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4" r:id="rId2"/>
  </p:sldMasterIdLst>
  <p:sldIdLst>
    <p:sldId id="256" r:id="rId3"/>
    <p:sldId id="266" r:id="rId4"/>
    <p:sldId id="267" r:id="rId5"/>
    <p:sldId id="268" r:id="rId6"/>
    <p:sldId id="260" r:id="rId7"/>
    <p:sldId id="269" r:id="rId8"/>
    <p:sldId id="271" r:id="rId9"/>
    <p:sldId id="272" r:id="rId10"/>
    <p:sldId id="273" r:id="rId11"/>
    <p:sldId id="274" r:id="rId12"/>
    <p:sldId id="275" r:id="rId13"/>
    <p:sldId id="276" r:id="rId14"/>
    <p:sldId id="277" r:id="rId15"/>
    <p:sldId id="285" r:id="rId16"/>
    <p:sldId id="278" r:id="rId17"/>
    <p:sldId id="279" r:id="rId18"/>
    <p:sldId id="280" r:id="rId19"/>
    <p:sldId id="282" r:id="rId20"/>
    <p:sldId id="283" r:id="rId21"/>
    <p:sldId id="284" r:id="rId22"/>
  </p:sldIdLst>
  <p:sldSz cx="12192000" cy="6858000"/>
  <p:notesSz cx="6858000" cy="9144000"/>
  <p:defaultTextStyle>
    <a:defPPr>
      <a:defRPr lang="th-TH"/>
    </a:defPPr>
    <a:lvl1pPr marL="0" algn="l" defTabSz="914400" rtl="0" eaLnBrk="1" latinLnBrk="0" hangingPunct="1">
      <a:defRPr sz="2800" kern="1200">
        <a:solidFill>
          <a:schemeClr val="tx1"/>
        </a:solidFill>
        <a:latin typeface="+mn-lt"/>
        <a:ea typeface="+mn-ea"/>
        <a:cs typeface="+mn-cs"/>
      </a:defRPr>
    </a:lvl1pPr>
    <a:lvl2pPr marL="457200" algn="l" defTabSz="914400" rtl="0" eaLnBrk="1" latinLnBrk="0" hangingPunct="1">
      <a:defRPr sz="2800" kern="1200">
        <a:solidFill>
          <a:schemeClr val="tx1"/>
        </a:solidFill>
        <a:latin typeface="+mn-lt"/>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2800" kern="1200">
        <a:solidFill>
          <a:schemeClr val="tx1"/>
        </a:solidFill>
        <a:latin typeface="+mn-lt"/>
        <a:ea typeface="+mn-ea"/>
        <a:cs typeface="+mn-cs"/>
      </a:defRPr>
    </a:lvl4pPr>
    <a:lvl5pPr marL="1828800" algn="l" defTabSz="914400" rtl="0" eaLnBrk="1" latinLnBrk="0" hangingPunct="1">
      <a:defRPr sz="2800" kern="1200">
        <a:solidFill>
          <a:schemeClr val="tx1"/>
        </a:solidFill>
        <a:latin typeface="+mn-lt"/>
        <a:ea typeface="+mn-ea"/>
        <a:cs typeface="+mn-cs"/>
      </a:defRPr>
    </a:lvl5pPr>
    <a:lvl6pPr marL="2286000" algn="l" defTabSz="914400" rtl="0" eaLnBrk="1" latinLnBrk="0" hangingPunct="1">
      <a:defRPr sz="2800" kern="1200">
        <a:solidFill>
          <a:schemeClr val="tx1"/>
        </a:solidFill>
        <a:latin typeface="+mn-lt"/>
        <a:ea typeface="+mn-ea"/>
        <a:cs typeface="+mn-cs"/>
      </a:defRPr>
    </a:lvl6pPr>
    <a:lvl7pPr marL="2743200" algn="l" defTabSz="914400" rtl="0" eaLnBrk="1" latinLnBrk="0" hangingPunct="1">
      <a:defRPr sz="2800" kern="1200">
        <a:solidFill>
          <a:schemeClr val="tx1"/>
        </a:solidFill>
        <a:latin typeface="+mn-lt"/>
        <a:ea typeface="+mn-ea"/>
        <a:cs typeface="+mn-cs"/>
      </a:defRPr>
    </a:lvl7pPr>
    <a:lvl8pPr marL="3200400" algn="l" defTabSz="914400" rtl="0" eaLnBrk="1" latinLnBrk="0" hangingPunct="1">
      <a:defRPr sz="2800" kern="1200">
        <a:solidFill>
          <a:schemeClr val="tx1"/>
        </a:solidFill>
        <a:latin typeface="+mn-lt"/>
        <a:ea typeface="+mn-ea"/>
        <a:cs typeface="+mn-cs"/>
      </a:defRPr>
    </a:lvl8pPr>
    <a:lvl9pPr marL="3657600" algn="l" defTabSz="914400" rtl="0" eaLnBrk="1" latinLnBrk="0" hangingPunct="1">
      <a:defRPr sz="2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88"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BDC7"/>
    <a:srgbClr val="EA01D9"/>
    <a:srgbClr val="091933"/>
    <a:srgbClr val="711C91"/>
    <a:srgbClr val="123E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817" autoAdjust="0"/>
  </p:normalViewPr>
  <p:slideViewPr>
    <p:cSldViewPr snapToGrid="0">
      <p:cViewPr>
        <p:scale>
          <a:sx n="30" d="100"/>
          <a:sy n="30" d="100"/>
        </p:scale>
        <p:origin x="1308" y="876"/>
      </p:cViewPr>
      <p:guideLst>
        <p:guide orient="horz" pos="2088"/>
        <p:guide pos="3864"/>
      </p:guideLst>
    </p:cSldViewPr>
  </p:slideViewPr>
  <p:notesTextViewPr>
    <p:cViewPr>
      <p:scale>
        <a:sx n="3" d="2"/>
        <a:sy n="3" d="2"/>
      </p:scale>
      <p:origin x="0" y="0"/>
    </p:cViewPr>
  </p:notesTextViewPr>
  <p:sorterViewPr>
    <p:cViewPr>
      <p:scale>
        <a:sx n="66" d="100"/>
        <a:sy n="66" d="100"/>
      </p:scale>
      <p:origin x="0" y="-20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3">
                <a:shade val="58000"/>
              </a:schemeClr>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66AD-47E3-9D56-92D18346CA77}"/>
            </c:ext>
          </c:extLst>
        </c:ser>
        <c:ser>
          <c:idx val="1"/>
          <c:order val="1"/>
          <c:tx>
            <c:strRef>
              <c:f>Sheet1!$C$1</c:f>
              <c:strCache>
                <c:ptCount val="1"/>
                <c:pt idx="0">
                  <c:v>Series 2</c:v>
                </c:pt>
              </c:strCache>
            </c:strRef>
          </c:tx>
          <c:spPr>
            <a:solidFill>
              <a:schemeClr val="accent3">
                <a:shade val="86000"/>
              </a:schemeClr>
            </a:solidFill>
            <a:ln>
              <a:noFill/>
            </a:ln>
            <a:effectLst/>
          </c:spPr>
          <c:invertIfNegative val="0"/>
          <c:cat>
            <c:strRef>
              <c:f>Sheet1!$A$2</c:f>
              <c:strCache>
                <c:ptCount val="1"/>
                <c:pt idx="0">
                  <c:v>Category 1</c:v>
                </c:pt>
              </c:strCache>
            </c:strRef>
          </c:cat>
          <c:val>
            <c:numRef>
              <c:f>Sheet1!$C$2</c:f>
              <c:numCache>
                <c:formatCode>General</c:formatCode>
                <c:ptCount val="1"/>
                <c:pt idx="0">
                  <c:v>2.7</c:v>
                </c:pt>
              </c:numCache>
            </c:numRef>
          </c:val>
          <c:extLst>
            <c:ext xmlns:c16="http://schemas.microsoft.com/office/drawing/2014/chart" uri="{C3380CC4-5D6E-409C-BE32-E72D297353CC}">
              <c16:uniqueId val="{00000001-66AD-47E3-9D56-92D18346CA77}"/>
            </c:ext>
          </c:extLst>
        </c:ser>
        <c:ser>
          <c:idx val="2"/>
          <c:order val="2"/>
          <c:tx>
            <c:strRef>
              <c:f>Sheet1!$D$1</c:f>
              <c:strCache>
                <c:ptCount val="1"/>
                <c:pt idx="0">
                  <c:v>Series 3</c:v>
                </c:pt>
              </c:strCache>
            </c:strRef>
          </c:tx>
          <c:spPr>
            <a:solidFill>
              <a:schemeClr val="accent3">
                <a:tint val="86000"/>
              </a:schemeClr>
            </a:solidFill>
            <a:ln>
              <a:noFill/>
            </a:ln>
            <a:effectLst/>
          </c:spPr>
          <c:invertIfNegative val="0"/>
          <c:cat>
            <c:strRef>
              <c:f>Sheet1!$A$2</c:f>
              <c:strCache>
                <c:ptCount val="1"/>
                <c:pt idx="0">
                  <c:v>Category 1</c:v>
                </c:pt>
              </c:strCache>
            </c:strRef>
          </c:cat>
          <c:val>
            <c:numRef>
              <c:f>Sheet1!$D$2</c:f>
              <c:numCache>
                <c:formatCode>General</c:formatCode>
                <c:ptCount val="1"/>
                <c:pt idx="0">
                  <c:v>3</c:v>
                </c:pt>
              </c:numCache>
            </c:numRef>
          </c:val>
          <c:extLst>
            <c:ext xmlns:c16="http://schemas.microsoft.com/office/drawing/2014/chart" uri="{C3380CC4-5D6E-409C-BE32-E72D297353CC}">
              <c16:uniqueId val="{00000002-66AD-47E3-9D56-92D18346CA77}"/>
            </c:ext>
          </c:extLst>
        </c:ser>
        <c:ser>
          <c:idx val="3"/>
          <c:order val="3"/>
          <c:tx>
            <c:strRef>
              <c:f>Sheet1!$E$1</c:f>
              <c:strCache>
                <c:ptCount val="1"/>
                <c:pt idx="0">
                  <c:v>Series 4</c:v>
                </c:pt>
              </c:strCache>
            </c:strRef>
          </c:tx>
          <c:spPr>
            <a:solidFill>
              <a:schemeClr val="accent3">
                <a:tint val="58000"/>
              </a:schemeClr>
            </a:solidFill>
            <a:ln>
              <a:noFill/>
            </a:ln>
            <a:effectLst/>
          </c:spPr>
          <c:invertIfNegative val="0"/>
          <c:cat>
            <c:strRef>
              <c:f>Sheet1!$A$2</c:f>
              <c:strCache>
                <c:ptCount val="1"/>
                <c:pt idx="0">
                  <c:v>Category 1</c:v>
                </c:pt>
              </c:strCache>
            </c:strRef>
          </c:cat>
          <c:val>
            <c:numRef>
              <c:f>Sheet1!$E$2</c:f>
              <c:numCache>
                <c:formatCode>General</c:formatCode>
                <c:ptCount val="1"/>
                <c:pt idx="0">
                  <c:v>2.2000000000000002</c:v>
                </c:pt>
              </c:numCache>
            </c:numRef>
          </c:val>
          <c:extLst>
            <c:ext xmlns:c16="http://schemas.microsoft.com/office/drawing/2014/chart" uri="{C3380CC4-5D6E-409C-BE32-E72D297353CC}">
              <c16:uniqueId val="{00000003-66AD-47E3-9D56-92D18346CA77}"/>
            </c:ext>
          </c:extLst>
        </c:ser>
        <c:dLbls>
          <c:showLegendKey val="0"/>
          <c:showVal val="0"/>
          <c:showCatName val="0"/>
          <c:showSerName val="0"/>
          <c:showPercent val="0"/>
          <c:showBubbleSize val="0"/>
        </c:dLbls>
        <c:gapWidth val="219"/>
        <c:overlap val="-27"/>
        <c:axId val="-2093420608"/>
        <c:axId val="-2104860352"/>
      </c:barChart>
      <c:catAx>
        <c:axId val="-2093420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bg1"/>
                </a:solidFill>
                <a:latin typeface="Montserrat" charset="0"/>
                <a:ea typeface="Montserrat" charset="0"/>
                <a:cs typeface="Montserrat" charset="0"/>
              </a:defRPr>
            </a:pPr>
            <a:endParaRPr lang="en-US"/>
          </a:p>
        </c:txPr>
        <c:crossAx val="-2104860352"/>
        <c:crosses val="autoZero"/>
        <c:auto val="1"/>
        <c:lblAlgn val="ctr"/>
        <c:lblOffset val="100"/>
        <c:noMultiLvlLbl val="0"/>
      </c:catAx>
      <c:valAx>
        <c:axId val="-210486035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bg1"/>
                </a:solidFill>
                <a:latin typeface="Montserrat" charset="0"/>
                <a:ea typeface="Montserrat" charset="0"/>
                <a:cs typeface="Montserrat" charset="0"/>
              </a:defRPr>
            </a:pPr>
            <a:endParaRPr lang="en-US"/>
          </a:p>
        </c:txPr>
        <c:crossAx val="-2093420608"/>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sz="1600" b="0" i="0">
          <a:latin typeface="Montserrat" charset="0"/>
          <a:ea typeface="Montserrat" charset="0"/>
          <a:cs typeface="Montserrat"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6">
  <a:schemeClr val="accent3"/>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svg>
</file>

<file path=ppt/media/image11.png>
</file>

<file path=ppt/media/image12.svg>
</file>

<file path=ppt/media/image13.png>
</file>

<file path=ppt/media/image14.png>
</file>

<file path=ppt/media/image15.jpeg>
</file>

<file path=ppt/media/image16.png>
</file>

<file path=ppt/media/image17.png>
</file>

<file path=ppt/media/image18.png>
</file>

<file path=ppt/media/image19.jpeg>
</file>

<file path=ppt/media/image2.svg>
</file>

<file path=ppt/media/image20.png>
</file>

<file path=ppt/media/image21.jpeg>
</file>

<file path=ppt/media/image22.jpeg>
</file>

<file path=ppt/media/image23.jpeg>
</file>

<file path=ppt/media/image24.jpeg>
</file>

<file path=ppt/media/image25.jpeg>
</file>

<file path=ppt/media/image26.jpe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สไลด์ชื่อเรื่อง">
    <p:bg>
      <p:bgPr>
        <a:solidFill>
          <a:schemeClr val="accent5"/>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2BDB18A4-0FEF-48A8-A757-574B5DE4F0E7}"/>
              </a:ext>
            </a:extLst>
          </p:cNvPr>
          <p:cNvSpPr/>
          <p:nvPr/>
        </p:nvSpPr>
        <p:spPr>
          <a:xfrm>
            <a:off x="7663843" y="-4565208"/>
            <a:ext cx="4528157" cy="8814195"/>
          </a:xfrm>
          <a:custGeom>
            <a:avLst/>
            <a:gdLst>
              <a:gd name="connsiteX0" fmla="*/ 2782750 w 4528157"/>
              <a:gd name="connsiteY0" fmla="*/ 8751621 h 8814195"/>
              <a:gd name="connsiteX1" fmla="*/ 2829056 w 4528157"/>
              <a:gd name="connsiteY1" fmla="*/ 8767889 h 8814195"/>
              <a:gd name="connsiteX2" fmla="*/ 2824676 w 4528157"/>
              <a:gd name="connsiteY2" fmla="*/ 8814195 h 8814195"/>
              <a:gd name="connsiteX3" fmla="*/ 2804652 w 4528157"/>
              <a:gd name="connsiteY3" fmla="*/ 8806060 h 8814195"/>
              <a:gd name="connsiteX4" fmla="*/ 2773990 w 4528157"/>
              <a:gd name="connsiteY4" fmla="*/ 8761634 h 8814195"/>
              <a:gd name="connsiteX5" fmla="*/ 2782750 w 4528157"/>
              <a:gd name="connsiteY5" fmla="*/ 8751621 h 8814195"/>
              <a:gd name="connsiteX6" fmla="*/ 2353962 w 4528157"/>
              <a:gd name="connsiteY6" fmla="*/ 8717127 h 8814195"/>
              <a:gd name="connsiteX7" fmla="*/ 2381025 w 4528157"/>
              <a:gd name="connsiteY7" fmla="*/ 8721585 h 8814195"/>
              <a:gd name="connsiteX8" fmla="*/ 2399797 w 4528157"/>
              <a:gd name="connsiteY8" fmla="*/ 8786661 h 8814195"/>
              <a:gd name="connsiteX9" fmla="*/ 2332843 w 4528157"/>
              <a:gd name="connsiteY9" fmla="*/ 8776649 h 8814195"/>
              <a:gd name="connsiteX10" fmla="*/ 2329715 w 4528157"/>
              <a:gd name="connsiteY10" fmla="*/ 8725340 h 8814195"/>
              <a:gd name="connsiteX11" fmla="*/ 2353962 w 4528157"/>
              <a:gd name="connsiteY11" fmla="*/ 8717127 h 8814195"/>
              <a:gd name="connsiteX12" fmla="*/ 4381520 w 4528157"/>
              <a:gd name="connsiteY12" fmla="*/ 8686309 h 8814195"/>
              <a:gd name="connsiteX13" fmla="*/ 4394035 w 4528157"/>
              <a:gd name="connsiteY13" fmla="*/ 8687795 h 8814195"/>
              <a:gd name="connsiteX14" fmla="*/ 4404047 w 4528157"/>
              <a:gd name="connsiteY14" fmla="*/ 8731596 h 8814195"/>
              <a:gd name="connsiteX15" fmla="*/ 4359619 w 4528157"/>
              <a:gd name="connsiteY15" fmla="*/ 8730345 h 8814195"/>
              <a:gd name="connsiteX16" fmla="*/ 4369005 w 4528157"/>
              <a:gd name="connsiteY16" fmla="*/ 8689047 h 8814195"/>
              <a:gd name="connsiteX17" fmla="*/ 4381520 w 4528157"/>
              <a:gd name="connsiteY17" fmla="*/ 8686309 h 8814195"/>
              <a:gd name="connsiteX18" fmla="*/ 3256985 w 4528157"/>
              <a:gd name="connsiteY18" fmla="*/ 8568435 h 8814195"/>
              <a:gd name="connsiteX19" fmla="*/ 3285221 w 4528157"/>
              <a:gd name="connsiteY19" fmla="*/ 8577665 h 8814195"/>
              <a:gd name="connsiteX20" fmla="*/ 3282718 w 4528157"/>
              <a:gd name="connsiteY20" fmla="*/ 8636485 h 8814195"/>
              <a:gd name="connsiteX21" fmla="*/ 3208881 w 4528157"/>
              <a:gd name="connsiteY21" fmla="*/ 8647748 h 8814195"/>
              <a:gd name="connsiteX22" fmla="*/ 3226401 w 4528157"/>
              <a:gd name="connsiteY22" fmla="*/ 8575161 h 8814195"/>
              <a:gd name="connsiteX23" fmla="*/ 3256985 w 4528157"/>
              <a:gd name="connsiteY23" fmla="*/ 8568435 h 8814195"/>
              <a:gd name="connsiteX24" fmla="*/ 3041182 w 4528157"/>
              <a:gd name="connsiteY24" fmla="*/ 8555764 h 8814195"/>
              <a:gd name="connsiteX25" fmla="*/ 3074973 w 4528157"/>
              <a:gd name="connsiteY25" fmla="*/ 8564524 h 8814195"/>
              <a:gd name="connsiteX26" fmla="*/ 3087487 w 4528157"/>
              <a:gd name="connsiteY26" fmla="*/ 8615834 h 8814195"/>
              <a:gd name="connsiteX27" fmla="*/ 3047439 w 4528157"/>
              <a:gd name="connsiteY27" fmla="*/ 8597062 h 8814195"/>
              <a:gd name="connsiteX28" fmla="*/ 3041182 w 4528157"/>
              <a:gd name="connsiteY28" fmla="*/ 8555764 h 8814195"/>
              <a:gd name="connsiteX29" fmla="*/ 2821156 w 4528157"/>
              <a:gd name="connsiteY29" fmla="*/ 8535506 h 8814195"/>
              <a:gd name="connsiteX30" fmla="*/ 2850331 w 4528157"/>
              <a:gd name="connsiteY30" fmla="*/ 8541997 h 8814195"/>
              <a:gd name="connsiteX31" fmla="*/ 2852833 w 4528157"/>
              <a:gd name="connsiteY31" fmla="*/ 8600817 h 8814195"/>
              <a:gd name="connsiteX32" fmla="*/ 2780248 w 4528157"/>
              <a:gd name="connsiteY32" fmla="*/ 8618337 h 8814195"/>
              <a:gd name="connsiteX33" fmla="*/ 2791510 w 4528157"/>
              <a:gd name="connsiteY33" fmla="*/ 8544501 h 8814195"/>
              <a:gd name="connsiteX34" fmla="*/ 2821156 w 4528157"/>
              <a:gd name="connsiteY34" fmla="*/ 8535506 h 8814195"/>
              <a:gd name="connsiteX35" fmla="*/ 1948012 w 4528157"/>
              <a:gd name="connsiteY35" fmla="*/ 8460651 h 8814195"/>
              <a:gd name="connsiteX36" fmla="*/ 1952392 w 4528157"/>
              <a:gd name="connsiteY36" fmla="*/ 8521347 h 8814195"/>
              <a:gd name="connsiteX37" fmla="*/ 1887940 w 4528157"/>
              <a:gd name="connsiteY37" fmla="*/ 8538242 h 8814195"/>
              <a:gd name="connsiteX38" fmla="*/ 1893572 w 4528157"/>
              <a:gd name="connsiteY38" fmla="*/ 8471289 h 8814195"/>
              <a:gd name="connsiteX39" fmla="*/ 1948012 w 4528157"/>
              <a:gd name="connsiteY39" fmla="*/ 8460651 h 8814195"/>
              <a:gd name="connsiteX40" fmla="*/ 1698341 w 4528157"/>
              <a:gd name="connsiteY40" fmla="*/ 8453142 h 8814195"/>
              <a:gd name="connsiteX41" fmla="*/ 1742769 w 4528157"/>
              <a:gd name="connsiteY41" fmla="*/ 8458147 h 8814195"/>
              <a:gd name="connsiteX42" fmla="*/ 1751529 w 4528157"/>
              <a:gd name="connsiteY42" fmla="*/ 8523852 h 8814195"/>
              <a:gd name="connsiteX43" fmla="*/ 1695838 w 4528157"/>
              <a:gd name="connsiteY43" fmla="*/ 8510710 h 8814195"/>
              <a:gd name="connsiteX44" fmla="*/ 1698341 w 4528157"/>
              <a:gd name="connsiteY44" fmla="*/ 8453142 h 8814195"/>
              <a:gd name="connsiteX45" fmla="*/ 4371899 w 4528157"/>
              <a:gd name="connsiteY45" fmla="*/ 8445790 h 8814195"/>
              <a:gd name="connsiteX46" fmla="*/ 4402795 w 4528157"/>
              <a:gd name="connsiteY46" fmla="*/ 8452517 h 8814195"/>
              <a:gd name="connsiteX47" fmla="*/ 4420941 w 4528157"/>
              <a:gd name="connsiteY47" fmla="*/ 8526354 h 8814195"/>
              <a:gd name="connsiteX48" fmla="*/ 4345853 w 4528157"/>
              <a:gd name="connsiteY48" fmla="*/ 8514465 h 8814195"/>
              <a:gd name="connsiteX49" fmla="*/ 4343351 w 4528157"/>
              <a:gd name="connsiteY49" fmla="*/ 8455019 h 8814195"/>
              <a:gd name="connsiteX50" fmla="*/ 4371899 w 4528157"/>
              <a:gd name="connsiteY50" fmla="*/ 8445790 h 8814195"/>
              <a:gd name="connsiteX51" fmla="*/ 3732548 w 4528157"/>
              <a:gd name="connsiteY51" fmla="*/ 8388769 h 8814195"/>
              <a:gd name="connsiteX52" fmla="*/ 3745766 w 4528157"/>
              <a:gd name="connsiteY52" fmla="*/ 8393071 h 8814195"/>
              <a:gd name="connsiteX53" fmla="*/ 3770170 w 4528157"/>
              <a:gd name="connsiteY53" fmla="*/ 8470037 h 8814195"/>
              <a:gd name="connsiteX54" fmla="*/ 3695082 w 4528157"/>
              <a:gd name="connsiteY54" fmla="*/ 8464406 h 8814195"/>
              <a:gd name="connsiteX55" fmla="*/ 3688198 w 4528157"/>
              <a:gd name="connsiteY55" fmla="*/ 8399328 h 8814195"/>
              <a:gd name="connsiteX56" fmla="*/ 3732548 w 4528157"/>
              <a:gd name="connsiteY56" fmla="*/ 8388769 h 8814195"/>
              <a:gd name="connsiteX57" fmla="*/ 3503214 w 4528157"/>
              <a:gd name="connsiteY57" fmla="*/ 8369528 h 8814195"/>
              <a:gd name="connsiteX58" fmla="*/ 3534893 w 4528157"/>
              <a:gd name="connsiteY58" fmla="*/ 8380555 h 8814195"/>
              <a:gd name="connsiteX59" fmla="*/ 3540523 w 4528157"/>
              <a:gd name="connsiteY59" fmla="*/ 8456897 h 8814195"/>
              <a:gd name="connsiteX60" fmla="*/ 3462932 w 4528157"/>
              <a:gd name="connsiteY60" fmla="*/ 8431242 h 8814195"/>
              <a:gd name="connsiteX61" fmla="*/ 3469189 w 4528157"/>
              <a:gd name="connsiteY61" fmla="*/ 8373047 h 8814195"/>
              <a:gd name="connsiteX62" fmla="*/ 3503214 w 4528157"/>
              <a:gd name="connsiteY62" fmla="*/ 8369528 h 8814195"/>
              <a:gd name="connsiteX63" fmla="*/ 2857215 w 4528157"/>
              <a:gd name="connsiteY63" fmla="*/ 8365539 h 8814195"/>
              <a:gd name="connsiteX64" fmla="*/ 2874109 w 4528157"/>
              <a:gd name="connsiteY64" fmla="*/ 8403082 h 8814195"/>
              <a:gd name="connsiteX65" fmla="*/ 2814037 w 4528157"/>
              <a:gd name="connsiteY65" fmla="*/ 8400579 h 8814195"/>
              <a:gd name="connsiteX66" fmla="*/ 2819669 w 4528157"/>
              <a:gd name="connsiteY66" fmla="*/ 8376177 h 8814195"/>
              <a:gd name="connsiteX67" fmla="*/ 2857215 w 4528157"/>
              <a:gd name="connsiteY67" fmla="*/ 8365539 h 8814195"/>
              <a:gd name="connsiteX68" fmla="*/ 3320263 w 4528157"/>
              <a:gd name="connsiteY68" fmla="*/ 8333626 h 8814195"/>
              <a:gd name="connsiteX69" fmla="*/ 3312128 w 4528157"/>
              <a:gd name="connsiteY69" fmla="*/ 8409966 h 8814195"/>
              <a:gd name="connsiteX70" fmla="*/ 3246425 w 4528157"/>
              <a:gd name="connsiteY70" fmla="*/ 8414971 h 8814195"/>
              <a:gd name="connsiteX71" fmla="*/ 3242045 w 4528157"/>
              <a:gd name="connsiteY71" fmla="*/ 8356778 h 8814195"/>
              <a:gd name="connsiteX72" fmla="*/ 3320263 w 4528157"/>
              <a:gd name="connsiteY72" fmla="*/ 8333626 h 8814195"/>
              <a:gd name="connsiteX73" fmla="*/ 1974293 w 4528157"/>
              <a:gd name="connsiteY73" fmla="*/ 8259788 h 8814195"/>
              <a:gd name="connsiteX74" fmla="*/ 1964907 w 4528157"/>
              <a:gd name="connsiteY74" fmla="*/ 8310472 h 8814195"/>
              <a:gd name="connsiteX75" fmla="*/ 1910467 w 4528157"/>
              <a:gd name="connsiteY75" fmla="*/ 8296707 h 8814195"/>
              <a:gd name="connsiteX76" fmla="*/ 1911719 w 4528157"/>
              <a:gd name="connsiteY76" fmla="*/ 8264168 h 8814195"/>
              <a:gd name="connsiteX77" fmla="*/ 1974293 w 4528157"/>
              <a:gd name="connsiteY77" fmla="*/ 8259788 h 8814195"/>
              <a:gd name="connsiteX78" fmla="*/ 4437211 w 4528157"/>
              <a:gd name="connsiteY78" fmla="*/ 8241642 h 8814195"/>
              <a:gd name="connsiteX79" fmla="*/ 4426573 w 4528157"/>
              <a:gd name="connsiteY79" fmla="*/ 8294830 h 8814195"/>
              <a:gd name="connsiteX80" fmla="*/ 4372760 w 4528157"/>
              <a:gd name="connsiteY80" fmla="*/ 8299835 h 8814195"/>
              <a:gd name="connsiteX81" fmla="*/ 4391532 w 4528157"/>
              <a:gd name="connsiteY81" fmla="*/ 8277308 h 8814195"/>
              <a:gd name="connsiteX82" fmla="*/ 4437211 w 4528157"/>
              <a:gd name="connsiteY82" fmla="*/ 8241642 h 8814195"/>
              <a:gd name="connsiteX83" fmla="*/ 1075728 w 4528157"/>
              <a:gd name="connsiteY83" fmla="*/ 8169056 h 8814195"/>
              <a:gd name="connsiteX84" fmla="*/ 1100758 w 4528157"/>
              <a:gd name="connsiteY84" fmla="*/ 8175312 h 8814195"/>
              <a:gd name="connsiteX85" fmla="*/ 1105138 w 4528157"/>
              <a:gd name="connsiteY85" fmla="*/ 8222243 h 8814195"/>
              <a:gd name="connsiteX86" fmla="*/ 1071974 w 4528157"/>
              <a:gd name="connsiteY86" fmla="*/ 8217237 h 8814195"/>
              <a:gd name="connsiteX87" fmla="*/ 1075728 w 4528157"/>
              <a:gd name="connsiteY87" fmla="*/ 8169056 h 8814195"/>
              <a:gd name="connsiteX88" fmla="*/ 3741074 w 4528157"/>
              <a:gd name="connsiteY88" fmla="*/ 8164675 h 8814195"/>
              <a:gd name="connsiteX89" fmla="*/ 3772048 w 4528157"/>
              <a:gd name="connsiteY89" fmla="*/ 8172811 h 8814195"/>
              <a:gd name="connsiteX90" fmla="*/ 3792072 w 4528157"/>
              <a:gd name="connsiteY90" fmla="*/ 8255407 h 8814195"/>
              <a:gd name="connsiteX91" fmla="*/ 3710099 w 4528157"/>
              <a:gd name="connsiteY91" fmla="*/ 8237262 h 8814195"/>
              <a:gd name="connsiteX92" fmla="*/ 3713854 w 4528157"/>
              <a:gd name="connsiteY92" fmla="*/ 8171559 h 8814195"/>
              <a:gd name="connsiteX93" fmla="*/ 3741074 w 4528157"/>
              <a:gd name="connsiteY93" fmla="*/ 8164675 h 8814195"/>
              <a:gd name="connsiteX94" fmla="*/ 3561799 w 4528157"/>
              <a:gd name="connsiteY94" fmla="*/ 8149657 h 8814195"/>
              <a:gd name="connsiteX95" fmla="*/ 3537395 w 4528157"/>
              <a:gd name="connsiteY95" fmla="*/ 8230379 h 8814195"/>
              <a:gd name="connsiteX96" fmla="*/ 3472317 w 4528157"/>
              <a:gd name="connsiteY96" fmla="*/ 8220992 h 8814195"/>
              <a:gd name="connsiteX97" fmla="*/ 3477949 w 4528157"/>
              <a:gd name="connsiteY97" fmla="*/ 8162799 h 8814195"/>
              <a:gd name="connsiteX98" fmla="*/ 3561799 w 4528157"/>
              <a:gd name="connsiteY98" fmla="*/ 8149657 h 8814195"/>
              <a:gd name="connsiteX99" fmla="*/ 4022344 w 4528157"/>
              <a:gd name="connsiteY99" fmla="*/ 7966941 h 8814195"/>
              <a:gd name="connsiteX100" fmla="*/ 4011082 w 4528157"/>
              <a:gd name="connsiteY100" fmla="*/ 8048913 h 8814195"/>
              <a:gd name="connsiteX101" fmla="*/ 3940999 w 4528157"/>
              <a:gd name="connsiteY101" fmla="*/ 8050165 h 8814195"/>
              <a:gd name="connsiteX102" fmla="*/ 3942875 w 4528157"/>
              <a:gd name="connsiteY102" fmla="*/ 7985088 h 8814195"/>
              <a:gd name="connsiteX103" fmla="*/ 4022344 w 4528157"/>
              <a:gd name="connsiteY103" fmla="*/ 7966941 h 8814195"/>
              <a:gd name="connsiteX104" fmla="*/ 3756952 w 4528157"/>
              <a:gd name="connsiteY104" fmla="*/ 7954035 h 8814195"/>
              <a:gd name="connsiteX105" fmla="*/ 3788317 w 4528157"/>
              <a:gd name="connsiteY105" fmla="*/ 7964438 h 8814195"/>
              <a:gd name="connsiteX106" fmla="*/ 3802709 w 4528157"/>
              <a:gd name="connsiteY106" fmla="*/ 8045785 h 8814195"/>
              <a:gd name="connsiteX107" fmla="*/ 3720737 w 4528157"/>
              <a:gd name="connsiteY107" fmla="*/ 8030766 h 8814195"/>
              <a:gd name="connsiteX108" fmla="*/ 3723239 w 4528157"/>
              <a:gd name="connsiteY108" fmla="*/ 7960058 h 8814195"/>
              <a:gd name="connsiteX109" fmla="*/ 3756952 w 4528157"/>
              <a:gd name="connsiteY109" fmla="*/ 7954035 h 8814195"/>
              <a:gd name="connsiteX110" fmla="*/ 3329023 w 4528157"/>
              <a:gd name="connsiteY110" fmla="*/ 7906245 h 8814195"/>
              <a:gd name="connsiteX111" fmla="*/ 3320263 w 4528157"/>
              <a:gd name="connsiteY111" fmla="*/ 7958806 h 8814195"/>
              <a:gd name="connsiteX112" fmla="*/ 3270204 w 4528157"/>
              <a:gd name="connsiteY112" fmla="*/ 7955678 h 8814195"/>
              <a:gd name="connsiteX113" fmla="*/ 3275209 w 4528157"/>
              <a:gd name="connsiteY113" fmla="*/ 7918134 h 8814195"/>
              <a:gd name="connsiteX114" fmla="*/ 3329023 w 4528157"/>
              <a:gd name="connsiteY114" fmla="*/ 7906245 h 8814195"/>
              <a:gd name="connsiteX115" fmla="*/ 3111891 w 4528157"/>
              <a:gd name="connsiteY115" fmla="*/ 7887473 h 8814195"/>
              <a:gd name="connsiteX116" fmla="*/ 3107511 w 4528157"/>
              <a:gd name="connsiteY116" fmla="*/ 7943789 h 8814195"/>
              <a:gd name="connsiteX117" fmla="*/ 3049316 w 4528157"/>
              <a:gd name="connsiteY117" fmla="*/ 7919385 h 8814195"/>
              <a:gd name="connsiteX118" fmla="*/ 3056826 w 4528157"/>
              <a:gd name="connsiteY118" fmla="*/ 7892478 h 8814195"/>
              <a:gd name="connsiteX119" fmla="*/ 3111891 w 4528157"/>
              <a:gd name="connsiteY119" fmla="*/ 7887473 h 8814195"/>
              <a:gd name="connsiteX120" fmla="*/ 3950384 w 4528157"/>
              <a:gd name="connsiteY120" fmla="*/ 7777967 h 8814195"/>
              <a:gd name="connsiteX121" fmla="*/ 4006075 w 4528157"/>
              <a:gd name="connsiteY121" fmla="*/ 7790482 h 8814195"/>
              <a:gd name="connsiteX122" fmla="*/ 4016712 w 4528157"/>
              <a:gd name="connsiteY122" fmla="*/ 7841167 h 8814195"/>
              <a:gd name="connsiteX123" fmla="*/ 3962899 w 4528157"/>
              <a:gd name="connsiteY123" fmla="*/ 7831782 h 8814195"/>
              <a:gd name="connsiteX124" fmla="*/ 3950384 w 4528157"/>
              <a:gd name="connsiteY124" fmla="*/ 7777967 h 8814195"/>
              <a:gd name="connsiteX125" fmla="*/ 1356060 w 4528157"/>
              <a:gd name="connsiteY125" fmla="*/ 7753563 h 8814195"/>
              <a:gd name="connsiteX126" fmla="*/ 1356687 w 4528157"/>
              <a:gd name="connsiteY126" fmla="*/ 7816138 h 8814195"/>
              <a:gd name="connsiteX127" fmla="*/ 1314761 w 4528157"/>
              <a:gd name="connsiteY127" fmla="*/ 7835535 h 8814195"/>
              <a:gd name="connsiteX128" fmla="*/ 1332282 w 4528157"/>
              <a:gd name="connsiteY128" fmla="*/ 7762324 h 8814195"/>
              <a:gd name="connsiteX129" fmla="*/ 1356060 w 4528157"/>
              <a:gd name="connsiteY129" fmla="*/ 7753563 h 8814195"/>
              <a:gd name="connsiteX130" fmla="*/ 3774473 w 4528157"/>
              <a:gd name="connsiteY130" fmla="*/ 7729394 h 8814195"/>
              <a:gd name="connsiteX131" fmla="*/ 3806464 w 4528157"/>
              <a:gd name="connsiteY131" fmla="*/ 7736043 h 8814195"/>
              <a:gd name="connsiteX132" fmla="*/ 3828991 w 4528157"/>
              <a:gd name="connsiteY132" fmla="*/ 7804248 h 8814195"/>
              <a:gd name="connsiteX133" fmla="*/ 3812721 w 4528157"/>
              <a:gd name="connsiteY133" fmla="*/ 7823020 h 8814195"/>
              <a:gd name="connsiteX134" fmla="*/ 3740761 w 4528157"/>
              <a:gd name="connsiteY134" fmla="*/ 7810506 h 8814195"/>
              <a:gd name="connsiteX135" fmla="*/ 3740135 w 4528157"/>
              <a:gd name="connsiteY135" fmla="*/ 7739171 h 8814195"/>
              <a:gd name="connsiteX136" fmla="*/ 3774473 w 4528157"/>
              <a:gd name="connsiteY136" fmla="*/ 7729394 h 8814195"/>
              <a:gd name="connsiteX137" fmla="*/ 3335515 w 4528157"/>
              <a:gd name="connsiteY137" fmla="*/ 7684654 h 8814195"/>
              <a:gd name="connsiteX138" fmla="*/ 3366568 w 4528157"/>
              <a:gd name="connsiteY138" fmla="*/ 7695369 h 8814195"/>
              <a:gd name="connsiteX139" fmla="*/ 3381585 w 4528157"/>
              <a:gd name="connsiteY139" fmla="*/ 7765452 h 8814195"/>
              <a:gd name="connsiteX140" fmla="*/ 3363439 w 4528157"/>
              <a:gd name="connsiteY140" fmla="*/ 7782347 h 8814195"/>
              <a:gd name="connsiteX141" fmla="*/ 3293356 w 4528157"/>
              <a:gd name="connsiteY141" fmla="*/ 7761698 h 8814195"/>
              <a:gd name="connsiteX142" fmla="*/ 3300238 w 4528157"/>
              <a:gd name="connsiteY142" fmla="*/ 7690364 h 8814195"/>
              <a:gd name="connsiteX143" fmla="*/ 3335515 w 4528157"/>
              <a:gd name="connsiteY143" fmla="*/ 7684654 h 8814195"/>
              <a:gd name="connsiteX144" fmla="*/ 3146933 w 4528157"/>
              <a:gd name="connsiteY144" fmla="*/ 7658451 h 8814195"/>
              <a:gd name="connsiteX145" fmla="*/ 3163827 w 4528157"/>
              <a:gd name="connsiteY145" fmla="*/ 7677223 h 8814195"/>
              <a:gd name="connsiteX146" fmla="*/ 3142553 w 4528157"/>
              <a:gd name="connsiteY146" fmla="*/ 7746680 h 8814195"/>
              <a:gd name="connsiteX147" fmla="*/ 3071218 w 4528157"/>
              <a:gd name="connsiteY147" fmla="*/ 7738546 h 8814195"/>
              <a:gd name="connsiteX148" fmla="*/ 3076850 w 4528157"/>
              <a:gd name="connsiteY148" fmla="*/ 7672843 h 8814195"/>
              <a:gd name="connsiteX149" fmla="*/ 3146933 w 4528157"/>
              <a:gd name="connsiteY149" fmla="*/ 7658451 h 8814195"/>
              <a:gd name="connsiteX150" fmla="*/ 2877237 w 4528157"/>
              <a:gd name="connsiteY150" fmla="*/ 7636549 h 8814195"/>
              <a:gd name="connsiteX151" fmla="*/ 2941689 w 4528157"/>
              <a:gd name="connsiteY151" fmla="*/ 7643433 h 8814195"/>
              <a:gd name="connsiteX152" fmla="*/ 2922291 w 4528157"/>
              <a:gd name="connsiteY152" fmla="*/ 7721651 h 8814195"/>
              <a:gd name="connsiteX153" fmla="*/ 2869103 w 4528157"/>
              <a:gd name="connsiteY153" fmla="*/ 7731036 h 8814195"/>
              <a:gd name="connsiteX154" fmla="*/ 2877237 w 4528157"/>
              <a:gd name="connsiteY154" fmla="*/ 7636549 h 8814195"/>
              <a:gd name="connsiteX155" fmla="*/ 2478640 w 4528157"/>
              <a:gd name="connsiteY155" fmla="*/ 7609017 h 8814195"/>
              <a:gd name="connsiteX156" fmla="*/ 2445476 w 4528157"/>
              <a:gd name="connsiteY156" fmla="*/ 7687235 h 8814195"/>
              <a:gd name="connsiteX157" fmla="*/ 2416692 w 4528157"/>
              <a:gd name="connsiteY157" fmla="*/ 7682228 h 8814195"/>
              <a:gd name="connsiteX158" fmla="*/ 2419820 w 4528157"/>
              <a:gd name="connsiteY158" fmla="*/ 7620907 h 8814195"/>
              <a:gd name="connsiteX159" fmla="*/ 2478640 w 4528157"/>
              <a:gd name="connsiteY159" fmla="*/ 7609017 h 8814195"/>
              <a:gd name="connsiteX160" fmla="*/ 2240389 w 4528157"/>
              <a:gd name="connsiteY160" fmla="*/ 7587898 h 8814195"/>
              <a:gd name="connsiteX161" fmla="*/ 2272146 w 4528157"/>
              <a:gd name="connsiteY161" fmla="*/ 7600257 h 8814195"/>
              <a:gd name="connsiteX162" fmla="*/ 2280906 w 4528157"/>
              <a:gd name="connsiteY162" fmla="*/ 7682855 h 8814195"/>
              <a:gd name="connsiteX163" fmla="*/ 2199559 w 4528157"/>
              <a:gd name="connsiteY163" fmla="*/ 7662831 h 8814195"/>
              <a:gd name="connsiteX164" fmla="*/ 2205817 w 4528157"/>
              <a:gd name="connsiteY164" fmla="*/ 7591496 h 8814195"/>
              <a:gd name="connsiteX165" fmla="*/ 2240389 w 4528157"/>
              <a:gd name="connsiteY165" fmla="*/ 7587898 h 8814195"/>
              <a:gd name="connsiteX166" fmla="*/ 4054883 w 4528157"/>
              <a:gd name="connsiteY166" fmla="*/ 7567092 h 8814195"/>
              <a:gd name="connsiteX167" fmla="*/ 4041116 w 4528157"/>
              <a:gd name="connsiteY167" fmla="*/ 7605262 h 8814195"/>
              <a:gd name="connsiteX168" fmla="*/ 3996063 w 4528157"/>
              <a:gd name="connsiteY168" fmla="*/ 7615900 h 8814195"/>
              <a:gd name="connsiteX169" fmla="*/ 4023597 w 4528157"/>
              <a:gd name="connsiteY169" fmla="*/ 7570846 h 8814195"/>
              <a:gd name="connsiteX170" fmla="*/ 4054883 w 4528157"/>
              <a:gd name="connsiteY170" fmla="*/ 7567092 h 8814195"/>
              <a:gd name="connsiteX171" fmla="*/ 2063149 w 4528157"/>
              <a:gd name="connsiteY171" fmla="*/ 7563338 h 8814195"/>
              <a:gd name="connsiteX172" fmla="*/ 2045002 w 4528157"/>
              <a:gd name="connsiteY172" fmla="*/ 7642181 h 8814195"/>
              <a:gd name="connsiteX173" fmla="*/ 2002451 w 4528157"/>
              <a:gd name="connsiteY173" fmla="*/ 7640304 h 8814195"/>
              <a:gd name="connsiteX174" fmla="*/ 1986181 w 4528157"/>
              <a:gd name="connsiteY174" fmla="*/ 7566466 h 8814195"/>
              <a:gd name="connsiteX175" fmla="*/ 2063149 w 4528157"/>
              <a:gd name="connsiteY175" fmla="*/ 7563338 h 8814195"/>
              <a:gd name="connsiteX176" fmla="*/ 3821482 w 4528157"/>
              <a:gd name="connsiteY176" fmla="*/ 7517972 h 8814195"/>
              <a:gd name="connsiteX177" fmla="*/ 3840253 w 4528157"/>
              <a:gd name="connsiteY177" fmla="*/ 7518285 h 8814195"/>
              <a:gd name="connsiteX178" fmla="*/ 3843383 w 4528157"/>
              <a:gd name="connsiteY178" fmla="*/ 7565841 h 8814195"/>
              <a:gd name="connsiteX179" fmla="*/ 3805212 w 4528157"/>
              <a:gd name="connsiteY179" fmla="*/ 7558332 h 8814195"/>
              <a:gd name="connsiteX180" fmla="*/ 3808341 w 4528157"/>
              <a:gd name="connsiteY180" fmla="*/ 7521413 h 8814195"/>
              <a:gd name="connsiteX181" fmla="*/ 3821482 w 4528157"/>
              <a:gd name="connsiteY181" fmla="*/ 7517972 h 8814195"/>
              <a:gd name="connsiteX182" fmla="*/ 3410369 w 4528157"/>
              <a:gd name="connsiteY182" fmla="*/ 7452582 h 8814195"/>
              <a:gd name="connsiteX183" fmla="*/ 3393475 w 4528157"/>
              <a:gd name="connsiteY183" fmla="*/ 7545192 h 8814195"/>
              <a:gd name="connsiteX184" fmla="*/ 3314005 w 4528157"/>
              <a:gd name="connsiteY184" fmla="*/ 7543314 h 8814195"/>
              <a:gd name="connsiteX185" fmla="*/ 3319012 w 4528157"/>
              <a:gd name="connsiteY185" fmla="*/ 7469477 h 8814195"/>
              <a:gd name="connsiteX186" fmla="*/ 3410369 w 4528157"/>
              <a:gd name="connsiteY186" fmla="*/ 7452582 h 8814195"/>
              <a:gd name="connsiteX187" fmla="*/ 3128395 w 4528157"/>
              <a:gd name="connsiteY187" fmla="*/ 7427708 h 8814195"/>
              <a:gd name="connsiteX188" fmla="*/ 3170710 w 4528157"/>
              <a:gd name="connsiteY188" fmla="*/ 7446950 h 8814195"/>
              <a:gd name="connsiteX189" fmla="*/ 3191986 w 4528157"/>
              <a:gd name="connsiteY189" fmla="*/ 7538934 h 8814195"/>
              <a:gd name="connsiteX190" fmla="*/ 3099377 w 4528157"/>
              <a:gd name="connsiteY190" fmla="*/ 7526420 h 8814195"/>
              <a:gd name="connsiteX191" fmla="*/ 3091242 w 4528157"/>
              <a:gd name="connsiteY191" fmla="*/ 7452582 h 8814195"/>
              <a:gd name="connsiteX192" fmla="*/ 3128395 w 4528157"/>
              <a:gd name="connsiteY192" fmla="*/ 7427708 h 8814195"/>
              <a:gd name="connsiteX193" fmla="*/ 2949197 w 4528157"/>
              <a:gd name="connsiteY193" fmla="*/ 7408779 h 8814195"/>
              <a:gd name="connsiteX194" fmla="*/ 2945444 w 4528157"/>
              <a:gd name="connsiteY194" fmla="*/ 7449453 h 8814195"/>
              <a:gd name="connsiteX195" fmla="*/ 2898513 w 4528157"/>
              <a:gd name="connsiteY195" fmla="*/ 7449453 h 8814195"/>
              <a:gd name="connsiteX196" fmla="*/ 2888501 w 4528157"/>
              <a:gd name="connsiteY196" fmla="*/ 7419418 h 8814195"/>
              <a:gd name="connsiteX197" fmla="*/ 2949197 w 4528157"/>
              <a:gd name="connsiteY197" fmla="*/ 7408779 h 8814195"/>
              <a:gd name="connsiteX198" fmla="*/ 2247507 w 4528157"/>
              <a:gd name="connsiteY198" fmla="*/ 7374285 h 8814195"/>
              <a:gd name="connsiteX199" fmla="*/ 2279029 w 4528157"/>
              <a:gd name="connsiteY199" fmla="*/ 7383125 h 8814195"/>
              <a:gd name="connsiteX200" fmla="*/ 2297176 w 4528157"/>
              <a:gd name="connsiteY200" fmla="*/ 7452582 h 8814195"/>
              <a:gd name="connsiteX201" fmla="*/ 2279654 w 4528157"/>
              <a:gd name="connsiteY201" fmla="*/ 7470102 h 8814195"/>
              <a:gd name="connsiteX202" fmla="*/ 2208946 w 4528157"/>
              <a:gd name="connsiteY202" fmla="*/ 7453207 h 8814195"/>
              <a:gd name="connsiteX203" fmla="*/ 2212701 w 4528157"/>
              <a:gd name="connsiteY203" fmla="*/ 7381873 h 8814195"/>
              <a:gd name="connsiteX204" fmla="*/ 2247507 w 4528157"/>
              <a:gd name="connsiteY204" fmla="*/ 7374285 h 8814195"/>
              <a:gd name="connsiteX205" fmla="*/ 2080043 w 4528157"/>
              <a:gd name="connsiteY205" fmla="*/ 7348708 h 8814195"/>
              <a:gd name="connsiteX206" fmla="*/ 2054387 w 4528157"/>
              <a:gd name="connsiteY206" fmla="*/ 7434435 h 8814195"/>
              <a:gd name="connsiteX207" fmla="*/ 1988685 w 4528157"/>
              <a:gd name="connsiteY207" fmla="*/ 7430681 h 8814195"/>
              <a:gd name="connsiteX208" fmla="*/ 1992439 w 4528157"/>
              <a:gd name="connsiteY208" fmla="*/ 7359346 h 8814195"/>
              <a:gd name="connsiteX209" fmla="*/ 2080043 w 4528157"/>
              <a:gd name="connsiteY209" fmla="*/ 7348708 h 8814195"/>
              <a:gd name="connsiteX210" fmla="*/ 3393475 w 4528157"/>
              <a:gd name="connsiteY210" fmla="*/ 7239204 h 8814195"/>
              <a:gd name="connsiteX211" fmla="*/ 3414124 w 4528157"/>
              <a:gd name="connsiteY211" fmla="*/ 7331814 h 8814195"/>
              <a:gd name="connsiteX212" fmla="*/ 3337157 w 4528157"/>
              <a:gd name="connsiteY212" fmla="*/ 7327434 h 8814195"/>
              <a:gd name="connsiteX213" fmla="*/ 3335281 w 4528157"/>
              <a:gd name="connsiteY213" fmla="*/ 7246712 h 8814195"/>
              <a:gd name="connsiteX214" fmla="*/ 3393475 w 4528157"/>
              <a:gd name="connsiteY214" fmla="*/ 7239204 h 8814195"/>
              <a:gd name="connsiteX215" fmla="*/ 3195114 w 4528157"/>
              <a:gd name="connsiteY215" fmla="*/ 7208543 h 8814195"/>
              <a:gd name="connsiteX216" fmla="*/ 3212009 w 4528157"/>
              <a:gd name="connsiteY216" fmla="*/ 7226690 h 8814195"/>
              <a:gd name="connsiteX217" fmla="*/ 3191359 w 4528157"/>
              <a:gd name="connsiteY217" fmla="*/ 7306784 h 8814195"/>
              <a:gd name="connsiteX218" fmla="*/ 3110639 w 4528157"/>
              <a:gd name="connsiteY218" fmla="*/ 7300527 h 8814195"/>
              <a:gd name="connsiteX219" fmla="*/ 3115019 w 4528157"/>
              <a:gd name="connsiteY219" fmla="*/ 7225437 h 8814195"/>
              <a:gd name="connsiteX220" fmla="*/ 3195114 w 4528157"/>
              <a:gd name="connsiteY220" fmla="*/ 7208543 h 8814195"/>
              <a:gd name="connsiteX221" fmla="*/ 2932382 w 4528157"/>
              <a:gd name="connsiteY221" fmla="*/ 7191804 h 8814195"/>
              <a:gd name="connsiteX222" fmla="*/ 2968596 w 4528157"/>
              <a:gd name="connsiteY222" fmla="*/ 7200408 h 8814195"/>
              <a:gd name="connsiteX223" fmla="*/ 2997380 w 4528157"/>
              <a:gd name="connsiteY223" fmla="*/ 7299275 h 8814195"/>
              <a:gd name="connsiteX224" fmla="*/ 2894759 w 4528157"/>
              <a:gd name="connsiteY224" fmla="*/ 7283006 h 8814195"/>
              <a:gd name="connsiteX225" fmla="*/ 2894759 w 4528157"/>
              <a:gd name="connsiteY225" fmla="*/ 7202911 h 8814195"/>
              <a:gd name="connsiteX226" fmla="*/ 2932382 w 4528157"/>
              <a:gd name="connsiteY226" fmla="*/ 7191804 h 8814195"/>
              <a:gd name="connsiteX227" fmla="*/ 1650159 w 4528157"/>
              <a:gd name="connsiteY227" fmla="*/ 7118436 h 8814195"/>
              <a:gd name="connsiteX228" fmla="*/ 1643902 w 4528157"/>
              <a:gd name="connsiteY228" fmla="*/ 7179759 h 8814195"/>
              <a:gd name="connsiteX229" fmla="*/ 1570690 w 4528157"/>
              <a:gd name="connsiteY229" fmla="*/ 7166617 h 8814195"/>
              <a:gd name="connsiteX230" fmla="*/ 1561930 w 4528157"/>
              <a:gd name="connsiteY230" fmla="*/ 7129073 h 8814195"/>
              <a:gd name="connsiteX231" fmla="*/ 1650159 w 4528157"/>
              <a:gd name="connsiteY231" fmla="*/ 7118436 h 8814195"/>
              <a:gd name="connsiteX232" fmla="*/ 1852898 w 4528157"/>
              <a:gd name="connsiteY232" fmla="*/ 7109676 h 8814195"/>
              <a:gd name="connsiteX233" fmla="*/ 1856028 w 4528157"/>
              <a:gd name="connsiteY233" fmla="*/ 7164740 h 8814195"/>
              <a:gd name="connsiteX234" fmla="*/ 1774681 w 4528157"/>
              <a:gd name="connsiteY234" fmla="*/ 7159109 h 8814195"/>
              <a:gd name="connsiteX235" fmla="*/ 1789700 w 4528157"/>
              <a:gd name="connsiteY235" fmla="*/ 7116558 h 8814195"/>
              <a:gd name="connsiteX236" fmla="*/ 1852898 w 4528157"/>
              <a:gd name="connsiteY236" fmla="*/ 7109676 h 8814195"/>
              <a:gd name="connsiteX237" fmla="*/ 4309560 w 4528157"/>
              <a:gd name="connsiteY237" fmla="*/ 7094657 h 8814195"/>
              <a:gd name="connsiteX238" fmla="*/ 4283279 w 4528157"/>
              <a:gd name="connsiteY238" fmla="*/ 7197905 h 8814195"/>
              <a:gd name="connsiteX239" fmla="*/ 4235097 w 4528157"/>
              <a:gd name="connsiteY239" fmla="*/ 7185391 h 8814195"/>
              <a:gd name="connsiteX240" fmla="*/ 4232593 w 4528157"/>
              <a:gd name="connsiteY240" fmla="*/ 7103417 h 8814195"/>
              <a:gd name="connsiteX241" fmla="*/ 4309560 w 4528157"/>
              <a:gd name="connsiteY241" fmla="*/ 7094657 h 8814195"/>
              <a:gd name="connsiteX242" fmla="*/ 4049408 w 4528157"/>
              <a:gd name="connsiteY242" fmla="*/ 7058208 h 8814195"/>
              <a:gd name="connsiteX243" fmla="*/ 4093054 w 4528157"/>
              <a:gd name="connsiteY243" fmla="*/ 7076510 h 8814195"/>
              <a:gd name="connsiteX244" fmla="*/ 4094931 w 4528157"/>
              <a:gd name="connsiteY244" fmla="*/ 7159109 h 8814195"/>
              <a:gd name="connsiteX245" fmla="*/ 3992935 w 4528157"/>
              <a:gd name="connsiteY245" fmla="*/ 7183513 h 8814195"/>
              <a:gd name="connsiteX246" fmla="*/ 4010455 w 4528157"/>
              <a:gd name="connsiteY246" fmla="*/ 7080265 h 8814195"/>
              <a:gd name="connsiteX247" fmla="*/ 4049408 w 4528157"/>
              <a:gd name="connsiteY247" fmla="*/ 7058208 h 8814195"/>
              <a:gd name="connsiteX248" fmla="*/ 3891564 w 4528157"/>
              <a:gd name="connsiteY248" fmla="*/ 7036464 h 8814195"/>
              <a:gd name="connsiteX249" fmla="*/ 3874044 w 4528157"/>
              <a:gd name="connsiteY249" fmla="*/ 7137833 h 8814195"/>
              <a:gd name="connsiteX250" fmla="*/ 3785815 w 4528157"/>
              <a:gd name="connsiteY250" fmla="*/ 7137833 h 8814195"/>
              <a:gd name="connsiteX251" fmla="*/ 3790820 w 4528157"/>
              <a:gd name="connsiteY251" fmla="*/ 7055862 h 8814195"/>
              <a:gd name="connsiteX252" fmla="*/ 3891564 w 4528157"/>
              <a:gd name="connsiteY252" fmla="*/ 7036464 h 8814195"/>
              <a:gd name="connsiteX253" fmla="*/ 3621479 w 4528157"/>
              <a:gd name="connsiteY253" fmla="*/ 7025200 h 8814195"/>
              <a:gd name="connsiteX254" fmla="*/ 3660666 w 4528157"/>
              <a:gd name="connsiteY254" fmla="*/ 7043973 h 8814195"/>
              <a:gd name="connsiteX255" fmla="*/ 3685070 w 4528157"/>
              <a:gd name="connsiteY255" fmla="*/ 7144091 h 8814195"/>
              <a:gd name="connsiteX256" fmla="*/ 3582449 w 4528157"/>
              <a:gd name="connsiteY256" fmla="*/ 7132203 h 8814195"/>
              <a:gd name="connsiteX257" fmla="*/ 3578069 w 4528157"/>
              <a:gd name="connsiteY257" fmla="*/ 7043973 h 8814195"/>
              <a:gd name="connsiteX258" fmla="*/ 3621479 w 4528157"/>
              <a:gd name="connsiteY258" fmla="*/ 7025200 h 8814195"/>
              <a:gd name="connsiteX259" fmla="*/ 3462305 w 4528157"/>
              <a:gd name="connsiteY259" fmla="*/ 7005802 h 8814195"/>
              <a:gd name="connsiteX260" fmla="*/ 3439153 w 4528157"/>
              <a:gd name="connsiteY260" fmla="*/ 7107173 h 8814195"/>
              <a:gd name="connsiteX261" fmla="*/ 3350924 w 4528157"/>
              <a:gd name="connsiteY261" fmla="*/ 7102166 h 8814195"/>
              <a:gd name="connsiteX262" fmla="*/ 3359684 w 4528157"/>
              <a:gd name="connsiteY262" fmla="*/ 7019569 h 8814195"/>
              <a:gd name="connsiteX263" fmla="*/ 3462305 w 4528157"/>
              <a:gd name="connsiteY263" fmla="*/ 7005802 h 8814195"/>
              <a:gd name="connsiteX264" fmla="*/ 3171102 w 4528157"/>
              <a:gd name="connsiteY264" fmla="*/ 6991410 h 8814195"/>
              <a:gd name="connsiteX265" fmla="*/ 3208881 w 4528157"/>
              <a:gd name="connsiteY265" fmla="*/ 7013312 h 8814195"/>
              <a:gd name="connsiteX266" fmla="*/ 3225775 w 4528157"/>
              <a:gd name="connsiteY266" fmla="*/ 7114681 h 8814195"/>
              <a:gd name="connsiteX267" fmla="*/ 3124406 w 4528157"/>
              <a:gd name="connsiteY267" fmla="*/ 7095284 h 8814195"/>
              <a:gd name="connsiteX268" fmla="*/ 3126283 w 4528157"/>
              <a:gd name="connsiteY268" fmla="*/ 7007054 h 8814195"/>
              <a:gd name="connsiteX269" fmla="*/ 3171102 w 4528157"/>
              <a:gd name="connsiteY269" fmla="*/ 6991410 h 8814195"/>
              <a:gd name="connsiteX270" fmla="*/ 2950527 w 4528157"/>
              <a:gd name="connsiteY270" fmla="*/ 6969744 h 8814195"/>
              <a:gd name="connsiteX271" fmla="*/ 2987993 w 4528157"/>
              <a:gd name="connsiteY271" fmla="*/ 6992035 h 8814195"/>
              <a:gd name="connsiteX272" fmla="*/ 3003637 w 4528157"/>
              <a:gd name="connsiteY272" fmla="*/ 7093406 h 8814195"/>
              <a:gd name="connsiteX273" fmla="*/ 2902893 w 4528157"/>
              <a:gd name="connsiteY273" fmla="*/ 7072130 h 8814195"/>
              <a:gd name="connsiteX274" fmla="*/ 2906021 w 4528157"/>
              <a:gd name="connsiteY274" fmla="*/ 6984528 h 8814195"/>
              <a:gd name="connsiteX275" fmla="*/ 2950527 w 4528157"/>
              <a:gd name="connsiteY275" fmla="*/ 6969744 h 8814195"/>
              <a:gd name="connsiteX276" fmla="*/ 2720489 w 4528157"/>
              <a:gd name="connsiteY276" fmla="*/ 6947608 h 8814195"/>
              <a:gd name="connsiteX277" fmla="*/ 2761475 w 4528157"/>
              <a:gd name="connsiteY277" fmla="*/ 6966381 h 8814195"/>
              <a:gd name="connsiteX278" fmla="*/ 2782750 w 4528157"/>
              <a:gd name="connsiteY278" fmla="*/ 7040844 h 8814195"/>
              <a:gd name="connsiteX279" fmla="*/ 2766481 w 4528157"/>
              <a:gd name="connsiteY279" fmla="*/ 7054610 h 8814195"/>
              <a:gd name="connsiteX280" fmla="*/ 2691393 w 4528157"/>
              <a:gd name="connsiteY280" fmla="*/ 7019569 h 8814195"/>
              <a:gd name="connsiteX281" fmla="*/ 2679503 w 4528157"/>
              <a:gd name="connsiteY281" fmla="*/ 6970135 h 8814195"/>
              <a:gd name="connsiteX282" fmla="*/ 2720489 w 4528157"/>
              <a:gd name="connsiteY282" fmla="*/ 6947608 h 8814195"/>
              <a:gd name="connsiteX283" fmla="*/ 4492354 w 4528157"/>
              <a:gd name="connsiteY283" fmla="*/ 6913740 h 8814195"/>
              <a:gd name="connsiteX284" fmla="*/ 4514803 w 4528157"/>
              <a:gd name="connsiteY284" fmla="*/ 6920075 h 8814195"/>
              <a:gd name="connsiteX285" fmla="*/ 4521685 w 4528157"/>
              <a:gd name="connsiteY285" fmla="*/ 6960749 h 8814195"/>
              <a:gd name="connsiteX286" fmla="*/ 4460989 w 4528157"/>
              <a:gd name="connsiteY286" fmla="*/ 6960749 h 8814195"/>
              <a:gd name="connsiteX287" fmla="*/ 4468499 w 4528157"/>
              <a:gd name="connsiteY287" fmla="*/ 6916321 h 8814195"/>
              <a:gd name="connsiteX288" fmla="*/ 4492354 w 4528157"/>
              <a:gd name="connsiteY288" fmla="*/ 6913740 h 8814195"/>
              <a:gd name="connsiteX289" fmla="*/ 4297124 w 4528157"/>
              <a:gd name="connsiteY289" fmla="*/ 6859066 h 8814195"/>
              <a:gd name="connsiteX290" fmla="*/ 4342724 w 4528157"/>
              <a:gd name="connsiteY290" fmla="*/ 6880654 h 8814195"/>
              <a:gd name="connsiteX291" fmla="*/ 4335841 w 4528157"/>
              <a:gd name="connsiteY291" fmla="*/ 6963251 h 8814195"/>
              <a:gd name="connsiteX292" fmla="*/ 4233845 w 4528157"/>
              <a:gd name="connsiteY292" fmla="*/ 6980773 h 8814195"/>
              <a:gd name="connsiteX293" fmla="*/ 4253869 w 4528157"/>
              <a:gd name="connsiteY293" fmla="*/ 6878776 h 8814195"/>
              <a:gd name="connsiteX294" fmla="*/ 4297124 w 4528157"/>
              <a:gd name="connsiteY294" fmla="*/ 6859066 h 8814195"/>
              <a:gd name="connsiteX295" fmla="*/ 4075611 w 4528157"/>
              <a:gd name="connsiteY295" fmla="*/ 6838651 h 8814195"/>
              <a:gd name="connsiteX296" fmla="*/ 4117458 w 4528157"/>
              <a:gd name="connsiteY296" fmla="*/ 6857502 h 8814195"/>
              <a:gd name="connsiteX297" fmla="*/ 4117458 w 4528157"/>
              <a:gd name="connsiteY297" fmla="*/ 6939474 h 8814195"/>
              <a:gd name="connsiteX298" fmla="*/ 4031731 w 4528157"/>
              <a:gd name="connsiteY298" fmla="*/ 6940099 h 8814195"/>
              <a:gd name="connsiteX299" fmla="*/ 4017339 w 4528157"/>
              <a:gd name="connsiteY299" fmla="*/ 6870016 h 8814195"/>
              <a:gd name="connsiteX300" fmla="*/ 4075611 w 4528157"/>
              <a:gd name="connsiteY300" fmla="*/ 6838651 h 8814195"/>
              <a:gd name="connsiteX301" fmla="*/ 3637279 w 4528157"/>
              <a:gd name="connsiteY301" fmla="*/ 6813543 h 8814195"/>
              <a:gd name="connsiteX302" fmla="*/ 3678187 w 4528157"/>
              <a:gd name="connsiteY302" fmla="*/ 6836852 h 8814195"/>
              <a:gd name="connsiteX303" fmla="*/ 3689450 w 4528157"/>
              <a:gd name="connsiteY303" fmla="*/ 6920075 h 8814195"/>
              <a:gd name="connsiteX304" fmla="*/ 3583699 w 4528157"/>
              <a:gd name="connsiteY304" fmla="*/ 6915695 h 8814195"/>
              <a:gd name="connsiteX305" fmla="*/ 3589331 w 4528157"/>
              <a:gd name="connsiteY305" fmla="*/ 6830595 h 8814195"/>
              <a:gd name="connsiteX306" fmla="*/ 3637279 w 4528157"/>
              <a:gd name="connsiteY306" fmla="*/ 6813543 h 8814195"/>
              <a:gd name="connsiteX307" fmla="*/ 3856054 w 4528157"/>
              <a:gd name="connsiteY307" fmla="*/ 6812839 h 8814195"/>
              <a:gd name="connsiteX308" fmla="*/ 3899073 w 4528157"/>
              <a:gd name="connsiteY308" fmla="*/ 6836852 h 8814195"/>
              <a:gd name="connsiteX309" fmla="*/ 3911588 w 4528157"/>
              <a:gd name="connsiteY309" fmla="*/ 6919450 h 8814195"/>
              <a:gd name="connsiteX310" fmla="*/ 3807716 w 4528157"/>
              <a:gd name="connsiteY310" fmla="*/ 6915695 h 8814195"/>
              <a:gd name="connsiteX311" fmla="*/ 3812096 w 4528157"/>
              <a:gd name="connsiteY311" fmla="*/ 6832472 h 8814195"/>
              <a:gd name="connsiteX312" fmla="*/ 3856054 w 4528157"/>
              <a:gd name="connsiteY312" fmla="*/ 6812839 h 8814195"/>
              <a:gd name="connsiteX313" fmla="*/ 3409196 w 4528157"/>
              <a:gd name="connsiteY313" fmla="*/ 6791094 h 8814195"/>
              <a:gd name="connsiteX314" fmla="*/ 3456048 w 4528157"/>
              <a:gd name="connsiteY314" fmla="*/ 6811823 h 8814195"/>
              <a:gd name="connsiteX315" fmla="*/ 3447913 w 4528157"/>
              <a:gd name="connsiteY315" fmla="*/ 6900678 h 8814195"/>
              <a:gd name="connsiteX316" fmla="*/ 3344667 w 4528157"/>
              <a:gd name="connsiteY316" fmla="*/ 6912567 h 8814195"/>
              <a:gd name="connsiteX317" fmla="*/ 3366568 w 4528157"/>
              <a:gd name="connsiteY317" fmla="*/ 6811196 h 8814195"/>
              <a:gd name="connsiteX318" fmla="*/ 3409196 w 4528157"/>
              <a:gd name="connsiteY318" fmla="*/ 6791094 h 8814195"/>
              <a:gd name="connsiteX319" fmla="*/ 3232659 w 4528157"/>
              <a:gd name="connsiteY319" fmla="*/ 6774903 h 8814195"/>
              <a:gd name="connsiteX320" fmla="*/ 3225775 w 4528157"/>
              <a:gd name="connsiteY320" fmla="*/ 6880654 h 8814195"/>
              <a:gd name="connsiteX321" fmla="*/ 3141301 w 4528157"/>
              <a:gd name="connsiteY321" fmla="*/ 6873144 h 8814195"/>
              <a:gd name="connsiteX322" fmla="*/ 3149435 w 4528157"/>
              <a:gd name="connsiteY322" fmla="*/ 6784290 h 8814195"/>
              <a:gd name="connsiteX323" fmla="*/ 3232659 w 4528157"/>
              <a:gd name="connsiteY323" fmla="*/ 6774903 h 8814195"/>
              <a:gd name="connsiteX324" fmla="*/ 2964059 w 4528157"/>
              <a:gd name="connsiteY324" fmla="*/ 6746432 h 8814195"/>
              <a:gd name="connsiteX325" fmla="*/ 3008643 w 4528157"/>
              <a:gd name="connsiteY325" fmla="*/ 6766770 h 8814195"/>
              <a:gd name="connsiteX326" fmla="*/ 3024912 w 4528157"/>
              <a:gd name="connsiteY326" fmla="*/ 6836852 h 8814195"/>
              <a:gd name="connsiteX327" fmla="*/ 2924795 w 4528157"/>
              <a:gd name="connsiteY327" fmla="*/ 6851870 h 8814195"/>
              <a:gd name="connsiteX328" fmla="*/ 2922291 w 4528157"/>
              <a:gd name="connsiteY328" fmla="*/ 6769272 h 8814195"/>
              <a:gd name="connsiteX329" fmla="*/ 2964059 w 4528157"/>
              <a:gd name="connsiteY329" fmla="*/ 6746432 h 8814195"/>
              <a:gd name="connsiteX330" fmla="*/ 2744659 w 4528157"/>
              <a:gd name="connsiteY330" fmla="*/ 6736342 h 8814195"/>
              <a:gd name="connsiteX331" fmla="*/ 2785880 w 4528157"/>
              <a:gd name="connsiteY331" fmla="*/ 6744243 h 8814195"/>
              <a:gd name="connsiteX332" fmla="*/ 2786505 w 4528157"/>
              <a:gd name="connsiteY332" fmla="*/ 6829968 h 8814195"/>
              <a:gd name="connsiteX333" fmla="*/ 2716422 w 4528157"/>
              <a:gd name="connsiteY333" fmla="*/ 6844987 h 8814195"/>
              <a:gd name="connsiteX334" fmla="*/ 2703907 w 4528157"/>
              <a:gd name="connsiteY334" fmla="*/ 6744868 h 8814195"/>
              <a:gd name="connsiteX335" fmla="*/ 2744659 w 4528157"/>
              <a:gd name="connsiteY335" fmla="*/ 6736342 h 8814195"/>
              <a:gd name="connsiteX336" fmla="*/ 2518061 w 4528157"/>
              <a:gd name="connsiteY336" fmla="*/ 6707949 h 8814195"/>
              <a:gd name="connsiteX337" fmla="*/ 2573752 w 4528157"/>
              <a:gd name="connsiteY337" fmla="*/ 6737359 h 8814195"/>
              <a:gd name="connsiteX338" fmla="*/ 2575005 w 4528157"/>
              <a:gd name="connsiteY338" fmla="*/ 6809946 h 8814195"/>
              <a:gd name="connsiteX339" fmla="*/ 2538711 w 4528157"/>
              <a:gd name="connsiteY339" fmla="*/ 6816828 h 8814195"/>
              <a:gd name="connsiteX340" fmla="*/ 2528700 w 4528157"/>
              <a:gd name="connsiteY340" fmla="*/ 6791799 h 8814195"/>
              <a:gd name="connsiteX341" fmla="*/ 2536833 w 4528157"/>
              <a:gd name="connsiteY341" fmla="*/ 6763015 h 8814195"/>
              <a:gd name="connsiteX342" fmla="*/ 2523693 w 4528157"/>
              <a:gd name="connsiteY342" fmla="*/ 6731728 h 8814195"/>
              <a:gd name="connsiteX343" fmla="*/ 2506799 w 4528157"/>
              <a:gd name="connsiteY343" fmla="*/ 6753003 h 8814195"/>
              <a:gd name="connsiteX344" fmla="*/ 2501167 w 4528157"/>
              <a:gd name="connsiteY344" fmla="*/ 6766770 h 8814195"/>
              <a:gd name="connsiteX345" fmla="*/ 2482395 w 4528157"/>
              <a:gd name="connsiteY345" fmla="*/ 6808694 h 8814195"/>
              <a:gd name="connsiteX346" fmla="*/ 2466125 w 4528157"/>
              <a:gd name="connsiteY346" fmla="*/ 6754255 h 8814195"/>
              <a:gd name="connsiteX347" fmla="*/ 2518061 w 4528157"/>
              <a:gd name="connsiteY347" fmla="*/ 6707949 h 8814195"/>
              <a:gd name="connsiteX348" fmla="*/ 2337849 w 4528157"/>
              <a:gd name="connsiteY348" fmla="*/ 6701692 h 8814195"/>
              <a:gd name="connsiteX349" fmla="*/ 2352240 w 4528157"/>
              <a:gd name="connsiteY349" fmla="*/ 6740488 h 8814195"/>
              <a:gd name="connsiteX350" fmla="*/ 2279029 w 4528157"/>
              <a:gd name="connsiteY350" fmla="*/ 6724844 h 8814195"/>
              <a:gd name="connsiteX351" fmla="*/ 2273397 w 4528157"/>
              <a:gd name="connsiteY351" fmla="*/ 6709201 h 8814195"/>
              <a:gd name="connsiteX352" fmla="*/ 2337849 w 4528157"/>
              <a:gd name="connsiteY352" fmla="*/ 6701692 h 8814195"/>
              <a:gd name="connsiteX353" fmla="*/ 1927988 w 4528157"/>
              <a:gd name="connsiteY353" fmla="*/ 6670405 h 8814195"/>
              <a:gd name="connsiteX354" fmla="*/ 1909841 w 4528157"/>
              <a:gd name="connsiteY354" fmla="*/ 6747371 h 8814195"/>
              <a:gd name="connsiteX355" fmla="*/ 1829746 w 4528157"/>
              <a:gd name="connsiteY355" fmla="*/ 6749248 h 8814195"/>
              <a:gd name="connsiteX356" fmla="*/ 1824114 w 4528157"/>
              <a:gd name="connsiteY356" fmla="*/ 6691055 h 8814195"/>
              <a:gd name="connsiteX357" fmla="*/ 1927988 w 4528157"/>
              <a:gd name="connsiteY357" fmla="*/ 6670405 h 8814195"/>
              <a:gd name="connsiteX358" fmla="*/ 4528157 w 4528157"/>
              <a:gd name="connsiteY358" fmla="*/ 6664449 h 8814195"/>
              <a:gd name="connsiteX359" fmla="*/ 4528157 w 4528157"/>
              <a:gd name="connsiteY359" fmla="*/ 6719001 h 8814195"/>
              <a:gd name="connsiteX360" fmla="*/ 4524580 w 4528157"/>
              <a:gd name="connsiteY360" fmla="*/ 6727035 h 8814195"/>
              <a:gd name="connsiteX361" fmla="*/ 4508545 w 4528157"/>
              <a:gd name="connsiteY361" fmla="*/ 6765518 h 8814195"/>
              <a:gd name="connsiteX362" fmla="*/ 4490399 w 4528157"/>
              <a:gd name="connsiteY362" fmla="*/ 6756131 h 8814195"/>
              <a:gd name="connsiteX363" fmla="*/ 4515429 w 4528157"/>
              <a:gd name="connsiteY363" fmla="*/ 6665399 h 8814195"/>
              <a:gd name="connsiteX364" fmla="*/ 4362123 w 4528157"/>
              <a:gd name="connsiteY364" fmla="*/ 6640369 h 8814195"/>
              <a:gd name="connsiteX365" fmla="*/ 4358368 w 4528157"/>
              <a:gd name="connsiteY365" fmla="*/ 6744243 h 8814195"/>
              <a:gd name="connsiteX366" fmla="*/ 4275143 w 4528157"/>
              <a:gd name="connsiteY366" fmla="*/ 6739236 h 8814195"/>
              <a:gd name="connsiteX367" fmla="*/ 4279523 w 4528157"/>
              <a:gd name="connsiteY367" fmla="*/ 6652259 h 8814195"/>
              <a:gd name="connsiteX368" fmla="*/ 4362123 w 4528157"/>
              <a:gd name="connsiteY368" fmla="*/ 6640369 h 8814195"/>
              <a:gd name="connsiteX369" fmla="*/ 4089690 w 4528157"/>
              <a:gd name="connsiteY369" fmla="*/ 6633877 h 8814195"/>
              <a:gd name="connsiteX370" fmla="*/ 4129971 w 4528157"/>
              <a:gd name="connsiteY370" fmla="*/ 6646627 h 8814195"/>
              <a:gd name="connsiteX371" fmla="*/ 4128095 w 4528157"/>
              <a:gd name="connsiteY371" fmla="*/ 6735481 h 8814195"/>
              <a:gd name="connsiteX372" fmla="*/ 4037989 w 4528157"/>
              <a:gd name="connsiteY372" fmla="*/ 6727347 h 8814195"/>
              <a:gd name="connsiteX373" fmla="*/ 4048001 w 4528157"/>
              <a:gd name="connsiteY373" fmla="*/ 6640369 h 8814195"/>
              <a:gd name="connsiteX374" fmla="*/ 4089690 w 4528157"/>
              <a:gd name="connsiteY374" fmla="*/ 6633877 h 8814195"/>
              <a:gd name="connsiteX375" fmla="*/ 1444524 w 4528157"/>
              <a:gd name="connsiteY375" fmla="*/ 6627541 h 8814195"/>
              <a:gd name="connsiteX376" fmla="*/ 1468068 w 4528157"/>
              <a:gd name="connsiteY376" fmla="*/ 6636614 h 8814195"/>
              <a:gd name="connsiteX377" fmla="*/ 1494349 w 4528157"/>
              <a:gd name="connsiteY377" fmla="*/ 6673533 h 8814195"/>
              <a:gd name="connsiteX378" fmla="*/ 1459933 w 4528157"/>
              <a:gd name="connsiteY378" fmla="*/ 6683545 h 8814195"/>
              <a:gd name="connsiteX379" fmla="*/ 1407997 w 4528157"/>
              <a:gd name="connsiteY379" fmla="*/ 6669779 h 8814195"/>
              <a:gd name="connsiteX380" fmla="*/ 1420512 w 4528157"/>
              <a:gd name="connsiteY380" fmla="*/ 6627854 h 8814195"/>
              <a:gd name="connsiteX381" fmla="*/ 1444524 w 4528157"/>
              <a:gd name="connsiteY381" fmla="*/ 6627541 h 8814195"/>
              <a:gd name="connsiteX382" fmla="*/ 1235918 w 4528157"/>
              <a:gd name="connsiteY382" fmla="*/ 6601573 h 8814195"/>
              <a:gd name="connsiteX383" fmla="*/ 1234041 w 4528157"/>
              <a:gd name="connsiteY383" fmla="*/ 6675411 h 8814195"/>
              <a:gd name="connsiteX384" fmla="*/ 1161454 w 4528157"/>
              <a:gd name="connsiteY384" fmla="*/ 6691055 h 8814195"/>
              <a:gd name="connsiteX385" fmla="*/ 1157701 w 4528157"/>
              <a:gd name="connsiteY385" fmla="*/ 6620345 h 8814195"/>
              <a:gd name="connsiteX386" fmla="*/ 1235918 w 4528157"/>
              <a:gd name="connsiteY386" fmla="*/ 6601573 h 8814195"/>
              <a:gd name="connsiteX387" fmla="*/ 3861764 w 4528157"/>
              <a:gd name="connsiteY387" fmla="*/ 6600869 h 8814195"/>
              <a:gd name="connsiteX388" fmla="*/ 3909711 w 4528157"/>
              <a:gd name="connsiteY388" fmla="*/ 6620970 h 8814195"/>
              <a:gd name="connsiteX389" fmla="*/ 3906583 w 4528157"/>
              <a:gd name="connsiteY389" fmla="*/ 6711077 h 8814195"/>
              <a:gd name="connsiteX390" fmla="*/ 3818979 w 4528157"/>
              <a:gd name="connsiteY390" fmla="*/ 6705447 h 8814195"/>
              <a:gd name="connsiteX391" fmla="*/ 3820856 w 4528157"/>
              <a:gd name="connsiteY391" fmla="*/ 6623475 h 8814195"/>
              <a:gd name="connsiteX392" fmla="*/ 3861764 w 4528157"/>
              <a:gd name="connsiteY392" fmla="*/ 6600869 h 8814195"/>
              <a:gd name="connsiteX393" fmla="*/ 964345 w 4528157"/>
              <a:gd name="connsiteY393" fmla="*/ 6597193 h 8814195"/>
              <a:gd name="connsiteX394" fmla="*/ 1017533 w 4528157"/>
              <a:gd name="connsiteY394" fmla="*/ 6612210 h 8814195"/>
              <a:gd name="connsiteX395" fmla="*/ 1024417 w 4528157"/>
              <a:gd name="connsiteY395" fmla="*/ 6666024 h 8814195"/>
              <a:gd name="connsiteX396" fmla="*/ 964345 w 4528157"/>
              <a:gd name="connsiteY396" fmla="*/ 6632860 h 8814195"/>
              <a:gd name="connsiteX397" fmla="*/ 964345 w 4528157"/>
              <a:gd name="connsiteY397" fmla="*/ 6597193 h 8814195"/>
              <a:gd name="connsiteX398" fmla="*/ 3641033 w 4528157"/>
              <a:gd name="connsiteY398" fmla="*/ 6578107 h 8814195"/>
              <a:gd name="connsiteX399" fmla="*/ 3685695 w 4528157"/>
              <a:gd name="connsiteY399" fmla="*/ 6597818 h 8814195"/>
              <a:gd name="connsiteX400" fmla="*/ 3688198 w 4528157"/>
              <a:gd name="connsiteY400" fmla="*/ 6686675 h 8814195"/>
              <a:gd name="connsiteX401" fmla="*/ 3602473 w 4528157"/>
              <a:gd name="connsiteY401" fmla="*/ 6694808 h 8814195"/>
              <a:gd name="connsiteX402" fmla="*/ 3596841 w 4528157"/>
              <a:gd name="connsiteY402" fmla="*/ 6599696 h 8814195"/>
              <a:gd name="connsiteX403" fmla="*/ 3641033 w 4528157"/>
              <a:gd name="connsiteY403" fmla="*/ 6578107 h 8814195"/>
              <a:gd name="connsiteX404" fmla="*/ 3432505 w 4528157"/>
              <a:gd name="connsiteY404" fmla="*/ 6567470 h 8814195"/>
              <a:gd name="connsiteX405" fmla="*/ 3476697 w 4528157"/>
              <a:gd name="connsiteY405" fmla="*/ 6588433 h 8814195"/>
              <a:gd name="connsiteX406" fmla="*/ 3477324 w 4528157"/>
              <a:gd name="connsiteY406" fmla="*/ 6677913 h 8814195"/>
              <a:gd name="connsiteX407" fmla="*/ 3387217 w 4528157"/>
              <a:gd name="connsiteY407" fmla="*/ 6676663 h 8814195"/>
              <a:gd name="connsiteX408" fmla="*/ 3387843 w 4528157"/>
              <a:gd name="connsiteY408" fmla="*/ 6587806 h 8814195"/>
              <a:gd name="connsiteX409" fmla="*/ 3432505 w 4528157"/>
              <a:gd name="connsiteY409" fmla="*/ 6567470 h 8814195"/>
              <a:gd name="connsiteX410" fmla="*/ 3209898 w 4528157"/>
              <a:gd name="connsiteY410" fmla="*/ 6545804 h 8814195"/>
              <a:gd name="connsiteX411" fmla="*/ 3255812 w 4528157"/>
              <a:gd name="connsiteY411" fmla="*/ 6564654 h 8814195"/>
              <a:gd name="connsiteX412" fmla="*/ 3255185 w 4528157"/>
              <a:gd name="connsiteY412" fmla="*/ 6654136 h 8814195"/>
              <a:gd name="connsiteX413" fmla="*/ 3166955 w 4528157"/>
              <a:gd name="connsiteY413" fmla="*/ 6654761 h 8814195"/>
              <a:gd name="connsiteX414" fmla="*/ 3166330 w 4528157"/>
              <a:gd name="connsiteY414" fmla="*/ 6565906 h 8814195"/>
              <a:gd name="connsiteX415" fmla="*/ 3209898 w 4528157"/>
              <a:gd name="connsiteY415" fmla="*/ 6545804 h 8814195"/>
              <a:gd name="connsiteX416" fmla="*/ 2987446 w 4528157"/>
              <a:gd name="connsiteY416" fmla="*/ 6533524 h 8814195"/>
              <a:gd name="connsiteX417" fmla="*/ 3028667 w 4528157"/>
              <a:gd name="connsiteY417" fmla="*/ 6542128 h 8814195"/>
              <a:gd name="connsiteX418" fmla="*/ 3035549 w 4528157"/>
              <a:gd name="connsiteY418" fmla="*/ 6630984 h 8814195"/>
              <a:gd name="connsiteX419" fmla="*/ 2945444 w 4528157"/>
              <a:gd name="connsiteY419" fmla="*/ 6632234 h 8814195"/>
              <a:gd name="connsiteX420" fmla="*/ 2946695 w 4528157"/>
              <a:gd name="connsiteY420" fmla="*/ 6544630 h 8814195"/>
              <a:gd name="connsiteX421" fmla="*/ 2987446 w 4528157"/>
              <a:gd name="connsiteY421" fmla="*/ 6533524 h 8814195"/>
              <a:gd name="connsiteX422" fmla="*/ 2768046 w 4528157"/>
              <a:gd name="connsiteY422" fmla="*/ 6511779 h 8814195"/>
              <a:gd name="connsiteX423" fmla="*/ 2809032 w 4528157"/>
              <a:gd name="connsiteY423" fmla="*/ 6522105 h 8814195"/>
              <a:gd name="connsiteX424" fmla="*/ 2816541 w 4528157"/>
              <a:gd name="connsiteY424" fmla="*/ 6607205 h 8814195"/>
              <a:gd name="connsiteX425" fmla="*/ 2721427 w 4528157"/>
              <a:gd name="connsiteY425" fmla="*/ 6607830 h 8814195"/>
              <a:gd name="connsiteX426" fmla="*/ 2727059 w 4528157"/>
              <a:gd name="connsiteY426" fmla="*/ 6520226 h 8814195"/>
              <a:gd name="connsiteX427" fmla="*/ 2768046 w 4528157"/>
              <a:gd name="connsiteY427" fmla="*/ 6511779 h 8814195"/>
              <a:gd name="connsiteX428" fmla="*/ 2542701 w 4528157"/>
              <a:gd name="connsiteY428" fmla="*/ 6479945 h 8814195"/>
              <a:gd name="connsiteX429" fmla="*/ 2588145 w 4528157"/>
              <a:gd name="connsiteY429" fmla="*/ 6500204 h 8814195"/>
              <a:gd name="connsiteX430" fmla="*/ 2604414 w 4528157"/>
              <a:gd name="connsiteY430" fmla="*/ 6570912 h 8814195"/>
              <a:gd name="connsiteX431" fmla="*/ 2503044 w 4528157"/>
              <a:gd name="connsiteY431" fmla="*/ 6586556 h 8814195"/>
              <a:gd name="connsiteX432" fmla="*/ 2500541 w 4528157"/>
              <a:gd name="connsiteY432" fmla="*/ 6503331 h 8814195"/>
              <a:gd name="connsiteX433" fmla="*/ 2542701 w 4528157"/>
              <a:gd name="connsiteY433" fmla="*/ 6479945 h 8814195"/>
              <a:gd name="connsiteX434" fmla="*/ 4528157 w 4528157"/>
              <a:gd name="connsiteY434" fmla="*/ 6458748 h 8814195"/>
              <a:gd name="connsiteX435" fmla="*/ 4528157 w 4528157"/>
              <a:gd name="connsiteY435" fmla="*/ 6568198 h 8814195"/>
              <a:gd name="connsiteX436" fmla="*/ 4524277 w 4528157"/>
              <a:gd name="connsiteY436" fmla="*/ 6567226 h 8814195"/>
              <a:gd name="connsiteX437" fmla="*/ 4504165 w 4528157"/>
              <a:gd name="connsiteY437" fmla="*/ 6550262 h 8814195"/>
              <a:gd name="connsiteX438" fmla="*/ 4513553 w 4528157"/>
              <a:gd name="connsiteY438" fmla="*/ 6463285 h 8814195"/>
              <a:gd name="connsiteX439" fmla="*/ 2109844 w 4528157"/>
              <a:gd name="connsiteY439" fmla="*/ 6448736 h 8814195"/>
              <a:gd name="connsiteX440" fmla="*/ 2151378 w 4528157"/>
              <a:gd name="connsiteY440" fmla="*/ 6466413 h 8814195"/>
              <a:gd name="connsiteX441" fmla="*/ 2177659 w 4528157"/>
              <a:gd name="connsiteY441" fmla="*/ 6543380 h 8814195"/>
              <a:gd name="connsiteX442" fmla="*/ 2071908 w 4528157"/>
              <a:gd name="connsiteY442" fmla="*/ 6550262 h 8814195"/>
              <a:gd name="connsiteX443" fmla="*/ 2068779 w 4528157"/>
              <a:gd name="connsiteY443" fmla="*/ 6469542 h 8814195"/>
              <a:gd name="connsiteX444" fmla="*/ 2109844 w 4528157"/>
              <a:gd name="connsiteY444" fmla="*/ 6448736 h 8814195"/>
              <a:gd name="connsiteX445" fmla="*/ 1953017 w 4528157"/>
              <a:gd name="connsiteY445" fmla="*/ 6428243 h 8814195"/>
              <a:gd name="connsiteX446" fmla="*/ 1929240 w 4528157"/>
              <a:gd name="connsiteY446" fmla="*/ 6530238 h 8814195"/>
              <a:gd name="connsiteX447" fmla="*/ 1864788 w 4528157"/>
              <a:gd name="connsiteY447" fmla="*/ 6527110 h 8814195"/>
              <a:gd name="connsiteX448" fmla="*/ 1849771 w 4528157"/>
              <a:gd name="connsiteY448" fmla="*/ 6445138 h 8814195"/>
              <a:gd name="connsiteX449" fmla="*/ 1953017 w 4528157"/>
              <a:gd name="connsiteY449" fmla="*/ 6428243 h 8814195"/>
              <a:gd name="connsiteX450" fmla="*/ 1610111 w 4528157"/>
              <a:gd name="connsiteY450" fmla="*/ 6426991 h 8814195"/>
              <a:gd name="connsiteX451" fmla="*/ 1660797 w 4528157"/>
              <a:gd name="connsiteY451" fmla="*/ 6430746 h 8814195"/>
              <a:gd name="connsiteX452" fmla="*/ 1634515 w 4528157"/>
              <a:gd name="connsiteY452" fmla="*/ 6499578 h 8814195"/>
              <a:gd name="connsiteX453" fmla="*/ 1609486 w 4528157"/>
              <a:gd name="connsiteY453" fmla="*/ 6503331 h 8814195"/>
              <a:gd name="connsiteX454" fmla="*/ 1610111 w 4528157"/>
              <a:gd name="connsiteY454" fmla="*/ 6426991 h 8814195"/>
              <a:gd name="connsiteX455" fmla="*/ 4333260 w 4528157"/>
              <a:gd name="connsiteY455" fmla="*/ 6422924 h 8814195"/>
              <a:gd name="connsiteX456" fmla="*/ 4376515 w 4528157"/>
              <a:gd name="connsiteY456" fmla="*/ 6445763 h 8814195"/>
              <a:gd name="connsiteX457" fmla="*/ 4375888 w 4528157"/>
              <a:gd name="connsiteY457" fmla="*/ 6533368 h 8814195"/>
              <a:gd name="connsiteX458" fmla="*/ 4283279 w 4528157"/>
              <a:gd name="connsiteY458" fmla="*/ 6530238 h 8814195"/>
              <a:gd name="connsiteX459" fmla="*/ 4287659 w 4528157"/>
              <a:gd name="connsiteY459" fmla="*/ 6441383 h 8814195"/>
              <a:gd name="connsiteX460" fmla="*/ 4333260 w 4528157"/>
              <a:gd name="connsiteY460" fmla="*/ 6422924 h 8814195"/>
              <a:gd name="connsiteX461" fmla="*/ 1438111 w 4528157"/>
              <a:gd name="connsiteY461" fmla="*/ 6408532 h 8814195"/>
              <a:gd name="connsiteX462" fmla="*/ 1473700 w 4528157"/>
              <a:gd name="connsiteY462" fmla="*/ 6419482 h 8814195"/>
              <a:gd name="connsiteX463" fmla="*/ 1493097 w 4528157"/>
              <a:gd name="connsiteY463" fmla="*/ 6509589 h 8814195"/>
              <a:gd name="connsiteX464" fmla="*/ 1401113 w 4528157"/>
              <a:gd name="connsiteY464" fmla="*/ 6494571 h 8814195"/>
              <a:gd name="connsiteX465" fmla="*/ 1401113 w 4528157"/>
              <a:gd name="connsiteY465" fmla="*/ 6416354 h 8814195"/>
              <a:gd name="connsiteX466" fmla="*/ 1438111 w 4528157"/>
              <a:gd name="connsiteY466" fmla="*/ 6408532 h 8814195"/>
              <a:gd name="connsiteX467" fmla="*/ 4108618 w 4528157"/>
              <a:gd name="connsiteY467" fmla="*/ 6400163 h 8814195"/>
              <a:gd name="connsiteX468" fmla="*/ 4153125 w 4528157"/>
              <a:gd name="connsiteY468" fmla="*/ 6421359 h 8814195"/>
              <a:gd name="connsiteX469" fmla="*/ 4152498 w 4528157"/>
              <a:gd name="connsiteY469" fmla="*/ 6510841 h 8814195"/>
              <a:gd name="connsiteX470" fmla="*/ 4062391 w 4528157"/>
              <a:gd name="connsiteY470" fmla="*/ 6510841 h 8814195"/>
              <a:gd name="connsiteX471" fmla="*/ 4063643 w 4528157"/>
              <a:gd name="connsiteY471" fmla="*/ 6420734 h 8814195"/>
              <a:gd name="connsiteX472" fmla="*/ 4108618 w 4528157"/>
              <a:gd name="connsiteY472" fmla="*/ 6400163 h 8814195"/>
              <a:gd name="connsiteX473" fmla="*/ 1217537 w 4528157"/>
              <a:gd name="connsiteY473" fmla="*/ 6387804 h 8814195"/>
              <a:gd name="connsiteX474" fmla="*/ 1249058 w 4528157"/>
              <a:gd name="connsiteY474" fmla="*/ 6397582 h 8814195"/>
              <a:gd name="connsiteX475" fmla="*/ 1265953 w 4528157"/>
              <a:gd name="connsiteY475" fmla="*/ 6467039 h 8814195"/>
              <a:gd name="connsiteX476" fmla="*/ 1247807 w 4528157"/>
              <a:gd name="connsiteY476" fmla="*/ 6484559 h 8814195"/>
              <a:gd name="connsiteX477" fmla="*/ 1177723 w 4528157"/>
              <a:gd name="connsiteY477" fmla="*/ 6465787 h 8814195"/>
              <a:gd name="connsiteX478" fmla="*/ 1182730 w 4528157"/>
              <a:gd name="connsiteY478" fmla="*/ 6394452 h 8814195"/>
              <a:gd name="connsiteX479" fmla="*/ 1217537 w 4528157"/>
              <a:gd name="connsiteY479" fmla="*/ 6387804 h 8814195"/>
              <a:gd name="connsiteX480" fmla="*/ 3891330 w 4528157"/>
              <a:gd name="connsiteY480" fmla="*/ 6377636 h 8814195"/>
              <a:gd name="connsiteX481" fmla="*/ 3934115 w 4528157"/>
              <a:gd name="connsiteY481" fmla="*/ 6401337 h 8814195"/>
              <a:gd name="connsiteX482" fmla="*/ 3930360 w 4528157"/>
              <a:gd name="connsiteY482" fmla="*/ 6491442 h 8814195"/>
              <a:gd name="connsiteX483" fmla="*/ 3840880 w 4528157"/>
              <a:gd name="connsiteY483" fmla="*/ 6488314 h 8814195"/>
              <a:gd name="connsiteX484" fmla="*/ 3845260 w 4528157"/>
              <a:gd name="connsiteY484" fmla="*/ 6393827 h 8814195"/>
              <a:gd name="connsiteX485" fmla="*/ 3891330 w 4528157"/>
              <a:gd name="connsiteY485" fmla="*/ 6377636 h 8814195"/>
              <a:gd name="connsiteX486" fmla="*/ 995712 w 4528157"/>
              <a:gd name="connsiteY486" fmla="*/ 6368407 h 8814195"/>
              <a:gd name="connsiteX487" fmla="*/ 1028172 w 4528157"/>
              <a:gd name="connsiteY487" fmla="*/ 6378810 h 8814195"/>
              <a:gd name="connsiteX488" fmla="*/ 1043190 w 4528157"/>
              <a:gd name="connsiteY488" fmla="*/ 6460155 h 8814195"/>
              <a:gd name="connsiteX489" fmla="*/ 959965 w 4528157"/>
              <a:gd name="connsiteY489" fmla="*/ 6445763 h 8814195"/>
              <a:gd name="connsiteX490" fmla="*/ 961843 w 4528157"/>
              <a:gd name="connsiteY490" fmla="*/ 6374430 h 8814195"/>
              <a:gd name="connsiteX491" fmla="*/ 995712 w 4528157"/>
              <a:gd name="connsiteY491" fmla="*/ 6368407 h 8814195"/>
              <a:gd name="connsiteX492" fmla="*/ 3667862 w 4528157"/>
              <a:gd name="connsiteY492" fmla="*/ 6356126 h 8814195"/>
              <a:gd name="connsiteX493" fmla="*/ 3714479 w 4528157"/>
              <a:gd name="connsiteY493" fmla="*/ 6380060 h 8814195"/>
              <a:gd name="connsiteX494" fmla="*/ 3707597 w 4528157"/>
              <a:gd name="connsiteY494" fmla="*/ 6469542 h 8814195"/>
              <a:gd name="connsiteX495" fmla="*/ 3617490 w 4528157"/>
              <a:gd name="connsiteY495" fmla="*/ 6466413 h 8814195"/>
              <a:gd name="connsiteX496" fmla="*/ 3619367 w 4528157"/>
              <a:gd name="connsiteY496" fmla="*/ 6376306 h 8814195"/>
              <a:gd name="connsiteX497" fmla="*/ 3667862 w 4528157"/>
              <a:gd name="connsiteY497" fmla="*/ 6356126 h 8814195"/>
              <a:gd name="connsiteX498" fmla="*/ 833566 w 4528157"/>
              <a:gd name="connsiteY498" fmla="*/ 6350651 h 8814195"/>
              <a:gd name="connsiteX499" fmla="*/ 814168 w 4528157"/>
              <a:gd name="connsiteY499" fmla="*/ 6431998 h 8814195"/>
              <a:gd name="connsiteX500" fmla="*/ 747214 w 4528157"/>
              <a:gd name="connsiteY500" fmla="*/ 6432623 h 8814195"/>
              <a:gd name="connsiteX501" fmla="*/ 751594 w 4528157"/>
              <a:gd name="connsiteY501" fmla="*/ 6365668 h 8814195"/>
              <a:gd name="connsiteX502" fmla="*/ 833566 w 4528157"/>
              <a:gd name="connsiteY502" fmla="*/ 6350651 h 8814195"/>
              <a:gd name="connsiteX503" fmla="*/ 3456205 w 4528157"/>
              <a:gd name="connsiteY503" fmla="*/ 6344237 h 8814195"/>
              <a:gd name="connsiteX504" fmla="*/ 3500476 w 4528157"/>
              <a:gd name="connsiteY504" fmla="*/ 6365668 h 8814195"/>
              <a:gd name="connsiteX505" fmla="*/ 3496096 w 4528157"/>
              <a:gd name="connsiteY505" fmla="*/ 6460155 h 8814195"/>
              <a:gd name="connsiteX506" fmla="*/ 3410995 w 4528157"/>
              <a:gd name="connsiteY506" fmla="*/ 6458278 h 8814195"/>
              <a:gd name="connsiteX507" fmla="*/ 3410995 w 4528157"/>
              <a:gd name="connsiteY507" fmla="*/ 6363166 h 8814195"/>
              <a:gd name="connsiteX508" fmla="*/ 3456205 w 4528157"/>
              <a:gd name="connsiteY508" fmla="*/ 6344237 h 8814195"/>
              <a:gd name="connsiteX509" fmla="*/ 563871 w 4528157"/>
              <a:gd name="connsiteY509" fmla="*/ 6334382 h 8814195"/>
              <a:gd name="connsiteX510" fmla="*/ 597037 w 4528157"/>
              <a:gd name="connsiteY510" fmla="*/ 6346271 h 8814195"/>
              <a:gd name="connsiteX511" fmla="*/ 606422 w 4528157"/>
              <a:gd name="connsiteY511" fmla="*/ 6381312 h 8814195"/>
              <a:gd name="connsiteX512" fmla="*/ 566375 w 4528157"/>
              <a:gd name="connsiteY512" fmla="*/ 6369423 h 8814195"/>
              <a:gd name="connsiteX513" fmla="*/ 563871 w 4528157"/>
              <a:gd name="connsiteY513" fmla="*/ 6334382 h 8814195"/>
              <a:gd name="connsiteX514" fmla="*/ 3231408 w 4528157"/>
              <a:gd name="connsiteY514" fmla="*/ 6322649 h 8814195"/>
              <a:gd name="connsiteX515" fmla="*/ 3275836 w 4528157"/>
              <a:gd name="connsiteY515" fmla="*/ 6342516 h 8814195"/>
              <a:gd name="connsiteX516" fmla="*/ 3280841 w 4528157"/>
              <a:gd name="connsiteY516" fmla="*/ 6431371 h 8814195"/>
              <a:gd name="connsiteX517" fmla="*/ 3190734 w 4528157"/>
              <a:gd name="connsiteY517" fmla="*/ 6437629 h 8814195"/>
              <a:gd name="connsiteX518" fmla="*/ 3186979 w 4528157"/>
              <a:gd name="connsiteY518" fmla="*/ 6343142 h 8814195"/>
              <a:gd name="connsiteX519" fmla="*/ 3231408 w 4528157"/>
              <a:gd name="connsiteY519" fmla="*/ 6322649 h 8814195"/>
              <a:gd name="connsiteX520" fmla="*/ 3015918 w 4528157"/>
              <a:gd name="connsiteY520" fmla="*/ 6300357 h 8814195"/>
              <a:gd name="connsiteX521" fmla="*/ 3058703 w 4528157"/>
              <a:gd name="connsiteY521" fmla="*/ 6323744 h 8814195"/>
              <a:gd name="connsiteX522" fmla="*/ 3055574 w 4528157"/>
              <a:gd name="connsiteY522" fmla="*/ 6413225 h 8814195"/>
              <a:gd name="connsiteX523" fmla="*/ 2966093 w 4528157"/>
              <a:gd name="connsiteY523" fmla="*/ 6411347 h 8814195"/>
              <a:gd name="connsiteX524" fmla="*/ 2969848 w 4528157"/>
              <a:gd name="connsiteY524" fmla="*/ 6316860 h 8814195"/>
              <a:gd name="connsiteX525" fmla="*/ 3015918 w 4528157"/>
              <a:gd name="connsiteY525" fmla="*/ 6300357 h 8814195"/>
              <a:gd name="connsiteX526" fmla="*/ 2791511 w 4528157"/>
              <a:gd name="connsiteY526" fmla="*/ 6278769 h 8814195"/>
              <a:gd name="connsiteX527" fmla="*/ 2835313 w 4528157"/>
              <a:gd name="connsiteY527" fmla="*/ 6301218 h 8814195"/>
              <a:gd name="connsiteX528" fmla="*/ 2831559 w 4528157"/>
              <a:gd name="connsiteY528" fmla="*/ 6390698 h 8814195"/>
              <a:gd name="connsiteX529" fmla="*/ 2741451 w 4528157"/>
              <a:gd name="connsiteY529" fmla="*/ 6388195 h 8814195"/>
              <a:gd name="connsiteX530" fmla="*/ 2745831 w 4528157"/>
              <a:gd name="connsiteY530" fmla="*/ 6298088 h 8814195"/>
              <a:gd name="connsiteX531" fmla="*/ 2791511 w 4528157"/>
              <a:gd name="connsiteY531" fmla="*/ 6278769 h 8814195"/>
              <a:gd name="connsiteX532" fmla="*/ 2569373 w 4528157"/>
              <a:gd name="connsiteY532" fmla="*/ 6257728 h 8814195"/>
              <a:gd name="connsiteX533" fmla="*/ 2614426 w 4528157"/>
              <a:gd name="connsiteY533" fmla="*/ 6278691 h 8814195"/>
              <a:gd name="connsiteX534" fmla="*/ 2610046 w 4528157"/>
              <a:gd name="connsiteY534" fmla="*/ 6368171 h 8814195"/>
              <a:gd name="connsiteX535" fmla="*/ 2521191 w 4528157"/>
              <a:gd name="connsiteY535" fmla="*/ 6365043 h 8814195"/>
              <a:gd name="connsiteX536" fmla="*/ 2524319 w 4528157"/>
              <a:gd name="connsiteY536" fmla="*/ 6276188 h 8814195"/>
              <a:gd name="connsiteX537" fmla="*/ 2569373 w 4528157"/>
              <a:gd name="connsiteY537" fmla="*/ 6257728 h 8814195"/>
              <a:gd name="connsiteX538" fmla="*/ 4528157 w 4528157"/>
              <a:gd name="connsiteY538" fmla="*/ 6246347 h 8814195"/>
              <a:gd name="connsiteX539" fmla="*/ 4528157 w 4528157"/>
              <a:gd name="connsiteY539" fmla="*/ 6331938 h 8814195"/>
              <a:gd name="connsiteX540" fmla="*/ 4516260 w 4528157"/>
              <a:gd name="connsiteY540" fmla="*/ 6313448 h 8814195"/>
              <a:gd name="connsiteX541" fmla="*/ 4513855 w 4528157"/>
              <a:gd name="connsiteY541" fmla="*/ 6266265 h 8814195"/>
              <a:gd name="connsiteX542" fmla="*/ 2138080 w 4528157"/>
              <a:gd name="connsiteY542" fmla="*/ 6237626 h 8814195"/>
              <a:gd name="connsiteX543" fmla="*/ 2178910 w 4528157"/>
              <a:gd name="connsiteY543" fmla="*/ 6248655 h 8814195"/>
              <a:gd name="connsiteX544" fmla="*/ 2173905 w 4528157"/>
              <a:gd name="connsiteY544" fmla="*/ 6335634 h 8814195"/>
              <a:gd name="connsiteX545" fmla="*/ 2102570 w 4528157"/>
              <a:gd name="connsiteY545" fmla="*/ 6345019 h 8814195"/>
              <a:gd name="connsiteX546" fmla="*/ 2096313 w 4528157"/>
              <a:gd name="connsiteY546" fmla="*/ 6243023 h 8814195"/>
              <a:gd name="connsiteX547" fmla="*/ 2138080 w 4528157"/>
              <a:gd name="connsiteY547" fmla="*/ 6237626 h 8814195"/>
              <a:gd name="connsiteX548" fmla="*/ 1909997 w 4528157"/>
              <a:gd name="connsiteY548" fmla="*/ 6216585 h 8814195"/>
              <a:gd name="connsiteX549" fmla="*/ 1946760 w 4528157"/>
              <a:gd name="connsiteY549" fmla="*/ 6239895 h 8814195"/>
              <a:gd name="connsiteX550" fmla="*/ 1958649 w 4528157"/>
              <a:gd name="connsiteY550" fmla="*/ 6341891 h 8814195"/>
              <a:gd name="connsiteX551" fmla="*/ 1858531 w 4528157"/>
              <a:gd name="connsiteY551" fmla="*/ 6317487 h 8814195"/>
              <a:gd name="connsiteX552" fmla="*/ 1864788 w 4528157"/>
              <a:gd name="connsiteY552" fmla="*/ 6229883 h 8814195"/>
              <a:gd name="connsiteX553" fmla="*/ 1909997 w 4528157"/>
              <a:gd name="connsiteY553" fmla="*/ 6216585 h 8814195"/>
              <a:gd name="connsiteX554" fmla="*/ 1681838 w 4528157"/>
              <a:gd name="connsiteY554" fmla="*/ 6204540 h 8814195"/>
              <a:gd name="connsiteX555" fmla="*/ 1717739 w 4528157"/>
              <a:gd name="connsiteY555" fmla="*/ 6214239 h 8814195"/>
              <a:gd name="connsiteX556" fmla="*/ 1738389 w 4528157"/>
              <a:gd name="connsiteY556" fmla="*/ 6293083 h 8814195"/>
              <a:gd name="connsiteX557" fmla="*/ 1720867 w 4528157"/>
              <a:gd name="connsiteY557" fmla="*/ 6311230 h 8814195"/>
              <a:gd name="connsiteX558" fmla="*/ 1640147 w 4528157"/>
              <a:gd name="connsiteY558" fmla="*/ 6294334 h 8814195"/>
              <a:gd name="connsiteX559" fmla="*/ 1642650 w 4528157"/>
              <a:gd name="connsiteY559" fmla="*/ 6213613 h 8814195"/>
              <a:gd name="connsiteX560" fmla="*/ 1681838 w 4528157"/>
              <a:gd name="connsiteY560" fmla="*/ 6204540 h 8814195"/>
              <a:gd name="connsiteX561" fmla="*/ 4356882 w 4528157"/>
              <a:gd name="connsiteY561" fmla="*/ 6200551 h 8814195"/>
              <a:gd name="connsiteX562" fmla="*/ 4399667 w 4528157"/>
              <a:gd name="connsiteY562" fmla="*/ 6223625 h 8814195"/>
              <a:gd name="connsiteX563" fmla="*/ 4397164 w 4528157"/>
              <a:gd name="connsiteY563" fmla="*/ 6313107 h 8814195"/>
              <a:gd name="connsiteX564" fmla="*/ 4307057 w 4528157"/>
              <a:gd name="connsiteY564" fmla="*/ 6311855 h 8814195"/>
              <a:gd name="connsiteX565" fmla="*/ 4310812 w 4528157"/>
              <a:gd name="connsiteY565" fmla="*/ 6217368 h 8814195"/>
              <a:gd name="connsiteX566" fmla="*/ 4356882 w 4528157"/>
              <a:gd name="connsiteY566" fmla="*/ 6200551 h 8814195"/>
              <a:gd name="connsiteX567" fmla="*/ 1521256 w 4528157"/>
              <a:gd name="connsiteY567" fmla="*/ 6179824 h 8814195"/>
              <a:gd name="connsiteX568" fmla="*/ 1491845 w 4528157"/>
              <a:gd name="connsiteY568" fmla="*/ 6274936 h 8814195"/>
              <a:gd name="connsiteX569" fmla="*/ 1418008 w 4528157"/>
              <a:gd name="connsiteY569" fmla="*/ 6269304 h 8814195"/>
              <a:gd name="connsiteX570" fmla="*/ 1424267 w 4528157"/>
              <a:gd name="connsiteY570" fmla="*/ 6190461 h 8814195"/>
              <a:gd name="connsiteX571" fmla="*/ 1521256 w 4528157"/>
              <a:gd name="connsiteY571" fmla="*/ 6179824 h 8814195"/>
              <a:gd name="connsiteX572" fmla="*/ 4130676 w 4528157"/>
              <a:gd name="connsiteY572" fmla="*/ 6177398 h 8814195"/>
              <a:gd name="connsiteX573" fmla="*/ 4176277 w 4528157"/>
              <a:gd name="connsiteY573" fmla="*/ 6197344 h 8814195"/>
              <a:gd name="connsiteX574" fmla="*/ 4177529 w 4528157"/>
              <a:gd name="connsiteY574" fmla="*/ 6288076 h 8814195"/>
              <a:gd name="connsiteX575" fmla="*/ 4081790 w 4528157"/>
              <a:gd name="connsiteY575" fmla="*/ 6287451 h 8814195"/>
              <a:gd name="connsiteX576" fmla="*/ 4085545 w 4528157"/>
              <a:gd name="connsiteY576" fmla="*/ 6197344 h 8814195"/>
              <a:gd name="connsiteX577" fmla="*/ 4130676 w 4528157"/>
              <a:gd name="connsiteY577" fmla="*/ 6177398 h 8814195"/>
              <a:gd name="connsiteX578" fmla="*/ 3910494 w 4528157"/>
              <a:gd name="connsiteY578" fmla="*/ 6155420 h 8814195"/>
              <a:gd name="connsiteX579" fmla="*/ 3954764 w 4528157"/>
              <a:gd name="connsiteY579" fmla="*/ 6175444 h 8814195"/>
              <a:gd name="connsiteX580" fmla="*/ 3952261 w 4528157"/>
              <a:gd name="connsiteY580" fmla="*/ 6270556 h 8814195"/>
              <a:gd name="connsiteX581" fmla="*/ 3862780 w 4528157"/>
              <a:gd name="connsiteY581" fmla="*/ 6268054 h 8814195"/>
              <a:gd name="connsiteX582" fmla="*/ 3865284 w 4528157"/>
              <a:gd name="connsiteY582" fmla="*/ 6172940 h 8814195"/>
              <a:gd name="connsiteX583" fmla="*/ 3910494 w 4528157"/>
              <a:gd name="connsiteY583" fmla="*/ 6155420 h 8814195"/>
              <a:gd name="connsiteX584" fmla="*/ 1239907 w 4528157"/>
              <a:gd name="connsiteY584" fmla="*/ 6155106 h 8814195"/>
              <a:gd name="connsiteX585" fmla="*/ 1275339 w 4528157"/>
              <a:gd name="connsiteY585" fmla="*/ 6175444 h 8814195"/>
              <a:gd name="connsiteX586" fmla="*/ 1292234 w 4528157"/>
              <a:gd name="connsiteY586" fmla="*/ 6269304 h 8814195"/>
              <a:gd name="connsiteX587" fmla="*/ 1198999 w 4528157"/>
              <a:gd name="connsiteY587" fmla="*/ 6246777 h 8814195"/>
              <a:gd name="connsiteX588" fmla="*/ 1200250 w 4528157"/>
              <a:gd name="connsiteY588" fmla="*/ 6172315 h 8814195"/>
              <a:gd name="connsiteX589" fmla="*/ 1239907 w 4528157"/>
              <a:gd name="connsiteY589" fmla="*/ 6155106 h 8814195"/>
              <a:gd name="connsiteX590" fmla="*/ 1003141 w 4528157"/>
              <a:gd name="connsiteY590" fmla="*/ 6140401 h 8814195"/>
              <a:gd name="connsiteX591" fmla="*/ 1019411 w 4528157"/>
              <a:gd name="connsiteY591" fmla="*/ 6182952 h 8814195"/>
              <a:gd name="connsiteX592" fmla="*/ 1025043 w 4528157"/>
              <a:gd name="connsiteY592" fmla="*/ 6239895 h 8814195"/>
              <a:gd name="connsiteX593" fmla="*/ 996259 w 4528157"/>
              <a:gd name="connsiteY593" fmla="*/ 6235515 h 8814195"/>
              <a:gd name="connsiteX594" fmla="*/ 965597 w 4528157"/>
              <a:gd name="connsiteY594" fmla="*/ 6189209 h 8814195"/>
              <a:gd name="connsiteX595" fmla="*/ 1003141 w 4528157"/>
              <a:gd name="connsiteY595" fmla="*/ 6140401 h 8814195"/>
              <a:gd name="connsiteX596" fmla="*/ 3686322 w 4528157"/>
              <a:gd name="connsiteY596" fmla="*/ 6132659 h 8814195"/>
              <a:gd name="connsiteX597" fmla="*/ 3731374 w 4528157"/>
              <a:gd name="connsiteY597" fmla="*/ 6152290 h 8814195"/>
              <a:gd name="connsiteX598" fmla="*/ 3732001 w 4528157"/>
              <a:gd name="connsiteY598" fmla="*/ 6247403 h 8814195"/>
              <a:gd name="connsiteX599" fmla="*/ 3646274 w 4528157"/>
              <a:gd name="connsiteY599" fmla="*/ 6251784 h 8814195"/>
              <a:gd name="connsiteX600" fmla="*/ 3641269 w 4528157"/>
              <a:gd name="connsiteY600" fmla="*/ 6152917 h 8814195"/>
              <a:gd name="connsiteX601" fmla="*/ 3686322 w 4528157"/>
              <a:gd name="connsiteY601" fmla="*/ 6132659 h 8814195"/>
              <a:gd name="connsiteX602" fmla="*/ 810179 w 4528157"/>
              <a:gd name="connsiteY602" fmla="*/ 6125149 h 8814195"/>
              <a:gd name="connsiteX603" fmla="*/ 842952 w 4528157"/>
              <a:gd name="connsiteY603" fmla="*/ 6149163 h 8814195"/>
              <a:gd name="connsiteX604" fmla="*/ 834192 w 4528157"/>
              <a:gd name="connsiteY604" fmla="*/ 6214865 h 8814195"/>
              <a:gd name="connsiteX605" fmla="*/ 752219 w 4528157"/>
              <a:gd name="connsiteY605" fmla="*/ 6223625 h 8814195"/>
              <a:gd name="connsiteX606" fmla="*/ 772243 w 4528157"/>
              <a:gd name="connsiteY606" fmla="*/ 6142905 h 8814195"/>
              <a:gd name="connsiteX607" fmla="*/ 810179 w 4528157"/>
              <a:gd name="connsiteY607" fmla="*/ 6125149 h 8814195"/>
              <a:gd name="connsiteX608" fmla="*/ 638335 w 4528157"/>
              <a:gd name="connsiteY608" fmla="*/ 6122254 h 8814195"/>
              <a:gd name="connsiteX609" fmla="*/ 608925 w 4528157"/>
              <a:gd name="connsiteY609" fmla="*/ 6194841 h 8814195"/>
              <a:gd name="connsiteX610" fmla="*/ 561368 w 4528157"/>
              <a:gd name="connsiteY610" fmla="*/ 6197344 h 8814195"/>
              <a:gd name="connsiteX611" fmla="*/ 592030 w 4528157"/>
              <a:gd name="connsiteY611" fmla="*/ 6126011 h 8814195"/>
              <a:gd name="connsiteX612" fmla="*/ 638335 w 4528157"/>
              <a:gd name="connsiteY612" fmla="*/ 6122254 h 8814195"/>
              <a:gd name="connsiteX613" fmla="*/ 3467469 w 4528157"/>
              <a:gd name="connsiteY613" fmla="*/ 6110366 h 8814195"/>
              <a:gd name="connsiteX614" fmla="*/ 3514868 w 4528157"/>
              <a:gd name="connsiteY614" fmla="*/ 6134144 h 8814195"/>
              <a:gd name="connsiteX615" fmla="*/ 3516120 w 4528157"/>
              <a:gd name="connsiteY615" fmla="*/ 6221123 h 8814195"/>
              <a:gd name="connsiteX616" fmla="*/ 3416001 w 4528157"/>
              <a:gd name="connsiteY616" fmla="*/ 6222375 h 8814195"/>
              <a:gd name="connsiteX617" fmla="*/ 3419129 w 4528157"/>
              <a:gd name="connsiteY617" fmla="*/ 6131641 h 8814195"/>
              <a:gd name="connsiteX618" fmla="*/ 3467469 w 4528157"/>
              <a:gd name="connsiteY618" fmla="*/ 6110366 h 8814195"/>
              <a:gd name="connsiteX619" fmla="*/ 3259410 w 4528157"/>
              <a:gd name="connsiteY619" fmla="*/ 6100354 h 8814195"/>
              <a:gd name="connsiteX620" fmla="*/ 3305871 w 4528157"/>
              <a:gd name="connsiteY620" fmla="*/ 6125383 h 8814195"/>
              <a:gd name="connsiteX621" fmla="*/ 3294608 w 4528157"/>
              <a:gd name="connsiteY621" fmla="*/ 6219245 h 8814195"/>
              <a:gd name="connsiteX622" fmla="*/ 3208881 w 4528157"/>
              <a:gd name="connsiteY622" fmla="*/ 6213613 h 8814195"/>
              <a:gd name="connsiteX623" fmla="*/ 3210133 w 4528157"/>
              <a:gd name="connsiteY623" fmla="*/ 6118501 h 8814195"/>
              <a:gd name="connsiteX624" fmla="*/ 3259410 w 4528157"/>
              <a:gd name="connsiteY624" fmla="*/ 6100354 h 8814195"/>
              <a:gd name="connsiteX625" fmla="*/ 3038992 w 4528157"/>
              <a:gd name="connsiteY625" fmla="*/ 6078140 h 8814195"/>
              <a:gd name="connsiteX626" fmla="*/ 3081855 w 4528157"/>
              <a:gd name="connsiteY626" fmla="*/ 6101606 h 8814195"/>
              <a:gd name="connsiteX627" fmla="*/ 3073721 w 4528157"/>
              <a:gd name="connsiteY627" fmla="*/ 6196092 h 8814195"/>
              <a:gd name="connsiteX628" fmla="*/ 2987368 w 4528157"/>
              <a:gd name="connsiteY628" fmla="*/ 6191712 h 8814195"/>
              <a:gd name="connsiteX629" fmla="*/ 2992375 w 4528157"/>
              <a:gd name="connsiteY629" fmla="*/ 6094097 h 8814195"/>
              <a:gd name="connsiteX630" fmla="*/ 3038992 w 4528157"/>
              <a:gd name="connsiteY630" fmla="*/ 6078140 h 8814195"/>
              <a:gd name="connsiteX631" fmla="*/ 2809971 w 4528157"/>
              <a:gd name="connsiteY631" fmla="*/ 6055692 h 8814195"/>
              <a:gd name="connsiteX632" fmla="*/ 2855337 w 4528157"/>
              <a:gd name="connsiteY632" fmla="*/ 6074698 h 8814195"/>
              <a:gd name="connsiteX633" fmla="*/ 2854711 w 4528157"/>
              <a:gd name="connsiteY633" fmla="*/ 6170437 h 8814195"/>
              <a:gd name="connsiteX634" fmla="*/ 2764603 w 4528157"/>
              <a:gd name="connsiteY634" fmla="*/ 6166683 h 8814195"/>
              <a:gd name="connsiteX635" fmla="*/ 2764603 w 4528157"/>
              <a:gd name="connsiteY635" fmla="*/ 6076576 h 8814195"/>
              <a:gd name="connsiteX636" fmla="*/ 2809971 w 4528157"/>
              <a:gd name="connsiteY636" fmla="*/ 6055692 h 8814195"/>
              <a:gd name="connsiteX637" fmla="*/ 2593386 w 4528157"/>
              <a:gd name="connsiteY637" fmla="*/ 6034338 h 8814195"/>
              <a:gd name="connsiteX638" fmla="*/ 2636953 w 4528157"/>
              <a:gd name="connsiteY638" fmla="*/ 6057178 h 8814195"/>
              <a:gd name="connsiteX639" fmla="*/ 2629445 w 4528157"/>
              <a:gd name="connsiteY639" fmla="*/ 6151040 h 8814195"/>
              <a:gd name="connsiteX640" fmla="*/ 2544343 w 4528157"/>
              <a:gd name="connsiteY640" fmla="*/ 6145408 h 8814195"/>
              <a:gd name="connsiteX641" fmla="*/ 2547473 w 4528157"/>
              <a:gd name="connsiteY641" fmla="*/ 6050921 h 8814195"/>
              <a:gd name="connsiteX642" fmla="*/ 2593386 w 4528157"/>
              <a:gd name="connsiteY642" fmla="*/ 6034338 h 8814195"/>
              <a:gd name="connsiteX643" fmla="*/ 2355761 w 4528157"/>
              <a:gd name="connsiteY643" fmla="*/ 6024561 h 8814195"/>
              <a:gd name="connsiteX644" fmla="*/ 2401675 w 4528157"/>
              <a:gd name="connsiteY644" fmla="*/ 6043412 h 8814195"/>
              <a:gd name="connsiteX645" fmla="*/ 2401048 w 4528157"/>
              <a:gd name="connsiteY645" fmla="*/ 6132893 h 8814195"/>
              <a:gd name="connsiteX646" fmla="*/ 2312193 w 4528157"/>
              <a:gd name="connsiteY646" fmla="*/ 6133518 h 8814195"/>
              <a:gd name="connsiteX647" fmla="*/ 2312193 w 4528157"/>
              <a:gd name="connsiteY647" fmla="*/ 6044664 h 8814195"/>
              <a:gd name="connsiteX648" fmla="*/ 2355761 w 4528157"/>
              <a:gd name="connsiteY648" fmla="*/ 6024561 h 8814195"/>
              <a:gd name="connsiteX649" fmla="*/ 2138941 w 4528157"/>
              <a:gd name="connsiteY649" fmla="*/ 6013142 h 8814195"/>
              <a:gd name="connsiteX650" fmla="*/ 2178910 w 4528157"/>
              <a:gd name="connsiteY650" fmla="*/ 6025892 h 8814195"/>
              <a:gd name="connsiteX651" fmla="*/ 2180787 w 4528157"/>
              <a:gd name="connsiteY651" fmla="*/ 6111617 h 8814195"/>
              <a:gd name="connsiteX652" fmla="*/ 2087553 w 4528157"/>
              <a:gd name="connsiteY652" fmla="*/ 6106612 h 8814195"/>
              <a:gd name="connsiteX653" fmla="*/ 2097563 w 4528157"/>
              <a:gd name="connsiteY653" fmla="*/ 6019633 h 8814195"/>
              <a:gd name="connsiteX654" fmla="*/ 2138941 w 4528157"/>
              <a:gd name="connsiteY654" fmla="*/ 6013142 h 8814195"/>
              <a:gd name="connsiteX655" fmla="*/ 1952392 w 4528157"/>
              <a:gd name="connsiteY655" fmla="*/ 5997733 h 8814195"/>
              <a:gd name="connsiteX656" fmla="*/ 1966784 w 4528157"/>
              <a:gd name="connsiteY656" fmla="*/ 6098477 h 8814195"/>
              <a:gd name="connsiteX657" fmla="*/ 1884187 w 4528157"/>
              <a:gd name="connsiteY657" fmla="*/ 6099729 h 8814195"/>
              <a:gd name="connsiteX658" fmla="*/ 1882309 w 4528157"/>
              <a:gd name="connsiteY658" fmla="*/ 6013375 h 8814195"/>
              <a:gd name="connsiteX659" fmla="*/ 1952392 w 4528157"/>
              <a:gd name="connsiteY659" fmla="*/ 5997733 h 8814195"/>
              <a:gd name="connsiteX660" fmla="*/ 1717739 w 4528157"/>
              <a:gd name="connsiteY660" fmla="*/ 5978334 h 8814195"/>
              <a:gd name="connsiteX661" fmla="*/ 1759038 w 4528157"/>
              <a:gd name="connsiteY661" fmla="*/ 6025265 h 8814195"/>
              <a:gd name="connsiteX662" fmla="*/ 1732757 w 4528157"/>
              <a:gd name="connsiteY662" fmla="*/ 6084085 h 8814195"/>
              <a:gd name="connsiteX663" fmla="*/ 1689581 w 4528157"/>
              <a:gd name="connsiteY663" fmla="*/ 6088465 h 8814195"/>
              <a:gd name="connsiteX664" fmla="*/ 1705223 w 4528157"/>
              <a:gd name="connsiteY664" fmla="*/ 6051546 h 8814195"/>
              <a:gd name="connsiteX665" fmla="*/ 1715862 w 4528157"/>
              <a:gd name="connsiteY665" fmla="*/ 6040284 h 8814195"/>
              <a:gd name="connsiteX666" fmla="*/ 1727750 w 4528157"/>
              <a:gd name="connsiteY666" fmla="*/ 6005867 h 8814195"/>
              <a:gd name="connsiteX667" fmla="*/ 1690831 w 4528157"/>
              <a:gd name="connsiteY667" fmla="*/ 6017130 h 8814195"/>
              <a:gd name="connsiteX668" fmla="*/ 1648907 w 4528157"/>
              <a:gd name="connsiteY668" fmla="*/ 6026517 h 8814195"/>
              <a:gd name="connsiteX669" fmla="*/ 1655790 w 4528157"/>
              <a:gd name="connsiteY669" fmla="*/ 5996481 h 8814195"/>
              <a:gd name="connsiteX670" fmla="*/ 1717739 w 4528157"/>
              <a:gd name="connsiteY670" fmla="*/ 5978334 h 8814195"/>
              <a:gd name="connsiteX671" fmla="*/ 4374402 w 4528157"/>
              <a:gd name="connsiteY671" fmla="*/ 5977396 h 8814195"/>
              <a:gd name="connsiteX672" fmla="*/ 4415311 w 4528157"/>
              <a:gd name="connsiteY672" fmla="*/ 5993978 h 8814195"/>
              <a:gd name="connsiteX673" fmla="*/ 4417813 w 4528157"/>
              <a:gd name="connsiteY673" fmla="*/ 6092845 h 8814195"/>
              <a:gd name="connsiteX674" fmla="*/ 4328332 w 4528157"/>
              <a:gd name="connsiteY674" fmla="*/ 6091594 h 8814195"/>
              <a:gd name="connsiteX675" fmla="*/ 4330209 w 4528157"/>
              <a:gd name="connsiteY675" fmla="*/ 5996481 h 8814195"/>
              <a:gd name="connsiteX676" fmla="*/ 4374402 w 4528157"/>
              <a:gd name="connsiteY676" fmla="*/ 5977396 h 8814195"/>
              <a:gd name="connsiteX677" fmla="*/ 1474951 w 4528157"/>
              <a:gd name="connsiteY677" fmla="*/ 5965506 h 8814195"/>
              <a:gd name="connsiteX678" fmla="*/ 1517501 w 4528157"/>
              <a:gd name="connsiteY678" fmla="*/ 5967071 h 8814195"/>
              <a:gd name="connsiteX679" fmla="*/ 1506864 w 4528157"/>
              <a:gd name="connsiteY679" fmla="*/ 6054049 h 8814195"/>
              <a:gd name="connsiteX680" fmla="*/ 1439909 w 4528157"/>
              <a:gd name="connsiteY680" fmla="*/ 6049669 h 8814195"/>
              <a:gd name="connsiteX681" fmla="*/ 1441787 w 4528157"/>
              <a:gd name="connsiteY681" fmla="*/ 5973329 h 8814195"/>
              <a:gd name="connsiteX682" fmla="*/ 1474951 w 4528157"/>
              <a:gd name="connsiteY682" fmla="*/ 5965506 h 8814195"/>
              <a:gd name="connsiteX683" fmla="*/ 4153985 w 4528157"/>
              <a:gd name="connsiteY683" fmla="*/ 5954321 h 8814195"/>
              <a:gd name="connsiteX684" fmla="*/ 4195049 w 4528157"/>
              <a:gd name="connsiteY684" fmla="*/ 5971451 h 8814195"/>
              <a:gd name="connsiteX685" fmla="*/ 4196301 w 4528157"/>
              <a:gd name="connsiteY685" fmla="*/ 6071570 h 8814195"/>
              <a:gd name="connsiteX686" fmla="*/ 4106194 w 4528157"/>
              <a:gd name="connsiteY686" fmla="*/ 6069068 h 8814195"/>
              <a:gd name="connsiteX687" fmla="*/ 4108697 w 4528157"/>
              <a:gd name="connsiteY687" fmla="*/ 5973329 h 8814195"/>
              <a:gd name="connsiteX688" fmla="*/ 4153985 w 4528157"/>
              <a:gd name="connsiteY688" fmla="*/ 5954321 h 8814195"/>
              <a:gd name="connsiteX689" fmla="*/ 3932707 w 4528157"/>
              <a:gd name="connsiteY689" fmla="*/ 5932264 h 8814195"/>
              <a:gd name="connsiteX690" fmla="*/ 3980420 w 4528157"/>
              <a:gd name="connsiteY690" fmla="*/ 5955182 h 8814195"/>
              <a:gd name="connsiteX691" fmla="*/ 3974788 w 4528157"/>
              <a:gd name="connsiteY691" fmla="*/ 6050921 h 8814195"/>
              <a:gd name="connsiteX692" fmla="*/ 3884056 w 4528157"/>
              <a:gd name="connsiteY692" fmla="*/ 6047792 h 8814195"/>
              <a:gd name="connsiteX693" fmla="*/ 3884056 w 4528157"/>
              <a:gd name="connsiteY693" fmla="*/ 5952054 h 8814195"/>
              <a:gd name="connsiteX694" fmla="*/ 3932707 w 4528157"/>
              <a:gd name="connsiteY694" fmla="*/ 5932264 h 8814195"/>
              <a:gd name="connsiteX695" fmla="*/ 3712289 w 4528157"/>
              <a:gd name="connsiteY695" fmla="*/ 5909894 h 8814195"/>
              <a:gd name="connsiteX696" fmla="*/ 3759533 w 4528157"/>
              <a:gd name="connsiteY696" fmla="*/ 5933907 h 8814195"/>
              <a:gd name="connsiteX697" fmla="*/ 3758281 w 4528157"/>
              <a:gd name="connsiteY697" fmla="*/ 6024639 h 8814195"/>
              <a:gd name="connsiteX698" fmla="*/ 3661918 w 4528157"/>
              <a:gd name="connsiteY698" fmla="*/ 6026517 h 8814195"/>
              <a:gd name="connsiteX699" fmla="*/ 3663169 w 4528157"/>
              <a:gd name="connsiteY699" fmla="*/ 5929527 h 8814195"/>
              <a:gd name="connsiteX700" fmla="*/ 3712289 w 4528157"/>
              <a:gd name="connsiteY700" fmla="*/ 5909894 h 8814195"/>
              <a:gd name="connsiteX701" fmla="*/ 3485145 w 4528157"/>
              <a:gd name="connsiteY701" fmla="*/ 5887054 h 8814195"/>
              <a:gd name="connsiteX702" fmla="*/ 3534266 w 4528157"/>
              <a:gd name="connsiteY702" fmla="*/ 5907626 h 8814195"/>
              <a:gd name="connsiteX703" fmla="*/ 3534266 w 4528157"/>
              <a:gd name="connsiteY703" fmla="*/ 6003990 h 8814195"/>
              <a:gd name="connsiteX704" fmla="*/ 3437901 w 4528157"/>
              <a:gd name="connsiteY704" fmla="*/ 6000860 h 8814195"/>
              <a:gd name="connsiteX705" fmla="*/ 3437901 w 4528157"/>
              <a:gd name="connsiteY705" fmla="*/ 5910128 h 8814195"/>
              <a:gd name="connsiteX706" fmla="*/ 3485145 w 4528157"/>
              <a:gd name="connsiteY706" fmla="*/ 5887054 h 8814195"/>
              <a:gd name="connsiteX707" fmla="*/ 3277634 w 4528157"/>
              <a:gd name="connsiteY707" fmla="*/ 5875165 h 8814195"/>
              <a:gd name="connsiteX708" fmla="*/ 3322765 w 4528157"/>
              <a:gd name="connsiteY708" fmla="*/ 5895736 h 8814195"/>
              <a:gd name="connsiteX709" fmla="*/ 3324643 w 4528157"/>
              <a:gd name="connsiteY709" fmla="*/ 5992101 h 8814195"/>
              <a:gd name="connsiteX710" fmla="*/ 3227653 w 4528157"/>
              <a:gd name="connsiteY710" fmla="*/ 5990849 h 8814195"/>
              <a:gd name="connsiteX711" fmla="*/ 3232033 w 4528157"/>
              <a:gd name="connsiteY711" fmla="*/ 5894484 h 8814195"/>
              <a:gd name="connsiteX712" fmla="*/ 3277634 w 4528157"/>
              <a:gd name="connsiteY712" fmla="*/ 5875165 h 8814195"/>
              <a:gd name="connsiteX713" fmla="*/ 3052132 w 4528157"/>
              <a:gd name="connsiteY713" fmla="*/ 5853733 h 8814195"/>
              <a:gd name="connsiteX714" fmla="*/ 3098125 w 4528157"/>
              <a:gd name="connsiteY714" fmla="*/ 5871332 h 8814195"/>
              <a:gd name="connsiteX715" fmla="*/ 3105007 w 4528157"/>
              <a:gd name="connsiteY715" fmla="*/ 5967071 h 8814195"/>
              <a:gd name="connsiteX716" fmla="*/ 3009270 w 4528157"/>
              <a:gd name="connsiteY716" fmla="*/ 5970826 h 8814195"/>
              <a:gd name="connsiteX717" fmla="*/ 3008017 w 4528157"/>
              <a:gd name="connsiteY717" fmla="*/ 5875087 h 8814195"/>
              <a:gd name="connsiteX718" fmla="*/ 3052132 w 4528157"/>
              <a:gd name="connsiteY718" fmla="*/ 5853733 h 8814195"/>
              <a:gd name="connsiteX719" fmla="*/ 2822094 w 4528157"/>
              <a:gd name="connsiteY719" fmla="*/ 5843330 h 8814195"/>
              <a:gd name="connsiteX720" fmla="*/ 2867225 w 4528157"/>
              <a:gd name="connsiteY720" fmla="*/ 5863824 h 8814195"/>
              <a:gd name="connsiteX721" fmla="*/ 2862845 w 4528157"/>
              <a:gd name="connsiteY721" fmla="*/ 5963942 h 8814195"/>
              <a:gd name="connsiteX722" fmla="*/ 2775868 w 4528157"/>
              <a:gd name="connsiteY722" fmla="*/ 5958937 h 8814195"/>
              <a:gd name="connsiteX723" fmla="*/ 2776493 w 4528157"/>
              <a:gd name="connsiteY723" fmla="*/ 5863198 h 8814195"/>
              <a:gd name="connsiteX724" fmla="*/ 2822094 w 4528157"/>
              <a:gd name="connsiteY724" fmla="*/ 5843330 h 8814195"/>
              <a:gd name="connsiteX725" fmla="*/ 2599096 w 4528157"/>
              <a:gd name="connsiteY725" fmla="*/ 5821899 h 8814195"/>
              <a:gd name="connsiteX726" fmla="*/ 2640707 w 4528157"/>
              <a:gd name="connsiteY726" fmla="*/ 5836916 h 8814195"/>
              <a:gd name="connsiteX727" fmla="*/ 2646339 w 4528157"/>
              <a:gd name="connsiteY727" fmla="*/ 5935785 h 8814195"/>
              <a:gd name="connsiteX728" fmla="*/ 2557485 w 4528157"/>
              <a:gd name="connsiteY728" fmla="*/ 5937662 h 8814195"/>
              <a:gd name="connsiteX729" fmla="*/ 2555607 w 4528157"/>
              <a:gd name="connsiteY729" fmla="*/ 5842548 h 8814195"/>
              <a:gd name="connsiteX730" fmla="*/ 2599096 w 4528157"/>
              <a:gd name="connsiteY730" fmla="*/ 5821899 h 8814195"/>
              <a:gd name="connsiteX731" fmla="*/ 2382511 w 4528157"/>
              <a:gd name="connsiteY731" fmla="*/ 5801563 h 8814195"/>
              <a:gd name="connsiteX732" fmla="*/ 2426077 w 4528157"/>
              <a:gd name="connsiteY732" fmla="*/ 5824402 h 8814195"/>
              <a:gd name="connsiteX733" fmla="*/ 2418569 w 4528157"/>
              <a:gd name="connsiteY733" fmla="*/ 5918263 h 8814195"/>
              <a:gd name="connsiteX734" fmla="*/ 2333468 w 4528157"/>
              <a:gd name="connsiteY734" fmla="*/ 5912631 h 8814195"/>
              <a:gd name="connsiteX735" fmla="*/ 2336597 w 4528157"/>
              <a:gd name="connsiteY735" fmla="*/ 5818146 h 8814195"/>
              <a:gd name="connsiteX736" fmla="*/ 2382511 w 4528157"/>
              <a:gd name="connsiteY736" fmla="*/ 5801563 h 8814195"/>
              <a:gd name="connsiteX737" fmla="*/ 1950593 w 4528157"/>
              <a:gd name="connsiteY737" fmla="*/ 5780365 h 8814195"/>
              <a:gd name="connsiteX738" fmla="*/ 1990561 w 4528157"/>
              <a:gd name="connsiteY738" fmla="*/ 5793115 h 8814195"/>
              <a:gd name="connsiteX739" fmla="*/ 1992439 w 4528157"/>
              <a:gd name="connsiteY739" fmla="*/ 5878842 h 8814195"/>
              <a:gd name="connsiteX740" fmla="*/ 1899204 w 4528157"/>
              <a:gd name="connsiteY740" fmla="*/ 5873210 h 8814195"/>
              <a:gd name="connsiteX741" fmla="*/ 1909216 w 4528157"/>
              <a:gd name="connsiteY741" fmla="*/ 5786857 h 8814195"/>
              <a:gd name="connsiteX742" fmla="*/ 1950593 w 4528157"/>
              <a:gd name="connsiteY742" fmla="*/ 5780365 h 8814195"/>
              <a:gd name="connsiteX743" fmla="*/ 2153959 w 4528157"/>
              <a:gd name="connsiteY743" fmla="*/ 5779896 h 8814195"/>
              <a:gd name="connsiteX744" fmla="*/ 2199559 w 4528157"/>
              <a:gd name="connsiteY744" fmla="*/ 5798122 h 8814195"/>
              <a:gd name="connsiteX745" fmla="*/ 2210823 w 4528157"/>
              <a:gd name="connsiteY745" fmla="*/ 5882596 h 8814195"/>
              <a:gd name="connsiteX746" fmla="*/ 2115085 w 4528157"/>
              <a:gd name="connsiteY746" fmla="*/ 5891982 h 8814195"/>
              <a:gd name="connsiteX747" fmla="*/ 2110705 w 4528157"/>
              <a:gd name="connsiteY747" fmla="*/ 5802502 h 8814195"/>
              <a:gd name="connsiteX748" fmla="*/ 2153959 w 4528157"/>
              <a:gd name="connsiteY748" fmla="*/ 5779896 h 8814195"/>
              <a:gd name="connsiteX749" fmla="*/ 4395443 w 4528157"/>
              <a:gd name="connsiteY749" fmla="*/ 5755492 h 8814195"/>
              <a:gd name="connsiteX750" fmla="*/ 4444095 w 4528157"/>
              <a:gd name="connsiteY750" fmla="*/ 5776845 h 8814195"/>
              <a:gd name="connsiteX751" fmla="*/ 4445345 w 4528157"/>
              <a:gd name="connsiteY751" fmla="*/ 5867578 h 8814195"/>
              <a:gd name="connsiteX752" fmla="*/ 4348981 w 4528157"/>
              <a:gd name="connsiteY752" fmla="*/ 5869455 h 8814195"/>
              <a:gd name="connsiteX753" fmla="*/ 4347731 w 4528157"/>
              <a:gd name="connsiteY753" fmla="*/ 5778723 h 8814195"/>
              <a:gd name="connsiteX754" fmla="*/ 4395443 w 4528157"/>
              <a:gd name="connsiteY754" fmla="*/ 5755492 h 8814195"/>
              <a:gd name="connsiteX755" fmla="*/ 1725951 w 4528157"/>
              <a:gd name="connsiteY755" fmla="*/ 5749313 h 8814195"/>
              <a:gd name="connsiteX756" fmla="*/ 1769050 w 4528157"/>
              <a:gd name="connsiteY756" fmla="*/ 5771840 h 8814195"/>
              <a:gd name="connsiteX757" fmla="*/ 1780938 w 4528157"/>
              <a:gd name="connsiteY757" fmla="*/ 5842548 h 8814195"/>
              <a:gd name="connsiteX758" fmla="*/ 1680821 w 4528157"/>
              <a:gd name="connsiteY758" fmla="*/ 5851935 h 8814195"/>
              <a:gd name="connsiteX759" fmla="*/ 1683323 w 4528157"/>
              <a:gd name="connsiteY759" fmla="*/ 5769963 h 8814195"/>
              <a:gd name="connsiteX760" fmla="*/ 1725951 w 4528157"/>
              <a:gd name="connsiteY760" fmla="*/ 5749313 h 8814195"/>
              <a:gd name="connsiteX761" fmla="*/ 4175025 w 4528157"/>
              <a:gd name="connsiteY761" fmla="*/ 5731871 h 8814195"/>
              <a:gd name="connsiteX762" fmla="*/ 4223207 w 4528157"/>
              <a:gd name="connsiteY762" fmla="*/ 5753693 h 8814195"/>
              <a:gd name="connsiteX763" fmla="*/ 4219453 w 4528157"/>
              <a:gd name="connsiteY763" fmla="*/ 5850683 h 8814195"/>
              <a:gd name="connsiteX764" fmla="*/ 4123089 w 4528157"/>
              <a:gd name="connsiteY764" fmla="*/ 5844426 h 8814195"/>
              <a:gd name="connsiteX765" fmla="*/ 4126843 w 4528157"/>
              <a:gd name="connsiteY765" fmla="*/ 5753693 h 8814195"/>
              <a:gd name="connsiteX766" fmla="*/ 4175025 w 4528157"/>
              <a:gd name="connsiteY766" fmla="*/ 5731871 h 8814195"/>
              <a:gd name="connsiteX767" fmla="*/ 1500059 w 4528157"/>
              <a:gd name="connsiteY767" fmla="*/ 5728977 h 8814195"/>
              <a:gd name="connsiteX768" fmla="*/ 1543156 w 4528157"/>
              <a:gd name="connsiteY768" fmla="*/ 5746809 h 8814195"/>
              <a:gd name="connsiteX769" fmla="*/ 1545034 w 4528157"/>
              <a:gd name="connsiteY769" fmla="*/ 5828783 h 8814195"/>
              <a:gd name="connsiteX770" fmla="*/ 1444289 w 4528157"/>
              <a:gd name="connsiteY770" fmla="*/ 5852560 h 8814195"/>
              <a:gd name="connsiteX771" fmla="*/ 1461185 w 4528157"/>
              <a:gd name="connsiteY771" fmla="*/ 5750565 h 8814195"/>
              <a:gd name="connsiteX772" fmla="*/ 1500059 w 4528157"/>
              <a:gd name="connsiteY772" fmla="*/ 5728977 h 8814195"/>
              <a:gd name="connsiteX773" fmla="*/ 3952340 w 4528157"/>
              <a:gd name="connsiteY773" fmla="*/ 5709031 h 8814195"/>
              <a:gd name="connsiteX774" fmla="*/ 4001070 w 4528157"/>
              <a:gd name="connsiteY774" fmla="*/ 5729289 h 8814195"/>
              <a:gd name="connsiteX775" fmla="*/ 4002320 w 4528157"/>
              <a:gd name="connsiteY775" fmla="*/ 5826279 h 8814195"/>
              <a:gd name="connsiteX776" fmla="*/ 3905331 w 4528157"/>
              <a:gd name="connsiteY776" fmla="*/ 5827531 h 8814195"/>
              <a:gd name="connsiteX777" fmla="*/ 3904079 w 4528157"/>
              <a:gd name="connsiteY777" fmla="*/ 5730541 h 8814195"/>
              <a:gd name="connsiteX778" fmla="*/ 3952340 w 4528157"/>
              <a:gd name="connsiteY778" fmla="*/ 5709031 h 8814195"/>
              <a:gd name="connsiteX779" fmla="*/ 1283083 w 4528157"/>
              <a:gd name="connsiteY779" fmla="*/ 5708093 h 8814195"/>
              <a:gd name="connsiteX780" fmla="*/ 1322896 w 4528157"/>
              <a:gd name="connsiteY780" fmla="*/ 5731167 h 8814195"/>
              <a:gd name="connsiteX781" fmla="*/ 1337288 w 4528157"/>
              <a:gd name="connsiteY781" fmla="*/ 5828156 h 8814195"/>
              <a:gd name="connsiteX782" fmla="*/ 1240298 w 4528157"/>
              <a:gd name="connsiteY782" fmla="*/ 5803127 h 8814195"/>
              <a:gd name="connsiteX783" fmla="*/ 1242801 w 4528157"/>
              <a:gd name="connsiteY783" fmla="*/ 5728664 h 8814195"/>
              <a:gd name="connsiteX784" fmla="*/ 1283083 w 4528157"/>
              <a:gd name="connsiteY784" fmla="*/ 5708093 h 8814195"/>
              <a:gd name="connsiteX785" fmla="*/ 618468 w 4528157"/>
              <a:gd name="connsiteY785" fmla="*/ 5689320 h 8814195"/>
              <a:gd name="connsiteX786" fmla="*/ 652727 w 4528157"/>
              <a:gd name="connsiteY786" fmla="*/ 5692371 h 8814195"/>
              <a:gd name="connsiteX787" fmla="*/ 647721 w 4528157"/>
              <a:gd name="connsiteY787" fmla="*/ 5736172 h 8814195"/>
              <a:gd name="connsiteX788" fmla="*/ 564498 w 4528157"/>
              <a:gd name="connsiteY788" fmla="*/ 5747436 h 8814195"/>
              <a:gd name="connsiteX789" fmla="*/ 585147 w 4528157"/>
              <a:gd name="connsiteY789" fmla="*/ 5690493 h 8814195"/>
              <a:gd name="connsiteX790" fmla="*/ 618468 w 4528157"/>
              <a:gd name="connsiteY790" fmla="*/ 5689320 h 8814195"/>
              <a:gd name="connsiteX791" fmla="*/ 3728715 w 4528157"/>
              <a:gd name="connsiteY791" fmla="*/ 5685096 h 8814195"/>
              <a:gd name="connsiteX792" fmla="*/ 3779557 w 4528157"/>
              <a:gd name="connsiteY792" fmla="*/ 5705512 h 8814195"/>
              <a:gd name="connsiteX793" fmla="*/ 3783312 w 4528157"/>
              <a:gd name="connsiteY793" fmla="*/ 5802502 h 8814195"/>
              <a:gd name="connsiteX794" fmla="*/ 3686322 w 4528157"/>
              <a:gd name="connsiteY794" fmla="*/ 5810636 h 8814195"/>
              <a:gd name="connsiteX795" fmla="*/ 3680690 w 4528157"/>
              <a:gd name="connsiteY795" fmla="*/ 5707388 h 8814195"/>
              <a:gd name="connsiteX796" fmla="*/ 3728715 w 4528157"/>
              <a:gd name="connsiteY796" fmla="*/ 5685096 h 8814195"/>
              <a:gd name="connsiteX797" fmla="*/ 842405 w 4528157"/>
              <a:gd name="connsiteY797" fmla="*/ 5681420 h 8814195"/>
              <a:gd name="connsiteX798" fmla="*/ 868608 w 4528157"/>
              <a:gd name="connsiteY798" fmla="*/ 5683611 h 8814195"/>
              <a:gd name="connsiteX799" fmla="*/ 894889 w 4528157"/>
              <a:gd name="connsiteY799" fmla="*/ 5729915 h 8814195"/>
              <a:gd name="connsiteX800" fmla="*/ 835444 w 4528157"/>
              <a:gd name="connsiteY800" fmla="*/ 5718652 h 8814195"/>
              <a:gd name="connsiteX801" fmla="*/ 814794 w 4528157"/>
              <a:gd name="connsiteY801" fmla="*/ 5682985 h 8814195"/>
              <a:gd name="connsiteX802" fmla="*/ 842405 w 4528157"/>
              <a:gd name="connsiteY802" fmla="*/ 5681420 h 8814195"/>
              <a:gd name="connsiteX803" fmla="*/ 3513695 w 4528157"/>
              <a:gd name="connsiteY803" fmla="*/ 5663352 h 8814195"/>
              <a:gd name="connsiteX804" fmla="*/ 3561799 w 4528157"/>
              <a:gd name="connsiteY804" fmla="*/ 5687365 h 8814195"/>
              <a:gd name="connsiteX805" fmla="*/ 3557419 w 4528157"/>
              <a:gd name="connsiteY805" fmla="*/ 5785605 h 8814195"/>
              <a:gd name="connsiteX806" fmla="*/ 3454797 w 4528157"/>
              <a:gd name="connsiteY806" fmla="*/ 5778723 h 8814195"/>
              <a:gd name="connsiteX807" fmla="*/ 3464183 w 4528157"/>
              <a:gd name="connsiteY807" fmla="*/ 5681108 h 8814195"/>
              <a:gd name="connsiteX808" fmla="*/ 3513695 w 4528157"/>
              <a:gd name="connsiteY808" fmla="*/ 5663352 h 8814195"/>
              <a:gd name="connsiteX809" fmla="*/ 3277791 w 4528157"/>
              <a:gd name="connsiteY809" fmla="*/ 5652245 h 8814195"/>
              <a:gd name="connsiteX810" fmla="*/ 3326520 w 4528157"/>
              <a:gd name="connsiteY810" fmla="*/ 5674224 h 8814195"/>
              <a:gd name="connsiteX811" fmla="*/ 3326520 w 4528157"/>
              <a:gd name="connsiteY811" fmla="*/ 5771215 h 8814195"/>
              <a:gd name="connsiteX812" fmla="*/ 3224525 w 4528157"/>
              <a:gd name="connsiteY812" fmla="*/ 5769336 h 8814195"/>
              <a:gd name="connsiteX813" fmla="*/ 3229530 w 4528157"/>
              <a:gd name="connsiteY813" fmla="*/ 5672973 h 8814195"/>
              <a:gd name="connsiteX814" fmla="*/ 3277791 w 4528157"/>
              <a:gd name="connsiteY814" fmla="*/ 5652245 h 8814195"/>
              <a:gd name="connsiteX815" fmla="*/ 3068481 w 4528157"/>
              <a:gd name="connsiteY815" fmla="*/ 5642702 h 8814195"/>
              <a:gd name="connsiteX816" fmla="*/ 3116271 w 4528157"/>
              <a:gd name="connsiteY816" fmla="*/ 5665464 h 8814195"/>
              <a:gd name="connsiteX817" fmla="*/ 3112517 w 4528157"/>
              <a:gd name="connsiteY817" fmla="*/ 5762453 h 8814195"/>
              <a:gd name="connsiteX818" fmla="*/ 3015527 w 4528157"/>
              <a:gd name="connsiteY818" fmla="*/ 5758699 h 8814195"/>
              <a:gd name="connsiteX819" fmla="*/ 3019280 w 4528157"/>
              <a:gd name="connsiteY819" fmla="*/ 5661709 h 8814195"/>
              <a:gd name="connsiteX820" fmla="*/ 3068481 w 4528157"/>
              <a:gd name="connsiteY820" fmla="*/ 5642702 h 8814195"/>
              <a:gd name="connsiteX821" fmla="*/ 2846498 w 4528157"/>
              <a:gd name="connsiteY821" fmla="*/ 5621036 h 8814195"/>
              <a:gd name="connsiteX822" fmla="*/ 2891629 w 4528157"/>
              <a:gd name="connsiteY822" fmla="*/ 5641687 h 8814195"/>
              <a:gd name="connsiteX823" fmla="*/ 2892256 w 4528157"/>
              <a:gd name="connsiteY823" fmla="*/ 5738049 h 8814195"/>
              <a:gd name="connsiteX824" fmla="*/ 2795265 w 4528157"/>
              <a:gd name="connsiteY824" fmla="*/ 5736172 h 8814195"/>
              <a:gd name="connsiteX825" fmla="*/ 2800897 w 4528157"/>
              <a:gd name="connsiteY825" fmla="*/ 5639808 h 8814195"/>
              <a:gd name="connsiteX826" fmla="*/ 2846498 w 4528157"/>
              <a:gd name="connsiteY826" fmla="*/ 5621036 h 8814195"/>
              <a:gd name="connsiteX827" fmla="*/ 2627567 w 4528157"/>
              <a:gd name="connsiteY827" fmla="*/ 5600699 h 8814195"/>
              <a:gd name="connsiteX828" fmla="*/ 2673871 w 4528157"/>
              <a:gd name="connsiteY828" fmla="*/ 5626042 h 8814195"/>
              <a:gd name="connsiteX829" fmla="*/ 2666989 w 4528157"/>
              <a:gd name="connsiteY829" fmla="*/ 5717400 h 8814195"/>
              <a:gd name="connsiteX830" fmla="*/ 2576257 w 4528157"/>
              <a:gd name="connsiteY830" fmla="*/ 5714897 h 8814195"/>
              <a:gd name="connsiteX831" fmla="*/ 2577507 w 4528157"/>
              <a:gd name="connsiteY831" fmla="*/ 5618533 h 8814195"/>
              <a:gd name="connsiteX832" fmla="*/ 2627567 w 4528157"/>
              <a:gd name="connsiteY832" fmla="*/ 5600699 h 8814195"/>
              <a:gd name="connsiteX833" fmla="*/ 2402770 w 4528157"/>
              <a:gd name="connsiteY833" fmla="*/ 5579581 h 8814195"/>
              <a:gd name="connsiteX834" fmla="*/ 2447353 w 4528157"/>
              <a:gd name="connsiteY834" fmla="*/ 5601013 h 8814195"/>
              <a:gd name="connsiteX835" fmla="*/ 2443599 w 4528157"/>
              <a:gd name="connsiteY835" fmla="*/ 5695499 h 8814195"/>
              <a:gd name="connsiteX836" fmla="*/ 2357247 w 4528157"/>
              <a:gd name="connsiteY836" fmla="*/ 5694248 h 8814195"/>
              <a:gd name="connsiteX837" fmla="*/ 2357247 w 4528157"/>
              <a:gd name="connsiteY837" fmla="*/ 5598509 h 8814195"/>
              <a:gd name="connsiteX838" fmla="*/ 2402770 w 4528157"/>
              <a:gd name="connsiteY838" fmla="*/ 5579581 h 8814195"/>
              <a:gd name="connsiteX839" fmla="*/ 2182352 w 4528157"/>
              <a:gd name="connsiteY839" fmla="*/ 5557992 h 8814195"/>
              <a:gd name="connsiteX840" fmla="*/ 2227718 w 4528157"/>
              <a:gd name="connsiteY840" fmla="*/ 5580364 h 8814195"/>
              <a:gd name="connsiteX841" fmla="*/ 2222086 w 4528157"/>
              <a:gd name="connsiteY841" fmla="*/ 5669844 h 8814195"/>
              <a:gd name="connsiteX842" fmla="*/ 2132606 w 4528157"/>
              <a:gd name="connsiteY842" fmla="*/ 5665464 h 8814195"/>
              <a:gd name="connsiteX843" fmla="*/ 2136986 w 4528157"/>
              <a:gd name="connsiteY843" fmla="*/ 5575982 h 8814195"/>
              <a:gd name="connsiteX844" fmla="*/ 2182352 w 4528157"/>
              <a:gd name="connsiteY844" fmla="*/ 5557992 h 8814195"/>
              <a:gd name="connsiteX845" fmla="*/ 1957476 w 4528157"/>
              <a:gd name="connsiteY845" fmla="*/ 5547199 h 8814195"/>
              <a:gd name="connsiteX846" fmla="*/ 1998696 w 4528157"/>
              <a:gd name="connsiteY846" fmla="*/ 5556585 h 8814195"/>
              <a:gd name="connsiteX847" fmla="*/ 2008708 w 4528157"/>
              <a:gd name="connsiteY847" fmla="*/ 5641060 h 8814195"/>
              <a:gd name="connsiteX848" fmla="*/ 1912971 w 4528157"/>
              <a:gd name="connsiteY848" fmla="*/ 5644188 h 8814195"/>
              <a:gd name="connsiteX849" fmla="*/ 1916724 w 4528157"/>
              <a:gd name="connsiteY849" fmla="*/ 5556585 h 8814195"/>
              <a:gd name="connsiteX850" fmla="*/ 1957476 w 4528157"/>
              <a:gd name="connsiteY850" fmla="*/ 5547199 h 8814195"/>
              <a:gd name="connsiteX851" fmla="*/ 1746288 w 4528157"/>
              <a:gd name="connsiteY851" fmla="*/ 5538673 h 8814195"/>
              <a:gd name="connsiteX852" fmla="*/ 1787822 w 4528157"/>
              <a:gd name="connsiteY852" fmla="*/ 5546573 h 8814195"/>
              <a:gd name="connsiteX853" fmla="*/ 1788448 w 4528157"/>
              <a:gd name="connsiteY853" fmla="*/ 5632925 h 8814195"/>
              <a:gd name="connsiteX854" fmla="*/ 1718365 w 4528157"/>
              <a:gd name="connsiteY854" fmla="*/ 5647944 h 8814195"/>
              <a:gd name="connsiteX855" fmla="*/ 1705223 w 4528157"/>
              <a:gd name="connsiteY855" fmla="*/ 5547198 h 8814195"/>
              <a:gd name="connsiteX856" fmla="*/ 1746288 w 4528157"/>
              <a:gd name="connsiteY856" fmla="*/ 5538673 h 8814195"/>
              <a:gd name="connsiteX857" fmla="*/ 4419612 w 4528157"/>
              <a:gd name="connsiteY857" fmla="*/ 5532259 h 8814195"/>
              <a:gd name="connsiteX858" fmla="*/ 4464743 w 4528157"/>
              <a:gd name="connsiteY858" fmla="*/ 5552830 h 8814195"/>
              <a:gd name="connsiteX859" fmla="*/ 4465995 w 4528157"/>
              <a:gd name="connsiteY859" fmla="*/ 5649194 h 8814195"/>
              <a:gd name="connsiteX860" fmla="*/ 4369631 w 4528157"/>
              <a:gd name="connsiteY860" fmla="*/ 5647944 h 8814195"/>
              <a:gd name="connsiteX861" fmla="*/ 4374011 w 4528157"/>
              <a:gd name="connsiteY861" fmla="*/ 5551580 h 8814195"/>
              <a:gd name="connsiteX862" fmla="*/ 4419612 w 4528157"/>
              <a:gd name="connsiteY862" fmla="*/ 5532259 h 8814195"/>
              <a:gd name="connsiteX863" fmla="*/ 4192938 w 4528157"/>
              <a:gd name="connsiteY863" fmla="*/ 5509106 h 8814195"/>
              <a:gd name="connsiteX864" fmla="*/ 4245109 w 4528157"/>
              <a:gd name="connsiteY864" fmla="*/ 5529678 h 8814195"/>
              <a:gd name="connsiteX865" fmla="*/ 4247611 w 4528157"/>
              <a:gd name="connsiteY865" fmla="*/ 5627293 h 8814195"/>
              <a:gd name="connsiteX866" fmla="*/ 4151873 w 4528157"/>
              <a:gd name="connsiteY866" fmla="*/ 5631674 h 8814195"/>
              <a:gd name="connsiteX867" fmla="*/ 4143113 w 4528157"/>
              <a:gd name="connsiteY867" fmla="*/ 5535935 h 8814195"/>
              <a:gd name="connsiteX868" fmla="*/ 4192938 w 4528157"/>
              <a:gd name="connsiteY868" fmla="*/ 5509106 h 8814195"/>
              <a:gd name="connsiteX869" fmla="*/ 1528687 w 4528157"/>
              <a:gd name="connsiteY869" fmla="*/ 5506525 h 8814195"/>
              <a:gd name="connsiteX870" fmla="*/ 1566935 w 4528157"/>
              <a:gd name="connsiteY870" fmla="*/ 5527175 h 8814195"/>
              <a:gd name="connsiteX871" fmla="*/ 1586959 w 4528157"/>
              <a:gd name="connsiteY871" fmla="*/ 5627920 h 8814195"/>
              <a:gd name="connsiteX872" fmla="*/ 1484963 w 4528157"/>
              <a:gd name="connsiteY872" fmla="*/ 5611650 h 8814195"/>
              <a:gd name="connsiteX873" fmla="*/ 1484337 w 4528157"/>
              <a:gd name="connsiteY873" fmla="*/ 5523420 h 8814195"/>
              <a:gd name="connsiteX874" fmla="*/ 1528687 w 4528157"/>
              <a:gd name="connsiteY874" fmla="*/ 5506525 h 8814195"/>
              <a:gd name="connsiteX875" fmla="*/ 1306001 w 4528157"/>
              <a:gd name="connsiteY875" fmla="*/ 5485485 h 8814195"/>
              <a:gd name="connsiteX876" fmla="*/ 1344797 w 4528157"/>
              <a:gd name="connsiteY876" fmla="*/ 5508402 h 8814195"/>
              <a:gd name="connsiteX877" fmla="*/ 1344170 w 4528157"/>
              <a:gd name="connsiteY877" fmla="*/ 5582866 h 8814195"/>
              <a:gd name="connsiteX878" fmla="*/ 1265953 w 4528157"/>
              <a:gd name="connsiteY878" fmla="*/ 5602264 h 8814195"/>
              <a:gd name="connsiteX879" fmla="*/ 1247807 w 4528157"/>
              <a:gd name="connsiteY879" fmla="*/ 5584744 h 8814195"/>
              <a:gd name="connsiteX880" fmla="*/ 1265327 w 4528157"/>
              <a:gd name="connsiteY880" fmla="*/ 5505274 h 8814195"/>
              <a:gd name="connsiteX881" fmla="*/ 1306001 w 4528157"/>
              <a:gd name="connsiteY881" fmla="*/ 5485485 h 8814195"/>
              <a:gd name="connsiteX882" fmla="*/ 3979012 w 4528157"/>
              <a:gd name="connsiteY882" fmla="*/ 5484937 h 8814195"/>
              <a:gd name="connsiteX883" fmla="*/ 4025474 w 4528157"/>
              <a:gd name="connsiteY883" fmla="*/ 5506526 h 8814195"/>
              <a:gd name="connsiteX884" fmla="*/ 4020467 w 4528157"/>
              <a:gd name="connsiteY884" fmla="*/ 5611023 h 8814195"/>
              <a:gd name="connsiteX885" fmla="*/ 3923477 w 4528157"/>
              <a:gd name="connsiteY885" fmla="*/ 5605393 h 8814195"/>
              <a:gd name="connsiteX886" fmla="*/ 3929735 w 4528157"/>
              <a:gd name="connsiteY886" fmla="*/ 5502771 h 8814195"/>
              <a:gd name="connsiteX887" fmla="*/ 3979012 w 4528157"/>
              <a:gd name="connsiteY887" fmla="*/ 5484937 h 8814195"/>
              <a:gd name="connsiteX888" fmla="*/ 1084802 w 4528157"/>
              <a:gd name="connsiteY888" fmla="*/ 5476802 h 8814195"/>
              <a:gd name="connsiteX889" fmla="*/ 1120782 w 4528157"/>
              <a:gd name="connsiteY889" fmla="*/ 5489004 h 8814195"/>
              <a:gd name="connsiteX890" fmla="*/ 1137051 w 4528157"/>
              <a:gd name="connsiteY890" fmla="*/ 5580364 h 8814195"/>
              <a:gd name="connsiteX891" fmla="*/ 1044442 w 4528157"/>
              <a:gd name="connsiteY891" fmla="*/ 5562842 h 8814195"/>
              <a:gd name="connsiteX892" fmla="*/ 1046944 w 4528157"/>
              <a:gd name="connsiteY892" fmla="*/ 5483373 h 8814195"/>
              <a:gd name="connsiteX893" fmla="*/ 1084802 w 4528157"/>
              <a:gd name="connsiteY893" fmla="*/ 5476802 h 8814195"/>
              <a:gd name="connsiteX894" fmla="*/ 3737319 w 4528157"/>
              <a:gd name="connsiteY894" fmla="*/ 5473595 h 8814195"/>
              <a:gd name="connsiteX895" fmla="*/ 3793324 w 4528157"/>
              <a:gd name="connsiteY895" fmla="*/ 5494011 h 8814195"/>
              <a:gd name="connsiteX896" fmla="*/ 3797704 w 4528157"/>
              <a:gd name="connsiteY896" fmla="*/ 5591626 h 8814195"/>
              <a:gd name="connsiteX897" fmla="*/ 3693205 w 4528157"/>
              <a:gd name="connsiteY897" fmla="*/ 5598509 h 8814195"/>
              <a:gd name="connsiteX898" fmla="*/ 3686947 w 4528157"/>
              <a:gd name="connsiteY898" fmla="*/ 5499642 h 8814195"/>
              <a:gd name="connsiteX899" fmla="*/ 3737319 w 4528157"/>
              <a:gd name="connsiteY899" fmla="*/ 5473595 h 8814195"/>
              <a:gd name="connsiteX900" fmla="*/ 852182 w 4528157"/>
              <a:gd name="connsiteY900" fmla="*/ 5472970 h 8814195"/>
              <a:gd name="connsiteX901" fmla="*/ 883625 w 4528157"/>
              <a:gd name="connsiteY901" fmla="*/ 5475238 h 8814195"/>
              <a:gd name="connsiteX902" fmla="*/ 874240 w 4528157"/>
              <a:gd name="connsiteY902" fmla="*/ 5530303 h 8814195"/>
              <a:gd name="connsiteX903" fmla="*/ 812290 w 4528157"/>
              <a:gd name="connsiteY903" fmla="*/ 5505274 h 8814195"/>
              <a:gd name="connsiteX904" fmla="*/ 821677 w 4528157"/>
              <a:gd name="connsiteY904" fmla="*/ 5473987 h 8814195"/>
              <a:gd name="connsiteX905" fmla="*/ 852182 w 4528157"/>
              <a:gd name="connsiteY905" fmla="*/ 5472970 h 8814195"/>
              <a:gd name="connsiteX906" fmla="*/ 3521203 w 4528157"/>
              <a:gd name="connsiteY906" fmla="*/ 5450834 h 8814195"/>
              <a:gd name="connsiteX907" fmla="*/ 3573689 w 4528157"/>
              <a:gd name="connsiteY907" fmla="*/ 5472735 h 8814195"/>
              <a:gd name="connsiteX908" fmla="*/ 3569934 w 4528157"/>
              <a:gd name="connsiteY908" fmla="*/ 5577234 h 8814195"/>
              <a:gd name="connsiteX909" fmla="*/ 3465435 w 4528157"/>
              <a:gd name="connsiteY909" fmla="*/ 5570977 h 8814195"/>
              <a:gd name="connsiteX910" fmla="*/ 3469189 w 4528157"/>
              <a:gd name="connsiteY910" fmla="*/ 5472109 h 8814195"/>
              <a:gd name="connsiteX911" fmla="*/ 3521203 w 4528157"/>
              <a:gd name="connsiteY911" fmla="*/ 5450834 h 8814195"/>
              <a:gd name="connsiteX912" fmla="*/ 3294842 w 4528157"/>
              <a:gd name="connsiteY912" fmla="*/ 5429403 h 8814195"/>
              <a:gd name="connsiteX913" fmla="*/ 3349047 w 4528157"/>
              <a:gd name="connsiteY913" fmla="*/ 5448957 h 8814195"/>
              <a:gd name="connsiteX914" fmla="*/ 3348421 w 4528157"/>
              <a:gd name="connsiteY914" fmla="*/ 5554082 h 8814195"/>
              <a:gd name="connsiteX915" fmla="*/ 3247052 w 4528157"/>
              <a:gd name="connsiteY915" fmla="*/ 5552205 h 8814195"/>
              <a:gd name="connsiteX916" fmla="*/ 3243922 w 4528157"/>
              <a:gd name="connsiteY916" fmla="*/ 5453963 h 8814195"/>
              <a:gd name="connsiteX917" fmla="*/ 3294842 w 4528157"/>
              <a:gd name="connsiteY917" fmla="*/ 5429403 h 8814195"/>
              <a:gd name="connsiteX918" fmla="*/ 197657 w 4528157"/>
              <a:gd name="connsiteY918" fmla="*/ 5420799 h 8814195"/>
              <a:gd name="connsiteX919" fmla="*/ 230352 w 4528157"/>
              <a:gd name="connsiteY919" fmla="*/ 5430184 h 8814195"/>
              <a:gd name="connsiteX920" fmla="*/ 239738 w 4528157"/>
              <a:gd name="connsiteY920" fmla="*/ 5505899 h 8814195"/>
              <a:gd name="connsiteX921" fmla="*/ 160894 w 4528157"/>
              <a:gd name="connsiteY921" fmla="*/ 5484625 h 8814195"/>
              <a:gd name="connsiteX922" fmla="*/ 164023 w 4528157"/>
              <a:gd name="connsiteY922" fmla="*/ 5426431 h 8814195"/>
              <a:gd name="connsiteX923" fmla="*/ 197657 w 4528157"/>
              <a:gd name="connsiteY923" fmla="*/ 5420799 h 8814195"/>
              <a:gd name="connsiteX924" fmla="*/ 3089834 w 4528157"/>
              <a:gd name="connsiteY924" fmla="*/ 5417983 h 8814195"/>
              <a:gd name="connsiteX925" fmla="*/ 3138171 w 4528157"/>
              <a:gd name="connsiteY925" fmla="*/ 5439571 h 8814195"/>
              <a:gd name="connsiteX926" fmla="*/ 3136295 w 4528157"/>
              <a:gd name="connsiteY926" fmla="*/ 5542818 h 8814195"/>
              <a:gd name="connsiteX927" fmla="*/ 3038679 w 4528157"/>
              <a:gd name="connsiteY927" fmla="*/ 5540941 h 8814195"/>
              <a:gd name="connsiteX928" fmla="*/ 3040556 w 4528157"/>
              <a:gd name="connsiteY928" fmla="*/ 5437693 h 8814195"/>
              <a:gd name="connsiteX929" fmla="*/ 3089834 w 4528157"/>
              <a:gd name="connsiteY929" fmla="*/ 5417983 h 8814195"/>
              <a:gd name="connsiteX930" fmla="*/ 2863706 w 4528157"/>
              <a:gd name="connsiteY930" fmla="*/ 5399210 h 8814195"/>
              <a:gd name="connsiteX931" fmla="*/ 2912905 w 4528157"/>
              <a:gd name="connsiteY931" fmla="*/ 5417670 h 8814195"/>
              <a:gd name="connsiteX932" fmla="*/ 2917285 w 4528157"/>
              <a:gd name="connsiteY932" fmla="*/ 5514659 h 8814195"/>
              <a:gd name="connsiteX933" fmla="*/ 2820296 w 4528157"/>
              <a:gd name="connsiteY933" fmla="*/ 5519041 h 8814195"/>
              <a:gd name="connsiteX934" fmla="*/ 2815914 w 4528157"/>
              <a:gd name="connsiteY934" fmla="*/ 5422049 h 8814195"/>
              <a:gd name="connsiteX935" fmla="*/ 2863706 w 4528157"/>
              <a:gd name="connsiteY935" fmla="*/ 5399210 h 8814195"/>
              <a:gd name="connsiteX936" fmla="*/ 2647669 w 4528157"/>
              <a:gd name="connsiteY936" fmla="*/ 5377544 h 8814195"/>
              <a:gd name="connsiteX937" fmla="*/ 2692018 w 4528157"/>
              <a:gd name="connsiteY937" fmla="*/ 5398897 h 8814195"/>
              <a:gd name="connsiteX938" fmla="*/ 2691393 w 4528157"/>
              <a:gd name="connsiteY938" fmla="*/ 5494637 h 8814195"/>
              <a:gd name="connsiteX939" fmla="*/ 2595029 w 4528157"/>
              <a:gd name="connsiteY939" fmla="*/ 5490882 h 8814195"/>
              <a:gd name="connsiteX940" fmla="*/ 2601911 w 4528157"/>
              <a:gd name="connsiteY940" fmla="*/ 5395143 h 8814195"/>
              <a:gd name="connsiteX941" fmla="*/ 2647669 w 4528157"/>
              <a:gd name="connsiteY941" fmla="*/ 5377544 h 8814195"/>
              <a:gd name="connsiteX942" fmla="*/ 2424905 w 4528157"/>
              <a:gd name="connsiteY942" fmla="*/ 5356191 h 8814195"/>
              <a:gd name="connsiteX943" fmla="*/ 2469255 w 4528157"/>
              <a:gd name="connsiteY943" fmla="*/ 5377623 h 8814195"/>
              <a:gd name="connsiteX944" fmla="*/ 2466751 w 4528157"/>
              <a:gd name="connsiteY944" fmla="*/ 5472735 h 8814195"/>
              <a:gd name="connsiteX945" fmla="*/ 2380399 w 4528157"/>
              <a:gd name="connsiteY945" fmla="*/ 5475238 h 8814195"/>
              <a:gd name="connsiteX946" fmla="*/ 2379148 w 4528157"/>
              <a:gd name="connsiteY946" fmla="*/ 5375120 h 8814195"/>
              <a:gd name="connsiteX947" fmla="*/ 2424905 w 4528157"/>
              <a:gd name="connsiteY947" fmla="*/ 5356191 h 8814195"/>
              <a:gd name="connsiteX948" fmla="*/ 2204331 w 4528157"/>
              <a:gd name="connsiteY948" fmla="*/ 5335855 h 8814195"/>
              <a:gd name="connsiteX949" fmla="*/ 2248367 w 4528157"/>
              <a:gd name="connsiteY949" fmla="*/ 5357599 h 8814195"/>
              <a:gd name="connsiteX950" fmla="*/ 2243362 w 4528157"/>
              <a:gd name="connsiteY950" fmla="*/ 5451461 h 8814195"/>
              <a:gd name="connsiteX951" fmla="*/ 2158261 w 4528157"/>
              <a:gd name="connsiteY951" fmla="*/ 5449583 h 8814195"/>
              <a:gd name="connsiteX952" fmla="*/ 2158886 w 4528157"/>
              <a:gd name="connsiteY952" fmla="*/ 5354470 h 8814195"/>
              <a:gd name="connsiteX953" fmla="*/ 2204331 w 4528157"/>
              <a:gd name="connsiteY953" fmla="*/ 5335855 h 8814195"/>
              <a:gd name="connsiteX954" fmla="*/ 1977578 w 4528157"/>
              <a:gd name="connsiteY954" fmla="*/ 5314657 h 8814195"/>
              <a:gd name="connsiteX955" fmla="*/ 2023725 w 4528157"/>
              <a:gd name="connsiteY955" fmla="*/ 5332570 h 8814195"/>
              <a:gd name="connsiteX956" fmla="*/ 2024977 w 4528157"/>
              <a:gd name="connsiteY956" fmla="*/ 5422677 h 8814195"/>
              <a:gd name="connsiteX957" fmla="*/ 1936748 w 4528157"/>
              <a:gd name="connsiteY957" fmla="*/ 5424554 h 8814195"/>
              <a:gd name="connsiteX958" fmla="*/ 1934245 w 4528157"/>
              <a:gd name="connsiteY958" fmla="*/ 5335698 h 8814195"/>
              <a:gd name="connsiteX959" fmla="*/ 1977578 w 4528157"/>
              <a:gd name="connsiteY959" fmla="*/ 5314657 h 8814195"/>
              <a:gd name="connsiteX960" fmla="*/ 1759038 w 4528157"/>
              <a:gd name="connsiteY960" fmla="*/ 5303472 h 8814195"/>
              <a:gd name="connsiteX961" fmla="*/ 1799710 w 4528157"/>
              <a:gd name="connsiteY961" fmla="*/ 5313798 h 8814195"/>
              <a:gd name="connsiteX962" fmla="*/ 1802840 w 4528157"/>
              <a:gd name="connsiteY962" fmla="*/ 5402027 h 8814195"/>
              <a:gd name="connsiteX963" fmla="*/ 1712733 w 4528157"/>
              <a:gd name="connsiteY963" fmla="*/ 5399523 h 8814195"/>
              <a:gd name="connsiteX964" fmla="*/ 1718365 w 4528157"/>
              <a:gd name="connsiteY964" fmla="*/ 5311920 h 8814195"/>
              <a:gd name="connsiteX965" fmla="*/ 1759038 w 4528157"/>
              <a:gd name="connsiteY965" fmla="*/ 5303472 h 8814195"/>
              <a:gd name="connsiteX966" fmla="*/ 4428529 w 4528157"/>
              <a:gd name="connsiteY966" fmla="*/ 5299170 h 8814195"/>
              <a:gd name="connsiteX967" fmla="*/ 4477259 w 4528157"/>
              <a:gd name="connsiteY967" fmla="*/ 5319430 h 8814195"/>
              <a:gd name="connsiteX968" fmla="*/ 4478509 w 4528157"/>
              <a:gd name="connsiteY968" fmla="*/ 5416419 h 8814195"/>
              <a:gd name="connsiteX969" fmla="*/ 4381520 w 4528157"/>
              <a:gd name="connsiteY969" fmla="*/ 5417670 h 8814195"/>
              <a:gd name="connsiteX970" fmla="*/ 4380268 w 4528157"/>
              <a:gd name="connsiteY970" fmla="*/ 5320680 h 8814195"/>
              <a:gd name="connsiteX971" fmla="*/ 4428529 w 4528157"/>
              <a:gd name="connsiteY971" fmla="*/ 5299170 h 8814195"/>
              <a:gd name="connsiteX972" fmla="*/ 4211866 w 4528157"/>
              <a:gd name="connsiteY972" fmla="*/ 5296276 h 8814195"/>
              <a:gd name="connsiteX973" fmla="*/ 4259501 w 4528157"/>
              <a:gd name="connsiteY973" fmla="*/ 5319430 h 8814195"/>
              <a:gd name="connsiteX974" fmla="*/ 4254495 w 4528157"/>
              <a:gd name="connsiteY974" fmla="*/ 5422677 h 8814195"/>
              <a:gd name="connsiteX975" fmla="*/ 4156253 w 4528157"/>
              <a:gd name="connsiteY975" fmla="*/ 5417670 h 8814195"/>
              <a:gd name="connsiteX976" fmla="*/ 4161885 w 4528157"/>
              <a:gd name="connsiteY976" fmla="*/ 5314423 h 8814195"/>
              <a:gd name="connsiteX977" fmla="*/ 4211866 w 4528157"/>
              <a:gd name="connsiteY977" fmla="*/ 5296276 h 8814195"/>
              <a:gd name="connsiteX978" fmla="*/ 1610736 w 4528157"/>
              <a:gd name="connsiteY978" fmla="*/ 5287516 h 8814195"/>
              <a:gd name="connsiteX979" fmla="*/ 1588210 w 4528157"/>
              <a:gd name="connsiteY979" fmla="*/ 5388886 h 8814195"/>
              <a:gd name="connsiteX980" fmla="*/ 1499980 w 4528157"/>
              <a:gd name="connsiteY980" fmla="*/ 5384506 h 8814195"/>
              <a:gd name="connsiteX981" fmla="*/ 1508115 w 4528157"/>
              <a:gd name="connsiteY981" fmla="*/ 5301908 h 8814195"/>
              <a:gd name="connsiteX982" fmla="*/ 1610736 w 4528157"/>
              <a:gd name="connsiteY982" fmla="*/ 5287516 h 8814195"/>
              <a:gd name="connsiteX983" fmla="*/ 3979403 w 4528157"/>
              <a:gd name="connsiteY983" fmla="*/ 5274063 h 8814195"/>
              <a:gd name="connsiteX984" fmla="*/ 4034234 w 4528157"/>
              <a:gd name="connsiteY984" fmla="*/ 5290646 h 8814195"/>
              <a:gd name="connsiteX985" fmla="*/ 4040491 w 4528157"/>
              <a:gd name="connsiteY985" fmla="*/ 5395143 h 8814195"/>
              <a:gd name="connsiteX986" fmla="*/ 3935992 w 4528157"/>
              <a:gd name="connsiteY986" fmla="*/ 5398897 h 8814195"/>
              <a:gd name="connsiteX987" fmla="*/ 3929735 w 4528157"/>
              <a:gd name="connsiteY987" fmla="*/ 5300656 h 8814195"/>
              <a:gd name="connsiteX988" fmla="*/ 3979403 w 4528157"/>
              <a:gd name="connsiteY988" fmla="*/ 5274063 h 8814195"/>
              <a:gd name="connsiteX989" fmla="*/ 1308035 w 4528157"/>
              <a:gd name="connsiteY989" fmla="*/ 5273984 h 8814195"/>
              <a:gd name="connsiteX990" fmla="*/ 1350429 w 4528157"/>
              <a:gd name="connsiteY990" fmla="*/ 5290646 h 8814195"/>
              <a:gd name="connsiteX991" fmla="*/ 1373581 w 4528157"/>
              <a:gd name="connsiteY991" fmla="*/ 5370114 h 8814195"/>
              <a:gd name="connsiteX992" fmla="*/ 1356687 w 4528157"/>
              <a:gd name="connsiteY992" fmla="*/ 5389511 h 8814195"/>
              <a:gd name="connsiteX993" fmla="*/ 1276592 w 4528157"/>
              <a:gd name="connsiteY993" fmla="*/ 5375120 h 8814195"/>
              <a:gd name="connsiteX994" fmla="*/ 1270334 w 4528157"/>
              <a:gd name="connsiteY994" fmla="*/ 5300031 h 8814195"/>
              <a:gd name="connsiteX995" fmla="*/ 1308035 w 4528157"/>
              <a:gd name="connsiteY995" fmla="*/ 5273984 h 8814195"/>
              <a:gd name="connsiteX996" fmla="*/ 1153946 w 4528157"/>
              <a:gd name="connsiteY996" fmla="*/ 5258732 h 8814195"/>
              <a:gd name="connsiteX997" fmla="*/ 1127039 w 4528157"/>
              <a:gd name="connsiteY997" fmla="*/ 5354470 h 8814195"/>
              <a:gd name="connsiteX998" fmla="*/ 1053202 w 4528157"/>
              <a:gd name="connsiteY998" fmla="*/ 5350716 h 8814195"/>
              <a:gd name="connsiteX999" fmla="*/ 1057582 w 4528157"/>
              <a:gd name="connsiteY999" fmla="*/ 5271247 h 8814195"/>
              <a:gd name="connsiteX1000" fmla="*/ 1153946 w 4528157"/>
              <a:gd name="connsiteY1000" fmla="*/ 5258732 h 8814195"/>
              <a:gd name="connsiteX1001" fmla="*/ 928679 w 4528157"/>
              <a:gd name="connsiteY1001" fmla="*/ 5251849 h 8814195"/>
              <a:gd name="connsiteX1002" fmla="*/ 911159 w 4528157"/>
              <a:gd name="connsiteY1002" fmla="*/ 5323183 h 8814195"/>
              <a:gd name="connsiteX1003" fmla="*/ 872988 w 4528157"/>
              <a:gd name="connsiteY1003" fmla="*/ 5335698 h 8814195"/>
              <a:gd name="connsiteX1004" fmla="*/ 884250 w 4528157"/>
              <a:gd name="connsiteY1004" fmla="*/ 5279381 h 8814195"/>
              <a:gd name="connsiteX1005" fmla="*/ 928679 w 4528157"/>
              <a:gd name="connsiteY1005" fmla="*/ 5251849 h 8814195"/>
              <a:gd name="connsiteX1006" fmla="*/ 3767121 w 4528157"/>
              <a:gd name="connsiteY1006" fmla="*/ 5251380 h 8814195"/>
              <a:gd name="connsiteX1007" fmla="*/ 3818979 w 4528157"/>
              <a:gd name="connsiteY1007" fmla="*/ 5273124 h 8814195"/>
              <a:gd name="connsiteX1008" fmla="*/ 3815851 w 4528157"/>
              <a:gd name="connsiteY1008" fmla="*/ 5378248 h 8814195"/>
              <a:gd name="connsiteX1009" fmla="*/ 3710725 w 4528157"/>
              <a:gd name="connsiteY1009" fmla="*/ 5375120 h 8814195"/>
              <a:gd name="connsiteX1010" fmla="*/ 3713854 w 4528157"/>
              <a:gd name="connsiteY1010" fmla="*/ 5269995 h 8814195"/>
              <a:gd name="connsiteX1011" fmla="*/ 3767121 w 4528157"/>
              <a:gd name="connsiteY1011" fmla="*/ 5251380 h 8814195"/>
              <a:gd name="connsiteX1012" fmla="*/ 3545060 w 4528157"/>
              <a:gd name="connsiteY1012" fmla="*/ 5229087 h 8814195"/>
              <a:gd name="connsiteX1013" fmla="*/ 3597466 w 4528157"/>
              <a:gd name="connsiteY1013" fmla="*/ 5250597 h 8814195"/>
              <a:gd name="connsiteX1014" fmla="*/ 3594338 w 4528157"/>
              <a:gd name="connsiteY1014" fmla="*/ 5356347 h 8814195"/>
              <a:gd name="connsiteX1015" fmla="*/ 3488587 w 4528157"/>
              <a:gd name="connsiteY1015" fmla="*/ 5353219 h 8814195"/>
              <a:gd name="connsiteX1016" fmla="*/ 3491716 w 4528157"/>
              <a:gd name="connsiteY1016" fmla="*/ 5247468 h 8814195"/>
              <a:gd name="connsiteX1017" fmla="*/ 3545060 w 4528157"/>
              <a:gd name="connsiteY1017" fmla="*/ 5229087 h 8814195"/>
              <a:gd name="connsiteX1018" fmla="*/ 407123 w 4528157"/>
              <a:gd name="connsiteY1018" fmla="*/ 5216103 h 8814195"/>
              <a:gd name="connsiteX1019" fmla="*/ 419951 w 4528157"/>
              <a:gd name="connsiteY1019" fmla="*/ 5217433 h 8814195"/>
              <a:gd name="connsiteX1020" fmla="*/ 463754 w 4528157"/>
              <a:gd name="connsiteY1020" fmla="*/ 5304411 h 8814195"/>
              <a:gd name="connsiteX1021" fmla="*/ 394921 w 4528157"/>
              <a:gd name="connsiteY1021" fmla="*/ 5278756 h 8814195"/>
              <a:gd name="connsiteX1022" fmla="*/ 388664 w 4528157"/>
              <a:gd name="connsiteY1022" fmla="*/ 5218059 h 8814195"/>
              <a:gd name="connsiteX1023" fmla="*/ 407123 w 4528157"/>
              <a:gd name="connsiteY1023" fmla="*/ 5216103 h 8814195"/>
              <a:gd name="connsiteX1024" fmla="*/ 3318933 w 4528157"/>
              <a:gd name="connsiteY1024" fmla="*/ 5206639 h 8814195"/>
              <a:gd name="connsiteX1025" fmla="*/ 3372200 w 4528157"/>
              <a:gd name="connsiteY1025" fmla="*/ 5225568 h 8814195"/>
              <a:gd name="connsiteX1026" fmla="*/ 3374703 w 4528157"/>
              <a:gd name="connsiteY1026" fmla="*/ 5330692 h 8814195"/>
              <a:gd name="connsiteX1027" fmla="*/ 3269577 w 4528157"/>
              <a:gd name="connsiteY1027" fmla="*/ 5333195 h 8814195"/>
              <a:gd name="connsiteX1028" fmla="*/ 3267074 w 4528157"/>
              <a:gd name="connsiteY1028" fmla="*/ 5228070 h 8814195"/>
              <a:gd name="connsiteX1029" fmla="*/ 3318933 w 4528157"/>
              <a:gd name="connsiteY1029" fmla="*/ 5206639 h 8814195"/>
              <a:gd name="connsiteX1030" fmla="*/ 219558 w 4528157"/>
              <a:gd name="connsiteY1030" fmla="*/ 5195219 h 8814195"/>
              <a:gd name="connsiteX1031" fmla="*/ 246621 w 4528157"/>
              <a:gd name="connsiteY1031" fmla="*/ 5203041 h 8814195"/>
              <a:gd name="connsiteX1032" fmla="*/ 245369 w 4528157"/>
              <a:gd name="connsiteY1032" fmla="*/ 5269369 h 8814195"/>
              <a:gd name="connsiteX1033" fmla="*/ 169029 w 4528157"/>
              <a:gd name="connsiteY1033" fmla="*/ 5283136 h 8814195"/>
              <a:gd name="connsiteX1034" fmla="*/ 187801 w 4528157"/>
              <a:gd name="connsiteY1034" fmla="*/ 5202415 h 8814195"/>
              <a:gd name="connsiteX1035" fmla="*/ 219558 w 4528157"/>
              <a:gd name="connsiteY1035" fmla="*/ 5195219 h 8814195"/>
              <a:gd name="connsiteX1036" fmla="*/ 3102193 w 4528157"/>
              <a:gd name="connsiteY1036" fmla="*/ 5184347 h 8814195"/>
              <a:gd name="connsiteX1037" fmla="*/ 3150687 w 4528157"/>
              <a:gd name="connsiteY1037" fmla="*/ 5206169 h 8814195"/>
              <a:gd name="connsiteX1038" fmla="*/ 3149435 w 4528157"/>
              <a:gd name="connsiteY1038" fmla="*/ 5310668 h 8814195"/>
              <a:gd name="connsiteX1039" fmla="*/ 3044936 w 4528157"/>
              <a:gd name="connsiteY1039" fmla="*/ 5306913 h 8814195"/>
              <a:gd name="connsiteX1040" fmla="*/ 3051819 w 4528157"/>
              <a:gd name="connsiteY1040" fmla="*/ 5202415 h 8814195"/>
              <a:gd name="connsiteX1041" fmla="*/ 3102193 w 4528157"/>
              <a:gd name="connsiteY1041" fmla="*/ 5184347 h 8814195"/>
              <a:gd name="connsiteX1042" fmla="*/ 17990 w 4528157"/>
              <a:gd name="connsiteY1042" fmla="*/ 5181609 h 8814195"/>
              <a:gd name="connsiteX1043" fmla="*/ 30114 w 4528157"/>
              <a:gd name="connsiteY1043" fmla="*/ 5185520 h 8814195"/>
              <a:gd name="connsiteX1044" fmla="*/ 39500 w 4528157"/>
              <a:gd name="connsiteY1044" fmla="*/ 5233703 h 8814195"/>
              <a:gd name="connsiteX1045" fmla="*/ 1330 w 4528157"/>
              <a:gd name="connsiteY1045" fmla="*/ 5217433 h 8814195"/>
              <a:gd name="connsiteX1046" fmla="*/ 6336 w 4528157"/>
              <a:gd name="connsiteY1046" fmla="*/ 5182392 h 8814195"/>
              <a:gd name="connsiteX1047" fmla="*/ 17990 w 4528157"/>
              <a:gd name="connsiteY1047" fmla="*/ 5181609 h 8814195"/>
              <a:gd name="connsiteX1048" fmla="*/ 2889440 w 4528157"/>
              <a:gd name="connsiteY1048" fmla="*/ 5175508 h 8814195"/>
              <a:gd name="connsiteX1049" fmla="*/ 2941063 w 4528157"/>
              <a:gd name="connsiteY1049" fmla="*/ 5198661 h 8814195"/>
              <a:gd name="connsiteX1050" fmla="*/ 2939812 w 4528157"/>
              <a:gd name="connsiteY1050" fmla="*/ 5296276 h 8814195"/>
              <a:gd name="connsiteX1051" fmla="*/ 2836564 w 4528157"/>
              <a:gd name="connsiteY1051" fmla="*/ 5295025 h 8814195"/>
              <a:gd name="connsiteX1052" fmla="*/ 2837816 w 4528157"/>
              <a:gd name="connsiteY1052" fmla="*/ 5197409 h 8814195"/>
              <a:gd name="connsiteX1053" fmla="*/ 2889440 w 4528157"/>
              <a:gd name="connsiteY1053" fmla="*/ 5175508 h 8814195"/>
              <a:gd name="connsiteX1054" fmla="*/ 2669961 w 4528157"/>
              <a:gd name="connsiteY1054" fmla="*/ 5155328 h 8814195"/>
              <a:gd name="connsiteX1055" fmla="*/ 2717674 w 4528157"/>
              <a:gd name="connsiteY1055" fmla="*/ 5178637 h 8814195"/>
              <a:gd name="connsiteX1056" fmla="*/ 2713293 w 4528157"/>
              <a:gd name="connsiteY1056" fmla="*/ 5275001 h 8814195"/>
              <a:gd name="connsiteX1057" fmla="*/ 2616930 w 4528157"/>
              <a:gd name="connsiteY1057" fmla="*/ 5270621 h 8814195"/>
              <a:gd name="connsiteX1058" fmla="*/ 2621310 w 4528157"/>
              <a:gd name="connsiteY1058" fmla="*/ 5174257 h 8814195"/>
              <a:gd name="connsiteX1059" fmla="*/ 2669961 w 4528157"/>
              <a:gd name="connsiteY1059" fmla="*/ 5155328 h 8814195"/>
              <a:gd name="connsiteX1060" fmla="*/ 2446571 w 4528157"/>
              <a:gd name="connsiteY1060" fmla="*/ 5134835 h 8814195"/>
              <a:gd name="connsiteX1061" fmla="*/ 2493657 w 4528157"/>
              <a:gd name="connsiteY1061" fmla="*/ 5157361 h 8814195"/>
              <a:gd name="connsiteX1062" fmla="*/ 2494284 w 4528157"/>
              <a:gd name="connsiteY1062" fmla="*/ 5246843 h 8814195"/>
              <a:gd name="connsiteX1063" fmla="*/ 2399171 w 4528157"/>
              <a:gd name="connsiteY1063" fmla="*/ 5250597 h 8814195"/>
              <a:gd name="connsiteX1064" fmla="*/ 2398545 w 4528157"/>
              <a:gd name="connsiteY1064" fmla="*/ 5155485 h 8814195"/>
              <a:gd name="connsiteX1065" fmla="*/ 2446571 w 4528157"/>
              <a:gd name="connsiteY1065" fmla="*/ 5134835 h 8814195"/>
              <a:gd name="connsiteX1066" fmla="*/ 2225058 w 4528157"/>
              <a:gd name="connsiteY1066" fmla="*/ 5113403 h 8814195"/>
              <a:gd name="connsiteX1067" fmla="*/ 2269642 w 4528157"/>
              <a:gd name="connsiteY1067" fmla="*/ 5134834 h 8814195"/>
              <a:gd name="connsiteX1068" fmla="*/ 2265889 w 4528157"/>
              <a:gd name="connsiteY1068" fmla="*/ 5229323 h 8814195"/>
              <a:gd name="connsiteX1069" fmla="*/ 2179535 w 4528157"/>
              <a:gd name="connsiteY1069" fmla="*/ 5228070 h 8814195"/>
              <a:gd name="connsiteX1070" fmla="*/ 2179535 w 4528157"/>
              <a:gd name="connsiteY1070" fmla="*/ 5132332 h 8814195"/>
              <a:gd name="connsiteX1071" fmla="*/ 2225058 w 4528157"/>
              <a:gd name="connsiteY1071" fmla="*/ 5113403 h 8814195"/>
              <a:gd name="connsiteX1072" fmla="*/ 2004954 w 4528157"/>
              <a:gd name="connsiteY1072" fmla="*/ 5092128 h 8814195"/>
              <a:gd name="connsiteX1073" fmla="*/ 2048756 w 4528157"/>
              <a:gd name="connsiteY1073" fmla="*/ 5115437 h 8814195"/>
              <a:gd name="connsiteX1074" fmla="*/ 2048131 w 4528157"/>
              <a:gd name="connsiteY1074" fmla="*/ 5203667 h 8814195"/>
              <a:gd name="connsiteX1075" fmla="*/ 1954895 w 4528157"/>
              <a:gd name="connsiteY1075" fmla="*/ 5200539 h 8814195"/>
              <a:gd name="connsiteX1076" fmla="*/ 1959275 w 4528157"/>
              <a:gd name="connsiteY1076" fmla="*/ 5111057 h 8814195"/>
              <a:gd name="connsiteX1077" fmla="*/ 2004954 w 4528157"/>
              <a:gd name="connsiteY1077" fmla="*/ 5092128 h 8814195"/>
              <a:gd name="connsiteX1078" fmla="*/ 4439792 w 4528157"/>
              <a:gd name="connsiteY1078" fmla="*/ 5088295 h 8814195"/>
              <a:gd name="connsiteX1079" fmla="*/ 4488521 w 4528157"/>
              <a:gd name="connsiteY1079" fmla="*/ 5108554 h 8814195"/>
              <a:gd name="connsiteX1080" fmla="*/ 4489773 w 4528157"/>
              <a:gd name="connsiteY1080" fmla="*/ 5205544 h 8814195"/>
              <a:gd name="connsiteX1081" fmla="*/ 4392784 w 4528157"/>
              <a:gd name="connsiteY1081" fmla="*/ 5206795 h 8814195"/>
              <a:gd name="connsiteX1082" fmla="*/ 4391532 w 4528157"/>
              <a:gd name="connsiteY1082" fmla="*/ 5109804 h 8814195"/>
              <a:gd name="connsiteX1083" fmla="*/ 4439792 w 4528157"/>
              <a:gd name="connsiteY1083" fmla="*/ 5088295 h 8814195"/>
              <a:gd name="connsiteX1084" fmla="*/ 1778514 w 4528157"/>
              <a:gd name="connsiteY1084" fmla="*/ 5082273 h 8814195"/>
              <a:gd name="connsiteX1085" fmla="*/ 1819734 w 4528157"/>
              <a:gd name="connsiteY1085" fmla="*/ 5090408 h 8814195"/>
              <a:gd name="connsiteX1086" fmla="*/ 1827244 w 4528157"/>
              <a:gd name="connsiteY1086" fmla="*/ 5178637 h 8814195"/>
              <a:gd name="connsiteX1087" fmla="*/ 1737137 w 4528157"/>
              <a:gd name="connsiteY1087" fmla="*/ 5180515 h 8814195"/>
              <a:gd name="connsiteX1088" fmla="*/ 1737762 w 4528157"/>
              <a:gd name="connsiteY1088" fmla="*/ 5092910 h 8814195"/>
              <a:gd name="connsiteX1089" fmla="*/ 1778514 w 4528157"/>
              <a:gd name="connsiteY1089" fmla="*/ 5082273 h 8814195"/>
              <a:gd name="connsiteX1090" fmla="*/ 1560443 w 4528157"/>
              <a:gd name="connsiteY1090" fmla="*/ 5074451 h 8814195"/>
              <a:gd name="connsiteX1091" fmla="*/ 1601976 w 4528157"/>
              <a:gd name="connsiteY1091" fmla="*/ 5094788 h 8814195"/>
              <a:gd name="connsiteX1092" fmla="*/ 1621375 w 4528157"/>
              <a:gd name="connsiteY1092" fmla="*/ 5194907 h 8814195"/>
              <a:gd name="connsiteX1093" fmla="*/ 1520004 w 4528157"/>
              <a:gd name="connsiteY1093" fmla="*/ 5181765 h 8814195"/>
              <a:gd name="connsiteX1094" fmla="*/ 1513747 w 4528157"/>
              <a:gd name="connsiteY1094" fmla="*/ 5093536 h 8814195"/>
              <a:gd name="connsiteX1095" fmla="*/ 1560443 w 4528157"/>
              <a:gd name="connsiteY1095" fmla="*/ 5074451 h 8814195"/>
              <a:gd name="connsiteX1096" fmla="*/ 4224538 w 4528157"/>
              <a:gd name="connsiteY1096" fmla="*/ 5063813 h 8814195"/>
              <a:gd name="connsiteX1097" fmla="*/ 4274519 w 4528157"/>
              <a:gd name="connsiteY1097" fmla="*/ 5090408 h 8814195"/>
              <a:gd name="connsiteX1098" fmla="*/ 4268887 w 4528157"/>
              <a:gd name="connsiteY1098" fmla="*/ 5187397 h 8814195"/>
              <a:gd name="connsiteX1099" fmla="*/ 4163762 w 4528157"/>
              <a:gd name="connsiteY1099" fmla="*/ 5180515 h 8814195"/>
              <a:gd name="connsiteX1100" fmla="*/ 4171271 w 4528157"/>
              <a:gd name="connsiteY1100" fmla="*/ 5082272 h 8814195"/>
              <a:gd name="connsiteX1101" fmla="*/ 4224538 w 4528157"/>
              <a:gd name="connsiteY1101" fmla="*/ 5063813 h 8814195"/>
              <a:gd name="connsiteX1102" fmla="*/ 1159578 w 4528157"/>
              <a:gd name="connsiteY1102" fmla="*/ 5057869 h 8814195"/>
              <a:gd name="connsiteX1103" fmla="*/ 1170215 w 4528157"/>
              <a:gd name="connsiteY1103" fmla="*/ 5144221 h 8814195"/>
              <a:gd name="connsiteX1104" fmla="*/ 1081360 w 4528157"/>
              <a:gd name="connsiteY1104" fmla="*/ 5134209 h 8814195"/>
              <a:gd name="connsiteX1105" fmla="*/ 1063839 w 4528157"/>
              <a:gd name="connsiteY1105" fmla="*/ 5073513 h 8814195"/>
              <a:gd name="connsiteX1106" fmla="*/ 1159578 w 4528157"/>
              <a:gd name="connsiteY1106" fmla="*/ 5057869 h 8814195"/>
              <a:gd name="connsiteX1107" fmla="*/ 4010534 w 4528157"/>
              <a:gd name="connsiteY1107" fmla="*/ 5052081 h 8814195"/>
              <a:gd name="connsiteX1108" fmla="*/ 4062391 w 4528157"/>
              <a:gd name="connsiteY1108" fmla="*/ 5073513 h 8814195"/>
              <a:gd name="connsiteX1109" fmla="*/ 4059890 w 4528157"/>
              <a:gd name="connsiteY1109" fmla="*/ 5178637 h 8814195"/>
              <a:gd name="connsiteX1110" fmla="*/ 3954764 w 4528157"/>
              <a:gd name="connsiteY1110" fmla="*/ 5176135 h 8814195"/>
              <a:gd name="connsiteX1111" fmla="*/ 3957268 w 4528157"/>
              <a:gd name="connsiteY1111" fmla="*/ 5071008 h 8814195"/>
              <a:gd name="connsiteX1112" fmla="*/ 4010534 w 4528157"/>
              <a:gd name="connsiteY1112" fmla="*/ 5052081 h 8814195"/>
              <a:gd name="connsiteX1113" fmla="*/ 1395481 w 4528157"/>
              <a:gd name="connsiteY1113" fmla="*/ 5050986 h 8814195"/>
              <a:gd name="connsiteX1114" fmla="*/ 1378587 w 4528157"/>
              <a:gd name="connsiteY1114" fmla="*/ 5152981 h 8814195"/>
              <a:gd name="connsiteX1115" fmla="*/ 1296614 w 4528157"/>
              <a:gd name="connsiteY1115" fmla="*/ 5156736 h 8814195"/>
              <a:gd name="connsiteX1116" fmla="*/ 1294737 w 4528157"/>
              <a:gd name="connsiteY1116" fmla="*/ 5074764 h 8814195"/>
              <a:gd name="connsiteX1117" fmla="*/ 1395481 w 4528157"/>
              <a:gd name="connsiteY1117" fmla="*/ 5050986 h 8814195"/>
              <a:gd name="connsiteX1118" fmla="*/ 3786127 w 4528157"/>
              <a:gd name="connsiteY1118" fmla="*/ 5028145 h 8814195"/>
              <a:gd name="connsiteX1119" fmla="*/ 3839003 w 4528157"/>
              <a:gd name="connsiteY1119" fmla="*/ 5047856 h 8814195"/>
              <a:gd name="connsiteX1120" fmla="*/ 3842131 w 4528157"/>
              <a:gd name="connsiteY1120" fmla="*/ 5153607 h 8814195"/>
              <a:gd name="connsiteX1121" fmla="*/ 3736381 w 4528157"/>
              <a:gd name="connsiteY1121" fmla="*/ 5159238 h 8814195"/>
              <a:gd name="connsiteX1122" fmla="*/ 3733251 w 4528157"/>
              <a:gd name="connsiteY1122" fmla="*/ 5047856 h 8814195"/>
              <a:gd name="connsiteX1123" fmla="*/ 3786127 w 4528157"/>
              <a:gd name="connsiteY1123" fmla="*/ 5028145 h 8814195"/>
              <a:gd name="connsiteX1124" fmla="*/ 3565475 w 4528157"/>
              <a:gd name="connsiteY1124" fmla="*/ 5005697 h 8814195"/>
              <a:gd name="connsiteX1125" fmla="*/ 3618742 w 4528157"/>
              <a:gd name="connsiteY1125" fmla="*/ 5025955 h 8814195"/>
              <a:gd name="connsiteX1126" fmla="*/ 3621245 w 4528157"/>
              <a:gd name="connsiteY1126" fmla="*/ 5132958 h 8814195"/>
              <a:gd name="connsiteX1127" fmla="*/ 3514243 w 4528157"/>
              <a:gd name="connsiteY1127" fmla="*/ 5137963 h 8814195"/>
              <a:gd name="connsiteX1128" fmla="*/ 3511739 w 4528157"/>
              <a:gd name="connsiteY1128" fmla="*/ 5025330 h 8814195"/>
              <a:gd name="connsiteX1129" fmla="*/ 3565475 w 4528157"/>
              <a:gd name="connsiteY1129" fmla="*/ 5005697 h 8814195"/>
              <a:gd name="connsiteX1130" fmla="*/ 3348734 w 4528157"/>
              <a:gd name="connsiteY1130" fmla="*/ 4984266 h 8814195"/>
              <a:gd name="connsiteX1131" fmla="*/ 3399732 w 4528157"/>
              <a:gd name="connsiteY1131" fmla="*/ 5007810 h 8814195"/>
              <a:gd name="connsiteX1132" fmla="*/ 3394725 w 4528157"/>
              <a:gd name="connsiteY1132" fmla="*/ 5113560 h 8814195"/>
              <a:gd name="connsiteX1133" fmla="*/ 3288976 w 4528157"/>
              <a:gd name="connsiteY1133" fmla="*/ 5111057 h 8814195"/>
              <a:gd name="connsiteX1134" fmla="*/ 3293981 w 4528157"/>
              <a:gd name="connsiteY1134" fmla="*/ 4999675 h 8814195"/>
              <a:gd name="connsiteX1135" fmla="*/ 3348734 w 4528157"/>
              <a:gd name="connsiteY1135" fmla="*/ 4984266 h 8814195"/>
              <a:gd name="connsiteX1136" fmla="*/ 3119869 w 4528157"/>
              <a:gd name="connsiteY1136" fmla="*/ 4962208 h 8814195"/>
              <a:gd name="connsiteX1137" fmla="*/ 3170085 w 4528157"/>
              <a:gd name="connsiteY1137" fmla="*/ 4980901 h 8814195"/>
              <a:gd name="connsiteX1138" fmla="*/ 3175717 w 4528157"/>
              <a:gd name="connsiteY1138" fmla="*/ 5086028 h 8814195"/>
              <a:gd name="connsiteX1139" fmla="*/ 3069966 w 4528157"/>
              <a:gd name="connsiteY1139" fmla="*/ 5088530 h 8814195"/>
              <a:gd name="connsiteX1140" fmla="*/ 3070593 w 4528157"/>
              <a:gd name="connsiteY1140" fmla="*/ 4983406 h 8814195"/>
              <a:gd name="connsiteX1141" fmla="*/ 3119869 w 4528157"/>
              <a:gd name="connsiteY1141" fmla="*/ 4962208 h 8814195"/>
              <a:gd name="connsiteX1142" fmla="*/ 2895463 w 4528157"/>
              <a:gd name="connsiteY1142" fmla="*/ 4942341 h 8814195"/>
              <a:gd name="connsiteX1143" fmla="*/ 2948572 w 4528157"/>
              <a:gd name="connsiteY1143" fmla="*/ 4961505 h 8814195"/>
              <a:gd name="connsiteX1144" fmla="*/ 2954829 w 4528157"/>
              <a:gd name="connsiteY1144" fmla="*/ 5059746 h 8814195"/>
              <a:gd name="connsiteX1145" fmla="*/ 2848453 w 4528157"/>
              <a:gd name="connsiteY1145" fmla="*/ 5064751 h 8814195"/>
              <a:gd name="connsiteX1146" fmla="*/ 2844699 w 4528157"/>
              <a:gd name="connsiteY1146" fmla="*/ 4967762 h 8814195"/>
              <a:gd name="connsiteX1147" fmla="*/ 2895463 w 4528157"/>
              <a:gd name="connsiteY1147" fmla="*/ 4942341 h 8814195"/>
              <a:gd name="connsiteX1148" fmla="*/ 2692409 w 4528157"/>
              <a:gd name="connsiteY1148" fmla="*/ 4933659 h 8814195"/>
              <a:gd name="connsiteX1149" fmla="*/ 2740201 w 4528157"/>
              <a:gd name="connsiteY1149" fmla="*/ 4956499 h 8814195"/>
              <a:gd name="connsiteX1150" fmla="*/ 2735819 w 4528157"/>
              <a:gd name="connsiteY1150" fmla="*/ 5053489 h 8814195"/>
              <a:gd name="connsiteX1151" fmla="*/ 2638830 w 4528157"/>
              <a:gd name="connsiteY1151" fmla="*/ 5049109 h 8814195"/>
              <a:gd name="connsiteX1152" fmla="*/ 2643210 w 4528157"/>
              <a:gd name="connsiteY1152" fmla="*/ 4952118 h 8814195"/>
              <a:gd name="connsiteX1153" fmla="*/ 2692409 w 4528157"/>
              <a:gd name="connsiteY1153" fmla="*/ 4933659 h 8814195"/>
              <a:gd name="connsiteX1154" fmla="*/ 2465422 w 4528157"/>
              <a:gd name="connsiteY1154" fmla="*/ 4912618 h 8814195"/>
              <a:gd name="connsiteX1155" fmla="*/ 2513681 w 4528157"/>
              <a:gd name="connsiteY1155" fmla="*/ 4932720 h 8814195"/>
              <a:gd name="connsiteX1156" fmla="*/ 2513681 w 4528157"/>
              <a:gd name="connsiteY1156" fmla="*/ 5028459 h 8814195"/>
              <a:gd name="connsiteX1157" fmla="*/ 2418569 w 4528157"/>
              <a:gd name="connsiteY1157" fmla="*/ 5025330 h 8814195"/>
              <a:gd name="connsiteX1158" fmla="*/ 2418569 w 4528157"/>
              <a:gd name="connsiteY1158" fmla="*/ 4935223 h 8814195"/>
              <a:gd name="connsiteX1159" fmla="*/ 2465422 w 4528157"/>
              <a:gd name="connsiteY1159" fmla="*/ 4912618 h 8814195"/>
              <a:gd name="connsiteX1160" fmla="*/ 2245004 w 4528157"/>
              <a:gd name="connsiteY1160" fmla="*/ 4891812 h 8814195"/>
              <a:gd name="connsiteX1161" fmla="*/ 2292796 w 4528157"/>
              <a:gd name="connsiteY1161" fmla="*/ 4913322 h 8814195"/>
              <a:gd name="connsiteX1162" fmla="*/ 2297801 w 4528157"/>
              <a:gd name="connsiteY1162" fmla="*/ 4998423 h 8814195"/>
              <a:gd name="connsiteX1163" fmla="*/ 2198934 w 4528157"/>
              <a:gd name="connsiteY1163" fmla="*/ 5003429 h 8814195"/>
              <a:gd name="connsiteX1164" fmla="*/ 2197682 w 4528157"/>
              <a:gd name="connsiteY1164" fmla="*/ 4913948 h 8814195"/>
              <a:gd name="connsiteX1165" fmla="*/ 2245004 w 4528157"/>
              <a:gd name="connsiteY1165" fmla="*/ 4891812 h 8814195"/>
              <a:gd name="connsiteX1166" fmla="*/ 2010976 w 4528157"/>
              <a:gd name="connsiteY1166" fmla="*/ 4881801 h 8814195"/>
              <a:gd name="connsiteX1167" fmla="*/ 2057516 w 4528157"/>
              <a:gd name="connsiteY1167" fmla="*/ 4900181 h 8814195"/>
              <a:gd name="connsiteX1168" fmla="*/ 2058769 w 4528157"/>
              <a:gd name="connsiteY1168" fmla="*/ 4990914 h 8814195"/>
              <a:gd name="connsiteX1169" fmla="*/ 1969287 w 4528157"/>
              <a:gd name="connsiteY1169" fmla="*/ 4992791 h 8814195"/>
              <a:gd name="connsiteX1170" fmla="*/ 1966784 w 4528157"/>
              <a:gd name="connsiteY1170" fmla="*/ 4903311 h 8814195"/>
              <a:gd name="connsiteX1171" fmla="*/ 2010976 w 4528157"/>
              <a:gd name="connsiteY1171" fmla="*/ 4881801 h 8814195"/>
              <a:gd name="connsiteX1172" fmla="*/ 1413003 w 4528157"/>
              <a:gd name="connsiteY1172" fmla="*/ 4877655 h 8814195"/>
              <a:gd name="connsiteX1173" fmla="*/ 1423640 w 4528157"/>
              <a:gd name="connsiteY1173" fmla="*/ 4890170 h 8814195"/>
              <a:gd name="connsiteX1174" fmla="*/ 1389851 w 4528157"/>
              <a:gd name="connsiteY1174" fmla="*/ 4940855 h 8814195"/>
              <a:gd name="connsiteX1175" fmla="*/ 1327276 w 4528157"/>
              <a:gd name="connsiteY1175" fmla="*/ 4938353 h 8814195"/>
              <a:gd name="connsiteX1176" fmla="*/ 1349177 w 4528157"/>
              <a:gd name="connsiteY1176" fmla="*/ 4903311 h 8814195"/>
              <a:gd name="connsiteX1177" fmla="*/ 1413003 w 4528157"/>
              <a:gd name="connsiteY1177" fmla="*/ 4877655 h 8814195"/>
              <a:gd name="connsiteX1178" fmla="*/ 1824114 w 4528157"/>
              <a:gd name="connsiteY1178" fmla="*/ 4867018 h 8814195"/>
              <a:gd name="connsiteX1179" fmla="*/ 1836629 w 4528157"/>
              <a:gd name="connsiteY1179" fmla="*/ 4967762 h 8814195"/>
              <a:gd name="connsiteX1180" fmla="*/ 1750277 w 4528157"/>
              <a:gd name="connsiteY1180" fmla="*/ 4968387 h 8814195"/>
              <a:gd name="connsiteX1181" fmla="*/ 1759038 w 4528157"/>
              <a:gd name="connsiteY1181" fmla="*/ 4877655 h 8814195"/>
              <a:gd name="connsiteX1182" fmla="*/ 1824114 w 4528157"/>
              <a:gd name="connsiteY1182" fmla="*/ 4867018 h 8814195"/>
              <a:gd name="connsiteX1183" fmla="*/ 4465135 w 4528157"/>
              <a:gd name="connsiteY1183" fmla="*/ 4866783 h 8814195"/>
              <a:gd name="connsiteX1184" fmla="*/ 4512925 w 4528157"/>
              <a:gd name="connsiteY1184" fmla="*/ 4889544 h 8814195"/>
              <a:gd name="connsiteX1185" fmla="*/ 4527738 w 4528157"/>
              <a:gd name="connsiteY1185" fmla="*/ 4913058 h 8814195"/>
              <a:gd name="connsiteX1186" fmla="*/ 4528157 w 4528157"/>
              <a:gd name="connsiteY1186" fmla="*/ 4915625 h 8814195"/>
              <a:gd name="connsiteX1187" fmla="*/ 4528157 w 4528157"/>
              <a:gd name="connsiteY1187" fmla="*/ 4954051 h 8814195"/>
              <a:gd name="connsiteX1188" fmla="*/ 4525685 w 4528157"/>
              <a:gd name="connsiteY1188" fmla="*/ 4964076 h 8814195"/>
              <a:gd name="connsiteX1189" fmla="*/ 4509171 w 4528157"/>
              <a:gd name="connsiteY1189" fmla="*/ 4986534 h 8814195"/>
              <a:gd name="connsiteX1190" fmla="*/ 4412181 w 4528157"/>
              <a:gd name="connsiteY1190" fmla="*/ 4982779 h 8814195"/>
              <a:gd name="connsiteX1191" fmla="*/ 4415936 w 4528157"/>
              <a:gd name="connsiteY1191" fmla="*/ 4885790 h 8814195"/>
              <a:gd name="connsiteX1192" fmla="*/ 4465135 w 4528157"/>
              <a:gd name="connsiteY1192" fmla="*/ 4866783 h 8814195"/>
              <a:gd name="connsiteX1193" fmla="*/ 1547850 w 4528157"/>
              <a:gd name="connsiteY1193" fmla="*/ 4858100 h 8814195"/>
              <a:gd name="connsiteX1194" fmla="*/ 1573818 w 4528157"/>
              <a:gd name="connsiteY1194" fmla="*/ 4864515 h 8814195"/>
              <a:gd name="connsiteX1195" fmla="*/ 1606983 w 4528157"/>
              <a:gd name="connsiteY1195" fmla="*/ 4950867 h 8814195"/>
              <a:gd name="connsiteX1196" fmla="*/ 1523134 w 4528157"/>
              <a:gd name="connsiteY1196" fmla="*/ 4942107 h 8814195"/>
              <a:gd name="connsiteX1197" fmla="*/ 1529391 w 4528157"/>
              <a:gd name="connsiteY1197" fmla="*/ 4858258 h 8814195"/>
              <a:gd name="connsiteX1198" fmla="*/ 1547850 w 4528157"/>
              <a:gd name="connsiteY1198" fmla="*/ 4858100 h 8814195"/>
              <a:gd name="connsiteX1199" fmla="*/ 4247063 w 4528157"/>
              <a:gd name="connsiteY1199" fmla="*/ 4841596 h 8814195"/>
              <a:gd name="connsiteX1200" fmla="*/ 4294543 w 4528157"/>
              <a:gd name="connsiteY1200" fmla="*/ 4865767 h 8814195"/>
              <a:gd name="connsiteX1201" fmla="*/ 4286408 w 4528157"/>
              <a:gd name="connsiteY1201" fmla="*/ 4969013 h 8814195"/>
              <a:gd name="connsiteX1202" fmla="*/ 4189418 w 4528157"/>
              <a:gd name="connsiteY1202" fmla="*/ 4963382 h 8814195"/>
              <a:gd name="connsiteX1203" fmla="*/ 4196301 w 4528157"/>
              <a:gd name="connsiteY1203" fmla="*/ 4858258 h 8814195"/>
              <a:gd name="connsiteX1204" fmla="*/ 4247063 w 4528157"/>
              <a:gd name="connsiteY1204" fmla="*/ 4841596 h 8814195"/>
              <a:gd name="connsiteX1205" fmla="*/ 4028524 w 4528157"/>
              <a:gd name="connsiteY1205" fmla="*/ 4829942 h 8814195"/>
              <a:gd name="connsiteX1206" fmla="*/ 4081790 w 4528157"/>
              <a:gd name="connsiteY1206" fmla="*/ 4848870 h 8814195"/>
              <a:gd name="connsiteX1207" fmla="*/ 4084293 w 4528157"/>
              <a:gd name="connsiteY1207" fmla="*/ 4953995 h 8814195"/>
              <a:gd name="connsiteX1208" fmla="*/ 3979168 w 4528157"/>
              <a:gd name="connsiteY1208" fmla="*/ 4956499 h 8814195"/>
              <a:gd name="connsiteX1209" fmla="*/ 3976665 w 4528157"/>
              <a:gd name="connsiteY1209" fmla="*/ 4851374 h 8814195"/>
              <a:gd name="connsiteX1210" fmla="*/ 4028524 w 4528157"/>
              <a:gd name="connsiteY1210" fmla="*/ 4829942 h 8814195"/>
              <a:gd name="connsiteX1211" fmla="*/ 3810139 w 4528157"/>
              <a:gd name="connsiteY1211" fmla="*/ 4806398 h 8814195"/>
              <a:gd name="connsiteX1212" fmla="*/ 3862780 w 4528157"/>
              <a:gd name="connsiteY1212" fmla="*/ 4826971 h 8814195"/>
              <a:gd name="connsiteX1213" fmla="*/ 3864032 w 4528157"/>
              <a:gd name="connsiteY1213" fmla="*/ 4932720 h 8814195"/>
              <a:gd name="connsiteX1214" fmla="*/ 3752650 w 4528157"/>
              <a:gd name="connsiteY1214" fmla="*/ 4931468 h 8814195"/>
              <a:gd name="connsiteX1215" fmla="*/ 3757030 w 4528157"/>
              <a:gd name="connsiteY1215" fmla="*/ 4825719 h 8814195"/>
              <a:gd name="connsiteX1216" fmla="*/ 3810139 w 4528157"/>
              <a:gd name="connsiteY1216" fmla="*/ 4806398 h 8814195"/>
              <a:gd name="connsiteX1217" fmla="*/ 932903 w 4528157"/>
              <a:gd name="connsiteY1217" fmla="*/ 4805069 h 8814195"/>
              <a:gd name="connsiteX1218" fmla="*/ 951831 w 4528157"/>
              <a:gd name="connsiteY1218" fmla="*/ 4808824 h 8814195"/>
              <a:gd name="connsiteX1219" fmla="*/ 968100 w 4528157"/>
              <a:gd name="connsiteY1219" fmla="*/ 4841988 h 8814195"/>
              <a:gd name="connsiteX1220" fmla="*/ 918041 w 4528157"/>
              <a:gd name="connsiteY1220" fmla="*/ 4848246 h 8814195"/>
              <a:gd name="connsiteX1221" fmla="*/ 913036 w 4528157"/>
              <a:gd name="connsiteY1221" fmla="*/ 4805069 h 8814195"/>
              <a:gd name="connsiteX1222" fmla="*/ 932903 w 4528157"/>
              <a:gd name="connsiteY1222" fmla="*/ 4805069 h 8814195"/>
              <a:gd name="connsiteX1223" fmla="*/ 3591679 w 4528157"/>
              <a:gd name="connsiteY1223" fmla="*/ 4783794 h 8814195"/>
              <a:gd name="connsiteX1224" fmla="*/ 3643771 w 4528157"/>
              <a:gd name="connsiteY1224" fmla="*/ 4806320 h 8814195"/>
              <a:gd name="connsiteX1225" fmla="*/ 3640642 w 4528157"/>
              <a:gd name="connsiteY1225" fmla="*/ 4913322 h 8814195"/>
              <a:gd name="connsiteX1226" fmla="*/ 3528008 w 4528157"/>
              <a:gd name="connsiteY1226" fmla="*/ 4907691 h 8814195"/>
              <a:gd name="connsiteX1227" fmla="*/ 3536770 w 4528157"/>
              <a:gd name="connsiteY1227" fmla="*/ 4800689 h 8814195"/>
              <a:gd name="connsiteX1228" fmla="*/ 3591679 w 4528157"/>
              <a:gd name="connsiteY1228" fmla="*/ 4783794 h 8814195"/>
              <a:gd name="connsiteX1229" fmla="*/ 3366724 w 4528157"/>
              <a:gd name="connsiteY1229" fmla="*/ 4762519 h 8814195"/>
              <a:gd name="connsiteX1230" fmla="*/ 3419129 w 4528157"/>
              <a:gd name="connsiteY1230" fmla="*/ 4783168 h 8814195"/>
              <a:gd name="connsiteX1231" fmla="*/ 3420381 w 4528157"/>
              <a:gd name="connsiteY1231" fmla="*/ 4888919 h 8814195"/>
              <a:gd name="connsiteX1232" fmla="*/ 3314630 w 4528157"/>
              <a:gd name="connsiteY1232" fmla="*/ 4892674 h 8814195"/>
              <a:gd name="connsiteX1233" fmla="*/ 3313380 w 4528157"/>
              <a:gd name="connsiteY1233" fmla="*/ 4781291 h 8814195"/>
              <a:gd name="connsiteX1234" fmla="*/ 3366724 w 4528157"/>
              <a:gd name="connsiteY1234" fmla="*/ 4762519 h 8814195"/>
              <a:gd name="connsiteX1235" fmla="*/ 3143960 w 4528157"/>
              <a:gd name="connsiteY1235" fmla="*/ 4741244 h 8814195"/>
              <a:gd name="connsiteX1236" fmla="*/ 3196991 w 4528157"/>
              <a:gd name="connsiteY1236" fmla="*/ 4763145 h 8814195"/>
              <a:gd name="connsiteX1237" fmla="*/ 3193237 w 4528157"/>
              <a:gd name="connsiteY1237" fmla="*/ 4868895 h 8814195"/>
              <a:gd name="connsiteX1238" fmla="*/ 3088113 w 4528157"/>
              <a:gd name="connsiteY1238" fmla="*/ 4862011 h 8814195"/>
              <a:gd name="connsiteX1239" fmla="*/ 3091867 w 4528157"/>
              <a:gd name="connsiteY1239" fmla="*/ 4762519 h 8814195"/>
              <a:gd name="connsiteX1240" fmla="*/ 3143960 w 4528157"/>
              <a:gd name="connsiteY1240" fmla="*/ 4741244 h 8814195"/>
              <a:gd name="connsiteX1241" fmla="*/ 2922995 w 4528157"/>
              <a:gd name="connsiteY1241" fmla="*/ 4720281 h 8814195"/>
              <a:gd name="connsiteX1242" fmla="*/ 2974228 w 4528157"/>
              <a:gd name="connsiteY1242" fmla="*/ 4743746 h 8814195"/>
              <a:gd name="connsiteX1243" fmla="*/ 2972976 w 4528157"/>
              <a:gd name="connsiteY1243" fmla="*/ 4842613 h 8814195"/>
              <a:gd name="connsiteX1244" fmla="*/ 2874735 w 4528157"/>
              <a:gd name="connsiteY1244" fmla="*/ 4845743 h 8814195"/>
              <a:gd name="connsiteX1245" fmla="*/ 2870355 w 4528157"/>
              <a:gd name="connsiteY1245" fmla="*/ 4741869 h 8814195"/>
              <a:gd name="connsiteX1246" fmla="*/ 2922995 w 4528157"/>
              <a:gd name="connsiteY1246" fmla="*/ 4720281 h 8814195"/>
              <a:gd name="connsiteX1247" fmla="*/ 2710869 w 4528157"/>
              <a:gd name="connsiteY1247" fmla="*/ 4711599 h 8814195"/>
              <a:gd name="connsiteX1248" fmla="*/ 2759598 w 4528157"/>
              <a:gd name="connsiteY1248" fmla="*/ 4731857 h 8814195"/>
              <a:gd name="connsiteX1249" fmla="*/ 2760850 w 4528157"/>
              <a:gd name="connsiteY1249" fmla="*/ 4828846 h 8814195"/>
              <a:gd name="connsiteX1250" fmla="*/ 2663859 w 4528157"/>
              <a:gd name="connsiteY1250" fmla="*/ 4830099 h 8814195"/>
              <a:gd name="connsiteX1251" fmla="*/ 2662609 w 4528157"/>
              <a:gd name="connsiteY1251" fmla="*/ 4733109 h 8814195"/>
              <a:gd name="connsiteX1252" fmla="*/ 2710869 w 4528157"/>
              <a:gd name="connsiteY1252" fmla="*/ 4711599 h 8814195"/>
              <a:gd name="connsiteX1253" fmla="*/ 2477232 w 4528157"/>
              <a:gd name="connsiteY1253" fmla="*/ 4701822 h 8814195"/>
              <a:gd name="connsiteX1254" fmla="*/ 2522441 w 4528157"/>
              <a:gd name="connsiteY1254" fmla="*/ 4720594 h 8814195"/>
              <a:gd name="connsiteX1255" fmla="*/ 2526823 w 4528157"/>
              <a:gd name="connsiteY1255" fmla="*/ 4815707 h 8814195"/>
              <a:gd name="connsiteX1256" fmla="*/ 2431709 w 4528157"/>
              <a:gd name="connsiteY1256" fmla="*/ 4817584 h 8814195"/>
              <a:gd name="connsiteX1257" fmla="*/ 2432961 w 4528157"/>
              <a:gd name="connsiteY1257" fmla="*/ 4722471 h 8814195"/>
              <a:gd name="connsiteX1258" fmla="*/ 2477232 w 4528157"/>
              <a:gd name="connsiteY1258" fmla="*/ 4701822 h 8814195"/>
              <a:gd name="connsiteX1259" fmla="*/ 2257128 w 4528157"/>
              <a:gd name="connsiteY1259" fmla="*/ 4680938 h 8814195"/>
              <a:gd name="connsiteX1260" fmla="*/ 2304684 w 4528157"/>
              <a:gd name="connsiteY1260" fmla="*/ 4703073 h 8814195"/>
              <a:gd name="connsiteX1261" fmla="*/ 2297801 w 4528157"/>
              <a:gd name="connsiteY1261" fmla="*/ 4798186 h 8814195"/>
              <a:gd name="connsiteX1262" fmla="*/ 2207694 w 4528157"/>
              <a:gd name="connsiteY1262" fmla="*/ 4791929 h 8814195"/>
              <a:gd name="connsiteX1263" fmla="*/ 2209571 w 4528157"/>
              <a:gd name="connsiteY1263" fmla="*/ 4702448 h 8814195"/>
              <a:gd name="connsiteX1264" fmla="*/ 2257128 w 4528157"/>
              <a:gd name="connsiteY1264" fmla="*/ 4680938 h 8814195"/>
              <a:gd name="connsiteX1265" fmla="*/ 1427395 w 4528157"/>
              <a:gd name="connsiteY1265" fmla="*/ 4672411 h 8814195"/>
              <a:gd name="connsiteX1266" fmla="*/ 1421763 w 4528157"/>
              <a:gd name="connsiteY1266" fmla="*/ 4711835 h 8814195"/>
              <a:gd name="connsiteX1267" fmla="*/ 1373581 w 4528157"/>
              <a:gd name="connsiteY1267" fmla="*/ 4724974 h 8814195"/>
              <a:gd name="connsiteX1268" fmla="*/ 1379213 w 4528157"/>
              <a:gd name="connsiteY1268" fmla="*/ 4680546 h 8814195"/>
              <a:gd name="connsiteX1269" fmla="*/ 1427395 w 4528157"/>
              <a:gd name="connsiteY1269" fmla="*/ 4672411 h 8814195"/>
              <a:gd name="connsiteX1270" fmla="*/ 2035537 w 4528157"/>
              <a:gd name="connsiteY1270" fmla="*/ 4659897 h 8814195"/>
              <a:gd name="connsiteX1271" fmla="*/ 2078166 w 4528157"/>
              <a:gd name="connsiteY1271" fmla="*/ 4676166 h 8814195"/>
              <a:gd name="connsiteX1272" fmla="*/ 2078791 w 4528157"/>
              <a:gd name="connsiteY1272" fmla="*/ 4771278 h 8814195"/>
              <a:gd name="connsiteX1273" fmla="*/ 1988685 w 4528157"/>
              <a:gd name="connsiteY1273" fmla="*/ 4769403 h 8814195"/>
              <a:gd name="connsiteX1274" fmla="*/ 1990561 w 4528157"/>
              <a:gd name="connsiteY1274" fmla="*/ 4679296 h 8814195"/>
              <a:gd name="connsiteX1275" fmla="*/ 2035537 w 4528157"/>
              <a:gd name="connsiteY1275" fmla="*/ 4659897 h 8814195"/>
              <a:gd name="connsiteX1276" fmla="*/ 1815901 w 4528157"/>
              <a:gd name="connsiteY1276" fmla="*/ 4649338 h 8814195"/>
              <a:gd name="connsiteX1277" fmla="*/ 1856653 w 4528157"/>
              <a:gd name="connsiteY1277" fmla="*/ 4661149 h 8814195"/>
              <a:gd name="connsiteX1278" fmla="*/ 1861033 w 4528157"/>
              <a:gd name="connsiteY1278" fmla="*/ 4746876 h 8814195"/>
              <a:gd name="connsiteX1279" fmla="*/ 1766546 w 4528157"/>
              <a:gd name="connsiteY1279" fmla="*/ 4744372 h 8814195"/>
              <a:gd name="connsiteX1280" fmla="*/ 1774681 w 4528157"/>
              <a:gd name="connsiteY1280" fmla="*/ 4656769 h 8814195"/>
              <a:gd name="connsiteX1281" fmla="*/ 1815901 w 4528157"/>
              <a:gd name="connsiteY1281" fmla="*/ 4649338 h 8814195"/>
              <a:gd name="connsiteX1282" fmla="*/ 4485941 w 4528157"/>
              <a:gd name="connsiteY1282" fmla="*/ 4644645 h 8814195"/>
              <a:gd name="connsiteX1283" fmla="*/ 4511391 w 4528157"/>
              <a:gd name="connsiteY1283" fmla="*/ 4650208 h 8814195"/>
              <a:gd name="connsiteX1284" fmla="*/ 4528157 w 4528157"/>
              <a:gd name="connsiteY1284" fmla="*/ 4661929 h 8814195"/>
              <a:gd name="connsiteX1285" fmla="*/ 4528157 w 4528157"/>
              <a:gd name="connsiteY1285" fmla="*/ 4766327 h 8814195"/>
              <a:gd name="connsiteX1286" fmla="*/ 4509787 w 4528157"/>
              <a:gd name="connsiteY1286" fmla="*/ 4778524 h 8814195"/>
              <a:gd name="connsiteX1287" fmla="*/ 4435960 w 4528157"/>
              <a:gd name="connsiteY1287" fmla="*/ 4761893 h 8814195"/>
              <a:gd name="connsiteX1288" fmla="*/ 4437211 w 4528157"/>
              <a:gd name="connsiteY1288" fmla="*/ 4664903 h 8814195"/>
              <a:gd name="connsiteX1289" fmla="*/ 4485941 w 4528157"/>
              <a:gd name="connsiteY1289" fmla="*/ 4644645 h 8814195"/>
              <a:gd name="connsiteX1290" fmla="*/ 1596971 w 4528157"/>
              <a:gd name="connsiteY1290" fmla="*/ 4628141 h 8814195"/>
              <a:gd name="connsiteX1291" fmla="*/ 1627633 w 4528157"/>
              <a:gd name="connsiteY1291" fmla="*/ 4634867 h 8814195"/>
              <a:gd name="connsiteX1292" fmla="*/ 1656417 w 4528157"/>
              <a:gd name="connsiteY1292" fmla="*/ 4735612 h 8814195"/>
              <a:gd name="connsiteX1293" fmla="*/ 1559426 w 4528157"/>
              <a:gd name="connsiteY1293" fmla="*/ 4732482 h 8814195"/>
              <a:gd name="connsiteX1294" fmla="*/ 1570064 w 4528157"/>
              <a:gd name="connsiteY1294" fmla="*/ 4631738 h 8814195"/>
              <a:gd name="connsiteX1295" fmla="*/ 1596971 w 4528157"/>
              <a:gd name="connsiteY1295" fmla="*/ 4628141 h 8814195"/>
              <a:gd name="connsiteX1296" fmla="*/ 4267792 w 4528157"/>
              <a:gd name="connsiteY1296" fmla="*/ 4621180 h 8814195"/>
              <a:gd name="connsiteX1297" fmla="*/ 4317695 w 4528157"/>
              <a:gd name="connsiteY1297" fmla="*/ 4647382 h 8814195"/>
              <a:gd name="connsiteX1298" fmla="*/ 4313315 w 4528157"/>
              <a:gd name="connsiteY1298" fmla="*/ 4743121 h 8814195"/>
              <a:gd name="connsiteX1299" fmla="*/ 4208815 w 4528157"/>
              <a:gd name="connsiteY1299" fmla="*/ 4737489 h 8814195"/>
              <a:gd name="connsiteX1300" fmla="*/ 4215073 w 4528157"/>
              <a:gd name="connsiteY1300" fmla="*/ 4640500 h 8814195"/>
              <a:gd name="connsiteX1301" fmla="*/ 4267792 w 4528157"/>
              <a:gd name="connsiteY1301" fmla="*/ 4621180 h 8814195"/>
              <a:gd name="connsiteX1302" fmla="*/ 4048782 w 4528157"/>
              <a:gd name="connsiteY1302" fmla="*/ 4597870 h 8814195"/>
              <a:gd name="connsiteX1303" fmla="*/ 4098685 w 4528157"/>
              <a:gd name="connsiteY1303" fmla="*/ 4624230 h 8814195"/>
              <a:gd name="connsiteX1304" fmla="*/ 4092427 w 4528157"/>
              <a:gd name="connsiteY1304" fmla="*/ 4722471 h 8814195"/>
              <a:gd name="connsiteX1305" fmla="*/ 3987928 w 4528157"/>
              <a:gd name="connsiteY1305" fmla="*/ 4718717 h 8814195"/>
              <a:gd name="connsiteX1306" fmla="*/ 3994185 w 4528157"/>
              <a:gd name="connsiteY1306" fmla="*/ 4614218 h 8814195"/>
              <a:gd name="connsiteX1307" fmla="*/ 4048782 w 4528157"/>
              <a:gd name="connsiteY1307" fmla="*/ 4597870 h 8814195"/>
              <a:gd name="connsiteX1308" fmla="*/ 3829460 w 4528157"/>
              <a:gd name="connsiteY1308" fmla="*/ 4585903 h 8814195"/>
              <a:gd name="connsiteX1309" fmla="*/ 3882804 w 4528157"/>
              <a:gd name="connsiteY1309" fmla="*/ 4604831 h 8814195"/>
              <a:gd name="connsiteX1310" fmla="*/ 3885307 w 4528157"/>
              <a:gd name="connsiteY1310" fmla="*/ 4710583 h 8814195"/>
              <a:gd name="connsiteX1311" fmla="*/ 3779557 w 4528157"/>
              <a:gd name="connsiteY1311" fmla="*/ 4713085 h 8814195"/>
              <a:gd name="connsiteX1312" fmla="*/ 3777055 w 4528157"/>
              <a:gd name="connsiteY1312" fmla="*/ 4607334 h 8814195"/>
              <a:gd name="connsiteX1313" fmla="*/ 3829460 w 4528157"/>
              <a:gd name="connsiteY1313" fmla="*/ 4585903 h 8814195"/>
              <a:gd name="connsiteX1314" fmla="*/ 931495 w 4528157"/>
              <a:gd name="connsiteY1314" fmla="*/ 4570807 h 8814195"/>
              <a:gd name="connsiteX1315" fmla="*/ 973107 w 4528157"/>
              <a:gd name="connsiteY1315" fmla="*/ 4585434 h 8814195"/>
              <a:gd name="connsiteX1316" fmla="*/ 976861 w 4528157"/>
              <a:gd name="connsiteY1316" fmla="*/ 4660523 h 8814195"/>
              <a:gd name="connsiteX1317" fmla="*/ 899269 w 4528157"/>
              <a:gd name="connsiteY1317" fmla="*/ 4684301 h 8814195"/>
              <a:gd name="connsiteX1318" fmla="*/ 899269 w 4528157"/>
              <a:gd name="connsiteY1318" fmla="*/ 4594194 h 8814195"/>
              <a:gd name="connsiteX1319" fmla="*/ 931495 w 4528157"/>
              <a:gd name="connsiteY1319" fmla="*/ 4570807 h 8814195"/>
              <a:gd name="connsiteX1320" fmla="*/ 3598215 w 4528157"/>
              <a:gd name="connsiteY1320" fmla="*/ 4565207 h 8814195"/>
              <a:gd name="connsiteX1321" fmla="*/ 3619615 w 4528157"/>
              <a:gd name="connsiteY1321" fmla="*/ 4565207 h 8814195"/>
              <a:gd name="connsiteX1322" fmla="*/ 3636487 w 4528157"/>
              <a:gd name="connsiteY1322" fmla="*/ 4567736 h 8814195"/>
              <a:gd name="connsiteX1323" fmla="*/ 3661291 w 4528157"/>
              <a:gd name="connsiteY1323" fmla="*/ 4582304 h 8814195"/>
              <a:gd name="connsiteX1324" fmla="*/ 3663795 w 4528157"/>
              <a:gd name="connsiteY1324" fmla="*/ 4688681 h 8814195"/>
              <a:gd name="connsiteX1325" fmla="*/ 3557419 w 4528157"/>
              <a:gd name="connsiteY1325" fmla="*/ 4691184 h 8814195"/>
              <a:gd name="connsiteX1326" fmla="*/ 3554915 w 4528157"/>
              <a:gd name="connsiteY1326" fmla="*/ 4584807 h 8814195"/>
              <a:gd name="connsiteX1327" fmla="*/ 3578664 w 4528157"/>
              <a:gd name="connsiteY1327" fmla="*/ 4569105 h 8814195"/>
              <a:gd name="connsiteX1328" fmla="*/ 3332032 w 4528157"/>
              <a:gd name="connsiteY1328" fmla="*/ 4565207 h 8814195"/>
              <a:gd name="connsiteX1329" fmla="*/ 3442330 w 4528157"/>
              <a:gd name="connsiteY1329" fmla="*/ 4565207 h 8814195"/>
              <a:gd name="connsiteX1330" fmla="*/ 3454855 w 4528157"/>
              <a:gd name="connsiteY1330" fmla="*/ 4584144 h 8814195"/>
              <a:gd name="connsiteX1331" fmla="*/ 3441656 w 4528157"/>
              <a:gd name="connsiteY1331" fmla="*/ 4666154 h 8814195"/>
              <a:gd name="connsiteX1332" fmla="*/ 3335907 w 4528157"/>
              <a:gd name="connsiteY1332" fmla="*/ 4668657 h 8814195"/>
              <a:gd name="connsiteX1333" fmla="*/ 3318835 w 4528157"/>
              <a:gd name="connsiteY1333" fmla="*/ 4587350 h 8814195"/>
              <a:gd name="connsiteX1334" fmla="*/ 3099333 w 4528157"/>
              <a:gd name="connsiteY1334" fmla="*/ 4565207 h 8814195"/>
              <a:gd name="connsiteX1335" fmla="*/ 3232308 w 4528157"/>
              <a:gd name="connsiteY1335" fmla="*/ 4565207 h 8814195"/>
              <a:gd name="connsiteX1336" fmla="*/ 3235230 w 4528157"/>
              <a:gd name="connsiteY1336" fmla="*/ 4570513 h 8814195"/>
              <a:gd name="connsiteX1337" fmla="*/ 3217015 w 4528157"/>
              <a:gd name="connsiteY1337" fmla="*/ 4644254 h 8814195"/>
              <a:gd name="connsiteX1338" fmla="*/ 3112517 w 4528157"/>
              <a:gd name="connsiteY1338" fmla="*/ 4642377 h 8814195"/>
              <a:gd name="connsiteX1339" fmla="*/ 3094057 w 4528157"/>
              <a:gd name="connsiteY1339" fmla="*/ 4588875 h 8814195"/>
              <a:gd name="connsiteX1340" fmla="*/ 2864868 w 4528157"/>
              <a:gd name="connsiteY1340" fmla="*/ 4565207 h 8814195"/>
              <a:gd name="connsiteX1341" fmla="*/ 3002298 w 4528157"/>
              <a:gd name="connsiteY1341" fmla="*/ 4565207 h 8814195"/>
              <a:gd name="connsiteX1342" fmla="*/ 3005358 w 4528157"/>
              <a:gd name="connsiteY1342" fmla="*/ 4582305 h 8814195"/>
              <a:gd name="connsiteX1343" fmla="*/ 2984240 w 4528157"/>
              <a:gd name="connsiteY1343" fmla="*/ 4631113 h 8814195"/>
              <a:gd name="connsiteX1344" fmla="*/ 2880992 w 4528157"/>
              <a:gd name="connsiteY1344" fmla="*/ 4629236 h 8814195"/>
              <a:gd name="connsiteX1345" fmla="*/ 2861359 w 4528157"/>
              <a:gd name="connsiteY1345" fmla="*/ 4579958 h 8814195"/>
              <a:gd name="connsiteX1346" fmla="*/ 2643681 w 4528157"/>
              <a:gd name="connsiteY1346" fmla="*/ 4565207 h 8814195"/>
              <a:gd name="connsiteX1347" fmla="*/ 2779337 w 4528157"/>
              <a:gd name="connsiteY1347" fmla="*/ 4565207 h 8814195"/>
              <a:gd name="connsiteX1348" fmla="*/ 2774919 w 4528157"/>
              <a:gd name="connsiteY1348" fmla="*/ 4585248 h 8814195"/>
              <a:gd name="connsiteX1349" fmla="*/ 2758973 w 4528157"/>
              <a:gd name="connsiteY1349" fmla="*/ 4607961 h 8814195"/>
              <a:gd name="connsiteX1350" fmla="*/ 2662609 w 4528157"/>
              <a:gd name="connsiteY1350" fmla="*/ 4606708 h 8814195"/>
              <a:gd name="connsiteX1351" fmla="*/ 2647229 w 4528157"/>
              <a:gd name="connsiteY1351" fmla="*/ 4583644 h 8814195"/>
              <a:gd name="connsiteX1352" fmla="*/ 2436429 w 4528157"/>
              <a:gd name="connsiteY1352" fmla="*/ 4565207 h 8814195"/>
              <a:gd name="connsiteX1353" fmla="*/ 2564996 w 4528157"/>
              <a:gd name="connsiteY1353" fmla="*/ 4565207 h 8814195"/>
              <a:gd name="connsiteX1354" fmla="*/ 2563732 w 4528157"/>
              <a:gd name="connsiteY1354" fmla="*/ 4571853 h 8814195"/>
              <a:gd name="connsiteX1355" fmla="*/ 2548098 w 4528157"/>
              <a:gd name="connsiteY1355" fmla="*/ 4594819 h 8814195"/>
              <a:gd name="connsiteX1356" fmla="*/ 2452985 w 4528157"/>
              <a:gd name="connsiteY1356" fmla="*/ 4593568 h 8814195"/>
              <a:gd name="connsiteX1357" fmla="*/ 2437997 w 4528157"/>
              <a:gd name="connsiteY1357" fmla="*/ 4571668 h 8814195"/>
              <a:gd name="connsiteX1358" fmla="*/ 2228950 w 4528157"/>
              <a:gd name="connsiteY1358" fmla="*/ 4565207 h 8814195"/>
              <a:gd name="connsiteX1359" fmla="*/ 2329217 w 4528157"/>
              <a:gd name="connsiteY1359" fmla="*/ 4565207 h 8814195"/>
              <a:gd name="connsiteX1360" fmla="*/ 2321580 w 4528157"/>
              <a:gd name="connsiteY1360" fmla="*/ 4576047 h 8814195"/>
              <a:gd name="connsiteX1361" fmla="*/ 2235227 w 4528157"/>
              <a:gd name="connsiteY1361" fmla="*/ 4573545 h 8814195"/>
              <a:gd name="connsiteX1362" fmla="*/ 2041195 w 4528157"/>
              <a:gd name="connsiteY1362" fmla="*/ 4565207 h 8814195"/>
              <a:gd name="connsiteX1363" fmla="*/ 2074785 w 4528157"/>
              <a:gd name="connsiteY1363" fmla="*/ 4565207 h 8814195"/>
              <a:gd name="connsiteX1364" fmla="*/ 2057830 w 4528157"/>
              <a:gd name="connsiteY1364" fmla="*/ 4568852 h 8814195"/>
              <a:gd name="connsiteX1365" fmla="*/ 4250739 w 4528157"/>
              <a:gd name="connsiteY1365" fmla="*/ 0 h 8814195"/>
              <a:gd name="connsiteX1366" fmla="*/ 4245735 w 4528157"/>
              <a:gd name="connsiteY1366" fmla="*/ 40048 h 8814195"/>
              <a:gd name="connsiteX1367" fmla="*/ 4220078 w 4528157"/>
              <a:gd name="connsiteY1367" fmla="*/ 44428 h 8814195"/>
              <a:gd name="connsiteX1368" fmla="*/ 4211945 w 4528157"/>
              <a:gd name="connsiteY1368" fmla="*/ 13140 h 8814195"/>
              <a:gd name="connsiteX1369" fmla="*/ 4250739 w 4528157"/>
              <a:gd name="connsiteY1369" fmla="*/ 0 h 881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Lst>
            <a:rect l="l" t="t" r="r" b="b"/>
            <a:pathLst>
              <a:path w="4528157" h="8814195">
                <a:moveTo>
                  <a:pt x="2782750" y="8751621"/>
                </a:moveTo>
                <a:cubicBezTo>
                  <a:pt x="2799020" y="8756627"/>
                  <a:pt x="2820921" y="8757252"/>
                  <a:pt x="2829056" y="8767889"/>
                </a:cubicBezTo>
                <a:cubicBezTo>
                  <a:pt x="2835939" y="8776649"/>
                  <a:pt x="2826553" y="8797926"/>
                  <a:pt x="2824676" y="8814195"/>
                </a:cubicBezTo>
                <a:cubicBezTo>
                  <a:pt x="2817792" y="8811692"/>
                  <a:pt x="2808407" y="8811066"/>
                  <a:pt x="2804652" y="8806060"/>
                </a:cubicBezTo>
                <a:cubicBezTo>
                  <a:pt x="2793389" y="8792293"/>
                  <a:pt x="2784002" y="8776649"/>
                  <a:pt x="2773990" y="8761634"/>
                </a:cubicBezTo>
                <a:cubicBezTo>
                  <a:pt x="2777118" y="8758504"/>
                  <a:pt x="2779622" y="8754749"/>
                  <a:pt x="2782750" y="8751621"/>
                </a:cubicBezTo>
                <a:close/>
                <a:moveTo>
                  <a:pt x="2353962" y="8717127"/>
                </a:moveTo>
                <a:cubicBezTo>
                  <a:pt x="2364287" y="8716423"/>
                  <a:pt x="2375081" y="8717831"/>
                  <a:pt x="2381025" y="8721585"/>
                </a:cubicBezTo>
                <a:cubicBezTo>
                  <a:pt x="2392288" y="8729095"/>
                  <a:pt x="2391663" y="8754749"/>
                  <a:pt x="2399797" y="8786661"/>
                </a:cubicBezTo>
                <a:cubicBezTo>
                  <a:pt x="2366633" y="8782908"/>
                  <a:pt x="2342229" y="8786661"/>
                  <a:pt x="2332843" y="8776649"/>
                </a:cubicBezTo>
                <a:cubicBezTo>
                  <a:pt x="2323457" y="8766012"/>
                  <a:pt x="2320953" y="8735352"/>
                  <a:pt x="2329715" y="8725340"/>
                </a:cubicBezTo>
                <a:cubicBezTo>
                  <a:pt x="2333782" y="8720647"/>
                  <a:pt x="2343637" y="8717831"/>
                  <a:pt x="2353962" y="8717127"/>
                </a:cubicBezTo>
                <a:close/>
                <a:moveTo>
                  <a:pt x="4381520" y="8686309"/>
                </a:moveTo>
                <a:cubicBezTo>
                  <a:pt x="4387308" y="8686074"/>
                  <a:pt x="4393096" y="8686544"/>
                  <a:pt x="4394035" y="8687795"/>
                </a:cubicBezTo>
                <a:cubicBezTo>
                  <a:pt x="4399667" y="8699684"/>
                  <a:pt x="4400292" y="8713451"/>
                  <a:pt x="4404047" y="8731596"/>
                </a:cubicBezTo>
                <a:cubicBezTo>
                  <a:pt x="4384023" y="8730971"/>
                  <a:pt x="4371508" y="8730971"/>
                  <a:pt x="4359619" y="8730345"/>
                </a:cubicBezTo>
                <a:cubicBezTo>
                  <a:pt x="4362123" y="8716580"/>
                  <a:pt x="4363373" y="8701561"/>
                  <a:pt x="4369005" y="8689047"/>
                </a:cubicBezTo>
                <a:cubicBezTo>
                  <a:pt x="4369944" y="8687482"/>
                  <a:pt x="4375732" y="8686543"/>
                  <a:pt x="4381520" y="8686309"/>
                </a:cubicBezTo>
                <a:close/>
                <a:moveTo>
                  <a:pt x="3256985" y="8568435"/>
                </a:moveTo>
                <a:cubicBezTo>
                  <a:pt x="3268795" y="8568904"/>
                  <a:pt x="3280215" y="8572033"/>
                  <a:pt x="3285221" y="8577665"/>
                </a:cubicBezTo>
                <a:cubicBezTo>
                  <a:pt x="3295233" y="8588302"/>
                  <a:pt x="3293356" y="8623970"/>
                  <a:pt x="3282718" y="8636485"/>
                </a:cubicBezTo>
                <a:cubicBezTo>
                  <a:pt x="3272706" y="8647748"/>
                  <a:pt x="3243922" y="8643368"/>
                  <a:pt x="3208881" y="8647748"/>
                </a:cubicBezTo>
                <a:cubicBezTo>
                  <a:pt x="3215763" y="8613332"/>
                  <a:pt x="3213886" y="8584548"/>
                  <a:pt x="3226401" y="8575161"/>
                </a:cubicBezTo>
                <a:cubicBezTo>
                  <a:pt x="3232972" y="8570156"/>
                  <a:pt x="3245174" y="8567966"/>
                  <a:pt x="3256985" y="8568435"/>
                </a:cubicBezTo>
                <a:close/>
                <a:moveTo>
                  <a:pt x="3041182" y="8555764"/>
                </a:moveTo>
                <a:cubicBezTo>
                  <a:pt x="3053071" y="8558266"/>
                  <a:pt x="3069341" y="8557016"/>
                  <a:pt x="3074973" y="8564524"/>
                </a:cubicBezTo>
                <a:cubicBezTo>
                  <a:pt x="3082481" y="8574536"/>
                  <a:pt x="3081855" y="8590805"/>
                  <a:pt x="3087487" y="8615834"/>
                </a:cubicBezTo>
                <a:cubicBezTo>
                  <a:pt x="3066211" y="8606448"/>
                  <a:pt x="3051194" y="8604572"/>
                  <a:pt x="3047439" y="8597062"/>
                </a:cubicBezTo>
                <a:cubicBezTo>
                  <a:pt x="3041807" y="8585173"/>
                  <a:pt x="3043059" y="8569530"/>
                  <a:pt x="3041182" y="8555764"/>
                </a:cubicBezTo>
                <a:close/>
                <a:moveTo>
                  <a:pt x="2821156" y="8535506"/>
                </a:moveTo>
                <a:cubicBezTo>
                  <a:pt x="2832967" y="8534958"/>
                  <a:pt x="2844700" y="8536992"/>
                  <a:pt x="2850331" y="8541997"/>
                </a:cubicBezTo>
                <a:cubicBezTo>
                  <a:pt x="2860968" y="8552009"/>
                  <a:pt x="2862220" y="8587677"/>
                  <a:pt x="2852833" y="8600817"/>
                </a:cubicBezTo>
                <a:cubicBezTo>
                  <a:pt x="2843448" y="8613332"/>
                  <a:pt x="2814664" y="8610829"/>
                  <a:pt x="2780248" y="8618337"/>
                </a:cubicBezTo>
                <a:cubicBezTo>
                  <a:pt x="2784627" y="8583296"/>
                  <a:pt x="2779622" y="8555138"/>
                  <a:pt x="2791510" y="8544501"/>
                </a:cubicBezTo>
                <a:cubicBezTo>
                  <a:pt x="2797455" y="8539183"/>
                  <a:pt x="2809345" y="8536054"/>
                  <a:pt x="2821156" y="8535506"/>
                </a:cubicBezTo>
                <a:close/>
                <a:moveTo>
                  <a:pt x="1948012" y="8460651"/>
                </a:moveTo>
                <a:cubicBezTo>
                  <a:pt x="1949889" y="8481301"/>
                  <a:pt x="1959275" y="8505078"/>
                  <a:pt x="1952392" y="8521347"/>
                </a:cubicBezTo>
                <a:cubicBezTo>
                  <a:pt x="1948012" y="8531986"/>
                  <a:pt x="1918601" y="8531359"/>
                  <a:pt x="1887940" y="8538242"/>
                </a:cubicBezTo>
                <a:cubicBezTo>
                  <a:pt x="1889817" y="8506955"/>
                  <a:pt x="1883560" y="8481926"/>
                  <a:pt x="1893572" y="8471289"/>
                </a:cubicBezTo>
                <a:cubicBezTo>
                  <a:pt x="1903584" y="8460025"/>
                  <a:pt x="1929240" y="8463779"/>
                  <a:pt x="1948012" y="8460651"/>
                </a:cubicBezTo>
                <a:close/>
                <a:moveTo>
                  <a:pt x="1698341" y="8453142"/>
                </a:moveTo>
                <a:cubicBezTo>
                  <a:pt x="1713985" y="8454394"/>
                  <a:pt x="1738389" y="8450639"/>
                  <a:pt x="1742769" y="8458147"/>
                </a:cubicBezTo>
                <a:cubicBezTo>
                  <a:pt x="1751529" y="8472539"/>
                  <a:pt x="1748399" y="8493815"/>
                  <a:pt x="1751529" y="8523852"/>
                </a:cubicBezTo>
                <a:cubicBezTo>
                  <a:pt x="1723997" y="8518219"/>
                  <a:pt x="1697715" y="8518219"/>
                  <a:pt x="1695838" y="8510710"/>
                </a:cubicBezTo>
                <a:cubicBezTo>
                  <a:pt x="1690831" y="8493189"/>
                  <a:pt x="1696463" y="8472539"/>
                  <a:pt x="1698341" y="8453142"/>
                </a:cubicBezTo>
                <a:close/>
                <a:moveTo>
                  <a:pt x="4371899" y="8445790"/>
                </a:moveTo>
                <a:cubicBezTo>
                  <a:pt x="4383867" y="8445321"/>
                  <a:pt x="4396225" y="8447511"/>
                  <a:pt x="4402795" y="8452517"/>
                </a:cubicBezTo>
                <a:cubicBezTo>
                  <a:pt x="4415311" y="8461902"/>
                  <a:pt x="4413433" y="8491313"/>
                  <a:pt x="4420941" y="8526354"/>
                </a:cubicBezTo>
                <a:cubicBezTo>
                  <a:pt x="4385275" y="8521974"/>
                  <a:pt x="4356491" y="8526354"/>
                  <a:pt x="4345853" y="8514465"/>
                </a:cubicBezTo>
                <a:cubicBezTo>
                  <a:pt x="4335215" y="8502575"/>
                  <a:pt x="4333339" y="8466283"/>
                  <a:pt x="4343351" y="8455019"/>
                </a:cubicBezTo>
                <a:cubicBezTo>
                  <a:pt x="4348356" y="8449388"/>
                  <a:pt x="4359932" y="8446260"/>
                  <a:pt x="4371899" y="8445790"/>
                </a:cubicBezTo>
                <a:close/>
                <a:moveTo>
                  <a:pt x="3732548" y="8388769"/>
                </a:moveTo>
                <a:cubicBezTo>
                  <a:pt x="3738179" y="8389356"/>
                  <a:pt x="3742950" y="8390724"/>
                  <a:pt x="3745766" y="8393071"/>
                </a:cubicBezTo>
                <a:cubicBezTo>
                  <a:pt x="3760158" y="8404960"/>
                  <a:pt x="3760158" y="8433745"/>
                  <a:pt x="3770170" y="8470037"/>
                </a:cubicBezTo>
                <a:cubicBezTo>
                  <a:pt x="3734503" y="8468159"/>
                  <a:pt x="3703217" y="8475043"/>
                  <a:pt x="3695082" y="8464406"/>
                </a:cubicBezTo>
                <a:cubicBezTo>
                  <a:pt x="3683193" y="8448762"/>
                  <a:pt x="3680690" y="8418100"/>
                  <a:pt x="3688198" y="8399328"/>
                </a:cubicBezTo>
                <a:cubicBezTo>
                  <a:pt x="3691014" y="8392289"/>
                  <a:pt x="3715653" y="8387009"/>
                  <a:pt x="3732548" y="8388769"/>
                </a:cubicBezTo>
                <a:close/>
                <a:moveTo>
                  <a:pt x="3503214" y="8369528"/>
                </a:moveTo>
                <a:cubicBezTo>
                  <a:pt x="3515338" y="8370857"/>
                  <a:pt x="3527071" y="8374611"/>
                  <a:pt x="3534893" y="8380555"/>
                </a:cubicBezTo>
                <a:cubicBezTo>
                  <a:pt x="3545530" y="8389316"/>
                  <a:pt x="3538647" y="8419978"/>
                  <a:pt x="3540523" y="8456897"/>
                </a:cubicBezTo>
                <a:cubicBezTo>
                  <a:pt x="3504231" y="8446259"/>
                  <a:pt x="3474820" y="8445633"/>
                  <a:pt x="3462932" y="8431242"/>
                </a:cubicBezTo>
                <a:cubicBezTo>
                  <a:pt x="3453545" y="8419978"/>
                  <a:pt x="3459803" y="8376802"/>
                  <a:pt x="3469189" y="8373047"/>
                </a:cubicBezTo>
                <a:cubicBezTo>
                  <a:pt x="3478575" y="8369293"/>
                  <a:pt x="3491090" y="8368198"/>
                  <a:pt x="3503214" y="8369528"/>
                </a:cubicBezTo>
                <a:close/>
                <a:moveTo>
                  <a:pt x="2857215" y="8365539"/>
                </a:moveTo>
                <a:cubicBezTo>
                  <a:pt x="2862220" y="8365539"/>
                  <a:pt x="2865348" y="8383685"/>
                  <a:pt x="2874109" y="8403082"/>
                </a:cubicBezTo>
                <a:cubicBezTo>
                  <a:pt x="2847203" y="8401831"/>
                  <a:pt x="2830308" y="8401206"/>
                  <a:pt x="2814037" y="8400579"/>
                </a:cubicBezTo>
                <a:cubicBezTo>
                  <a:pt x="2815914" y="8392444"/>
                  <a:pt x="2814664" y="8379305"/>
                  <a:pt x="2819669" y="8376177"/>
                </a:cubicBezTo>
                <a:cubicBezTo>
                  <a:pt x="2830308" y="8369293"/>
                  <a:pt x="2844699" y="8364913"/>
                  <a:pt x="2857215" y="8365539"/>
                </a:cubicBezTo>
                <a:close/>
                <a:moveTo>
                  <a:pt x="3320263" y="8333626"/>
                </a:moveTo>
                <a:cubicBezTo>
                  <a:pt x="3317135" y="8370545"/>
                  <a:pt x="3323392" y="8401831"/>
                  <a:pt x="3312128" y="8409966"/>
                </a:cubicBezTo>
                <a:cubicBezTo>
                  <a:pt x="3296485" y="8421855"/>
                  <a:pt x="3264571" y="8423106"/>
                  <a:pt x="3246425" y="8414971"/>
                </a:cubicBezTo>
                <a:cubicBezTo>
                  <a:pt x="3237039" y="8411218"/>
                  <a:pt x="3232033" y="8367415"/>
                  <a:pt x="3242045" y="8356778"/>
                </a:cubicBezTo>
                <a:cubicBezTo>
                  <a:pt x="3254559" y="8342386"/>
                  <a:pt x="3283971" y="8343638"/>
                  <a:pt x="3320263" y="8333626"/>
                </a:cubicBezTo>
                <a:close/>
                <a:moveTo>
                  <a:pt x="1974293" y="8259788"/>
                </a:moveTo>
                <a:cubicBezTo>
                  <a:pt x="1969287" y="8284192"/>
                  <a:pt x="1967409" y="8297332"/>
                  <a:pt x="1964907" y="8310472"/>
                </a:cubicBezTo>
                <a:cubicBezTo>
                  <a:pt x="1946760" y="8306094"/>
                  <a:pt x="1927363" y="8304216"/>
                  <a:pt x="1910467" y="8296707"/>
                </a:cubicBezTo>
                <a:cubicBezTo>
                  <a:pt x="1906713" y="8294830"/>
                  <a:pt x="1908589" y="8264794"/>
                  <a:pt x="1911719" y="8264168"/>
                </a:cubicBezTo>
                <a:cubicBezTo>
                  <a:pt x="1929240" y="8260414"/>
                  <a:pt x="1948012" y="8261040"/>
                  <a:pt x="1974293" y="8259788"/>
                </a:cubicBezTo>
                <a:close/>
                <a:moveTo>
                  <a:pt x="4437211" y="8241642"/>
                </a:moveTo>
                <a:cubicBezTo>
                  <a:pt x="4434083" y="8259788"/>
                  <a:pt x="4437211" y="8284818"/>
                  <a:pt x="4426573" y="8294830"/>
                </a:cubicBezTo>
                <a:cubicBezTo>
                  <a:pt x="4415936" y="8304216"/>
                  <a:pt x="4390907" y="8298584"/>
                  <a:pt x="4372760" y="8299835"/>
                </a:cubicBezTo>
                <a:cubicBezTo>
                  <a:pt x="4380895" y="8290450"/>
                  <a:pt x="4389029" y="8280438"/>
                  <a:pt x="4391532" y="8277308"/>
                </a:cubicBezTo>
                <a:cubicBezTo>
                  <a:pt x="4411556" y="8261666"/>
                  <a:pt x="4424696" y="8251654"/>
                  <a:pt x="4437211" y="8241642"/>
                </a:cubicBezTo>
                <a:close/>
                <a:moveTo>
                  <a:pt x="1075728" y="8169056"/>
                </a:moveTo>
                <a:cubicBezTo>
                  <a:pt x="1084488" y="8170933"/>
                  <a:pt x="1099506" y="8170933"/>
                  <a:pt x="1100758" y="8175312"/>
                </a:cubicBezTo>
                <a:cubicBezTo>
                  <a:pt x="1105138" y="8187828"/>
                  <a:pt x="1103886" y="8202845"/>
                  <a:pt x="1105138" y="8222243"/>
                </a:cubicBezTo>
                <a:cubicBezTo>
                  <a:pt x="1088868" y="8219740"/>
                  <a:pt x="1071974" y="8219115"/>
                  <a:pt x="1071974" y="8217237"/>
                </a:cubicBezTo>
                <a:cubicBezTo>
                  <a:pt x="1071348" y="8200968"/>
                  <a:pt x="1073851" y="8185325"/>
                  <a:pt x="1075728" y="8169056"/>
                </a:cubicBezTo>
                <a:close/>
                <a:moveTo>
                  <a:pt x="3741074" y="8164675"/>
                </a:moveTo>
                <a:cubicBezTo>
                  <a:pt x="3753589" y="8164831"/>
                  <a:pt x="3766729" y="8167491"/>
                  <a:pt x="3772048" y="8172811"/>
                </a:cubicBezTo>
                <a:cubicBezTo>
                  <a:pt x="3785815" y="8186576"/>
                  <a:pt x="3783937" y="8215360"/>
                  <a:pt x="3792072" y="8255407"/>
                </a:cubicBezTo>
                <a:cubicBezTo>
                  <a:pt x="3752025" y="8247899"/>
                  <a:pt x="3720111" y="8250403"/>
                  <a:pt x="3710099" y="8237262"/>
                </a:cubicBezTo>
                <a:cubicBezTo>
                  <a:pt x="3699462" y="8222870"/>
                  <a:pt x="3703217" y="8188453"/>
                  <a:pt x="3713854" y="8171559"/>
                </a:cubicBezTo>
                <a:cubicBezTo>
                  <a:pt x="3716670" y="8166865"/>
                  <a:pt x="3728559" y="8164518"/>
                  <a:pt x="3741074" y="8164675"/>
                </a:cubicBezTo>
                <a:close/>
                <a:moveTo>
                  <a:pt x="3561799" y="8149657"/>
                </a:moveTo>
                <a:cubicBezTo>
                  <a:pt x="3551162" y="8189079"/>
                  <a:pt x="3551787" y="8221617"/>
                  <a:pt x="3537395" y="8230379"/>
                </a:cubicBezTo>
                <a:cubicBezTo>
                  <a:pt x="3522378" y="8239764"/>
                  <a:pt x="3488587" y="8233507"/>
                  <a:pt x="3472317" y="8220992"/>
                </a:cubicBezTo>
                <a:cubicBezTo>
                  <a:pt x="3463557" y="8214110"/>
                  <a:pt x="3467312" y="8172184"/>
                  <a:pt x="3477949" y="8162799"/>
                </a:cubicBezTo>
                <a:cubicBezTo>
                  <a:pt x="3492967" y="8150284"/>
                  <a:pt x="3521126" y="8154664"/>
                  <a:pt x="3561799" y="8149657"/>
                </a:cubicBezTo>
                <a:close/>
                <a:moveTo>
                  <a:pt x="4022344" y="7966941"/>
                </a:moveTo>
                <a:cubicBezTo>
                  <a:pt x="4017964" y="8005112"/>
                  <a:pt x="4022344" y="8032018"/>
                  <a:pt x="4011082" y="8048913"/>
                </a:cubicBezTo>
                <a:cubicBezTo>
                  <a:pt x="3992935" y="8077072"/>
                  <a:pt x="3959144" y="8078324"/>
                  <a:pt x="3940999" y="8050165"/>
                </a:cubicBezTo>
                <a:cubicBezTo>
                  <a:pt x="3930987" y="8034521"/>
                  <a:pt x="3931612" y="7998854"/>
                  <a:pt x="3942875" y="7985088"/>
                </a:cubicBezTo>
                <a:cubicBezTo>
                  <a:pt x="3953513" y="7971948"/>
                  <a:pt x="3984173" y="7974450"/>
                  <a:pt x="4022344" y="7966941"/>
                </a:cubicBezTo>
                <a:close/>
                <a:moveTo>
                  <a:pt x="3756952" y="7954035"/>
                </a:moveTo>
                <a:cubicBezTo>
                  <a:pt x="3769545" y="7954895"/>
                  <a:pt x="3781747" y="7958493"/>
                  <a:pt x="3788317" y="7964438"/>
                </a:cubicBezTo>
                <a:cubicBezTo>
                  <a:pt x="3800832" y="7976328"/>
                  <a:pt x="3797077" y="8006989"/>
                  <a:pt x="3802709" y="8045785"/>
                </a:cubicBezTo>
                <a:cubicBezTo>
                  <a:pt x="3764540" y="8039526"/>
                  <a:pt x="3737633" y="8042656"/>
                  <a:pt x="3720737" y="8030766"/>
                </a:cubicBezTo>
                <a:cubicBezTo>
                  <a:pt x="3691953" y="8010744"/>
                  <a:pt x="3695707" y="7976953"/>
                  <a:pt x="3723239" y="7960058"/>
                </a:cubicBezTo>
                <a:cubicBezTo>
                  <a:pt x="3731374" y="7955052"/>
                  <a:pt x="3744359" y="7953175"/>
                  <a:pt x="3756952" y="7954035"/>
                </a:cubicBezTo>
                <a:close/>
                <a:moveTo>
                  <a:pt x="3329023" y="7906245"/>
                </a:moveTo>
                <a:cubicBezTo>
                  <a:pt x="3326520" y="7920637"/>
                  <a:pt x="3324017" y="7935029"/>
                  <a:pt x="3320263" y="7958806"/>
                </a:cubicBezTo>
                <a:cubicBezTo>
                  <a:pt x="3298988" y="7957556"/>
                  <a:pt x="3284596" y="7956303"/>
                  <a:pt x="3270204" y="7955678"/>
                </a:cubicBezTo>
                <a:cubicBezTo>
                  <a:pt x="3271454" y="7942537"/>
                  <a:pt x="3268326" y="7921887"/>
                  <a:pt x="3275209" y="7918134"/>
                </a:cubicBezTo>
                <a:cubicBezTo>
                  <a:pt x="3290853" y="7909999"/>
                  <a:pt x="3310877" y="7909999"/>
                  <a:pt x="3329023" y="7906245"/>
                </a:cubicBezTo>
                <a:close/>
                <a:moveTo>
                  <a:pt x="3111891" y="7887473"/>
                </a:moveTo>
                <a:cubicBezTo>
                  <a:pt x="3111265" y="7896233"/>
                  <a:pt x="3110639" y="7904993"/>
                  <a:pt x="3107511" y="7943789"/>
                </a:cubicBezTo>
                <a:cubicBezTo>
                  <a:pt x="3086861" y="7935654"/>
                  <a:pt x="3067463" y="7928771"/>
                  <a:pt x="3049316" y="7919385"/>
                </a:cubicBezTo>
                <a:cubicBezTo>
                  <a:pt x="3047439" y="7918134"/>
                  <a:pt x="3051819" y="7893730"/>
                  <a:pt x="3056826" y="7892478"/>
                </a:cubicBezTo>
                <a:cubicBezTo>
                  <a:pt x="3074346" y="7887473"/>
                  <a:pt x="3093118" y="7888098"/>
                  <a:pt x="3111891" y="7887473"/>
                </a:cubicBezTo>
                <a:close/>
                <a:moveTo>
                  <a:pt x="3950384" y="7777967"/>
                </a:moveTo>
                <a:cubicBezTo>
                  <a:pt x="3967905" y="7781722"/>
                  <a:pt x="3984800" y="7785476"/>
                  <a:pt x="4006075" y="7790482"/>
                </a:cubicBezTo>
                <a:cubicBezTo>
                  <a:pt x="4010455" y="7810506"/>
                  <a:pt x="4013584" y="7825523"/>
                  <a:pt x="4016712" y="7841167"/>
                </a:cubicBezTo>
                <a:cubicBezTo>
                  <a:pt x="3997940" y="7838665"/>
                  <a:pt x="3973536" y="7842419"/>
                  <a:pt x="3962899" y="7831782"/>
                </a:cubicBezTo>
                <a:cubicBezTo>
                  <a:pt x="3952261" y="7821143"/>
                  <a:pt x="3954139" y="7796739"/>
                  <a:pt x="3950384" y="7777967"/>
                </a:cubicBezTo>
                <a:close/>
                <a:moveTo>
                  <a:pt x="1356060" y="7753563"/>
                </a:moveTo>
                <a:cubicBezTo>
                  <a:pt x="1357312" y="7774212"/>
                  <a:pt x="1360440" y="7795488"/>
                  <a:pt x="1356687" y="7816138"/>
                </a:cubicBezTo>
                <a:cubicBezTo>
                  <a:pt x="1355434" y="7822395"/>
                  <a:pt x="1336037" y="7826150"/>
                  <a:pt x="1314761" y="7835535"/>
                </a:cubicBezTo>
                <a:cubicBezTo>
                  <a:pt x="1321645" y="7803623"/>
                  <a:pt x="1325398" y="7782347"/>
                  <a:pt x="1332282" y="7762324"/>
                </a:cubicBezTo>
                <a:cubicBezTo>
                  <a:pt x="1334160" y="7757318"/>
                  <a:pt x="1347925" y="7756066"/>
                  <a:pt x="1356060" y="7753563"/>
                </a:cubicBezTo>
                <a:close/>
                <a:moveTo>
                  <a:pt x="3774473" y="7729394"/>
                </a:moveTo>
                <a:cubicBezTo>
                  <a:pt x="3787379" y="7728690"/>
                  <a:pt x="3799894" y="7730724"/>
                  <a:pt x="3806464" y="7736043"/>
                </a:cubicBezTo>
                <a:cubicBezTo>
                  <a:pt x="3822108" y="7749183"/>
                  <a:pt x="3822108" y="7780470"/>
                  <a:pt x="3828991" y="7804248"/>
                </a:cubicBezTo>
                <a:lnTo>
                  <a:pt x="3812721" y="7823020"/>
                </a:lnTo>
                <a:cubicBezTo>
                  <a:pt x="3788317" y="7819266"/>
                  <a:pt x="3759533" y="7822395"/>
                  <a:pt x="3740761" y="7810506"/>
                </a:cubicBezTo>
                <a:cubicBezTo>
                  <a:pt x="3713854" y="7792359"/>
                  <a:pt x="3713227" y="7757944"/>
                  <a:pt x="3740135" y="7739171"/>
                </a:cubicBezTo>
                <a:cubicBezTo>
                  <a:pt x="3748270" y="7733539"/>
                  <a:pt x="3761567" y="7730098"/>
                  <a:pt x="3774473" y="7729394"/>
                </a:cubicBezTo>
                <a:close/>
                <a:moveTo>
                  <a:pt x="3335515" y="7684654"/>
                </a:moveTo>
                <a:cubicBezTo>
                  <a:pt x="3348422" y="7685514"/>
                  <a:pt x="3360624" y="7689112"/>
                  <a:pt x="3366568" y="7695369"/>
                </a:cubicBezTo>
                <a:cubicBezTo>
                  <a:pt x="3380960" y="7709761"/>
                  <a:pt x="3377205" y="7741048"/>
                  <a:pt x="3381585" y="7765452"/>
                </a:cubicBezTo>
                <a:cubicBezTo>
                  <a:pt x="3375953" y="7771084"/>
                  <a:pt x="3369696" y="7776716"/>
                  <a:pt x="3363439" y="7782347"/>
                </a:cubicBezTo>
                <a:cubicBezTo>
                  <a:pt x="3339661" y="7776090"/>
                  <a:pt x="3310251" y="7776090"/>
                  <a:pt x="3293356" y="7761698"/>
                </a:cubicBezTo>
                <a:cubicBezTo>
                  <a:pt x="3268326" y="7740423"/>
                  <a:pt x="3273331" y="7706007"/>
                  <a:pt x="3300238" y="7690364"/>
                </a:cubicBezTo>
                <a:cubicBezTo>
                  <a:pt x="3308999" y="7685671"/>
                  <a:pt x="3322609" y="7683793"/>
                  <a:pt x="3335515" y="7684654"/>
                </a:cubicBezTo>
                <a:close/>
                <a:moveTo>
                  <a:pt x="3146933" y="7658451"/>
                </a:moveTo>
                <a:cubicBezTo>
                  <a:pt x="3152563" y="7664083"/>
                  <a:pt x="3158195" y="7670340"/>
                  <a:pt x="3163827" y="7677223"/>
                </a:cubicBezTo>
                <a:cubicBezTo>
                  <a:pt x="3156945" y="7700375"/>
                  <a:pt x="3156945" y="7729786"/>
                  <a:pt x="3142553" y="7746680"/>
                </a:cubicBezTo>
                <a:cubicBezTo>
                  <a:pt x="3120651" y="7771710"/>
                  <a:pt x="3086235" y="7766704"/>
                  <a:pt x="3071218" y="7738546"/>
                </a:cubicBezTo>
                <a:cubicBezTo>
                  <a:pt x="3061831" y="7721651"/>
                  <a:pt x="3064334" y="7684732"/>
                  <a:pt x="3076850" y="7672843"/>
                </a:cubicBezTo>
                <a:cubicBezTo>
                  <a:pt x="3091242" y="7658451"/>
                  <a:pt x="3122529" y="7662205"/>
                  <a:pt x="3146933" y="7658451"/>
                </a:cubicBezTo>
                <a:close/>
                <a:moveTo>
                  <a:pt x="2877237" y="7636549"/>
                </a:moveTo>
                <a:cubicBezTo>
                  <a:pt x="2893507" y="7638427"/>
                  <a:pt x="2909776" y="7640304"/>
                  <a:pt x="2941689" y="7643433"/>
                </a:cubicBezTo>
                <a:cubicBezTo>
                  <a:pt x="2934805" y="7675345"/>
                  <a:pt x="2934805" y="7702252"/>
                  <a:pt x="2922291" y="7721651"/>
                </a:cubicBezTo>
                <a:cubicBezTo>
                  <a:pt x="2915408" y="7732288"/>
                  <a:pt x="2887249" y="7728533"/>
                  <a:pt x="2869103" y="7731036"/>
                </a:cubicBezTo>
                <a:cubicBezTo>
                  <a:pt x="2872232" y="7699749"/>
                  <a:pt x="2874735" y="7667837"/>
                  <a:pt x="2877237" y="7636549"/>
                </a:cubicBezTo>
                <a:close/>
                <a:moveTo>
                  <a:pt x="2478640" y="7609017"/>
                </a:moveTo>
                <a:cubicBezTo>
                  <a:pt x="2468628" y="7633421"/>
                  <a:pt x="2457991" y="7657199"/>
                  <a:pt x="2445476" y="7687235"/>
                </a:cubicBezTo>
                <a:cubicBezTo>
                  <a:pt x="2436089" y="7685357"/>
                  <a:pt x="2416692" y="7684732"/>
                  <a:pt x="2416692" y="7682228"/>
                </a:cubicBezTo>
                <a:cubicBezTo>
                  <a:pt x="2414815" y="7661580"/>
                  <a:pt x="2409183" y="7633421"/>
                  <a:pt x="2419820" y="7620907"/>
                </a:cubicBezTo>
                <a:cubicBezTo>
                  <a:pt x="2429832" y="7609017"/>
                  <a:pt x="2458616" y="7612145"/>
                  <a:pt x="2478640" y="7609017"/>
                </a:cubicBezTo>
                <a:close/>
                <a:moveTo>
                  <a:pt x="2240389" y="7587898"/>
                </a:moveTo>
                <a:cubicBezTo>
                  <a:pt x="2253217" y="7589620"/>
                  <a:pt x="2265576" y="7594000"/>
                  <a:pt x="2272146" y="7600257"/>
                </a:cubicBezTo>
                <a:cubicBezTo>
                  <a:pt x="2284034" y="7612772"/>
                  <a:pt x="2277777" y="7644059"/>
                  <a:pt x="2280906" y="7682855"/>
                </a:cubicBezTo>
                <a:cubicBezTo>
                  <a:pt x="2243362" y="7674720"/>
                  <a:pt x="2215829" y="7675971"/>
                  <a:pt x="2199559" y="7662831"/>
                </a:cubicBezTo>
                <a:cubicBezTo>
                  <a:pt x="2172027" y="7640929"/>
                  <a:pt x="2176407" y="7606515"/>
                  <a:pt x="2205817" y="7591496"/>
                </a:cubicBezTo>
                <a:cubicBezTo>
                  <a:pt x="2214264" y="7587116"/>
                  <a:pt x="2227561" y="7586177"/>
                  <a:pt x="2240389" y="7587898"/>
                </a:cubicBezTo>
                <a:close/>
                <a:moveTo>
                  <a:pt x="4054883" y="7567092"/>
                </a:moveTo>
                <a:cubicBezTo>
                  <a:pt x="4050503" y="7580233"/>
                  <a:pt x="4049251" y="7595250"/>
                  <a:pt x="4041116" y="7605262"/>
                </a:cubicBezTo>
                <a:cubicBezTo>
                  <a:pt x="4035486" y="7611520"/>
                  <a:pt x="4020467" y="7610895"/>
                  <a:pt x="3996063" y="7615900"/>
                </a:cubicBezTo>
                <a:cubicBezTo>
                  <a:pt x="4009204" y="7592748"/>
                  <a:pt x="4014210" y="7578981"/>
                  <a:pt x="4023597" y="7570846"/>
                </a:cubicBezTo>
                <a:cubicBezTo>
                  <a:pt x="4030479" y="7565216"/>
                  <a:pt x="4043621" y="7568344"/>
                  <a:pt x="4054883" y="7567092"/>
                </a:cubicBezTo>
                <a:close/>
                <a:moveTo>
                  <a:pt x="2063149" y="7563338"/>
                </a:moveTo>
                <a:cubicBezTo>
                  <a:pt x="2056264" y="7599005"/>
                  <a:pt x="2054387" y="7622157"/>
                  <a:pt x="2045002" y="7642181"/>
                </a:cubicBezTo>
                <a:cubicBezTo>
                  <a:pt x="2042499" y="7647813"/>
                  <a:pt x="2004953" y="7646561"/>
                  <a:pt x="2002451" y="7640304"/>
                </a:cubicBezTo>
                <a:cubicBezTo>
                  <a:pt x="1993065" y="7617152"/>
                  <a:pt x="1991188" y="7591496"/>
                  <a:pt x="1986181" y="7566466"/>
                </a:cubicBezTo>
                <a:cubicBezTo>
                  <a:pt x="2006831" y="7565841"/>
                  <a:pt x="2028107" y="7564589"/>
                  <a:pt x="2063149" y="7563338"/>
                </a:cubicBezTo>
                <a:close/>
                <a:moveTo>
                  <a:pt x="3821482" y="7517972"/>
                </a:moveTo>
                <a:cubicBezTo>
                  <a:pt x="3827583" y="7517972"/>
                  <a:pt x="3834622" y="7518597"/>
                  <a:pt x="3840253" y="7518285"/>
                </a:cubicBezTo>
                <a:cubicBezTo>
                  <a:pt x="3840880" y="7531425"/>
                  <a:pt x="3842131" y="7545192"/>
                  <a:pt x="3843383" y="7565841"/>
                </a:cubicBezTo>
                <a:cubicBezTo>
                  <a:pt x="3824611" y="7562712"/>
                  <a:pt x="3807089" y="7563338"/>
                  <a:pt x="3805212" y="7558332"/>
                </a:cubicBezTo>
                <a:cubicBezTo>
                  <a:pt x="3801457" y="7547069"/>
                  <a:pt x="3802084" y="7530800"/>
                  <a:pt x="3808341" y="7521413"/>
                </a:cubicBezTo>
                <a:cubicBezTo>
                  <a:pt x="3810219" y="7518597"/>
                  <a:pt x="3815381" y="7517972"/>
                  <a:pt x="3821482" y="7517972"/>
                </a:cubicBezTo>
                <a:close/>
                <a:moveTo>
                  <a:pt x="3410369" y="7452582"/>
                </a:moveTo>
                <a:cubicBezTo>
                  <a:pt x="3403487" y="7496384"/>
                  <a:pt x="3407240" y="7527045"/>
                  <a:pt x="3393475" y="7545192"/>
                </a:cubicBezTo>
                <a:cubicBezTo>
                  <a:pt x="3371573" y="7573976"/>
                  <a:pt x="3332777" y="7573349"/>
                  <a:pt x="3314005" y="7543314"/>
                </a:cubicBezTo>
                <a:cubicBezTo>
                  <a:pt x="3303368" y="7525168"/>
                  <a:pt x="3305871" y="7485121"/>
                  <a:pt x="3319012" y="7469477"/>
                </a:cubicBezTo>
                <a:cubicBezTo>
                  <a:pt x="3331527" y="7454458"/>
                  <a:pt x="3366568" y="7458839"/>
                  <a:pt x="3410369" y="7452582"/>
                </a:cubicBezTo>
                <a:close/>
                <a:moveTo>
                  <a:pt x="3128395" y="7427708"/>
                </a:moveTo>
                <a:cubicBezTo>
                  <a:pt x="3143178" y="7426770"/>
                  <a:pt x="3158822" y="7433184"/>
                  <a:pt x="3170710" y="7446950"/>
                </a:cubicBezTo>
                <a:cubicBezTo>
                  <a:pt x="3185102" y="7464472"/>
                  <a:pt x="3182599" y="7495758"/>
                  <a:pt x="3191986" y="7538934"/>
                </a:cubicBezTo>
                <a:cubicBezTo>
                  <a:pt x="3147558" y="7534554"/>
                  <a:pt x="3113142" y="7540812"/>
                  <a:pt x="3099377" y="7526420"/>
                </a:cubicBezTo>
                <a:cubicBezTo>
                  <a:pt x="3084985" y="7511401"/>
                  <a:pt x="3081230" y="7471354"/>
                  <a:pt x="3091242" y="7452582"/>
                </a:cubicBezTo>
                <a:cubicBezTo>
                  <a:pt x="3099690" y="7436938"/>
                  <a:pt x="3113612" y="7428647"/>
                  <a:pt x="3128395" y="7427708"/>
                </a:cubicBezTo>
                <a:close/>
                <a:moveTo>
                  <a:pt x="2949197" y="7408779"/>
                </a:moveTo>
                <a:cubicBezTo>
                  <a:pt x="2947321" y="7430055"/>
                  <a:pt x="2948572" y="7448827"/>
                  <a:pt x="2945444" y="7449453"/>
                </a:cubicBezTo>
                <a:cubicBezTo>
                  <a:pt x="2930425" y="7452582"/>
                  <a:pt x="2912905" y="7453833"/>
                  <a:pt x="2898513" y="7449453"/>
                </a:cubicBezTo>
                <a:cubicBezTo>
                  <a:pt x="2892881" y="7448202"/>
                  <a:pt x="2891629" y="7430055"/>
                  <a:pt x="2888501" y="7419418"/>
                </a:cubicBezTo>
                <a:cubicBezTo>
                  <a:pt x="2906021" y="7416289"/>
                  <a:pt x="2923543" y="7413161"/>
                  <a:pt x="2949197" y="7408779"/>
                </a:cubicBezTo>
                <a:close/>
                <a:moveTo>
                  <a:pt x="2247507" y="7374285"/>
                </a:moveTo>
                <a:cubicBezTo>
                  <a:pt x="2260413" y="7374364"/>
                  <a:pt x="2272772" y="7377180"/>
                  <a:pt x="2279029" y="7383125"/>
                </a:cubicBezTo>
                <a:cubicBezTo>
                  <a:pt x="2293421" y="7397517"/>
                  <a:pt x="2291544" y="7428803"/>
                  <a:pt x="2297176" y="7452582"/>
                </a:cubicBezTo>
                <a:cubicBezTo>
                  <a:pt x="2291544" y="7458214"/>
                  <a:pt x="2285286" y="7464472"/>
                  <a:pt x="2279654" y="7470102"/>
                </a:cubicBezTo>
                <a:cubicBezTo>
                  <a:pt x="2255877" y="7465097"/>
                  <a:pt x="2226466" y="7466347"/>
                  <a:pt x="2208946" y="7453207"/>
                </a:cubicBezTo>
                <a:cubicBezTo>
                  <a:pt x="2182665" y="7433183"/>
                  <a:pt x="2185167" y="7398767"/>
                  <a:pt x="2212701" y="7381873"/>
                </a:cubicBezTo>
                <a:cubicBezTo>
                  <a:pt x="2221148" y="7376866"/>
                  <a:pt x="2234601" y="7374207"/>
                  <a:pt x="2247507" y="7374285"/>
                </a:cubicBezTo>
                <a:close/>
                <a:moveTo>
                  <a:pt x="2080043" y="7348708"/>
                </a:moveTo>
                <a:cubicBezTo>
                  <a:pt x="2069406" y="7390007"/>
                  <a:pt x="2069406" y="7421294"/>
                  <a:pt x="2054387" y="7434435"/>
                </a:cubicBezTo>
                <a:cubicBezTo>
                  <a:pt x="2041872" y="7445073"/>
                  <a:pt x="2004328" y="7441945"/>
                  <a:pt x="1988685" y="7430681"/>
                </a:cubicBezTo>
                <a:cubicBezTo>
                  <a:pt x="1961152" y="7410657"/>
                  <a:pt x="1964907" y="7376867"/>
                  <a:pt x="1992439" y="7359346"/>
                </a:cubicBezTo>
                <a:cubicBezTo>
                  <a:pt x="2009960" y="7348708"/>
                  <a:pt x="2036867" y="7353088"/>
                  <a:pt x="2080043" y="7348708"/>
                </a:cubicBezTo>
                <a:close/>
                <a:moveTo>
                  <a:pt x="3393475" y="7239204"/>
                </a:moveTo>
                <a:cubicBezTo>
                  <a:pt x="3401609" y="7276748"/>
                  <a:pt x="3407867" y="7304282"/>
                  <a:pt x="3414124" y="7331814"/>
                </a:cubicBezTo>
                <a:cubicBezTo>
                  <a:pt x="3387843" y="7331188"/>
                  <a:pt x="3355304" y="7339948"/>
                  <a:pt x="3337157" y="7327434"/>
                </a:cubicBezTo>
                <a:cubicBezTo>
                  <a:pt x="3309000" y="7308035"/>
                  <a:pt x="3310251" y="7271743"/>
                  <a:pt x="3335281" y="7246712"/>
                </a:cubicBezTo>
                <a:cubicBezTo>
                  <a:pt x="3345292" y="7237327"/>
                  <a:pt x="3368445" y="7241707"/>
                  <a:pt x="3393475" y="7239204"/>
                </a:cubicBezTo>
                <a:close/>
                <a:moveTo>
                  <a:pt x="3195114" y="7208543"/>
                </a:moveTo>
                <a:cubicBezTo>
                  <a:pt x="3201371" y="7214800"/>
                  <a:pt x="3207003" y="7221057"/>
                  <a:pt x="3212009" y="7226690"/>
                </a:cubicBezTo>
                <a:cubicBezTo>
                  <a:pt x="3205751" y="7254222"/>
                  <a:pt x="3207629" y="7288012"/>
                  <a:pt x="3191359" y="7306784"/>
                </a:cubicBezTo>
                <a:cubicBezTo>
                  <a:pt x="3168833" y="7333066"/>
                  <a:pt x="3128161" y="7331188"/>
                  <a:pt x="3110639" y="7300527"/>
                </a:cubicBezTo>
                <a:cubicBezTo>
                  <a:pt x="3099377" y="7281755"/>
                  <a:pt x="3101253" y="7239204"/>
                  <a:pt x="3115019" y="7225437"/>
                </a:cubicBezTo>
                <a:cubicBezTo>
                  <a:pt x="3131914" y="7209168"/>
                  <a:pt x="3167582" y="7213548"/>
                  <a:pt x="3195114" y="7208543"/>
                </a:cubicBezTo>
                <a:close/>
                <a:moveTo>
                  <a:pt x="2932382" y="7191804"/>
                </a:moveTo>
                <a:cubicBezTo>
                  <a:pt x="2947008" y="7191178"/>
                  <a:pt x="2961400" y="7193837"/>
                  <a:pt x="2968596" y="7200408"/>
                </a:cubicBezTo>
                <a:cubicBezTo>
                  <a:pt x="2985491" y="7214800"/>
                  <a:pt x="2984865" y="7250467"/>
                  <a:pt x="2997380" y="7299275"/>
                </a:cubicBezTo>
                <a:cubicBezTo>
                  <a:pt x="2947947" y="7292392"/>
                  <a:pt x="2915408" y="7296772"/>
                  <a:pt x="2894759" y="7283006"/>
                </a:cubicBezTo>
                <a:cubicBezTo>
                  <a:pt x="2864097" y="7262356"/>
                  <a:pt x="2870355" y="7222308"/>
                  <a:pt x="2894759" y="7202911"/>
                </a:cubicBezTo>
                <a:cubicBezTo>
                  <a:pt x="2902894" y="7196341"/>
                  <a:pt x="2917755" y="7192430"/>
                  <a:pt x="2932382" y="7191804"/>
                </a:cubicBezTo>
                <a:close/>
                <a:moveTo>
                  <a:pt x="1650159" y="7118436"/>
                </a:moveTo>
                <a:cubicBezTo>
                  <a:pt x="1648907" y="7134705"/>
                  <a:pt x="1647030" y="7150975"/>
                  <a:pt x="1643902" y="7179759"/>
                </a:cubicBezTo>
                <a:cubicBezTo>
                  <a:pt x="1614491" y="7175379"/>
                  <a:pt x="1591339" y="7174753"/>
                  <a:pt x="1570690" y="7166617"/>
                </a:cubicBezTo>
                <a:cubicBezTo>
                  <a:pt x="1563807" y="7164115"/>
                  <a:pt x="1564432" y="7142213"/>
                  <a:pt x="1561930" y="7129073"/>
                </a:cubicBezTo>
                <a:cubicBezTo>
                  <a:pt x="1591339" y="7125944"/>
                  <a:pt x="1620749" y="7122816"/>
                  <a:pt x="1650159" y="7118436"/>
                </a:cubicBezTo>
                <a:close/>
                <a:moveTo>
                  <a:pt x="1852898" y="7109676"/>
                </a:moveTo>
                <a:cubicBezTo>
                  <a:pt x="1854151" y="7127823"/>
                  <a:pt x="1854776" y="7146595"/>
                  <a:pt x="1856028" y="7164740"/>
                </a:cubicBezTo>
                <a:cubicBezTo>
                  <a:pt x="1831624" y="7162864"/>
                  <a:pt x="1807220" y="7161612"/>
                  <a:pt x="1774681" y="7159109"/>
                </a:cubicBezTo>
                <a:cubicBezTo>
                  <a:pt x="1780938" y="7140337"/>
                  <a:pt x="1782190" y="7119061"/>
                  <a:pt x="1789700" y="7116558"/>
                </a:cubicBezTo>
                <a:cubicBezTo>
                  <a:pt x="1809097" y="7109676"/>
                  <a:pt x="1831624" y="7111553"/>
                  <a:pt x="1852898" y="7109676"/>
                </a:cubicBezTo>
                <a:close/>
                <a:moveTo>
                  <a:pt x="4309560" y="7094657"/>
                </a:moveTo>
                <a:cubicBezTo>
                  <a:pt x="4301425" y="7125944"/>
                  <a:pt x="4293291" y="7157857"/>
                  <a:pt x="4283279" y="7197905"/>
                </a:cubicBezTo>
                <a:cubicBezTo>
                  <a:pt x="4263255" y="7193524"/>
                  <a:pt x="4244482" y="7194151"/>
                  <a:pt x="4235097" y="7185391"/>
                </a:cubicBezTo>
                <a:cubicBezTo>
                  <a:pt x="4208815" y="7160360"/>
                  <a:pt x="4205686" y="7124693"/>
                  <a:pt x="4232593" y="7103417"/>
                </a:cubicBezTo>
                <a:cubicBezTo>
                  <a:pt x="4250115" y="7090277"/>
                  <a:pt x="4283279" y="7097160"/>
                  <a:pt x="4309560" y="7094657"/>
                </a:cubicBezTo>
                <a:close/>
                <a:moveTo>
                  <a:pt x="4049408" y="7058208"/>
                </a:moveTo>
                <a:cubicBezTo>
                  <a:pt x="4064270" y="7057894"/>
                  <a:pt x="4079914" y="7064308"/>
                  <a:pt x="4093054" y="7076510"/>
                </a:cubicBezTo>
                <a:cubicBezTo>
                  <a:pt x="4119334" y="7100916"/>
                  <a:pt x="4121838" y="7137833"/>
                  <a:pt x="4094931" y="7159109"/>
                </a:cubicBezTo>
                <a:cubicBezTo>
                  <a:pt x="4075533" y="7174753"/>
                  <a:pt x="4041743" y="7172875"/>
                  <a:pt x="3992935" y="7183513"/>
                </a:cubicBezTo>
                <a:cubicBezTo>
                  <a:pt x="4000443" y="7134080"/>
                  <a:pt x="3996063" y="7100916"/>
                  <a:pt x="4010455" y="7080265"/>
                </a:cubicBezTo>
                <a:cubicBezTo>
                  <a:pt x="4020467" y="7065560"/>
                  <a:pt x="4034547" y="7058521"/>
                  <a:pt x="4049408" y="7058208"/>
                </a:cubicBezTo>
                <a:close/>
                <a:moveTo>
                  <a:pt x="3891564" y="7036464"/>
                </a:moveTo>
                <a:cubicBezTo>
                  <a:pt x="3884056" y="7084020"/>
                  <a:pt x="3886559" y="7114681"/>
                  <a:pt x="3874044" y="7137833"/>
                </a:cubicBezTo>
                <a:cubicBezTo>
                  <a:pt x="3858400" y="7165992"/>
                  <a:pt x="3805839" y="7163489"/>
                  <a:pt x="3785815" y="7137833"/>
                </a:cubicBezTo>
                <a:cubicBezTo>
                  <a:pt x="3764540" y="7110301"/>
                  <a:pt x="3762035" y="7075260"/>
                  <a:pt x="3790820" y="7055862"/>
                </a:cubicBezTo>
                <a:cubicBezTo>
                  <a:pt x="3811471" y="7041469"/>
                  <a:pt x="3844008" y="7044598"/>
                  <a:pt x="3891564" y="7036464"/>
                </a:cubicBezTo>
                <a:close/>
                <a:moveTo>
                  <a:pt x="3621479" y="7025200"/>
                </a:moveTo>
                <a:cubicBezTo>
                  <a:pt x="3636106" y="7024731"/>
                  <a:pt x="3650029" y="7030520"/>
                  <a:pt x="3660666" y="7043973"/>
                </a:cubicBezTo>
                <a:cubicBezTo>
                  <a:pt x="3675683" y="7063996"/>
                  <a:pt x="3674433" y="7097160"/>
                  <a:pt x="3685070" y="7144091"/>
                </a:cubicBezTo>
                <a:cubicBezTo>
                  <a:pt x="3636887" y="7139085"/>
                  <a:pt x="3606226" y="7143465"/>
                  <a:pt x="3582449" y="7132203"/>
                </a:cubicBezTo>
                <a:cubicBezTo>
                  <a:pt x="3553665" y="7118436"/>
                  <a:pt x="3553039" y="7065873"/>
                  <a:pt x="3578069" y="7043973"/>
                </a:cubicBezTo>
                <a:cubicBezTo>
                  <a:pt x="3591522" y="7032396"/>
                  <a:pt x="3606853" y="7025670"/>
                  <a:pt x="3621479" y="7025200"/>
                </a:cubicBezTo>
                <a:close/>
                <a:moveTo>
                  <a:pt x="3462305" y="7005802"/>
                </a:moveTo>
                <a:cubicBezTo>
                  <a:pt x="3452293" y="7053358"/>
                  <a:pt x="3452920" y="7085272"/>
                  <a:pt x="3439153" y="7107173"/>
                </a:cubicBezTo>
                <a:cubicBezTo>
                  <a:pt x="3421632" y="7135331"/>
                  <a:pt x="3369696" y="7129700"/>
                  <a:pt x="3350924" y="7102166"/>
                </a:cubicBezTo>
                <a:cubicBezTo>
                  <a:pt x="3331527" y="7073382"/>
                  <a:pt x="3330275" y="7038341"/>
                  <a:pt x="3359684" y="7019569"/>
                </a:cubicBezTo>
                <a:cubicBezTo>
                  <a:pt x="3380960" y="7006427"/>
                  <a:pt x="3414124" y="7011434"/>
                  <a:pt x="3462305" y="7005802"/>
                </a:cubicBezTo>
                <a:close/>
                <a:moveTo>
                  <a:pt x="3171102" y="6991410"/>
                </a:moveTo>
                <a:cubicBezTo>
                  <a:pt x="3185728" y="6991879"/>
                  <a:pt x="3199182" y="6998606"/>
                  <a:pt x="3208881" y="7013312"/>
                </a:cubicBezTo>
                <a:cubicBezTo>
                  <a:pt x="3222647" y="7034586"/>
                  <a:pt x="3218893" y="7067125"/>
                  <a:pt x="3225775" y="7114681"/>
                </a:cubicBezTo>
                <a:cubicBezTo>
                  <a:pt x="3178219" y="7106546"/>
                  <a:pt x="3146933" y="7108424"/>
                  <a:pt x="3124406" y="7095284"/>
                </a:cubicBezTo>
                <a:cubicBezTo>
                  <a:pt x="3096873" y="7079640"/>
                  <a:pt x="3100002" y="7026452"/>
                  <a:pt x="3126283" y="7007054"/>
                </a:cubicBezTo>
                <a:cubicBezTo>
                  <a:pt x="3140675" y="6996729"/>
                  <a:pt x="3156475" y="6990941"/>
                  <a:pt x="3171102" y="6991410"/>
                </a:cubicBezTo>
                <a:close/>
                <a:moveTo>
                  <a:pt x="2950527" y="6969744"/>
                </a:moveTo>
                <a:cubicBezTo>
                  <a:pt x="2965154" y="6970448"/>
                  <a:pt x="2978607" y="6977331"/>
                  <a:pt x="2987993" y="6992035"/>
                </a:cubicBezTo>
                <a:cubicBezTo>
                  <a:pt x="3001135" y="7013312"/>
                  <a:pt x="2996755" y="7046476"/>
                  <a:pt x="3003637" y="7093406"/>
                </a:cubicBezTo>
                <a:cubicBezTo>
                  <a:pt x="2956707" y="7084020"/>
                  <a:pt x="2925420" y="7085272"/>
                  <a:pt x="2902893" y="7072130"/>
                </a:cubicBezTo>
                <a:cubicBezTo>
                  <a:pt x="2875360" y="7055862"/>
                  <a:pt x="2879115" y="7003300"/>
                  <a:pt x="2906021" y="6984528"/>
                </a:cubicBezTo>
                <a:cubicBezTo>
                  <a:pt x="2920101" y="6974515"/>
                  <a:pt x="2935901" y="6969040"/>
                  <a:pt x="2950527" y="6969744"/>
                </a:cubicBezTo>
                <a:close/>
                <a:moveTo>
                  <a:pt x="2720489" y="6947608"/>
                </a:moveTo>
                <a:cubicBezTo>
                  <a:pt x="2735194" y="6946826"/>
                  <a:pt x="2749899" y="6952927"/>
                  <a:pt x="2761475" y="6966381"/>
                </a:cubicBezTo>
                <a:cubicBezTo>
                  <a:pt x="2777118" y="6983901"/>
                  <a:pt x="2776493" y="7015814"/>
                  <a:pt x="2782750" y="7040844"/>
                </a:cubicBezTo>
                <a:cubicBezTo>
                  <a:pt x="2777118" y="7045849"/>
                  <a:pt x="2772113" y="7050230"/>
                  <a:pt x="2766481" y="7054610"/>
                </a:cubicBezTo>
                <a:cubicBezTo>
                  <a:pt x="2740826" y="7043346"/>
                  <a:pt x="2712667" y="7035838"/>
                  <a:pt x="2691393" y="7019569"/>
                </a:cubicBezTo>
                <a:cubicBezTo>
                  <a:pt x="2680755" y="7010809"/>
                  <a:pt x="2673246" y="6978269"/>
                  <a:pt x="2679503" y="6970135"/>
                </a:cubicBezTo>
                <a:cubicBezTo>
                  <a:pt x="2691079" y="6956056"/>
                  <a:pt x="2705784" y="6948391"/>
                  <a:pt x="2720489" y="6947608"/>
                </a:cubicBezTo>
                <a:close/>
                <a:moveTo>
                  <a:pt x="4492354" y="6913740"/>
                </a:moveTo>
                <a:cubicBezTo>
                  <a:pt x="4500723" y="6914288"/>
                  <a:pt x="4508858" y="6916321"/>
                  <a:pt x="4514803" y="6920075"/>
                </a:cubicBezTo>
                <a:cubicBezTo>
                  <a:pt x="4522313" y="6925082"/>
                  <a:pt x="4519183" y="6946357"/>
                  <a:pt x="4521685" y="6960749"/>
                </a:cubicBezTo>
                <a:cubicBezTo>
                  <a:pt x="4503541" y="6960749"/>
                  <a:pt x="4485393" y="6960749"/>
                  <a:pt x="4460989" y="6960749"/>
                </a:cubicBezTo>
                <a:cubicBezTo>
                  <a:pt x="4464117" y="6941351"/>
                  <a:pt x="4462867" y="6918198"/>
                  <a:pt x="4468499" y="6916321"/>
                </a:cubicBezTo>
                <a:cubicBezTo>
                  <a:pt x="4475382" y="6914131"/>
                  <a:pt x="4483985" y="6913192"/>
                  <a:pt x="4492354" y="6913740"/>
                </a:cubicBezTo>
                <a:close/>
                <a:moveTo>
                  <a:pt x="4297124" y="6859066"/>
                </a:moveTo>
                <a:cubicBezTo>
                  <a:pt x="4314879" y="6859692"/>
                  <a:pt x="4333026" y="6867200"/>
                  <a:pt x="4342724" y="6880654"/>
                </a:cubicBezTo>
                <a:cubicBezTo>
                  <a:pt x="4364000" y="6909438"/>
                  <a:pt x="4365877" y="6944479"/>
                  <a:pt x="4335841" y="6963251"/>
                </a:cubicBezTo>
                <a:cubicBezTo>
                  <a:pt x="4314567" y="6977643"/>
                  <a:pt x="4282028" y="6973889"/>
                  <a:pt x="4233845" y="6980773"/>
                </a:cubicBezTo>
                <a:cubicBezTo>
                  <a:pt x="4242605" y="6932590"/>
                  <a:pt x="4240729" y="6901303"/>
                  <a:pt x="4253869" y="6878776"/>
                </a:cubicBezTo>
                <a:cubicBezTo>
                  <a:pt x="4262004" y="6864698"/>
                  <a:pt x="4279369" y="6858440"/>
                  <a:pt x="4297124" y="6859066"/>
                </a:cubicBezTo>
                <a:close/>
                <a:moveTo>
                  <a:pt x="4075611" y="6838651"/>
                </a:moveTo>
                <a:cubicBezTo>
                  <a:pt x="4094462" y="6836696"/>
                  <a:pt x="4110575" y="6843110"/>
                  <a:pt x="4117458" y="6857502"/>
                </a:cubicBezTo>
                <a:cubicBezTo>
                  <a:pt x="4128095" y="6880029"/>
                  <a:pt x="4128095" y="6916321"/>
                  <a:pt x="4117458" y="6939474"/>
                </a:cubicBezTo>
                <a:cubicBezTo>
                  <a:pt x="4104317" y="6968258"/>
                  <a:pt x="4048001" y="6967631"/>
                  <a:pt x="4031731" y="6940099"/>
                </a:cubicBezTo>
                <a:cubicBezTo>
                  <a:pt x="4018590" y="6917573"/>
                  <a:pt x="4020467" y="6886286"/>
                  <a:pt x="4017339" y="6870016"/>
                </a:cubicBezTo>
                <a:cubicBezTo>
                  <a:pt x="4035173" y="6850931"/>
                  <a:pt x="4056761" y="6840606"/>
                  <a:pt x="4075611" y="6838651"/>
                </a:cubicBezTo>
                <a:close/>
                <a:moveTo>
                  <a:pt x="3637279" y="6813543"/>
                </a:moveTo>
                <a:cubicBezTo>
                  <a:pt x="3654722" y="6814482"/>
                  <a:pt x="3670991" y="6822147"/>
                  <a:pt x="3678187" y="6836852"/>
                </a:cubicBezTo>
                <a:cubicBezTo>
                  <a:pt x="3690075" y="6861257"/>
                  <a:pt x="3686322" y="6891918"/>
                  <a:pt x="3689450" y="6920075"/>
                </a:cubicBezTo>
                <a:cubicBezTo>
                  <a:pt x="3649403" y="6945105"/>
                  <a:pt x="3603098" y="6943229"/>
                  <a:pt x="3583699" y="6915695"/>
                </a:cubicBezTo>
                <a:cubicBezTo>
                  <a:pt x="3563050" y="6886911"/>
                  <a:pt x="3563677" y="6856250"/>
                  <a:pt x="3589331" y="6830595"/>
                </a:cubicBezTo>
                <a:cubicBezTo>
                  <a:pt x="3601221" y="6818393"/>
                  <a:pt x="3619837" y="6812605"/>
                  <a:pt x="3637279" y="6813543"/>
                </a:cubicBezTo>
                <a:close/>
                <a:moveTo>
                  <a:pt x="3856054" y="6812839"/>
                </a:moveTo>
                <a:cubicBezTo>
                  <a:pt x="3874044" y="6813856"/>
                  <a:pt x="3891877" y="6822147"/>
                  <a:pt x="3899073" y="6836852"/>
                </a:cubicBezTo>
                <a:cubicBezTo>
                  <a:pt x="3910963" y="6860630"/>
                  <a:pt x="3907833" y="6891291"/>
                  <a:pt x="3911588" y="6919450"/>
                </a:cubicBezTo>
                <a:cubicBezTo>
                  <a:pt x="3871541" y="6945105"/>
                  <a:pt x="3819604" y="6945731"/>
                  <a:pt x="3807716" y="6915695"/>
                </a:cubicBezTo>
                <a:cubicBezTo>
                  <a:pt x="3797704" y="6891918"/>
                  <a:pt x="3799581" y="6854999"/>
                  <a:pt x="3812096" y="6832472"/>
                </a:cubicBezTo>
                <a:cubicBezTo>
                  <a:pt x="3819918" y="6818080"/>
                  <a:pt x="3838064" y="6811822"/>
                  <a:pt x="3856054" y="6812839"/>
                </a:cubicBezTo>
                <a:close/>
                <a:moveTo>
                  <a:pt x="3409196" y="6791094"/>
                </a:moveTo>
                <a:cubicBezTo>
                  <a:pt x="3426482" y="6791642"/>
                  <a:pt x="3444472" y="6798995"/>
                  <a:pt x="3456048" y="6811823"/>
                </a:cubicBezTo>
                <a:cubicBezTo>
                  <a:pt x="3479201" y="6837478"/>
                  <a:pt x="3477949" y="6887536"/>
                  <a:pt x="3447913" y="6900678"/>
                </a:cubicBezTo>
                <a:cubicBezTo>
                  <a:pt x="3423509" y="6911941"/>
                  <a:pt x="3392848" y="6907561"/>
                  <a:pt x="3344667" y="6912567"/>
                </a:cubicBezTo>
                <a:cubicBezTo>
                  <a:pt x="3354053" y="6865637"/>
                  <a:pt x="3352801" y="6833723"/>
                  <a:pt x="3366568" y="6811196"/>
                </a:cubicBezTo>
                <a:cubicBezTo>
                  <a:pt x="3375328" y="6796804"/>
                  <a:pt x="3391910" y="6790547"/>
                  <a:pt x="3409196" y="6791094"/>
                </a:cubicBezTo>
                <a:close/>
                <a:moveTo>
                  <a:pt x="3232659" y="6774903"/>
                </a:moveTo>
                <a:cubicBezTo>
                  <a:pt x="3257062" y="6816203"/>
                  <a:pt x="3253934" y="6861882"/>
                  <a:pt x="3225775" y="6880654"/>
                </a:cubicBezTo>
                <a:cubicBezTo>
                  <a:pt x="3196991" y="6900678"/>
                  <a:pt x="3166330" y="6899426"/>
                  <a:pt x="3141301" y="6873144"/>
                </a:cubicBezTo>
                <a:cubicBezTo>
                  <a:pt x="3117522" y="6848115"/>
                  <a:pt x="3120026" y="6798056"/>
                  <a:pt x="3149435" y="6784290"/>
                </a:cubicBezTo>
                <a:cubicBezTo>
                  <a:pt x="3173839" y="6773027"/>
                  <a:pt x="3204501" y="6777407"/>
                  <a:pt x="3232659" y="6774903"/>
                </a:cubicBezTo>
                <a:close/>
                <a:moveTo>
                  <a:pt x="2964059" y="6746432"/>
                </a:moveTo>
                <a:cubicBezTo>
                  <a:pt x="2981893" y="6745963"/>
                  <a:pt x="3000196" y="6752690"/>
                  <a:pt x="3008643" y="6766770"/>
                </a:cubicBezTo>
                <a:cubicBezTo>
                  <a:pt x="3022409" y="6789296"/>
                  <a:pt x="3021784" y="6820583"/>
                  <a:pt x="3024912" y="6836852"/>
                </a:cubicBezTo>
                <a:cubicBezTo>
                  <a:pt x="2990496" y="6876274"/>
                  <a:pt x="2939187" y="6880654"/>
                  <a:pt x="2924795" y="6851870"/>
                </a:cubicBezTo>
                <a:cubicBezTo>
                  <a:pt x="2912905" y="6829343"/>
                  <a:pt x="2912279" y="6792424"/>
                  <a:pt x="2922291" y="6769272"/>
                </a:cubicBezTo>
                <a:cubicBezTo>
                  <a:pt x="2928862" y="6754567"/>
                  <a:pt x="2946226" y="6746901"/>
                  <a:pt x="2964059" y="6746432"/>
                </a:cubicBezTo>
                <a:close/>
                <a:moveTo>
                  <a:pt x="2744659" y="6736342"/>
                </a:moveTo>
                <a:cubicBezTo>
                  <a:pt x="2759443" y="6736264"/>
                  <a:pt x="2774304" y="6738923"/>
                  <a:pt x="2785880" y="6744243"/>
                </a:cubicBezTo>
                <a:cubicBezTo>
                  <a:pt x="2814664" y="6757383"/>
                  <a:pt x="2814664" y="6813699"/>
                  <a:pt x="2786505" y="6829968"/>
                </a:cubicBezTo>
                <a:cubicBezTo>
                  <a:pt x="2763978" y="6843110"/>
                  <a:pt x="2732691" y="6841858"/>
                  <a:pt x="2716422" y="6844987"/>
                </a:cubicBezTo>
                <a:cubicBezTo>
                  <a:pt x="2678251" y="6809946"/>
                  <a:pt x="2674498" y="6759260"/>
                  <a:pt x="2703907" y="6744868"/>
                </a:cubicBezTo>
                <a:cubicBezTo>
                  <a:pt x="2715171" y="6739236"/>
                  <a:pt x="2729876" y="6736420"/>
                  <a:pt x="2744659" y="6736342"/>
                </a:cubicBezTo>
                <a:close/>
                <a:moveTo>
                  <a:pt x="2518061" y="6707949"/>
                </a:moveTo>
                <a:cubicBezTo>
                  <a:pt x="2534958" y="6704820"/>
                  <a:pt x="2565618" y="6721091"/>
                  <a:pt x="2573752" y="6737359"/>
                </a:cubicBezTo>
                <a:cubicBezTo>
                  <a:pt x="2583765" y="6756131"/>
                  <a:pt x="2575630" y="6784290"/>
                  <a:pt x="2575005" y="6809946"/>
                </a:cubicBezTo>
                <a:cubicBezTo>
                  <a:pt x="2556858" y="6814326"/>
                  <a:pt x="2545595" y="6819956"/>
                  <a:pt x="2538711" y="6816828"/>
                </a:cubicBezTo>
                <a:cubicBezTo>
                  <a:pt x="2532453" y="6813699"/>
                  <a:pt x="2528700" y="6800559"/>
                  <a:pt x="2528700" y="6791799"/>
                </a:cubicBezTo>
                <a:cubicBezTo>
                  <a:pt x="2528700" y="6782412"/>
                  <a:pt x="2537460" y="6772400"/>
                  <a:pt x="2536833" y="6763015"/>
                </a:cubicBezTo>
                <a:cubicBezTo>
                  <a:pt x="2535583" y="6752378"/>
                  <a:pt x="2528073" y="6742366"/>
                  <a:pt x="2523693" y="6731728"/>
                </a:cubicBezTo>
                <a:cubicBezTo>
                  <a:pt x="2518061" y="6738611"/>
                  <a:pt x="2511804" y="6745493"/>
                  <a:pt x="2506799" y="6753003"/>
                </a:cubicBezTo>
                <a:cubicBezTo>
                  <a:pt x="2504296" y="6756758"/>
                  <a:pt x="2503044" y="6762388"/>
                  <a:pt x="2501167" y="6766770"/>
                </a:cubicBezTo>
                <a:cubicBezTo>
                  <a:pt x="2494909" y="6780535"/>
                  <a:pt x="2488652" y="6794302"/>
                  <a:pt x="2482395" y="6808694"/>
                </a:cubicBezTo>
                <a:cubicBezTo>
                  <a:pt x="2476137" y="6789922"/>
                  <a:pt x="2459868" y="6767395"/>
                  <a:pt x="2466125" y="6754255"/>
                </a:cubicBezTo>
                <a:cubicBezTo>
                  <a:pt x="2475512" y="6734231"/>
                  <a:pt x="2497412" y="6712329"/>
                  <a:pt x="2518061" y="6707949"/>
                </a:cubicBezTo>
                <a:close/>
                <a:moveTo>
                  <a:pt x="2337849" y="6701692"/>
                </a:moveTo>
                <a:cubicBezTo>
                  <a:pt x="2340352" y="6701692"/>
                  <a:pt x="2343480" y="6716084"/>
                  <a:pt x="2352240" y="6740488"/>
                </a:cubicBezTo>
                <a:cubicBezTo>
                  <a:pt x="2318450" y="6733604"/>
                  <a:pt x="2298426" y="6729851"/>
                  <a:pt x="2279029" y="6724844"/>
                </a:cubicBezTo>
                <a:cubicBezTo>
                  <a:pt x="2275899" y="6724219"/>
                  <a:pt x="2275274" y="6714832"/>
                  <a:pt x="2273397" y="6709201"/>
                </a:cubicBezTo>
                <a:cubicBezTo>
                  <a:pt x="2295298" y="6706697"/>
                  <a:pt x="2316573" y="6702944"/>
                  <a:pt x="2337849" y="6701692"/>
                </a:cubicBezTo>
                <a:close/>
                <a:moveTo>
                  <a:pt x="1927988" y="6670405"/>
                </a:moveTo>
                <a:cubicBezTo>
                  <a:pt x="1919228" y="6709201"/>
                  <a:pt x="1921105" y="6733604"/>
                  <a:pt x="1909841" y="6747371"/>
                </a:cubicBezTo>
                <a:cubicBezTo>
                  <a:pt x="1887315" y="6774903"/>
                  <a:pt x="1852898" y="6775530"/>
                  <a:pt x="1829746" y="6749248"/>
                </a:cubicBezTo>
                <a:cubicBezTo>
                  <a:pt x="1819109" y="6736108"/>
                  <a:pt x="1818484" y="6693557"/>
                  <a:pt x="1824114" y="6691055"/>
                </a:cubicBezTo>
                <a:cubicBezTo>
                  <a:pt x="1850396" y="6680417"/>
                  <a:pt x="1881057" y="6678540"/>
                  <a:pt x="1927988" y="6670405"/>
                </a:cubicBezTo>
                <a:close/>
                <a:moveTo>
                  <a:pt x="4528157" y="6664449"/>
                </a:moveTo>
                <a:lnTo>
                  <a:pt x="4528157" y="6719001"/>
                </a:lnTo>
                <a:lnTo>
                  <a:pt x="4524580" y="6727035"/>
                </a:lnTo>
                <a:cubicBezTo>
                  <a:pt x="4519652" y="6738611"/>
                  <a:pt x="4514490" y="6751126"/>
                  <a:pt x="4508545" y="6765518"/>
                </a:cubicBezTo>
                <a:cubicBezTo>
                  <a:pt x="4502289" y="6762388"/>
                  <a:pt x="4494153" y="6761138"/>
                  <a:pt x="4490399" y="6756131"/>
                </a:cubicBezTo>
                <a:cubicBezTo>
                  <a:pt x="4468499" y="6727347"/>
                  <a:pt x="4481013" y="6679165"/>
                  <a:pt x="4515429" y="6665399"/>
                </a:cubicBezTo>
                <a:close/>
                <a:moveTo>
                  <a:pt x="4362123" y="6640369"/>
                </a:moveTo>
                <a:cubicBezTo>
                  <a:pt x="4387777" y="6680417"/>
                  <a:pt x="4388404" y="6732353"/>
                  <a:pt x="4358368" y="6744243"/>
                </a:cubicBezTo>
                <a:cubicBezTo>
                  <a:pt x="4334589" y="6754255"/>
                  <a:pt x="4297671" y="6752378"/>
                  <a:pt x="4275143" y="6739236"/>
                </a:cubicBezTo>
                <a:cubicBezTo>
                  <a:pt x="4246359" y="6723592"/>
                  <a:pt x="4250115" y="6666651"/>
                  <a:pt x="4279523" y="6652259"/>
                </a:cubicBezTo>
                <a:cubicBezTo>
                  <a:pt x="4303303" y="6640369"/>
                  <a:pt x="4333964" y="6644124"/>
                  <a:pt x="4362123" y="6640369"/>
                </a:cubicBezTo>
                <a:close/>
                <a:moveTo>
                  <a:pt x="4089690" y="6633877"/>
                </a:moveTo>
                <a:cubicBezTo>
                  <a:pt x="4105099" y="6635050"/>
                  <a:pt x="4120273" y="6639430"/>
                  <a:pt x="4129971" y="6646627"/>
                </a:cubicBezTo>
                <a:cubicBezTo>
                  <a:pt x="4161259" y="6669779"/>
                  <a:pt x="4153750" y="6706072"/>
                  <a:pt x="4128095" y="6735481"/>
                </a:cubicBezTo>
                <a:cubicBezTo>
                  <a:pt x="4096182" y="6756758"/>
                  <a:pt x="4063643" y="6758635"/>
                  <a:pt x="4037989" y="6727347"/>
                </a:cubicBezTo>
                <a:cubicBezTo>
                  <a:pt x="4012959" y="6697312"/>
                  <a:pt x="4014210" y="6658516"/>
                  <a:pt x="4048001" y="6640369"/>
                </a:cubicBezTo>
                <a:cubicBezTo>
                  <a:pt x="4058638" y="6634738"/>
                  <a:pt x="4074281" y="6632704"/>
                  <a:pt x="4089690" y="6633877"/>
                </a:cubicBezTo>
                <a:close/>
                <a:moveTo>
                  <a:pt x="1444524" y="6627541"/>
                </a:moveTo>
                <a:cubicBezTo>
                  <a:pt x="1453050" y="6629262"/>
                  <a:pt x="1461498" y="6632547"/>
                  <a:pt x="1468068" y="6636614"/>
                </a:cubicBezTo>
                <a:cubicBezTo>
                  <a:pt x="1479331" y="6644124"/>
                  <a:pt x="1485588" y="6661019"/>
                  <a:pt x="1494349" y="6673533"/>
                </a:cubicBezTo>
                <a:cubicBezTo>
                  <a:pt x="1483085" y="6676663"/>
                  <a:pt x="1471196" y="6680417"/>
                  <a:pt x="1459933" y="6683545"/>
                </a:cubicBezTo>
                <a:cubicBezTo>
                  <a:pt x="1443039" y="6679165"/>
                  <a:pt x="1425517" y="6674160"/>
                  <a:pt x="1407997" y="6669779"/>
                </a:cubicBezTo>
                <a:cubicBezTo>
                  <a:pt x="1411751" y="6654761"/>
                  <a:pt x="1412377" y="6630357"/>
                  <a:pt x="1420512" y="6627854"/>
                </a:cubicBezTo>
                <a:cubicBezTo>
                  <a:pt x="1427395" y="6625664"/>
                  <a:pt x="1435998" y="6625821"/>
                  <a:pt x="1444524" y="6627541"/>
                </a:cubicBezTo>
                <a:close/>
                <a:moveTo>
                  <a:pt x="1235918" y="6601573"/>
                </a:moveTo>
                <a:cubicBezTo>
                  <a:pt x="1235918" y="6636614"/>
                  <a:pt x="1244053" y="6668528"/>
                  <a:pt x="1234041" y="6675411"/>
                </a:cubicBezTo>
                <a:cubicBezTo>
                  <a:pt x="1214642" y="6688551"/>
                  <a:pt x="1180227" y="6699815"/>
                  <a:pt x="1161454" y="6691055"/>
                </a:cubicBezTo>
                <a:cubicBezTo>
                  <a:pt x="1132045" y="6677288"/>
                  <a:pt x="1130794" y="6640994"/>
                  <a:pt x="1157701" y="6620345"/>
                </a:cubicBezTo>
                <a:cubicBezTo>
                  <a:pt x="1173970" y="6607205"/>
                  <a:pt x="1200877" y="6609082"/>
                  <a:pt x="1235918" y="6601573"/>
                </a:cubicBezTo>
                <a:close/>
                <a:moveTo>
                  <a:pt x="3861764" y="6600869"/>
                </a:moveTo>
                <a:cubicBezTo>
                  <a:pt x="3877485" y="6601260"/>
                  <a:pt x="3894380" y="6608769"/>
                  <a:pt x="3909711" y="6620970"/>
                </a:cubicBezTo>
                <a:cubicBezTo>
                  <a:pt x="3933489" y="6652259"/>
                  <a:pt x="3936617" y="6684171"/>
                  <a:pt x="3906583" y="6711077"/>
                </a:cubicBezTo>
                <a:cubicBezTo>
                  <a:pt x="3877172" y="6737986"/>
                  <a:pt x="3839003" y="6738611"/>
                  <a:pt x="3818979" y="6705447"/>
                </a:cubicBezTo>
                <a:cubicBezTo>
                  <a:pt x="3806464" y="6684797"/>
                  <a:pt x="3807716" y="6643497"/>
                  <a:pt x="3820856" y="6623475"/>
                </a:cubicBezTo>
                <a:cubicBezTo>
                  <a:pt x="3831494" y="6607205"/>
                  <a:pt x="3846042" y="6600478"/>
                  <a:pt x="3861764" y="6600869"/>
                </a:cubicBezTo>
                <a:close/>
                <a:moveTo>
                  <a:pt x="964345" y="6597193"/>
                </a:moveTo>
                <a:cubicBezTo>
                  <a:pt x="982492" y="6601573"/>
                  <a:pt x="1006896" y="6600322"/>
                  <a:pt x="1017533" y="6612210"/>
                </a:cubicBezTo>
                <a:cubicBezTo>
                  <a:pt x="1027545" y="6623475"/>
                  <a:pt x="1022540" y="6647253"/>
                  <a:pt x="1024417" y="6666024"/>
                </a:cubicBezTo>
                <a:cubicBezTo>
                  <a:pt x="1006271" y="6656013"/>
                  <a:pt x="988124" y="6646001"/>
                  <a:pt x="964345" y="6632860"/>
                </a:cubicBezTo>
                <a:cubicBezTo>
                  <a:pt x="964345" y="6621597"/>
                  <a:pt x="964345" y="6609708"/>
                  <a:pt x="964345" y="6597193"/>
                </a:cubicBezTo>
                <a:close/>
                <a:moveTo>
                  <a:pt x="3641033" y="6578107"/>
                </a:moveTo>
                <a:cubicBezTo>
                  <a:pt x="3656286" y="6577794"/>
                  <a:pt x="3671616" y="6584365"/>
                  <a:pt x="3685695" y="6597818"/>
                </a:cubicBezTo>
                <a:cubicBezTo>
                  <a:pt x="3714479" y="6624727"/>
                  <a:pt x="3714479" y="6657891"/>
                  <a:pt x="3688198" y="6686675"/>
                </a:cubicBezTo>
                <a:cubicBezTo>
                  <a:pt x="3660666" y="6716709"/>
                  <a:pt x="3629379" y="6709201"/>
                  <a:pt x="3602473" y="6694808"/>
                </a:cubicBezTo>
                <a:cubicBezTo>
                  <a:pt x="3573062" y="6659767"/>
                  <a:pt x="3569307" y="6628479"/>
                  <a:pt x="3596841" y="6599696"/>
                </a:cubicBezTo>
                <a:cubicBezTo>
                  <a:pt x="3610607" y="6585616"/>
                  <a:pt x="3625781" y="6578420"/>
                  <a:pt x="3641033" y="6578107"/>
                </a:cubicBezTo>
                <a:close/>
                <a:moveTo>
                  <a:pt x="3432505" y="6567470"/>
                </a:moveTo>
                <a:cubicBezTo>
                  <a:pt x="3447757" y="6567627"/>
                  <a:pt x="3462931" y="6574666"/>
                  <a:pt x="3476697" y="6588433"/>
                </a:cubicBezTo>
                <a:cubicBezTo>
                  <a:pt x="3504856" y="6615965"/>
                  <a:pt x="3501728" y="6647879"/>
                  <a:pt x="3477324" y="6677913"/>
                </a:cubicBezTo>
                <a:cubicBezTo>
                  <a:pt x="3446663" y="6701692"/>
                  <a:pt x="3414749" y="6704820"/>
                  <a:pt x="3387217" y="6676663"/>
                </a:cubicBezTo>
                <a:cubicBezTo>
                  <a:pt x="3359684" y="6648504"/>
                  <a:pt x="3359684" y="6615340"/>
                  <a:pt x="3387843" y="6587806"/>
                </a:cubicBezTo>
                <a:cubicBezTo>
                  <a:pt x="3401922" y="6574040"/>
                  <a:pt x="3417253" y="6567313"/>
                  <a:pt x="3432505" y="6567470"/>
                </a:cubicBezTo>
                <a:close/>
                <a:moveTo>
                  <a:pt x="3209898" y="6545804"/>
                </a:moveTo>
                <a:cubicBezTo>
                  <a:pt x="3224994" y="6546039"/>
                  <a:pt x="3240481" y="6552765"/>
                  <a:pt x="3255812" y="6564654"/>
                </a:cubicBezTo>
                <a:cubicBezTo>
                  <a:pt x="3279589" y="6594690"/>
                  <a:pt x="3283344" y="6625977"/>
                  <a:pt x="3255185" y="6654136"/>
                </a:cubicBezTo>
                <a:cubicBezTo>
                  <a:pt x="3227027" y="6682293"/>
                  <a:pt x="3193863" y="6682293"/>
                  <a:pt x="3166955" y="6654761"/>
                </a:cubicBezTo>
                <a:cubicBezTo>
                  <a:pt x="3138798" y="6627229"/>
                  <a:pt x="3138798" y="6594063"/>
                  <a:pt x="3166330" y="6565906"/>
                </a:cubicBezTo>
                <a:cubicBezTo>
                  <a:pt x="3180097" y="6551827"/>
                  <a:pt x="3194802" y="6545569"/>
                  <a:pt x="3209898" y="6545804"/>
                </a:cubicBezTo>
                <a:close/>
                <a:moveTo>
                  <a:pt x="2987446" y="6533524"/>
                </a:moveTo>
                <a:cubicBezTo>
                  <a:pt x="3002855" y="6533054"/>
                  <a:pt x="3018342" y="6535870"/>
                  <a:pt x="3028667" y="6542128"/>
                </a:cubicBezTo>
                <a:cubicBezTo>
                  <a:pt x="3061831" y="6562152"/>
                  <a:pt x="3058076" y="6599070"/>
                  <a:pt x="3035549" y="6630984"/>
                </a:cubicBezTo>
                <a:cubicBezTo>
                  <a:pt x="3005515" y="6656639"/>
                  <a:pt x="2973601" y="6660393"/>
                  <a:pt x="2945444" y="6632234"/>
                </a:cubicBezTo>
                <a:cubicBezTo>
                  <a:pt x="2916660" y="6604702"/>
                  <a:pt x="2914783" y="6565906"/>
                  <a:pt x="2946695" y="6544630"/>
                </a:cubicBezTo>
                <a:cubicBezTo>
                  <a:pt x="2956707" y="6537747"/>
                  <a:pt x="2972038" y="6533993"/>
                  <a:pt x="2987446" y="6533524"/>
                </a:cubicBezTo>
                <a:close/>
                <a:moveTo>
                  <a:pt x="2768046" y="6511779"/>
                </a:moveTo>
                <a:cubicBezTo>
                  <a:pt x="2783376" y="6512092"/>
                  <a:pt x="2798707" y="6515534"/>
                  <a:pt x="2809032" y="6522105"/>
                </a:cubicBezTo>
                <a:cubicBezTo>
                  <a:pt x="2842196" y="6543380"/>
                  <a:pt x="2832811" y="6579673"/>
                  <a:pt x="2816541" y="6607205"/>
                </a:cubicBezTo>
                <a:cubicBezTo>
                  <a:pt x="2780873" y="6634112"/>
                  <a:pt x="2748335" y="6637240"/>
                  <a:pt x="2721427" y="6607830"/>
                </a:cubicBezTo>
                <a:cubicBezTo>
                  <a:pt x="2694521" y="6579046"/>
                  <a:pt x="2693895" y="6540877"/>
                  <a:pt x="2727059" y="6520226"/>
                </a:cubicBezTo>
                <a:cubicBezTo>
                  <a:pt x="2737384" y="6514282"/>
                  <a:pt x="2752715" y="6511466"/>
                  <a:pt x="2768046" y="6511779"/>
                </a:cubicBezTo>
                <a:close/>
                <a:moveTo>
                  <a:pt x="2542701" y="6479945"/>
                </a:moveTo>
                <a:cubicBezTo>
                  <a:pt x="2560769" y="6479397"/>
                  <a:pt x="2579385" y="6486124"/>
                  <a:pt x="2588145" y="6500204"/>
                </a:cubicBezTo>
                <a:cubicBezTo>
                  <a:pt x="2601911" y="6523356"/>
                  <a:pt x="2601286" y="6554642"/>
                  <a:pt x="2604414" y="6570912"/>
                </a:cubicBezTo>
                <a:cubicBezTo>
                  <a:pt x="2569372" y="6610960"/>
                  <a:pt x="2518061" y="6615340"/>
                  <a:pt x="2503044" y="6586556"/>
                </a:cubicBezTo>
                <a:cubicBezTo>
                  <a:pt x="2491155" y="6564029"/>
                  <a:pt x="2489904" y="6527110"/>
                  <a:pt x="2500541" y="6503331"/>
                </a:cubicBezTo>
                <a:cubicBezTo>
                  <a:pt x="2507111" y="6488314"/>
                  <a:pt x="2524632" y="6480492"/>
                  <a:pt x="2542701" y="6479945"/>
                </a:cubicBezTo>
                <a:close/>
                <a:moveTo>
                  <a:pt x="4528157" y="6458748"/>
                </a:moveTo>
                <a:lnTo>
                  <a:pt x="4528157" y="6568198"/>
                </a:lnTo>
                <a:lnTo>
                  <a:pt x="4524277" y="6567226"/>
                </a:lnTo>
                <a:cubicBezTo>
                  <a:pt x="4517149" y="6563520"/>
                  <a:pt x="4510422" y="6557928"/>
                  <a:pt x="4504165" y="6550262"/>
                </a:cubicBezTo>
                <a:cubicBezTo>
                  <a:pt x="4479761" y="6520226"/>
                  <a:pt x="4479761" y="6481431"/>
                  <a:pt x="4513553" y="6463285"/>
                </a:cubicBezTo>
                <a:close/>
                <a:moveTo>
                  <a:pt x="2109844" y="6448736"/>
                </a:moveTo>
                <a:cubicBezTo>
                  <a:pt x="2124471" y="6448110"/>
                  <a:pt x="2139176" y="6453898"/>
                  <a:pt x="2151378" y="6466413"/>
                </a:cubicBezTo>
                <a:cubicBezTo>
                  <a:pt x="2165770" y="6480805"/>
                  <a:pt x="2167021" y="6508963"/>
                  <a:pt x="2177659" y="6543380"/>
                </a:cubicBezTo>
                <a:cubicBezTo>
                  <a:pt x="2132606" y="6547133"/>
                  <a:pt x="2095687" y="6562152"/>
                  <a:pt x="2071908" y="6550262"/>
                </a:cubicBezTo>
                <a:cubicBezTo>
                  <a:pt x="2041872" y="6534620"/>
                  <a:pt x="2045627" y="6495197"/>
                  <a:pt x="2068779" y="6469542"/>
                </a:cubicBezTo>
                <a:cubicBezTo>
                  <a:pt x="2080669" y="6456401"/>
                  <a:pt x="2095217" y="6449362"/>
                  <a:pt x="2109844" y="6448736"/>
                </a:cubicBezTo>
                <a:close/>
                <a:moveTo>
                  <a:pt x="1953017" y="6428243"/>
                </a:moveTo>
                <a:cubicBezTo>
                  <a:pt x="1943005" y="6477051"/>
                  <a:pt x="1943632" y="6508963"/>
                  <a:pt x="1929240" y="6530238"/>
                </a:cubicBezTo>
                <a:cubicBezTo>
                  <a:pt x="1914221" y="6553392"/>
                  <a:pt x="1879805" y="6555894"/>
                  <a:pt x="1864788" y="6527110"/>
                </a:cubicBezTo>
                <a:cubicBezTo>
                  <a:pt x="1852898" y="6503958"/>
                  <a:pt x="1854151" y="6472670"/>
                  <a:pt x="1849771" y="6445138"/>
                </a:cubicBezTo>
                <a:cubicBezTo>
                  <a:pt x="1877303" y="6440758"/>
                  <a:pt x="1904836" y="6436378"/>
                  <a:pt x="1953017" y="6428243"/>
                </a:cubicBezTo>
                <a:close/>
                <a:moveTo>
                  <a:pt x="1610111" y="6426991"/>
                </a:moveTo>
                <a:cubicBezTo>
                  <a:pt x="1634515" y="6428869"/>
                  <a:pt x="1647655" y="6429494"/>
                  <a:pt x="1660797" y="6430746"/>
                </a:cubicBezTo>
                <a:cubicBezTo>
                  <a:pt x="1652035" y="6453898"/>
                  <a:pt x="1645153" y="6477677"/>
                  <a:pt x="1634515" y="6499578"/>
                </a:cubicBezTo>
                <a:cubicBezTo>
                  <a:pt x="1632638" y="6503958"/>
                  <a:pt x="1618246" y="6502081"/>
                  <a:pt x="1609486" y="6503331"/>
                </a:cubicBezTo>
                <a:cubicBezTo>
                  <a:pt x="1610111" y="6480179"/>
                  <a:pt x="1610111" y="6456401"/>
                  <a:pt x="1610111" y="6426991"/>
                </a:cubicBezTo>
                <a:close/>
                <a:moveTo>
                  <a:pt x="4333260" y="6422924"/>
                </a:moveTo>
                <a:cubicBezTo>
                  <a:pt x="4348513" y="6423706"/>
                  <a:pt x="4363374" y="6431371"/>
                  <a:pt x="4376515" y="6445763"/>
                </a:cubicBezTo>
                <a:cubicBezTo>
                  <a:pt x="4403421" y="6475174"/>
                  <a:pt x="4396537" y="6506461"/>
                  <a:pt x="4375888" y="6533368"/>
                </a:cubicBezTo>
                <a:cubicBezTo>
                  <a:pt x="4341473" y="6557772"/>
                  <a:pt x="4309560" y="6559649"/>
                  <a:pt x="4283279" y="6530238"/>
                </a:cubicBezTo>
                <a:cubicBezTo>
                  <a:pt x="4256997" y="6500829"/>
                  <a:pt x="4258875" y="6467665"/>
                  <a:pt x="4287659" y="6441383"/>
                </a:cubicBezTo>
                <a:cubicBezTo>
                  <a:pt x="4302364" y="6428242"/>
                  <a:pt x="4318008" y="6422141"/>
                  <a:pt x="4333260" y="6422924"/>
                </a:cubicBezTo>
                <a:close/>
                <a:moveTo>
                  <a:pt x="1438111" y="6408532"/>
                </a:moveTo>
                <a:cubicBezTo>
                  <a:pt x="1452112" y="6409157"/>
                  <a:pt x="1465878" y="6412912"/>
                  <a:pt x="1473700" y="6419482"/>
                </a:cubicBezTo>
                <a:cubicBezTo>
                  <a:pt x="1488717" y="6431371"/>
                  <a:pt x="1484963" y="6466413"/>
                  <a:pt x="1493097" y="6509589"/>
                </a:cubicBezTo>
                <a:cubicBezTo>
                  <a:pt x="1449921" y="6503331"/>
                  <a:pt x="1419260" y="6507711"/>
                  <a:pt x="1401113" y="6494571"/>
                </a:cubicBezTo>
                <a:cubicBezTo>
                  <a:pt x="1371704" y="6473297"/>
                  <a:pt x="1371079" y="6435751"/>
                  <a:pt x="1401113" y="6416354"/>
                </a:cubicBezTo>
                <a:cubicBezTo>
                  <a:pt x="1409874" y="6410409"/>
                  <a:pt x="1424110" y="6407906"/>
                  <a:pt x="1438111" y="6408532"/>
                </a:cubicBezTo>
                <a:close/>
                <a:moveTo>
                  <a:pt x="4108618" y="6400163"/>
                </a:moveTo>
                <a:cubicBezTo>
                  <a:pt x="4123871" y="6400241"/>
                  <a:pt x="4139046" y="6407280"/>
                  <a:pt x="4153125" y="6421359"/>
                </a:cubicBezTo>
                <a:cubicBezTo>
                  <a:pt x="4180657" y="6449518"/>
                  <a:pt x="4180657" y="6482682"/>
                  <a:pt x="4152498" y="6510841"/>
                </a:cubicBezTo>
                <a:cubicBezTo>
                  <a:pt x="4124341" y="6539000"/>
                  <a:pt x="4093054" y="6535870"/>
                  <a:pt x="4062391" y="6510841"/>
                </a:cubicBezTo>
                <a:cubicBezTo>
                  <a:pt x="4037989" y="6480179"/>
                  <a:pt x="4034859" y="6448893"/>
                  <a:pt x="4063643" y="6420734"/>
                </a:cubicBezTo>
                <a:cubicBezTo>
                  <a:pt x="4078035" y="6406968"/>
                  <a:pt x="4093366" y="6400085"/>
                  <a:pt x="4108618" y="6400163"/>
                </a:cubicBezTo>
                <a:close/>
                <a:moveTo>
                  <a:pt x="1217537" y="6387804"/>
                </a:moveTo>
                <a:cubicBezTo>
                  <a:pt x="1230442" y="6388351"/>
                  <a:pt x="1242801" y="6391637"/>
                  <a:pt x="1249058" y="6397582"/>
                </a:cubicBezTo>
                <a:cubicBezTo>
                  <a:pt x="1263450" y="6411347"/>
                  <a:pt x="1260947" y="6443261"/>
                  <a:pt x="1265953" y="6467039"/>
                </a:cubicBezTo>
                <a:lnTo>
                  <a:pt x="1247807" y="6484559"/>
                </a:lnTo>
                <a:cubicBezTo>
                  <a:pt x="1224029" y="6478927"/>
                  <a:pt x="1195245" y="6479554"/>
                  <a:pt x="1177723" y="6465787"/>
                </a:cubicBezTo>
                <a:cubicBezTo>
                  <a:pt x="1151443" y="6445138"/>
                  <a:pt x="1155197" y="6410722"/>
                  <a:pt x="1182730" y="6394452"/>
                </a:cubicBezTo>
                <a:cubicBezTo>
                  <a:pt x="1191178" y="6389446"/>
                  <a:pt x="1204631" y="6387256"/>
                  <a:pt x="1217537" y="6387804"/>
                </a:cubicBezTo>
                <a:close/>
                <a:moveTo>
                  <a:pt x="3891330" y="6377636"/>
                </a:moveTo>
                <a:cubicBezTo>
                  <a:pt x="3906426" y="6378809"/>
                  <a:pt x="3920974" y="6386631"/>
                  <a:pt x="3934115" y="6401337"/>
                </a:cubicBezTo>
                <a:cubicBezTo>
                  <a:pt x="3960396" y="6431371"/>
                  <a:pt x="3956016" y="6462033"/>
                  <a:pt x="3930360" y="6491442"/>
                </a:cubicBezTo>
                <a:cubicBezTo>
                  <a:pt x="3900325" y="6514596"/>
                  <a:pt x="3869664" y="6516473"/>
                  <a:pt x="3840880" y="6488314"/>
                </a:cubicBezTo>
                <a:cubicBezTo>
                  <a:pt x="3812721" y="6462033"/>
                  <a:pt x="3814599" y="6417605"/>
                  <a:pt x="3845260" y="6393827"/>
                </a:cubicBezTo>
                <a:cubicBezTo>
                  <a:pt x="3860591" y="6381938"/>
                  <a:pt x="3876234" y="6376462"/>
                  <a:pt x="3891330" y="6377636"/>
                </a:cubicBezTo>
                <a:close/>
                <a:moveTo>
                  <a:pt x="995712" y="6368407"/>
                </a:moveTo>
                <a:cubicBezTo>
                  <a:pt x="1008461" y="6369267"/>
                  <a:pt x="1020976" y="6372865"/>
                  <a:pt x="1028172" y="6378810"/>
                </a:cubicBezTo>
                <a:cubicBezTo>
                  <a:pt x="1041312" y="6390072"/>
                  <a:pt x="1036932" y="6421359"/>
                  <a:pt x="1043190" y="6460155"/>
                </a:cubicBezTo>
                <a:cubicBezTo>
                  <a:pt x="1004393" y="6454525"/>
                  <a:pt x="976861" y="6457653"/>
                  <a:pt x="959965" y="6445763"/>
                </a:cubicBezTo>
                <a:cubicBezTo>
                  <a:pt x="931808" y="6426366"/>
                  <a:pt x="933059" y="6391950"/>
                  <a:pt x="961843" y="6374430"/>
                </a:cubicBezTo>
                <a:cubicBezTo>
                  <a:pt x="969978" y="6369424"/>
                  <a:pt x="982962" y="6367546"/>
                  <a:pt x="995712" y="6368407"/>
                </a:cubicBezTo>
                <a:close/>
                <a:moveTo>
                  <a:pt x="3667862" y="6356126"/>
                </a:moveTo>
                <a:cubicBezTo>
                  <a:pt x="3685226" y="6356752"/>
                  <a:pt x="3702277" y="6364730"/>
                  <a:pt x="3714479" y="6380060"/>
                </a:cubicBezTo>
                <a:cubicBezTo>
                  <a:pt x="3738883" y="6411347"/>
                  <a:pt x="3737006" y="6443261"/>
                  <a:pt x="3707597" y="6469542"/>
                </a:cubicBezTo>
                <a:cubicBezTo>
                  <a:pt x="3678187" y="6496449"/>
                  <a:pt x="3646899" y="6492069"/>
                  <a:pt x="3617490" y="6466413"/>
                </a:cubicBezTo>
                <a:cubicBezTo>
                  <a:pt x="3593086" y="6435751"/>
                  <a:pt x="3591209" y="6405090"/>
                  <a:pt x="3619367" y="6376306"/>
                </a:cubicBezTo>
                <a:cubicBezTo>
                  <a:pt x="3632821" y="6362227"/>
                  <a:pt x="3650498" y="6355500"/>
                  <a:pt x="3667862" y="6356126"/>
                </a:cubicBezTo>
                <a:close/>
                <a:moveTo>
                  <a:pt x="833566" y="6350651"/>
                </a:moveTo>
                <a:cubicBezTo>
                  <a:pt x="825432" y="6390072"/>
                  <a:pt x="827934" y="6421986"/>
                  <a:pt x="814168" y="6431998"/>
                </a:cubicBezTo>
                <a:cubicBezTo>
                  <a:pt x="799776" y="6442635"/>
                  <a:pt x="770366" y="6433249"/>
                  <a:pt x="747214" y="6432623"/>
                </a:cubicBezTo>
                <a:cubicBezTo>
                  <a:pt x="747839" y="6409471"/>
                  <a:pt x="739705" y="6379435"/>
                  <a:pt x="751594" y="6365668"/>
                </a:cubicBezTo>
                <a:cubicBezTo>
                  <a:pt x="762231" y="6353154"/>
                  <a:pt x="794145" y="6356908"/>
                  <a:pt x="833566" y="6350651"/>
                </a:cubicBezTo>
                <a:close/>
                <a:moveTo>
                  <a:pt x="3456205" y="6344237"/>
                </a:moveTo>
                <a:cubicBezTo>
                  <a:pt x="3471223" y="6344706"/>
                  <a:pt x="3486084" y="6351902"/>
                  <a:pt x="3500476" y="6365668"/>
                </a:cubicBezTo>
                <a:cubicBezTo>
                  <a:pt x="3526131" y="6390698"/>
                  <a:pt x="3525506" y="6430121"/>
                  <a:pt x="3496096" y="6460155"/>
                </a:cubicBezTo>
                <a:cubicBezTo>
                  <a:pt x="3471067" y="6481431"/>
                  <a:pt x="3441031" y="6484559"/>
                  <a:pt x="3410995" y="6458278"/>
                </a:cubicBezTo>
                <a:cubicBezTo>
                  <a:pt x="3380960" y="6432623"/>
                  <a:pt x="3380960" y="6388820"/>
                  <a:pt x="3410995" y="6363166"/>
                </a:cubicBezTo>
                <a:cubicBezTo>
                  <a:pt x="3426013" y="6350025"/>
                  <a:pt x="3441187" y="6343767"/>
                  <a:pt x="3456205" y="6344237"/>
                </a:cubicBezTo>
                <a:close/>
                <a:moveTo>
                  <a:pt x="563871" y="6334382"/>
                </a:moveTo>
                <a:cubicBezTo>
                  <a:pt x="575135" y="6338136"/>
                  <a:pt x="589527" y="6338762"/>
                  <a:pt x="597037" y="6346271"/>
                </a:cubicBezTo>
                <a:cubicBezTo>
                  <a:pt x="603919" y="6354406"/>
                  <a:pt x="603294" y="6369423"/>
                  <a:pt x="606422" y="6381312"/>
                </a:cubicBezTo>
                <a:cubicBezTo>
                  <a:pt x="594533" y="6377558"/>
                  <a:pt x="582018" y="6374430"/>
                  <a:pt x="566375" y="6369423"/>
                </a:cubicBezTo>
                <a:cubicBezTo>
                  <a:pt x="565123" y="6355656"/>
                  <a:pt x="564498" y="6345019"/>
                  <a:pt x="563871" y="6334382"/>
                </a:cubicBezTo>
                <a:close/>
                <a:moveTo>
                  <a:pt x="3231408" y="6322649"/>
                </a:moveTo>
                <a:cubicBezTo>
                  <a:pt x="3246426" y="6322492"/>
                  <a:pt x="3261444" y="6329063"/>
                  <a:pt x="3275836" y="6342516"/>
                </a:cubicBezTo>
                <a:cubicBezTo>
                  <a:pt x="3304620" y="6369423"/>
                  <a:pt x="3303368" y="6400710"/>
                  <a:pt x="3280841" y="6431371"/>
                </a:cubicBezTo>
                <a:cubicBezTo>
                  <a:pt x="3252057" y="6458278"/>
                  <a:pt x="3221395" y="6462033"/>
                  <a:pt x="3190734" y="6437629"/>
                </a:cubicBezTo>
                <a:cubicBezTo>
                  <a:pt x="3160698" y="6413225"/>
                  <a:pt x="3158822" y="6368798"/>
                  <a:pt x="3186979" y="6343142"/>
                </a:cubicBezTo>
                <a:cubicBezTo>
                  <a:pt x="3201371" y="6329688"/>
                  <a:pt x="3216389" y="6322805"/>
                  <a:pt x="3231408" y="6322649"/>
                </a:cubicBezTo>
                <a:close/>
                <a:moveTo>
                  <a:pt x="3015918" y="6300357"/>
                </a:moveTo>
                <a:cubicBezTo>
                  <a:pt x="3031014" y="6301373"/>
                  <a:pt x="3045563" y="6309039"/>
                  <a:pt x="3058703" y="6323744"/>
                </a:cubicBezTo>
                <a:cubicBezTo>
                  <a:pt x="3084985" y="6353154"/>
                  <a:pt x="3081230" y="6383815"/>
                  <a:pt x="3055574" y="6413225"/>
                </a:cubicBezTo>
                <a:cubicBezTo>
                  <a:pt x="3024912" y="6437003"/>
                  <a:pt x="2994251" y="6438881"/>
                  <a:pt x="2966093" y="6411347"/>
                </a:cubicBezTo>
                <a:cubicBezTo>
                  <a:pt x="2937935" y="6385067"/>
                  <a:pt x="2939812" y="6340639"/>
                  <a:pt x="2969848" y="6316860"/>
                </a:cubicBezTo>
                <a:cubicBezTo>
                  <a:pt x="2985178" y="6304971"/>
                  <a:pt x="3000822" y="6299340"/>
                  <a:pt x="3015918" y="6300357"/>
                </a:cubicBezTo>
                <a:close/>
                <a:moveTo>
                  <a:pt x="2791511" y="6278769"/>
                </a:moveTo>
                <a:cubicBezTo>
                  <a:pt x="2806842" y="6279316"/>
                  <a:pt x="2821860" y="6286826"/>
                  <a:pt x="2835313" y="6301218"/>
                </a:cubicBezTo>
                <a:cubicBezTo>
                  <a:pt x="2862220" y="6330002"/>
                  <a:pt x="2860968" y="6363166"/>
                  <a:pt x="2831559" y="6390698"/>
                </a:cubicBezTo>
                <a:cubicBezTo>
                  <a:pt x="2802774" y="6418231"/>
                  <a:pt x="2771488" y="6413851"/>
                  <a:pt x="2741451" y="6388195"/>
                </a:cubicBezTo>
                <a:cubicBezTo>
                  <a:pt x="2718299" y="6356908"/>
                  <a:pt x="2716422" y="6324995"/>
                  <a:pt x="2745831" y="6298088"/>
                </a:cubicBezTo>
                <a:cubicBezTo>
                  <a:pt x="2760537" y="6284635"/>
                  <a:pt x="2776181" y="6278221"/>
                  <a:pt x="2791511" y="6278769"/>
                </a:cubicBezTo>
                <a:close/>
                <a:moveTo>
                  <a:pt x="2569373" y="6257728"/>
                </a:moveTo>
                <a:cubicBezTo>
                  <a:pt x="2584548" y="6258510"/>
                  <a:pt x="2599722" y="6265863"/>
                  <a:pt x="2614426" y="6278691"/>
                </a:cubicBezTo>
                <a:cubicBezTo>
                  <a:pt x="2636953" y="6309978"/>
                  <a:pt x="2639455" y="6341264"/>
                  <a:pt x="2610046" y="6368171"/>
                </a:cubicBezTo>
                <a:cubicBezTo>
                  <a:pt x="2581262" y="6394452"/>
                  <a:pt x="2548098" y="6393202"/>
                  <a:pt x="2521191" y="6365043"/>
                </a:cubicBezTo>
                <a:cubicBezTo>
                  <a:pt x="2494284" y="6336259"/>
                  <a:pt x="2495535" y="6303095"/>
                  <a:pt x="2524319" y="6276188"/>
                </a:cubicBezTo>
                <a:cubicBezTo>
                  <a:pt x="2539025" y="6262735"/>
                  <a:pt x="2554199" y="6256946"/>
                  <a:pt x="2569373" y="6257728"/>
                </a:cubicBezTo>
                <a:close/>
                <a:moveTo>
                  <a:pt x="4528157" y="6246347"/>
                </a:moveTo>
                <a:lnTo>
                  <a:pt x="4528157" y="6331938"/>
                </a:lnTo>
                <a:lnTo>
                  <a:pt x="4516260" y="6313448"/>
                </a:lnTo>
                <a:cubicBezTo>
                  <a:pt x="4508458" y="6296691"/>
                  <a:pt x="4507421" y="6280989"/>
                  <a:pt x="4513855" y="6266265"/>
                </a:cubicBezTo>
                <a:close/>
                <a:moveTo>
                  <a:pt x="2138080" y="6237626"/>
                </a:moveTo>
                <a:cubicBezTo>
                  <a:pt x="2152942" y="6238643"/>
                  <a:pt x="2167647" y="6242397"/>
                  <a:pt x="2178910" y="6248655"/>
                </a:cubicBezTo>
                <a:cubicBezTo>
                  <a:pt x="2207069" y="6264299"/>
                  <a:pt x="2202689" y="6321240"/>
                  <a:pt x="2173905" y="6335634"/>
                </a:cubicBezTo>
                <a:cubicBezTo>
                  <a:pt x="2150126" y="6346896"/>
                  <a:pt x="2119465" y="6343142"/>
                  <a:pt x="2102570" y="6345019"/>
                </a:cubicBezTo>
                <a:cubicBezTo>
                  <a:pt x="2066903" y="6306223"/>
                  <a:pt x="2066903" y="6254287"/>
                  <a:pt x="2096313" y="6243023"/>
                </a:cubicBezTo>
                <a:cubicBezTo>
                  <a:pt x="2108202" y="6238330"/>
                  <a:pt x="2123219" y="6236609"/>
                  <a:pt x="2138080" y="6237626"/>
                </a:cubicBezTo>
                <a:close/>
                <a:moveTo>
                  <a:pt x="1909997" y="6216585"/>
                </a:moveTo>
                <a:cubicBezTo>
                  <a:pt x="1924546" y="6217681"/>
                  <a:pt x="1937687" y="6224877"/>
                  <a:pt x="1946760" y="6239895"/>
                </a:cubicBezTo>
                <a:cubicBezTo>
                  <a:pt x="1959901" y="6261169"/>
                  <a:pt x="1954269" y="6293708"/>
                  <a:pt x="1958649" y="6341891"/>
                </a:cubicBezTo>
                <a:cubicBezTo>
                  <a:pt x="1911719" y="6331252"/>
                  <a:pt x="1880432" y="6331879"/>
                  <a:pt x="1858531" y="6317487"/>
                </a:cubicBezTo>
                <a:cubicBezTo>
                  <a:pt x="1831624" y="6299966"/>
                  <a:pt x="1837256" y="6248029"/>
                  <a:pt x="1864788" y="6229883"/>
                </a:cubicBezTo>
                <a:cubicBezTo>
                  <a:pt x="1879493" y="6220497"/>
                  <a:pt x="1895449" y="6215491"/>
                  <a:pt x="1909997" y="6216585"/>
                </a:cubicBezTo>
                <a:close/>
                <a:moveTo>
                  <a:pt x="1681838" y="6204540"/>
                </a:moveTo>
                <a:cubicBezTo>
                  <a:pt x="1696621" y="6204540"/>
                  <a:pt x="1710856" y="6207669"/>
                  <a:pt x="1717739" y="6214239"/>
                </a:cubicBezTo>
                <a:cubicBezTo>
                  <a:pt x="1734007" y="6229883"/>
                  <a:pt x="1732131" y="6266176"/>
                  <a:pt x="1738389" y="6293083"/>
                </a:cubicBezTo>
                <a:cubicBezTo>
                  <a:pt x="1732757" y="6299340"/>
                  <a:pt x="1726499" y="6304972"/>
                  <a:pt x="1720867" y="6311230"/>
                </a:cubicBezTo>
                <a:cubicBezTo>
                  <a:pt x="1693335" y="6306223"/>
                  <a:pt x="1659545" y="6309352"/>
                  <a:pt x="1640147" y="6294334"/>
                </a:cubicBezTo>
                <a:cubicBezTo>
                  <a:pt x="1612614" y="6273059"/>
                  <a:pt x="1613241" y="6233012"/>
                  <a:pt x="1642650" y="6213613"/>
                </a:cubicBezTo>
                <a:cubicBezTo>
                  <a:pt x="1651724" y="6207668"/>
                  <a:pt x="1667054" y="6204540"/>
                  <a:pt x="1681838" y="6204540"/>
                </a:cubicBezTo>
                <a:close/>
                <a:moveTo>
                  <a:pt x="4356882" y="6200551"/>
                </a:moveTo>
                <a:cubicBezTo>
                  <a:pt x="4371978" y="6201568"/>
                  <a:pt x="4386526" y="6209233"/>
                  <a:pt x="4399667" y="6223625"/>
                </a:cubicBezTo>
                <a:cubicBezTo>
                  <a:pt x="4426573" y="6252409"/>
                  <a:pt x="4422819" y="6283696"/>
                  <a:pt x="4397164" y="6313107"/>
                </a:cubicBezTo>
                <a:cubicBezTo>
                  <a:pt x="4366503" y="6337510"/>
                  <a:pt x="4335841" y="6338762"/>
                  <a:pt x="4307057" y="6311855"/>
                </a:cubicBezTo>
                <a:cubicBezTo>
                  <a:pt x="4278899" y="6285574"/>
                  <a:pt x="4280151" y="6241145"/>
                  <a:pt x="4310812" y="6217368"/>
                </a:cubicBezTo>
                <a:cubicBezTo>
                  <a:pt x="4326143" y="6205166"/>
                  <a:pt x="4341786" y="6199534"/>
                  <a:pt x="4356882" y="6200551"/>
                </a:cubicBezTo>
                <a:close/>
                <a:moveTo>
                  <a:pt x="1521256" y="6179824"/>
                </a:moveTo>
                <a:cubicBezTo>
                  <a:pt x="1508741" y="6225503"/>
                  <a:pt x="1509367" y="6260544"/>
                  <a:pt x="1491845" y="6274936"/>
                </a:cubicBezTo>
                <a:cubicBezTo>
                  <a:pt x="1476828" y="6286826"/>
                  <a:pt x="1434904" y="6282445"/>
                  <a:pt x="1418008" y="6269304"/>
                </a:cubicBezTo>
                <a:cubicBezTo>
                  <a:pt x="1391101" y="6248029"/>
                  <a:pt x="1394231" y="6209233"/>
                  <a:pt x="1424267" y="6190461"/>
                </a:cubicBezTo>
                <a:cubicBezTo>
                  <a:pt x="1443664" y="6178572"/>
                  <a:pt x="1474325" y="6184204"/>
                  <a:pt x="1521256" y="6179824"/>
                </a:cubicBezTo>
                <a:close/>
                <a:moveTo>
                  <a:pt x="4130676" y="6177398"/>
                </a:moveTo>
                <a:cubicBezTo>
                  <a:pt x="4145929" y="6177789"/>
                  <a:pt x="4161260" y="6184829"/>
                  <a:pt x="4176277" y="6197344"/>
                </a:cubicBezTo>
                <a:cubicBezTo>
                  <a:pt x="4201933" y="6227380"/>
                  <a:pt x="4204435" y="6258041"/>
                  <a:pt x="4177529" y="6288076"/>
                </a:cubicBezTo>
                <a:cubicBezTo>
                  <a:pt x="4151247" y="6318112"/>
                  <a:pt x="4107445" y="6317487"/>
                  <a:pt x="4081790" y="6287451"/>
                </a:cubicBezTo>
                <a:cubicBezTo>
                  <a:pt x="4056135" y="6256789"/>
                  <a:pt x="4056761" y="6224877"/>
                  <a:pt x="4085545" y="6197344"/>
                </a:cubicBezTo>
                <a:cubicBezTo>
                  <a:pt x="4100250" y="6183264"/>
                  <a:pt x="4115424" y="6177007"/>
                  <a:pt x="4130676" y="6177398"/>
                </a:cubicBezTo>
                <a:close/>
                <a:moveTo>
                  <a:pt x="3910494" y="6155420"/>
                </a:moveTo>
                <a:cubicBezTo>
                  <a:pt x="3926293" y="6155889"/>
                  <a:pt x="3941937" y="6162616"/>
                  <a:pt x="3954764" y="6175444"/>
                </a:cubicBezTo>
                <a:cubicBezTo>
                  <a:pt x="3982923" y="6203601"/>
                  <a:pt x="3982297" y="6244902"/>
                  <a:pt x="3952261" y="6270556"/>
                </a:cubicBezTo>
                <a:cubicBezTo>
                  <a:pt x="3922225" y="6296211"/>
                  <a:pt x="3890939" y="6295586"/>
                  <a:pt x="3862780" y="6268054"/>
                </a:cubicBezTo>
                <a:cubicBezTo>
                  <a:pt x="3834623" y="6240520"/>
                  <a:pt x="3835873" y="6199221"/>
                  <a:pt x="3865284" y="6172940"/>
                </a:cubicBezTo>
                <a:cubicBezTo>
                  <a:pt x="3878738" y="6160738"/>
                  <a:pt x="3894694" y="6154950"/>
                  <a:pt x="3910494" y="6155420"/>
                </a:cubicBezTo>
                <a:close/>
                <a:moveTo>
                  <a:pt x="1239907" y="6155106"/>
                </a:moveTo>
                <a:cubicBezTo>
                  <a:pt x="1253282" y="6155732"/>
                  <a:pt x="1265953" y="6162616"/>
                  <a:pt x="1275339" y="6175444"/>
                </a:cubicBezTo>
                <a:cubicBezTo>
                  <a:pt x="1287854" y="6193591"/>
                  <a:pt x="1284726" y="6223625"/>
                  <a:pt x="1292234" y="6269304"/>
                </a:cubicBezTo>
                <a:cubicBezTo>
                  <a:pt x="1246555" y="6259292"/>
                  <a:pt x="1217146" y="6260544"/>
                  <a:pt x="1198999" y="6246777"/>
                </a:cubicBezTo>
                <a:cubicBezTo>
                  <a:pt x="1173343" y="6227380"/>
                  <a:pt x="1175846" y="6195467"/>
                  <a:pt x="1200250" y="6172315"/>
                </a:cubicBezTo>
                <a:cubicBezTo>
                  <a:pt x="1212452" y="6160112"/>
                  <a:pt x="1226531" y="6154481"/>
                  <a:pt x="1239907" y="6155106"/>
                </a:cubicBezTo>
                <a:close/>
                <a:moveTo>
                  <a:pt x="1003141" y="6140401"/>
                </a:moveTo>
                <a:cubicBezTo>
                  <a:pt x="1008773" y="6154795"/>
                  <a:pt x="1016283" y="6169185"/>
                  <a:pt x="1019411" y="6182952"/>
                </a:cubicBezTo>
                <a:cubicBezTo>
                  <a:pt x="1023165" y="6200473"/>
                  <a:pt x="1023165" y="6219245"/>
                  <a:pt x="1025043" y="6239895"/>
                </a:cubicBezTo>
                <a:cubicBezTo>
                  <a:pt x="1015031" y="6238643"/>
                  <a:pt x="1001264" y="6241145"/>
                  <a:pt x="996259" y="6235515"/>
                </a:cubicBezTo>
                <a:cubicBezTo>
                  <a:pt x="983119" y="6221748"/>
                  <a:pt x="963720" y="6202976"/>
                  <a:pt x="965597" y="6189209"/>
                </a:cubicBezTo>
                <a:cubicBezTo>
                  <a:pt x="968727" y="6171689"/>
                  <a:pt x="990001" y="6156670"/>
                  <a:pt x="1003141" y="6140401"/>
                </a:cubicBezTo>
                <a:close/>
                <a:moveTo>
                  <a:pt x="3686322" y="6132659"/>
                </a:moveTo>
                <a:cubicBezTo>
                  <a:pt x="3701496" y="6132580"/>
                  <a:pt x="3716670" y="6139150"/>
                  <a:pt x="3731374" y="6152290"/>
                </a:cubicBezTo>
                <a:cubicBezTo>
                  <a:pt x="3761410" y="6179197"/>
                  <a:pt x="3761410" y="6219871"/>
                  <a:pt x="3732001" y="6247403"/>
                </a:cubicBezTo>
                <a:cubicBezTo>
                  <a:pt x="3702590" y="6274311"/>
                  <a:pt x="3671929" y="6273059"/>
                  <a:pt x="3646274" y="6251784"/>
                </a:cubicBezTo>
                <a:cubicBezTo>
                  <a:pt x="3612485" y="6220497"/>
                  <a:pt x="3611858" y="6179824"/>
                  <a:pt x="3641269" y="6152917"/>
                </a:cubicBezTo>
                <a:cubicBezTo>
                  <a:pt x="3655974" y="6139464"/>
                  <a:pt x="3671148" y="6132737"/>
                  <a:pt x="3686322" y="6132659"/>
                </a:cubicBezTo>
                <a:close/>
                <a:moveTo>
                  <a:pt x="810179" y="6125149"/>
                </a:moveTo>
                <a:cubicBezTo>
                  <a:pt x="823241" y="6126479"/>
                  <a:pt x="835443" y="6134770"/>
                  <a:pt x="842952" y="6149163"/>
                </a:cubicBezTo>
                <a:cubicBezTo>
                  <a:pt x="851713" y="6166057"/>
                  <a:pt x="846706" y="6201724"/>
                  <a:pt x="834192" y="6214865"/>
                </a:cubicBezTo>
                <a:cubicBezTo>
                  <a:pt x="821677" y="6226754"/>
                  <a:pt x="791016" y="6220497"/>
                  <a:pt x="752219" y="6223625"/>
                </a:cubicBezTo>
                <a:cubicBezTo>
                  <a:pt x="760979" y="6186081"/>
                  <a:pt x="759729" y="6158548"/>
                  <a:pt x="772243" y="6142905"/>
                </a:cubicBezTo>
                <a:cubicBezTo>
                  <a:pt x="783194" y="6129451"/>
                  <a:pt x="797117" y="6123819"/>
                  <a:pt x="810179" y="6125149"/>
                </a:cubicBezTo>
                <a:close/>
                <a:moveTo>
                  <a:pt x="638335" y="6122254"/>
                </a:moveTo>
                <a:cubicBezTo>
                  <a:pt x="626446" y="6154168"/>
                  <a:pt x="622691" y="6178572"/>
                  <a:pt x="608925" y="6194841"/>
                </a:cubicBezTo>
                <a:cubicBezTo>
                  <a:pt x="602042" y="6202976"/>
                  <a:pt x="577638" y="6196719"/>
                  <a:pt x="561368" y="6197344"/>
                </a:cubicBezTo>
                <a:cubicBezTo>
                  <a:pt x="570755" y="6172940"/>
                  <a:pt x="579515" y="6148537"/>
                  <a:pt x="592030" y="6126011"/>
                </a:cubicBezTo>
                <a:cubicBezTo>
                  <a:pt x="595159" y="6121004"/>
                  <a:pt x="612054" y="6123506"/>
                  <a:pt x="638335" y="6122254"/>
                </a:cubicBezTo>
                <a:close/>
                <a:moveTo>
                  <a:pt x="3467469" y="6110366"/>
                </a:moveTo>
                <a:cubicBezTo>
                  <a:pt x="3484676" y="6110835"/>
                  <a:pt x="3501728" y="6118813"/>
                  <a:pt x="3514868" y="6134144"/>
                </a:cubicBezTo>
                <a:cubicBezTo>
                  <a:pt x="3540523" y="6164180"/>
                  <a:pt x="3538020" y="6194841"/>
                  <a:pt x="3516120" y="6221123"/>
                </a:cubicBezTo>
                <a:cubicBezTo>
                  <a:pt x="3483581" y="6253662"/>
                  <a:pt x="3442283" y="6253035"/>
                  <a:pt x="3416001" y="6222375"/>
                </a:cubicBezTo>
                <a:cubicBezTo>
                  <a:pt x="3390345" y="6191712"/>
                  <a:pt x="3391597" y="6160425"/>
                  <a:pt x="3419129" y="6131641"/>
                </a:cubicBezTo>
                <a:cubicBezTo>
                  <a:pt x="3432896" y="6116936"/>
                  <a:pt x="3450261" y="6109897"/>
                  <a:pt x="3467469" y="6110366"/>
                </a:cubicBezTo>
                <a:close/>
                <a:moveTo>
                  <a:pt x="3259410" y="6100354"/>
                </a:moveTo>
                <a:cubicBezTo>
                  <a:pt x="3276618" y="6101605"/>
                  <a:pt x="3293356" y="6110053"/>
                  <a:pt x="3305871" y="6125383"/>
                </a:cubicBezTo>
                <a:cubicBezTo>
                  <a:pt x="3329023" y="6152917"/>
                  <a:pt x="3325895" y="6190461"/>
                  <a:pt x="3294608" y="6219245"/>
                </a:cubicBezTo>
                <a:cubicBezTo>
                  <a:pt x="3268326" y="6239895"/>
                  <a:pt x="3237665" y="6241145"/>
                  <a:pt x="3208881" y="6213613"/>
                </a:cubicBezTo>
                <a:cubicBezTo>
                  <a:pt x="3179471" y="6186081"/>
                  <a:pt x="3180722" y="6145408"/>
                  <a:pt x="3210133" y="6118501"/>
                </a:cubicBezTo>
                <a:cubicBezTo>
                  <a:pt x="3224525" y="6105048"/>
                  <a:pt x="3242202" y="6099103"/>
                  <a:pt x="3259410" y="6100354"/>
                </a:cubicBezTo>
                <a:close/>
                <a:moveTo>
                  <a:pt x="3038992" y="6078140"/>
                </a:moveTo>
                <a:cubicBezTo>
                  <a:pt x="3054010" y="6079548"/>
                  <a:pt x="3068402" y="6087527"/>
                  <a:pt x="3081855" y="6101606"/>
                </a:cubicBezTo>
                <a:cubicBezTo>
                  <a:pt x="3108762" y="6129764"/>
                  <a:pt x="3105007" y="6172315"/>
                  <a:pt x="3073721" y="6196092"/>
                </a:cubicBezTo>
                <a:cubicBezTo>
                  <a:pt x="3042434" y="6219871"/>
                  <a:pt x="3011772" y="6215491"/>
                  <a:pt x="2987368" y="6191712"/>
                </a:cubicBezTo>
                <a:cubicBezTo>
                  <a:pt x="2957959" y="6159175"/>
                  <a:pt x="2961087" y="6117249"/>
                  <a:pt x="2992375" y="6094097"/>
                </a:cubicBezTo>
                <a:cubicBezTo>
                  <a:pt x="3008331" y="6081895"/>
                  <a:pt x="3023975" y="6076732"/>
                  <a:pt x="3038992" y="6078140"/>
                </a:cubicBezTo>
                <a:close/>
                <a:moveTo>
                  <a:pt x="2809971" y="6055692"/>
                </a:moveTo>
                <a:cubicBezTo>
                  <a:pt x="2825145" y="6055144"/>
                  <a:pt x="2840319" y="6061245"/>
                  <a:pt x="2855337" y="6074698"/>
                </a:cubicBezTo>
                <a:cubicBezTo>
                  <a:pt x="2885372" y="6100980"/>
                  <a:pt x="2884747" y="6144781"/>
                  <a:pt x="2854711" y="6170437"/>
                </a:cubicBezTo>
                <a:cubicBezTo>
                  <a:pt x="2824049" y="6196092"/>
                  <a:pt x="2792137" y="6195467"/>
                  <a:pt x="2764603" y="6166683"/>
                </a:cubicBezTo>
                <a:cubicBezTo>
                  <a:pt x="2736446" y="6137898"/>
                  <a:pt x="2738949" y="6106612"/>
                  <a:pt x="2764603" y="6076576"/>
                </a:cubicBezTo>
                <a:cubicBezTo>
                  <a:pt x="2779622" y="6063436"/>
                  <a:pt x="2794796" y="6056240"/>
                  <a:pt x="2809971" y="6055692"/>
                </a:cubicBezTo>
                <a:close/>
                <a:moveTo>
                  <a:pt x="2593386" y="6034338"/>
                </a:moveTo>
                <a:cubicBezTo>
                  <a:pt x="2608482" y="6035433"/>
                  <a:pt x="2623187" y="6043099"/>
                  <a:pt x="2636953" y="6057178"/>
                </a:cubicBezTo>
                <a:cubicBezTo>
                  <a:pt x="2661982" y="6082833"/>
                  <a:pt x="2660106" y="6121629"/>
                  <a:pt x="2629445" y="6151040"/>
                </a:cubicBezTo>
                <a:cubicBezTo>
                  <a:pt x="2603789" y="6171064"/>
                  <a:pt x="2573752" y="6172940"/>
                  <a:pt x="2544343" y="6145408"/>
                </a:cubicBezTo>
                <a:cubicBezTo>
                  <a:pt x="2515559" y="6119126"/>
                  <a:pt x="2517436" y="6074698"/>
                  <a:pt x="2547473" y="6050921"/>
                </a:cubicBezTo>
                <a:cubicBezTo>
                  <a:pt x="2562804" y="6038719"/>
                  <a:pt x="2578291" y="6033243"/>
                  <a:pt x="2593386" y="6034338"/>
                </a:cubicBezTo>
                <a:close/>
                <a:moveTo>
                  <a:pt x="2355761" y="6024561"/>
                </a:moveTo>
                <a:cubicBezTo>
                  <a:pt x="2370857" y="6024795"/>
                  <a:pt x="2386344" y="6031522"/>
                  <a:pt x="2401675" y="6043412"/>
                </a:cubicBezTo>
                <a:cubicBezTo>
                  <a:pt x="2425452" y="6073448"/>
                  <a:pt x="2429207" y="6104734"/>
                  <a:pt x="2401048" y="6132893"/>
                </a:cubicBezTo>
                <a:cubicBezTo>
                  <a:pt x="2373516" y="6161050"/>
                  <a:pt x="2340352" y="6161050"/>
                  <a:pt x="2312193" y="6133518"/>
                </a:cubicBezTo>
                <a:cubicBezTo>
                  <a:pt x="2284661" y="6105986"/>
                  <a:pt x="2284661" y="6072822"/>
                  <a:pt x="2312193" y="6044664"/>
                </a:cubicBezTo>
                <a:cubicBezTo>
                  <a:pt x="2325960" y="6030584"/>
                  <a:pt x="2340665" y="6024326"/>
                  <a:pt x="2355761" y="6024561"/>
                </a:cubicBezTo>
                <a:close/>
                <a:moveTo>
                  <a:pt x="2138941" y="6013142"/>
                </a:moveTo>
                <a:cubicBezTo>
                  <a:pt x="2154194" y="6014315"/>
                  <a:pt x="2169212" y="6018696"/>
                  <a:pt x="2178910" y="6025892"/>
                </a:cubicBezTo>
                <a:cubicBezTo>
                  <a:pt x="2210197" y="6048418"/>
                  <a:pt x="2200186" y="6084710"/>
                  <a:pt x="2180787" y="6111617"/>
                </a:cubicBezTo>
                <a:cubicBezTo>
                  <a:pt x="2145121" y="6135396"/>
                  <a:pt x="2112582" y="6137273"/>
                  <a:pt x="2087553" y="6106612"/>
                </a:cubicBezTo>
                <a:cubicBezTo>
                  <a:pt x="2063149" y="6076576"/>
                  <a:pt x="2063774" y="6037779"/>
                  <a:pt x="2097563" y="6019633"/>
                </a:cubicBezTo>
                <a:cubicBezTo>
                  <a:pt x="2108201" y="6014001"/>
                  <a:pt x="2123689" y="6011968"/>
                  <a:pt x="2138941" y="6013142"/>
                </a:cubicBezTo>
                <a:close/>
                <a:moveTo>
                  <a:pt x="1952392" y="5997733"/>
                </a:moveTo>
                <a:cubicBezTo>
                  <a:pt x="1991188" y="6032774"/>
                  <a:pt x="1995568" y="6083460"/>
                  <a:pt x="1966784" y="6098477"/>
                </a:cubicBezTo>
                <a:cubicBezTo>
                  <a:pt x="1944257" y="6109740"/>
                  <a:pt x="1907339" y="6110366"/>
                  <a:pt x="1884187" y="6099729"/>
                </a:cubicBezTo>
                <a:cubicBezTo>
                  <a:pt x="1854776" y="6086588"/>
                  <a:pt x="1854151" y="6030272"/>
                  <a:pt x="1882309" y="6013375"/>
                </a:cubicBezTo>
                <a:cubicBezTo>
                  <a:pt x="1904836" y="5999610"/>
                  <a:pt x="1936123" y="6000860"/>
                  <a:pt x="1952392" y="5997733"/>
                </a:cubicBezTo>
                <a:close/>
                <a:moveTo>
                  <a:pt x="1717739" y="5978334"/>
                </a:moveTo>
                <a:cubicBezTo>
                  <a:pt x="1735259" y="5983341"/>
                  <a:pt x="1756534" y="6007118"/>
                  <a:pt x="1759038" y="6025265"/>
                </a:cubicBezTo>
                <a:cubicBezTo>
                  <a:pt x="1761541" y="6044037"/>
                  <a:pt x="1746523" y="6067816"/>
                  <a:pt x="1732757" y="6084085"/>
                </a:cubicBezTo>
                <a:cubicBezTo>
                  <a:pt x="1725873" y="6091594"/>
                  <a:pt x="1704598" y="6087213"/>
                  <a:pt x="1689581" y="6088465"/>
                </a:cubicBezTo>
                <a:cubicBezTo>
                  <a:pt x="1695213" y="6075950"/>
                  <a:pt x="1699593" y="6063436"/>
                  <a:pt x="1705223" y="6051546"/>
                </a:cubicBezTo>
                <a:cubicBezTo>
                  <a:pt x="1707727" y="6047166"/>
                  <a:pt x="1713985" y="6044664"/>
                  <a:pt x="1715862" y="6040284"/>
                </a:cubicBezTo>
                <a:cubicBezTo>
                  <a:pt x="1720867" y="6029019"/>
                  <a:pt x="1723997" y="6017757"/>
                  <a:pt x="1727750" y="6005867"/>
                </a:cubicBezTo>
                <a:cubicBezTo>
                  <a:pt x="1715235" y="6009622"/>
                  <a:pt x="1703346" y="6014002"/>
                  <a:pt x="1690831" y="6017130"/>
                </a:cubicBezTo>
                <a:cubicBezTo>
                  <a:pt x="1678317" y="6020259"/>
                  <a:pt x="1665802" y="6022762"/>
                  <a:pt x="1648907" y="6026517"/>
                </a:cubicBezTo>
                <a:cubicBezTo>
                  <a:pt x="1651410" y="6014002"/>
                  <a:pt x="1650785" y="5998985"/>
                  <a:pt x="1655790" y="5996481"/>
                </a:cubicBezTo>
                <a:cubicBezTo>
                  <a:pt x="1675814" y="5987721"/>
                  <a:pt x="1699593" y="5973329"/>
                  <a:pt x="1717739" y="5978334"/>
                </a:cubicBezTo>
                <a:close/>
                <a:moveTo>
                  <a:pt x="4374402" y="5977396"/>
                </a:moveTo>
                <a:cubicBezTo>
                  <a:pt x="4388873" y="5977396"/>
                  <a:pt x="4402796" y="5983341"/>
                  <a:pt x="4415311" y="5993978"/>
                </a:cubicBezTo>
                <a:cubicBezTo>
                  <a:pt x="4447848" y="6025265"/>
                  <a:pt x="4447848" y="6067190"/>
                  <a:pt x="4417813" y="6092845"/>
                </a:cubicBezTo>
                <a:cubicBezTo>
                  <a:pt x="4388404" y="6118501"/>
                  <a:pt x="4357116" y="6117874"/>
                  <a:pt x="4328332" y="6091594"/>
                </a:cubicBezTo>
                <a:cubicBezTo>
                  <a:pt x="4299547" y="6064061"/>
                  <a:pt x="4300173" y="6022762"/>
                  <a:pt x="4330209" y="5996481"/>
                </a:cubicBezTo>
                <a:cubicBezTo>
                  <a:pt x="4344914" y="5983341"/>
                  <a:pt x="4359932" y="5977396"/>
                  <a:pt x="4374402" y="5977396"/>
                </a:cubicBezTo>
                <a:close/>
                <a:moveTo>
                  <a:pt x="1474951" y="5965506"/>
                </a:moveTo>
                <a:cubicBezTo>
                  <a:pt x="1489030" y="5965819"/>
                  <a:pt x="1504673" y="5967696"/>
                  <a:pt x="1517501" y="5967071"/>
                </a:cubicBezTo>
                <a:cubicBezTo>
                  <a:pt x="1514372" y="5992726"/>
                  <a:pt x="1511244" y="6017757"/>
                  <a:pt x="1506864" y="6054049"/>
                </a:cubicBezTo>
                <a:cubicBezTo>
                  <a:pt x="1476203" y="6052172"/>
                  <a:pt x="1441161" y="6054676"/>
                  <a:pt x="1439909" y="6049669"/>
                </a:cubicBezTo>
                <a:cubicBezTo>
                  <a:pt x="1434904" y="6024014"/>
                  <a:pt x="1428020" y="5987095"/>
                  <a:pt x="1441787" y="5973329"/>
                </a:cubicBezTo>
                <a:cubicBezTo>
                  <a:pt x="1448357" y="5966445"/>
                  <a:pt x="1460872" y="5965193"/>
                  <a:pt x="1474951" y="5965506"/>
                </a:cubicBezTo>
                <a:close/>
                <a:moveTo>
                  <a:pt x="4153985" y="5954321"/>
                </a:moveTo>
                <a:cubicBezTo>
                  <a:pt x="4168611" y="5954399"/>
                  <a:pt x="4182534" y="5960500"/>
                  <a:pt x="4195049" y="5971451"/>
                </a:cubicBezTo>
                <a:cubicBezTo>
                  <a:pt x="4227587" y="6003990"/>
                  <a:pt x="4226963" y="6045289"/>
                  <a:pt x="4196301" y="6071570"/>
                </a:cubicBezTo>
                <a:cubicBezTo>
                  <a:pt x="4166265" y="6097850"/>
                  <a:pt x="4134978" y="6096600"/>
                  <a:pt x="4106194" y="6069068"/>
                </a:cubicBezTo>
                <a:cubicBezTo>
                  <a:pt x="4076785" y="6041534"/>
                  <a:pt x="4078035" y="5999610"/>
                  <a:pt x="4108697" y="5973329"/>
                </a:cubicBezTo>
                <a:cubicBezTo>
                  <a:pt x="4124028" y="5960188"/>
                  <a:pt x="4139358" y="5954243"/>
                  <a:pt x="4153985" y="5954321"/>
                </a:cubicBezTo>
                <a:close/>
                <a:moveTo>
                  <a:pt x="3932707" y="5932264"/>
                </a:moveTo>
                <a:cubicBezTo>
                  <a:pt x="3949759" y="5932812"/>
                  <a:pt x="3966654" y="5940477"/>
                  <a:pt x="3980420" y="5955182"/>
                </a:cubicBezTo>
                <a:cubicBezTo>
                  <a:pt x="4007327" y="5983966"/>
                  <a:pt x="4005450" y="6025265"/>
                  <a:pt x="3974788" y="6050921"/>
                </a:cubicBezTo>
                <a:cubicBezTo>
                  <a:pt x="3944127" y="6076576"/>
                  <a:pt x="3912840" y="6075324"/>
                  <a:pt x="3884056" y="6047792"/>
                </a:cubicBezTo>
                <a:cubicBezTo>
                  <a:pt x="3854645" y="6020259"/>
                  <a:pt x="3855272" y="5980211"/>
                  <a:pt x="3884056" y="5952054"/>
                </a:cubicBezTo>
                <a:cubicBezTo>
                  <a:pt x="3898448" y="5938287"/>
                  <a:pt x="3915656" y="5931717"/>
                  <a:pt x="3932707" y="5932264"/>
                </a:cubicBezTo>
                <a:close/>
                <a:moveTo>
                  <a:pt x="3712289" y="5909894"/>
                </a:moveTo>
                <a:cubicBezTo>
                  <a:pt x="3729497" y="5910598"/>
                  <a:pt x="3746392" y="5918576"/>
                  <a:pt x="3759533" y="5933907"/>
                </a:cubicBezTo>
                <a:cubicBezTo>
                  <a:pt x="3785815" y="5963942"/>
                  <a:pt x="3785189" y="5995230"/>
                  <a:pt x="3758281" y="6024639"/>
                </a:cubicBezTo>
                <a:cubicBezTo>
                  <a:pt x="3730749" y="6054049"/>
                  <a:pt x="3690075" y="6054049"/>
                  <a:pt x="3661918" y="6026517"/>
                </a:cubicBezTo>
                <a:cubicBezTo>
                  <a:pt x="3633134" y="5997733"/>
                  <a:pt x="3633759" y="5957059"/>
                  <a:pt x="3663169" y="5929527"/>
                </a:cubicBezTo>
                <a:cubicBezTo>
                  <a:pt x="3677561" y="5915760"/>
                  <a:pt x="3695082" y="5909190"/>
                  <a:pt x="3712289" y="5909894"/>
                </a:cubicBezTo>
                <a:close/>
                <a:moveTo>
                  <a:pt x="3485145" y="5887054"/>
                </a:moveTo>
                <a:cubicBezTo>
                  <a:pt x="3502353" y="5886663"/>
                  <a:pt x="3519874" y="5893546"/>
                  <a:pt x="3534266" y="5907626"/>
                </a:cubicBezTo>
                <a:cubicBezTo>
                  <a:pt x="3563050" y="5935785"/>
                  <a:pt x="3563050" y="5976458"/>
                  <a:pt x="3534266" y="6003990"/>
                </a:cubicBezTo>
                <a:cubicBezTo>
                  <a:pt x="3506108" y="6031522"/>
                  <a:pt x="3464183" y="6030897"/>
                  <a:pt x="3437901" y="6000860"/>
                </a:cubicBezTo>
                <a:cubicBezTo>
                  <a:pt x="3411621" y="5971451"/>
                  <a:pt x="3411621" y="5940165"/>
                  <a:pt x="3437901" y="5910128"/>
                </a:cubicBezTo>
                <a:cubicBezTo>
                  <a:pt x="3451042" y="5895111"/>
                  <a:pt x="3467937" y="5887446"/>
                  <a:pt x="3485145" y="5887054"/>
                </a:cubicBezTo>
                <a:close/>
                <a:moveTo>
                  <a:pt x="3277634" y="5875165"/>
                </a:moveTo>
                <a:cubicBezTo>
                  <a:pt x="3292887" y="5875400"/>
                  <a:pt x="3308061" y="5882283"/>
                  <a:pt x="3322765" y="5895736"/>
                </a:cubicBezTo>
                <a:cubicBezTo>
                  <a:pt x="3352801" y="5923270"/>
                  <a:pt x="3352801" y="5963942"/>
                  <a:pt x="3324643" y="5992101"/>
                </a:cubicBezTo>
                <a:cubicBezTo>
                  <a:pt x="3295858" y="6020885"/>
                  <a:pt x="3255185" y="6020259"/>
                  <a:pt x="3227653" y="5990849"/>
                </a:cubicBezTo>
                <a:cubicBezTo>
                  <a:pt x="3200121" y="5962065"/>
                  <a:pt x="3201371" y="5920766"/>
                  <a:pt x="3232033" y="5894484"/>
                </a:cubicBezTo>
                <a:cubicBezTo>
                  <a:pt x="3247051" y="5881344"/>
                  <a:pt x="3262382" y="5874930"/>
                  <a:pt x="3277634" y="5875165"/>
                </a:cubicBezTo>
                <a:close/>
                <a:moveTo>
                  <a:pt x="3052132" y="5853733"/>
                </a:moveTo>
                <a:cubicBezTo>
                  <a:pt x="3067307" y="5853029"/>
                  <a:pt x="3082794" y="5858817"/>
                  <a:pt x="3098125" y="5871332"/>
                </a:cubicBezTo>
                <a:cubicBezTo>
                  <a:pt x="3128786" y="5896363"/>
                  <a:pt x="3131289" y="5937662"/>
                  <a:pt x="3105007" y="5967071"/>
                </a:cubicBezTo>
                <a:cubicBezTo>
                  <a:pt x="3078101" y="5997106"/>
                  <a:pt x="3038054" y="5998985"/>
                  <a:pt x="3009270" y="5970826"/>
                </a:cubicBezTo>
                <a:cubicBezTo>
                  <a:pt x="2979859" y="5943293"/>
                  <a:pt x="2979233" y="5902621"/>
                  <a:pt x="3008017" y="5875087"/>
                </a:cubicBezTo>
                <a:cubicBezTo>
                  <a:pt x="3022097" y="5861634"/>
                  <a:pt x="3036958" y="5854437"/>
                  <a:pt x="3052132" y="5853733"/>
                </a:cubicBezTo>
                <a:close/>
                <a:moveTo>
                  <a:pt x="2822094" y="5843330"/>
                </a:moveTo>
                <a:cubicBezTo>
                  <a:pt x="2837347" y="5843487"/>
                  <a:pt x="2852521" y="5850370"/>
                  <a:pt x="2867225" y="5863824"/>
                </a:cubicBezTo>
                <a:cubicBezTo>
                  <a:pt x="2897261" y="5891356"/>
                  <a:pt x="2896636" y="5932030"/>
                  <a:pt x="2862845" y="5963942"/>
                </a:cubicBezTo>
                <a:cubicBezTo>
                  <a:pt x="2836564" y="5985218"/>
                  <a:pt x="2805902" y="5986469"/>
                  <a:pt x="2775868" y="5958937"/>
                </a:cubicBezTo>
                <a:cubicBezTo>
                  <a:pt x="2745831" y="5931405"/>
                  <a:pt x="2746458" y="5890104"/>
                  <a:pt x="2776493" y="5863198"/>
                </a:cubicBezTo>
                <a:cubicBezTo>
                  <a:pt x="2791511" y="5849744"/>
                  <a:pt x="2806842" y="5843174"/>
                  <a:pt x="2822094" y="5843330"/>
                </a:cubicBezTo>
                <a:close/>
                <a:moveTo>
                  <a:pt x="2599096" y="5821899"/>
                </a:moveTo>
                <a:cubicBezTo>
                  <a:pt x="2613488" y="5821273"/>
                  <a:pt x="2627567" y="5826591"/>
                  <a:pt x="2640707" y="5836916"/>
                </a:cubicBezTo>
                <a:cubicBezTo>
                  <a:pt x="2673871" y="5867578"/>
                  <a:pt x="2675123" y="5908878"/>
                  <a:pt x="2646339" y="5935785"/>
                </a:cubicBezTo>
                <a:cubicBezTo>
                  <a:pt x="2617555" y="5962691"/>
                  <a:pt x="2586269" y="5963317"/>
                  <a:pt x="2557485" y="5937662"/>
                </a:cubicBezTo>
                <a:cubicBezTo>
                  <a:pt x="2527448" y="5911381"/>
                  <a:pt x="2526823" y="5869455"/>
                  <a:pt x="2555607" y="5842548"/>
                </a:cubicBezTo>
                <a:cubicBezTo>
                  <a:pt x="2569999" y="5829095"/>
                  <a:pt x="2584704" y="5822524"/>
                  <a:pt x="2599096" y="5821899"/>
                </a:cubicBezTo>
                <a:close/>
                <a:moveTo>
                  <a:pt x="2382511" y="5801563"/>
                </a:moveTo>
                <a:cubicBezTo>
                  <a:pt x="2397607" y="5802657"/>
                  <a:pt x="2412311" y="5810323"/>
                  <a:pt x="2426077" y="5824402"/>
                </a:cubicBezTo>
                <a:cubicBezTo>
                  <a:pt x="2451108" y="5850058"/>
                  <a:pt x="2449231" y="5888854"/>
                  <a:pt x="2418569" y="5918263"/>
                </a:cubicBezTo>
                <a:cubicBezTo>
                  <a:pt x="2393540" y="5938287"/>
                  <a:pt x="2362879" y="5940165"/>
                  <a:pt x="2333468" y="5912631"/>
                </a:cubicBezTo>
                <a:cubicBezTo>
                  <a:pt x="2305311" y="5886351"/>
                  <a:pt x="2306561" y="5841923"/>
                  <a:pt x="2336597" y="5818146"/>
                </a:cubicBezTo>
                <a:cubicBezTo>
                  <a:pt x="2351928" y="5805943"/>
                  <a:pt x="2367415" y="5800467"/>
                  <a:pt x="2382511" y="5801563"/>
                </a:cubicBezTo>
                <a:close/>
                <a:moveTo>
                  <a:pt x="1950593" y="5780365"/>
                </a:moveTo>
                <a:cubicBezTo>
                  <a:pt x="1965845" y="5781539"/>
                  <a:pt x="1980863" y="5785919"/>
                  <a:pt x="1990561" y="5793115"/>
                </a:cubicBezTo>
                <a:cubicBezTo>
                  <a:pt x="2021849" y="5815642"/>
                  <a:pt x="2011837" y="5851935"/>
                  <a:pt x="1992439" y="5878842"/>
                </a:cubicBezTo>
                <a:cubicBezTo>
                  <a:pt x="1956772" y="5902621"/>
                  <a:pt x="1924233" y="5904496"/>
                  <a:pt x="1899204" y="5873210"/>
                </a:cubicBezTo>
                <a:cubicBezTo>
                  <a:pt x="1874800" y="5843800"/>
                  <a:pt x="1875425" y="5805004"/>
                  <a:pt x="1909216" y="5786857"/>
                </a:cubicBezTo>
                <a:cubicBezTo>
                  <a:pt x="1919854" y="5781226"/>
                  <a:pt x="1935341" y="5779192"/>
                  <a:pt x="1950593" y="5780365"/>
                </a:cubicBezTo>
                <a:close/>
                <a:moveTo>
                  <a:pt x="2153959" y="5779896"/>
                </a:moveTo>
                <a:cubicBezTo>
                  <a:pt x="2169211" y="5779192"/>
                  <a:pt x="2184855" y="5785293"/>
                  <a:pt x="2199559" y="5798122"/>
                </a:cubicBezTo>
                <a:cubicBezTo>
                  <a:pt x="2230221" y="5825028"/>
                  <a:pt x="2223338" y="5856315"/>
                  <a:pt x="2210823" y="5882596"/>
                </a:cubicBezTo>
                <a:cubicBezTo>
                  <a:pt x="2175782" y="5913883"/>
                  <a:pt x="2144494" y="5918263"/>
                  <a:pt x="2115085" y="5891982"/>
                </a:cubicBezTo>
                <a:cubicBezTo>
                  <a:pt x="2085675" y="5865700"/>
                  <a:pt x="2084423" y="5831911"/>
                  <a:pt x="2110705" y="5802502"/>
                </a:cubicBezTo>
                <a:cubicBezTo>
                  <a:pt x="2123846" y="5788109"/>
                  <a:pt x="2138707" y="5780600"/>
                  <a:pt x="2153959" y="5779896"/>
                </a:cubicBezTo>
                <a:close/>
                <a:moveTo>
                  <a:pt x="4395443" y="5755492"/>
                </a:moveTo>
                <a:cubicBezTo>
                  <a:pt x="4412651" y="5755257"/>
                  <a:pt x="4430016" y="5762453"/>
                  <a:pt x="4444095" y="5776845"/>
                </a:cubicBezTo>
                <a:cubicBezTo>
                  <a:pt x="4469749" y="5803127"/>
                  <a:pt x="4470375" y="5840671"/>
                  <a:pt x="4445345" y="5867578"/>
                </a:cubicBezTo>
                <a:cubicBezTo>
                  <a:pt x="4417813" y="5897614"/>
                  <a:pt x="4376515" y="5898239"/>
                  <a:pt x="4348981" y="5869455"/>
                </a:cubicBezTo>
                <a:cubicBezTo>
                  <a:pt x="4322075" y="5840046"/>
                  <a:pt x="4321449" y="5808759"/>
                  <a:pt x="4347731" y="5778723"/>
                </a:cubicBezTo>
                <a:cubicBezTo>
                  <a:pt x="4361184" y="5763392"/>
                  <a:pt x="4378235" y="5755726"/>
                  <a:pt x="4395443" y="5755492"/>
                </a:cubicBezTo>
                <a:close/>
                <a:moveTo>
                  <a:pt x="1725951" y="5749313"/>
                </a:moveTo>
                <a:cubicBezTo>
                  <a:pt x="1743707" y="5749783"/>
                  <a:pt x="1761541" y="5757448"/>
                  <a:pt x="1769050" y="5771840"/>
                </a:cubicBezTo>
                <a:cubicBezTo>
                  <a:pt x="1780938" y="5794992"/>
                  <a:pt x="1778436" y="5826279"/>
                  <a:pt x="1780938" y="5842548"/>
                </a:cubicBezTo>
                <a:cubicBezTo>
                  <a:pt x="1744646" y="5878842"/>
                  <a:pt x="1693335" y="5880719"/>
                  <a:pt x="1680821" y="5851935"/>
                </a:cubicBezTo>
                <a:cubicBezTo>
                  <a:pt x="1670809" y="5828783"/>
                  <a:pt x="1671434" y="5792490"/>
                  <a:pt x="1683323" y="5769963"/>
                </a:cubicBezTo>
                <a:cubicBezTo>
                  <a:pt x="1690519" y="5755571"/>
                  <a:pt x="1708196" y="5748844"/>
                  <a:pt x="1725951" y="5749313"/>
                </a:cubicBezTo>
                <a:close/>
                <a:moveTo>
                  <a:pt x="4175025" y="5731871"/>
                </a:moveTo>
                <a:cubicBezTo>
                  <a:pt x="4192233" y="5731949"/>
                  <a:pt x="4209441" y="5739301"/>
                  <a:pt x="4223207" y="5753693"/>
                </a:cubicBezTo>
                <a:cubicBezTo>
                  <a:pt x="4250739" y="5782477"/>
                  <a:pt x="4248862" y="5823776"/>
                  <a:pt x="4219453" y="5850683"/>
                </a:cubicBezTo>
                <a:cubicBezTo>
                  <a:pt x="4190669" y="5877590"/>
                  <a:pt x="4148118" y="5875087"/>
                  <a:pt x="4123089" y="5844426"/>
                </a:cubicBezTo>
                <a:cubicBezTo>
                  <a:pt x="4098059" y="5813764"/>
                  <a:pt x="4099311" y="5782477"/>
                  <a:pt x="4126843" y="5753693"/>
                </a:cubicBezTo>
                <a:cubicBezTo>
                  <a:pt x="4140609" y="5738989"/>
                  <a:pt x="4157817" y="5731793"/>
                  <a:pt x="4175025" y="5731871"/>
                </a:cubicBezTo>
                <a:close/>
                <a:moveTo>
                  <a:pt x="1500059" y="5728977"/>
                </a:moveTo>
                <a:cubicBezTo>
                  <a:pt x="1514842" y="5728663"/>
                  <a:pt x="1530329" y="5734920"/>
                  <a:pt x="1543156" y="5746809"/>
                </a:cubicBezTo>
                <a:cubicBezTo>
                  <a:pt x="1569438" y="5771215"/>
                  <a:pt x="1571942" y="5807507"/>
                  <a:pt x="1545034" y="5828783"/>
                </a:cubicBezTo>
                <a:cubicBezTo>
                  <a:pt x="1525636" y="5844426"/>
                  <a:pt x="1492472" y="5842548"/>
                  <a:pt x="1444289" y="5852560"/>
                </a:cubicBezTo>
                <a:cubicBezTo>
                  <a:pt x="1451173" y="5804379"/>
                  <a:pt x="1447419" y="5771215"/>
                  <a:pt x="1461185" y="5750565"/>
                </a:cubicBezTo>
                <a:cubicBezTo>
                  <a:pt x="1471197" y="5736173"/>
                  <a:pt x="1485276" y="5729290"/>
                  <a:pt x="1500059" y="5728977"/>
                </a:cubicBezTo>
                <a:close/>
                <a:moveTo>
                  <a:pt x="3952340" y="5709031"/>
                </a:moveTo>
                <a:cubicBezTo>
                  <a:pt x="3969626" y="5708796"/>
                  <a:pt x="3986991" y="5715523"/>
                  <a:pt x="4001070" y="5729289"/>
                </a:cubicBezTo>
                <a:cubicBezTo>
                  <a:pt x="4029227" y="5756821"/>
                  <a:pt x="4029854" y="5798122"/>
                  <a:pt x="4002320" y="5826279"/>
                </a:cubicBezTo>
                <a:cubicBezTo>
                  <a:pt x="3974788" y="5855063"/>
                  <a:pt x="3933489" y="5855690"/>
                  <a:pt x="3905331" y="5827531"/>
                </a:cubicBezTo>
                <a:cubicBezTo>
                  <a:pt x="3877172" y="5799999"/>
                  <a:pt x="3876547" y="5758699"/>
                  <a:pt x="3904079" y="5730541"/>
                </a:cubicBezTo>
                <a:cubicBezTo>
                  <a:pt x="3917846" y="5716462"/>
                  <a:pt x="3935054" y="5709266"/>
                  <a:pt x="3952340" y="5709031"/>
                </a:cubicBezTo>
                <a:close/>
                <a:moveTo>
                  <a:pt x="1283083" y="5708093"/>
                </a:moveTo>
                <a:cubicBezTo>
                  <a:pt x="1298023" y="5708640"/>
                  <a:pt x="1312884" y="5716462"/>
                  <a:pt x="1322896" y="5731167"/>
                </a:cubicBezTo>
                <a:cubicBezTo>
                  <a:pt x="1336037" y="5749939"/>
                  <a:pt x="1331656" y="5781225"/>
                  <a:pt x="1337288" y="5828156"/>
                </a:cubicBezTo>
                <a:cubicBezTo>
                  <a:pt x="1291609" y="5818146"/>
                  <a:pt x="1255315" y="5820022"/>
                  <a:pt x="1240298" y="5803127"/>
                </a:cubicBezTo>
                <a:cubicBezTo>
                  <a:pt x="1227783" y="5788735"/>
                  <a:pt x="1230286" y="5745559"/>
                  <a:pt x="1242801" y="5728664"/>
                </a:cubicBezTo>
                <a:cubicBezTo>
                  <a:pt x="1253126" y="5714272"/>
                  <a:pt x="1268143" y="5707545"/>
                  <a:pt x="1283083" y="5708093"/>
                </a:cubicBezTo>
                <a:close/>
                <a:moveTo>
                  <a:pt x="618468" y="5689320"/>
                </a:moveTo>
                <a:cubicBezTo>
                  <a:pt x="629888" y="5690180"/>
                  <a:pt x="641464" y="5691745"/>
                  <a:pt x="652727" y="5692371"/>
                </a:cubicBezTo>
                <a:cubicBezTo>
                  <a:pt x="651475" y="5707388"/>
                  <a:pt x="653978" y="5733669"/>
                  <a:pt x="647721" y="5736172"/>
                </a:cubicBezTo>
                <a:cubicBezTo>
                  <a:pt x="627697" y="5744308"/>
                  <a:pt x="603919" y="5743056"/>
                  <a:pt x="564498" y="5747436"/>
                </a:cubicBezTo>
                <a:cubicBezTo>
                  <a:pt x="575135" y="5716775"/>
                  <a:pt x="577638" y="5691745"/>
                  <a:pt x="585147" y="5690493"/>
                </a:cubicBezTo>
                <a:cubicBezTo>
                  <a:pt x="595785" y="5688303"/>
                  <a:pt x="607048" y="5688459"/>
                  <a:pt x="618468" y="5689320"/>
                </a:cubicBezTo>
                <a:close/>
                <a:moveTo>
                  <a:pt x="3728715" y="5685096"/>
                </a:moveTo>
                <a:cubicBezTo>
                  <a:pt x="3745298" y="5684862"/>
                  <a:pt x="3762349" y="5691745"/>
                  <a:pt x="3779557" y="5705512"/>
                </a:cubicBezTo>
                <a:cubicBezTo>
                  <a:pt x="3807089" y="5736172"/>
                  <a:pt x="3811471" y="5770588"/>
                  <a:pt x="3783312" y="5802502"/>
                </a:cubicBezTo>
                <a:cubicBezTo>
                  <a:pt x="3755778" y="5834414"/>
                  <a:pt x="3720111" y="5836916"/>
                  <a:pt x="3686322" y="5810636"/>
                </a:cubicBezTo>
                <a:cubicBezTo>
                  <a:pt x="3653783" y="5784980"/>
                  <a:pt x="3651279" y="5736172"/>
                  <a:pt x="3680690" y="5707388"/>
                </a:cubicBezTo>
                <a:cubicBezTo>
                  <a:pt x="3696021" y="5692683"/>
                  <a:pt x="3712133" y="5685331"/>
                  <a:pt x="3728715" y="5685096"/>
                </a:cubicBezTo>
                <a:close/>
                <a:moveTo>
                  <a:pt x="842405" y="5681420"/>
                </a:moveTo>
                <a:cubicBezTo>
                  <a:pt x="851556" y="5680951"/>
                  <a:pt x="860473" y="5681107"/>
                  <a:pt x="868608" y="5683611"/>
                </a:cubicBezTo>
                <a:cubicBezTo>
                  <a:pt x="877368" y="5686113"/>
                  <a:pt x="881748" y="5705512"/>
                  <a:pt x="894889" y="5729915"/>
                </a:cubicBezTo>
                <a:cubicBezTo>
                  <a:pt x="866105" y="5724909"/>
                  <a:pt x="847958" y="5726161"/>
                  <a:pt x="835444" y="5718652"/>
                </a:cubicBezTo>
                <a:cubicBezTo>
                  <a:pt x="824806" y="5712395"/>
                  <a:pt x="821677" y="5695499"/>
                  <a:pt x="814794" y="5682985"/>
                </a:cubicBezTo>
                <a:cubicBezTo>
                  <a:pt x="823867" y="5682985"/>
                  <a:pt x="833253" y="5681890"/>
                  <a:pt x="842405" y="5681420"/>
                </a:cubicBezTo>
                <a:close/>
                <a:moveTo>
                  <a:pt x="3513695" y="5663352"/>
                </a:moveTo>
                <a:cubicBezTo>
                  <a:pt x="3531294" y="5664682"/>
                  <a:pt x="3548659" y="5672973"/>
                  <a:pt x="3561799" y="5687365"/>
                </a:cubicBezTo>
                <a:cubicBezTo>
                  <a:pt x="3588081" y="5721155"/>
                  <a:pt x="3587454" y="5754319"/>
                  <a:pt x="3557419" y="5785605"/>
                </a:cubicBezTo>
                <a:cubicBezTo>
                  <a:pt x="3528635" y="5815642"/>
                  <a:pt x="3480452" y="5811887"/>
                  <a:pt x="3454797" y="5778723"/>
                </a:cubicBezTo>
                <a:cubicBezTo>
                  <a:pt x="3428516" y="5743681"/>
                  <a:pt x="3433521" y="5709892"/>
                  <a:pt x="3464183" y="5681108"/>
                </a:cubicBezTo>
                <a:cubicBezTo>
                  <a:pt x="3478262" y="5667654"/>
                  <a:pt x="3496096" y="5662023"/>
                  <a:pt x="3513695" y="5663352"/>
                </a:cubicBezTo>
                <a:close/>
                <a:moveTo>
                  <a:pt x="3277791" y="5652245"/>
                </a:moveTo>
                <a:cubicBezTo>
                  <a:pt x="3294138" y="5652792"/>
                  <a:pt x="3310564" y="5660458"/>
                  <a:pt x="3326520" y="5674224"/>
                </a:cubicBezTo>
                <a:cubicBezTo>
                  <a:pt x="3354053" y="5706763"/>
                  <a:pt x="3355304" y="5739927"/>
                  <a:pt x="3326520" y="5771215"/>
                </a:cubicBezTo>
                <a:cubicBezTo>
                  <a:pt x="3298363" y="5802502"/>
                  <a:pt x="3251432" y="5801875"/>
                  <a:pt x="3224525" y="5769336"/>
                </a:cubicBezTo>
                <a:cubicBezTo>
                  <a:pt x="3196991" y="5736799"/>
                  <a:pt x="3198869" y="5701757"/>
                  <a:pt x="3229530" y="5672973"/>
                </a:cubicBezTo>
                <a:cubicBezTo>
                  <a:pt x="3245174" y="5658268"/>
                  <a:pt x="3261443" y="5651697"/>
                  <a:pt x="3277791" y="5652245"/>
                </a:cubicBezTo>
                <a:close/>
                <a:moveTo>
                  <a:pt x="3068481" y="5642702"/>
                </a:moveTo>
                <a:cubicBezTo>
                  <a:pt x="3085767" y="5643406"/>
                  <a:pt x="3102818" y="5651072"/>
                  <a:pt x="3116271" y="5665464"/>
                </a:cubicBezTo>
                <a:cubicBezTo>
                  <a:pt x="3143178" y="5694248"/>
                  <a:pt x="3141301" y="5735547"/>
                  <a:pt x="3112517" y="5762453"/>
                </a:cubicBezTo>
                <a:cubicBezTo>
                  <a:pt x="3083733" y="5789360"/>
                  <a:pt x="3042434" y="5787483"/>
                  <a:pt x="3015527" y="5758699"/>
                </a:cubicBezTo>
                <a:cubicBezTo>
                  <a:pt x="2988620" y="5729915"/>
                  <a:pt x="2990496" y="5688616"/>
                  <a:pt x="3019280" y="5661709"/>
                </a:cubicBezTo>
                <a:cubicBezTo>
                  <a:pt x="3033673" y="5648256"/>
                  <a:pt x="3051194" y="5641998"/>
                  <a:pt x="3068481" y="5642702"/>
                </a:cubicBezTo>
                <a:close/>
                <a:moveTo>
                  <a:pt x="2846498" y="5621036"/>
                </a:moveTo>
                <a:cubicBezTo>
                  <a:pt x="2861751" y="5621349"/>
                  <a:pt x="2876925" y="5628232"/>
                  <a:pt x="2891629" y="5641687"/>
                </a:cubicBezTo>
                <a:cubicBezTo>
                  <a:pt x="2921040" y="5668592"/>
                  <a:pt x="2921040" y="5709892"/>
                  <a:pt x="2892256" y="5738049"/>
                </a:cubicBezTo>
                <a:cubicBezTo>
                  <a:pt x="2863472" y="5766208"/>
                  <a:pt x="2822799" y="5765583"/>
                  <a:pt x="2795265" y="5736172"/>
                </a:cubicBezTo>
                <a:cubicBezTo>
                  <a:pt x="2767733" y="5706763"/>
                  <a:pt x="2769610" y="5665464"/>
                  <a:pt x="2800897" y="5639808"/>
                </a:cubicBezTo>
                <a:cubicBezTo>
                  <a:pt x="2815915" y="5626980"/>
                  <a:pt x="2831246" y="5620723"/>
                  <a:pt x="2846498" y="5621036"/>
                </a:cubicBezTo>
                <a:close/>
                <a:moveTo>
                  <a:pt x="2627567" y="5600699"/>
                </a:moveTo>
                <a:cubicBezTo>
                  <a:pt x="2644931" y="5601951"/>
                  <a:pt x="2661669" y="5610399"/>
                  <a:pt x="2673871" y="5626042"/>
                </a:cubicBezTo>
                <a:cubicBezTo>
                  <a:pt x="2698901" y="5657954"/>
                  <a:pt x="2694521" y="5688616"/>
                  <a:pt x="2666989" y="5717400"/>
                </a:cubicBezTo>
                <a:cubicBezTo>
                  <a:pt x="2636327" y="5741804"/>
                  <a:pt x="2605666" y="5742429"/>
                  <a:pt x="2576257" y="5714897"/>
                </a:cubicBezTo>
                <a:cubicBezTo>
                  <a:pt x="2546845" y="5686739"/>
                  <a:pt x="2547473" y="5646066"/>
                  <a:pt x="2577507" y="5618533"/>
                </a:cubicBezTo>
                <a:cubicBezTo>
                  <a:pt x="2592213" y="5605392"/>
                  <a:pt x="2610203" y="5599448"/>
                  <a:pt x="2627567" y="5600699"/>
                </a:cubicBezTo>
                <a:close/>
                <a:moveTo>
                  <a:pt x="2402770" y="5579581"/>
                </a:moveTo>
                <a:cubicBezTo>
                  <a:pt x="2417944" y="5580050"/>
                  <a:pt x="2432961" y="5587246"/>
                  <a:pt x="2447353" y="5601013"/>
                </a:cubicBezTo>
                <a:cubicBezTo>
                  <a:pt x="2473635" y="5626042"/>
                  <a:pt x="2473008" y="5664839"/>
                  <a:pt x="2443599" y="5695499"/>
                </a:cubicBezTo>
                <a:cubicBezTo>
                  <a:pt x="2417944" y="5717400"/>
                  <a:pt x="2387283" y="5719904"/>
                  <a:pt x="2357247" y="5694248"/>
                </a:cubicBezTo>
                <a:cubicBezTo>
                  <a:pt x="2327210" y="5667966"/>
                  <a:pt x="2327210" y="5624790"/>
                  <a:pt x="2357247" y="5598509"/>
                </a:cubicBezTo>
                <a:cubicBezTo>
                  <a:pt x="2372265" y="5585369"/>
                  <a:pt x="2387596" y="5579111"/>
                  <a:pt x="2402770" y="5579581"/>
                </a:cubicBezTo>
                <a:close/>
                <a:moveTo>
                  <a:pt x="2182352" y="5557992"/>
                </a:moveTo>
                <a:cubicBezTo>
                  <a:pt x="2197683" y="5559087"/>
                  <a:pt x="2213014" y="5566909"/>
                  <a:pt x="2227718" y="5580364"/>
                </a:cubicBezTo>
                <a:cubicBezTo>
                  <a:pt x="2250245" y="5612276"/>
                  <a:pt x="2251497" y="5643562"/>
                  <a:pt x="2222086" y="5669844"/>
                </a:cubicBezTo>
                <a:cubicBezTo>
                  <a:pt x="2192677" y="5696751"/>
                  <a:pt x="2159513" y="5694873"/>
                  <a:pt x="2132606" y="5665464"/>
                </a:cubicBezTo>
                <a:cubicBezTo>
                  <a:pt x="2105698" y="5636054"/>
                  <a:pt x="2107575" y="5602890"/>
                  <a:pt x="2136986" y="5575982"/>
                </a:cubicBezTo>
                <a:cubicBezTo>
                  <a:pt x="2151691" y="5562529"/>
                  <a:pt x="2167021" y="5556897"/>
                  <a:pt x="2182352" y="5557992"/>
                </a:cubicBezTo>
                <a:close/>
                <a:moveTo>
                  <a:pt x="1957476" y="5547199"/>
                </a:moveTo>
                <a:cubicBezTo>
                  <a:pt x="1972885" y="5547199"/>
                  <a:pt x="1988372" y="5550327"/>
                  <a:pt x="1998696" y="5556585"/>
                </a:cubicBezTo>
                <a:cubicBezTo>
                  <a:pt x="2033112" y="5577860"/>
                  <a:pt x="2023100" y="5614153"/>
                  <a:pt x="2008708" y="5641060"/>
                </a:cubicBezTo>
                <a:cubicBezTo>
                  <a:pt x="1973041" y="5669844"/>
                  <a:pt x="1940503" y="5672973"/>
                  <a:pt x="1912971" y="5644188"/>
                </a:cubicBezTo>
                <a:cubicBezTo>
                  <a:pt x="1885437" y="5615405"/>
                  <a:pt x="1884187" y="5577234"/>
                  <a:pt x="1916724" y="5556585"/>
                </a:cubicBezTo>
                <a:cubicBezTo>
                  <a:pt x="1926736" y="5550327"/>
                  <a:pt x="1942067" y="5547199"/>
                  <a:pt x="1957476" y="5547199"/>
                </a:cubicBezTo>
                <a:close/>
                <a:moveTo>
                  <a:pt x="1746288" y="5538673"/>
                </a:moveTo>
                <a:cubicBezTo>
                  <a:pt x="1761228" y="5538594"/>
                  <a:pt x="1776246" y="5541254"/>
                  <a:pt x="1787822" y="5546573"/>
                </a:cubicBezTo>
                <a:cubicBezTo>
                  <a:pt x="1816606" y="5560339"/>
                  <a:pt x="1817232" y="5616030"/>
                  <a:pt x="1788448" y="5632925"/>
                </a:cubicBezTo>
                <a:cubicBezTo>
                  <a:pt x="1765921" y="5646066"/>
                  <a:pt x="1734634" y="5644814"/>
                  <a:pt x="1718365" y="5647944"/>
                </a:cubicBezTo>
                <a:cubicBezTo>
                  <a:pt x="1680194" y="5612900"/>
                  <a:pt x="1676439" y="5561590"/>
                  <a:pt x="1705223" y="5547198"/>
                </a:cubicBezTo>
                <a:cubicBezTo>
                  <a:pt x="1716487" y="5541567"/>
                  <a:pt x="1731348" y="5538751"/>
                  <a:pt x="1746288" y="5538673"/>
                </a:cubicBezTo>
                <a:close/>
                <a:moveTo>
                  <a:pt x="4419612" y="5532259"/>
                </a:moveTo>
                <a:cubicBezTo>
                  <a:pt x="4434864" y="5532494"/>
                  <a:pt x="4450038" y="5539377"/>
                  <a:pt x="4464743" y="5552830"/>
                </a:cubicBezTo>
                <a:cubicBezTo>
                  <a:pt x="4494153" y="5579737"/>
                  <a:pt x="4494153" y="5621036"/>
                  <a:pt x="4465995" y="5649194"/>
                </a:cubicBezTo>
                <a:cubicBezTo>
                  <a:pt x="4437836" y="5677353"/>
                  <a:pt x="4397164" y="5676728"/>
                  <a:pt x="4369631" y="5647944"/>
                </a:cubicBezTo>
                <a:cubicBezTo>
                  <a:pt x="4342099" y="5619160"/>
                  <a:pt x="4343351" y="5577860"/>
                  <a:pt x="4374011" y="5551580"/>
                </a:cubicBezTo>
                <a:cubicBezTo>
                  <a:pt x="4389029" y="5538439"/>
                  <a:pt x="4404360" y="5532025"/>
                  <a:pt x="4419612" y="5532259"/>
                </a:cubicBezTo>
                <a:close/>
                <a:moveTo>
                  <a:pt x="4192938" y="5509106"/>
                </a:moveTo>
                <a:cubicBezTo>
                  <a:pt x="4211632" y="5507933"/>
                  <a:pt x="4230717" y="5514660"/>
                  <a:pt x="4245109" y="5529678"/>
                </a:cubicBezTo>
                <a:cubicBezTo>
                  <a:pt x="4274519" y="5559713"/>
                  <a:pt x="4275143" y="5592878"/>
                  <a:pt x="4247611" y="5627293"/>
                </a:cubicBezTo>
                <a:cubicBezTo>
                  <a:pt x="4217575" y="5655452"/>
                  <a:pt x="4183786" y="5659832"/>
                  <a:pt x="4151873" y="5631674"/>
                </a:cubicBezTo>
                <a:cubicBezTo>
                  <a:pt x="4119961" y="5603516"/>
                  <a:pt x="4116206" y="5569100"/>
                  <a:pt x="4143113" y="5535935"/>
                </a:cubicBezTo>
                <a:cubicBezTo>
                  <a:pt x="4155941" y="5519353"/>
                  <a:pt x="4174244" y="5510280"/>
                  <a:pt x="4192938" y="5509106"/>
                </a:cubicBezTo>
                <a:close/>
                <a:moveTo>
                  <a:pt x="1528687" y="5506525"/>
                </a:moveTo>
                <a:cubicBezTo>
                  <a:pt x="1543313" y="5506682"/>
                  <a:pt x="1556923" y="5513096"/>
                  <a:pt x="1566935" y="5527175"/>
                </a:cubicBezTo>
                <a:cubicBezTo>
                  <a:pt x="1581327" y="5547825"/>
                  <a:pt x="1578824" y="5580364"/>
                  <a:pt x="1586959" y="5627920"/>
                </a:cubicBezTo>
                <a:cubicBezTo>
                  <a:pt x="1538776" y="5621036"/>
                  <a:pt x="1508115" y="5624165"/>
                  <a:pt x="1484963" y="5611650"/>
                </a:cubicBezTo>
                <a:cubicBezTo>
                  <a:pt x="1456804" y="5596633"/>
                  <a:pt x="1458681" y="5544070"/>
                  <a:pt x="1484337" y="5523420"/>
                </a:cubicBezTo>
                <a:cubicBezTo>
                  <a:pt x="1498417" y="5512470"/>
                  <a:pt x="1514060" y="5506369"/>
                  <a:pt x="1528687" y="5506525"/>
                </a:cubicBezTo>
                <a:close/>
                <a:moveTo>
                  <a:pt x="1306001" y="5485485"/>
                </a:moveTo>
                <a:cubicBezTo>
                  <a:pt x="1320862" y="5486032"/>
                  <a:pt x="1335411" y="5493697"/>
                  <a:pt x="1344797" y="5508402"/>
                </a:cubicBezTo>
                <a:cubicBezTo>
                  <a:pt x="1356687" y="5526549"/>
                  <a:pt x="1357312" y="5569100"/>
                  <a:pt x="1344170" y="5582866"/>
                </a:cubicBezTo>
                <a:cubicBezTo>
                  <a:pt x="1328528" y="5599135"/>
                  <a:pt x="1292861" y="5596633"/>
                  <a:pt x="1265953" y="5602264"/>
                </a:cubicBezTo>
                <a:cubicBezTo>
                  <a:pt x="1259695" y="5596633"/>
                  <a:pt x="1254065" y="5590374"/>
                  <a:pt x="1247807" y="5584744"/>
                </a:cubicBezTo>
                <a:cubicBezTo>
                  <a:pt x="1252813" y="5557837"/>
                  <a:pt x="1250310" y="5524671"/>
                  <a:pt x="1265327" y="5505274"/>
                </a:cubicBezTo>
                <a:cubicBezTo>
                  <a:pt x="1275965" y="5491508"/>
                  <a:pt x="1291139" y="5484938"/>
                  <a:pt x="1306001" y="5485485"/>
                </a:cubicBezTo>
                <a:close/>
                <a:moveTo>
                  <a:pt x="3979012" y="5484937"/>
                </a:moveTo>
                <a:cubicBezTo>
                  <a:pt x="3995125" y="5485876"/>
                  <a:pt x="4010769" y="5493385"/>
                  <a:pt x="4025474" y="5506526"/>
                </a:cubicBezTo>
                <a:cubicBezTo>
                  <a:pt x="4054258" y="5537813"/>
                  <a:pt x="4052381" y="5586621"/>
                  <a:pt x="4020467" y="5611023"/>
                </a:cubicBezTo>
                <a:cubicBezTo>
                  <a:pt x="3987303" y="5636680"/>
                  <a:pt x="3953513" y="5634802"/>
                  <a:pt x="3923477" y="5605393"/>
                </a:cubicBezTo>
                <a:cubicBezTo>
                  <a:pt x="3894693" y="5577234"/>
                  <a:pt x="3897821" y="5527175"/>
                  <a:pt x="3929735" y="5502771"/>
                </a:cubicBezTo>
                <a:cubicBezTo>
                  <a:pt x="3946317" y="5489630"/>
                  <a:pt x="3962899" y="5483999"/>
                  <a:pt x="3979012" y="5484937"/>
                </a:cubicBezTo>
                <a:close/>
                <a:moveTo>
                  <a:pt x="1084802" y="5476802"/>
                </a:moveTo>
                <a:cubicBezTo>
                  <a:pt x="1099037" y="5477897"/>
                  <a:pt x="1112960" y="5482121"/>
                  <a:pt x="1120782" y="5489004"/>
                </a:cubicBezTo>
                <a:cubicBezTo>
                  <a:pt x="1135174" y="5501519"/>
                  <a:pt x="1130167" y="5536561"/>
                  <a:pt x="1137051" y="5580364"/>
                </a:cubicBezTo>
                <a:cubicBezTo>
                  <a:pt x="1093248" y="5572854"/>
                  <a:pt x="1062587" y="5576609"/>
                  <a:pt x="1044442" y="5562842"/>
                </a:cubicBezTo>
                <a:cubicBezTo>
                  <a:pt x="1015656" y="5540941"/>
                  <a:pt x="1016908" y="5502145"/>
                  <a:pt x="1046944" y="5483373"/>
                </a:cubicBezTo>
                <a:cubicBezTo>
                  <a:pt x="1056018" y="5477741"/>
                  <a:pt x="1070566" y="5475707"/>
                  <a:pt x="1084802" y="5476802"/>
                </a:cubicBezTo>
                <a:close/>
                <a:moveTo>
                  <a:pt x="3737319" y="5473595"/>
                </a:moveTo>
                <a:cubicBezTo>
                  <a:pt x="3756874" y="5472579"/>
                  <a:pt x="3777367" y="5479306"/>
                  <a:pt x="3793324" y="5494011"/>
                </a:cubicBezTo>
                <a:cubicBezTo>
                  <a:pt x="3818979" y="5524046"/>
                  <a:pt x="3823359" y="5557837"/>
                  <a:pt x="3797704" y="5591626"/>
                </a:cubicBezTo>
                <a:cubicBezTo>
                  <a:pt x="3773925" y="5623540"/>
                  <a:pt x="3721363" y="5626668"/>
                  <a:pt x="3693205" y="5598509"/>
                </a:cubicBezTo>
                <a:cubicBezTo>
                  <a:pt x="3663795" y="5568474"/>
                  <a:pt x="3661918" y="5533433"/>
                  <a:pt x="3686947" y="5499642"/>
                </a:cubicBezTo>
                <a:cubicBezTo>
                  <a:pt x="3699149" y="5483372"/>
                  <a:pt x="3717765" y="5474612"/>
                  <a:pt x="3737319" y="5473595"/>
                </a:cubicBezTo>
                <a:close/>
                <a:moveTo>
                  <a:pt x="852182" y="5472970"/>
                </a:moveTo>
                <a:cubicBezTo>
                  <a:pt x="862507" y="5473517"/>
                  <a:pt x="872988" y="5474612"/>
                  <a:pt x="883625" y="5475238"/>
                </a:cubicBezTo>
                <a:cubicBezTo>
                  <a:pt x="881123" y="5488379"/>
                  <a:pt x="879245" y="5501519"/>
                  <a:pt x="874240" y="5530303"/>
                </a:cubicBezTo>
                <a:cubicBezTo>
                  <a:pt x="847958" y="5520291"/>
                  <a:pt x="829186" y="5514659"/>
                  <a:pt x="812290" y="5505274"/>
                </a:cubicBezTo>
                <a:cubicBezTo>
                  <a:pt x="809788" y="5503397"/>
                  <a:pt x="816672" y="5474613"/>
                  <a:pt x="821677" y="5473987"/>
                </a:cubicBezTo>
                <a:cubicBezTo>
                  <a:pt x="831689" y="5472422"/>
                  <a:pt x="841857" y="5472422"/>
                  <a:pt x="852182" y="5472970"/>
                </a:cubicBezTo>
                <a:close/>
                <a:moveTo>
                  <a:pt x="3521203" y="5450834"/>
                </a:moveTo>
                <a:cubicBezTo>
                  <a:pt x="3540680" y="5451147"/>
                  <a:pt x="3560235" y="5458656"/>
                  <a:pt x="3573689" y="5472735"/>
                </a:cubicBezTo>
                <a:cubicBezTo>
                  <a:pt x="3600595" y="5500894"/>
                  <a:pt x="3598718" y="5550952"/>
                  <a:pt x="3569934" y="5577234"/>
                </a:cubicBezTo>
                <a:cubicBezTo>
                  <a:pt x="3541150" y="5603516"/>
                  <a:pt x="3488587" y="5601013"/>
                  <a:pt x="3465435" y="5570977"/>
                </a:cubicBezTo>
                <a:cubicBezTo>
                  <a:pt x="3440405" y="5538438"/>
                  <a:pt x="3441031" y="5503397"/>
                  <a:pt x="3469189" y="5472109"/>
                </a:cubicBezTo>
                <a:cubicBezTo>
                  <a:pt x="3482329" y="5457405"/>
                  <a:pt x="3501727" y="5450522"/>
                  <a:pt x="3521203" y="5450834"/>
                </a:cubicBezTo>
                <a:close/>
                <a:moveTo>
                  <a:pt x="3294842" y="5429403"/>
                </a:moveTo>
                <a:cubicBezTo>
                  <a:pt x="3314475" y="5428621"/>
                  <a:pt x="3334655" y="5435191"/>
                  <a:pt x="3349047" y="5448957"/>
                </a:cubicBezTo>
                <a:cubicBezTo>
                  <a:pt x="3378456" y="5476489"/>
                  <a:pt x="3377831" y="5526549"/>
                  <a:pt x="3348421" y="5554082"/>
                </a:cubicBezTo>
                <a:cubicBezTo>
                  <a:pt x="3320889" y="5579111"/>
                  <a:pt x="3275209" y="5579111"/>
                  <a:pt x="3247052" y="5552205"/>
                </a:cubicBezTo>
                <a:cubicBezTo>
                  <a:pt x="3221395" y="5521543"/>
                  <a:pt x="3218893" y="5487753"/>
                  <a:pt x="3243922" y="5453963"/>
                </a:cubicBezTo>
                <a:cubicBezTo>
                  <a:pt x="3256124" y="5438320"/>
                  <a:pt x="3275209" y="5430185"/>
                  <a:pt x="3294842" y="5429403"/>
                </a:cubicBezTo>
                <a:close/>
                <a:moveTo>
                  <a:pt x="197657" y="5420799"/>
                </a:moveTo>
                <a:cubicBezTo>
                  <a:pt x="209859" y="5421424"/>
                  <a:pt x="221904" y="5424553"/>
                  <a:pt x="230352" y="5430184"/>
                </a:cubicBezTo>
                <a:cubicBezTo>
                  <a:pt x="241614" y="5437693"/>
                  <a:pt x="235984" y="5468981"/>
                  <a:pt x="239738" y="5505899"/>
                </a:cubicBezTo>
                <a:cubicBezTo>
                  <a:pt x="202820" y="5497139"/>
                  <a:pt x="174034" y="5498391"/>
                  <a:pt x="160894" y="5484625"/>
                </a:cubicBezTo>
                <a:cubicBezTo>
                  <a:pt x="150882" y="5473987"/>
                  <a:pt x="154637" y="5430811"/>
                  <a:pt x="164023" y="5426431"/>
                </a:cubicBezTo>
                <a:cubicBezTo>
                  <a:pt x="173096" y="5422050"/>
                  <a:pt x="185455" y="5420173"/>
                  <a:pt x="197657" y="5420799"/>
                </a:cubicBezTo>
                <a:close/>
                <a:moveTo>
                  <a:pt x="3089834" y="5417983"/>
                </a:moveTo>
                <a:cubicBezTo>
                  <a:pt x="3106259" y="5418296"/>
                  <a:pt x="3122528" y="5425492"/>
                  <a:pt x="3138171" y="5439571"/>
                </a:cubicBezTo>
                <a:cubicBezTo>
                  <a:pt x="3168207" y="5467103"/>
                  <a:pt x="3166330" y="5515286"/>
                  <a:pt x="3136295" y="5542818"/>
                </a:cubicBezTo>
                <a:cubicBezTo>
                  <a:pt x="3108137" y="5568474"/>
                  <a:pt x="3064961" y="5567222"/>
                  <a:pt x="3038679" y="5540941"/>
                </a:cubicBezTo>
                <a:cubicBezTo>
                  <a:pt x="3009270" y="5512156"/>
                  <a:pt x="3009270" y="5463975"/>
                  <a:pt x="3040556" y="5437693"/>
                </a:cubicBezTo>
                <a:cubicBezTo>
                  <a:pt x="3056826" y="5424240"/>
                  <a:pt x="3073408" y="5417670"/>
                  <a:pt x="3089834" y="5417983"/>
                </a:cubicBezTo>
                <a:close/>
                <a:moveTo>
                  <a:pt x="2863706" y="5399210"/>
                </a:moveTo>
                <a:cubicBezTo>
                  <a:pt x="2880992" y="5398429"/>
                  <a:pt x="2898513" y="5404529"/>
                  <a:pt x="2912905" y="5417670"/>
                </a:cubicBezTo>
                <a:cubicBezTo>
                  <a:pt x="2942315" y="5443951"/>
                  <a:pt x="2944192" y="5485875"/>
                  <a:pt x="2917285" y="5514659"/>
                </a:cubicBezTo>
                <a:cubicBezTo>
                  <a:pt x="2890379" y="5543443"/>
                  <a:pt x="2849080" y="5545322"/>
                  <a:pt x="2820296" y="5519041"/>
                </a:cubicBezTo>
                <a:cubicBezTo>
                  <a:pt x="2791510" y="5492133"/>
                  <a:pt x="2789634" y="5450834"/>
                  <a:pt x="2815914" y="5422049"/>
                </a:cubicBezTo>
                <a:cubicBezTo>
                  <a:pt x="2829368" y="5407658"/>
                  <a:pt x="2846419" y="5399993"/>
                  <a:pt x="2863706" y="5399210"/>
                </a:cubicBezTo>
                <a:close/>
                <a:moveTo>
                  <a:pt x="2647669" y="5377544"/>
                </a:moveTo>
                <a:cubicBezTo>
                  <a:pt x="2662765" y="5378248"/>
                  <a:pt x="2677626" y="5385444"/>
                  <a:pt x="2692018" y="5398897"/>
                </a:cubicBezTo>
                <a:cubicBezTo>
                  <a:pt x="2721427" y="5426431"/>
                  <a:pt x="2720177" y="5466478"/>
                  <a:pt x="2691393" y="5494637"/>
                </a:cubicBezTo>
                <a:cubicBezTo>
                  <a:pt x="2662609" y="5522169"/>
                  <a:pt x="2621935" y="5520291"/>
                  <a:pt x="2595029" y="5490882"/>
                </a:cubicBezTo>
                <a:cubicBezTo>
                  <a:pt x="2568747" y="5462098"/>
                  <a:pt x="2570625" y="5420174"/>
                  <a:pt x="2601911" y="5395143"/>
                </a:cubicBezTo>
                <a:cubicBezTo>
                  <a:pt x="2617242" y="5382628"/>
                  <a:pt x="2632573" y="5376840"/>
                  <a:pt x="2647669" y="5377544"/>
                </a:cubicBezTo>
                <a:close/>
                <a:moveTo>
                  <a:pt x="2424905" y="5356191"/>
                </a:moveTo>
                <a:cubicBezTo>
                  <a:pt x="2440001" y="5356660"/>
                  <a:pt x="2454862" y="5363856"/>
                  <a:pt x="2469255" y="5377623"/>
                </a:cubicBezTo>
                <a:cubicBezTo>
                  <a:pt x="2498039" y="5405155"/>
                  <a:pt x="2496787" y="5446454"/>
                  <a:pt x="2466751" y="5472735"/>
                </a:cubicBezTo>
                <a:cubicBezTo>
                  <a:pt x="2436089" y="5499017"/>
                  <a:pt x="2406055" y="5496514"/>
                  <a:pt x="2380399" y="5475238"/>
                </a:cubicBezTo>
                <a:cubicBezTo>
                  <a:pt x="2347860" y="5442700"/>
                  <a:pt x="2348487" y="5400775"/>
                  <a:pt x="2379148" y="5375120"/>
                </a:cubicBezTo>
                <a:cubicBezTo>
                  <a:pt x="2394479" y="5361979"/>
                  <a:pt x="2409809" y="5355722"/>
                  <a:pt x="2424905" y="5356191"/>
                </a:cubicBezTo>
                <a:close/>
                <a:moveTo>
                  <a:pt x="2204331" y="5335855"/>
                </a:moveTo>
                <a:cubicBezTo>
                  <a:pt x="2219427" y="5336480"/>
                  <a:pt x="2234288" y="5343833"/>
                  <a:pt x="2248367" y="5357599"/>
                </a:cubicBezTo>
                <a:cubicBezTo>
                  <a:pt x="2274022" y="5382628"/>
                  <a:pt x="2272771" y="5421424"/>
                  <a:pt x="2243362" y="5451461"/>
                </a:cubicBezTo>
                <a:cubicBezTo>
                  <a:pt x="2218331" y="5472735"/>
                  <a:pt x="2187670" y="5475238"/>
                  <a:pt x="2158261" y="5449583"/>
                </a:cubicBezTo>
                <a:cubicBezTo>
                  <a:pt x="2128851" y="5423302"/>
                  <a:pt x="2128851" y="5380125"/>
                  <a:pt x="2158886" y="5354470"/>
                </a:cubicBezTo>
                <a:cubicBezTo>
                  <a:pt x="2173904" y="5341330"/>
                  <a:pt x="2189235" y="5335229"/>
                  <a:pt x="2204331" y="5335855"/>
                </a:cubicBezTo>
                <a:close/>
                <a:moveTo>
                  <a:pt x="1977578" y="5314657"/>
                </a:moveTo>
                <a:cubicBezTo>
                  <a:pt x="1992752" y="5314579"/>
                  <a:pt x="2008395" y="5320993"/>
                  <a:pt x="2023725" y="5332570"/>
                </a:cubicBezTo>
                <a:cubicBezTo>
                  <a:pt x="2048756" y="5362604"/>
                  <a:pt x="2052511" y="5393892"/>
                  <a:pt x="2024977" y="5422677"/>
                </a:cubicBezTo>
                <a:cubicBezTo>
                  <a:pt x="1998071" y="5451461"/>
                  <a:pt x="1964907" y="5452086"/>
                  <a:pt x="1936748" y="5424554"/>
                </a:cubicBezTo>
                <a:cubicBezTo>
                  <a:pt x="1907964" y="5397647"/>
                  <a:pt x="1907339" y="5364483"/>
                  <a:pt x="1934245" y="5335698"/>
                </a:cubicBezTo>
                <a:cubicBezTo>
                  <a:pt x="1947699" y="5321305"/>
                  <a:pt x="1962404" y="5314735"/>
                  <a:pt x="1977578" y="5314657"/>
                </a:cubicBezTo>
                <a:close/>
                <a:moveTo>
                  <a:pt x="1759038" y="5303472"/>
                </a:moveTo>
                <a:cubicBezTo>
                  <a:pt x="1774369" y="5303785"/>
                  <a:pt x="1789699" y="5307227"/>
                  <a:pt x="1799710" y="5313798"/>
                </a:cubicBezTo>
                <a:cubicBezTo>
                  <a:pt x="1831624" y="5335072"/>
                  <a:pt x="1825992" y="5371366"/>
                  <a:pt x="1802840" y="5402027"/>
                </a:cubicBezTo>
                <a:cubicBezTo>
                  <a:pt x="1771553" y="5425179"/>
                  <a:pt x="1739639" y="5428934"/>
                  <a:pt x="1712733" y="5399523"/>
                </a:cubicBezTo>
                <a:cubicBezTo>
                  <a:pt x="1686451" y="5370738"/>
                  <a:pt x="1685826" y="5332570"/>
                  <a:pt x="1718365" y="5311920"/>
                </a:cubicBezTo>
                <a:cubicBezTo>
                  <a:pt x="1728377" y="5305975"/>
                  <a:pt x="1743708" y="5303159"/>
                  <a:pt x="1759038" y="5303472"/>
                </a:cubicBezTo>
                <a:close/>
                <a:moveTo>
                  <a:pt x="4428529" y="5299170"/>
                </a:moveTo>
                <a:cubicBezTo>
                  <a:pt x="4445815" y="5298936"/>
                  <a:pt x="4463180" y="5305663"/>
                  <a:pt x="4477259" y="5319430"/>
                </a:cubicBezTo>
                <a:cubicBezTo>
                  <a:pt x="4505417" y="5346962"/>
                  <a:pt x="4506043" y="5388260"/>
                  <a:pt x="4478509" y="5416419"/>
                </a:cubicBezTo>
                <a:cubicBezTo>
                  <a:pt x="4450977" y="5444577"/>
                  <a:pt x="4409679" y="5445203"/>
                  <a:pt x="4381520" y="5417670"/>
                </a:cubicBezTo>
                <a:cubicBezTo>
                  <a:pt x="4353361" y="5390138"/>
                  <a:pt x="4352736" y="5348839"/>
                  <a:pt x="4380268" y="5320680"/>
                </a:cubicBezTo>
                <a:cubicBezTo>
                  <a:pt x="4394035" y="5306601"/>
                  <a:pt x="4411243" y="5299405"/>
                  <a:pt x="4428529" y="5299170"/>
                </a:cubicBezTo>
                <a:close/>
                <a:moveTo>
                  <a:pt x="4211866" y="5296276"/>
                </a:moveTo>
                <a:cubicBezTo>
                  <a:pt x="4228370" y="5297058"/>
                  <a:pt x="4244483" y="5304724"/>
                  <a:pt x="4259501" y="5319430"/>
                </a:cubicBezTo>
                <a:cubicBezTo>
                  <a:pt x="4288285" y="5347586"/>
                  <a:pt x="4285155" y="5396395"/>
                  <a:pt x="4254495" y="5422677"/>
                </a:cubicBezTo>
                <a:cubicBezTo>
                  <a:pt x="4225710" y="5447080"/>
                  <a:pt x="4182534" y="5445203"/>
                  <a:pt x="4156253" y="5417670"/>
                </a:cubicBezTo>
                <a:cubicBezTo>
                  <a:pt x="4128721" y="5388260"/>
                  <a:pt x="4130598" y="5339452"/>
                  <a:pt x="4161885" y="5314423"/>
                </a:cubicBezTo>
                <a:cubicBezTo>
                  <a:pt x="4178467" y="5301595"/>
                  <a:pt x="4195362" y="5295494"/>
                  <a:pt x="4211866" y="5296276"/>
                </a:cubicBezTo>
                <a:close/>
                <a:moveTo>
                  <a:pt x="1610736" y="5287516"/>
                </a:moveTo>
                <a:cubicBezTo>
                  <a:pt x="1600726" y="5335072"/>
                  <a:pt x="1601976" y="5366358"/>
                  <a:pt x="1588210" y="5388886"/>
                </a:cubicBezTo>
                <a:cubicBezTo>
                  <a:pt x="1571315" y="5416419"/>
                  <a:pt x="1518754" y="5412038"/>
                  <a:pt x="1499980" y="5384506"/>
                </a:cubicBezTo>
                <a:cubicBezTo>
                  <a:pt x="1479957" y="5355722"/>
                  <a:pt x="1478705" y="5320680"/>
                  <a:pt x="1508115" y="5301908"/>
                </a:cubicBezTo>
                <a:cubicBezTo>
                  <a:pt x="1529391" y="5288767"/>
                  <a:pt x="1562555" y="5293147"/>
                  <a:pt x="1610736" y="5287516"/>
                </a:cubicBezTo>
                <a:close/>
                <a:moveTo>
                  <a:pt x="3979403" y="5274063"/>
                </a:moveTo>
                <a:cubicBezTo>
                  <a:pt x="3998879" y="5272342"/>
                  <a:pt x="4019216" y="5277817"/>
                  <a:pt x="4034234" y="5290646"/>
                </a:cubicBezTo>
                <a:cubicBezTo>
                  <a:pt x="4063018" y="5315048"/>
                  <a:pt x="4066147" y="5366358"/>
                  <a:pt x="4040491" y="5395143"/>
                </a:cubicBezTo>
                <a:cubicBezTo>
                  <a:pt x="4014210" y="5424554"/>
                  <a:pt x="3962899" y="5427057"/>
                  <a:pt x="3935992" y="5398897"/>
                </a:cubicBezTo>
                <a:cubicBezTo>
                  <a:pt x="3907208" y="5368863"/>
                  <a:pt x="3905331" y="5334447"/>
                  <a:pt x="3929735" y="5300656"/>
                </a:cubicBezTo>
                <a:cubicBezTo>
                  <a:pt x="3941311" y="5284700"/>
                  <a:pt x="3959927" y="5275783"/>
                  <a:pt x="3979403" y="5274063"/>
                </a:cubicBezTo>
                <a:close/>
                <a:moveTo>
                  <a:pt x="1308035" y="5273984"/>
                </a:moveTo>
                <a:cubicBezTo>
                  <a:pt x="1323053" y="5272498"/>
                  <a:pt x="1338853" y="5278130"/>
                  <a:pt x="1350429" y="5290646"/>
                </a:cubicBezTo>
                <a:cubicBezTo>
                  <a:pt x="1367324" y="5308790"/>
                  <a:pt x="1366697" y="5343206"/>
                  <a:pt x="1373581" y="5370114"/>
                </a:cubicBezTo>
                <a:cubicBezTo>
                  <a:pt x="1367949" y="5376996"/>
                  <a:pt x="1362317" y="5383254"/>
                  <a:pt x="1356687" y="5389511"/>
                </a:cubicBezTo>
                <a:cubicBezTo>
                  <a:pt x="1329153" y="5385758"/>
                  <a:pt x="1293486" y="5390763"/>
                  <a:pt x="1276592" y="5375120"/>
                </a:cubicBezTo>
                <a:cubicBezTo>
                  <a:pt x="1262199" y="5362604"/>
                  <a:pt x="1259695" y="5320054"/>
                  <a:pt x="1270334" y="5300031"/>
                </a:cubicBezTo>
                <a:cubicBezTo>
                  <a:pt x="1278782" y="5284075"/>
                  <a:pt x="1293017" y="5275471"/>
                  <a:pt x="1308035" y="5273984"/>
                </a:cubicBezTo>
                <a:close/>
                <a:moveTo>
                  <a:pt x="1153946" y="5258732"/>
                </a:moveTo>
                <a:cubicBezTo>
                  <a:pt x="1142682" y="5304411"/>
                  <a:pt x="1143934" y="5340078"/>
                  <a:pt x="1127039" y="5354470"/>
                </a:cubicBezTo>
                <a:cubicBezTo>
                  <a:pt x="1112647" y="5366984"/>
                  <a:pt x="1070096" y="5363856"/>
                  <a:pt x="1053202" y="5350716"/>
                </a:cubicBezTo>
                <a:cubicBezTo>
                  <a:pt x="1025668" y="5329440"/>
                  <a:pt x="1028172" y="5290646"/>
                  <a:pt x="1057582" y="5271247"/>
                </a:cubicBezTo>
                <a:cubicBezTo>
                  <a:pt x="1076354" y="5258105"/>
                  <a:pt x="1107015" y="5263737"/>
                  <a:pt x="1153946" y="5258732"/>
                </a:cubicBezTo>
                <a:close/>
                <a:moveTo>
                  <a:pt x="928679" y="5251849"/>
                </a:moveTo>
                <a:cubicBezTo>
                  <a:pt x="920544" y="5287516"/>
                  <a:pt x="920544" y="5308166"/>
                  <a:pt x="911159" y="5323183"/>
                </a:cubicBezTo>
                <a:cubicBezTo>
                  <a:pt x="905527" y="5331942"/>
                  <a:pt x="886128" y="5331942"/>
                  <a:pt x="872988" y="5335698"/>
                </a:cubicBezTo>
                <a:cubicBezTo>
                  <a:pt x="876117" y="5316926"/>
                  <a:pt x="877368" y="5296902"/>
                  <a:pt x="884250" y="5279381"/>
                </a:cubicBezTo>
                <a:cubicBezTo>
                  <a:pt x="887380" y="5271247"/>
                  <a:pt x="902397" y="5267492"/>
                  <a:pt x="928679" y="5251849"/>
                </a:cubicBezTo>
                <a:close/>
                <a:moveTo>
                  <a:pt x="3767121" y="5251380"/>
                </a:moveTo>
                <a:cubicBezTo>
                  <a:pt x="3786597" y="5252006"/>
                  <a:pt x="3805838" y="5259358"/>
                  <a:pt x="3818979" y="5273124"/>
                </a:cubicBezTo>
                <a:cubicBezTo>
                  <a:pt x="3845260" y="5301282"/>
                  <a:pt x="3843383" y="5351967"/>
                  <a:pt x="3815851" y="5378248"/>
                </a:cubicBezTo>
                <a:cubicBezTo>
                  <a:pt x="3787692" y="5404530"/>
                  <a:pt x="3737006" y="5402652"/>
                  <a:pt x="3710725" y="5375120"/>
                </a:cubicBezTo>
                <a:cubicBezTo>
                  <a:pt x="3684445" y="5346962"/>
                  <a:pt x="3685695" y="5296276"/>
                  <a:pt x="3713854" y="5269995"/>
                </a:cubicBezTo>
                <a:cubicBezTo>
                  <a:pt x="3727934" y="5256854"/>
                  <a:pt x="3747644" y="5250754"/>
                  <a:pt x="3767121" y="5251380"/>
                </a:cubicBezTo>
                <a:close/>
                <a:moveTo>
                  <a:pt x="3545060" y="5229087"/>
                </a:moveTo>
                <a:cubicBezTo>
                  <a:pt x="3564771" y="5229635"/>
                  <a:pt x="3584326" y="5236831"/>
                  <a:pt x="3597466" y="5250597"/>
                </a:cubicBezTo>
                <a:cubicBezTo>
                  <a:pt x="3623122" y="5278129"/>
                  <a:pt x="3621870" y="5330067"/>
                  <a:pt x="3594338" y="5356347"/>
                </a:cubicBezTo>
                <a:cubicBezTo>
                  <a:pt x="3566179" y="5382628"/>
                  <a:pt x="3514243" y="5381378"/>
                  <a:pt x="3488587" y="5353219"/>
                </a:cubicBezTo>
                <a:cubicBezTo>
                  <a:pt x="3462305" y="5325686"/>
                  <a:pt x="3464183" y="5273749"/>
                  <a:pt x="3491716" y="5247468"/>
                </a:cubicBezTo>
                <a:cubicBezTo>
                  <a:pt x="3505482" y="5234640"/>
                  <a:pt x="3525349" y="5228540"/>
                  <a:pt x="3545060" y="5229087"/>
                </a:cubicBezTo>
                <a:close/>
                <a:moveTo>
                  <a:pt x="407123" y="5216103"/>
                </a:moveTo>
                <a:cubicBezTo>
                  <a:pt x="413224" y="5215399"/>
                  <a:pt x="418387" y="5215242"/>
                  <a:pt x="419951" y="5217433"/>
                </a:cubicBezTo>
                <a:cubicBezTo>
                  <a:pt x="433717" y="5239334"/>
                  <a:pt x="443730" y="5263112"/>
                  <a:pt x="463754" y="5304411"/>
                </a:cubicBezTo>
                <a:cubicBezTo>
                  <a:pt x="427460" y="5291896"/>
                  <a:pt x="402431" y="5290646"/>
                  <a:pt x="394921" y="5278756"/>
                </a:cubicBezTo>
                <a:cubicBezTo>
                  <a:pt x="385536" y="5263112"/>
                  <a:pt x="389916" y="5238708"/>
                  <a:pt x="388664" y="5218059"/>
                </a:cubicBezTo>
                <a:cubicBezTo>
                  <a:pt x="393983" y="5218059"/>
                  <a:pt x="401022" y="5216807"/>
                  <a:pt x="407123" y="5216103"/>
                </a:cubicBezTo>
                <a:close/>
                <a:moveTo>
                  <a:pt x="3318933" y="5206639"/>
                </a:moveTo>
                <a:cubicBezTo>
                  <a:pt x="3338410" y="5206170"/>
                  <a:pt x="3358121" y="5212427"/>
                  <a:pt x="3372200" y="5225568"/>
                </a:cubicBezTo>
                <a:cubicBezTo>
                  <a:pt x="3399732" y="5251849"/>
                  <a:pt x="3401609" y="5303159"/>
                  <a:pt x="3374703" y="5330692"/>
                </a:cubicBezTo>
                <a:cubicBezTo>
                  <a:pt x="3348421" y="5358224"/>
                  <a:pt x="3297736" y="5359476"/>
                  <a:pt x="3269577" y="5333195"/>
                </a:cubicBezTo>
                <a:cubicBezTo>
                  <a:pt x="3242045" y="5306913"/>
                  <a:pt x="3240793" y="5256229"/>
                  <a:pt x="3267074" y="5228070"/>
                </a:cubicBezTo>
                <a:cubicBezTo>
                  <a:pt x="3280215" y="5214304"/>
                  <a:pt x="3299457" y="5207109"/>
                  <a:pt x="3318933" y="5206639"/>
                </a:cubicBezTo>
                <a:close/>
                <a:moveTo>
                  <a:pt x="219558" y="5195219"/>
                </a:moveTo>
                <a:cubicBezTo>
                  <a:pt x="232386" y="5195532"/>
                  <a:pt x="244431" y="5198348"/>
                  <a:pt x="246621" y="5203041"/>
                </a:cubicBezTo>
                <a:cubicBezTo>
                  <a:pt x="256006" y="5221188"/>
                  <a:pt x="256633" y="5252475"/>
                  <a:pt x="245369" y="5269369"/>
                </a:cubicBezTo>
                <a:cubicBezTo>
                  <a:pt x="237861" y="5281259"/>
                  <a:pt x="206573" y="5277504"/>
                  <a:pt x="169029" y="5283136"/>
                </a:cubicBezTo>
                <a:cubicBezTo>
                  <a:pt x="176538" y="5244965"/>
                  <a:pt x="174661" y="5216181"/>
                  <a:pt x="187801" y="5202415"/>
                </a:cubicBezTo>
                <a:cubicBezTo>
                  <a:pt x="193120" y="5197096"/>
                  <a:pt x="206730" y="5194906"/>
                  <a:pt x="219558" y="5195219"/>
                </a:cubicBezTo>
                <a:close/>
                <a:moveTo>
                  <a:pt x="3102193" y="5184347"/>
                </a:moveTo>
                <a:cubicBezTo>
                  <a:pt x="3118931" y="5184894"/>
                  <a:pt x="3135357" y="5192090"/>
                  <a:pt x="3150687" y="5206169"/>
                </a:cubicBezTo>
                <a:cubicBezTo>
                  <a:pt x="3180097" y="5232450"/>
                  <a:pt x="3178219" y="5283761"/>
                  <a:pt x="3149435" y="5310668"/>
                </a:cubicBezTo>
                <a:cubicBezTo>
                  <a:pt x="3121277" y="5337575"/>
                  <a:pt x="3070593" y="5335698"/>
                  <a:pt x="3044936" y="5306913"/>
                </a:cubicBezTo>
                <a:cubicBezTo>
                  <a:pt x="3019280" y="5278129"/>
                  <a:pt x="3021784" y="5225568"/>
                  <a:pt x="3051819" y="5202415"/>
                </a:cubicBezTo>
                <a:cubicBezTo>
                  <a:pt x="3068402" y="5189900"/>
                  <a:pt x="3085454" y="5183799"/>
                  <a:pt x="3102193" y="5184347"/>
                </a:cubicBezTo>
                <a:close/>
                <a:moveTo>
                  <a:pt x="17990" y="5181609"/>
                </a:moveTo>
                <a:cubicBezTo>
                  <a:pt x="23543" y="5182078"/>
                  <a:pt x="29175" y="5183330"/>
                  <a:pt x="30114" y="5185520"/>
                </a:cubicBezTo>
                <a:cubicBezTo>
                  <a:pt x="35120" y="5197409"/>
                  <a:pt x="35746" y="5211175"/>
                  <a:pt x="39500" y="5233703"/>
                </a:cubicBezTo>
                <a:cubicBezTo>
                  <a:pt x="20103" y="5226193"/>
                  <a:pt x="3834" y="5224316"/>
                  <a:pt x="1330" y="5217433"/>
                </a:cubicBezTo>
                <a:cubicBezTo>
                  <a:pt x="-2424" y="5207421"/>
                  <a:pt x="2582" y="5193654"/>
                  <a:pt x="6336" y="5182392"/>
                </a:cubicBezTo>
                <a:cubicBezTo>
                  <a:pt x="6962" y="5181453"/>
                  <a:pt x="12437" y="5181140"/>
                  <a:pt x="17990" y="5181609"/>
                </a:cubicBezTo>
                <a:close/>
                <a:moveTo>
                  <a:pt x="2889440" y="5175508"/>
                </a:moveTo>
                <a:cubicBezTo>
                  <a:pt x="2908368" y="5175821"/>
                  <a:pt x="2927297" y="5183643"/>
                  <a:pt x="2941063" y="5198661"/>
                </a:cubicBezTo>
                <a:cubicBezTo>
                  <a:pt x="2966719" y="5226193"/>
                  <a:pt x="2966093" y="5269369"/>
                  <a:pt x="2939812" y="5296276"/>
                </a:cubicBezTo>
                <a:cubicBezTo>
                  <a:pt x="2911028" y="5325686"/>
                  <a:pt x="2862845" y="5325686"/>
                  <a:pt x="2836564" y="5295025"/>
                </a:cubicBezTo>
                <a:cubicBezTo>
                  <a:pt x="2809657" y="5263112"/>
                  <a:pt x="2809657" y="5228696"/>
                  <a:pt x="2837816" y="5197409"/>
                </a:cubicBezTo>
                <a:cubicBezTo>
                  <a:pt x="2851582" y="5182391"/>
                  <a:pt x="2870511" y="5175195"/>
                  <a:pt x="2889440" y="5175508"/>
                </a:cubicBezTo>
                <a:close/>
                <a:moveTo>
                  <a:pt x="2669961" y="5155328"/>
                </a:moveTo>
                <a:cubicBezTo>
                  <a:pt x="2687168" y="5156111"/>
                  <a:pt x="2704220" y="5163932"/>
                  <a:pt x="2717674" y="5178637"/>
                </a:cubicBezTo>
                <a:cubicBezTo>
                  <a:pt x="2743954" y="5207421"/>
                  <a:pt x="2742078" y="5248095"/>
                  <a:pt x="2713293" y="5275001"/>
                </a:cubicBezTo>
                <a:cubicBezTo>
                  <a:pt x="2684509" y="5301282"/>
                  <a:pt x="2643837" y="5299405"/>
                  <a:pt x="2616930" y="5270621"/>
                </a:cubicBezTo>
                <a:cubicBezTo>
                  <a:pt x="2590649" y="5241835"/>
                  <a:pt x="2592526" y="5201164"/>
                  <a:pt x="2621310" y="5174257"/>
                </a:cubicBezTo>
                <a:cubicBezTo>
                  <a:pt x="2635389" y="5160804"/>
                  <a:pt x="2652753" y="5154546"/>
                  <a:pt x="2669961" y="5155328"/>
                </a:cubicBezTo>
                <a:close/>
                <a:moveTo>
                  <a:pt x="2446571" y="5134835"/>
                </a:moveTo>
                <a:cubicBezTo>
                  <a:pt x="2463466" y="5135148"/>
                  <a:pt x="2480204" y="5142656"/>
                  <a:pt x="2493657" y="5157361"/>
                </a:cubicBezTo>
                <a:cubicBezTo>
                  <a:pt x="2519939" y="5186145"/>
                  <a:pt x="2519939" y="5217433"/>
                  <a:pt x="2494284" y="5246843"/>
                </a:cubicBezTo>
                <a:cubicBezTo>
                  <a:pt x="2468628" y="5276879"/>
                  <a:pt x="2427956" y="5278129"/>
                  <a:pt x="2399171" y="5250597"/>
                </a:cubicBezTo>
                <a:cubicBezTo>
                  <a:pt x="2370387" y="5222439"/>
                  <a:pt x="2370387" y="5183017"/>
                  <a:pt x="2398545" y="5155485"/>
                </a:cubicBezTo>
                <a:cubicBezTo>
                  <a:pt x="2412625" y="5141405"/>
                  <a:pt x="2429676" y="5134522"/>
                  <a:pt x="2446571" y="5134835"/>
                </a:cubicBezTo>
                <a:close/>
                <a:moveTo>
                  <a:pt x="2225058" y="5113403"/>
                </a:moveTo>
                <a:cubicBezTo>
                  <a:pt x="2240232" y="5113872"/>
                  <a:pt x="2255250" y="5121068"/>
                  <a:pt x="2269642" y="5134834"/>
                </a:cubicBezTo>
                <a:cubicBezTo>
                  <a:pt x="2295924" y="5159865"/>
                  <a:pt x="2295298" y="5198661"/>
                  <a:pt x="2265889" y="5229323"/>
                </a:cubicBezTo>
                <a:cubicBezTo>
                  <a:pt x="2240858" y="5251222"/>
                  <a:pt x="2210197" y="5254352"/>
                  <a:pt x="2179535" y="5228070"/>
                </a:cubicBezTo>
                <a:cubicBezTo>
                  <a:pt x="2149501" y="5201789"/>
                  <a:pt x="2149501" y="5158613"/>
                  <a:pt x="2179535" y="5132332"/>
                </a:cubicBezTo>
                <a:cubicBezTo>
                  <a:pt x="2194553" y="5119191"/>
                  <a:pt x="2209884" y="5112933"/>
                  <a:pt x="2225058" y="5113403"/>
                </a:cubicBezTo>
                <a:close/>
                <a:moveTo>
                  <a:pt x="2004954" y="5092128"/>
                </a:moveTo>
                <a:cubicBezTo>
                  <a:pt x="2020285" y="5092910"/>
                  <a:pt x="2035303" y="5100732"/>
                  <a:pt x="2048756" y="5115437"/>
                </a:cubicBezTo>
                <a:cubicBezTo>
                  <a:pt x="2076288" y="5145473"/>
                  <a:pt x="2069406" y="5176759"/>
                  <a:pt x="2048131" y="5203667"/>
                </a:cubicBezTo>
                <a:cubicBezTo>
                  <a:pt x="2013088" y="5228696"/>
                  <a:pt x="1981801" y="5229947"/>
                  <a:pt x="1954895" y="5200539"/>
                </a:cubicBezTo>
                <a:cubicBezTo>
                  <a:pt x="1927988" y="5170502"/>
                  <a:pt x="1929865" y="5137338"/>
                  <a:pt x="1959275" y="5111057"/>
                </a:cubicBezTo>
                <a:cubicBezTo>
                  <a:pt x="1973980" y="5097603"/>
                  <a:pt x="1989624" y="5091346"/>
                  <a:pt x="2004954" y="5092128"/>
                </a:cubicBezTo>
                <a:close/>
                <a:moveTo>
                  <a:pt x="4439792" y="5088295"/>
                </a:moveTo>
                <a:cubicBezTo>
                  <a:pt x="4457078" y="5088061"/>
                  <a:pt x="4474442" y="5094787"/>
                  <a:pt x="4488521" y="5108554"/>
                </a:cubicBezTo>
                <a:cubicBezTo>
                  <a:pt x="4516681" y="5136086"/>
                  <a:pt x="4517305" y="5177385"/>
                  <a:pt x="4489773" y="5205544"/>
                </a:cubicBezTo>
                <a:cubicBezTo>
                  <a:pt x="4462241" y="5233703"/>
                  <a:pt x="4420941" y="5234327"/>
                  <a:pt x="4392784" y="5206795"/>
                </a:cubicBezTo>
                <a:cubicBezTo>
                  <a:pt x="4364625" y="5179262"/>
                  <a:pt x="4364000" y="5137963"/>
                  <a:pt x="4391532" y="5109804"/>
                </a:cubicBezTo>
                <a:cubicBezTo>
                  <a:pt x="4405298" y="5095726"/>
                  <a:pt x="4422506" y="5088530"/>
                  <a:pt x="4439792" y="5088295"/>
                </a:cubicBezTo>
                <a:close/>
                <a:moveTo>
                  <a:pt x="1778514" y="5082273"/>
                </a:moveTo>
                <a:cubicBezTo>
                  <a:pt x="1793923" y="5081803"/>
                  <a:pt x="1809410" y="5084463"/>
                  <a:pt x="1819734" y="5090408"/>
                </a:cubicBezTo>
                <a:cubicBezTo>
                  <a:pt x="1852898" y="5109804"/>
                  <a:pt x="1849144" y="5146724"/>
                  <a:pt x="1827244" y="5178637"/>
                </a:cubicBezTo>
                <a:cubicBezTo>
                  <a:pt x="1797833" y="5204292"/>
                  <a:pt x="1765296" y="5208047"/>
                  <a:pt x="1737137" y="5180515"/>
                </a:cubicBezTo>
                <a:cubicBezTo>
                  <a:pt x="1708353" y="5152356"/>
                  <a:pt x="1706475" y="5114186"/>
                  <a:pt x="1737762" y="5092910"/>
                </a:cubicBezTo>
                <a:cubicBezTo>
                  <a:pt x="1747774" y="5086340"/>
                  <a:pt x="1763105" y="5082742"/>
                  <a:pt x="1778514" y="5082273"/>
                </a:cubicBezTo>
                <a:close/>
                <a:moveTo>
                  <a:pt x="1560443" y="5074451"/>
                </a:moveTo>
                <a:cubicBezTo>
                  <a:pt x="1577572" y="5074294"/>
                  <a:pt x="1593842" y="5080708"/>
                  <a:pt x="1601976" y="5094788"/>
                </a:cubicBezTo>
                <a:cubicBezTo>
                  <a:pt x="1614491" y="5117314"/>
                  <a:pt x="1612614" y="5147976"/>
                  <a:pt x="1621375" y="5194907"/>
                </a:cubicBezTo>
                <a:cubicBezTo>
                  <a:pt x="1574444" y="5189900"/>
                  <a:pt x="1543783" y="5193029"/>
                  <a:pt x="1520004" y="5181765"/>
                </a:cubicBezTo>
                <a:cubicBezTo>
                  <a:pt x="1491220" y="5167998"/>
                  <a:pt x="1491220" y="5117940"/>
                  <a:pt x="1513747" y="5093536"/>
                </a:cubicBezTo>
                <a:cubicBezTo>
                  <a:pt x="1525323" y="5081334"/>
                  <a:pt x="1543313" y="5074607"/>
                  <a:pt x="1560443" y="5074451"/>
                </a:cubicBezTo>
                <a:close/>
                <a:moveTo>
                  <a:pt x="4224538" y="5063813"/>
                </a:moveTo>
                <a:cubicBezTo>
                  <a:pt x="4243701" y="5065377"/>
                  <a:pt x="4262317" y="5074451"/>
                  <a:pt x="4274519" y="5090408"/>
                </a:cubicBezTo>
                <a:cubicBezTo>
                  <a:pt x="4300173" y="5124824"/>
                  <a:pt x="4295167" y="5157988"/>
                  <a:pt x="4268887" y="5187397"/>
                </a:cubicBezTo>
                <a:cubicBezTo>
                  <a:pt x="4236975" y="5216181"/>
                  <a:pt x="4188166" y="5213052"/>
                  <a:pt x="4163762" y="5180515"/>
                </a:cubicBezTo>
                <a:cubicBezTo>
                  <a:pt x="4138107" y="5146098"/>
                  <a:pt x="4141861" y="5111682"/>
                  <a:pt x="4171271" y="5082272"/>
                </a:cubicBezTo>
                <a:cubicBezTo>
                  <a:pt x="4185663" y="5068193"/>
                  <a:pt x="4205374" y="5062249"/>
                  <a:pt x="4224538" y="5063813"/>
                </a:cubicBezTo>
                <a:close/>
                <a:moveTo>
                  <a:pt x="1159578" y="5057869"/>
                </a:moveTo>
                <a:cubicBezTo>
                  <a:pt x="1162081" y="5081648"/>
                  <a:pt x="1165209" y="5104800"/>
                  <a:pt x="1170215" y="5144221"/>
                </a:cubicBezTo>
                <a:cubicBezTo>
                  <a:pt x="1131419" y="5140466"/>
                  <a:pt x="1101383" y="5145473"/>
                  <a:pt x="1081360" y="5134209"/>
                </a:cubicBezTo>
                <a:cubicBezTo>
                  <a:pt x="1068219" y="5126701"/>
                  <a:pt x="1068844" y="5094788"/>
                  <a:pt x="1063839" y="5073513"/>
                </a:cubicBezTo>
                <a:cubicBezTo>
                  <a:pt x="1095753" y="5068506"/>
                  <a:pt x="1127665" y="5062876"/>
                  <a:pt x="1159578" y="5057869"/>
                </a:cubicBezTo>
                <a:close/>
                <a:moveTo>
                  <a:pt x="4010534" y="5052081"/>
                </a:moveTo>
                <a:cubicBezTo>
                  <a:pt x="4030010" y="5052550"/>
                  <a:pt x="4049251" y="5059746"/>
                  <a:pt x="4062391" y="5073513"/>
                </a:cubicBezTo>
                <a:cubicBezTo>
                  <a:pt x="4088674" y="5101045"/>
                  <a:pt x="4087422" y="5152356"/>
                  <a:pt x="4059890" y="5178637"/>
                </a:cubicBezTo>
                <a:cubicBezTo>
                  <a:pt x="4031731" y="5204918"/>
                  <a:pt x="3981045" y="5203667"/>
                  <a:pt x="3954764" y="5176135"/>
                </a:cubicBezTo>
                <a:cubicBezTo>
                  <a:pt x="3928483" y="5147976"/>
                  <a:pt x="3929735" y="5097290"/>
                  <a:pt x="3957268" y="5071008"/>
                </a:cubicBezTo>
                <a:cubicBezTo>
                  <a:pt x="3971347" y="5057869"/>
                  <a:pt x="3991057" y="5051611"/>
                  <a:pt x="4010534" y="5052081"/>
                </a:cubicBezTo>
                <a:close/>
                <a:moveTo>
                  <a:pt x="1395481" y="5050986"/>
                </a:moveTo>
                <a:cubicBezTo>
                  <a:pt x="1388599" y="5099168"/>
                  <a:pt x="1392979" y="5132332"/>
                  <a:pt x="1378587" y="5152981"/>
                </a:cubicBezTo>
                <a:cubicBezTo>
                  <a:pt x="1358562" y="5181765"/>
                  <a:pt x="1322270" y="5180515"/>
                  <a:pt x="1296614" y="5156736"/>
                </a:cubicBezTo>
                <a:cubicBezTo>
                  <a:pt x="1270334" y="5132332"/>
                  <a:pt x="1267830" y="5096039"/>
                  <a:pt x="1294737" y="5074764"/>
                </a:cubicBezTo>
                <a:cubicBezTo>
                  <a:pt x="1314136" y="5059120"/>
                  <a:pt x="1347300" y="5060997"/>
                  <a:pt x="1395481" y="5050986"/>
                </a:cubicBezTo>
                <a:close/>
                <a:moveTo>
                  <a:pt x="3786127" y="5028145"/>
                </a:moveTo>
                <a:cubicBezTo>
                  <a:pt x="3805838" y="5028145"/>
                  <a:pt x="3825550" y="5034716"/>
                  <a:pt x="3839003" y="5047856"/>
                </a:cubicBezTo>
                <a:cubicBezTo>
                  <a:pt x="3865909" y="5074138"/>
                  <a:pt x="3867787" y="5125449"/>
                  <a:pt x="3842131" y="5153607"/>
                </a:cubicBezTo>
                <a:cubicBezTo>
                  <a:pt x="3817101" y="5181140"/>
                  <a:pt x="3764540" y="5183642"/>
                  <a:pt x="3736381" y="5159238"/>
                </a:cubicBezTo>
                <a:cubicBezTo>
                  <a:pt x="3706345" y="5133584"/>
                  <a:pt x="3704467" y="5076641"/>
                  <a:pt x="3733251" y="5047856"/>
                </a:cubicBezTo>
                <a:cubicBezTo>
                  <a:pt x="3746705" y="5034716"/>
                  <a:pt x="3766416" y="5028145"/>
                  <a:pt x="3786127" y="5028145"/>
                </a:cubicBezTo>
                <a:close/>
                <a:moveTo>
                  <a:pt x="3565475" y="5005697"/>
                </a:moveTo>
                <a:cubicBezTo>
                  <a:pt x="3585421" y="5005775"/>
                  <a:pt x="3605288" y="5012502"/>
                  <a:pt x="3618742" y="5025955"/>
                </a:cubicBezTo>
                <a:cubicBezTo>
                  <a:pt x="3646274" y="5052863"/>
                  <a:pt x="3647526" y="5104800"/>
                  <a:pt x="3621245" y="5132958"/>
                </a:cubicBezTo>
                <a:cubicBezTo>
                  <a:pt x="3595589" y="5160490"/>
                  <a:pt x="3543027" y="5162993"/>
                  <a:pt x="3514243" y="5137963"/>
                </a:cubicBezTo>
                <a:cubicBezTo>
                  <a:pt x="3483581" y="5111057"/>
                  <a:pt x="3482329" y="5053489"/>
                  <a:pt x="3511739" y="5025330"/>
                </a:cubicBezTo>
                <a:cubicBezTo>
                  <a:pt x="3525506" y="5012189"/>
                  <a:pt x="3545530" y="5005619"/>
                  <a:pt x="3565475" y="5005697"/>
                </a:cubicBezTo>
                <a:close/>
                <a:moveTo>
                  <a:pt x="3348734" y="4984266"/>
                </a:moveTo>
                <a:cubicBezTo>
                  <a:pt x="3368445" y="4985752"/>
                  <a:pt x="3387530" y="4993730"/>
                  <a:pt x="3399732" y="5007810"/>
                </a:cubicBezTo>
                <a:cubicBezTo>
                  <a:pt x="3424761" y="5035967"/>
                  <a:pt x="3422259" y="5088530"/>
                  <a:pt x="3394725" y="5113560"/>
                </a:cubicBezTo>
                <a:cubicBezTo>
                  <a:pt x="3367193" y="5139216"/>
                  <a:pt x="3315257" y="5137963"/>
                  <a:pt x="3288976" y="5111057"/>
                </a:cubicBezTo>
                <a:cubicBezTo>
                  <a:pt x="3260817" y="5081648"/>
                  <a:pt x="3263319" y="5025330"/>
                  <a:pt x="3293981" y="4999675"/>
                </a:cubicBezTo>
                <a:cubicBezTo>
                  <a:pt x="3308687" y="4987786"/>
                  <a:pt x="3329023" y="4982780"/>
                  <a:pt x="3348734" y="4984266"/>
                </a:cubicBezTo>
                <a:close/>
                <a:moveTo>
                  <a:pt x="3119869" y="4962208"/>
                </a:moveTo>
                <a:cubicBezTo>
                  <a:pt x="3136764" y="4961817"/>
                  <a:pt x="3153816" y="4968074"/>
                  <a:pt x="3170085" y="4980901"/>
                </a:cubicBezTo>
                <a:cubicBezTo>
                  <a:pt x="3200121" y="5004055"/>
                  <a:pt x="3201998" y="5057869"/>
                  <a:pt x="3175717" y="5086028"/>
                </a:cubicBezTo>
                <a:cubicBezTo>
                  <a:pt x="3149435" y="5114811"/>
                  <a:pt x="3098125" y="5116062"/>
                  <a:pt x="3069966" y="5088530"/>
                </a:cubicBezTo>
                <a:cubicBezTo>
                  <a:pt x="3041807" y="5060997"/>
                  <a:pt x="3041182" y="5009060"/>
                  <a:pt x="3070593" y="4983406"/>
                </a:cubicBezTo>
                <a:cubicBezTo>
                  <a:pt x="3086236" y="4969639"/>
                  <a:pt x="3102974" y="4962599"/>
                  <a:pt x="3119869" y="4962208"/>
                </a:cubicBezTo>
                <a:close/>
                <a:moveTo>
                  <a:pt x="2895463" y="4942341"/>
                </a:moveTo>
                <a:cubicBezTo>
                  <a:pt x="2914939" y="4941168"/>
                  <a:pt x="2934806" y="4947425"/>
                  <a:pt x="2948572" y="4961505"/>
                </a:cubicBezTo>
                <a:cubicBezTo>
                  <a:pt x="2977981" y="4991541"/>
                  <a:pt x="2980485" y="5026582"/>
                  <a:pt x="2954829" y="5059746"/>
                </a:cubicBezTo>
                <a:cubicBezTo>
                  <a:pt x="2930425" y="5091033"/>
                  <a:pt x="2879740" y="5093536"/>
                  <a:pt x="2848453" y="5064751"/>
                </a:cubicBezTo>
                <a:cubicBezTo>
                  <a:pt x="2822799" y="5034717"/>
                  <a:pt x="2819044" y="5001552"/>
                  <a:pt x="2844699" y="4967762"/>
                </a:cubicBezTo>
                <a:cubicBezTo>
                  <a:pt x="2856901" y="4952118"/>
                  <a:pt x="2875986" y="4943514"/>
                  <a:pt x="2895463" y="4942341"/>
                </a:cubicBezTo>
                <a:close/>
                <a:moveTo>
                  <a:pt x="2692409" y="4933659"/>
                </a:moveTo>
                <a:cubicBezTo>
                  <a:pt x="2709695" y="4934442"/>
                  <a:pt x="2726747" y="4942107"/>
                  <a:pt x="2740201" y="4956499"/>
                </a:cubicBezTo>
                <a:cubicBezTo>
                  <a:pt x="2766481" y="4985283"/>
                  <a:pt x="2765230" y="5026582"/>
                  <a:pt x="2735819" y="5053489"/>
                </a:cubicBezTo>
                <a:cubicBezTo>
                  <a:pt x="2706410" y="5079770"/>
                  <a:pt x="2665111" y="5077892"/>
                  <a:pt x="2638830" y="5049109"/>
                </a:cubicBezTo>
                <a:cubicBezTo>
                  <a:pt x="2612549" y="5020324"/>
                  <a:pt x="2614426" y="4979026"/>
                  <a:pt x="2643210" y="4952118"/>
                </a:cubicBezTo>
                <a:cubicBezTo>
                  <a:pt x="2657602" y="4938978"/>
                  <a:pt x="2675123" y="4932877"/>
                  <a:pt x="2692409" y="4933659"/>
                </a:cubicBezTo>
                <a:close/>
                <a:moveTo>
                  <a:pt x="2465422" y="4912618"/>
                </a:moveTo>
                <a:cubicBezTo>
                  <a:pt x="2482395" y="4912227"/>
                  <a:pt x="2499602" y="4918954"/>
                  <a:pt x="2513681" y="4932720"/>
                </a:cubicBezTo>
                <a:cubicBezTo>
                  <a:pt x="2542466" y="4960879"/>
                  <a:pt x="2542466" y="5000926"/>
                  <a:pt x="2513681" y="5028459"/>
                </a:cubicBezTo>
                <a:cubicBezTo>
                  <a:pt x="2485523" y="5055991"/>
                  <a:pt x="2444851" y="5055366"/>
                  <a:pt x="2418569" y="5025330"/>
                </a:cubicBezTo>
                <a:cubicBezTo>
                  <a:pt x="2392288" y="4995921"/>
                  <a:pt x="2392288" y="4964632"/>
                  <a:pt x="2418569" y="4935223"/>
                </a:cubicBezTo>
                <a:cubicBezTo>
                  <a:pt x="2431710" y="4920518"/>
                  <a:pt x="2448449" y="4913010"/>
                  <a:pt x="2465422" y="4912618"/>
                </a:cubicBezTo>
                <a:close/>
                <a:moveTo>
                  <a:pt x="2245004" y="4891812"/>
                </a:moveTo>
                <a:cubicBezTo>
                  <a:pt x="2262134" y="4891733"/>
                  <a:pt x="2279343" y="4898930"/>
                  <a:pt x="2292796" y="4913322"/>
                </a:cubicBezTo>
                <a:cubicBezTo>
                  <a:pt x="2319703" y="4942107"/>
                  <a:pt x="2318450" y="4972769"/>
                  <a:pt x="2297801" y="4998423"/>
                </a:cubicBezTo>
                <a:cubicBezTo>
                  <a:pt x="2267139" y="5031587"/>
                  <a:pt x="2225841" y="5032839"/>
                  <a:pt x="2198934" y="5003429"/>
                </a:cubicBezTo>
                <a:cubicBezTo>
                  <a:pt x="2172027" y="4974644"/>
                  <a:pt x="2172027" y="4943358"/>
                  <a:pt x="2197682" y="4913948"/>
                </a:cubicBezTo>
                <a:cubicBezTo>
                  <a:pt x="2210823" y="4899243"/>
                  <a:pt x="2227874" y="4891890"/>
                  <a:pt x="2245004" y="4891812"/>
                </a:cubicBezTo>
                <a:close/>
                <a:moveTo>
                  <a:pt x="2010976" y="4881801"/>
                </a:moveTo>
                <a:cubicBezTo>
                  <a:pt x="2026229" y="4881722"/>
                  <a:pt x="2041873" y="4888293"/>
                  <a:pt x="2057516" y="4900181"/>
                </a:cubicBezTo>
                <a:cubicBezTo>
                  <a:pt x="2083171" y="4930217"/>
                  <a:pt x="2086926" y="4962129"/>
                  <a:pt x="2058769" y="4990914"/>
                </a:cubicBezTo>
                <a:cubicBezTo>
                  <a:pt x="2031235" y="5019698"/>
                  <a:pt x="1998071" y="5020950"/>
                  <a:pt x="1969287" y="4992791"/>
                </a:cubicBezTo>
                <a:cubicBezTo>
                  <a:pt x="1939877" y="4965259"/>
                  <a:pt x="1939251" y="4932095"/>
                  <a:pt x="1966784" y="4903311"/>
                </a:cubicBezTo>
                <a:cubicBezTo>
                  <a:pt x="1980863" y="4888606"/>
                  <a:pt x="1995724" y="4881879"/>
                  <a:pt x="2010976" y="4881801"/>
                </a:cubicBezTo>
                <a:close/>
                <a:moveTo>
                  <a:pt x="1413003" y="4877655"/>
                </a:moveTo>
                <a:cubicBezTo>
                  <a:pt x="1416132" y="4882035"/>
                  <a:pt x="1419885" y="4885790"/>
                  <a:pt x="1423640" y="4890170"/>
                </a:cubicBezTo>
                <a:cubicBezTo>
                  <a:pt x="1412377" y="4907691"/>
                  <a:pt x="1405493" y="4933346"/>
                  <a:pt x="1389851" y="4940855"/>
                </a:cubicBezTo>
                <a:cubicBezTo>
                  <a:pt x="1373581" y="4948990"/>
                  <a:pt x="1348552" y="4939604"/>
                  <a:pt x="1327276" y="4938353"/>
                </a:cubicBezTo>
                <a:cubicBezTo>
                  <a:pt x="1334160" y="4926463"/>
                  <a:pt x="1338540" y="4909568"/>
                  <a:pt x="1349177" y="4903311"/>
                </a:cubicBezTo>
                <a:cubicBezTo>
                  <a:pt x="1367949" y="4891421"/>
                  <a:pt x="1391101" y="4885790"/>
                  <a:pt x="1413003" y="4877655"/>
                </a:cubicBezTo>
                <a:close/>
                <a:moveTo>
                  <a:pt x="1824114" y="4867018"/>
                </a:moveTo>
                <a:cubicBezTo>
                  <a:pt x="1859156" y="4907064"/>
                  <a:pt x="1863537" y="4938977"/>
                  <a:pt x="1836629" y="4967762"/>
                </a:cubicBezTo>
                <a:cubicBezTo>
                  <a:pt x="1809722" y="4996545"/>
                  <a:pt x="1769050" y="5000301"/>
                  <a:pt x="1750277" y="4968387"/>
                </a:cubicBezTo>
                <a:cubicBezTo>
                  <a:pt x="1737762" y="4945860"/>
                  <a:pt x="1745271" y="4902684"/>
                  <a:pt x="1759038" y="4877655"/>
                </a:cubicBezTo>
                <a:cubicBezTo>
                  <a:pt x="1765921" y="4864515"/>
                  <a:pt x="1806594" y="4869520"/>
                  <a:pt x="1824114" y="4867018"/>
                </a:cubicBezTo>
                <a:close/>
                <a:moveTo>
                  <a:pt x="4465135" y="4866783"/>
                </a:moveTo>
                <a:cubicBezTo>
                  <a:pt x="4482421" y="4867487"/>
                  <a:pt x="4499472" y="4875152"/>
                  <a:pt x="4512925" y="4889544"/>
                </a:cubicBezTo>
                <a:cubicBezTo>
                  <a:pt x="4519652" y="4896740"/>
                  <a:pt x="4524580" y="4904718"/>
                  <a:pt x="4527738" y="4913058"/>
                </a:cubicBezTo>
                <a:lnTo>
                  <a:pt x="4528157" y="4915625"/>
                </a:lnTo>
                <a:lnTo>
                  <a:pt x="4528157" y="4954051"/>
                </a:lnTo>
                <a:lnTo>
                  <a:pt x="4525685" y="4964076"/>
                </a:lnTo>
                <a:cubicBezTo>
                  <a:pt x="4521881" y="4972181"/>
                  <a:pt x="4516367" y="4979807"/>
                  <a:pt x="4509171" y="4986534"/>
                </a:cubicBezTo>
                <a:cubicBezTo>
                  <a:pt x="4480387" y="5013440"/>
                  <a:pt x="4439088" y="5011563"/>
                  <a:pt x="4412181" y="4982779"/>
                </a:cubicBezTo>
                <a:cubicBezTo>
                  <a:pt x="4385275" y="4953995"/>
                  <a:pt x="4387152" y="4912696"/>
                  <a:pt x="4415936" y="4885790"/>
                </a:cubicBezTo>
                <a:cubicBezTo>
                  <a:pt x="4430328" y="4872336"/>
                  <a:pt x="4447849" y="4866079"/>
                  <a:pt x="4465135" y="4866783"/>
                </a:cubicBezTo>
                <a:close/>
                <a:moveTo>
                  <a:pt x="1547850" y="4858100"/>
                </a:moveTo>
                <a:cubicBezTo>
                  <a:pt x="1555985" y="4860134"/>
                  <a:pt x="1565371" y="4863263"/>
                  <a:pt x="1573818" y="4864515"/>
                </a:cubicBezTo>
                <a:cubicBezTo>
                  <a:pt x="1564432" y="4911445"/>
                  <a:pt x="1676439" y="4887667"/>
                  <a:pt x="1606983" y="4950867"/>
                </a:cubicBezTo>
                <a:cubicBezTo>
                  <a:pt x="1581327" y="4974019"/>
                  <a:pt x="1546286" y="4970264"/>
                  <a:pt x="1523134" y="4942107"/>
                </a:cubicBezTo>
                <a:cubicBezTo>
                  <a:pt x="1500607" y="4914573"/>
                  <a:pt x="1501857" y="4882035"/>
                  <a:pt x="1529391" y="4858258"/>
                </a:cubicBezTo>
                <a:cubicBezTo>
                  <a:pt x="1532833" y="4855129"/>
                  <a:pt x="1539716" y="4856067"/>
                  <a:pt x="1547850" y="4858100"/>
                </a:cubicBezTo>
                <a:close/>
                <a:moveTo>
                  <a:pt x="4247063" y="4841596"/>
                </a:moveTo>
                <a:cubicBezTo>
                  <a:pt x="4263724" y="4842926"/>
                  <a:pt x="4279837" y="4851062"/>
                  <a:pt x="4294543" y="4865767"/>
                </a:cubicBezTo>
                <a:cubicBezTo>
                  <a:pt x="4323327" y="4894551"/>
                  <a:pt x="4318947" y="4944610"/>
                  <a:pt x="4286408" y="4969013"/>
                </a:cubicBezTo>
                <a:cubicBezTo>
                  <a:pt x="4251991" y="4994668"/>
                  <a:pt x="4218827" y="4989663"/>
                  <a:pt x="4189418" y="4963382"/>
                </a:cubicBezTo>
                <a:cubicBezTo>
                  <a:pt x="4160634" y="4931468"/>
                  <a:pt x="4163762" y="4882662"/>
                  <a:pt x="4196301" y="4858258"/>
                </a:cubicBezTo>
                <a:cubicBezTo>
                  <a:pt x="4213196" y="4845742"/>
                  <a:pt x="4230403" y="4840267"/>
                  <a:pt x="4247063" y="4841596"/>
                </a:cubicBezTo>
                <a:close/>
                <a:moveTo>
                  <a:pt x="4028524" y="4829942"/>
                </a:moveTo>
                <a:cubicBezTo>
                  <a:pt x="4048000" y="4829472"/>
                  <a:pt x="4067711" y="4835730"/>
                  <a:pt x="4081790" y="4848870"/>
                </a:cubicBezTo>
                <a:cubicBezTo>
                  <a:pt x="4109322" y="4875152"/>
                  <a:pt x="4110574" y="4925837"/>
                  <a:pt x="4084293" y="4953995"/>
                </a:cubicBezTo>
                <a:cubicBezTo>
                  <a:pt x="4058011" y="4981528"/>
                  <a:pt x="4007327" y="4982779"/>
                  <a:pt x="3979168" y="4956499"/>
                </a:cubicBezTo>
                <a:cubicBezTo>
                  <a:pt x="3951636" y="4930843"/>
                  <a:pt x="3950384" y="4879532"/>
                  <a:pt x="3976665" y="4851374"/>
                </a:cubicBezTo>
                <a:cubicBezTo>
                  <a:pt x="3989806" y="4837608"/>
                  <a:pt x="4009048" y="4830411"/>
                  <a:pt x="4028524" y="4829942"/>
                </a:cubicBezTo>
                <a:close/>
                <a:moveTo>
                  <a:pt x="3810139" y="4806398"/>
                </a:moveTo>
                <a:cubicBezTo>
                  <a:pt x="3829772" y="4806633"/>
                  <a:pt x="3849327" y="4813517"/>
                  <a:pt x="3862780" y="4826971"/>
                </a:cubicBezTo>
                <a:cubicBezTo>
                  <a:pt x="3889061" y="4853877"/>
                  <a:pt x="3889688" y="4905188"/>
                  <a:pt x="3864032" y="4932720"/>
                </a:cubicBezTo>
                <a:cubicBezTo>
                  <a:pt x="3835873" y="4962129"/>
                  <a:pt x="3778932" y="4961505"/>
                  <a:pt x="3752650" y="4931468"/>
                </a:cubicBezTo>
                <a:cubicBezTo>
                  <a:pt x="3727621" y="4903311"/>
                  <a:pt x="3730123" y="4851374"/>
                  <a:pt x="3757030" y="4825719"/>
                </a:cubicBezTo>
                <a:cubicBezTo>
                  <a:pt x="3770796" y="4812578"/>
                  <a:pt x="3790507" y="4806164"/>
                  <a:pt x="3810139" y="4806398"/>
                </a:cubicBezTo>
                <a:close/>
                <a:moveTo>
                  <a:pt x="932903" y="4805069"/>
                </a:moveTo>
                <a:cubicBezTo>
                  <a:pt x="939630" y="4805225"/>
                  <a:pt x="946200" y="4806008"/>
                  <a:pt x="951831" y="4808824"/>
                </a:cubicBezTo>
                <a:cubicBezTo>
                  <a:pt x="959965" y="4813204"/>
                  <a:pt x="961843" y="4828222"/>
                  <a:pt x="968100" y="4841988"/>
                </a:cubicBezTo>
                <a:cubicBezTo>
                  <a:pt x="946825" y="4844490"/>
                  <a:pt x="932433" y="4846368"/>
                  <a:pt x="918041" y="4848246"/>
                </a:cubicBezTo>
                <a:cubicBezTo>
                  <a:pt x="916164" y="4833853"/>
                  <a:pt x="914912" y="4819461"/>
                  <a:pt x="913036" y="4805069"/>
                </a:cubicBezTo>
                <a:cubicBezTo>
                  <a:pt x="919294" y="4805382"/>
                  <a:pt x="926177" y="4804912"/>
                  <a:pt x="932903" y="4805069"/>
                </a:cubicBezTo>
                <a:close/>
                <a:moveTo>
                  <a:pt x="3591679" y="4783794"/>
                </a:moveTo>
                <a:cubicBezTo>
                  <a:pt x="3611702" y="4784889"/>
                  <a:pt x="3631257" y="4792554"/>
                  <a:pt x="3643771" y="4806320"/>
                </a:cubicBezTo>
                <a:cubicBezTo>
                  <a:pt x="3669426" y="4834479"/>
                  <a:pt x="3668175" y="4887042"/>
                  <a:pt x="3640642" y="4913322"/>
                </a:cubicBezTo>
                <a:cubicBezTo>
                  <a:pt x="3610607" y="4942107"/>
                  <a:pt x="3553665" y="4938977"/>
                  <a:pt x="3528008" y="4907691"/>
                </a:cubicBezTo>
                <a:cubicBezTo>
                  <a:pt x="3504231" y="4877655"/>
                  <a:pt x="3508611" y="4825094"/>
                  <a:pt x="3536770" y="4800689"/>
                </a:cubicBezTo>
                <a:cubicBezTo>
                  <a:pt x="3551162" y="4788175"/>
                  <a:pt x="3571655" y="4782699"/>
                  <a:pt x="3591679" y="4783794"/>
                </a:cubicBezTo>
                <a:close/>
                <a:moveTo>
                  <a:pt x="3366724" y="4762519"/>
                </a:moveTo>
                <a:cubicBezTo>
                  <a:pt x="3386434" y="4762832"/>
                  <a:pt x="3405989" y="4769715"/>
                  <a:pt x="3419129" y="4783168"/>
                </a:cubicBezTo>
                <a:cubicBezTo>
                  <a:pt x="3446036" y="4810074"/>
                  <a:pt x="3446663" y="4861385"/>
                  <a:pt x="3420381" y="4888919"/>
                </a:cubicBezTo>
                <a:cubicBezTo>
                  <a:pt x="3394725" y="4915826"/>
                  <a:pt x="3342789" y="4917703"/>
                  <a:pt x="3314630" y="4892674"/>
                </a:cubicBezTo>
                <a:cubicBezTo>
                  <a:pt x="3284596" y="4865767"/>
                  <a:pt x="3283971" y="4808824"/>
                  <a:pt x="3313380" y="4781291"/>
                </a:cubicBezTo>
                <a:cubicBezTo>
                  <a:pt x="3327146" y="4768463"/>
                  <a:pt x="3347013" y="4762206"/>
                  <a:pt x="3366724" y="4762519"/>
                </a:cubicBezTo>
                <a:close/>
                <a:moveTo>
                  <a:pt x="3143960" y="4741244"/>
                </a:moveTo>
                <a:cubicBezTo>
                  <a:pt x="3163671" y="4741557"/>
                  <a:pt x="3183538" y="4749066"/>
                  <a:pt x="3196991" y="4763145"/>
                </a:cubicBezTo>
                <a:cubicBezTo>
                  <a:pt x="3223898" y="4791303"/>
                  <a:pt x="3222021" y="4843240"/>
                  <a:pt x="3193237" y="4868895"/>
                </a:cubicBezTo>
                <a:cubicBezTo>
                  <a:pt x="3165079" y="4894551"/>
                  <a:pt x="3111265" y="4892047"/>
                  <a:pt x="3088113" y="4862011"/>
                </a:cubicBezTo>
                <a:cubicBezTo>
                  <a:pt x="3063083" y="4829474"/>
                  <a:pt x="3063709" y="4793805"/>
                  <a:pt x="3091867" y="4762519"/>
                </a:cubicBezTo>
                <a:cubicBezTo>
                  <a:pt x="3104695" y="4747814"/>
                  <a:pt x="3124249" y="4740931"/>
                  <a:pt x="3143960" y="4741244"/>
                </a:cubicBezTo>
                <a:close/>
                <a:moveTo>
                  <a:pt x="2922995" y="4720281"/>
                </a:moveTo>
                <a:cubicBezTo>
                  <a:pt x="2942159" y="4720438"/>
                  <a:pt x="2961088" y="4728103"/>
                  <a:pt x="2974228" y="4743746"/>
                </a:cubicBezTo>
                <a:cubicBezTo>
                  <a:pt x="3001760" y="4775660"/>
                  <a:pt x="2999883" y="4809449"/>
                  <a:pt x="2972976" y="4842613"/>
                </a:cubicBezTo>
                <a:cubicBezTo>
                  <a:pt x="2941689" y="4869520"/>
                  <a:pt x="2907899" y="4872024"/>
                  <a:pt x="2874735" y="4845743"/>
                </a:cubicBezTo>
                <a:cubicBezTo>
                  <a:pt x="2843448" y="4821338"/>
                  <a:pt x="2842821" y="4770653"/>
                  <a:pt x="2870355" y="4741869"/>
                </a:cubicBezTo>
                <a:cubicBezTo>
                  <a:pt x="2884434" y="4727477"/>
                  <a:pt x="2903832" y="4720125"/>
                  <a:pt x="2922995" y="4720281"/>
                </a:cubicBezTo>
                <a:close/>
                <a:moveTo>
                  <a:pt x="2710869" y="4711599"/>
                </a:moveTo>
                <a:cubicBezTo>
                  <a:pt x="2728154" y="4711364"/>
                  <a:pt x="2745519" y="4718091"/>
                  <a:pt x="2759598" y="4731857"/>
                </a:cubicBezTo>
                <a:cubicBezTo>
                  <a:pt x="2787757" y="4759390"/>
                  <a:pt x="2788382" y="4800689"/>
                  <a:pt x="2760850" y="4828846"/>
                </a:cubicBezTo>
                <a:cubicBezTo>
                  <a:pt x="2732691" y="4857005"/>
                  <a:pt x="2691393" y="4857631"/>
                  <a:pt x="2663859" y="4830099"/>
                </a:cubicBezTo>
                <a:cubicBezTo>
                  <a:pt x="2635702" y="4802567"/>
                  <a:pt x="2635075" y="4761267"/>
                  <a:pt x="2662609" y="4733109"/>
                </a:cubicBezTo>
                <a:cubicBezTo>
                  <a:pt x="2676375" y="4719030"/>
                  <a:pt x="2693583" y="4711834"/>
                  <a:pt x="2710869" y="4711599"/>
                </a:cubicBezTo>
                <a:close/>
                <a:moveTo>
                  <a:pt x="2477232" y="4701822"/>
                </a:moveTo>
                <a:cubicBezTo>
                  <a:pt x="2492250" y="4701509"/>
                  <a:pt x="2507424" y="4707766"/>
                  <a:pt x="2522441" y="4720594"/>
                </a:cubicBezTo>
                <a:cubicBezTo>
                  <a:pt x="2552478" y="4746249"/>
                  <a:pt x="2553730" y="4786922"/>
                  <a:pt x="2526823" y="4815707"/>
                </a:cubicBezTo>
                <a:cubicBezTo>
                  <a:pt x="2499915" y="4844490"/>
                  <a:pt x="2459868" y="4845116"/>
                  <a:pt x="2431709" y="4817584"/>
                </a:cubicBezTo>
                <a:cubicBezTo>
                  <a:pt x="2403552" y="4789425"/>
                  <a:pt x="2403552" y="4749379"/>
                  <a:pt x="2432961" y="4722471"/>
                </a:cubicBezTo>
                <a:cubicBezTo>
                  <a:pt x="2447353" y="4709018"/>
                  <a:pt x="2462215" y="4702135"/>
                  <a:pt x="2477232" y="4701822"/>
                </a:cubicBezTo>
                <a:close/>
                <a:moveTo>
                  <a:pt x="2257128" y="4680938"/>
                </a:moveTo>
                <a:cubicBezTo>
                  <a:pt x="2274179" y="4681172"/>
                  <a:pt x="2291231" y="4688681"/>
                  <a:pt x="2304684" y="4703073"/>
                </a:cubicBezTo>
                <a:cubicBezTo>
                  <a:pt x="2331592" y="4731857"/>
                  <a:pt x="2329088" y="4773783"/>
                  <a:pt x="2297801" y="4798186"/>
                </a:cubicBezTo>
                <a:cubicBezTo>
                  <a:pt x="2266514" y="4822589"/>
                  <a:pt x="2236478" y="4818836"/>
                  <a:pt x="2207694" y="4791929"/>
                </a:cubicBezTo>
                <a:cubicBezTo>
                  <a:pt x="2183917" y="4761893"/>
                  <a:pt x="2182665" y="4731231"/>
                  <a:pt x="2209571" y="4702448"/>
                </a:cubicBezTo>
                <a:cubicBezTo>
                  <a:pt x="2223025" y="4687743"/>
                  <a:pt x="2240076" y="4680703"/>
                  <a:pt x="2257128" y="4680938"/>
                </a:cubicBezTo>
                <a:close/>
                <a:moveTo>
                  <a:pt x="1427395" y="4672411"/>
                </a:moveTo>
                <a:cubicBezTo>
                  <a:pt x="1426143" y="4686178"/>
                  <a:pt x="1429272" y="4706202"/>
                  <a:pt x="1421763" y="4711835"/>
                </a:cubicBezTo>
                <a:cubicBezTo>
                  <a:pt x="1409248" y="4721220"/>
                  <a:pt x="1389851" y="4721220"/>
                  <a:pt x="1373581" y="4724974"/>
                </a:cubicBezTo>
                <a:cubicBezTo>
                  <a:pt x="1375459" y="4712460"/>
                  <a:pt x="1376709" y="4699945"/>
                  <a:pt x="1379213" y="4680546"/>
                </a:cubicBezTo>
                <a:cubicBezTo>
                  <a:pt x="1397359" y="4677418"/>
                  <a:pt x="1412377" y="4674914"/>
                  <a:pt x="1427395" y="4672411"/>
                </a:cubicBezTo>
                <a:close/>
                <a:moveTo>
                  <a:pt x="2035537" y="4659897"/>
                </a:moveTo>
                <a:cubicBezTo>
                  <a:pt x="2050320" y="4660522"/>
                  <a:pt x="2064713" y="4667093"/>
                  <a:pt x="2078166" y="4676166"/>
                </a:cubicBezTo>
                <a:cubicBezTo>
                  <a:pt x="2105698" y="4711835"/>
                  <a:pt x="2108202" y="4743746"/>
                  <a:pt x="2078791" y="4771278"/>
                </a:cubicBezTo>
                <a:cubicBezTo>
                  <a:pt x="2050007" y="4798812"/>
                  <a:pt x="2016843" y="4798186"/>
                  <a:pt x="1988685" y="4769403"/>
                </a:cubicBezTo>
                <a:cubicBezTo>
                  <a:pt x="1961152" y="4739992"/>
                  <a:pt x="1962404" y="4707453"/>
                  <a:pt x="1990561" y="4679296"/>
                </a:cubicBezTo>
                <a:cubicBezTo>
                  <a:pt x="2005579" y="4664590"/>
                  <a:pt x="2020754" y="4659271"/>
                  <a:pt x="2035537" y="4659897"/>
                </a:cubicBezTo>
                <a:close/>
                <a:moveTo>
                  <a:pt x="1815901" y="4649338"/>
                </a:moveTo>
                <a:cubicBezTo>
                  <a:pt x="1831310" y="4650198"/>
                  <a:pt x="1846641" y="4654265"/>
                  <a:pt x="1856653" y="4661149"/>
                </a:cubicBezTo>
                <a:cubicBezTo>
                  <a:pt x="1889192" y="4683675"/>
                  <a:pt x="1878555" y="4719343"/>
                  <a:pt x="1861033" y="4746876"/>
                </a:cubicBezTo>
                <a:cubicBezTo>
                  <a:pt x="1825366" y="4771905"/>
                  <a:pt x="1792828" y="4774408"/>
                  <a:pt x="1766546" y="4744372"/>
                </a:cubicBezTo>
                <a:cubicBezTo>
                  <a:pt x="1740891" y="4714337"/>
                  <a:pt x="1741517" y="4675541"/>
                  <a:pt x="1774681" y="4656769"/>
                </a:cubicBezTo>
                <a:cubicBezTo>
                  <a:pt x="1785006" y="4650824"/>
                  <a:pt x="1800493" y="4648477"/>
                  <a:pt x="1815901" y="4649338"/>
                </a:cubicBezTo>
                <a:close/>
                <a:moveTo>
                  <a:pt x="4485941" y="4644645"/>
                </a:moveTo>
                <a:cubicBezTo>
                  <a:pt x="4494584" y="4644762"/>
                  <a:pt x="4503208" y="4646620"/>
                  <a:pt x="4511391" y="4650208"/>
                </a:cubicBezTo>
                <a:lnTo>
                  <a:pt x="4528157" y="4661929"/>
                </a:lnTo>
                <a:lnTo>
                  <a:pt x="4528157" y="4766327"/>
                </a:lnTo>
                <a:lnTo>
                  <a:pt x="4509787" y="4778524"/>
                </a:lnTo>
                <a:cubicBezTo>
                  <a:pt x="4485002" y="4788644"/>
                  <a:pt x="4456609" y="4783012"/>
                  <a:pt x="4435960" y="4761893"/>
                </a:cubicBezTo>
                <a:cubicBezTo>
                  <a:pt x="4408427" y="4733735"/>
                  <a:pt x="4409052" y="4692435"/>
                  <a:pt x="4437211" y="4664903"/>
                </a:cubicBezTo>
                <a:cubicBezTo>
                  <a:pt x="4451290" y="4651137"/>
                  <a:pt x="4468655" y="4644410"/>
                  <a:pt x="4485941" y="4644645"/>
                </a:cubicBezTo>
                <a:close/>
                <a:moveTo>
                  <a:pt x="1596971" y="4628141"/>
                </a:moveTo>
                <a:cubicBezTo>
                  <a:pt x="1610425" y="4628141"/>
                  <a:pt x="1624504" y="4629861"/>
                  <a:pt x="1627633" y="4634867"/>
                </a:cubicBezTo>
                <a:cubicBezTo>
                  <a:pt x="1642650" y="4658645"/>
                  <a:pt x="1645153" y="4689933"/>
                  <a:pt x="1656417" y="4735612"/>
                </a:cubicBezTo>
                <a:cubicBezTo>
                  <a:pt x="1610736" y="4734361"/>
                  <a:pt x="1585082" y="4733109"/>
                  <a:pt x="1559426" y="4732482"/>
                </a:cubicBezTo>
                <a:cubicBezTo>
                  <a:pt x="1561930" y="4698693"/>
                  <a:pt x="1562555" y="4664277"/>
                  <a:pt x="1570064" y="4631738"/>
                </a:cubicBezTo>
                <a:cubicBezTo>
                  <a:pt x="1570690" y="4629861"/>
                  <a:pt x="1583517" y="4628141"/>
                  <a:pt x="1596971" y="4628141"/>
                </a:cubicBezTo>
                <a:close/>
                <a:moveTo>
                  <a:pt x="4267792" y="4621180"/>
                </a:moveTo>
                <a:cubicBezTo>
                  <a:pt x="4286721" y="4622509"/>
                  <a:pt x="4305180" y="4631426"/>
                  <a:pt x="4317695" y="4647382"/>
                </a:cubicBezTo>
                <a:cubicBezTo>
                  <a:pt x="4343976" y="4680546"/>
                  <a:pt x="4339596" y="4713710"/>
                  <a:pt x="4313315" y="4743121"/>
                </a:cubicBezTo>
                <a:cubicBezTo>
                  <a:pt x="4281401" y="4772531"/>
                  <a:pt x="4233845" y="4770028"/>
                  <a:pt x="4208815" y="4737489"/>
                </a:cubicBezTo>
                <a:cubicBezTo>
                  <a:pt x="4183159" y="4703698"/>
                  <a:pt x="4185663" y="4669909"/>
                  <a:pt x="4215073" y="4640500"/>
                </a:cubicBezTo>
                <a:cubicBezTo>
                  <a:pt x="4229465" y="4626107"/>
                  <a:pt x="4248863" y="4619850"/>
                  <a:pt x="4267792" y="4621180"/>
                </a:cubicBezTo>
                <a:close/>
                <a:moveTo>
                  <a:pt x="4048782" y="4597870"/>
                </a:moveTo>
                <a:cubicBezTo>
                  <a:pt x="4068180" y="4599513"/>
                  <a:pt x="4086796" y="4608273"/>
                  <a:pt x="4098685" y="4624230"/>
                </a:cubicBezTo>
                <a:cubicBezTo>
                  <a:pt x="4123089" y="4657394"/>
                  <a:pt x="4121211" y="4692435"/>
                  <a:pt x="4092427" y="4722471"/>
                </a:cubicBezTo>
                <a:cubicBezTo>
                  <a:pt x="4065521" y="4750629"/>
                  <a:pt x="4013584" y="4747501"/>
                  <a:pt x="3987928" y="4718717"/>
                </a:cubicBezTo>
                <a:cubicBezTo>
                  <a:pt x="3961648" y="4690558"/>
                  <a:pt x="3965401" y="4638622"/>
                  <a:pt x="3994185" y="4614218"/>
                </a:cubicBezTo>
                <a:cubicBezTo>
                  <a:pt x="4009204" y="4601703"/>
                  <a:pt x="4029384" y="4596228"/>
                  <a:pt x="4048782" y="4597870"/>
                </a:cubicBezTo>
                <a:close/>
                <a:moveTo>
                  <a:pt x="3829460" y="4585903"/>
                </a:moveTo>
                <a:cubicBezTo>
                  <a:pt x="3849171" y="4585433"/>
                  <a:pt x="3869038" y="4591691"/>
                  <a:pt x="3882804" y="4604831"/>
                </a:cubicBezTo>
                <a:cubicBezTo>
                  <a:pt x="3910337" y="4631113"/>
                  <a:pt x="3911588" y="4683049"/>
                  <a:pt x="3885307" y="4710583"/>
                </a:cubicBezTo>
                <a:cubicBezTo>
                  <a:pt x="3859025" y="4738115"/>
                  <a:pt x="3807089" y="4739366"/>
                  <a:pt x="3779557" y="4713085"/>
                </a:cubicBezTo>
                <a:cubicBezTo>
                  <a:pt x="3752025" y="4686804"/>
                  <a:pt x="3750773" y="4634867"/>
                  <a:pt x="3777055" y="4607334"/>
                </a:cubicBezTo>
                <a:cubicBezTo>
                  <a:pt x="3790195" y="4593568"/>
                  <a:pt x="3809749" y="4586372"/>
                  <a:pt x="3829460" y="4585903"/>
                </a:cubicBezTo>
                <a:close/>
                <a:moveTo>
                  <a:pt x="931495" y="4570807"/>
                </a:moveTo>
                <a:cubicBezTo>
                  <a:pt x="944792" y="4568539"/>
                  <a:pt x="959654" y="4572606"/>
                  <a:pt x="973107" y="4585434"/>
                </a:cubicBezTo>
                <a:cubicBezTo>
                  <a:pt x="997511" y="4608586"/>
                  <a:pt x="1001891" y="4638622"/>
                  <a:pt x="976861" y="4660523"/>
                </a:cubicBezTo>
                <a:cubicBezTo>
                  <a:pt x="960592" y="4674289"/>
                  <a:pt x="933059" y="4674914"/>
                  <a:pt x="899269" y="4684301"/>
                </a:cubicBezTo>
                <a:cubicBezTo>
                  <a:pt x="898017" y="4644880"/>
                  <a:pt x="888005" y="4613592"/>
                  <a:pt x="899269" y="4594194"/>
                </a:cubicBezTo>
                <a:cubicBezTo>
                  <a:pt x="906465" y="4581679"/>
                  <a:pt x="918198" y="4573075"/>
                  <a:pt x="931495" y="4570807"/>
                </a:cubicBezTo>
                <a:close/>
                <a:moveTo>
                  <a:pt x="3598215" y="4565207"/>
                </a:moveTo>
                <a:lnTo>
                  <a:pt x="3619615" y="4565207"/>
                </a:lnTo>
                <a:lnTo>
                  <a:pt x="3636487" y="4567736"/>
                </a:lnTo>
                <a:cubicBezTo>
                  <a:pt x="3645726" y="4570885"/>
                  <a:pt x="3654252" y="4575734"/>
                  <a:pt x="3661291" y="4582304"/>
                </a:cubicBezTo>
                <a:cubicBezTo>
                  <a:pt x="3688825" y="4608586"/>
                  <a:pt x="3690075" y="4660523"/>
                  <a:pt x="3663795" y="4688681"/>
                </a:cubicBezTo>
                <a:cubicBezTo>
                  <a:pt x="3637514" y="4716214"/>
                  <a:pt x="3584951" y="4717465"/>
                  <a:pt x="3557419" y="4691184"/>
                </a:cubicBezTo>
                <a:cubicBezTo>
                  <a:pt x="3529886" y="4664903"/>
                  <a:pt x="3528635" y="4612966"/>
                  <a:pt x="3554915" y="4584807"/>
                </a:cubicBezTo>
                <a:cubicBezTo>
                  <a:pt x="3561486" y="4577924"/>
                  <a:pt x="3569660" y="4572683"/>
                  <a:pt x="3578664" y="4569105"/>
                </a:cubicBezTo>
                <a:close/>
                <a:moveTo>
                  <a:pt x="3332032" y="4565207"/>
                </a:moveTo>
                <a:lnTo>
                  <a:pt x="3442330" y="4565207"/>
                </a:lnTo>
                <a:lnTo>
                  <a:pt x="3454855" y="4584144"/>
                </a:lnTo>
                <a:cubicBezTo>
                  <a:pt x="3465590" y="4611129"/>
                  <a:pt x="3461367" y="4645505"/>
                  <a:pt x="3441656" y="4666154"/>
                </a:cubicBezTo>
                <a:cubicBezTo>
                  <a:pt x="3415375" y="4693688"/>
                  <a:pt x="3363439" y="4694938"/>
                  <a:pt x="3335907" y="4668657"/>
                </a:cubicBezTo>
                <a:cubicBezTo>
                  <a:pt x="3315257" y="4648947"/>
                  <a:pt x="3309391" y="4614805"/>
                  <a:pt x="3318835" y="4587350"/>
                </a:cubicBezTo>
                <a:close/>
                <a:moveTo>
                  <a:pt x="3099333" y="4565207"/>
                </a:moveTo>
                <a:lnTo>
                  <a:pt x="3232308" y="4565207"/>
                </a:lnTo>
                <a:lnTo>
                  <a:pt x="3235230" y="4570513"/>
                </a:lnTo>
                <a:cubicBezTo>
                  <a:pt x="3244118" y="4595797"/>
                  <a:pt x="3238134" y="4621258"/>
                  <a:pt x="3217015" y="4644254"/>
                </a:cubicBezTo>
                <a:cubicBezTo>
                  <a:pt x="3190109" y="4673038"/>
                  <a:pt x="3139423" y="4671161"/>
                  <a:pt x="3112517" y="4642377"/>
                </a:cubicBezTo>
                <a:cubicBezTo>
                  <a:pt x="3099376" y="4628298"/>
                  <a:pt x="3093275" y="4608430"/>
                  <a:pt x="3094057" y="4588875"/>
                </a:cubicBezTo>
                <a:close/>
                <a:moveTo>
                  <a:pt x="2864868" y="4565207"/>
                </a:moveTo>
                <a:lnTo>
                  <a:pt x="3002298" y="4565207"/>
                </a:lnTo>
                <a:lnTo>
                  <a:pt x="3005358" y="4582305"/>
                </a:lnTo>
                <a:cubicBezTo>
                  <a:pt x="3004889" y="4598731"/>
                  <a:pt x="2997694" y="4615157"/>
                  <a:pt x="2984240" y="4631113"/>
                </a:cubicBezTo>
                <a:cubicBezTo>
                  <a:pt x="2955456" y="4660523"/>
                  <a:pt x="2907273" y="4660523"/>
                  <a:pt x="2880992" y="4629236"/>
                </a:cubicBezTo>
                <a:cubicBezTo>
                  <a:pt x="2867539" y="4612966"/>
                  <a:pt x="2860968" y="4596384"/>
                  <a:pt x="2861359" y="4579958"/>
                </a:cubicBezTo>
                <a:close/>
                <a:moveTo>
                  <a:pt x="2643681" y="4565207"/>
                </a:moveTo>
                <a:lnTo>
                  <a:pt x="2779337" y="4565207"/>
                </a:lnTo>
                <a:lnTo>
                  <a:pt x="2774919" y="4585248"/>
                </a:lnTo>
                <a:cubicBezTo>
                  <a:pt x="2771331" y="4593373"/>
                  <a:pt x="2766012" y="4601077"/>
                  <a:pt x="2758973" y="4607961"/>
                </a:cubicBezTo>
                <a:cubicBezTo>
                  <a:pt x="2730814" y="4635493"/>
                  <a:pt x="2690141" y="4634867"/>
                  <a:pt x="2662609" y="4606708"/>
                </a:cubicBezTo>
                <a:cubicBezTo>
                  <a:pt x="2655726" y="4599669"/>
                  <a:pt x="2650602" y="4591847"/>
                  <a:pt x="2647229" y="4583644"/>
                </a:cubicBezTo>
                <a:close/>
                <a:moveTo>
                  <a:pt x="2436429" y="4565207"/>
                </a:moveTo>
                <a:lnTo>
                  <a:pt x="2564996" y="4565207"/>
                </a:lnTo>
                <a:lnTo>
                  <a:pt x="2563732" y="4571853"/>
                </a:lnTo>
                <a:cubicBezTo>
                  <a:pt x="2560339" y="4579997"/>
                  <a:pt x="2555138" y="4587780"/>
                  <a:pt x="2548098" y="4594819"/>
                </a:cubicBezTo>
                <a:cubicBezTo>
                  <a:pt x="2519939" y="4623603"/>
                  <a:pt x="2479892" y="4623603"/>
                  <a:pt x="2452985" y="4593568"/>
                </a:cubicBezTo>
                <a:cubicBezTo>
                  <a:pt x="2446415" y="4586373"/>
                  <a:pt x="2441409" y="4579059"/>
                  <a:pt x="2437997" y="4571668"/>
                </a:cubicBezTo>
                <a:close/>
                <a:moveTo>
                  <a:pt x="2228950" y="4565207"/>
                </a:moveTo>
                <a:lnTo>
                  <a:pt x="2329217" y="4565207"/>
                </a:lnTo>
                <a:lnTo>
                  <a:pt x="2321580" y="4576047"/>
                </a:lnTo>
                <a:cubicBezTo>
                  <a:pt x="2295924" y="4597948"/>
                  <a:pt x="2265262" y="4600451"/>
                  <a:pt x="2235227" y="4573545"/>
                </a:cubicBezTo>
                <a:close/>
                <a:moveTo>
                  <a:pt x="2041195" y="4565207"/>
                </a:moveTo>
                <a:lnTo>
                  <a:pt x="2074785" y="4565207"/>
                </a:lnTo>
                <a:lnTo>
                  <a:pt x="2057830" y="4568852"/>
                </a:lnTo>
                <a:close/>
                <a:moveTo>
                  <a:pt x="4250739" y="0"/>
                </a:moveTo>
                <a:cubicBezTo>
                  <a:pt x="4248862" y="18772"/>
                  <a:pt x="4250739" y="31914"/>
                  <a:pt x="4245735" y="40048"/>
                </a:cubicBezTo>
                <a:cubicBezTo>
                  <a:pt x="4241979" y="45679"/>
                  <a:pt x="4222583" y="47556"/>
                  <a:pt x="4220078" y="44428"/>
                </a:cubicBezTo>
                <a:cubicBezTo>
                  <a:pt x="4213823" y="35667"/>
                  <a:pt x="4208190" y="20650"/>
                  <a:pt x="4211945" y="13140"/>
                </a:cubicBezTo>
                <a:cubicBezTo>
                  <a:pt x="4215698" y="6258"/>
                  <a:pt x="4231967" y="5632"/>
                  <a:pt x="4250739" y="0"/>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
        <p:nvSpPr>
          <p:cNvPr id="2" name="ชื่อเรื่อง 1"/>
          <p:cNvSpPr>
            <a:spLocks noGrp="1"/>
          </p:cNvSpPr>
          <p:nvPr>
            <p:ph type="ctrTitle"/>
          </p:nvPr>
        </p:nvSpPr>
        <p:spPr>
          <a:xfrm>
            <a:off x="1524000" y="1122363"/>
            <a:ext cx="9144000" cy="2387600"/>
          </a:xfrm>
        </p:spPr>
        <p:txBody>
          <a:bodyPr anchor="b"/>
          <a:lstStyle>
            <a:lvl1pPr algn="ctr">
              <a:defRPr sz="6000"/>
            </a:lvl1pPr>
          </a:lstStyle>
          <a:p>
            <a:r>
              <a:rPr lang="th-TH"/>
              <a:t>คลิกเพื่อแก้ไขสไตล์ชื่อเรื่องต้นแบบ</a:t>
            </a:r>
          </a:p>
        </p:txBody>
      </p:sp>
      <p:sp>
        <p:nvSpPr>
          <p:cNvPr id="3" name="ชื่อเรื่องรอง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h-TH"/>
              <a:t>คลิกเพื่อแก้ไขสไตล์ชื่อเรื่องรองต้นแบบ</a:t>
            </a:r>
          </a:p>
        </p:txBody>
      </p:sp>
      <p:sp>
        <p:nvSpPr>
          <p:cNvPr id="4" name="ตัวแทนวันที่ 3"/>
          <p:cNvSpPr>
            <a:spLocks noGrp="1"/>
          </p:cNvSpPr>
          <p:nvPr>
            <p:ph type="dt" sz="half" idx="10"/>
          </p:nvPr>
        </p:nvSpPr>
        <p:spPr/>
        <p:txBody>
          <a:bodyPr/>
          <a:lstStyle/>
          <a:p>
            <a:fld id="{59909BB3-917E-4D15-ACC7-282C635423FA}" type="datetimeFigureOut">
              <a:rPr lang="th-TH" smtClean="0"/>
              <a:t>20/03/62</a:t>
            </a:fld>
            <a:endParaRPr lang="th-TH"/>
          </a:p>
        </p:txBody>
      </p:sp>
      <p:sp>
        <p:nvSpPr>
          <p:cNvPr id="5" name="ตัวแทนท้ายกระดาษ 4"/>
          <p:cNvSpPr>
            <a:spLocks noGrp="1"/>
          </p:cNvSpPr>
          <p:nvPr>
            <p:ph type="ftr" sz="quarter" idx="11"/>
          </p:nvPr>
        </p:nvSpPr>
        <p:spPr/>
        <p:txBody>
          <a:bodyPr/>
          <a:lstStyle/>
          <a:p>
            <a:endParaRPr lang="th-TH"/>
          </a:p>
        </p:txBody>
      </p:sp>
      <p:sp>
        <p:nvSpPr>
          <p:cNvPr id="6" name="ตัวแทนหมายเลขสไลด์ 5"/>
          <p:cNvSpPr>
            <a:spLocks noGrp="1"/>
          </p:cNvSpPr>
          <p:nvPr>
            <p:ph type="sldNum" sz="quarter" idx="12"/>
          </p:nvPr>
        </p:nvSpPr>
        <p:spPr/>
        <p:txBody>
          <a:bodyPr/>
          <a:lstStyle/>
          <a:p>
            <a:fld id="{A5FDE8EF-B63A-4E94-81A0-EFB5CF706173}" type="slidenum">
              <a:rPr lang="th-TH" smtClean="0"/>
              <a:t>‹#›</a:t>
            </a:fld>
            <a:endParaRPr lang="th-TH"/>
          </a:p>
        </p:txBody>
      </p:sp>
      <p:sp>
        <p:nvSpPr>
          <p:cNvPr id="12" name="Freeform: Shape 11">
            <a:extLst>
              <a:ext uri="{FF2B5EF4-FFF2-40B4-BE49-F238E27FC236}">
                <a16:creationId xmlns:a16="http://schemas.microsoft.com/office/drawing/2014/main" id="{31E5726A-3F2F-4E44-B1BD-40C8E7008F50}"/>
              </a:ext>
            </a:extLst>
          </p:cNvPr>
          <p:cNvSpPr/>
          <p:nvPr userDrawn="1"/>
        </p:nvSpPr>
        <p:spPr>
          <a:xfrm rot="5400000">
            <a:off x="478926" y="-478927"/>
            <a:ext cx="4938823" cy="5896676"/>
          </a:xfrm>
          <a:custGeom>
            <a:avLst/>
            <a:gdLst>
              <a:gd name="connsiteX0" fmla="*/ 0 w 4938823"/>
              <a:gd name="connsiteY0" fmla="*/ 5896676 h 5896676"/>
              <a:gd name="connsiteX1" fmla="*/ 0 w 4938823"/>
              <a:gd name="connsiteY1" fmla="*/ 1136579 h 5896676"/>
              <a:gd name="connsiteX2" fmla="*/ 798117 w 4938823"/>
              <a:gd name="connsiteY2" fmla="*/ 0 h 5896676"/>
              <a:gd name="connsiteX3" fmla="*/ 4938823 w 4938823"/>
              <a:gd name="connsiteY3" fmla="*/ 5896676 h 5896676"/>
            </a:gdLst>
            <a:ahLst/>
            <a:cxnLst>
              <a:cxn ang="0">
                <a:pos x="connsiteX0" y="connsiteY0"/>
              </a:cxn>
              <a:cxn ang="0">
                <a:pos x="connsiteX1" y="connsiteY1"/>
              </a:cxn>
              <a:cxn ang="0">
                <a:pos x="connsiteX2" y="connsiteY2"/>
              </a:cxn>
              <a:cxn ang="0">
                <a:pos x="connsiteX3" y="connsiteY3"/>
              </a:cxn>
            </a:cxnLst>
            <a:rect l="l" t="t" r="r" b="b"/>
            <a:pathLst>
              <a:path w="4938823" h="5896676">
                <a:moveTo>
                  <a:pt x="0" y="5896676"/>
                </a:moveTo>
                <a:lnTo>
                  <a:pt x="0" y="1136579"/>
                </a:lnTo>
                <a:lnTo>
                  <a:pt x="798117" y="0"/>
                </a:lnTo>
                <a:lnTo>
                  <a:pt x="4938823" y="5896676"/>
                </a:lnTo>
                <a:close/>
              </a:path>
            </a:pathLst>
          </a:custGeom>
          <a:gradFill flip="none" rotWithShape="1">
            <a:gsLst>
              <a:gs pos="0">
                <a:schemeClr val="accent6">
                  <a:alpha val="13000"/>
                  <a:lumMod val="90000"/>
                </a:schemeClr>
              </a:gs>
              <a:gs pos="41000">
                <a:schemeClr val="accent5"/>
              </a:gs>
              <a:gs pos="100000">
                <a:schemeClr val="accent3"/>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th-TH"/>
          </a:p>
        </p:txBody>
      </p:sp>
      <p:sp>
        <p:nvSpPr>
          <p:cNvPr id="16" name="Freeform: Shape 15">
            <a:extLst>
              <a:ext uri="{FF2B5EF4-FFF2-40B4-BE49-F238E27FC236}">
                <a16:creationId xmlns:a16="http://schemas.microsoft.com/office/drawing/2014/main" id="{D8D649D1-95AD-4EC1-A671-BA5B74497BB9}"/>
              </a:ext>
            </a:extLst>
          </p:cNvPr>
          <p:cNvSpPr/>
          <p:nvPr userDrawn="1"/>
        </p:nvSpPr>
        <p:spPr>
          <a:xfrm rot="16200000">
            <a:off x="7007142" y="1673141"/>
            <a:ext cx="4718041" cy="5651676"/>
          </a:xfrm>
          <a:custGeom>
            <a:avLst/>
            <a:gdLst>
              <a:gd name="connsiteX0" fmla="*/ 4718041 w 4718041"/>
              <a:gd name="connsiteY0" fmla="*/ 5651676 h 5651676"/>
              <a:gd name="connsiteX1" fmla="*/ 0 w 4718041"/>
              <a:gd name="connsiteY1" fmla="*/ 5651675 h 5651676"/>
              <a:gd name="connsiteX2" fmla="*/ 0 w 4718041"/>
              <a:gd name="connsiteY2" fmla="*/ 1067169 h 5651676"/>
              <a:gd name="connsiteX3" fmla="*/ 749377 w 4718041"/>
              <a:gd name="connsiteY3" fmla="*/ 0 h 5651676"/>
            </a:gdLst>
            <a:ahLst/>
            <a:cxnLst>
              <a:cxn ang="0">
                <a:pos x="connsiteX0" y="connsiteY0"/>
              </a:cxn>
              <a:cxn ang="0">
                <a:pos x="connsiteX1" y="connsiteY1"/>
              </a:cxn>
              <a:cxn ang="0">
                <a:pos x="connsiteX2" y="connsiteY2"/>
              </a:cxn>
              <a:cxn ang="0">
                <a:pos x="connsiteX3" y="connsiteY3"/>
              </a:cxn>
            </a:cxnLst>
            <a:rect l="l" t="t" r="r" b="b"/>
            <a:pathLst>
              <a:path w="4718041" h="5651676">
                <a:moveTo>
                  <a:pt x="4718041" y="5651676"/>
                </a:moveTo>
                <a:lnTo>
                  <a:pt x="0" y="5651675"/>
                </a:lnTo>
                <a:lnTo>
                  <a:pt x="0" y="1067169"/>
                </a:lnTo>
                <a:lnTo>
                  <a:pt x="749377" y="0"/>
                </a:lnTo>
                <a:close/>
              </a:path>
            </a:pathLst>
          </a:custGeom>
          <a:gradFill flip="none" rotWithShape="1">
            <a:gsLst>
              <a:gs pos="0">
                <a:schemeClr val="accent6">
                  <a:alpha val="13000"/>
                  <a:lumMod val="90000"/>
                </a:schemeClr>
              </a:gs>
              <a:gs pos="41000">
                <a:schemeClr val="accent5"/>
              </a:gs>
              <a:gs pos="100000">
                <a:schemeClr val="accent3"/>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18" name="Freeform: Shape 17">
            <a:extLst>
              <a:ext uri="{FF2B5EF4-FFF2-40B4-BE49-F238E27FC236}">
                <a16:creationId xmlns:a16="http://schemas.microsoft.com/office/drawing/2014/main" id="{BDEBFD41-EE36-47F4-84BC-E13CFE5CB750}"/>
              </a:ext>
            </a:extLst>
          </p:cNvPr>
          <p:cNvSpPr/>
          <p:nvPr/>
        </p:nvSpPr>
        <p:spPr>
          <a:xfrm>
            <a:off x="-1" y="2457124"/>
            <a:ext cx="3737044" cy="4400876"/>
          </a:xfrm>
          <a:custGeom>
            <a:avLst/>
            <a:gdLst>
              <a:gd name="connsiteX0" fmla="*/ 548119 w 3737044"/>
              <a:gd name="connsiteY0" fmla="*/ 4395319 h 4400876"/>
              <a:gd name="connsiteX1" fmla="*/ 558718 w 3737044"/>
              <a:gd name="connsiteY1" fmla="*/ 4400876 h 4400876"/>
              <a:gd name="connsiteX2" fmla="*/ 532733 w 3737044"/>
              <a:gd name="connsiteY2" fmla="*/ 4400876 h 4400876"/>
              <a:gd name="connsiteX3" fmla="*/ 375036 w 3737044"/>
              <a:gd name="connsiteY3" fmla="*/ 4388198 h 4400876"/>
              <a:gd name="connsiteX4" fmla="*/ 405916 w 3737044"/>
              <a:gd name="connsiteY4" fmla="*/ 4400876 h 4400876"/>
              <a:gd name="connsiteX5" fmla="*/ 346013 w 3737044"/>
              <a:gd name="connsiteY5" fmla="*/ 4400876 h 4400876"/>
              <a:gd name="connsiteX6" fmla="*/ 358806 w 3737044"/>
              <a:gd name="connsiteY6" fmla="*/ 4391609 h 4400876"/>
              <a:gd name="connsiteX7" fmla="*/ 375036 w 3737044"/>
              <a:gd name="connsiteY7" fmla="*/ 4388198 h 4400876"/>
              <a:gd name="connsiteX8" fmla="*/ 3599398 w 3737044"/>
              <a:gd name="connsiteY8" fmla="*/ 4381874 h 4400876"/>
              <a:gd name="connsiteX9" fmla="*/ 3648166 w 3737044"/>
              <a:gd name="connsiteY9" fmla="*/ 4396458 h 4400876"/>
              <a:gd name="connsiteX10" fmla="*/ 3650360 w 3737044"/>
              <a:gd name="connsiteY10" fmla="*/ 4400876 h 4400876"/>
              <a:gd name="connsiteX11" fmla="*/ 3592071 w 3737044"/>
              <a:gd name="connsiteY11" fmla="*/ 4400876 h 4400876"/>
              <a:gd name="connsiteX12" fmla="*/ 3593587 w 3737044"/>
              <a:gd name="connsiteY12" fmla="*/ 4395832 h 4400876"/>
              <a:gd name="connsiteX13" fmla="*/ 3599398 w 3737044"/>
              <a:gd name="connsiteY13" fmla="*/ 4381874 h 4400876"/>
              <a:gd name="connsiteX14" fmla="*/ 2160043 w 3737044"/>
              <a:gd name="connsiteY14" fmla="*/ 4380051 h 4400876"/>
              <a:gd name="connsiteX15" fmla="*/ 2193314 w 3737044"/>
              <a:gd name="connsiteY15" fmla="*/ 4394180 h 4400876"/>
              <a:gd name="connsiteX16" fmla="*/ 2196059 w 3737044"/>
              <a:gd name="connsiteY16" fmla="*/ 4400876 h 4400876"/>
              <a:gd name="connsiteX17" fmla="*/ 2125178 w 3737044"/>
              <a:gd name="connsiteY17" fmla="*/ 4400876 h 4400876"/>
              <a:gd name="connsiteX18" fmla="*/ 2128138 w 3737044"/>
              <a:gd name="connsiteY18" fmla="*/ 4394635 h 4400876"/>
              <a:gd name="connsiteX19" fmla="*/ 2160043 w 3737044"/>
              <a:gd name="connsiteY19" fmla="*/ 4380051 h 4400876"/>
              <a:gd name="connsiteX20" fmla="*/ 217108 w 3737044"/>
              <a:gd name="connsiteY20" fmla="*/ 4379880 h 4400876"/>
              <a:gd name="connsiteX21" fmla="*/ 246220 w 3737044"/>
              <a:gd name="connsiteY21" fmla="*/ 4389167 h 4400876"/>
              <a:gd name="connsiteX22" fmla="*/ 256157 w 3737044"/>
              <a:gd name="connsiteY22" fmla="*/ 4400876 h 4400876"/>
              <a:gd name="connsiteX23" fmla="*/ 171614 w 3737044"/>
              <a:gd name="connsiteY23" fmla="*/ 4400876 h 4400876"/>
              <a:gd name="connsiteX24" fmla="*/ 172947 w 3737044"/>
              <a:gd name="connsiteY24" fmla="*/ 4397007 h 4400876"/>
              <a:gd name="connsiteX25" fmla="*/ 186969 w 3737044"/>
              <a:gd name="connsiteY25" fmla="*/ 4384608 h 4400876"/>
              <a:gd name="connsiteX26" fmla="*/ 217108 w 3737044"/>
              <a:gd name="connsiteY26" fmla="*/ 4379880 h 4400876"/>
              <a:gd name="connsiteX27" fmla="*/ 2008496 w 3737044"/>
              <a:gd name="connsiteY27" fmla="*/ 4370992 h 4400876"/>
              <a:gd name="connsiteX28" fmla="*/ 2040173 w 3737044"/>
              <a:gd name="connsiteY28" fmla="*/ 4386887 h 4400876"/>
              <a:gd name="connsiteX29" fmla="*/ 2046359 w 3737044"/>
              <a:gd name="connsiteY29" fmla="*/ 4400876 h 4400876"/>
              <a:gd name="connsiteX30" fmla="*/ 1967410 w 3737044"/>
              <a:gd name="connsiteY30" fmla="*/ 4400876 h 4400876"/>
              <a:gd name="connsiteX31" fmla="*/ 1975452 w 3737044"/>
              <a:gd name="connsiteY31" fmla="*/ 4384152 h 4400876"/>
              <a:gd name="connsiteX32" fmla="*/ 2008496 w 3737044"/>
              <a:gd name="connsiteY32" fmla="*/ 4370992 h 4400876"/>
              <a:gd name="connsiteX33" fmla="*/ 81228 w 3737044"/>
              <a:gd name="connsiteY33" fmla="*/ 4368656 h 4400876"/>
              <a:gd name="connsiteX34" fmla="*/ 97736 w 3737044"/>
              <a:gd name="connsiteY34" fmla="*/ 4389352 h 4400876"/>
              <a:gd name="connsiteX35" fmla="*/ 101598 w 3737044"/>
              <a:gd name="connsiteY35" fmla="*/ 4400876 h 4400876"/>
              <a:gd name="connsiteX36" fmla="*/ 17364 w 3737044"/>
              <a:gd name="connsiteY36" fmla="*/ 4400876 h 4400876"/>
              <a:gd name="connsiteX37" fmla="*/ 18729 w 3737044"/>
              <a:gd name="connsiteY37" fmla="*/ 4393724 h 4400876"/>
              <a:gd name="connsiteX38" fmla="*/ 30181 w 3737044"/>
              <a:gd name="connsiteY38" fmla="*/ 4380050 h 4400876"/>
              <a:gd name="connsiteX39" fmla="*/ 81228 w 3737044"/>
              <a:gd name="connsiteY39" fmla="*/ 4368656 h 4400876"/>
              <a:gd name="connsiteX40" fmla="*/ 1845383 w 3737044"/>
              <a:gd name="connsiteY40" fmla="*/ 4353843 h 4400876"/>
              <a:gd name="connsiteX41" fmla="*/ 1875180 w 3737044"/>
              <a:gd name="connsiteY41" fmla="*/ 4365921 h 4400876"/>
              <a:gd name="connsiteX42" fmla="*/ 1888540 w 3737044"/>
              <a:gd name="connsiteY42" fmla="*/ 4384160 h 4400876"/>
              <a:gd name="connsiteX43" fmla="*/ 1892560 w 3737044"/>
              <a:gd name="connsiteY43" fmla="*/ 4400876 h 4400876"/>
              <a:gd name="connsiteX44" fmla="*/ 1797013 w 3737044"/>
              <a:gd name="connsiteY44" fmla="*/ 4400876 h 4400876"/>
              <a:gd name="connsiteX45" fmla="*/ 1813194 w 3737044"/>
              <a:gd name="connsiteY45" fmla="*/ 4367744 h 4400876"/>
              <a:gd name="connsiteX46" fmla="*/ 1845383 w 3737044"/>
              <a:gd name="connsiteY46" fmla="*/ 4353843 h 4400876"/>
              <a:gd name="connsiteX47" fmla="*/ 1684834 w 3737044"/>
              <a:gd name="connsiteY47" fmla="*/ 4337036 h 4400876"/>
              <a:gd name="connsiteX48" fmla="*/ 1714745 w 3737044"/>
              <a:gd name="connsiteY48" fmla="*/ 4349513 h 4400876"/>
              <a:gd name="connsiteX49" fmla="*/ 1732464 w 3737044"/>
              <a:gd name="connsiteY49" fmla="*/ 4387685 h 4400876"/>
              <a:gd name="connsiteX50" fmla="*/ 1729491 w 3737044"/>
              <a:gd name="connsiteY50" fmla="*/ 4400876 h 4400876"/>
              <a:gd name="connsiteX51" fmla="*/ 1641336 w 3737044"/>
              <a:gd name="connsiteY51" fmla="*/ 4400876 h 4400876"/>
              <a:gd name="connsiteX52" fmla="*/ 1634528 w 3737044"/>
              <a:gd name="connsiteY52" fmla="*/ 4385406 h 4400876"/>
              <a:gd name="connsiteX53" fmla="*/ 1651847 w 3737044"/>
              <a:gd name="connsiteY53" fmla="*/ 4350881 h 4400876"/>
              <a:gd name="connsiteX54" fmla="*/ 1684834 w 3737044"/>
              <a:gd name="connsiteY54" fmla="*/ 4337036 h 4400876"/>
              <a:gd name="connsiteX55" fmla="*/ 1523659 w 3737044"/>
              <a:gd name="connsiteY55" fmla="*/ 4320970 h 4400876"/>
              <a:gd name="connsiteX56" fmla="*/ 1558413 w 3737044"/>
              <a:gd name="connsiteY56" fmla="*/ 4337663 h 4400876"/>
              <a:gd name="connsiteX57" fmla="*/ 1572086 w 3737044"/>
              <a:gd name="connsiteY57" fmla="*/ 4373385 h 4400876"/>
              <a:gd name="connsiteX58" fmla="*/ 1557719 w 3737044"/>
              <a:gd name="connsiteY58" fmla="*/ 4400876 h 4400876"/>
              <a:gd name="connsiteX59" fmla="*/ 1486279 w 3737044"/>
              <a:gd name="connsiteY59" fmla="*/ 4400876 h 4400876"/>
              <a:gd name="connsiteX60" fmla="*/ 1472327 w 3737044"/>
              <a:gd name="connsiteY60" fmla="*/ 4370422 h 4400876"/>
              <a:gd name="connsiteX61" fmla="*/ 1488223 w 3737044"/>
              <a:gd name="connsiteY61" fmla="*/ 4335385 h 4400876"/>
              <a:gd name="connsiteX62" fmla="*/ 1523659 w 3737044"/>
              <a:gd name="connsiteY62" fmla="*/ 4320970 h 4400876"/>
              <a:gd name="connsiteX63" fmla="*/ 1363110 w 3737044"/>
              <a:gd name="connsiteY63" fmla="*/ 4304676 h 4400876"/>
              <a:gd name="connsiteX64" fmla="*/ 1397522 w 3737044"/>
              <a:gd name="connsiteY64" fmla="*/ 4322167 h 4400876"/>
              <a:gd name="connsiteX65" fmla="*/ 1396610 w 3737044"/>
              <a:gd name="connsiteY65" fmla="*/ 4388255 h 4400876"/>
              <a:gd name="connsiteX66" fmla="*/ 1380067 w 3737044"/>
              <a:gd name="connsiteY66" fmla="*/ 4400326 h 4400876"/>
              <a:gd name="connsiteX67" fmla="*/ 1377638 w 3737044"/>
              <a:gd name="connsiteY67" fmla="*/ 4400876 h 4400876"/>
              <a:gd name="connsiteX68" fmla="*/ 1343213 w 3737044"/>
              <a:gd name="connsiteY68" fmla="*/ 4400876 h 4400876"/>
              <a:gd name="connsiteX69" fmla="*/ 1326421 w 3737044"/>
              <a:gd name="connsiteY69" fmla="*/ 4389622 h 4400876"/>
              <a:gd name="connsiteX70" fmla="*/ 1327332 w 3737044"/>
              <a:gd name="connsiteY70" fmla="*/ 4318976 h 4400876"/>
              <a:gd name="connsiteX71" fmla="*/ 1363110 w 3737044"/>
              <a:gd name="connsiteY71" fmla="*/ 4304676 h 4400876"/>
              <a:gd name="connsiteX72" fmla="*/ 1197662 w 3737044"/>
              <a:gd name="connsiteY72" fmla="*/ 4288040 h 4400876"/>
              <a:gd name="connsiteX73" fmla="*/ 1233441 w 3737044"/>
              <a:gd name="connsiteY73" fmla="*/ 4303024 h 4400876"/>
              <a:gd name="connsiteX74" fmla="*/ 1233441 w 3737044"/>
              <a:gd name="connsiteY74" fmla="*/ 4373214 h 4400876"/>
              <a:gd name="connsiteX75" fmla="*/ 1163250 w 3737044"/>
              <a:gd name="connsiteY75" fmla="*/ 4370935 h 4400876"/>
              <a:gd name="connsiteX76" fmla="*/ 1163250 w 3737044"/>
              <a:gd name="connsiteY76" fmla="*/ 4304847 h 4400876"/>
              <a:gd name="connsiteX77" fmla="*/ 1197662 w 3737044"/>
              <a:gd name="connsiteY77" fmla="*/ 4288040 h 4400876"/>
              <a:gd name="connsiteX78" fmla="*/ 1046514 w 3737044"/>
              <a:gd name="connsiteY78" fmla="*/ 4279380 h 4400876"/>
              <a:gd name="connsiteX79" fmla="*/ 1079387 w 3737044"/>
              <a:gd name="connsiteY79" fmla="*/ 4294364 h 4400876"/>
              <a:gd name="connsiteX80" fmla="*/ 1080754 w 3737044"/>
              <a:gd name="connsiteY80" fmla="*/ 4364554 h 4400876"/>
              <a:gd name="connsiteX81" fmla="*/ 1010109 w 3737044"/>
              <a:gd name="connsiteY81" fmla="*/ 4363642 h 4400876"/>
              <a:gd name="connsiteX82" fmla="*/ 1013299 w 3737044"/>
              <a:gd name="connsiteY82" fmla="*/ 4293452 h 4400876"/>
              <a:gd name="connsiteX83" fmla="*/ 1046514 w 3737044"/>
              <a:gd name="connsiteY83" fmla="*/ 4279380 h 4400876"/>
              <a:gd name="connsiteX84" fmla="*/ 882262 w 3737044"/>
              <a:gd name="connsiteY84" fmla="*/ 4263770 h 4400876"/>
              <a:gd name="connsiteX85" fmla="*/ 915762 w 3737044"/>
              <a:gd name="connsiteY85" fmla="*/ 4276588 h 4400876"/>
              <a:gd name="connsiteX86" fmla="*/ 920775 w 3737044"/>
              <a:gd name="connsiteY86" fmla="*/ 4346323 h 4400876"/>
              <a:gd name="connsiteX87" fmla="*/ 851042 w 3737044"/>
              <a:gd name="connsiteY87" fmla="*/ 4349058 h 4400876"/>
              <a:gd name="connsiteX88" fmla="*/ 850130 w 3737044"/>
              <a:gd name="connsiteY88" fmla="*/ 4279323 h 4400876"/>
              <a:gd name="connsiteX89" fmla="*/ 882262 w 3737044"/>
              <a:gd name="connsiteY89" fmla="*/ 4263770 h 4400876"/>
              <a:gd name="connsiteX90" fmla="*/ 714706 w 3737044"/>
              <a:gd name="connsiteY90" fmla="*/ 4256192 h 4400876"/>
              <a:gd name="connsiteX91" fmla="*/ 747579 w 3737044"/>
              <a:gd name="connsiteY91" fmla="*/ 4271120 h 4400876"/>
              <a:gd name="connsiteX92" fmla="*/ 744388 w 3737044"/>
              <a:gd name="connsiteY92" fmla="*/ 4344044 h 4400876"/>
              <a:gd name="connsiteX93" fmla="*/ 681035 w 3737044"/>
              <a:gd name="connsiteY93" fmla="*/ 4340398 h 4400876"/>
              <a:gd name="connsiteX94" fmla="*/ 681491 w 3737044"/>
              <a:gd name="connsiteY94" fmla="*/ 4270663 h 4400876"/>
              <a:gd name="connsiteX95" fmla="*/ 714706 w 3737044"/>
              <a:gd name="connsiteY95" fmla="*/ 4256192 h 4400876"/>
              <a:gd name="connsiteX96" fmla="*/ 2500056 w 3737044"/>
              <a:gd name="connsiteY96" fmla="*/ 4254711 h 4400876"/>
              <a:gd name="connsiteX97" fmla="*/ 2504613 w 3737044"/>
              <a:gd name="connsiteY97" fmla="*/ 4291173 h 4400876"/>
              <a:gd name="connsiteX98" fmla="*/ 2514640 w 3737044"/>
              <a:gd name="connsiteY98" fmla="*/ 4303024 h 4400876"/>
              <a:gd name="connsiteX99" fmla="*/ 2531048 w 3737044"/>
              <a:gd name="connsiteY99" fmla="*/ 4315786 h 4400876"/>
              <a:gd name="connsiteX100" fmla="*/ 2527402 w 3737044"/>
              <a:gd name="connsiteY100" fmla="*/ 4343133 h 4400876"/>
              <a:gd name="connsiteX101" fmla="*/ 2468606 w 3737044"/>
              <a:gd name="connsiteY101" fmla="*/ 4328092 h 4400876"/>
              <a:gd name="connsiteX102" fmla="*/ 2458579 w 3737044"/>
              <a:gd name="connsiteY102" fmla="*/ 4283425 h 4400876"/>
              <a:gd name="connsiteX103" fmla="*/ 2500056 w 3737044"/>
              <a:gd name="connsiteY103" fmla="*/ 4254711 h 4400876"/>
              <a:gd name="connsiteX104" fmla="*/ 2337854 w 3737044"/>
              <a:gd name="connsiteY104" fmla="*/ 4242462 h 4400876"/>
              <a:gd name="connsiteX105" fmla="*/ 2367879 w 3737044"/>
              <a:gd name="connsiteY105" fmla="*/ 4249242 h 4400876"/>
              <a:gd name="connsiteX106" fmla="*/ 2371525 w 3737044"/>
              <a:gd name="connsiteY106" fmla="*/ 4313962 h 4400876"/>
              <a:gd name="connsiteX107" fmla="*/ 2305893 w 3737044"/>
              <a:gd name="connsiteY107" fmla="*/ 4313507 h 4400876"/>
              <a:gd name="connsiteX108" fmla="*/ 2308171 w 3737044"/>
              <a:gd name="connsiteY108" fmla="*/ 4249697 h 4400876"/>
              <a:gd name="connsiteX109" fmla="*/ 2337854 w 3737044"/>
              <a:gd name="connsiteY109" fmla="*/ 4242462 h 4400876"/>
              <a:gd name="connsiteX110" fmla="*/ 552277 w 3737044"/>
              <a:gd name="connsiteY110" fmla="*/ 4240581 h 4400876"/>
              <a:gd name="connsiteX111" fmla="*/ 582587 w 3737044"/>
              <a:gd name="connsiteY111" fmla="*/ 4251520 h 4400876"/>
              <a:gd name="connsiteX112" fmla="*/ 586689 w 3737044"/>
              <a:gd name="connsiteY112" fmla="*/ 4323534 h 4400876"/>
              <a:gd name="connsiteX113" fmla="*/ 521968 w 3737044"/>
              <a:gd name="connsiteY113" fmla="*/ 4324902 h 4400876"/>
              <a:gd name="connsiteX114" fmla="*/ 520601 w 3737044"/>
              <a:gd name="connsiteY114" fmla="*/ 4255622 h 4400876"/>
              <a:gd name="connsiteX115" fmla="*/ 552277 w 3737044"/>
              <a:gd name="connsiteY115" fmla="*/ 4240581 h 4400876"/>
              <a:gd name="connsiteX116" fmla="*/ 394520 w 3737044"/>
              <a:gd name="connsiteY116" fmla="*/ 4225769 h 4400876"/>
              <a:gd name="connsiteX117" fmla="*/ 426253 w 3737044"/>
              <a:gd name="connsiteY117" fmla="*/ 4242405 h 4400876"/>
              <a:gd name="connsiteX118" fmla="*/ 420785 w 3737044"/>
              <a:gd name="connsiteY118" fmla="*/ 4310772 h 4400876"/>
              <a:gd name="connsiteX119" fmla="*/ 358798 w 3737044"/>
              <a:gd name="connsiteY119" fmla="*/ 4306670 h 4400876"/>
              <a:gd name="connsiteX120" fmla="*/ 361077 w 3737044"/>
              <a:gd name="connsiteY120" fmla="*/ 4237848 h 4400876"/>
              <a:gd name="connsiteX121" fmla="*/ 394520 w 3737044"/>
              <a:gd name="connsiteY121" fmla="*/ 4225769 h 4400876"/>
              <a:gd name="connsiteX122" fmla="*/ 2176565 w 3737044"/>
              <a:gd name="connsiteY122" fmla="*/ 4217451 h 4400876"/>
              <a:gd name="connsiteX123" fmla="*/ 2208812 w 3737044"/>
              <a:gd name="connsiteY123" fmla="*/ 4232834 h 4400876"/>
              <a:gd name="connsiteX124" fmla="*/ 2209267 w 3737044"/>
              <a:gd name="connsiteY124" fmla="*/ 4298922 h 4400876"/>
              <a:gd name="connsiteX125" fmla="*/ 2143179 w 3737044"/>
              <a:gd name="connsiteY125" fmla="*/ 4298011 h 4400876"/>
              <a:gd name="connsiteX126" fmla="*/ 2143635 w 3737044"/>
              <a:gd name="connsiteY126" fmla="*/ 4232834 h 4400876"/>
              <a:gd name="connsiteX127" fmla="*/ 2176565 w 3737044"/>
              <a:gd name="connsiteY127" fmla="*/ 4217451 h 4400876"/>
              <a:gd name="connsiteX128" fmla="*/ 3629878 w 3737044"/>
              <a:gd name="connsiteY128" fmla="*/ 4211127 h 4400876"/>
              <a:gd name="connsiteX129" fmla="*/ 3641330 w 3737044"/>
              <a:gd name="connsiteY129" fmla="*/ 4214146 h 4400876"/>
              <a:gd name="connsiteX130" fmla="*/ 3651356 w 3737044"/>
              <a:gd name="connsiteY130" fmla="*/ 4253799 h 4400876"/>
              <a:gd name="connsiteX131" fmla="*/ 3616717 w 3737044"/>
              <a:gd name="connsiteY131" fmla="*/ 4247419 h 4400876"/>
              <a:gd name="connsiteX132" fmla="*/ 3619452 w 3737044"/>
              <a:gd name="connsiteY132" fmla="*/ 4211868 h 4400876"/>
              <a:gd name="connsiteX133" fmla="*/ 3629878 w 3737044"/>
              <a:gd name="connsiteY133" fmla="*/ 4211127 h 4400876"/>
              <a:gd name="connsiteX134" fmla="*/ 79918 w 3737044"/>
              <a:gd name="connsiteY134" fmla="*/ 4210329 h 4400876"/>
              <a:gd name="connsiteX135" fmla="*/ 109030 w 3737044"/>
              <a:gd name="connsiteY135" fmla="*/ 4219616 h 4400876"/>
              <a:gd name="connsiteX136" fmla="*/ 110398 w 3737044"/>
              <a:gd name="connsiteY136" fmla="*/ 4282058 h 4400876"/>
              <a:gd name="connsiteX137" fmla="*/ 42487 w 3737044"/>
              <a:gd name="connsiteY137" fmla="*/ 4277956 h 4400876"/>
              <a:gd name="connsiteX138" fmla="*/ 49779 w 3737044"/>
              <a:gd name="connsiteY138" fmla="*/ 4215058 h 4400876"/>
              <a:gd name="connsiteX139" fmla="*/ 79918 w 3737044"/>
              <a:gd name="connsiteY139" fmla="*/ 4210329 h 4400876"/>
              <a:gd name="connsiteX140" fmla="*/ 228046 w 3737044"/>
              <a:gd name="connsiteY140" fmla="*/ 4209988 h 4400876"/>
              <a:gd name="connsiteX141" fmla="*/ 261261 w 3737044"/>
              <a:gd name="connsiteY141" fmla="*/ 4223263 h 4400876"/>
              <a:gd name="connsiteX142" fmla="*/ 269466 w 3737044"/>
              <a:gd name="connsiteY142" fmla="*/ 4284793 h 4400876"/>
              <a:gd name="connsiteX143" fmla="*/ 199731 w 3737044"/>
              <a:gd name="connsiteY143" fmla="*/ 4291629 h 4400876"/>
              <a:gd name="connsiteX144" fmla="*/ 196541 w 3737044"/>
              <a:gd name="connsiteY144" fmla="*/ 4226453 h 4400876"/>
              <a:gd name="connsiteX145" fmla="*/ 228046 w 3737044"/>
              <a:gd name="connsiteY145" fmla="*/ 4209988 h 4400876"/>
              <a:gd name="connsiteX146" fmla="*/ 2018124 w 3737044"/>
              <a:gd name="connsiteY146" fmla="*/ 4201157 h 4400876"/>
              <a:gd name="connsiteX147" fmla="*/ 2051566 w 3737044"/>
              <a:gd name="connsiteY147" fmla="*/ 4219160 h 4400876"/>
              <a:gd name="connsiteX148" fmla="*/ 2047009 w 3737044"/>
              <a:gd name="connsiteY148" fmla="*/ 4285248 h 4400876"/>
              <a:gd name="connsiteX149" fmla="*/ 1981833 w 3737044"/>
              <a:gd name="connsiteY149" fmla="*/ 4283881 h 4400876"/>
              <a:gd name="connsiteX150" fmla="*/ 1982288 w 3737044"/>
              <a:gd name="connsiteY150" fmla="*/ 4214603 h 4400876"/>
              <a:gd name="connsiteX151" fmla="*/ 2018124 w 3737044"/>
              <a:gd name="connsiteY151" fmla="*/ 4201157 h 4400876"/>
              <a:gd name="connsiteX152" fmla="*/ 1860709 w 3737044"/>
              <a:gd name="connsiteY152" fmla="*/ 4192212 h 4400876"/>
              <a:gd name="connsiteX153" fmla="*/ 1896146 w 3737044"/>
              <a:gd name="connsiteY153" fmla="*/ 4207765 h 4400876"/>
              <a:gd name="connsiteX154" fmla="*/ 1897057 w 3737044"/>
              <a:gd name="connsiteY154" fmla="*/ 4273853 h 4400876"/>
              <a:gd name="connsiteX155" fmla="*/ 1826867 w 3737044"/>
              <a:gd name="connsiteY155" fmla="*/ 4275221 h 4400876"/>
              <a:gd name="connsiteX156" fmla="*/ 1825956 w 3737044"/>
              <a:gd name="connsiteY156" fmla="*/ 4209133 h 4400876"/>
              <a:gd name="connsiteX157" fmla="*/ 1860709 w 3737044"/>
              <a:gd name="connsiteY157" fmla="*/ 4192212 h 4400876"/>
              <a:gd name="connsiteX158" fmla="*/ 1700160 w 3737044"/>
              <a:gd name="connsiteY158" fmla="*/ 4175007 h 4400876"/>
              <a:gd name="connsiteX159" fmla="*/ 1735255 w 3737044"/>
              <a:gd name="connsiteY159" fmla="*/ 4190902 h 4400876"/>
              <a:gd name="connsiteX160" fmla="*/ 1732521 w 3737044"/>
              <a:gd name="connsiteY160" fmla="*/ 4261548 h 4400876"/>
              <a:gd name="connsiteX161" fmla="*/ 1662330 w 3737044"/>
              <a:gd name="connsiteY161" fmla="*/ 4256990 h 4400876"/>
              <a:gd name="connsiteX162" fmla="*/ 1665065 w 3737044"/>
              <a:gd name="connsiteY162" fmla="*/ 4190902 h 4400876"/>
              <a:gd name="connsiteX163" fmla="*/ 1700160 w 3737044"/>
              <a:gd name="connsiteY163" fmla="*/ 4175007 h 4400876"/>
              <a:gd name="connsiteX164" fmla="*/ 1537959 w 3737044"/>
              <a:gd name="connsiteY164" fmla="*/ 4158371 h 4400876"/>
              <a:gd name="connsiteX165" fmla="*/ 1573454 w 3737044"/>
              <a:gd name="connsiteY165" fmla="*/ 4173126 h 4400876"/>
              <a:gd name="connsiteX166" fmla="*/ 1574364 w 3737044"/>
              <a:gd name="connsiteY166" fmla="*/ 4243772 h 4400876"/>
              <a:gd name="connsiteX167" fmla="*/ 1503719 w 3737044"/>
              <a:gd name="connsiteY167" fmla="*/ 4244684 h 4400876"/>
              <a:gd name="connsiteX168" fmla="*/ 1502807 w 3737044"/>
              <a:gd name="connsiteY168" fmla="*/ 4174038 h 4400876"/>
              <a:gd name="connsiteX169" fmla="*/ 1537959 w 3737044"/>
              <a:gd name="connsiteY169" fmla="*/ 4158371 h 4400876"/>
              <a:gd name="connsiteX170" fmla="*/ 1375075 w 3737044"/>
              <a:gd name="connsiteY170" fmla="*/ 4140937 h 4400876"/>
              <a:gd name="connsiteX171" fmla="*/ 1412107 w 3737044"/>
              <a:gd name="connsiteY171" fmla="*/ 4155807 h 4400876"/>
              <a:gd name="connsiteX172" fmla="*/ 1414842 w 3737044"/>
              <a:gd name="connsiteY172" fmla="*/ 4226453 h 4400876"/>
              <a:gd name="connsiteX173" fmla="*/ 1344196 w 3737044"/>
              <a:gd name="connsiteY173" fmla="*/ 4232378 h 4400876"/>
              <a:gd name="connsiteX174" fmla="*/ 1340094 w 3737044"/>
              <a:gd name="connsiteY174" fmla="*/ 4157173 h 4400876"/>
              <a:gd name="connsiteX175" fmla="*/ 1375075 w 3737044"/>
              <a:gd name="connsiteY175" fmla="*/ 4140937 h 4400876"/>
              <a:gd name="connsiteX176" fmla="*/ 1218457 w 3737044"/>
              <a:gd name="connsiteY176" fmla="*/ 4125099 h 4400876"/>
              <a:gd name="connsiteX177" fmla="*/ 1253496 w 3737044"/>
              <a:gd name="connsiteY177" fmla="*/ 4142589 h 4400876"/>
              <a:gd name="connsiteX178" fmla="*/ 1250305 w 3737044"/>
              <a:gd name="connsiteY178" fmla="*/ 4214146 h 4400876"/>
              <a:gd name="connsiteX179" fmla="*/ 1175557 w 3737044"/>
              <a:gd name="connsiteY179" fmla="*/ 4209133 h 4400876"/>
              <a:gd name="connsiteX180" fmla="*/ 1182393 w 3737044"/>
              <a:gd name="connsiteY180" fmla="*/ 4138032 h 4400876"/>
              <a:gd name="connsiteX181" fmla="*/ 1218457 w 3737044"/>
              <a:gd name="connsiteY181" fmla="*/ 4125099 h 4400876"/>
              <a:gd name="connsiteX182" fmla="*/ 1046628 w 3737044"/>
              <a:gd name="connsiteY182" fmla="*/ 4117008 h 4400876"/>
              <a:gd name="connsiteX183" fmla="*/ 1082122 w 3737044"/>
              <a:gd name="connsiteY183" fmla="*/ 4133017 h 4400876"/>
              <a:gd name="connsiteX184" fmla="*/ 1082122 w 3737044"/>
              <a:gd name="connsiteY184" fmla="*/ 4203664 h 4400876"/>
              <a:gd name="connsiteX185" fmla="*/ 1007830 w 3737044"/>
              <a:gd name="connsiteY185" fmla="*/ 4202296 h 4400876"/>
              <a:gd name="connsiteX186" fmla="*/ 1011476 w 3737044"/>
              <a:gd name="connsiteY186" fmla="*/ 4132106 h 4400876"/>
              <a:gd name="connsiteX187" fmla="*/ 1046628 w 3737044"/>
              <a:gd name="connsiteY187" fmla="*/ 4117008 h 4400876"/>
              <a:gd name="connsiteX188" fmla="*/ 894170 w 3737044"/>
              <a:gd name="connsiteY188" fmla="*/ 4110058 h 4400876"/>
              <a:gd name="connsiteX189" fmla="*/ 928980 w 3737044"/>
              <a:gd name="connsiteY189" fmla="*/ 4126637 h 4400876"/>
              <a:gd name="connsiteX190" fmla="*/ 926245 w 3737044"/>
              <a:gd name="connsiteY190" fmla="*/ 4197282 h 4400876"/>
              <a:gd name="connsiteX191" fmla="*/ 855599 w 3737044"/>
              <a:gd name="connsiteY191" fmla="*/ 4194548 h 4400876"/>
              <a:gd name="connsiteX192" fmla="*/ 858333 w 3737044"/>
              <a:gd name="connsiteY192" fmla="*/ 4123902 h 4400876"/>
              <a:gd name="connsiteX193" fmla="*/ 894170 w 3737044"/>
              <a:gd name="connsiteY193" fmla="*/ 4110058 h 4400876"/>
              <a:gd name="connsiteX194" fmla="*/ 732481 w 3737044"/>
              <a:gd name="connsiteY194" fmla="*/ 4094276 h 4400876"/>
              <a:gd name="connsiteX195" fmla="*/ 765354 w 3737044"/>
              <a:gd name="connsiteY195" fmla="*/ 4109318 h 4400876"/>
              <a:gd name="connsiteX196" fmla="*/ 765811 w 3737044"/>
              <a:gd name="connsiteY196" fmla="*/ 4179507 h 4400876"/>
              <a:gd name="connsiteX197" fmla="*/ 695164 w 3737044"/>
              <a:gd name="connsiteY197" fmla="*/ 4178139 h 4400876"/>
              <a:gd name="connsiteX198" fmla="*/ 699266 w 3737044"/>
              <a:gd name="connsiteY198" fmla="*/ 4107949 h 4400876"/>
              <a:gd name="connsiteX199" fmla="*/ 732481 w 3737044"/>
              <a:gd name="connsiteY199" fmla="*/ 4094276 h 4400876"/>
              <a:gd name="connsiteX200" fmla="*/ 2512361 w 3737044"/>
              <a:gd name="connsiteY200" fmla="*/ 4093878 h 4400876"/>
              <a:gd name="connsiteX201" fmla="*/ 2529225 w 3737044"/>
              <a:gd name="connsiteY201" fmla="*/ 4095188 h 4400876"/>
              <a:gd name="connsiteX202" fmla="*/ 2517830 w 3737044"/>
              <a:gd name="connsiteY202" fmla="*/ 4122534 h 4400876"/>
              <a:gd name="connsiteX203" fmla="*/ 2508259 w 3737044"/>
              <a:gd name="connsiteY203" fmla="*/ 4118889 h 4400876"/>
              <a:gd name="connsiteX204" fmla="*/ 2496409 w 3737044"/>
              <a:gd name="connsiteY204" fmla="*/ 4149425 h 4400876"/>
              <a:gd name="connsiteX205" fmla="*/ 2485926 w 3737044"/>
              <a:gd name="connsiteY205" fmla="*/ 4169024 h 4400876"/>
              <a:gd name="connsiteX206" fmla="*/ 2473163 w 3737044"/>
              <a:gd name="connsiteY206" fmla="*/ 4151705 h 4400876"/>
              <a:gd name="connsiteX207" fmla="*/ 2496864 w 3737044"/>
              <a:gd name="connsiteY207" fmla="*/ 4095643 h 4400876"/>
              <a:gd name="connsiteX208" fmla="*/ 2512361 w 3737044"/>
              <a:gd name="connsiteY208" fmla="*/ 4093878 h 4400876"/>
              <a:gd name="connsiteX209" fmla="*/ 573015 w 3737044"/>
              <a:gd name="connsiteY209" fmla="*/ 4079464 h 4400876"/>
              <a:gd name="connsiteX210" fmla="*/ 606743 w 3737044"/>
              <a:gd name="connsiteY210" fmla="*/ 4097923 h 4400876"/>
              <a:gd name="connsiteX211" fmla="*/ 601730 w 3737044"/>
              <a:gd name="connsiteY211" fmla="*/ 4164466 h 4400876"/>
              <a:gd name="connsiteX212" fmla="*/ 535642 w 3737044"/>
              <a:gd name="connsiteY212" fmla="*/ 4162643 h 4400876"/>
              <a:gd name="connsiteX213" fmla="*/ 536552 w 3737044"/>
              <a:gd name="connsiteY213" fmla="*/ 4092453 h 4400876"/>
              <a:gd name="connsiteX214" fmla="*/ 573015 w 3737044"/>
              <a:gd name="connsiteY214" fmla="*/ 4079464 h 4400876"/>
              <a:gd name="connsiteX215" fmla="*/ 2354205 w 3737044"/>
              <a:gd name="connsiteY215" fmla="*/ 4072456 h 4400876"/>
              <a:gd name="connsiteX216" fmla="*/ 2386565 w 3737044"/>
              <a:gd name="connsiteY216" fmla="*/ 4087895 h 4400876"/>
              <a:gd name="connsiteX217" fmla="*/ 2387022 w 3737044"/>
              <a:gd name="connsiteY217" fmla="*/ 4153528 h 4400876"/>
              <a:gd name="connsiteX218" fmla="*/ 2321389 w 3737044"/>
              <a:gd name="connsiteY218" fmla="*/ 4152616 h 4400876"/>
              <a:gd name="connsiteX219" fmla="*/ 2321845 w 3737044"/>
              <a:gd name="connsiteY219" fmla="*/ 4087440 h 4400876"/>
              <a:gd name="connsiteX220" fmla="*/ 2354205 w 3737044"/>
              <a:gd name="connsiteY220" fmla="*/ 4072456 h 4400876"/>
              <a:gd name="connsiteX221" fmla="*/ 409276 w 3737044"/>
              <a:gd name="connsiteY221" fmla="*/ 4064081 h 4400876"/>
              <a:gd name="connsiteX222" fmla="*/ 441750 w 3737044"/>
              <a:gd name="connsiteY222" fmla="*/ 4079692 h 4400876"/>
              <a:gd name="connsiteX223" fmla="*/ 439016 w 3737044"/>
              <a:gd name="connsiteY223" fmla="*/ 4148513 h 4400876"/>
              <a:gd name="connsiteX224" fmla="*/ 376118 w 3737044"/>
              <a:gd name="connsiteY224" fmla="*/ 4147603 h 4400876"/>
              <a:gd name="connsiteX225" fmla="*/ 376118 w 3737044"/>
              <a:gd name="connsiteY225" fmla="*/ 4077868 h 4400876"/>
              <a:gd name="connsiteX226" fmla="*/ 409276 w 3737044"/>
              <a:gd name="connsiteY226" fmla="*/ 4064081 h 4400876"/>
              <a:gd name="connsiteX227" fmla="*/ 2192175 w 3737044"/>
              <a:gd name="connsiteY227" fmla="*/ 4055478 h 4400876"/>
              <a:gd name="connsiteX228" fmla="*/ 2224763 w 3737044"/>
              <a:gd name="connsiteY228" fmla="*/ 4070120 h 4400876"/>
              <a:gd name="connsiteX229" fmla="*/ 2227955 w 3737044"/>
              <a:gd name="connsiteY229" fmla="*/ 4135297 h 4400876"/>
              <a:gd name="connsiteX230" fmla="*/ 2161866 w 3737044"/>
              <a:gd name="connsiteY230" fmla="*/ 4139854 h 4400876"/>
              <a:gd name="connsiteX231" fmla="*/ 2159587 w 3737044"/>
              <a:gd name="connsiteY231" fmla="*/ 4070575 h 4400876"/>
              <a:gd name="connsiteX232" fmla="*/ 2192175 w 3737044"/>
              <a:gd name="connsiteY232" fmla="*/ 4055478 h 4400876"/>
              <a:gd name="connsiteX233" fmla="*/ 248728 w 3737044"/>
              <a:gd name="connsiteY233" fmla="*/ 4048356 h 4400876"/>
              <a:gd name="connsiteX234" fmla="*/ 281772 w 3737044"/>
              <a:gd name="connsiteY234" fmla="*/ 4064651 h 4400876"/>
              <a:gd name="connsiteX235" fmla="*/ 277669 w 3737044"/>
              <a:gd name="connsiteY235" fmla="*/ 4129827 h 4400876"/>
              <a:gd name="connsiteX236" fmla="*/ 212493 w 3737044"/>
              <a:gd name="connsiteY236" fmla="*/ 4126637 h 4400876"/>
              <a:gd name="connsiteX237" fmla="*/ 215684 w 3737044"/>
              <a:gd name="connsiteY237" fmla="*/ 4061460 h 4400876"/>
              <a:gd name="connsiteX238" fmla="*/ 248728 w 3737044"/>
              <a:gd name="connsiteY238" fmla="*/ 4048356 h 4400876"/>
              <a:gd name="connsiteX239" fmla="*/ 84931 w 3737044"/>
              <a:gd name="connsiteY239" fmla="*/ 4040494 h 4400876"/>
              <a:gd name="connsiteX240" fmla="*/ 114955 w 3737044"/>
              <a:gd name="connsiteY240" fmla="*/ 4047331 h 4400876"/>
              <a:gd name="connsiteX241" fmla="*/ 122248 w 3737044"/>
              <a:gd name="connsiteY241" fmla="*/ 4108861 h 4400876"/>
              <a:gd name="connsiteX242" fmla="*/ 52514 w 3737044"/>
              <a:gd name="connsiteY242" fmla="*/ 4111139 h 4400876"/>
              <a:gd name="connsiteX243" fmla="*/ 55248 w 3737044"/>
              <a:gd name="connsiteY243" fmla="*/ 4047331 h 4400876"/>
              <a:gd name="connsiteX244" fmla="*/ 84931 w 3737044"/>
              <a:gd name="connsiteY244" fmla="*/ 4040494 h 4400876"/>
              <a:gd name="connsiteX245" fmla="*/ 2031797 w 3737044"/>
              <a:gd name="connsiteY245" fmla="*/ 4039013 h 4400876"/>
              <a:gd name="connsiteX246" fmla="*/ 2065241 w 3737044"/>
              <a:gd name="connsiteY246" fmla="*/ 4053712 h 4400876"/>
              <a:gd name="connsiteX247" fmla="*/ 2063873 w 3737044"/>
              <a:gd name="connsiteY247" fmla="*/ 4123902 h 4400876"/>
              <a:gd name="connsiteX248" fmla="*/ 1997784 w 3737044"/>
              <a:gd name="connsiteY248" fmla="*/ 4122534 h 4400876"/>
              <a:gd name="connsiteX249" fmla="*/ 1998696 w 3737044"/>
              <a:gd name="connsiteY249" fmla="*/ 4052344 h 4400876"/>
              <a:gd name="connsiteX250" fmla="*/ 2031797 w 3737044"/>
              <a:gd name="connsiteY250" fmla="*/ 4039013 h 4400876"/>
              <a:gd name="connsiteX251" fmla="*/ 3364671 w 3737044"/>
              <a:gd name="connsiteY251" fmla="*/ 4033658 h 4400876"/>
              <a:gd name="connsiteX252" fmla="*/ 3363759 w 3737044"/>
              <a:gd name="connsiteY252" fmla="*/ 4078780 h 4400876"/>
              <a:gd name="connsiteX253" fmla="*/ 3322284 w 3737044"/>
              <a:gd name="connsiteY253" fmla="*/ 4081515 h 4400876"/>
              <a:gd name="connsiteX254" fmla="*/ 3337780 w 3737044"/>
              <a:gd name="connsiteY254" fmla="*/ 4041406 h 4400876"/>
              <a:gd name="connsiteX255" fmla="*/ 3364671 w 3737044"/>
              <a:gd name="connsiteY255" fmla="*/ 4033658 h 4400876"/>
              <a:gd name="connsiteX256" fmla="*/ 1878313 w 3737044"/>
              <a:gd name="connsiteY256" fmla="*/ 4029613 h 4400876"/>
              <a:gd name="connsiteX257" fmla="*/ 1911186 w 3737044"/>
              <a:gd name="connsiteY257" fmla="*/ 4044596 h 4400876"/>
              <a:gd name="connsiteX258" fmla="*/ 1912098 w 3737044"/>
              <a:gd name="connsiteY258" fmla="*/ 4114786 h 4400876"/>
              <a:gd name="connsiteX259" fmla="*/ 1841908 w 3737044"/>
              <a:gd name="connsiteY259" fmla="*/ 4113875 h 4400876"/>
              <a:gd name="connsiteX260" fmla="*/ 1845098 w 3737044"/>
              <a:gd name="connsiteY260" fmla="*/ 4043685 h 4400876"/>
              <a:gd name="connsiteX261" fmla="*/ 1878313 w 3737044"/>
              <a:gd name="connsiteY261" fmla="*/ 4029613 h 4400876"/>
              <a:gd name="connsiteX262" fmla="*/ 1713207 w 3737044"/>
              <a:gd name="connsiteY262" fmla="*/ 4012749 h 4400876"/>
              <a:gd name="connsiteX263" fmla="*/ 1751208 w 3737044"/>
              <a:gd name="connsiteY263" fmla="*/ 4027732 h 4400876"/>
              <a:gd name="connsiteX264" fmla="*/ 1753031 w 3737044"/>
              <a:gd name="connsiteY264" fmla="*/ 4098834 h 4400876"/>
              <a:gd name="connsiteX265" fmla="*/ 1683296 w 3737044"/>
              <a:gd name="connsiteY265" fmla="*/ 4102025 h 4400876"/>
              <a:gd name="connsiteX266" fmla="*/ 1676916 w 3737044"/>
              <a:gd name="connsiteY266" fmla="*/ 4032290 h 4400876"/>
              <a:gd name="connsiteX267" fmla="*/ 1713207 w 3737044"/>
              <a:gd name="connsiteY267" fmla="*/ 4012749 h 4400876"/>
              <a:gd name="connsiteX268" fmla="*/ 1557387 w 3737044"/>
              <a:gd name="connsiteY268" fmla="*/ 3995144 h 4400876"/>
              <a:gd name="connsiteX269" fmla="*/ 1591229 w 3737044"/>
              <a:gd name="connsiteY269" fmla="*/ 4010869 h 4400876"/>
              <a:gd name="connsiteX270" fmla="*/ 1587582 w 3737044"/>
              <a:gd name="connsiteY270" fmla="*/ 4086983 h 4400876"/>
              <a:gd name="connsiteX271" fmla="*/ 1516937 w 3737044"/>
              <a:gd name="connsiteY271" fmla="*/ 4082882 h 4400876"/>
              <a:gd name="connsiteX272" fmla="*/ 1521494 w 3737044"/>
              <a:gd name="connsiteY272" fmla="*/ 4008134 h 4400876"/>
              <a:gd name="connsiteX273" fmla="*/ 1557387 w 3737044"/>
              <a:gd name="connsiteY273" fmla="*/ 3995144 h 4400876"/>
              <a:gd name="connsiteX274" fmla="*/ 1381342 w 3737044"/>
              <a:gd name="connsiteY274" fmla="*/ 3986883 h 4400876"/>
              <a:gd name="connsiteX275" fmla="*/ 1422135 w 3737044"/>
              <a:gd name="connsiteY275" fmla="*/ 4001753 h 4400876"/>
              <a:gd name="connsiteX276" fmla="*/ 1425325 w 3737044"/>
              <a:gd name="connsiteY276" fmla="*/ 4072854 h 4400876"/>
              <a:gd name="connsiteX277" fmla="*/ 1349210 w 3737044"/>
              <a:gd name="connsiteY277" fmla="*/ 4077868 h 4400876"/>
              <a:gd name="connsiteX278" fmla="*/ 1344652 w 3737044"/>
              <a:gd name="connsiteY278" fmla="*/ 4005855 h 4400876"/>
              <a:gd name="connsiteX279" fmla="*/ 1381342 w 3737044"/>
              <a:gd name="connsiteY279" fmla="*/ 3986883 h 4400876"/>
              <a:gd name="connsiteX280" fmla="*/ 3012495 w 3737044"/>
              <a:gd name="connsiteY280" fmla="*/ 3973922 h 4400876"/>
              <a:gd name="connsiteX281" fmla="*/ 3031039 w 3737044"/>
              <a:gd name="connsiteY281" fmla="*/ 3981243 h 4400876"/>
              <a:gd name="connsiteX282" fmla="*/ 3044257 w 3737044"/>
              <a:gd name="connsiteY282" fmla="*/ 4004032 h 4400876"/>
              <a:gd name="connsiteX283" fmla="*/ 3025570 w 3737044"/>
              <a:gd name="connsiteY283" fmla="*/ 4019528 h 4400876"/>
              <a:gd name="connsiteX284" fmla="*/ 2958115 w 3737044"/>
              <a:gd name="connsiteY284" fmla="*/ 4030923 h 4400876"/>
              <a:gd name="connsiteX285" fmla="*/ 2968141 w 3737044"/>
              <a:gd name="connsiteY285" fmla="*/ 4004944 h 4400876"/>
              <a:gd name="connsiteX286" fmla="*/ 3012495 w 3737044"/>
              <a:gd name="connsiteY286" fmla="*/ 3973922 h 4400876"/>
              <a:gd name="connsiteX287" fmla="*/ 1223926 w 3737044"/>
              <a:gd name="connsiteY287" fmla="*/ 3970304 h 4400876"/>
              <a:gd name="connsiteX288" fmla="*/ 1262156 w 3737044"/>
              <a:gd name="connsiteY288" fmla="*/ 3986256 h 4400876"/>
              <a:gd name="connsiteX289" fmla="*/ 1259421 w 3737044"/>
              <a:gd name="connsiteY289" fmla="*/ 4062372 h 4400876"/>
              <a:gd name="connsiteX290" fmla="*/ 1183305 w 3737044"/>
              <a:gd name="connsiteY290" fmla="*/ 4057814 h 4400876"/>
              <a:gd name="connsiteX291" fmla="*/ 1186040 w 3737044"/>
              <a:gd name="connsiteY291" fmla="*/ 3985801 h 4400876"/>
              <a:gd name="connsiteX292" fmla="*/ 1223926 w 3737044"/>
              <a:gd name="connsiteY292" fmla="*/ 3970304 h 4400876"/>
              <a:gd name="connsiteX293" fmla="*/ 1059048 w 3737044"/>
              <a:gd name="connsiteY293" fmla="*/ 3954694 h 4400876"/>
              <a:gd name="connsiteX294" fmla="*/ 1098530 w 3737044"/>
              <a:gd name="connsiteY294" fmla="*/ 3968937 h 4400876"/>
              <a:gd name="connsiteX295" fmla="*/ 1098074 w 3737044"/>
              <a:gd name="connsiteY295" fmla="*/ 4045508 h 4400876"/>
              <a:gd name="connsiteX296" fmla="*/ 1024238 w 3737044"/>
              <a:gd name="connsiteY296" fmla="*/ 4044141 h 4400876"/>
              <a:gd name="connsiteX297" fmla="*/ 1021959 w 3737044"/>
              <a:gd name="connsiteY297" fmla="*/ 3972583 h 4400876"/>
              <a:gd name="connsiteX298" fmla="*/ 1059048 w 3737044"/>
              <a:gd name="connsiteY298" fmla="*/ 3954694 h 4400876"/>
              <a:gd name="connsiteX299" fmla="*/ 2845935 w 3737044"/>
              <a:gd name="connsiteY299" fmla="*/ 3954181 h 4400876"/>
              <a:gd name="connsiteX300" fmla="*/ 2875162 w 3737044"/>
              <a:gd name="connsiteY300" fmla="*/ 3968025 h 4400876"/>
              <a:gd name="connsiteX301" fmla="*/ 2892938 w 3737044"/>
              <a:gd name="connsiteY301" fmla="*/ 4042318 h 4400876"/>
              <a:gd name="connsiteX302" fmla="*/ 2817734 w 3737044"/>
              <a:gd name="connsiteY302" fmla="*/ 4029555 h 4400876"/>
              <a:gd name="connsiteX303" fmla="*/ 2814999 w 3737044"/>
              <a:gd name="connsiteY303" fmla="*/ 3969393 h 4400876"/>
              <a:gd name="connsiteX304" fmla="*/ 2845935 w 3737044"/>
              <a:gd name="connsiteY304" fmla="*/ 3954181 h 4400876"/>
              <a:gd name="connsiteX305" fmla="*/ 909723 w 3737044"/>
              <a:gd name="connsiteY305" fmla="*/ 3946375 h 4400876"/>
              <a:gd name="connsiteX306" fmla="*/ 944932 w 3737044"/>
              <a:gd name="connsiteY306" fmla="*/ 3962100 h 4400876"/>
              <a:gd name="connsiteX307" fmla="*/ 943565 w 3737044"/>
              <a:gd name="connsiteY307" fmla="*/ 4037303 h 4400876"/>
              <a:gd name="connsiteX308" fmla="*/ 872463 w 3737044"/>
              <a:gd name="connsiteY308" fmla="*/ 4035936 h 4400876"/>
              <a:gd name="connsiteX309" fmla="*/ 873830 w 3737044"/>
              <a:gd name="connsiteY309" fmla="*/ 3960732 h 4400876"/>
              <a:gd name="connsiteX310" fmla="*/ 909723 w 3737044"/>
              <a:gd name="connsiteY310" fmla="*/ 3946375 h 4400876"/>
              <a:gd name="connsiteX311" fmla="*/ 2693192 w 3737044"/>
              <a:gd name="connsiteY311" fmla="*/ 3945635 h 4400876"/>
              <a:gd name="connsiteX312" fmla="*/ 2724755 w 3737044"/>
              <a:gd name="connsiteY312" fmla="*/ 3961644 h 4400876"/>
              <a:gd name="connsiteX313" fmla="*/ 2734326 w 3737044"/>
              <a:gd name="connsiteY313" fmla="*/ 4012692 h 4400876"/>
              <a:gd name="connsiteX314" fmla="*/ 2661401 w 3737044"/>
              <a:gd name="connsiteY314" fmla="*/ 4020440 h 4400876"/>
              <a:gd name="connsiteX315" fmla="*/ 2662313 w 3737044"/>
              <a:gd name="connsiteY315" fmla="*/ 3960732 h 4400876"/>
              <a:gd name="connsiteX316" fmla="*/ 2693192 w 3737044"/>
              <a:gd name="connsiteY316" fmla="*/ 3945635 h 4400876"/>
              <a:gd name="connsiteX317" fmla="*/ 2531105 w 3737044"/>
              <a:gd name="connsiteY317" fmla="*/ 3935722 h 4400876"/>
              <a:gd name="connsiteX318" fmla="*/ 2561129 w 3737044"/>
              <a:gd name="connsiteY318" fmla="*/ 3942501 h 4400876"/>
              <a:gd name="connsiteX319" fmla="*/ 2568422 w 3737044"/>
              <a:gd name="connsiteY319" fmla="*/ 4004032 h 4400876"/>
              <a:gd name="connsiteX320" fmla="*/ 2499144 w 3737044"/>
              <a:gd name="connsiteY320" fmla="*/ 4006767 h 4400876"/>
              <a:gd name="connsiteX321" fmla="*/ 2501422 w 3737044"/>
              <a:gd name="connsiteY321" fmla="*/ 3942957 h 4400876"/>
              <a:gd name="connsiteX322" fmla="*/ 2531105 w 3737044"/>
              <a:gd name="connsiteY322" fmla="*/ 3935722 h 4400876"/>
              <a:gd name="connsiteX323" fmla="*/ 745015 w 3737044"/>
              <a:gd name="connsiteY323" fmla="*/ 3932702 h 4400876"/>
              <a:gd name="connsiteX324" fmla="*/ 780851 w 3737044"/>
              <a:gd name="connsiteY324" fmla="*/ 3946147 h 4400876"/>
              <a:gd name="connsiteX325" fmla="*/ 784042 w 3737044"/>
              <a:gd name="connsiteY325" fmla="*/ 4016793 h 4400876"/>
              <a:gd name="connsiteX326" fmla="*/ 713396 w 3737044"/>
              <a:gd name="connsiteY326" fmla="*/ 4019984 h 4400876"/>
              <a:gd name="connsiteX327" fmla="*/ 710205 w 3737044"/>
              <a:gd name="connsiteY327" fmla="*/ 3949338 h 4400876"/>
              <a:gd name="connsiteX328" fmla="*/ 745015 w 3737044"/>
              <a:gd name="connsiteY328" fmla="*/ 3932702 h 4400876"/>
              <a:gd name="connsiteX329" fmla="*/ 587657 w 3737044"/>
              <a:gd name="connsiteY329" fmla="*/ 3916921 h 4400876"/>
              <a:gd name="connsiteX330" fmla="*/ 619961 w 3737044"/>
              <a:gd name="connsiteY330" fmla="*/ 3932474 h 4400876"/>
              <a:gd name="connsiteX331" fmla="*/ 619505 w 3737044"/>
              <a:gd name="connsiteY331" fmla="*/ 4002209 h 4400876"/>
              <a:gd name="connsiteX332" fmla="*/ 549315 w 3737044"/>
              <a:gd name="connsiteY332" fmla="*/ 3999474 h 4400876"/>
              <a:gd name="connsiteX333" fmla="*/ 554328 w 3737044"/>
              <a:gd name="connsiteY333" fmla="*/ 3929739 h 4400876"/>
              <a:gd name="connsiteX334" fmla="*/ 587657 w 3737044"/>
              <a:gd name="connsiteY334" fmla="*/ 3916921 h 4400876"/>
              <a:gd name="connsiteX335" fmla="*/ 2371354 w 3737044"/>
              <a:gd name="connsiteY335" fmla="*/ 3911451 h 4400876"/>
              <a:gd name="connsiteX336" fmla="*/ 2404341 w 3737044"/>
              <a:gd name="connsiteY336" fmla="*/ 3927005 h 4400876"/>
              <a:gd name="connsiteX337" fmla="*/ 2402518 w 3737044"/>
              <a:gd name="connsiteY337" fmla="*/ 3992181 h 4400876"/>
              <a:gd name="connsiteX338" fmla="*/ 2336885 w 3737044"/>
              <a:gd name="connsiteY338" fmla="*/ 3990814 h 4400876"/>
              <a:gd name="connsiteX339" fmla="*/ 2334607 w 3737044"/>
              <a:gd name="connsiteY339" fmla="*/ 3927005 h 4400876"/>
              <a:gd name="connsiteX340" fmla="*/ 2371354 w 3737044"/>
              <a:gd name="connsiteY340" fmla="*/ 3911451 h 4400876"/>
              <a:gd name="connsiteX341" fmla="*/ 425399 w 3737044"/>
              <a:gd name="connsiteY341" fmla="*/ 3901368 h 4400876"/>
              <a:gd name="connsiteX342" fmla="*/ 457703 w 3737044"/>
              <a:gd name="connsiteY342" fmla="*/ 3916978 h 4400876"/>
              <a:gd name="connsiteX343" fmla="*/ 455879 w 3737044"/>
              <a:gd name="connsiteY343" fmla="*/ 3986256 h 4400876"/>
              <a:gd name="connsiteX344" fmla="*/ 392982 w 3737044"/>
              <a:gd name="connsiteY344" fmla="*/ 3988079 h 4400876"/>
              <a:gd name="connsiteX345" fmla="*/ 392071 w 3737044"/>
              <a:gd name="connsiteY345" fmla="*/ 3915155 h 4400876"/>
              <a:gd name="connsiteX346" fmla="*/ 425399 w 3737044"/>
              <a:gd name="connsiteY346" fmla="*/ 3901368 h 4400876"/>
              <a:gd name="connsiteX347" fmla="*/ 2208526 w 3737044"/>
              <a:gd name="connsiteY347" fmla="*/ 3893904 h 4400876"/>
              <a:gd name="connsiteX348" fmla="*/ 2241171 w 3737044"/>
              <a:gd name="connsiteY348" fmla="*/ 3908773 h 4400876"/>
              <a:gd name="connsiteX349" fmla="*/ 2243906 w 3737044"/>
              <a:gd name="connsiteY349" fmla="*/ 3974406 h 4400876"/>
              <a:gd name="connsiteX350" fmla="*/ 2177363 w 3737044"/>
              <a:gd name="connsiteY350" fmla="*/ 3978508 h 4400876"/>
              <a:gd name="connsiteX351" fmla="*/ 2175539 w 3737044"/>
              <a:gd name="connsiteY351" fmla="*/ 3908773 h 4400876"/>
              <a:gd name="connsiteX352" fmla="*/ 2208526 w 3737044"/>
              <a:gd name="connsiteY352" fmla="*/ 3893904 h 4400876"/>
              <a:gd name="connsiteX353" fmla="*/ 264737 w 3737044"/>
              <a:gd name="connsiteY353" fmla="*/ 3886555 h 4400876"/>
              <a:gd name="connsiteX354" fmla="*/ 296812 w 3737044"/>
              <a:gd name="connsiteY354" fmla="*/ 3902393 h 4400876"/>
              <a:gd name="connsiteX355" fmla="*/ 293167 w 3737044"/>
              <a:gd name="connsiteY355" fmla="*/ 3970760 h 4400876"/>
              <a:gd name="connsiteX356" fmla="*/ 231180 w 3737044"/>
              <a:gd name="connsiteY356" fmla="*/ 3969393 h 4400876"/>
              <a:gd name="connsiteX357" fmla="*/ 231635 w 3737044"/>
              <a:gd name="connsiteY357" fmla="*/ 3900113 h 4400876"/>
              <a:gd name="connsiteX358" fmla="*/ 264737 w 3737044"/>
              <a:gd name="connsiteY358" fmla="*/ 3886555 h 4400876"/>
              <a:gd name="connsiteX359" fmla="*/ 2046439 w 3737044"/>
              <a:gd name="connsiteY359" fmla="*/ 3876413 h 4400876"/>
              <a:gd name="connsiteX360" fmla="*/ 2079369 w 3737044"/>
              <a:gd name="connsiteY360" fmla="*/ 3890087 h 4400876"/>
              <a:gd name="connsiteX361" fmla="*/ 2083016 w 3737044"/>
              <a:gd name="connsiteY361" fmla="*/ 3959365 h 4400876"/>
              <a:gd name="connsiteX362" fmla="*/ 2013282 w 3737044"/>
              <a:gd name="connsiteY362" fmla="*/ 3960732 h 4400876"/>
              <a:gd name="connsiteX363" fmla="*/ 2014192 w 3737044"/>
              <a:gd name="connsiteY363" fmla="*/ 3891454 h 4400876"/>
              <a:gd name="connsiteX364" fmla="*/ 2046439 w 3737044"/>
              <a:gd name="connsiteY364" fmla="*/ 3876413 h 4400876"/>
              <a:gd name="connsiteX365" fmla="*/ 99573 w 3737044"/>
              <a:gd name="connsiteY365" fmla="*/ 3871115 h 4400876"/>
              <a:gd name="connsiteX366" fmla="*/ 133186 w 3737044"/>
              <a:gd name="connsiteY366" fmla="*/ 3884162 h 4400876"/>
              <a:gd name="connsiteX367" fmla="*/ 134098 w 3737044"/>
              <a:gd name="connsiteY367" fmla="*/ 3949794 h 4400876"/>
              <a:gd name="connsiteX368" fmla="*/ 69833 w 3737044"/>
              <a:gd name="connsiteY368" fmla="*/ 3951162 h 4400876"/>
              <a:gd name="connsiteX369" fmla="*/ 68010 w 3737044"/>
              <a:gd name="connsiteY369" fmla="*/ 3886440 h 4400876"/>
              <a:gd name="connsiteX370" fmla="*/ 99573 w 3737044"/>
              <a:gd name="connsiteY370" fmla="*/ 3871115 h 4400876"/>
              <a:gd name="connsiteX371" fmla="*/ 1884808 w 3737044"/>
              <a:gd name="connsiteY371" fmla="*/ 3859834 h 4400876"/>
              <a:gd name="connsiteX372" fmla="*/ 1920303 w 3737044"/>
              <a:gd name="connsiteY372" fmla="*/ 3874591 h 4400876"/>
              <a:gd name="connsiteX373" fmla="*/ 1921213 w 3737044"/>
              <a:gd name="connsiteY373" fmla="*/ 3945236 h 4400876"/>
              <a:gd name="connsiteX374" fmla="*/ 1850568 w 3737044"/>
              <a:gd name="connsiteY374" fmla="*/ 3946147 h 4400876"/>
              <a:gd name="connsiteX375" fmla="*/ 1849656 w 3737044"/>
              <a:gd name="connsiteY375" fmla="*/ 3875502 h 4400876"/>
              <a:gd name="connsiteX376" fmla="*/ 1884808 w 3737044"/>
              <a:gd name="connsiteY376" fmla="*/ 3859834 h 4400876"/>
              <a:gd name="connsiteX377" fmla="*/ 1726994 w 3737044"/>
              <a:gd name="connsiteY377" fmla="*/ 3857726 h 4400876"/>
              <a:gd name="connsiteX378" fmla="*/ 1761691 w 3737044"/>
              <a:gd name="connsiteY378" fmla="*/ 3874591 h 4400876"/>
              <a:gd name="connsiteX379" fmla="*/ 1758044 w 3737044"/>
              <a:gd name="connsiteY379" fmla="*/ 3949794 h 4400876"/>
              <a:gd name="connsiteX380" fmla="*/ 1686486 w 3737044"/>
              <a:gd name="connsiteY380" fmla="*/ 3946147 h 4400876"/>
              <a:gd name="connsiteX381" fmla="*/ 1690589 w 3737044"/>
              <a:gd name="connsiteY381" fmla="*/ 3870944 h 4400876"/>
              <a:gd name="connsiteX382" fmla="*/ 1726994 w 3737044"/>
              <a:gd name="connsiteY382" fmla="*/ 3857726 h 4400876"/>
              <a:gd name="connsiteX383" fmla="*/ 1557672 w 3737044"/>
              <a:gd name="connsiteY383" fmla="*/ 3841546 h 4400876"/>
              <a:gd name="connsiteX384" fmla="*/ 1597610 w 3737044"/>
              <a:gd name="connsiteY384" fmla="*/ 3853625 h 4400876"/>
              <a:gd name="connsiteX385" fmla="*/ 1602167 w 3737044"/>
              <a:gd name="connsiteY385" fmla="*/ 3929739 h 4400876"/>
              <a:gd name="connsiteX386" fmla="*/ 1526052 w 3737044"/>
              <a:gd name="connsiteY386" fmla="*/ 3932474 h 4400876"/>
              <a:gd name="connsiteX387" fmla="*/ 1521494 w 3737044"/>
              <a:gd name="connsiteY387" fmla="*/ 3860916 h 4400876"/>
              <a:gd name="connsiteX388" fmla="*/ 1557672 w 3737044"/>
              <a:gd name="connsiteY388" fmla="*/ 3841546 h 4400876"/>
              <a:gd name="connsiteX389" fmla="*/ 3203780 w 3737044"/>
              <a:gd name="connsiteY389" fmla="*/ 3826733 h 4400876"/>
              <a:gd name="connsiteX390" fmla="*/ 3187372 w 3737044"/>
              <a:gd name="connsiteY390" fmla="*/ 3851801 h 4400876"/>
              <a:gd name="connsiteX391" fmla="*/ 3152733 w 3737044"/>
              <a:gd name="connsiteY391" fmla="*/ 3863651 h 4400876"/>
              <a:gd name="connsiteX392" fmla="*/ 3159570 w 3737044"/>
              <a:gd name="connsiteY392" fmla="*/ 3840862 h 4400876"/>
              <a:gd name="connsiteX393" fmla="*/ 3203780 w 3737044"/>
              <a:gd name="connsiteY393" fmla="*/ 3826733 h 4400876"/>
              <a:gd name="connsiteX394" fmla="*/ 1403048 w 3737044"/>
              <a:gd name="connsiteY394" fmla="*/ 3825024 h 4400876"/>
              <a:gd name="connsiteX395" fmla="*/ 1440821 w 3737044"/>
              <a:gd name="connsiteY395" fmla="*/ 3840862 h 4400876"/>
              <a:gd name="connsiteX396" fmla="*/ 1438543 w 3737044"/>
              <a:gd name="connsiteY396" fmla="*/ 3917433 h 4400876"/>
              <a:gd name="connsiteX397" fmla="*/ 1361971 w 3737044"/>
              <a:gd name="connsiteY397" fmla="*/ 3915155 h 4400876"/>
              <a:gd name="connsiteX398" fmla="*/ 1364250 w 3737044"/>
              <a:gd name="connsiteY398" fmla="*/ 3838583 h 4400876"/>
              <a:gd name="connsiteX399" fmla="*/ 1403048 w 3737044"/>
              <a:gd name="connsiteY399" fmla="*/ 3825024 h 4400876"/>
              <a:gd name="connsiteX400" fmla="*/ 3014973 w 3737044"/>
              <a:gd name="connsiteY400" fmla="*/ 3811921 h 4400876"/>
              <a:gd name="connsiteX401" fmla="*/ 3044257 w 3737044"/>
              <a:gd name="connsiteY401" fmla="*/ 3823999 h 4400876"/>
              <a:gd name="connsiteX402" fmla="*/ 3044713 w 3737044"/>
              <a:gd name="connsiteY402" fmla="*/ 3891454 h 4400876"/>
              <a:gd name="connsiteX403" fmla="*/ 2996856 w 3737044"/>
              <a:gd name="connsiteY403" fmla="*/ 3882339 h 4400876"/>
              <a:gd name="connsiteX404" fmla="*/ 2993209 w 3737044"/>
              <a:gd name="connsiteY404" fmla="*/ 3828557 h 4400876"/>
              <a:gd name="connsiteX405" fmla="*/ 3014973 w 3737044"/>
              <a:gd name="connsiteY405" fmla="*/ 3811921 h 4400876"/>
              <a:gd name="connsiteX406" fmla="*/ 1241303 w 3737044"/>
              <a:gd name="connsiteY406" fmla="*/ 3808787 h 4400876"/>
              <a:gd name="connsiteX407" fmla="*/ 1279475 w 3737044"/>
              <a:gd name="connsiteY407" fmla="*/ 3824454 h 4400876"/>
              <a:gd name="connsiteX408" fmla="*/ 1277196 w 3737044"/>
              <a:gd name="connsiteY408" fmla="*/ 3901481 h 4400876"/>
              <a:gd name="connsiteX409" fmla="*/ 1200169 w 3737044"/>
              <a:gd name="connsiteY409" fmla="*/ 3899202 h 4400876"/>
              <a:gd name="connsiteX410" fmla="*/ 1202448 w 3737044"/>
              <a:gd name="connsiteY410" fmla="*/ 3822175 h 4400876"/>
              <a:gd name="connsiteX411" fmla="*/ 1241303 w 3737044"/>
              <a:gd name="connsiteY411" fmla="*/ 3808787 h 4400876"/>
              <a:gd name="connsiteX412" fmla="*/ 2862173 w 3737044"/>
              <a:gd name="connsiteY412" fmla="*/ 3792834 h 4400876"/>
              <a:gd name="connsiteX413" fmla="*/ 2891570 w 3737044"/>
              <a:gd name="connsiteY413" fmla="*/ 3806679 h 4400876"/>
              <a:gd name="connsiteX414" fmla="*/ 2908890 w 3737044"/>
              <a:gd name="connsiteY414" fmla="*/ 3880971 h 4400876"/>
              <a:gd name="connsiteX415" fmla="*/ 2833687 w 3737044"/>
              <a:gd name="connsiteY415" fmla="*/ 3868209 h 4400876"/>
              <a:gd name="connsiteX416" fmla="*/ 2831407 w 3737044"/>
              <a:gd name="connsiteY416" fmla="*/ 3808046 h 4400876"/>
              <a:gd name="connsiteX417" fmla="*/ 2862173 w 3737044"/>
              <a:gd name="connsiteY417" fmla="*/ 3792834 h 4400876"/>
              <a:gd name="connsiteX418" fmla="*/ 1076596 w 3737044"/>
              <a:gd name="connsiteY418" fmla="*/ 3792436 h 4400876"/>
              <a:gd name="connsiteX419" fmla="*/ 1115395 w 3737044"/>
              <a:gd name="connsiteY419" fmla="*/ 3806223 h 4400876"/>
              <a:gd name="connsiteX420" fmla="*/ 1117217 w 3737044"/>
              <a:gd name="connsiteY420" fmla="*/ 3882794 h 4400876"/>
              <a:gd name="connsiteX421" fmla="*/ 1040645 w 3737044"/>
              <a:gd name="connsiteY421" fmla="*/ 3884617 h 4400876"/>
              <a:gd name="connsiteX422" fmla="*/ 1038823 w 3737044"/>
              <a:gd name="connsiteY422" fmla="*/ 3808046 h 4400876"/>
              <a:gd name="connsiteX423" fmla="*/ 1076596 w 3737044"/>
              <a:gd name="connsiteY423" fmla="*/ 3792436 h 4400876"/>
              <a:gd name="connsiteX424" fmla="*/ 2710626 w 3737044"/>
              <a:gd name="connsiteY424" fmla="*/ 3784859 h 4400876"/>
              <a:gd name="connsiteX425" fmla="*/ 2740707 w 3737044"/>
              <a:gd name="connsiteY425" fmla="*/ 3799843 h 4400876"/>
              <a:gd name="connsiteX426" fmla="*/ 2754837 w 3737044"/>
              <a:gd name="connsiteY426" fmla="*/ 3872767 h 4400876"/>
              <a:gd name="connsiteX427" fmla="*/ 2681000 w 3737044"/>
              <a:gd name="connsiteY427" fmla="*/ 3863196 h 4400876"/>
              <a:gd name="connsiteX428" fmla="*/ 2676442 w 3737044"/>
              <a:gd name="connsiteY428" fmla="*/ 3798931 h 4400876"/>
              <a:gd name="connsiteX429" fmla="*/ 2710626 w 3737044"/>
              <a:gd name="connsiteY429" fmla="*/ 3784859 h 4400876"/>
              <a:gd name="connsiteX430" fmla="*/ 918725 w 3737044"/>
              <a:gd name="connsiteY430" fmla="*/ 3776198 h 4400876"/>
              <a:gd name="connsiteX431" fmla="*/ 954048 w 3737044"/>
              <a:gd name="connsiteY431" fmla="*/ 3792093 h 4400876"/>
              <a:gd name="connsiteX432" fmla="*/ 953136 w 3737044"/>
              <a:gd name="connsiteY432" fmla="*/ 3868209 h 4400876"/>
              <a:gd name="connsiteX433" fmla="*/ 877021 w 3737044"/>
              <a:gd name="connsiteY433" fmla="*/ 3865474 h 4400876"/>
              <a:gd name="connsiteX434" fmla="*/ 882034 w 3737044"/>
              <a:gd name="connsiteY434" fmla="*/ 3789359 h 4400876"/>
              <a:gd name="connsiteX435" fmla="*/ 918725 w 3737044"/>
              <a:gd name="connsiteY435" fmla="*/ 3776198 h 4400876"/>
              <a:gd name="connsiteX436" fmla="*/ 2546146 w 3737044"/>
              <a:gd name="connsiteY436" fmla="*/ 3774319 h 4400876"/>
              <a:gd name="connsiteX437" fmla="*/ 2576170 w 3737044"/>
              <a:gd name="connsiteY437" fmla="*/ 3780243 h 4400876"/>
              <a:gd name="connsiteX438" fmla="*/ 2581640 w 3737044"/>
              <a:gd name="connsiteY438" fmla="*/ 3844508 h 4400876"/>
              <a:gd name="connsiteX439" fmla="*/ 2516007 w 3737044"/>
              <a:gd name="connsiteY439" fmla="*/ 3845876 h 4400876"/>
              <a:gd name="connsiteX440" fmla="*/ 2516464 w 3737044"/>
              <a:gd name="connsiteY440" fmla="*/ 3782067 h 4400876"/>
              <a:gd name="connsiteX441" fmla="*/ 2546146 w 3737044"/>
              <a:gd name="connsiteY441" fmla="*/ 3774319 h 4400876"/>
              <a:gd name="connsiteX442" fmla="*/ 763759 w 3737044"/>
              <a:gd name="connsiteY442" fmla="*/ 3769761 h 4400876"/>
              <a:gd name="connsiteX443" fmla="*/ 801361 w 3737044"/>
              <a:gd name="connsiteY443" fmla="*/ 3786625 h 4400876"/>
              <a:gd name="connsiteX444" fmla="*/ 800450 w 3737044"/>
              <a:gd name="connsiteY444" fmla="*/ 3857726 h 4400876"/>
              <a:gd name="connsiteX445" fmla="*/ 725245 w 3737044"/>
              <a:gd name="connsiteY445" fmla="*/ 3856815 h 4400876"/>
              <a:gd name="connsiteX446" fmla="*/ 726157 w 3737044"/>
              <a:gd name="connsiteY446" fmla="*/ 3785713 h 4400876"/>
              <a:gd name="connsiteX447" fmla="*/ 763759 w 3737044"/>
              <a:gd name="connsiteY447" fmla="*/ 3769761 h 4400876"/>
              <a:gd name="connsiteX448" fmla="*/ 603894 w 3737044"/>
              <a:gd name="connsiteY448" fmla="*/ 3755062 h 4400876"/>
              <a:gd name="connsiteX449" fmla="*/ 638648 w 3737044"/>
              <a:gd name="connsiteY449" fmla="*/ 3772040 h 4400876"/>
              <a:gd name="connsiteX450" fmla="*/ 635457 w 3737044"/>
              <a:gd name="connsiteY450" fmla="*/ 3842230 h 4400876"/>
              <a:gd name="connsiteX451" fmla="*/ 565267 w 3737044"/>
              <a:gd name="connsiteY451" fmla="*/ 3839040 h 4400876"/>
              <a:gd name="connsiteX452" fmla="*/ 568458 w 3737044"/>
              <a:gd name="connsiteY452" fmla="*/ 3768849 h 4400876"/>
              <a:gd name="connsiteX453" fmla="*/ 603894 w 3737044"/>
              <a:gd name="connsiteY453" fmla="*/ 3755062 h 4400876"/>
              <a:gd name="connsiteX454" fmla="*/ 2384287 w 3737044"/>
              <a:gd name="connsiteY454" fmla="*/ 3749251 h 4400876"/>
              <a:gd name="connsiteX455" fmla="*/ 2417558 w 3737044"/>
              <a:gd name="connsiteY455" fmla="*/ 3762924 h 4400876"/>
              <a:gd name="connsiteX456" fmla="*/ 2424851 w 3737044"/>
              <a:gd name="connsiteY456" fmla="*/ 3825366 h 4400876"/>
              <a:gd name="connsiteX457" fmla="*/ 2354661 w 3737044"/>
              <a:gd name="connsiteY457" fmla="*/ 3830835 h 4400876"/>
              <a:gd name="connsiteX458" fmla="*/ 2352382 w 3737044"/>
              <a:gd name="connsiteY458" fmla="*/ 3765659 h 4400876"/>
              <a:gd name="connsiteX459" fmla="*/ 2384287 w 3737044"/>
              <a:gd name="connsiteY459" fmla="*/ 3749251 h 4400876"/>
              <a:gd name="connsiteX460" fmla="*/ 441181 w 3737044"/>
              <a:gd name="connsiteY460" fmla="*/ 3740135 h 4400876"/>
              <a:gd name="connsiteX461" fmla="*/ 475478 w 3737044"/>
              <a:gd name="connsiteY461" fmla="*/ 3756542 h 4400876"/>
              <a:gd name="connsiteX462" fmla="*/ 475934 w 3737044"/>
              <a:gd name="connsiteY462" fmla="*/ 3821719 h 4400876"/>
              <a:gd name="connsiteX463" fmla="*/ 406655 w 3737044"/>
              <a:gd name="connsiteY463" fmla="*/ 3824454 h 4400876"/>
              <a:gd name="connsiteX464" fmla="*/ 406199 w 3737044"/>
              <a:gd name="connsiteY464" fmla="*/ 3755176 h 4400876"/>
              <a:gd name="connsiteX465" fmla="*/ 441181 w 3737044"/>
              <a:gd name="connsiteY465" fmla="*/ 3740135 h 4400876"/>
              <a:gd name="connsiteX466" fmla="*/ 2225789 w 3737044"/>
              <a:gd name="connsiteY466" fmla="*/ 3732842 h 4400876"/>
              <a:gd name="connsiteX467" fmla="*/ 2258035 w 3737044"/>
              <a:gd name="connsiteY467" fmla="*/ 3747427 h 4400876"/>
              <a:gd name="connsiteX468" fmla="*/ 2256212 w 3737044"/>
              <a:gd name="connsiteY468" fmla="*/ 3816706 h 4400876"/>
              <a:gd name="connsiteX469" fmla="*/ 2191036 w 3737044"/>
              <a:gd name="connsiteY469" fmla="*/ 3814882 h 4400876"/>
              <a:gd name="connsiteX470" fmla="*/ 2192859 w 3737044"/>
              <a:gd name="connsiteY470" fmla="*/ 3745604 h 4400876"/>
              <a:gd name="connsiteX471" fmla="*/ 2225789 w 3737044"/>
              <a:gd name="connsiteY471" fmla="*/ 3732842 h 4400876"/>
              <a:gd name="connsiteX472" fmla="*/ 0 w 3737044"/>
              <a:gd name="connsiteY472" fmla="*/ 3728019 h 4400876"/>
              <a:gd name="connsiteX473" fmla="*/ 2378 w 3737044"/>
              <a:gd name="connsiteY473" fmla="*/ 3736489 h 4400876"/>
              <a:gd name="connsiteX474" fmla="*/ 0 w 3737044"/>
              <a:gd name="connsiteY474" fmla="*/ 3743358 h 4400876"/>
              <a:gd name="connsiteX475" fmla="*/ 279834 w 3737044"/>
              <a:gd name="connsiteY475" fmla="*/ 3724524 h 4400876"/>
              <a:gd name="connsiteX476" fmla="*/ 312308 w 3737044"/>
              <a:gd name="connsiteY476" fmla="*/ 3740134 h 4400876"/>
              <a:gd name="connsiteX477" fmla="*/ 309575 w 3737044"/>
              <a:gd name="connsiteY477" fmla="*/ 3808958 h 4400876"/>
              <a:gd name="connsiteX478" fmla="*/ 246676 w 3737044"/>
              <a:gd name="connsiteY478" fmla="*/ 3808046 h 4400876"/>
              <a:gd name="connsiteX479" fmla="*/ 246676 w 3737044"/>
              <a:gd name="connsiteY479" fmla="*/ 3738311 h 4400876"/>
              <a:gd name="connsiteX480" fmla="*/ 279834 w 3737044"/>
              <a:gd name="connsiteY480" fmla="*/ 3724524 h 4400876"/>
              <a:gd name="connsiteX481" fmla="*/ 2056410 w 3737044"/>
              <a:gd name="connsiteY481" fmla="*/ 3723328 h 4400876"/>
              <a:gd name="connsiteX482" fmla="*/ 2090764 w 3737044"/>
              <a:gd name="connsiteY482" fmla="*/ 3740134 h 4400876"/>
              <a:gd name="connsiteX483" fmla="*/ 2086662 w 3737044"/>
              <a:gd name="connsiteY483" fmla="*/ 3809869 h 4400876"/>
              <a:gd name="connsiteX484" fmla="*/ 2021030 w 3737044"/>
              <a:gd name="connsiteY484" fmla="*/ 3808046 h 4400876"/>
              <a:gd name="connsiteX485" fmla="*/ 2021030 w 3737044"/>
              <a:gd name="connsiteY485" fmla="*/ 3738311 h 4400876"/>
              <a:gd name="connsiteX486" fmla="*/ 2056410 w 3737044"/>
              <a:gd name="connsiteY486" fmla="*/ 3723328 h 4400876"/>
              <a:gd name="connsiteX487" fmla="*/ 119514 w 3737044"/>
              <a:gd name="connsiteY487" fmla="*/ 3709028 h 4400876"/>
              <a:gd name="connsiteX488" fmla="*/ 151419 w 3737044"/>
              <a:gd name="connsiteY488" fmla="*/ 3726006 h 4400876"/>
              <a:gd name="connsiteX489" fmla="*/ 150963 w 3737044"/>
              <a:gd name="connsiteY489" fmla="*/ 3790271 h 4400876"/>
              <a:gd name="connsiteX490" fmla="*/ 83051 w 3737044"/>
              <a:gd name="connsiteY490" fmla="*/ 3787992 h 4400876"/>
              <a:gd name="connsiteX491" fmla="*/ 86241 w 3737044"/>
              <a:gd name="connsiteY491" fmla="*/ 3722815 h 4400876"/>
              <a:gd name="connsiteX492" fmla="*/ 119514 w 3737044"/>
              <a:gd name="connsiteY492" fmla="*/ 3709028 h 4400876"/>
              <a:gd name="connsiteX493" fmla="*/ 1893012 w 3737044"/>
              <a:gd name="connsiteY493" fmla="*/ 3706236 h 4400876"/>
              <a:gd name="connsiteX494" fmla="*/ 1928506 w 3737044"/>
              <a:gd name="connsiteY494" fmla="*/ 3720992 h 4400876"/>
              <a:gd name="connsiteX495" fmla="*/ 1929418 w 3737044"/>
              <a:gd name="connsiteY495" fmla="*/ 3791638 h 4400876"/>
              <a:gd name="connsiteX496" fmla="*/ 1858772 w 3737044"/>
              <a:gd name="connsiteY496" fmla="*/ 3792550 h 4400876"/>
              <a:gd name="connsiteX497" fmla="*/ 1857860 w 3737044"/>
              <a:gd name="connsiteY497" fmla="*/ 3721903 h 4400876"/>
              <a:gd name="connsiteX498" fmla="*/ 1893012 w 3737044"/>
              <a:gd name="connsiteY498" fmla="*/ 3706236 h 4400876"/>
              <a:gd name="connsiteX499" fmla="*/ 1736224 w 3737044"/>
              <a:gd name="connsiteY499" fmla="*/ 3688404 h 4400876"/>
              <a:gd name="connsiteX500" fmla="*/ 1772629 w 3737044"/>
              <a:gd name="connsiteY500" fmla="*/ 3707775 h 4400876"/>
              <a:gd name="connsiteX501" fmla="*/ 1768527 w 3737044"/>
              <a:gd name="connsiteY501" fmla="*/ 3778420 h 4400876"/>
              <a:gd name="connsiteX502" fmla="*/ 1691956 w 3737044"/>
              <a:gd name="connsiteY502" fmla="*/ 3773407 h 4400876"/>
              <a:gd name="connsiteX503" fmla="*/ 1697426 w 3737044"/>
              <a:gd name="connsiteY503" fmla="*/ 3701849 h 4400876"/>
              <a:gd name="connsiteX504" fmla="*/ 1736224 w 3737044"/>
              <a:gd name="connsiteY504" fmla="*/ 3688404 h 4400876"/>
              <a:gd name="connsiteX505" fmla="*/ 1580347 w 3737044"/>
              <a:gd name="connsiteY505" fmla="*/ 3679858 h 4400876"/>
              <a:gd name="connsiteX506" fmla="*/ 1618119 w 3737044"/>
              <a:gd name="connsiteY506" fmla="*/ 3695469 h 4400876"/>
              <a:gd name="connsiteX507" fmla="*/ 1616297 w 3737044"/>
              <a:gd name="connsiteY507" fmla="*/ 3772040 h 4400876"/>
              <a:gd name="connsiteX508" fmla="*/ 1539725 w 3737044"/>
              <a:gd name="connsiteY508" fmla="*/ 3770217 h 4400876"/>
              <a:gd name="connsiteX509" fmla="*/ 1541549 w 3737044"/>
              <a:gd name="connsiteY509" fmla="*/ 3693645 h 4400876"/>
              <a:gd name="connsiteX510" fmla="*/ 1580347 w 3737044"/>
              <a:gd name="connsiteY510" fmla="*/ 3679858 h 4400876"/>
              <a:gd name="connsiteX511" fmla="*/ 1416893 w 3737044"/>
              <a:gd name="connsiteY511" fmla="*/ 3662424 h 4400876"/>
              <a:gd name="connsiteX512" fmla="*/ 1455406 w 3737044"/>
              <a:gd name="connsiteY512" fmla="*/ 3676781 h 4400876"/>
              <a:gd name="connsiteX513" fmla="*/ 1457685 w 3737044"/>
              <a:gd name="connsiteY513" fmla="*/ 3753809 h 4400876"/>
              <a:gd name="connsiteX514" fmla="*/ 1380658 w 3737044"/>
              <a:gd name="connsiteY514" fmla="*/ 3757910 h 4400876"/>
              <a:gd name="connsiteX515" fmla="*/ 1378379 w 3737044"/>
              <a:gd name="connsiteY515" fmla="*/ 3676781 h 4400876"/>
              <a:gd name="connsiteX516" fmla="*/ 1416893 w 3737044"/>
              <a:gd name="connsiteY516" fmla="*/ 3662424 h 4400876"/>
              <a:gd name="connsiteX517" fmla="*/ 3026938 w 3737044"/>
              <a:gd name="connsiteY517" fmla="*/ 3658550 h 4400876"/>
              <a:gd name="connsiteX518" fmla="*/ 3036965 w 3737044"/>
              <a:gd name="connsiteY518" fmla="*/ 3659006 h 4400876"/>
              <a:gd name="connsiteX519" fmla="*/ 3042434 w 3737044"/>
              <a:gd name="connsiteY519" fmla="*/ 3667666 h 4400876"/>
              <a:gd name="connsiteX520" fmla="*/ 3048815 w 3737044"/>
              <a:gd name="connsiteY520" fmla="*/ 3732386 h 4400876"/>
              <a:gd name="connsiteX521" fmla="*/ 3027848 w 3737044"/>
              <a:gd name="connsiteY521" fmla="*/ 3730563 h 4400876"/>
              <a:gd name="connsiteX522" fmla="*/ 3000957 w 3737044"/>
              <a:gd name="connsiteY522" fmla="*/ 3692734 h 4400876"/>
              <a:gd name="connsiteX523" fmla="*/ 3026938 w 3737044"/>
              <a:gd name="connsiteY523" fmla="*/ 3658550 h 4400876"/>
              <a:gd name="connsiteX524" fmla="*/ 1256173 w 3737044"/>
              <a:gd name="connsiteY524" fmla="*/ 3646073 h 4400876"/>
              <a:gd name="connsiteX525" fmla="*/ 1294972 w 3737044"/>
              <a:gd name="connsiteY525" fmla="*/ 3660828 h 4400876"/>
              <a:gd name="connsiteX526" fmla="*/ 1296795 w 3737044"/>
              <a:gd name="connsiteY526" fmla="*/ 3738768 h 4400876"/>
              <a:gd name="connsiteX527" fmla="*/ 1218856 w 3737044"/>
              <a:gd name="connsiteY527" fmla="*/ 3742414 h 4400876"/>
              <a:gd name="connsiteX528" fmla="*/ 1217033 w 3737044"/>
              <a:gd name="connsiteY528" fmla="*/ 3660373 h 4400876"/>
              <a:gd name="connsiteX529" fmla="*/ 1256173 w 3737044"/>
              <a:gd name="connsiteY529" fmla="*/ 3646073 h 4400876"/>
              <a:gd name="connsiteX530" fmla="*/ 2877612 w 3737044"/>
              <a:gd name="connsiteY530" fmla="*/ 3640661 h 4400876"/>
              <a:gd name="connsiteX531" fmla="*/ 2907523 w 3737044"/>
              <a:gd name="connsiteY531" fmla="*/ 3646700 h 4400876"/>
              <a:gd name="connsiteX532" fmla="*/ 2924386 w 3737044"/>
              <a:gd name="connsiteY532" fmla="*/ 3718713 h 4400876"/>
              <a:gd name="connsiteX533" fmla="*/ 2850095 w 3737044"/>
              <a:gd name="connsiteY533" fmla="*/ 3706863 h 4400876"/>
              <a:gd name="connsiteX534" fmla="*/ 2847360 w 3737044"/>
              <a:gd name="connsiteY534" fmla="*/ 3648978 h 4400876"/>
              <a:gd name="connsiteX535" fmla="*/ 2877612 w 3737044"/>
              <a:gd name="connsiteY535" fmla="*/ 3640661 h 4400876"/>
              <a:gd name="connsiteX536" fmla="*/ 1098302 w 3737044"/>
              <a:gd name="connsiteY536" fmla="*/ 3630463 h 4400876"/>
              <a:gd name="connsiteX537" fmla="*/ 1135448 w 3737044"/>
              <a:gd name="connsiteY537" fmla="*/ 3647612 h 4400876"/>
              <a:gd name="connsiteX538" fmla="*/ 1131802 w 3737044"/>
              <a:gd name="connsiteY538" fmla="*/ 3724638 h 4400876"/>
              <a:gd name="connsiteX539" fmla="*/ 1054775 w 3737044"/>
              <a:gd name="connsiteY539" fmla="*/ 3722815 h 4400876"/>
              <a:gd name="connsiteX540" fmla="*/ 1058421 w 3737044"/>
              <a:gd name="connsiteY540" fmla="*/ 3641687 h 4400876"/>
              <a:gd name="connsiteX541" fmla="*/ 1098302 w 3737044"/>
              <a:gd name="connsiteY541" fmla="*/ 3630463 h 4400876"/>
              <a:gd name="connsiteX542" fmla="*/ 2712164 w 3737044"/>
              <a:gd name="connsiteY542" fmla="*/ 3621746 h 4400876"/>
              <a:gd name="connsiteX543" fmla="*/ 2741163 w 3737044"/>
              <a:gd name="connsiteY543" fmla="*/ 3623454 h 4400876"/>
              <a:gd name="connsiteX544" fmla="*/ 2749367 w 3737044"/>
              <a:gd name="connsiteY544" fmla="*/ 3692278 h 4400876"/>
              <a:gd name="connsiteX545" fmla="*/ 2672340 w 3737044"/>
              <a:gd name="connsiteY545" fmla="*/ 3687264 h 4400876"/>
              <a:gd name="connsiteX546" fmla="*/ 2691027 w 3737044"/>
              <a:gd name="connsiteY546" fmla="*/ 3626189 h 4400876"/>
              <a:gd name="connsiteX547" fmla="*/ 2712164 w 3737044"/>
              <a:gd name="connsiteY547" fmla="*/ 3621746 h 4400876"/>
              <a:gd name="connsiteX548" fmla="*/ 931601 w 3737044"/>
              <a:gd name="connsiteY548" fmla="*/ 3614396 h 4400876"/>
              <a:gd name="connsiteX549" fmla="*/ 968177 w 3737044"/>
              <a:gd name="connsiteY549" fmla="*/ 3628012 h 4400876"/>
              <a:gd name="connsiteX550" fmla="*/ 972279 w 3737044"/>
              <a:gd name="connsiteY550" fmla="*/ 3704584 h 4400876"/>
              <a:gd name="connsiteX551" fmla="*/ 895252 w 3737044"/>
              <a:gd name="connsiteY551" fmla="*/ 3706407 h 4400876"/>
              <a:gd name="connsiteX552" fmla="*/ 895708 w 3737044"/>
              <a:gd name="connsiteY552" fmla="*/ 3629836 h 4400876"/>
              <a:gd name="connsiteX553" fmla="*/ 931601 w 3737044"/>
              <a:gd name="connsiteY553" fmla="*/ 3614396 h 4400876"/>
              <a:gd name="connsiteX554" fmla="*/ 2567340 w 3737044"/>
              <a:gd name="connsiteY554" fmla="*/ 3604426 h 4400876"/>
              <a:gd name="connsiteX555" fmla="*/ 2596680 w 3737044"/>
              <a:gd name="connsiteY555" fmla="*/ 3622544 h 4400876"/>
              <a:gd name="connsiteX556" fmla="*/ 2595313 w 3737044"/>
              <a:gd name="connsiteY556" fmla="*/ 3681794 h 4400876"/>
              <a:gd name="connsiteX557" fmla="*/ 2531048 w 3737044"/>
              <a:gd name="connsiteY557" fmla="*/ 3684074 h 4400876"/>
              <a:gd name="connsiteX558" fmla="*/ 2532872 w 3737044"/>
              <a:gd name="connsiteY558" fmla="*/ 3618441 h 4400876"/>
              <a:gd name="connsiteX559" fmla="*/ 2567340 w 3737044"/>
              <a:gd name="connsiteY559" fmla="*/ 3604426 h 4400876"/>
              <a:gd name="connsiteX560" fmla="*/ 768146 w 3737044"/>
              <a:gd name="connsiteY560" fmla="*/ 3599925 h 4400876"/>
              <a:gd name="connsiteX561" fmla="*/ 806830 w 3737044"/>
              <a:gd name="connsiteY561" fmla="*/ 3613884 h 4400876"/>
              <a:gd name="connsiteX562" fmla="*/ 811388 w 3737044"/>
              <a:gd name="connsiteY562" fmla="*/ 3685441 h 4400876"/>
              <a:gd name="connsiteX563" fmla="*/ 733905 w 3737044"/>
              <a:gd name="connsiteY563" fmla="*/ 3689087 h 4400876"/>
              <a:gd name="connsiteX564" fmla="*/ 731171 w 3737044"/>
              <a:gd name="connsiteY564" fmla="*/ 3618441 h 4400876"/>
              <a:gd name="connsiteX565" fmla="*/ 768146 w 3737044"/>
              <a:gd name="connsiteY565" fmla="*/ 3599925 h 4400876"/>
              <a:gd name="connsiteX566" fmla="*/ 620245 w 3737044"/>
              <a:gd name="connsiteY566" fmla="*/ 3593602 h 4400876"/>
              <a:gd name="connsiteX567" fmla="*/ 655056 w 3737044"/>
              <a:gd name="connsiteY567" fmla="*/ 3610238 h 4400876"/>
              <a:gd name="connsiteX568" fmla="*/ 651865 w 3737044"/>
              <a:gd name="connsiteY568" fmla="*/ 3680883 h 4400876"/>
              <a:gd name="connsiteX569" fmla="*/ 581219 w 3737044"/>
              <a:gd name="connsiteY569" fmla="*/ 3677693 h 4400876"/>
              <a:gd name="connsiteX570" fmla="*/ 584409 w 3737044"/>
              <a:gd name="connsiteY570" fmla="*/ 3607046 h 4400876"/>
              <a:gd name="connsiteX571" fmla="*/ 620245 w 3737044"/>
              <a:gd name="connsiteY571" fmla="*/ 3593602 h 4400876"/>
              <a:gd name="connsiteX572" fmla="*/ 2404797 w 3737044"/>
              <a:gd name="connsiteY572" fmla="*/ 3587791 h 4400876"/>
              <a:gd name="connsiteX573" fmla="*/ 2436701 w 3737044"/>
              <a:gd name="connsiteY573" fmla="*/ 3604768 h 4400876"/>
              <a:gd name="connsiteX574" fmla="*/ 2433511 w 3737044"/>
              <a:gd name="connsiteY574" fmla="*/ 3669944 h 4400876"/>
              <a:gd name="connsiteX575" fmla="*/ 2369246 w 3737044"/>
              <a:gd name="connsiteY575" fmla="*/ 3669489 h 4400876"/>
              <a:gd name="connsiteX576" fmla="*/ 2371525 w 3737044"/>
              <a:gd name="connsiteY576" fmla="*/ 3601578 h 4400876"/>
              <a:gd name="connsiteX577" fmla="*/ 2404797 w 3737044"/>
              <a:gd name="connsiteY577" fmla="*/ 3587791 h 4400876"/>
              <a:gd name="connsiteX578" fmla="*/ 2232512 w 3737044"/>
              <a:gd name="connsiteY578" fmla="*/ 3579187 h 4400876"/>
              <a:gd name="connsiteX579" fmla="*/ 2267151 w 3737044"/>
              <a:gd name="connsiteY579" fmla="*/ 3594285 h 4400876"/>
              <a:gd name="connsiteX580" fmla="*/ 2267607 w 3737044"/>
              <a:gd name="connsiteY580" fmla="*/ 3659462 h 4400876"/>
              <a:gd name="connsiteX581" fmla="*/ 2198329 w 3737044"/>
              <a:gd name="connsiteY581" fmla="*/ 3660373 h 4400876"/>
              <a:gd name="connsiteX582" fmla="*/ 2197872 w 3737044"/>
              <a:gd name="connsiteY582" fmla="*/ 3595196 h 4400876"/>
              <a:gd name="connsiteX583" fmla="*/ 2232512 w 3737044"/>
              <a:gd name="connsiteY583" fmla="*/ 3579187 h 4400876"/>
              <a:gd name="connsiteX584" fmla="*/ 454911 w 3737044"/>
              <a:gd name="connsiteY584" fmla="*/ 3578276 h 4400876"/>
              <a:gd name="connsiteX585" fmla="*/ 490063 w 3737044"/>
              <a:gd name="connsiteY585" fmla="*/ 3592918 h 4400876"/>
              <a:gd name="connsiteX586" fmla="*/ 490063 w 3737044"/>
              <a:gd name="connsiteY586" fmla="*/ 3662652 h 4400876"/>
              <a:gd name="connsiteX587" fmla="*/ 420785 w 3737044"/>
              <a:gd name="connsiteY587" fmla="*/ 3660373 h 4400876"/>
              <a:gd name="connsiteX588" fmla="*/ 420785 w 3737044"/>
              <a:gd name="connsiteY588" fmla="*/ 3594741 h 4400876"/>
              <a:gd name="connsiteX589" fmla="*/ 454911 w 3737044"/>
              <a:gd name="connsiteY589" fmla="*/ 3578276 h 4400876"/>
              <a:gd name="connsiteX590" fmla="*/ 294363 w 3737044"/>
              <a:gd name="connsiteY590" fmla="*/ 3563121 h 4400876"/>
              <a:gd name="connsiteX591" fmla="*/ 329173 w 3737044"/>
              <a:gd name="connsiteY591" fmla="*/ 3578788 h 4400876"/>
              <a:gd name="connsiteX592" fmla="*/ 332819 w 3737044"/>
              <a:gd name="connsiteY592" fmla="*/ 3640775 h 4400876"/>
              <a:gd name="connsiteX593" fmla="*/ 260806 w 3737044"/>
              <a:gd name="connsiteY593" fmla="*/ 3644420 h 4400876"/>
              <a:gd name="connsiteX594" fmla="*/ 259894 w 3737044"/>
              <a:gd name="connsiteY594" fmla="*/ 3579244 h 4400876"/>
              <a:gd name="connsiteX595" fmla="*/ 294363 w 3737044"/>
              <a:gd name="connsiteY595" fmla="*/ 3563121 h 4400876"/>
              <a:gd name="connsiteX596" fmla="*/ 0 w 3737044"/>
              <a:gd name="connsiteY596" fmla="*/ 3562066 h 4400876"/>
              <a:gd name="connsiteX597" fmla="*/ 2741 w 3737044"/>
              <a:gd name="connsiteY597" fmla="*/ 3565884 h 4400876"/>
              <a:gd name="connsiteX598" fmla="*/ 7342 w 3737044"/>
              <a:gd name="connsiteY598" fmla="*/ 3602232 h 4400876"/>
              <a:gd name="connsiteX599" fmla="*/ 0 w 3737044"/>
              <a:gd name="connsiteY599" fmla="*/ 3613638 h 4400876"/>
              <a:gd name="connsiteX600" fmla="*/ 2072248 w 3737044"/>
              <a:gd name="connsiteY600" fmla="*/ 3561241 h 4400876"/>
              <a:gd name="connsiteX601" fmla="*/ 2104893 w 3737044"/>
              <a:gd name="connsiteY601" fmla="*/ 3576054 h 4400876"/>
              <a:gd name="connsiteX602" fmla="*/ 2106261 w 3737044"/>
              <a:gd name="connsiteY602" fmla="*/ 3645788 h 4400876"/>
              <a:gd name="connsiteX603" fmla="*/ 2036070 w 3737044"/>
              <a:gd name="connsiteY603" fmla="*/ 3644877 h 4400876"/>
              <a:gd name="connsiteX604" fmla="*/ 2039261 w 3737044"/>
              <a:gd name="connsiteY604" fmla="*/ 3575142 h 4400876"/>
              <a:gd name="connsiteX605" fmla="*/ 2072248 w 3737044"/>
              <a:gd name="connsiteY605" fmla="*/ 3561241 h 4400876"/>
              <a:gd name="connsiteX606" fmla="*/ 123900 w 3737044"/>
              <a:gd name="connsiteY606" fmla="*/ 3555829 h 4400876"/>
              <a:gd name="connsiteX607" fmla="*/ 157799 w 3737044"/>
              <a:gd name="connsiteY607" fmla="*/ 3569217 h 4400876"/>
              <a:gd name="connsiteX608" fmla="*/ 158711 w 3737044"/>
              <a:gd name="connsiteY608" fmla="*/ 3635305 h 4400876"/>
              <a:gd name="connsiteX609" fmla="*/ 93534 w 3737044"/>
              <a:gd name="connsiteY609" fmla="*/ 3636672 h 4400876"/>
              <a:gd name="connsiteX610" fmla="*/ 91711 w 3737044"/>
              <a:gd name="connsiteY610" fmla="*/ 3571496 h 4400876"/>
              <a:gd name="connsiteX611" fmla="*/ 123900 w 3737044"/>
              <a:gd name="connsiteY611" fmla="*/ 3555829 h 4400876"/>
              <a:gd name="connsiteX612" fmla="*/ 1911471 w 3737044"/>
              <a:gd name="connsiteY612" fmla="*/ 3544890 h 4400876"/>
              <a:gd name="connsiteX613" fmla="*/ 1946282 w 3737044"/>
              <a:gd name="connsiteY613" fmla="*/ 3561469 h 4400876"/>
              <a:gd name="connsiteX614" fmla="*/ 1943547 w 3737044"/>
              <a:gd name="connsiteY614" fmla="*/ 3632115 h 4400876"/>
              <a:gd name="connsiteX615" fmla="*/ 1872901 w 3737044"/>
              <a:gd name="connsiteY615" fmla="*/ 3629380 h 4400876"/>
              <a:gd name="connsiteX616" fmla="*/ 1875636 w 3737044"/>
              <a:gd name="connsiteY616" fmla="*/ 3558734 h 4400876"/>
              <a:gd name="connsiteX617" fmla="*/ 1911471 w 3737044"/>
              <a:gd name="connsiteY617" fmla="*/ 3544890 h 4400876"/>
              <a:gd name="connsiteX618" fmla="*/ 3364671 w 3737044"/>
              <a:gd name="connsiteY618" fmla="*/ 3529565 h 4400876"/>
              <a:gd name="connsiteX619" fmla="*/ 3405235 w 3737044"/>
              <a:gd name="connsiteY619" fmla="*/ 3537768 h 4400876"/>
              <a:gd name="connsiteX620" fmla="*/ 3419364 w 3737044"/>
              <a:gd name="connsiteY620" fmla="*/ 3562836 h 4400876"/>
              <a:gd name="connsiteX621" fmla="*/ 3368773 w 3737044"/>
              <a:gd name="connsiteY621" fmla="*/ 3551441 h 4400876"/>
              <a:gd name="connsiteX622" fmla="*/ 3364671 w 3737044"/>
              <a:gd name="connsiteY622" fmla="*/ 3529565 h 4400876"/>
              <a:gd name="connsiteX623" fmla="*/ 1752632 w 3737044"/>
              <a:gd name="connsiteY623" fmla="*/ 3526545 h 4400876"/>
              <a:gd name="connsiteX624" fmla="*/ 1787215 w 3737044"/>
              <a:gd name="connsiteY624" fmla="*/ 3544150 h 4400876"/>
              <a:gd name="connsiteX625" fmla="*/ 1781289 w 3737044"/>
              <a:gd name="connsiteY625" fmla="*/ 3619353 h 4400876"/>
              <a:gd name="connsiteX626" fmla="*/ 1710644 w 3737044"/>
              <a:gd name="connsiteY626" fmla="*/ 3615251 h 4400876"/>
              <a:gd name="connsiteX627" fmla="*/ 1715657 w 3737044"/>
              <a:gd name="connsiteY627" fmla="*/ 3538680 h 4400876"/>
              <a:gd name="connsiteX628" fmla="*/ 1752632 w 3737044"/>
              <a:gd name="connsiteY628" fmla="*/ 3526545 h 4400876"/>
              <a:gd name="connsiteX629" fmla="*/ 1593450 w 3737044"/>
              <a:gd name="connsiteY629" fmla="*/ 3518056 h 4400876"/>
              <a:gd name="connsiteX630" fmla="*/ 1632249 w 3737044"/>
              <a:gd name="connsiteY630" fmla="*/ 3531843 h 4400876"/>
              <a:gd name="connsiteX631" fmla="*/ 1634072 w 3737044"/>
              <a:gd name="connsiteY631" fmla="*/ 3608414 h 4400876"/>
              <a:gd name="connsiteX632" fmla="*/ 1557501 w 3737044"/>
              <a:gd name="connsiteY632" fmla="*/ 3610238 h 4400876"/>
              <a:gd name="connsiteX633" fmla="*/ 1555678 w 3737044"/>
              <a:gd name="connsiteY633" fmla="*/ 3533666 h 4400876"/>
              <a:gd name="connsiteX634" fmla="*/ 1593450 w 3737044"/>
              <a:gd name="connsiteY634" fmla="*/ 3518056 h 4400876"/>
              <a:gd name="connsiteX635" fmla="*/ 1434383 w 3737044"/>
              <a:gd name="connsiteY635" fmla="*/ 3500907 h 4400876"/>
              <a:gd name="connsiteX636" fmla="*/ 1472725 w 3737044"/>
              <a:gd name="connsiteY636" fmla="*/ 3515891 h 4400876"/>
              <a:gd name="connsiteX637" fmla="*/ 1473637 w 3737044"/>
              <a:gd name="connsiteY637" fmla="*/ 3592918 h 4400876"/>
              <a:gd name="connsiteX638" fmla="*/ 1392509 w 3737044"/>
              <a:gd name="connsiteY638" fmla="*/ 3592006 h 4400876"/>
              <a:gd name="connsiteX639" fmla="*/ 1395699 w 3737044"/>
              <a:gd name="connsiteY639" fmla="*/ 3514979 h 4400876"/>
              <a:gd name="connsiteX640" fmla="*/ 1434383 w 3737044"/>
              <a:gd name="connsiteY640" fmla="*/ 3500907 h 4400876"/>
              <a:gd name="connsiteX641" fmla="*/ 1275259 w 3737044"/>
              <a:gd name="connsiteY641" fmla="*/ 3484442 h 4400876"/>
              <a:gd name="connsiteX642" fmla="*/ 1313203 w 3737044"/>
              <a:gd name="connsiteY642" fmla="*/ 3500850 h 4400876"/>
              <a:gd name="connsiteX643" fmla="*/ 1310924 w 3737044"/>
              <a:gd name="connsiteY643" fmla="*/ 3578788 h 4400876"/>
              <a:gd name="connsiteX644" fmla="*/ 1228883 w 3737044"/>
              <a:gd name="connsiteY644" fmla="*/ 3574687 h 4400876"/>
              <a:gd name="connsiteX645" fmla="*/ 1235265 w 3737044"/>
              <a:gd name="connsiteY645" fmla="*/ 3496748 h 4400876"/>
              <a:gd name="connsiteX646" fmla="*/ 1275259 w 3737044"/>
              <a:gd name="connsiteY646" fmla="*/ 3484442 h 4400876"/>
              <a:gd name="connsiteX647" fmla="*/ 2915271 w 3737044"/>
              <a:gd name="connsiteY647" fmla="*/ 3478061 h 4400876"/>
              <a:gd name="connsiteX648" fmla="*/ 2906611 w 3737044"/>
              <a:gd name="connsiteY648" fmla="*/ 3533210 h 4400876"/>
              <a:gd name="connsiteX649" fmla="*/ 2859210 w 3737044"/>
              <a:gd name="connsiteY649" fmla="*/ 3536401 h 4400876"/>
              <a:gd name="connsiteX650" fmla="*/ 2865591 w 3737044"/>
              <a:gd name="connsiteY650" fmla="*/ 3486265 h 4400876"/>
              <a:gd name="connsiteX651" fmla="*/ 2915271 w 3737044"/>
              <a:gd name="connsiteY651" fmla="*/ 3478061 h 4400876"/>
              <a:gd name="connsiteX652" fmla="*/ 1111406 w 3737044"/>
              <a:gd name="connsiteY652" fmla="*/ 3468946 h 4400876"/>
              <a:gd name="connsiteX653" fmla="*/ 1149577 w 3737044"/>
              <a:gd name="connsiteY653" fmla="*/ 3483986 h 4400876"/>
              <a:gd name="connsiteX654" fmla="*/ 1150489 w 3737044"/>
              <a:gd name="connsiteY654" fmla="*/ 3561013 h 4400876"/>
              <a:gd name="connsiteX655" fmla="*/ 1073462 w 3737044"/>
              <a:gd name="connsiteY655" fmla="*/ 3563748 h 4400876"/>
              <a:gd name="connsiteX656" fmla="*/ 1072551 w 3737044"/>
              <a:gd name="connsiteY656" fmla="*/ 3482619 h 4400876"/>
              <a:gd name="connsiteX657" fmla="*/ 1111406 w 3737044"/>
              <a:gd name="connsiteY657" fmla="*/ 3468946 h 4400876"/>
              <a:gd name="connsiteX658" fmla="*/ 949148 w 3737044"/>
              <a:gd name="connsiteY658" fmla="*/ 3453449 h 4400876"/>
              <a:gd name="connsiteX659" fmla="*/ 987775 w 3737044"/>
              <a:gd name="connsiteY659" fmla="*/ 3469402 h 4400876"/>
              <a:gd name="connsiteX660" fmla="*/ 985040 w 3737044"/>
              <a:gd name="connsiteY660" fmla="*/ 3546428 h 4400876"/>
              <a:gd name="connsiteX661" fmla="*/ 908470 w 3737044"/>
              <a:gd name="connsiteY661" fmla="*/ 3541414 h 4400876"/>
              <a:gd name="connsiteX662" fmla="*/ 911204 w 3737044"/>
              <a:gd name="connsiteY662" fmla="*/ 3468945 h 4400876"/>
              <a:gd name="connsiteX663" fmla="*/ 949148 w 3737044"/>
              <a:gd name="connsiteY663" fmla="*/ 3453449 h 4400876"/>
              <a:gd name="connsiteX664" fmla="*/ 2734497 w 3737044"/>
              <a:gd name="connsiteY664" fmla="*/ 3452993 h 4400876"/>
              <a:gd name="connsiteX665" fmla="*/ 2766230 w 3737044"/>
              <a:gd name="connsiteY665" fmla="*/ 3469402 h 4400876"/>
              <a:gd name="connsiteX666" fmla="*/ 2774435 w 3737044"/>
              <a:gd name="connsiteY666" fmla="*/ 3521815 h 4400876"/>
              <a:gd name="connsiteX667" fmla="*/ 2699231 w 3737044"/>
              <a:gd name="connsiteY667" fmla="*/ 3524550 h 4400876"/>
              <a:gd name="connsiteX668" fmla="*/ 2702422 w 3737044"/>
              <a:gd name="connsiteY668" fmla="*/ 3468033 h 4400876"/>
              <a:gd name="connsiteX669" fmla="*/ 2734497 w 3737044"/>
              <a:gd name="connsiteY669" fmla="*/ 3452993 h 4400876"/>
              <a:gd name="connsiteX670" fmla="*/ 2565175 w 3737044"/>
              <a:gd name="connsiteY670" fmla="*/ 3450999 h 4400876"/>
              <a:gd name="connsiteX671" fmla="*/ 2594857 w 3737044"/>
              <a:gd name="connsiteY671" fmla="*/ 3459374 h 4400876"/>
              <a:gd name="connsiteX672" fmla="*/ 2598503 w 3737044"/>
              <a:gd name="connsiteY672" fmla="*/ 3521815 h 4400876"/>
              <a:gd name="connsiteX673" fmla="*/ 2529680 w 3737044"/>
              <a:gd name="connsiteY673" fmla="*/ 3520448 h 4400876"/>
              <a:gd name="connsiteX674" fmla="*/ 2535150 w 3737044"/>
              <a:gd name="connsiteY674" fmla="*/ 3456639 h 4400876"/>
              <a:gd name="connsiteX675" fmla="*/ 2565175 w 3737044"/>
              <a:gd name="connsiteY675" fmla="*/ 3450999 h 4400876"/>
              <a:gd name="connsiteX676" fmla="*/ 788201 w 3737044"/>
              <a:gd name="connsiteY676" fmla="*/ 3438180 h 4400876"/>
              <a:gd name="connsiteX677" fmla="*/ 825518 w 3737044"/>
              <a:gd name="connsiteY677" fmla="*/ 3455272 h 4400876"/>
              <a:gd name="connsiteX678" fmla="*/ 824606 w 3737044"/>
              <a:gd name="connsiteY678" fmla="*/ 3527285 h 4400876"/>
              <a:gd name="connsiteX679" fmla="*/ 753048 w 3737044"/>
              <a:gd name="connsiteY679" fmla="*/ 3529565 h 4400876"/>
              <a:gd name="connsiteX680" fmla="*/ 749858 w 3737044"/>
              <a:gd name="connsiteY680" fmla="*/ 3453905 h 4400876"/>
              <a:gd name="connsiteX681" fmla="*/ 788201 w 3737044"/>
              <a:gd name="connsiteY681" fmla="*/ 3438180 h 4400876"/>
              <a:gd name="connsiteX682" fmla="*/ 2411519 w 3737044"/>
              <a:gd name="connsiteY682" fmla="*/ 3434363 h 4400876"/>
              <a:gd name="connsiteX683" fmla="*/ 2443994 w 3737044"/>
              <a:gd name="connsiteY683" fmla="*/ 3450259 h 4400876"/>
              <a:gd name="connsiteX684" fmla="*/ 2445817 w 3737044"/>
              <a:gd name="connsiteY684" fmla="*/ 3513612 h 4400876"/>
              <a:gd name="connsiteX685" fmla="*/ 2376539 w 3737044"/>
              <a:gd name="connsiteY685" fmla="*/ 3514067 h 4400876"/>
              <a:gd name="connsiteX686" fmla="*/ 2378362 w 3737044"/>
              <a:gd name="connsiteY686" fmla="*/ 3448891 h 4400876"/>
              <a:gd name="connsiteX687" fmla="*/ 2411519 w 3737044"/>
              <a:gd name="connsiteY687" fmla="*/ 3434363 h 4400876"/>
              <a:gd name="connsiteX688" fmla="*/ 633691 w 3737044"/>
              <a:gd name="connsiteY688" fmla="*/ 3431857 h 4400876"/>
              <a:gd name="connsiteX689" fmla="*/ 669185 w 3737044"/>
              <a:gd name="connsiteY689" fmla="*/ 3446612 h 4400876"/>
              <a:gd name="connsiteX690" fmla="*/ 670097 w 3737044"/>
              <a:gd name="connsiteY690" fmla="*/ 3517258 h 4400876"/>
              <a:gd name="connsiteX691" fmla="*/ 599450 w 3737044"/>
              <a:gd name="connsiteY691" fmla="*/ 3518170 h 4400876"/>
              <a:gd name="connsiteX692" fmla="*/ 598539 w 3737044"/>
              <a:gd name="connsiteY692" fmla="*/ 3447524 h 4400876"/>
              <a:gd name="connsiteX693" fmla="*/ 633691 w 3737044"/>
              <a:gd name="connsiteY693" fmla="*/ 3431857 h 4400876"/>
              <a:gd name="connsiteX694" fmla="*/ 463514 w 3737044"/>
              <a:gd name="connsiteY694" fmla="*/ 3424735 h 4400876"/>
              <a:gd name="connsiteX695" fmla="*/ 496444 w 3737044"/>
              <a:gd name="connsiteY695" fmla="*/ 3438408 h 4400876"/>
              <a:gd name="connsiteX696" fmla="*/ 499635 w 3737044"/>
              <a:gd name="connsiteY696" fmla="*/ 3507687 h 4400876"/>
              <a:gd name="connsiteX697" fmla="*/ 430356 w 3737044"/>
              <a:gd name="connsiteY697" fmla="*/ 3509054 h 4400876"/>
              <a:gd name="connsiteX698" fmla="*/ 431268 w 3737044"/>
              <a:gd name="connsiteY698" fmla="*/ 3439776 h 4400876"/>
              <a:gd name="connsiteX699" fmla="*/ 463514 w 3737044"/>
              <a:gd name="connsiteY699" fmla="*/ 3424735 h 4400876"/>
              <a:gd name="connsiteX700" fmla="*/ 2246983 w 3737044"/>
              <a:gd name="connsiteY700" fmla="*/ 3418069 h 4400876"/>
              <a:gd name="connsiteX701" fmla="*/ 2283103 w 3737044"/>
              <a:gd name="connsiteY701" fmla="*/ 3432939 h 4400876"/>
              <a:gd name="connsiteX702" fmla="*/ 2283560 w 3737044"/>
              <a:gd name="connsiteY702" fmla="*/ 3498571 h 4400876"/>
              <a:gd name="connsiteX703" fmla="*/ 2217927 w 3737044"/>
              <a:gd name="connsiteY703" fmla="*/ 3502217 h 4400876"/>
              <a:gd name="connsiteX704" fmla="*/ 2212913 w 3737044"/>
              <a:gd name="connsiteY704" fmla="*/ 3435674 h 4400876"/>
              <a:gd name="connsiteX705" fmla="*/ 2246983 w 3737044"/>
              <a:gd name="connsiteY705" fmla="*/ 3418069 h 4400876"/>
              <a:gd name="connsiteX706" fmla="*/ 3580255 w 3737044"/>
              <a:gd name="connsiteY706" fmla="*/ 3411061 h 4400876"/>
              <a:gd name="connsiteX707" fmla="*/ 3576608 w 3737044"/>
              <a:gd name="connsiteY707" fmla="*/ 3442510 h 4400876"/>
              <a:gd name="connsiteX708" fmla="*/ 3534221 w 3737044"/>
              <a:gd name="connsiteY708" fmla="*/ 3440687 h 4400876"/>
              <a:gd name="connsiteX709" fmla="*/ 3541514 w 3737044"/>
              <a:gd name="connsiteY709" fmla="*/ 3418353 h 4400876"/>
              <a:gd name="connsiteX710" fmla="*/ 3580255 w 3737044"/>
              <a:gd name="connsiteY710" fmla="*/ 3411061 h 4400876"/>
              <a:gd name="connsiteX711" fmla="*/ 303193 w 3737044"/>
              <a:gd name="connsiteY711" fmla="*/ 3409523 h 4400876"/>
              <a:gd name="connsiteX712" fmla="*/ 337832 w 3737044"/>
              <a:gd name="connsiteY712" fmla="*/ 3425646 h 4400876"/>
              <a:gd name="connsiteX713" fmla="*/ 332819 w 3737044"/>
              <a:gd name="connsiteY713" fmla="*/ 3494925 h 4400876"/>
              <a:gd name="connsiteX714" fmla="*/ 267186 w 3737044"/>
              <a:gd name="connsiteY714" fmla="*/ 3490368 h 4400876"/>
              <a:gd name="connsiteX715" fmla="*/ 268554 w 3737044"/>
              <a:gd name="connsiteY715" fmla="*/ 3425191 h 4400876"/>
              <a:gd name="connsiteX716" fmla="*/ 303193 w 3737044"/>
              <a:gd name="connsiteY716" fmla="*/ 3409523 h 4400876"/>
              <a:gd name="connsiteX717" fmla="*/ 2087118 w 3737044"/>
              <a:gd name="connsiteY717" fmla="*/ 3400294 h 4400876"/>
              <a:gd name="connsiteX718" fmla="*/ 2119934 w 3737044"/>
              <a:gd name="connsiteY718" fmla="*/ 3414252 h 4400876"/>
              <a:gd name="connsiteX719" fmla="*/ 2122669 w 3737044"/>
              <a:gd name="connsiteY719" fmla="*/ 3483530 h 4400876"/>
              <a:gd name="connsiteX720" fmla="*/ 2052934 w 3737044"/>
              <a:gd name="connsiteY720" fmla="*/ 3483986 h 4400876"/>
              <a:gd name="connsiteX721" fmla="*/ 2054301 w 3737044"/>
              <a:gd name="connsiteY721" fmla="*/ 3414708 h 4400876"/>
              <a:gd name="connsiteX722" fmla="*/ 2087118 w 3737044"/>
              <a:gd name="connsiteY722" fmla="*/ 3400294 h 4400876"/>
              <a:gd name="connsiteX723" fmla="*/ 141790 w 3737044"/>
              <a:gd name="connsiteY723" fmla="*/ 3394197 h 4400876"/>
              <a:gd name="connsiteX724" fmla="*/ 172840 w 3737044"/>
              <a:gd name="connsiteY724" fmla="*/ 3406048 h 4400876"/>
              <a:gd name="connsiteX725" fmla="*/ 173295 w 3737044"/>
              <a:gd name="connsiteY725" fmla="*/ 3475326 h 4400876"/>
              <a:gd name="connsiteX726" fmla="*/ 107664 w 3737044"/>
              <a:gd name="connsiteY726" fmla="*/ 3473960 h 4400876"/>
              <a:gd name="connsiteX727" fmla="*/ 109030 w 3737044"/>
              <a:gd name="connsiteY727" fmla="*/ 3408327 h 4400876"/>
              <a:gd name="connsiteX728" fmla="*/ 141790 w 3737044"/>
              <a:gd name="connsiteY728" fmla="*/ 3394197 h 4400876"/>
              <a:gd name="connsiteX729" fmla="*/ 0 w 3737044"/>
              <a:gd name="connsiteY729" fmla="*/ 3391778 h 4400876"/>
              <a:gd name="connsiteX730" fmla="*/ 11493 w 3737044"/>
              <a:gd name="connsiteY730" fmla="*/ 3395109 h 4400876"/>
              <a:gd name="connsiteX731" fmla="*/ 14684 w 3737044"/>
              <a:gd name="connsiteY731" fmla="*/ 3457551 h 4400876"/>
              <a:gd name="connsiteX732" fmla="*/ 0 w 3737044"/>
              <a:gd name="connsiteY732" fmla="*/ 3465644 h 4400876"/>
              <a:gd name="connsiteX733" fmla="*/ 3682349 w 3737044"/>
              <a:gd name="connsiteY733" fmla="*/ 3390095 h 4400876"/>
              <a:gd name="connsiteX734" fmla="*/ 3733853 w 3737044"/>
              <a:gd name="connsiteY734" fmla="*/ 3401490 h 4400876"/>
              <a:gd name="connsiteX735" fmla="*/ 3737044 w 3737044"/>
              <a:gd name="connsiteY735" fmla="*/ 3418810 h 4400876"/>
              <a:gd name="connsiteX736" fmla="*/ 3688275 w 3737044"/>
              <a:gd name="connsiteY736" fmla="*/ 3417898 h 4400876"/>
              <a:gd name="connsiteX737" fmla="*/ 3682349 w 3737044"/>
              <a:gd name="connsiteY737" fmla="*/ 3390095 h 4400876"/>
              <a:gd name="connsiteX738" fmla="*/ 1926626 w 3737044"/>
              <a:gd name="connsiteY738" fmla="*/ 3383088 h 4400876"/>
              <a:gd name="connsiteX739" fmla="*/ 1961778 w 3737044"/>
              <a:gd name="connsiteY739" fmla="*/ 3398755 h 4400876"/>
              <a:gd name="connsiteX740" fmla="*/ 1960867 w 3737044"/>
              <a:gd name="connsiteY740" fmla="*/ 3469402 h 4400876"/>
              <a:gd name="connsiteX741" fmla="*/ 1890221 w 3737044"/>
              <a:gd name="connsiteY741" fmla="*/ 3468490 h 4400876"/>
              <a:gd name="connsiteX742" fmla="*/ 1891132 w 3737044"/>
              <a:gd name="connsiteY742" fmla="*/ 3397844 h 4400876"/>
              <a:gd name="connsiteX743" fmla="*/ 1926626 w 3737044"/>
              <a:gd name="connsiteY743" fmla="*/ 3383088 h 4400876"/>
              <a:gd name="connsiteX744" fmla="*/ 1767730 w 3737044"/>
              <a:gd name="connsiteY744" fmla="*/ 3365997 h 4400876"/>
              <a:gd name="connsiteX745" fmla="*/ 1804078 w 3737044"/>
              <a:gd name="connsiteY745" fmla="*/ 3385082 h 4400876"/>
              <a:gd name="connsiteX746" fmla="*/ 1800888 w 3737044"/>
              <a:gd name="connsiteY746" fmla="*/ 3454817 h 4400876"/>
              <a:gd name="connsiteX747" fmla="*/ 1724772 w 3737044"/>
              <a:gd name="connsiteY747" fmla="*/ 3450714 h 4400876"/>
              <a:gd name="connsiteX748" fmla="*/ 1729330 w 3737044"/>
              <a:gd name="connsiteY748" fmla="*/ 3380069 h 4400876"/>
              <a:gd name="connsiteX749" fmla="*/ 1767730 w 3737044"/>
              <a:gd name="connsiteY749" fmla="*/ 3365997 h 4400876"/>
              <a:gd name="connsiteX750" fmla="*/ 1608206 w 3737044"/>
              <a:gd name="connsiteY750" fmla="*/ 3349019 h 4400876"/>
              <a:gd name="connsiteX751" fmla="*/ 1644555 w 3737044"/>
              <a:gd name="connsiteY751" fmla="*/ 3368218 h 4400876"/>
              <a:gd name="connsiteX752" fmla="*/ 1639997 w 3737044"/>
              <a:gd name="connsiteY752" fmla="*/ 3439776 h 4400876"/>
              <a:gd name="connsiteX753" fmla="*/ 1563882 w 3737044"/>
              <a:gd name="connsiteY753" fmla="*/ 3437041 h 4400876"/>
              <a:gd name="connsiteX754" fmla="*/ 1568439 w 3737044"/>
              <a:gd name="connsiteY754" fmla="*/ 3360926 h 4400876"/>
              <a:gd name="connsiteX755" fmla="*/ 1608206 w 3737044"/>
              <a:gd name="connsiteY755" fmla="*/ 3349019 h 4400876"/>
              <a:gd name="connsiteX756" fmla="*/ 3263487 w 3737044"/>
              <a:gd name="connsiteY756" fmla="*/ 3344062 h 4400876"/>
              <a:gd name="connsiteX757" fmla="*/ 3249359 w 3737044"/>
              <a:gd name="connsiteY757" fmla="*/ 3416075 h 4400876"/>
              <a:gd name="connsiteX758" fmla="*/ 3207427 w 3737044"/>
              <a:gd name="connsiteY758" fmla="*/ 3411061 h 4400876"/>
              <a:gd name="connsiteX759" fmla="*/ 3209250 w 3737044"/>
              <a:gd name="connsiteY759" fmla="*/ 3358646 h 4400876"/>
              <a:gd name="connsiteX760" fmla="*/ 3263487 w 3737044"/>
              <a:gd name="connsiteY760" fmla="*/ 3344062 h 4400876"/>
              <a:gd name="connsiteX761" fmla="*/ 1448455 w 3737044"/>
              <a:gd name="connsiteY761" fmla="*/ 3340301 h 4400876"/>
              <a:gd name="connsiteX762" fmla="*/ 1487311 w 3737044"/>
              <a:gd name="connsiteY762" fmla="*/ 3354088 h 4400876"/>
              <a:gd name="connsiteX763" fmla="*/ 1489134 w 3737044"/>
              <a:gd name="connsiteY763" fmla="*/ 3431116 h 4400876"/>
              <a:gd name="connsiteX764" fmla="*/ 1412107 w 3737044"/>
              <a:gd name="connsiteY764" fmla="*/ 3432939 h 4400876"/>
              <a:gd name="connsiteX765" fmla="*/ 1410284 w 3737044"/>
              <a:gd name="connsiteY765" fmla="*/ 3355911 h 4400876"/>
              <a:gd name="connsiteX766" fmla="*/ 1448455 w 3737044"/>
              <a:gd name="connsiteY766" fmla="*/ 3340301 h 4400876"/>
              <a:gd name="connsiteX767" fmla="*/ 3047447 w 3737044"/>
              <a:gd name="connsiteY767" fmla="*/ 3336313 h 4400876"/>
              <a:gd name="connsiteX768" fmla="*/ 3102597 w 3737044"/>
              <a:gd name="connsiteY768" fmla="*/ 3344517 h 4400876"/>
              <a:gd name="connsiteX769" fmla="*/ 3111256 w 3737044"/>
              <a:gd name="connsiteY769" fmla="*/ 3411973 h 4400876"/>
              <a:gd name="connsiteX770" fmla="*/ 3046080 w 3737044"/>
              <a:gd name="connsiteY770" fmla="*/ 3396932 h 4400876"/>
              <a:gd name="connsiteX771" fmla="*/ 3047447 w 3737044"/>
              <a:gd name="connsiteY771" fmla="*/ 3336313 h 4400876"/>
              <a:gd name="connsiteX772" fmla="*/ 1286710 w 3737044"/>
              <a:gd name="connsiteY772" fmla="*/ 3323893 h 4400876"/>
              <a:gd name="connsiteX773" fmla="*/ 1325964 w 3737044"/>
              <a:gd name="connsiteY773" fmla="*/ 3337680 h 4400876"/>
              <a:gd name="connsiteX774" fmla="*/ 1327788 w 3737044"/>
              <a:gd name="connsiteY774" fmla="*/ 3415163 h 4400876"/>
              <a:gd name="connsiteX775" fmla="*/ 1250305 w 3737044"/>
              <a:gd name="connsiteY775" fmla="*/ 3416986 h 4400876"/>
              <a:gd name="connsiteX776" fmla="*/ 1248481 w 3737044"/>
              <a:gd name="connsiteY776" fmla="*/ 3339503 h 4400876"/>
              <a:gd name="connsiteX777" fmla="*/ 1286710 w 3737044"/>
              <a:gd name="connsiteY777" fmla="*/ 3323893 h 4400876"/>
              <a:gd name="connsiteX778" fmla="*/ 1125307 w 3737044"/>
              <a:gd name="connsiteY778" fmla="*/ 3307942 h 4400876"/>
              <a:gd name="connsiteX779" fmla="*/ 1164162 w 3737044"/>
              <a:gd name="connsiteY779" fmla="*/ 3321729 h 4400876"/>
              <a:gd name="connsiteX780" fmla="*/ 1165985 w 3737044"/>
              <a:gd name="connsiteY780" fmla="*/ 3398755 h 4400876"/>
              <a:gd name="connsiteX781" fmla="*/ 1088959 w 3737044"/>
              <a:gd name="connsiteY781" fmla="*/ 3400578 h 4400876"/>
              <a:gd name="connsiteX782" fmla="*/ 1087135 w 3737044"/>
              <a:gd name="connsiteY782" fmla="*/ 3323552 h 4400876"/>
              <a:gd name="connsiteX783" fmla="*/ 1125307 w 3737044"/>
              <a:gd name="connsiteY783" fmla="*/ 3307942 h 4400876"/>
              <a:gd name="connsiteX784" fmla="*/ 2745492 w 3737044"/>
              <a:gd name="connsiteY784" fmla="*/ 3299737 h 4400876"/>
              <a:gd name="connsiteX785" fmla="*/ 2776258 w 3737044"/>
              <a:gd name="connsiteY785" fmla="*/ 3317626 h 4400876"/>
              <a:gd name="connsiteX786" fmla="*/ 2784006 w 3737044"/>
              <a:gd name="connsiteY786" fmla="*/ 3393742 h 4400876"/>
              <a:gd name="connsiteX787" fmla="*/ 2708802 w 3737044"/>
              <a:gd name="connsiteY787" fmla="*/ 3370953 h 4400876"/>
              <a:gd name="connsiteX788" fmla="*/ 2713360 w 3737044"/>
              <a:gd name="connsiteY788" fmla="*/ 3312613 h 4400876"/>
              <a:gd name="connsiteX789" fmla="*/ 2745492 w 3737044"/>
              <a:gd name="connsiteY789" fmla="*/ 3299737 h 4400876"/>
              <a:gd name="connsiteX790" fmla="*/ 969373 w 3737044"/>
              <a:gd name="connsiteY790" fmla="*/ 3292615 h 4400876"/>
              <a:gd name="connsiteX791" fmla="*/ 1005551 w 3737044"/>
              <a:gd name="connsiteY791" fmla="*/ 3310789 h 4400876"/>
              <a:gd name="connsiteX792" fmla="*/ 1002361 w 3737044"/>
              <a:gd name="connsiteY792" fmla="*/ 3382803 h 4400876"/>
              <a:gd name="connsiteX793" fmla="*/ 926245 w 3737044"/>
              <a:gd name="connsiteY793" fmla="*/ 3381436 h 4400876"/>
              <a:gd name="connsiteX794" fmla="*/ 929435 w 3737044"/>
              <a:gd name="connsiteY794" fmla="*/ 3304864 h 4400876"/>
              <a:gd name="connsiteX795" fmla="*/ 969373 w 3737044"/>
              <a:gd name="connsiteY795" fmla="*/ 3292615 h 4400876"/>
              <a:gd name="connsiteX796" fmla="*/ 2581924 w 3737044"/>
              <a:gd name="connsiteY796" fmla="*/ 3289881 h 4400876"/>
              <a:gd name="connsiteX797" fmla="*/ 2610810 w 3737044"/>
              <a:gd name="connsiteY797" fmla="*/ 3298483 h 4400876"/>
              <a:gd name="connsiteX798" fmla="*/ 2611266 w 3737044"/>
              <a:gd name="connsiteY798" fmla="*/ 3362748 h 4400876"/>
              <a:gd name="connsiteX799" fmla="*/ 2546089 w 3737044"/>
              <a:gd name="connsiteY799" fmla="*/ 3358646 h 4400876"/>
              <a:gd name="connsiteX800" fmla="*/ 2552014 w 3737044"/>
              <a:gd name="connsiteY800" fmla="*/ 3295293 h 4400876"/>
              <a:gd name="connsiteX801" fmla="*/ 2581924 w 3737044"/>
              <a:gd name="connsiteY801" fmla="*/ 3289881 h 4400876"/>
              <a:gd name="connsiteX802" fmla="*/ 797145 w 3737044"/>
              <a:gd name="connsiteY802" fmla="*/ 3284696 h 4400876"/>
              <a:gd name="connsiteX803" fmla="*/ 834177 w 3737044"/>
              <a:gd name="connsiteY803" fmla="*/ 3302129 h 4400876"/>
              <a:gd name="connsiteX804" fmla="*/ 832811 w 3737044"/>
              <a:gd name="connsiteY804" fmla="*/ 3373231 h 4400876"/>
              <a:gd name="connsiteX805" fmla="*/ 757606 w 3737044"/>
              <a:gd name="connsiteY805" fmla="*/ 3371864 h 4400876"/>
              <a:gd name="connsiteX806" fmla="*/ 759429 w 3737044"/>
              <a:gd name="connsiteY806" fmla="*/ 3300763 h 4400876"/>
              <a:gd name="connsiteX807" fmla="*/ 797145 w 3737044"/>
              <a:gd name="connsiteY807" fmla="*/ 3284696 h 4400876"/>
              <a:gd name="connsiteX808" fmla="*/ 2425421 w 3737044"/>
              <a:gd name="connsiteY808" fmla="*/ 3273302 h 4400876"/>
              <a:gd name="connsiteX809" fmla="*/ 2458123 w 3737044"/>
              <a:gd name="connsiteY809" fmla="*/ 3288000 h 4400876"/>
              <a:gd name="connsiteX810" fmla="*/ 2460402 w 3737044"/>
              <a:gd name="connsiteY810" fmla="*/ 3353633 h 4400876"/>
              <a:gd name="connsiteX811" fmla="*/ 2394770 w 3737044"/>
              <a:gd name="connsiteY811" fmla="*/ 3354545 h 4400876"/>
              <a:gd name="connsiteX812" fmla="*/ 2393402 w 3737044"/>
              <a:gd name="connsiteY812" fmla="*/ 3289368 h 4400876"/>
              <a:gd name="connsiteX813" fmla="*/ 2425421 w 3737044"/>
              <a:gd name="connsiteY813" fmla="*/ 3273302 h 4400876"/>
              <a:gd name="connsiteX814" fmla="*/ 634716 w 3737044"/>
              <a:gd name="connsiteY814" fmla="*/ 3270510 h 4400876"/>
              <a:gd name="connsiteX815" fmla="*/ 669640 w 3737044"/>
              <a:gd name="connsiteY815" fmla="*/ 3286178 h 4400876"/>
              <a:gd name="connsiteX816" fmla="*/ 668729 w 3737044"/>
              <a:gd name="connsiteY816" fmla="*/ 3356368 h 4400876"/>
              <a:gd name="connsiteX817" fmla="*/ 598539 w 3737044"/>
              <a:gd name="connsiteY817" fmla="*/ 3355456 h 4400876"/>
              <a:gd name="connsiteX818" fmla="*/ 599450 w 3737044"/>
              <a:gd name="connsiteY818" fmla="*/ 3285266 h 4400876"/>
              <a:gd name="connsiteX819" fmla="*/ 634716 w 3737044"/>
              <a:gd name="connsiteY819" fmla="*/ 3270510 h 4400876"/>
              <a:gd name="connsiteX820" fmla="*/ 478270 w 3737044"/>
              <a:gd name="connsiteY820" fmla="*/ 3263161 h 4400876"/>
              <a:gd name="connsiteX821" fmla="*/ 513764 w 3737044"/>
              <a:gd name="connsiteY821" fmla="*/ 3277062 h 4400876"/>
              <a:gd name="connsiteX822" fmla="*/ 515131 w 3737044"/>
              <a:gd name="connsiteY822" fmla="*/ 3346796 h 4400876"/>
              <a:gd name="connsiteX823" fmla="*/ 445853 w 3737044"/>
              <a:gd name="connsiteY823" fmla="*/ 3345885 h 4400876"/>
              <a:gd name="connsiteX824" fmla="*/ 444485 w 3737044"/>
              <a:gd name="connsiteY824" fmla="*/ 3280708 h 4400876"/>
              <a:gd name="connsiteX825" fmla="*/ 478270 w 3737044"/>
              <a:gd name="connsiteY825" fmla="*/ 3263161 h 4400876"/>
              <a:gd name="connsiteX826" fmla="*/ 2266695 w 3737044"/>
              <a:gd name="connsiteY826" fmla="*/ 3256267 h 4400876"/>
              <a:gd name="connsiteX827" fmla="*/ 2298600 w 3737044"/>
              <a:gd name="connsiteY827" fmla="*/ 3272504 h 4400876"/>
              <a:gd name="connsiteX828" fmla="*/ 2298600 w 3737044"/>
              <a:gd name="connsiteY828" fmla="*/ 3338137 h 4400876"/>
              <a:gd name="connsiteX829" fmla="*/ 2232968 w 3737044"/>
              <a:gd name="connsiteY829" fmla="*/ 3339048 h 4400876"/>
              <a:gd name="connsiteX830" fmla="*/ 2233423 w 3737044"/>
              <a:gd name="connsiteY830" fmla="*/ 3269769 h 4400876"/>
              <a:gd name="connsiteX831" fmla="*/ 2266695 w 3737044"/>
              <a:gd name="connsiteY831" fmla="*/ 3256267 h 4400876"/>
              <a:gd name="connsiteX832" fmla="*/ 320855 w 3737044"/>
              <a:gd name="connsiteY832" fmla="*/ 3248291 h 4400876"/>
              <a:gd name="connsiteX833" fmla="*/ 353329 w 3737044"/>
              <a:gd name="connsiteY833" fmla="*/ 3264300 h 4400876"/>
              <a:gd name="connsiteX834" fmla="*/ 350139 w 3737044"/>
              <a:gd name="connsiteY834" fmla="*/ 3333123 h 4400876"/>
              <a:gd name="connsiteX835" fmla="*/ 287241 w 3737044"/>
              <a:gd name="connsiteY835" fmla="*/ 3331300 h 4400876"/>
              <a:gd name="connsiteX836" fmla="*/ 287697 w 3737044"/>
              <a:gd name="connsiteY836" fmla="*/ 3262021 h 4400876"/>
              <a:gd name="connsiteX837" fmla="*/ 320855 w 3737044"/>
              <a:gd name="connsiteY837" fmla="*/ 3248291 h 4400876"/>
              <a:gd name="connsiteX838" fmla="*/ 2103526 w 3737044"/>
              <a:gd name="connsiteY838" fmla="*/ 3239118 h 4400876"/>
              <a:gd name="connsiteX839" fmla="*/ 2136342 w 3737044"/>
              <a:gd name="connsiteY839" fmla="*/ 3253817 h 4400876"/>
              <a:gd name="connsiteX840" fmla="*/ 2136798 w 3737044"/>
              <a:gd name="connsiteY840" fmla="*/ 3323552 h 4400876"/>
              <a:gd name="connsiteX841" fmla="*/ 2073900 w 3737044"/>
              <a:gd name="connsiteY841" fmla="*/ 3326742 h 4400876"/>
              <a:gd name="connsiteX842" fmla="*/ 2070709 w 3737044"/>
              <a:gd name="connsiteY842" fmla="*/ 3253817 h 4400876"/>
              <a:gd name="connsiteX843" fmla="*/ 2103526 w 3737044"/>
              <a:gd name="connsiteY843" fmla="*/ 3239118 h 4400876"/>
              <a:gd name="connsiteX844" fmla="*/ 157514 w 3737044"/>
              <a:gd name="connsiteY844" fmla="*/ 3232737 h 4400876"/>
              <a:gd name="connsiteX845" fmla="*/ 189704 w 3737044"/>
              <a:gd name="connsiteY845" fmla="*/ 3247892 h 4400876"/>
              <a:gd name="connsiteX846" fmla="*/ 190160 w 3737044"/>
              <a:gd name="connsiteY846" fmla="*/ 3313069 h 4400876"/>
              <a:gd name="connsiteX847" fmla="*/ 124527 w 3737044"/>
              <a:gd name="connsiteY847" fmla="*/ 3313980 h 4400876"/>
              <a:gd name="connsiteX848" fmla="*/ 124983 w 3737044"/>
              <a:gd name="connsiteY848" fmla="*/ 3248347 h 4400876"/>
              <a:gd name="connsiteX849" fmla="*/ 157514 w 3737044"/>
              <a:gd name="connsiteY849" fmla="*/ 3232737 h 4400876"/>
              <a:gd name="connsiteX850" fmla="*/ 0 w 3737044"/>
              <a:gd name="connsiteY850" fmla="*/ 3226002 h 4400876"/>
              <a:gd name="connsiteX851" fmla="*/ 26079 w 3737044"/>
              <a:gd name="connsiteY851" fmla="*/ 3232851 h 4400876"/>
              <a:gd name="connsiteX852" fmla="*/ 28357 w 3737044"/>
              <a:gd name="connsiteY852" fmla="*/ 3297116 h 4400876"/>
              <a:gd name="connsiteX853" fmla="*/ 0 w 3737044"/>
              <a:gd name="connsiteY853" fmla="*/ 3308526 h 4400876"/>
              <a:gd name="connsiteX854" fmla="*/ 1943490 w 3737044"/>
              <a:gd name="connsiteY854" fmla="*/ 3222141 h 4400876"/>
              <a:gd name="connsiteX855" fmla="*/ 1976363 w 3737044"/>
              <a:gd name="connsiteY855" fmla="*/ 3237409 h 4400876"/>
              <a:gd name="connsiteX856" fmla="*/ 1976818 w 3737044"/>
              <a:gd name="connsiteY856" fmla="*/ 3307599 h 4400876"/>
              <a:gd name="connsiteX857" fmla="*/ 1906173 w 3737044"/>
              <a:gd name="connsiteY857" fmla="*/ 3305776 h 4400876"/>
              <a:gd name="connsiteX858" fmla="*/ 1910275 w 3737044"/>
              <a:gd name="connsiteY858" fmla="*/ 3235586 h 4400876"/>
              <a:gd name="connsiteX859" fmla="*/ 1943490 w 3737044"/>
              <a:gd name="connsiteY859" fmla="*/ 3222141 h 4400876"/>
              <a:gd name="connsiteX860" fmla="*/ 3385637 w 3737044"/>
              <a:gd name="connsiteY860" fmla="*/ 3208695 h 4400876"/>
              <a:gd name="connsiteX861" fmla="*/ 3433494 w 3737044"/>
              <a:gd name="connsiteY861" fmla="*/ 3211430 h 4400876"/>
              <a:gd name="connsiteX862" fmla="*/ 3430303 w 3737044"/>
              <a:gd name="connsiteY862" fmla="*/ 3227381 h 4400876"/>
              <a:gd name="connsiteX863" fmla="*/ 3373786 w 3737044"/>
              <a:gd name="connsiteY863" fmla="*/ 3241966 h 4400876"/>
              <a:gd name="connsiteX864" fmla="*/ 3385637 w 3737044"/>
              <a:gd name="connsiteY864" fmla="*/ 3208695 h 4400876"/>
              <a:gd name="connsiteX865" fmla="*/ 1782372 w 3737044"/>
              <a:gd name="connsiteY865" fmla="*/ 3204251 h 4400876"/>
              <a:gd name="connsiteX866" fmla="*/ 1817296 w 3737044"/>
              <a:gd name="connsiteY866" fmla="*/ 3220545 h 4400876"/>
              <a:gd name="connsiteX867" fmla="*/ 1816384 w 3737044"/>
              <a:gd name="connsiteY867" fmla="*/ 3291647 h 4400876"/>
              <a:gd name="connsiteX868" fmla="*/ 1742091 w 3737044"/>
              <a:gd name="connsiteY868" fmla="*/ 3288912 h 4400876"/>
              <a:gd name="connsiteX869" fmla="*/ 1747106 w 3737044"/>
              <a:gd name="connsiteY869" fmla="*/ 3218722 h 4400876"/>
              <a:gd name="connsiteX870" fmla="*/ 1782372 w 3737044"/>
              <a:gd name="connsiteY870" fmla="*/ 3204251 h 4400876"/>
              <a:gd name="connsiteX871" fmla="*/ 3244288 w 3737044"/>
              <a:gd name="connsiteY871" fmla="*/ 3191603 h 4400876"/>
              <a:gd name="connsiteX872" fmla="*/ 3269868 w 3737044"/>
              <a:gd name="connsiteY872" fmla="*/ 3207783 h 4400876"/>
              <a:gd name="connsiteX873" fmla="*/ 3268957 w 3737044"/>
              <a:gd name="connsiteY873" fmla="*/ 3256552 h 4400876"/>
              <a:gd name="connsiteX874" fmla="*/ 3217910 w 3737044"/>
              <a:gd name="connsiteY874" fmla="*/ 3270225 h 4400876"/>
              <a:gd name="connsiteX875" fmla="*/ 3204692 w 3737044"/>
              <a:gd name="connsiteY875" fmla="*/ 3257919 h 4400876"/>
              <a:gd name="connsiteX876" fmla="*/ 3216998 w 3737044"/>
              <a:gd name="connsiteY876" fmla="*/ 3205504 h 4400876"/>
              <a:gd name="connsiteX877" fmla="*/ 3244288 w 3737044"/>
              <a:gd name="connsiteY877" fmla="*/ 3191603 h 4400876"/>
              <a:gd name="connsiteX878" fmla="*/ 1622735 w 3737044"/>
              <a:gd name="connsiteY878" fmla="*/ 3187729 h 4400876"/>
              <a:gd name="connsiteX879" fmla="*/ 1656862 w 3737044"/>
              <a:gd name="connsiteY879" fmla="*/ 3205049 h 4400876"/>
              <a:gd name="connsiteX880" fmla="*/ 1651847 w 3737044"/>
              <a:gd name="connsiteY880" fmla="*/ 3279797 h 4400876"/>
              <a:gd name="connsiteX881" fmla="*/ 1582114 w 3737044"/>
              <a:gd name="connsiteY881" fmla="*/ 3276606 h 4400876"/>
              <a:gd name="connsiteX882" fmla="*/ 1586215 w 3737044"/>
              <a:gd name="connsiteY882" fmla="*/ 3200491 h 4400876"/>
              <a:gd name="connsiteX883" fmla="*/ 1622735 w 3737044"/>
              <a:gd name="connsiteY883" fmla="*/ 3187729 h 4400876"/>
              <a:gd name="connsiteX884" fmla="*/ 1469251 w 3737044"/>
              <a:gd name="connsiteY884" fmla="*/ 3179867 h 4400876"/>
              <a:gd name="connsiteX885" fmla="*/ 1506454 w 3737044"/>
              <a:gd name="connsiteY885" fmla="*/ 3198667 h 4400876"/>
              <a:gd name="connsiteX886" fmla="*/ 1501440 w 3737044"/>
              <a:gd name="connsiteY886" fmla="*/ 3271137 h 4400876"/>
              <a:gd name="connsiteX887" fmla="*/ 1425325 w 3737044"/>
              <a:gd name="connsiteY887" fmla="*/ 3265212 h 4400876"/>
              <a:gd name="connsiteX888" fmla="*/ 1430338 w 3737044"/>
              <a:gd name="connsiteY888" fmla="*/ 3193199 h 4400876"/>
              <a:gd name="connsiteX889" fmla="*/ 1469251 w 3737044"/>
              <a:gd name="connsiteY889" fmla="*/ 3179867 h 4400876"/>
              <a:gd name="connsiteX890" fmla="*/ 3121739 w 3737044"/>
              <a:gd name="connsiteY890" fmla="*/ 3175878 h 4400876"/>
              <a:gd name="connsiteX891" fmla="*/ 3108978 w 3737044"/>
              <a:gd name="connsiteY891" fmla="*/ 3243334 h 4400876"/>
              <a:gd name="connsiteX892" fmla="*/ 3051094 w 3737044"/>
              <a:gd name="connsiteY892" fmla="*/ 3241511 h 4400876"/>
              <a:gd name="connsiteX893" fmla="*/ 3055196 w 3737044"/>
              <a:gd name="connsiteY893" fmla="*/ 3187729 h 4400876"/>
              <a:gd name="connsiteX894" fmla="*/ 3121739 w 3737044"/>
              <a:gd name="connsiteY894" fmla="*/ 3175878 h 4400876"/>
              <a:gd name="connsiteX895" fmla="*/ 1306252 w 3737044"/>
              <a:gd name="connsiteY895" fmla="*/ 3163060 h 4400876"/>
              <a:gd name="connsiteX896" fmla="*/ 1343284 w 3737044"/>
              <a:gd name="connsiteY896" fmla="*/ 3179981 h 4400876"/>
              <a:gd name="connsiteX897" fmla="*/ 1342829 w 3737044"/>
              <a:gd name="connsiteY897" fmla="*/ 3251994 h 4400876"/>
              <a:gd name="connsiteX898" fmla="*/ 1266713 w 3737044"/>
              <a:gd name="connsiteY898" fmla="*/ 3253817 h 4400876"/>
              <a:gd name="connsiteX899" fmla="*/ 1267169 w 3737044"/>
              <a:gd name="connsiteY899" fmla="*/ 3177246 h 4400876"/>
              <a:gd name="connsiteX900" fmla="*/ 1306252 w 3737044"/>
              <a:gd name="connsiteY900" fmla="*/ 3163060 h 4400876"/>
              <a:gd name="connsiteX901" fmla="*/ 2921652 w 3737044"/>
              <a:gd name="connsiteY901" fmla="*/ 3162661 h 4400876"/>
              <a:gd name="connsiteX902" fmla="*/ 2947632 w 3737044"/>
              <a:gd name="connsiteY902" fmla="*/ 3170865 h 4400876"/>
              <a:gd name="connsiteX903" fmla="*/ 2960393 w 3737044"/>
              <a:gd name="connsiteY903" fmla="*/ 3228749 h 4400876"/>
              <a:gd name="connsiteX904" fmla="*/ 2946720 w 3737044"/>
              <a:gd name="connsiteY904" fmla="*/ 3241511 h 4400876"/>
              <a:gd name="connsiteX905" fmla="*/ 2888380 w 3737044"/>
              <a:gd name="connsiteY905" fmla="*/ 3226926 h 4400876"/>
              <a:gd name="connsiteX906" fmla="*/ 2892938 w 3737044"/>
              <a:gd name="connsiteY906" fmla="*/ 3168130 h 4400876"/>
              <a:gd name="connsiteX907" fmla="*/ 2921652 w 3737044"/>
              <a:gd name="connsiteY907" fmla="*/ 3162661 h 4400876"/>
              <a:gd name="connsiteX908" fmla="*/ 1138183 w 3737044"/>
              <a:gd name="connsiteY908" fmla="*/ 3155312 h 4400876"/>
              <a:gd name="connsiteX909" fmla="*/ 1174645 w 3737044"/>
              <a:gd name="connsiteY909" fmla="*/ 3174056 h 4400876"/>
              <a:gd name="connsiteX910" fmla="*/ 1171455 w 3737044"/>
              <a:gd name="connsiteY910" fmla="*/ 3245157 h 4400876"/>
              <a:gd name="connsiteX911" fmla="*/ 1093972 w 3737044"/>
              <a:gd name="connsiteY911" fmla="*/ 3241055 h 4400876"/>
              <a:gd name="connsiteX912" fmla="*/ 1098986 w 3737044"/>
              <a:gd name="connsiteY912" fmla="*/ 3169042 h 4400876"/>
              <a:gd name="connsiteX913" fmla="*/ 1138183 w 3737044"/>
              <a:gd name="connsiteY913" fmla="*/ 3155312 h 4400876"/>
              <a:gd name="connsiteX914" fmla="*/ 975070 w 3737044"/>
              <a:gd name="connsiteY914" fmla="*/ 3139986 h 4400876"/>
              <a:gd name="connsiteX915" fmla="*/ 1010109 w 3737044"/>
              <a:gd name="connsiteY915" fmla="*/ 3155369 h 4400876"/>
              <a:gd name="connsiteX916" fmla="*/ 1007374 w 3737044"/>
              <a:gd name="connsiteY916" fmla="*/ 3230573 h 4400876"/>
              <a:gd name="connsiteX917" fmla="*/ 936728 w 3737044"/>
              <a:gd name="connsiteY917" fmla="*/ 3227838 h 4400876"/>
              <a:gd name="connsiteX918" fmla="*/ 939006 w 3737044"/>
              <a:gd name="connsiteY918" fmla="*/ 3152634 h 4400876"/>
              <a:gd name="connsiteX919" fmla="*/ 975070 w 3737044"/>
              <a:gd name="connsiteY919" fmla="*/ 3139986 h 4400876"/>
              <a:gd name="connsiteX920" fmla="*/ 2801326 w 3737044"/>
              <a:gd name="connsiteY920" fmla="*/ 3138504 h 4400876"/>
              <a:gd name="connsiteX921" fmla="*/ 2789476 w 3737044"/>
              <a:gd name="connsiteY921" fmla="*/ 3212797 h 4400876"/>
              <a:gd name="connsiteX922" fmla="*/ 2725210 w 3737044"/>
              <a:gd name="connsiteY922" fmla="*/ 3213252 h 4400876"/>
              <a:gd name="connsiteX923" fmla="*/ 2727945 w 3737044"/>
              <a:gd name="connsiteY923" fmla="*/ 3153090 h 4400876"/>
              <a:gd name="connsiteX924" fmla="*/ 2801326 w 3737044"/>
              <a:gd name="connsiteY924" fmla="*/ 3138504 h 4400876"/>
              <a:gd name="connsiteX925" fmla="*/ 816915 w 3737044"/>
              <a:gd name="connsiteY925" fmla="*/ 3123977 h 4400876"/>
              <a:gd name="connsiteX926" fmla="*/ 850130 w 3737044"/>
              <a:gd name="connsiteY926" fmla="*/ 3143062 h 4400876"/>
              <a:gd name="connsiteX927" fmla="*/ 846484 w 3737044"/>
              <a:gd name="connsiteY927" fmla="*/ 3212797 h 4400876"/>
              <a:gd name="connsiteX928" fmla="*/ 775382 w 3737044"/>
              <a:gd name="connsiteY928" fmla="*/ 3210518 h 4400876"/>
              <a:gd name="connsiteX929" fmla="*/ 779939 w 3737044"/>
              <a:gd name="connsiteY929" fmla="*/ 3136682 h 4400876"/>
              <a:gd name="connsiteX930" fmla="*/ 816915 w 3737044"/>
              <a:gd name="connsiteY930" fmla="*/ 3123977 h 4400876"/>
              <a:gd name="connsiteX931" fmla="*/ 2601295 w 3737044"/>
              <a:gd name="connsiteY931" fmla="*/ 3122382 h 4400876"/>
              <a:gd name="connsiteX932" fmla="*/ 2630409 w 3737044"/>
              <a:gd name="connsiteY932" fmla="*/ 3139872 h 4400876"/>
              <a:gd name="connsiteX933" fmla="*/ 2639068 w 3737044"/>
              <a:gd name="connsiteY933" fmla="*/ 3215075 h 4400876"/>
              <a:gd name="connsiteX934" fmla="*/ 2565232 w 3737044"/>
              <a:gd name="connsiteY934" fmla="*/ 3199124 h 4400876"/>
              <a:gd name="connsiteX935" fmla="*/ 2565687 w 3737044"/>
              <a:gd name="connsiteY935" fmla="*/ 3133947 h 4400876"/>
              <a:gd name="connsiteX936" fmla="*/ 2601295 w 3737044"/>
              <a:gd name="connsiteY936" fmla="*/ 3122382 h 4400876"/>
              <a:gd name="connsiteX937" fmla="*/ 648675 w 3737044"/>
              <a:gd name="connsiteY937" fmla="*/ 3109164 h 4400876"/>
              <a:gd name="connsiteX938" fmla="*/ 684226 w 3737044"/>
              <a:gd name="connsiteY938" fmla="*/ 3123919 h 4400876"/>
              <a:gd name="connsiteX939" fmla="*/ 684226 w 3737044"/>
              <a:gd name="connsiteY939" fmla="*/ 3194109 h 4400876"/>
              <a:gd name="connsiteX940" fmla="*/ 614491 w 3737044"/>
              <a:gd name="connsiteY940" fmla="*/ 3192287 h 4400876"/>
              <a:gd name="connsiteX941" fmla="*/ 614491 w 3737044"/>
              <a:gd name="connsiteY941" fmla="*/ 3126199 h 4400876"/>
              <a:gd name="connsiteX942" fmla="*/ 648675 w 3737044"/>
              <a:gd name="connsiteY942" fmla="*/ 3109164 h 4400876"/>
              <a:gd name="connsiteX943" fmla="*/ 2436303 w 3737044"/>
              <a:gd name="connsiteY943" fmla="*/ 3105062 h 4400876"/>
              <a:gd name="connsiteX944" fmla="*/ 2469518 w 3737044"/>
              <a:gd name="connsiteY944" fmla="*/ 3120729 h 4400876"/>
              <a:gd name="connsiteX945" fmla="*/ 2464048 w 3737044"/>
              <a:gd name="connsiteY945" fmla="*/ 3186361 h 4400876"/>
              <a:gd name="connsiteX946" fmla="*/ 2398872 w 3737044"/>
              <a:gd name="connsiteY946" fmla="*/ 3179525 h 4400876"/>
              <a:gd name="connsiteX947" fmla="*/ 2403430 w 3737044"/>
              <a:gd name="connsiteY947" fmla="*/ 3118451 h 4400876"/>
              <a:gd name="connsiteX948" fmla="*/ 2436303 w 3737044"/>
              <a:gd name="connsiteY948" fmla="*/ 3105062 h 4400876"/>
              <a:gd name="connsiteX949" fmla="*/ 497128 w 3737044"/>
              <a:gd name="connsiteY949" fmla="*/ 3102270 h 4400876"/>
              <a:gd name="connsiteX950" fmla="*/ 526982 w 3737044"/>
              <a:gd name="connsiteY950" fmla="*/ 3114348 h 4400876"/>
              <a:gd name="connsiteX951" fmla="*/ 528804 w 3737044"/>
              <a:gd name="connsiteY951" fmla="*/ 3186817 h 4400876"/>
              <a:gd name="connsiteX952" fmla="*/ 463172 w 3737044"/>
              <a:gd name="connsiteY952" fmla="*/ 3185450 h 4400876"/>
              <a:gd name="connsiteX953" fmla="*/ 464539 w 3737044"/>
              <a:gd name="connsiteY953" fmla="*/ 3116171 h 4400876"/>
              <a:gd name="connsiteX954" fmla="*/ 497128 w 3737044"/>
              <a:gd name="connsiteY954" fmla="*/ 3102270 h 4400876"/>
              <a:gd name="connsiteX955" fmla="*/ 2281052 w 3737044"/>
              <a:gd name="connsiteY955" fmla="*/ 3095092 h 4400876"/>
              <a:gd name="connsiteX956" fmla="*/ 2313641 w 3737044"/>
              <a:gd name="connsiteY956" fmla="*/ 3110246 h 4400876"/>
              <a:gd name="connsiteX957" fmla="*/ 2314553 w 3737044"/>
              <a:gd name="connsiteY957" fmla="*/ 3175878 h 4400876"/>
              <a:gd name="connsiteX958" fmla="*/ 2248464 w 3737044"/>
              <a:gd name="connsiteY958" fmla="*/ 3176790 h 4400876"/>
              <a:gd name="connsiteX959" fmla="*/ 2248464 w 3737044"/>
              <a:gd name="connsiteY959" fmla="*/ 3110702 h 4400876"/>
              <a:gd name="connsiteX960" fmla="*/ 2281052 w 3737044"/>
              <a:gd name="connsiteY960" fmla="*/ 3095092 h 4400876"/>
              <a:gd name="connsiteX961" fmla="*/ 337548 w 3737044"/>
              <a:gd name="connsiteY961" fmla="*/ 3087058 h 4400876"/>
              <a:gd name="connsiteX962" fmla="*/ 370193 w 3737044"/>
              <a:gd name="connsiteY962" fmla="*/ 3102953 h 4400876"/>
              <a:gd name="connsiteX963" fmla="*/ 368370 w 3737044"/>
              <a:gd name="connsiteY963" fmla="*/ 3168586 h 4400876"/>
              <a:gd name="connsiteX964" fmla="*/ 299092 w 3737044"/>
              <a:gd name="connsiteY964" fmla="*/ 3165395 h 4400876"/>
              <a:gd name="connsiteX965" fmla="*/ 304560 w 3737044"/>
              <a:gd name="connsiteY965" fmla="*/ 3100218 h 4400876"/>
              <a:gd name="connsiteX966" fmla="*/ 337548 w 3737044"/>
              <a:gd name="connsiteY966" fmla="*/ 3087058 h 4400876"/>
              <a:gd name="connsiteX967" fmla="*/ 2120048 w 3737044"/>
              <a:gd name="connsiteY967" fmla="*/ 3078456 h 4400876"/>
              <a:gd name="connsiteX968" fmla="*/ 2154118 w 3737044"/>
              <a:gd name="connsiteY968" fmla="*/ 3094750 h 4400876"/>
              <a:gd name="connsiteX969" fmla="*/ 2156852 w 3737044"/>
              <a:gd name="connsiteY969" fmla="*/ 3156735 h 4400876"/>
              <a:gd name="connsiteX970" fmla="*/ 2084839 w 3737044"/>
              <a:gd name="connsiteY970" fmla="*/ 3159470 h 4400876"/>
              <a:gd name="connsiteX971" fmla="*/ 2085295 w 3737044"/>
              <a:gd name="connsiteY971" fmla="*/ 3094294 h 4400876"/>
              <a:gd name="connsiteX972" fmla="*/ 2120048 w 3737044"/>
              <a:gd name="connsiteY972" fmla="*/ 3078456 h 4400876"/>
              <a:gd name="connsiteX973" fmla="*/ 170959 w 3737044"/>
              <a:gd name="connsiteY973" fmla="*/ 3072474 h 4400876"/>
              <a:gd name="connsiteX974" fmla="*/ 201554 w 3737044"/>
              <a:gd name="connsiteY974" fmla="*/ 3080165 h 4400876"/>
              <a:gd name="connsiteX975" fmla="*/ 207936 w 3737044"/>
              <a:gd name="connsiteY975" fmla="*/ 3149899 h 4400876"/>
              <a:gd name="connsiteX976" fmla="*/ 143214 w 3737044"/>
              <a:gd name="connsiteY976" fmla="*/ 3153090 h 4400876"/>
              <a:gd name="connsiteX977" fmla="*/ 140024 w 3737044"/>
              <a:gd name="connsiteY977" fmla="*/ 3088369 h 4400876"/>
              <a:gd name="connsiteX978" fmla="*/ 170959 w 3737044"/>
              <a:gd name="connsiteY978" fmla="*/ 3072474 h 4400876"/>
              <a:gd name="connsiteX979" fmla="*/ 1958132 w 3737044"/>
              <a:gd name="connsiteY979" fmla="*/ 3061364 h 4400876"/>
              <a:gd name="connsiteX980" fmla="*/ 1992771 w 3737044"/>
              <a:gd name="connsiteY980" fmla="*/ 3076519 h 4400876"/>
              <a:gd name="connsiteX981" fmla="*/ 1990493 w 3737044"/>
              <a:gd name="connsiteY981" fmla="*/ 3146252 h 4400876"/>
              <a:gd name="connsiteX982" fmla="*/ 1921213 w 3737044"/>
              <a:gd name="connsiteY982" fmla="*/ 3142151 h 4400876"/>
              <a:gd name="connsiteX983" fmla="*/ 1923493 w 3737044"/>
              <a:gd name="connsiteY983" fmla="*/ 3076974 h 4400876"/>
              <a:gd name="connsiteX984" fmla="*/ 1958132 w 3737044"/>
              <a:gd name="connsiteY984" fmla="*/ 3061364 h 4400876"/>
              <a:gd name="connsiteX985" fmla="*/ 17704 w 3737044"/>
              <a:gd name="connsiteY985" fmla="*/ 3055837 h 4400876"/>
              <a:gd name="connsiteX986" fmla="*/ 46133 w 3737044"/>
              <a:gd name="connsiteY986" fmla="*/ 3075151 h 4400876"/>
              <a:gd name="connsiteX987" fmla="*/ 42031 w 3737044"/>
              <a:gd name="connsiteY987" fmla="*/ 3134402 h 4400876"/>
              <a:gd name="connsiteX988" fmla="*/ 12177 w 3737044"/>
              <a:gd name="connsiteY988" fmla="*/ 3149330 h 4400876"/>
              <a:gd name="connsiteX989" fmla="*/ 0 w 3737044"/>
              <a:gd name="connsiteY989" fmla="*/ 3144433 h 4400876"/>
              <a:gd name="connsiteX990" fmla="*/ 0 w 3737044"/>
              <a:gd name="connsiteY990" fmla="*/ 3058451 h 4400876"/>
              <a:gd name="connsiteX991" fmla="*/ 49 w 3737044"/>
              <a:gd name="connsiteY991" fmla="*/ 3058423 h 4400876"/>
              <a:gd name="connsiteX992" fmla="*/ 17704 w 3737044"/>
              <a:gd name="connsiteY992" fmla="*/ 3055837 h 4400876"/>
              <a:gd name="connsiteX993" fmla="*/ 1798495 w 3737044"/>
              <a:gd name="connsiteY993" fmla="*/ 3044386 h 4400876"/>
              <a:gd name="connsiteX994" fmla="*/ 1831425 w 3737044"/>
              <a:gd name="connsiteY994" fmla="*/ 3060111 h 4400876"/>
              <a:gd name="connsiteX995" fmla="*/ 1830969 w 3737044"/>
              <a:gd name="connsiteY995" fmla="*/ 3130301 h 4400876"/>
              <a:gd name="connsiteX996" fmla="*/ 1760324 w 3737044"/>
              <a:gd name="connsiteY996" fmla="*/ 3127566 h 4400876"/>
              <a:gd name="connsiteX997" fmla="*/ 1764881 w 3737044"/>
              <a:gd name="connsiteY997" fmla="*/ 3057376 h 4400876"/>
              <a:gd name="connsiteX998" fmla="*/ 1798495 w 3737044"/>
              <a:gd name="connsiteY998" fmla="*/ 3044386 h 4400876"/>
              <a:gd name="connsiteX999" fmla="*/ 3270488 w 3737044"/>
              <a:gd name="connsiteY999" fmla="*/ 3035278 h 4400876"/>
              <a:gd name="connsiteX1000" fmla="*/ 3285365 w 3737044"/>
              <a:gd name="connsiteY1000" fmla="*/ 3046893 h 4400876"/>
              <a:gd name="connsiteX1001" fmla="*/ 3294481 w 3737044"/>
              <a:gd name="connsiteY1001" fmla="*/ 3107056 h 4400876"/>
              <a:gd name="connsiteX1002" fmla="*/ 3234773 w 3737044"/>
              <a:gd name="connsiteY1002" fmla="*/ 3097485 h 4400876"/>
              <a:gd name="connsiteX1003" fmla="*/ 3227481 w 3737044"/>
              <a:gd name="connsiteY1003" fmla="*/ 3054185 h 4400876"/>
              <a:gd name="connsiteX1004" fmla="*/ 3270488 w 3737044"/>
              <a:gd name="connsiteY1004" fmla="*/ 3035278 h 4400876"/>
              <a:gd name="connsiteX1005" fmla="*/ 1635838 w 3737044"/>
              <a:gd name="connsiteY1005" fmla="*/ 3028035 h 4400876"/>
              <a:gd name="connsiteX1006" fmla="*/ 1670990 w 3737044"/>
              <a:gd name="connsiteY1006" fmla="*/ 3043703 h 4400876"/>
              <a:gd name="connsiteX1007" fmla="*/ 1670079 w 3737044"/>
              <a:gd name="connsiteY1007" fmla="*/ 3114348 h 4400876"/>
              <a:gd name="connsiteX1008" fmla="*/ 1599433 w 3737044"/>
              <a:gd name="connsiteY1008" fmla="*/ 3113436 h 4400876"/>
              <a:gd name="connsiteX1009" fmla="*/ 1600345 w 3737044"/>
              <a:gd name="connsiteY1009" fmla="*/ 3042791 h 4400876"/>
              <a:gd name="connsiteX1010" fmla="*/ 1635838 w 3737044"/>
              <a:gd name="connsiteY1010" fmla="*/ 3028035 h 4400876"/>
              <a:gd name="connsiteX1011" fmla="*/ 1468737 w 3737044"/>
              <a:gd name="connsiteY1011" fmla="*/ 3018464 h 4400876"/>
              <a:gd name="connsiteX1012" fmla="*/ 1503263 w 3737044"/>
              <a:gd name="connsiteY1012" fmla="*/ 3035954 h 4400876"/>
              <a:gd name="connsiteX1013" fmla="*/ 1502351 w 3737044"/>
              <a:gd name="connsiteY1013" fmla="*/ 3107056 h 4400876"/>
              <a:gd name="connsiteX1014" fmla="*/ 1430794 w 3737044"/>
              <a:gd name="connsiteY1014" fmla="*/ 3107511 h 4400876"/>
              <a:gd name="connsiteX1015" fmla="*/ 1432161 w 3737044"/>
              <a:gd name="connsiteY1015" fmla="*/ 3032763 h 4400876"/>
              <a:gd name="connsiteX1016" fmla="*/ 1468737 w 3737044"/>
              <a:gd name="connsiteY1016" fmla="*/ 3018464 h 4400876"/>
              <a:gd name="connsiteX1017" fmla="*/ 1312690 w 3737044"/>
              <a:gd name="connsiteY1017" fmla="*/ 3010772 h 4400876"/>
              <a:gd name="connsiteX1018" fmla="*/ 1350120 w 3737044"/>
              <a:gd name="connsiteY1018" fmla="*/ 3028662 h 4400876"/>
              <a:gd name="connsiteX1019" fmla="*/ 1346930 w 3737044"/>
              <a:gd name="connsiteY1019" fmla="*/ 3099763 h 4400876"/>
              <a:gd name="connsiteX1020" fmla="*/ 1275829 w 3737044"/>
              <a:gd name="connsiteY1020" fmla="*/ 3098852 h 4400876"/>
              <a:gd name="connsiteX1021" fmla="*/ 1274917 w 3737044"/>
              <a:gd name="connsiteY1021" fmla="*/ 3027750 h 4400876"/>
              <a:gd name="connsiteX1022" fmla="*/ 1312690 w 3737044"/>
              <a:gd name="connsiteY1022" fmla="*/ 3010772 h 4400876"/>
              <a:gd name="connsiteX1023" fmla="*/ 2920263 w 3737044"/>
              <a:gd name="connsiteY1023" fmla="*/ 2998452 h 4400876"/>
              <a:gd name="connsiteX1024" fmla="*/ 2959938 w 3737044"/>
              <a:gd name="connsiteY1024" fmla="*/ 3014989 h 4400876"/>
              <a:gd name="connsiteX1025" fmla="*/ 2963583 w 3737044"/>
              <a:gd name="connsiteY1025" fmla="*/ 3066947 h 4400876"/>
              <a:gd name="connsiteX1026" fmla="*/ 2893393 w 3737044"/>
              <a:gd name="connsiteY1026" fmla="*/ 3081532 h 4400876"/>
              <a:gd name="connsiteX1027" fmla="*/ 2907523 w 3737044"/>
              <a:gd name="connsiteY1027" fmla="*/ 3008607 h 4400876"/>
              <a:gd name="connsiteX1028" fmla="*/ 2920263 w 3737044"/>
              <a:gd name="connsiteY1028" fmla="*/ 2998452 h 4400876"/>
              <a:gd name="connsiteX1029" fmla="*/ 1153793 w 3737044"/>
              <a:gd name="connsiteY1029" fmla="*/ 2994535 h 4400876"/>
              <a:gd name="connsiteX1030" fmla="*/ 1190141 w 3737044"/>
              <a:gd name="connsiteY1030" fmla="*/ 3014077 h 4400876"/>
              <a:gd name="connsiteX1031" fmla="*/ 1183761 w 3737044"/>
              <a:gd name="connsiteY1031" fmla="*/ 3084722 h 4400876"/>
              <a:gd name="connsiteX1032" fmla="*/ 1113115 w 3737044"/>
              <a:gd name="connsiteY1032" fmla="*/ 3081532 h 4400876"/>
              <a:gd name="connsiteX1033" fmla="*/ 1115395 w 3737044"/>
              <a:gd name="connsiteY1033" fmla="*/ 3009519 h 4400876"/>
              <a:gd name="connsiteX1034" fmla="*/ 1153793 w 3737044"/>
              <a:gd name="connsiteY1034" fmla="*/ 2994535 h 4400876"/>
              <a:gd name="connsiteX1035" fmla="*/ 989998 w 3737044"/>
              <a:gd name="connsiteY1035" fmla="*/ 2979722 h 4400876"/>
              <a:gd name="connsiteX1036" fmla="*/ 1025149 w 3737044"/>
              <a:gd name="connsiteY1036" fmla="*/ 2995389 h 4400876"/>
              <a:gd name="connsiteX1037" fmla="*/ 1024238 w 3737044"/>
              <a:gd name="connsiteY1037" fmla="*/ 3066036 h 4400876"/>
              <a:gd name="connsiteX1038" fmla="*/ 953592 w 3737044"/>
              <a:gd name="connsiteY1038" fmla="*/ 3065124 h 4400876"/>
              <a:gd name="connsiteX1039" fmla="*/ 954504 w 3737044"/>
              <a:gd name="connsiteY1039" fmla="*/ 2994478 h 4400876"/>
              <a:gd name="connsiteX1040" fmla="*/ 989998 w 3737044"/>
              <a:gd name="connsiteY1040" fmla="*/ 2979722 h 4400876"/>
              <a:gd name="connsiteX1041" fmla="*/ 2774663 w 3737044"/>
              <a:gd name="connsiteY1041" fmla="*/ 2977273 h 4400876"/>
              <a:gd name="connsiteX1042" fmla="*/ 2805428 w 3737044"/>
              <a:gd name="connsiteY1042" fmla="*/ 2992655 h 4400876"/>
              <a:gd name="connsiteX1043" fmla="*/ 2802693 w 3737044"/>
              <a:gd name="connsiteY1043" fmla="*/ 3052818 h 4400876"/>
              <a:gd name="connsiteX1044" fmla="*/ 2727490 w 3737044"/>
              <a:gd name="connsiteY1044" fmla="*/ 3065579 h 4400876"/>
              <a:gd name="connsiteX1045" fmla="*/ 2745265 w 3737044"/>
              <a:gd name="connsiteY1045" fmla="*/ 2991288 h 4400876"/>
              <a:gd name="connsiteX1046" fmla="*/ 2774663 w 3737044"/>
              <a:gd name="connsiteY1046" fmla="*/ 2977273 h 4400876"/>
              <a:gd name="connsiteX1047" fmla="*/ 2612861 w 3737044"/>
              <a:gd name="connsiteY1047" fmla="*/ 2969125 h 4400876"/>
              <a:gd name="connsiteX1048" fmla="*/ 2642714 w 3737044"/>
              <a:gd name="connsiteY1048" fmla="*/ 2975335 h 4400876"/>
              <a:gd name="connsiteX1049" fmla="*/ 2642258 w 3737044"/>
              <a:gd name="connsiteY1049" fmla="*/ 3038233 h 4400876"/>
              <a:gd name="connsiteX1050" fmla="*/ 2591212 w 3737044"/>
              <a:gd name="connsiteY1050" fmla="*/ 3047805 h 4400876"/>
              <a:gd name="connsiteX1051" fmla="*/ 2583007 w 3737044"/>
              <a:gd name="connsiteY1051" fmla="*/ 2974880 h 4400876"/>
              <a:gd name="connsiteX1052" fmla="*/ 2612861 w 3737044"/>
              <a:gd name="connsiteY1052" fmla="*/ 2969125 h 4400876"/>
              <a:gd name="connsiteX1053" fmla="*/ 829904 w 3737044"/>
              <a:gd name="connsiteY1053" fmla="*/ 2963713 h 4400876"/>
              <a:gd name="connsiteX1054" fmla="*/ 862436 w 3737044"/>
              <a:gd name="connsiteY1054" fmla="*/ 2979437 h 4400876"/>
              <a:gd name="connsiteX1055" fmla="*/ 861980 w 3737044"/>
              <a:gd name="connsiteY1055" fmla="*/ 3049628 h 4400876"/>
              <a:gd name="connsiteX1056" fmla="*/ 791790 w 3737044"/>
              <a:gd name="connsiteY1056" fmla="*/ 3046893 h 4400876"/>
              <a:gd name="connsiteX1057" fmla="*/ 796348 w 3737044"/>
              <a:gd name="connsiteY1057" fmla="*/ 2976703 h 4400876"/>
              <a:gd name="connsiteX1058" fmla="*/ 829904 w 3737044"/>
              <a:gd name="connsiteY1058" fmla="*/ 2963713 h 4400876"/>
              <a:gd name="connsiteX1059" fmla="*/ 667703 w 3737044"/>
              <a:gd name="connsiteY1059" fmla="*/ 2948615 h 4400876"/>
              <a:gd name="connsiteX1060" fmla="*/ 702457 w 3737044"/>
              <a:gd name="connsiteY1060" fmla="*/ 2965764 h 4400876"/>
              <a:gd name="connsiteX1061" fmla="*/ 700634 w 3737044"/>
              <a:gd name="connsiteY1061" fmla="*/ 3032308 h 4400876"/>
              <a:gd name="connsiteX1062" fmla="*/ 630443 w 3737044"/>
              <a:gd name="connsiteY1062" fmla="*/ 3030029 h 4400876"/>
              <a:gd name="connsiteX1063" fmla="*/ 632266 w 3737044"/>
              <a:gd name="connsiteY1063" fmla="*/ 2963940 h 4400876"/>
              <a:gd name="connsiteX1064" fmla="*/ 667703 w 3737044"/>
              <a:gd name="connsiteY1064" fmla="*/ 2948615 h 4400876"/>
              <a:gd name="connsiteX1065" fmla="*/ 2451856 w 3737044"/>
              <a:gd name="connsiteY1065" fmla="*/ 2942690 h 4400876"/>
              <a:gd name="connsiteX1066" fmla="*/ 2481823 w 3737044"/>
              <a:gd name="connsiteY1066" fmla="*/ 2959382 h 4400876"/>
              <a:gd name="connsiteX1067" fmla="*/ 2483647 w 3737044"/>
              <a:gd name="connsiteY1067" fmla="*/ 3018634 h 4400876"/>
              <a:gd name="connsiteX1068" fmla="*/ 2419838 w 3737044"/>
              <a:gd name="connsiteY1068" fmla="*/ 3024104 h 4400876"/>
              <a:gd name="connsiteX1069" fmla="*/ 2418470 w 3737044"/>
              <a:gd name="connsiteY1069" fmla="*/ 2958472 h 4400876"/>
              <a:gd name="connsiteX1070" fmla="*/ 2451856 w 3737044"/>
              <a:gd name="connsiteY1070" fmla="*/ 2942690 h 4400876"/>
              <a:gd name="connsiteX1071" fmla="*/ 2296834 w 3737044"/>
              <a:gd name="connsiteY1071" fmla="*/ 2934714 h 4400876"/>
              <a:gd name="connsiteX1072" fmla="*/ 2330505 w 3737044"/>
              <a:gd name="connsiteY1072" fmla="*/ 2948444 h 4400876"/>
              <a:gd name="connsiteX1073" fmla="*/ 2330049 w 3737044"/>
              <a:gd name="connsiteY1073" fmla="*/ 3013621 h 4400876"/>
              <a:gd name="connsiteX1074" fmla="*/ 2265329 w 3737044"/>
              <a:gd name="connsiteY1074" fmla="*/ 3014077 h 4400876"/>
              <a:gd name="connsiteX1075" fmla="*/ 2264872 w 3737044"/>
              <a:gd name="connsiteY1075" fmla="*/ 2949356 h 4400876"/>
              <a:gd name="connsiteX1076" fmla="*/ 2296834 w 3737044"/>
              <a:gd name="connsiteY1076" fmla="*/ 2934714 h 4400876"/>
              <a:gd name="connsiteX1077" fmla="*/ 508123 w 3737044"/>
              <a:gd name="connsiteY1077" fmla="*/ 2933119 h 4400876"/>
              <a:gd name="connsiteX1078" fmla="*/ 539743 w 3737044"/>
              <a:gd name="connsiteY1078" fmla="*/ 2950267 h 4400876"/>
              <a:gd name="connsiteX1079" fmla="*/ 537920 w 3737044"/>
              <a:gd name="connsiteY1079" fmla="*/ 3016355 h 4400876"/>
              <a:gd name="connsiteX1080" fmla="*/ 471832 w 3737044"/>
              <a:gd name="connsiteY1080" fmla="*/ 3015444 h 4400876"/>
              <a:gd name="connsiteX1081" fmla="*/ 474111 w 3737044"/>
              <a:gd name="connsiteY1081" fmla="*/ 2945709 h 4400876"/>
              <a:gd name="connsiteX1082" fmla="*/ 508123 w 3737044"/>
              <a:gd name="connsiteY1082" fmla="*/ 2933119 h 4400876"/>
              <a:gd name="connsiteX1083" fmla="*/ 351278 w 3737044"/>
              <a:gd name="connsiteY1083" fmla="*/ 2925997 h 4400876"/>
              <a:gd name="connsiteX1084" fmla="*/ 383866 w 3737044"/>
              <a:gd name="connsiteY1084" fmla="*/ 2941151 h 4400876"/>
              <a:gd name="connsiteX1085" fmla="*/ 384323 w 3737044"/>
              <a:gd name="connsiteY1085" fmla="*/ 3006329 h 4400876"/>
              <a:gd name="connsiteX1086" fmla="*/ 318234 w 3737044"/>
              <a:gd name="connsiteY1086" fmla="*/ 3007239 h 4400876"/>
              <a:gd name="connsiteX1087" fmla="*/ 318690 w 3737044"/>
              <a:gd name="connsiteY1087" fmla="*/ 2941607 h 4400876"/>
              <a:gd name="connsiteX1088" fmla="*/ 351278 w 3737044"/>
              <a:gd name="connsiteY1088" fmla="*/ 2925997 h 4400876"/>
              <a:gd name="connsiteX1089" fmla="*/ 189305 w 3737044"/>
              <a:gd name="connsiteY1089" fmla="*/ 2918021 h 4400876"/>
              <a:gd name="connsiteX1090" fmla="*/ 219329 w 3737044"/>
              <a:gd name="connsiteY1090" fmla="*/ 2924288 h 4400876"/>
              <a:gd name="connsiteX1091" fmla="*/ 224343 w 3737044"/>
              <a:gd name="connsiteY1091" fmla="*/ 2989008 h 4400876"/>
              <a:gd name="connsiteX1092" fmla="*/ 158255 w 3737044"/>
              <a:gd name="connsiteY1092" fmla="*/ 2989920 h 4400876"/>
              <a:gd name="connsiteX1093" fmla="*/ 159622 w 3737044"/>
              <a:gd name="connsiteY1093" fmla="*/ 2926111 h 4400876"/>
              <a:gd name="connsiteX1094" fmla="*/ 189305 w 3737044"/>
              <a:gd name="connsiteY1094" fmla="*/ 2918021 h 4400876"/>
              <a:gd name="connsiteX1095" fmla="*/ 2135488 w 3737044"/>
              <a:gd name="connsiteY1095" fmla="*/ 2917508 h 4400876"/>
              <a:gd name="connsiteX1096" fmla="*/ 2168247 w 3737044"/>
              <a:gd name="connsiteY1096" fmla="*/ 2931580 h 4400876"/>
              <a:gd name="connsiteX1097" fmla="*/ 2168703 w 3737044"/>
              <a:gd name="connsiteY1097" fmla="*/ 2999491 h 4400876"/>
              <a:gd name="connsiteX1098" fmla="*/ 2105805 w 3737044"/>
              <a:gd name="connsiteY1098" fmla="*/ 3001314 h 4400876"/>
              <a:gd name="connsiteX1099" fmla="*/ 2103070 w 3737044"/>
              <a:gd name="connsiteY1099" fmla="*/ 2932491 h 4400876"/>
              <a:gd name="connsiteX1100" fmla="*/ 2135488 w 3737044"/>
              <a:gd name="connsiteY1100" fmla="*/ 2917508 h 4400876"/>
              <a:gd name="connsiteX1101" fmla="*/ 3560656 w 3737044"/>
              <a:gd name="connsiteY1101" fmla="*/ 2916083 h 4400876"/>
              <a:gd name="connsiteX1102" fmla="*/ 3577976 w 3737044"/>
              <a:gd name="connsiteY1102" fmla="*/ 2922008 h 4400876"/>
              <a:gd name="connsiteX1103" fmla="*/ 3581167 w 3737044"/>
              <a:gd name="connsiteY1103" fmla="*/ 2962573 h 4400876"/>
              <a:gd name="connsiteX1104" fmla="*/ 3556554 w 3737044"/>
              <a:gd name="connsiteY1104" fmla="*/ 2957560 h 4400876"/>
              <a:gd name="connsiteX1105" fmla="*/ 3560656 w 3737044"/>
              <a:gd name="connsiteY1105" fmla="*/ 2916083 h 4400876"/>
              <a:gd name="connsiteX1106" fmla="*/ 1972945 w 3737044"/>
              <a:gd name="connsiteY1106" fmla="*/ 2901100 h 4400876"/>
              <a:gd name="connsiteX1107" fmla="*/ 2008268 w 3737044"/>
              <a:gd name="connsiteY1107" fmla="*/ 2916083 h 4400876"/>
              <a:gd name="connsiteX1108" fmla="*/ 2010091 w 3737044"/>
              <a:gd name="connsiteY1108" fmla="*/ 2981260 h 4400876"/>
              <a:gd name="connsiteX1109" fmla="*/ 1940812 w 3737044"/>
              <a:gd name="connsiteY1109" fmla="*/ 2983083 h 4400876"/>
              <a:gd name="connsiteX1110" fmla="*/ 1938989 w 3737044"/>
              <a:gd name="connsiteY1110" fmla="*/ 2917906 h 4400876"/>
              <a:gd name="connsiteX1111" fmla="*/ 1972945 w 3737044"/>
              <a:gd name="connsiteY1111" fmla="*/ 2901100 h 4400876"/>
              <a:gd name="connsiteX1112" fmla="*/ 23002 w 3737044"/>
              <a:gd name="connsiteY1112" fmla="*/ 2900588 h 4400876"/>
              <a:gd name="connsiteX1113" fmla="*/ 68922 w 3737044"/>
              <a:gd name="connsiteY1113" fmla="*/ 2916540 h 4400876"/>
              <a:gd name="connsiteX1114" fmla="*/ 62997 w 3737044"/>
              <a:gd name="connsiteY1114" fmla="*/ 2968043 h 4400876"/>
              <a:gd name="connsiteX1115" fmla="*/ 16529 w 3737044"/>
              <a:gd name="connsiteY1115" fmla="*/ 2984130 h 4400876"/>
              <a:gd name="connsiteX1116" fmla="*/ 0 w 3737044"/>
              <a:gd name="connsiteY1116" fmla="*/ 2974878 h 4400876"/>
              <a:gd name="connsiteX1117" fmla="*/ 0 w 3737044"/>
              <a:gd name="connsiteY1117" fmla="*/ 2946099 h 4400876"/>
              <a:gd name="connsiteX1118" fmla="*/ 13602 w 3737044"/>
              <a:gd name="connsiteY1118" fmla="*/ 2944684 h 4400876"/>
              <a:gd name="connsiteX1119" fmla="*/ 10582 w 3737044"/>
              <a:gd name="connsiteY1119" fmla="*/ 2917451 h 4400876"/>
              <a:gd name="connsiteX1120" fmla="*/ 23002 w 3737044"/>
              <a:gd name="connsiteY1120" fmla="*/ 2900588 h 4400876"/>
              <a:gd name="connsiteX1121" fmla="*/ 1806243 w 3737044"/>
              <a:gd name="connsiteY1121" fmla="*/ 2892098 h 4400876"/>
              <a:gd name="connsiteX1122" fmla="*/ 1840997 w 3737044"/>
              <a:gd name="connsiteY1122" fmla="*/ 2909247 h 4400876"/>
              <a:gd name="connsiteX1123" fmla="*/ 1839174 w 3737044"/>
              <a:gd name="connsiteY1123" fmla="*/ 2975791 h 4400876"/>
              <a:gd name="connsiteX1124" fmla="*/ 1768984 w 3737044"/>
              <a:gd name="connsiteY1124" fmla="*/ 2973512 h 4400876"/>
              <a:gd name="connsiteX1125" fmla="*/ 1770807 w 3737044"/>
              <a:gd name="connsiteY1125" fmla="*/ 2907424 h 4400876"/>
              <a:gd name="connsiteX1126" fmla="*/ 1806243 w 3737044"/>
              <a:gd name="connsiteY1126" fmla="*/ 2892098 h 4400876"/>
              <a:gd name="connsiteX1127" fmla="*/ 1639940 w 3737044"/>
              <a:gd name="connsiteY1127" fmla="*/ 2875691 h 4400876"/>
              <a:gd name="connsiteX1128" fmla="*/ 1676004 w 3737044"/>
              <a:gd name="connsiteY1128" fmla="*/ 2888737 h 4400876"/>
              <a:gd name="connsiteX1129" fmla="*/ 1678738 w 3737044"/>
              <a:gd name="connsiteY1129" fmla="*/ 2958472 h 4400876"/>
              <a:gd name="connsiteX1130" fmla="*/ 1609005 w 3737044"/>
              <a:gd name="connsiteY1130" fmla="*/ 2959382 h 4400876"/>
              <a:gd name="connsiteX1131" fmla="*/ 1606270 w 3737044"/>
              <a:gd name="connsiteY1131" fmla="*/ 2893751 h 4400876"/>
              <a:gd name="connsiteX1132" fmla="*/ 1639940 w 3737044"/>
              <a:gd name="connsiteY1132" fmla="*/ 2875691 h 4400876"/>
              <a:gd name="connsiteX1133" fmla="*/ 1479164 w 3737044"/>
              <a:gd name="connsiteY1133" fmla="*/ 2858883 h 4400876"/>
              <a:gd name="connsiteX1134" fmla="*/ 1515114 w 3737044"/>
              <a:gd name="connsiteY1134" fmla="*/ 2872784 h 4400876"/>
              <a:gd name="connsiteX1135" fmla="*/ 1516481 w 3737044"/>
              <a:gd name="connsiteY1135" fmla="*/ 2943431 h 4400876"/>
              <a:gd name="connsiteX1136" fmla="*/ 1446291 w 3737044"/>
              <a:gd name="connsiteY1136" fmla="*/ 2942974 h 4400876"/>
              <a:gd name="connsiteX1137" fmla="*/ 1444923 w 3737044"/>
              <a:gd name="connsiteY1137" fmla="*/ 2876431 h 4400876"/>
              <a:gd name="connsiteX1138" fmla="*/ 1479164 w 3737044"/>
              <a:gd name="connsiteY1138" fmla="*/ 2858883 h 4400876"/>
              <a:gd name="connsiteX1139" fmla="*/ 1330579 w 3737044"/>
              <a:gd name="connsiteY1139" fmla="*/ 2850680 h 4400876"/>
              <a:gd name="connsiteX1140" fmla="*/ 1365162 w 3737044"/>
              <a:gd name="connsiteY1140" fmla="*/ 2867315 h 4400876"/>
              <a:gd name="connsiteX1141" fmla="*/ 1361971 w 3737044"/>
              <a:gd name="connsiteY1141" fmla="*/ 2937506 h 4400876"/>
              <a:gd name="connsiteX1142" fmla="*/ 1291781 w 3737044"/>
              <a:gd name="connsiteY1142" fmla="*/ 2934314 h 4400876"/>
              <a:gd name="connsiteX1143" fmla="*/ 1294972 w 3737044"/>
              <a:gd name="connsiteY1143" fmla="*/ 2864125 h 4400876"/>
              <a:gd name="connsiteX1144" fmla="*/ 1330579 w 3737044"/>
              <a:gd name="connsiteY1144" fmla="*/ 2850680 h 4400876"/>
              <a:gd name="connsiteX1145" fmla="*/ 2951620 w 3737044"/>
              <a:gd name="connsiteY1145" fmla="*/ 2841564 h 4400876"/>
              <a:gd name="connsiteX1146" fmla="*/ 2979536 w 3737044"/>
              <a:gd name="connsiteY1146" fmla="*/ 2849083 h 4400876"/>
              <a:gd name="connsiteX1147" fmla="*/ 2977713 w 3737044"/>
              <a:gd name="connsiteY1147" fmla="*/ 2906968 h 4400876"/>
              <a:gd name="connsiteX1148" fmla="*/ 2907978 w 3737044"/>
              <a:gd name="connsiteY1148" fmla="*/ 2917906 h 4400876"/>
              <a:gd name="connsiteX1149" fmla="*/ 2925754 w 3737044"/>
              <a:gd name="connsiteY1149" fmla="*/ 2847717 h 4400876"/>
              <a:gd name="connsiteX1150" fmla="*/ 2951620 w 3737044"/>
              <a:gd name="connsiteY1150" fmla="*/ 2841564 h 4400876"/>
              <a:gd name="connsiteX1151" fmla="*/ 1167923 w 3737044"/>
              <a:gd name="connsiteY1151" fmla="*/ 2834556 h 4400876"/>
              <a:gd name="connsiteX1152" fmla="*/ 1202904 w 3737044"/>
              <a:gd name="connsiteY1152" fmla="*/ 2850907 h 4400876"/>
              <a:gd name="connsiteX1153" fmla="*/ 1199258 w 3737044"/>
              <a:gd name="connsiteY1153" fmla="*/ 2921098 h 4400876"/>
              <a:gd name="connsiteX1154" fmla="*/ 1133169 w 3737044"/>
              <a:gd name="connsiteY1154" fmla="*/ 2920186 h 4400876"/>
              <a:gd name="connsiteX1155" fmla="*/ 1132258 w 3737044"/>
              <a:gd name="connsiteY1155" fmla="*/ 2849995 h 4400876"/>
              <a:gd name="connsiteX1156" fmla="*/ 1167923 w 3737044"/>
              <a:gd name="connsiteY1156" fmla="*/ 2834556 h 4400876"/>
              <a:gd name="connsiteX1157" fmla="*/ 2819557 w 3737044"/>
              <a:gd name="connsiteY1157" fmla="*/ 2819458 h 4400876"/>
              <a:gd name="connsiteX1158" fmla="*/ 2832319 w 3737044"/>
              <a:gd name="connsiteY1158" fmla="*/ 2833132 h 4400876"/>
              <a:gd name="connsiteX1159" fmla="*/ 2817279 w 3737044"/>
              <a:gd name="connsiteY1159" fmla="*/ 2891472 h 4400876"/>
              <a:gd name="connsiteX1160" fmla="*/ 2758482 w 3737044"/>
              <a:gd name="connsiteY1160" fmla="*/ 2886914 h 4400876"/>
              <a:gd name="connsiteX1161" fmla="*/ 2761217 w 3737044"/>
              <a:gd name="connsiteY1161" fmla="*/ 2831764 h 4400876"/>
              <a:gd name="connsiteX1162" fmla="*/ 2819557 w 3737044"/>
              <a:gd name="connsiteY1162" fmla="*/ 2819458 h 4400876"/>
              <a:gd name="connsiteX1163" fmla="*/ 1006633 w 3737044"/>
              <a:gd name="connsiteY1163" fmla="*/ 2818775 h 4400876"/>
              <a:gd name="connsiteX1164" fmla="*/ 1039279 w 3737044"/>
              <a:gd name="connsiteY1164" fmla="*/ 2833587 h 4400876"/>
              <a:gd name="connsiteX1165" fmla="*/ 1040190 w 3737044"/>
              <a:gd name="connsiteY1165" fmla="*/ 2903322 h 4400876"/>
              <a:gd name="connsiteX1166" fmla="*/ 970456 w 3737044"/>
              <a:gd name="connsiteY1166" fmla="*/ 2902410 h 4400876"/>
              <a:gd name="connsiteX1167" fmla="*/ 973647 w 3737044"/>
              <a:gd name="connsiteY1167" fmla="*/ 2832676 h 4400876"/>
              <a:gd name="connsiteX1168" fmla="*/ 1006633 w 3737044"/>
              <a:gd name="connsiteY1168" fmla="*/ 2818775 h 4400876"/>
              <a:gd name="connsiteX1169" fmla="*/ 845458 w 3737044"/>
              <a:gd name="connsiteY1169" fmla="*/ 2803221 h 4400876"/>
              <a:gd name="connsiteX1170" fmla="*/ 880211 w 3737044"/>
              <a:gd name="connsiteY1170" fmla="*/ 2820369 h 4400876"/>
              <a:gd name="connsiteX1171" fmla="*/ 877933 w 3737044"/>
              <a:gd name="connsiteY1171" fmla="*/ 2886458 h 4400876"/>
              <a:gd name="connsiteX1172" fmla="*/ 807742 w 3737044"/>
              <a:gd name="connsiteY1172" fmla="*/ 2884634 h 4400876"/>
              <a:gd name="connsiteX1173" fmla="*/ 810021 w 3737044"/>
              <a:gd name="connsiteY1173" fmla="*/ 2818547 h 4400876"/>
              <a:gd name="connsiteX1174" fmla="*/ 845458 w 3737044"/>
              <a:gd name="connsiteY1174" fmla="*/ 2803221 h 4400876"/>
              <a:gd name="connsiteX1175" fmla="*/ 2634282 w 3737044"/>
              <a:gd name="connsiteY1175" fmla="*/ 2799860 h 4400876"/>
              <a:gd name="connsiteX1176" fmla="*/ 2660490 w 3737044"/>
              <a:gd name="connsiteY1176" fmla="*/ 2817179 h 4400876"/>
              <a:gd name="connsiteX1177" fmla="*/ 2669605 w 3737044"/>
              <a:gd name="connsiteY1177" fmla="*/ 2891472 h 4400876"/>
              <a:gd name="connsiteX1178" fmla="*/ 2596680 w 3737044"/>
              <a:gd name="connsiteY1178" fmla="*/ 2873696 h 4400876"/>
              <a:gd name="connsiteX1179" fmla="*/ 2601238 w 3737044"/>
              <a:gd name="connsiteY1179" fmla="*/ 2809886 h 4400876"/>
              <a:gd name="connsiteX1180" fmla="*/ 2634282 w 3737044"/>
              <a:gd name="connsiteY1180" fmla="*/ 2799860 h 4400876"/>
              <a:gd name="connsiteX1181" fmla="*/ 248043 w 3737044"/>
              <a:gd name="connsiteY1181" fmla="*/ 2798493 h 4400876"/>
              <a:gd name="connsiteX1182" fmla="*/ 238472 w 3737044"/>
              <a:gd name="connsiteY1182" fmla="*/ 2827207 h 4400876"/>
              <a:gd name="connsiteX1183" fmla="*/ 209758 w 3737044"/>
              <a:gd name="connsiteY1183" fmla="*/ 2838601 h 4400876"/>
              <a:gd name="connsiteX1184" fmla="*/ 219329 w 3737044"/>
              <a:gd name="connsiteY1184" fmla="*/ 2808976 h 4400876"/>
              <a:gd name="connsiteX1185" fmla="*/ 248043 w 3737044"/>
              <a:gd name="connsiteY1185" fmla="*/ 2798493 h 4400876"/>
              <a:gd name="connsiteX1186" fmla="*/ 682573 w 3737044"/>
              <a:gd name="connsiteY1186" fmla="*/ 2787668 h 4400876"/>
              <a:gd name="connsiteX1187" fmla="*/ 717042 w 3737044"/>
              <a:gd name="connsiteY1187" fmla="*/ 2803961 h 4400876"/>
              <a:gd name="connsiteX1188" fmla="*/ 719320 w 3737044"/>
              <a:gd name="connsiteY1188" fmla="*/ 2865948 h 4400876"/>
              <a:gd name="connsiteX1189" fmla="*/ 647307 w 3737044"/>
              <a:gd name="connsiteY1189" fmla="*/ 2868683 h 4400876"/>
              <a:gd name="connsiteX1190" fmla="*/ 647764 w 3737044"/>
              <a:gd name="connsiteY1190" fmla="*/ 2803506 h 4400876"/>
              <a:gd name="connsiteX1191" fmla="*/ 682573 w 3737044"/>
              <a:gd name="connsiteY1191" fmla="*/ 2787668 h 4400876"/>
              <a:gd name="connsiteX1192" fmla="*/ 405287 w 3737044"/>
              <a:gd name="connsiteY1192" fmla="*/ 2785275 h 4400876"/>
              <a:gd name="connsiteX1193" fmla="*/ 400274 w 3737044"/>
              <a:gd name="connsiteY1193" fmla="*/ 2842247 h 4400876"/>
              <a:gd name="connsiteX1194" fmla="*/ 326438 w 3737044"/>
              <a:gd name="connsiteY1194" fmla="*/ 2839512 h 4400876"/>
              <a:gd name="connsiteX1195" fmla="*/ 328716 w 3737044"/>
              <a:gd name="connsiteY1195" fmla="*/ 2791200 h 4400876"/>
              <a:gd name="connsiteX1196" fmla="*/ 405287 w 3737044"/>
              <a:gd name="connsiteY1196" fmla="*/ 2785275 h 4400876"/>
              <a:gd name="connsiteX1197" fmla="*/ 2467011 w 3737044"/>
              <a:gd name="connsiteY1197" fmla="*/ 2782370 h 4400876"/>
              <a:gd name="connsiteX1198" fmla="*/ 2499144 w 3737044"/>
              <a:gd name="connsiteY1198" fmla="*/ 2798493 h 4400876"/>
              <a:gd name="connsiteX1199" fmla="*/ 2509171 w 3737044"/>
              <a:gd name="connsiteY1199" fmla="*/ 2849995 h 4400876"/>
              <a:gd name="connsiteX1200" fmla="*/ 2435789 w 3737044"/>
              <a:gd name="connsiteY1200" fmla="*/ 2858200 h 4400876"/>
              <a:gd name="connsiteX1201" fmla="*/ 2436246 w 3737044"/>
              <a:gd name="connsiteY1201" fmla="*/ 2798036 h 4400876"/>
              <a:gd name="connsiteX1202" fmla="*/ 2467011 w 3737044"/>
              <a:gd name="connsiteY1202" fmla="*/ 2782370 h 4400876"/>
              <a:gd name="connsiteX1203" fmla="*/ 519347 w 3737044"/>
              <a:gd name="connsiteY1203" fmla="*/ 2772457 h 4400876"/>
              <a:gd name="connsiteX1204" fmla="*/ 552961 w 3737044"/>
              <a:gd name="connsiteY1204" fmla="*/ 2785275 h 4400876"/>
              <a:gd name="connsiteX1205" fmla="*/ 556607 w 3737044"/>
              <a:gd name="connsiteY1205" fmla="*/ 2850907 h 4400876"/>
              <a:gd name="connsiteX1206" fmla="*/ 487785 w 3737044"/>
              <a:gd name="connsiteY1206" fmla="*/ 2852730 h 4400876"/>
              <a:gd name="connsiteX1207" fmla="*/ 487785 w 3737044"/>
              <a:gd name="connsiteY1207" fmla="*/ 2788010 h 4400876"/>
              <a:gd name="connsiteX1208" fmla="*/ 519347 w 3737044"/>
              <a:gd name="connsiteY1208" fmla="*/ 2772457 h 4400876"/>
              <a:gd name="connsiteX1209" fmla="*/ 2302588 w 3737044"/>
              <a:gd name="connsiteY1209" fmla="*/ 2765277 h 4400876"/>
              <a:gd name="connsiteX1210" fmla="*/ 2337797 w 3737044"/>
              <a:gd name="connsiteY1210" fmla="*/ 2778894 h 4400876"/>
              <a:gd name="connsiteX1211" fmla="*/ 2337342 w 3737044"/>
              <a:gd name="connsiteY1211" fmla="*/ 2844527 h 4400876"/>
              <a:gd name="connsiteX1212" fmla="*/ 2273532 w 3737044"/>
              <a:gd name="connsiteY1212" fmla="*/ 2841792 h 4400876"/>
              <a:gd name="connsiteX1213" fmla="*/ 2273532 w 3737044"/>
              <a:gd name="connsiteY1213" fmla="*/ 2782084 h 4400876"/>
              <a:gd name="connsiteX1214" fmla="*/ 2302588 w 3737044"/>
              <a:gd name="connsiteY1214" fmla="*/ 2765277 h 4400876"/>
              <a:gd name="connsiteX1215" fmla="*/ 2152921 w 3737044"/>
              <a:gd name="connsiteY1215" fmla="*/ 2757245 h 4400876"/>
              <a:gd name="connsiteX1216" fmla="*/ 2186023 w 3737044"/>
              <a:gd name="connsiteY1216" fmla="*/ 2772057 h 4400876"/>
              <a:gd name="connsiteX1217" fmla="*/ 2184199 w 3737044"/>
              <a:gd name="connsiteY1217" fmla="*/ 2837234 h 4400876"/>
              <a:gd name="connsiteX1218" fmla="*/ 2119478 w 3737044"/>
              <a:gd name="connsiteY1218" fmla="*/ 2835867 h 4400876"/>
              <a:gd name="connsiteX1219" fmla="*/ 2120846 w 3737044"/>
              <a:gd name="connsiteY1219" fmla="*/ 2771145 h 4400876"/>
              <a:gd name="connsiteX1220" fmla="*/ 2152921 w 3737044"/>
              <a:gd name="connsiteY1220" fmla="*/ 2757245 h 4400876"/>
              <a:gd name="connsiteX1221" fmla="*/ 1984567 w 3737044"/>
              <a:gd name="connsiteY1221" fmla="*/ 2747958 h 4400876"/>
              <a:gd name="connsiteX1222" fmla="*/ 2016472 w 3737044"/>
              <a:gd name="connsiteY1222" fmla="*/ 2763853 h 4400876"/>
              <a:gd name="connsiteX1223" fmla="*/ 2016472 w 3737044"/>
              <a:gd name="connsiteY1223" fmla="*/ 2829029 h 4400876"/>
              <a:gd name="connsiteX1224" fmla="*/ 1950839 w 3737044"/>
              <a:gd name="connsiteY1224" fmla="*/ 2829941 h 4400876"/>
              <a:gd name="connsiteX1225" fmla="*/ 1951296 w 3737044"/>
              <a:gd name="connsiteY1225" fmla="*/ 2761119 h 4400876"/>
              <a:gd name="connsiteX1226" fmla="*/ 1984567 w 3737044"/>
              <a:gd name="connsiteY1226" fmla="*/ 2747958 h 4400876"/>
              <a:gd name="connsiteX1227" fmla="*/ 42943 w 3737044"/>
              <a:gd name="connsiteY1227" fmla="*/ 2735082 h 4400876"/>
              <a:gd name="connsiteX1228" fmla="*/ 77126 w 3737044"/>
              <a:gd name="connsiteY1228" fmla="*/ 2748356 h 4400876"/>
              <a:gd name="connsiteX1229" fmla="*/ 73480 w 3737044"/>
              <a:gd name="connsiteY1229" fmla="*/ 2812621 h 4400876"/>
              <a:gd name="connsiteX1230" fmla="*/ 100 w 3737044"/>
              <a:gd name="connsiteY1230" fmla="*/ 2823561 h 4400876"/>
              <a:gd name="connsiteX1231" fmla="*/ 12861 w 3737044"/>
              <a:gd name="connsiteY1231" fmla="*/ 2750179 h 4400876"/>
              <a:gd name="connsiteX1232" fmla="*/ 42943 w 3737044"/>
              <a:gd name="connsiteY1232" fmla="*/ 2735082 h 4400876"/>
              <a:gd name="connsiteX1233" fmla="*/ 1819176 w 3737044"/>
              <a:gd name="connsiteY1233" fmla="*/ 2731664 h 4400876"/>
              <a:gd name="connsiteX1234" fmla="*/ 1855125 w 3737044"/>
              <a:gd name="connsiteY1234" fmla="*/ 2746533 h 4400876"/>
              <a:gd name="connsiteX1235" fmla="*/ 1855582 w 3737044"/>
              <a:gd name="connsiteY1235" fmla="*/ 2812166 h 4400876"/>
              <a:gd name="connsiteX1236" fmla="*/ 1789949 w 3737044"/>
              <a:gd name="connsiteY1236" fmla="*/ 2815812 h 4400876"/>
              <a:gd name="connsiteX1237" fmla="*/ 1784935 w 3737044"/>
              <a:gd name="connsiteY1237" fmla="*/ 2749268 h 4400876"/>
              <a:gd name="connsiteX1238" fmla="*/ 1819176 w 3737044"/>
              <a:gd name="connsiteY1238" fmla="*/ 2731664 h 4400876"/>
              <a:gd name="connsiteX1239" fmla="*/ 1659938 w 3737044"/>
              <a:gd name="connsiteY1239" fmla="*/ 2714800 h 4400876"/>
              <a:gd name="connsiteX1240" fmla="*/ 1694236 w 3737044"/>
              <a:gd name="connsiteY1240" fmla="*/ 2731493 h 4400876"/>
              <a:gd name="connsiteX1241" fmla="*/ 1696514 w 3737044"/>
              <a:gd name="connsiteY1241" fmla="*/ 2793935 h 4400876"/>
              <a:gd name="connsiteX1242" fmla="*/ 1624045 w 3737044"/>
              <a:gd name="connsiteY1242" fmla="*/ 2796213 h 4400876"/>
              <a:gd name="connsiteX1243" fmla="*/ 1624956 w 3737044"/>
              <a:gd name="connsiteY1243" fmla="*/ 2730581 h 4400876"/>
              <a:gd name="connsiteX1244" fmla="*/ 1659938 w 3737044"/>
              <a:gd name="connsiteY1244" fmla="*/ 2714800 h 4400876"/>
              <a:gd name="connsiteX1245" fmla="*/ 3296759 w 3737044"/>
              <a:gd name="connsiteY1245" fmla="*/ 2707792 h 4400876"/>
              <a:gd name="connsiteX1246" fmla="*/ 3288556 w 3737044"/>
              <a:gd name="connsiteY1246" fmla="*/ 2742888 h 4400876"/>
              <a:gd name="connsiteX1247" fmla="*/ 3252094 w 3737044"/>
              <a:gd name="connsiteY1247" fmla="*/ 2755193 h 4400876"/>
              <a:gd name="connsiteX1248" fmla="*/ 3257562 w 3737044"/>
              <a:gd name="connsiteY1248" fmla="*/ 2715997 h 4400876"/>
              <a:gd name="connsiteX1249" fmla="*/ 3296759 w 3737044"/>
              <a:gd name="connsiteY1249" fmla="*/ 2707792 h 4400876"/>
              <a:gd name="connsiteX1250" fmla="*/ 1498420 w 3737044"/>
              <a:gd name="connsiteY1250" fmla="*/ 2698335 h 4400876"/>
              <a:gd name="connsiteX1251" fmla="*/ 1531065 w 3737044"/>
              <a:gd name="connsiteY1251" fmla="*/ 2713262 h 4400876"/>
              <a:gd name="connsiteX1252" fmla="*/ 1527419 w 3737044"/>
              <a:gd name="connsiteY1252" fmla="*/ 2785730 h 4400876"/>
              <a:gd name="connsiteX1253" fmla="*/ 1464977 w 3737044"/>
              <a:gd name="connsiteY1253" fmla="*/ 2782084 h 4400876"/>
              <a:gd name="connsiteX1254" fmla="*/ 1465434 w 3737044"/>
              <a:gd name="connsiteY1254" fmla="*/ 2712805 h 4400876"/>
              <a:gd name="connsiteX1255" fmla="*/ 1498420 w 3737044"/>
              <a:gd name="connsiteY1255" fmla="*/ 2698335 h 4400876"/>
              <a:gd name="connsiteX1256" fmla="*/ 1335593 w 3737044"/>
              <a:gd name="connsiteY1256" fmla="*/ 2682553 h 4400876"/>
              <a:gd name="connsiteX1257" fmla="*/ 1368808 w 3737044"/>
              <a:gd name="connsiteY1257" fmla="*/ 2695942 h 4400876"/>
              <a:gd name="connsiteX1258" fmla="*/ 1370175 w 3737044"/>
              <a:gd name="connsiteY1258" fmla="*/ 2766132 h 4400876"/>
              <a:gd name="connsiteX1259" fmla="*/ 1304087 w 3737044"/>
              <a:gd name="connsiteY1259" fmla="*/ 2767044 h 4400876"/>
              <a:gd name="connsiteX1260" fmla="*/ 1302720 w 3737044"/>
              <a:gd name="connsiteY1260" fmla="*/ 2696854 h 4400876"/>
              <a:gd name="connsiteX1261" fmla="*/ 1335593 w 3737044"/>
              <a:gd name="connsiteY1261" fmla="*/ 2682553 h 4400876"/>
              <a:gd name="connsiteX1262" fmla="*/ 1184559 w 3737044"/>
              <a:gd name="connsiteY1262" fmla="*/ 2674862 h 4400876"/>
              <a:gd name="connsiteX1263" fmla="*/ 1218856 w 3737044"/>
              <a:gd name="connsiteY1263" fmla="*/ 2691839 h 4400876"/>
              <a:gd name="connsiteX1264" fmla="*/ 1220224 w 3737044"/>
              <a:gd name="connsiteY1264" fmla="*/ 2754281 h 4400876"/>
              <a:gd name="connsiteX1265" fmla="*/ 1147299 w 3737044"/>
              <a:gd name="connsiteY1265" fmla="*/ 2755193 h 4400876"/>
              <a:gd name="connsiteX1266" fmla="*/ 1149577 w 3737044"/>
              <a:gd name="connsiteY1266" fmla="*/ 2690016 h 4400876"/>
              <a:gd name="connsiteX1267" fmla="*/ 1184559 w 3737044"/>
              <a:gd name="connsiteY1267" fmla="*/ 2674862 h 4400876"/>
              <a:gd name="connsiteX1268" fmla="*/ 2981815 w 3737044"/>
              <a:gd name="connsiteY1268" fmla="*/ 2672697 h 4400876"/>
              <a:gd name="connsiteX1269" fmla="*/ 3001414 w 3737044"/>
              <a:gd name="connsiteY1269" fmla="*/ 2679533 h 4400876"/>
              <a:gd name="connsiteX1270" fmla="*/ 2988652 w 3737044"/>
              <a:gd name="connsiteY1270" fmla="*/ 2722833 h 4400876"/>
              <a:gd name="connsiteX1271" fmla="*/ 2936237 w 3737044"/>
              <a:gd name="connsiteY1271" fmla="*/ 2739696 h 4400876"/>
              <a:gd name="connsiteX1272" fmla="*/ 2939883 w 3737044"/>
              <a:gd name="connsiteY1272" fmla="*/ 2689105 h 4400876"/>
              <a:gd name="connsiteX1273" fmla="*/ 2981815 w 3737044"/>
              <a:gd name="connsiteY1273" fmla="*/ 2672697 h 4400876"/>
              <a:gd name="connsiteX1274" fmla="*/ 2804972 w 3737044"/>
              <a:gd name="connsiteY1274" fmla="*/ 2663183 h 4400876"/>
              <a:gd name="connsiteX1275" fmla="*/ 2831407 w 3737044"/>
              <a:gd name="connsiteY1275" fmla="*/ 2668595 h 4400876"/>
              <a:gd name="connsiteX1276" fmla="*/ 2851462 w 3737044"/>
              <a:gd name="connsiteY1276" fmla="*/ 2738785 h 4400876"/>
              <a:gd name="connsiteX1277" fmla="*/ 2780360 w 3737044"/>
              <a:gd name="connsiteY1277" fmla="*/ 2730125 h 4400876"/>
              <a:gd name="connsiteX1278" fmla="*/ 2777170 w 3737044"/>
              <a:gd name="connsiteY1278" fmla="*/ 2671785 h 4400876"/>
              <a:gd name="connsiteX1279" fmla="*/ 2804972 w 3737044"/>
              <a:gd name="connsiteY1279" fmla="*/ 2663183 h 4400876"/>
              <a:gd name="connsiteX1280" fmla="*/ 1024637 w 3737044"/>
              <a:gd name="connsiteY1280" fmla="*/ 2658568 h 4400876"/>
              <a:gd name="connsiteX1281" fmla="*/ 1058421 w 3737044"/>
              <a:gd name="connsiteY1281" fmla="*/ 2675888 h 4400876"/>
              <a:gd name="connsiteX1282" fmla="*/ 1055231 w 3737044"/>
              <a:gd name="connsiteY1282" fmla="*/ 2741520 h 4400876"/>
              <a:gd name="connsiteX1283" fmla="*/ 989598 w 3737044"/>
              <a:gd name="connsiteY1283" fmla="*/ 2741976 h 4400876"/>
              <a:gd name="connsiteX1284" fmla="*/ 989143 w 3737044"/>
              <a:gd name="connsiteY1284" fmla="*/ 2672697 h 4400876"/>
              <a:gd name="connsiteX1285" fmla="*/ 1024637 w 3737044"/>
              <a:gd name="connsiteY1285" fmla="*/ 2658568 h 4400876"/>
              <a:gd name="connsiteX1286" fmla="*/ 859872 w 3737044"/>
              <a:gd name="connsiteY1286" fmla="*/ 2642388 h 4400876"/>
              <a:gd name="connsiteX1287" fmla="*/ 892517 w 3737044"/>
              <a:gd name="connsiteY1287" fmla="*/ 2657200 h 4400876"/>
              <a:gd name="connsiteX1288" fmla="*/ 896164 w 3737044"/>
              <a:gd name="connsiteY1288" fmla="*/ 2722833 h 4400876"/>
              <a:gd name="connsiteX1289" fmla="*/ 829619 w 3737044"/>
              <a:gd name="connsiteY1289" fmla="*/ 2727390 h 4400876"/>
              <a:gd name="connsiteX1290" fmla="*/ 826884 w 3737044"/>
              <a:gd name="connsiteY1290" fmla="*/ 2657657 h 4400876"/>
              <a:gd name="connsiteX1291" fmla="*/ 859872 w 3737044"/>
              <a:gd name="connsiteY1291" fmla="*/ 2642388 h 4400876"/>
              <a:gd name="connsiteX1292" fmla="*/ 2642315 w 3737044"/>
              <a:gd name="connsiteY1292" fmla="*/ 2638684 h 4400876"/>
              <a:gd name="connsiteX1293" fmla="*/ 2673708 w 3737044"/>
              <a:gd name="connsiteY1293" fmla="*/ 2651731 h 4400876"/>
              <a:gd name="connsiteX1294" fmla="*/ 2674619 w 3737044"/>
              <a:gd name="connsiteY1294" fmla="*/ 2710982 h 4400876"/>
              <a:gd name="connsiteX1295" fmla="*/ 2601238 w 3737044"/>
              <a:gd name="connsiteY1295" fmla="*/ 2728302 h 4400876"/>
              <a:gd name="connsiteX1296" fmla="*/ 2614000 w 3737044"/>
              <a:gd name="connsiteY1296" fmla="*/ 2654010 h 4400876"/>
              <a:gd name="connsiteX1297" fmla="*/ 2642315 w 3737044"/>
              <a:gd name="connsiteY1297" fmla="*/ 2638684 h 4400876"/>
              <a:gd name="connsiteX1298" fmla="*/ 702913 w 3737044"/>
              <a:gd name="connsiteY1298" fmla="*/ 2627176 h 4400876"/>
              <a:gd name="connsiteX1299" fmla="*/ 733905 w 3737044"/>
              <a:gd name="connsiteY1299" fmla="*/ 2644439 h 4400876"/>
              <a:gd name="connsiteX1300" fmla="*/ 730715 w 3737044"/>
              <a:gd name="connsiteY1300" fmla="*/ 2710071 h 4400876"/>
              <a:gd name="connsiteX1301" fmla="*/ 665538 w 3737044"/>
              <a:gd name="connsiteY1301" fmla="*/ 2707792 h 4400876"/>
              <a:gd name="connsiteX1302" fmla="*/ 669185 w 3737044"/>
              <a:gd name="connsiteY1302" fmla="*/ 2638969 h 4400876"/>
              <a:gd name="connsiteX1303" fmla="*/ 702913 w 3737044"/>
              <a:gd name="connsiteY1303" fmla="*/ 2627176 h 4400876"/>
              <a:gd name="connsiteX1304" fmla="*/ 2483818 w 3737044"/>
              <a:gd name="connsiteY1304" fmla="*/ 2621650 h 4400876"/>
              <a:gd name="connsiteX1305" fmla="*/ 2512361 w 3737044"/>
              <a:gd name="connsiteY1305" fmla="*/ 2635323 h 4400876"/>
              <a:gd name="connsiteX1306" fmla="*/ 2530136 w 3737044"/>
              <a:gd name="connsiteY1306" fmla="*/ 2708247 h 4400876"/>
              <a:gd name="connsiteX1307" fmla="*/ 2455389 w 3737044"/>
              <a:gd name="connsiteY1307" fmla="*/ 2699588 h 4400876"/>
              <a:gd name="connsiteX1308" fmla="*/ 2452198 w 3737044"/>
              <a:gd name="connsiteY1308" fmla="*/ 2635323 h 4400876"/>
              <a:gd name="connsiteX1309" fmla="*/ 2483818 w 3737044"/>
              <a:gd name="connsiteY1309" fmla="*/ 2621650 h 4400876"/>
              <a:gd name="connsiteX1310" fmla="*/ 2336430 w 3737044"/>
              <a:gd name="connsiteY1310" fmla="*/ 2617548 h 4400876"/>
              <a:gd name="connsiteX1311" fmla="*/ 2341899 w 3737044"/>
              <a:gd name="connsiteY1311" fmla="*/ 2691384 h 4400876"/>
              <a:gd name="connsiteX1312" fmla="*/ 2281737 w 3737044"/>
              <a:gd name="connsiteY1312" fmla="*/ 2688193 h 4400876"/>
              <a:gd name="connsiteX1313" fmla="*/ 2284471 w 3737044"/>
              <a:gd name="connsiteY1313" fmla="*/ 2625296 h 4400876"/>
              <a:gd name="connsiteX1314" fmla="*/ 2336430 w 3737044"/>
              <a:gd name="connsiteY1314" fmla="*/ 2617548 h 4400876"/>
              <a:gd name="connsiteX1315" fmla="*/ 2160441 w 3737044"/>
              <a:gd name="connsiteY1315" fmla="*/ 2612078 h 4400876"/>
              <a:gd name="connsiteX1316" fmla="*/ 2190124 w 3737044"/>
              <a:gd name="connsiteY1316" fmla="*/ 2618915 h 4400876"/>
              <a:gd name="connsiteX1317" fmla="*/ 2193314 w 3737044"/>
              <a:gd name="connsiteY1317" fmla="*/ 2683180 h 4400876"/>
              <a:gd name="connsiteX1318" fmla="*/ 2127682 w 3737044"/>
              <a:gd name="connsiteY1318" fmla="*/ 2682268 h 4400876"/>
              <a:gd name="connsiteX1319" fmla="*/ 2130417 w 3737044"/>
              <a:gd name="connsiteY1319" fmla="*/ 2618915 h 4400876"/>
              <a:gd name="connsiteX1320" fmla="*/ 2160441 w 3737044"/>
              <a:gd name="connsiteY1320" fmla="*/ 2612078 h 4400876"/>
              <a:gd name="connsiteX1321" fmla="*/ 536211 w 3737044"/>
              <a:gd name="connsiteY1321" fmla="*/ 2611451 h 4400876"/>
              <a:gd name="connsiteX1322" fmla="*/ 568913 w 3737044"/>
              <a:gd name="connsiteY1322" fmla="*/ 2625751 h 4400876"/>
              <a:gd name="connsiteX1323" fmla="*/ 571192 w 3737044"/>
              <a:gd name="connsiteY1323" fmla="*/ 2691384 h 4400876"/>
              <a:gd name="connsiteX1324" fmla="*/ 505560 w 3737044"/>
              <a:gd name="connsiteY1324" fmla="*/ 2692296 h 4400876"/>
              <a:gd name="connsiteX1325" fmla="*/ 504193 w 3737044"/>
              <a:gd name="connsiteY1325" fmla="*/ 2627574 h 4400876"/>
              <a:gd name="connsiteX1326" fmla="*/ 536211 w 3737044"/>
              <a:gd name="connsiteY1326" fmla="*/ 2611451 h 4400876"/>
              <a:gd name="connsiteX1327" fmla="*/ 186513 w 3737044"/>
              <a:gd name="connsiteY1327" fmla="*/ 2607520 h 4400876"/>
              <a:gd name="connsiteX1328" fmla="*/ 247132 w 3737044"/>
              <a:gd name="connsiteY1328" fmla="*/ 2612078 h 4400876"/>
              <a:gd name="connsiteX1329" fmla="*/ 241663 w 3737044"/>
              <a:gd name="connsiteY1329" fmla="*/ 2632132 h 4400876"/>
              <a:gd name="connsiteX1330" fmla="*/ 167370 w 3737044"/>
              <a:gd name="connsiteY1330" fmla="*/ 2638514 h 4400876"/>
              <a:gd name="connsiteX1331" fmla="*/ 186513 w 3737044"/>
              <a:gd name="connsiteY1331" fmla="*/ 2607520 h 4400876"/>
              <a:gd name="connsiteX1332" fmla="*/ 38783 w 3737044"/>
              <a:gd name="connsiteY1332" fmla="*/ 2606324 h 4400876"/>
              <a:gd name="connsiteX1333" fmla="*/ 53425 w 3737044"/>
              <a:gd name="connsiteY1333" fmla="*/ 2612990 h 4400876"/>
              <a:gd name="connsiteX1334" fmla="*/ 82596 w 3737044"/>
              <a:gd name="connsiteY1334" fmla="*/ 2675888 h 4400876"/>
              <a:gd name="connsiteX1335" fmla="*/ 20609 w 3737044"/>
              <a:gd name="connsiteY1335" fmla="*/ 2654922 h 4400876"/>
              <a:gd name="connsiteX1336" fmla="*/ 22433 w 3737044"/>
              <a:gd name="connsiteY1336" fmla="*/ 2607520 h 4400876"/>
              <a:gd name="connsiteX1337" fmla="*/ 38783 w 3737044"/>
              <a:gd name="connsiteY1337" fmla="*/ 2606324 h 4400876"/>
              <a:gd name="connsiteX1338" fmla="*/ 1999152 w 3737044"/>
              <a:gd name="connsiteY1338" fmla="*/ 2586783 h 4400876"/>
              <a:gd name="connsiteX1339" fmla="*/ 2031513 w 3737044"/>
              <a:gd name="connsiteY1339" fmla="*/ 2602051 h 4400876"/>
              <a:gd name="connsiteX1340" fmla="*/ 2035158 w 3737044"/>
              <a:gd name="connsiteY1340" fmla="*/ 2664948 h 4400876"/>
              <a:gd name="connsiteX1341" fmla="*/ 1966337 w 3737044"/>
              <a:gd name="connsiteY1341" fmla="*/ 2666772 h 4400876"/>
              <a:gd name="connsiteX1342" fmla="*/ 1966792 w 3737044"/>
              <a:gd name="connsiteY1342" fmla="*/ 2601595 h 4400876"/>
              <a:gd name="connsiteX1343" fmla="*/ 1999152 w 3737044"/>
              <a:gd name="connsiteY1343" fmla="*/ 2586783 h 4400876"/>
              <a:gd name="connsiteX1344" fmla="*/ 1834729 w 3737044"/>
              <a:gd name="connsiteY1344" fmla="*/ 2570033 h 4400876"/>
              <a:gd name="connsiteX1345" fmla="*/ 1868343 w 3737044"/>
              <a:gd name="connsiteY1345" fmla="*/ 2583820 h 4400876"/>
              <a:gd name="connsiteX1346" fmla="*/ 1872446 w 3737044"/>
              <a:gd name="connsiteY1346" fmla="*/ 2648997 h 4400876"/>
              <a:gd name="connsiteX1347" fmla="*/ 1806358 w 3737044"/>
              <a:gd name="connsiteY1347" fmla="*/ 2652187 h 4400876"/>
              <a:gd name="connsiteX1348" fmla="*/ 1803166 w 3737044"/>
              <a:gd name="connsiteY1348" fmla="*/ 2587010 h 4400876"/>
              <a:gd name="connsiteX1349" fmla="*/ 1834729 w 3737044"/>
              <a:gd name="connsiteY1349" fmla="*/ 2570033 h 4400876"/>
              <a:gd name="connsiteX1350" fmla="*/ 1675719 w 3737044"/>
              <a:gd name="connsiteY1350" fmla="*/ 2554365 h 4400876"/>
              <a:gd name="connsiteX1351" fmla="*/ 1708820 w 3737044"/>
              <a:gd name="connsiteY1351" fmla="*/ 2568323 h 4400876"/>
              <a:gd name="connsiteX1352" fmla="*/ 1709732 w 3737044"/>
              <a:gd name="connsiteY1352" fmla="*/ 2633956 h 4400876"/>
              <a:gd name="connsiteX1353" fmla="*/ 1640909 w 3737044"/>
              <a:gd name="connsiteY1353" fmla="*/ 2633499 h 4400876"/>
              <a:gd name="connsiteX1354" fmla="*/ 1643644 w 3737044"/>
              <a:gd name="connsiteY1354" fmla="*/ 2568779 h 4400876"/>
              <a:gd name="connsiteX1355" fmla="*/ 1675719 w 3737044"/>
              <a:gd name="connsiteY1355" fmla="*/ 2554365 h 4400876"/>
              <a:gd name="connsiteX1356" fmla="*/ 3292201 w 3737044"/>
              <a:gd name="connsiteY1356" fmla="*/ 2549636 h 4400876"/>
              <a:gd name="connsiteX1357" fmla="*/ 3301773 w 3737044"/>
              <a:gd name="connsiteY1357" fmla="*/ 2579262 h 4400876"/>
              <a:gd name="connsiteX1358" fmla="*/ 3264399 w 3737044"/>
              <a:gd name="connsiteY1358" fmla="*/ 2585642 h 4400876"/>
              <a:gd name="connsiteX1359" fmla="*/ 3272147 w 3737044"/>
              <a:gd name="connsiteY1359" fmla="*/ 2555106 h 4400876"/>
              <a:gd name="connsiteX1360" fmla="*/ 3292201 w 3737044"/>
              <a:gd name="connsiteY1360" fmla="*/ 2549636 h 4400876"/>
              <a:gd name="connsiteX1361" fmla="*/ 1514202 w 3737044"/>
              <a:gd name="connsiteY1361" fmla="*/ 2538128 h 4400876"/>
              <a:gd name="connsiteX1362" fmla="*/ 1548841 w 3737044"/>
              <a:gd name="connsiteY1362" fmla="*/ 2554194 h 4400876"/>
              <a:gd name="connsiteX1363" fmla="*/ 1547018 w 3737044"/>
              <a:gd name="connsiteY1363" fmla="*/ 2619371 h 4400876"/>
              <a:gd name="connsiteX1364" fmla="*/ 1478195 w 3737044"/>
              <a:gd name="connsiteY1364" fmla="*/ 2616636 h 4400876"/>
              <a:gd name="connsiteX1365" fmla="*/ 1479563 w 3737044"/>
              <a:gd name="connsiteY1365" fmla="*/ 2554194 h 4400876"/>
              <a:gd name="connsiteX1366" fmla="*/ 1514202 w 3737044"/>
              <a:gd name="connsiteY1366" fmla="*/ 2538128 h 4400876"/>
              <a:gd name="connsiteX1367" fmla="*/ 3139800 w 3737044"/>
              <a:gd name="connsiteY1367" fmla="*/ 2532032 h 4400876"/>
              <a:gd name="connsiteX1368" fmla="*/ 3164583 w 3737044"/>
              <a:gd name="connsiteY1368" fmla="*/ 2540065 h 4400876"/>
              <a:gd name="connsiteX1369" fmla="*/ 3167318 w 3737044"/>
              <a:gd name="connsiteY1369" fmla="*/ 2576983 h 4400876"/>
              <a:gd name="connsiteX1370" fmla="*/ 3093481 w 3737044"/>
              <a:gd name="connsiteY1370" fmla="*/ 2594302 h 4400876"/>
              <a:gd name="connsiteX1371" fmla="*/ 3116726 w 3737044"/>
              <a:gd name="connsiteY1371" fmla="*/ 2534595 h 4400876"/>
              <a:gd name="connsiteX1372" fmla="*/ 3139800 w 3737044"/>
              <a:gd name="connsiteY1372" fmla="*/ 2532032 h 4400876"/>
              <a:gd name="connsiteX1373" fmla="*/ 1356103 w 3737044"/>
              <a:gd name="connsiteY1373" fmla="*/ 2521720 h 4400876"/>
              <a:gd name="connsiteX1374" fmla="*/ 1387494 w 3737044"/>
              <a:gd name="connsiteY1374" fmla="*/ 2538697 h 4400876"/>
              <a:gd name="connsiteX1375" fmla="*/ 1382026 w 3737044"/>
              <a:gd name="connsiteY1375" fmla="*/ 2607065 h 4400876"/>
              <a:gd name="connsiteX1376" fmla="*/ 1319584 w 3737044"/>
              <a:gd name="connsiteY1376" fmla="*/ 2603418 h 4400876"/>
              <a:gd name="connsiteX1377" fmla="*/ 1322318 w 3737044"/>
              <a:gd name="connsiteY1377" fmla="*/ 2534140 h 4400876"/>
              <a:gd name="connsiteX1378" fmla="*/ 1356103 w 3737044"/>
              <a:gd name="connsiteY1378" fmla="*/ 2521720 h 4400876"/>
              <a:gd name="connsiteX1379" fmla="*/ 1201309 w 3737044"/>
              <a:gd name="connsiteY1379" fmla="*/ 2513972 h 4400876"/>
              <a:gd name="connsiteX1380" fmla="*/ 1235265 w 3737044"/>
              <a:gd name="connsiteY1380" fmla="*/ 2531405 h 4400876"/>
              <a:gd name="connsiteX1381" fmla="*/ 1230250 w 3737044"/>
              <a:gd name="connsiteY1381" fmla="*/ 2596582 h 4400876"/>
              <a:gd name="connsiteX1382" fmla="*/ 1164618 w 3737044"/>
              <a:gd name="connsiteY1382" fmla="*/ 2594302 h 4400876"/>
              <a:gd name="connsiteX1383" fmla="*/ 1165985 w 3737044"/>
              <a:gd name="connsiteY1383" fmla="*/ 2528670 h 4400876"/>
              <a:gd name="connsiteX1384" fmla="*/ 1201309 w 3737044"/>
              <a:gd name="connsiteY1384" fmla="*/ 2513972 h 4400876"/>
              <a:gd name="connsiteX1385" fmla="*/ 2823203 w 3737044"/>
              <a:gd name="connsiteY1385" fmla="*/ 2503546 h 4400876"/>
              <a:gd name="connsiteX1386" fmla="*/ 2849183 w 3737044"/>
              <a:gd name="connsiteY1386" fmla="*/ 2511351 h 4400876"/>
              <a:gd name="connsiteX1387" fmla="*/ 2863313 w 3737044"/>
              <a:gd name="connsiteY1387" fmla="*/ 2576983 h 4400876"/>
              <a:gd name="connsiteX1388" fmla="*/ 2796313 w 3737044"/>
              <a:gd name="connsiteY1388" fmla="*/ 2566044 h 4400876"/>
              <a:gd name="connsiteX1389" fmla="*/ 2795856 w 3737044"/>
              <a:gd name="connsiteY1389" fmla="*/ 2509072 h 4400876"/>
              <a:gd name="connsiteX1390" fmla="*/ 2823203 w 3737044"/>
              <a:gd name="connsiteY1390" fmla="*/ 2503546 h 4400876"/>
              <a:gd name="connsiteX1391" fmla="*/ 1037798 w 3737044"/>
              <a:gd name="connsiteY1391" fmla="*/ 2497678 h 4400876"/>
              <a:gd name="connsiteX1392" fmla="*/ 1070728 w 3737044"/>
              <a:gd name="connsiteY1392" fmla="*/ 2511806 h 4400876"/>
              <a:gd name="connsiteX1393" fmla="*/ 1071639 w 3737044"/>
              <a:gd name="connsiteY1393" fmla="*/ 2577439 h 4400876"/>
              <a:gd name="connsiteX1394" fmla="*/ 1002816 w 3737044"/>
              <a:gd name="connsiteY1394" fmla="*/ 2576983 h 4400876"/>
              <a:gd name="connsiteX1395" fmla="*/ 1005551 w 3737044"/>
              <a:gd name="connsiteY1395" fmla="*/ 2512262 h 4400876"/>
              <a:gd name="connsiteX1396" fmla="*/ 1037798 w 3737044"/>
              <a:gd name="connsiteY1396" fmla="*/ 2497678 h 4400876"/>
              <a:gd name="connsiteX1397" fmla="*/ 2692394 w 3737044"/>
              <a:gd name="connsiteY1397" fmla="*/ 2484460 h 4400876"/>
              <a:gd name="connsiteX1398" fmla="*/ 2683734 w 3737044"/>
              <a:gd name="connsiteY1398" fmla="*/ 2555561 h 4400876"/>
              <a:gd name="connsiteX1399" fmla="*/ 2625394 w 3737044"/>
              <a:gd name="connsiteY1399" fmla="*/ 2558751 h 4400876"/>
              <a:gd name="connsiteX1400" fmla="*/ 2622204 w 3737044"/>
              <a:gd name="connsiteY1400" fmla="*/ 2504514 h 4400876"/>
              <a:gd name="connsiteX1401" fmla="*/ 2692394 w 3737044"/>
              <a:gd name="connsiteY1401" fmla="*/ 2484460 h 4400876"/>
              <a:gd name="connsiteX1402" fmla="*/ 873659 w 3737044"/>
              <a:gd name="connsiteY1402" fmla="*/ 2481953 h 4400876"/>
              <a:gd name="connsiteX1403" fmla="*/ 907102 w 3737044"/>
              <a:gd name="connsiteY1403" fmla="*/ 2495398 h 4400876"/>
              <a:gd name="connsiteX1404" fmla="*/ 915307 w 3737044"/>
              <a:gd name="connsiteY1404" fmla="*/ 2556928 h 4400876"/>
              <a:gd name="connsiteX1405" fmla="*/ 845116 w 3737044"/>
              <a:gd name="connsiteY1405" fmla="*/ 2563766 h 4400876"/>
              <a:gd name="connsiteX1406" fmla="*/ 841926 w 3737044"/>
              <a:gd name="connsiteY1406" fmla="*/ 2498589 h 4400876"/>
              <a:gd name="connsiteX1407" fmla="*/ 873659 w 3737044"/>
              <a:gd name="connsiteY1407" fmla="*/ 2481953 h 4400876"/>
              <a:gd name="connsiteX1408" fmla="*/ 2489173 w 3737044"/>
              <a:gd name="connsiteY1408" fmla="*/ 2469134 h 4400876"/>
              <a:gd name="connsiteX1409" fmla="*/ 2520565 w 3737044"/>
              <a:gd name="connsiteY1409" fmla="*/ 2482180 h 4400876"/>
              <a:gd name="connsiteX1410" fmla="*/ 2521477 w 3737044"/>
              <a:gd name="connsiteY1410" fmla="*/ 2541432 h 4400876"/>
              <a:gd name="connsiteX1411" fmla="*/ 2448096 w 3737044"/>
              <a:gd name="connsiteY1411" fmla="*/ 2558751 h 4400876"/>
              <a:gd name="connsiteX1412" fmla="*/ 2460858 w 3737044"/>
              <a:gd name="connsiteY1412" fmla="*/ 2484460 h 4400876"/>
              <a:gd name="connsiteX1413" fmla="*/ 2489173 w 3737044"/>
              <a:gd name="connsiteY1413" fmla="*/ 2469134 h 4400876"/>
              <a:gd name="connsiteX1414" fmla="*/ 715048 w 3737044"/>
              <a:gd name="connsiteY1414" fmla="*/ 2466001 h 4400876"/>
              <a:gd name="connsiteX1415" fmla="*/ 747579 w 3737044"/>
              <a:gd name="connsiteY1415" fmla="*/ 2481270 h 4400876"/>
              <a:gd name="connsiteX1416" fmla="*/ 751225 w 3737044"/>
              <a:gd name="connsiteY1416" fmla="*/ 2543711 h 4400876"/>
              <a:gd name="connsiteX1417" fmla="*/ 682403 w 3737044"/>
              <a:gd name="connsiteY1417" fmla="*/ 2545534 h 4400876"/>
              <a:gd name="connsiteX1418" fmla="*/ 682858 w 3737044"/>
              <a:gd name="connsiteY1418" fmla="*/ 2480813 h 4400876"/>
              <a:gd name="connsiteX1419" fmla="*/ 715048 w 3737044"/>
              <a:gd name="connsiteY1419" fmla="*/ 2466001 h 4400876"/>
              <a:gd name="connsiteX1420" fmla="*/ 543332 w 3737044"/>
              <a:gd name="connsiteY1420" fmla="*/ 2458309 h 4400876"/>
              <a:gd name="connsiteX1421" fmla="*/ 578029 w 3737044"/>
              <a:gd name="connsiteY1421" fmla="*/ 2472610 h 4400876"/>
              <a:gd name="connsiteX1422" fmla="*/ 575750 w 3737044"/>
              <a:gd name="connsiteY1422" fmla="*/ 2538242 h 4400876"/>
              <a:gd name="connsiteX1423" fmla="*/ 512396 w 3737044"/>
              <a:gd name="connsiteY1423" fmla="*/ 2534140 h 4400876"/>
              <a:gd name="connsiteX1424" fmla="*/ 513764 w 3737044"/>
              <a:gd name="connsiteY1424" fmla="*/ 2474432 h 4400876"/>
              <a:gd name="connsiteX1425" fmla="*/ 543332 w 3737044"/>
              <a:gd name="connsiteY1425" fmla="*/ 2458309 h 4400876"/>
              <a:gd name="connsiteX1426" fmla="*/ 2329821 w 3737044"/>
              <a:gd name="connsiteY1426" fmla="*/ 2453125 h 4400876"/>
              <a:gd name="connsiteX1427" fmla="*/ 2363321 w 3737044"/>
              <a:gd name="connsiteY1427" fmla="*/ 2468052 h 4400876"/>
              <a:gd name="connsiteX1428" fmla="*/ 2359219 w 3737044"/>
              <a:gd name="connsiteY1428" fmla="*/ 2528215 h 4400876"/>
              <a:gd name="connsiteX1429" fmla="*/ 2285383 w 3737044"/>
              <a:gd name="connsiteY1429" fmla="*/ 2541432 h 4400876"/>
              <a:gd name="connsiteX1430" fmla="*/ 2299056 w 3737044"/>
              <a:gd name="connsiteY1430" fmla="*/ 2467595 h 4400876"/>
              <a:gd name="connsiteX1431" fmla="*/ 2329821 w 3737044"/>
              <a:gd name="connsiteY1431" fmla="*/ 2453125 h 4400876"/>
              <a:gd name="connsiteX1432" fmla="*/ 404832 w 3737044"/>
              <a:gd name="connsiteY1432" fmla="*/ 2447086 h 4400876"/>
              <a:gd name="connsiteX1433" fmla="*/ 413947 w 3737044"/>
              <a:gd name="connsiteY1433" fmla="*/ 2520466 h 4400876"/>
              <a:gd name="connsiteX1434" fmla="*/ 353785 w 3737044"/>
              <a:gd name="connsiteY1434" fmla="*/ 2520466 h 4400876"/>
              <a:gd name="connsiteX1435" fmla="*/ 353785 w 3737044"/>
              <a:gd name="connsiteY1435" fmla="*/ 2457569 h 4400876"/>
              <a:gd name="connsiteX1436" fmla="*/ 404832 w 3737044"/>
              <a:gd name="connsiteY1436" fmla="*/ 2447086 h 4400876"/>
              <a:gd name="connsiteX1437" fmla="*/ 2173545 w 3737044"/>
              <a:gd name="connsiteY1437" fmla="*/ 2436033 h 4400876"/>
              <a:gd name="connsiteX1438" fmla="*/ 2202431 w 3737044"/>
              <a:gd name="connsiteY1438" fmla="*/ 2453922 h 4400876"/>
              <a:gd name="connsiteX1439" fmla="*/ 2208355 w 3737044"/>
              <a:gd name="connsiteY1439" fmla="*/ 2505881 h 4400876"/>
              <a:gd name="connsiteX1440" fmla="*/ 2132696 w 3737044"/>
              <a:gd name="connsiteY1440" fmla="*/ 2508616 h 4400876"/>
              <a:gd name="connsiteX1441" fmla="*/ 2138165 w 3737044"/>
              <a:gd name="connsiteY1441" fmla="*/ 2447541 h 4400876"/>
              <a:gd name="connsiteX1442" fmla="*/ 2173545 w 3737044"/>
              <a:gd name="connsiteY1442" fmla="*/ 2436033 h 4400876"/>
              <a:gd name="connsiteX1443" fmla="*/ 2016358 w 3737044"/>
              <a:gd name="connsiteY1443" fmla="*/ 2433926 h 4400876"/>
              <a:gd name="connsiteX1444" fmla="*/ 2045642 w 3737044"/>
              <a:gd name="connsiteY1444" fmla="*/ 2442528 h 4400876"/>
              <a:gd name="connsiteX1445" fmla="*/ 2046098 w 3737044"/>
              <a:gd name="connsiteY1445" fmla="*/ 2506793 h 4400876"/>
              <a:gd name="connsiteX1446" fmla="*/ 1980921 w 3737044"/>
              <a:gd name="connsiteY1446" fmla="*/ 2502691 h 4400876"/>
              <a:gd name="connsiteX1447" fmla="*/ 1986390 w 3737044"/>
              <a:gd name="connsiteY1447" fmla="*/ 2439338 h 4400876"/>
              <a:gd name="connsiteX1448" fmla="*/ 2016358 w 3737044"/>
              <a:gd name="connsiteY1448" fmla="*/ 2433926 h 4400876"/>
              <a:gd name="connsiteX1449" fmla="*/ 1854556 w 3737044"/>
              <a:gd name="connsiteY1449" fmla="*/ 2409256 h 4400876"/>
              <a:gd name="connsiteX1450" fmla="*/ 1884751 w 3737044"/>
              <a:gd name="connsiteY1450" fmla="*/ 2426120 h 4400876"/>
              <a:gd name="connsiteX1451" fmla="*/ 1886574 w 3737044"/>
              <a:gd name="connsiteY1451" fmla="*/ 2485371 h 4400876"/>
              <a:gd name="connsiteX1452" fmla="*/ 1822309 w 3737044"/>
              <a:gd name="connsiteY1452" fmla="*/ 2490841 h 4400876"/>
              <a:gd name="connsiteX1453" fmla="*/ 1820942 w 3737044"/>
              <a:gd name="connsiteY1453" fmla="*/ 2425208 h 4400876"/>
              <a:gd name="connsiteX1454" fmla="*/ 1854556 w 3737044"/>
              <a:gd name="connsiteY1454" fmla="*/ 2409256 h 4400876"/>
              <a:gd name="connsiteX1455" fmla="*/ 1694862 w 3737044"/>
              <a:gd name="connsiteY1455" fmla="*/ 2393817 h 4400876"/>
              <a:gd name="connsiteX1456" fmla="*/ 1724772 w 3737044"/>
              <a:gd name="connsiteY1456" fmla="*/ 2409255 h 4400876"/>
              <a:gd name="connsiteX1457" fmla="*/ 1724772 w 3737044"/>
              <a:gd name="connsiteY1457" fmla="*/ 2473520 h 4400876"/>
              <a:gd name="connsiteX1458" fmla="*/ 1656405 w 3737044"/>
              <a:gd name="connsiteY1458" fmla="*/ 2469875 h 4400876"/>
              <a:gd name="connsiteX1459" fmla="*/ 1663242 w 3737044"/>
              <a:gd name="connsiteY1459" fmla="*/ 2404698 h 4400876"/>
              <a:gd name="connsiteX1460" fmla="*/ 1694862 w 3737044"/>
              <a:gd name="connsiteY1460" fmla="*/ 2393817 h 4400876"/>
              <a:gd name="connsiteX1461" fmla="*/ 3311515 w 3737044"/>
              <a:gd name="connsiteY1461" fmla="*/ 2388290 h 4400876"/>
              <a:gd name="connsiteX1462" fmla="*/ 3335957 w 3737044"/>
              <a:gd name="connsiteY1462" fmla="*/ 2389657 h 4400876"/>
              <a:gd name="connsiteX1463" fmla="*/ 3321827 w 3737044"/>
              <a:gd name="connsiteY1463" fmla="*/ 2431133 h 4400876"/>
              <a:gd name="connsiteX1464" fmla="*/ 3285365 w 3737044"/>
              <a:gd name="connsiteY1464" fmla="*/ 2436146 h 4400876"/>
              <a:gd name="connsiteX1465" fmla="*/ 3292201 w 3737044"/>
              <a:gd name="connsiteY1465" fmla="*/ 2392392 h 4400876"/>
              <a:gd name="connsiteX1466" fmla="*/ 3311515 w 3737044"/>
              <a:gd name="connsiteY1466" fmla="*/ 2388290 h 4400876"/>
              <a:gd name="connsiteX1467" fmla="*/ 1529926 w 3737044"/>
              <a:gd name="connsiteY1467" fmla="*/ 2377807 h 4400876"/>
              <a:gd name="connsiteX1468" fmla="*/ 1560691 w 3737044"/>
              <a:gd name="connsiteY1468" fmla="*/ 2388289 h 4400876"/>
              <a:gd name="connsiteX1469" fmla="*/ 1562059 w 3737044"/>
              <a:gd name="connsiteY1469" fmla="*/ 2457112 h 4400876"/>
              <a:gd name="connsiteX1470" fmla="*/ 1497338 w 3737044"/>
              <a:gd name="connsiteY1470" fmla="*/ 2456657 h 4400876"/>
              <a:gd name="connsiteX1471" fmla="*/ 1497794 w 3737044"/>
              <a:gd name="connsiteY1471" fmla="*/ 2391936 h 4400876"/>
              <a:gd name="connsiteX1472" fmla="*/ 1529926 w 3737044"/>
              <a:gd name="connsiteY1472" fmla="*/ 2377807 h 4400876"/>
              <a:gd name="connsiteX1473" fmla="*/ 1241190 w 3737044"/>
              <a:gd name="connsiteY1473" fmla="*/ 2366413 h 4400876"/>
              <a:gd name="connsiteX1474" fmla="*/ 1252128 w 3737044"/>
              <a:gd name="connsiteY1474" fmla="*/ 2384188 h 4400876"/>
              <a:gd name="connsiteX1475" fmla="*/ 1214754 w 3737044"/>
              <a:gd name="connsiteY1475" fmla="*/ 2437514 h 4400876"/>
              <a:gd name="connsiteX1476" fmla="*/ 1192876 w 3737044"/>
              <a:gd name="connsiteY1476" fmla="*/ 2434779 h 4400876"/>
              <a:gd name="connsiteX1477" fmla="*/ 1205182 w 3737044"/>
              <a:gd name="connsiteY1477" fmla="*/ 2417005 h 4400876"/>
              <a:gd name="connsiteX1478" fmla="*/ 1211564 w 3737044"/>
              <a:gd name="connsiteY1478" fmla="*/ 2420195 h 4400876"/>
              <a:gd name="connsiteX1479" fmla="*/ 1227060 w 3737044"/>
              <a:gd name="connsiteY1479" fmla="*/ 2380086 h 4400876"/>
              <a:gd name="connsiteX1480" fmla="*/ 1241190 w 3737044"/>
              <a:gd name="connsiteY1480" fmla="*/ 2366413 h 4400876"/>
              <a:gd name="connsiteX1481" fmla="*/ 1368523 w 3737044"/>
              <a:gd name="connsiteY1481" fmla="*/ 2361514 h 4400876"/>
              <a:gd name="connsiteX1482" fmla="*/ 1398889 w 3737044"/>
              <a:gd name="connsiteY1482" fmla="*/ 2372338 h 4400876"/>
              <a:gd name="connsiteX1483" fmla="*/ 1400712 w 3737044"/>
              <a:gd name="connsiteY1483" fmla="*/ 2441161 h 4400876"/>
              <a:gd name="connsiteX1484" fmla="*/ 1335992 w 3737044"/>
              <a:gd name="connsiteY1484" fmla="*/ 2440704 h 4400876"/>
              <a:gd name="connsiteX1485" fmla="*/ 1336447 w 3737044"/>
              <a:gd name="connsiteY1485" fmla="*/ 2375984 h 4400876"/>
              <a:gd name="connsiteX1486" fmla="*/ 1368523 w 3737044"/>
              <a:gd name="connsiteY1486" fmla="*/ 2361514 h 4400876"/>
              <a:gd name="connsiteX1487" fmla="*/ 1091237 w 3737044"/>
              <a:gd name="connsiteY1487" fmla="*/ 2360031 h 4400876"/>
              <a:gd name="connsiteX1488" fmla="*/ 1097162 w 3737044"/>
              <a:gd name="connsiteY1488" fmla="*/ 2368691 h 4400876"/>
              <a:gd name="connsiteX1489" fmla="*/ 1093972 w 3737044"/>
              <a:gd name="connsiteY1489" fmla="*/ 2416548 h 4400876"/>
              <a:gd name="connsiteX1490" fmla="*/ 1057966 w 3737044"/>
              <a:gd name="connsiteY1490" fmla="*/ 2428398 h 4400876"/>
              <a:gd name="connsiteX1491" fmla="*/ 1063435 w 3737044"/>
              <a:gd name="connsiteY1491" fmla="*/ 2403330 h 4400876"/>
              <a:gd name="connsiteX1492" fmla="*/ 1066170 w 3737044"/>
              <a:gd name="connsiteY1492" fmla="*/ 2392392 h 4400876"/>
              <a:gd name="connsiteX1493" fmla="*/ 1091237 w 3737044"/>
              <a:gd name="connsiteY1493" fmla="*/ 2360031 h 4400876"/>
              <a:gd name="connsiteX1494" fmla="*/ 883288 w 3737044"/>
              <a:gd name="connsiteY1494" fmla="*/ 2347839 h 4400876"/>
              <a:gd name="connsiteX1495" fmla="*/ 920320 w 3737044"/>
              <a:gd name="connsiteY1495" fmla="*/ 2350005 h 4400876"/>
              <a:gd name="connsiteX1496" fmla="*/ 917130 w 3737044"/>
              <a:gd name="connsiteY1496" fmla="*/ 2405610 h 4400876"/>
              <a:gd name="connsiteX1497" fmla="*/ 842837 w 3737044"/>
              <a:gd name="connsiteY1497" fmla="*/ 2403787 h 4400876"/>
              <a:gd name="connsiteX1498" fmla="*/ 848307 w 3737044"/>
              <a:gd name="connsiteY1498" fmla="*/ 2351827 h 4400876"/>
              <a:gd name="connsiteX1499" fmla="*/ 883288 w 3737044"/>
              <a:gd name="connsiteY1499" fmla="*/ 2347839 h 4400876"/>
              <a:gd name="connsiteX1500" fmla="*/ 2831464 w 3737044"/>
              <a:gd name="connsiteY1500" fmla="*/ 2345618 h 4400876"/>
              <a:gd name="connsiteX1501" fmla="*/ 2857387 w 3737044"/>
              <a:gd name="connsiteY1501" fmla="*/ 2359576 h 4400876"/>
              <a:gd name="connsiteX1502" fmla="*/ 2868326 w 3737044"/>
              <a:gd name="connsiteY1502" fmla="*/ 2427487 h 4400876"/>
              <a:gd name="connsiteX1503" fmla="*/ 2802693 w 3737044"/>
              <a:gd name="connsiteY1503" fmla="*/ 2407889 h 4400876"/>
              <a:gd name="connsiteX1504" fmla="*/ 2805884 w 3737044"/>
              <a:gd name="connsiteY1504" fmla="*/ 2361398 h 4400876"/>
              <a:gd name="connsiteX1505" fmla="*/ 2831464 w 3737044"/>
              <a:gd name="connsiteY1505" fmla="*/ 2345618 h 4400876"/>
              <a:gd name="connsiteX1506" fmla="*/ 1048395 w 3737044"/>
              <a:gd name="connsiteY1506" fmla="*/ 2333596 h 4400876"/>
              <a:gd name="connsiteX1507" fmla="*/ 1061156 w 3737044"/>
              <a:gd name="connsiteY1507" fmla="*/ 2343167 h 4400876"/>
              <a:gd name="connsiteX1508" fmla="*/ 1042469 w 3737044"/>
              <a:gd name="connsiteY1508" fmla="*/ 2386011 h 4400876"/>
              <a:gd name="connsiteX1509" fmla="*/ 1017401 w 3737044"/>
              <a:gd name="connsiteY1509" fmla="*/ 2409712 h 4400876"/>
              <a:gd name="connsiteX1510" fmla="*/ 1010564 w 3737044"/>
              <a:gd name="connsiteY1510" fmla="*/ 2373249 h 4400876"/>
              <a:gd name="connsiteX1511" fmla="*/ 1048395 w 3737044"/>
              <a:gd name="connsiteY1511" fmla="*/ 2333596 h 4400876"/>
              <a:gd name="connsiteX1512" fmla="*/ 2711082 w 3737044"/>
              <a:gd name="connsiteY1512" fmla="*/ 2328582 h 4400876"/>
              <a:gd name="connsiteX1513" fmla="*/ 2696497 w 3737044"/>
              <a:gd name="connsiteY1513" fmla="*/ 2395582 h 4400876"/>
              <a:gd name="connsiteX1514" fmla="*/ 2639068 w 3737044"/>
              <a:gd name="connsiteY1514" fmla="*/ 2392847 h 4400876"/>
              <a:gd name="connsiteX1515" fmla="*/ 2644082 w 3737044"/>
              <a:gd name="connsiteY1515" fmla="*/ 2339065 h 4400876"/>
              <a:gd name="connsiteX1516" fmla="*/ 2711082 w 3737044"/>
              <a:gd name="connsiteY1516" fmla="*/ 2328582 h 4400876"/>
              <a:gd name="connsiteX1517" fmla="*/ 712029 w 3737044"/>
              <a:gd name="connsiteY1517" fmla="*/ 2321746 h 4400876"/>
              <a:gd name="connsiteX1518" fmla="*/ 730260 w 3737044"/>
              <a:gd name="connsiteY1518" fmla="*/ 2334052 h 4400876"/>
              <a:gd name="connsiteX1519" fmla="*/ 747123 w 3737044"/>
              <a:gd name="connsiteY1519" fmla="*/ 2400140 h 4400876"/>
              <a:gd name="connsiteX1520" fmla="*/ 701546 w 3737044"/>
              <a:gd name="connsiteY1520" fmla="*/ 2398772 h 4400876"/>
              <a:gd name="connsiteX1521" fmla="*/ 697899 w 3737044"/>
              <a:gd name="connsiteY1521" fmla="*/ 2369148 h 4400876"/>
              <a:gd name="connsiteX1522" fmla="*/ 711117 w 3737044"/>
              <a:gd name="connsiteY1522" fmla="*/ 2343167 h 4400876"/>
              <a:gd name="connsiteX1523" fmla="*/ 712029 w 3737044"/>
              <a:gd name="connsiteY1523" fmla="*/ 2321746 h 4400876"/>
              <a:gd name="connsiteX1524" fmla="*/ 2547911 w 3737044"/>
              <a:gd name="connsiteY1524" fmla="*/ 2310808 h 4400876"/>
              <a:gd name="connsiteX1525" fmla="*/ 2538340 w 3737044"/>
              <a:gd name="connsiteY1525" fmla="*/ 2378263 h 4400876"/>
              <a:gd name="connsiteX1526" fmla="*/ 2478633 w 3737044"/>
              <a:gd name="connsiteY1526" fmla="*/ 2381453 h 4400876"/>
              <a:gd name="connsiteX1527" fmla="*/ 2480456 w 3737044"/>
              <a:gd name="connsiteY1527" fmla="*/ 2321746 h 4400876"/>
              <a:gd name="connsiteX1528" fmla="*/ 2547911 w 3737044"/>
              <a:gd name="connsiteY1528" fmla="*/ 2310808 h 4400876"/>
              <a:gd name="connsiteX1529" fmla="*/ 403635 w 3737044"/>
              <a:gd name="connsiteY1529" fmla="*/ 2308129 h 4400876"/>
              <a:gd name="connsiteX1530" fmla="*/ 439016 w 3737044"/>
              <a:gd name="connsiteY1530" fmla="*/ 2308984 h 4400876"/>
              <a:gd name="connsiteX1531" fmla="*/ 428533 w 3737044"/>
              <a:gd name="connsiteY1531" fmla="*/ 2358208 h 4400876"/>
              <a:gd name="connsiteX1532" fmla="*/ 356975 w 3737044"/>
              <a:gd name="connsiteY1532" fmla="*/ 2370970 h 4400876"/>
              <a:gd name="connsiteX1533" fmla="*/ 369281 w 3737044"/>
              <a:gd name="connsiteY1533" fmla="*/ 2311719 h 4400876"/>
              <a:gd name="connsiteX1534" fmla="*/ 403635 w 3737044"/>
              <a:gd name="connsiteY1534" fmla="*/ 2308129 h 4400876"/>
              <a:gd name="connsiteX1535" fmla="*/ 550226 w 3737044"/>
              <a:gd name="connsiteY1535" fmla="*/ 2301236 h 4400876"/>
              <a:gd name="connsiteX1536" fmla="*/ 588512 w 3737044"/>
              <a:gd name="connsiteY1536" fmla="*/ 2355018 h 4400876"/>
              <a:gd name="connsiteX1537" fmla="*/ 588512 w 3737044"/>
              <a:gd name="connsiteY1537" fmla="*/ 2384644 h 4400876"/>
              <a:gd name="connsiteX1538" fmla="*/ 541567 w 3737044"/>
              <a:gd name="connsiteY1538" fmla="*/ 2381909 h 4400876"/>
              <a:gd name="connsiteX1539" fmla="*/ 520144 w 3737044"/>
              <a:gd name="connsiteY1539" fmla="*/ 2335875 h 4400876"/>
              <a:gd name="connsiteX1540" fmla="*/ 550226 w 3737044"/>
              <a:gd name="connsiteY1540" fmla="*/ 2301236 h 4400876"/>
              <a:gd name="connsiteX1541" fmla="*/ 2374259 w 3737044"/>
              <a:gd name="connsiteY1541" fmla="*/ 2294400 h 4400876"/>
              <a:gd name="connsiteX1542" fmla="*/ 2387477 w 3737044"/>
              <a:gd name="connsiteY1542" fmla="*/ 2307616 h 4400876"/>
              <a:gd name="connsiteX1543" fmla="*/ 2373804 w 3737044"/>
              <a:gd name="connsiteY1543" fmla="*/ 2365956 h 4400876"/>
              <a:gd name="connsiteX1544" fmla="*/ 2315008 w 3737044"/>
              <a:gd name="connsiteY1544" fmla="*/ 2362766 h 4400876"/>
              <a:gd name="connsiteX1545" fmla="*/ 2316376 w 3737044"/>
              <a:gd name="connsiteY1545" fmla="*/ 2308073 h 4400876"/>
              <a:gd name="connsiteX1546" fmla="*/ 2374259 w 3737044"/>
              <a:gd name="connsiteY1546" fmla="*/ 2294400 h 4400876"/>
              <a:gd name="connsiteX1547" fmla="*/ 271289 w 3737044"/>
              <a:gd name="connsiteY1547" fmla="*/ 2286195 h 4400876"/>
              <a:gd name="connsiteX1548" fmla="*/ 279949 w 3737044"/>
              <a:gd name="connsiteY1548" fmla="*/ 2336787 h 4400876"/>
              <a:gd name="connsiteX1549" fmla="*/ 273112 w 3737044"/>
              <a:gd name="connsiteY1549" fmla="*/ 2358208 h 4400876"/>
              <a:gd name="connsiteX1550" fmla="*/ 238017 w 3737044"/>
              <a:gd name="connsiteY1550" fmla="*/ 2343167 h 4400876"/>
              <a:gd name="connsiteX1551" fmla="*/ 243942 w 3737044"/>
              <a:gd name="connsiteY1551" fmla="*/ 2294855 h 4400876"/>
              <a:gd name="connsiteX1552" fmla="*/ 271289 w 3737044"/>
              <a:gd name="connsiteY1552" fmla="*/ 2286195 h 4400876"/>
              <a:gd name="connsiteX1553" fmla="*/ 2182034 w 3737044"/>
              <a:gd name="connsiteY1553" fmla="*/ 2274687 h 4400876"/>
              <a:gd name="connsiteX1554" fmla="*/ 2213825 w 3737044"/>
              <a:gd name="connsiteY1554" fmla="*/ 2288018 h 4400876"/>
              <a:gd name="connsiteX1555" fmla="*/ 2215192 w 3737044"/>
              <a:gd name="connsiteY1555" fmla="*/ 2348182 h 4400876"/>
              <a:gd name="connsiteX1556" fmla="*/ 2140900 w 3737044"/>
              <a:gd name="connsiteY1556" fmla="*/ 2365956 h 4400876"/>
              <a:gd name="connsiteX1557" fmla="*/ 2153662 w 3737044"/>
              <a:gd name="connsiteY1557" fmla="*/ 2290753 h 4400876"/>
              <a:gd name="connsiteX1558" fmla="*/ 2182034 w 3737044"/>
              <a:gd name="connsiteY1558" fmla="*/ 2274687 h 4400876"/>
              <a:gd name="connsiteX1559" fmla="*/ 2033108 w 3737044"/>
              <a:gd name="connsiteY1559" fmla="*/ 2266198 h 4400876"/>
              <a:gd name="connsiteX1560" fmla="*/ 2061138 w 3737044"/>
              <a:gd name="connsiteY1560" fmla="*/ 2281182 h 4400876"/>
              <a:gd name="connsiteX1561" fmla="*/ 2076635 w 3737044"/>
              <a:gd name="connsiteY1561" fmla="*/ 2355018 h 4400876"/>
              <a:gd name="connsiteX1562" fmla="*/ 2001887 w 3737044"/>
              <a:gd name="connsiteY1562" fmla="*/ 2343623 h 4400876"/>
              <a:gd name="connsiteX1563" fmla="*/ 2000976 w 3737044"/>
              <a:gd name="connsiteY1563" fmla="*/ 2278902 h 4400876"/>
              <a:gd name="connsiteX1564" fmla="*/ 2033108 w 3737044"/>
              <a:gd name="connsiteY1564" fmla="*/ 2266198 h 4400876"/>
              <a:gd name="connsiteX1565" fmla="*/ 3523282 w 3737044"/>
              <a:gd name="connsiteY1565" fmla="*/ 2259760 h 4400876"/>
              <a:gd name="connsiteX1566" fmla="*/ 3518725 w 3737044"/>
              <a:gd name="connsiteY1566" fmla="*/ 2303971 h 4400876"/>
              <a:gd name="connsiteX1567" fmla="*/ 3470412 w 3737044"/>
              <a:gd name="connsiteY1567" fmla="*/ 2294400 h 4400876"/>
              <a:gd name="connsiteX1568" fmla="*/ 3473146 w 3737044"/>
              <a:gd name="connsiteY1568" fmla="*/ 2276624 h 4400876"/>
              <a:gd name="connsiteX1569" fmla="*/ 3523282 w 3737044"/>
              <a:gd name="connsiteY1569" fmla="*/ 2259760 h 4400876"/>
              <a:gd name="connsiteX1570" fmla="*/ 1890221 w 3737044"/>
              <a:gd name="connsiteY1570" fmla="*/ 2253379 h 4400876"/>
              <a:gd name="connsiteX1571" fmla="*/ 1899337 w 3737044"/>
              <a:gd name="connsiteY1571" fmla="*/ 2326759 h 4400876"/>
              <a:gd name="connsiteX1572" fmla="*/ 1839174 w 3737044"/>
              <a:gd name="connsiteY1572" fmla="*/ 2326759 h 4400876"/>
              <a:gd name="connsiteX1573" fmla="*/ 1838717 w 3737044"/>
              <a:gd name="connsiteY1573" fmla="*/ 2263862 h 4400876"/>
              <a:gd name="connsiteX1574" fmla="*/ 1890221 w 3737044"/>
              <a:gd name="connsiteY1574" fmla="*/ 2253379 h 4400876"/>
              <a:gd name="connsiteX1575" fmla="*/ 1741181 w 3737044"/>
              <a:gd name="connsiteY1575" fmla="*/ 2237883 h 4400876"/>
              <a:gd name="connsiteX1576" fmla="*/ 1735711 w 3737044"/>
              <a:gd name="connsiteY1576" fmla="*/ 2314909 h 4400876"/>
              <a:gd name="connsiteX1577" fmla="*/ 1674181 w 3737044"/>
              <a:gd name="connsiteY1577" fmla="*/ 2309440 h 4400876"/>
              <a:gd name="connsiteX1578" fmla="*/ 1680561 w 3737044"/>
              <a:gd name="connsiteY1578" fmla="*/ 2244719 h 4400876"/>
              <a:gd name="connsiteX1579" fmla="*/ 1741181 w 3737044"/>
              <a:gd name="connsiteY1579" fmla="*/ 2237883 h 4400876"/>
              <a:gd name="connsiteX1580" fmla="*/ 1547702 w 3737044"/>
              <a:gd name="connsiteY1580" fmla="*/ 2216689 h 4400876"/>
              <a:gd name="connsiteX1581" fmla="*/ 1579379 w 3737044"/>
              <a:gd name="connsiteY1581" fmla="*/ 2233325 h 4400876"/>
              <a:gd name="connsiteX1582" fmla="*/ 1588039 w 3737044"/>
              <a:gd name="connsiteY1582" fmla="*/ 2285283 h 4400876"/>
              <a:gd name="connsiteX1583" fmla="*/ 1513746 w 3737044"/>
              <a:gd name="connsiteY1583" fmla="*/ 2292120 h 4400876"/>
              <a:gd name="connsiteX1584" fmla="*/ 1516025 w 3737044"/>
              <a:gd name="connsiteY1584" fmla="*/ 2231501 h 4400876"/>
              <a:gd name="connsiteX1585" fmla="*/ 1547702 w 3737044"/>
              <a:gd name="connsiteY1585" fmla="*/ 2216689 h 4400876"/>
              <a:gd name="connsiteX1586" fmla="*/ 3197855 w 3737044"/>
              <a:gd name="connsiteY1586" fmla="*/ 2212359 h 4400876"/>
              <a:gd name="connsiteX1587" fmla="*/ 3184182 w 3737044"/>
              <a:gd name="connsiteY1587" fmla="*/ 2270699 h 4400876"/>
              <a:gd name="connsiteX1588" fmla="*/ 3135869 w 3737044"/>
              <a:gd name="connsiteY1588" fmla="*/ 2271154 h 4400876"/>
              <a:gd name="connsiteX1589" fmla="*/ 3138603 w 3737044"/>
              <a:gd name="connsiteY1589" fmla="*/ 2222842 h 4400876"/>
              <a:gd name="connsiteX1590" fmla="*/ 3197855 w 3737044"/>
              <a:gd name="connsiteY1590" fmla="*/ 2212359 h 4400876"/>
              <a:gd name="connsiteX1591" fmla="*/ 1385102 w 3737044"/>
              <a:gd name="connsiteY1591" fmla="*/ 2202617 h 4400876"/>
              <a:gd name="connsiteX1592" fmla="*/ 1416209 w 3737044"/>
              <a:gd name="connsiteY1592" fmla="*/ 2216460 h 4400876"/>
              <a:gd name="connsiteX1593" fmla="*/ 1416209 w 3737044"/>
              <a:gd name="connsiteY1593" fmla="*/ 2277535 h 4400876"/>
              <a:gd name="connsiteX1594" fmla="*/ 1352855 w 3737044"/>
              <a:gd name="connsiteY1594" fmla="*/ 2277535 h 4400876"/>
              <a:gd name="connsiteX1595" fmla="*/ 1342372 w 3737044"/>
              <a:gd name="connsiteY1595" fmla="*/ 2226032 h 4400876"/>
              <a:gd name="connsiteX1596" fmla="*/ 1385102 w 3737044"/>
              <a:gd name="connsiteY1596" fmla="*/ 2202617 h 4400876"/>
              <a:gd name="connsiteX1597" fmla="*/ 2984549 w 3737044"/>
              <a:gd name="connsiteY1597" fmla="*/ 2200509 h 4400876"/>
              <a:gd name="connsiteX1598" fmla="*/ 3023291 w 3737044"/>
              <a:gd name="connsiteY1598" fmla="*/ 2205522 h 4400876"/>
              <a:gd name="connsiteX1599" fmla="*/ 3025570 w 3737044"/>
              <a:gd name="connsiteY1599" fmla="*/ 2254291 h 4400876"/>
              <a:gd name="connsiteX1600" fmla="*/ 2987284 w 3737044"/>
              <a:gd name="connsiteY1600" fmla="*/ 2272066 h 4400876"/>
              <a:gd name="connsiteX1601" fmla="*/ 2984549 w 3737044"/>
              <a:gd name="connsiteY1601" fmla="*/ 2200509 h 4400876"/>
              <a:gd name="connsiteX1602" fmla="*/ 1052496 w 3737044"/>
              <a:gd name="connsiteY1602" fmla="*/ 2189114 h 4400876"/>
              <a:gd name="connsiteX1603" fmla="*/ 1084857 w 3737044"/>
              <a:gd name="connsiteY1603" fmla="*/ 2192760 h 4400876"/>
              <a:gd name="connsiteX1604" fmla="*/ 1081211 w 3737044"/>
              <a:gd name="connsiteY1604" fmla="*/ 2210991 h 4400876"/>
              <a:gd name="connsiteX1605" fmla="*/ 1048395 w 3737044"/>
              <a:gd name="connsiteY1605" fmla="*/ 2211902 h 4400876"/>
              <a:gd name="connsiteX1606" fmla="*/ 1052496 w 3737044"/>
              <a:gd name="connsiteY1606" fmla="*/ 2189114 h 4400876"/>
              <a:gd name="connsiteX1607" fmla="*/ 383411 w 3737044"/>
              <a:gd name="connsiteY1607" fmla="*/ 2170883 h 4400876"/>
              <a:gd name="connsiteX1608" fmla="*/ 429445 w 3737044"/>
              <a:gd name="connsiteY1608" fmla="*/ 2181366 h 4400876"/>
              <a:gd name="connsiteX1609" fmla="*/ 433090 w 3737044"/>
              <a:gd name="connsiteY1609" fmla="*/ 2214182 h 4400876"/>
              <a:gd name="connsiteX1610" fmla="*/ 383866 w 3737044"/>
              <a:gd name="connsiteY1610" fmla="*/ 2193671 h 4400876"/>
              <a:gd name="connsiteX1611" fmla="*/ 383411 w 3737044"/>
              <a:gd name="connsiteY1611" fmla="*/ 2170883 h 4400876"/>
              <a:gd name="connsiteX1612" fmla="*/ 2711993 w 3737044"/>
              <a:gd name="connsiteY1612" fmla="*/ 2169971 h 4400876"/>
              <a:gd name="connsiteX1613" fmla="*/ 2723843 w 3737044"/>
              <a:gd name="connsiteY1613" fmla="*/ 2183644 h 4400876"/>
              <a:gd name="connsiteX1614" fmla="*/ 2708347 w 3737044"/>
              <a:gd name="connsiteY1614" fmla="*/ 2235148 h 4400876"/>
              <a:gd name="connsiteX1615" fmla="*/ 2655932 w 3737044"/>
              <a:gd name="connsiteY1615" fmla="*/ 2229223 h 4400876"/>
              <a:gd name="connsiteX1616" fmla="*/ 2660033 w 3737044"/>
              <a:gd name="connsiteY1616" fmla="*/ 2180454 h 4400876"/>
              <a:gd name="connsiteX1617" fmla="*/ 2711993 w 3737044"/>
              <a:gd name="connsiteY1617" fmla="*/ 2169971 h 4400876"/>
              <a:gd name="connsiteX1618" fmla="*/ 2525009 w 3737044"/>
              <a:gd name="connsiteY1618" fmla="*/ 2148493 h 4400876"/>
              <a:gd name="connsiteX1619" fmla="*/ 2552469 w 3737044"/>
              <a:gd name="connsiteY1619" fmla="*/ 2165869 h 4400876"/>
              <a:gd name="connsiteX1620" fmla="*/ 2548368 w 3737044"/>
              <a:gd name="connsiteY1620" fmla="*/ 2218740 h 4400876"/>
              <a:gd name="connsiteX1621" fmla="*/ 2482280 w 3737044"/>
              <a:gd name="connsiteY1621" fmla="*/ 2230590 h 4400876"/>
              <a:gd name="connsiteX1622" fmla="*/ 2495497 w 3737044"/>
              <a:gd name="connsiteY1622" fmla="*/ 2163590 h 4400876"/>
              <a:gd name="connsiteX1623" fmla="*/ 2525009 w 3737044"/>
              <a:gd name="connsiteY1623" fmla="*/ 2148493 h 4400876"/>
              <a:gd name="connsiteX1624" fmla="*/ 2358649 w 3737044"/>
              <a:gd name="connsiteY1624" fmla="*/ 2131628 h 4400876"/>
              <a:gd name="connsiteX1625" fmla="*/ 2388389 w 3737044"/>
              <a:gd name="connsiteY1625" fmla="*/ 2144447 h 4400876"/>
              <a:gd name="connsiteX1626" fmla="*/ 2392947 w 3737044"/>
              <a:gd name="connsiteY1626" fmla="*/ 2197774 h 4400876"/>
              <a:gd name="connsiteX1627" fmla="*/ 2324124 w 3737044"/>
              <a:gd name="connsiteY1627" fmla="*/ 2220562 h 4400876"/>
              <a:gd name="connsiteX1628" fmla="*/ 2330960 w 3737044"/>
              <a:gd name="connsiteY1628" fmla="*/ 2149917 h 4400876"/>
              <a:gd name="connsiteX1629" fmla="*/ 2358649 w 3737044"/>
              <a:gd name="connsiteY1629" fmla="*/ 2131628 h 4400876"/>
              <a:gd name="connsiteX1630" fmla="*/ 2202658 w 3737044"/>
              <a:gd name="connsiteY1630" fmla="*/ 2121203 h 4400876"/>
              <a:gd name="connsiteX1631" fmla="*/ 2228410 w 3737044"/>
              <a:gd name="connsiteY1631" fmla="*/ 2129406 h 4400876"/>
              <a:gd name="connsiteX1632" fmla="*/ 2240716 w 3737044"/>
              <a:gd name="connsiteY1632" fmla="*/ 2186835 h 4400876"/>
              <a:gd name="connsiteX1633" fmla="*/ 2227498 w 3737044"/>
              <a:gd name="connsiteY1633" fmla="*/ 2199597 h 4400876"/>
              <a:gd name="connsiteX1634" fmla="*/ 2170070 w 3737044"/>
              <a:gd name="connsiteY1634" fmla="*/ 2184556 h 4400876"/>
              <a:gd name="connsiteX1635" fmla="*/ 2174172 w 3737044"/>
              <a:gd name="connsiteY1635" fmla="*/ 2126671 h 4400876"/>
              <a:gd name="connsiteX1636" fmla="*/ 2202658 w 3737044"/>
              <a:gd name="connsiteY1636" fmla="*/ 2121203 h 4400876"/>
              <a:gd name="connsiteX1637" fmla="*/ 254539 w 3737044"/>
              <a:gd name="connsiteY1637" fmla="*/ 2114594 h 4400876"/>
              <a:gd name="connsiteX1638" fmla="*/ 282684 w 3737044"/>
              <a:gd name="connsiteY1638" fmla="*/ 2122114 h 4400876"/>
              <a:gd name="connsiteX1639" fmla="*/ 281316 w 3737044"/>
              <a:gd name="connsiteY1639" fmla="*/ 2180454 h 4400876"/>
              <a:gd name="connsiteX1640" fmla="*/ 210669 w 3737044"/>
              <a:gd name="connsiteY1640" fmla="*/ 2191393 h 4400876"/>
              <a:gd name="connsiteX1641" fmla="*/ 228445 w 3737044"/>
              <a:gd name="connsiteY1641" fmla="*/ 2120746 h 4400876"/>
              <a:gd name="connsiteX1642" fmla="*/ 254539 w 3737044"/>
              <a:gd name="connsiteY1642" fmla="*/ 2114594 h 4400876"/>
              <a:gd name="connsiteX1643" fmla="*/ 3659333 w 3737044"/>
              <a:gd name="connsiteY1643" fmla="*/ 2108099 h 4400876"/>
              <a:gd name="connsiteX1644" fmla="*/ 3681439 w 3737044"/>
              <a:gd name="connsiteY1644" fmla="*/ 2112543 h 4400876"/>
              <a:gd name="connsiteX1645" fmla="*/ 3690099 w 3737044"/>
              <a:gd name="connsiteY1645" fmla="*/ 2156753 h 4400876"/>
              <a:gd name="connsiteX1646" fmla="*/ 3643153 w 3737044"/>
              <a:gd name="connsiteY1646" fmla="*/ 2155842 h 4400876"/>
              <a:gd name="connsiteX1647" fmla="*/ 3642697 w 3737044"/>
              <a:gd name="connsiteY1647" fmla="*/ 2112543 h 4400876"/>
              <a:gd name="connsiteX1648" fmla="*/ 3659333 w 3737044"/>
              <a:gd name="connsiteY1648" fmla="*/ 2108099 h 4400876"/>
              <a:gd name="connsiteX1649" fmla="*/ 98547 w 3737044"/>
              <a:gd name="connsiteY1649" fmla="*/ 2102515 h 4400876"/>
              <a:gd name="connsiteX1650" fmla="*/ 135010 w 3737044"/>
              <a:gd name="connsiteY1650" fmla="*/ 2123026 h 4400876"/>
              <a:gd name="connsiteX1651" fmla="*/ 137745 w 3737044"/>
              <a:gd name="connsiteY1651" fmla="*/ 2178175 h 4400876"/>
              <a:gd name="connsiteX1652" fmla="*/ 113589 w 3737044"/>
              <a:gd name="connsiteY1652" fmla="*/ 2164502 h 4400876"/>
              <a:gd name="connsiteX1653" fmla="*/ 104472 w 3737044"/>
              <a:gd name="connsiteY1653" fmla="*/ 2138066 h 4400876"/>
              <a:gd name="connsiteX1654" fmla="*/ 98547 w 3737044"/>
              <a:gd name="connsiteY1654" fmla="*/ 2102515 h 4400876"/>
              <a:gd name="connsiteX1655" fmla="*/ 2041369 w 3737044"/>
              <a:gd name="connsiteY1655" fmla="*/ 2097730 h 4400876"/>
              <a:gd name="connsiteX1656" fmla="*/ 2069342 w 3737044"/>
              <a:gd name="connsiteY1656" fmla="*/ 2113454 h 4400876"/>
              <a:gd name="connsiteX1657" fmla="*/ 2081649 w 3737044"/>
              <a:gd name="connsiteY1657" fmla="*/ 2187746 h 4400876"/>
              <a:gd name="connsiteX1658" fmla="*/ 2008268 w 3737044"/>
              <a:gd name="connsiteY1658" fmla="*/ 2170427 h 4400876"/>
              <a:gd name="connsiteX1659" fmla="*/ 2009635 w 3737044"/>
              <a:gd name="connsiteY1659" fmla="*/ 2110720 h 4400876"/>
              <a:gd name="connsiteX1660" fmla="*/ 2041369 w 3737044"/>
              <a:gd name="connsiteY1660" fmla="*/ 2097730 h 4400876"/>
              <a:gd name="connsiteX1661" fmla="*/ 1887999 w 3737044"/>
              <a:gd name="connsiteY1661" fmla="*/ 2089184 h 4400876"/>
              <a:gd name="connsiteX1662" fmla="*/ 1916200 w 3737044"/>
              <a:gd name="connsiteY1662" fmla="*/ 2105250 h 4400876"/>
              <a:gd name="connsiteX1663" fmla="*/ 1928963 w 3737044"/>
              <a:gd name="connsiteY1663" fmla="*/ 2180454 h 4400876"/>
              <a:gd name="connsiteX1664" fmla="*/ 1854670 w 3737044"/>
              <a:gd name="connsiteY1664" fmla="*/ 2162678 h 4400876"/>
              <a:gd name="connsiteX1665" fmla="*/ 1856037 w 3737044"/>
              <a:gd name="connsiteY1665" fmla="*/ 2102515 h 4400876"/>
              <a:gd name="connsiteX1666" fmla="*/ 1887999 w 3737044"/>
              <a:gd name="connsiteY1666" fmla="*/ 2089184 h 4400876"/>
              <a:gd name="connsiteX1667" fmla="*/ 1726140 w 3737044"/>
              <a:gd name="connsiteY1667" fmla="*/ 2072947 h 4400876"/>
              <a:gd name="connsiteX1668" fmla="*/ 1753942 w 3737044"/>
              <a:gd name="connsiteY1668" fmla="*/ 2087931 h 4400876"/>
              <a:gd name="connsiteX1669" fmla="*/ 1769439 w 3737044"/>
              <a:gd name="connsiteY1669" fmla="*/ 2161311 h 4400876"/>
              <a:gd name="connsiteX1670" fmla="*/ 1695147 w 3737044"/>
              <a:gd name="connsiteY1670" fmla="*/ 2149917 h 4400876"/>
              <a:gd name="connsiteX1671" fmla="*/ 1694236 w 3737044"/>
              <a:gd name="connsiteY1671" fmla="*/ 2085652 h 4400876"/>
              <a:gd name="connsiteX1672" fmla="*/ 1726140 w 3737044"/>
              <a:gd name="connsiteY1672" fmla="*/ 2072947 h 4400876"/>
              <a:gd name="connsiteX1673" fmla="*/ 1269447 w 3737044"/>
              <a:gd name="connsiteY1673" fmla="*/ 2071523 h 4400876"/>
              <a:gd name="connsiteX1674" fmla="*/ 1281754 w 3737044"/>
              <a:gd name="connsiteY1674" fmla="*/ 2106162 h 4400876"/>
              <a:gd name="connsiteX1675" fmla="*/ 1263979 w 3737044"/>
              <a:gd name="connsiteY1675" fmla="*/ 2113910 h 4400876"/>
              <a:gd name="connsiteX1676" fmla="*/ 1226149 w 3737044"/>
              <a:gd name="connsiteY1676" fmla="*/ 2102971 h 4400876"/>
              <a:gd name="connsiteX1677" fmla="*/ 1229339 w 3737044"/>
              <a:gd name="connsiteY1677" fmla="*/ 2080639 h 4400876"/>
              <a:gd name="connsiteX1678" fmla="*/ 1269447 w 3737044"/>
              <a:gd name="connsiteY1678" fmla="*/ 2071523 h 4400876"/>
              <a:gd name="connsiteX1679" fmla="*/ 1554937 w 3737044"/>
              <a:gd name="connsiteY1679" fmla="*/ 2064344 h 4400876"/>
              <a:gd name="connsiteX1680" fmla="*/ 1583481 w 3737044"/>
              <a:gd name="connsiteY1680" fmla="*/ 2078359 h 4400876"/>
              <a:gd name="connsiteX1681" fmla="*/ 1601712 w 3737044"/>
              <a:gd name="connsiteY1681" fmla="*/ 2151740 h 4400876"/>
              <a:gd name="connsiteX1682" fmla="*/ 1526508 w 3737044"/>
              <a:gd name="connsiteY1682" fmla="*/ 2143080 h 4400876"/>
              <a:gd name="connsiteX1683" fmla="*/ 1523317 w 3737044"/>
              <a:gd name="connsiteY1683" fmla="*/ 2078359 h 4400876"/>
              <a:gd name="connsiteX1684" fmla="*/ 1554937 w 3737044"/>
              <a:gd name="connsiteY1684" fmla="*/ 2064344 h 4400876"/>
              <a:gd name="connsiteX1685" fmla="*/ 1396325 w 3737044"/>
              <a:gd name="connsiteY1685" fmla="*/ 2048164 h 4400876"/>
              <a:gd name="connsiteX1686" fmla="*/ 1423958 w 3737044"/>
              <a:gd name="connsiteY1686" fmla="*/ 2063774 h 4400876"/>
              <a:gd name="connsiteX1687" fmla="*/ 1438086 w 3737044"/>
              <a:gd name="connsiteY1687" fmla="*/ 2137611 h 4400876"/>
              <a:gd name="connsiteX1688" fmla="*/ 1363794 w 3737044"/>
              <a:gd name="connsiteY1688" fmla="*/ 2125304 h 4400876"/>
              <a:gd name="connsiteX1689" fmla="*/ 1364250 w 3737044"/>
              <a:gd name="connsiteY1689" fmla="*/ 2060584 h 4400876"/>
              <a:gd name="connsiteX1690" fmla="*/ 1396325 w 3737044"/>
              <a:gd name="connsiteY1690" fmla="*/ 2048164 h 4400876"/>
              <a:gd name="connsiteX1691" fmla="*/ 2867641 w 3737044"/>
              <a:gd name="connsiteY1691" fmla="*/ 2026686 h 4400876"/>
              <a:gd name="connsiteX1692" fmla="*/ 2888835 w 3737044"/>
              <a:gd name="connsiteY1692" fmla="*/ 2038250 h 4400876"/>
              <a:gd name="connsiteX1693" fmla="*/ 2897040 w 3737044"/>
              <a:gd name="connsiteY1693" fmla="*/ 2095679 h 4400876"/>
              <a:gd name="connsiteX1694" fmla="*/ 2841890 w 3737044"/>
              <a:gd name="connsiteY1694" fmla="*/ 2090665 h 4400876"/>
              <a:gd name="connsiteX1695" fmla="*/ 2849183 w 3737044"/>
              <a:gd name="connsiteY1695" fmla="*/ 2042808 h 4400876"/>
              <a:gd name="connsiteX1696" fmla="*/ 2867641 w 3737044"/>
              <a:gd name="connsiteY1696" fmla="*/ 2026686 h 4400876"/>
              <a:gd name="connsiteX1697" fmla="*/ 2739340 w 3737044"/>
              <a:gd name="connsiteY1697" fmla="*/ 2006346 h 4400876"/>
              <a:gd name="connsiteX1698" fmla="*/ 2725210 w 3737044"/>
              <a:gd name="connsiteY1698" fmla="*/ 2070155 h 4400876"/>
              <a:gd name="connsiteX1699" fmla="*/ 2677354 w 3737044"/>
              <a:gd name="connsiteY1699" fmla="*/ 2071523 h 4400876"/>
              <a:gd name="connsiteX1700" fmla="*/ 2676442 w 3737044"/>
              <a:gd name="connsiteY1700" fmla="*/ 2019564 h 4400876"/>
              <a:gd name="connsiteX1701" fmla="*/ 2739340 w 3737044"/>
              <a:gd name="connsiteY1701" fmla="*/ 2006346 h 4400876"/>
              <a:gd name="connsiteX1702" fmla="*/ 2578449 w 3737044"/>
              <a:gd name="connsiteY1702" fmla="*/ 1994496 h 4400876"/>
              <a:gd name="connsiteX1703" fmla="*/ 2565232 w 3737044"/>
              <a:gd name="connsiteY1703" fmla="*/ 2054658 h 4400876"/>
              <a:gd name="connsiteX1704" fmla="*/ 2512817 w 3737044"/>
              <a:gd name="connsiteY1704" fmla="*/ 2053747 h 4400876"/>
              <a:gd name="connsiteX1705" fmla="*/ 2513272 w 3737044"/>
              <a:gd name="connsiteY1705" fmla="*/ 2005891 h 4400876"/>
              <a:gd name="connsiteX1706" fmla="*/ 2578449 w 3737044"/>
              <a:gd name="connsiteY1706" fmla="*/ 1994496 h 4400876"/>
              <a:gd name="connsiteX1707" fmla="*/ 424260 w 3737044"/>
              <a:gd name="connsiteY1707" fmla="*/ 1978486 h 4400876"/>
              <a:gd name="connsiteX1708" fmla="*/ 439016 w 3737044"/>
              <a:gd name="connsiteY1708" fmla="*/ 1981278 h 4400876"/>
              <a:gd name="connsiteX1709" fmla="*/ 446308 w 3737044"/>
              <a:gd name="connsiteY1709" fmla="*/ 2035972 h 4400876"/>
              <a:gd name="connsiteX1710" fmla="*/ 406199 w 3737044"/>
              <a:gd name="connsiteY1710" fmla="*/ 2019107 h 4400876"/>
              <a:gd name="connsiteX1711" fmla="*/ 409846 w 3737044"/>
              <a:gd name="connsiteY1711" fmla="*/ 1980822 h 4400876"/>
              <a:gd name="connsiteX1712" fmla="*/ 424260 w 3737044"/>
              <a:gd name="connsiteY1712" fmla="*/ 1978486 h 4400876"/>
              <a:gd name="connsiteX1713" fmla="*/ 2416648 w 3737044"/>
              <a:gd name="connsiteY1713" fmla="*/ 1972162 h 4400876"/>
              <a:gd name="connsiteX1714" fmla="*/ 2403885 w 3737044"/>
              <a:gd name="connsiteY1714" fmla="*/ 2040530 h 4400876"/>
              <a:gd name="connsiteX1715" fmla="*/ 2350103 w 3737044"/>
              <a:gd name="connsiteY1715" fmla="*/ 2040073 h 4400876"/>
              <a:gd name="connsiteX1716" fmla="*/ 2351015 w 3737044"/>
              <a:gd name="connsiteY1716" fmla="*/ 1986292 h 4400876"/>
              <a:gd name="connsiteX1717" fmla="*/ 2416648 w 3737044"/>
              <a:gd name="connsiteY1717" fmla="*/ 1972162 h 4400876"/>
              <a:gd name="connsiteX1718" fmla="*/ 2215021 w 3737044"/>
              <a:gd name="connsiteY1718" fmla="*/ 1954216 h 4400876"/>
              <a:gd name="connsiteX1719" fmla="*/ 2244818 w 3737044"/>
              <a:gd name="connsiteY1719" fmla="*/ 1968972 h 4400876"/>
              <a:gd name="connsiteX1720" fmla="*/ 2258035 w 3737044"/>
              <a:gd name="connsiteY1720" fmla="*/ 2036427 h 4400876"/>
              <a:gd name="connsiteX1721" fmla="*/ 2191036 w 3737044"/>
              <a:gd name="connsiteY1721" fmla="*/ 2025032 h 4400876"/>
              <a:gd name="connsiteX1722" fmla="*/ 2186934 w 3737044"/>
              <a:gd name="connsiteY1722" fmla="*/ 1971250 h 4400876"/>
              <a:gd name="connsiteX1723" fmla="*/ 2215021 w 3737044"/>
              <a:gd name="connsiteY1723" fmla="*/ 1954216 h 4400876"/>
              <a:gd name="connsiteX1724" fmla="*/ 305016 w 3737044"/>
              <a:gd name="connsiteY1724" fmla="*/ 1950741 h 4400876"/>
              <a:gd name="connsiteX1725" fmla="*/ 292710 w 3737044"/>
              <a:gd name="connsiteY1725" fmla="*/ 2018652 h 4400876"/>
              <a:gd name="connsiteX1726" fmla="*/ 241207 w 3737044"/>
              <a:gd name="connsiteY1726" fmla="*/ 2011816 h 4400876"/>
              <a:gd name="connsiteX1727" fmla="*/ 247132 w 3737044"/>
              <a:gd name="connsiteY1727" fmla="*/ 1958945 h 4400876"/>
              <a:gd name="connsiteX1728" fmla="*/ 305016 w 3737044"/>
              <a:gd name="connsiteY1728" fmla="*/ 1950741 h 4400876"/>
              <a:gd name="connsiteX1729" fmla="*/ 2053105 w 3737044"/>
              <a:gd name="connsiteY1729" fmla="*/ 1937694 h 4400876"/>
              <a:gd name="connsiteX1730" fmla="*/ 2082560 w 3737044"/>
              <a:gd name="connsiteY1730" fmla="*/ 1951652 h 4400876"/>
              <a:gd name="connsiteX1731" fmla="*/ 2085295 w 3737044"/>
              <a:gd name="connsiteY1731" fmla="*/ 2005434 h 4400876"/>
              <a:gd name="connsiteX1732" fmla="*/ 2015560 w 3737044"/>
              <a:gd name="connsiteY1732" fmla="*/ 2025032 h 4400876"/>
              <a:gd name="connsiteX1733" fmla="*/ 2024676 w 3737044"/>
              <a:gd name="connsiteY1733" fmla="*/ 1954842 h 4400876"/>
              <a:gd name="connsiteX1734" fmla="*/ 2053105 w 3737044"/>
              <a:gd name="connsiteY1734" fmla="*/ 1937694 h 4400876"/>
              <a:gd name="connsiteX1735" fmla="*/ 1898994 w 3737044"/>
              <a:gd name="connsiteY1735" fmla="*/ 1936840 h 4400876"/>
              <a:gd name="connsiteX1736" fmla="*/ 1925771 w 3737044"/>
              <a:gd name="connsiteY1736" fmla="*/ 1941169 h 4400876"/>
              <a:gd name="connsiteX1737" fmla="*/ 1948560 w 3737044"/>
              <a:gd name="connsiteY1737" fmla="*/ 2010448 h 4400876"/>
              <a:gd name="connsiteX1738" fmla="*/ 1877003 w 3737044"/>
              <a:gd name="connsiteY1738" fmla="*/ 2004067 h 4400876"/>
              <a:gd name="connsiteX1739" fmla="*/ 1871534 w 3737044"/>
              <a:gd name="connsiteY1739" fmla="*/ 1946183 h 4400876"/>
              <a:gd name="connsiteX1740" fmla="*/ 1898994 w 3737044"/>
              <a:gd name="connsiteY1740" fmla="*/ 1936840 h 4400876"/>
              <a:gd name="connsiteX1741" fmla="*/ 143214 w 3737044"/>
              <a:gd name="connsiteY1741" fmla="*/ 1932965 h 4400876"/>
              <a:gd name="connsiteX1742" fmla="*/ 140479 w 3737044"/>
              <a:gd name="connsiteY1742" fmla="*/ 1989938 h 4400876"/>
              <a:gd name="connsiteX1743" fmla="*/ 83507 w 3737044"/>
              <a:gd name="connsiteY1743" fmla="*/ 1978087 h 4400876"/>
              <a:gd name="connsiteX1744" fmla="*/ 82139 w 3737044"/>
              <a:gd name="connsiteY1744" fmla="*/ 1948462 h 4400876"/>
              <a:gd name="connsiteX1745" fmla="*/ 143214 w 3737044"/>
              <a:gd name="connsiteY1745" fmla="*/ 1932965 h 4400876"/>
              <a:gd name="connsiteX1746" fmla="*/ 1370175 w 3737044"/>
              <a:gd name="connsiteY1746" fmla="*/ 1926128 h 4400876"/>
              <a:gd name="connsiteX1747" fmla="*/ 1396154 w 3737044"/>
              <a:gd name="connsiteY1747" fmla="*/ 1935700 h 4400876"/>
              <a:gd name="connsiteX1748" fmla="*/ 1397522 w 3737044"/>
              <a:gd name="connsiteY1748" fmla="*/ 1958034 h 4400876"/>
              <a:gd name="connsiteX1749" fmla="*/ 1372910 w 3737044"/>
              <a:gd name="connsiteY1749" fmla="*/ 1962135 h 4400876"/>
              <a:gd name="connsiteX1750" fmla="*/ 1370175 w 3737044"/>
              <a:gd name="connsiteY1750" fmla="*/ 1926128 h 4400876"/>
              <a:gd name="connsiteX1751" fmla="*/ 1604902 w 3737044"/>
              <a:gd name="connsiteY1751" fmla="*/ 1923850 h 4400876"/>
              <a:gd name="connsiteX1752" fmla="*/ 1597610 w 3737044"/>
              <a:gd name="connsiteY1752" fmla="*/ 1978999 h 4400876"/>
              <a:gd name="connsiteX1753" fmla="*/ 1538814 w 3737044"/>
              <a:gd name="connsiteY1753" fmla="*/ 1975808 h 4400876"/>
              <a:gd name="connsiteX1754" fmla="*/ 1531977 w 3737044"/>
              <a:gd name="connsiteY1754" fmla="*/ 1932053 h 4400876"/>
              <a:gd name="connsiteX1755" fmla="*/ 1604902 w 3737044"/>
              <a:gd name="connsiteY1755" fmla="*/ 1923850 h 4400876"/>
              <a:gd name="connsiteX1756" fmla="*/ 1760324 w 3737044"/>
              <a:gd name="connsiteY1756" fmla="*/ 1923393 h 4400876"/>
              <a:gd name="connsiteX1757" fmla="*/ 1773085 w 3737044"/>
              <a:gd name="connsiteY1757" fmla="*/ 1936611 h 4400876"/>
              <a:gd name="connsiteX1758" fmla="*/ 1759412 w 3737044"/>
              <a:gd name="connsiteY1758" fmla="*/ 1994496 h 4400876"/>
              <a:gd name="connsiteX1759" fmla="*/ 1701527 w 3737044"/>
              <a:gd name="connsiteY1759" fmla="*/ 1991305 h 4400876"/>
              <a:gd name="connsiteX1760" fmla="*/ 1703351 w 3737044"/>
              <a:gd name="connsiteY1760" fmla="*/ 1937068 h 4400876"/>
              <a:gd name="connsiteX1761" fmla="*/ 1760324 w 3737044"/>
              <a:gd name="connsiteY1761" fmla="*/ 1923393 h 4400876"/>
              <a:gd name="connsiteX1762" fmla="*/ 3034230 w 3737044"/>
              <a:gd name="connsiteY1762" fmla="*/ 1875536 h 4400876"/>
              <a:gd name="connsiteX1763" fmla="*/ 3026026 w 3737044"/>
              <a:gd name="connsiteY1763" fmla="*/ 1902884 h 4400876"/>
              <a:gd name="connsiteX1764" fmla="*/ 3000957 w 3737044"/>
              <a:gd name="connsiteY1764" fmla="*/ 1911543 h 4400876"/>
              <a:gd name="connsiteX1765" fmla="*/ 3009617 w 3737044"/>
              <a:gd name="connsiteY1765" fmla="*/ 1882374 h 4400876"/>
              <a:gd name="connsiteX1766" fmla="*/ 3034230 w 3737044"/>
              <a:gd name="connsiteY1766" fmla="*/ 1875536 h 4400876"/>
              <a:gd name="connsiteX1767" fmla="*/ 2849638 w 3737044"/>
              <a:gd name="connsiteY1767" fmla="*/ 1866421 h 4400876"/>
              <a:gd name="connsiteX1768" fmla="*/ 2902509 w 3737044"/>
              <a:gd name="connsiteY1768" fmla="*/ 1880094 h 4400876"/>
              <a:gd name="connsiteX1769" fmla="*/ 2895673 w 3737044"/>
              <a:gd name="connsiteY1769" fmla="*/ 1913367 h 4400876"/>
              <a:gd name="connsiteX1770" fmla="*/ 2831863 w 3737044"/>
              <a:gd name="connsiteY1770" fmla="*/ 1921570 h 4400876"/>
              <a:gd name="connsiteX1771" fmla="*/ 2849638 w 3737044"/>
              <a:gd name="connsiteY1771" fmla="*/ 1866421 h 4400876"/>
              <a:gd name="connsiteX1772" fmla="*/ 2722647 w 3737044"/>
              <a:gd name="connsiteY1772" fmla="*/ 1855027 h 4400876"/>
              <a:gd name="connsiteX1773" fmla="*/ 2741163 w 3737044"/>
              <a:gd name="connsiteY1773" fmla="*/ 1859585 h 4400876"/>
              <a:gd name="connsiteX1774" fmla="*/ 2754380 w 3737044"/>
              <a:gd name="connsiteY1774" fmla="*/ 1918380 h 4400876"/>
              <a:gd name="connsiteX1775" fmla="*/ 2694217 w 3737044"/>
              <a:gd name="connsiteY1775" fmla="*/ 1909265 h 4400876"/>
              <a:gd name="connsiteX1776" fmla="*/ 2698319 w 3737044"/>
              <a:gd name="connsiteY1776" fmla="*/ 1855938 h 4400876"/>
              <a:gd name="connsiteX1777" fmla="*/ 2722647 w 3737044"/>
              <a:gd name="connsiteY1777" fmla="*/ 1855027 h 4400876"/>
              <a:gd name="connsiteX1778" fmla="*/ 2594857 w 3737044"/>
              <a:gd name="connsiteY1778" fmla="*/ 1832694 h 4400876"/>
              <a:gd name="connsiteX1779" fmla="*/ 2578905 w 3737044"/>
              <a:gd name="connsiteY1779" fmla="*/ 1890577 h 4400876"/>
              <a:gd name="connsiteX1780" fmla="*/ 2531503 w 3737044"/>
              <a:gd name="connsiteY1780" fmla="*/ 1892401 h 4400876"/>
              <a:gd name="connsiteX1781" fmla="*/ 2533327 w 3737044"/>
              <a:gd name="connsiteY1781" fmla="*/ 1840442 h 4400876"/>
              <a:gd name="connsiteX1782" fmla="*/ 2594857 w 3737044"/>
              <a:gd name="connsiteY1782" fmla="*/ 1832694 h 4400876"/>
              <a:gd name="connsiteX1783" fmla="*/ 2382464 w 3737044"/>
              <a:gd name="connsiteY1783" fmla="*/ 1815829 h 4400876"/>
              <a:gd name="connsiteX1784" fmla="*/ 2422116 w 3737044"/>
              <a:gd name="connsiteY1784" fmla="*/ 1829503 h 4400876"/>
              <a:gd name="connsiteX1785" fmla="*/ 2418470 w 3737044"/>
              <a:gd name="connsiteY1785" fmla="*/ 1878271 h 4400876"/>
              <a:gd name="connsiteX1786" fmla="*/ 2382464 w 3737044"/>
              <a:gd name="connsiteY1786" fmla="*/ 1880551 h 4400876"/>
              <a:gd name="connsiteX1787" fmla="*/ 2382464 w 3737044"/>
              <a:gd name="connsiteY1787" fmla="*/ 1815829 h 4400876"/>
              <a:gd name="connsiteX1788" fmla="*/ 462261 w 3737044"/>
              <a:gd name="connsiteY1788" fmla="*/ 1801700 h 4400876"/>
              <a:gd name="connsiteX1789" fmla="*/ 430812 w 3737044"/>
              <a:gd name="connsiteY1789" fmla="*/ 1858217 h 4400876"/>
              <a:gd name="connsiteX1790" fmla="*/ 413036 w 3737044"/>
              <a:gd name="connsiteY1790" fmla="*/ 1856850 h 4400876"/>
              <a:gd name="connsiteX1791" fmla="*/ 426253 w 3737044"/>
              <a:gd name="connsiteY1791" fmla="*/ 1812639 h 4400876"/>
              <a:gd name="connsiteX1792" fmla="*/ 462261 w 3737044"/>
              <a:gd name="connsiteY1792" fmla="*/ 1801700 h 4400876"/>
              <a:gd name="connsiteX1793" fmla="*/ 2246043 w 3737044"/>
              <a:gd name="connsiteY1793" fmla="*/ 1800042 h 4400876"/>
              <a:gd name="connsiteX1794" fmla="*/ 2260771 w 3737044"/>
              <a:gd name="connsiteY1794" fmla="*/ 1811728 h 4400876"/>
              <a:gd name="connsiteX1795" fmla="*/ 2270342 w 3737044"/>
              <a:gd name="connsiteY1795" fmla="*/ 1874169 h 4400876"/>
              <a:gd name="connsiteX1796" fmla="*/ 2206989 w 3737044"/>
              <a:gd name="connsiteY1796" fmla="*/ 1860040 h 4400876"/>
              <a:gd name="connsiteX1797" fmla="*/ 2204253 w 3737044"/>
              <a:gd name="connsiteY1797" fmla="*/ 1818564 h 4400876"/>
              <a:gd name="connsiteX1798" fmla="*/ 2246043 w 3737044"/>
              <a:gd name="connsiteY1798" fmla="*/ 1800042 h 4400876"/>
              <a:gd name="connsiteX1799" fmla="*/ 2072768 w 3737044"/>
              <a:gd name="connsiteY1799" fmla="*/ 1792884 h 4400876"/>
              <a:gd name="connsiteX1800" fmla="*/ 2088030 w 3737044"/>
              <a:gd name="connsiteY1800" fmla="*/ 1803980 h 4400876"/>
              <a:gd name="connsiteX1801" fmla="*/ 2105805 w 3737044"/>
              <a:gd name="connsiteY1801" fmla="*/ 1865510 h 4400876"/>
              <a:gd name="connsiteX1802" fmla="*/ 2038350 w 3737044"/>
              <a:gd name="connsiteY1802" fmla="*/ 1855027 h 4400876"/>
              <a:gd name="connsiteX1803" fmla="*/ 2030145 w 3737044"/>
              <a:gd name="connsiteY1803" fmla="*/ 1811728 h 4400876"/>
              <a:gd name="connsiteX1804" fmla="*/ 2072768 w 3737044"/>
              <a:gd name="connsiteY1804" fmla="*/ 1792884 h 4400876"/>
              <a:gd name="connsiteX1805" fmla="*/ 313676 w 3737044"/>
              <a:gd name="connsiteY1805" fmla="*/ 1791217 h 4400876"/>
              <a:gd name="connsiteX1806" fmla="*/ 325526 w 3737044"/>
              <a:gd name="connsiteY1806" fmla="*/ 1804891 h 4400876"/>
              <a:gd name="connsiteX1807" fmla="*/ 310030 w 3737044"/>
              <a:gd name="connsiteY1807" fmla="*/ 1855483 h 4400876"/>
              <a:gd name="connsiteX1808" fmla="*/ 258071 w 3737044"/>
              <a:gd name="connsiteY1808" fmla="*/ 1849557 h 4400876"/>
              <a:gd name="connsiteX1809" fmla="*/ 262173 w 3737044"/>
              <a:gd name="connsiteY1809" fmla="*/ 1801700 h 4400876"/>
              <a:gd name="connsiteX1810" fmla="*/ 313676 w 3737044"/>
              <a:gd name="connsiteY1810" fmla="*/ 1791217 h 4400876"/>
              <a:gd name="connsiteX1811" fmla="*/ 129142 w 3737044"/>
              <a:gd name="connsiteY1811" fmla="*/ 1772018 h 4400876"/>
              <a:gd name="connsiteX1812" fmla="*/ 153241 w 3737044"/>
              <a:gd name="connsiteY1812" fmla="*/ 1789850 h 4400876"/>
              <a:gd name="connsiteX1813" fmla="*/ 146861 w 3737044"/>
              <a:gd name="connsiteY1813" fmla="*/ 1838162 h 4400876"/>
              <a:gd name="connsiteX1814" fmla="*/ 86698 w 3737044"/>
              <a:gd name="connsiteY1814" fmla="*/ 1844544 h 4400876"/>
              <a:gd name="connsiteX1815" fmla="*/ 101282 w 3737044"/>
              <a:gd name="connsiteY1815" fmla="*/ 1785292 h 4400876"/>
              <a:gd name="connsiteX1816" fmla="*/ 129142 w 3737044"/>
              <a:gd name="connsiteY1816" fmla="*/ 1772018 h 4400876"/>
              <a:gd name="connsiteX1817" fmla="*/ 1905546 w 3737044"/>
              <a:gd name="connsiteY1817" fmla="*/ 1769169 h 4400876"/>
              <a:gd name="connsiteX1818" fmla="*/ 1931696 w 3737044"/>
              <a:gd name="connsiteY1818" fmla="*/ 1787572 h 4400876"/>
              <a:gd name="connsiteX1819" fmla="*/ 1925316 w 3737044"/>
              <a:gd name="connsiteY1819" fmla="*/ 1840442 h 4400876"/>
              <a:gd name="connsiteX1820" fmla="*/ 1858772 w 3737044"/>
              <a:gd name="connsiteY1820" fmla="*/ 1848645 h 4400876"/>
              <a:gd name="connsiteX1821" fmla="*/ 1875636 w 3737044"/>
              <a:gd name="connsiteY1821" fmla="*/ 1782557 h 4400876"/>
              <a:gd name="connsiteX1822" fmla="*/ 1905546 w 3737044"/>
              <a:gd name="connsiteY1822" fmla="*/ 1769169 h 4400876"/>
              <a:gd name="connsiteX1823" fmla="*/ 1787215 w 3737044"/>
              <a:gd name="connsiteY1823" fmla="*/ 1759769 h 4400876"/>
              <a:gd name="connsiteX1824" fmla="*/ 1778099 w 3737044"/>
              <a:gd name="connsiteY1824" fmla="*/ 1827224 h 4400876"/>
              <a:gd name="connsiteX1825" fmla="*/ 1724317 w 3737044"/>
              <a:gd name="connsiteY1825" fmla="*/ 1833149 h 4400876"/>
              <a:gd name="connsiteX1826" fmla="*/ 1720215 w 3737044"/>
              <a:gd name="connsiteY1826" fmla="*/ 1775721 h 4400876"/>
              <a:gd name="connsiteX1827" fmla="*/ 1787215 w 3737044"/>
              <a:gd name="connsiteY1827" fmla="*/ 1759769 h 4400876"/>
              <a:gd name="connsiteX1828" fmla="*/ 1228883 w 3737044"/>
              <a:gd name="connsiteY1828" fmla="*/ 1745640 h 4400876"/>
              <a:gd name="connsiteX1829" fmla="*/ 1242101 w 3737044"/>
              <a:gd name="connsiteY1829" fmla="*/ 1748374 h 4400876"/>
              <a:gd name="connsiteX1830" fmla="*/ 1248481 w 3737044"/>
              <a:gd name="connsiteY1830" fmla="*/ 1782557 h 4400876"/>
              <a:gd name="connsiteX1831" fmla="*/ 1213387 w 3737044"/>
              <a:gd name="connsiteY1831" fmla="*/ 1781647 h 4400876"/>
              <a:gd name="connsiteX1832" fmla="*/ 1228883 w 3737044"/>
              <a:gd name="connsiteY1832" fmla="*/ 1745640 h 4400876"/>
              <a:gd name="connsiteX1833" fmla="*/ 1296338 w 3737044"/>
              <a:gd name="connsiteY1833" fmla="*/ 1720116 h 4400876"/>
              <a:gd name="connsiteX1834" fmla="*/ 1302263 w 3737044"/>
              <a:gd name="connsiteY1834" fmla="*/ 1762504 h 4400876"/>
              <a:gd name="connsiteX1835" fmla="*/ 1278564 w 3737044"/>
              <a:gd name="connsiteY1835" fmla="*/ 1790762 h 4400876"/>
              <a:gd name="connsiteX1836" fmla="*/ 1267624 w 3737044"/>
              <a:gd name="connsiteY1836" fmla="*/ 1786660 h 4400876"/>
              <a:gd name="connsiteX1837" fmla="*/ 1276740 w 3737044"/>
              <a:gd name="connsiteY1837" fmla="*/ 1731510 h 4400876"/>
              <a:gd name="connsiteX1838" fmla="*/ 1296338 w 3737044"/>
              <a:gd name="connsiteY1838" fmla="*/ 1720116 h 4400876"/>
              <a:gd name="connsiteX1839" fmla="*/ 3062944 w 3737044"/>
              <a:gd name="connsiteY1839" fmla="*/ 1717381 h 4400876"/>
              <a:gd name="connsiteX1840" fmla="*/ 3058842 w 3737044"/>
              <a:gd name="connsiteY1840" fmla="*/ 1775721 h 4400876"/>
              <a:gd name="connsiteX1841" fmla="*/ 3026938 w 3737044"/>
              <a:gd name="connsiteY1841" fmla="*/ 1771164 h 4400876"/>
              <a:gd name="connsiteX1842" fmla="*/ 3023747 w 3737044"/>
              <a:gd name="connsiteY1842" fmla="*/ 1725585 h 4400876"/>
              <a:gd name="connsiteX1843" fmla="*/ 3062944 w 3737044"/>
              <a:gd name="connsiteY1843" fmla="*/ 1717381 h 4400876"/>
              <a:gd name="connsiteX1844" fmla="*/ 2887354 w 3737044"/>
              <a:gd name="connsiteY1844" fmla="*/ 1704676 h 4400876"/>
              <a:gd name="connsiteX1845" fmla="*/ 2910258 w 3737044"/>
              <a:gd name="connsiteY1845" fmla="*/ 1707810 h 4400876"/>
              <a:gd name="connsiteX1846" fmla="*/ 2922564 w 3737044"/>
              <a:gd name="connsiteY1846" fmla="*/ 1760224 h 4400876"/>
              <a:gd name="connsiteX1847" fmla="*/ 2868326 w 3737044"/>
              <a:gd name="connsiteY1847" fmla="*/ 1756122 h 4400876"/>
              <a:gd name="connsiteX1848" fmla="*/ 2861033 w 3737044"/>
              <a:gd name="connsiteY1848" fmla="*/ 1707354 h 4400876"/>
              <a:gd name="connsiteX1849" fmla="*/ 2887354 w 3737044"/>
              <a:gd name="connsiteY1849" fmla="*/ 1704676 h 4400876"/>
              <a:gd name="connsiteX1850" fmla="*/ 954048 w 3737044"/>
              <a:gd name="connsiteY1850" fmla="*/ 1687300 h 4400876"/>
              <a:gd name="connsiteX1851" fmla="*/ 967265 w 3737044"/>
              <a:gd name="connsiteY1851" fmla="*/ 1720116 h 4400876"/>
              <a:gd name="connsiteX1852" fmla="*/ 914850 w 3737044"/>
              <a:gd name="connsiteY1852" fmla="*/ 1707810 h 4400876"/>
              <a:gd name="connsiteX1853" fmla="*/ 918041 w 3737044"/>
              <a:gd name="connsiteY1853" fmla="*/ 1690946 h 4400876"/>
              <a:gd name="connsiteX1854" fmla="*/ 954048 w 3737044"/>
              <a:gd name="connsiteY1854" fmla="*/ 1687300 h 4400876"/>
              <a:gd name="connsiteX1855" fmla="*/ 779029 w 3737044"/>
              <a:gd name="connsiteY1855" fmla="*/ 1680007 h 4400876"/>
              <a:gd name="connsiteX1856" fmla="*/ 808653 w 3737044"/>
              <a:gd name="connsiteY1856" fmla="*/ 1683198 h 4400876"/>
              <a:gd name="connsiteX1857" fmla="*/ 812300 w 3737044"/>
              <a:gd name="connsiteY1857" fmla="*/ 1744728 h 4400876"/>
              <a:gd name="connsiteX1858" fmla="*/ 789511 w 3737044"/>
              <a:gd name="connsiteY1858" fmla="*/ 1746095 h 4400876"/>
              <a:gd name="connsiteX1859" fmla="*/ 794068 w 3737044"/>
              <a:gd name="connsiteY1859" fmla="*/ 1722395 h 4400876"/>
              <a:gd name="connsiteX1860" fmla="*/ 795437 w 3737044"/>
              <a:gd name="connsiteY1860" fmla="*/ 1696416 h 4400876"/>
              <a:gd name="connsiteX1861" fmla="*/ 779029 w 3737044"/>
              <a:gd name="connsiteY1861" fmla="*/ 1680007 h 4400876"/>
              <a:gd name="connsiteX1862" fmla="*/ 2569675 w 3737044"/>
              <a:gd name="connsiteY1862" fmla="*/ 1679152 h 4400876"/>
              <a:gd name="connsiteX1863" fmla="*/ 2596225 w 3737044"/>
              <a:gd name="connsiteY1863" fmla="*/ 1680463 h 4400876"/>
              <a:gd name="connsiteX1864" fmla="*/ 2595768 w 3737044"/>
              <a:gd name="connsiteY1864" fmla="*/ 1728775 h 4400876"/>
              <a:gd name="connsiteX1865" fmla="*/ 2537430 w 3737044"/>
              <a:gd name="connsiteY1865" fmla="*/ 1742905 h 4400876"/>
              <a:gd name="connsiteX1866" fmla="*/ 2547911 w 3737044"/>
              <a:gd name="connsiteY1866" fmla="*/ 1683653 h 4400876"/>
              <a:gd name="connsiteX1867" fmla="*/ 2569675 w 3737044"/>
              <a:gd name="connsiteY1867" fmla="*/ 1679152 h 4400876"/>
              <a:gd name="connsiteX1868" fmla="*/ 2426218 w 3737044"/>
              <a:gd name="connsiteY1868" fmla="*/ 1671347 h 4400876"/>
              <a:gd name="connsiteX1869" fmla="*/ 2427586 w 3737044"/>
              <a:gd name="connsiteY1869" fmla="*/ 1719660 h 4400876"/>
              <a:gd name="connsiteX1870" fmla="*/ 2379729 w 3737044"/>
              <a:gd name="connsiteY1870" fmla="*/ 1723762 h 4400876"/>
              <a:gd name="connsiteX1871" fmla="*/ 2374716 w 3737044"/>
              <a:gd name="connsiteY1871" fmla="*/ 1676817 h 4400876"/>
              <a:gd name="connsiteX1872" fmla="*/ 2426218 w 3737044"/>
              <a:gd name="connsiteY1872" fmla="*/ 1671347 h 4400876"/>
              <a:gd name="connsiteX1873" fmla="*/ 297667 w 3737044"/>
              <a:gd name="connsiteY1873" fmla="*/ 1642747 h 4400876"/>
              <a:gd name="connsiteX1874" fmla="*/ 320968 w 3737044"/>
              <a:gd name="connsiteY1874" fmla="*/ 1650837 h 4400876"/>
              <a:gd name="connsiteX1875" fmla="*/ 330084 w 3737044"/>
              <a:gd name="connsiteY1875" fmla="*/ 1710544 h 4400876"/>
              <a:gd name="connsiteX1876" fmla="*/ 269921 w 3737044"/>
              <a:gd name="connsiteY1876" fmla="*/ 1698238 h 4400876"/>
              <a:gd name="connsiteX1877" fmla="*/ 272656 w 3737044"/>
              <a:gd name="connsiteY1877" fmla="*/ 1646279 h 4400876"/>
              <a:gd name="connsiteX1878" fmla="*/ 297667 w 3737044"/>
              <a:gd name="connsiteY1878" fmla="*/ 1642747 h 4400876"/>
              <a:gd name="connsiteX1879" fmla="*/ 477302 w 3737044"/>
              <a:gd name="connsiteY1879" fmla="*/ 1638076 h 4400876"/>
              <a:gd name="connsiteX1880" fmla="*/ 485961 w 3737044"/>
              <a:gd name="connsiteY1880" fmla="*/ 1710544 h 4400876"/>
              <a:gd name="connsiteX1881" fmla="*/ 441750 w 3737044"/>
              <a:gd name="connsiteY1881" fmla="*/ 1708266 h 4400876"/>
              <a:gd name="connsiteX1882" fmla="*/ 436281 w 3737044"/>
              <a:gd name="connsiteY1882" fmla="*/ 1659497 h 4400876"/>
              <a:gd name="connsiteX1883" fmla="*/ 477302 w 3737044"/>
              <a:gd name="connsiteY1883" fmla="*/ 1638076 h 4400876"/>
              <a:gd name="connsiteX1884" fmla="*/ 1910674 w 3737044"/>
              <a:gd name="connsiteY1884" fmla="*/ 1622009 h 4400876"/>
              <a:gd name="connsiteX1885" fmla="*/ 1944002 w 3737044"/>
              <a:gd name="connsiteY1885" fmla="*/ 1623946 h 4400876"/>
              <a:gd name="connsiteX1886" fmla="*/ 1942636 w 3737044"/>
              <a:gd name="connsiteY1886" fmla="*/ 1674993 h 4400876"/>
              <a:gd name="connsiteX1887" fmla="*/ 1891132 w 3737044"/>
              <a:gd name="connsiteY1887" fmla="*/ 1673170 h 4400876"/>
              <a:gd name="connsiteX1888" fmla="*/ 1892044 w 3737044"/>
              <a:gd name="connsiteY1888" fmla="*/ 1624858 h 4400876"/>
              <a:gd name="connsiteX1889" fmla="*/ 1910674 w 3737044"/>
              <a:gd name="connsiteY1889" fmla="*/ 1622009 h 4400876"/>
              <a:gd name="connsiteX1890" fmla="*/ 168738 w 3737044"/>
              <a:gd name="connsiteY1890" fmla="*/ 1621668 h 4400876"/>
              <a:gd name="connsiteX1891" fmla="*/ 158711 w 3737044"/>
              <a:gd name="connsiteY1891" fmla="*/ 1680007 h 4400876"/>
              <a:gd name="connsiteX1892" fmla="*/ 111765 w 3737044"/>
              <a:gd name="connsiteY1892" fmla="*/ 1684109 h 4400876"/>
              <a:gd name="connsiteX1893" fmla="*/ 109942 w 3737044"/>
              <a:gd name="connsiteY1893" fmla="*/ 1633062 h 4400876"/>
              <a:gd name="connsiteX1894" fmla="*/ 168738 w 3737044"/>
              <a:gd name="connsiteY1894" fmla="*/ 1621668 h 4400876"/>
              <a:gd name="connsiteX1895" fmla="*/ 8303 w 3737044"/>
              <a:gd name="connsiteY1895" fmla="*/ 1606627 h 4400876"/>
              <a:gd name="connsiteX1896" fmla="*/ 2834 w 3737044"/>
              <a:gd name="connsiteY1896" fmla="*/ 1643659 h 4400876"/>
              <a:gd name="connsiteX1897" fmla="*/ 0 w 3737044"/>
              <a:gd name="connsiteY1897" fmla="*/ 1651019 h 4400876"/>
              <a:gd name="connsiteX1898" fmla="*/ 0 w 3737044"/>
              <a:gd name="connsiteY1898" fmla="*/ 1607380 h 4400876"/>
              <a:gd name="connsiteX1899" fmla="*/ 1767901 w 3737044"/>
              <a:gd name="connsiteY1899" fmla="*/ 1600986 h 4400876"/>
              <a:gd name="connsiteX1900" fmla="*/ 1792683 w 3737044"/>
              <a:gd name="connsiteY1900" fmla="*/ 1617565 h 4400876"/>
              <a:gd name="connsiteX1901" fmla="*/ 1790405 w 3737044"/>
              <a:gd name="connsiteY1901" fmla="*/ 1665878 h 4400876"/>
              <a:gd name="connsiteX1902" fmla="*/ 1739358 w 3737044"/>
              <a:gd name="connsiteY1902" fmla="*/ 1678183 h 4400876"/>
              <a:gd name="connsiteX1903" fmla="*/ 1727052 w 3737044"/>
              <a:gd name="connsiteY1903" fmla="*/ 1664510 h 4400876"/>
              <a:gd name="connsiteX1904" fmla="*/ 1740725 w 3737044"/>
              <a:gd name="connsiteY1904" fmla="*/ 1613463 h 4400876"/>
              <a:gd name="connsiteX1905" fmla="*/ 1767901 w 3737044"/>
              <a:gd name="connsiteY1905" fmla="*/ 1600986 h 4400876"/>
              <a:gd name="connsiteX1906" fmla="*/ 2546089 w 3737044"/>
              <a:gd name="connsiteY1906" fmla="*/ 1552388 h 4400876"/>
              <a:gd name="connsiteX1907" fmla="*/ 2566599 w 3737044"/>
              <a:gd name="connsiteY1907" fmla="*/ 1554668 h 4400876"/>
              <a:gd name="connsiteX1908" fmla="*/ 2586197 w 3737044"/>
              <a:gd name="connsiteY1908" fmla="*/ 1559225 h 4400876"/>
              <a:gd name="connsiteX1909" fmla="*/ 2614000 w 3737044"/>
              <a:gd name="connsiteY1909" fmla="*/ 1555123 h 4400876"/>
              <a:gd name="connsiteX1910" fmla="*/ 2580728 w 3737044"/>
              <a:gd name="connsiteY1910" fmla="*/ 1586116 h 4400876"/>
              <a:gd name="connsiteX1911" fmla="*/ 2553838 w 3737044"/>
              <a:gd name="connsiteY1911" fmla="*/ 1579736 h 4400876"/>
              <a:gd name="connsiteX1912" fmla="*/ 2546089 w 3737044"/>
              <a:gd name="connsiteY1912" fmla="*/ 1552388 h 4400876"/>
              <a:gd name="connsiteX1913" fmla="*/ 1127016 w 3737044"/>
              <a:gd name="connsiteY1913" fmla="*/ 1538316 h 4400876"/>
              <a:gd name="connsiteX1914" fmla="*/ 1149577 w 3737044"/>
              <a:gd name="connsiteY1914" fmla="*/ 1556946 h 4400876"/>
              <a:gd name="connsiteX1915" fmla="*/ 1150034 w 3737044"/>
              <a:gd name="connsiteY1915" fmla="*/ 1592042 h 4400876"/>
              <a:gd name="connsiteX1916" fmla="*/ 1090782 w 3737044"/>
              <a:gd name="connsiteY1916" fmla="*/ 1562416 h 4400876"/>
              <a:gd name="connsiteX1917" fmla="*/ 1097618 w 3737044"/>
              <a:gd name="connsiteY1917" fmla="*/ 1546008 h 4400876"/>
              <a:gd name="connsiteX1918" fmla="*/ 1127016 w 3737044"/>
              <a:gd name="connsiteY1918" fmla="*/ 1538316 h 4400876"/>
              <a:gd name="connsiteX1919" fmla="*/ 956156 w 3737044"/>
              <a:gd name="connsiteY1919" fmla="*/ 1520712 h 4400876"/>
              <a:gd name="connsiteX1920" fmla="*/ 983218 w 3737044"/>
              <a:gd name="connsiteY1920" fmla="*/ 1535069 h 4400876"/>
              <a:gd name="connsiteX1921" fmla="*/ 996435 w 3737044"/>
              <a:gd name="connsiteY1921" fmla="*/ 1598878 h 4400876"/>
              <a:gd name="connsiteX1922" fmla="*/ 932170 w 3737044"/>
              <a:gd name="connsiteY1922" fmla="*/ 1584749 h 4400876"/>
              <a:gd name="connsiteX1923" fmla="*/ 930803 w 3737044"/>
              <a:gd name="connsiteY1923" fmla="*/ 1536437 h 4400876"/>
              <a:gd name="connsiteX1924" fmla="*/ 956156 w 3737044"/>
              <a:gd name="connsiteY1924" fmla="*/ 1520712 h 4400876"/>
              <a:gd name="connsiteX1925" fmla="*/ 2416875 w 3737044"/>
              <a:gd name="connsiteY1925" fmla="*/ 1510286 h 4400876"/>
              <a:gd name="connsiteX1926" fmla="*/ 2442171 w 3737044"/>
              <a:gd name="connsiteY1926" fmla="*/ 1511824 h 4400876"/>
              <a:gd name="connsiteX1927" fmla="*/ 2451742 w 3737044"/>
              <a:gd name="connsiteY1927" fmla="*/ 1530512 h 4400876"/>
              <a:gd name="connsiteX1928" fmla="*/ 2390212 w 3737044"/>
              <a:gd name="connsiteY1928" fmla="*/ 1553300 h 4400876"/>
              <a:gd name="connsiteX1929" fmla="*/ 2392947 w 3737044"/>
              <a:gd name="connsiteY1929" fmla="*/ 1514559 h 4400876"/>
              <a:gd name="connsiteX1930" fmla="*/ 2416875 w 3737044"/>
              <a:gd name="connsiteY1930" fmla="*/ 1510286 h 4400876"/>
              <a:gd name="connsiteX1931" fmla="*/ 799197 w 3737044"/>
              <a:gd name="connsiteY1931" fmla="*/ 1505158 h 4400876"/>
              <a:gd name="connsiteX1932" fmla="*/ 824151 w 3737044"/>
              <a:gd name="connsiteY1932" fmla="*/ 1522307 h 4400876"/>
              <a:gd name="connsiteX1933" fmla="*/ 829619 w 3737044"/>
              <a:gd name="connsiteY1933" fmla="*/ 1586116 h 4400876"/>
              <a:gd name="connsiteX1934" fmla="*/ 768089 w 3737044"/>
              <a:gd name="connsiteY1934" fmla="*/ 1565606 h 4400876"/>
              <a:gd name="connsiteX1935" fmla="*/ 772191 w 3737044"/>
              <a:gd name="connsiteY1935" fmla="*/ 1517749 h 4400876"/>
              <a:gd name="connsiteX1936" fmla="*/ 799197 w 3737044"/>
              <a:gd name="connsiteY1936" fmla="*/ 1505158 h 4400876"/>
              <a:gd name="connsiteX1937" fmla="*/ 474338 w 3737044"/>
              <a:gd name="connsiteY1937" fmla="*/ 1498321 h 4400876"/>
              <a:gd name="connsiteX1938" fmla="*/ 497356 w 3737044"/>
              <a:gd name="connsiteY1938" fmla="*/ 1505899 h 4400876"/>
              <a:gd name="connsiteX1939" fmla="*/ 507839 w 3737044"/>
              <a:gd name="connsiteY1939" fmla="*/ 1564239 h 4400876"/>
              <a:gd name="connsiteX1940" fmla="*/ 448587 w 3737044"/>
              <a:gd name="connsiteY1940" fmla="*/ 1553756 h 4400876"/>
              <a:gd name="connsiteX1941" fmla="*/ 449954 w 3737044"/>
              <a:gd name="connsiteY1941" fmla="*/ 1502708 h 4400876"/>
              <a:gd name="connsiteX1942" fmla="*/ 474338 w 3737044"/>
              <a:gd name="connsiteY1942" fmla="*/ 1498321 h 4400876"/>
              <a:gd name="connsiteX1943" fmla="*/ 2257637 w 3737044"/>
              <a:gd name="connsiteY1943" fmla="*/ 1493080 h 4400876"/>
              <a:gd name="connsiteX1944" fmla="*/ 2284015 w 3737044"/>
              <a:gd name="connsiteY1944" fmla="*/ 1497239 h 4400876"/>
              <a:gd name="connsiteX1945" fmla="*/ 2278545 w 3737044"/>
              <a:gd name="connsiteY1945" fmla="*/ 1545552 h 4400876"/>
              <a:gd name="connsiteX1946" fmla="*/ 2218838 w 3737044"/>
              <a:gd name="connsiteY1946" fmla="*/ 1552845 h 4400876"/>
              <a:gd name="connsiteX1947" fmla="*/ 2235703 w 3737044"/>
              <a:gd name="connsiteY1947" fmla="*/ 1495416 h 4400876"/>
              <a:gd name="connsiteX1948" fmla="*/ 2257637 w 3737044"/>
              <a:gd name="connsiteY1948" fmla="*/ 1493080 h 4400876"/>
              <a:gd name="connsiteX1949" fmla="*/ 276302 w 3737044"/>
              <a:gd name="connsiteY1949" fmla="*/ 1475817 h 4400876"/>
              <a:gd name="connsiteX1950" fmla="*/ 334642 w 3737044"/>
              <a:gd name="connsiteY1950" fmla="*/ 1489491 h 4400876"/>
              <a:gd name="connsiteX1951" fmla="*/ 335098 w 3737044"/>
              <a:gd name="connsiteY1951" fmla="*/ 1537804 h 4400876"/>
              <a:gd name="connsiteX1952" fmla="*/ 286785 w 3737044"/>
              <a:gd name="connsiteY1952" fmla="*/ 1535069 h 4400876"/>
              <a:gd name="connsiteX1953" fmla="*/ 276302 w 3737044"/>
              <a:gd name="connsiteY1953" fmla="*/ 1475817 h 4400876"/>
              <a:gd name="connsiteX1954" fmla="*/ 2096233 w 3737044"/>
              <a:gd name="connsiteY1954" fmla="*/ 1473994 h 4400876"/>
              <a:gd name="connsiteX1955" fmla="*/ 2123124 w 3737044"/>
              <a:gd name="connsiteY1955" fmla="*/ 1482655 h 4400876"/>
              <a:gd name="connsiteX1956" fmla="*/ 2130417 w 3737044"/>
              <a:gd name="connsiteY1956" fmla="*/ 1534157 h 4400876"/>
              <a:gd name="connsiteX1957" fmla="*/ 2103526 w 3737044"/>
              <a:gd name="connsiteY1957" fmla="*/ 1525954 h 4400876"/>
              <a:gd name="connsiteX1958" fmla="*/ 2096233 w 3737044"/>
              <a:gd name="connsiteY1958" fmla="*/ 1473994 h 4400876"/>
              <a:gd name="connsiteX1959" fmla="*/ 172840 w 3737044"/>
              <a:gd name="connsiteY1959" fmla="*/ 1469437 h 4400876"/>
              <a:gd name="connsiteX1960" fmla="*/ 173295 w 3737044"/>
              <a:gd name="connsiteY1960" fmla="*/ 1518205 h 4400876"/>
              <a:gd name="connsiteX1961" fmla="*/ 114500 w 3737044"/>
              <a:gd name="connsiteY1961" fmla="*/ 1530967 h 4400876"/>
              <a:gd name="connsiteX1962" fmla="*/ 125438 w 3737044"/>
              <a:gd name="connsiteY1962" fmla="*/ 1477640 h 4400876"/>
              <a:gd name="connsiteX1963" fmla="*/ 172840 w 3737044"/>
              <a:gd name="connsiteY1963" fmla="*/ 1469437 h 4400876"/>
              <a:gd name="connsiteX1964" fmla="*/ 1927594 w 3737044"/>
              <a:gd name="connsiteY1964" fmla="*/ 1458954 h 4400876"/>
              <a:gd name="connsiteX1965" fmla="*/ 1916200 w 3737044"/>
              <a:gd name="connsiteY1965" fmla="*/ 1500886 h 4400876"/>
              <a:gd name="connsiteX1966" fmla="*/ 1903438 w 3737044"/>
              <a:gd name="connsiteY1966" fmla="*/ 1504988 h 4400876"/>
              <a:gd name="connsiteX1967" fmla="*/ 1907085 w 3737044"/>
              <a:gd name="connsiteY1967" fmla="*/ 1464879 h 4400876"/>
              <a:gd name="connsiteX1968" fmla="*/ 1927594 w 3737044"/>
              <a:gd name="connsiteY1968" fmla="*/ 1458954 h 4400876"/>
              <a:gd name="connsiteX1969" fmla="*/ 1757133 w 3737044"/>
              <a:gd name="connsiteY1969" fmla="*/ 1440723 h 4400876"/>
              <a:gd name="connsiteX1970" fmla="*/ 1779922 w 3737044"/>
              <a:gd name="connsiteY1970" fmla="*/ 1447103 h 4400876"/>
              <a:gd name="connsiteX1971" fmla="*/ 1802711 w 3737044"/>
              <a:gd name="connsiteY1971" fmla="*/ 1497239 h 4400876"/>
              <a:gd name="connsiteX1972" fmla="*/ 1793595 w 3737044"/>
              <a:gd name="connsiteY1972" fmla="*/ 1516382 h 4400876"/>
              <a:gd name="connsiteX1973" fmla="*/ 1764881 w 3737044"/>
              <a:gd name="connsiteY1973" fmla="*/ 1504531 h 4400876"/>
              <a:gd name="connsiteX1974" fmla="*/ 1757133 w 3737044"/>
              <a:gd name="connsiteY1974" fmla="*/ 1440723 h 4400876"/>
              <a:gd name="connsiteX1975" fmla="*/ 1637491 w 3737044"/>
              <a:gd name="connsiteY1975" fmla="*/ 1435082 h 4400876"/>
              <a:gd name="connsiteX1976" fmla="*/ 1651392 w 3737044"/>
              <a:gd name="connsiteY1976" fmla="*/ 1449382 h 4400876"/>
              <a:gd name="connsiteX1977" fmla="*/ 1638174 w 3737044"/>
              <a:gd name="connsiteY1977" fmla="*/ 1492225 h 4400876"/>
              <a:gd name="connsiteX1978" fmla="*/ 1586671 w 3737044"/>
              <a:gd name="connsiteY1978" fmla="*/ 1496783 h 4400876"/>
              <a:gd name="connsiteX1979" fmla="*/ 1587127 w 3737044"/>
              <a:gd name="connsiteY1979" fmla="*/ 1448015 h 4400876"/>
              <a:gd name="connsiteX1980" fmla="*/ 1611738 w 3737044"/>
              <a:gd name="connsiteY1980" fmla="*/ 1451661 h 4400876"/>
              <a:gd name="connsiteX1981" fmla="*/ 1620855 w 3737044"/>
              <a:gd name="connsiteY1981" fmla="*/ 1451206 h 4400876"/>
              <a:gd name="connsiteX1982" fmla="*/ 1637491 w 3737044"/>
              <a:gd name="connsiteY1982" fmla="*/ 1435082 h 4400876"/>
              <a:gd name="connsiteX1983" fmla="*/ 1324597 w 3737044"/>
              <a:gd name="connsiteY1983" fmla="*/ 1390131 h 4400876"/>
              <a:gd name="connsiteX1984" fmla="*/ 1319128 w 3737044"/>
              <a:gd name="connsiteY1984" fmla="*/ 1452117 h 4400876"/>
              <a:gd name="connsiteX1985" fmla="*/ 1269447 w 3737044"/>
              <a:gd name="connsiteY1985" fmla="*/ 1452573 h 4400876"/>
              <a:gd name="connsiteX1986" fmla="*/ 1268536 w 3737044"/>
              <a:gd name="connsiteY1986" fmla="*/ 1410641 h 4400876"/>
              <a:gd name="connsiteX1987" fmla="*/ 1324597 w 3737044"/>
              <a:gd name="connsiteY1987" fmla="*/ 1390131 h 4400876"/>
              <a:gd name="connsiteX1988" fmla="*/ 1136816 w 3737044"/>
              <a:gd name="connsiteY1988" fmla="*/ 1384775 h 4400876"/>
              <a:gd name="connsiteX1989" fmla="*/ 1160060 w 3737044"/>
              <a:gd name="connsiteY1989" fmla="*/ 1392409 h 4400876"/>
              <a:gd name="connsiteX1990" fmla="*/ 1170543 w 3737044"/>
              <a:gd name="connsiteY1990" fmla="*/ 1451206 h 4400876"/>
              <a:gd name="connsiteX1991" fmla="*/ 1110836 w 3737044"/>
              <a:gd name="connsiteY1991" fmla="*/ 1440266 h 4400876"/>
              <a:gd name="connsiteX1992" fmla="*/ 1112203 w 3737044"/>
              <a:gd name="connsiteY1992" fmla="*/ 1388763 h 4400876"/>
              <a:gd name="connsiteX1993" fmla="*/ 1136816 w 3737044"/>
              <a:gd name="connsiteY1993" fmla="*/ 1384775 h 4400876"/>
              <a:gd name="connsiteX1994" fmla="*/ 972279 w 3737044"/>
              <a:gd name="connsiteY1994" fmla="*/ 1372355 h 4400876"/>
              <a:gd name="connsiteX1995" fmla="*/ 980027 w 3737044"/>
              <a:gd name="connsiteY1995" fmla="*/ 1392866 h 4400876"/>
              <a:gd name="connsiteX1996" fmla="*/ 977748 w 3737044"/>
              <a:gd name="connsiteY1996" fmla="*/ 1404716 h 4400876"/>
              <a:gd name="connsiteX1997" fmla="*/ 987320 w 3737044"/>
              <a:gd name="connsiteY1997" fmla="*/ 1432974 h 4400876"/>
              <a:gd name="connsiteX1998" fmla="*/ 932170 w 3737044"/>
              <a:gd name="connsiteY1998" fmla="*/ 1441178 h 4400876"/>
              <a:gd name="connsiteX1999" fmla="*/ 937640 w 3737044"/>
              <a:gd name="connsiteY1999" fmla="*/ 1402892 h 4400876"/>
              <a:gd name="connsiteX2000" fmla="*/ 972279 w 3737044"/>
              <a:gd name="connsiteY2000" fmla="*/ 1372355 h 4400876"/>
              <a:gd name="connsiteX2001" fmla="*/ 2405708 w 3737044"/>
              <a:gd name="connsiteY2001" fmla="*/ 1357770 h 4400876"/>
              <a:gd name="connsiteX2002" fmla="*/ 2436701 w 3737044"/>
              <a:gd name="connsiteY2002" fmla="*/ 1361417 h 4400876"/>
              <a:gd name="connsiteX2003" fmla="*/ 2464048 w 3737044"/>
              <a:gd name="connsiteY2003" fmla="*/ 1395144 h 4400876"/>
              <a:gd name="connsiteX2004" fmla="*/ 2455389 w 3737044"/>
              <a:gd name="connsiteY2004" fmla="*/ 1408362 h 4400876"/>
              <a:gd name="connsiteX2005" fmla="*/ 2412090 w 3737044"/>
              <a:gd name="connsiteY2005" fmla="*/ 1397879 h 4400876"/>
              <a:gd name="connsiteX2006" fmla="*/ 2405708 w 3737044"/>
              <a:gd name="connsiteY2006" fmla="*/ 1357770 h 4400876"/>
              <a:gd name="connsiteX2007" fmla="*/ 840559 w 3737044"/>
              <a:gd name="connsiteY2007" fmla="*/ 1355947 h 4400876"/>
              <a:gd name="connsiteX2008" fmla="*/ 826429 w 3737044"/>
              <a:gd name="connsiteY2008" fmla="*/ 1415199 h 4400876"/>
              <a:gd name="connsiteX2009" fmla="*/ 777661 w 3737044"/>
              <a:gd name="connsiteY2009" fmla="*/ 1415655 h 4400876"/>
              <a:gd name="connsiteX2010" fmla="*/ 780851 w 3737044"/>
              <a:gd name="connsiteY2010" fmla="*/ 1366430 h 4400876"/>
              <a:gd name="connsiteX2011" fmla="*/ 840559 w 3737044"/>
              <a:gd name="connsiteY2011" fmla="*/ 1355947 h 4400876"/>
              <a:gd name="connsiteX2012" fmla="*/ 682858 w 3737044"/>
              <a:gd name="connsiteY2012" fmla="*/ 1344552 h 4400876"/>
              <a:gd name="connsiteX2013" fmla="*/ 675565 w 3737044"/>
              <a:gd name="connsiteY2013" fmla="*/ 1404260 h 4400876"/>
              <a:gd name="connsiteX2014" fmla="*/ 627253 w 3737044"/>
              <a:gd name="connsiteY2014" fmla="*/ 1409729 h 4400876"/>
              <a:gd name="connsiteX2015" fmla="*/ 625430 w 3737044"/>
              <a:gd name="connsiteY2015" fmla="*/ 1361417 h 4400876"/>
              <a:gd name="connsiteX2016" fmla="*/ 682858 w 3737044"/>
              <a:gd name="connsiteY2016" fmla="*/ 1344552 h 4400876"/>
              <a:gd name="connsiteX2017" fmla="*/ 2299968 w 3737044"/>
              <a:gd name="connsiteY2017" fmla="*/ 1337260 h 4400876"/>
              <a:gd name="connsiteX2018" fmla="*/ 2306348 w 3737044"/>
              <a:gd name="connsiteY2018" fmla="*/ 1393777 h 4400876"/>
              <a:gd name="connsiteX2019" fmla="*/ 2247553 w 3737044"/>
              <a:gd name="connsiteY2019" fmla="*/ 1381471 h 4400876"/>
              <a:gd name="connsiteX2020" fmla="*/ 2256669 w 3737044"/>
              <a:gd name="connsiteY2020" fmla="*/ 1344552 h 4400876"/>
              <a:gd name="connsiteX2021" fmla="*/ 2299968 w 3737044"/>
              <a:gd name="connsiteY2021" fmla="*/ 1337260 h 4400876"/>
              <a:gd name="connsiteX2022" fmla="*/ 524702 w 3737044"/>
              <a:gd name="connsiteY2022" fmla="*/ 1329968 h 4400876"/>
              <a:gd name="connsiteX2023" fmla="*/ 511485 w 3737044"/>
              <a:gd name="connsiteY2023" fmla="*/ 1390131 h 4400876"/>
              <a:gd name="connsiteX2024" fmla="*/ 463627 w 3737044"/>
              <a:gd name="connsiteY2024" fmla="*/ 1387396 h 4400876"/>
              <a:gd name="connsiteX2025" fmla="*/ 464539 w 3737044"/>
              <a:gd name="connsiteY2025" fmla="*/ 1344552 h 4400876"/>
              <a:gd name="connsiteX2026" fmla="*/ 524702 w 3737044"/>
              <a:gd name="connsiteY2026" fmla="*/ 1329968 h 4400876"/>
              <a:gd name="connsiteX2027" fmla="*/ 324501 w 3737044"/>
              <a:gd name="connsiteY2027" fmla="*/ 1323359 h 4400876"/>
              <a:gd name="connsiteX2028" fmla="*/ 350139 w 3737044"/>
              <a:gd name="connsiteY2028" fmla="*/ 1324954 h 4400876"/>
              <a:gd name="connsiteX2029" fmla="*/ 348771 w 3737044"/>
              <a:gd name="connsiteY2029" fmla="*/ 1374178 h 4400876"/>
              <a:gd name="connsiteX2030" fmla="*/ 293622 w 3737044"/>
              <a:gd name="connsiteY2030" fmla="*/ 1386484 h 4400876"/>
              <a:gd name="connsiteX2031" fmla="*/ 305016 w 3737044"/>
              <a:gd name="connsiteY2031" fmla="*/ 1327233 h 4400876"/>
              <a:gd name="connsiteX2032" fmla="*/ 324501 w 3737044"/>
              <a:gd name="connsiteY2032" fmla="*/ 1323359 h 4400876"/>
              <a:gd name="connsiteX2033" fmla="*/ 2145914 w 3737044"/>
              <a:gd name="connsiteY2033" fmla="*/ 1306268 h 4400876"/>
              <a:gd name="connsiteX2034" fmla="*/ 2134064 w 3737044"/>
              <a:gd name="connsiteY2034" fmla="*/ 1365975 h 4400876"/>
              <a:gd name="connsiteX2035" fmla="*/ 2091675 w 3737044"/>
              <a:gd name="connsiteY2035" fmla="*/ 1368253 h 4400876"/>
              <a:gd name="connsiteX2036" fmla="*/ 2087118 w 3737044"/>
              <a:gd name="connsiteY2036" fmla="*/ 1321308 h 4400876"/>
              <a:gd name="connsiteX2037" fmla="*/ 2145914 w 3737044"/>
              <a:gd name="connsiteY2037" fmla="*/ 1306268 h 4400876"/>
              <a:gd name="connsiteX2038" fmla="*/ 156752 w 3737044"/>
              <a:gd name="connsiteY2038" fmla="*/ 1305413 h 4400876"/>
              <a:gd name="connsiteX2039" fmla="*/ 189248 w 3737044"/>
              <a:gd name="connsiteY2039" fmla="*/ 1313104 h 4400876"/>
              <a:gd name="connsiteX2040" fmla="*/ 183778 w 3737044"/>
              <a:gd name="connsiteY2040" fmla="*/ 1360050 h 4400876"/>
              <a:gd name="connsiteX2041" fmla="*/ 129085 w 3737044"/>
              <a:gd name="connsiteY2041" fmla="*/ 1364151 h 4400876"/>
              <a:gd name="connsiteX2042" fmla="*/ 147316 w 3737044"/>
              <a:gd name="connsiteY2042" fmla="*/ 1308546 h 4400876"/>
              <a:gd name="connsiteX2043" fmla="*/ 156752 w 3737044"/>
              <a:gd name="connsiteY2043" fmla="*/ 1305413 h 4400876"/>
              <a:gd name="connsiteX2044" fmla="*/ 1951751 w 3737044"/>
              <a:gd name="connsiteY2044" fmla="*/ 1296695 h 4400876"/>
              <a:gd name="connsiteX2045" fmla="*/ 1974540 w 3737044"/>
              <a:gd name="connsiteY2045" fmla="*/ 1302621 h 4400876"/>
              <a:gd name="connsiteX2046" fmla="*/ 1983656 w 3737044"/>
              <a:gd name="connsiteY2046" fmla="*/ 1349567 h 4400876"/>
              <a:gd name="connsiteX2047" fmla="*/ 1962234 w 3737044"/>
              <a:gd name="connsiteY2047" fmla="*/ 1356859 h 4400876"/>
              <a:gd name="connsiteX2048" fmla="*/ 1951751 w 3737044"/>
              <a:gd name="connsiteY2048" fmla="*/ 1296695 h 4400876"/>
              <a:gd name="connsiteX2049" fmla="*/ 1629058 w 3737044"/>
              <a:gd name="connsiteY2049" fmla="*/ 1264848 h 4400876"/>
              <a:gd name="connsiteX2050" fmla="*/ 1652303 w 3737044"/>
              <a:gd name="connsiteY2050" fmla="*/ 1272995 h 4400876"/>
              <a:gd name="connsiteX2051" fmla="*/ 1659595 w 3737044"/>
              <a:gd name="connsiteY2051" fmla="*/ 1332702 h 4400876"/>
              <a:gd name="connsiteX2052" fmla="*/ 1602167 w 3737044"/>
              <a:gd name="connsiteY2052" fmla="*/ 1315838 h 4400876"/>
              <a:gd name="connsiteX2053" fmla="*/ 1605813 w 3737044"/>
              <a:gd name="connsiteY2053" fmla="*/ 1269349 h 4400876"/>
              <a:gd name="connsiteX2054" fmla="*/ 1629058 w 3737044"/>
              <a:gd name="connsiteY2054" fmla="*/ 1264848 h 4400876"/>
              <a:gd name="connsiteX2055" fmla="*/ 1461332 w 3737044"/>
              <a:gd name="connsiteY2055" fmla="*/ 1252941 h 4400876"/>
              <a:gd name="connsiteX2056" fmla="*/ 1499616 w 3737044"/>
              <a:gd name="connsiteY2056" fmla="*/ 1264336 h 4400876"/>
              <a:gd name="connsiteX2057" fmla="*/ 1505542 w 3737044"/>
              <a:gd name="connsiteY2057" fmla="*/ 1320852 h 4400876"/>
              <a:gd name="connsiteX2058" fmla="*/ 1464522 w 3737044"/>
              <a:gd name="connsiteY2058" fmla="*/ 1314471 h 4400876"/>
              <a:gd name="connsiteX2059" fmla="*/ 1461332 w 3737044"/>
              <a:gd name="connsiteY2059" fmla="*/ 1252941 h 4400876"/>
              <a:gd name="connsiteX2060" fmla="*/ 1287679 w 3737044"/>
              <a:gd name="connsiteY2060" fmla="*/ 1247928 h 4400876"/>
              <a:gd name="connsiteX2061" fmla="*/ 1306366 w 3737044"/>
              <a:gd name="connsiteY2061" fmla="*/ 1251118 h 4400876"/>
              <a:gd name="connsiteX2062" fmla="*/ 1286312 w 3737044"/>
              <a:gd name="connsiteY2062" fmla="*/ 1306723 h 4400876"/>
              <a:gd name="connsiteX2063" fmla="*/ 1279930 w 3737044"/>
              <a:gd name="connsiteY2063" fmla="*/ 1303533 h 4400876"/>
              <a:gd name="connsiteX2064" fmla="*/ 1287679 w 3737044"/>
              <a:gd name="connsiteY2064" fmla="*/ 1247928 h 4400876"/>
              <a:gd name="connsiteX2065" fmla="*/ 1172822 w 3737044"/>
              <a:gd name="connsiteY2065" fmla="*/ 1245648 h 4400876"/>
              <a:gd name="connsiteX2066" fmla="*/ 1174645 w 3737044"/>
              <a:gd name="connsiteY2066" fmla="*/ 1296695 h 4400876"/>
              <a:gd name="connsiteX2067" fmla="*/ 1117673 w 3737044"/>
              <a:gd name="connsiteY2067" fmla="*/ 1284390 h 4400876"/>
              <a:gd name="connsiteX2068" fmla="*/ 1116305 w 3737044"/>
              <a:gd name="connsiteY2068" fmla="*/ 1257499 h 4400876"/>
              <a:gd name="connsiteX2069" fmla="*/ 1172822 w 3737044"/>
              <a:gd name="connsiteY2069" fmla="*/ 1245648 h 4400876"/>
              <a:gd name="connsiteX2070" fmla="*/ 786777 w 3737044"/>
              <a:gd name="connsiteY2070" fmla="*/ 1191866 h 4400876"/>
              <a:gd name="connsiteX2071" fmla="*/ 845116 w 3737044"/>
              <a:gd name="connsiteY2071" fmla="*/ 1209186 h 4400876"/>
              <a:gd name="connsiteX2072" fmla="*/ 838279 w 3737044"/>
              <a:gd name="connsiteY2072" fmla="*/ 1256587 h 4400876"/>
              <a:gd name="connsiteX2073" fmla="*/ 795892 w 3737044"/>
              <a:gd name="connsiteY2073" fmla="*/ 1252029 h 4400876"/>
              <a:gd name="connsiteX2074" fmla="*/ 786777 w 3737044"/>
              <a:gd name="connsiteY2074" fmla="*/ 1191866 h 4400876"/>
              <a:gd name="connsiteX2075" fmla="*/ 505218 w 3737044"/>
              <a:gd name="connsiteY2075" fmla="*/ 1180301 h 4400876"/>
              <a:gd name="connsiteX2076" fmla="*/ 527892 w 3737044"/>
              <a:gd name="connsiteY2076" fmla="*/ 1183662 h 4400876"/>
              <a:gd name="connsiteX2077" fmla="*/ 539287 w 3737044"/>
              <a:gd name="connsiteY2077" fmla="*/ 1235621 h 4400876"/>
              <a:gd name="connsiteX2078" fmla="*/ 485961 w 3737044"/>
              <a:gd name="connsiteY2078" fmla="*/ 1231063 h 4400876"/>
              <a:gd name="connsiteX2079" fmla="*/ 479125 w 3737044"/>
              <a:gd name="connsiteY2079" fmla="*/ 1182751 h 4400876"/>
              <a:gd name="connsiteX2080" fmla="*/ 505218 w 3737044"/>
              <a:gd name="connsiteY2080" fmla="*/ 1180301 h 4400876"/>
              <a:gd name="connsiteX2081" fmla="*/ 690151 w 3737044"/>
              <a:gd name="connsiteY2081" fmla="*/ 1176825 h 4400876"/>
              <a:gd name="connsiteX2082" fmla="*/ 684226 w 3737044"/>
              <a:gd name="connsiteY2082" fmla="*/ 1232887 h 4400876"/>
              <a:gd name="connsiteX2083" fmla="*/ 635913 w 3737044"/>
              <a:gd name="connsiteY2083" fmla="*/ 1236533 h 4400876"/>
              <a:gd name="connsiteX2084" fmla="*/ 632723 w 3737044"/>
              <a:gd name="connsiteY2084" fmla="*/ 1193689 h 4400876"/>
              <a:gd name="connsiteX2085" fmla="*/ 690151 w 3737044"/>
              <a:gd name="connsiteY2085" fmla="*/ 1176825 h 4400876"/>
              <a:gd name="connsiteX2086" fmla="*/ 2264417 w 3737044"/>
              <a:gd name="connsiteY2086" fmla="*/ 1175002 h 4400876"/>
              <a:gd name="connsiteX2087" fmla="*/ 2316831 w 3737044"/>
              <a:gd name="connsiteY2087" fmla="*/ 1196880 h 4400876"/>
              <a:gd name="connsiteX2088" fmla="*/ 2313184 w 3737044"/>
              <a:gd name="connsiteY2088" fmla="*/ 1219669 h 4400876"/>
              <a:gd name="connsiteX2089" fmla="*/ 2260314 w 3737044"/>
              <a:gd name="connsiteY2089" fmla="*/ 1219669 h 4400876"/>
              <a:gd name="connsiteX2090" fmla="*/ 2264417 w 3737044"/>
              <a:gd name="connsiteY2090" fmla="*/ 1175002 h 4400876"/>
              <a:gd name="connsiteX2091" fmla="*/ 345296 w 3737044"/>
              <a:gd name="connsiteY2091" fmla="*/ 1162924 h 4400876"/>
              <a:gd name="connsiteX2092" fmla="*/ 365635 w 3737044"/>
              <a:gd name="connsiteY2092" fmla="*/ 1167254 h 4400876"/>
              <a:gd name="connsiteX2093" fmla="*/ 377030 w 3737044"/>
              <a:gd name="connsiteY2093" fmla="*/ 1220580 h 4400876"/>
              <a:gd name="connsiteX2094" fmla="*/ 323248 w 3737044"/>
              <a:gd name="connsiteY2094" fmla="*/ 1213288 h 4400876"/>
              <a:gd name="connsiteX2095" fmla="*/ 320513 w 3737044"/>
              <a:gd name="connsiteY2095" fmla="*/ 1164064 h 4400876"/>
              <a:gd name="connsiteX2096" fmla="*/ 345296 w 3737044"/>
              <a:gd name="connsiteY2096" fmla="*/ 1162924 h 4400876"/>
              <a:gd name="connsiteX2097" fmla="*/ 2125802 w 3737044"/>
              <a:gd name="connsiteY2097" fmla="*/ 1157967 h 4400876"/>
              <a:gd name="connsiteX2098" fmla="*/ 2150015 w 3737044"/>
              <a:gd name="connsiteY2098" fmla="*/ 1163607 h 4400876"/>
              <a:gd name="connsiteX2099" fmla="*/ 2149560 w 3737044"/>
              <a:gd name="connsiteY2099" fmla="*/ 1203716 h 4400876"/>
              <a:gd name="connsiteX2100" fmla="*/ 2097601 w 3737044"/>
              <a:gd name="connsiteY2100" fmla="*/ 1215111 h 4400876"/>
              <a:gd name="connsiteX2101" fmla="*/ 2102615 w 3737044"/>
              <a:gd name="connsiteY2101" fmla="*/ 1162240 h 4400876"/>
              <a:gd name="connsiteX2102" fmla="*/ 2125802 w 3737044"/>
              <a:gd name="connsiteY2102" fmla="*/ 1157967 h 4400876"/>
              <a:gd name="connsiteX2103" fmla="*/ 182696 w 3737044"/>
              <a:gd name="connsiteY2103" fmla="*/ 1146118 h 4400876"/>
              <a:gd name="connsiteX2104" fmla="*/ 204289 w 3737044"/>
              <a:gd name="connsiteY2104" fmla="*/ 1152669 h 4400876"/>
              <a:gd name="connsiteX2105" fmla="*/ 212493 w 3737044"/>
              <a:gd name="connsiteY2105" fmla="*/ 1206451 h 4400876"/>
              <a:gd name="connsiteX2106" fmla="*/ 159622 w 3737044"/>
              <a:gd name="connsiteY2106" fmla="*/ 1193689 h 4400876"/>
              <a:gd name="connsiteX2107" fmla="*/ 161445 w 3737044"/>
              <a:gd name="connsiteY2107" fmla="*/ 1150846 h 4400876"/>
              <a:gd name="connsiteX2108" fmla="*/ 182696 w 3737044"/>
              <a:gd name="connsiteY2108" fmla="*/ 1146118 h 4400876"/>
              <a:gd name="connsiteX2109" fmla="*/ 2000976 w 3737044"/>
              <a:gd name="connsiteY2109" fmla="*/ 1133526 h 4400876"/>
              <a:gd name="connsiteX2110" fmla="*/ 1989125 w 3737044"/>
              <a:gd name="connsiteY2110" fmla="*/ 1186853 h 4400876"/>
              <a:gd name="connsiteX2111" fmla="*/ 1944002 w 3737044"/>
              <a:gd name="connsiteY2111" fmla="*/ 1190043 h 4400876"/>
              <a:gd name="connsiteX2112" fmla="*/ 1946738 w 3737044"/>
              <a:gd name="connsiteY2112" fmla="*/ 1139907 h 4400876"/>
              <a:gd name="connsiteX2113" fmla="*/ 2000976 w 3737044"/>
              <a:gd name="connsiteY2113" fmla="*/ 1133526 h 4400876"/>
              <a:gd name="connsiteX2114" fmla="*/ 17931 w 3737044"/>
              <a:gd name="connsiteY2114" fmla="*/ 1131646 h 4400876"/>
              <a:gd name="connsiteX2115" fmla="*/ 38840 w 3737044"/>
              <a:gd name="connsiteY2115" fmla="*/ 1133982 h 4400876"/>
              <a:gd name="connsiteX2116" fmla="*/ 53882 w 3737044"/>
              <a:gd name="connsiteY2116" fmla="*/ 1186397 h 4400876"/>
              <a:gd name="connsiteX2117" fmla="*/ 100 w 3737044"/>
              <a:gd name="connsiteY2117" fmla="*/ 1178193 h 4400876"/>
              <a:gd name="connsiteX2118" fmla="*/ 0 w 3737044"/>
              <a:gd name="connsiteY2118" fmla="*/ 1178024 h 4400876"/>
              <a:gd name="connsiteX2119" fmla="*/ 0 w 3737044"/>
              <a:gd name="connsiteY2119" fmla="*/ 1138400 h 4400876"/>
              <a:gd name="connsiteX2120" fmla="*/ 1499218 w 3737044"/>
              <a:gd name="connsiteY2120" fmla="*/ 1107262 h 4400876"/>
              <a:gd name="connsiteX2121" fmla="*/ 1505086 w 3737044"/>
              <a:gd name="connsiteY2121" fmla="*/ 1108002 h 4400876"/>
              <a:gd name="connsiteX2122" fmla="*/ 1514202 w 3737044"/>
              <a:gd name="connsiteY2122" fmla="*/ 1159506 h 4400876"/>
              <a:gd name="connsiteX2123" fmla="*/ 1484576 w 3737044"/>
              <a:gd name="connsiteY2123" fmla="*/ 1162697 h 4400876"/>
              <a:gd name="connsiteX2124" fmla="*/ 1493691 w 3737044"/>
              <a:gd name="connsiteY2124" fmla="*/ 1107547 h 4400876"/>
              <a:gd name="connsiteX2125" fmla="*/ 1499218 w 3737044"/>
              <a:gd name="connsiteY2125" fmla="*/ 1107262 h 4400876"/>
              <a:gd name="connsiteX2126" fmla="*/ 1666888 w 3737044"/>
              <a:gd name="connsiteY2126" fmla="*/ 1104812 h 4400876"/>
              <a:gd name="connsiteX2127" fmla="*/ 1660963 w 3737044"/>
              <a:gd name="connsiteY2127" fmla="*/ 1160417 h 4400876"/>
              <a:gd name="connsiteX2128" fmla="*/ 1613106 w 3737044"/>
              <a:gd name="connsiteY2128" fmla="*/ 1163607 h 4400876"/>
              <a:gd name="connsiteX2129" fmla="*/ 1609916 w 3737044"/>
              <a:gd name="connsiteY2129" fmla="*/ 1121220 h 4400876"/>
              <a:gd name="connsiteX2130" fmla="*/ 1666888 w 3737044"/>
              <a:gd name="connsiteY2130" fmla="*/ 1104812 h 4400876"/>
              <a:gd name="connsiteX2131" fmla="*/ 1012388 w 3737044"/>
              <a:gd name="connsiteY2131" fmla="*/ 1054676 h 4400876"/>
              <a:gd name="connsiteX2132" fmla="*/ 1018313 w 3737044"/>
              <a:gd name="connsiteY2132" fmla="*/ 1109370 h 4400876"/>
              <a:gd name="connsiteX2133" fmla="*/ 965442 w 3737044"/>
              <a:gd name="connsiteY2133" fmla="*/ 1118030 h 4400876"/>
              <a:gd name="connsiteX2134" fmla="*/ 973190 w 3737044"/>
              <a:gd name="connsiteY2134" fmla="*/ 1063791 h 4400876"/>
              <a:gd name="connsiteX2135" fmla="*/ 1012388 w 3737044"/>
              <a:gd name="connsiteY2135" fmla="*/ 1054676 h 4400876"/>
              <a:gd name="connsiteX2136" fmla="*/ 838621 w 3737044"/>
              <a:gd name="connsiteY2136" fmla="*/ 1042313 h 4400876"/>
              <a:gd name="connsiteX2137" fmla="*/ 858790 w 3737044"/>
              <a:gd name="connsiteY2137" fmla="*/ 1046928 h 4400876"/>
              <a:gd name="connsiteX2138" fmla="*/ 868817 w 3737044"/>
              <a:gd name="connsiteY2138" fmla="*/ 1100254 h 4400876"/>
              <a:gd name="connsiteX2139" fmla="*/ 815491 w 3737044"/>
              <a:gd name="connsiteY2139" fmla="*/ 1092050 h 4400876"/>
              <a:gd name="connsiteX2140" fmla="*/ 813668 w 3737044"/>
              <a:gd name="connsiteY2140" fmla="*/ 1042826 h 4400876"/>
              <a:gd name="connsiteX2141" fmla="*/ 838621 w 3737044"/>
              <a:gd name="connsiteY2141" fmla="*/ 1042313 h 4400876"/>
              <a:gd name="connsiteX2142" fmla="*/ 674825 w 3737044"/>
              <a:gd name="connsiteY2142" fmla="*/ 1026760 h 4400876"/>
              <a:gd name="connsiteX2143" fmla="*/ 695164 w 3737044"/>
              <a:gd name="connsiteY2143" fmla="*/ 1029609 h 4400876"/>
              <a:gd name="connsiteX2144" fmla="*/ 708382 w 3737044"/>
              <a:gd name="connsiteY2144" fmla="*/ 1083391 h 4400876"/>
              <a:gd name="connsiteX2145" fmla="*/ 653689 w 3737044"/>
              <a:gd name="connsiteY2145" fmla="*/ 1074731 h 4400876"/>
              <a:gd name="connsiteX2146" fmla="*/ 650042 w 3737044"/>
              <a:gd name="connsiteY2146" fmla="*/ 1030064 h 4400876"/>
              <a:gd name="connsiteX2147" fmla="*/ 674825 w 3737044"/>
              <a:gd name="connsiteY2147" fmla="*/ 1026760 h 4400876"/>
              <a:gd name="connsiteX2148" fmla="*/ 521455 w 3737044"/>
              <a:gd name="connsiteY2148" fmla="*/ 1018954 h 4400876"/>
              <a:gd name="connsiteX2149" fmla="*/ 541567 w 3737044"/>
              <a:gd name="connsiteY2149" fmla="*/ 1021860 h 4400876"/>
              <a:gd name="connsiteX2150" fmla="*/ 554328 w 3737044"/>
              <a:gd name="connsiteY2150" fmla="*/ 1074731 h 4400876"/>
              <a:gd name="connsiteX2151" fmla="*/ 500546 w 3737044"/>
              <a:gd name="connsiteY2151" fmla="*/ 1066526 h 4400876"/>
              <a:gd name="connsiteX2152" fmla="*/ 496900 w 3737044"/>
              <a:gd name="connsiteY2152" fmla="*/ 1021860 h 4400876"/>
              <a:gd name="connsiteX2153" fmla="*/ 521455 w 3737044"/>
              <a:gd name="connsiteY2153" fmla="*/ 1018954 h 4400876"/>
              <a:gd name="connsiteX2154" fmla="*/ 391159 w 3737044"/>
              <a:gd name="connsiteY2154" fmla="*/ 996792 h 4400876"/>
              <a:gd name="connsiteX2155" fmla="*/ 378853 w 3737044"/>
              <a:gd name="connsiteY2155" fmla="*/ 1049663 h 4400876"/>
              <a:gd name="connsiteX2156" fmla="*/ 336009 w 3737044"/>
              <a:gd name="connsiteY2156" fmla="*/ 1046017 h 4400876"/>
              <a:gd name="connsiteX2157" fmla="*/ 337832 w 3737044"/>
              <a:gd name="connsiteY2157" fmla="*/ 1007731 h 4400876"/>
              <a:gd name="connsiteX2158" fmla="*/ 391159 w 3737044"/>
              <a:gd name="connsiteY2158" fmla="*/ 996792 h 4400876"/>
              <a:gd name="connsiteX2159" fmla="*/ 199503 w 3737044"/>
              <a:gd name="connsiteY2159" fmla="*/ 983802 h 4400876"/>
              <a:gd name="connsiteX2160" fmla="*/ 231180 w 3737044"/>
              <a:gd name="connsiteY2160" fmla="*/ 984030 h 4400876"/>
              <a:gd name="connsiteX2161" fmla="*/ 214772 w 3737044"/>
              <a:gd name="connsiteY2161" fmla="*/ 1035077 h 4400876"/>
              <a:gd name="connsiteX2162" fmla="*/ 176486 w 3737044"/>
              <a:gd name="connsiteY2162" fmla="*/ 1030976 h 4400876"/>
              <a:gd name="connsiteX2163" fmla="*/ 181500 w 3737044"/>
              <a:gd name="connsiteY2163" fmla="*/ 987677 h 4400876"/>
              <a:gd name="connsiteX2164" fmla="*/ 199503 w 3737044"/>
              <a:gd name="connsiteY2164" fmla="*/ 983802 h 4400876"/>
              <a:gd name="connsiteX2165" fmla="*/ 7848 w 3737044"/>
              <a:gd name="connsiteY2165" fmla="*/ 966255 h 4400876"/>
              <a:gd name="connsiteX2166" fmla="*/ 54793 w 3737044"/>
              <a:gd name="connsiteY2166" fmla="*/ 974915 h 4400876"/>
              <a:gd name="connsiteX2167" fmla="*/ 55248 w 3737044"/>
              <a:gd name="connsiteY2167" fmla="*/ 1019126 h 4400876"/>
              <a:gd name="connsiteX2168" fmla="*/ 15596 w 3737044"/>
              <a:gd name="connsiteY2168" fmla="*/ 1014111 h 4400876"/>
              <a:gd name="connsiteX2169" fmla="*/ 7848 w 3737044"/>
              <a:gd name="connsiteY2169" fmla="*/ 966255 h 4400876"/>
              <a:gd name="connsiteX2170" fmla="*/ 1651790 w 3737044"/>
              <a:gd name="connsiteY2170" fmla="*/ 954234 h 4400876"/>
              <a:gd name="connsiteX2171" fmla="*/ 1671901 w 3737044"/>
              <a:gd name="connsiteY2171" fmla="*/ 957139 h 4400876"/>
              <a:gd name="connsiteX2172" fmla="*/ 1684664 w 3737044"/>
              <a:gd name="connsiteY2172" fmla="*/ 1010010 h 4400876"/>
              <a:gd name="connsiteX2173" fmla="*/ 1630881 w 3737044"/>
              <a:gd name="connsiteY2173" fmla="*/ 1001806 h 4400876"/>
              <a:gd name="connsiteX2174" fmla="*/ 1627236 w 3737044"/>
              <a:gd name="connsiteY2174" fmla="*/ 957139 h 4400876"/>
              <a:gd name="connsiteX2175" fmla="*/ 1651790 w 3737044"/>
              <a:gd name="connsiteY2175" fmla="*/ 954234 h 4400876"/>
              <a:gd name="connsiteX2176" fmla="*/ 1012843 w 3737044"/>
              <a:gd name="connsiteY2176" fmla="*/ 897204 h 4400876"/>
              <a:gd name="connsiteX2177" fmla="*/ 1036088 w 3737044"/>
              <a:gd name="connsiteY2177" fmla="*/ 902446 h 4400876"/>
              <a:gd name="connsiteX2178" fmla="*/ 1035177 w 3737044"/>
              <a:gd name="connsiteY2178" fmla="*/ 939820 h 4400876"/>
              <a:gd name="connsiteX2179" fmla="*/ 981850 w 3737044"/>
              <a:gd name="connsiteY2179" fmla="*/ 957139 h 4400876"/>
              <a:gd name="connsiteX2180" fmla="*/ 992333 w 3737044"/>
              <a:gd name="connsiteY2180" fmla="*/ 901534 h 4400876"/>
              <a:gd name="connsiteX2181" fmla="*/ 1012843 w 3737044"/>
              <a:gd name="connsiteY2181" fmla="*/ 897204 h 4400876"/>
              <a:gd name="connsiteX2182" fmla="*/ 851896 w 3737044"/>
              <a:gd name="connsiteY2182" fmla="*/ 879258 h 4400876"/>
              <a:gd name="connsiteX2183" fmla="*/ 870184 w 3737044"/>
              <a:gd name="connsiteY2183" fmla="*/ 883303 h 4400876"/>
              <a:gd name="connsiteX2184" fmla="*/ 873830 w 3737044"/>
              <a:gd name="connsiteY2184" fmla="*/ 926146 h 4400876"/>
              <a:gd name="connsiteX2185" fmla="*/ 820959 w 3737044"/>
              <a:gd name="connsiteY2185" fmla="*/ 938453 h 4400876"/>
              <a:gd name="connsiteX2186" fmla="*/ 831899 w 3737044"/>
              <a:gd name="connsiteY2186" fmla="*/ 885126 h 4400876"/>
              <a:gd name="connsiteX2187" fmla="*/ 851896 w 3737044"/>
              <a:gd name="connsiteY2187" fmla="*/ 879258 h 4400876"/>
              <a:gd name="connsiteX2188" fmla="*/ 693114 w 3737044"/>
              <a:gd name="connsiteY2188" fmla="*/ 866268 h 4400876"/>
              <a:gd name="connsiteX2189" fmla="*/ 714307 w 3737044"/>
              <a:gd name="connsiteY2189" fmla="*/ 872820 h 4400876"/>
              <a:gd name="connsiteX2190" fmla="*/ 718865 w 3737044"/>
              <a:gd name="connsiteY2190" fmla="*/ 922500 h 4400876"/>
              <a:gd name="connsiteX2191" fmla="*/ 667362 w 3737044"/>
              <a:gd name="connsiteY2191" fmla="*/ 907915 h 4400876"/>
              <a:gd name="connsiteX2192" fmla="*/ 670552 w 3737044"/>
              <a:gd name="connsiteY2192" fmla="*/ 869630 h 4400876"/>
              <a:gd name="connsiteX2193" fmla="*/ 693114 w 3737044"/>
              <a:gd name="connsiteY2193" fmla="*/ 866268 h 4400876"/>
              <a:gd name="connsiteX2194" fmla="*/ 527950 w 3737044"/>
              <a:gd name="connsiteY2194" fmla="*/ 852936 h 4400876"/>
              <a:gd name="connsiteX2195" fmla="*/ 548859 w 3737044"/>
              <a:gd name="connsiteY2195" fmla="*/ 854133 h 4400876"/>
              <a:gd name="connsiteX2196" fmla="*/ 560709 w 3737044"/>
              <a:gd name="connsiteY2196" fmla="*/ 901079 h 4400876"/>
              <a:gd name="connsiteX2197" fmla="*/ 511941 w 3737044"/>
              <a:gd name="connsiteY2197" fmla="*/ 896521 h 4400876"/>
              <a:gd name="connsiteX2198" fmla="*/ 504648 w 3737044"/>
              <a:gd name="connsiteY2198" fmla="*/ 856868 h 4400876"/>
              <a:gd name="connsiteX2199" fmla="*/ 527950 w 3737044"/>
              <a:gd name="connsiteY2199" fmla="*/ 852936 h 4400876"/>
              <a:gd name="connsiteX2200" fmla="*/ 346949 w 3737044"/>
              <a:gd name="connsiteY2200" fmla="*/ 836813 h 4400876"/>
              <a:gd name="connsiteX2201" fmla="*/ 393893 w 3737044"/>
              <a:gd name="connsiteY2201" fmla="*/ 845472 h 4400876"/>
              <a:gd name="connsiteX2202" fmla="*/ 394349 w 3737044"/>
              <a:gd name="connsiteY2202" fmla="*/ 889228 h 4400876"/>
              <a:gd name="connsiteX2203" fmla="*/ 354697 w 3737044"/>
              <a:gd name="connsiteY2203" fmla="*/ 884670 h 4400876"/>
              <a:gd name="connsiteX2204" fmla="*/ 346949 w 3737044"/>
              <a:gd name="connsiteY2204" fmla="*/ 836813 h 4400876"/>
              <a:gd name="connsiteX2205" fmla="*/ 1978073 w 3737044"/>
              <a:gd name="connsiteY2205" fmla="*/ 831230 h 4400876"/>
              <a:gd name="connsiteX2206" fmla="*/ 1989125 w 3737044"/>
              <a:gd name="connsiteY2206" fmla="*/ 833167 h 4400876"/>
              <a:gd name="connsiteX2207" fmla="*/ 2000520 w 3737044"/>
              <a:gd name="connsiteY2207" fmla="*/ 871908 h 4400876"/>
              <a:gd name="connsiteX2208" fmla="*/ 1964057 w 3737044"/>
              <a:gd name="connsiteY2208" fmla="*/ 878289 h 4400876"/>
              <a:gd name="connsiteX2209" fmla="*/ 1967704 w 3737044"/>
              <a:gd name="connsiteY2209" fmla="*/ 832711 h 4400876"/>
              <a:gd name="connsiteX2210" fmla="*/ 1978073 w 3737044"/>
              <a:gd name="connsiteY2210" fmla="*/ 831230 h 4400876"/>
              <a:gd name="connsiteX2211" fmla="*/ 48754 w 3737044"/>
              <a:gd name="connsiteY2211" fmla="*/ 819835 h 4400876"/>
              <a:gd name="connsiteX2212" fmla="*/ 62997 w 3737044"/>
              <a:gd name="connsiteY2212" fmla="*/ 825874 h 4400876"/>
              <a:gd name="connsiteX2213" fmla="*/ 58895 w 3737044"/>
              <a:gd name="connsiteY2213" fmla="*/ 862793 h 4400876"/>
              <a:gd name="connsiteX2214" fmla="*/ 25167 w 3737044"/>
              <a:gd name="connsiteY2214" fmla="*/ 879201 h 4400876"/>
              <a:gd name="connsiteX2215" fmla="*/ 17419 w 3737044"/>
              <a:gd name="connsiteY2215" fmla="*/ 855957 h 4400876"/>
              <a:gd name="connsiteX2216" fmla="*/ 31092 w 3737044"/>
              <a:gd name="connsiteY2216" fmla="*/ 821316 h 4400876"/>
              <a:gd name="connsiteX2217" fmla="*/ 48754 w 3737044"/>
              <a:gd name="connsiteY2217" fmla="*/ 819835 h 4400876"/>
              <a:gd name="connsiteX2218" fmla="*/ 241663 w 3737044"/>
              <a:gd name="connsiteY2218" fmla="*/ 817215 h 4400876"/>
              <a:gd name="connsiteX2219" fmla="*/ 233003 w 3737044"/>
              <a:gd name="connsiteY2219" fmla="*/ 867350 h 4400876"/>
              <a:gd name="connsiteX2220" fmla="*/ 195173 w 3737044"/>
              <a:gd name="connsiteY2220" fmla="*/ 867350 h 4400876"/>
              <a:gd name="connsiteX2221" fmla="*/ 193350 w 3737044"/>
              <a:gd name="connsiteY2221" fmla="*/ 834079 h 4400876"/>
              <a:gd name="connsiteX2222" fmla="*/ 241663 w 3737044"/>
              <a:gd name="connsiteY2222" fmla="*/ 817215 h 4400876"/>
              <a:gd name="connsiteX2223" fmla="*/ 1829773 w 3737044"/>
              <a:gd name="connsiteY2223" fmla="*/ 812372 h 4400876"/>
              <a:gd name="connsiteX2224" fmla="*/ 1853303 w 3737044"/>
              <a:gd name="connsiteY2224" fmla="*/ 815391 h 4400876"/>
              <a:gd name="connsiteX2225" fmla="*/ 1847377 w 3737044"/>
              <a:gd name="connsiteY2225" fmla="*/ 855500 h 4400876"/>
              <a:gd name="connsiteX2226" fmla="*/ 1798608 w 3737044"/>
              <a:gd name="connsiteY2226" fmla="*/ 861881 h 4400876"/>
              <a:gd name="connsiteX2227" fmla="*/ 1808636 w 3737044"/>
              <a:gd name="connsiteY2227" fmla="*/ 814480 h 4400876"/>
              <a:gd name="connsiteX2228" fmla="*/ 1829773 w 3737044"/>
              <a:gd name="connsiteY2228" fmla="*/ 812372 h 4400876"/>
              <a:gd name="connsiteX2229" fmla="*/ 3135641 w 3737044"/>
              <a:gd name="connsiteY2229" fmla="*/ 767876 h 4400876"/>
              <a:gd name="connsiteX2230" fmla="*/ 3150453 w 3737044"/>
              <a:gd name="connsiteY2230" fmla="*/ 770724 h 4400876"/>
              <a:gd name="connsiteX2231" fmla="*/ 3158203 w 3737044"/>
              <a:gd name="connsiteY2231" fmla="*/ 804453 h 4400876"/>
              <a:gd name="connsiteX2232" fmla="*/ 3124019 w 3737044"/>
              <a:gd name="connsiteY2232" fmla="*/ 800350 h 4400876"/>
              <a:gd name="connsiteX2233" fmla="*/ 3122195 w 3737044"/>
              <a:gd name="connsiteY2233" fmla="*/ 772548 h 4400876"/>
              <a:gd name="connsiteX2234" fmla="*/ 3135641 w 3737044"/>
              <a:gd name="connsiteY2234" fmla="*/ 767876 h 4400876"/>
              <a:gd name="connsiteX2235" fmla="*/ 1222047 w 3737044"/>
              <a:gd name="connsiteY2235" fmla="*/ 749759 h 4400876"/>
              <a:gd name="connsiteX2236" fmla="*/ 1211564 w 3737044"/>
              <a:gd name="connsiteY2236" fmla="*/ 796705 h 4400876"/>
              <a:gd name="connsiteX2237" fmla="*/ 1166442 w 3737044"/>
              <a:gd name="connsiteY2237" fmla="*/ 795337 h 4400876"/>
              <a:gd name="connsiteX2238" fmla="*/ 1173278 w 3737044"/>
              <a:gd name="connsiteY2238" fmla="*/ 755228 h 4400876"/>
              <a:gd name="connsiteX2239" fmla="*/ 1222047 w 3737044"/>
              <a:gd name="connsiteY2239" fmla="*/ 749759 h 4400876"/>
              <a:gd name="connsiteX2240" fmla="*/ 2996856 w 3737044"/>
              <a:gd name="connsiteY2240" fmla="*/ 748392 h 4400876"/>
              <a:gd name="connsiteX2241" fmla="*/ 2992298 w 3737044"/>
              <a:gd name="connsiteY2241" fmla="*/ 783942 h 4400876"/>
              <a:gd name="connsiteX2242" fmla="*/ 2971788 w 3737044"/>
              <a:gd name="connsiteY2242" fmla="*/ 777562 h 4400876"/>
              <a:gd name="connsiteX2243" fmla="*/ 2961305 w 3737044"/>
              <a:gd name="connsiteY2243" fmla="*/ 752038 h 4400876"/>
              <a:gd name="connsiteX2244" fmla="*/ 2996856 w 3737044"/>
              <a:gd name="connsiteY2244" fmla="*/ 748392 h 4400876"/>
              <a:gd name="connsiteX2245" fmla="*/ 897531 w 3737044"/>
              <a:gd name="connsiteY2245" fmla="*/ 716487 h 4400876"/>
              <a:gd name="connsiteX2246" fmla="*/ 888871 w 3737044"/>
              <a:gd name="connsiteY2246" fmla="*/ 763433 h 4400876"/>
              <a:gd name="connsiteX2247" fmla="*/ 845116 w 3737044"/>
              <a:gd name="connsiteY2247" fmla="*/ 763888 h 4400876"/>
              <a:gd name="connsiteX2248" fmla="*/ 849674 w 3737044"/>
              <a:gd name="connsiteY2248" fmla="*/ 724235 h 4400876"/>
              <a:gd name="connsiteX2249" fmla="*/ 897531 w 3737044"/>
              <a:gd name="connsiteY2249" fmla="*/ 716487 h 4400876"/>
              <a:gd name="connsiteX2250" fmla="*/ 704622 w 3737044"/>
              <a:gd name="connsiteY2250" fmla="*/ 705093 h 4400876"/>
              <a:gd name="connsiteX2251" fmla="*/ 724334 w 3737044"/>
              <a:gd name="connsiteY2251" fmla="*/ 708739 h 4400876"/>
              <a:gd name="connsiteX2252" fmla="*/ 738008 w 3737044"/>
              <a:gd name="connsiteY2252" fmla="*/ 756140 h 4400876"/>
              <a:gd name="connsiteX2253" fmla="*/ 689239 w 3737044"/>
              <a:gd name="connsiteY2253" fmla="*/ 748848 h 4400876"/>
              <a:gd name="connsiteX2254" fmla="*/ 686960 w 3737044"/>
              <a:gd name="connsiteY2254" fmla="*/ 711018 h 4400876"/>
              <a:gd name="connsiteX2255" fmla="*/ 704622 w 3737044"/>
              <a:gd name="connsiteY2255" fmla="*/ 705093 h 4400876"/>
              <a:gd name="connsiteX2256" fmla="*/ 2305893 w 3737044"/>
              <a:gd name="connsiteY2256" fmla="*/ 694154 h 4400876"/>
              <a:gd name="connsiteX2257" fmla="*/ 2339620 w 3737044"/>
              <a:gd name="connsiteY2257" fmla="*/ 698256 h 4400876"/>
              <a:gd name="connsiteX2258" fmla="*/ 2345090 w 3737044"/>
              <a:gd name="connsiteY2258" fmla="*/ 740643 h 4400876"/>
              <a:gd name="connsiteX2259" fmla="*/ 2304069 w 3737044"/>
              <a:gd name="connsiteY2259" fmla="*/ 727882 h 4400876"/>
              <a:gd name="connsiteX2260" fmla="*/ 2305893 w 3737044"/>
              <a:gd name="connsiteY2260" fmla="*/ 694154 h 4400876"/>
              <a:gd name="connsiteX2261" fmla="*/ 385518 w 3737044"/>
              <a:gd name="connsiteY2261" fmla="*/ 693185 h 4400876"/>
              <a:gd name="connsiteX2262" fmla="*/ 403464 w 3737044"/>
              <a:gd name="connsiteY2262" fmla="*/ 698711 h 4400876"/>
              <a:gd name="connsiteX2263" fmla="*/ 407567 w 3737044"/>
              <a:gd name="connsiteY2263" fmla="*/ 742467 h 4400876"/>
              <a:gd name="connsiteX2264" fmla="*/ 363812 w 3737044"/>
              <a:gd name="connsiteY2264" fmla="*/ 727426 h 4400876"/>
              <a:gd name="connsiteX2265" fmla="*/ 366547 w 3737044"/>
              <a:gd name="connsiteY2265" fmla="*/ 695521 h 4400876"/>
              <a:gd name="connsiteX2266" fmla="*/ 385518 w 3737044"/>
              <a:gd name="connsiteY2266" fmla="*/ 693185 h 4400876"/>
              <a:gd name="connsiteX2267" fmla="*/ 546295 w 3737044"/>
              <a:gd name="connsiteY2267" fmla="*/ 690679 h 4400876"/>
              <a:gd name="connsiteX2268" fmla="*/ 564356 w 3737044"/>
              <a:gd name="connsiteY2268" fmla="*/ 695521 h 4400876"/>
              <a:gd name="connsiteX2269" fmla="*/ 572559 w 3737044"/>
              <a:gd name="connsiteY2269" fmla="*/ 745657 h 4400876"/>
              <a:gd name="connsiteX2270" fmla="*/ 524247 w 3737044"/>
              <a:gd name="connsiteY2270" fmla="*/ 728337 h 4400876"/>
              <a:gd name="connsiteX2271" fmla="*/ 526526 w 3737044"/>
              <a:gd name="connsiteY2271" fmla="*/ 695066 h 4400876"/>
              <a:gd name="connsiteX2272" fmla="*/ 546295 w 3737044"/>
              <a:gd name="connsiteY2272" fmla="*/ 690679 h 4400876"/>
              <a:gd name="connsiteX2273" fmla="*/ 222691 w 3737044"/>
              <a:gd name="connsiteY2273" fmla="*/ 677575 h 4400876"/>
              <a:gd name="connsiteX2274" fmla="*/ 238017 w 3737044"/>
              <a:gd name="connsiteY2274" fmla="*/ 680025 h 4400876"/>
              <a:gd name="connsiteX2275" fmla="*/ 248500 w 3737044"/>
              <a:gd name="connsiteY2275" fmla="*/ 721501 h 4400876"/>
              <a:gd name="connsiteX2276" fmla="*/ 206568 w 3737044"/>
              <a:gd name="connsiteY2276" fmla="*/ 713752 h 4400876"/>
              <a:gd name="connsiteX2277" fmla="*/ 204289 w 3737044"/>
              <a:gd name="connsiteY2277" fmla="*/ 679570 h 4400876"/>
              <a:gd name="connsiteX2278" fmla="*/ 222691 w 3737044"/>
              <a:gd name="connsiteY2278" fmla="*/ 677575 h 4400876"/>
              <a:gd name="connsiteX2279" fmla="*/ 61629 w 3737044"/>
              <a:gd name="connsiteY2279" fmla="*/ 661110 h 4400876"/>
              <a:gd name="connsiteX2280" fmla="*/ 77126 w 3737044"/>
              <a:gd name="connsiteY2280" fmla="*/ 665440 h 4400876"/>
              <a:gd name="connsiteX2281" fmla="*/ 84419 w 3737044"/>
              <a:gd name="connsiteY2281" fmla="*/ 706004 h 4400876"/>
              <a:gd name="connsiteX2282" fmla="*/ 44310 w 3737044"/>
              <a:gd name="connsiteY2282" fmla="*/ 696433 h 4400876"/>
              <a:gd name="connsiteX2283" fmla="*/ 46133 w 3737044"/>
              <a:gd name="connsiteY2283" fmla="*/ 664984 h 4400876"/>
              <a:gd name="connsiteX2284" fmla="*/ 61629 w 3737044"/>
              <a:gd name="connsiteY2284" fmla="*/ 661110 h 4400876"/>
              <a:gd name="connsiteX2285" fmla="*/ 1842648 w 3737044"/>
              <a:gd name="connsiteY2285" fmla="*/ 649829 h 4400876"/>
              <a:gd name="connsiteX2286" fmla="*/ 1860140 w 3737044"/>
              <a:gd name="connsiteY2286" fmla="*/ 652678 h 4400876"/>
              <a:gd name="connsiteX2287" fmla="*/ 1874268 w 3737044"/>
              <a:gd name="connsiteY2287" fmla="*/ 696888 h 4400876"/>
              <a:gd name="connsiteX2288" fmla="*/ 1830514 w 3737044"/>
              <a:gd name="connsiteY2288" fmla="*/ 691875 h 4400876"/>
              <a:gd name="connsiteX2289" fmla="*/ 1828234 w 3737044"/>
              <a:gd name="connsiteY2289" fmla="*/ 654501 h 4400876"/>
              <a:gd name="connsiteX2290" fmla="*/ 1842648 w 3737044"/>
              <a:gd name="connsiteY2290" fmla="*/ 649829 h 4400876"/>
              <a:gd name="connsiteX2291" fmla="*/ 1359977 w 3737044"/>
              <a:gd name="connsiteY2291" fmla="*/ 602201 h 4400876"/>
              <a:gd name="connsiteX2292" fmla="*/ 1378379 w 3737044"/>
              <a:gd name="connsiteY2292" fmla="*/ 605277 h 4400876"/>
              <a:gd name="connsiteX2293" fmla="*/ 1390685 w 3737044"/>
              <a:gd name="connsiteY2293" fmla="*/ 654501 h 4400876"/>
              <a:gd name="connsiteX2294" fmla="*/ 1341461 w 3737044"/>
              <a:gd name="connsiteY2294" fmla="*/ 641283 h 4400876"/>
              <a:gd name="connsiteX2295" fmla="*/ 1340549 w 3737044"/>
              <a:gd name="connsiteY2295" fmla="*/ 608012 h 4400876"/>
              <a:gd name="connsiteX2296" fmla="*/ 1359977 w 3737044"/>
              <a:gd name="connsiteY2296" fmla="*/ 602201 h 4400876"/>
              <a:gd name="connsiteX2297" fmla="*/ 1209114 w 3737044"/>
              <a:gd name="connsiteY2297" fmla="*/ 596275 h 4400876"/>
              <a:gd name="connsiteX2298" fmla="*/ 1227060 w 3737044"/>
              <a:gd name="connsiteY2298" fmla="*/ 601175 h 4400876"/>
              <a:gd name="connsiteX2299" fmla="*/ 1232073 w 3737044"/>
              <a:gd name="connsiteY2299" fmla="*/ 644929 h 4400876"/>
              <a:gd name="connsiteX2300" fmla="*/ 1187863 w 3737044"/>
              <a:gd name="connsiteY2300" fmla="*/ 630801 h 4400876"/>
              <a:gd name="connsiteX2301" fmla="*/ 1190141 w 3737044"/>
              <a:gd name="connsiteY2301" fmla="*/ 598896 h 4400876"/>
              <a:gd name="connsiteX2302" fmla="*/ 1209114 w 3737044"/>
              <a:gd name="connsiteY2302" fmla="*/ 596275 h 4400876"/>
              <a:gd name="connsiteX2303" fmla="*/ 717384 w 3737044"/>
              <a:gd name="connsiteY2303" fmla="*/ 556964 h 4400876"/>
              <a:gd name="connsiteX2304" fmla="*/ 732538 w 3737044"/>
              <a:gd name="connsiteY2304" fmla="*/ 561066 h 4400876"/>
              <a:gd name="connsiteX2305" fmla="*/ 738008 w 3737044"/>
              <a:gd name="connsiteY2305" fmla="*/ 603454 h 4400876"/>
              <a:gd name="connsiteX2306" fmla="*/ 696988 w 3737044"/>
              <a:gd name="connsiteY2306" fmla="*/ 590692 h 4400876"/>
              <a:gd name="connsiteX2307" fmla="*/ 698811 w 3737044"/>
              <a:gd name="connsiteY2307" fmla="*/ 556965 h 4400876"/>
              <a:gd name="connsiteX2308" fmla="*/ 717384 w 3737044"/>
              <a:gd name="connsiteY2308" fmla="*/ 556964 h 4400876"/>
              <a:gd name="connsiteX2309" fmla="*/ 2350103 w 3737044"/>
              <a:gd name="connsiteY2309" fmla="*/ 550127 h 4400876"/>
              <a:gd name="connsiteX2310" fmla="*/ 2360131 w 3737044"/>
              <a:gd name="connsiteY2310" fmla="*/ 572916 h 4400876"/>
              <a:gd name="connsiteX2311" fmla="*/ 2323667 w 3737044"/>
              <a:gd name="connsiteY2311" fmla="*/ 569270 h 4400876"/>
              <a:gd name="connsiteX2312" fmla="*/ 2318199 w 3737044"/>
              <a:gd name="connsiteY2312" fmla="*/ 551495 h 4400876"/>
              <a:gd name="connsiteX2313" fmla="*/ 2350103 w 3737044"/>
              <a:gd name="connsiteY2313" fmla="*/ 550127 h 4400876"/>
              <a:gd name="connsiteX2314" fmla="*/ 553815 w 3737044"/>
              <a:gd name="connsiteY2314" fmla="*/ 540613 h 4400876"/>
              <a:gd name="connsiteX2315" fmla="*/ 568913 w 3737044"/>
              <a:gd name="connsiteY2315" fmla="*/ 542835 h 4400876"/>
              <a:gd name="connsiteX2316" fmla="*/ 578941 w 3737044"/>
              <a:gd name="connsiteY2316" fmla="*/ 583399 h 4400876"/>
              <a:gd name="connsiteX2317" fmla="*/ 537920 w 3737044"/>
              <a:gd name="connsiteY2317" fmla="*/ 576106 h 4400876"/>
              <a:gd name="connsiteX2318" fmla="*/ 535642 w 3737044"/>
              <a:gd name="connsiteY2318" fmla="*/ 542835 h 4400876"/>
              <a:gd name="connsiteX2319" fmla="*/ 553815 w 3737044"/>
              <a:gd name="connsiteY2319" fmla="*/ 540613 h 4400876"/>
              <a:gd name="connsiteX2320" fmla="*/ 390589 w 3737044"/>
              <a:gd name="connsiteY2320" fmla="*/ 522154 h 4400876"/>
              <a:gd name="connsiteX2321" fmla="*/ 405744 w 3737044"/>
              <a:gd name="connsiteY2321" fmla="*/ 525515 h 4400876"/>
              <a:gd name="connsiteX2322" fmla="*/ 418505 w 3737044"/>
              <a:gd name="connsiteY2322" fmla="*/ 567448 h 4400876"/>
              <a:gd name="connsiteX2323" fmla="*/ 376118 w 3737044"/>
              <a:gd name="connsiteY2323" fmla="*/ 558787 h 4400876"/>
              <a:gd name="connsiteX2324" fmla="*/ 377485 w 3737044"/>
              <a:gd name="connsiteY2324" fmla="*/ 525971 h 4400876"/>
              <a:gd name="connsiteX2325" fmla="*/ 390589 w 3737044"/>
              <a:gd name="connsiteY2325" fmla="*/ 522154 h 4400876"/>
              <a:gd name="connsiteX2326" fmla="*/ 238473 w 3737044"/>
              <a:gd name="connsiteY2326" fmla="*/ 514576 h 4400876"/>
              <a:gd name="connsiteX2327" fmla="*/ 253058 w 3737044"/>
              <a:gd name="connsiteY2327" fmla="*/ 518679 h 4400876"/>
              <a:gd name="connsiteX2328" fmla="*/ 263084 w 3737044"/>
              <a:gd name="connsiteY2328" fmla="*/ 560155 h 4400876"/>
              <a:gd name="connsiteX2329" fmla="*/ 222064 w 3737044"/>
              <a:gd name="connsiteY2329" fmla="*/ 549672 h 4400876"/>
              <a:gd name="connsiteX2330" fmla="*/ 225255 w 3737044"/>
              <a:gd name="connsiteY2330" fmla="*/ 517311 h 4400876"/>
              <a:gd name="connsiteX2331" fmla="*/ 238473 w 3737044"/>
              <a:gd name="connsiteY2331" fmla="*/ 514576 h 4400876"/>
              <a:gd name="connsiteX2332" fmla="*/ 1857575 w 3737044"/>
              <a:gd name="connsiteY2332" fmla="*/ 488654 h 4400876"/>
              <a:gd name="connsiteX2333" fmla="*/ 1869255 w 3737044"/>
              <a:gd name="connsiteY2333" fmla="*/ 489053 h 4400876"/>
              <a:gd name="connsiteX2334" fmla="*/ 1861506 w 3737044"/>
              <a:gd name="connsiteY2334" fmla="*/ 533719 h 4400876"/>
              <a:gd name="connsiteX2335" fmla="*/ 1840540 w 3737044"/>
              <a:gd name="connsiteY2335" fmla="*/ 522781 h 4400876"/>
              <a:gd name="connsiteX2336" fmla="*/ 1849656 w 3737044"/>
              <a:gd name="connsiteY2336" fmla="*/ 489964 h 4400876"/>
              <a:gd name="connsiteX2337" fmla="*/ 1857575 w 3737044"/>
              <a:gd name="connsiteY2337" fmla="*/ 488654 h 4400876"/>
              <a:gd name="connsiteX2338" fmla="*/ 1699477 w 3737044"/>
              <a:gd name="connsiteY2338" fmla="*/ 476120 h 4400876"/>
              <a:gd name="connsiteX2339" fmla="*/ 1714745 w 3737044"/>
              <a:gd name="connsiteY2339" fmla="*/ 477658 h 4400876"/>
              <a:gd name="connsiteX2340" fmla="*/ 1727052 w 3737044"/>
              <a:gd name="connsiteY2340" fmla="*/ 517767 h 4400876"/>
              <a:gd name="connsiteX2341" fmla="*/ 1685576 w 3737044"/>
              <a:gd name="connsiteY2341" fmla="*/ 512298 h 4400876"/>
              <a:gd name="connsiteX2342" fmla="*/ 1681473 w 3737044"/>
              <a:gd name="connsiteY2342" fmla="*/ 479025 h 4400876"/>
              <a:gd name="connsiteX2343" fmla="*/ 1699477 w 3737044"/>
              <a:gd name="connsiteY2343" fmla="*/ 476120 h 4400876"/>
              <a:gd name="connsiteX2344" fmla="*/ 1755309 w 3737044"/>
              <a:gd name="connsiteY2344" fmla="*/ 0 h 4400876"/>
              <a:gd name="connsiteX2345" fmla="*/ 1751664 w 3737044"/>
              <a:gd name="connsiteY2345" fmla="*/ 29171 h 4400876"/>
              <a:gd name="connsiteX2346" fmla="*/ 1732976 w 3737044"/>
              <a:gd name="connsiteY2346" fmla="*/ 32361 h 4400876"/>
              <a:gd name="connsiteX2347" fmla="*/ 1727052 w 3737044"/>
              <a:gd name="connsiteY2347" fmla="*/ 9571 h 4400876"/>
              <a:gd name="connsiteX2348" fmla="*/ 1755309 w 3737044"/>
              <a:gd name="connsiteY2348" fmla="*/ 0 h 44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Lst>
            <a:rect l="l" t="t" r="r" b="b"/>
            <a:pathLst>
              <a:path w="3737044" h="4400876">
                <a:moveTo>
                  <a:pt x="548119" y="4395319"/>
                </a:moveTo>
                <a:lnTo>
                  <a:pt x="558718" y="4400876"/>
                </a:lnTo>
                <a:lnTo>
                  <a:pt x="532733" y="4400876"/>
                </a:lnTo>
                <a:close/>
                <a:moveTo>
                  <a:pt x="375036" y="4388198"/>
                </a:moveTo>
                <a:lnTo>
                  <a:pt x="405916" y="4400876"/>
                </a:lnTo>
                <a:lnTo>
                  <a:pt x="346013" y="4400876"/>
                </a:lnTo>
                <a:lnTo>
                  <a:pt x="358806" y="4391609"/>
                </a:lnTo>
                <a:cubicBezTo>
                  <a:pt x="364111" y="4389209"/>
                  <a:pt x="369538" y="4388112"/>
                  <a:pt x="375036" y="4388198"/>
                </a:cubicBezTo>
                <a:close/>
                <a:moveTo>
                  <a:pt x="3599398" y="4381874"/>
                </a:moveTo>
                <a:cubicBezTo>
                  <a:pt x="3616262" y="4383697"/>
                  <a:pt x="3632670" y="4389167"/>
                  <a:pt x="3648166" y="4396458"/>
                </a:cubicBezTo>
                <a:lnTo>
                  <a:pt x="3650360" y="4400876"/>
                </a:lnTo>
                <a:lnTo>
                  <a:pt x="3592071" y="4400876"/>
                </a:lnTo>
                <a:lnTo>
                  <a:pt x="3593587" y="4395832"/>
                </a:lnTo>
                <a:cubicBezTo>
                  <a:pt x="3596093" y="4387343"/>
                  <a:pt x="3598030" y="4381646"/>
                  <a:pt x="3599398" y="4381874"/>
                </a:cubicBezTo>
                <a:close/>
                <a:moveTo>
                  <a:pt x="2160043" y="4380051"/>
                </a:moveTo>
                <a:cubicBezTo>
                  <a:pt x="2171096" y="4380279"/>
                  <a:pt x="2182376" y="4385292"/>
                  <a:pt x="2193314" y="4394180"/>
                </a:cubicBezTo>
                <a:lnTo>
                  <a:pt x="2196059" y="4400876"/>
                </a:lnTo>
                <a:lnTo>
                  <a:pt x="2125178" y="4400876"/>
                </a:lnTo>
                <a:lnTo>
                  <a:pt x="2128138" y="4394635"/>
                </a:lnTo>
                <a:cubicBezTo>
                  <a:pt x="2138165" y="4384381"/>
                  <a:pt x="2148990" y="4379823"/>
                  <a:pt x="2160043" y="4380051"/>
                </a:cubicBezTo>
                <a:close/>
                <a:moveTo>
                  <a:pt x="217108" y="4379880"/>
                </a:moveTo>
                <a:cubicBezTo>
                  <a:pt x="228217" y="4380735"/>
                  <a:pt x="239156" y="4383925"/>
                  <a:pt x="246220" y="4389167"/>
                </a:cubicBezTo>
                <a:lnTo>
                  <a:pt x="256157" y="4400876"/>
                </a:lnTo>
                <a:lnTo>
                  <a:pt x="171614" y="4400876"/>
                </a:lnTo>
                <a:lnTo>
                  <a:pt x="172947" y="4397007"/>
                </a:lnTo>
                <a:cubicBezTo>
                  <a:pt x="176173" y="4392157"/>
                  <a:pt x="180816" y="4387912"/>
                  <a:pt x="186969" y="4384608"/>
                </a:cubicBezTo>
                <a:cubicBezTo>
                  <a:pt x="194717" y="4380506"/>
                  <a:pt x="205998" y="4379025"/>
                  <a:pt x="217108" y="4379880"/>
                </a:cubicBezTo>
                <a:close/>
                <a:moveTo>
                  <a:pt x="2008496" y="4370992"/>
                </a:moveTo>
                <a:cubicBezTo>
                  <a:pt x="2019435" y="4371391"/>
                  <a:pt x="2030146" y="4376632"/>
                  <a:pt x="2040173" y="4386887"/>
                </a:cubicBezTo>
                <a:lnTo>
                  <a:pt x="2046359" y="4400876"/>
                </a:lnTo>
                <a:lnTo>
                  <a:pt x="1967410" y="4400876"/>
                </a:lnTo>
                <a:lnTo>
                  <a:pt x="1975452" y="4384152"/>
                </a:lnTo>
                <a:cubicBezTo>
                  <a:pt x="1986390" y="4375037"/>
                  <a:pt x="1997557" y="4370593"/>
                  <a:pt x="2008496" y="4370992"/>
                </a:cubicBezTo>
                <a:close/>
                <a:moveTo>
                  <a:pt x="81228" y="4368656"/>
                </a:moveTo>
                <a:cubicBezTo>
                  <a:pt x="88293" y="4375037"/>
                  <a:pt x="93791" y="4382130"/>
                  <a:pt x="97736" y="4389352"/>
                </a:cubicBezTo>
                <a:lnTo>
                  <a:pt x="101598" y="4400876"/>
                </a:lnTo>
                <a:lnTo>
                  <a:pt x="17364" y="4400876"/>
                </a:lnTo>
                <a:lnTo>
                  <a:pt x="18729" y="4393724"/>
                </a:lnTo>
                <a:cubicBezTo>
                  <a:pt x="21236" y="4387998"/>
                  <a:pt x="25053" y="4383127"/>
                  <a:pt x="30181" y="4380050"/>
                </a:cubicBezTo>
                <a:cubicBezTo>
                  <a:pt x="46589" y="4370024"/>
                  <a:pt x="69378" y="4370935"/>
                  <a:pt x="81228" y="4368656"/>
                </a:cubicBezTo>
                <a:close/>
                <a:moveTo>
                  <a:pt x="1845383" y="4353843"/>
                </a:moveTo>
                <a:cubicBezTo>
                  <a:pt x="1855923" y="4353843"/>
                  <a:pt x="1866064" y="4358173"/>
                  <a:pt x="1875180" y="4365921"/>
                </a:cubicBezTo>
                <a:cubicBezTo>
                  <a:pt x="1881105" y="4371619"/>
                  <a:pt x="1885549" y="4377800"/>
                  <a:pt x="1888540" y="4384160"/>
                </a:cubicBezTo>
                <a:lnTo>
                  <a:pt x="1892560" y="4400876"/>
                </a:lnTo>
                <a:lnTo>
                  <a:pt x="1797013" y="4400876"/>
                </a:lnTo>
                <a:lnTo>
                  <a:pt x="1813194" y="4367744"/>
                </a:lnTo>
                <a:cubicBezTo>
                  <a:pt x="1823904" y="4358173"/>
                  <a:pt x="1834843" y="4353843"/>
                  <a:pt x="1845383" y="4353843"/>
                </a:cubicBezTo>
                <a:close/>
                <a:moveTo>
                  <a:pt x="1684834" y="4337036"/>
                </a:moveTo>
                <a:cubicBezTo>
                  <a:pt x="1695488" y="4337093"/>
                  <a:pt x="1705629" y="4341537"/>
                  <a:pt x="1714745" y="4349513"/>
                </a:cubicBezTo>
                <a:cubicBezTo>
                  <a:pt x="1726595" y="4361364"/>
                  <a:pt x="1732407" y="4374809"/>
                  <a:pt x="1732464" y="4387685"/>
                </a:cubicBezTo>
                <a:lnTo>
                  <a:pt x="1729491" y="4400876"/>
                </a:lnTo>
                <a:lnTo>
                  <a:pt x="1641336" y="4400876"/>
                </a:lnTo>
                <a:lnTo>
                  <a:pt x="1634528" y="4385406"/>
                </a:lnTo>
                <a:cubicBezTo>
                  <a:pt x="1634870" y="4372872"/>
                  <a:pt x="1640681" y="4360452"/>
                  <a:pt x="1651847" y="4350881"/>
                </a:cubicBezTo>
                <a:cubicBezTo>
                  <a:pt x="1663014" y="4341309"/>
                  <a:pt x="1674181" y="4336979"/>
                  <a:pt x="1684834" y="4337036"/>
                </a:cubicBezTo>
                <a:close/>
                <a:moveTo>
                  <a:pt x="1523659" y="4320970"/>
                </a:moveTo>
                <a:cubicBezTo>
                  <a:pt x="1536079" y="4321369"/>
                  <a:pt x="1548385" y="4326952"/>
                  <a:pt x="1558413" y="4337663"/>
                </a:cubicBezTo>
                <a:cubicBezTo>
                  <a:pt x="1568212" y="4348146"/>
                  <a:pt x="1572770" y="4360908"/>
                  <a:pt x="1572086" y="4373385"/>
                </a:cubicBezTo>
                <a:lnTo>
                  <a:pt x="1557719" y="4400876"/>
                </a:lnTo>
                <a:lnTo>
                  <a:pt x="1486279" y="4400876"/>
                </a:lnTo>
                <a:lnTo>
                  <a:pt x="1472327" y="4370422"/>
                </a:lnTo>
                <a:cubicBezTo>
                  <a:pt x="1472384" y="4358059"/>
                  <a:pt x="1477740" y="4345639"/>
                  <a:pt x="1488223" y="4335385"/>
                </a:cubicBezTo>
                <a:cubicBezTo>
                  <a:pt x="1498705" y="4325357"/>
                  <a:pt x="1511239" y="4320571"/>
                  <a:pt x="1523659" y="4320970"/>
                </a:cubicBezTo>
                <a:close/>
                <a:moveTo>
                  <a:pt x="1363110" y="4304676"/>
                </a:moveTo>
                <a:cubicBezTo>
                  <a:pt x="1375644" y="4305189"/>
                  <a:pt x="1387950" y="4311000"/>
                  <a:pt x="1397522" y="4322167"/>
                </a:cubicBezTo>
                <a:cubicBezTo>
                  <a:pt x="1416665" y="4344044"/>
                  <a:pt x="1416209" y="4366833"/>
                  <a:pt x="1396610" y="4388255"/>
                </a:cubicBezTo>
                <a:cubicBezTo>
                  <a:pt x="1391596" y="4393610"/>
                  <a:pt x="1385985" y="4397627"/>
                  <a:pt x="1380067" y="4400326"/>
                </a:cubicBezTo>
                <a:lnTo>
                  <a:pt x="1377638" y="4400876"/>
                </a:lnTo>
                <a:lnTo>
                  <a:pt x="1343213" y="4400876"/>
                </a:lnTo>
                <a:lnTo>
                  <a:pt x="1326421" y="4389622"/>
                </a:lnTo>
                <a:cubicBezTo>
                  <a:pt x="1305455" y="4368656"/>
                  <a:pt x="1305910" y="4339030"/>
                  <a:pt x="1327332" y="4318976"/>
                </a:cubicBezTo>
                <a:cubicBezTo>
                  <a:pt x="1337815" y="4308949"/>
                  <a:pt x="1350576" y="4304163"/>
                  <a:pt x="1363110" y="4304676"/>
                </a:cubicBezTo>
                <a:close/>
                <a:moveTo>
                  <a:pt x="1197662" y="4288040"/>
                </a:moveTo>
                <a:cubicBezTo>
                  <a:pt x="1210196" y="4287755"/>
                  <a:pt x="1222958" y="4292768"/>
                  <a:pt x="1233441" y="4303024"/>
                </a:cubicBezTo>
                <a:cubicBezTo>
                  <a:pt x="1254407" y="4323534"/>
                  <a:pt x="1254407" y="4353160"/>
                  <a:pt x="1233441" y="4373214"/>
                </a:cubicBezTo>
                <a:cubicBezTo>
                  <a:pt x="1212931" y="4393268"/>
                  <a:pt x="1182393" y="4392813"/>
                  <a:pt x="1163250" y="4370935"/>
                </a:cubicBezTo>
                <a:cubicBezTo>
                  <a:pt x="1144108" y="4349513"/>
                  <a:pt x="1144108" y="4326725"/>
                  <a:pt x="1163250" y="4304847"/>
                </a:cubicBezTo>
                <a:cubicBezTo>
                  <a:pt x="1172822" y="4293908"/>
                  <a:pt x="1185128" y="4288325"/>
                  <a:pt x="1197662" y="4288040"/>
                </a:cubicBezTo>
                <a:close/>
                <a:moveTo>
                  <a:pt x="1046514" y="4279380"/>
                </a:moveTo>
                <a:cubicBezTo>
                  <a:pt x="1057624" y="4279551"/>
                  <a:pt x="1068676" y="4284564"/>
                  <a:pt x="1079387" y="4294364"/>
                </a:cubicBezTo>
                <a:cubicBezTo>
                  <a:pt x="1101265" y="4314419"/>
                  <a:pt x="1101265" y="4344044"/>
                  <a:pt x="1080754" y="4364554"/>
                </a:cubicBezTo>
                <a:cubicBezTo>
                  <a:pt x="1059788" y="4385520"/>
                  <a:pt x="1030163" y="4385064"/>
                  <a:pt x="1010109" y="4363642"/>
                </a:cubicBezTo>
                <a:cubicBezTo>
                  <a:pt x="990055" y="4342676"/>
                  <a:pt x="990966" y="4312595"/>
                  <a:pt x="1013299" y="4293452"/>
                </a:cubicBezTo>
                <a:cubicBezTo>
                  <a:pt x="1024238" y="4283881"/>
                  <a:pt x="1035405" y="4279209"/>
                  <a:pt x="1046514" y="4279380"/>
                </a:cubicBezTo>
                <a:close/>
                <a:moveTo>
                  <a:pt x="882262" y="4263770"/>
                </a:moveTo>
                <a:cubicBezTo>
                  <a:pt x="893315" y="4263257"/>
                  <a:pt x="904596" y="4267473"/>
                  <a:pt x="915762" y="4276588"/>
                </a:cubicBezTo>
                <a:cubicBezTo>
                  <a:pt x="938095" y="4294820"/>
                  <a:pt x="939918" y="4324902"/>
                  <a:pt x="920775" y="4346323"/>
                </a:cubicBezTo>
                <a:cubicBezTo>
                  <a:pt x="901177" y="4368200"/>
                  <a:pt x="872008" y="4369568"/>
                  <a:pt x="851042" y="4349058"/>
                </a:cubicBezTo>
                <a:cubicBezTo>
                  <a:pt x="829619" y="4329003"/>
                  <a:pt x="829164" y="4299378"/>
                  <a:pt x="850130" y="4279323"/>
                </a:cubicBezTo>
                <a:cubicBezTo>
                  <a:pt x="860385" y="4269524"/>
                  <a:pt x="871210" y="4264283"/>
                  <a:pt x="882262" y="4263770"/>
                </a:cubicBezTo>
                <a:close/>
                <a:moveTo>
                  <a:pt x="714706" y="4256192"/>
                </a:moveTo>
                <a:cubicBezTo>
                  <a:pt x="725815" y="4256306"/>
                  <a:pt x="736868" y="4261320"/>
                  <a:pt x="747579" y="4271120"/>
                </a:cubicBezTo>
                <a:cubicBezTo>
                  <a:pt x="769456" y="4291173"/>
                  <a:pt x="769001" y="4320799"/>
                  <a:pt x="744388" y="4344044"/>
                </a:cubicBezTo>
                <a:cubicBezTo>
                  <a:pt x="725245" y="4359541"/>
                  <a:pt x="702912" y="4360452"/>
                  <a:pt x="681035" y="4340398"/>
                </a:cubicBezTo>
                <a:cubicBezTo>
                  <a:pt x="659157" y="4320344"/>
                  <a:pt x="659614" y="4290261"/>
                  <a:pt x="681491" y="4270663"/>
                </a:cubicBezTo>
                <a:cubicBezTo>
                  <a:pt x="692430" y="4260864"/>
                  <a:pt x="703596" y="4256078"/>
                  <a:pt x="714706" y="4256192"/>
                </a:cubicBezTo>
                <a:close/>
                <a:moveTo>
                  <a:pt x="2500056" y="4254711"/>
                </a:moveTo>
                <a:cubicBezTo>
                  <a:pt x="2531503" y="4257902"/>
                  <a:pt x="2510994" y="4282513"/>
                  <a:pt x="2504613" y="4291173"/>
                </a:cubicBezTo>
                <a:cubicBezTo>
                  <a:pt x="2484103" y="4318065"/>
                  <a:pt x="2493218" y="4313051"/>
                  <a:pt x="2514640" y="4303024"/>
                </a:cubicBezTo>
                <a:cubicBezTo>
                  <a:pt x="2517830" y="4301656"/>
                  <a:pt x="2528313" y="4309860"/>
                  <a:pt x="2531048" y="4315786"/>
                </a:cubicBezTo>
                <a:cubicBezTo>
                  <a:pt x="2533783" y="4320799"/>
                  <a:pt x="2529680" y="4328547"/>
                  <a:pt x="2527402" y="4343133"/>
                </a:cubicBezTo>
                <a:cubicBezTo>
                  <a:pt x="2505069" y="4338118"/>
                  <a:pt x="2482735" y="4338575"/>
                  <a:pt x="2468606" y="4328092"/>
                </a:cubicBezTo>
                <a:cubicBezTo>
                  <a:pt x="2458579" y="4320799"/>
                  <a:pt x="2453110" y="4294820"/>
                  <a:pt x="2458579" y="4283425"/>
                </a:cubicBezTo>
                <a:cubicBezTo>
                  <a:pt x="2465415" y="4269752"/>
                  <a:pt x="2486838" y="4253344"/>
                  <a:pt x="2500056" y="4254711"/>
                </a:cubicBezTo>
                <a:close/>
                <a:moveTo>
                  <a:pt x="2337854" y="4242462"/>
                </a:moveTo>
                <a:cubicBezTo>
                  <a:pt x="2349078" y="4242405"/>
                  <a:pt x="2360358" y="4244684"/>
                  <a:pt x="2367879" y="4249242"/>
                </a:cubicBezTo>
                <a:cubicBezTo>
                  <a:pt x="2392035" y="4264282"/>
                  <a:pt x="2388389" y="4290718"/>
                  <a:pt x="2371525" y="4313962"/>
                </a:cubicBezTo>
                <a:cubicBezTo>
                  <a:pt x="2349191" y="4331738"/>
                  <a:pt x="2325947" y="4334473"/>
                  <a:pt x="2305893" y="4313507"/>
                </a:cubicBezTo>
                <a:cubicBezTo>
                  <a:pt x="2285838" y="4292996"/>
                  <a:pt x="2284471" y="4264738"/>
                  <a:pt x="2308171" y="4249697"/>
                </a:cubicBezTo>
                <a:cubicBezTo>
                  <a:pt x="2315464" y="4244912"/>
                  <a:pt x="2326631" y="4242519"/>
                  <a:pt x="2337854" y="4242462"/>
                </a:cubicBezTo>
                <a:close/>
                <a:moveTo>
                  <a:pt x="552277" y="4240581"/>
                </a:moveTo>
                <a:cubicBezTo>
                  <a:pt x="562760" y="4240126"/>
                  <a:pt x="573015" y="4244000"/>
                  <a:pt x="582587" y="4251520"/>
                </a:cubicBezTo>
                <a:cubicBezTo>
                  <a:pt x="606743" y="4273853"/>
                  <a:pt x="607655" y="4303936"/>
                  <a:pt x="586689" y="4323534"/>
                </a:cubicBezTo>
                <a:cubicBezTo>
                  <a:pt x="565723" y="4343133"/>
                  <a:pt x="542934" y="4343588"/>
                  <a:pt x="521968" y="4324902"/>
                </a:cubicBezTo>
                <a:cubicBezTo>
                  <a:pt x="500090" y="4305759"/>
                  <a:pt x="499635" y="4275221"/>
                  <a:pt x="520601" y="4255622"/>
                </a:cubicBezTo>
                <a:cubicBezTo>
                  <a:pt x="531084" y="4245823"/>
                  <a:pt x="541794" y="4241037"/>
                  <a:pt x="552277" y="4240581"/>
                </a:cubicBezTo>
                <a:close/>
                <a:moveTo>
                  <a:pt x="394520" y="4225769"/>
                </a:moveTo>
                <a:cubicBezTo>
                  <a:pt x="405516" y="4226567"/>
                  <a:pt x="416226" y="4232150"/>
                  <a:pt x="426253" y="4242405"/>
                </a:cubicBezTo>
                <a:cubicBezTo>
                  <a:pt x="444485" y="4261092"/>
                  <a:pt x="443118" y="4289351"/>
                  <a:pt x="420785" y="4310772"/>
                </a:cubicBezTo>
                <a:cubicBezTo>
                  <a:pt x="402554" y="4325357"/>
                  <a:pt x="380220" y="4326725"/>
                  <a:pt x="358798" y="4306670"/>
                </a:cubicBezTo>
                <a:cubicBezTo>
                  <a:pt x="338288" y="4287528"/>
                  <a:pt x="339199" y="4255167"/>
                  <a:pt x="361077" y="4237848"/>
                </a:cubicBezTo>
                <a:cubicBezTo>
                  <a:pt x="372244" y="4228959"/>
                  <a:pt x="383524" y="4224971"/>
                  <a:pt x="394520" y="4225769"/>
                </a:cubicBezTo>
                <a:close/>
                <a:moveTo>
                  <a:pt x="2176565" y="4217451"/>
                </a:moveTo>
                <a:cubicBezTo>
                  <a:pt x="2187731" y="4217451"/>
                  <a:pt x="2198784" y="4222578"/>
                  <a:pt x="2208812" y="4232834"/>
                </a:cubicBezTo>
                <a:cubicBezTo>
                  <a:pt x="2229777" y="4253799"/>
                  <a:pt x="2227498" y="4276588"/>
                  <a:pt x="2209267" y="4298922"/>
                </a:cubicBezTo>
                <a:cubicBezTo>
                  <a:pt x="2186934" y="4317153"/>
                  <a:pt x="2163688" y="4318976"/>
                  <a:pt x="2143179" y="4298011"/>
                </a:cubicBezTo>
                <a:cubicBezTo>
                  <a:pt x="2122669" y="4277500"/>
                  <a:pt x="2123124" y="4253344"/>
                  <a:pt x="2143635" y="4232834"/>
                </a:cubicBezTo>
                <a:cubicBezTo>
                  <a:pt x="2154117" y="4222578"/>
                  <a:pt x="2165398" y="4217451"/>
                  <a:pt x="2176565" y="4217451"/>
                </a:cubicBezTo>
                <a:close/>
                <a:moveTo>
                  <a:pt x="3629878" y="4211127"/>
                </a:moveTo>
                <a:cubicBezTo>
                  <a:pt x="3635063" y="4211412"/>
                  <a:pt x="3640418" y="4212323"/>
                  <a:pt x="3641330" y="4214146"/>
                </a:cubicBezTo>
                <a:cubicBezTo>
                  <a:pt x="3646798" y="4224174"/>
                  <a:pt x="3647710" y="4236479"/>
                  <a:pt x="3651356" y="4253799"/>
                </a:cubicBezTo>
                <a:cubicBezTo>
                  <a:pt x="3634948" y="4251065"/>
                  <a:pt x="3617629" y="4251065"/>
                  <a:pt x="3616717" y="4247419"/>
                </a:cubicBezTo>
                <a:cubicBezTo>
                  <a:pt x="3614439" y="4236479"/>
                  <a:pt x="3617172" y="4223718"/>
                  <a:pt x="3619452" y="4211868"/>
                </a:cubicBezTo>
                <a:cubicBezTo>
                  <a:pt x="3619680" y="4211184"/>
                  <a:pt x="3624694" y="4210842"/>
                  <a:pt x="3629878" y="4211127"/>
                </a:cubicBezTo>
                <a:close/>
                <a:moveTo>
                  <a:pt x="79918" y="4210329"/>
                </a:moveTo>
                <a:cubicBezTo>
                  <a:pt x="91027" y="4211184"/>
                  <a:pt x="101966" y="4214374"/>
                  <a:pt x="109030" y="4219616"/>
                </a:cubicBezTo>
                <a:cubicBezTo>
                  <a:pt x="131820" y="4236024"/>
                  <a:pt x="124527" y="4262460"/>
                  <a:pt x="110398" y="4282058"/>
                </a:cubicBezTo>
                <a:cubicBezTo>
                  <a:pt x="84419" y="4299378"/>
                  <a:pt x="60718" y="4300744"/>
                  <a:pt x="42487" y="4277956"/>
                </a:cubicBezTo>
                <a:cubicBezTo>
                  <a:pt x="24711" y="4256534"/>
                  <a:pt x="25167" y="4228276"/>
                  <a:pt x="49779" y="4215058"/>
                </a:cubicBezTo>
                <a:cubicBezTo>
                  <a:pt x="57528" y="4210956"/>
                  <a:pt x="68808" y="4209475"/>
                  <a:pt x="79918" y="4210329"/>
                </a:cubicBezTo>
                <a:close/>
                <a:moveTo>
                  <a:pt x="228046" y="4209988"/>
                </a:moveTo>
                <a:cubicBezTo>
                  <a:pt x="239156" y="4209475"/>
                  <a:pt x="250550" y="4213919"/>
                  <a:pt x="261261" y="4223263"/>
                </a:cubicBezTo>
                <a:cubicBezTo>
                  <a:pt x="283594" y="4242861"/>
                  <a:pt x="278581" y="4265650"/>
                  <a:pt x="269466" y="4284793"/>
                </a:cubicBezTo>
                <a:cubicBezTo>
                  <a:pt x="243942" y="4307582"/>
                  <a:pt x="221152" y="4310772"/>
                  <a:pt x="199731" y="4291629"/>
                </a:cubicBezTo>
                <a:cubicBezTo>
                  <a:pt x="178310" y="4272486"/>
                  <a:pt x="177398" y="4247874"/>
                  <a:pt x="196541" y="4226453"/>
                </a:cubicBezTo>
                <a:cubicBezTo>
                  <a:pt x="206112" y="4215970"/>
                  <a:pt x="216937" y="4210501"/>
                  <a:pt x="228046" y="4209988"/>
                </a:cubicBezTo>
                <a:close/>
                <a:moveTo>
                  <a:pt x="2018124" y="4201157"/>
                </a:moveTo>
                <a:cubicBezTo>
                  <a:pt x="2030601" y="4201955"/>
                  <a:pt x="2042679" y="4207994"/>
                  <a:pt x="2051566" y="4219160"/>
                </a:cubicBezTo>
                <a:cubicBezTo>
                  <a:pt x="2069342" y="4241949"/>
                  <a:pt x="2066608" y="4263827"/>
                  <a:pt x="2047009" y="4285248"/>
                </a:cubicBezTo>
                <a:cubicBezTo>
                  <a:pt x="2025132" y="4302568"/>
                  <a:pt x="2003254" y="4303479"/>
                  <a:pt x="1981833" y="4283881"/>
                </a:cubicBezTo>
                <a:cubicBezTo>
                  <a:pt x="1960410" y="4264282"/>
                  <a:pt x="1961322" y="4234201"/>
                  <a:pt x="1982288" y="4214603"/>
                </a:cubicBezTo>
                <a:cubicBezTo>
                  <a:pt x="1992771" y="4204803"/>
                  <a:pt x="2005647" y="4200360"/>
                  <a:pt x="2018124" y="4201157"/>
                </a:cubicBezTo>
                <a:close/>
                <a:moveTo>
                  <a:pt x="1860709" y="4192212"/>
                </a:moveTo>
                <a:cubicBezTo>
                  <a:pt x="1873243" y="4192041"/>
                  <a:pt x="1885891" y="4197282"/>
                  <a:pt x="1896146" y="4207765"/>
                </a:cubicBezTo>
                <a:cubicBezTo>
                  <a:pt x="1914833" y="4226908"/>
                  <a:pt x="1915288" y="4254255"/>
                  <a:pt x="1897057" y="4273853"/>
                </a:cubicBezTo>
                <a:cubicBezTo>
                  <a:pt x="1877003" y="4295731"/>
                  <a:pt x="1846922" y="4296187"/>
                  <a:pt x="1826867" y="4275221"/>
                </a:cubicBezTo>
                <a:cubicBezTo>
                  <a:pt x="1807269" y="4253799"/>
                  <a:pt x="1806813" y="4231011"/>
                  <a:pt x="1825956" y="4209133"/>
                </a:cubicBezTo>
                <a:cubicBezTo>
                  <a:pt x="1835755" y="4197966"/>
                  <a:pt x="1848175" y="4192383"/>
                  <a:pt x="1860709" y="4192212"/>
                </a:cubicBezTo>
                <a:close/>
                <a:moveTo>
                  <a:pt x="1700160" y="4175007"/>
                </a:moveTo>
                <a:cubicBezTo>
                  <a:pt x="1712694" y="4175064"/>
                  <a:pt x="1725228" y="4180419"/>
                  <a:pt x="1735255" y="4190902"/>
                </a:cubicBezTo>
                <a:cubicBezTo>
                  <a:pt x="1755309" y="4211868"/>
                  <a:pt x="1753942" y="4241949"/>
                  <a:pt x="1732521" y="4261548"/>
                </a:cubicBezTo>
                <a:cubicBezTo>
                  <a:pt x="1711555" y="4281146"/>
                  <a:pt x="1680561" y="4279323"/>
                  <a:pt x="1662330" y="4256990"/>
                </a:cubicBezTo>
                <a:cubicBezTo>
                  <a:pt x="1644099" y="4234656"/>
                  <a:pt x="1645011" y="4211868"/>
                  <a:pt x="1665065" y="4190902"/>
                </a:cubicBezTo>
                <a:cubicBezTo>
                  <a:pt x="1675092" y="4180191"/>
                  <a:pt x="1687626" y="4174950"/>
                  <a:pt x="1700160" y="4175007"/>
                </a:cubicBezTo>
                <a:close/>
                <a:moveTo>
                  <a:pt x="1537959" y="4158371"/>
                </a:moveTo>
                <a:cubicBezTo>
                  <a:pt x="1550550" y="4158200"/>
                  <a:pt x="1563198" y="4163099"/>
                  <a:pt x="1573454" y="4173126"/>
                </a:cubicBezTo>
                <a:cubicBezTo>
                  <a:pt x="1593963" y="4193180"/>
                  <a:pt x="1594419" y="4223263"/>
                  <a:pt x="1574364" y="4243772"/>
                </a:cubicBezTo>
                <a:cubicBezTo>
                  <a:pt x="1554311" y="4264738"/>
                  <a:pt x="1524229" y="4265194"/>
                  <a:pt x="1503719" y="4244684"/>
                </a:cubicBezTo>
                <a:cubicBezTo>
                  <a:pt x="1483208" y="4224630"/>
                  <a:pt x="1482753" y="4194548"/>
                  <a:pt x="1502807" y="4174038"/>
                </a:cubicBezTo>
                <a:cubicBezTo>
                  <a:pt x="1512834" y="4163783"/>
                  <a:pt x="1525368" y="4158542"/>
                  <a:pt x="1537959" y="4158371"/>
                </a:cubicBezTo>
                <a:close/>
                <a:moveTo>
                  <a:pt x="1375075" y="4140937"/>
                </a:moveTo>
                <a:cubicBezTo>
                  <a:pt x="1387153" y="4140766"/>
                  <a:pt x="1399573" y="4145780"/>
                  <a:pt x="1412107" y="4155807"/>
                </a:cubicBezTo>
                <a:cubicBezTo>
                  <a:pt x="1432161" y="4178139"/>
                  <a:pt x="1435352" y="4203208"/>
                  <a:pt x="1414842" y="4226453"/>
                </a:cubicBezTo>
                <a:cubicBezTo>
                  <a:pt x="1394787" y="4249697"/>
                  <a:pt x="1368808" y="4251520"/>
                  <a:pt x="1344196" y="4232378"/>
                </a:cubicBezTo>
                <a:cubicBezTo>
                  <a:pt x="1320496" y="4213691"/>
                  <a:pt x="1318672" y="4178139"/>
                  <a:pt x="1340094" y="4157173"/>
                </a:cubicBezTo>
                <a:cubicBezTo>
                  <a:pt x="1351261" y="4146463"/>
                  <a:pt x="1362997" y="4141107"/>
                  <a:pt x="1375075" y="4140937"/>
                </a:cubicBezTo>
                <a:close/>
                <a:moveTo>
                  <a:pt x="1218457" y="4125099"/>
                </a:moveTo>
                <a:cubicBezTo>
                  <a:pt x="1231276" y="4126067"/>
                  <a:pt x="1243924" y="4132106"/>
                  <a:pt x="1253496" y="4142589"/>
                </a:cubicBezTo>
                <a:cubicBezTo>
                  <a:pt x="1272639" y="4167201"/>
                  <a:pt x="1272182" y="4191357"/>
                  <a:pt x="1250305" y="4214146"/>
                </a:cubicBezTo>
                <a:cubicBezTo>
                  <a:pt x="1229339" y="4236024"/>
                  <a:pt x="1194244" y="4233289"/>
                  <a:pt x="1175557" y="4209133"/>
                </a:cubicBezTo>
                <a:cubicBezTo>
                  <a:pt x="1156414" y="4183609"/>
                  <a:pt x="1160060" y="4158997"/>
                  <a:pt x="1182393" y="4138032"/>
                </a:cubicBezTo>
                <a:cubicBezTo>
                  <a:pt x="1192649" y="4128233"/>
                  <a:pt x="1205639" y="4124130"/>
                  <a:pt x="1218457" y="4125099"/>
                </a:cubicBezTo>
                <a:close/>
                <a:moveTo>
                  <a:pt x="1046628" y="4117008"/>
                </a:moveTo>
                <a:cubicBezTo>
                  <a:pt x="1058536" y="4117407"/>
                  <a:pt x="1070500" y="4122990"/>
                  <a:pt x="1082122" y="4133017"/>
                </a:cubicBezTo>
                <a:cubicBezTo>
                  <a:pt x="1102177" y="4156718"/>
                  <a:pt x="1103088" y="4180874"/>
                  <a:pt x="1082122" y="4203664"/>
                </a:cubicBezTo>
                <a:cubicBezTo>
                  <a:pt x="1061612" y="4226453"/>
                  <a:pt x="1027429" y="4225996"/>
                  <a:pt x="1007830" y="4202296"/>
                </a:cubicBezTo>
                <a:cubicBezTo>
                  <a:pt x="987775" y="4178596"/>
                  <a:pt x="989143" y="4153072"/>
                  <a:pt x="1011476" y="4132106"/>
                </a:cubicBezTo>
                <a:cubicBezTo>
                  <a:pt x="1022870" y="4121395"/>
                  <a:pt x="1034721" y="4116609"/>
                  <a:pt x="1046628" y="4117008"/>
                </a:cubicBezTo>
                <a:close/>
                <a:moveTo>
                  <a:pt x="894170" y="4110058"/>
                </a:moveTo>
                <a:cubicBezTo>
                  <a:pt x="906761" y="4110570"/>
                  <a:pt x="919181" y="4116154"/>
                  <a:pt x="928980" y="4126637"/>
                </a:cubicBezTo>
                <a:cubicBezTo>
                  <a:pt x="948578" y="4147603"/>
                  <a:pt x="947211" y="4177684"/>
                  <a:pt x="926245" y="4197282"/>
                </a:cubicBezTo>
                <a:cubicBezTo>
                  <a:pt x="905279" y="4216881"/>
                  <a:pt x="875198" y="4215513"/>
                  <a:pt x="855599" y="4194548"/>
                </a:cubicBezTo>
                <a:cubicBezTo>
                  <a:pt x="836001" y="4173582"/>
                  <a:pt x="837367" y="4143500"/>
                  <a:pt x="858333" y="4123902"/>
                </a:cubicBezTo>
                <a:cubicBezTo>
                  <a:pt x="868817" y="4114103"/>
                  <a:pt x="881579" y="4109545"/>
                  <a:pt x="894170" y="4110058"/>
                </a:cubicBezTo>
                <a:close/>
                <a:moveTo>
                  <a:pt x="732481" y="4094276"/>
                </a:moveTo>
                <a:cubicBezTo>
                  <a:pt x="743591" y="4094504"/>
                  <a:pt x="754644" y="4099518"/>
                  <a:pt x="765354" y="4109318"/>
                </a:cubicBezTo>
                <a:cubicBezTo>
                  <a:pt x="786777" y="4128915"/>
                  <a:pt x="786777" y="4158997"/>
                  <a:pt x="765811" y="4179507"/>
                </a:cubicBezTo>
                <a:cubicBezTo>
                  <a:pt x="744845" y="4200017"/>
                  <a:pt x="715219" y="4199562"/>
                  <a:pt x="695164" y="4178139"/>
                </a:cubicBezTo>
                <a:cubicBezTo>
                  <a:pt x="675110" y="4156718"/>
                  <a:pt x="676477" y="4126637"/>
                  <a:pt x="699266" y="4107949"/>
                </a:cubicBezTo>
                <a:cubicBezTo>
                  <a:pt x="710205" y="4098606"/>
                  <a:pt x="721372" y="4094048"/>
                  <a:pt x="732481" y="4094276"/>
                </a:cubicBezTo>
                <a:close/>
                <a:moveTo>
                  <a:pt x="2512361" y="4093878"/>
                </a:moveTo>
                <a:cubicBezTo>
                  <a:pt x="2517944" y="4094277"/>
                  <a:pt x="2523755" y="4095188"/>
                  <a:pt x="2529225" y="4095188"/>
                </a:cubicBezTo>
                <a:cubicBezTo>
                  <a:pt x="2525123" y="4104303"/>
                  <a:pt x="2521021" y="4113419"/>
                  <a:pt x="2517830" y="4122534"/>
                </a:cubicBezTo>
                <a:cubicBezTo>
                  <a:pt x="2514640" y="4121167"/>
                  <a:pt x="2511449" y="4120256"/>
                  <a:pt x="2508259" y="4118889"/>
                </a:cubicBezTo>
                <a:cubicBezTo>
                  <a:pt x="2504157" y="4128915"/>
                  <a:pt x="2500511" y="4139399"/>
                  <a:pt x="2496409" y="4149425"/>
                </a:cubicBezTo>
                <a:cubicBezTo>
                  <a:pt x="2493218" y="4156263"/>
                  <a:pt x="2489572" y="4162643"/>
                  <a:pt x="2485926" y="4169024"/>
                </a:cubicBezTo>
                <a:cubicBezTo>
                  <a:pt x="2481368" y="4163555"/>
                  <a:pt x="2474987" y="4158085"/>
                  <a:pt x="2473163" y="4151705"/>
                </a:cubicBezTo>
                <a:cubicBezTo>
                  <a:pt x="2466327" y="4127092"/>
                  <a:pt x="2472253" y="4106126"/>
                  <a:pt x="2496864" y="4095643"/>
                </a:cubicBezTo>
                <a:cubicBezTo>
                  <a:pt x="2501422" y="4093592"/>
                  <a:pt x="2506777" y="4093479"/>
                  <a:pt x="2512361" y="4093878"/>
                </a:cubicBezTo>
                <a:close/>
                <a:moveTo>
                  <a:pt x="573015" y="4079464"/>
                </a:moveTo>
                <a:cubicBezTo>
                  <a:pt x="585663" y="4080375"/>
                  <a:pt x="597855" y="4086528"/>
                  <a:pt x="606743" y="4097923"/>
                </a:cubicBezTo>
                <a:cubicBezTo>
                  <a:pt x="624974" y="4121167"/>
                  <a:pt x="621783" y="4143500"/>
                  <a:pt x="601730" y="4164466"/>
                </a:cubicBezTo>
                <a:cubicBezTo>
                  <a:pt x="579396" y="4182242"/>
                  <a:pt x="557063" y="4182697"/>
                  <a:pt x="535642" y="4162643"/>
                </a:cubicBezTo>
                <a:cubicBezTo>
                  <a:pt x="514219" y="4142133"/>
                  <a:pt x="514676" y="4112508"/>
                  <a:pt x="536552" y="4092453"/>
                </a:cubicBezTo>
                <a:cubicBezTo>
                  <a:pt x="547264" y="4082882"/>
                  <a:pt x="560367" y="4078552"/>
                  <a:pt x="573015" y="4079464"/>
                </a:cubicBezTo>
                <a:close/>
                <a:moveTo>
                  <a:pt x="2354205" y="4072456"/>
                </a:moveTo>
                <a:cubicBezTo>
                  <a:pt x="2365258" y="4072513"/>
                  <a:pt x="2376310" y="4077640"/>
                  <a:pt x="2386565" y="4087895"/>
                </a:cubicBezTo>
                <a:cubicBezTo>
                  <a:pt x="2407532" y="4108406"/>
                  <a:pt x="2404797" y="4131650"/>
                  <a:pt x="2387022" y="4153528"/>
                </a:cubicBezTo>
                <a:cubicBezTo>
                  <a:pt x="2364688" y="4171303"/>
                  <a:pt x="2341899" y="4173582"/>
                  <a:pt x="2321389" y="4152616"/>
                </a:cubicBezTo>
                <a:cubicBezTo>
                  <a:pt x="2301335" y="4131650"/>
                  <a:pt x="2301335" y="4107949"/>
                  <a:pt x="2321845" y="4087440"/>
                </a:cubicBezTo>
                <a:cubicBezTo>
                  <a:pt x="2332100" y="4077413"/>
                  <a:pt x="2343153" y="4072399"/>
                  <a:pt x="2354205" y="4072456"/>
                </a:cubicBezTo>
                <a:close/>
                <a:moveTo>
                  <a:pt x="409276" y="4064081"/>
                </a:moveTo>
                <a:cubicBezTo>
                  <a:pt x="420329" y="4064423"/>
                  <a:pt x="431268" y="4069664"/>
                  <a:pt x="441750" y="4079692"/>
                </a:cubicBezTo>
                <a:cubicBezTo>
                  <a:pt x="460894" y="4097923"/>
                  <a:pt x="460437" y="4126181"/>
                  <a:pt x="439016" y="4148513"/>
                </a:cubicBezTo>
                <a:cubicBezTo>
                  <a:pt x="420329" y="4164466"/>
                  <a:pt x="397996" y="4166290"/>
                  <a:pt x="376118" y="4147603"/>
                </a:cubicBezTo>
                <a:cubicBezTo>
                  <a:pt x="354240" y="4128460"/>
                  <a:pt x="354240" y="4097011"/>
                  <a:pt x="376118" y="4077868"/>
                </a:cubicBezTo>
                <a:cubicBezTo>
                  <a:pt x="387057" y="4068297"/>
                  <a:pt x="398224" y="4063739"/>
                  <a:pt x="409276" y="4064081"/>
                </a:cubicBezTo>
                <a:close/>
                <a:moveTo>
                  <a:pt x="2192175" y="4055478"/>
                </a:moveTo>
                <a:cubicBezTo>
                  <a:pt x="2203228" y="4055307"/>
                  <a:pt x="2214280" y="4060093"/>
                  <a:pt x="2224763" y="4070120"/>
                </a:cubicBezTo>
                <a:cubicBezTo>
                  <a:pt x="2245729" y="4090175"/>
                  <a:pt x="2244818" y="4112963"/>
                  <a:pt x="2227955" y="4135297"/>
                </a:cubicBezTo>
                <a:cubicBezTo>
                  <a:pt x="2206989" y="4155351"/>
                  <a:pt x="2184654" y="4158085"/>
                  <a:pt x="2161866" y="4139854"/>
                </a:cubicBezTo>
                <a:cubicBezTo>
                  <a:pt x="2139989" y="4122079"/>
                  <a:pt x="2138621" y="4090175"/>
                  <a:pt x="2159587" y="4070575"/>
                </a:cubicBezTo>
                <a:cubicBezTo>
                  <a:pt x="2170070" y="4060776"/>
                  <a:pt x="2181123" y="4055649"/>
                  <a:pt x="2192175" y="4055478"/>
                </a:cubicBezTo>
                <a:close/>
                <a:moveTo>
                  <a:pt x="248728" y="4048356"/>
                </a:moveTo>
                <a:cubicBezTo>
                  <a:pt x="259894" y="4049154"/>
                  <a:pt x="271061" y="4054851"/>
                  <a:pt x="281772" y="4064651"/>
                </a:cubicBezTo>
                <a:cubicBezTo>
                  <a:pt x="298180" y="4087895"/>
                  <a:pt x="299092" y="4110684"/>
                  <a:pt x="277669" y="4129827"/>
                </a:cubicBezTo>
                <a:cubicBezTo>
                  <a:pt x="256248" y="4149425"/>
                  <a:pt x="232092" y="4148058"/>
                  <a:pt x="212493" y="4126637"/>
                </a:cubicBezTo>
                <a:cubicBezTo>
                  <a:pt x="192894" y="4105215"/>
                  <a:pt x="194261" y="4081059"/>
                  <a:pt x="215684" y="4061460"/>
                </a:cubicBezTo>
                <a:cubicBezTo>
                  <a:pt x="226394" y="4051661"/>
                  <a:pt x="237561" y="4047558"/>
                  <a:pt x="248728" y="4048356"/>
                </a:cubicBezTo>
                <a:close/>
                <a:moveTo>
                  <a:pt x="84931" y="4040494"/>
                </a:moveTo>
                <a:cubicBezTo>
                  <a:pt x="96155" y="4040494"/>
                  <a:pt x="107435" y="4042773"/>
                  <a:pt x="114955" y="4047331"/>
                </a:cubicBezTo>
                <a:cubicBezTo>
                  <a:pt x="140024" y="4062827"/>
                  <a:pt x="132731" y="4089263"/>
                  <a:pt x="122248" y="4108861"/>
                </a:cubicBezTo>
                <a:cubicBezTo>
                  <a:pt x="96269" y="4129827"/>
                  <a:pt x="72568" y="4132106"/>
                  <a:pt x="52514" y="4111139"/>
                </a:cubicBezTo>
                <a:cubicBezTo>
                  <a:pt x="32459" y="4090175"/>
                  <a:pt x="31548" y="4062372"/>
                  <a:pt x="55248" y="4047331"/>
                </a:cubicBezTo>
                <a:cubicBezTo>
                  <a:pt x="62541" y="4042773"/>
                  <a:pt x="73707" y="4040494"/>
                  <a:pt x="84931" y="4040494"/>
                </a:cubicBezTo>
                <a:close/>
                <a:moveTo>
                  <a:pt x="2031797" y="4039013"/>
                </a:moveTo>
                <a:cubicBezTo>
                  <a:pt x="2043477" y="4039241"/>
                  <a:pt x="2055213" y="4044140"/>
                  <a:pt x="2065241" y="4053712"/>
                </a:cubicBezTo>
                <a:cubicBezTo>
                  <a:pt x="2086207" y="4074677"/>
                  <a:pt x="2086207" y="4104303"/>
                  <a:pt x="2063873" y="4123902"/>
                </a:cubicBezTo>
                <a:cubicBezTo>
                  <a:pt x="2041995" y="4143045"/>
                  <a:pt x="2019207" y="4142589"/>
                  <a:pt x="1997784" y="4122534"/>
                </a:cubicBezTo>
                <a:cubicBezTo>
                  <a:pt x="1976363" y="4102480"/>
                  <a:pt x="1976818" y="4072399"/>
                  <a:pt x="1998696" y="4052344"/>
                </a:cubicBezTo>
                <a:cubicBezTo>
                  <a:pt x="2008495" y="4043229"/>
                  <a:pt x="2020118" y="4038785"/>
                  <a:pt x="2031797" y="4039013"/>
                </a:cubicBezTo>
                <a:close/>
                <a:moveTo>
                  <a:pt x="3364671" y="4033658"/>
                </a:moveTo>
                <a:cubicBezTo>
                  <a:pt x="3364216" y="4047331"/>
                  <a:pt x="3364216" y="4061004"/>
                  <a:pt x="3363759" y="4078780"/>
                </a:cubicBezTo>
                <a:cubicBezTo>
                  <a:pt x="3345528" y="4080147"/>
                  <a:pt x="3333678" y="4080603"/>
                  <a:pt x="3322284" y="4081515"/>
                </a:cubicBezTo>
                <a:cubicBezTo>
                  <a:pt x="3326842" y="4067841"/>
                  <a:pt x="3329575" y="4052801"/>
                  <a:pt x="3337780" y="4041406"/>
                </a:cubicBezTo>
                <a:cubicBezTo>
                  <a:pt x="3342338" y="4035480"/>
                  <a:pt x="3355555" y="4035936"/>
                  <a:pt x="3364671" y="4033658"/>
                </a:cubicBezTo>
                <a:close/>
                <a:moveTo>
                  <a:pt x="1878313" y="4029613"/>
                </a:moveTo>
                <a:cubicBezTo>
                  <a:pt x="1889423" y="4029783"/>
                  <a:pt x="1900475" y="4034797"/>
                  <a:pt x="1911186" y="4044596"/>
                </a:cubicBezTo>
                <a:cubicBezTo>
                  <a:pt x="1932608" y="4064194"/>
                  <a:pt x="1932608" y="4094276"/>
                  <a:pt x="1912098" y="4114786"/>
                </a:cubicBezTo>
                <a:cubicBezTo>
                  <a:pt x="1891588" y="4135297"/>
                  <a:pt x="1861963" y="4134841"/>
                  <a:pt x="1841908" y="4113875"/>
                </a:cubicBezTo>
                <a:cubicBezTo>
                  <a:pt x="1821854" y="4092909"/>
                  <a:pt x="1822766" y="4062827"/>
                  <a:pt x="1845098" y="4043685"/>
                </a:cubicBezTo>
                <a:cubicBezTo>
                  <a:pt x="1856037" y="4034114"/>
                  <a:pt x="1867203" y="4029442"/>
                  <a:pt x="1878313" y="4029613"/>
                </a:cubicBezTo>
                <a:close/>
                <a:moveTo>
                  <a:pt x="1713207" y="4012749"/>
                </a:moveTo>
                <a:cubicBezTo>
                  <a:pt x="1726824" y="4011894"/>
                  <a:pt x="1740725" y="4016793"/>
                  <a:pt x="1751208" y="4027732"/>
                </a:cubicBezTo>
                <a:cubicBezTo>
                  <a:pt x="1772629" y="4049609"/>
                  <a:pt x="1773085" y="4073766"/>
                  <a:pt x="1753031" y="4098834"/>
                </a:cubicBezTo>
                <a:cubicBezTo>
                  <a:pt x="1731153" y="4119344"/>
                  <a:pt x="1706541" y="4122534"/>
                  <a:pt x="1683296" y="4102025"/>
                </a:cubicBezTo>
                <a:cubicBezTo>
                  <a:pt x="1660052" y="4081515"/>
                  <a:pt x="1657317" y="4056446"/>
                  <a:pt x="1676916" y="4032290"/>
                </a:cubicBezTo>
                <a:cubicBezTo>
                  <a:pt x="1686259" y="4020212"/>
                  <a:pt x="1699591" y="4013603"/>
                  <a:pt x="1713207" y="4012749"/>
                </a:cubicBezTo>
                <a:close/>
                <a:moveTo>
                  <a:pt x="1557387" y="3995144"/>
                </a:moveTo>
                <a:cubicBezTo>
                  <a:pt x="1569123" y="3995828"/>
                  <a:pt x="1580518" y="4001298"/>
                  <a:pt x="1591229" y="4010869"/>
                </a:cubicBezTo>
                <a:cubicBezTo>
                  <a:pt x="1612195" y="4033658"/>
                  <a:pt x="1610828" y="4069209"/>
                  <a:pt x="1587582" y="4086983"/>
                </a:cubicBezTo>
                <a:cubicBezTo>
                  <a:pt x="1563426" y="4105671"/>
                  <a:pt x="1538814" y="4104303"/>
                  <a:pt x="1516937" y="4082882"/>
                </a:cubicBezTo>
                <a:cubicBezTo>
                  <a:pt x="1495971" y="4062372"/>
                  <a:pt x="1498249" y="4025910"/>
                  <a:pt x="1521494" y="4008134"/>
                </a:cubicBezTo>
                <a:cubicBezTo>
                  <a:pt x="1533572" y="3998563"/>
                  <a:pt x="1545651" y="3994461"/>
                  <a:pt x="1557387" y="3995144"/>
                </a:cubicBezTo>
                <a:close/>
                <a:moveTo>
                  <a:pt x="1381342" y="3986883"/>
                </a:moveTo>
                <a:cubicBezTo>
                  <a:pt x="1395585" y="3986143"/>
                  <a:pt x="1410512" y="3991042"/>
                  <a:pt x="1422135" y="4001753"/>
                </a:cubicBezTo>
                <a:cubicBezTo>
                  <a:pt x="1440821" y="4023630"/>
                  <a:pt x="1444011" y="4048243"/>
                  <a:pt x="1425325" y="4072854"/>
                </a:cubicBezTo>
                <a:cubicBezTo>
                  <a:pt x="1408005" y="4096100"/>
                  <a:pt x="1369720" y="4098378"/>
                  <a:pt x="1349210" y="4077868"/>
                </a:cubicBezTo>
                <a:cubicBezTo>
                  <a:pt x="1327788" y="4055991"/>
                  <a:pt x="1326421" y="4030467"/>
                  <a:pt x="1344652" y="4005855"/>
                </a:cubicBezTo>
                <a:cubicBezTo>
                  <a:pt x="1353540" y="3994005"/>
                  <a:pt x="1367099" y="3987624"/>
                  <a:pt x="1381342" y="3986883"/>
                </a:cubicBezTo>
                <a:close/>
                <a:moveTo>
                  <a:pt x="3012495" y="3973922"/>
                </a:moveTo>
                <a:cubicBezTo>
                  <a:pt x="3018875" y="3974663"/>
                  <a:pt x="3025228" y="3977027"/>
                  <a:pt x="3031039" y="3981243"/>
                </a:cubicBezTo>
                <a:cubicBezTo>
                  <a:pt x="3037876" y="3986256"/>
                  <a:pt x="3044713" y="3996739"/>
                  <a:pt x="3044257" y="4004032"/>
                </a:cubicBezTo>
                <a:cubicBezTo>
                  <a:pt x="3044257" y="4009957"/>
                  <a:pt x="3032863" y="4017705"/>
                  <a:pt x="3025570" y="4019528"/>
                </a:cubicBezTo>
                <a:cubicBezTo>
                  <a:pt x="3008250" y="4024086"/>
                  <a:pt x="2989564" y="4025910"/>
                  <a:pt x="2958115" y="4030923"/>
                </a:cubicBezTo>
                <a:cubicBezTo>
                  <a:pt x="2962672" y="4019072"/>
                  <a:pt x="2966318" y="4012235"/>
                  <a:pt x="2968141" y="4004944"/>
                </a:cubicBezTo>
                <a:cubicBezTo>
                  <a:pt x="2973953" y="3984091"/>
                  <a:pt x="2993352" y="3971700"/>
                  <a:pt x="3012495" y="3973922"/>
                </a:cubicBezTo>
                <a:close/>
                <a:moveTo>
                  <a:pt x="1223926" y="3970304"/>
                </a:moveTo>
                <a:cubicBezTo>
                  <a:pt x="1238113" y="3970532"/>
                  <a:pt x="1252356" y="3976001"/>
                  <a:pt x="1262156" y="3986256"/>
                </a:cubicBezTo>
                <a:cubicBezTo>
                  <a:pt x="1281754" y="4006767"/>
                  <a:pt x="1280387" y="4043229"/>
                  <a:pt x="1259421" y="4062372"/>
                </a:cubicBezTo>
                <a:cubicBezTo>
                  <a:pt x="1238455" y="4081515"/>
                  <a:pt x="1200169" y="4079692"/>
                  <a:pt x="1183305" y="4057814"/>
                </a:cubicBezTo>
                <a:cubicBezTo>
                  <a:pt x="1165074" y="4034113"/>
                  <a:pt x="1165530" y="4008589"/>
                  <a:pt x="1186040" y="3985801"/>
                </a:cubicBezTo>
                <a:cubicBezTo>
                  <a:pt x="1195611" y="3975090"/>
                  <a:pt x="1209740" y="3970076"/>
                  <a:pt x="1223926" y="3970304"/>
                </a:cubicBezTo>
                <a:close/>
                <a:moveTo>
                  <a:pt x="1059048" y="3954694"/>
                </a:moveTo>
                <a:cubicBezTo>
                  <a:pt x="1073348" y="3954124"/>
                  <a:pt x="1088047" y="3958910"/>
                  <a:pt x="1098530" y="3968937"/>
                </a:cubicBezTo>
                <a:cubicBezTo>
                  <a:pt x="1119951" y="3988991"/>
                  <a:pt x="1119496" y="4025453"/>
                  <a:pt x="1098074" y="4045508"/>
                </a:cubicBezTo>
                <a:cubicBezTo>
                  <a:pt x="1078021" y="4063739"/>
                  <a:pt x="1044748" y="4063739"/>
                  <a:pt x="1024238" y="4044141"/>
                </a:cubicBezTo>
                <a:cubicBezTo>
                  <a:pt x="1005551" y="4021807"/>
                  <a:pt x="1003728" y="3997195"/>
                  <a:pt x="1021959" y="3972583"/>
                </a:cubicBezTo>
                <a:cubicBezTo>
                  <a:pt x="1030847" y="3961189"/>
                  <a:pt x="1044748" y="3955263"/>
                  <a:pt x="1059048" y="3954694"/>
                </a:cubicBezTo>
                <a:close/>
                <a:moveTo>
                  <a:pt x="2845935" y="3954181"/>
                </a:moveTo>
                <a:cubicBezTo>
                  <a:pt x="2856817" y="3953782"/>
                  <a:pt x="2867414" y="3958226"/>
                  <a:pt x="2875162" y="3968025"/>
                </a:cubicBezTo>
                <a:cubicBezTo>
                  <a:pt x="2886557" y="3982154"/>
                  <a:pt x="2885190" y="4006767"/>
                  <a:pt x="2892938" y="4042318"/>
                </a:cubicBezTo>
                <a:cubicBezTo>
                  <a:pt x="2856931" y="4036848"/>
                  <a:pt x="2832775" y="4040038"/>
                  <a:pt x="2817734" y="4029555"/>
                </a:cubicBezTo>
                <a:cubicBezTo>
                  <a:pt x="2796313" y="4015427"/>
                  <a:pt x="2797224" y="3988536"/>
                  <a:pt x="2814999" y="3969393"/>
                </a:cubicBezTo>
                <a:cubicBezTo>
                  <a:pt x="2823887" y="3959821"/>
                  <a:pt x="2835053" y="3954580"/>
                  <a:pt x="2845935" y="3954181"/>
                </a:cubicBezTo>
                <a:close/>
                <a:moveTo>
                  <a:pt x="909723" y="3946375"/>
                </a:moveTo>
                <a:cubicBezTo>
                  <a:pt x="921687" y="3946603"/>
                  <a:pt x="933537" y="3951845"/>
                  <a:pt x="944932" y="3962100"/>
                </a:cubicBezTo>
                <a:cubicBezTo>
                  <a:pt x="966809" y="3982154"/>
                  <a:pt x="965442" y="4017249"/>
                  <a:pt x="943565" y="4037303"/>
                </a:cubicBezTo>
                <a:cubicBezTo>
                  <a:pt x="923055" y="4055991"/>
                  <a:pt x="891606" y="4055079"/>
                  <a:pt x="872463" y="4035936"/>
                </a:cubicBezTo>
                <a:cubicBezTo>
                  <a:pt x="851042" y="4014970"/>
                  <a:pt x="851042" y="3979875"/>
                  <a:pt x="873830" y="3960732"/>
                </a:cubicBezTo>
                <a:cubicBezTo>
                  <a:pt x="885681" y="3950933"/>
                  <a:pt x="897759" y="3946148"/>
                  <a:pt x="909723" y="3946375"/>
                </a:cubicBezTo>
                <a:close/>
                <a:moveTo>
                  <a:pt x="2693192" y="3945635"/>
                </a:moveTo>
                <a:cubicBezTo>
                  <a:pt x="2706182" y="3945920"/>
                  <a:pt x="2719285" y="3951389"/>
                  <a:pt x="2724755" y="3961644"/>
                </a:cubicBezTo>
                <a:cubicBezTo>
                  <a:pt x="2733871" y="3978053"/>
                  <a:pt x="2732503" y="4000841"/>
                  <a:pt x="2734326" y="4012692"/>
                </a:cubicBezTo>
                <a:cubicBezTo>
                  <a:pt x="2708347" y="4039583"/>
                  <a:pt x="2670973" y="4041406"/>
                  <a:pt x="2661401" y="4020440"/>
                </a:cubicBezTo>
                <a:cubicBezTo>
                  <a:pt x="2653653" y="4003576"/>
                  <a:pt x="2654108" y="3977141"/>
                  <a:pt x="2662313" y="3960732"/>
                </a:cubicBezTo>
                <a:cubicBezTo>
                  <a:pt x="2667327" y="3950249"/>
                  <a:pt x="2680202" y="3945350"/>
                  <a:pt x="2693192" y="3945635"/>
                </a:cubicBezTo>
                <a:close/>
                <a:moveTo>
                  <a:pt x="2531105" y="3935722"/>
                </a:moveTo>
                <a:cubicBezTo>
                  <a:pt x="2542328" y="3935665"/>
                  <a:pt x="2553609" y="3937944"/>
                  <a:pt x="2561129" y="3942501"/>
                </a:cubicBezTo>
                <a:cubicBezTo>
                  <a:pt x="2585742" y="3957542"/>
                  <a:pt x="2579360" y="3983978"/>
                  <a:pt x="2568422" y="4004032"/>
                </a:cubicBezTo>
                <a:cubicBezTo>
                  <a:pt x="2542898" y="4024542"/>
                  <a:pt x="2519654" y="4027277"/>
                  <a:pt x="2499144" y="4006767"/>
                </a:cubicBezTo>
                <a:cubicBezTo>
                  <a:pt x="2479090" y="3985801"/>
                  <a:pt x="2477721" y="3957998"/>
                  <a:pt x="2501422" y="3942957"/>
                </a:cubicBezTo>
                <a:cubicBezTo>
                  <a:pt x="2508714" y="3938172"/>
                  <a:pt x="2519881" y="3935779"/>
                  <a:pt x="2531105" y="3935722"/>
                </a:cubicBezTo>
                <a:close/>
                <a:moveTo>
                  <a:pt x="745015" y="3932702"/>
                </a:moveTo>
                <a:cubicBezTo>
                  <a:pt x="757606" y="3932132"/>
                  <a:pt x="770369" y="3936576"/>
                  <a:pt x="780851" y="3946147"/>
                </a:cubicBezTo>
                <a:cubicBezTo>
                  <a:pt x="802273" y="3965290"/>
                  <a:pt x="803640" y="3995827"/>
                  <a:pt x="784042" y="4016793"/>
                </a:cubicBezTo>
                <a:cubicBezTo>
                  <a:pt x="764443" y="4037759"/>
                  <a:pt x="734362" y="4039127"/>
                  <a:pt x="713396" y="4019984"/>
                </a:cubicBezTo>
                <a:cubicBezTo>
                  <a:pt x="692429" y="4000385"/>
                  <a:pt x="691063" y="3970303"/>
                  <a:pt x="710205" y="3949338"/>
                </a:cubicBezTo>
                <a:cubicBezTo>
                  <a:pt x="720004" y="3938855"/>
                  <a:pt x="732424" y="3933272"/>
                  <a:pt x="745015" y="3932702"/>
                </a:cubicBezTo>
                <a:close/>
                <a:moveTo>
                  <a:pt x="587657" y="3916921"/>
                </a:moveTo>
                <a:cubicBezTo>
                  <a:pt x="598653" y="3917433"/>
                  <a:pt x="609478" y="3922675"/>
                  <a:pt x="619961" y="3932474"/>
                </a:cubicBezTo>
                <a:cubicBezTo>
                  <a:pt x="641382" y="3952529"/>
                  <a:pt x="640471" y="3981698"/>
                  <a:pt x="619505" y="4002209"/>
                </a:cubicBezTo>
                <a:cubicBezTo>
                  <a:pt x="598539" y="4022263"/>
                  <a:pt x="568913" y="4020895"/>
                  <a:pt x="549315" y="3999474"/>
                </a:cubicBezTo>
                <a:cubicBezTo>
                  <a:pt x="530172" y="3978508"/>
                  <a:pt x="531539" y="3947971"/>
                  <a:pt x="554328" y="3929739"/>
                </a:cubicBezTo>
                <a:cubicBezTo>
                  <a:pt x="565495" y="3920624"/>
                  <a:pt x="576661" y="3916408"/>
                  <a:pt x="587657" y="3916921"/>
                </a:cubicBezTo>
                <a:close/>
                <a:moveTo>
                  <a:pt x="2371354" y="3911451"/>
                </a:moveTo>
                <a:cubicBezTo>
                  <a:pt x="2382919" y="3911281"/>
                  <a:pt x="2393858" y="3916294"/>
                  <a:pt x="2404341" y="3927005"/>
                </a:cubicBezTo>
                <a:cubicBezTo>
                  <a:pt x="2423939" y="3947971"/>
                  <a:pt x="2423484" y="3972127"/>
                  <a:pt x="2402518" y="3992181"/>
                </a:cubicBezTo>
                <a:cubicBezTo>
                  <a:pt x="2381096" y="4012235"/>
                  <a:pt x="2357396" y="4011324"/>
                  <a:pt x="2336885" y="3990814"/>
                </a:cubicBezTo>
                <a:cubicBezTo>
                  <a:pt x="2315464" y="3968937"/>
                  <a:pt x="2321389" y="3946603"/>
                  <a:pt x="2334607" y="3927005"/>
                </a:cubicBezTo>
                <a:cubicBezTo>
                  <a:pt x="2347596" y="3916978"/>
                  <a:pt x="2359788" y="3911622"/>
                  <a:pt x="2371354" y="3911451"/>
                </a:cubicBezTo>
                <a:close/>
                <a:moveTo>
                  <a:pt x="425399" y="3901368"/>
                </a:moveTo>
                <a:cubicBezTo>
                  <a:pt x="436395" y="3901709"/>
                  <a:pt x="447220" y="3906951"/>
                  <a:pt x="457703" y="3916978"/>
                </a:cubicBezTo>
                <a:cubicBezTo>
                  <a:pt x="478669" y="3937032"/>
                  <a:pt x="477757" y="3967113"/>
                  <a:pt x="455879" y="3986256"/>
                </a:cubicBezTo>
                <a:cubicBezTo>
                  <a:pt x="433546" y="4005399"/>
                  <a:pt x="411669" y="4003576"/>
                  <a:pt x="392982" y="3988079"/>
                </a:cubicBezTo>
                <a:cubicBezTo>
                  <a:pt x="369281" y="3964379"/>
                  <a:pt x="369737" y="3933841"/>
                  <a:pt x="392071" y="3915155"/>
                </a:cubicBezTo>
                <a:cubicBezTo>
                  <a:pt x="403237" y="3905584"/>
                  <a:pt x="414404" y="3901026"/>
                  <a:pt x="425399" y="3901368"/>
                </a:cubicBezTo>
                <a:close/>
                <a:moveTo>
                  <a:pt x="2208526" y="3893904"/>
                </a:moveTo>
                <a:cubicBezTo>
                  <a:pt x="2219636" y="3893847"/>
                  <a:pt x="2230688" y="3898746"/>
                  <a:pt x="2241171" y="3908773"/>
                </a:cubicBezTo>
                <a:cubicBezTo>
                  <a:pt x="2262137" y="3928828"/>
                  <a:pt x="2261226" y="3952072"/>
                  <a:pt x="2243906" y="3974406"/>
                </a:cubicBezTo>
                <a:cubicBezTo>
                  <a:pt x="2222940" y="3994461"/>
                  <a:pt x="2200607" y="3997195"/>
                  <a:pt x="2177363" y="3978508"/>
                </a:cubicBezTo>
                <a:cubicBezTo>
                  <a:pt x="2155029" y="3960277"/>
                  <a:pt x="2154118" y="3928372"/>
                  <a:pt x="2175539" y="3908773"/>
                </a:cubicBezTo>
                <a:cubicBezTo>
                  <a:pt x="2186250" y="3898974"/>
                  <a:pt x="2197417" y="3893961"/>
                  <a:pt x="2208526" y="3893904"/>
                </a:cubicBezTo>
                <a:close/>
                <a:moveTo>
                  <a:pt x="264737" y="3886555"/>
                </a:moveTo>
                <a:cubicBezTo>
                  <a:pt x="275732" y="3887010"/>
                  <a:pt x="286557" y="3892366"/>
                  <a:pt x="296812" y="3902393"/>
                </a:cubicBezTo>
                <a:cubicBezTo>
                  <a:pt x="315499" y="3920624"/>
                  <a:pt x="314588" y="3948882"/>
                  <a:pt x="293167" y="3970760"/>
                </a:cubicBezTo>
                <a:cubicBezTo>
                  <a:pt x="274934" y="3986256"/>
                  <a:pt x="252601" y="3988079"/>
                  <a:pt x="231180" y="3969393"/>
                </a:cubicBezTo>
                <a:cubicBezTo>
                  <a:pt x="209758" y="3950250"/>
                  <a:pt x="209758" y="3918801"/>
                  <a:pt x="231635" y="3900113"/>
                </a:cubicBezTo>
                <a:cubicBezTo>
                  <a:pt x="242574" y="3890542"/>
                  <a:pt x="253741" y="3886099"/>
                  <a:pt x="264737" y="3886555"/>
                </a:cubicBezTo>
                <a:close/>
                <a:moveTo>
                  <a:pt x="2046439" y="3876413"/>
                </a:moveTo>
                <a:cubicBezTo>
                  <a:pt x="2057378" y="3876185"/>
                  <a:pt x="2068431" y="3880743"/>
                  <a:pt x="2079369" y="3890087"/>
                </a:cubicBezTo>
                <a:cubicBezTo>
                  <a:pt x="2101247" y="3909229"/>
                  <a:pt x="2102158" y="3938855"/>
                  <a:pt x="2083016" y="3959365"/>
                </a:cubicBezTo>
                <a:cubicBezTo>
                  <a:pt x="2062961" y="3980786"/>
                  <a:pt x="2033792" y="3981243"/>
                  <a:pt x="2013282" y="3960732"/>
                </a:cubicBezTo>
                <a:cubicBezTo>
                  <a:pt x="1992771" y="3940222"/>
                  <a:pt x="1992771" y="3911053"/>
                  <a:pt x="2014192" y="3891454"/>
                </a:cubicBezTo>
                <a:cubicBezTo>
                  <a:pt x="2024675" y="3881655"/>
                  <a:pt x="2035500" y="3876641"/>
                  <a:pt x="2046439" y="3876413"/>
                </a:cubicBezTo>
                <a:close/>
                <a:moveTo>
                  <a:pt x="99573" y="3871115"/>
                </a:moveTo>
                <a:cubicBezTo>
                  <a:pt x="110626" y="3871058"/>
                  <a:pt x="122020" y="3875730"/>
                  <a:pt x="133186" y="3884162"/>
                </a:cubicBezTo>
                <a:cubicBezTo>
                  <a:pt x="151419" y="3906038"/>
                  <a:pt x="154153" y="3928828"/>
                  <a:pt x="134098" y="3949794"/>
                </a:cubicBezTo>
                <a:cubicBezTo>
                  <a:pt x="114500" y="3970760"/>
                  <a:pt x="90344" y="3971215"/>
                  <a:pt x="69833" y="3951162"/>
                </a:cubicBezTo>
                <a:cubicBezTo>
                  <a:pt x="48867" y="3931563"/>
                  <a:pt x="48412" y="3907407"/>
                  <a:pt x="68010" y="3886440"/>
                </a:cubicBezTo>
                <a:cubicBezTo>
                  <a:pt x="77810" y="3875957"/>
                  <a:pt x="88521" y="3871172"/>
                  <a:pt x="99573" y="3871115"/>
                </a:cubicBezTo>
                <a:close/>
                <a:moveTo>
                  <a:pt x="1884808" y="3859834"/>
                </a:moveTo>
                <a:cubicBezTo>
                  <a:pt x="1897399" y="3859663"/>
                  <a:pt x="1910047" y="3864563"/>
                  <a:pt x="1920303" y="3874591"/>
                </a:cubicBezTo>
                <a:cubicBezTo>
                  <a:pt x="1940812" y="3894645"/>
                  <a:pt x="1941268" y="3924726"/>
                  <a:pt x="1921213" y="3945236"/>
                </a:cubicBezTo>
                <a:cubicBezTo>
                  <a:pt x="1901160" y="3965746"/>
                  <a:pt x="1871078" y="3966202"/>
                  <a:pt x="1850568" y="3946147"/>
                </a:cubicBezTo>
                <a:cubicBezTo>
                  <a:pt x="1830057" y="3926093"/>
                  <a:pt x="1829602" y="3896012"/>
                  <a:pt x="1849656" y="3875502"/>
                </a:cubicBezTo>
                <a:cubicBezTo>
                  <a:pt x="1859683" y="3865246"/>
                  <a:pt x="1872217" y="3860005"/>
                  <a:pt x="1884808" y="3859834"/>
                </a:cubicBezTo>
                <a:close/>
                <a:moveTo>
                  <a:pt x="1726994" y="3857726"/>
                </a:moveTo>
                <a:cubicBezTo>
                  <a:pt x="1739015" y="3858296"/>
                  <a:pt x="1750752" y="3863880"/>
                  <a:pt x="1761691" y="3874591"/>
                </a:cubicBezTo>
                <a:cubicBezTo>
                  <a:pt x="1782657" y="3895100"/>
                  <a:pt x="1780377" y="3930651"/>
                  <a:pt x="1758044" y="3949794"/>
                </a:cubicBezTo>
                <a:cubicBezTo>
                  <a:pt x="1737078" y="3967570"/>
                  <a:pt x="1705629" y="3966202"/>
                  <a:pt x="1686486" y="3946147"/>
                </a:cubicBezTo>
                <a:cubicBezTo>
                  <a:pt x="1666433" y="3924726"/>
                  <a:pt x="1667800" y="3889175"/>
                  <a:pt x="1690589" y="3870944"/>
                </a:cubicBezTo>
                <a:cubicBezTo>
                  <a:pt x="1702667" y="3861600"/>
                  <a:pt x="1714973" y="3857156"/>
                  <a:pt x="1726994" y="3857726"/>
                </a:cubicBezTo>
                <a:close/>
                <a:moveTo>
                  <a:pt x="1557672" y="3841546"/>
                </a:moveTo>
                <a:cubicBezTo>
                  <a:pt x="1571858" y="3840293"/>
                  <a:pt x="1586671" y="3844281"/>
                  <a:pt x="1597610" y="3853625"/>
                </a:cubicBezTo>
                <a:cubicBezTo>
                  <a:pt x="1618576" y="3871399"/>
                  <a:pt x="1620855" y="3908773"/>
                  <a:pt x="1602167" y="3929739"/>
                </a:cubicBezTo>
                <a:cubicBezTo>
                  <a:pt x="1583025" y="3951162"/>
                  <a:pt x="1545651" y="3952984"/>
                  <a:pt x="1526052" y="3932474"/>
                </a:cubicBezTo>
                <a:cubicBezTo>
                  <a:pt x="1505086" y="3910597"/>
                  <a:pt x="1503719" y="3885529"/>
                  <a:pt x="1521494" y="3860916"/>
                </a:cubicBezTo>
                <a:cubicBezTo>
                  <a:pt x="1529926" y="3849294"/>
                  <a:pt x="1543485" y="3842799"/>
                  <a:pt x="1557672" y="3841546"/>
                </a:cubicBezTo>
                <a:close/>
                <a:moveTo>
                  <a:pt x="3203780" y="3826733"/>
                </a:moveTo>
                <a:cubicBezTo>
                  <a:pt x="3194209" y="3841774"/>
                  <a:pt x="3192385" y="3849522"/>
                  <a:pt x="3187372" y="3851801"/>
                </a:cubicBezTo>
                <a:cubicBezTo>
                  <a:pt x="3176889" y="3857271"/>
                  <a:pt x="3164583" y="3860005"/>
                  <a:pt x="3152733" y="3863651"/>
                </a:cubicBezTo>
                <a:cubicBezTo>
                  <a:pt x="3155011" y="3855447"/>
                  <a:pt x="3154556" y="3844053"/>
                  <a:pt x="3159570" y="3840862"/>
                </a:cubicBezTo>
                <a:cubicBezTo>
                  <a:pt x="3169141" y="3834481"/>
                  <a:pt x="3181447" y="3833114"/>
                  <a:pt x="3203780" y="3826733"/>
                </a:cubicBezTo>
                <a:close/>
                <a:moveTo>
                  <a:pt x="1403048" y="3825024"/>
                </a:moveTo>
                <a:cubicBezTo>
                  <a:pt x="1417234" y="3825480"/>
                  <a:pt x="1431250" y="3830835"/>
                  <a:pt x="1440821" y="3840862"/>
                </a:cubicBezTo>
                <a:cubicBezTo>
                  <a:pt x="1459964" y="3861373"/>
                  <a:pt x="1458597" y="3898290"/>
                  <a:pt x="1438543" y="3917433"/>
                </a:cubicBezTo>
                <a:cubicBezTo>
                  <a:pt x="1418032" y="3936576"/>
                  <a:pt x="1381114" y="3935209"/>
                  <a:pt x="1361971" y="3915155"/>
                </a:cubicBezTo>
                <a:cubicBezTo>
                  <a:pt x="1342829" y="3894645"/>
                  <a:pt x="1343740" y="3857726"/>
                  <a:pt x="1364250" y="3838583"/>
                </a:cubicBezTo>
                <a:cubicBezTo>
                  <a:pt x="1374505" y="3829012"/>
                  <a:pt x="1388862" y="3824569"/>
                  <a:pt x="1403048" y="3825024"/>
                </a:cubicBezTo>
                <a:close/>
                <a:moveTo>
                  <a:pt x="3014973" y="3811921"/>
                </a:moveTo>
                <a:cubicBezTo>
                  <a:pt x="3024089" y="3810667"/>
                  <a:pt x="3034457" y="3814200"/>
                  <a:pt x="3044257" y="3823999"/>
                </a:cubicBezTo>
                <a:cubicBezTo>
                  <a:pt x="3061577" y="3841318"/>
                  <a:pt x="3076617" y="3857726"/>
                  <a:pt x="3044713" y="3891454"/>
                </a:cubicBezTo>
                <a:cubicBezTo>
                  <a:pt x="3034230" y="3890087"/>
                  <a:pt x="3008706" y="3893277"/>
                  <a:pt x="2996856" y="3882339"/>
                </a:cubicBezTo>
                <a:cubicBezTo>
                  <a:pt x="2986829" y="3872767"/>
                  <a:pt x="2985917" y="3843141"/>
                  <a:pt x="2993209" y="3828557"/>
                </a:cubicBezTo>
                <a:cubicBezTo>
                  <a:pt x="2997995" y="3819213"/>
                  <a:pt x="3005857" y="3813174"/>
                  <a:pt x="3014973" y="3811921"/>
                </a:cubicBezTo>
                <a:close/>
                <a:moveTo>
                  <a:pt x="1241303" y="3808787"/>
                </a:moveTo>
                <a:cubicBezTo>
                  <a:pt x="1255660" y="3809186"/>
                  <a:pt x="1269903" y="3814427"/>
                  <a:pt x="1279475" y="3824454"/>
                </a:cubicBezTo>
                <a:cubicBezTo>
                  <a:pt x="1298162" y="3844508"/>
                  <a:pt x="1297250" y="3882339"/>
                  <a:pt x="1277196" y="3901481"/>
                </a:cubicBezTo>
                <a:cubicBezTo>
                  <a:pt x="1256686" y="3920624"/>
                  <a:pt x="1218856" y="3919713"/>
                  <a:pt x="1200169" y="3899202"/>
                </a:cubicBezTo>
                <a:cubicBezTo>
                  <a:pt x="1181026" y="3879147"/>
                  <a:pt x="1182393" y="3841318"/>
                  <a:pt x="1202448" y="3822175"/>
                </a:cubicBezTo>
                <a:cubicBezTo>
                  <a:pt x="1212475" y="3812832"/>
                  <a:pt x="1226946" y="3808388"/>
                  <a:pt x="1241303" y="3808787"/>
                </a:cubicBezTo>
                <a:close/>
                <a:moveTo>
                  <a:pt x="2862173" y="3792834"/>
                </a:moveTo>
                <a:cubicBezTo>
                  <a:pt x="2872997" y="3792436"/>
                  <a:pt x="2883594" y="3796879"/>
                  <a:pt x="2891570" y="3806679"/>
                </a:cubicBezTo>
                <a:cubicBezTo>
                  <a:pt x="2902965" y="3820808"/>
                  <a:pt x="2901598" y="3845420"/>
                  <a:pt x="2908890" y="3880971"/>
                </a:cubicBezTo>
                <a:cubicBezTo>
                  <a:pt x="2872884" y="3875957"/>
                  <a:pt x="2848726" y="3878692"/>
                  <a:pt x="2833687" y="3868209"/>
                </a:cubicBezTo>
                <a:cubicBezTo>
                  <a:pt x="2812721" y="3853625"/>
                  <a:pt x="2813632" y="3827189"/>
                  <a:pt x="2831407" y="3808046"/>
                </a:cubicBezTo>
                <a:cubicBezTo>
                  <a:pt x="2840295" y="3798475"/>
                  <a:pt x="2851348" y="3793233"/>
                  <a:pt x="2862173" y="3792834"/>
                </a:cubicBezTo>
                <a:close/>
                <a:moveTo>
                  <a:pt x="1076596" y="3792436"/>
                </a:moveTo>
                <a:cubicBezTo>
                  <a:pt x="1090782" y="3792094"/>
                  <a:pt x="1105139" y="3796652"/>
                  <a:pt x="1115395" y="3806223"/>
                </a:cubicBezTo>
                <a:cubicBezTo>
                  <a:pt x="1135448" y="3825366"/>
                  <a:pt x="1136816" y="3862739"/>
                  <a:pt x="1117217" y="3882794"/>
                </a:cubicBezTo>
                <a:cubicBezTo>
                  <a:pt x="1098074" y="3902848"/>
                  <a:pt x="1061156" y="3903760"/>
                  <a:pt x="1040645" y="3884617"/>
                </a:cubicBezTo>
                <a:cubicBezTo>
                  <a:pt x="1020592" y="3865474"/>
                  <a:pt x="1019680" y="3828557"/>
                  <a:pt x="1038823" y="3808046"/>
                </a:cubicBezTo>
                <a:cubicBezTo>
                  <a:pt x="1048394" y="3798019"/>
                  <a:pt x="1062410" y="3792778"/>
                  <a:pt x="1076596" y="3792436"/>
                </a:cubicBezTo>
                <a:close/>
                <a:moveTo>
                  <a:pt x="2710626" y="3784859"/>
                </a:moveTo>
                <a:cubicBezTo>
                  <a:pt x="2723160" y="3784688"/>
                  <a:pt x="2735010" y="3789360"/>
                  <a:pt x="2740707" y="3799843"/>
                </a:cubicBezTo>
                <a:cubicBezTo>
                  <a:pt x="2750279" y="3816251"/>
                  <a:pt x="2748911" y="3839040"/>
                  <a:pt x="2754837" y="3872767"/>
                </a:cubicBezTo>
                <a:cubicBezTo>
                  <a:pt x="2720653" y="3869121"/>
                  <a:pt x="2698319" y="3871399"/>
                  <a:pt x="2681000" y="3863196"/>
                </a:cubicBezTo>
                <a:cubicBezTo>
                  <a:pt x="2660033" y="3853168"/>
                  <a:pt x="2660033" y="3816706"/>
                  <a:pt x="2676442" y="3798931"/>
                </a:cubicBezTo>
                <a:cubicBezTo>
                  <a:pt x="2684874" y="3790043"/>
                  <a:pt x="2698092" y="3785030"/>
                  <a:pt x="2710626" y="3784859"/>
                </a:cubicBezTo>
                <a:close/>
                <a:moveTo>
                  <a:pt x="918725" y="3776198"/>
                </a:moveTo>
                <a:cubicBezTo>
                  <a:pt x="930917" y="3776597"/>
                  <a:pt x="942881" y="3781839"/>
                  <a:pt x="954048" y="3792093"/>
                </a:cubicBezTo>
                <a:cubicBezTo>
                  <a:pt x="975469" y="3811236"/>
                  <a:pt x="974102" y="3848610"/>
                  <a:pt x="953136" y="3868209"/>
                </a:cubicBezTo>
                <a:cubicBezTo>
                  <a:pt x="932626" y="3887807"/>
                  <a:pt x="895708" y="3886440"/>
                  <a:pt x="877021" y="3865474"/>
                </a:cubicBezTo>
                <a:cubicBezTo>
                  <a:pt x="858333" y="3844508"/>
                  <a:pt x="860157" y="3806223"/>
                  <a:pt x="882034" y="3789359"/>
                </a:cubicBezTo>
                <a:cubicBezTo>
                  <a:pt x="894113" y="3780243"/>
                  <a:pt x="906533" y="3775800"/>
                  <a:pt x="918725" y="3776198"/>
                </a:cubicBezTo>
                <a:close/>
                <a:moveTo>
                  <a:pt x="2546146" y="3774319"/>
                </a:moveTo>
                <a:cubicBezTo>
                  <a:pt x="2557369" y="3773977"/>
                  <a:pt x="2568649" y="3775914"/>
                  <a:pt x="2576170" y="3780243"/>
                </a:cubicBezTo>
                <a:cubicBezTo>
                  <a:pt x="2600326" y="3794373"/>
                  <a:pt x="2597592" y="3821264"/>
                  <a:pt x="2581640" y="3844508"/>
                </a:cubicBezTo>
                <a:cubicBezTo>
                  <a:pt x="2560218" y="3863196"/>
                  <a:pt x="2536518" y="3865931"/>
                  <a:pt x="2516007" y="3845876"/>
                </a:cubicBezTo>
                <a:cubicBezTo>
                  <a:pt x="2495497" y="3825822"/>
                  <a:pt x="2494129" y="3798019"/>
                  <a:pt x="2516464" y="3782067"/>
                </a:cubicBezTo>
                <a:cubicBezTo>
                  <a:pt x="2523756" y="3777281"/>
                  <a:pt x="2534922" y="3774660"/>
                  <a:pt x="2546146" y="3774319"/>
                </a:cubicBezTo>
                <a:close/>
                <a:moveTo>
                  <a:pt x="763759" y="3769761"/>
                </a:moveTo>
                <a:cubicBezTo>
                  <a:pt x="777546" y="3769989"/>
                  <a:pt x="791334" y="3775686"/>
                  <a:pt x="801361" y="3786625"/>
                </a:cubicBezTo>
                <a:cubicBezTo>
                  <a:pt x="820048" y="3806679"/>
                  <a:pt x="819593" y="3838128"/>
                  <a:pt x="800450" y="3857726"/>
                </a:cubicBezTo>
                <a:cubicBezTo>
                  <a:pt x="779484" y="3879147"/>
                  <a:pt x="744388" y="3879147"/>
                  <a:pt x="725245" y="3856815"/>
                </a:cubicBezTo>
                <a:cubicBezTo>
                  <a:pt x="705647" y="3833570"/>
                  <a:pt x="705647" y="3808502"/>
                  <a:pt x="726157" y="3785713"/>
                </a:cubicBezTo>
                <a:cubicBezTo>
                  <a:pt x="736184" y="3774774"/>
                  <a:pt x="749972" y="3769533"/>
                  <a:pt x="763759" y="3769761"/>
                </a:cubicBezTo>
                <a:close/>
                <a:moveTo>
                  <a:pt x="603894" y="3755062"/>
                </a:moveTo>
                <a:cubicBezTo>
                  <a:pt x="616428" y="3755632"/>
                  <a:pt x="628848" y="3761329"/>
                  <a:pt x="638648" y="3772040"/>
                </a:cubicBezTo>
                <a:cubicBezTo>
                  <a:pt x="657790" y="3793005"/>
                  <a:pt x="656424" y="3822631"/>
                  <a:pt x="635457" y="3842230"/>
                </a:cubicBezTo>
                <a:cubicBezTo>
                  <a:pt x="614491" y="3861373"/>
                  <a:pt x="584866" y="3860005"/>
                  <a:pt x="565267" y="3839040"/>
                </a:cubicBezTo>
                <a:cubicBezTo>
                  <a:pt x="546124" y="3818073"/>
                  <a:pt x="547492" y="3788448"/>
                  <a:pt x="568458" y="3768849"/>
                </a:cubicBezTo>
                <a:cubicBezTo>
                  <a:pt x="578712" y="3759050"/>
                  <a:pt x="591360" y="3754492"/>
                  <a:pt x="603894" y="3755062"/>
                </a:cubicBezTo>
                <a:close/>
                <a:moveTo>
                  <a:pt x="2384287" y="3749251"/>
                </a:moveTo>
                <a:cubicBezTo>
                  <a:pt x="2395453" y="3748795"/>
                  <a:pt x="2406848" y="3753353"/>
                  <a:pt x="2417558" y="3762924"/>
                </a:cubicBezTo>
                <a:cubicBezTo>
                  <a:pt x="2440347" y="3783434"/>
                  <a:pt x="2434879" y="3806223"/>
                  <a:pt x="2424851" y="3825366"/>
                </a:cubicBezTo>
                <a:cubicBezTo>
                  <a:pt x="2398872" y="3847699"/>
                  <a:pt x="2376083" y="3850889"/>
                  <a:pt x="2354661" y="3830835"/>
                </a:cubicBezTo>
                <a:cubicBezTo>
                  <a:pt x="2333695" y="3811236"/>
                  <a:pt x="2332783" y="3787080"/>
                  <a:pt x="2352382" y="3765659"/>
                </a:cubicBezTo>
                <a:cubicBezTo>
                  <a:pt x="2362182" y="3755176"/>
                  <a:pt x="2373120" y="3749707"/>
                  <a:pt x="2384287" y="3749251"/>
                </a:cubicBezTo>
                <a:close/>
                <a:moveTo>
                  <a:pt x="441181" y="3740135"/>
                </a:moveTo>
                <a:cubicBezTo>
                  <a:pt x="453486" y="3740363"/>
                  <a:pt x="465678" y="3745832"/>
                  <a:pt x="475478" y="3756542"/>
                </a:cubicBezTo>
                <a:cubicBezTo>
                  <a:pt x="494621" y="3777508"/>
                  <a:pt x="494621" y="3800298"/>
                  <a:pt x="475934" y="3821719"/>
                </a:cubicBezTo>
                <a:cubicBezTo>
                  <a:pt x="457247" y="3843597"/>
                  <a:pt x="427622" y="3844508"/>
                  <a:pt x="406655" y="3824454"/>
                </a:cubicBezTo>
                <a:cubicBezTo>
                  <a:pt x="385689" y="3803944"/>
                  <a:pt x="385689" y="3775230"/>
                  <a:pt x="406199" y="3755176"/>
                </a:cubicBezTo>
                <a:cubicBezTo>
                  <a:pt x="416455" y="3744921"/>
                  <a:pt x="428875" y="3739907"/>
                  <a:pt x="441181" y="3740135"/>
                </a:cubicBezTo>
                <a:close/>
                <a:moveTo>
                  <a:pt x="2225789" y="3732842"/>
                </a:moveTo>
                <a:cubicBezTo>
                  <a:pt x="2237297" y="3733184"/>
                  <a:pt x="2248692" y="3738084"/>
                  <a:pt x="2258035" y="3747427"/>
                </a:cubicBezTo>
                <a:cubicBezTo>
                  <a:pt x="2278545" y="3767937"/>
                  <a:pt x="2278090" y="3798019"/>
                  <a:pt x="2256212" y="3816706"/>
                </a:cubicBezTo>
                <a:cubicBezTo>
                  <a:pt x="2234335" y="3835393"/>
                  <a:pt x="2212002" y="3834481"/>
                  <a:pt x="2191036" y="3814882"/>
                </a:cubicBezTo>
                <a:cubicBezTo>
                  <a:pt x="2170526" y="3794828"/>
                  <a:pt x="2171438" y="3764747"/>
                  <a:pt x="2192859" y="3745604"/>
                </a:cubicBezTo>
                <a:cubicBezTo>
                  <a:pt x="2202658" y="3736716"/>
                  <a:pt x="2214280" y="3732500"/>
                  <a:pt x="2225789" y="3732842"/>
                </a:cubicBezTo>
                <a:close/>
                <a:moveTo>
                  <a:pt x="0" y="3728019"/>
                </a:moveTo>
                <a:lnTo>
                  <a:pt x="2378" y="3736489"/>
                </a:lnTo>
                <a:lnTo>
                  <a:pt x="0" y="3743358"/>
                </a:lnTo>
                <a:close/>
                <a:moveTo>
                  <a:pt x="279834" y="3724524"/>
                </a:moveTo>
                <a:cubicBezTo>
                  <a:pt x="290887" y="3724866"/>
                  <a:pt x="301825" y="3730107"/>
                  <a:pt x="312308" y="3740134"/>
                </a:cubicBezTo>
                <a:cubicBezTo>
                  <a:pt x="331451" y="3758366"/>
                  <a:pt x="330996" y="3786625"/>
                  <a:pt x="309575" y="3808958"/>
                </a:cubicBezTo>
                <a:cubicBezTo>
                  <a:pt x="291343" y="3824910"/>
                  <a:pt x="269009" y="3827189"/>
                  <a:pt x="246676" y="3808046"/>
                </a:cubicBezTo>
                <a:cubicBezTo>
                  <a:pt x="224799" y="3788903"/>
                  <a:pt x="224799" y="3757454"/>
                  <a:pt x="246676" y="3738311"/>
                </a:cubicBezTo>
                <a:cubicBezTo>
                  <a:pt x="257615" y="3728740"/>
                  <a:pt x="268782" y="3724182"/>
                  <a:pt x="279834" y="3724524"/>
                </a:cubicBezTo>
                <a:close/>
                <a:moveTo>
                  <a:pt x="2056410" y="3723328"/>
                </a:moveTo>
                <a:cubicBezTo>
                  <a:pt x="2068773" y="3723613"/>
                  <a:pt x="2080965" y="3729196"/>
                  <a:pt x="2090764" y="3740134"/>
                </a:cubicBezTo>
                <a:cubicBezTo>
                  <a:pt x="2110363" y="3761100"/>
                  <a:pt x="2108995" y="3791183"/>
                  <a:pt x="2086662" y="3809869"/>
                </a:cubicBezTo>
                <a:cubicBezTo>
                  <a:pt x="2064784" y="3828557"/>
                  <a:pt x="2041995" y="3827645"/>
                  <a:pt x="2021030" y="3808046"/>
                </a:cubicBezTo>
                <a:cubicBezTo>
                  <a:pt x="1999608" y="3788448"/>
                  <a:pt x="2000064" y="3758822"/>
                  <a:pt x="2021030" y="3738311"/>
                </a:cubicBezTo>
                <a:cubicBezTo>
                  <a:pt x="2031512" y="3728057"/>
                  <a:pt x="2044047" y="3723043"/>
                  <a:pt x="2056410" y="3723328"/>
                </a:cubicBezTo>
                <a:close/>
                <a:moveTo>
                  <a:pt x="119514" y="3709028"/>
                </a:moveTo>
                <a:cubicBezTo>
                  <a:pt x="130681" y="3709598"/>
                  <a:pt x="141619" y="3715295"/>
                  <a:pt x="151419" y="3726006"/>
                </a:cubicBezTo>
                <a:cubicBezTo>
                  <a:pt x="171472" y="3747883"/>
                  <a:pt x="166459" y="3770672"/>
                  <a:pt x="150963" y="3790271"/>
                </a:cubicBezTo>
                <a:cubicBezTo>
                  <a:pt x="125438" y="3808502"/>
                  <a:pt x="102650" y="3809414"/>
                  <a:pt x="83051" y="3787992"/>
                </a:cubicBezTo>
                <a:cubicBezTo>
                  <a:pt x="63453" y="3766114"/>
                  <a:pt x="64820" y="3741958"/>
                  <a:pt x="86241" y="3722815"/>
                </a:cubicBezTo>
                <a:cubicBezTo>
                  <a:pt x="96953" y="3713016"/>
                  <a:pt x="108347" y="3708459"/>
                  <a:pt x="119514" y="3709028"/>
                </a:cubicBezTo>
                <a:close/>
                <a:moveTo>
                  <a:pt x="1893012" y="3706236"/>
                </a:moveTo>
                <a:cubicBezTo>
                  <a:pt x="1905603" y="3706065"/>
                  <a:pt x="1918251" y="3710965"/>
                  <a:pt x="1928506" y="3720992"/>
                </a:cubicBezTo>
                <a:cubicBezTo>
                  <a:pt x="1949016" y="3741046"/>
                  <a:pt x="1949472" y="3771128"/>
                  <a:pt x="1929418" y="3791638"/>
                </a:cubicBezTo>
                <a:cubicBezTo>
                  <a:pt x="1909364" y="3812148"/>
                  <a:pt x="1879282" y="3812604"/>
                  <a:pt x="1858772" y="3792550"/>
                </a:cubicBezTo>
                <a:cubicBezTo>
                  <a:pt x="1838262" y="3772495"/>
                  <a:pt x="1837806" y="3742414"/>
                  <a:pt x="1857860" y="3721903"/>
                </a:cubicBezTo>
                <a:cubicBezTo>
                  <a:pt x="1867887" y="3711649"/>
                  <a:pt x="1880421" y="3706407"/>
                  <a:pt x="1893012" y="3706236"/>
                </a:cubicBezTo>
                <a:close/>
                <a:moveTo>
                  <a:pt x="1736224" y="3688404"/>
                </a:moveTo>
                <a:cubicBezTo>
                  <a:pt x="1750182" y="3689543"/>
                  <a:pt x="1763742" y="3696152"/>
                  <a:pt x="1772629" y="3707775"/>
                </a:cubicBezTo>
                <a:cubicBezTo>
                  <a:pt x="1791316" y="3732843"/>
                  <a:pt x="1787670" y="3756999"/>
                  <a:pt x="1768527" y="3778420"/>
                </a:cubicBezTo>
                <a:cubicBezTo>
                  <a:pt x="1745283" y="3799386"/>
                  <a:pt x="1709732" y="3797107"/>
                  <a:pt x="1691956" y="3773407"/>
                </a:cubicBezTo>
                <a:cubicBezTo>
                  <a:pt x="1673270" y="3748339"/>
                  <a:pt x="1676004" y="3723271"/>
                  <a:pt x="1697426" y="3701849"/>
                </a:cubicBezTo>
                <a:cubicBezTo>
                  <a:pt x="1707909" y="3691594"/>
                  <a:pt x="1722266" y="3687264"/>
                  <a:pt x="1736224" y="3688404"/>
                </a:cubicBezTo>
                <a:close/>
                <a:moveTo>
                  <a:pt x="1580347" y="3679858"/>
                </a:moveTo>
                <a:cubicBezTo>
                  <a:pt x="1594533" y="3680200"/>
                  <a:pt x="1608548" y="3685441"/>
                  <a:pt x="1618119" y="3695469"/>
                </a:cubicBezTo>
                <a:cubicBezTo>
                  <a:pt x="1637263" y="3715523"/>
                  <a:pt x="1636351" y="3752897"/>
                  <a:pt x="1616297" y="3772040"/>
                </a:cubicBezTo>
                <a:cubicBezTo>
                  <a:pt x="1595787" y="3791183"/>
                  <a:pt x="1558868" y="3790271"/>
                  <a:pt x="1539725" y="3770217"/>
                </a:cubicBezTo>
                <a:cubicBezTo>
                  <a:pt x="1520582" y="3749706"/>
                  <a:pt x="1521494" y="3712788"/>
                  <a:pt x="1541549" y="3693645"/>
                </a:cubicBezTo>
                <a:cubicBezTo>
                  <a:pt x="1551804" y="3684074"/>
                  <a:pt x="1566161" y="3679516"/>
                  <a:pt x="1580347" y="3679858"/>
                </a:cubicBezTo>
                <a:close/>
                <a:moveTo>
                  <a:pt x="1416893" y="3662424"/>
                </a:moveTo>
                <a:cubicBezTo>
                  <a:pt x="1431250" y="3662424"/>
                  <a:pt x="1445607" y="3667210"/>
                  <a:pt x="1455406" y="3676781"/>
                </a:cubicBezTo>
                <a:cubicBezTo>
                  <a:pt x="1475005" y="3695924"/>
                  <a:pt x="1476372" y="3733298"/>
                  <a:pt x="1457685" y="3753809"/>
                </a:cubicBezTo>
                <a:cubicBezTo>
                  <a:pt x="1439454" y="3773862"/>
                  <a:pt x="1401169" y="3775685"/>
                  <a:pt x="1380658" y="3757910"/>
                </a:cubicBezTo>
                <a:cubicBezTo>
                  <a:pt x="1358780" y="3739223"/>
                  <a:pt x="1357413" y="3697747"/>
                  <a:pt x="1378379" y="3676781"/>
                </a:cubicBezTo>
                <a:cubicBezTo>
                  <a:pt x="1388178" y="3667210"/>
                  <a:pt x="1402535" y="3662424"/>
                  <a:pt x="1416893" y="3662424"/>
                </a:cubicBezTo>
                <a:close/>
                <a:moveTo>
                  <a:pt x="3026938" y="3658550"/>
                </a:moveTo>
                <a:cubicBezTo>
                  <a:pt x="3028305" y="3657183"/>
                  <a:pt x="3034230" y="3657638"/>
                  <a:pt x="3036965" y="3659006"/>
                </a:cubicBezTo>
                <a:cubicBezTo>
                  <a:pt x="3039699" y="3660828"/>
                  <a:pt x="3043346" y="3666298"/>
                  <a:pt x="3042434" y="3667666"/>
                </a:cubicBezTo>
                <a:cubicBezTo>
                  <a:pt x="3029672" y="3689999"/>
                  <a:pt x="3015999" y="3711877"/>
                  <a:pt x="3048815" y="3732386"/>
                </a:cubicBezTo>
                <a:cubicBezTo>
                  <a:pt x="3041523" y="3731931"/>
                  <a:pt x="3031495" y="3734210"/>
                  <a:pt x="3027848" y="3730563"/>
                </a:cubicBezTo>
                <a:cubicBezTo>
                  <a:pt x="3016910" y="3719168"/>
                  <a:pt x="3001869" y="3705952"/>
                  <a:pt x="3000957" y="3692734"/>
                </a:cubicBezTo>
                <a:cubicBezTo>
                  <a:pt x="3000046" y="3682251"/>
                  <a:pt x="3017367" y="3669944"/>
                  <a:pt x="3026938" y="3658550"/>
                </a:cubicBezTo>
                <a:close/>
                <a:moveTo>
                  <a:pt x="1256173" y="3646073"/>
                </a:moveTo>
                <a:cubicBezTo>
                  <a:pt x="1270701" y="3646130"/>
                  <a:pt x="1285172" y="3651029"/>
                  <a:pt x="1294972" y="3660828"/>
                </a:cubicBezTo>
                <a:cubicBezTo>
                  <a:pt x="1315026" y="3680428"/>
                  <a:pt x="1315938" y="3718257"/>
                  <a:pt x="1296795" y="3738768"/>
                </a:cubicBezTo>
                <a:cubicBezTo>
                  <a:pt x="1278107" y="3758822"/>
                  <a:pt x="1239822" y="3760645"/>
                  <a:pt x="1218856" y="3742414"/>
                </a:cubicBezTo>
                <a:cubicBezTo>
                  <a:pt x="1196523" y="3722815"/>
                  <a:pt x="1195611" y="3680883"/>
                  <a:pt x="1217033" y="3660373"/>
                </a:cubicBezTo>
                <a:cubicBezTo>
                  <a:pt x="1227060" y="3650802"/>
                  <a:pt x="1241645" y="3646016"/>
                  <a:pt x="1256173" y="3646073"/>
                </a:cubicBezTo>
                <a:close/>
                <a:moveTo>
                  <a:pt x="2877612" y="3640661"/>
                </a:moveTo>
                <a:cubicBezTo>
                  <a:pt x="2889063" y="3640205"/>
                  <a:pt x="2900458" y="3642142"/>
                  <a:pt x="2907523" y="3646700"/>
                </a:cubicBezTo>
                <a:cubicBezTo>
                  <a:pt x="2919373" y="3654904"/>
                  <a:pt x="2917094" y="3684074"/>
                  <a:pt x="2924386" y="3718713"/>
                </a:cubicBezTo>
                <a:cubicBezTo>
                  <a:pt x="2889292" y="3713700"/>
                  <a:pt x="2865135" y="3716890"/>
                  <a:pt x="2850095" y="3706863"/>
                </a:cubicBezTo>
                <a:cubicBezTo>
                  <a:pt x="2829129" y="3693189"/>
                  <a:pt x="2827305" y="3663108"/>
                  <a:pt x="2847360" y="3648978"/>
                </a:cubicBezTo>
                <a:cubicBezTo>
                  <a:pt x="2854652" y="3643965"/>
                  <a:pt x="2866160" y="3641116"/>
                  <a:pt x="2877612" y="3640661"/>
                </a:cubicBezTo>
                <a:close/>
                <a:moveTo>
                  <a:pt x="1098302" y="3630463"/>
                </a:moveTo>
                <a:cubicBezTo>
                  <a:pt x="1112659" y="3631545"/>
                  <a:pt x="1126561" y="3637356"/>
                  <a:pt x="1135448" y="3647612"/>
                </a:cubicBezTo>
                <a:cubicBezTo>
                  <a:pt x="1153679" y="3668121"/>
                  <a:pt x="1151857" y="3706407"/>
                  <a:pt x="1131802" y="3724638"/>
                </a:cubicBezTo>
                <a:cubicBezTo>
                  <a:pt x="1111748" y="3743326"/>
                  <a:pt x="1073918" y="3742414"/>
                  <a:pt x="1054775" y="3722815"/>
                </a:cubicBezTo>
                <a:cubicBezTo>
                  <a:pt x="1034265" y="3701394"/>
                  <a:pt x="1036088" y="3660373"/>
                  <a:pt x="1058421" y="3641687"/>
                </a:cubicBezTo>
                <a:cubicBezTo>
                  <a:pt x="1069132" y="3633027"/>
                  <a:pt x="1083945" y="3629380"/>
                  <a:pt x="1098302" y="3630463"/>
                </a:cubicBezTo>
                <a:close/>
                <a:moveTo>
                  <a:pt x="2712164" y="3621746"/>
                </a:moveTo>
                <a:cubicBezTo>
                  <a:pt x="2721678" y="3622202"/>
                  <a:pt x="2732503" y="3623683"/>
                  <a:pt x="2741163" y="3623454"/>
                </a:cubicBezTo>
                <a:cubicBezTo>
                  <a:pt x="2726578" y="3648523"/>
                  <a:pt x="2782639" y="3664475"/>
                  <a:pt x="2749367" y="3692278"/>
                </a:cubicBezTo>
                <a:cubicBezTo>
                  <a:pt x="2730224" y="3708230"/>
                  <a:pt x="2700142" y="3708686"/>
                  <a:pt x="2672340" y="3687264"/>
                </a:cubicBezTo>
                <a:cubicBezTo>
                  <a:pt x="2677809" y="3666298"/>
                  <a:pt x="2678721" y="3641687"/>
                  <a:pt x="2691027" y="3626189"/>
                </a:cubicBezTo>
                <a:cubicBezTo>
                  <a:pt x="2694445" y="3621860"/>
                  <a:pt x="2702649" y="3621290"/>
                  <a:pt x="2712164" y="3621746"/>
                </a:cubicBezTo>
                <a:close/>
                <a:moveTo>
                  <a:pt x="931601" y="3614396"/>
                </a:moveTo>
                <a:cubicBezTo>
                  <a:pt x="943907" y="3614112"/>
                  <a:pt x="956326" y="3618669"/>
                  <a:pt x="968177" y="3628012"/>
                </a:cubicBezTo>
                <a:cubicBezTo>
                  <a:pt x="990055" y="3644877"/>
                  <a:pt x="991422" y="3684074"/>
                  <a:pt x="972279" y="3704584"/>
                </a:cubicBezTo>
                <a:cubicBezTo>
                  <a:pt x="953136" y="3725550"/>
                  <a:pt x="915762" y="3726461"/>
                  <a:pt x="895252" y="3706407"/>
                </a:cubicBezTo>
                <a:cubicBezTo>
                  <a:pt x="874741" y="3686352"/>
                  <a:pt x="874286" y="3648523"/>
                  <a:pt x="895708" y="3629836"/>
                </a:cubicBezTo>
                <a:cubicBezTo>
                  <a:pt x="907103" y="3619809"/>
                  <a:pt x="919295" y="3614681"/>
                  <a:pt x="931601" y="3614396"/>
                </a:cubicBezTo>
                <a:close/>
                <a:moveTo>
                  <a:pt x="2567340" y="3604426"/>
                </a:moveTo>
                <a:cubicBezTo>
                  <a:pt x="2578791" y="3604882"/>
                  <a:pt x="2589388" y="3610693"/>
                  <a:pt x="2596680" y="3622544"/>
                </a:cubicBezTo>
                <a:cubicBezTo>
                  <a:pt x="2605796" y="3637584"/>
                  <a:pt x="2604884" y="3667666"/>
                  <a:pt x="2595313" y="3681794"/>
                </a:cubicBezTo>
                <a:cubicBezTo>
                  <a:pt x="2580272" y="3705495"/>
                  <a:pt x="2553381" y="3701394"/>
                  <a:pt x="2531048" y="3684074"/>
                </a:cubicBezTo>
                <a:cubicBezTo>
                  <a:pt x="2513728" y="3661740"/>
                  <a:pt x="2511449" y="3638040"/>
                  <a:pt x="2532872" y="3618441"/>
                </a:cubicBezTo>
                <a:cubicBezTo>
                  <a:pt x="2543582" y="3608870"/>
                  <a:pt x="2555888" y="3603970"/>
                  <a:pt x="2567340" y="3604426"/>
                </a:cubicBezTo>
                <a:close/>
                <a:moveTo>
                  <a:pt x="768146" y="3599925"/>
                </a:moveTo>
                <a:cubicBezTo>
                  <a:pt x="782332" y="3599071"/>
                  <a:pt x="796804" y="3603628"/>
                  <a:pt x="806830" y="3613884"/>
                </a:cubicBezTo>
                <a:cubicBezTo>
                  <a:pt x="828252" y="3635761"/>
                  <a:pt x="830076" y="3661285"/>
                  <a:pt x="811388" y="3685441"/>
                </a:cubicBezTo>
                <a:cubicBezTo>
                  <a:pt x="793613" y="3708230"/>
                  <a:pt x="756694" y="3710053"/>
                  <a:pt x="733905" y="3689087"/>
                </a:cubicBezTo>
                <a:cubicBezTo>
                  <a:pt x="715219" y="3667210"/>
                  <a:pt x="712484" y="3643054"/>
                  <a:pt x="731171" y="3618441"/>
                </a:cubicBezTo>
                <a:cubicBezTo>
                  <a:pt x="740058" y="3607047"/>
                  <a:pt x="753960" y="3600780"/>
                  <a:pt x="768146" y="3599925"/>
                </a:cubicBezTo>
                <a:close/>
                <a:moveTo>
                  <a:pt x="620245" y="3593602"/>
                </a:moveTo>
                <a:cubicBezTo>
                  <a:pt x="632836" y="3594172"/>
                  <a:pt x="645256" y="3599755"/>
                  <a:pt x="655056" y="3610238"/>
                </a:cubicBezTo>
                <a:cubicBezTo>
                  <a:pt x="674198" y="3631204"/>
                  <a:pt x="673287" y="3661285"/>
                  <a:pt x="651865" y="3680883"/>
                </a:cubicBezTo>
                <a:cubicBezTo>
                  <a:pt x="630443" y="3700026"/>
                  <a:pt x="600362" y="3698659"/>
                  <a:pt x="581219" y="3677693"/>
                </a:cubicBezTo>
                <a:cubicBezTo>
                  <a:pt x="562076" y="3656727"/>
                  <a:pt x="563444" y="3626646"/>
                  <a:pt x="584409" y="3607046"/>
                </a:cubicBezTo>
                <a:cubicBezTo>
                  <a:pt x="594892" y="3597475"/>
                  <a:pt x="607654" y="3593032"/>
                  <a:pt x="620245" y="3593602"/>
                </a:cubicBezTo>
                <a:close/>
                <a:moveTo>
                  <a:pt x="2404797" y="3587791"/>
                </a:moveTo>
                <a:cubicBezTo>
                  <a:pt x="2415964" y="3588360"/>
                  <a:pt x="2426902" y="3594058"/>
                  <a:pt x="2436701" y="3604768"/>
                </a:cubicBezTo>
                <a:cubicBezTo>
                  <a:pt x="2456300" y="3626189"/>
                  <a:pt x="2454932" y="3650346"/>
                  <a:pt x="2433511" y="3669944"/>
                </a:cubicBezTo>
                <a:cubicBezTo>
                  <a:pt x="2411633" y="3690454"/>
                  <a:pt x="2389300" y="3685441"/>
                  <a:pt x="2369246" y="3669489"/>
                </a:cubicBezTo>
                <a:cubicBezTo>
                  <a:pt x="2350560" y="3644420"/>
                  <a:pt x="2349648" y="3621176"/>
                  <a:pt x="2371525" y="3601578"/>
                </a:cubicBezTo>
                <a:cubicBezTo>
                  <a:pt x="2382236" y="3591778"/>
                  <a:pt x="2393631" y="3587221"/>
                  <a:pt x="2404797" y="3587791"/>
                </a:cubicBezTo>
                <a:close/>
                <a:moveTo>
                  <a:pt x="2232512" y="3579187"/>
                </a:moveTo>
                <a:cubicBezTo>
                  <a:pt x="2244932" y="3579016"/>
                  <a:pt x="2257352" y="3584030"/>
                  <a:pt x="2267151" y="3594285"/>
                </a:cubicBezTo>
                <a:cubicBezTo>
                  <a:pt x="2286293" y="3615251"/>
                  <a:pt x="2286750" y="3638040"/>
                  <a:pt x="2267607" y="3659462"/>
                </a:cubicBezTo>
                <a:cubicBezTo>
                  <a:pt x="2248464" y="3681339"/>
                  <a:pt x="2218383" y="3681339"/>
                  <a:pt x="2198329" y="3660373"/>
                </a:cubicBezTo>
                <a:cubicBezTo>
                  <a:pt x="2180097" y="3641687"/>
                  <a:pt x="2180097" y="3614339"/>
                  <a:pt x="2197872" y="3595196"/>
                </a:cubicBezTo>
                <a:cubicBezTo>
                  <a:pt x="2207671" y="3584713"/>
                  <a:pt x="2220092" y="3579358"/>
                  <a:pt x="2232512" y="3579187"/>
                </a:cubicBezTo>
                <a:close/>
                <a:moveTo>
                  <a:pt x="454911" y="3578276"/>
                </a:moveTo>
                <a:cubicBezTo>
                  <a:pt x="467274" y="3577991"/>
                  <a:pt x="479808" y="3582891"/>
                  <a:pt x="490063" y="3592918"/>
                </a:cubicBezTo>
                <a:cubicBezTo>
                  <a:pt x="511029" y="3613428"/>
                  <a:pt x="511029" y="3642597"/>
                  <a:pt x="490063" y="3662652"/>
                </a:cubicBezTo>
                <a:cubicBezTo>
                  <a:pt x="469553" y="3682706"/>
                  <a:pt x="439928" y="3682251"/>
                  <a:pt x="420785" y="3660373"/>
                </a:cubicBezTo>
                <a:cubicBezTo>
                  <a:pt x="401642" y="3638952"/>
                  <a:pt x="401642" y="3616162"/>
                  <a:pt x="420785" y="3594741"/>
                </a:cubicBezTo>
                <a:cubicBezTo>
                  <a:pt x="430356" y="3584030"/>
                  <a:pt x="442548" y="3578561"/>
                  <a:pt x="454911" y="3578276"/>
                </a:cubicBezTo>
                <a:close/>
                <a:moveTo>
                  <a:pt x="294363" y="3563121"/>
                </a:moveTo>
                <a:cubicBezTo>
                  <a:pt x="306840" y="3563064"/>
                  <a:pt x="319374" y="3568305"/>
                  <a:pt x="329173" y="3578788"/>
                </a:cubicBezTo>
                <a:cubicBezTo>
                  <a:pt x="348771" y="3599755"/>
                  <a:pt x="347859" y="3622088"/>
                  <a:pt x="332819" y="3640775"/>
                </a:cubicBezTo>
                <a:cubicBezTo>
                  <a:pt x="310485" y="3664931"/>
                  <a:pt x="280404" y="3665843"/>
                  <a:pt x="260806" y="3644420"/>
                </a:cubicBezTo>
                <a:cubicBezTo>
                  <a:pt x="241207" y="3623454"/>
                  <a:pt x="241207" y="3600666"/>
                  <a:pt x="259894" y="3579244"/>
                </a:cubicBezTo>
                <a:cubicBezTo>
                  <a:pt x="269465" y="3568533"/>
                  <a:pt x="281885" y="3563178"/>
                  <a:pt x="294363" y="3563121"/>
                </a:cubicBezTo>
                <a:close/>
                <a:moveTo>
                  <a:pt x="0" y="3562066"/>
                </a:moveTo>
                <a:lnTo>
                  <a:pt x="2741" y="3565884"/>
                </a:lnTo>
                <a:cubicBezTo>
                  <a:pt x="9905" y="3579102"/>
                  <a:pt x="11458" y="3591066"/>
                  <a:pt x="7342" y="3602232"/>
                </a:cubicBezTo>
                <a:lnTo>
                  <a:pt x="0" y="3613638"/>
                </a:lnTo>
                <a:close/>
                <a:moveTo>
                  <a:pt x="2072248" y="3561241"/>
                </a:moveTo>
                <a:cubicBezTo>
                  <a:pt x="2083244" y="3561355"/>
                  <a:pt x="2094182" y="3566255"/>
                  <a:pt x="2104893" y="3576054"/>
                </a:cubicBezTo>
                <a:cubicBezTo>
                  <a:pt x="2126314" y="3596108"/>
                  <a:pt x="2126314" y="3625278"/>
                  <a:pt x="2106261" y="3645788"/>
                </a:cubicBezTo>
                <a:cubicBezTo>
                  <a:pt x="2085295" y="3666754"/>
                  <a:pt x="2056124" y="3666298"/>
                  <a:pt x="2036070" y="3644877"/>
                </a:cubicBezTo>
                <a:cubicBezTo>
                  <a:pt x="2016016" y="3623911"/>
                  <a:pt x="2016927" y="3594285"/>
                  <a:pt x="2039261" y="3575142"/>
                </a:cubicBezTo>
                <a:cubicBezTo>
                  <a:pt x="2050199" y="3565799"/>
                  <a:pt x="2061252" y="3561127"/>
                  <a:pt x="2072248" y="3561241"/>
                </a:cubicBezTo>
                <a:close/>
                <a:moveTo>
                  <a:pt x="123900" y="3555829"/>
                </a:moveTo>
                <a:cubicBezTo>
                  <a:pt x="135010" y="3555772"/>
                  <a:pt x="146405" y="3560558"/>
                  <a:pt x="157799" y="3569217"/>
                </a:cubicBezTo>
                <a:cubicBezTo>
                  <a:pt x="176486" y="3591095"/>
                  <a:pt x="179221" y="3614339"/>
                  <a:pt x="158711" y="3635305"/>
                </a:cubicBezTo>
                <a:cubicBezTo>
                  <a:pt x="138656" y="3656271"/>
                  <a:pt x="114500" y="3657183"/>
                  <a:pt x="93534" y="3636672"/>
                </a:cubicBezTo>
                <a:cubicBezTo>
                  <a:pt x="72113" y="3616618"/>
                  <a:pt x="71656" y="3592462"/>
                  <a:pt x="91711" y="3571496"/>
                </a:cubicBezTo>
                <a:cubicBezTo>
                  <a:pt x="101966" y="3560785"/>
                  <a:pt x="112791" y="3555886"/>
                  <a:pt x="123900" y="3555829"/>
                </a:cubicBezTo>
                <a:close/>
                <a:moveTo>
                  <a:pt x="1911471" y="3544890"/>
                </a:moveTo>
                <a:cubicBezTo>
                  <a:pt x="1924062" y="3545403"/>
                  <a:pt x="1936482" y="3550986"/>
                  <a:pt x="1946282" y="3561469"/>
                </a:cubicBezTo>
                <a:cubicBezTo>
                  <a:pt x="1965880" y="3582435"/>
                  <a:pt x="1964513" y="3612516"/>
                  <a:pt x="1943547" y="3632115"/>
                </a:cubicBezTo>
                <a:cubicBezTo>
                  <a:pt x="1922581" y="3651713"/>
                  <a:pt x="1892499" y="3650346"/>
                  <a:pt x="1872901" y="3629380"/>
                </a:cubicBezTo>
                <a:cubicBezTo>
                  <a:pt x="1853303" y="3608414"/>
                  <a:pt x="1854670" y="3578332"/>
                  <a:pt x="1875636" y="3558734"/>
                </a:cubicBezTo>
                <a:cubicBezTo>
                  <a:pt x="1886119" y="3548935"/>
                  <a:pt x="1898881" y="3544377"/>
                  <a:pt x="1911471" y="3544890"/>
                </a:cubicBezTo>
                <a:close/>
                <a:moveTo>
                  <a:pt x="3364671" y="3529565"/>
                </a:moveTo>
                <a:cubicBezTo>
                  <a:pt x="3378344" y="3532299"/>
                  <a:pt x="3392017" y="3533666"/>
                  <a:pt x="3405235" y="3537768"/>
                </a:cubicBezTo>
                <a:cubicBezTo>
                  <a:pt x="3409793" y="3539136"/>
                  <a:pt x="3411616" y="3548251"/>
                  <a:pt x="3419364" y="3562836"/>
                </a:cubicBezTo>
                <a:cubicBezTo>
                  <a:pt x="3396120" y="3558279"/>
                  <a:pt x="3381990" y="3556911"/>
                  <a:pt x="3368773" y="3551441"/>
                </a:cubicBezTo>
                <a:cubicBezTo>
                  <a:pt x="3365126" y="3550074"/>
                  <a:pt x="3366038" y="3537313"/>
                  <a:pt x="3364671" y="3529565"/>
                </a:cubicBezTo>
                <a:close/>
                <a:moveTo>
                  <a:pt x="1752632" y="3526545"/>
                </a:moveTo>
                <a:cubicBezTo>
                  <a:pt x="1764767" y="3527513"/>
                  <a:pt x="1776503" y="3533439"/>
                  <a:pt x="1787215" y="3544150"/>
                </a:cubicBezTo>
                <a:cubicBezTo>
                  <a:pt x="1808181" y="3565116"/>
                  <a:pt x="1804990" y="3601578"/>
                  <a:pt x="1781289" y="3619353"/>
                </a:cubicBezTo>
                <a:cubicBezTo>
                  <a:pt x="1756221" y="3638040"/>
                  <a:pt x="1732065" y="3634394"/>
                  <a:pt x="1710644" y="3615251"/>
                </a:cubicBezTo>
                <a:cubicBezTo>
                  <a:pt x="1689678" y="3592006"/>
                  <a:pt x="1691956" y="3556456"/>
                  <a:pt x="1715657" y="3538680"/>
                </a:cubicBezTo>
                <a:cubicBezTo>
                  <a:pt x="1727963" y="3529564"/>
                  <a:pt x="1740497" y="3525576"/>
                  <a:pt x="1752632" y="3526545"/>
                </a:cubicBezTo>
                <a:close/>
                <a:moveTo>
                  <a:pt x="1593450" y="3518056"/>
                </a:moveTo>
                <a:cubicBezTo>
                  <a:pt x="1607637" y="3517714"/>
                  <a:pt x="1621994" y="3522272"/>
                  <a:pt x="1632249" y="3531843"/>
                </a:cubicBezTo>
                <a:cubicBezTo>
                  <a:pt x="1652303" y="3550986"/>
                  <a:pt x="1653215" y="3587904"/>
                  <a:pt x="1634072" y="3608414"/>
                </a:cubicBezTo>
                <a:cubicBezTo>
                  <a:pt x="1614929" y="3628469"/>
                  <a:pt x="1578011" y="3629380"/>
                  <a:pt x="1557501" y="3610238"/>
                </a:cubicBezTo>
                <a:cubicBezTo>
                  <a:pt x="1537447" y="3591550"/>
                  <a:pt x="1536535" y="3554176"/>
                  <a:pt x="1555678" y="3533666"/>
                </a:cubicBezTo>
                <a:cubicBezTo>
                  <a:pt x="1565249" y="3523639"/>
                  <a:pt x="1579264" y="3518398"/>
                  <a:pt x="1593450" y="3518056"/>
                </a:cubicBezTo>
                <a:close/>
                <a:moveTo>
                  <a:pt x="1434383" y="3500907"/>
                </a:moveTo>
                <a:cubicBezTo>
                  <a:pt x="1448683" y="3501078"/>
                  <a:pt x="1462926" y="3506092"/>
                  <a:pt x="1472725" y="3515891"/>
                </a:cubicBezTo>
                <a:cubicBezTo>
                  <a:pt x="1491868" y="3535490"/>
                  <a:pt x="1492325" y="3572864"/>
                  <a:pt x="1473637" y="3592918"/>
                </a:cubicBezTo>
                <a:cubicBezTo>
                  <a:pt x="1453127" y="3614339"/>
                  <a:pt x="1411652" y="3613884"/>
                  <a:pt x="1392509" y="3592006"/>
                </a:cubicBezTo>
                <a:cubicBezTo>
                  <a:pt x="1374278" y="3571496"/>
                  <a:pt x="1376101" y="3533666"/>
                  <a:pt x="1395699" y="3514979"/>
                </a:cubicBezTo>
                <a:cubicBezTo>
                  <a:pt x="1405726" y="3505408"/>
                  <a:pt x="1420083" y="3500736"/>
                  <a:pt x="1434383" y="3500907"/>
                </a:cubicBezTo>
                <a:close/>
                <a:moveTo>
                  <a:pt x="1275259" y="3484442"/>
                </a:moveTo>
                <a:cubicBezTo>
                  <a:pt x="1289844" y="3485240"/>
                  <a:pt x="1304087" y="3490823"/>
                  <a:pt x="1313203" y="3500850"/>
                </a:cubicBezTo>
                <a:cubicBezTo>
                  <a:pt x="1331889" y="3521360"/>
                  <a:pt x="1330979" y="3559646"/>
                  <a:pt x="1310924" y="3578788"/>
                </a:cubicBezTo>
                <a:cubicBezTo>
                  <a:pt x="1289047" y="3599755"/>
                  <a:pt x="1247570" y="3597475"/>
                  <a:pt x="1228883" y="3574687"/>
                </a:cubicBezTo>
                <a:cubicBezTo>
                  <a:pt x="1211564" y="3552809"/>
                  <a:pt x="1214754" y="3514524"/>
                  <a:pt x="1235265" y="3496748"/>
                </a:cubicBezTo>
                <a:cubicBezTo>
                  <a:pt x="1245748" y="3487633"/>
                  <a:pt x="1260674" y="3483645"/>
                  <a:pt x="1275259" y="3484442"/>
                </a:cubicBezTo>
                <a:close/>
                <a:moveTo>
                  <a:pt x="2915271" y="3478061"/>
                </a:moveTo>
                <a:cubicBezTo>
                  <a:pt x="2912536" y="3494469"/>
                  <a:pt x="2910258" y="3510877"/>
                  <a:pt x="2906611" y="3533210"/>
                </a:cubicBezTo>
                <a:cubicBezTo>
                  <a:pt x="2887469" y="3534578"/>
                  <a:pt x="2873339" y="3535490"/>
                  <a:pt x="2859210" y="3536401"/>
                </a:cubicBezTo>
                <a:cubicBezTo>
                  <a:pt x="2860577" y="3519082"/>
                  <a:pt x="2856019" y="3495836"/>
                  <a:pt x="2865591" y="3486265"/>
                </a:cubicBezTo>
                <a:cubicBezTo>
                  <a:pt x="2874707" y="3476693"/>
                  <a:pt x="2897951" y="3480340"/>
                  <a:pt x="2915271" y="3478061"/>
                </a:cubicBezTo>
                <a:close/>
                <a:moveTo>
                  <a:pt x="1111406" y="3468946"/>
                </a:moveTo>
                <a:cubicBezTo>
                  <a:pt x="1125763" y="3469173"/>
                  <a:pt x="1140006" y="3474187"/>
                  <a:pt x="1149577" y="3483986"/>
                </a:cubicBezTo>
                <a:cubicBezTo>
                  <a:pt x="1169176" y="3503584"/>
                  <a:pt x="1169632" y="3540958"/>
                  <a:pt x="1150489" y="3561013"/>
                </a:cubicBezTo>
                <a:cubicBezTo>
                  <a:pt x="1131802" y="3580612"/>
                  <a:pt x="1093972" y="3581979"/>
                  <a:pt x="1073462" y="3563748"/>
                </a:cubicBezTo>
                <a:cubicBezTo>
                  <a:pt x="1051585" y="3544150"/>
                  <a:pt x="1051129" y="3502673"/>
                  <a:pt x="1072551" y="3482619"/>
                </a:cubicBezTo>
                <a:cubicBezTo>
                  <a:pt x="1082578" y="3473275"/>
                  <a:pt x="1097049" y="3468718"/>
                  <a:pt x="1111406" y="3468946"/>
                </a:cubicBezTo>
                <a:close/>
                <a:moveTo>
                  <a:pt x="949148" y="3453449"/>
                </a:moveTo>
                <a:cubicBezTo>
                  <a:pt x="963505" y="3453677"/>
                  <a:pt x="977976" y="3459147"/>
                  <a:pt x="987775" y="3469402"/>
                </a:cubicBezTo>
                <a:cubicBezTo>
                  <a:pt x="1007374" y="3489911"/>
                  <a:pt x="1006006" y="3527742"/>
                  <a:pt x="985040" y="3546428"/>
                </a:cubicBezTo>
                <a:cubicBezTo>
                  <a:pt x="964531" y="3565116"/>
                  <a:pt x="925333" y="3563292"/>
                  <a:pt x="908470" y="3541414"/>
                </a:cubicBezTo>
                <a:cubicBezTo>
                  <a:pt x="890239" y="3517714"/>
                  <a:pt x="890694" y="3491734"/>
                  <a:pt x="911204" y="3468945"/>
                </a:cubicBezTo>
                <a:cubicBezTo>
                  <a:pt x="920548" y="3458235"/>
                  <a:pt x="934791" y="3453221"/>
                  <a:pt x="949148" y="3453449"/>
                </a:cubicBezTo>
                <a:close/>
                <a:moveTo>
                  <a:pt x="2734497" y="3452993"/>
                </a:moveTo>
                <a:cubicBezTo>
                  <a:pt x="2747658" y="3453335"/>
                  <a:pt x="2760761" y="3458919"/>
                  <a:pt x="2766230" y="3469402"/>
                </a:cubicBezTo>
                <a:cubicBezTo>
                  <a:pt x="2774890" y="3486721"/>
                  <a:pt x="2772612" y="3509510"/>
                  <a:pt x="2774435" y="3521815"/>
                </a:cubicBezTo>
                <a:cubicBezTo>
                  <a:pt x="2747088" y="3546884"/>
                  <a:pt x="2708347" y="3545973"/>
                  <a:pt x="2699231" y="3524550"/>
                </a:cubicBezTo>
                <a:cubicBezTo>
                  <a:pt x="2692394" y="3508599"/>
                  <a:pt x="2694217" y="3483530"/>
                  <a:pt x="2702422" y="3468033"/>
                </a:cubicBezTo>
                <a:cubicBezTo>
                  <a:pt x="2708119" y="3457550"/>
                  <a:pt x="2721336" y="3452651"/>
                  <a:pt x="2734497" y="3452993"/>
                </a:cubicBezTo>
                <a:close/>
                <a:moveTo>
                  <a:pt x="2565175" y="3450999"/>
                </a:moveTo>
                <a:cubicBezTo>
                  <a:pt x="2576398" y="3451512"/>
                  <a:pt x="2587565" y="3454361"/>
                  <a:pt x="2594857" y="3459374"/>
                </a:cubicBezTo>
                <a:cubicBezTo>
                  <a:pt x="2619014" y="3475782"/>
                  <a:pt x="2611266" y="3501762"/>
                  <a:pt x="2598503" y="3521815"/>
                </a:cubicBezTo>
                <a:cubicBezTo>
                  <a:pt x="2572524" y="3540503"/>
                  <a:pt x="2548823" y="3542326"/>
                  <a:pt x="2529680" y="3520448"/>
                </a:cubicBezTo>
                <a:cubicBezTo>
                  <a:pt x="2510994" y="3498571"/>
                  <a:pt x="2510994" y="3470768"/>
                  <a:pt x="2535150" y="3456639"/>
                </a:cubicBezTo>
                <a:cubicBezTo>
                  <a:pt x="2542670" y="3452309"/>
                  <a:pt x="2553951" y="3450486"/>
                  <a:pt x="2565175" y="3450999"/>
                </a:cubicBezTo>
                <a:close/>
                <a:moveTo>
                  <a:pt x="788201" y="3438180"/>
                </a:moveTo>
                <a:cubicBezTo>
                  <a:pt x="802159" y="3438294"/>
                  <a:pt x="815947" y="3443878"/>
                  <a:pt x="825518" y="3455272"/>
                </a:cubicBezTo>
                <a:cubicBezTo>
                  <a:pt x="845572" y="3478517"/>
                  <a:pt x="844204" y="3503129"/>
                  <a:pt x="824606" y="3527285"/>
                </a:cubicBezTo>
                <a:cubicBezTo>
                  <a:pt x="801817" y="3546884"/>
                  <a:pt x="777205" y="3548708"/>
                  <a:pt x="753048" y="3529565"/>
                </a:cubicBezTo>
                <a:cubicBezTo>
                  <a:pt x="730260" y="3511789"/>
                  <a:pt x="729803" y="3474870"/>
                  <a:pt x="749858" y="3453905"/>
                </a:cubicBezTo>
                <a:cubicBezTo>
                  <a:pt x="760113" y="3443422"/>
                  <a:pt x="774243" y="3438066"/>
                  <a:pt x="788201" y="3438180"/>
                </a:cubicBezTo>
                <a:close/>
                <a:moveTo>
                  <a:pt x="2411519" y="3434363"/>
                </a:moveTo>
                <a:cubicBezTo>
                  <a:pt x="2422686" y="3434648"/>
                  <a:pt x="2433739" y="3440004"/>
                  <a:pt x="2443994" y="3450259"/>
                </a:cubicBezTo>
                <a:cubicBezTo>
                  <a:pt x="2465415" y="3472136"/>
                  <a:pt x="2459490" y="3494469"/>
                  <a:pt x="2445817" y="3513612"/>
                </a:cubicBezTo>
                <a:cubicBezTo>
                  <a:pt x="2419838" y="3533666"/>
                  <a:pt x="2396593" y="3535490"/>
                  <a:pt x="2376539" y="3514067"/>
                </a:cubicBezTo>
                <a:cubicBezTo>
                  <a:pt x="2356940" y="3493101"/>
                  <a:pt x="2357396" y="3468945"/>
                  <a:pt x="2378362" y="3448891"/>
                </a:cubicBezTo>
                <a:cubicBezTo>
                  <a:pt x="2389072" y="3438864"/>
                  <a:pt x="2400353" y="3434078"/>
                  <a:pt x="2411519" y="3434363"/>
                </a:cubicBezTo>
                <a:close/>
                <a:moveTo>
                  <a:pt x="633691" y="3431857"/>
                </a:moveTo>
                <a:cubicBezTo>
                  <a:pt x="646282" y="3431686"/>
                  <a:pt x="658930" y="3436585"/>
                  <a:pt x="669185" y="3446612"/>
                </a:cubicBezTo>
                <a:cubicBezTo>
                  <a:pt x="689695" y="3466667"/>
                  <a:pt x="690151" y="3496748"/>
                  <a:pt x="670097" y="3517258"/>
                </a:cubicBezTo>
                <a:cubicBezTo>
                  <a:pt x="649586" y="3537768"/>
                  <a:pt x="619505" y="3538224"/>
                  <a:pt x="599450" y="3518170"/>
                </a:cubicBezTo>
                <a:cubicBezTo>
                  <a:pt x="578941" y="3498116"/>
                  <a:pt x="578484" y="3468033"/>
                  <a:pt x="598539" y="3447524"/>
                </a:cubicBezTo>
                <a:cubicBezTo>
                  <a:pt x="608566" y="3437269"/>
                  <a:pt x="621100" y="3432028"/>
                  <a:pt x="633691" y="3431857"/>
                </a:cubicBezTo>
                <a:close/>
                <a:moveTo>
                  <a:pt x="463514" y="3424735"/>
                </a:moveTo>
                <a:cubicBezTo>
                  <a:pt x="474453" y="3424507"/>
                  <a:pt x="485505" y="3429065"/>
                  <a:pt x="496444" y="3438408"/>
                </a:cubicBezTo>
                <a:cubicBezTo>
                  <a:pt x="518321" y="3457095"/>
                  <a:pt x="519233" y="3486721"/>
                  <a:pt x="499635" y="3507687"/>
                </a:cubicBezTo>
                <a:cubicBezTo>
                  <a:pt x="480035" y="3528653"/>
                  <a:pt x="450866" y="3529108"/>
                  <a:pt x="430356" y="3509054"/>
                </a:cubicBezTo>
                <a:cubicBezTo>
                  <a:pt x="409846" y="3488544"/>
                  <a:pt x="409846" y="3459374"/>
                  <a:pt x="431268" y="3439776"/>
                </a:cubicBezTo>
                <a:cubicBezTo>
                  <a:pt x="441750" y="3429977"/>
                  <a:pt x="452575" y="3424963"/>
                  <a:pt x="463514" y="3424735"/>
                </a:cubicBezTo>
                <a:close/>
                <a:moveTo>
                  <a:pt x="2246983" y="3418069"/>
                </a:moveTo>
                <a:cubicBezTo>
                  <a:pt x="2259745" y="3417556"/>
                  <a:pt x="2272848" y="3422456"/>
                  <a:pt x="2283103" y="3432939"/>
                </a:cubicBezTo>
                <a:cubicBezTo>
                  <a:pt x="2302702" y="3454360"/>
                  <a:pt x="2303614" y="3477605"/>
                  <a:pt x="2283560" y="3498571"/>
                </a:cubicBezTo>
                <a:cubicBezTo>
                  <a:pt x="2263505" y="3519993"/>
                  <a:pt x="2240260" y="3519082"/>
                  <a:pt x="2217927" y="3502217"/>
                </a:cubicBezTo>
                <a:cubicBezTo>
                  <a:pt x="2197417" y="3480796"/>
                  <a:pt x="2194682" y="3458462"/>
                  <a:pt x="2212913" y="3435674"/>
                </a:cubicBezTo>
                <a:cubicBezTo>
                  <a:pt x="2221801" y="3424507"/>
                  <a:pt x="2234221" y="3418582"/>
                  <a:pt x="2246983" y="3418069"/>
                </a:cubicBezTo>
                <a:close/>
                <a:moveTo>
                  <a:pt x="3580255" y="3411061"/>
                </a:moveTo>
                <a:cubicBezTo>
                  <a:pt x="3579343" y="3419265"/>
                  <a:pt x="3578432" y="3427469"/>
                  <a:pt x="3576608" y="3442510"/>
                </a:cubicBezTo>
                <a:cubicBezTo>
                  <a:pt x="3560200" y="3441599"/>
                  <a:pt x="3546983" y="3440687"/>
                  <a:pt x="3534221" y="3440687"/>
                </a:cubicBezTo>
                <a:cubicBezTo>
                  <a:pt x="3536500" y="3432939"/>
                  <a:pt x="3536956" y="3420177"/>
                  <a:pt x="3541514" y="3418353"/>
                </a:cubicBezTo>
                <a:cubicBezTo>
                  <a:pt x="3553364" y="3413340"/>
                  <a:pt x="3567037" y="3413340"/>
                  <a:pt x="3580255" y="3411061"/>
                </a:cubicBezTo>
                <a:close/>
                <a:moveTo>
                  <a:pt x="303193" y="3409523"/>
                </a:moveTo>
                <a:cubicBezTo>
                  <a:pt x="315613" y="3409694"/>
                  <a:pt x="328033" y="3415163"/>
                  <a:pt x="337832" y="3425646"/>
                </a:cubicBezTo>
                <a:cubicBezTo>
                  <a:pt x="357431" y="3446612"/>
                  <a:pt x="355608" y="3477150"/>
                  <a:pt x="332819" y="3494925"/>
                </a:cubicBezTo>
                <a:cubicBezTo>
                  <a:pt x="310030" y="3512700"/>
                  <a:pt x="288152" y="3509966"/>
                  <a:pt x="267186" y="3490368"/>
                </a:cubicBezTo>
                <a:cubicBezTo>
                  <a:pt x="249867" y="3468490"/>
                  <a:pt x="248955" y="3446156"/>
                  <a:pt x="268554" y="3425191"/>
                </a:cubicBezTo>
                <a:cubicBezTo>
                  <a:pt x="278353" y="3414480"/>
                  <a:pt x="290773" y="3409352"/>
                  <a:pt x="303193" y="3409523"/>
                </a:cubicBezTo>
                <a:close/>
                <a:moveTo>
                  <a:pt x="2087118" y="3400294"/>
                </a:moveTo>
                <a:cubicBezTo>
                  <a:pt x="2098171" y="3400237"/>
                  <a:pt x="2109223" y="3404908"/>
                  <a:pt x="2119934" y="3414252"/>
                </a:cubicBezTo>
                <a:cubicBezTo>
                  <a:pt x="2141812" y="3432939"/>
                  <a:pt x="2142723" y="3462565"/>
                  <a:pt x="2122669" y="3483530"/>
                </a:cubicBezTo>
                <a:cubicBezTo>
                  <a:pt x="2102158" y="3504496"/>
                  <a:pt x="2073444" y="3504496"/>
                  <a:pt x="2052934" y="3483986"/>
                </a:cubicBezTo>
                <a:cubicBezTo>
                  <a:pt x="2032425" y="3463476"/>
                  <a:pt x="2032880" y="3434306"/>
                  <a:pt x="2054301" y="3414708"/>
                </a:cubicBezTo>
                <a:cubicBezTo>
                  <a:pt x="2065012" y="3405136"/>
                  <a:pt x="2076065" y="3400351"/>
                  <a:pt x="2087118" y="3400294"/>
                </a:cubicBezTo>
                <a:close/>
                <a:moveTo>
                  <a:pt x="141790" y="3394197"/>
                </a:moveTo>
                <a:cubicBezTo>
                  <a:pt x="152558" y="3394653"/>
                  <a:pt x="163041" y="3399439"/>
                  <a:pt x="172840" y="3406048"/>
                </a:cubicBezTo>
                <a:cubicBezTo>
                  <a:pt x="192894" y="3432028"/>
                  <a:pt x="194718" y="3455272"/>
                  <a:pt x="173295" y="3475326"/>
                </a:cubicBezTo>
                <a:cubicBezTo>
                  <a:pt x="152329" y="3495381"/>
                  <a:pt x="128173" y="3494925"/>
                  <a:pt x="107664" y="3473960"/>
                </a:cubicBezTo>
                <a:cubicBezTo>
                  <a:pt x="87609" y="3452537"/>
                  <a:pt x="88521" y="3428836"/>
                  <a:pt x="109030" y="3408327"/>
                </a:cubicBezTo>
                <a:cubicBezTo>
                  <a:pt x="119969" y="3397616"/>
                  <a:pt x="131022" y="3393742"/>
                  <a:pt x="141790" y="3394197"/>
                </a:cubicBezTo>
                <a:close/>
                <a:moveTo>
                  <a:pt x="0" y="3391778"/>
                </a:moveTo>
                <a:lnTo>
                  <a:pt x="11493" y="3395109"/>
                </a:lnTo>
                <a:cubicBezTo>
                  <a:pt x="35194" y="3411517"/>
                  <a:pt x="27446" y="3437496"/>
                  <a:pt x="14684" y="3457551"/>
                </a:cubicBezTo>
                <a:lnTo>
                  <a:pt x="0" y="3465644"/>
                </a:lnTo>
                <a:close/>
                <a:moveTo>
                  <a:pt x="3682349" y="3390095"/>
                </a:moveTo>
                <a:cubicBezTo>
                  <a:pt x="3704683" y="3394654"/>
                  <a:pt x="3719723" y="3396932"/>
                  <a:pt x="3733853" y="3401490"/>
                </a:cubicBezTo>
                <a:cubicBezTo>
                  <a:pt x="3736587" y="3402402"/>
                  <a:pt x="3736132" y="3412885"/>
                  <a:pt x="3737044" y="3418810"/>
                </a:cubicBezTo>
                <a:cubicBezTo>
                  <a:pt x="3720635" y="3418810"/>
                  <a:pt x="3704227" y="3419265"/>
                  <a:pt x="3688275" y="3417898"/>
                </a:cubicBezTo>
                <a:cubicBezTo>
                  <a:pt x="3686452" y="3417898"/>
                  <a:pt x="3685540" y="3406503"/>
                  <a:pt x="3682349" y="3390095"/>
                </a:cubicBezTo>
                <a:close/>
                <a:moveTo>
                  <a:pt x="1926626" y="3383088"/>
                </a:moveTo>
                <a:cubicBezTo>
                  <a:pt x="1939217" y="3383259"/>
                  <a:pt x="1951751" y="3388501"/>
                  <a:pt x="1961778" y="3398755"/>
                </a:cubicBezTo>
                <a:cubicBezTo>
                  <a:pt x="1981833" y="3419265"/>
                  <a:pt x="1981376" y="3449347"/>
                  <a:pt x="1960867" y="3469402"/>
                </a:cubicBezTo>
                <a:cubicBezTo>
                  <a:pt x="1940356" y="3489456"/>
                  <a:pt x="1910275" y="3489000"/>
                  <a:pt x="1890221" y="3468490"/>
                </a:cubicBezTo>
                <a:cubicBezTo>
                  <a:pt x="1870166" y="3447979"/>
                  <a:pt x="1870622" y="3417898"/>
                  <a:pt x="1891132" y="3397844"/>
                </a:cubicBezTo>
                <a:cubicBezTo>
                  <a:pt x="1901387" y="3387817"/>
                  <a:pt x="1914035" y="3382917"/>
                  <a:pt x="1926626" y="3383088"/>
                </a:cubicBezTo>
                <a:close/>
                <a:moveTo>
                  <a:pt x="1767730" y="3365997"/>
                </a:moveTo>
                <a:cubicBezTo>
                  <a:pt x="1781517" y="3366965"/>
                  <a:pt x="1794963" y="3373460"/>
                  <a:pt x="1804078" y="3385082"/>
                </a:cubicBezTo>
                <a:cubicBezTo>
                  <a:pt x="1823221" y="3409238"/>
                  <a:pt x="1820031" y="3433394"/>
                  <a:pt x="1800888" y="3454817"/>
                </a:cubicBezTo>
                <a:cubicBezTo>
                  <a:pt x="1777643" y="3476238"/>
                  <a:pt x="1743003" y="3474415"/>
                  <a:pt x="1724772" y="3450714"/>
                </a:cubicBezTo>
                <a:cubicBezTo>
                  <a:pt x="1706085" y="3426102"/>
                  <a:pt x="1707909" y="3401490"/>
                  <a:pt x="1729330" y="3380069"/>
                </a:cubicBezTo>
                <a:cubicBezTo>
                  <a:pt x="1739813" y="3369586"/>
                  <a:pt x="1753942" y="3365028"/>
                  <a:pt x="1767730" y="3365997"/>
                </a:cubicBezTo>
                <a:close/>
                <a:moveTo>
                  <a:pt x="1608206" y="3349019"/>
                </a:moveTo>
                <a:cubicBezTo>
                  <a:pt x="1622336" y="3350215"/>
                  <a:pt x="1635895" y="3356596"/>
                  <a:pt x="1644555" y="3368218"/>
                </a:cubicBezTo>
                <a:cubicBezTo>
                  <a:pt x="1662330" y="3392374"/>
                  <a:pt x="1660963" y="3417898"/>
                  <a:pt x="1639997" y="3439776"/>
                </a:cubicBezTo>
                <a:cubicBezTo>
                  <a:pt x="1620399" y="3460285"/>
                  <a:pt x="1582569" y="3458007"/>
                  <a:pt x="1563882" y="3437041"/>
                </a:cubicBezTo>
                <a:cubicBezTo>
                  <a:pt x="1544740" y="3416531"/>
                  <a:pt x="1547473" y="3378701"/>
                  <a:pt x="1568439" y="3360926"/>
                </a:cubicBezTo>
                <a:cubicBezTo>
                  <a:pt x="1579378" y="3351810"/>
                  <a:pt x="1594077" y="3347822"/>
                  <a:pt x="1608206" y="3349019"/>
                </a:cubicBezTo>
                <a:close/>
                <a:moveTo>
                  <a:pt x="3263487" y="3344062"/>
                </a:moveTo>
                <a:cubicBezTo>
                  <a:pt x="3258018" y="3375511"/>
                  <a:pt x="3257107" y="3396932"/>
                  <a:pt x="3249359" y="3416075"/>
                </a:cubicBezTo>
                <a:cubicBezTo>
                  <a:pt x="3247535" y="3419721"/>
                  <a:pt x="3217453" y="3418810"/>
                  <a:pt x="3207427" y="3411061"/>
                </a:cubicBezTo>
                <a:cubicBezTo>
                  <a:pt x="3188284" y="3396020"/>
                  <a:pt x="3189651" y="3372776"/>
                  <a:pt x="3209250" y="3358646"/>
                </a:cubicBezTo>
                <a:cubicBezTo>
                  <a:pt x="3220188" y="3349987"/>
                  <a:pt x="3238419" y="3350443"/>
                  <a:pt x="3263487" y="3344062"/>
                </a:cubicBezTo>
                <a:close/>
                <a:moveTo>
                  <a:pt x="1448455" y="3340301"/>
                </a:moveTo>
                <a:cubicBezTo>
                  <a:pt x="1462812" y="3339959"/>
                  <a:pt x="1477284" y="3344517"/>
                  <a:pt x="1487311" y="3354088"/>
                </a:cubicBezTo>
                <a:cubicBezTo>
                  <a:pt x="1507366" y="3373231"/>
                  <a:pt x="1508277" y="3411061"/>
                  <a:pt x="1489134" y="3431116"/>
                </a:cubicBezTo>
                <a:cubicBezTo>
                  <a:pt x="1469991" y="3451170"/>
                  <a:pt x="1432161" y="3452082"/>
                  <a:pt x="1412107" y="3432939"/>
                </a:cubicBezTo>
                <a:cubicBezTo>
                  <a:pt x="1392053" y="3413796"/>
                  <a:pt x="1391141" y="3375966"/>
                  <a:pt x="1410284" y="3355911"/>
                </a:cubicBezTo>
                <a:cubicBezTo>
                  <a:pt x="1419855" y="3345884"/>
                  <a:pt x="1434098" y="3340643"/>
                  <a:pt x="1448455" y="3340301"/>
                </a:cubicBezTo>
                <a:close/>
                <a:moveTo>
                  <a:pt x="3047447" y="3336313"/>
                </a:moveTo>
                <a:cubicBezTo>
                  <a:pt x="3066591" y="3338592"/>
                  <a:pt x="3091658" y="3334034"/>
                  <a:pt x="3102597" y="3344517"/>
                </a:cubicBezTo>
                <a:cubicBezTo>
                  <a:pt x="3113079" y="3354545"/>
                  <a:pt x="3108523" y="3380069"/>
                  <a:pt x="3111256" y="3411973"/>
                </a:cubicBezTo>
                <a:cubicBezTo>
                  <a:pt x="3080263" y="3405592"/>
                  <a:pt x="3051094" y="3407415"/>
                  <a:pt x="3046080" y="3396932"/>
                </a:cubicBezTo>
                <a:cubicBezTo>
                  <a:pt x="3038332" y="3380979"/>
                  <a:pt x="3046080" y="3356823"/>
                  <a:pt x="3047447" y="3336313"/>
                </a:cubicBezTo>
                <a:close/>
                <a:moveTo>
                  <a:pt x="1286710" y="3323893"/>
                </a:moveTo>
                <a:cubicBezTo>
                  <a:pt x="1301125" y="3323551"/>
                  <a:pt x="1315710" y="3328109"/>
                  <a:pt x="1325964" y="3337680"/>
                </a:cubicBezTo>
                <a:cubicBezTo>
                  <a:pt x="1346019" y="3356823"/>
                  <a:pt x="1346930" y="3394654"/>
                  <a:pt x="1327788" y="3415163"/>
                </a:cubicBezTo>
                <a:cubicBezTo>
                  <a:pt x="1308645" y="3435218"/>
                  <a:pt x="1270359" y="3436129"/>
                  <a:pt x="1250305" y="3416986"/>
                </a:cubicBezTo>
                <a:cubicBezTo>
                  <a:pt x="1230250" y="3397844"/>
                  <a:pt x="1229339" y="3360014"/>
                  <a:pt x="1248481" y="3339503"/>
                </a:cubicBezTo>
                <a:cubicBezTo>
                  <a:pt x="1258053" y="3329476"/>
                  <a:pt x="1272296" y="3324235"/>
                  <a:pt x="1286710" y="3323893"/>
                </a:cubicBezTo>
                <a:close/>
                <a:moveTo>
                  <a:pt x="1125307" y="3307942"/>
                </a:moveTo>
                <a:cubicBezTo>
                  <a:pt x="1139664" y="3307600"/>
                  <a:pt x="1154135" y="3312157"/>
                  <a:pt x="1164162" y="3321729"/>
                </a:cubicBezTo>
                <a:cubicBezTo>
                  <a:pt x="1184216" y="3340872"/>
                  <a:pt x="1185128" y="3378701"/>
                  <a:pt x="1165985" y="3398755"/>
                </a:cubicBezTo>
                <a:cubicBezTo>
                  <a:pt x="1146842" y="3418810"/>
                  <a:pt x="1109013" y="3419721"/>
                  <a:pt x="1088959" y="3400578"/>
                </a:cubicBezTo>
                <a:cubicBezTo>
                  <a:pt x="1068904" y="3381436"/>
                  <a:pt x="1067993" y="3343605"/>
                  <a:pt x="1087135" y="3323552"/>
                </a:cubicBezTo>
                <a:cubicBezTo>
                  <a:pt x="1096706" y="3313525"/>
                  <a:pt x="1110950" y="3308283"/>
                  <a:pt x="1125307" y="3307942"/>
                </a:cubicBezTo>
                <a:close/>
                <a:moveTo>
                  <a:pt x="2745492" y="3299737"/>
                </a:moveTo>
                <a:cubicBezTo>
                  <a:pt x="2758482" y="3300876"/>
                  <a:pt x="2771244" y="3307143"/>
                  <a:pt x="2776258" y="3317626"/>
                </a:cubicBezTo>
                <a:cubicBezTo>
                  <a:pt x="2784006" y="3335402"/>
                  <a:pt x="2780816" y="3357280"/>
                  <a:pt x="2784006" y="3393742"/>
                </a:cubicBezTo>
                <a:cubicBezTo>
                  <a:pt x="2747999" y="3384170"/>
                  <a:pt x="2719741" y="3384626"/>
                  <a:pt x="2708802" y="3370953"/>
                </a:cubicBezTo>
                <a:cubicBezTo>
                  <a:pt x="2699231" y="3359558"/>
                  <a:pt x="2703789" y="3328565"/>
                  <a:pt x="2713360" y="3312613"/>
                </a:cubicBezTo>
                <a:cubicBezTo>
                  <a:pt x="2719285" y="3302586"/>
                  <a:pt x="2732503" y="3298598"/>
                  <a:pt x="2745492" y="3299737"/>
                </a:cubicBezTo>
                <a:close/>
                <a:moveTo>
                  <a:pt x="969373" y="3292615"/>
                </a:moveTo>
                <a:cubicBezTo>
                  <a:pt x="983673" y="3293584"/>
                  <a:pt x="997347" y="3299623"/>
                  <a:pt x="1005551" y="3310789"/>
                </a:cubicBezTo>
                <a:cubicBezTo>
                  <a:pt x="1023782" y="3334945"/>
                  <a:pt x="1022871" y="3360470"/>
                  <a:pt x="1002361" y="3382803"/>
                </a:cubicBezTo>
                <a:cubicBezTo>
                  <a:pt x="982762" y="3403769"/>
                  <a:pt x="945844" y="3402402"/>
                  <a:pt x="926245" y="3381436"/>
                </a:cubicBezTo>
                <a:cubicBezTo>
                  <a:pt x="907102" y="3360926"/>
                  <a:pt x="908470" y="3323552"/>
                  <a:pt x="929435" y="3304864"/>
                </a:cubicBezTo>
                <a:cubicBezTo>
                  <a:pt x="940146" y="3295749"/>
                  <a:pt x="955073" y="3291647"/>
                  <a:pt x="969373" y="3292615"/>
                </a:cubicBezTo>
                <a:close/>
                <a:moveTo>
                  <a:pt x="2581924" y="3289881"/>
                </a:moveTo>
                <a:cubicBezTo>
                  <a:pt x="2593034" y="3290507"/>
                  <a:pt x="2603973" y="3293470"/>
                  <a:pt x="2610810" y="3298483"/>
                </a:cubicBezTo>
                <a:cubicBezTo>
                  <a:pt x="2633599" y="3314436"/>
                  <a:pt x="2629041" y="3340872"/>
                  <a:pt x="2611266" y="3362748"/>
                </a:cubicBezTo>
                <a:cubicBezTo>
                  <a:pt x="2588476" y="3378701"/>
                  <a:pt x="2564776" y="3380524"/>
                  <a:pt x="2546089" y="3358646"/>
                </a:cubicBezTo>
                <a:cubicBezTo>
                  <a:pt x="2527858" y="3337225"/>
                  <a:pt x="2527858" y="3308966"/>
                  <a:pt x="2552014" y="3295293"/>
                </a:cubicBezTo>
                <a:cubicBezTo>
                  <a:pt x="2559534" y="3290963"/>
                  <a:pt x="2570815" y="3289254"/>
                  <a:pt x="2581924" y="3289881"/>
                </a:cubicBezTo>
                <a:close/>
                <a:moveTo>
                  <a:pt x="797145" y="3284696"/>
                </a:moveTo>
                <a:cubicBezTo>
                  <a:pt x="810933" y="3284924"/>
                  <a:pt x="824606" y="3290735"/>
                  <a:pt x="834177" y="3302129"/>
                </a:cubicBezTo>
                <a:cubicBezTo>
                  <a:pt x="853775" y="3325374"/>
                  <a:pt x="852409" y="3349987"/>
                  <a:pt x="832811" y="3373231"/>
                </a:cubicBezTo>
                <a:cubicBezTo>
                  <a:pt x="811845" y="3394654"/>
                  <a:pt x="776749" y="3394654"/>
                  <a:pt x="757606" y="3371864"/>
                </a:cubicBezTo>
                <a:cubicBezTo>
                  <a:pt x="738008" y="3348163"/>
                  <a:pt x="738463" y="3323552"/>
                  <a:pt x="759429" y="3300763"/>
                </a:cubicBezTo>
                <a:cubicBezTo>
                  <a:pt x="769456" y="3289824"/>
                  <a:pt x="783358" y="3284469"/>
                  <a:pt x="797145" y="3284696"/>
                </a:cubicBezTo>
                <a:close/>
                <a:moveTo>
                  <a:pt x="2425421" y="3273302"/>
                </a:moveTo>
                <a:cubicBezTo>
                  <a:pt x="2436473" y="3273074"/>
                  <a:pt x="2447640" y="3277974"/>
                  <a:pt x="2458123" y="3288000"/>
                </a:cubicBezTo>
                <a:cubicBezTo>
                  <a:pt x="2479545" y="3308055"/>
                  <a:pt x="2477721" y="3330844"/>
                  <a:pt x="2460402" y="3353633"/>
                </a:cubicBezTo>
                <a:cubicBezTo>
                  <a:pt x="2438524" y="3371864"/>
                  <a:pt x="2415736" y="3374599"/>
                  <a:pt x="2394770" y="3354545"/>
                </a:cubicBezTo>
                <a:cubicBezTo>
                  <a:pt x="2374259" y="3334490"/>
                  <a:pt x="2373348" y="3310334"/>
                  <a:pt x="2393402" y="3289368"/>
                </a:cubicBezTo>
                <a:cubicBezTo>
                  <a:pt x="2403430" y="3278885"/>
                  <a:pt x="2414368" y="3273530"/>
                  <a:pt x="2425421" y="3273302"/>
                </a:cubicBezTo>
                <a:close/>
                <a:moveTo>
                  <a:pt x="634716" y="3270510"/>
                </a:moveTo>
                <a:cubicBezTo>
                  <a:pt x="647193" y="3270681"/>
                  <a:pt x="659613" y="3275923"/>
                  <a:pt x="669640" y="3286178"/>
                </a:cubicBezTo>
                <a:cubicBezTo>
                  <a:pt x="689695" y="3306688"/>
                  <a:pt x="689239" y="3336313"/>
                  <a:pt x="668729" y="3356368"/>
                </a:cubicBezTo>
                <a:cubicBezTo>
                  <a:pt x="648219" y="3376422"/>
                  <a:pt x="618593" y="3375966"/>
                  <a:pt x="598539" y="3355456"/>
                </a:cubicBezTo>
                <a:cubicBezTo>
                  <a:pt x="578484" y="3334945"/>
                  <a:pt x="578941" y="3305321"/>
                  <a:pt x="599450" y="3285266"/>
                </a:cubicBezTo>
                <a:cubicBezTo>
                  <a:pt x="609705" y="3275239"/>
                  <a:pt x="622239" y="3270339"/>
                  <a:pt x="634716" y="3270510"/>
                </a:cubicBezTo>
                <a:close/>
                <a:moveTo>
                  <a:pt x="478270" y="3263161"/>
                </a:moveTo>
                <a:cubicBezTo>
                  <a:pt x="490633" y="3262591"/>
                  <a:pt x="503281" y="3267263"/>
                  <a:pt x="513764" y="3277062"/>
                </a:cubicBezTo>
                <a:cubicBezTo>
                  <a:pt x="534730" y="3297116"/>
                  <a:pt x="535642" y="3326286"/>
                  <a:pt x="515131" y="3346796"/>
                </a:cubicBezTo>
                <a:cubicBezTo>
                  <a:pt x="494621" y="3367762"/>
                  <a:pt x="465451" y="3367762"/>
                  <a:pt x="445853" y="3345885"/>
                </a:cubicBezTo>
                <a:cubicBezTo>
                  <a:pt x="426710" y="3324919"/>
                  <a:pt x="425798" y="3302586"/>
                  <a:pt x="444485" y="3280708"/>
                </a:cubicBezTo>
                <a:cubicBezTo>
                  <a:pt x="453829" y="3269542"/>
                  <a:pt x="465907" y="3263730"/>
                  <a:pt x="478270" y="3263161"/>
                </a:cubicBezTo>
                <a:close/>
                <a:moveTo>
                  <a:pt x="2266695" y="3256267"/>
                </a:moveTo>
                <a:cubicBezTo>
                  <a:pt x="2277748" y="3256666"/>
                  <a:pt x="2288573" y="3262021"/>
                  <a:pt x="2298600" y="3272504"/>
                </a:cubicBezTo>
                <a:cubicBezTo>
                  <a:pt x="2318654" y="3293470"/>
                  <a:pt x="2316831" y="3316259"/>
                  <a:pt x="2298600" y="3338137"/>
                </a:cubicBezTo>
                <a:cubicBezTo>
                  <a:pt x="2277179" y="3356368"/>
                  <a:pt x="2254845" y="3358191"/>
                  <a:pt x="2232968" y="3339048"/>
                </a:cubicBezTo>
                <a:cubicBezTo>
                  <a:pt x="2211546" y="3319905"/>
                  <a:pt x="2212002" y="3288456"/>
                  <a:pt x="2233423" y="3269769"/>
                </a:cubicBezTo>
                <a:cubicBezTo>
                  <a:pt x="2244362" y="3260426"/>
                  <a:pt x="2255643" y="3255869"/>
                  <a:pt x="2266695" y="3256267"/>
                </a:cubicBezTo>
                <a:close/>
                <a:moveTo>
                  <a:pt x="320855" y="3248291"/>
                </a:moveTo>
                <a:cubicBezTo>
                  <a:pt x="331908" y="3248689"/>
                  <a:pt x="342846" y="3254045"/>
                  <a:pt x="353329" y="3264300"/>
                </a:cubicBezTo>
                <a:cubicBezTo>
                  <a:pt x="372471" y="3282987"/>
                  <a:pt x="371560" y="3311246"/>
                  <a:pt x="350139" y="3333123"/>
                </a:cubicBezTo>
                <a:cubicBezTo>
                  <a:pt x="331451" y="3349075"/>
                  <a:pt x="309118" y="3350898"/>
                  <a:pt x="287241" y="3331300"/>
                </a:cubicBezTo>
                <a:cubicBezTo>
                  <a:pt x="265363" y="3312157"/>
                  <a:pt x="265363" y="3280252"/>
                  <a:pt x="287697" y="3262021"/>
                </a:cubicBezTo>
                <a:cubicBezTo>
                  <a:pt x="298636" y="3252450"/>
                  <a:pt x="309802" y="3247892"/>
                  <a:pt x="320855" y="3248291"/>
                </a:cubicBezTo>
                <a:close/>
                <a:moveTo>
                  <a:pt x="2103526" y="3239118"/>
                </a:moveTo>
                <a:cubicBezTo>
                  <a:pt x="2114579" y="3239118"/>
                  <a:pt x="2125631" y="3244018"/>
                  <a:pt x="2136342" y="3253817"/>
                </a:cubicBezTo>
                <a:cubicBezTo>
                  <a:pt x="2158220" y="3273415"/>
                  <a:pt x="2158675" y="3303498"/>
                  <a:pt x="2136798" y="3323552"/>
                </a:cubicBezTo>
                <a:cubicBezTo>
                  <a:pt x="2115376" y="3343150"/>
                  <a:pt x="2093043" y="3342238"/>
                  <a:pt x="2073900" y="3326742"/>
                </a:cubicBezTo>
                <a:cubicBezTo>
                  <a:pt x="2049288" y="3303498"/>
                  <a:pt x="2048833" y="3273872"/>
                  <a:pt x="2070709" y="3253817"/>
                </a:cubicBezTo>
                <a:cubicBezTo>
                  <a:pt x="2081421" y="3244018"/>
                  <a:pt x="2092473" y="3239118"/>
                  <a:pt x="2103526" y="3239118"/>
                </a:cubicBezTo>
                <a:close/>
                <a:moveTo>
                  <a:pt x="157514" y="3232737"/>
                </a:moveTo>
                <a:cubicBezTo>
                  <a:pt x="168624" y="3232623"/>
                  <a:pt x="179677" y="3237637"/>
                  <a:pt x="189704" y="3247892"/>
                </a:cubicBezTo>
                <a:cubicBezTo>
                  <a:pt x="210214" y="3268402"/>
                  <a:pt x="210214" y="3292558"/>
                  <a:pt x="190160" y="3313069"/>
                </a:cubicBezTo>
                <a:cubicBezTo>
                  <a:pt x="169650" y="3333579"/>
                  <a:pt x="146861" y="3331755"/>
                  <a:pt x="124527" y="3313980"/>
                </a:cubicBezTo>
                <a:cubicBezTo>
                  <a:pt x="106752" y="3292103"/>
                  <a:pt x="104472" y="3268857"/>
                  <a:pt x="124983" y="3248347"/>
                </a:cubicBezTo>
                <a:cubicBezTo>
                  <a:pt x="135238" y="3238093"/>
                  <a:pt x="146405" y="3232851"/>
                  <a:pt x="157514" y="3232737"/>
                </a:cubicBezTo>
                <a:close/>
                <a:moveTo>
                  <a:pt x="0" y="3226002"/>
                </a:moveTo>
                <a:lnTo>
                  <a:pt x="26079" y="3232851"/>
                </a:lnTo>
                <a:cubicBezTo>
                  <a:pt x="49779" y="3247892"/>
                  <a:pt x="45677" y="3274783"/>
                  <a:pt x="28357" y="3297116"/>
                </a:cubicBezTo>
                <a:lnTo>
                  <a:pt x="0" y="3308526"/>
                </a:lnTo>
                <a:close/>
                <a:moveTo>
                  <a:pt x="1943490" y="3222141"/>
                </a:moveTo>
                <a:cubicBezTo>
                  <a:pt x="1954600" y="3222482"/>
                  <a:pt x="1965652" y="3227610"/>
                  <a:pt x="1976363" y="3237409"/>
                </a:cubicBezTo>
                <a:cubicBezTo>
                  <a:pt x="1997784" y="3257007"/>
                  <a:pt x="1997329" y="3287090"/>
                  <a:pt x="1976818" y="3307599"/>
                </a:cubicBezTo>
                <a:cubicBezTo>
                  <a:pt x="1955854" y="3328109"/>
                  <a:pt x="1926228" y="3327197"/>
                  <a:pt x="1906173" y="3305776"/>
                </a:cubicBezTo>
                <a:cubicBezTo>
                  <a:pt x="1886574" y="3284810"/>
                  <a:pt x="1887942" y="3254273"/>
                  <a:pt x="1910275" y="3235586"/>
                </a:cubicBezTo>
                <a:cubicBezTo>
                  <a:pt x="1921214" y="3226243"/>
                  <a:pt x="1932381" y="3221799"/>
                  <a:pt x="1943490" y="3222141"/>
                </a:cubicBezTo>
                <a:close/>
                <a:moveTo>
                  <a:pt x="3385637" y="3208695"/>
                </a:moveTo>
                <a:cubicBezTo>
                  <a:pt x="3402045" y="3209607"/>
                  <a:pt x="3417541" y="3210518"/>
                  <a:pt x="3433494" y="3211430"/>
                </a:cubicBezTo>
                <a:cubicBezTo>
                  <a:pt x="3432582" y="3216899"/>
                  <a:pt x="3432582" y="3226470"/>
                  <a:pt x="3430303" y="3227381"/>
                </a:cubicBezTo>
                <a:cubicBezTo>
                  <a:pt x="3411616" y="3232851"/>
                  <a:pt x="3392473" y="3236953"/>
                  <a:pt x="3373786" y="3241966"/>
                </a:cubicBezTo>
                <a:cubicBezTo>
                  <a:pt x="3376977" y="3233307"/>
                  <a:pt x="3380167" y="3224647"/>
                  <a:pt x="3385637" y="3208695"/>
                </a:cubicBezTo>
                <a:close/>
                <a:moveTo>
                  <a:pt x="1782372" y="3204251"/>
                </a:moveTo>
                <a:cubicBezTo>
                  <a:pt x="1794279" y="3204821"/>
                  <a:pt x="1806129" y="3210518"/>
                  <a:pt x="1817296" y="3220545"/>
                </a:cubicBezTo>
                <a:cubicBezTo>
                  <a:pt x="1837350" y="3245157"/>
                  <a:pt x="1837806" y="3269314"/>
                  <a:pt x="1816384" y="3291647"/>
                </a:cubicBezTo>
                <a:cubicBezTo>
                  <a:pt x="1795874" y="3313980"/>
                  <a:pt x="1761234" y="3312613"/>
                  <a:pt x="1742091" y="3288912"/>
                </a:cubicBezTo>
                <a:cubicBezTo>
                  <a:pt x="1722950" y="3264755"/>
                  <a:pt x="1724317" y="3239688"/>
                  <a:pt x="1747106" y="3218722"/>
                </a:cubicBezTo>
                <a:cubicBezTo>
                  <a:pt x="1758500" y="3208239"/>
                  <a:pt x="1770464" y="3203682"/>
                  <a:pt x="1782372" y="3204251"/>
                </a:cubicBezTo>
                <a:close/>
                <a:moveTo>
                  <a:pt x="3244288" y="3191603"/>
                </a:moveTo>
                <a:cubicBezTo>
                  <a:pt x="3254144" y="3192059"/>
                  <a:pt x="3263715" y="3197528"/>
                  <a:pt x="3269868" y="3207783"/>
                </a:cubicBezTo>
                <a:cubicBezTo>
                  <a:pt x="3277161" y="3220090"/>
                  <a:pt x="3277617" y="3247436"/>
                  <a:pt x="3268957" y="3256552"/>
                </a:cubicBezTo>
                <a:cubicBezTo>
                  <a:pt x="3258930" y="3267491"/>
                  <a:pt x="3235685" y="3266124"/>
                  <a:pt x="3217910" y="3270225"/>
                </a:cubicBezTo>
                <a:cubicBezTo>
                  <a:pt x="3213351" y="3265667"/>
                  <a:pt x="3209250" y="3261565"/>
                  <a:pt x="3204692" y="3257919"/>
                </a:cubicBezTo>
                <a:cubicBezTo>
                  <a:pt x="3208338" y="3240143"/>
                  <a:pt x="3206970" y="3218722"/>
                  <a:pt x="3216998" y="3205504"/>
                </a:cubicBezTo>
                <a:cubicBezTo>
                  <a:pt x="3224290" y="3195705"/>
                  <a:pt x="3234431" y="3191148"/>
                  <a:pt x="3244288" y="3191603"/>
                </a:cubicBezTo>
                <a:close/>
                <a:moveTo>
                  <a:pt x="1622735" y="3187729"/>
                </a:moveTo>
                <a:cubicBezTo>
                  <a:pt x="1634642" y="3188526"/>
                  <a:pt x="1646150" y="3194338"/>
                  <a:pt x="1656862" y="3205049"/>
                </a:cubicBezTo>
                <a:cubicBezTo>
                  <a:pt x="1677827" y="3226015"/>
                  <a:pt x="1675093" y="3261565"/>
                  <a:pt x="1651847" y="3279797"/>
                </a:cubicBezTo>
                <a:cubicBezTo>
                  <a:pt x="1627691" y="3298939"/>
                  <a:pt x="1603535" y="3295749"/>
                  <a:pt x="1582114" y="3276606"/>
                </a:cubicBezTo>
                <a:cubicBezTo>
                  <a:pt x="1560691" y="3253361"/>
                  <a:pt x="1562515" y="3218722"/>
                  <a:pt x="1586215" y="3200491"/>
                </a:cubicBezTo>
                <a:cubicBezTo>
                  <a:pt x="1598521" y="3191148"/>
                  <a:pt x="1610827" y="3186931"/>
                  <a:pt x="1622735" y="3187729"/>
                </a:cubicBezTo>
                <a:close/>
                <a:moveTo>
                  <a:pt x="1469251" y="3179867"/>
                </a:moveTo>
                <a:cubicBezTo>
                  <a:pt x="1483437" y="3181007"/>
                  <a:pt x="1497338" y="3187501"/>
                  <a:pt x="1506454" y="3198667"/>
                </a:cubicBezTo>
                <a:cubicBezTo>
                  <a:pt x="1523773" y="3220090"/>
                  <a:pt x="1521494" y="3252906"/>
                  <a:pt x="1501440" y="3271137"/>
                </a:cubicBezTo>
                <a:cubicBezTo>
                  <a:pt x="1480018" y="3290735"/>
                  <a:pt x="1442644" y="3288456"/>
                  <a:pt x="1425325" y="3265212"/>
                </a:cubicBezTo>
                <a:cubicBezTo>
                  <a:pt x="1406637" y="3240599"/>
                  <a:pt x="1408917" y="3215075"/>
                  <a:pt x="1430338" y="3193199"/>
                </a:cubicBezTo>
                <a:cubicBezTo>
                  <a:pt x="1440593" y="3182944"/>
                  <a:pt x="1455064" y="3178728"/>
                  <a:pt x="1469251" y="3179867"/>
                </a:cubicBezTo>
                <a:close/>
                <a:moveTo>
                  <a:pt x="3121739" y="3175878"/>
                </a:moveTo>
                <a:cubicBezTo>
                  <a:pt x="3116271" y="3207783"/>
                  <a:pt x="3119005" y="3230117"/>
                  <a:pt x="3108978" y="3243334"/>
                </a:cubicBezTo>
                <a:cubicBezTo>
                  <a:pt x="3093025" y="3264300"/>
                  <a:pt x="3064767" y="3263389"/>
                  <a:pt x="3051094" y="3241511"/>
                </a:cubicBezTo>
                <a:cubicBezTo>
                  <a:pt x="3043346" y="3228293"/>
                  <a:pt x="3045169" y="3198667"/>
                  <a:pt x="3055196" y="3187729"/>
                </a:cubicBezTo>
                <a:cubicBezTo>
                  <a:pt x="3064312" y="3177246"/>
                  <a:pt x="3089835" y="3180893"/>
                  <a:pt x="3121739" y="3175878"/>
                </a:cubicBezTo>
                <a:close/>
                <a:moveTo>
                  <a:pt x="1306252" y="3163060"/>
                </a:moveTo>
                <a:cubicBezTo>
                  <a:pt x="1320495" y="3163459"/>
                  <a:pt x="1334397" y="3169042"/>
                  <a:pt x="1343284" y="3179981"/>
                </a:cubicBezTo>
                <a:cubicBezTo>
                  <a:pt x="1362427" y="3203225"/>
                  <a:pt x="1362427" y="3228749"/>
                  <a:pt x="1342829" y="3251994"/>
                </a:cubicBezTo>
                <a:cubicBezTo>
                  <a:pt x="1324597" y="3273872"/>
                  <a:pt x="1287223" y="3273872"/>
                  <a:pt x="1266713" y="3253817"/>
                </a:cubicBezTo>
                <a:cubicBezTo>
                  <a:pt x="1246203" y="3233763"/>
                  <a:pt x="1246658" y="3197301"/>
                  <a:pt x="1267169" y="3177246"/>
                </a:cubicBezTo>
                <a:cubicBezTo>
                  <a:pt x="1277424" y="3167447"/>
                  <a:pt x="1292009" y="3162661"/>
                  <a:pt x="1306252" y="3163060"/>
                </a:cubicBezTo>
                <a:close/>
                <a:moveTo>
                  <a:pt x="2921652" y="3162661"/>
                </a:moveTo>
                <a:cubicBezTo>
                  <a:pt x="2932363" y="3163117"/>
                  <a:pt x="2942618" y="3165852"/>
                  <a:pt x="2947632" y="3170865"/>
                </a:cubicBezTo>
                <a:cubicBezTo>
                  <a:pt x="2959482" y="3182716"/>
                  <a:pt x="2956747" y="3208695"/>
                  <a:pt x="2960393" y="3228749"/>
                </a:cubicBezTo>
                <a:cubicBezTo>
                  <a:pt x="2955835" y="3232851"/>
                  <a:pt x="2951278" y="3237409"/>
                  <a:pt x="2946720" y="3241511"/>
                </a:cubicBezTo>
                <a:cubicBezTo>
                  <a:pt x="2926666" y="3237409"/>
                  <a:pt x="2902053" y="3238321"/>
                  <a:pt x="2888380" y="3226926"/>
                </a:cubicBezTo>
                <a:cubicBezTo>
                  <a:pt x="2868781" y="3210973"/>
                  <a:pt x="2870604" y="3181348"/>
                  <a:pt x="2892938" y="3168130"/>
                </a:cubicBezTo>
                <a:cubicBezTo>
                  <a:pt x="2899774" y="3164029"/>
                  <a:pt x="2910941" y="3162206"/>
                  <a:pt x="2921652" y="3162661"/>
                </a:cubicBezTo>
                <a:close/>
                <a:moveTo>
                  <a:pt x="1138183" y="3155312"/>
                </a:moveTo>
                <a:cubicBezTo>
                  <a:pt x="1152426" y="3156281"/>
                  <a:pt x="1166214" y="3162662"/>
                  <a:pt x="1174645" y="3174056"/>
                </a:cubicBezTo>
                <a:cubicBezTo>
                  <a:pt x="1193333" y="3198667"/>
                  <a:pt x="1190598" y="3223280"/>
                  <a:pt x="1171455" y="3245157"/>
                </a:cubicBezTo>
                <a:cubicBezTo>
                  <a:pt x="1148666" y="3266124"/>
                  <a:pt x="1111292" y="3264300"/>
                  <a:pt x="1093972" y="3241055"/>
                </a:cubicBezTo>
                <a:cubicBezTo>
                  <a:pt x="1075741" y="3216443"/>
                  <a:pt x="1077564" y="3190919"/>
                  <a:pt x="1098986" y="3169042"/>
                </a:cubicBezTo>
                <a:cubicBezTo>
                  <a:pt x="1109241" y="3158787"/>
                  <a:pt x="1123940" y="3154344"/>
                  <a:pt x="1138183" y="3155312"/>
                </a:cubicBezTo>
                <a:close/>
                <a:moveTo>
                  <a:pt x="975070" y="3139986"/>
                </a:moveTo>
                <a:cubicBezTo>
                  <a:pt x="987889" y="3140442"/>
                  <a:pt x="1000537" y="3145570"/>
                  <a:pt x="1010109" y="3155369"/>
                </a:cubicBezTo>
                <a:cubicBezTo>
                  <a:pt x="1030619" y="3176335"/>
                  <a:pt x="1030163" y="3211885"/>
                  <a:pt x="1007374" y="3230573"/>
                </a:cubicBezTo>
                <a:cubicBezTo>
                  <a:pt x="983673" y="3249716"/>
                  <a:pt x="958606" y="3248804"/>
                  <a:pt x="936728" y="3227838"/>
                </a:cubicBezTo>
                <a:cubicBezTo>
                  <a:pt x="915307" y="3207327"/>
                  <a:pt x="917130" y="3172233"/>
                  <a:pt x="939006" y="3152634"/>
                </a:cubicBezTo>
                <a:cubicBezTo>
                  <a:pt x="949262" y="3143747"/>
                  <a:pt x="962251" y="3139530"/>
                  <a:pt x="975070" y="3139986"/>
                </a:cubicBezTo>
                <a:close/>
                <a:moveTo>
                  <a:pt x="2801326" y="3138504"/>
                </a:moveTo>
                <a:cubicBezTo>
                  <a:pt x="2796313" y="3173144"/>
                  <a:pt x="2798136" y="3195933"/>
                  <a:pt x="2789476" y="3212797"/>
                </a:cubicBezTo>
                <a:cubicBezTo>
                  <a:pt x="2778537" y="3233307"/>
                  <a:pt x="2740251" y="3231940"/>
                  <a:pt x="2725210" y="3213252"/>
                </a:cubicBezTo>
                <a:cubicBezTo>
                  <a:pt x="2709258" y="3192743"/>
                  <a:pt x="2707435" y="3167675"/>
                  <a:pt x="2727945" y="3153090"/>
                </a:cubicBezTo>
                <a:cubicBezTo>
                  <a:pt x="2742986" y="3142607"/>
                  <a:pt x="2766687" y="3144885"/>
                  <a:pt x="2801326" y="3138504"/>
                </a:cubicBezTo>
                <a:close/>
                <a:moveTo>
                  <a:pt x="816915" y="3123977"/>
                </a:moveTo>
                <a:cubicBezTo>
                  <a:pt x="828822" y="3125173"/>
                  <a:pt x="840103" y="3131668"/>
                  <a:pt x="850130" y="3143062"/>
                </a:cubicBezTo>
                <a:cubicBezTo>
                  <a:pt x="870640" y="3166307"/>
                  <a:pt x="866993" y="3190919"/>
                  <a:pt x="846484" y="3212797"/>
                </a:cubicBezTo>
                <a:cubicBezTo>
                  <a:pt x="821871" y="3232395"/>
                  <a:pt x="797715" y="3231940"/>
                  <a:pt x="775382" y="3210518"/>
                </a:cubicBezTo>
                <a:cubicBezTo>
                  <a:pt x="753504" y="3189096"/>
                  <a:pt x="755783" y="3154913"/>
                  <a:pt x="779939" y="3136682"/>
                </a:cubicBezTo>
                <a:cubicBezTo>
                  <a:pt x="792474" y="3126883"/>
                  <a:pt x="805008" y="3122780"/>
                  <a:pt x="816915" y="3123977"/>
                </a:cubicBezTo>
                <a:close/>
                <a:moveTo>
                  <a:pt x="2601295" y="3122382"/>
                </a:moveTo>
                <a:cubicBezTo>
                  <a:pt x="2613886" y="3123237"/>
                  <a:pt x="2625395" y="3128934"/>
                  <a:pt x="2630409" y="3139872"/>
                </a:cubicBezTo>
                <a:cubicBezTo>
                  <a:pt x="2638612" y="3157647"/>
                  <a:pt x="2635422" y="3179981"/>
                  <a:pt x="2639068" y="3215075"/>
                </a:cubicBezTo>
                <a:cubicBezTo>
                  <a:pt x="2604884" y="3208239"/>
                  <a:pt x="2581640" y="3209151"/>
                  <a:pt x="2565232" y="3199124"/>
                </a:cubicBezTo>
                <a:cubicBezTo>
                  <a:pt x="2544266" y="3186361"/>
                  <a:pt x="2547001" y="3150810"/>
                  <a:pt x="2565687" y="3133947"/>
                </a:cubicBezTo>
                <a:cubicBezTo>
                  <a:pt x="2575031" y="3125515"/>
                  <a:pt x="2588704" y="3121527"/>
                  <a:pt x="2601295" y="3122382"/>
                </a:cubicBezTo>
                <a:close/>
                <a:moveTo>
                  <a:pt x="648675" y="3109164"/>
                </a:moveTo>
                <a:cubicBezTo>
                  <a:pt x="661095" y="3108765"/>
                  <a:pt x="673743" y="3113665"/>
                  <a:pt x="684226" y="3123919"/>
                </a:cubicBezTo>
                <a:cubicBezTo>
                  <a:pt x="705191" y="3144430"/>
                  <a:pt x="705191" y="3173599"/>
                  <a:pt x="684226" y="3194109"/>
                </a:cubicBezTo>
                <a:cubicBezTo>
                  <a:pt x="663260" y="3214620"/>
                  <a:pt x="634090" y="3214164"/>
                  <a:pt x="614491" y="3192287"/>
                </a:cubicBezTo>
                <a:cubicBezTo>
                  <a:pt x="595349" y="3170865"/>
                  <a:pt x="595349" y="3148076"/>
                  <a:pt x="614491" y="3126199"/>
                </a:cubicBezTo>
                <a:cubicBezTo>
                  <a:pt x="624062" y="3115260"/>
                  <a:pt x="636254" y="3109563"/>
                  <a:pt x="648675" y="3109164"/>
                </a:cubicBezTo>
                <a:close/>
                <a:moveTo>
                  <a:pt x="2436303" y="3105062"/>
                </a:moveTo>
                <a:cubicBezTo>
                  <a:pt x="2447412" y="3105689"/>
                  <a:pt x="2458579" y="3111158"/>
                  <a:pt x="2469518" y="3120729"/>
                </a:cubicBezTo>
                <a:cubicBezTo>
                  <a:pt x="2485470" y="3143974"/>
                  <a:pt x="2486381" y="3167675"/>
                  <a:pt x="2464048" y="3186361"/>
                </a:cubicBezTo>
                <a:cubicBezTo>
                  <a:pt x="2441716" y="3204592"/>
                  <a:pt x="2417103" y="3202314"/>
                  <a:pt x="2398872" y="3179525"/>
                </a:cubicBezTo>
                <a:cubicBezTo>
                  <a:pt x="2382464" y="3159015"/>
                  <a:pt x="2383831" y="3136226"/>
                  <a:pt x="2403430" y="3118451"/>
                </a:cubicBezTo>
                <a:cubicBezTo>
                  <a:pt x="2414140" y="3108652"/>
                  <a:pt x="2425193" y="3104436"/>
                  <a:pt x="2436303" y="3105062"/>
                </a:cubicBezTo>
                <a:close/>
                <a:moveTo>
                  <a:pt x="497128" y="3102270"/>
                </a:moveTo>
                <a:cubicBezTo>
                  <a:pt x="507725" y="3102270"/>
                  <a:pt x="517866" y="3106600"/>
                  <a:pt x="526982" y="3114348"/>
                </a:cubicBezTo>
                <a:cubicBezTo>
                  <a:pt x="551138" y="3137592"/>
                  <a:pt x="550682" y="3167675"/>
                  <a:pt x="528804" y="3186817"/>
                </a:cubicBezTo>
                <a:cubicBezTo>
                  <a:pt x="507383" y="3205504"/>
                  <a:pt x="484594" y="3205049"/>
                  <a:pt x="463172" y="3185450"/>
                </a:cubicBezTo>
                <a:cubicBezTo>
                  <a:pt x="442206" y="3165851"/>
                  <a:pt x="442661" y="3135314"/>
                  <a:pt x="464539" y="3116171"/>
                </a:cubicBezTo>
                <a:cubicBezTo>
                  <a:pt x="475478" y="3106600"/>
                  <a:pt x="486531" y="3102270"/>
                  <a:pt x="497128" y="3102270"/>
                </a:cubicBezTo>
                <a:close/>
                <a:moveTo>
                  <a:pt x="2281052" y="3095092"/>
                </a:moveTo>
                <a:cubicBezTo>
                  <a:pt x="2292219" y="3094978"/>
                  <a:pt x="2303386" y="3099992"/>
                  <a:pt x="2313641" y="3110246"/>
                </a:cubicBezTo>
                <a:cubicBezTo>
                  <a:pt x="2334607" y="3130756"/>
                  <a:pt x="2334607" y="3154913"/>
                  <a:pt x="2314553" y="3175878"/>
                </a:cubicBezTo>
                <a:cubicBezTo>
                  <a:pt x="2294043" y="3196844"/>
                  <a:pt x="2270797" y="3195021"/>
                  <a:pt x="2248464" y="3176790"/>
                </a:cubicBezTo>
                <a:cubicBezTo>
                  <a:pt x="2229777" y="3154457"/>
                  <a:pt x="2227498" y="3131668"/>
                  <a:pt x="2248464" y="3110702"/>
                </a:cubicBezTo>
                <a:cubicBezTo>
                  <a:pt x="2258719" y="3100447"/>
                  <a:pt x="2269886" y="3095206"/>
                  <a:pt x="2281052" y="3095092"/>
                </a:cubicBezTo>
                <a:close/>
                <a:moveTo>
                  <a:pt x="337548" y="3087058"/>
                </a:moveTo>
                <a:cubicBezTo>
                  <a:pt x="348543" y="3087799"/>
                  <a:pt x="359482" y="3093382"/>
                  <a:pt x="370193" y="3102953"/>
                </a:cubicBezTo>
                <a:cubicBezTo>
                  <a:pt x="387513" y="3125287"/>
                  <a:pt x="388424" y="3147620"/>
                  <a:pt x="368370" y="3168586"/>
                </a:cubicBezTo>
                <a:cubicBezTo>
                  <a:pt x="348771" y="3189096"/>
                  <a:pt x="316411" y="3187729"/>
                  <a:pt x="299092" y="3165395"/>
                </a:cubicBezTo>
                <a:cubicBezTo>
                  <a:pt x="281316" y="3142607"/>
                  <a:pt x="282684" y="3119361"/>
                  <a:pt x="304560" y="3100218"/>
                </a:cubicBezTo>
                <a:cubicBezTo>
                  <a:pt x="315499" y="3090419"/>
                  <a:pt x="326552" y="3086318"/>
                  <a:pt x="337548" y="3087058"/>
                </a:cubicBezTo>
                <a:close/>
                <a:moveTo>
                  <a:pt x="2120048" y="3078456"/>
                </a:moveTo>
                <a:cubicBezTo>
                  <a:pt x="2132468" y="3078570"/>
                  <a:pt x="2144774" y="3084039"/>
                  <a:pt x="2154118" y="3094750"/>
                </a:cubicBezTo>
                <a:cubicBezTo>
                  <a:pt x="2173260" y="3116171"/>
                  <a:pt x="2172349" y="3138049"/>
                  <a:pt x="2156852" y="3156735"/>
                </a:cubicBezTo>
                <a:cubicBezTo>
                  <a:pt x="2134064" y="3180893"/>
                  <a:pt x="2103982" y="3180893"/>
                  <a:pt x="2084839" y="3159470"/>
                </a:cubicBezTo>
                <a:cubicBezTo>
                  <a:pt x="2065696" y="3138049"/>
                  <a:pt x="2066152" y="3115716"/>
                  <a:pt x="2085295" y="3094294"/>
                </a:cubicBezTo>
                <a:cubicBezTo>
                  <a:pt x="2095094" y="3083583"/>
                  <a:pt x="2107628" y="3078342"/>
                  <a:pt x="2120048" y="3078456"/>
                </a:cubicBezTo>
                <a:close/>
                <a:moveTo>
                  <a:pt x="170959" y="3072474"/>
                </a:moveTo>
                <a:cubicBezTo>
                  <a:pt x="181499" y="3072075"/>
                  <a:pt x="191982" y="3075607"/>
                  <a:pt x="201554" y="3080165"/>
                </a:cubicBezTo>
                <a:cubicBezTo>
                  <a:pt x="223887" y="3105688"/>
                  <a:pt x="227078" y="3128477"/>
                  <a:pt x="207936" y="3149899"/>
                </a:cubicBezTo>
                <a:cubicBezTo>
                  <a:pt x="188793" y="3170865"/>
                  <a:pt x="164180" y="3172233"/>
                  <a:pt x="143214" y="3153090"/>
                </a:cubicBezTo>
                <a:cubicBezTo>
                  <a:pt x="122248" y="3133947"/>
                  <a:pt x="121337" y="3109790"/>
                  <a:pt x="140024" y="3088369"/>
                </a:cubicBezTo>
                <a:cubicBezTo>
                  <a:pt x="149823" y="3077203"/>
                  <a:pt x="160420" y="3072873"/>
                  <a:pt x="170959" y="3072474"/>
                </a:cubicBezTo>
                <a:close/>
                <a:moveTo>
                  <a:pt x="1958132" y="3061364"/>
                </a:moveTo>
                <a:cubicBezTo>
                  <a:pt x="1970438" y="3061364"/>
                  <a:pt x="1982744" y="3066492"/>
                  <a:pt x="1992771" y="3076519"/>
                </a:cubicBezTo>
                <a:cubicBezTo>
                  <a:pt x="2012826" y="3097485"/>
                  <a:pt x="2011914" y="3126654"/>
                  <a:pt x="1990493" y="3146252"/>
                </a:cubicBezTo>
                <a:cubicBezTo>
                  <a:pt x="1969527" y="3165851"/>
                  <a:pt x="1939446" y="3164485"/>
                  <a:pt x="1921213" y="3142151"/>
                </a:cubicBezTo>
                <a:cubicBezTo>
                  <a:pt x="1902982" y="3120273"/>
                  <a:pt x="1903894" y="3097940"/>
                  <a:pt x="1923493" y="3076974"/>
                </a:cubicBezTo>
                <a:cubicBezTo>
                  <a:pt x="1933520" y="3066491"/>
                  <a:pt x="1945826" y="3061364"/>
                  <a:pt x="1958132" y="3061364"/>
                </a:cubicBezTo>
                <a:close/>
                <a:moveTo>
                  <a:pt x="17704" y="3055837"/>
                </a:moveTo>
                <a:cubicBezTo>
                  <a:pt x="29155" y="3056692"/>
                  <a:pt x="39524" y="3062845"/>
                  <a:pt x="46133" y="3075151"/>
                </a:cubicBezTo>
                <a:cubicBezTo>
                  <a:pt x="54337" y="3090192"/>
                  <a:pt x="52058" y="3120273"/>
                  <a:pt x="42031" y="3134402"/>
                </a:cubicBezTo>
                <a:cubicBezTo>
                  <a:pt x="33827" y="3146025"/>
                  <a:pt x="23230" y="3150013"/>
                  <a:pt x="12177" y="3149330"/>
                </a:cubicBezTo>
                <a:lnTo>
                  <a:pt x="0" y="3144433"/>
                </a:lnTo>
                <a:lnTo>
                  <a:pt x="0" y="3058451"/>
                </a:lnTo>
                <a:lnTo>
                  <a:pt x="49" y="3058423"/>
                </a:lnTo>
                <a:cubicBezTo>
                  <a:pt x="5982" y="3056308"/>
                  <a:pt x="11978" y="3055410"/>
                  <a:pt x="17704" y="3055837"/>
                </a:cubicBezTo>
                <a:close/>
                <a:moveTo>
                  <a:pt x="1798495" y="3044386"/>
                </a:moveTo>
                <a:cubicBezTo>
                  <a:pt x="1809661" y="3044842"/>
                  <a:pt x="1820714" y="3050083"/>
                  <a:pt x="1831425" y="3060111"/>
                </a:cubicBezTo>
                <a:cubicBezTo>
                  <a:pt x="1852847" y="3080165"/>
                  <a:pt x="1852391" y="3109790"/>
                  <a:pt x="1830969" y="3130301"/>
                </a:cubicBezTo>
                <a:cubicBezTo>
                  <a:pt x="1810003" y="3150355"/>
                  <a:pt x="1779922" y="3148987"/>
                  <a:pt x="1760324" y="3127566"/>
                </a:cubicBezTo>
                <a:cubicBezTo>
                  <a:pt x="1740725" y="3106600"/>
                  <a:pt x="1742548" y="3075607"/>
                  <a:pt x="1764881" y="3057376"/>
                </a:cubicBezTo>
                <a:cubicBezTo>
                  <a:pt x="1776048" y="3048261"/>
                  <a:pt x="1787328" y="3043931"/>
                  <a:pt x="1798495" y="3044386"/>
                </a:cubicBezTo>
                <a:close/>
                <a:moveTo>
                  <a:pt x="3270488" y="3035278"/>
                </a:moveTo>
                <a:cubicBezTo>
                  <a:pt x="3275309" y="3036040"/>
                  <a:pt x="3280238" y="3039373"/>
                  <a:pt x="3285365" y="3046893"/>
                </a:cubicBezTo>
                <a:cubicBezTo>
                  <a:pt x="3294025" y="3059199"/>
                  <a:pt x="3290834" y="3079253"/>
                  <a:pt x="3294481" y="3107056"/>
                </a:cubicBezTo>
                <a:cubicBezTo>
                  <a:pt x="3267133" y="3103410"/>
                  <a:pt x="3246624" y="3106145"/>
                  <a:pt x="3234773" y="3097485"/>
                </a:cubicBezTo>
                <a:cubicBezTo>
                  <a:pt x="3226113" y="3091103"/>
                  <a:pt x="3229304" y="3069226"/>
                  <a:pt x="3227481" y="3054185"/>
                </a:cubicBezTo>
                <a:cubicBezTo>
                  <a:pt x="3242521" y="3053843"/>
                  <a:pt x="3256024" y="3032992"/>
                  <a:pt x="3270488" y="3035278"/>
                </a:cubicBezTo>
                <a:close/>
                <a:moveTo>
                  <a:pt x="1635838" y="3028035"/>
                </a:moveTo>
                <a:cubicBezTo>
                  <a:pt x="1648429" y="3028206"/>
                  <a:pt x="1660963" y="3033448"/>
                  <a:pt x="1670990" y="3043703"/>
                </a:cubicBezTo>
                <a:cubicBezTo>
                  <a:pt x="1691045" y="3064213"/>
                  <a:pt x="1690589" y="3094294"/>
                  <a:pt x="1670079" y="3114348"/>
                </a:cubicBezTo>
                <a:cubicBezTo>
                  <a:pt x="1649569" y="3134402"/>
                  <a:pt x="1619488" y="3133947"/>
                  <a:pt x="1599433" y="3113436"/>
                </a:cubicBezTo>
                <a:cubicBezTo>
                  <a:pt x="1579379" y="3092927"/>
                  <a:pt x="1579834" y="3062844"/>
                  <a:pt x="1600345" y="3042791"/>
                </a:cubicBezTo>
                <a:cubicBezTo>
                  <a:pt x="1610600" y="3032764"/>
                  <a:pt x="1623247" y="3027864"/>
                  <a:pt x="1635838" y="3028035"/>
                </a:cubicBezTo>
                <a:close/>
                <a:moveTo>
                  <a:pt x="1468737" y="3018464"/>
                </a:moveTo>
                <a:cubicBezTo>
                  <a:pt x="1480816" y="3018977"/>
                  <a:pt x="1492552" y="3024788"/>
                  <a:pt x="1503263" y="3035954"/>
                </a:cubicBezTo>
                <a:cubicBezTo>
                  <a:pt x="1524685" y="3058287"/>
                  <a:pt x="1522406" y="3083355"/>
                  <a:pt x="1502351" y="3107056"/>
                </a:cubicBezTo>
                <a:cubicBezTo>
                  <a:pt x="1478651" y="3127111"/>
                  <a:pt x="1454039" y="3128021"/>
                  <a:pt x="1430794" y="3107511"/>
                </a:cubicBezTo>
                <a:cubicBezTo>
                  <a:pt x="1407549" y="3087457"/>
                  <a:pt x="1408461" y="3051906"/>
                  <a:pt x="1432161" y="3032763"/>
                </a:cubicBezTo>
                <a:cubicBezTo>
                  <a:pt x="1444239" y="3022736"/>
                  <a:pt x="1456659" y="3017951"/>
                  <a:pt x="1468737" y="3018464"/>
                </a:cubicBezTo>
                <a:close/>
                <a:moveTo>
                  <a:pt x="1312690" y="3010772"/>
                </a:moveTo>
                <a:cubicBezTo>
                  <a:pt x="1326534" y="3011000"/>
                  <a:pt x="1340321" y="3017040"/>
                  <a:pt x="1350120" y="3028662"/>
                </a:cubicBezTo>
                <a:cubicBezTo>
                  <a:pt x="1370175" y="3052818"/>
                  <a:pt x="1369263" y="3078342"/>
                  <a:pt x="1346930" y="3099763"/>
                </a:cubicBezTo>
                <a:cubicBezTo>
                  <a:pt x="1324597" y="3121185"/>
                  <a:pt x="1299530" y="3118906"/>
                  <a:pt x="1275829" y="3098852"/>
                </a:cubicBezTo>
                <a:cubicBezTo>
                  <a:pt x="1255774" y="3075151"/>
                  <a:pt x="1254863" y="3050539"/>
                  <a:pt x="1274917" y="3027750"/>
                </a:cubicBezTo>
                <a:cubicBezTo>
                  <a:pt x="1284944" y="3016128"/>
                  <a:pt x="1298846" y="3010544"/>
                  <a:pt x="1312690" y="3010772"/>
                </a:cubicBezTo>
                <a:close/>
                <a:moveTo>
                  <a:pt x="2920263" y="2998452"/>
                </a:moveTo>
                <a:cubicBezTo>
                  <a:pt x="2933617" y="2994735"/>
                  <a:pt x="2948315" y="3007810"/>
                  <a:pt x="2959938" y="3014989"/>
                </a:cubicBezTo>
                <a:cubicBezTo>
                  <a:pt x="2982271" y="3029117"/>
                  <a:pt x="2983183" y="3052818"/>
                  <a:pt x="2963583" y="3066947"/>
                </a:cubicBezTo>
                <a:cubicBezTo>
                  <a:pt x="2949910" y="3076974"/>
                  <a:pt x="2927577" y="3075151"/>
                  <a:pt x="2893393" y="3081532"/>
                </a:cubicBezTo>
                <a:cubicBezTo>
                  <a:pt x="2899318" y="3047805"/>
                  <a:pt x="2897040" y="3024104"/>
                  <a:pt x="2907523" y="3008607"/>
                </a:cubicBezTo>
                <a:cubicBezTo>
                  <a:pt x="2911511" y="3002796"/>
                  <a:pt x="2915812" y="2999691"/>
                  <a:pt x="2920263" y="2998452"/>
                </a:cubicBezTo>
                <a:close/>
                <a:moveTo>
                  <a:pt x="1153793" y="2994535"/>
                </a:moveTo>
                <a:cubicBezTo>
                  <a:pt x="1167580" y="2995390"/>
                  <a:pt x="1181026" y="3001999"/>
                  <a:pt x="1190141" y="3014077"/>
                </a:cubicBezTo>
                <a:cubicBezTo>
                  <a:pt x="1209284" y="3039145"/>
                  <a:pt x="1207006" y="3064668"/>
                  <a:pt x="1183761" y="3084722"/>
                </a:cubicBezTo>
                <a:cubicBezTo>
                  <a:pt x="1160060" y="3105233"/>
                  <a:pt x="1134993" y="3102042"/>
                  <a:pt x="1113115" y="3081532"/>
                </a:cubicBezTo>
                <a:cubicBezTo>
                  <a:pt x="1093517" y="3056464"/>
                  <a:pt x="1093972" y="3031852"/>
                  <a:pt x="1115395" y="3009519"/>
                </a:cubicBezTo>
                <a:cubicBezTo>
                  <a:pt x="1125877" y="2998580"/>
                  <a:pt x="1140006" y="2993681"/>
                  <a:pt x="1153793" y="2994535"/>
                </a:cubicBezTo>
                <a:close/>
                <a:moveTo>
                  <a:pt x="989998" y="2979722"/>
                </a:moveTo>
                <a:cubicBezTo>
                  <a:pt x="1002589" y="2979893"/>
                  <a:pt x="1015122" y="2985135"/>
                  <a:pt x="1025149" y="2995389"/>
                </a:cubicBezTo>
                <a:cubicBezTo>
                  <a:pt x="1045204" y="3015899"/>
                  <a:pt x="1044748" y="3045981"/>
                  <a:pt x="1024238" y="3066036"/>
                </a:cubicBezTo>
                <a:cubicBezTo>
                  <a:pt x="1003728" y="3086090"/>
                  <a:pt x="973647" y="3085634"/>
                  <a:pt x="953592" y="3065124"/>
                </a:cubicBezTo>
                <a:cubicBezTo>
                  <a:pt x="933538" y="3044613"/>
                  <a:pt x="933993" y="3014532"/>
                  <a:pt x="954504" y="2994478"/>
                </a:cubicBezTo>
                <a:cubicBezTo>
                  <a:pt x="964759" y="2984451"/>
                  <a:pt x="977407" y="2979551"/>
                  <a:pt x="989998" y="2979722"/>
                </a:cubicBezTo>
                <a:close/>
                <a:moveTo>
                  <a:pt x="2774663" y="2977273"/>
                </a:moveTo>
                <a:cubicBezTo>
                  <a:pt x="2785488" y="2977728"/>
                  <a:pt x="2796540" y="2983084"/>
                  <a:pt x="2805428" y="2992655"/>
                </a:cubicBezTo>
                <a:cubicBezTo>
                  <a:pt x="2822747" y="3011797"/>
                  <a:pt x="2823659" y="3038233"/>
                  <a:pt x="2802693" y="3052818"/>
                </a:cubicBezTo>
                <a:cubicBezTo>
                  <a:pt x="2787653" y="3063301"/>
                  <a:pt x="2763497" y="3060111"/>
                  <a:pt x="2727490" y="3065579"/>
                </a:cubicBezTo>
                <a:cubicBezTo>
                  <a:pt x="2735238" y="3030029"/>
                  <a:pt x="2733871" y="3005417"/>
                  <a:pt x="2745265" y="2991288"/>
                </a:cubicBezTo>
                <a:cubicBezTo>
                  <a:pt x="2753241" y="2981261"/>
                  <a:pt x="2763838" y="2976817"/>
                  <a:pt x="2774663" y="2977273"/>
                </a:cubicBezTo>
                <a:close/>
                <a:moveTo>
                  <a:pt x="2612861" y="2969125"/>
                </a:moveTo>
                <a:cubicBezTo>
                  <a:pt x="2623686" y="2969182"/>
                  <a:pt x="2634510" y="2971233"/>
                  <a:pt x="2642714" y="2975335"/>
                </a:cubicBezTo>
                <a:cubicBezTo>
                  <a:pt x="2663224" y="2985363"/>
                  <a:pt x="2662768" y="3026382"/>
                  <a:pt x="2642258" y="3038233"/>
                </a:cubicBezTo>
                <a:cubicBezTo>
                  <a:pt x="2625850" y="3047348"/>
                  <a:pt x="2603061" y="3045981"/>
                  <a:pt x="2591212" y="3047805"/>
                </a:cubicBezTo>
                <a:cubicBezTo>
                  <a:pt x="2563864" y="3021825"/>
                  <a:pt x="2562041" y="2984451"/>
                  <a:pt x="2583007" y="2974880"/>
                </a:cubicBezTo>
                <a:cubicBezTo>
                  <a:pt x="2591211" y="2971005"/>
                  <a:pt x="2602036" y="2969068"/>
                  <a:pt x="2612861" y="2969125"/>
                </a:cubicBezTo>
                <a:close/>
                <a:moveTo>
                  <a:pt x="829904" y="2963713"/>
                </a:moveTo>
                <a:cubicBezTo>
                  <a:pt x="841014" y="2964168"/>
                  <a:pt x="851953" y="2969410"/>
                  <a:pt x="862436" y="2979437"/>
                </a:cubicBezTo>
                <a:cubicBezTo>
                  <a:pt x="883858" y="2999491"/>
                  <a:pt x="883401" y="3029117"/>
                  <a:pt x="861980" y="3049628"/>
                </a:cubicBezTo>
                <a:cubicBezTo>
                  <a:pt x="841014" y="3069682"/>
                  <a:pt x="810933" y="3068771"/>
                  <a:pt x="791790" y="3046893"/>
                </a:cubicBezTo>
                <a:cubicBezTo>
                  <a:pt x="772191" y="3025927"/>
                  <a:pt x="774014" y="2994934"/>
                  <a:pt x="796348" y="2976703"/>
                </a:cubicBezTo>
                <a:cubicBezTo>
                  <a:pt x="807514" y="2967587"/>
                  <a:pt x="818795" y="2963257"/>
                  <a:pt x="829904" y="2963713"/>
                </a:cubicBezTo>
                <a:close/>
                <a:moveTo>
                  <a:pt x="667703" y="2948615"/>
                </a:moveTo>
                <a:cubicBezTo>
                  <a:pt x="680237" y="2949014"/>
                  <a:pt x="692657" y="2954825"/>
                  <a:pt x="702457" y="2965764"/>
                </a:cubicBezTo>
                <a:cubicBezTo>
                  <a:pt x="720232" y="2985818"/>
                  <a:pt x="719777" y="3012709"/>
                  <a:pt x="700634" y="3032308"/>
                </a:cubicBezTo>
                <a:cubicBezTo>
                  <a:pt x="679668" y="3052818"/>
                  <a:pt x="649586" y="3052363"/>
                  <a:pt x="630443" y="3030029"/>
                </a:cubicBezTo>
                <a:cubicBezTo>
                  <a:pt x="611300" y="3007696"/>
                  <a:pt x="612212" y="2984906"/>
                  <a:pt x="632266" y="2963940"/>
                </a:cubicBezTo>
                <a:cubicBezTo>
                  <a:pt x="642521" y="2953230"/>
                  <a:pt x="655169" y="2948216"/>
                  <a:pt x="667703" y="2948615"/>
                </a:cubicBezTo>
                <a:close/>
                <a:moveTo>
                  <a:pt x="2451856" y="2942690"/>
                </a:moveTo>
                <a:cubicBezTo>
                  <a:pt x="2463251" y="2942633"/>
                  <a:pt x="2474075" y="2947988"/>
                  <a:pt x="2481823" y="2959382"/>
                </a:cubicBezTo>
                <a:cubicBezTo>
                  <a:pt x="2491396" y="2973512"/>
                  <a:pt x="2492306" y="3003594"/>
                  <a:pt x="2483647" y="3018634"/>
                </a:cubicBezTo>
                <a:cubicBezTo>
                  <a:pt x="2469518" y="3042791"/>
                  <a:pt x="2443082" y="3039600"/>
                  <a:pt x="2419838" y="3024104"/>
                </a:cubicBezTo>
                <a:cubicBezTo>
                  <a:pt x="2401607" y="3002226"/>
                  <a:pt x="2398415" y="2978981"/>
                  <a:pt x="2418470" y="2958472"/>
                </a:cubicBezTo>
                <a:cubicBezTo>
                  <a:pt x="2428497" y="2948217"/>
                  <a:pt x="2440462" y="2942747"/>
                  <a:pt x="2451856" y="2942690"/>
                </a:cubicBezTo>
                <a:close/>
                <a:moveTo>
                  <a:pt x="2296834" y="2934714"/>
                </a:moveTo>
                <a:cubicBezTo>
                  <a:pt x="2307944" y="2934885"/>
                  <a:pt x="2319338" y="2939784"/>
                  <a:pt x="2330505" y="2948444"/>
                </a:cubicBezTo>
                <a:cubicBezTo>
                  <a:pt x="2347825" y="2970322"/>
                  <a:pt x="2350560" y="2993111"/>
                  <a:pt x="2330049" y="3013621"/>
                </a:cubicBezTo>
                <a:cubicBezTo>
                  <a:pt x="2309994" y="3034130"/>
                  <a:pt x="2285838" y="3034130"/>
                  <a:pt x="2265329" y="3014077"/>
                </a:cubicBezTo>
                <a:cubicBezTo>
                  <a:pt x="2244818" y="2994023"/>
                  <a:pt x="2244818" y="2969866"/>
                  <a:pt x="2264872" y="2949356"/>
                </a:cubicBezTo>
                <a:cubicBezTo>
                  <a:pt x="2274900" y="2939101"/>
                  <a:pt x="2285724" y="2934543"/>
                  <a:pt x="2296834" y="2934714"/>
                </a:cubicBezTo>
                <a:close/>
                <a:moveTo>
                  <a:pt x="508123" y="2933119"/>
                </a:moveTo>
                <a:cubicBezTo>
                  <a:pt x="519233" y="2933859"/>
                  <a:pt x="529944" y="2939557"/>
                  <a:pt x="539743" y="2950267"/>
                </a:cubicBezTo>
                <a:cubicBezTo>
                  <a:pt x="559798" y="2972145"/>
                  <a:pt x="557063" y="2994934"/>
                  <a:pt x="537920" y="3016355"/>
                </a:cubicBezTo>
                <a:cubicBezTo>
                  <a:pt x="515587" y="3034587"/>
                  <a:pt x="493253" y="3035498"/>
                  <a:pt x="471832" y="3015444"/>
                </a:cubicBezTo>
                <a:cubicBezTo>
                  <a:pt x="450866" y="2995846"/>
                  <a:pt x="451778" y="2963485"/>
                  <a:pt x="474111" y="2945709"/>
                </a:cubicBezTo>
                <a:cubicBezTo>
                  <a:pt x="485506" y="2936594"/>
                  <a:pt x="497014" y="2932378"/>
                  <a:pt x="508123" y="2933119"/>
                </a:cubicBezTo>
                <a:close/>
                <a:moveTo>
                  <a:pt x="351278" y="2925997"/>
                </a:moveTo>
                <a:cubicBezTo>
                  <a:pt x="362445" y="2925883"/>
                  <a:pt x="373611" y="2930897"/>
                  <a:pt x="383866" y="2941151"/>
                </a:cubicBezTo>
                <a:cubicBezTo>
                  <a:pt x="404832" y="2961662"/>
                  <a:pt x="404832" y="2985363"/>
                  <a:pt x="384323" y="3006329"/>
                </a:cubicBezTo>
                <a:cubicBezTo>
                  <a:pt x="363812" y="3027294"/>
                  <a:pt x="340567" y="3025470"/>
                  <a:pt x="318234" y="3007239"/>
                </a:cubicBezTo>
                <a:cubicBezTo>
                  <a:pt x="300002" y="2984906"/>
                  <a:pt x="297724" y="2962117"/>
                  <a:pt x="318690" y="2941607"/>
                </a:cubicBezTo>
                <a:cubicBezTo>
                  <a:pt x="328945" y="2931353"/>
                  <a:pt x="340111" y="2926111"/>
                  <a:pt x="351278" y="2925997"/>
                </a:cubicBezTo>
                <a:close/>
                <a:moveTo>
                  <a:pt x="189305" y="2918021"/>
                </a:moveTo>
                <a:cubicBezTo>
                  <a:pt x="200528" y="2917679"/>
                  <a:pt x="211809" y="2919730"/>
                  <a:pt x="219329" y="2924288"/>
                </a:cubicBezTo>
                <a:cubicBezTo>
                  <a:pt x="243486" y="2938873"/>
                  <a:pt x="240751" y="2965764"/>
                  <a:pt x="224343" y="2989008"/>
                </a:cubicBezTo>
                <a:cubicBezTo>
                  <a:pt x="202466" y="3007239"/>
                  <a:pt x="179221" y="3010431"/>
                  <a:pt x="158255" y="2989920"/>
                </a:cubicBezTo>
                <a:cubicBezTo>
                  <a:pt x="137289" y="2969410"/>
                  <a:pt x="135921" y="2941607"/>
                  <a:pt x="159622" y="2926111"/>
                </a:cubicBezTo>
                <a:cubicBezTo>
                  <a:pt x="166915" y="2921097"/>
                  <a:pt x="178081" y="2918363"/>
                  <a:pt x="189305" y="2918021"/>
                </a:cubicBezTo>
                <a:close/>
                <a:moveTo>
                  <a:pt x="2135488" y="2917508"/>
                </a:moveTo>
                <a:cubicBezTo>
                  <a:pt x="2146483" y="2917337"/>
                  <a:pt x="2157536" y="2922009"/>
                  <a:pt x="2168247" y="2931580"/>
                </a:cubicBezTo>
                <a:cubicBezTo>
                  <a:pt x="2187389" y="2948900"/>
                  <a:pt x="2188301" y="2977615"/>
                  <a:pt x="2168703" y="2999491"/>
                </a:cubicBezTo>
                <a:cubicBezTo>
                  <a:pt x="2150472" y="3016355"/>
                  <a:pt x="2128138" y="3019090"/>
                  <a:pt x="2105805" y="3001314"/>
                </a:cubicBezTo>
                <a:cubicBezTo>
                  <a:pt x="2083927" y="2983995"/>
                  <a:pt x="2082560" y="2951634"/>
                  <a:pt x="2103070" y="2932491"/>
                </a:cubicBezTo>
                <a:cubicBezTo>
                  <a:pt x="2113553" y="2922692"/>
                  <a:pt x="2124492" y="2917679"/>
                  <a:pt x="2135488" y="2917508"/>
                </a:cubicBezTo>
                <a:close/>
                <a:moveTo>
                  <a:pt x="3560656" y="2916083"/>
                </a:moveTo>
                <a:cubicBezTo>
                  <a:pt x="3566582" y="2917906"/>
                  <a:pt x="3577520" y="2918818"/>
                  <a:pt x="3577976" y="2922008"/>
                </a:cubicBezTo>
                <a:cubicBezTo>
                  <a:pt x="3580710" y="2935226"/>
                  <a:pt x="3580255" y="2948900"/>
                  <a:pt x="3581167" y="2962573"/>
                </a:cubicBezTo>
                <a:cubicBezTo>
                  <a:pt x="3574785" y="2961206"/>
                  <a:pt x="3568860" y="2960294"/>
                  <a:pt x="3556554" y="2957560"/>
                </a:cubicBezTo>
                <a:cubicBezTo>
                  <a:pt x="3558377" y="2942063"/>
                  <a:pt x="3559289" y="2929301"/>
                  <a:pt x="3560656" y="2916083"/>
                </a:cubicBezTo>
                <a:close/>
                <a:moveTo>
                  <a:pt x="1972945" y="2901100"/>
                </a:moveTo>
                <a:cubicBezTo>
                  <a:pt x="1985365" y="2900815"/>
                  <a:pt x="1998013" y="2905829"/>
                  <a:pt x="2008268" y="2916083"/>
                </a:cubicBezTo>
                <a:cubicBezTo>
                  <a:pt x="2026955" y="2934771"/>
                  <a:pt x="2027867" y="2961662"/>
                  <a:pt x="2010091" y="2981260"/>
                </a:cubicBezTo>
                <a:cubicBezTo>
                  <a:pt x="1990948" y="3002682"/>
                  <a:pt x="1960410" y="3004049"/>
                  <a:pt x="1940812" y="2983083"/>
                </a:cubicBezTo>
                <a:cubicBezTo>
                  <a:pt x="1921213" y="2962117"/>
                  <a:pt x="1920303" y="2939784"/>
                  <a:pt x="1938989" y="2917906"/>
                </a:cubicBezTo>
                <a:cubicBezTo>
                  <a:pt x="1948333" y="2906968"/>
                  <a:pt x="1960525" y="2901385"/>
                  <a:pt x="1972945" y="2901100"/>
                </a:cubicBezTo>
                <a:close/>
                <a:moveTo>
                  <a:pt x="23002" y="2900588"/>
                </a:moveTo>
                <a:cubicBezTo>
                  <a:pt x="35194" y="2898764"/>
                  <a:pt x="52970" y="2902411"/>
                  <a:pt x="68922" y="2916540"/>
                </a:cubicBezTo>
                <a:cubicBezTo>
                  <a:pt x="67555" y="2928390"/>
                  <a:pt x="72113" y="2952546"/>
                  <a:pt x="62997" y="2968043"/>
                </a:cubicBezTo>
                <a:cubicBezTo>
                  <a:pt x="52058" y="2986160"/>
                  <a:pt x="34197" y="2990433"/>
                  <a:pt x="16529" y="2984130"/>
                </a:cubicBezTo>
                <a:lnTo>
                  <a:pt x="0" y="2974878"/>
                </a:lnTo>
                <a:lnTo>
                  <a:pt x="0" y="2946099"/>
                </a:lnTo>
                <a:lnTo>
                  <a:pt x="13602" y="2944684"/>
                </a:lnTo>
                <a:cubicBezTo>
                  <a:pt x="22318" y="2942861"/>
                  <a:pt x="26762" y="2937506"/>
                  <a:pt x="10582" y="2917451"/>
                </a:cubicBezTo>
                <a:cubicBezTo>
                  <a:pt x="4201" y="2909703"/>
                  <a:pt x="10810" y="2902410"/>
                  <a:pt x="23002" y="2900588"/>
                </a:cubicBezTo>
                <a:close/>
                <a:moveTo>
                  <a:pt x="1806243" y="2892098"/>
                </a:moveTo>
                <a:cubicBezTo>
                  <a:pt x="1818777" y="2892497"/>
                  <a:pt x="1831198" y="2898308"/>
                  <a:pt x="1840997" y="2909247"/>
                </a:cubicBezTo>
                <a:cubicBezTo>
                  <a:pt x="1858772" y="2929301"/>
                  <a:pt x="1857860" y="2956192"/>
                  <a:pt x="1839174" y="2975791"/>
                </a:cubicBezTo>
                <a:cubicBezTo>
                  <a:pt x="1818208" y="2996301"/>
                  <a:pt x="1788126" y="2995846"/>
                  <a:pt x="1768984" y="2973512"/>
                </a:cubicBezTo>
                <a:cubicBezTo>
                  <a:pt x="1749841" y="2951179"/>
                  <a:pt x="1750752" y="2928390"/>
                  <a:pt x="1770807" y="2907424"/>
                </a:cubicBezTo>
                <a:cubicBezTo>
                  <a:pt x="1781061" y="2896713"/>
                  <a:pt x="1793709" y="2891700"/>
                  <a:pt x="1806243" y="2892098"/>
                </a:cubicBezTo>
                <a:close/>
                <a:moveTo>
                  <a:pt x="1639940" y="2875691"/>
                </a:moveTo>
                <a:cubicBezTo>
                  <a:pt x="1652417" y="2874836"/>
                  <a:pt x="1665293" y="2879166"/>
                  <a:pt x="1676004" y="2888737"/>
                </a:cubicBezTo>
                <a:cubicBezTo>
                  <a:pt x="1697426" y="2908335"/>
                  <a:pt x="1698793" y="2937506"/>
                  <a:pt x="1678738" y="2958472"/>
                </a:cubicBezTo>
                <a:cubicBezTo>
                  <a:pt x="1658684" y="2979893"/>
                  <a:pt x="1629059" y="2980348"/>
                  <a:pt x="1609005" y="2959382"/>
                </a:cubicBezTo>
                <a:cubicBezTo>
                  <a:pt x="1589405" y="2938873"/>
                  <a:pt x="1588039" y="2916083"/>
                  <a:pt x="1606270" y="2893751"/>
                </a:cubicBezTo>
                <a:cubicBezTo>
                  <a:pt x="1615385" y="2882585"/>
                  <a:pt x="1627463" y="2876545"/>
                  <a:pt x="1639940" y="2875691"/>
                </a:cubicBezTo>
                <a:close/>
                <a:moveTo>
                  <a:pt x="1479164" y="2858883"/>
                </a:moveTo>
                <a:cubicBezTo>
                  <a:pt x="1491755" y="2858313"/>
                  <a:pt x="1504631" y="2862985"/>
                  <a:pt x="1515114" y="2872784"/>
                </a:cubicBezTo>
                <a:cubicBezTo>
                  <a:pt x="1536535" y="2892839"/>
                  <a:pt x="1536990" y="2922465"/>
                  <a:pt x="1516481" y="2943431"/>
                </a:cubicBezTo>
                <a:cubicBezTo>
                  <a:pt x="1495971" y="2964397"/>
                  <a:pt x="1466345" y="2964397"/>
                  <a:pt x="1446291" y="2942974"/>
                </a:cubicBezTo>
                <a:cubicBezTo>
                  <a:pt x="1426692" y="2921553"/>
                  <a:pt x="1426236" y="2898764"/>
                  <a:pt x="1444923" y="2876431"/>
                </a:cubicBezTo>
                <a:cubicBezTo>
                  <a:pt x="1454267" y="2865265"/>
                  <a:pt x="1466573" y="2859453"/>
                  <a:pt x="1479164" y="2858883"/>
                </a:cubicBezTo>
                <a:close/>
                <a:moveTo>
                  <a:pt x="1330579" y="2850680"/>
                </a:moveTo>
                <a:cubicBezTo>
                  <a:pt x="1343056" y="2851249"/>
                  <a:pt x="1355362" y="2856833"/>
                  <a:pt x="1365162" y="2867315"/>
                </a:cubicBezTo>
                <a:cubicBezTo>
                  <a:pt x="1384304" y="2888281"/>
                  <a:pt x="1382937" y="2918363"/>
                  <a:pt x="1361971" y="2937506"/>
                </a:cubicBezTo>
                <a:cubicBezTo>
                  <a:pt x="1341005" y="2956649"/>
                  <a:pt x="1311380" y="2955280"/>
                  <a:pt x="1291781" y="2934314"/>
                </a:cubicBezTo>
                <a:cubicBezTo>
                  <a:pt x="1272639" y="2913348"/>
                  <a:pt x="1274006" y="2883724"/>
                  <a:pt x="1294972" y="2864125"/>
                </a:cubicBezTo>
                <a:cubicBezTo>
                  <a:pt x="1305455" y="2854554"/>
                  <a:pt x="1318103" y="2850110"/>
                  <a:pt x="1330579" y="2850680"/>
                </a:cubicBezTo>
                <a:close/>
                <a:moveTo>
                  <a:pt x="2951620" y="2841564"/>
                </a:moveTo>
                <a:cubicBezTo>
                  <a:pt x="2962217" y="2841906"/>
                  <a:pt x="2973155" y="2844526"/>
                  <a:pt x="2979536" y="2849083"/>
                </a:cubicBezTo>
                <a:cubicBezTo>
                  <a:pt x="3000046" y="2863669"/>
                  <a:pt x="2999134" y="2891927"/>
                  <a:pt x="2977713" y="2906968"/>
                </a:cubicBezTo>
                <a:cubicBezTo>
                  <a:pt x="2964495" y="2916540"/>
                  <a:pt x="2941707" y="2913348"/>
                  <a:pt x="2907978" y="2917906"/>
                </a:cubicBezTo>
                <a:cubicBezTo>
                  <a:pt x="2915271" y="2884634"/>
                  <a:pt x="2913904" y="2858655"/>
                  <a:pt x="2925754" y="2847717"/>
                </a:cubicBezTo>
                <a:cubicBezTo>
                  <a:pt x="2930767" y="2843159"/>
                  <a:pt x="2941023" y="2841222"/>
                  <a:pt x="2951620" y="2841564"/>
                </a:cubicBezTo>
                <a:close/>
                <a:moveTo>
                  <a:pt x="1167923" y="2834556"/>
                </a:moveTo>
                <a:cubicBezTo>
                  <a:pt x="1180457" y="2834727"/>
                  <a:pt x="1192877" y="2840197"/>
                  <a:pt x="1202904" y="2850907"/>
                </a:cubicBezTo>
                <a:cubicBezTo>
                  <a:pt x="1222502" y="2872329"/>
                  <a:pt x="1221590" y="2902410"/>
                  <a:pt x="1199258" y="2921098"/>
                </a:cubicBezTo>
                <a:cubicBezTo>
                  <a:pt x="1177380" y="2940241"/>
                  <a:pt x="1154591" y="2939784"/>
                  <a:pt x="1133169" y="2920186"/>
                </a:cubicBezTo>
                <a:cubicBezTo>
                  <a:pt x="1111748" y="2900587"/>
                  <a:pt x="1111748" y="2870506"/>
                  <a:pt x="1132258" y="2849995"/>
                </a:cubicBezTo>
                <a:cubicBezTo>
                  <a:pt x="1142741" y="2839512"/>
                  <a:pt x="1155389" y="2834385"/>
                  <a:pt x="1167923" y="2834556"/>
                </a:cubicBezTo>
                <a:close/>
                <a:moveTo>
                  <a:pt x="2819557" y="2819458"/>
                </a:moveTo>
                <a:cubicBezTo>
                  <a:pt x="2823659" y="2824016"/>
                  <a:pt x="2828217" y="2828574"/>
                  <a:pt x="2832319" y="2833132"/>
                </a:cubicBezTo>
                <a:cubicBezTo>
                  <a:pt x="2827761" y="2853186"/>
                  <a:pt x="2829129" y="2877798"/>
                  <a:pt x="2817279" y="2891472"/>
                </a:cubicBezTo>
                <a:cubicBezTo>
                  <a:pt x="2800871" y="2910615"/>
                  <a:pt x="2771245" y="2909247"/>
                  <a:pt x="2758482" y="2886914"/>
                </a:cubicBezTo>
                <a:cubicBezTo>
                  <a:pt x="2750279" y="2873241"/>
                  <a:pt x="2751190" y="2842247"/>
                  <a:pt x="2761217" y="2831764"/>
                </a:cubicBezTo>
                <a:cubicBezTo>
                  <a:pt x="2773523" y="2819914"/>
                  <a:pt x="2799503" y="2823104"/>
                  <a:pt x="2819557" y="2819458"/>
                </a:cubicBezTo>
                <a:close/>
                <a:moveTo>
                  <a:pt x="1006633" y="2818775"/>
                </a:moveTo>
                <a:cubicBezTo>
                  <a:pt x="1017629" y="2818889"/>
                  <a:pt x="1028568" y="2823788"/>
                  <a:pt x="1039279" y="2833587"/>
                </a:cubicBezTo>
                <a:cubicBezTo>
                  <a:pt x="1060700" y="2853186"/>
                  <a:pt x="1060700" y="2882812"/>
                  <a:pt x="1040190" y="2903322"/>
                </a:cubicBezTo>
                <a:cubicBezTo>
                  <a:pt x="1019224" y="2923832"/>
                  <a:pt x="990055" y="2923376"/>
                  <a:pt x="970456" y="2902410"/>
                </a:cubicBezTo>
                <a:cubicBezTo>
                  <a:pt x="950401" y="2881444"/>
                  <a:pt x="951313" y="2851818"/>
                  <a:pt x="973647" y="2832676"/>
                </a:cubicBezTo>
                <a:cubicBezTo>
                  <a:pt x="984585" y="2823333"/>
                  <a:pt x="995637" y="2818661"/>
                  <a:pt x="1006633" y="2818775"/>
                </a:cubicBezTo>
                <a:close/>
                <a:moveTo>
                  <a:pt x="845458" y="2803221"/>
                </a:moveTo>
                <a:cubicBezTo>
                  <a:pt x="857992" y="2803620"/>
                  <a:pt x="870412" y="2809431"/>
                  <a:pt x="880211" y="2820369"/>
                </a:cubicBezTo>
                <a:cubicBezTo>
                  <a:pt x="897987" y="2840424"/>
                  <a:pt x="897075" y="2867315"/>
                  <a:pt x="877933" y="2886458"/>
                </a:cubicBezTo>
                <a:cubicBezTo>
                  <a:pt x="857422" y="2907424"/>
                  <a:pt x="826884" y="2906968"/>
                  <a:pt x="807742" y="2884634"/>
                </a:cubicBezTo>
                <a:cubicBezTo>
                  <a:pt x="789055" y="2862301"/>
                  <a:pt x="789967" y="2839512"/>
                  <a:pt x="810021" y="2818547"/>
                </a:cubicBezTo>
                <a:cubicBezTo>
                  <a:pt x="820276" y="2807836"/>
                  <a:pt x="832924" y="2802823"/>
                  <a:pt x="845458" y="2803221"/>
                </a:cubicBezTo>
                <a:close/>
                <a:moveTo>
                  <a:pt x="2634282" y="2799860"/>
                </a:moveTo>
                <a:cubicBezTo>
                  <a:pt x="2644879" y="2800657"/>
                  <a:pt x="2654337" y="2806013"/>
                  <a:pt x="2660490" y="2817179"/>
                </a:cubicBezTo>
                <a:cubicBezTo>
                  <a:pt x="2670061" y="2833132"/>
                  <a:pt x="2665959" y="2856832"/>
                  <a:pt x="2669605" y="2891472"/>
                </a:cubicBezTo>
                <a:cubicBezTo>
                  <a:pt x="2635422" y="2883724"/>
                  <a:pt x="2612633" y="2884179"/>
                  <a:pt x="2596680" y="2873696"/>
                </a:cubicBezTo>
                <a:cubicBezTo>
                  <a:pt x="2577082" y="2860935"/>
                  <a:pt x="2581184" y="2823104"/>
                  <a:pt x="2601238" y="2809886"/>
                </a:cubicBezTo>
                <a:cubicBezTo>
                  <a:pt x="2611949" y="2802822"/>
                  <a:pt x="2623685" y="2799062"/>
                  <a:pt x="2634282" y="2799860"/>
                </a:cubicBezTo>
                <a:close/>
                <a:moveTo>
                  <a:pt x="248043" y="2798493"/>
                </a:moveTo>
                <a:cubicBezTo>
                  <a:pt x="244853" y="2808064"/>
                  <a:pt x="244398" y="2820369"/>
                  <a:pt x="238472" y="2827207"/>
                </a:cubicBezTo>
                <a:cubicBezTo>
                  <a:pt x="231635" y="2834044"/>
                  <a:pt x="219329" y="2834955"/>
                  <a:pt x="209758" y="2838601"/>
                </a:cubicBezTo>
                <a:cubicBezTo>
                  <a:pt x="212949" y="2829029"/>
                  <a:pt x="216139" y="2819002"/>
                  <a:pt x="219329" y="2808976"/>
                </a:cubicBezTo>
                <a:cubicBezTo>
                  <a:pt x="230724" y="2804418"/>
                  <a:pt x="239384" y="2801683"/>
                  <a:pt x="248043" y="2798493"/>
                </a:cubicBezTo>
                <a:close/>
                <a:moveTo>
                  <a:pt x="682573" y="2787668"/>
                </a:moveTo>
                <a:cubicBezTo>
                  <a:pt x="695050" y="2787782"/>
                  <a:pt x="707470" y="2793251"/>
                  <a:pt x="717042" y="2803961"/>
                </a:cubicBezTo>
                <a:cubicBezTo>
                  <a:pt x="736640" y="2825384"/>
                  <a:pt x="735273" y="2847717"/>
                  <a:pt x="719320" y="2865948"/>
                </a:cubicBezTo>
                <a:cubicBezTo>
                  <a:pt x="696531" y="2890104"/>
                  <a:pt x="666450" y="2890104"/>
                  <a:pt x="647307" y="2868683"/>
                </a:cubicBezTo>
                <a:cubicBezTo>
                  <a:pt x="628165" y="2847260"/>
                  <a:pt x="628620" y="2824927"/>
                  <a:pt x="647764" y="2803506"/>
                </a:cubicBezTo>
                <a:cubicBezTo>
                  <a:pt x="657563" y="2792795"/>
                  <a:pt x="670097" y="2787554"/>
                  <a:pt x="682573" y="2787668"/>
                </a:cubicBezTo>
                <a:close/>
                <a:moveTo>
                  <a:pt x="405287" y="2785275"/>
                </a:moveTo>
                <a:cubicBezTo>
                  <a:pt x="403921" y="2804873"/>
                  <a:pt x="409390" y="2828574"/>
                  <a:pt x="400274" y="2842247"/>
                </a:cubicBezTo>
                <a:cubicBezTo>
                  <a:pt x="384323" y="2866403"/>
                  <a:pt x="358342" y="2863213"/>
                  <a:pt x="326438" y="2839512"/>
                </a:cubicBezTo>
                <a:cubicBezTo>
                  <a:pt x="326894" y="2826751"/>
                  <a:pt x="323248" y="2793023"/>
                  <a:pt x="328716" y="2791200"/>
                </a:cubicBezTo>
                <a:cubicBezTo>
                  <a:pt x="352874" y="2783907"/>
                  <a:pt x="379764" y="2786187"/>
                  <a:pt x="405287" y="2785275"/>
                </a:cubicBezTo>
                <a:close/>
                <a:moveTo>
                  <a:pt x="2467011" y="2782370"/>
                </a:moveTo>
                <a:cubicBezTo>
                  <a:pt x="2480001" y="2782540"/>
                  <a:pt x="2493218" y="2788010"/>
                  <a:pt x="2499144" y="2798493"/>
                </a:cubicBezTo>
                <a:cubicBezTo>
                  <a:pt x="2508715" y="2815356"/>
                  <a:pt x="2507347" y="2838145"/>
                  <a:pt x="2509171" y="2849995"/>
                </a:cubicBezTo>
                <a:cubicBezTo>
                  <a:pt x="2482735" y="2877343"/>
                  <a:pt x="2445817" y="2879621"/>
                  <a:pt x="2435789" y="2858200"/>
                </a:cubicBezTo>
                <a:cubicBezTo>
                  <a:pt x="2427586" y="2841335"/>
                  <a:pt x="2428041" y="2814901"/>
                  <a:pt x="2436246" y="2798036"/>
                </a:cubicBezTo>
                <a:cubicBezTo>
                  <a:pt x="2441260" y="2787326"/>
                  <a:pt x="2454021" y="2782199"/>
                  <a:pt x="2467011" y="2782370"/>
                </a:cubicBezTo>
                <a:close/>
                <a:moveTo>
                  <a:pt x="519347" y="2772457"/>
                </a:moveTo>
                <a:cubicBezTo>
                  <a:pt x="530286" y="2772286"/>
                  <a:pt x="541566" y="2776843"/>
                  <a:pt x="552961" y="2785275"/>
                </a:cubicBezTo>
                <a:cubicBezTo>
                  <a:pt x="572104" y="2806241"/>
                  <a:pt x="574838" y="2828574"/>
                  <a:pt x="556607" y="2850907"/>
                </a:cubicBezTo>
                <a:cubicBezTo>
                  <a:pt x="538832" y="2872784"/>
                  <a:pt x="506927" y="2873696"/>
                  <a:pt x="487785" y="2852730"/>
                </a:cubicBezTo>
                <a:cubicBezTo>
                  <a:pt x="468186" y="2831764"/>
                  <a:pt x="467730" y="2808519"/>
                  <a:pt x="487785" y="2788010"/>
                </a:cubicBezTo>
                <a:cubicBezTo>
                  <a:pt x="497812" y="2777527"/>
                  <a:pt x="508408" y="2772627"/>
                  <a:pt x="519347" y="2772457"/>
                </a:cubicBezTo>
                <a:close/>
                <a:moveTo>
                  <a:pt x="2302588" y="2765277"/>
                </a:moveTo>
                <a:cubicBezTo>
                  <a:pt x="2313983" y="2765334"/>
                  <a:pt x="2326403" y="2770462"/>
                  <a:pt x="2337797" y="2778894"/>
                </a:cubicBezTo>
                <a:cubicBezTo>
                  <a:pt x="2355117" y="2801227"/>
                  <a:pt x="2357851" y="2824472"/>
                  <a:pt x="2337342" y="2844527"/>
                </a:cubicBezTo>
                <a:cubicBezTo>
                  <a:pt x="2316376" y="2864581"/>
                  <a:pt x="2288573" y="2865491"/>
                  <a:pt x="2273532" y="2841792"/>
                </a:cubicBezTo>
                <a:cubicBezTo>
                  <a:pt x="2264417" y="2826751"/>
                  <a:pt x="2264417" y="2796670"/>
                  <a:pt x="2273532" y="2782084"/>
                </a:cubicBezTo>
                <a:cubicBezTo>
                  <a:pt x="2280825" y="2770234"/>
                  <a:pt x="2291194" y="2765220"/>
                  <a:pt x="2302588" y="2765277"/>
                </a:cubicBezTo>
                <a:close/>
                <a:moveTo>
                  <a:pt x="2152921" y="2757245"/>
                </a:moveTo>
                <a:cubicBezTo>
                  <a:pt x="2163917" y="2757700"/>
                  <a:pt x="2175084" y="2762942"/>
                  <a:pt x="2186023" y="2772057"/>
                </a:cubicBezTo>
                <a:cubicBezTo>
                  <a:pt x="2202886" y="2794390"/>
                  <a:pt x="2204709" y="2817636"/>
                  <a:pt x="2184199" y="2837234"/>
                </a:cubicBezTo>
                <a:cubicBezTo>
                  <a:pt x="2163233" y="2856832"/>
                  <a:pt x="2139077" y="2856832"/>
                  <a:pt x="2119478" y="2835867"/>
                </a:cubicBezTo>
                <a:cubicBezTo>
                  <a:pt x="2099424" y="2815356"/>
                  <a:pt x="2100335" y="2791200"/>
                  <a:pt x="2120846" y="2771145"/>
                </a:cubicBezTo>
                <a:cubicBezTo>
                  <a:pt x="2131101" y="2761118"/>
                  <a:pt x="2141926" y="2756789"/>
                  <a:pt x="2152921" y="2757245"/>
                </a:cubicBezTo>
                <a:close/>
                <a:moveTo>
                  <a:pt x="1984567" y="2747958"/>
                </a:moveTo>
                <a:cubicBezTo>
                  <a:pt x="1995620" y="2748357"/>
                  <a:pt x="2006445" y="2753598"/>
                  <a:pt x="2016472" y="2763853"/>
                </a:cubicBezTo>
                <a:cubicBezTo>
                  <a:pt x="2036526" y="2784363"/>
                  <a:pt x="2034247" y="2807153"/>
                  <a:pt x="2016472" y="2829029"/>
                </a:cubicBezTo>
                <a:cubicBezTo>
                  <a:pt x="1994594" y="2847260"/>
                  <a:pt x="1972717" y="2849083"/>
                  <a:pt x="1950839" y="2829941"/>
                </a:cubicBezTo>
                <a:cubicBezTo>
                  <a:pt x="1929418" y="2811254"/>
                  <a:pt x="1929418" y="2779350"/>
                  <a:pt x="1951296" y="2761119"/>
                </a:cubicBezTo>
                <a:cubicBezTo>
                  <a:pt x="1962234" y="2752003"/>
                  <a:pt x="1973515" y="2747559"/>
                  <a:pt x="1984567" y="2747958"/>
                </a:cubicBezTo>
                <a:close/>
                <a:moveTo>
                  <a:pt x="42943" y="2735082"/>
                </a:moveTo>
                <a:cubicBezTo>
                  <a:pt x="55477" y="2735025"/>
                  <a:pt x="68694" y="2739697"/>
                  <a:pt x="77126" y="2748356"/>
                </a:cubicBezTo>
                <a:cubicBezTo>
                  <a:pt x="93534" y="2765676"/>
                  <a:pt x="94446" y="2802138"/>
                  <a:pt x="73480" y="2812621"/>
                </a:cubicBezTo>
                <a:cubicBezTo>
                  <a:pt x="56160" y="2821281"/>
                  <a:pt x="33827" y="2819002"/>
                  <a:pt x="100" y="2823561"/>
                </a:cubicBezTo>
                <a:cubicBezTo>
                  <a:pt x="5568" y="2789377"/>
                  <a:pt x="3745" y="2767044"/>
                  <a:pt x="12861" y="2750179"/>
                </a:cubicBezTo>
                <a:cubicBezTo>
                  <a:pt x="18558" y="2739925"/>
                  <a:pt x="30409" y="2735139"/>
                  <a:pt x="42943" y="2735082"/>
                </a:cubicBezTo>
                <a:close/>
                <a:moveTo>
                  <a:pt x="1819176" y="2731664"/>
                </a:moveTo>
                <a:cubicBezTo>
                  <a:pt x="1831995" y="2731151"/>
                  <a:pt x="1845098" y="2736050"/>
                  <a:pt x="1855125" y="2746533"/>
                </a:cubicBezTo>
                <a:cubicBezTo>
                  <a:pt x="1874724" y="2767955"/>
                  <a:pt x="1875636" y="2791200"/>
                  <a:pt x="1855582" y="2812166"/>
                </a:cubicBezTo>
                <a:cubicBezTo>
                  <a:pt x="1835527" y="2833587"/>
                  <a:pt x="1812282" y="2832676"/>
                  <a:pt x="1789949" y="2815812"/>
                </a:cubicBezTo>
                <a:cubicBezTo>
                  <a:pt x="1769439" y="2794390"/>
                  <a:pt x="1766704" y="2772057"/>
                  <a:pt x="1784935" y="2749268"/>
                </a:cubicBezTo>
                <a:cubicBezTo>
                  <a:pt x="1793823" y="2738102"/>
                  <a:pt x="1806357" y="2732177"/>
                  <a:pt x="1819176" y="2731664"/>
                </a:cubicBezTo>
                <a:close/>
                <a:moveTo>
                  <a:pt x="1659938" y="2714800"/>
                </a:moveTo>
                <a:cubicBezTo>
                  <a:pt x="1672358" y="2714971"/>
                  <a:pt x="1684664" y="2720554"/>
                  <a:pt x="1694236" y="2731493"/>
                </a:cubicBezTo>
                <a:cubicBezTo>
                  <a:pt x="1713378" y="2753371"/>
                  <a:pt x="1712011" y="2775247"/>
                  <a:pt x="1696514" y="2793935"/>
                </a:cubicBezTo>
                <a:cubicBezTo>
                  <a:pt x="1673270" y="2818091"/>
                  <a:pt x="1643644" y="2818091"/>
                  <a:pt x="1624045" y="2796213"/>
                </a:cubicBezTo>
                <a:cubicBezTo>
                  <a:pt x="1604902" y="2774336"/>
                  <a:pt x="1605358" y="2752003"/>
                  <a:pt x="1624956" y="2730581"/>
                </a:cubicBezTo>
                <a:cubicBezTo>
                  <a:pt x="1634984" y="2719870"/>
                  <a:pt x="1647518" y="2714629"/>
                  <a:pt x="1659938" y="2714800"/>
                </a:cubicBezTo>
                <a:close/>
                <a:moveTo>
                  <a:pt x="3296759" y="2707792"/>
                </a:moveTo>
                <a:cubicBezTo>
                  <a:pt x="3294481" y="2718730"/>
                  <a:pt x="3291746" y="2729670"/>
                  <a:pt x="3288556" y="2742888"/>
                </a:cubicBezTo>
                <a:cubicBezTo>
                  <a:pt x="3273970" y="2747445"/>
                  <a:pt x="3263032" y="2751091"/>
                  <a:pt x="3252094" y="2755193"/>
                </a:cubicBezTo>
                <a:cubicBezTo>
                  <a:pt x="3253460" y="2741520"/>
                  <a:pt x="3250270" y="2723745"/>
                  <a:pt x="3257562" y="2715997"/>
                </a:cubicBezTo>
                <a:cubicBezTo>
                  <a:pt x="3265310" y="2707792"/>
                  <a:pt x="3283086" y="2710071"/>
                  <a:pt x="3296759" y="2707792"/>
                </a:cubicBezTo>
                <a:close/>
                <a:moveTo>
                  <a:pt x="1498420" y="2698335"/>
                </a:moveTo>
                <a:cubicBezTo>
                  <a:pt x="1509416" y="2698449"/>
                  <a:pt x="1520355" y="2703463"/>
                  <a:pt x="1531065" y="2713262"/>
                </a:cubicBezTo>
                <a:cubicBezTo>
                  <a:pt x="1552488" y="2732860"/>
                  <a:pt x="1552031" y="2762486"/>
                  <a:pt x="1527419" y="2785730"/>
                </a:cubicBezTo>
                <a:cubicBezTo>
                  <a:pt x="1508733" y="2800771"/>
                  <a:pt x="1486399" y="2801683"/>
                  <a:pt x="1464977" y="2782084"/>
                </a:cubicBezTo>
                <a:cubicBezTo>
                  <a:pt x="1443556" y="2762486"/>
                  <a:pt x="1443556" y="2732405"/>
                  <a:pt x="1465434" y="2712805"/>
                </a:cubicBezTo>
                <a:cubicBezTo>
                  <a:pt x="1476372" y="2703006"/>
                  <a:pt x="1487425" y="2698221"/>
                  <a:pt x="1498420" y="2698335"/>
                </a:cubicBezTo>
                <a:close/>
                <a:moveTo>
                  <a:pt x="1335593" y="2682553"/>
                </a:moveTo>
                <a:cubicBezTo>
                  <a:pt x="1347273" y="2682382"/>
                  <a:pt x="1359009" y="2686826"/>
                  <a:pt x="1368808" y="2695942"/>
                </a:cubicBezTo>
                <a:cubicBezTo>
                  <a:pt x="1390685" y="2715540"/>
                  <a:pt x="1391597" y="2745621"/>
                  <a:pt x="1370175" y="2766132"/>
                </a:cubicBezTo>
                <a:cubicBezTo>
                  <a:pt x="1348754" y="2785730"/>
                  <a:pt x="1325964" y="2786187"/>
                  <a:pt x="1304087" y="2767044"/>
                </a:cubicBezTo>
                <a:cubicBezTo>
                  <a:pt x="1281754" y="2747445"/>
                  <a:pt x="1281754" y="2717363"/>
                  <a:pt x="1302720" y="2696854"/>
                </a:cubicBezTo>
                <a:cubicBezTo>
                  <a:pt x="1312292" y="2687510"/>
                  <a:pt x="1323914" y="2682724"/>
                  <a:pt x="1335593" y="2682553"/>
                </a:cubicBezTo>
                <a:close/>
                <a:moveTo>
                  <a:pt x="1184559" y="2674862"/>
                </a:moveTo>
                <a:cubicBezTo>
                  <a:pt x="1196979" y="2675204"/>
                  <a:pt x="1209285" y="2680901"/>
                  <a:pt x="1218856" y="2691839"/>
                </a:cubicBezTo>
                <a:cubicBezTo>
                  <a:pt x="1237998" y="2713717"/>
                  <a:pt x="1235720" y="2736050"/>
                  <a:pt x="1220224" y="2754281"/>
                </a:cubicBezTo>
                <a:cubicBezTo>
                  <a:pt x="1196523" y="2777982"/>
                  <a:pt x="1166442" y="2777527"/>
                  <a:pt x="1147299" y="2755193"/>
                </a:cubicBezTo>
                <a:cubicBezTo>
                  <a:pt x="1128611" y="2733316"/>
                  <a:pt x="1129523" y="2710527"/>
                  <a:pt x="1149577" y="2690016"/>
                </a:cubicBezTo>
                <a:cubicBezTo>
                  <a:pt x="1159605" y="2679534"/>
                  <a:pt x="1172139" y="2674520"/>
                  <a:pt x="1184559" y="2674862"/>
                </a:cubicBezTo>
                <a:close/>
                <a:moveTo>
                  <a:pt x="2981815" y="2672697"/>
                </a:moveTo>
                <a:cubicBezTo>
                  <a:pt x="2988196" y="2674976"/>
                  <a:pt x="2995033" y="2677255"/>
                  <a:pt x="3001414" y="2679533"/>
                </a:cubicBezTo>
                <a:cubicBezTo>
                  <a:pt x="2997767" y="2694119"/>
                  <a:pt x="2998224" y="2715085"/>
                  <a:pt x="2988652" y="2722833"/>
                </a:cubicBezTo>
                <a:cubicBezTo>
                  <a:pt x="2974978" y="2733771"/>
                  <a:pt x="2954012" y="2734683"/>
                  <a:pt x="2936237" y="2739696"/>
                </a:cubicBezTo>
                <a:cubicBezTo>
                  <a:pt x="2936692" y="2722377"/>
                  <a:pt x="2932135" y="2702322"/>
                  <a:pt x="2939883" y="2689105"/>
                </a:cubicBezTo>
                <a:cubicBezTo>
                  <a:pt x="2945809" y="2678623"/>
                  <a:pt x="2967230" y="2677711"/>
                  <a:pt x="2981815" y="2672697"/>
                </a:cubicBezTo>
                <a:close/>
                <a:moveTo>
                  <a:pt x="2804972" y="2663183"/>
                </a:moveTo>
                <a:cubicBezTo>
                  <a:pt x="2815683" y="2662442"/>
                  <a:pt x="2826166" y="2664038"/>
                  <a:pt x="2831407" y="2668595"/>
                </a:cubicBezTo>
                <a:cubicBezTo>
                  <a:pt x="2844169" y="2679078"/>
                  <a:pt x="2843258" y="2705514"/>
                  <a:pt x="2851462" y="2738785"/>
                </a:cubicBezTo>
                <a:cubicBezTo>
                  <a:pt x="2817279" y="2735138"/>
                  <a:pt x="2794489" y="2739241"/>
                  <a:pt x="2780360" y="2730125"/>
                </a:cubicBezTo>
                <a:cubicBezTo>
                  <a:pt x="2758482" y="2715997"/>
                  <a:pt x="2756659" y="2687282"/>
                  <a:pt x="2777170" y="2671785"/>
                </a:cubicBezTo>
                <a:cubicBezTo>
                  <a:pt x="2783323" y="2667000"/>
                  <a:pt x="2794261" y="2663923"/>
                  <a:pt x="2804972" y="2663183"/>
                </a:cubicBezTo>
                <a:close/>
                <a:moveTo>
                  <a:pt x="1024637" y="2658568"/>
                </a:moveTo>
                <a:cubicBezTo>
                  <a:pt x="1037114" y="2659138"/>
                  <a:pt x="1049306" y="2664949"/>
                  <a:pt x="1058421" y="2675888"/>
                </a:cubicBezTo>
                <a:cubicBezTo>
                  <a:pt x="1076653" y="2698221"/>
                  <a:pt x="1073918" y="2720554"/>
                  <a:pt x="1055231" y="2741520"/>
                </a:cubicBezTo>
                <a:cubicBezTo>
                  <a:pt x="1033354" y="2759751"/>
                  <a:pt x="1011021" y="2761119"/>
                  <a:pt x="989598" y="2741976"/>
                </a:cubicBezTo>
                <a:cubicBezTo>
                  <a:pt x="967721" y="2722833"/>
                  <a:pt x="967721" y="2692751"/>
                  <a:pt x="989143" y="2672697"/>
                </a:cubicBezTo>
                <a:cubicBezTo>
                  <a:pt x="999398" y="2662670"/>
                  <a:pt x="1012160" y="2657998"/>
                  <a:pt x="1024637" y="2658568"/>
                </a:cubicBezTo>
                <a:close/>
                <a:moveTo>
                  <a:pt x="859872" y="2642388"/>
                </a:moveTo>
                <a:cubicBezTo>
                  <a:pt x="870982" y="2642274"/>
                  <a:pt x="882034" y="2647173"/>
                  <a:pt x="892517" y="2657200"/>
                </a:cubicBezTo>
                <a:cubicBezTo>
                  <a:pt x="913939" y="2677255"/>
                  <a:pt x="913027" y="2700499"/>
                  <a:pt x="896164" y="2722833"/>
                </a:cubicBezTo>
                <a:cubicBezTo>
                  <a:pt x="874741" y="2742888"/>
                  <a:pt x="852409" y="2745621"/>
                  <a:pt x="829619" y="2727390"/>
                </a:cubicBezTo>
                <a:cubicBezTo>
                  <a:pt x="807286" y="2709159"/>
                  <a:pt x="805920" y="2677255"/>
                  <a:pt x="826884" y="2657657"/>
                </a:cubicBezTo>
                <a:cubicBezTo>
                  <a:pt x="837596" y="2647629"/>
                  <a:pt x="848762" y="2642502"/>
                  <a:pt x="859872" y="2642388"/>
                </a:cubicBezTo>
                <a:close/>
                <a:moveTo>
                  <a:pt x="2642315" y="2638684"/>
                </a:moveTo>
                <a:cubicBezTo>
                  <a:pt x="2653083" y="2638513"/>
                  <a:pt x="2664364" y="2643071"/>
                  <a:pt x="2673708" y="2651731"/>
                </a:cubicBezTo>
                <a:cubicBezTo>
                  <a:pt x="2692850" y="2669506"/>
                  <a:pt x="2694674" y="2695942"/>
                  <a:pt x="2674619" y="2710982"/>
                </a:cubicBezTo>
                <a:cubicBezTo>
                  <a:pt x="2660490" y="2722377"/>
                  <a:pt x="2636334" y="2721010"/>
                  <a:pt x="2601238" y="2728302"/>
                </a:cubicBezTo>
                <a:cubicBezTo>
                  <a:pt x="2606708" y="2693207"/>
                  <a:pt x="2603518" y="2669051"/>
                  <a:pt x="2614000" y="2654010"/>
                </a:cubicBezTo>
                <a:cubicBezTo>
                  <a:pt x="2621292" y="2643755"/>
                  <a:pt x="2631547" y="2638855"/>
                  <a:pt x="2642315" y="2638684"/>
                </a:cubicBezTo>
                <a:close/>
                <a:moveTo>
                  <a:pt x="702913" y="2627176"/>
                </a:moveTo>
                <a:cubicBezTo>
                  <a:pt x="713965" y="2628030"/>
                  <a:pt x="724562" y="2633728"/>
                  <a:pt x="733905" y="2644439"/>
                </a:cubicBezTo>
                <a:cubicBezTo>
                  <a:pt x="753048" y="2666316"/>
                  <a:pt x="749858" y="2688649"/>
                  <a:pt x="730715" y="2710071"/>
                </a:cubicBezTo>
                <a:cubicBezTo>
                  <a:pt x="708382" y="2726935"/>
                  <a:pt x="686505" y="2727846"/>
                  <a:pt x="665538" y="2707792"/>
                </a:cubicBezTo>
                <a:cubicBezTo>
                  <a:pt x="645029" y="2688193"/>
                  <a:pt x="646852" y="2655833"/>
                  <a:pt x="669185" y="2638969"/>
                </a:cubicBezTo>
                <a:cubicBezTo>
                  <a:pt x="680351" y="2630309"/>
                  <a:pt x="691860" y="2626321"/>
                  <a:pt x="702913" y="2627176"/>
                </a:cubicBezTo>
                <a:close/>
                <a:moveTo>
                  <a:pt x="2483818" y="2621650"/>
                </a:moveTo>
                <a:cubicBezTo>
                  <a:pt x="2494472" y="2621308"/>
                  <a:pt x="2504613" y="2625524"/>
                  <a:pt x="2512361" y="2635323"/>
                </a:cubicBezTo>
                <a:cubicBezTo>
                  <a:pt x="2523300" y="2649908"/>
                  <a:pt x="2522388" y="2674064"/>
                  <a:pt x="2530136" y="2708247"/>
                </a:cubicBezTo>
                <a:cubicBezTo>
                  <a:pt x="2495041" y="2704602"/>
                  <a:pt x="2472708" y="2707792"/>
                  <a:pt x="2455389" y="2699588"/>
                </a:cubicBezTo>
                <a:cubicBezTo>
                  <a:pt x="2434423" y="2690016"/>
                  <a:pt x="2433967" y="2651731"/>
                  <a:pt x="2452198" y="2635323"/>
                </a:cubicBezTo>
                <a:cubicBezTo>
                  <a:pt x="2461997" y="2626891"/>
                  <a:pt x="2473164" y="2621991"/>
                  <a:pt x="2483818" y="2621650"/>
                </a:cubicBezTo>
                <a:close/>
                <a:moveTo>
                  <a:pt x="2336430" y="2617548"/>
                </a:moveTo>
                <a:cubicBezTo>
                  <a:pt x="2362865" y="2644894"/>
                  <a:pt x="2363321" y="2682724"/>
                  <a:pt x="2341899" y="2691384"/>
                </a:cubicBezTo>
                <a:cubicBezTo>
                  <a:pt x="2324579" y="2698676"/>
                  <a:pt x="2298145" y="2697309"/>
                  <a:pt x="2281737" y="2688193"/>
                </a:cubicBezTo>
                <a:cubicBezTo>
                  <a:pt x="2261226" y="2677255"/>
                  <a:pt x="2263961" y="2635779"/>
                  <a:pt x="2284471" y="2625296"/>
                </a:cubicBezTo>
                <a:cubicBezTo>
                  <a:pt x="2301791" y="2616636"/>
                  <a:pt x="2324579" y="2618915"/>
                  <a:pt x="2336430" y="2617548"/>
                </a:cubicBezTo>
                <a:close/>
                <a:moveTo>
                  <a:pt x="2160441" y="2612078"/>
                </a:moveTo>
                <a:cubicBezTo>
                  <a:pt x="2171665" y="2612078"/>
                  <a:pt x="2182832" y="2614357"/>
                  <a:pt x="2190124" y="2618915"/>
                </a:cubicBezTo>
                <a:cubicBezTo>
                  <a:pt x="2213825" y="2633956"/>
                  <a:pt x="2210179" y="2660390"/>
                  <a:pt x="2193314" y="2683180"/>
                </a:cubicBezTo>
                <a:cubicBezTo>
                  <a:pt x="2170981" y="2700499"/>
                  <a:pt x="2147737" y="2703234"/>
                  <a:pt x="2127682" y="2682268"/>
                </a:cubicBezTo>
                <a:cubicBezTo>
                  <a:pt x="2107628" y="2661302"/>
                  <a:pt x="2106716" y="2633499"/>
                  <a:pt x="2130417" y="2618915"/>
                </a:cubicBezTo>
                <a:cubicBezTo>
                  <a:pt x="2137937" y="2614357"/>
                  <a:pt x="2149218" y="2612078"/>
                  <a:pt x="2160441" y="2612078"/>
                </a:cubicBezTo>
                <a:close/>
                <a:moveTo>
                  <a:pt x="536211" y="2611451"/>
                </a:moveTo>
                <a:cubicBezTo>
                  <a:pt x="547264" y="2611167"/>
                  <a:pt x="558430" y="2615952"/>
                  <a:pt x="568913" y="2625751"/>
                </a:cubicBezTo>
                <a:cubicBezTo>
                  <a:pt x="589879" y="2645350"/>
                  <a:pt x="588056" y="2668595"/>
                  <a:pt x="571192" y="2691384"/>
                </a:cubicBezTo>
                <a:cubicBezTo>
                  <a:pt x="549315" y="2709615"/>
                  <a:pt x="526526" y="2712350"/>
                  <a:pt x="505560" y="2692296"/>
                </a:cubicBezTo>
                <a:cubicBezTo>
                  <a:pt x="485050" y="2672241"/>
                  <a:pt x="484594" y="2648540"/>
                  <a:pt x="504193" y="2627574"/>
                </a:cubicBezTo>
                <a:cubicBezTo>
                  <a:pt x="514220" y="2617091"/>
                  <a:pt x="525158" y="2611736"/>
                  <a:pt x="536211" y="2611451"/>
                </a:cubicBezTo>
                <a:close/>
                <a:moveTo>
                  <a:pt x="186513" y="2607520"/>
                </a:moveTo>
                <a:cubicBezTo>
                  <a:pt x="206568" y="2607520"/>
                  <a:pt x="227078" y="2610255"/>
                  <a:pt x="247132" y="2612078"/>
                </a:cubicBezTo>
                <a:cubicBezTo>
                  <a:pt x="245310" y="2618915"/>
                  <a:pt x="244398" y="2631221"/>
                  <a:pt x="241663" y="2632132"/>
                </a:cubicBezTo>
                <a:cubicBezTo>
                  <a:pt x="221609" y="2635323"/>
                  <a:pt x="201098" y="2635779"/>
                  <a:pt x="167370" y="2638514"/>
                </a:cubicBezTo>
                <a:cubicBezTo>
                  <a:pt x="178765" y="2619371"/>
                  <a:pt x="182867" y="2607520"/>
                  <a:pt x="186513" y="2607520"/>
                </a:cubicBezTo>
                <a:close/>
                <a:moveTo>
                  <a:pt x="38783" y="2606324"/>
                </a:moveTo>
                <a:cubicBezTo>
                  <a:pt x="44993" y="2607406"/>
                  <a:pt x="50919" y="2609799"/>
                  <a:pt x="53425" y="2612990"/>
                </a:cubicBezTo>
                <a:cubicBezTo>
                  <a:pt x="64365" y="2628031"/>
                  <a:pt x="69833" y="2646717"/>
                  <a:pt x="82596" y="2675888"/>
                </a:cubicBezTo>
                <a:cubicBezTo>
                  <a:pt x="52970" y="2666772"/>
                  <a:pt x="32916" y="2665405"/>
                  <a:pt x="20609" y="2654922"/>
                </a:cubicBezTo>
                <a:cubicBezTo>
                  <a:pt x="6936" y="2642615"/>
                  <a:pt x="-812" y="2620283"/>
                  <a:pt x="22433" y="2607520"/>
                </a:cubicBezTo>
                <a:cubicBezTo>
                  <a:pt x="26079" y="2605469"/>
                  <a:pt x="32573" y="2605241"/>
                  <a:pt x="38783" y="2606324"/>
                </a:cubicBezTo>
                <a:close/>
                <a:moveTo>
                  <a:pt x="1999152" y="2586783"/>
                </a:moveTo>
                <a:cubicBezTo>
                  <a:pt x="2010205" y="2586896"/>
                  <a:pt x="2021257" y="2592024"/>
                  <a:pt x="2031513" y="2602051"/>
                </a:cubicBezTo>
                <a:cubicBezTo>
                  <a:pt x="2052934" y="2623016"/>
                  <a:pt x="2046553" y="2645806"/>
                  <a:pt x="2035158" y="2664948"/>
                </a:cubicBezTo>
                <a:cubicBezTo>
                  <a:pt x="2009635" y="2685003"/>
                  <a:pt x="1986390" y="2687282"/>
                  <a:pt x="1966337" y="2666772"/>
                </a:cubicBezTo>
                <a:cubicBezTo>
                  <a:pt x="1946282" y="2646262"/>
                  <a:pt x="1946282" y="2622106"/>
                  <a:pt x="1966792" y="2601595"/>
                </a:cubicBezTo>
                <a:cubicBezTo>
                  <a:pt x="1977047" y="2591568"/>
                  <a:pt x="1988100" y="2586669"/>
                  <a:pt x="1999152" y="2586783"/>
                </a:cubicBezTo>
                <a:close/>
                <a:moveTo>
                  <a:pt x="1834729" y="2570033"/>
                </a:moveTo>
                <a:cubicBezTo>
                  <a:pt x="1845896" y="2569463"/>
                  <a:pt x="1857404" y="2574021"/>
                  <a:pt x="1868343" y="2583820"/>
                </a:cubicBezTo>
                <a:cubicBezTo>
                  <a:pt x="1890221" y="2603418"/>
                  <a:pt x="1889309" y="2626663"/>
                  <a:pt x="1872446" y="2648997"/>
                </a:cubicBezTo>
                <a:cubicBezTo>
                  <a:pt x="1851023" y="2668595"/>
                  <a:pt x="1828234" y="2671785"/>
                  <a:pt x="1806358" y="2652187"/>
                </a:cubicBezTo>
                <a:cubicBezTo>
                  <a:pt x="1784935" y="2632588"/>
                  <a:pt x="1783568" y="2608432"/>
                  <a:pt x="1803166" y="2587010"/>
                </a:cubicBezTo>
                <a:cubicBezTo>
                  <a:pt x="1812738" y="2576300"/>
                  <a:pt x="1823562" y="2570602"/>
                  <a:pt x="1834729" y="2570033"/>
                </a:cubicBezTo>
                <a:close/>
                <a:moveTo>
                  <a:pt x="1675719" y="2554365"/>
                </a:moveTo>
                <a:cubicBezTo>
                  <a:pt x="1686715" y="2554536"/>
                  <a:pt x="1697881" y="2559436"/>
                  <a:pt x="1708820" y="2568323"/>
                </a:cubicBezTo>
                <a:cubicBezTo>
                  <a:pt x="1727052" y="2590201"/>
                  <a:pt x="1728875" y="2612078"/>
                  <a:pt x="1709732" y="2633956"/>
                </a:cubicBezTo>
                <a:cubicBezTo>
                  <a:pt x="1691045" y="2655377"/>
                  <a:pt x="1659140" y="2655377"/>
                  <a:pt x="1640909" y="2633499"/>
                </a:cubicBezTo>
                <a:cubicBezTo>
                  <a:pt x="1622678" y="2611623"/>
                  <a:pt x="1623133" y="2588833"/>
                  <a:pt x="1643644" y="2568779"/>
                </a:cubicBezTo>
                <a:cubicBezTo>
                  <a:pt x="1653898" y="2558752"/>
                  <a:pt x="1664723" y="2554195"/>
                  <a:pt x="1675719" y="2554365"/>
                </a:cubicBezTo>
                <a:close/>
                <a:moveTo>
                  <a:pt x="3292201" y="2549636"/>
                </a:moveTo>
                <a:cubicBezTo>
                  <a:pt x="3296759" y="2557840"/>
                  <a:pt x="3298583" y="2568323"/>
                  <a:pt x="3301773" y="2579262"/>
                </a:cubicBezTo>
                <a:cubicBezTo>
                  <a:pt x="3285821" y="2581997"/>
                  <a:pt x="3275338" y="2583820"/>
                  <a:pt x="3264399" y="2585642"/>
                </a:cubicBezTo>
                <a:cubicBezTo>
                  <a:pt x="3266678" y="2575616"/>
                  <a:pt x="3267133" y="2563766"/>
                  <a:pt x="3272147" y="2555106"/>
                </a:cubicBezTo>
                <a:cubicBezTo>
                  <a:pt x="3274882" y="2550548"/>
                  <a:pt x="3291290" y="2548268"/>
                  <a:pt x="3292201" y="2549636"/>
                </a:cubicBezTo>
                <a:close/>
                <a:moveTo>
                  <a:pt x="1514202" y="2538128"/>
                </a:moveTo>
                <a:cubicBezTo>
                  <a:pt x="1526850" y="2538128"/>
                  <a:pt x="1539498" y="2543483"/>
                  <a:pt x="1548841" y="2554194"/>
                </a:cubicBezTo>
                <a:cubicBezTo>
                  <a:pt x="1567984" y="2576071"/>
                  <a:pt x="1567073" y="2598405"/>
                  <a:pt x="1547018" y="2619371"/>
                </a:cubicBezTo>
                <a:cubicBezTo>
                  <a:pt x="1528331" y="2638514"/>
                  <a:pt x="1500073" y="2638057"/>
                  <a:pt x="1478195" y="2616636"/>
                </a:cubicBezTo>
                <a:cubicBezTo>
                  <a:pt x="1462699" y="2598405"/>
                  <a:pt x="1460420" y="2576071"/>
                  <a:pt x="1479563" y="2554194"/>
                </a:cubicBezTo>
                <a:cubicBezTo>
                  <a:pt x="1488906" y="2543483"/>
                  <a:pt x="1501554" y="2538128"/>
                  <a:pt x="1514202" y="2538128"/>
                </a:cubicBezTo>
                <a:close/>
                <a:moveTo>
                  <a:pt x="3139800" y="2532032"/>
                </a:moveTo>
                <a:cubicBezTo>
                  <a:pt x="3148631" y="2533342"/>
                  <a:pt x="3157746" y="2536419"/>
                  <a:pt x="3164583" y="2540065"/>
                </a:cubicBezTo>
                <a:cubicBezTo>
                  <a:pt x="3170964" y="2543255"/>
                  <a:pt x="3171419" y="2575160"/>
                  <a:pt x="3167318" y="2576983"/>
                </a:cubicBezTo>
                <a:cubicBezTo>
                  <a:pt x="3149087" y="2584732"/>
                  <a:pt x="3128121" y="2586554"/>
                  <a:pt x="3093481" y="2594302"/>
                </a:cubicBezTo>
                <a:cubicBezTo>
                  <a:pt x="3104420" y="2563766"/>
                  <a:pt x="3105788" y="2540977"/>
                  <a:pt x="3116726" y="2534595"/>
                </a:cubicBezTo>
                <a:cubicBezTo>
                  <a:pt x="3122424" y="2531177"/>
                  <a:pt x="3130970" y="2530722"/>
                  <a:pt x="3139800" y="2532032"/>
                </a:cubicBezTo>
                <a:close/>
                <a:moveTo>
                  <a:pt x="1356103" y="2521720"/>
                </a:moveTo>
                <a:cubicBezTo>
                  <a:pt x="1367098" y="2522518"/>
                  <a:pt x="1377695" y="2528215"/>
                  <a:pt x="1387494" y="2538697"/>
                </a:cubicBezTo>
                <a:cubicBezTo>
                  <a:pt x="1406182" y="2557385"/>
                  <a:pt x="1404359" y="2585642"/>
                  <a:pt x="1382026" y="2607065"/>
                </a:cubicBezTo>
                <a:cubicBezTo>
                  <a:pt x="1362883" y="2622106"/>
                  <a:pt x="1341005" y="2623473"/>
                  <a:pt x="1319584" y="2603418"/>
                </a:cubicBezTo>
                <a:cubicBezTo>
                  <a:pt x="1299073" y="2583820"/>
                  <a:pt x="1299985" y="2551915"/>
                  <a:pt x="1322318" y="2534140"/>
                </a:cubicBezTo>
                <a:cubicBezTo>
                  <a:pt x="1333713" y="2525024"/>
                  <a:pt x="1345107" y="2520922"/>
                  <a:pt x="1356103" y="2521720"/>
                </a:cubicBezTo>
                <a:close/>
                <a:moveTo>
                  <a:pt x="1201309" y="2513972"/>
                </a:moveTo>
                <a:cubicBezTo>
                  <a:pt x="1213957" y="2514427"/>
                  <a:pt x="1226377" y="2520239"/>
                  <a:pt x="1235265" y="2531405"/>
                </a:cubicBezTo>
                <a:cubicBezTo>
                  <a:pt x="1253040" y="2554194"/>
                  <a:pt x="1251673" y="2577439"/>
                  <a:pt x="1230250" y="2596582"/>
                </a:cubicBezTo>
                <a:cubicBezTo>
                  <a:pt x="1208829" y="2616180"/>
                  <a:pt x="1186040" y="2612990"/>
                  <a:pt x="1164618" y="2594302"/>
                </a:cubicBezTo>
                <a:cubicBezTo>
                  <a:pt x="1147299" y="2571969"/>
                  <a:pt x="1145931" y="2550092"/>
                  <a:pt x="1165985" y="2528670"/>
                </a:cubicBezTo>
                <a:cubicBezTo>
                  <a:pt x="1175785" y="2518416"/>
                  <a:pt x="1188661" y="2513516"/>
                  <a:pt x="1201309" y="2513972"/>
                </a:cubicBezTo>
                <a:close/>
                <a:moveTo>
                  <a:pt x="2823203" y="2503546"/>
                </a:moveTo>
                <a:cubicBezTo>
                  <a:pt x="2833458" y="2503945"/>
                  <a:pt x="2843485" y="2506565"/>
                  <a:pt x="2849183" y="2511351"/>
                </a:cubicBezTo>
                <a:cubicBezTo>
                  <a:pt x="2860121" y="2520011"/>
                  <a:pt x="2857387" y="2545534"/>
                  <a:pt x="2863313" y="2576983"/>
                </a:cubicBezTo>
                <a:cubicBezTo>
                  <a:pt x="2831863" y="2572425"/>
                  <a:pt x="2809531" y="2575616"/>
                  <a:pt x="2796313" y="2566044"/>
                </a:cubicBezTo>
                <a:cubicBezTo>
                  <a:pt x="2774890" y="2551003"/>
                  <a:pt x="2774890" y="2523201"/>
                  <a:pt x="2795856" y="2509072"/>
                </a:cubicBezTo>
                <a:cubicBezTo>
                  <a:pt x="2802465" y="2504970"/>
                  <a:pt x="2812948" y="2503147"/>
                  <a:pt x="2823203" y="2503546"/>
                </a:cubicBezTo>
                <a:close/>
                <a:moveTo>
                  <a:pt x="1037798" y="2497678"/>
                </a:moveTo>
                <a:cubicBezTo>
                  <a:pt x="1048736" y="2497905"/>
                  <a:pt x="1059789" y="2502919"/>
                  <a:pt x="1070728" y="2511806"/>
                </a:cubicBezTo>
                <a:cubicBezTo>
                  <a:pt x="1088959" y="2533684"/>
                  <a:pt x="1090782" y="2555561"/>
                  <a:pt x="1071639" y="2577439"/>
                </a:cubicBezTo>
                <a:cubicBezTo>
                  <a:pt x="1052952" y="2598860"/>
                  <a:pt x="1021047" y="2598860"/>
                  <a:pt x="1002816" y="2576983"/>
                </a:cubicBezTo>
                <a:cubicBezTo>
                  <a:pt x="984585" y="2555106"/>
                  <a:pt x="985040" y="2532317"/>
                  <a:pt x="1005551" y="2512262"/>
                </a:cubicBezTo>
                <a:cubicBezTo>
                  <a:pt x="1016034" y="2502008"/>
                  <a:pt x="1026859" y="2497450"/>
                  <a:pt x="1037798" y="2497678"/>
                </a:cubicBezTo>
                <a:close/>
                <a:moveTo>
                  <a:pt x="2692394" y="2484460"/>
                </a:moveTo>
                <a:cubicBezTo>
                  <a:pt x="2688748" y="2518644"/>
                  <a:pt x="2692850" y="2541432"/>
                  <a:pt x="2683734" y="2555561"/>
                </a:cubicBezTo>
                <a:cubicBezTo>
                  <a:pt x="2669605" y="2576983"/>
                  <a:pt x="2640892" y="2578806"/>
                  <a:pt x="2625394" y="2558751"/>
                </a:cubicBezTo>
                <a:cubicBezTo>
                  <a:pt x="2615823" y="2546446"/>
                  <a:pt x="2613544" y="2514997"/>
                  <a:pt x="2622204" y="2504514"/>
                </a:cubicBezTo>
                <a:cubicBezTo>
                  <a:pt x="2632687" y="2491753"/>
                  <a:pt x="2659123" y="2492663"/>
                  <a:pt x="2692394" y="2484460"/>
                </a:cubicBezTo>
                <a:close/>
                <a:moveTo>
                  <a:pt x="873659" y="2481953"/>
                </a:moveTo>
                <a:cubicBezTo>
                  <a:pt x="884769" y="2481383"/>
                  <a:pt x="896163" y="2485827"/>
                  <a:pt x="907102" y="2495398"/>
                </a:cubicBezTo>
                <a:cubicBezTo>
                  <a:pt x="929891" y="2514997"/>
                  <a:pt x="924878" y="2538242"/>
                  <a:pt x="915307" y="2556928"/>
                </a:cubicBezTo>
                <a:cubicBezTo>
                  <a:pt x="889327" y="2580174"/>
                  <a:pt x="866538" y="2583364"/>
                  <a:pt x="845116" y="2563766"/>
                </a:cubicBezTo>
                <a:cubicBezTo>
                  <a:pt x="823694" y="2544167"/>
                  <a:pt x="822783" y="2520011"/>
                  <a:pt x="841926" y="2498589"/>
                </a:cubicBezTo>
                <a:cubicBezTo>
                  <a:pt x="851725" y="2488106"/>
                  <a:pt x="862550" y="2482522"/>
                  <a:pt x="873659" y="2481953"/>
                </a:cubicBezTo>
                <a:close/>
                <a:moveTo>
                  <a:pt x="2489173" y="2469134"/>
                </a:moveTo>
                <a:cubicBezTo>
                  <a:pt x="2499941" y="2468963"/>
                  <a:pt x="2511222" y="2473521"/>
                  <a:pt x="2520565" y="2482180"/>
                </a:cubicBezTo>
                <a:cubicBezTo>
                  <a:pt x="2539708" y="2499956"/>
                  <a:pt x="2541531" y="2526392"/>
                  <a:pt x="2521477" y="2541432"/>
                </a:cubicBezTo>
                <a:cubicBezTo>
                  <a:pt x="2507347" y="2552826"/>
                  <a:pt x="2483191" y="2551460"/>
                  <a:pt x="2448096" y="2558751"/>
                </a:cubicBezTo>
                <a:cubicBezTo>
                  <a:pt x="2453565" y="2523657"/>
                  <a:pt x="2450375" y="2499501"/>
                  <a:pt x="2460858" y="2484460"/>
                </a:cubicBezTo>
                <a:cubicBezTo>
                  <a:pt x="2468150" y="2474205"/>
                  <a:pt x="2478405" y="2469305"/>
                  <a:pt x="2489173" y="2469134"/>
                </a:cubicBezTo>
                <a:close/>
                <a:moveTo>
                  <a:pt x="715048" y="2466001"/>
                </a:moveTo>
                <a:cubicBezTo>
                  <a:pt x="726157" y="2466115"/>
                  <a:pt x="737324" y="2471242"/>
                  <a:pt x="747579" y="2481270"/>
                </a:cubicBezTo>
                <a:cubicBezTo>
                  <a:pt x="769001" y="2501779"/>
                  <a:pt x="762619" y="2524569"/>
                  <a:pt x="751225" y="2543711"/>
                </a:cubicBezTo>
                <a:cubicBezTo>
                  <a:pt x="725702" y="2563766"/>
                  <a:pt x="702457" y="2566044"/>
                  <a:pt x="682403" y="2545534"/>
                </a:cubicBezTo>
                <a:cubicBezTo>
                  <a:pt x="662348" y="2525024"/>
                  <a:pt x="662348" y="2500868"/>
                  <a:pt x="682858" y="2480813"/>
                </a:cubicBezTo>
                <a:cubicBezTo>
                  <a:pt x="692885" y="2470786"/>
                  <a:pt x="703938" y="2465887"/>
                  <a:pt x="715048" y="2466001"/>
                </a:cubicBezTo>
                <a:close/>
                <a:moveTo>
                  <a:pt x="543332" y="2458309"/>
                </a:moveTo>
                <a:cubicBezTo>
                  <a:pt x="554670" y="2458594"/>
                  <a:pt x="566862" y="2463950"/>
                  <a:pt x="578029" y="2472610"/>
                </a:cubicBezTo>
                <a:cubicBezTo>
                  <a:pt x="594892" y="2495398"/>
                  <a:pt x="597172" y="2519099"/>
                  <a:pt x="575750" y="2538242"/>
                </a:cubicBezTo>
                <a:cubicBezTo>
                  <a:pt x="554783" y="2557385"/>
                  <a:pt x="526526" y="2557840"/>
                  <a:pt x="512396" y="2534140"/>
                </a:cubicBezTo>
                <a:cubicBezTo>
                  <a:pt x="503736" y="2519554"/>
                  <a:pt x="504193" y="2489473"/>
                  <a:pt x="513764" y="2474432"/>
                </a:cubicBezTo>
                <a:cubicBezTo>
                  <a:pt x="521512" y="2462810"/>
                  <a:pt x="531995" y="2458024"/>
                  <a:pt x="543332" y="2458309"/>
                </a:cubicBezTo>
                <a:close/>
                <a:moveTo>
                  <a:pt x="2329821" y="2453125"/>
                </a:moveTo>
                <a:cubicBezTo>
                  <a:pt x="2342697" y="2453467"/>
                  <a:pt x="2356028" y="2458708"/>
                  <a:pt x="2363321" y="2468052"/>
                </a:cubicBezTo>
                <a:cubicBezTo>
                  <a:pt x="2378362" y="2488561"/>
                  <a:pt x="2380184" y="2514086"/>
                  <a:pt x="2359219" y="2528215"/>
                </a:cubicBezTo>
                <a:cubicBezTo>
                  <a:pt x="2343722" y="2538697"/>
                  <a:pt x="2320022" y="2535963"/>
                  <a:pt x="2285383" y="2541432"/>
                </a:cubicBezTo>
                <a:cubicBezTo>
                  <a:pt x="2291308" y="2506793"/>
                  <a:pt x="2289940" y="2484003"/>
                  <a:pt x="2299056" y="2467595"/>
                </a:cubicBezTo>
                <a:cubicBezTo>
                  <a:pt x="2304525" y="2457341"/>
                  <a:pt x="2316945" y="2452783"/>
                  <a:pt x="2329821" y="2453125"/>
                </a:cubicBezTo>
                <a:close/>
                <a:moveTo>
                  <a:pt x="404832" y="2447086"/>
                </a:moveTo>
                <a:cubicBezTo>
                  <a:pt x="432635" y="2473065"/>
                  <a:pt x="435370" y="2510439"/>
                  <a:pt x="413947" y="2520466"/>
                </a:cubicBezTo>
                <a:cubicBezTo>
                  <a:pt x="397084" y="2528670"/>
                  <a:pt x="370648" y="2528670"/>
                  <a:pt x="353785" y="2520466"/>
                </a:cubicBezTo>
                <a:cubicBezTo>
                  <a:pt x="332819" y="2510439"/>
                  <a:pt x="332819" y="2469419"/>
                  <a:pt x="353785" y="2457569"/>
                </a:cubicBezTo>
                <a:cubicBezTo>
                  <a:pt x="370193" y="2447997"/>
                  <a:pt x="392982" y="2449364"/>
                  <a:pt x="404832" y="2447086"/>
                </a:cubicBezTo>
                <a:close/>
                <a:moveTo>
                  <a:pt x="2173545" y="2436033"/>
                </a:moveTo>
                <a:cubicBezTo>
                  <a:pt x="2186136" y="2437059"/>
                  <a:pt x="2197645" y="2442984"/>
                  <a:pt x="2202431" y="2453922"/>
                </a:cubicBezTo>
                <a:cubicBezTo>
                  <a:pt x="2210179" y="2471242"/>
                  <a:pt x="2207444" y="2493575"/>
                  <a:pt x="2208355" y="2505881"/>
                </a:cubicBezTo>
                <a:cubicBezTo>
                  <a:pt x="2179641" y="2530949"/>
                  <a:pt x="2146369" y="2528670"/>
                  <a:pt x="2132696" y="2508616"/>
                </a:cubicBezTo>
                <a:cubicBezTo>
                  <a:pt x="2118111" y="2487650"/>
                  <a:pt x="2119023" y="2465772"/>
                  <a:pt x="2138165" y="2447541"/>
                </a:cubicBezTo>
                <a:cubicBezTo>
                  <a:pt x="2147281" y="2438881"/>
                  <a:pt x="2160954" y="2435007"/>
                  <a:pt x="2173545" y="2436033"/>
                </a:cubicBezTo>
                <a:close/>
                <a:moveTo>
                  <a:pt x="2016358" y="2433926"/>
                </a:moveTo>
                <a:cubicBezTo>
                  <a:pt x="2027525" y="2434552"/>
                  <a:pt x="2038577" y="2437515"/>
                  <a:pt x="2045642" y="2442528"/>
                </a:cubicBezTo>
                <a:cubicBezTo>
                  <a:pt x="2068431" y="2458480"/>
                  <a:pt x="2063873" y="2484915"/>
                  <a:pt x="2046098" y="2506793"/>
                </a:cubicBezTo>
                <a:cubicBezTo>
                  <a:pt x="2023309" y="2522745"/>
                  <a:pt x="1999608" y="2524569"/>
                  <a:pt x="1980921" y="2502691"/>
                </a:cubicBezTo>
                <a:cubicBezTo>
                  <a:pt x="1962690" y="2481270"/>
                  <a:pt x="1962690" y="2453011"/>
                  <a:pt x="1986390" y="2439338"/>
                </a:cubicBezTo>
                <a:cubicBezTo>
                  <a:pt x="1993911" y="2435008"/>
                  <a:pt x="2005191" y="2433299"/>
                  <a:pt x="2016358" y="2433926"/>
                </a:cubicBezTo>
                <a:close/>
                <a:moveTo>
                  <a:pt x="1854556" y="2409256"/>
                </a:moveTo>
                <a:cubicBezTo>
                  <a:pt x="1866065" y="2409142"/>
                  <a:pt x="1877003" y="2414498"/>
                  <a:pt x="1884751" y="2426120"/>
                </a:cubicBezTo>
                <a:cubicBezTo>
                  <a:pt x="1894322" y="2440704"/>
                  <a:pt x="1895234" y="2470787"/>
                  <a:pt x="1886574" y="2485371"/>
                </a:cubicBezTo>
                <a:cubicBezTo>
                  <a:pt x="1872446" y="2509984"/>
                  <a:pt x="1845555" y="2506793"/>
                  <a:pt x="1822309" y="2490841"/>
                </a:cubicBezTo>
                <a:cubicBezTo>
                  <a:pt x="1803623" y="2469419"/>
                  <a:pt x="1800888" y="2445718"/>
                  <a:pt x="1820942" y="2425208"/>
                </a:cubicBezTo>
                <a:cubicBezTo>
                  <a:pt x="1830969" y="2414953"/>
                  <a:pt x="1843048" y="2409370"/>
                  <a:pt x="1854556" y="2409256"/>
                </a:cubicBezTo>
                <a:close/>
                <a:moveTo>
                  <a:pt x="1694862" y="2393817"/>
                </a:moveTo>
                <a:cubicBezTo>
                  <a:pt x="1705402" y="2394557"/>
                  <a:pt x="1715657" y="2399684"/>
                  <a:pt x="1724772" y="2409255"/>
                </a:cubicBezTo>
                <a:cubicBezTo>
                  <a:pt x="1745283" y="2431133"/>
                  <a:pt x="1739813" y="2453922"/>
                  <a:pt x="1724772" y="2473520"/>
                </a:cubicBezTo>
                <a:cubicBezTo>
                  <a:pt x="1698793" y="2491296"/>
                  <a:pt x="1675093" y="2492208"/>
                  <a:pt x="1656405" y="2469875"/>
                </a:cubicBezTo>
                <a:cubicBezTo>
                  <a:pt x="1638174" y="2447541"/>
                  <a:pt x="1640453" y="2422930"/>
                  <a:pt x="1663242" y="2404698"/>
                </a:cubicBezTo>
                <a:cubicBezTo>
                  <a:pt x="1673497" y="2396722"/>
                  <a:pt x="1684322" y="2393076"/>
                  <a:pt x="1694862" y="2393817"/>
                </a:cubicBezTo>
                <a:close/>
                <a:moveTo>
                  <a:pt x="3311515" y="2388290"/>
                </a:moveTo>
                <a:cubicBezTo>
                  <a:pt x="3319548" y="2388632"/>
                  <a:pt x="3328436" y="2389885"/>
                  <a:pt x="3335957" y="2389657"/>
                </a:cubicBezTo>
                <a:cubicBezTo>
                  <a:pt x="3331855" y="2401964"/>
                  <a:pt x="3327752" y="2413813"/>
                  <a:pt x="3321827" y="2431133"/>
                </a:cubicBezTo>
                <a:cubicBezTo>
                  <a:pt x="3306331" y="2433413"/>
                  <a:pt x="3295848" y="2434779"/>
                  <a:pt x="3285365" y="2436146"/>
                </a:cubicBezTo>
                <a:cubicBezTo>
                  <a:pt x="3287188" y="2421106"/>
                  <a:pt x="3283541" y="2400596"/>
                  <a:pt x="3292201" y="2392392"/>
                </a:cubicBezTo>
                <a:cubicBezTo>
                  <a:pt x="3296303" y="2388518"/>
                  <a:pt x="3303482" y="2387948"/>
                  <a:pt x="3311515" y="2388290"/>
                </a:cubicBezTo>
                <a:close/>
                <a:moveTo>
                  <a:pt x="1529926" y="2377807"/>
                </a:moveTo>
                <a:cubicBezTo>
                  <a:pt x="1540637" y="2378149"/>
                  <a:pt x="1551120" y="2382593"/>
                  <a:pt x="1560691" y="2388289"/>
                </a:cubicBezTo>
                <a:cubicBezTo>
                  <a:pt x="1580746" y="2413813"/>
                  <a:pt x="1583025" y="2437058"/>
                  <a:pt x="1562059" y="2457112"/>
                </a:cubicBezTo>
                <a:cubicBezTo>
                  <a:pt x="1541549" y="2477167"/>
                  <a:pt x="1517392" y="2477167"/>
                  <a:pt x="1497338" y="2456657"/>
                </a:cubicBezTo>
                <a:cubicBezTo>
                  <a:pt x="1477283" y="2436146"/>
                  <a:pt x="1477740" y="2412447"/>
                  <a:pt x="1497794" y="2391936"/>
                </a:cubicBezTo>
                <a:cubicBezTo>
                  <a:pt x="1508276" y="2381225"/>
                  <a:pt x="1519215" y="2377465"/>
                  <a:pt x="1529926" y="2377807"/>
                </a:cubicBezTo>
                <a:close/>
                <a:moveTo>
                  <a:pt x="1241190" y="2366413"/>
                </a:moveTo>
                <a:cubicBezTo>
                  <a:pt x="1245291" y="2372338"/>
                  <a:pt x="1251216" y="2377807"/>
                  <a:pt x="1252128" y="2384188"/>
                </a:cubicBezTo>
                <a:cubicBezTo>
                  <a:pt x="1256231" y="2412902"/>
                  <a:pt x="1243924" y="2432045"/>
                  <a:pt x="1214754" y="2437514"/>
                </a:cubicBezTo>
                <a:cubicBezTo>
                  <a:pt x="1207917" y="2438881"/>
                  <a:pt x="1200169" y="2435691"/>
                  <a:pt x="1192876" y="2434779"/>
                </a:cubicBezTo>
                <a:cubicBezTo>
                  <a:pt x="1196979" y="2428398"/>
                  <a:pt x="1201536" y="2422473"/>
                  <a:pt x="1205182" y="2417005"/>
                </a:cubicBezTo>
                <a:cubicBezTo>
                  <a:pt x="1207462" y="2417915"/>
                  <a:pt x="1209284" y="2419283"/>
                  <a:pt x="1211564" y="2420195"/>
                </a:cubicBezTo>
                <a:cubicBezTo>
                  <a:pt x="1216577" y="2406977"/>
                  <a:pt x="1221135" y="2392847"/>
                  <a:pt x="1227060" y="2380086"/>
                </a:cubicBezTo>
                <a:cubicBezTo>
                  <a:pt x="1229795" y="2374616"/>
                  <a:pt x="1236176" y="2370970"/>
                  <a:pt x="1241190" y="2366413"/>
                </a:cubicBezTo>
                <a:close/>
                <a:moveTo>
                  <a:pt x="1368523" y="2361514"/>
                </a:moveTo>
                <a:cubicBezTo>
                  <a:pt x="1379176" y="2361855"/>
                  <a:pt x="1389546" y="2366413"/>
                  <a:pt x="1398889" y="2372338"/>
                </a:cubicBezTo>
                <a:cubicBezTo>
                  <a:pt x="1418944" y="2397862"/>
                  <a:pt x="1421223" y="2421106"/>
                  <a:pt x="1400712" y="2441161"/>
                </a:cubicBezTo>
                <a:cubicBezTo>
                  <a:pt x="1380202" y="2461215"/>
                  <a:pt x="1356046" y="2461215"/>
                  <a:pt x="1335992" y="2440704"/>
                </a:cubicBezTo>
                <a:cubicBezTo>
                  <a:pt x="1315938" y="2420195"/>
                  <a:pt x="1316393" y="2396494"/>
                  <a:pt x="1336447" y="2375984"/>
                </a:cubicBezTo>
                <a:cubicBezTo>
                  <a:pt x="1346930" y="2365046"/>
                  <a:pt x="1357869" y="2361172"/>
                  <a:pt x="1368523" y="2361514"/>
                </a:cubicBezTo>
                <a:close/>
                <a:moveTo>
                  <a:pt x="1091237" y="2360031"/>
                </a:moveTo>
                <a:cubicBezTo>
                  <a:pt x="1093061" y="2362766"/>
                  <a:pt x="1097162" y="2365956"/>
                  <a:pt x="1097162" y="2368691"/>
                </a:cubicBezTo>
                <a:cubicBezTo>
                  <a:pt x="1096707" y="2384644"/>
                  <a:pt x="1095340" y="2400596"/>
                  <a:pt x="1093972" y="2416548"/>
                </a:cubicBezTo>
                <a:cubicBezTo>
                  <a:pt x="1078476" y="2421562"/>
                  <a:pt x="1067993" y="2425208"/>
                  <a:pt x="1057966" y="2428398"/>
                </a:cubicBezTo>
                <a:cubicBezTo>
                  <a:pt x="1059788" y="2420195"/>
                  <a:pt x="1061612" y="2411535"/>
                  <a:pt x="1063435" y="2403330"/>
                </a:cubicBezTo>
                <a:cubicBezTo>
                  <a:pt x="1064346" y="2399684"/>
                  <a:pt x="1064346" y="2395127"/>
                  <a:pt x="1066170" y="2392392"/>
                </a:cubicBezTo>
                <a:cubicBezTo>
                  <a:pt x="1074374" y="2381453"/>
                  <a:pt x="1083034" y="2370970"/>
                  <a:pt x="1091237" y="2360031"/>
                </a:cubicBezTo>
                <a:close/>
                <a:moveTo>
                  <a:pt x="883288" y="2347839"/>
                </a:moveTo>
                <a:cubicBezTo>
                  <a:pt x="895594" y="2348295"/>
                  <a:pt x="908242" y="2349777"/>
                  <a:pt x="920320" y="2350005"/>
                </a:cubicBezTo>
                <a:cubicBezTo>
                  <a:pt x="919864" y="2368691"/>
                  <a:pt x="925790" y="2391936"/>
                  <a:pt x="917130" y="2405610"/>
                </a:cubicBezTo>
                <a:cubicBezTo>
                  <a:pt x="902089" y="2429310"/>
                  <a:pt x="876109" y="2426575"/>
                  <a:pt x="842837" y="2403787"/>
                </a:cubicBezTo>
                <a:cubicBezTo>
                  <a:pt x="844204" y="2389201"/>
                  <a:pt x="840559" y="2354562"/>
                  <a:pt x="848307" y="2351827"/>
                </a:cubicBezTo>
                <a:cubicBezTo>
                  <a:pt x="859018" y="2347953"/>
                  <a:pt x="870982" y="2347384"/>
                  <a:pt x="883288" y="2347839"/>
                </a:cubicBezTo>
                <a:close/>
                <a:moveTo>
                  <a:pt x="2831464" y="2345618"/>
                </a:moveTo>
                <a:cubicBezTo>
                  <a:pt x="2840979" y="2345219"/>
                  <a:pt x="2850550" y="2349777"/>
                  <a:pt x="2857387" y="2359576"/>
                </a:cubicBezTo>
                <a:cubicBezTo>
                  <a:pt x="2866503" y="2372793"/>
                  <a:pt x="2863768" y="2394215"/>
                  <a:pt x="2868326" y="2427487"/>
                </a:cubicBezTo>
                <a:cubicBezTo>
                  <a:pt x="2835510" y="2418827"/>
                  <a:pt x="2813176" y="2418827"/>
                  <a:pt x="2802693" y="2407889"/>
                </a:cubicBezTo>
                <a:cubicBezTo>
                  <a:pt x="2795401" y="2399684"/>
                  <a:pt x="2798136" y="2373249"/>
                  <a:pt x="2805884" y="2361398"/>
                </a:cubicBezTo>
                <a:cubicBezTo>
                  <a:pt x="2812493" y="2351372"/>
                  <a:pt x="2821950" y="2346016"/>
                  <a:pt x="2831464" y="2345618"/>
                </a:cubicBezTo>
                <a:close/>
                <a:moveTo>
                  <a:pt x="1048395" y="2333596"/>
                </a:moveTo>
                <a:cubicBezTo>
                  <a:pt x="1052496" y="2336787"/>
                  <a:pt x="1057054" y="2339977"/>
                  <a:pt x="1061156" y="2343167"/>
                </a:cubicBezTo>
                <a:cubicBezTo>
                  <a:pt x="1054775" y="2357753"/>
                  <a:pt x="1050673" y="2372793"/>
                  <a:pt x="1042469" y="2386011"/>
                </a:cubicBezTo>
                <a:cubicBezTo>
                  <a:pt x="1036544" y="2395127"/>
                  <a:pt x="1026061" y="2401964"/>
                  <a:pt x="1017401" y="2409712"/>
                </a:cubicBezTo>
                <a:cubicBezTo>
                  <a:pt x="1014666" y="2397405"/>
                  <a:pt x="1006006" y="2381453"/>
                  <a:pt x="1010564" y="2373249"/>
                </a:cubicBezTo>
                <a:cubicBezTo>
                  <a:pt x="1019224" y="2357753"/>
                  <a:pt x="1035177" y="2346814"/>
                  <a:pt x="1048395" y="2333596"/>
                </a:cubicBezTo>
                <a:close/>
                <a:moveTo>
                  <a:pt x="2711082" y="2328582"/>
                </a:moveTo>
                <a:cubicBezTo>
                  <a:pt x="2704700" y="2360031"/>
                  <a:pt x="2706979" y="2382821"/>
                  <a:pt x="2696497" y="2395582"/>
                </a:cubicBezTo>
                <a:cubicBezTo>
                  <a:pt x="2680544" y="2416548"/>
                  <a:pt x="2652285" y="2415181"/>
                  <a:pt x="2639068" y="2392847"/>
                </a:cubicBezTo>
                <a:cubicBezTo>
                  <a:pt x="2630864" y="2379631"/>
                  <a:pt x="2633599" y="2350005"/>
                  <a:pt x="2644082" y="2339065"/>
                </a:cubicBezTo>
                <a:cubicBezTo>
                  <a:pt x="2653653" y="2328582"/>
                  <a:pt x="2679176" y="2332684"/>
                  <a:pt x="2711082" y="2328582"/>
                </a:cubicBezTo>
                <a:close/>
                <a:moveTo>
                  <a:pt x="712029" y="2321746"/>
                </a:moveTo>
                <a:cubicBezTo>
                  <a:pt x="717954" y="2325848"/>
                  <a:pt x="723879" y="2329950"/>
                  <a:pt x="730260" y="2334052"/>
                </a:cubicBezTo>
                <a:cubicBezTo>
                  <a:pt x="769001" y="2358665"/>
                  <a:pt x="775382" y="2373705"/>
                  <a:pt x="747123" y="2400140"/>
                </a:cubicBezTo>
                <a:cubicBezTo>
                  <a:pt x="736640" y="2400140"/>
                  <a:pt x="718865" y="2401507"/>
                  <a:pt x="701546" y="2398772"/>
                </a:cubicBezTo>
                <a:cubicBezTo>
                  <a:pt x="698811" y="2398317"/>
                  <a:pt x="698811" y="2379631"/>
                  <a:pt x="697899" y="2369148"/>
                </a:cubicBezTo>
                <a:cubicBezTo>
                  <a:pt x="715674" y="2367780"/>
                  <a:pt x="726613" y="2363222"/>
                  <a:pt x="711117" y="2343167"/>
                </a:cubicBezTo>
                <a:cubicBezTo>
                  <a:pt x="707926" y="2338610"/>
                  <a:pt x="711572" y="2329039"/>
                  <a:pt x="712029" y="2321746"/>
                </a:cubicBezTo>
                <a:close/>
                <a:moveTo>
                  <a:pt x="2547911" y="2310808"/>
                </a:moveTo>
                <a:cubicBezTo>
                  <a:pt x="2544266" y="2341800"/>
                  <a:pt x="2547911" y="2364590"/>
                  <a:pt x="2538340" y="2378263"/>
                </a:cubicBezTo>
                <a:cubicBezTo>
                  <a:pt x="2523755" y="2399684"/>
                  <a:pt x="2497776" y="2399684"/>
                  <a:pt x="2478633" y="2381453"/>
                </a:cubicBezTo>
                <a:cubicBezTo>
                  <a:pt x="2459947" y="2362766"/>
                  <a:pt x="2459490" y="2336787"/>
                  <a:pt x="2480456" y="2321746"/>
                </a:cubicBezTo>
                <a:cubicBezTo>
                  <a:pt x="2494129" y="2312174"/>
                  <a:pt x="2516464" y="2315365"/>
                  <a:pt x="2547911" y="2310808"/>
                </a:cubicBezTo>
                <a:close/>
                <a:moveTo>
                  <a:pt x="403635" y="2308129"/>
                </a:moveTo>
                <a:cubicBezTo>
                  <a:pt x="415429" y="2308186"/>
                  <a:pt x="427393" y="2308984"/>
                  <a:pt x="439016" y="2308984"/>
                </a:cubicBezTo>
                <a:cubicBezTo>
                  <a:pt x="435825" y="2326304"/>
                  <a:pt x="438560" y="2351372"/>
                  <a:pt x="428533" y="2358208"/>
                </a:cubicBezTo>
                <a:cubicBezTo>
                  <a:pt x="413947" y="2368691"/>
                  <a:pt x="389791" y="2365956"/>
                  <a:pt x="356975" y="2370970"/>
                </a:cubicBezTo>
                <a:cubicBezTo>
                  <a:pt x="362445" y="2341345"/>
                  <a:pt x="362445" y="2313541"/>
                  <a:pt x="369281" y="2311719"/>
                </a:cubicBezTo>
                <a:cubicBezTo>
                  <a:pt x="380220" y="2308756"/>
                  <a:pt x="391842" y="2308072"/>
                  <a:pt x="403635" y="2308129"/>
                </a:cubicBezTo>
                <a:close/>
                <a:moveTo>
                  <a:pt x="550226" y="2301236"/>
                </a:moveTo>
                <a:cubicBezTo>
                  <a:pt x="562988" y="2319011"/>
                  <a:pt x="577117" y="2336331"/>
                  <a:pt x="588512" y="2355018"/>
                </a:cubicBezTo>
                <a:cubicBezTo>
                  <a:pt x="592159" y="2360943"/>
                  <a:pt x="588967" y="2370970"/>
                  <a:pt x="588512" y="2384644"/>
                </a:cubicBezTo>
                <a:cubicBezTo>
                  <a:pt x="572559" y="2384188"/>
                  <a:pt x="552050" y="2389657"/>
                  <a:pt x="541567" y="2381909"/>
                </a:cubicBezTo>
                <a:cubicBezTo>
                  <a:pt x="529260" y="2372338"/>
                  <a:pt x="519233" y="2351372"/>
                  <a:pt x="520144" y="2335875"/>
                </a:cubicBezTo>
                <a:cubicBezTo>
                  <a:pt x="520601" y="2323569"/>
                  <a:pt x="539287" y="2312631"/>
                  <a:pt x="550226" y="2301236"/>
                </a:cubicBezTo>
                <a:close/>
                <a:moveTo>
                  <a:pt x="2374259" y="2294400"/>
                </a:moveTo>
                <a:cubicBezTo>
                  <a:pt x="2378817" y="2298957"/>
                  <a:pt x="2382919" y="2303059"/>
                  <a:pt x="2387477" y="2307616"/>
                </a:cubicBezTo>
                <a:cubicBezTo>
                  <a:pt x="2383375" y="2327216"/>
                  <a:pt x="2385199" y="2351827"/>
                  <a:pt x="2373804" y="2365956"/>
                </a:cubicBezTo>
                <a:cubicBezTo>
                  <a:pt x="2357851" y="2385556"/>
                  <a:pt x="2328225" y="2384644"/>
                  <a:pt x="2315008" y="2362766"/>
                </a:cubicBezTo>
                <a:cubicBezTo>
                  <a:pt x="2306348" y="2349093"/>
                  <a:pt x="2306348" y="2318099"/>
                  <a:pt x="2316376" y="2308073"/>
                </a:cubicBezTo>
                <a:cubicBezTo>
                  <a:pt x="2328225" y="2296222"/>
                  <a:pt x="2354205" y="2298501"/>
                  <a:pt x="2374259" y="2294400"/>
                </a:cubicBezTo>
                <a:close/>
                <a:moveTo>
                  <a:pt x="271289" y="2286195"/>
                </a:moveTo>
                <a:cubicBezTo>
                  <a:pt x="274024" y="2303059"/>
                  <a:pt x="277214" y="2319923"/>
                  <a:pt x="279949" y="2336787"/>
                </a:cubicBezTo>
                <a:lnTo>
                  <a:pt x="273112" y="2358208"/>
                </a:lnTo>
                <a:cubicBezTo>
                  <a:pt x="261261" y="2353195"/>
                  <a:pt x="248500" y="2350005"/>
                  <a:pt x="238017" y="2343167"/>
                </a:cubicBezTo>
                <a:cubicBezTo>
                  <a:pt x="211581" y="2325392"/>
                  <a:pt x="245310" y="2311719"/>
                  <a:pt x="243942" y="2294855"/>
                </a:cubicBezTo>
                <a:cubicBezTo>
                  <a:pt x="243942" y="2292576"/>
                  <a:pt x="261718" y="2288930"/>
                  <a:pt x="271289" y="2286195"/>
                </a:cubicBezTo>
                <a:close/>
                <a:moveTo>
                  <a:pt x="2182034" y="2274687"/>
                </a:moveTo>
                <a:cubicBezTo>
                  <a:pt x="2192859" y="2274459"/>
                  <a:pt x="2204253" y="2279131"/>
                  <a:pt x="2213825" y="2288018"/>
                </a:cubicBezTo>
                <a:cubicBezTo>
                  <a:pt x="2232968" y="2305793"/>
                  <a:pt x="2234791" y="2332684"/>
                  <a:pt x="2215192" y="2348182"/>
                </a:cubicBezTo>
                <a:cubicBezTo>
                  <a:pt x="2201062" y="2359576"/>
                  <a:pt x="2176451" y="2358208"/>
                  <a:pt x="2140900" y="2365956"/>
                </a:cubicBezTo>
                <a:cubicBezTo>
                  <a:pt x="2146369" y="2329950"/>
                  <a:pt x="2143179" y="2305793"/>
                  <a:pt x="2153662" y="2290753"/>
                </a:cubicBezTo>
                <a:cubicBezTo>
                  <a:pt x="2160955" y="2280042"/>
                  <a:pt x="2171210" y="2274915"/>
                  <a:pt x="2182034" y="2274687"/>
                </a:cubicBezTo>
                <a:close/>
                <a:moveTo>
                  <a:pt x="2033108" y="2266198"/>
                </a:moveTo>
                <a:cubicBezTo>
                  <a:pt x="2043819" y="2266255"/>
                  <a:pt x="2053846" y="2270927"/>
                  <a:pt x="2061138" y="2281182"/>
                </a:cubicBezTo>
                <a:cubicBezTo>
                  <a:pt x="2072077" y="2296222"/>
                  <a:pt x="2069799" y="2319923"/>
                  <a:pt x="2076635" y="2355018"/>
                </a:cubicBezTo>
                <a:cubicBezTo>
                  <a:pt x="2041540" y="2350460"/>
                  <a:pt x="2018750" y="2352283"/>
                  <a:pt x="2001887" y="2343623"/>
                </a:cubicBezTo>
                <a:cubicBezTo>
                  <a:pt x="1980921" y="2332684"/>
                  <a:pt x="1982288" y="2294400"/>
                  <a:pt x="2000976" y="2278902"/>
                </a:cubicBezTo>
                <a:cubicBezTo>
                  <a:pt x="2011003" y="2270698"/>
                  <a:pt x="2022397" y="2266141"/>
                  <a:pt x="2033108" y="2266198"/>
                </a:cubicBezTo>
                <a:close/>
                <a:moveTo>
                  <a:pt x="3523282" y="2259760"/>
                </a:moveTo>
                <a:cubicBezTo>
                  <a:pt x="3521915" y="2272066"/>
                  <a:pt x="3521003" y="2283917"/>
                  <a:pt x="3518725" y="2303971"/>
                </a:cubicBezTo>
                <a:cubicBezTo>
                  <a:pt x="3499582" y="2300780"/>
                  <a:pt x="3484997" y="2298045"/>
                  <a:pt x="3470412" y="2294400"/>
                </a:cubicBezTo>
                <a:cubicBezTo>
                  <a:pt x="3469500" y="2293943"/>
                  <a:pt x="3469956" y="2277991"/>
                  <a:pt x="3473146" y="2276624"/>
                </a:cubicBezTo>
                <a:cubicBezTo>
                  <a:pt x="3489099" y="2269787"/>
                  <a:pt x="3506418" y="2265229"/>
                  <a:pt x="3523282" y="2259760"/>
                </a:cubicBezTo>
                <a:close/>
                <a:moveTo>
                  <a:pt x="1890221" y="2253379"/>
                </a:moveTo>
                <a:cubicBezTo>
                  <a:pt x="1918480" y="2279358"/>
                  <a:pt x="1920758" y="2316733"/>
                  <a:pt x="1899337" y="2326759"/>
                </a:cubicBezTo>
                <a:cubicBezTo>
                  <a:pt x="1882472" y="2334964"/>
                  <a:pt x="1856037" y="2334964"/>
                  <a:pt x="1839174" y="2326759"/>
                </a:cubicBezTo>
                <a:cubicBezTo>
                  <a:pt x="1818208" y="2316276"/>
                  <a:pt x="1818663" y="2275257"/>
                  <a:pt x="1838717" y="2263862"/>
                </a:cubicBezTo>
                <a:cubicBezTo>
                  <a:pt x="1855582" y="2254291"/>
                  <a:pt x="1878371" y="2255658"/>
                  <a:pt x="1890221" y="2253379"/>
                </a:cubicBezTo>
                <a:close/>
                <a:moveTo>
                  <a:pt x="1741181" y="2237883"/>
                </a:moveTo>
                <a:cubicBezTo>
                  <a:pt x="1758500" y="2267964"/>
                  <a:pt x="1756221" y="2300780"/>
                  <a:pt x="1735711" y="2314909"/>
                </a:cubicBezTo>
                <a:cubicBezTo>
                  <a:pt x="1714745" y="2329494"/>
                  <a:pt x="1692412" y="2328582"/>
                  <a:pt x="1674181" y="2309440"/>
                </a:cubicBezTo>
                <a:cubicBezTo>
                  <a:pt x="1656862" y="2291208"/>
                  <a:pt x="1658684" y="2254746"/>
                  <a:pt x="1680561" y="2244719"/>
                </a:cubicBezTo>
                <a:cubicBezTo>
                  <a:pt x="1698337" y="2236515"/>
                  <a:pt x="1720670" y="2239705"/>
                  <a:pt x="1741181" y="2237883"/>
                </a:cubicBezTo>
                <a:close/>
                <a:moveTo>
                  <a:pt x="1547702" y="2216689"/>
                </a:moveTo>
                <a:cubicBezTo>
                  <a:pt x="1560805" y="2217145"/>
                  <a:pt x="1573909" y="2222842"/>
                  <a:pt x="1579379" y="2233325"/>
                </a:cubicBezTo>
                <a:cubicBezTo>
                  <a:pt x="1588039" y="2250188"/>
                  <a:pt x="1586215" y="2272977"/>
                  <a:pt x="1588039" y="2285283"/>
                </a:cubicBezTo>
                <a:cubicBezTo>
                  <a:pt x="1560691" y="2312631"/>
                  <a:pt x="1523317" y="2313541"/>
                  <a:pt x="1513746" y="2292120"/>
                </a:cubicBezTo>
                <a:cubicBezTo>
                  <a:pt x="1506454" y="2274800"/>
                  <a:pt x="1507366" y="2247909"/>
                  <a:pt x="1516025" y="2231501"/>
                </a:cubicBezTo>
                <a:cubicBezTo>
                  <a:pt x="1521494" y="2221018"/>
                  <a:pt x="1534598" y="2216233"/>
                  <a:pt x="1547702" y="2216689"/>
                </a:cubicBezTo>
                <a:close/>
                <a:moveTo>
                  <a:pt x="3197855" y="2212359"/>
                </a:moveTo>
                <a:cubicBezTo>
                  <a:pt x="3192385" y="2240617"/>
                  <a:pt x="3194209" y="2263406"/>
                  <a:pt x="3184182" y="2270699"/>
                </a:cubicBezTo>
                <a:cubicBezTo>
                  <a:pt x="3174155" y="2278447"/>
                  <a:pt x="3152277" y="2271610"/>
                  <a:pt x="3135869" y="2271154"/>
                </a:cubicBezTo>
                <a:cubicBezTo>
                  <a:pt x="3136325" y="2254746"/>
                  <a:pt x="3130399" y="2232869"/>
                  <a:pt x="3138603" y="2222842"/>
                </a:cubicBezTo>
                <a:cubicBezTo>
                  <a:pt x="3146808" y="2213270"/>
                  <a:pt x="3169596" y="2216460"/>
                  <a:pt x="3197855" y="2212359"/>
                </a:cubicBezTo>
                <a:close/>
                <a:moveTo>
                  <a:pt x="1385102" y="2202617"/>
                </a:moveTo>
                <a:cubicBezTo>
                  <a:pt x="1399004" y="2201078"/>
                  <a:pt x="1410968" y="2205750"/>
                  <a:pt x="1416209" y="2216460"/>
                </a:cubicBezTo>
                <a:cubicBezTo>
                  <a:pt x="1424413" y="2233325"/>
                  <a:pt x="1424413" y="2260216"/>
                  <a:pt x="1416209" y="2277535"/>
                </a:cubicBezTo>
                <a:cubicBezTo>
                  <a:pt x="1406182" y="2298957"/>
                  <a:pt x="1365162" y="2298501"/>
                  <a:pt x="1352855" y="2277535"/>
                </a:cubicBezTo>
                <a:cubicBezTo>
                  <a:pt x="1343284" y="2260671"/>
                  <a:pt x="1344652" y="2237883"/>
                  <a:pt x="1342372" y="2226032"/>
                </a:cubicBezTo>
                <a:cubicBezTo>
                  <a:pt x="1355362" y="2211903"/>
                  <a:pt x="1371201" y="2204155"/>
                  <a:pt x="1385102" y="2202617"/>
                </a:cubicBezTo>
                <a:close/>
                <a:moveTo>
                  <a:pt x="2984549" y="2200509"/>
                </a:moveTo>
                <a:cubicBezTo>
                  <a:pt x="2998224" y="2201876"/>
                  <a:pt x="3020557" y="2199141"/>
                  <a:pt x="3023291" y="2205522"/>
                </a:cubicBezTo>
                <a:cubicBezTo>
                  <a:pt x="3029672" y="2219652"/>
                  <a:pt x="3031039" y="2239705"/>
                  <a:pt x="3025570" y="2254291"/>
                </a:cubicBezTo>
                <a:cubicBezTo>
                  <a:pt x="3021924" y="2262951"/>
                  <a:pt x="3001869" y="2265229"/>
                  <a:pt x="2987284" y="2272066"/>
                </a:cubicBezTo>
                <a:cubicBezTo>
                  <a:pt x="2985917" y="2242896"/>
                  <a:pt x="2985461" y="2221930"/>
                  <a:pt x="2984549" y="2200509"/>
                </a:cubicBezTo>
                <a:close/>
                <a:moveTo>
                  <a:pt x="1052496" y="2189114"/>
                </a:moveTo>
                <a:cubicBezTo>
                  <a:pt x="1063435" y="2189569"/>
                  <a:pt x="1073918" y="2191393"/>
                  <a:pt x="1084857" y="2192760"/>
                </a:cubicBezTo>
                <a:cubicBezTo>
                  <a:pt x="1083489" y="2199141"/>
                  <a:pt x="1083945" y="2210080"/>
                  <a:pt x="1081211" y="2210991"/>
                </a:cubicBezTo>
                <a:cubicBezTo>
                  <a:pt x="1072551" y="2213270"/>
                  <a:pt x="1062979" y="2211902"/>
                  <a:pt x="1048395" y="2211902"/>
                </a:cubicBezTo>
                <a:cubicBezTo>
                  <a:pt x="1050673" y="2200052"/>
                  <a:pt x="1051585" y="2189114"/>
                  <a:pt x="1052496" y="2189114"/>
                </a:cubicBezTo>
                <a:close/>
                <a:moveTo>
                  <a:pt x="383411" y="2170883"/>
                </a:moveTo>
                <a:cubicBezTo>
                  <a:pt x="398907" y="2174073"/>
                  <a:pt x="414859" y="2175896"/>
                  <a:pt x="429445" y="2181366"/>
                </a:cubicBezTo>
                <a:cubicBezTo>
                  <a:pt x="432635" y="2182733"/>
                  <a:pt x="431268" y="2195951"/>
                  <a:pt x="433090" y="2214182"/>
                </a:cubicBezTo>
                <a:cubicBezTo>
                  <a:pt x="411669" y="2205522"/>
                  <a:pt x="396628" y="2201419"/>
                  <a:pt x="383866" y="2193671"/>
                </a:cubicBezTo>
                <a:cubicBezTo>
                  <a:pt x="380676" y="2191393"/>
                  <a:pt x="383866" y="2178631"/>
                  <a:pt x="383411" y="2170883"/>
                </a:cubicBezTo>
                <a:close/>
                <a:moveTo>
                  <a:pt x="2711993" y="2169971"/>
                </a:moveTo>
                <a:cubicBezTo>
                  <a:pt x="2715640" y="2174528"/>
                  <a:pt x="2719741" y="2179086"/>
                  <a:pt x="2723843" y="2183644"/>
                </a:cubicBezTo>
                <a:cubicBezTo>
                  <a:pt x="2718830" y="2200964"/>
                  <a:pt x="2718830" y="2222842"/>
                  <a:pt x="2708347" y="2235148"/>
                </a:cubicBezTo>
                <a:cubicBezTo>
                  <a:pt x="2692850" y="2253379"/>
                  <a:pt x="2666871" y="2249733"/>
                  <a:pt x="2655932" y="2229223"/>
                </a:cubicBezTo>
                <a:cubicBezTo>
                  <a:pt x="2649095" y="2216917"/>
                  <a:pt x="2650918" y="2189569"/>
                  <a:pt x="2660033" y="2180454"/>
                </a:cubicBezTo>
                <a:cubicBezTo>
                  <a:pt x="2670973" y="2169971"/>
                  <a:pt x="2694217" y="2172706"/>
                  <a:pt x="2711993" y="2169971"/>
                </a:cubicBezTo>
                <a:close/>
                <a:moveTo>
                  <a:pt x="2525009" y="2148493"/>
                </a:moveTo>
                <a:cubicBezTo>
                  <a:pt x="2535606" y="2148892"/>
                  <a:pt x="2545861" y="2154703"/>
                  <a:pt x="2552469" y="2165869"/>
                </a:cubicBezTo>
                <a:cubicBezTo>
                  <a:pt x="2560218" y="2178631"/>
                  <a:pt x="2557939" y="2207801"/>
                  <a:pt x="2548368" y="2218740"/>
                </a:cubicBezTo>
                <a:cubicBezTo>
                  <a:pt x="2539252" y="2229223"/>
                  <a:pt x="2514184" y="2225577"/>
                  <a:pt x="2482280" y="2230590"/>
                </a:cubicBezTo>
                <a:cubicBezTo>
                  <a:pt x="2487749" y="2198686"/>
                  <a:pt x="2485470" y="2176352"/>
                  <a:pt x="2495497" y="2163590"/>
                </a:cubicBezTo>
                <a:cubicBezTo>
                  <a:pt x="2503473" y="2153107"/>
                  <a:pt x="2514412" y="2148094"/>
                  <a:pt x="2525009" y="2148493"/>
                </a:cubicBezTo>
                <a:close/>
                <a:moveTo>
                  <a:pt x="2358649" y="2131628"/>
                </a:moveTo>
                <a:cubicBezTo>
                  <a:pt x="2369360" y="2130660"/>
                  <a:pt x="2380413" y="2134876"/>
                  <a:pt x="2388389" y="2144447"/>
                </a:cubicBezTo>
                <a:cubicBezTo>
                  <a:pt x="2398415" y="2156297"/>
                  <a:pt x="2401607" y="2186835"/>
                  <a:pt x="2392947" y="2197774"/>
                </a:cubicBezTo>
                <a:cubicBezTo>
                  <a:pt x="2382919" y="2210535"/>
                  <a:pt x="2356940" y="2210991"/>
                  <a:pt x="2324124" y="2220562"/>
                </a:cubicBezTo>
                <a:cubicBezTo>
                  <a:pt x="2326402" y="2186379"/>
                  <a:pt x="2322301" y="2164045"/>
                  <a:pt x="2330960" y="2149917"/>
                </a:cubicBezTo>
                <a:cubicBezTo>
                  <a:pt x="2337569" y="2138750"/>
                  <a:pt x="2347938" y="2132597"/>
                  <a:pt x="2358649" y="2131628"/>
                </a:cubicBezTo>
                <a:close/>
                <a:moveTo>
                  <a:pt x="2202658" y="2121203"/>
                </a:moveTo>
                <a:cubicBezTo>
                  <a:pt x="2213255" y="2121658"/>
                  <a:pt x="2223396" y="2124393"/>
                  <a:pt x="2228410" y="2129406"/>
                </a:cubicBezTo>
                <a:cubicBezTo>
                  <a:pt x="2239805" y="2141257"/>
                  <a:pt x="2237069" y="2167236"/>
                  <a:pt x="2240716" y="2186835"/>
                </a:cubicBezTo>
                <a:cubicBezTo>
                  <a:pt x="2236158" y="2190937"/>
                  <a:pt x="2232056" y="2195494"/>
                  <a:pt x="2227498" y="2199597"/>
                </a:cubicBezTo>
                <a:cubicBezTo>
                  <a:pt x="2207900" y="2195494"/>
                  <a:pt x="2183743" y="2196406"/>
                  <a:pt x="2170070" y="2184556"/>
                </a:cubicBezTo>
                <a:cubicBezTo>
                  <a:pt x="2150927" y="2168603"/>
                  <a:pt x="2152295" y="2139434"/>
                  <a:pt x="2174172" y="2126671"/>
                </a:cubicBezTo>
                <a:cubicBezTo>
                  <a:pt x="2181008" y="2122570"/>
                  <a:pt x="2192061" y="2120747"/>
                  <a:pt x="2202658" y="2121203"/>
                </a:cubicBezTo>
                <a:close/>
                <a:moveTo>
                  <a:pt x="254539" y="2114594"/>
                </a:moveTo>
                <a:cubicBezTo>
                  <a:pt x="265250" y="2114935"/>
                  <a:pt x="276302" y="2117556"/>
                  <a:pt x="282684" y="2122114"/>
                </a:cubicBezTo>
                <a:cubicBezTo>
                  <a:pt x="303649" y="2137154"/>
                  <a:pt x="302737" y="2165413"/>
                  <a:pt x="281316" y="2180454"/>
                </a:cubicBezTo>
                <a:cubicBezTo>
                  <a:pt x="267642" y="2190026"/>
                  <a:pt x="244853" y="2186835"/>
                  <a:pt x="210669" y="2191393"/>
                </a:cubicBezTo>
                <a:cubicBezTo>
                  <a:pt x="217962" y="2158120"/>
                  <a:pt x="216139" y="2131686"/>
                  <a:pt x="228445" y="2120746"/>
                </a:cubicBezTo>
                <a:cubicBezTo>
                  <a:pt x="233459" y="2116189"/>
                  <a:pt x="243828" y="2114252"/>
                  <a:pt x="254539" y="2114594"/>
                </a:cubicBezTo>
                <a:close/>
                <a:moveTo>
                  <a:pt x="3659333" y="2108099"/>
                </a:moveTo>
                <a:cubicBezTo>
                  <a:pt x="3667309" y="2108099"/>
                  <a:pt x="3676197" y="2109580"/>
                  <a:pt x="3681439" y="2112543"/>
                </a:cubicBezTo>
                <a:cubicBezTo>
                  <a:pt x="3688275" y="2116189"/>
                  <a:pt x="3686452" y="2135332"/>
                  <a:pt x="3690099" y="2156753"/>
                </a:cubicBezTo>
                <a:cubicBezTo>
                  <a:pt x="3666853" y="2156753"/>
                  <a:pt x="3644975" y="2159944"/>
                  <a:pt x="3643153" y="2155842"/>
                </a:cubicBezTo>
                <a:cubicBezTo>
                  <a:pt x="3638139" y="2142624"/>
                  <a:pt x="3636772" y="2124393"/>
                  <a:pt x="3642697" y="2112543"/>
                </a:cubicBezTo>
                <a:cubicBezTo>
                  <a:pt x="3644292" y="2109580"/>
                  <a:pt x="3651357" y="2108099"/>
                  <a:pt x="3659333" y="2108099"/>
                </a:cubicBezTo>
                <a:close/>
                <a:moveTo>
                  <a:pt x="98547" y="2102515"/>
                </a:moveTo>
                <a:cubicBezTo>
                  <a:pt x="111310" y="2108896"/>
                  <a:pt x="129541" y="2112543"/>
                  <a:pt x="135010" y="2123026"/>
                </a:cubicBezTo>
                <a:cubicBezTo>
                  <a:pt x="141391" y="2135332"/>
                  <a:pt x="137289" y="2153563"/>
                  <a:pt x="137745" y="2178175"/>
                </a:cubicBezTo>
                <a:cubicBezTo>
                  <a:pt x="123615" y="2170427"/>
                  <a:pt x="115867" y="2168603"/>
                  <a:pt x="113589" y="2164502"/>
                </a:cubicBezTo>
                <a:cubicBezTo>
                  <a:pt x="109030" y="2156297"/>
                  <a:pt x="106752" y="2147182"/>
                  <a:pt x="104472" y="2138066"/>
                </a:cubicBezTo>
                <a:cubicBezTo>
                  <a:pt x="101739" y="2126216"/>
                  <a:pt x="100371" y="2114366"/>
                  <a:pt x="98547" y="2102515"/>
                </a:cubicBezTo>
                <a:close/>
                <a:moveTo>
                  <a:pt x="2041369" y="2097730"/>
                </a:moveTo>
                <a:cubicBezTo>
                  <a:pt x="2052137" y="2097957"/>
                  <a:pt x="2062278" y="2102971"/>
                  <a:pt x="2069342" y="2113454"/>
                </a:cubicBezTo>
                <a:cubicBezTo>
                  <a:pt x="2079369" y="2128495"/>
                  <a:pt x="2076635" y="2152652"/>
                  <a:pt x="2081649" y="2187746"/>
                </a:cubicBezTo>
                <a:cubicBezTo>
                  <a:pt x="2046553" y="2179998"/>
                  <a:pt x="2022397" y="2181821"/>
                  <a:pt x="2008268" y="2170427"/>
                </a:cubicBezTo>
                <a:cubicBezTo>
                  <a:pt x="1988670" y="2154930"/>
                  <a:pt x="1990493" y="2128495"/>
                  <a:pt x="2009635" y="2110720"/>
                </a:cubicBezTo>
                <a:cubicBezTo>
                  <a:pt x="2019206" y="2102060"/>
                  <a:pt x="2030601" y="2097502"/>
                  <a:pt x="2041369" y="2097730"/>
                </a:cubicBezTo>
                <a:close/>
                <a:moveTo>
                  <a:pt x="1887999" y="2089184"/>
                </a:moveTo>
                <a:cubicBezTo>
                  <a:pt x="1898881" y="2089412"/>
                  <a:pt x="1909136" y="2094540"/>
                  <a:pt x="1916200" y="2105250"/>
                </a:cubicBezTo>
                <a:cubicBezTo>
                  <a:pt x="1926683" y="2120746"/>
                  <a:pt x="1923948" y="2144904"/>
                  <a:pt x="1928963" y="2180454"/>
                </a:cubicBezTo>
                <a:cubicBezTo>
                  <a:pt x="1893411" y="2172706"/>
                  <a:pt x="1868799" y="2174073"/>
                  <a:pt x="1854670" y="2162678"/>
                </a:cubicBezTo>
                <a:cubicBezTo>
                  <a:pt x="1834615" y="2146726"/>
                  <a:pt x="1836894" y="2120291"/>
                  <a:pt x="1856037" y="2102515"/>
                </a:cubicBezTo>
                <a:cubicBezTo>
                  <a:pt x="1865609" y="2093628"/>
                  <a:pt x="1877117" y="2088956"/>
                  <a:pt x="1887999" y="2089184"/>
                </a:cubicBezTo>
                <a:close/>
                <a:moveTo>
                  <a:pt x="1726140" y="2072947"/>
                </a:moveTo>
                <a:cubicBezTo>
                  <a:pt x="1736737" y="2073004"/>
                  <a:pt x="1746650" y="2077676"/>
                  <a:pt x="1753942" y="2087931"/>
                </a:cubicBezTo>
                <a:cubicBezTo>
                  <a:pt x="1764881" y="2102971"/>
                  <a:pt x="1763057" y="2126671"/>
                  <a:pt x="1769439" y="2161311"/>
                </a:cubicBezTo>
                <a:cubicBezTo>
                  <a:pt x="1734800" y="2156753"/>
                  <a:pt x="1712011" y="2158577"/>
                  <a:pt x="1695147" y="2149917"/>
                </a:cubicBezTo>
                <a:cubicBezTo>
                  <a:pt x="1674637" y="2138978"/>
                  <a:pt x="1675548" y="2100692"/>
                  <a:pt x="1694236" y="2085652"/>
                </a:cubicBezTo>
                <a:cubicBezTo>
                  <a:pt x="1704263" y="2077448"/>
                  <a:pt x="1715543" y="2072890"/>
                  <a:pt x="1726140" y="2072947"/>
                </a:cubicBezTo>
                <a:close/>
                <a:moveTo>
                  <a:pt x="1269447" y="2071523"/>
                </a:moveTo>
                <a:cubicBezTo>
                  <a:pt x="1276284" y="2073346"/>
                  <a:pt x="1277652" y="2093855"/>
                  <a:pt x="1281754" y="2106162"/>
                </a:cubicBezTo>
                <a:cubicBezTo>
                  <a:pt x="1275829" y="2108896"/>
                  <a:pt x="1269904" y="2111175"/>
                  <a:pt x="1263979" y="2113910"/>
                </a:cubicBezTo>
                <a:cubicBezTo>
                  <a:pt x="1251216" y="2110263"/>
                  <a:pt x="1237998" y="2108440"/>
                  <a:pt x="1226149" y="2102971"/>
                </a:cubicBezTo>
                <a:cubicBezTo>
                  <a:pt x="1223870" y="2101604"/>
                  <a:pt x="1225237" y="2082461"/>
                  <a:pt x="1229339" y="2080639"/>
                </a:cubicBezTo>
                <a:cubicBezTo>
                  <a:pt x="1241645" y="2074713"/>
                  <a:pt x="1257598" y="2067876"/>
                  <a:pt x="1269447" y="2071523"/>
                </a:cubicBezTo>
                <a:close/>
                <a:moveTo>
                  <a:pt x="1554937" y="2064344"/>
                </a:moveTo>
                <a:cubicBezTo>
                  <a:pt x="1565591" y="2064003"/>
                  <a:pt x="1575732" y="2068332"/>
                  <a:pt x="1583481" y="2078359"/>
                </a:cubicBezTo>
                <a:cubicBezTo>
                  <a:pt x="1594875" y="2092944"/>
                  <a:pt x="1593963" y="2117101"/>
                  <a:pt x="1601712" y="2151740"/>
                </a:cubicBezTo>
                <a:cubicBezTo>
                  <a:pt x="1566616" y="2148549"/>
                  <a:pt x="1543828" y="2151284"/>
                  <a:pt x="1526508" y="2143080"/>
                </a:cubicBezTo>
                <a:cubicBezTo>
                  <a:pt x="1505542" y="2133053"/>
                  <a:pt x="1505086" y="2094312"/>
                  <a:pt x="1523317" y="2078359"/>
                </a:cubicBezTo>
                <a:cubicBezTo>
                  <a:pt x="1533116" y="2069700"/>
                  <a:pt x="1544283" y="2064686"/>
                  <a:pt x="1554937" y="2064344"/>
                </a:cubicBezTo>
                <a:close/>
                <a:moveTo>
                  <a:pt x="1396325" y="2048164"/>
                </a:moveTo>
                <a:cubicBezTo>
                  <a:pt x="1406979" y="2048506"/>
                  <a:pt x="1416893" y="2053520"/>
                  <a:pt x="1423958" y="2063774"/>
                </a:cubicBezTo>
                <a:cubicBezTo>
                  <a:pt x="1434440" y="2078815"/>
                  <a:pt x="1432161" y="2102971"/>
                  <a:pt x="1438086" y="2137611"/>
                </a:cubicBezTo>
                <a:cubicBezTo>
                  <a:pt x="1403447" y="2132597"/>
                  <a:pt x="1380658" y="2134421"/>
                  <a:pt x="1363794" y="2125304"/>
                </a:cubicBezTo>
                <a:cubicBezTo>
                  <a:pt x="1343740" y="2114822"/>
                  <a:pt x="1345107" y="2076536"/>
                  <a:pt x="1364250" y="2060584"/>
                </a:cubicBezTo>
                <a:cubicBezTo>
                  <a:pt x="1374277" y="2052152"/>
                  <a:pt x="1385671" y="2047822"/>
                  <a:pt x="1396325" y="2048164"/>
                </a:cubicBezTo>
                <a:close/>
                <a:moveTo>
                  <a:pt x="2867641" y="2026686"/>
                </a:moveTo>
                <a:cubicBezTo>
                  <a:pt x="2875048" y="2025033"/>
                  <a:pt x="2882910" y="2027996"/>
                  <a:pt x="2888835" y="2038250"/>
                </a:cubicBezTo>
                <a:cubicBezTo>
                  <a:pt x="2896584" y="2051013"/>
                  <a:pt x="2893850" y="2070155"/>
                  <a:pt x="2897040" y="2095679"/>
                </a:cubicBezTo>
                <a:cubicBezTo>
                  <a:pt x="2871972" y="2093400"/>
                  <a:pt x="2856931" y="2092032"/>
                  <a:pt x="2841890" y="2090665"/>
                </a:cubicBezTo>
                <a:cubicBezTo>
                  <a:pt x="2844169" y="2074713"/>
                  <a:pt x="2842346" y="2056481"/>
                  <a:pt x="2849183" y="2042808"/>
                </a:cubicBezTo>
                <a:cubicBezTo>
                  <a:pt x="2853285" y="2034604"/>
                  <a:pt x="2860235" y="2028338"/>
                  <a:pt x="2867641" y="2026686"/>
                </a:cubicBezTo>
                <a:close/>
                <a:moveTo>
                  <a:pt x="2739340" y="2006346"/>
                </a:moveTo>
                <a:cubicBezTo>
                  <a:pt x="2733414" y="2036883"/>
                  <a:pt x="2735693" y="2059672"/>
                  <a:pt x="2725210" y="2070155"/>
                </a:cubicBezTo>
                <a:cubicBezTo>
                  <a:pt x="2716550" y="2078815"/>
                  <a:pt x="2689204" y="2078815"/>
                  <a:pt x="2677354" y="2071523"/>
                </a:cubicBezTo>
                <a:cubicBezTo>
                  <a:pt x="2656843" y="2058761"/>
                  <a:pt x="2656388" y="2034149"/>
                  <a:pt x="2676442" y="2019564"/>
                </a:cubicBezTo>
                <a:cubicBezTo>
                  <a:pt x="2688292" y="2010904"/>
                  <a:pt x="2707890" y="2012271"/>
                  <a:pt x="2739340" y="2006346"/>
                </a:cubicBezTo>
                <a:close/>
                <a:moveTo>
                  <a:pt x="2578449" y="1994496"/>
                </a:moveTo>
                <a:cubicBezTo>
                  <a:pt x="2572980" y="2022299"/>
                  <a:pt x="2574347" y="2042353"/>
                  <a:pt x="2565232" y="2054658"/>
                </a:cubicBezTo>
                <a:cubicBezTo>
                  <a:pt x="2550646" y="2074257"/>
                  <a:pt x="2525579" y="2074257"/>
                  <a:pt x="2512817" y="2053747"/>
                </a:cubicBezTo>
                <a:cubicBezTo>
                  <a:pt x="2505524" y="2041441"/>
                  <a:pt x="2505524" y="2012727"/>
                  <a:pt x="2513272" y="2005891"/>
                </a:cubicBezTo>
                <a:cubicBezTo>
                  <a:pt x="2525579" y="1995863"/>
                  <a:pt x="2548368" y="1998598"/>
                  <a:pt x="2578449" y="1994496"/>
                </a:cubicBezTo>
                <a:close/>
                <a:moveTo>
                  <a:pt x="424260" y="1978486"/>
                </a:moveTo>
                <a:cubicBezTo>
                  <a:pt x="431154" y="1978657"/>
                  <a:pt x="438104" y="1979683"/>
                  <a:pt x="439016" y="1981278"/>
                </a:cubicBezTo>
                <a:cubicBezTo>
                  <a:pt x="444029" y="1995863"/>
                  <a:pt x="444029" y="2012727"/>
                  <a:pt x="446308" y="2035972"/>
                </a:cubicBezTo>
                <a:cubicBezTo>
                  <a:pt x="426710" y="2028224"/>
                  <a:pt x="409390" y="2026856"/>
                  <a:pt x="406199" y="2019107"/>
                </a:cubicBezTo>
                <a:cubicBezTo>
                  <a:pt x="401186" y="2008624"/>
                  <a:pt x="404832" y="1992216"/>
                  <a:pt x="409846" y="1980822"/>
                </a:cubicBezTo>
                <a:cubicBezTo>
                  <a:pt x="410530" y="1978999"/>
                  <a:pt x="417367" y="1978315"/>
                  <a:pt x="424260" y="1978486"/>
                </a:cubicBezTo>
                <a:close/>
                <a:moveTo>
                  <a:pt x="2416648" y="1972162"/>
                </a:moveTo>
                <a:cubicBezTo>
                  <a:pt x="2411178" y="2004523"/>
                  <a:pt x="2413457" y="2026856"/>
                  <a:pt x="2403885" y="2040530"/>
                </a:cubicBezTo>
                <a:cubicBezTo>
                  <a:pt x="2390212" y="2059672"/>
                  <a:pt x="2366967" y="2057393"/>
                  <a:pt x="2350103" y="2040073"/>
                </a:cubicBezTo>
                <a:cubicBezTo>
                  <a:pt x="2333239" y="2022754"/>
                  <a:pt x="2331872" y="1999965"/>
                  <a:pt x="2351015" y="1986292"/>
                </a:cubicBezTo>
                <a:cubicBezTo>
                  <a:pt x="2364233" y="1976720"/>
                  <a:pt x="2385654" y="1978087"/>
                  <a:pt x="2416648" y="1972162"/>
                </a:cubicBezTo>
                <a:close/>
                <a:moveTo>
                  <a:pt x="2215021" y="1954216"/>
                </a:moveTo>
                <a:cubicBezTo>
                  <a:pt x="2225789" y="1953817"/>
                  <a:pt x="2236842" y="1958717"/>
                  <a:pt x="2244818" y="1968972"/>
                </a:cubicBezTo>
                <a:cubicBezTo>
                  <a:pt x="2254845" y="1982190"/>
                  <a:pt x="2252566" y="2004523"/>
                  <a:pt x="2258035" y="2036427"/>
                </a:cubicBezTo>
                <a:cubicBezTo>
                  <a:pt x="2226131" y="2031870"/>
                  <a:pt x="2200607" y="2035515"/>
                  <a:pt x="2191036" y="2025032"/>
                </a:cubicBezTo>
                <a:cubicBezTo>
                  <a:pt x="2181009" y="2014094"/>
                  <a:pt x="2178730" y="1984468"/>
                  <a:pt x="2186934" y="1971250"/>
                </a:cubicBezTo>
                <a:cubicBezTo>
                  <a:pt x="2193771" y="1960312"/>
                  <a:pt x="2204253" y="1954615"/>
                  <a:pt x="2215021" y="1954216"/>
                </a:cubicBezTo>
                <a:close/>
                <a:moveTo>
                  <a:pt x="305016" y="1950741"/>
                </a:moveTo>
                <a:cubicBezTo>
                  <a:pt x="300914" y="1980367"/>
                  <a:pt x="303649" y="2004979"/>
                  <a:pt x="292710" y="2018652"/>
                </a:cubicBezTo>
                <a:cubicBezTo>
                  <a:pt x="286785" y="2026400"/>
                  <a:pt x="249411" y="2022299"/>
                  <a:pt x="241207" y="2011816"/>
                </a:cubicBezTo>
                <a:cubicBezTo>
                  <a:pt x="233003" y="2001333"/>
                  <a:pt x="237105" y="1971707"/>
                  <a:pt x="247132" y="1958945"/>
                </a:cubicBezTo>
                <a:cubicBezTo>
                  <a:pt x="254425" y="1949374"/>
                  <a:pt x="279492" y="1953476"/>
                  <a:pt x="305016" y="1950741"/>
                </a:cubicBezTo>
                <a:close/>
                <a:moveTo>
                  <a:pt x="2053105" y="1937694"/>
                </a:moveTo>
                <a:cubicBezTo>
                  <a:pt x="2063873" y="1937067"/>
                  <a:pt x="2074812" y="1941625"/>
                  <a:pt x="2082560" y="1951652"/>
                </a:cubicBezTo>
                <a:cubicBezTo>
                  <a:pt x="2092132" y="1964414"/>
                  <a:pt x="2093955" y="1995408"/>
                  <a:pt x="2085295" y="2005434"/>
                </a:cubicBezTo>
                <a:cubicBezTo>
                  <a:pt x="2074356" y="2017741"/>
                  <a:pt x="2048376" y="2016829"/>
                  <a:pt x="2015560" y="2025032"/>
                </a:cubicBezTo>
                <a:cubicBezTo>
                  <a:pt x="2019207" y="1990850"/>
                  <a:pt x="2015560" y="1968517"/>
                  <a:pt x="2024676" y="1954842"/>
                </a:cubicBezTo>
                <a:cubicBezTo>
                  <a:pt x="2031741" y="1944132"/>
                  <a:pt x="2042338" y="1938321"/>
                  <a:pt x="2053105" y="1937694"/>
                </a:cubicBezTo>
                <a:close/>
                <a:moveTo>
                  <a:pt x="1898994" y="1936840"/>
                </a:moveTo>
                <a:cubicBezTo>
                  <a:pt x="1909705" y="1935814"/>
                  <a:pt x="1920302" y="1937067"/>
                  <a:pt x="1925771" y="1941169"/>
                </a:cubicBezTo>
                <a:cubicBezTo>
                  <a:pt x="1938534" y="1951196"/>
                  <a:pt x="1938989" y="1977176"/>
                  <a:pt x="1948560" y="2010448"/>
                </a:cubicBezTo>
                <a:cubicBezTo>
                  <a:pt x="1913922" y="2008169"/>
                  <a:pt x="1891588" y="2012727"/>
                  <a:pt x="1877003" y="2004067"/>
                </a:cubicBezTo>
                <a:cubicBezTo>
                  <a:pt x="1854213" y="1990850"/>
                  <a:pt x="1852391" y="1962135"/>
                  <a:pt x="1871534" y="1946183"/>
                </a:cubicBezTo>
                <a:cubicBezTo>
                  <a:pt x="1877459" y="1941170"/>
                  <a:pt x="1888283" y="1937865"/>
                  <a:pt x="1898994" y="1936840"/>
                </a:cubicBezTo>
                <a:close/>
                <a:moveTo>
                  <a:pt x="143214" y="1932965"/>
                </a:moveTo>
                <a:cubicBezTo>
                  <a:pt x="142303" y="1960767"/>
                  <a:pt x="148228" y="1981278"/>
                  <a:pt x="140479" y="1989938"/>
                </a:cubicBezTo>
                <a:cubicBezTo>
                  <a:pt x="119058" y="2014550"/>
                  <a:pt x="103562" y="1979910"/>
                  <a:pt x="83507" y="1978087"/>
                </a:cubicBezTo>
                <a:cubicBezTo>
                  <a:pt x="81684" y="1978087"/>
                  <a:pt x="78949" y="1949829"/>
                  <a:pt x="82139" y="1948462"/>
                </a:cubicBezTo>
                <a:cubicBezTo>
                  <a:pt x="98092" y="1941169"/>
                  <a:pt x="116323" y="1938891"/>
                  <a:pt x="143214" y="1932965"/>
                </a:cubicBezTo>
                <a:close/>
                <a:moveTo>
                  <a:pt x="1370175" y="1926128"/>
                </a:moveTo>
                <a:cubicBezTo>
                  <a:pt x="1379291" y="1928863"/>
                  <a:pt x="1390229" y="1929775"/>
                  <a:pt x="1396154" y="1935700"/>
                </a:cubicBezTo>
                <a:cubicBezTo>
                  <a:pt x="1400257" y="1939802"/>
                  <a:pt x="1401169" y="1953019"/>
                  <a:pt x="1397522" y="1958034"/>
                </a:cubicBezTo>
                <a:cubicBezTo>
                  <a:pt x="1395244" y="1962135"/>
                  <a:pt x="1383393" y="1960767"/>
                  <a:pt x="1372910" y="1962135"/>
                </a:cubicBezTo>
                <a:cubicBezTo>
                  <a:pt x="1371543" y="1947094"/>
                  <a:pt x="1371086" y="1936611"/>
                  <a:pt x="1370175" y="1926128"/>
                </a:cubicBezTo>
                <a:close/>
                <a:moveTo>
                  <a:pt x="1604902" y="1923850"/>
                </a:moveTo>
                <a:cubicBezTo>
                  <a:pt x="1603079" y="1942536"/>
                  <a:pt x="1607637" y="1966693"/>
                  <a:pt x="1597610" y="1978999"/>
                </a:cubicBezTo>
                <a:cubicBezTo>
                  <a:pt x="1582114" y="1998141"/>
                  <a:pt x="1556133" y="1995408"/>
                  <a:pt x="1538814" y="1975808"/>
                </a:cubicBezTo>
                <a:cubicBezTo>
                  <a:pt x="1532889" y="1968972"/>
                  <a:pt x="1535168" y="1953931"/>
                  <a:pt x="1531977" y="1932053"/>
                </a:cubicBezTo>
                <a:cubicBezTo>
                  <a:pt x="1562971" y="1928408"/>
                  <a:pt x="1583936" y="1926128"/>
                  <a:pt x="1604902" y="1923850"/>
                </a:cubicBezTo>
                <a:close/>
                <a:moveTo>
                  <a:pt x="1760324" y="1923393"/>
                </a:moveTo>
                <a:cubicBezTo>
                  <a:pt x="1764426" y="1927951"/>
                  <a:pt x="1768984" y="1932053"/>
                  <a:pt x="1773085" y="1936611"/>
                </a:cubicBezTo>
                <a:cubicBezTo>
                  <a:pt x="1768984" y="1956210"/>
                  <a:pt x="1770807" y="1980822"/>
                  <a:pt x="1759412" y="1994496"/>
                </a:cubicBezTo>
                <a:cubicBezTo>
                  <a:pt x="1743915" y="2014094"/>
                  <a:pt x="1714745" y="2012727"/>
                  <a:pt x="1701527" y="1991305"/>
                </a:cubicBezTo>
                <a:cubicBezTo>
                  <a:pt x="1693324" y="1977632"/>
                  <a:pt x="1693324" y="1947094"/>
                  <a:pt x="1703351" y="1937068"/>
                </a:cubicBezTo>
                <a:cubicBezTo>
                  <a:pt x="1714745" y="1925217"/>
                  <a:pt x="1740725" y="1927040"/>
                  <a:pt x="1760324" y="1923393"/>
                </a:cubicBezTo>
                <a:close/>
                <a:moveTo>
                  <a:pt x="3034230" y="1875536"/>
                </a:moveTo>
                <a:cubicBezTo>
                  <a:pt x="3031495" y="1884652"/>
                  <a:pt x="3028760" y="1893769"/>
                  <a:pt x="3026026" y="1902884"/>
                </a:cubicBezTo>
                <a:cubicBezTo>
                  <a:pt x="3016455" y="1906530"/>
                  <a:pt x="3008706" y="1909265"/>
                  <a:pt x="3000957" y="1911543"/>
                </a:cubicBezTo>
                <a:cubicBezTo>
                  <a:pt x="3003692" y="1901517"/>
                  <a:pt x="3003692" y="1889666"/>
                  <a:pt x="3009617" y="1882374"/>
                </a:cubicBezTo>
                <a:cubicBezTo>
                  <a:pt x="3013720" y="1876904"/>
                  <a:pt x="3025570" y="1877816"/>
                  <a:pt x="3034230" y="1875536"/>
                </a:cubicBezTo>
                <a:close/>
                <a:moveTo>
                  <a:pt x="2849638" y="1866421"/>
                </a:moveTo>
                <a:cubicBezTo>
                  <a:pt x="2866503" y="1863686"/>
                  <a:pt x="2886102" y="1872346"/>
                  <a:pt x="2902509" y="1880094"/>
                </a:cubicBezTo>
                <a:cubicBezTo>
                  <a:pt x="2905243" y="1881462"/>
                  <a:pt x="2902053" y="1910632"/>
                  <a:pt x="2895673" y="1913367"/>
                </a:cubicBezTo>
                <a:cubicBezTo>
                  <a:pt x="2880176" y="1920203"/>
                  <a:pt x="2861489" y="1918836"/>
                  <a:pt x="2831863" y="1921570"/>
                </a:cubicBezTo>
                <a:cubicBezTo>
                  <a:pt x="2839611" y="1895591"/>
                  <a:pt x="2842802" y="1867333"/>
                  <a:pt x="2849638" y="1866421"/>
                </a:cubicBezTo>
                <a:close/>
                <a:moveTo>
                  <a:pt x="2722647" y="1855027"/>
                </a:moveTo>
                <a:cubicBezTo>
                  <a:pt x="2730680" y="1854913"/>
                  <a:pt x="2737745" y="1855711"/>
                  <a:pt x="2741163" y="1859585"/>
                </a:cubicBezTo>
                <a:cubicBezTo>
                  <a:pt x="2750734" y="1870068"/>
                  <a:pt x="2748911" y="1890577"/>
                  <a:pt x="2754380" y="1918380"/>
                </a:cubicBezTo>
                <a:cubicBezTo>
                  <a:pt x="2726122" y="1914278"/>
                  <a:pt x="2706979" y="1917468"/>
                  <a:pt x="2694217" y="1909265"/>
                </a:cubicBezTo>
                <a:cubicBezTo>
                  <a:pt x="2666871" y="1891945"/>
                  <a:pt x="2699231" y="1874169"/>
                  <a:pt x="2698319" y="1855938"/>
                </a:cubicBezTo>
                <a:cubicBezTo>
                  <a:pt x="2705612" y="1856167"/>
                  <a:pt x="2714614" y="1855141"/>
                  <a:pt x="2722647" y="1855027"/>
                </a:cubicBezTo>
                <a:close/>
                <a:moveTo>
                  <a:pt x="2594857" y="1832694"/>
                </a:moveTo>
                <a:cubicBezTo>
                  <a:pt x="2588020" y="1860496"/>
                  <a:pt x="2588932" y="1882829"/>
                  <a:pt x="2578905" y="1890577"/>
                </a:cubicBezTo>
                <a:cubicBezTo>
                  <a:pt x="2568422" y="1898782"/>
                  <a:pt x="2542898" y="1899694"/>
                  <a:pt x="2531503" y="1892401"/>
                </a:cubicBezTo>
                <a:cubicBezTo>
                  <a:pt x="2510537" y="1878728"/>
                  <a:pt x="2512361" y="1853660"/>
                  <a:pt x="2533327" y="1840442"/>
                </a:cubicBezTo>
                <a:cubicBezTo>
                  <a:pt x="2545633" y="1832237"/>
                  <a:pt x="2565687" y="1835884"/>
                  <a:pt x="2594857" y="1832694"/>
                </a:cubicBezTo>
                <a:close/>
                <a:moveTo>
                  <a:pt x="2382464" y="1815829"/>
                </a:moveTo>
                <a:cubicBezTo>
                  <a:pt x="2389756" y="1818109"/>
                  <a:pt x="2412545" y="1818109"/>
                  <a:pt x="2422116" y="1829503"/>
                </a:cubicBezTo>
                <a:cubicBezTo>
                  <a:pt x="2429865" y="1839074"/>
                  <a:pt x="2424396" y="1863231"/>
                  <a:pt x="2418470" y="1878271"/>
                </a:cubicBezTo>
                <a:cubicBezTo>
                  <a:pt x="2416648" y="1882829"/>
                  <a:pt x="2395225" y="1880094"/>
                  <a:pt x="2382464" y="1880551"/>
                </a:cubicBezTo>
                <a:cubicBezTo>
                  <a:pt x="2390212" y="1858673"/>
                  <a:pt x="2326402" y="1853203"/>
                  <a:pt x="2382464" y="1815829"/>
                </a:cubicBezTo>
                <a:close/>
                <a:moveTo>
                  <a:pt x="462261" y="1801700"/>
                </a:moveTo>
                <a:cubicBezTo>
                  <a:pt x="449499" y="1824946"/>
                  <a:pt x="441295" y="1842265"/>
                  <a:pt x="430812" y="1858217"/>
                </a:cubicBezTo>
                <a:cubicBezTo>
                  <a:pt x="429445" y="1860496"/>
                  <a:pt x="418962" y="1857305"/>
                  <a:pt x="413036" y="1856850"/>
                </a:cubicBezTo>
                <a:cubicBezTo>
                  <a:pt x="417139" y="1842265"/>
                  <a:pt x="418505" y="1825857"/>
                  <a:pt x="426253" y="1812639"/>
                </a:cubicBezTo>
                <a:cubicBezTo>
                  <a:pt x="430356" y="1806258"/>
                  <a:pt x="445396" y="1806258"/>
                  <a:pt x="462261" y="1801700"/>
                </a:cubicBezTo>
                <a:close/>
                <a:moveTo>
                  <a:pt x="2246043" y="1800042"/>
                </a:moveTo>
                <a:cubicBezTo>
                  <a:pt x="2251114" y="1801701"/>
                  <a:pt x="2256099" y="1805347"/>
                  <a:pt x="2260771" y="1811728"/>
                </a:cubicBezTo>
                <a:cubicBezTo>
                  <a:pt x="2269430" y="1823578"/>
                  <a:pt x="2266240" y="1843632"/>
                  <a:pt x="2270342" y="1874169"/>
                </a:cubicBezTo>
                <a:cubicBezTo>
                  <a:pt x="2240716" y="1868700"/>
                  <a:pt x="2220205" y="1869611"/>
                  <a:pt x="2206989" y="1860040"/>
                </a:cubicBezTo>
                <a:cubicBezTo>
                  <a:pt x="2199240" y="1854115"/>
                  <a:pt x="2196961" y="1824946"/>
                  <a:pt x="2204253" y="1818564"/>
                </a:cubicBezTo>
                <a:cubicBezTo>
                  <a:pt x="2214850" y="1807968"/>
                  <a:pt x="2230831" y="1795063"/>
                  <a:pt x="2246043" y="1800042"/>
                </a:cubicBezTo>
                <a:close/>
                <a:moveTo>
                  <a:pt x="2072768" y="1792884"/>
                </a:moveTo>
                <a:cubicBezTo>
                  <a:pt x="2077632" y="1793525"/>
                  <a:pt x="2082674" y="1796687"/>
                  <a:pt x="2088030" y="1803980"/>
                </a:cubicBezTo>
                <a:cubicBezTo>
                  <a:pt x="2096690" y="1816286"/>
                  <a:pt x="2097601" y="1834972"/>
                  <a:pt x="2105805" y="1865510"/>
                </a:cubicBezTo>
                <a:cubicBezTo>
                  <a:pt x="2073444" y="1861408"/>
                  <a:pt x="2052478" y="1863686"/>
                  <a:pt x="2038350" y="1855027"/>
                </a:cubicBezTo>
                <a:cubicBezTo>
                  <a:pt x="2029690" y="1849557"/>
                  <a:pt x="2032425" y="1826312"/>
                  <a:pt x="2030145" y="1811728"/>
                </a:cubicBezTo>
                <a:cubicBezTo>
                  <a:pt x="2045186" y="1811728"/>
                  <a:pt x="2058176" y="1790961"/>
                  <a:pt x="2072768" y="1792884"/>
                </a:cubicBezTo>
                <a:close/>
                <a:moveTo>
                  <a:pt x="313676" y="1791217"/>
                </a:moveTo>
                <a:cubicBezTo>
                  <a:pt x="317323" y="1795775"/>
                  <a:pt x="321424" y="1800333"/>
                  <a:pt x="325526" y="1804891"/>
                </a:cubicBezTo>
                <a:cubicBezTo>
                  <a:pt x="320513" y="1821754"/>
                  <a:pt x="320513" y="1843177"/>
                  <a:pt x="310030" y="1855483"/>
                </a:cubicBezTo>
                <a:cubicBezTo>
                  <a:pt x="294077" y="1873714"/>
                  <a:pt x="269009" y="1870068"/>
                  <a:pt x="258071" y="1849557"/>
                </a:cubicBezTo>
                <a:cubicBezTo>
                  <a:pt x="251234" y="1837252"/>
                  <a:pt x="253058" y="1809904"/>
                  <a:pt x="262173" y="1801700"/>
                </a:cubicBezTo>
                <a:cubicBezTo>
                  <a:pt x="273112" y="1791217"/>
                  <a:pt x="295900" y="1793952"/>
                  <a:pt x="313676" y="1791217"/>
                </a:cubicBezTo>
                <a:close/>
                <a:moveTo>
                  <a:pt x="129142" y="1772018"/>
                </a:moveTo>
                <a:cubicBezTo>
                  <a:pt x="138771" y="1772987"/>
                  <a:pt x="147772" y="1779140"/>
                  <a:pt x="153241" y="1789850"/>
                </a:cubicBezTo>
                <a:cubicBezTo>
                  <a:pt x="160077" y="1802156"/>
                  <a:pt x="156432" y="1828591"/>
                  <a:pt x="146861" y="1838162"/>
                </a:cubicBezTo>
                <a:cubicBezTo>
                  <a:pt x="137745" y="1846822"/>
                  <a:pt x="114955" y="1842265"/>
                  <a:pt x="86698" y="1844544"/>
                </a:cubicBezTo>
                <a:cubicBezTo>
                  <a:pt x="92622" y="1817197"/>
                  <a:pt x="91711" y="1797143"/>
                  <a:pt x="101282" y="1785292"/>
                </a:cubicBezTo>
                <a:cubicBezTo>
                  <a:pt x="109258" y="1775265"/>
                  <a:pt x="119514" y="1771049"/>
                  <a:pt x="129142" y="1772018"/>
                </a:cubicBezTo>
                <a:close/>
                <a:moveTo>
                  <a:pt x="1905546" y="1769169"/>
                </a:moveTo>
                <a:cubicBezTo>
                  <a:pt x="1915972" y="1770024"/>
                  <a:pt x="1925771" y="1776177"/>
                  <a:pt x="1931696" y="1787572"/>
                </a:cubicBezTo>
                <a:cubicBezTo>
                  <a:pt x="1938989" y="1801245"/>
                  <a:pt x="1935799" y="1829959"/>
                  <a:pt x="1925316" y="1840442"/>
                </a:cubicBezTo>
                <a:cubicBezTo>
                  <a:pt x="1915745" y="1850469"/>
                  <a:pt x="1890677" y="1845455"/>
                  <a:pt x="1858772" y="1848645"/>
                </a:cubicBezTo>
                <a:cubicBezTo>
                  <a:pt x="1866064" y="1817197"/>
                  <a:pt x="1865153" y="1794864"/>
                  <a:pt x="1875636" y="1782557"/>
                </a:cubicBezTo>
                <a:cubicBezTo>
                  <a:pt x="1884068" y="1772758"/>
                  <a:pt x="1895120" y="1768314"/>
                  <a:pt x="1905546" y="1769169"/>
                </a:cubicBezTo>
                <a:close/>
                <a:moveTo>
                  <a:pt x="1787215" y="1759769"/>
                </a:moveTo>
                <a:cubicBezTo>
                  <a:pt x="1783568" y="1792129"/>
                  <a:pt x="1788582" y="1817197"/>
                  <a:pt x="1778099" y="1827224"/>
                </a:cubicBezTo>
                <a:cubicBezTo>
                  <a:pt x="1767160" y="1837707"/>
                  <a:pt x="1737990" y="1840442"/>
                  <a:pt x="1724317" y="1833149"/>
                </a:cubicBezTo>
                <a:cubicBezTo>
                  <a:pt x="1701527" y="1820843"/>
                  <a:pt x="1700160" y="1792585"/>
                  <a:pt x="1720215" y="1775721"/>
                </a:cubicBezTo>
                <a:cubicBezTo>
                  <a:pt x="1732521" y="1765238"/>
                  <a:pt x="1755309" y="1766605"/>
                  <a:pt x="1787215" y="1759769"/>
                </a:cubicBezTo>
                <a:close/>
                <a:moveTo>
                  <a:pt x="1228883" y="1745640"/>
                </a:moveTo>
                <a:cubicBezTo>
                  <a:pt x="1229339" y="1744728"/>
                  <a:pt x="1241190" y="1746551"/>
                  <a:pt x="1242101" y="1748374"/>
                </a:cubicBezTo>
                <a:cubicBezTo>
                  <a:pt x="1245291" y="1759769"/>
                  <a:pt x="1246658" y="1771164"/>
                  <a:pt x="1248481" y="1782557"/>
                </a:cubicBezTo>
                <a:cubicBezTo>
                  <a:pt x="1243468" y="1782557"/>
                  <a:pt x="1238455" y="1782557"/>
                  <a:pt x="1213387" y="1781647"/>
                </a:cubicBezTo>
                <a:cubicBezTo>
                  <a:pt x="1218400" y="1768884"/>
                  <a:pt x="1222958" y="1757034"/>
                  <a:pt x="1228883" y="1745640"/>
                </a:cubicBezTo>
                <a:close/>
                <a:moveTo>
                  <a:pt x="1296338" y="1720116"/>
                </a:moveTo>
                <a:cubicBezTo>
                  <a:pt x="1299073" y="1738347"/>
                  <a:pt x="1305455" y="1751565"/>
                  <a:pt x="1302263" y="1762504"/>
                </a:cubicBezTo>
                <a:cubicBezTo>
                  <a:pt x="1299073" y="1773442"/>
                  <a:pt x="1287223" y="1782102"/>
                  <a:pt x="1278564" y="1790762"/>
                </a:cubicBezTo>
                <a:cubicBezTo>
                  <a:pt x="1277652" y="1792129"/>
                  <a:pt x="1267624" y="1787572"/>
                  <a:pt x="1267624" y="1786660"/>
                </a:cubicBezTo>
                <a:cubicBezTo>
                  <a:pt x="1269904" y="1768429"/>
                  <a:pt x="1272182" y="1749741"/>
                  <a:pt x="1276740" y="1731510"/>
                </a:cubicBezTo>
                <a:cubicBezTo>
                  <a:pt x="1277652" y="1727864"/>
                  <a:pt x="1286312" y="1726040"/>
                  <a:pt x="1296338" y="1720116"/>
                </a:cubicBezTo>
                <a:close/>
                <a:moveTo>
                  <a:pt x="3062944" y="1717381"/>
                </a:moveTo>
                <a:cubicBezTo>
                  <a:pt x="3061577" y="1735157"/>
                  <a:pt x="3060209" y="1752931"/>
                  <a:pt x="3058842" y="1775721"/>
                </a:cubicBezTo>
                <a:cubicBezTo>
                  <a:pt x="3045169" y="1773897"/>
                  <a:pt x="3028305" y="1775265"/>
                  <a:pt x="3026938" y="1771164"/>
                </a:cubicBezTo>
                <a:cubicBezTo>
                  <a:pt x="3022380" y="1756578"/>
                  <a:pt x="3018277" y="1738347"/>
                  <a:pt x="3023747" y="1725585"/>
                </a:cubicBezTo>
                <a:cubicBezTo>
                  <a:pt x="3026938" y="1718749"/>
                  <a:pt x="3049271" y="1720116"/>
                  <a:pt x="3062944" y="1717381"/>
                </a:cubicBezTo>
                <a:close/>
                <a:moveTo>
                  <a:pt x="2887354" y="1704676"/>
                </a:moveTo>
                <a:cubicBezTo>
                  <a:pt x="2896014" y="1703935"/>
                  <a:pt x="2904104" y="1704163"/>
                  <a:pt x="2910258" y="1707810"/>
                </a:cubicBezTo>
                <a:cubicBezTo>
                  <a:pt x="2918917" y="1712824"/>
                  <a:pt x="2917550" y="1736068"/>
                  <a:pt x="2922564" y="1760224"/>
                </a:cubicBezTo>
                <a:cubicBezTo>
                  <a:pt x="2897040" y="1759313"/>
                  <a:pt x="2874707" y="1764326"/>
                  <a:pt x="2868326" y="1756122"/>
                </a:cubicBezTo>
                <a:cubicBezTo>
                  <a:pt x="2859666" y="1744728"/>
                  <a:pt x="2862856" y="1724218"/>
                  <a:pt x="2861033" y="1707354"/>
                </a:cubicBezTo>
                <a:cubicBezTo>
                  <a:pt x="2869465" y="1707126"/>
                  <a:pt x="2878694" y="1705417"/>
                  <a:pt x="2887354" y="1704676"/>
                </a:cubicBezTo>
                <a:close/>
                <a:moveTo>
                  <a:pt x="954048" y="1687300"/>
                </a:moveTo>
                <a:cubicBezTo>
                  <a:pt x="956326" y="1687300"/>
                  <a:pt x="958606" y="1697783"/>
                  <a:pt x="967265" y="1720116"/>
                </a:cubicBezTo>
                <a:cubicBezTo>
                  <a:pt x="942653" y="1714647"/>
                  <a:pt x="928523" y="1711912"/>
                  <a:pt x="914850" y="1707810"/>
                </a:cubicBezTo>
                <a:cubicBezTo>
                  <a:pt x="913939" y="1707810"/>
                  <a:pt x="915307" y="1691401"/>
                  <a:pt x="918041" y="1690946"/>
                </a:cubicBezTo>
                <a:cubicBezTo>
                  <a:pt x="929891" y="1687756"/>
                  <a:pt x="942198" y="1686844"/>
                  <a:pt x="954048" y="1687300"/>
                </a:cubicBezTo>
                <a:close/>
                <a:moveTo>
                  <a:pt x="779029" y="1680007"/>
                </a:moveTo>
                <a:cubicBezTo>
                  <a:pt x="789055" y="1680918"/>
                  <a:pt x="801361" y="1678183"/>
                  <a:pt x="808653" y="1683198"/>
                </a:cubicBezTo>
                <a:cubicBezTo>
                  <a:pt x="831443" y="1699149"/>
                  <a:pt x="831899" y="1719660"/>
                  <a:pt x="812300" y="1744728"/>
                </a:cubicBezTo>
                <a:cubicBezTo>
                  <a:pt x="806375" y="1744728"/>
                  <a:pt x="797715" y="1745640"/>
                  <a:pt x="789511" y="1746095"/>
                </a:cubicBezTo>
                <a:cubicBezTo>
                  <a:pt x="790878" y="1738347"/>
                  <a:pt x="793157" y="1730143"/>
                  <a:pt x="794068" y="1722395"/>
                </a:cubicBezTo>
                <a:cubicBezTo>
                  <a:pt x="794980" y="1713735"/>
                  <a:pt x="797715" y="1704164"/>
                  <a:pt x="795437" y="1696416"/>
                </a:cubicBezTo>
                <a:cubicBezTo>
                  <a:pt x="793157" y="1690034"/>
                  <a:pt x="784954" y="1685476"/>
                  <a:pt x="779029" y="1680007"/>
                </a:cubicBezTo>
                <a:close/>
                <a:moveTo>
                  <a:pt x="2569675" y="1679152"/>
                </a:moveTo>
                <a:cubicBezTo>
                  <a:pt x="2578449" y="1679437"/>
                  <a:pt x="2588021" y="1680691"/>
                  <a:pt x="2596225" y="1680463"/>
                </a:cubicBezTo>
                <a:cubicBezTo>
                  <a:pt x="2596680" y="1696871"/>
                  <a:pt x="2603518" y="1718292"/>
                  <a:pt x="2595768" y="1728775"/>
                </a:cubicBezTo>
                <a:cubicBezTo>
                  <a:pt x="2588476" y="1738347"/>
                  <a:pt x="2565687" y="1736980"/>
                  <a:pt x="2537430" y="1742905"/>
                </a:cubicBezTo>
                <a:cubicBezTo>
                  <a:pt x="2541531" y="1714191"/>
                  <a:pt x="2538340" y="1691401"/>
                  <a:pt x="2547911" y="1683653"/>
                </a:cubicBezTo>
                <a:cubicBezTo>
                  <a:pt x="2552925" y="1679551"/>
                  <a:pt x="2560901" y="1678868"/>
                  <a:pt x="2569675" y="1679152"/>
                </a:cubicBezTo>
                <a:close/>
                <a:moveTo>
                  <a:pt x="2426218" y="1671347"/>
                </a:moveTo>
                <a:cubicBezTo>
                  <a:pt x="2427130" y="1687756"/>
                  <a:pt x="2435334" y="1711000"/>
                  <a:pt x="2427586" y="1719660"/>
                </a:cubicBezTo>
                <a:cubicBezTo>
                  <a:pt x="2419381" y="1728775"/>
                  <a:pt x="2395225" y="1726952"/>
                  <a:pt x="2379729" y="1723762"/>
                </a:cubicBezTo>
                <a:cubicBezTo>
                  <a:pt x="2375627" y="1722850"/>
                  <a:pt x="2376539" y="1698238"/>
                  <a:pt x="2374716" y="1676817"/>
                </a:cubicBezTo>
                <a:cubicBezTo>
                  <a:pt x="2397505" y="1674082"/>
                  <a:pt x="2412090" y="1672715"/>
                  <a:pt x="2426218" y="1671347"/>
                </a:cubicBezTo>
                <a:close/>
                <a:moveTo>
                  <a:pt x="297667" y="1642747"/>
                </a:moveTo>
                <a:cubicBezTo>
                  <a:pt x="306953" y="1643659"/>
                  <a:pt x="315955" y="1646507"/>
                  <a:pt x="320968" y="1650837"/>
                </a:cubicBezTo>
                <a:cubicBezTo>
                  <a:pt x="330540" y="1659497"/>
                  <a:pt x="326438" y="1682286"/>
                  <a:pt x="330084" y="1710544"/>
                </a:cubicBezTo>
                <a:cubicBezTo>
                  <a:pt x="301826" y="1705531"/>
                  <a:pt x="281772" y="1707354"/>
                  <a:pt x="269921" y="1698238"/>
                </a:cubicBezTo>
                <a:cubicBezTo>
                  <a:pt x="249867" y="1683198"/>
                  <a:pt x="251690" y="1658130"/>
                  <a:pt x="272656" y="1646279"/>
                </a:cubicBezTo>
                <a:cubicBezTo>
                  <a:pt x="278809" y="1642861"/>
                  <a:pt x="288380" y="1641836"/>
                  <a:pt x="297667" y="1642747"/>
                </a:cubicBezTo>
                <a:close/>
                <a:moveTo>
                  <a:pt x="477302" y="1638076"/>
                </a:moveTo>
                <a:cubicBezTo>
                  <a:pt x="480947" y="1668613"/>
                  <a:pt x="483682" y="1689578"/>
                  <a:pt x="485961" y="1710544"/>
                </a:cubicBezTo>
                <a:cubicBezTo>
                  <a:pt x="470465" y="1710544"/>
                  <a:pt x="447220" y="1716014"/>
                  <a:pt x="441750" y="1708266"/>
                </a:cubicBezTo>
                <a:cubicBezTo>
                  <a:pt x="433546" y="1696416"/>
                  <a:pt x="432178" y="1674538"/>
                  <a:pt x="436281" y="1659497"/>
                </a:cubicBezTo>
                <a:cubicBezTo>
                  <a:pt x="439016" y="1650837"/>
                  <a:pt x="458614" y="1647191"/>
                  <a:pt x="477302" y="1638076"/>
                </a:cubicBezTo>
                <a:close/>
                <a:moveTo>
                  <a:pt x="1910674" y="1622009"/>
                </a:moveTo>
                <a:cubicBezTo>
                  <a:pt x="1920302" y="1622579"/>
                  <a:pt x="1932380" y="1623946"/>
                  <a:pt x="1944002" y="1623946"/>
                </a:cubicBezTo>
                <a:cubicBezTo>
                  <a:pt x="1944002" y="1648102"/>
                  <a:pt x="1949472" y="1666334"/>
                  <a:pt x="1942636" y="1674993"/>
                </a:cubicBezTo>
                <a:cubicBezTo>
                  <a:pt x="1927594" y="1694136"/>
                  <a:pt x="1903438" y="1693225"/>
                  <a:pt x="1891132" y="1673170"/>
                </a:cubicBezTo>
                <a:cubicBezTo>
                  <a:pt x="1883839" y="1661320"/>
                  <a:pt x="1885663" y="1638076"/>
                  <a:pt x="1892044" y="1624858"/>
                </a:cubicBezTo>
                <a:cubicBezTo>
                  <a:pt x="1893867" y="1621667"/>
                  <a:pt x="1901045" y="1621439"/>
                  <a:pt x="1910674" y="1622009"/>
                </a:cubicBezTo>
                <a:close/>
                <a:moveTo>
                  <a:pt x="168738" y="1621668"/>
                </a:moveTo>
                <a:cubicBezTo>
                  <a:pt x="164636" y="1649470"/>
                  <a:pt x="167827" y="1671803"/>
                  <a:pt x="158711" y="1680007"/>
                </a:cubicBezTo>
                <a:cubicBezTo>
                  <a:pt x="148684" y="1688666"/>
                  <a:pt x="123160" y="1690490"/>
                  <a:pt x="111765" y="1684109"/>
                </a:cubicBezTo>
                <a:cubicBezTo>
                  <a:pt x="91256" y="1672258"/>
                  <a:pt x="89888" y="1647647"/>
                  <a:pt x="109942" y="1633062"/>
                </a:cubicBezTo>
                <a:cubicBezTo>
                  <a:pt x="121793" y="1624401"/>
                  <a:pt x="140936" y="1626225"/>
                  <a:pt x="168738" y="1621668"/>
                </a:cubicBezTo>
                <a:close/>
                <a:moveTo>
                  <a:pt x="8303" y="1606627"/>
                </a:moveTo>
                <a:cubicBezTo>
                  <a:pt x="5341" y="1620756"/>
                  <a:pt x="4315" y="1633517"/>
                  <a:pt x="2834" y="1643659"/>
                </a:cubicBezTo>
                <a:lnTo>
                  <a:pt x="0" y="1651019"/>
                </a:lnTo>
                <a:lnTo>
                  <a:pt x="0" y="1607380"/>
                </a:lnTo>
                <a:close/>
                <a:moveTo>
                  <a:pt x="1767901" y="1600986"/>
                </a:moveTo>
                <a:cubicBezTo>
                  <a:pt x="1777529" y="1601841"/>
                  <a:pt x="1786759" y="1607538"/>
                  <a:pt x="1792683" y="1617565"/>
                </a:cubicBezTo>
                <a:cubicBezTo>
                  <a:pt x="1799976" y="1630327"/>
                  <a:pt x="1799065" y="1657218"/>
                  <a:pt x="1790405" y="1665878"/>
                </a:cubicBezTo>
                <a:cubicBezTo>
                  <a:pt x="1779922" y="1676361"/>
                  <a:pt x="1756677" y="1674538"/>
                  <a:pt x="1739358" y="1678183"/>
                </a:cubicBezTo>
                <a:cubicBezTo>
                  <a:pt x="1734800" y="1674082"/>
                  <a:pt x="1730698" y="1669525"/>
                  <a:pt x="1727052" y="1664510"/>
                </a:cubicBezTo>
                <a:cubicBezTo>
                  <a:pt x="1731153" y="1647191"/>
                  <a:pt x="1730698" y="1626225"/>
                  <a:pt x="1740725" y="1613463"/>
                </a:cubicBezTo>
                <a:cubicBezTo>
                  <a:pt x="1748245" y="1604120"/>
                  <a:pt x="1758273" y="1600132"/>
                  <a:pt x="1767901" y="1600986"/>
                </a:cubicBezTo>
                <a:close/>
                <a:moveTo>
                  <a:pt x="2546089" y="1552388"/>
                </a:moveTo>
                <a:cubicBezTo>
                  <a:pt x="2552926" y="1553300"/>
                  <a:pt x="2559762" y="1553300"/>
                  <a:pt x="2566599" y="1554668"/>
                </a:cubicBezTo>
                <a:cubicBezTo>
                  <a:pt x="2572980" y="1555579"/>
                  <a:pt x="2579817" y="1559225"/>
                  <a:pt x="2586197" y="1559225"/>
                </a:cubicBezTo>
                <a:cubicBezTo>
                  <a:pt x="2595768" y="1559225"/>
                  <a:pt x="2604884" y="1556491"/>
                  <a:pt x="2614000" y="1555123"/>
                </a:cubicBezTo>
                <a:cubicBezTo>
                  <a:pt x="2603061" y="1565606"/>
                  <a:pt x="2593490" y="1578368"/>
                  <a:pt x="2580728" y="1586116"/>
                </a:cubicBezTo>
                <a:cubicBezTo>
                  <a:pt x="2575714" y="1589762"/>
                  <a:pt x="2563864" y="1582470"/>
                  <a:pt x="2553838" y="1579736"/>
                </a:cubicBezTo>
                <a:cubicBezTo>
                  <a:pt x="2551102" y="1569708"/>
                  <a:pt x="2548368" y="1561048"/>
                  <a:pt x="2546089" y="1552388"/>
                </a:cubicBezTo>
                <a:close/>
                <a:moveTo>
                  <a:pt x="1127016" y="1538316"/>
                </a:moveTo>
                <a:cubicBezTo>
                  <a:pt x="1135904" y="1540310"/>
                  <a:pt x="1143652" y="1546691"/>
                  <a:pt x="1149577" y="1556946"/>
                </a:cubicBezTo>
                <a:cubicBezTo>
                  <a:pt x="1154591" y="1566061"/>
                  <a:pt x="1150034" y="1580191"/>
                  <a:pt x="1150034" y="1592042"/>
                </a:cubicBezTo>
                <a:cubicBezTo>
                  <a:pt x="1131346" y="1582926"/>
                  <a:pt x="1113115" y="1573811"/>
                  <a:pt x="1090782" y="1562416"/>
                </a:cubicBezTo>
                <a:cubicBezTo>
                  <a:pt x="1093061" y="1556491"/>
                  <a:pt x="1093517" y="1548742"/>
                  <a:pt x="1097618" y="1546008"/>
                </a:cubicBezTo>
                <a:cubicBezTo>
                  <a:pt x="1108101" y="1538715"/>
                  <a:pt x="1118129" y="1536322"/>
                  <a:pt x="1127016" y="1538316"/>
                </a:cubicBezTo>
                <a:close/>
                <a:moveTo>
                  <a:pt x="956156" y="1520712"/>
                </a:moveTo>
                <a:cubicBezTo>
                  <a:pt x="965784" y="1520484"/>
                  <a:pt x="975697" y="1525270"/>
                  <a:pt x="983218" y="1535069"/>
                </a:cubicBezTo>
                <a:cubicBezTo>
                  <a:pt x="992333" y="1547375"/>
                  <a:pt x="990510" y="1567429"/>
                  <a:pt x="996435" y="1598878"/>
                </a:cubicBezTo>
                <a:cubicBezTo>
                  <a:pt x="965897" y="1592953"/>
                  <a:pt x="942653" y="1595232"/>
                  <a:pt x="932170" y="1584749"/>
                </a:cubicBezTo>
                <a:cubicBezTo>
                  <a:pt x="923510" y="1576089"/>
                  <a:pt x="923055" y="1548287"/>
                  <a:pt x="930803" y="1536437"/>
                </a:cubicBezTo>
                <a:cubicBezTo>
                  <a:pt x="937184" y="1526181"/>
                  <a:pt x="946527" y="1520940"/>
                  <a:pt x="956156" y="1520712"/>
                </a:cubicBezTo>
                <a:close/>
                <a:moveTo>
                  <a:pt x="2416875" y="1510286"/>
                </a:moveTo>
                <a:cubicBezTo>
                  <a:pt x="2425307" y="1510115"/>
                  <a:pt x="2433967" y="1510913"/>
                  <a:pt x="2442171" y="1511824"/>
                </a:cubicBezTo>
                <a:cubicBezTo>
                  <a:pt x="2446729" y="1512736"/>
                  <a:pt x="2449464" y="1525954"/>
                  <a:pt x="2451742" y="1530512"/>
                </a:cubicBezTo>
                <a:cubicBezTo>
                  <a:pt x="2428041" y="1539170"/>
                  <a:pt x="2409355" y="1546463"/>
                  <a:pt x="2390212" y="1553300"/>
                </a:cubicBezTo>
                <a:cubicBezTo>
                  <a:pt x="2390667" y="1539627"/>
                  <a:pt x="2387477" y="1516837"/>
                  <a:pt x="2392947" y="1514559"/>
                </a:cubicBezTo>
                <a:cubicBezTo>
                  <a:pt x="2400239" y="1511596"/>
                  <a:pt x="2408443" y="1510457"/>
                  <a:pt x="2416875" y="1510286"/>
                </a:cubicBezTo>
                <a:close/>
                <a:moveTo>
                  <a:pt x="799197" y="1505158"/>
                </a:moveTo>
                <a:cubicBezTo>
                  <a:pt x="808768" y="1506241"/>
                  <a:pt x="817998" y="1512280"/>
                  <a:pt x="824151" y="1522307"/>
                </a:cubicBezTo>
                <a:cubicBezTo>
                  <a:pt x="831443" y="1535069"/>
                  <a:pt x="827341" y="1554668"/>
                  <a:pt x="829619" y="1586116"/>
                </a:cubicBezTo>
                <a:cubicBezTo>
                  <a:pt x="800450" y="1577456"/>
                  <a:pt x="777205" y="1577001"/>
                  <a:pt x="768089" y="1565606"/>
                </a:cubicBezTo>
                <a:cubicBezTo>
                  <a:pt x="760341" y="1556035"/>
                  <a:pt x="763531" y="1529144"/>
                  <a:pt x="772191" y="1517749"/>
                </a:cubicBezTo>
                <a:cubicBezTo>
                  <a:pt x="779712" y="1507950"/>
                  <a:pt x="789625" y="1504076"/>
                  <a:pt x="799197" y="1505158"/>
                </a:cubicBezTo>
                <a:close/>
                <a:moveTo>
                  <a:pt x="474338" y="1498321"/>
                </a:moveTo>
                <a:cubicBezTo>
                  <a:pt x="483454" y="1498948"/>
                  <a:pt x="492342" y="1501569"/>
                  <a:pt x="497356" y="1505899"/>
                </a:cubicBezTo>
                <a:cubicBezTo>
                  <a:pt x="506927" y="1513647"/>
                  <a:pt x="503736" y="1536437"/>
                  <a:pt x="507839" y="1564239"/>
                </a:cubicBezTo>
                <a:cubicBezTo>
                  <a:pt x="480035" y="1559681"/>
                  <a:pt x="460437" y="1562416"/>
                  <a:pt x="448587" y="1553756"/>
                </a:cubicBezTo>
                <a:cubicBezTo>
                  <a:pt x="428533" y="1539627"/>
                  <a:pt x="429445" y="1515014"/>
                  <a:pt x="449954" y="1502708"/>
                </a:cubicBezTo>
                <a:cubicBezTo>
                  <a:pt x="455879" y="1499062"/>
                  <a:pt x="465223" y="1497695"/>
                  <a:pt x="474338" y="1498321"/>
                </a:cubicBezTo>
                <a:close/>
                <a:moveTo>
                  <a:pt x="2257637" y="1493080"/>
                </a:moveTo>
                <a:cubicBezTo>
                  <a:pt x="2266354" y="1494276"/>
                  <a:pt x="2275811" y="1496555"/>
                  <a:pt x="2284015" y="1497239"/>
                </a:cubicBezTo>
                <a:cubicBezTo>
                  <a:pt x="2282648" y="1514103"/>
                  <a:pt x="2287205" y="1535980"/>
                  <a:pt x="2278545" y="1545552"/>
                </a:cubicBezTo>
                <a:cubicBezTo>
                  <a:pt x="2269885" y="1554211"/>
                  <a:pt x="2247553" y="1550110"/>
                  <a:pt x="2218838" y="1552845"/>
                </a:cubicBezTo>
                <a:cubicBezTo>
                  <a:pt x="2226131" y="1525497"/>
                  <a:pt x="2225675" y="1502253"/>
                  <a:pt x="2235703" y="1495416"/>
                </a:cubicBezTo>
                <a:cubicBezTo>
                  <a:pt x="2240944" y="1491769"/>
                  <a:pt x="2248920" y="1491883"/>
                  <a:pt x="2257637" y="1493080"/>
                </a:cubicBezTo>
                <a:close/>
                <a:moveTo>
                  <a:pt x="276302" y="1475817"/>
                </a:moveTo>
                <a:cubicBezTo>
                  <a:pt x="304560" y="1481287"/>
                  <a:pt x="327349" y="1479463"/>
                  <a:pt x="334642" y="1489491"/>
                </a:cubicBezTo>
                <a:cubicBezTo>
                  <a:pt x="342390" y="1499518"/>
                  <a:pt x="335554" y="1521396"/>
                  <a:pt x="335098" y="1537804"/>
                </a:cubicBezTo>
                <a:cubicBezTo>
                  <a:pt x="318690" y="1537348"/>
                  <a:pt x="296812" y="1542817"/>
                  <a:pt x="286785" y="1535069"/>
                </a:cubicBezTo>
                <a:cubicBezTo>
                  <a:pt x="277214" y="1526865"/>
                  <a:pt x="280404" y="1504076"/>
                  <a:pt x="276302" y="1475817"/>
                </a:cubicBezTo>
                <a:close/>
                <a:moveTo>
                  <a:pt x="2096233" y="1473994"/>
                </a:moveTo>
                <a:cubicBezTo>
                  <a:pt x="2105349" y="1476729"/>
                  <a:pt x="2120846" y="1476729"/>
                  <a:pt x="2123124" y="1482655"/>
                </a:cubicBezTo>
                <a:cubicBezTo>
                  <a:pt x="2128594" y="1495871"/>
                  <a:pt x="2127682" y="1511824"/>
                  <a:pt x="2130417" y="1534157"/>
                </a:cubicBezTo>
                <a:cubicBezTo>
                  <a:pt x="2114465" y="1529599"/>
                  <a:pt x="2103526" y="1528687"/>
                  <a:pt x="2103526" y="1525954"/>
                </a:cubicBezTo>
                <a:cubicBezTo>
                  <a:pt x="2099880" y="1509089"/>
                  <a:pt x="2098512" y="1491313"/>
                  <a:pt x="2096233" y="1473994"/>
                </a:cubicBezTo>
                <a:close/>
                <a:moveTo>
                  <a:pt x="172840" y="1469437"/>
                </a:moveTo>
                <a:cubicBezTo>
                  <a:pt x="173752" y="1486300"/>
                  <a:pt x="181045" y="1508178"/>
                  <a:pt x="173295" y="1518205"/>
                </a:cubicBezTo>
                <a:cubicBezTo>
                  <a:pt x="165547" y="1527777"/>
                  <a:pt x="142758" y="1525497"/>
                  <a:pt x="114500" y="1530967"/>
                </a:cubicBezTo>
                <a:cubicBezTo>
                  <a:pt x="119058" y="1504531"/>
                  <a:pt x="116779" y="1484022"/>
                  <a:pt x="125438" y="1477640"/>
                </a:cubicBezTo>
                <a:cubicBezTo>
                  <a:pt x="136833" y="1469437"/>
                  <a:pt x="156432" y="1471715"/>
                  <a:pt x="172840" y="1469437"/>
                </a:cubicBezTo>
                <a:close/>
                <a:moveTo>
                  <a:pt x="1927594" y="1458954"/>
                </a:moveTo>
                <a:cubicBezTo>
                  <a:pt x="1923948" y="1472172"/>
                  <a:pt x="1920303" y="1485845"/>
                  <a:pt x="1916200" y="1500886"/>
                </a:cubicBezTo>
                <a:cubicBezTo>
                  <a:pt x="1911186" y="1502253"/>
                  <a:pt x="1907540" y="1503620"/>
                  <a:pt x="1903438" y="1504988"/>
                </a:cubicBezTo>
                <a:cubicBezTo>
                  <a:pt x="1904350" y="1491313"/>
                  <a:pt x="1903894" y="1477640"/>
                  <a:pt x="1907085" y="1464879"/>
                </a:cubicBezTo>
                <a:cubicBezTo>
                  <a:pt x="1907996" y="1461232"/>
                  <a:pt x="1920303" y="1460777"/>
                  <a:pt x="1927594" y="1458954"/>
                </a:cubicBezTo>
                <a:close/>
                <a:moveTo>
                  <a:pt x="1757133" y="1440723"/>
                </a:moveTo>
                <a:cubicBezTo>
                  <a:pt x="1764881" y="1442546"/>
                  <a:pt x="1776732" y="1442089"/>
                  <a:pt x="1779922" y="1447103"/>
                </a:cubicBezTo>
                <a:cubicBezTo>
                  <a:pt x="1789493" y="1462600"/>
                  <a:pt x="1795418" y="1480375"/>
                  <a:pt x="1802711" y="1497239"/>
                </a:cubicBezTo>
                <a:cubicBezTo>
                  <a:pt x="1799976" y="1503620"/>
                  <a:pt x="1796786" y="1510001"/>
                  <a:pt x="1793595" y="1516382"/>
                </a:cubicBezTo>
                <a:cubicBezTo>
                  <a:pt x="1783568" y="1512736"/>
                  <a:pt x="1766249" y="1510456"/>
                  <a:pt x="1764881" y="1504531"/>
                </a:cubicBezTo>
                <a:cubicBezTo>
                  <a:pt x="1759412" y="1484022"/>
                  <a:pt x="1759412" y="1462144"/>
                  <a:pt x="1757133" y="1440723"/>
                </a:cubicBezTo>
                <a:close/>
                <a:moveTo>
                  <a:pt x="1637491" y="1435082"/>
                </a:moveTo>
                <a:cubicBezTo>
                  <a:pt x="1643188" y="1434911"/>
                  <a:pt x="1648429" y="1439811"/>
                  <a:pt x="1651392" y="1449382"/>
                </a:cubicBezTo>
                <a:cubicBezTo>
                  <a:pt x="1655038" y="1461689"/>
                  <a:pt x="1648202" y="1484022"/>
                  <a:pt x="1638174" y="1492225"/>
                </a:cubicBezTo>
                <a:cubicBezTo>
                  <a:pt x="1628603" y="1499974"/>
                  <a:pt x="1609005" y="1495416"/>
                  <a:pt x="1586671" y="1496783"/>
                </a:cubicBezTo>
                <a:cubicBezTo>
                  <a:pt x="1586671" y="1475362"/>
                  <a:pt x="1582114" y="1459865"/>
                  <a:pt x="1587127" y="1448015"/>
                </a:cubicBezTo>
                <a:cubicBezTo>
                  <a:pt x="1595330" y="1428416"/>
                  <a:pt x="1605358" y="1435253"/>
                  <a:pt x="1611738" y="1451661"/>
                </a:cubicBezTo>
                <a:cubicBezTo>
                  <a:pt x="1612195" y="1452573"/>
                  <a:pt x="1619943" y="1452117"/>
                  <a:pt x="1620855" y="1451206"/>
                </a:cubicBezTo>
                <a:cubicBezTo>
                  <a:pt x="1625640" y="1440494"/>
                  <a:pt x="1631793" y="1435253"/>
                  <a:pt x="1637491" y="1435082"/>
                </a:cubicBezTo>
                <a:close/>
                <a:moveTo>
                  <a:pt x="1324597" y="1390131"/>
                </a:moveTo>
                <a:cubicBezTo>
                  <a:pt x="1323229" y="1419300"/>
                  <a:pt x="1328699" y="1443457"/>
                  <a:pt x="1319128" y="1452117"/>
                </a:cubicBezTo>
                <a:cubicBezTo>
                  <a:pt x="1309556" y="1460777"/>
                  <a:pt x="1284489" y="1458497"/>
                  <a:pt x="1269447" y="1452573"/>
                </a:cubicBezTo>
                <a:cubicBezTo>
                  <a:pt x="1263979" y="1450294"/>
                  <a:pt x="1261244" y="1419300"/>
                  <a:pt x="1268536" y="1410641"/>
                </a:cubicBezTo>
                <a:cubicBezTo>
                  <a:pt x="1277652" y="1399702"/>
                  <a:pt x="1298618" y="1398791"/>
                  <a:pt x="1324597" y="1390131"/>
                </a:cubicBezTo>
                <a:close/>
                <a:moveTo>
                  <a:pt x="1136816" y="1384775"/>
                </a:moveTo>
                <a:cubicBezTo>
                  <a:pt x="1146045" y="1385459"/>
                  <a:pt x="1155047" y="1388080"/>
                  <a:pt x="1160060" y="1392409"/>
                </a:cubicBezTo>
                <a:cubicBezTo>
                  <a:pt x="1169632" y="1400614"/>
                  <a:pt x="1166442" y="1423403"/>
                  <a:pt x="1170543" y="1451206"/>
                </a:cubicBezTo>
                <a:cubicBezTo>
                  <a:pt x="1142741" y="1446648"/>
                  <a:pt x="1122686" y="1448926"/>
                  <a:pt x="1110836" y="1440266"/>
                </a:cubicBezTo>
                <a:cubicBezTo>
                  <a:pt x="1090326" y="1425682"/>
                  <a:pt x="1091237" y="1401069"/>
                  <a:pt x="1112203" y="1388763"/>
                </a:cubicBezTo>
                <a:cubicBezTo>
                  <a:pt x="1118128" y="1385345"/>
                  <a:pt x="1127586" y="1384092"/>
                  <a:pt x="1136816" y="1384775"/>
                </a:cubicBezTo>
                <a:close/>
                <a:moveTo>
                  <a:pt x="972279" y="1372355"/>
                </a:moveTo>
                <a:cubicBezTo>
                  <a:pt x="975014" y="1379191"/>
                  <a:pt x="978660" y="1386029"/>
                  <a:pt x="980027" y="1392866"/>
                </a:cubicBezTo>
                <a:cubicBezTo>
                  <a:pt x="980939" y="1396512"/>
                  <a:pt x="978660" y="1400614"/>
                  <a:pt x="977748" y="1404716"/>
                </a:cubicBezTo>
                <a:cubicBezTo>
                  <a:pt x="1025605" y="1398334"/>
                  <a:pt x="1000993" y="1424315"/>
                  <a:pt x="987320" y="1432974"/>
                </a:cubicBezTo>
                <a:cubicBezTo>
                  <a:pt x="975014" y="1441178"/>
                  <a:pt x="955415" y="1438443"/>
                  <a:pt x="932170" y="1441178"/>
                </a:cubicBezTo>
                <a:cubicBezTo>
                  <a:pt x="934905" y="1421580"/>
                  <a:pt x="932626" y="1409274"/>
                  <a:pt x="937640" y="1402892"/>
                </a:cubicBezTo>
                <a:cubicBezTo>
                  <a:pt x="946756" y="1391042"/>
                  <a:pt x="960429" y="1382383"/>
                  <a:pt x="972279" y="1372355"/>
                </a:cubicBezTo>
                <a:close/>
                <a:moveTo>
                  <a:pt x="2405708" y="1357770"/>
                </a:moveTo>
                <a:cubicBezTo>
                  <a:pt x="2416191" y="1358682"/>
                  <a:pt x="2429409" y="1355947"/>
                  <a:pt x="2436701" y="1361417"/>
                </a:cubicBezTo>
                <a:cubicBezTo>
                  <a:pt x="2448096" y="1369621"/>
                  <a:pt x="2454932" y="1383750"/>
                  <a:pt x="2464048" y="1395144"/>
                </a:cubicBezTo>
                <a:cubicBezTo>
                  <a:pt x="2461313" y="1399702"/>
                  <a:pt x="2458123" y="1403804"/>
                  <a:pt x="2455389" y="1408362"/>
                </a:cubicBezTo>
                <a:cubicBezTo>
                  <a:pt x="2440347" y="1405172"/>
                  <a:pt x="2421661" y="1406539"/>
                  <a:pt x="2412090" y="1397879"/>
                </a:cubicBezTo>
                <a:cubicBezTo>
                  <a:pt x="2404341" y="1390586"/>
                  <a:pt x="2407532" y="1371443"/>
                  <a:pt x="2405708" y="1357770"/>
                </a:cubicBezTo>
                <a:close/>
                <a:moveTo>
                  <a:pt x="840559" y="1355947"/>
                </a:moveTo>
                <a:cubicBezTo>
                  <a:pt x="834634" y="1384661"/>
                  <a:pt x="836456" y="1407907"/>
                  <a:pt x="826429" y="1415199"/>
                </a:cubicBezTo>
                <a:cubicBezTo>
                  <a:pt x="815946" y="1422947"/>
                  <a:pt x="794525" y="1416110"/>
                  <a:pt x="777661" y="1415655"/>
                </a:cubicBezTo>
                <a:cubicBezTo>
                  <a:pt x="778117" y="1398791"/>
                  <a:pt x="772647" y="1376458"/>
                  <a:pt x="780851" y="1366430"/>
                </a:cubicBezTo>
                <a:cubicBezTo>
                  <a:pt x="789055" y="1357315"/>
                  <a:pt x="811845" y="1360050"/>
                  <a:pt x="840559" y="1355947"/>
                </a:cubicBezTo>
                <a:close/>
                <a:moveTo>
                  <a:pt x="682858" y="1344552"/>
                </a:moveTo>
                <a:cubicBezTo>
                  <a:pt x="680123" y="1373266"/>
                  <a:pt x="684681" y="1396056"/>
                  <a:pt x="675565" y="1404260"/>
                </a:cubicBezTo>
                <a:cubicBezTo>
                  <a:pt x="665995" y="1412920"/>
                  <a:pt x="643661" y="1408362"/>
                  <a:pt x="627253" y="1409729"/>
                </a:cubicBezTo>
                <a:cubicBezTo>
                  <a:pt x="625886" y="1393321"/>
                  <a:pt x="618138" y="1372355"/>
                  <a:pt x="625430" y="1361417"/>
                </a:cubicBezTo>
                <a:cubicBezTo>
                  <a:pt x="632266" y="1350934"/>
                  <a:pt x="655056" y="1351845"/>
                  <a:pt x="682858" y="1344552"/>
                </a:cubicBezTo>
                <a:close/>
                <a:moveTo>
                  <a:pt x="2299968" y="1337260"/>
                </a:moveTo>
                <a:cubicBezTo>
                  <a:pt x="2301791" y="1352300"/>
                  <a:pt x="2303158" y="1366886"/>
                  <a:pt x="2306348" y="1393777"/>
                </a:cubicBezTo>
                <a:cubicBezTo>
                  <a:pt x="2279457" y="1388308"/>
                  <a:pt x="2263505" y="1384661"/>
                  <a:pt x="2247553" y="1381471"/>
                </a:cubicBezTo>
                <a:cubicBezTo>
                  <a:pt x="2250287" y="1368709"/>
                  <a:pt x="2248920" y="1350022"/>
                  <a:pt x="2256669" y="1344552"/>
                </a:cubicBezTo>
                <a:cubicBezTo>
                  <a:pt x="2267607" y="1336804"/>
                  <a:pt x="2285383" y="1339084"/>
                  <a:pt x="2299968" y="1337260"/>
                </a:cubicBezTo>
                <a:close/>
                <a:moveTo>
                  <a:pt x="524702" y="1329968"/>
                </a:moveTo>
                <a:cubicBezTo>
                  <a:pt x="519233" y="1359593"/>
                  <a:pt x="521056" y="1382838"/>
                  <a:pt x="511485" y="1390131"/>
                </a:cubicBezTo>
                <a:cubicBezTo>
                  <a:pt x="501002" y="1397879"/>
                  <a:pt x="475934" y="1395600"/>
                  <a:pt x="463627" y="1387396"/>
                </a:cubicBezTo>
                <a:cubicBezTo>
                  <a:pt x="456791" y="1382838"/>
                  <a:pt x="456791" y="1352300"/>
                  <a:pt x="464539" y="1344552"/>
                </a:cubicBezTo>
                <a:cubicBezTo>
                  <a:pt x="474567" y="1334526"/>
                  <a:pt x="495533" y="1336349"/>
                  <a:pt x="524702" y="1329968"/>
                </a:cubicBezTo>
                <a:close/>
                <a:moveTo>
                  <a:pt x="324501" y="1323359"/>
                </a:moveTo>
                <a:cubicBezTo>
                  <a:pt x="332933" y="1323814"/>
                  <a:pt x="342390" y="1325182"/>
                  <a:pt x="350139" y="1324954"/>
                </a:cubicBezTo>
                <a:cubicBezTo>
                  <a:pt x="350139" y="1341817"/>
                  <a:pt x="356064" y="1361872"/>
                  <a:pt x="348771" y="1374178"/>
                </a:cubicBezTo>
                <a:cubicBezTo>
                  <a:pt x="343757" y="1382838"/>
                  <a:pt x="320968" y="1381016"/>
                  <a:pt x="293622" y="1386484"/>
                </a:cubicBezTo>
                <a:cubicBezTo>
                  <a:pt x="298180" y="1358682"/>
                  <a:pt x="295445" y="1337260"/>
                  <a:pt x="305016" y="1327233"/>
                </a:cubicBezTo>
                <a:cubicBezTo>
                  <a:pt x="308662" y="1323359"/>
                  <a:pt x="316069" y="1322903"/>
                  <a:pt x="324501" y="1323359"/>
                </a:cubicBezTo>
                <a:close/>
                <a:moveTo>
                  <a:pt x="2145914" y="1306268"/>
                </a:moveTo>
                <a:cubicBezTo>
                  <a:pt x="2140900" y="1334981"/>
                  <a:pt x="2143635" y="1355947"/>
                  <a:pt x="2134064" y="1365975"/>
                </a:cubicBezTo>
                <a:cubicBezTo>
                  <a:pt x="2126771" y="1373723"/>
                  <a:pt x="2096233" y="1375090"/>
                  <a:pt x="2091675" y="1368253"/>
                </a:cubicBezTo>
                <a:cubicBezTo>
                  <a:pt x="2083472" y="1356403"/>
                  <a:pt x="2080281" y="1331791"/>
                  <a:pt x="2087118" y="1321308"/>
                </a:cubicBezTo>
                <a:cubicBezTo>
                  <a:pt x="2093955" y="1311281"/>
                  <a:pt x="2117655" y="1312648"/>
                  <a:pt x="2145914" y="1306268"/>
                </a:cubicBezTo>
                <a:close/>
                <a:moveTo>
                  <a:pt x="156752" y="1305413"/>
                </a:moveTo>
                <a:cubicBezTo>
                  <a:pt x="168994" y="1304131"/>
                  <a:pt x="187197" y="1307977"/>
                  <a:pt x="189248" y="1313104"/>
                </a:cubicBezTo>
                <a:cubicBezTo>
                  <a:pt x="194718" y="1326777"/>
                  <a:pt x="192894" y="1349567"/>
                  <a:pt x="183778" y="1360050"/>
                </a:cubicBezTo>
                <a:cubicBezTo>
                  <a:pt x="177853" y="1367798"/>
                  <a:pt x="155520" y="1362783"/>
                  <a:pt x="129085" y="1364151"/>
                </a:cubicBezTo>
                <a:cubicBezTo>
                  <a:pt x="136833" y="1338172"/>
                  <a:pt x="136833" y="1317206"/>
                  <a:pt x="147316" y="1308546"/>
                </a:cubicBezTo>
                <a:cubicBezTo>
                  <a:pt x="149253" y="1306837"/>
                  <a:pt x="152672" y="1305840"/>
                  <a:pt x="156752" y="1305413"/>
                </a:cubicBezTo>
                <a:close/>
                <a:moveTo>
                  <a:pt x="1951751" y="1296695"/>
                </a:moveTo>
                <a:cubicBezTo>
                  <a:pt x="1959499" y="1298518"/>
                  <a:pt x="1973173" y="1298518"/>
                  <a:pt x="1974540" y="1302621"/>
                </a:cubicBezTo>
                <a:cubicBezTo>
                  <a:pt x="1979553" y="1317661"/>
                  <a:pt x="1980921" y="1334069"/>
                  <a:pt x="1983656" y="1349567"/>
                </a:cubicBezTo>
                <a:cubicBezTo>
                  <a:pt x="1970894" y="1353668"/>
                  <a:pt x="1966337" y="1355035"/>
                  <a:pt x="1962234" y="1356859"/>
                </a:cubicBezTo>
                <a:cubicBezTo>
                  <a:pt x="1958587" y="1336804"/>
                  <a:pt x="1955397" y="1316750"/>
                  <a:pt x="1951751" y="1296695"/>
                </a:cubicBezTo>
                <a:close/>
                <a:moveTo>
                  <a:pt x="1629058" y="1264848"/>
                </a:moveTo>
                <a:cubicBezTo>
                  <a:pt x="1638402" y="1265588"/>
                  <a:pt x="1647745" y="1268437"/>
                  <a:pt x="1652303" y="1272995"/>
                </a:cubicBezTo>
                <a:cubicBezTo>
                  <a:pt x="1660963" y="1281655"/>
                  <a:pt x="1656862" y="1303988"/>
                  <a:pt x="1659595" y="1332702"/>
                </a:cubicBezTo>
                <a:cubicBezTo>
                  <a:pt x="1632249" y="1325409"/>
                  <a:pt x="1609005" y="1325866"/>
                  <a:pt x="1602167" y="1315838"/>
                </a:cubicBezTo>
                <a:cubicBezTo>
                  <a:pt x="1594875" y="1305356"/>
                  <a:pt x="1596698" y="1277097"/>
                  <a:pt x="1605813" y="1269349"/>
                </a:cubicBezTo>
                <a:cubicBezTo>
                  <a:pt x="1610371" y="1265475"/>
                  <a:pt x="1619715" y="1264107"/>
                  <a:pt x="1629058" y="1264848"/>
                </a:cubicBezTo>
                <a:close/>
                <a:moveTo>
                  <a:pt x="1461332" y="1252941"/>
                </a:moveTo>
                <a:cubicBezTo>
                  <a:pt x="1474549" y="1256131"/>
                  <a:pt x="1494603" y="1256131"/>
                  <a:pt x="1499616" y="1264336"/>
                </a:cubicBezTo>
                <a:cubicBezTo>
                  <a:pt x="1506909" y="1277553"/>
                  <a:pt x="1503719" y="1296240"/>
                  <a:pt x="1505542" y="1320852"/>
                </a:cubicBezTo>
                <a:cubicBezTo>
                  <a:pt x="1484576" y="1317661"/>
                  <a:pt x="1465434" y="1317661"/>
                  <a:pt x="1464522" y="1314471"/>
                </a:cubicBezTo>
                <a:cubicBezTo>
                  <a:pt x="1461332" y="1294417"/>
                  <a:pt x="1461787" y="1273451"/>
                  <a:pt x="1461332" y="1252941"/>
                </a:cubicBezTo>
                <a:close/>
                <a:moveTo>
                  <a:pt x="1287679" y="1247928"/>
                </a:moveTo>
                <a:cubicBezTo>
                  <a:pt x="1292237" y="1245648"/>
                  <a:pt x="1299985" y="1249750"/>
                  <a:pt x="1306366" y="1251118"/>
                </a:cubicBezTo>
                <a:cubicBezTo>
                  <a:pt x="1299985" y="1268894"/>
                  <a:pt x="1293148" y="1287124"/>
                  <a:pt x="1286312" y="1306723"/>
                </a:cubicBezTo>
                <a:cubicBezTo>
                  <a:pt x="1289047" y="1307635"/>
                  <a:pt x="1283122" y="1306723"/>
                  <a:pt x="1279930" y="1303533"/>
                </a:cubicBezTo>
                <a:cubicBezTo>
                  <a:pt x="1262156" y="1285302"/>
                  <a:pt x="1265346" y="1258866"/>
                  <a:pt x="1287679" y="1247928"/>
                </a:cubicBezTo>
                <a:close/>
                <a:moveTo>
                  <a:pt x="1172822" y="1245648"/>
                </a:moveTo>
                <a:cubicBezTo>
                  <a:pt x="1173278" y="1258866"/>
                  <a:pt x="1173733" y="1272539"/>
                  <a:pt x="1174645" y="1296695"/>
                </a:cubicBezTo>
                <a:cubicBezTo>
                  <a:pt x="1149577" y="1292138"/>
                  <a:pt x="1132714" y="1290770"/>
                  <a:pt x="1117673" y="1284390"/>
                </a:cubicBezTo>
                <a:cubicBezTo>
                  <a:pt x="1114026" y="1283022"/>
                  <a:pt x="1114026" y="1258410"/>
                  <a:pt x="1116305" y="1257499"/>
                </a:cubicBezTo>
                <a:cubicBezTo>
                  <a:pt x="1134536" y="1251573"/>
                  <a:pt x="1154135" y="1249295"/>
                  <a:pt x="1172822" y="1245648"/>
                </a:cubicBezTo>
                <a:close/>
                <a:moveTo>
                  <a:pt x="786777" y="1191866"/>
                </a:moveTo>
                <a:cubicBezTo>
                  <a:pt x="815035" y="1199159"/>
                  <a:pt x="838736" y="1198703"/>
                  <a:pt x="845116" y="1209186"/>
                </a:cubicBezTo>
                <a:cubicBezTo>
                  <a:pt x="851953" y="1220125"/>
                  <a:pt x="847395" y="1244737"/>
                  <a:pt x="838279" y="1256587"/>
                </a:cubicBezTo>
                <a:cubicBezTo>
                  <a:pt x="833266" y="1262968"/>
                  <a:pt x="802728" y="1260233"/>
                  <a:pt x="795892" y="1252029"/>
                </a:cubicBezTo>
                <a:cubicBezTo>
                  <a:pt x="787232" y="1241546"/>
                  <a:pt x="790422" y="1220580"/>
                  <a:pt x="786777" y="1191866"/>
                </a:cubicBezTo>
                <a:close/>
                <a:moveTo>
                  <a:pt x="505218" y="1180301"/>
                </a:moveTo>
                <a:cubicBezTo>
                  <a:pt x="513763" y="1179674"/>
                  <a:pt x="521739" y="1180016"/>
                  <a:pt x="527892" y="1183662"/>
                </a:cubicBezTo>
                <a:cubicBezTo>
                  <a:pt x="536552" y="1188676"/>
                  <a:pt x="534730" y="1211464"/>
                  <a:pt x="539287" y="1235621"/>
                </a:cubicBezTo>
                <a:cubicBezTo>
                  <a:pt x="514676" y="1234254"/>
                  <a:pt x="492342" y="1238812"/>
                  <a:pt x="485961" y="1231063"/>
                </a:cubicBezTo>
                <a:cubicBezTo>
                  <a:pt x="477302" y="1219669"/>
                  <a:pt x="480947" y="1199159"/>
                  <a:pt x="479125" y="1182751"/>
                </a:cubicBezTo>
                <a:cubicBezTo>
                  <a:pt x="487556" y="1182523"/>
                  <a:pt x="496672" y="1180928"/>
                  <a:pt x="505218" y="1180301"/>
                </a:cubicBezTo>
                <a:close/>
                <a:moveTo>
                  <a:pt x="690151" y="1176825"/>
                </a:moveTo>
                <a:cubicBezTo>
                  <a:pt x="687872" y="1204172"/>
                  <a:pt x="692429" y="1226962"/>
                  <a:pt x="684226" y="1232887"/>
                </a:cubicBezTo>
                <a:cubicBezTo>
                  <a:pt x="672375" y="1241546"/>
                  <a:pt x="649586" y="1242458"/>
                  <a:pt x="635913" y="1236533"/>
                </a:cubicBezTo>
                <a:cubicBezTo>
                  <a:pt x="629076" y="1233342"/>
                  <a:pt x="625430" y="1201438"/>
                  <a:pt x="632723" y="1193689"/>
                </a:cubicBezTo>
                <a:cubicBezTo>
                  <a:pt x="641838" y="1183206"/>
                  <a:pt x="663260" y="1183662"/>
                  <a:pt x="690151" y="1176825"/>
                </a:cubicBezTo>
                <a:close/>
                <a:moveTo>
                  <a:pt x="2264417" y="1175002"/>
                </a:moveTo>
                <a:cubicBezTo>
                  <a:pt x="2282192" y="1181839"/>
                  <a:pt x="2300423" y="1188220"/>
                  <a:pt x="2316831" y="1196880"/>
                </a:cubicBezTo>
                <a:cubicBezTo>
                  <a:pt x="2319110" y="1198247"/>
                  <a:pt x="2315464" y="1219213"/>
                  <a:pt x="2313184" y="1219669"/>
                </a:cubicBezTo>
                <a:cubicBezTo>
                  <a:pt x="2299056" y="1221947"/>
                  <a:pt x="2284471" y="1220125"/>
                  <a:pt x="2260314" y="1219669"/>
                </a:cubicBezTo>
                <a:cubicBezTo>
                  <a:pt x="2262137" y="1199159"/>
                  <a:pt x="2263505" y="1187308"/>
                  <a:pt x="2264417" y="1175002"/>
                </a:cubicBezTo>
                <a:close/>
                <a:moveTo>
                  <a:pt x="345296" y="1162924"/>
                </a:moveTo>
                <a:cubicBezTo>
                  <a:pt x="353443" y="1162697"/>
                  <a:pt x="360850" y="1163380"/>
                  <a:pt x="365635" y="1167254"/>
                </a:cubicBezTo>
                <a:cubicBezTo>
                  <a:pt x="374751" y="1174547"/>
                  <a:pt x="372471" y="1195513"/>
                  <a:pt x="377030" y="1220580"/>
                </a:cubicBezTo>
                <a:cubicBezTo>
                  <a:pt x="351962" y="1217846"/>
                  <a:pt x="328261" y="1221492"/>
                  <a:pt x="323248" y="1213288"/>
                </a:cubicBezTo>
                <a:cubicBezTo>
                  <a:pt x="315955" y="1200981"/>
                  <a:pt x="320968" y="1180928"/>
                  <a:pt x="320513" y="1164064"/>
                </a:cubicBezTo>
                <a:cubicBezTo>
                  <a:pt x="328261" y="1164292"/>
                  <a:pt x="337149" y="1163152"/>
                  <a:pt x="345296" y="1162924"/>
                </a:cubicBezTo>
                <a:close/>
                <a:moveTo>
                  <a:pt x="2125802" y="1157967"/>
                </a:moveTo>
                <a:cubicBezTo>
                  <a:pt x="2134405" y="1158366"/>
                  <a:pt x="2143179" y="1160417"/>
                  <a:pt x="2150015" y="1163607"/>
                </a:cubicBezTo>
                <a:cubicBezTo>
                  <a:pt x="2155940" y="1166342"/>
                  <a:pt x="2156852" y="1195968"/>
                  <a:pt x="2149560" y="1203716"/>
                </a:cubicBezTo>
                <a:cubicBezTo>
                  <a:pt x="2141356" y="1212376"/>
                  <a:pt x="2121301" y="1210554"/>
                  <a:pt x="2097601" y="1215111"/>
                </a:cubicBezTo>
                <a:cubicBezTo>
                  <a:pt x="2099424" y="1190499"/>
                  <a:pt x="2095322" y="1165887"/>
                  <a:pt x="2102615" y="1162240"/>
                </a:cubicBezTo>
                <a:cubicBezTo>
                  <a:pt x="2108768" y="1158822"/>
                  <a:pt x="2117200" y="1157569"/>
                  <a:pt x="2125802" y="1157967"/>
                </a:cubicBezTo>
                <a:close/>
                <a:moveTo>
                  <a:pt x="182696" y="1146118"/>
                </a:moveTo>
                <a:cubicBezTo>
                  <a:pt x="191299" y="1146516"/>
                  <a:pt x="199959" y="1148795"/>
                  <a:pt x="204289" y="1152669"/>
                </a:cubicBezTo>
                <a:cubicBezTo>
                  <a:pt x="212949" y="1159962"/>
                  <a:pt x="209302" y="1180928"/>
                  <a:pt x="212493" y="1206451"/>
                </a:cubicBezTo>
                <a:cubicBezTo>
                  <a:pt x="187425" y="1201438"/>
                  <a:pt x="166459" y="1202804"/>
                  <a:pt x="159622" y="1193689"/>
                </a:cubicBezTo>
                <a:cubicBezTo>
                  <a:pt x="152329" y="1184118"/>
                  <a:pt x="153241" y="1158139"/>
                  <a:pt x="161445" y="1150846"/>
                </a:cubicBezTo>
                <a:cubicBezTo>
                  <a:pt x="165547" y="1147200"/>
                  <a:pt x="174093" y="1145719"/>
                  <a:pt x="182696" y="1146118"/>
                </a:cubicBezTo>
                <a:close/>
                <a:moveTo>
                  <a:pt x="2000976" y="1133526"/>
                </a:moveTo>
                <a:cubicBezTo>
                  <a:pt x="1995961" y="1158594"/>
                  <a:pt x="1998241" y="1179105"/>
                  <a:pt x="1989125" y="1186853"/>
                </a:cubicBezTo>
                <a:cubicBezTo>
                  <a:pt x="1979553" y="1194601"/>
                  <a:pt x="1959499" y="1189588"/>
                  <a:pt x="1944002" y="1190043"/>
                </a:cubicBezTo>
                <a:cubicBezTo>
                  <a:pt x="1944459" y="1173180"/>
                  <a:pt x="1939446" y="1152669"/>
                  <a:pt x="1946738" y="1139907"/>
                </a:cubicBezTo>
                <a:cubicBezTo>
                  <a:pt x="1951296" y="1132159"/>
                  <a:pt x="1975452" y="1135806"/>
                  <a:pt x="2000976" y="1133526"/>
                </a:cubicBezTo>
                <a:close/>
                <a:moveTo>
                  <a:pt x="17931" y="1131646"/>
                </a:moveTo>
                <a:cubicBezTo>
                  <a:pt x="26078" y="1130336"/>
                  <a:pt x="34054" y="1130791"/>
                  <a:pt x="38840" y="1133982"/>
                </a:cubicBezTo>
                <a:cubicBezTo>
                  <a:pt x="48412" y="1139907"/>
                  <a:pt x="47500" y="1161329"/>
                  <a:pt x="53882" y="1186397"/>
                </a:cubicBezTo>
                <a:cubicBezTo>
                  <a:pt x="28814" y="1183206"/>
                  <a:pt x="10126" y="1185941"/>
                  <a:pt x="100" y="1178193"/>
                </a:cubicBezTo>
                <a:lnTo>
                  <a:pt x="0" y="1178024"/>
                </a:lnTo>
                <a:lnTo>
                  <a:pt x="0" y="1138400"/>
                </a:lnTo>
                <a:close/>
                <a:moveTo>
                  <a:pt x="1499218" y="1107262"/>
                </a:moveTo>
                <a:cubicBezTo>
                  <a:pt x="1502010" y="1107319"/>
                  <a:pt x="1504858" y="1107547"/>
                  <a:pt x="1505086" y="1108002"/>
                </a:cubicBezTo>
                <a:cubicBezTo>
                  <a:pt x="1508277" y="1123955"/>
                  <a:pt x="1511011" y="1140363"/>
                  <a:pt x="1514202" y="1159506"/>
                </a:cubicBezTo>
                <a:cubicBezTo>
                  <a:pt x="1498249" y="1161329"/>
                  <a:pt x="1491413" y="1161785"/>
                  <a:pt x="1484576" y="1162697"/>
                </a:cubicBezTo>
                <a:cubicBezTo>
                  <a:pt x="1487311" y="1144465"/>
                  <a:pt x="1490045" y="1125778"/>
                  <a:pt x="1493691" y="1107547"/>
                </a:cubicBezTo>
                <a:cubicBezTo>
                  <a:pt x="1493691" y="1107319"/>
                  <a:pt x="1496426" y="1107205"/>
                  <a:pt x="1499218" y="1107262"/>
                </a:cubicBezTo>
                <a:close/>
                <a:moveTo>
                  <a:pt x="1666888" y="1104812"/>
                </a:moveTo>
                <a:cubicBezTo>
                  <a:pt x="1664610" y="1131703"/>
                  <a:pt x="1669167" y="1154492"/>
                  <a:pt x="1660963" y="1160417"/>
                </a:cubicBezTo>
                <a:cubicBezTo>
                  <a:pt x="1649569" y="1168622"/>
                  <a:pt x="1626324" y="1169533"/>
                  <a:pt x="1613106" y="1163607"/>
                </a:cubicBezTo>
                <a:cubicBezTo>
                  <a:pt x="1606270" y="1160417"/>
                  <a:pt x="1603079" y="1128968"/>
                  <a:pt x="1609916" y="1121220"/>
                </a:cubicBezTo>
                <a:cubicBezTo>
                  <a:pt x="1619031" y="1110737"/>
                  <a:pt x="1640453" y="1111648"/>
                  <a:pt x="1666888" y="1104812"/>
                </a:cubicBezTo>
                <a:close/>
                <a:moveTo>
                  <a:pt x="1012388" y="1054676"/>
                </a:moveTo>
                <a:cubicBezTo>
                  <a:pt x="1015122" y="1072908"/>
                  <a:pt x="1021047" y="1092050"/>
                  <a:pt x="1018313" y="1109370"/>
                </a:cubicBezTo>
                <a:cubicBezTo>
                  <a:pt x="1017401" y="1113928"/>
                  <a:pt x="990055" y="1114383"/>
                  <a:pt x="965442" y="1118030"/>
                </a:cubicBezTo>
                <a:cubicBezTo>
                  <a:pt x="968177" y="1092506"/>
                  <a:pt x="964987" y="1074274"/>
                  <a:pt x="973190" y="1063791"/>
                </a:cubicBezTo>
                <a:cubicBezTo>
                  <a:pt x="979115" y="1055588"/>
                  <a:pt x="998714" y="1057411"/>
                  <a:pt x="1012388" y="1054676"/>
                </a:cubicBezTo>
                <a:close/>
                <a:moveTo>
                  <a:pt x="838621" y="1042313"/>
                </a:moveTo>
                <a:cubicBezTo>
                  <a:pt x="846825" y="1042256"/>
                  <a:pt x="854232" y="1043054"/>
                  <a:pt x="858790" y="1046928"/>
                </a:cubicBezTo>
                <a:cubicBezTo>
                  <a:pt x="867450" y="1054220"/>
                  <a:pt x="864715" y="1075186"/>
                  <a:pt x="868817" y="1100254"/>
                </a:cubicBezTo>
                <a:cubicBezTo>
                  <a:pt x="843749" y="1097064"/>
                  <a:pt x="820504" y="1100254"/>
                  <a:pt x="815491" y="1092050"/>
                </a:cubicBezTo>
                <a:cubicBezTo>
                  <a:pt x="808198" y="1079744"/>
                  <a:pt x="813668" y="1059690"/>
                  <a:pt x="813668" y="1042826"/>
                </a:cubicBezTo>
                <a:cubicBezTo>
                  <a:pt x="821416" y="1043282"/>
                  <a:pt x="830417" y="1042370"/>
                  <a:pt x="838621" y="1042313"/>
                </a:cubicBezTo>
                <a:close/>
                <a:moveTo>
                  <a:pt x="674825" y="1026760"/>
                </a:moveTo>
                <a:cubicBezTo>
                  <a:pt x="682972" y="1025848"/>
                  <a:pt x="690378" y="1025962"/>
                  <a:pt x="695164" y="1029609"/>
                </a:cubicBezTo>
                <a:cubicBezTo>
                  <a:pt x="704281" y="1036445"/>
                  <a:pt x="702912" y="1057866"/>
                  <a:pt x="708382" y="1083391"/>
                </a:cubicBezTo>
                <a:cubicBezTo>
                  <a:pt x="682403" y="1080200"/>
                  <a:pt x="661437" y="1083391"/>
                  <a:pt x="653689" y="1074731"/>
                </a:cubicBezTo>
                <a:cubicBezTo>
                  <a:pt x="645939" y="1065615"/>
                  <a:pt x="650954" y="1045105"/>
                  <a:pt x="650042" y="1030064"/>
                </a:cubicBezTo>
                <a:cubicBezTo>
                  <a:pt x="657790" y="1029608"/>
                  <a:pt x="666678" y="1027671"/>
                  <a:pt x="674825" y="1026760"/>
                </a:cubicBezTo>
                <a:close/>
                <a:moveTo>
                  <a:pt x="521455" y="1018954"/>
                </a:moveTo>
                <a:cubicBezTo>
                  <a:pt x="529488" y="1018100"/>
                  <a:pt x="536781" y="1018214"/>
                  <a:pt x="541567" y="1021860"/>
                </a:cubicBezTo>
                <a:cubicBezTo>
                  <a:pt x="550682" y="1028241"/>
                  <a:pt x="548859" y="1049663"/>
                  <a:pt x="554328" y="1074731"/>
                </a:cubicBezTo>
                <a:cubicBezTo>
                  <a:pt x="528804" y="1071540"/>
                  <a:pt x="507839" y="1075186"/>
                  <a:pt x="500546" y="1066526"/>
                </a:cubicBezTo>
                <a:cubicBezTo>
                  <a:pt x="492798" y="1057411"/>
                  <a:pt x="497811" y="1036901"/>
                  <a:pt x="496900" y="1021860"/>
                </a:cubicBezTo>
                <a:cubicBezTo>
                  <a:pt x="504648" y="1021632"/>
                  <a:pt x="513422" y="1019809"/>
                  <a:pt x="521455" y="1018954"/>
                </a:cubicBezTo>
                <a:close/>
                <a:moveTo>
                  <a:pt x="391159" y="996792"/>
                </a:moveTo>
                <a:cubicBezTo>
                  <a:pt x="386145" y="1022316"/>
                  <a:pt x="387513" y="1043282"/>
                  <a:pt x="378853" y="1049663"/>
                </a:cubicBezTo>
                <a:cubicBezTo>
                  <a:pt x="369281" y="1056043"/>
                  <a:pt x="346949" y="1053309"/>
                  <a:pt x="336009" y="1046017"/>
                </a:cubicBezTo>
                <a:cubicBezTo>
                  <a:pt x="330084" y="1041914"/>
                  <a:pt x="330540" y="1014111"/>
                  <a:pt x="337832" y="1007731"/>
                </a:cubicBezTo>
                <a:cubicBezTo>
                  <a:pt x="346949" y="999527"/>
                  <a:pt x="366090" y="1001350"/>
                  <a:pt x="391159" y="996792"/>
                </a:cubicBezTo>
                <a:close/>
                <a:moveTo>
                  <a:pt x="199503" y="983802"/>
                </a:moveTo>
                <a:cubicBezTo>
                  <a:pt x="208277" y="983916"/>
                  <a:pt x="219329" y="984714"/>
                  <a:pt x="231180" y="984030"/>
                </a:cubicBezTo>
                <a:cubicBezTo>
                  <a:pt x="224343" y="1007731"/>
                  <a:pt x="224343" y="1026874"/>
                  <a:pt x="214772" y="1035077"/>
                </a:cubicBezTo>
                <a:cubicBezTo>
                  <a:pt x="207479" y="1041003"/>
                  <a:pt x="178765" y="1036901"/>
                  <a:pt x="176486" y="1030976"/>
                </a:cubicBezTo>
                <a:cubicBezTo>
                  <a:pt x="171928" y="1018214"/>
                  <a:pt x="173752" y="998160"/>
                  <a:pt x="181500" y="987677"/>
                </a:cubicBezTo>
                <a:cubicBezTo>
                  <a:pt x="184234" y="984258"/>
                  <a:pt x="190729" y="983688"/>
                  <a:pt x="199503" y="983802"/>
                </a:cubicBezTo>
                <a:close/>
                <a:moveTo>
                  <a:pt x="7848" y="966255"/>
                </a:moveTo>
                <a:cubicBezTo>
                  <a:pt x="30181" y="969902"/>
                  <a:pt x="51147" y="967622"/>
                  <a:pt x="54793" y="974915"/>
                </a:cubicBezTo>
                <a:cubicBezTo>
                  <a:pt x="61173" y="986309"/>
                  <a:pt x="55705" y="1003629"/>
                  <a:pt x="55248" y="1019126"/>
                </a:cubicBezTo>
                <a:cubicBezTo>
                  <a:pt x="41575" y="1017758"/>
                  <a:pt x="23799" y="1021404"/>
                  <a:pt x="15596" y="1014111"/>
                </a:cubicBezTo>
                <a:cubicBezTo>
                  <a:pt x="7848" y="1007276"/>
                  <a:pt x="10582" y="988588"/>
                  <a:pt x="7848" y="966255"/>
                </a:cubicBezTo>
                <a:close/>
                <a:moveTo>
                  <a:pt x="1651790" y="954234"/>
                </a:moveTo>
                <a:cubicBezTo>
                  <a:pt x="1659823" y="953379"/>
                  <a:pt x="1667116" y="953493"/>
                  <a:pt x="1671901" y="957139"/>
                </a:cubicBezTo>
                <a:cubicBezTo>
                  <a:pt x="1681018" y="963976"/>
                  <a:pt x="1679195" y="984942"/>
                  <a:pt x="1684664" y="1010010"/>
                </a:cubicBezTo>
                <a:cubicBezTo>
                  <a:pt x="1659140" y="1006819"/>
                  <a:pt x="1638174" y="1010466"/>
                  <a:pt x="1630881" y="1001806"/>
                </a:cubicBezTo>
                <a:cubicBezTo>
                  <a:pt x="1623133" y="992690"/>
                  <a:pt x="1628147" y="972636"/>
                  <a:pt x="1627236" y="957139"/>
                </a:cubicBezTo>
                <a:cubicBezTo>
                  <a:pt x="1634984" y="956911"/>
                  <a:pt x="1643757" y="955088"/>
                  <a:pt x="1651790" y="954234"/>
                </a:cubicBezTo>
                <a:close/>
                <a:moveTo>
                  <a:pt x="1012843" y="897204"/>
                </a:moveTo>
                <a:cubicBezTo>
                  <a:pt x="1021047" y="897660"/>
                  <a:pt x="1029707" y="899711"/>
                  <a:pt x="1036088" y="902446"/>
                </a:cubicBezTo>
                <a:cubicBezTo>
                  <a:pt x="1040645" y="904724"/>
                  <a:pt x="1042013" y="932528"/>
                  <a:pt x="1035177" y="939820"/>
                </a:cubicBezTo>
                <a:cubicBezTo>
                  <a:pt x="1026517" y="949391"/>
                  <a:pt x="1008286" y="949391"/>
                  <a:pt x="981850" y="957139"/>
                </a:cubicBezTo>
                <a:cubicBezTo>
                  <a:pt x="986408" y="929793"/>
                  <a:pt x="983673" y="908371"/>
                  <a:pt x="992333" y="901534"/>
                </a:cubicBezTo>
                <a:cubicBezTo>
                  <a:pt x="996891" y="897888"/>
                  <a:pt x="1004639" y="896748"/>
                  <a:pt x="1012843" y="897204"/>
                </a:cubicBezTo>
                <a:close/>
                <a:moveTo>
                  <a:pt x="851896" y="879258"/>
                </a:moveTo>
                <a:cubicBezTo>
                  <a:pt x="860157" y="878973"/>
                  <a:pt x="868133" y="880340"/>
                  <a:pt x="870184" y="883303"/>
                </a:cubicBezTo>
                <a:cubicBezTo>
                  <a:pt x="877476" y="894242"/>
                  <a:pt x="880667" y="916575"/>
                  <a:pt x="873830" y="926146"/>
                </a:cubicBezTo>
                <a:cubicBezTo>
                  <a:pt x="867450" y="935262"/>
                  <a:pt x="846484" y="933438"/>
                  <a:pt x="820959" y="938453"/>
                </a:cubicBezTo>
                <a:cubicBezTo>
                  <a:pt x="825518" y="913384"/>
                  <a:pt x="823239" y="894697"/>
                  <a:pt x="831899" y="885126"/>
                </a:cubicBezTo>
                <a:cubicBezTo>
                  <a:pt x="835089" y="881480"/>
                  <a:pt x="843635" y="879543"/>
                  <a:pt x="851896" y="879258"/>
                </a:cubicBezTo>
                <a:close/>
                <a:moveTo>
                  <a:pt x="693114" y="866268"/>
                </a:moveTo>
                <a:cubicBezTo>
                  <a:pt x="701090" y="866781"/>
                  <a:pt x="708838" y="868946"/>
                  <a:pt x="714307" y="872820"/>
                </a:cubicBezTo>
                <a:cubicBezTo>
                  <a:pt x="721144" y="877833"/>
                  <a:pt x="717042" y="898799"/>
                  <a:pt x="718865" y="922500"/>
                </a:cubicBezTo>
                <a:cubicBezTo>
                  <a:pt x="695164" y="916575"/>
                  <a:pt x="676021" y="917030"/>
                  <a:pt x="667362" y="907915"/>
                </a:cubicBezTo>
                <a:cubicBezTo>
                  <a:pt x="660981" y="901079"/>
                  <a:pt x="664627" y="872364"/>
                  <a:pt x="670552" y="869630"/>
                </a:cubicBezTo>
                <a:cubicBezTo>
                  <a:pt x="676933" y="866895"/>
                  <a:pt x="685138" y="865755"/>
                  <a:pt x="693114" y="866268"/>
                </a:cubicBezTo>
                <a:close/>
                <a:moveTo>
                  <a:pt x="527950" y="852936"/>
                </a:moveTo>
                <a:cubicBezTo>
                  <a:pt x="535642" y="851740"/>
                  <a:pt x="542934" y="851398"/>
                  <a:pt x="548859" y="854133"/>
                </a:cubicBezTo>
                <a:cubicBezTo>
                  <a:pt x="556151" y="857323"/>
                  <a:pt x="555695" y="878745"/>
                  <a:pt x="560709" y="901079"/>
                </a:cubicBezTo>
                <a:cubicBezTo>
                  <a:pt x="537920" y="899711"/>
                  <a:pt x="519689" y="904269"/>
                  <a:pt x="511941" y="896521"/>
                </a:cubicBezTo>
                <a:cubicBezTo>
                  <a:pt x="504193" y="889228"/>
                  <a:pt x="506927" y="870541"/>
                  <a:pt x="504648" y="856868"/>
                </a:cubicBezTo>
                <a:cubicBezTo>
                  <a:pt x="512169" y="856184"/>
                  <a:pt x="520259" y="854133"/>
                  <a:pt x="527950" y="852936"/>
                </a:cubicBezTo>
                <a:close/>
                <a:moveTo>
                  <a:pt x="346949" y="836813"/>
                </a:moveTo>
                <a:cubicBezTo>
                  <a:pt x="369281" y="840459"/>
                  <a:pt x="390248" y="838181"/>
                  <a:pt x="393893" y="845472"/>
                </a:cubicBezTo>
                <a:cubicBezTo>
                  <a:pt x="400274" y="856868"/>
                  <a:pt x="394805" y="874187"/>
                  <a:pt x="394349" y="889228"/>
                </a:cubicBezTo>
                <a:cubicBezTo>
                  <a:pt x="380676" y="888316"/>
                  <a:pt x="362900" y="891963"/>
                  <a:pt x="354697" y="884670"/>
                </a:cubicBezTo>
                <a:cubicBezTo>
                  <a:pt x="346949" y="877833"/>
                  <a:pt x="349682" y="859147"/>
                  <a:pt x="346949" y="836813"/>
                </a:cubicBezTo>
                <a:close/>
                <a:moveTo>
                  <a:pt x="1978073" y="831230"/>
                </a:moveTo>
                <a:cubicBezTo>
                  <a:pt x="1983200" y="831116"/>
                  <a:pt x="1988442" y="831571"/>
                  <a:pt x="1989125" y="833167"/>
                </a:cubicBezTo>
                <a:cubicBezTo>
                  <a:pt x="1995051" y="845017"/>
                  <a:pt x="1996873" y="858690"/>
                  <a:pt x="2000520" y="871908"/>
                </a:cubicBezTo>
                <a:cubicBezTo>
                  <a:pt x="1990948" y="873731"/>
                  <a:pt x="1981376" y="875098"/>
                  <a:pt x="1964057" y="878289"/>
                </a:cubicBezTo>
                <a:cubicBezTo>
                  <a:pt x="1964968" y="859147"/>
                  <a:pt x="1965425" y="845472"/>
                  <a:pt x="1967704" y="832711"/>
                </a:cubicBezTo>
                <a:cubicBezTo>
                  <a:pt x="1967932" y="832027"/>
                  <a:pt x="1972945" y="831344"/>
                  <a:pt x="1978073" y="831230"/>
                </a:cubicBezTo>
                <a:close/>
                <a:moveTo>
                  <a:pt x="48754" y="819835"/>
                </a:moveTo>
                <a:cubicBezTo>
                  <a:pt x="55704" y="820975"/>
                  <a:pt x="62085" y="823367"/>
                  <a:pt x="62997" y="825874"/>
                </a:cubicBezTo>
                <a:cubicBezTo>
                  <a:pt x="66643" y="836813"/>
                  <a:pt x="64820" y="853677"/>
                  <a:pt x="58895" y="862793"/>
                </a:cubicBezTo>
                <a:cubicBezTo>
                  <a:pt x="52514" y="871908"/>
                  <a:pt x="36562" y="874187"/>
                  <a:pt x="25167" y="879201"/>
                </a:cubicBezTo>
                <a:cubicBezTo>
                  <a:pt x="22433" y="871453"/>
                  <a:pt x="20153" y="863705"/>
                  <a:pt x="17419" y="855957"/>
                </a:cubicBezTo>
                <a:cubicBezTo>
                  <a:pt x="21521" y="844106"/>
                  <a:pt x="22433" y="828153"/>
                  <a:pt x="31092" y="821316"/>
                </a:cubicBezTo>
                <a:cubicBezTo>
                  <a:pt x="34283" y="818810"/>
                  <a:pt x="41803" y="818696"/>
                  <a:pt x="48754" y="819835"/>
                </a:cubicBezTo>
                <a:close/>
                <a:moveTo>
                  <a:pt x="241663" y="817215"/>
                </a:moveTo>
                <a:cubicBezTo>
                  <a:pt x="238017" y="842739"/>
                  <a:pt x="240295" y="861425"/>
                  <a:pt x="233003" y="867350"/>
                </a:cubicBezTo>
                <a:cubicBezTo>
                  <a:pt x="224799" y="873731"/>
                  <a:pt x="205656" y="872820"/>
                  <a:pt x="195173" y="867350"/>
                </a:cubicBezTo>
                <a:cubicBezTo>
                  <a:pt x="189704" y="864160"/>
                  <a:pt x="187881" y="840459"/>
                  <a:pt x="193350" y="834079"/>
                </a:cubicBezTo>
                <a:cubicBezTo>
                  <a:pt x="200643" y="825874"/>
                  <a:pt x="217051" y="825419"/>
                  <a:pt x="241663" y="817215"/>
                </a:cubicBezTo>
                <a:close/>
                <a:moveTo>
                  <a:pt x="1829773" y="812372"/>
                </a:moveTo>
                <a:cubicBezTo>
                  <a:pt x="1837578" y="813227"/>
                  <a:pt x="1845782" y="814936"/>
                  <a:pt x="1853303" y="815391"/>
                </a:cubicBezTo>
                <a:cubicBezTo>
                  <a:pt x="1851935" y="829065"/>
                  <a:pt x="1855125" y="847296"/>
                  <a:pt x="1847377" y="855500"/>
                </a:cubicBezTo>
                <a:cubicBezTo>
                  <a:pt x="1840085" y="863248"/>
                  <a:pt x="1821398" y="860058"/>
                  <a:pt x="1798608" y="861881"/>
                </a:cubicBezTo>
                <a:cubicBezTo>
                  <a:pt x="1802711" y="839548"/>
                  <a:pt x="1801343" y="818126"/>
                  <a:pt x="1808636" y="814480"/>
                </a:cubicBezTo>
                <a:cubicBezTo>
                  <a:pt x="1814561" y="811518"/>
                  <a:pt x="1821968" y="811518"/>
                  <a:pt x="1829773" y="812372"/>
                </a:cubicBezTo>
                <a:close/>
                <a:moveTo>
                  <a:pt x="3135641" y="767876"/>
                </a:moveTo>
                <a:cubicBezTo>
                  <a:pt x="3141338" y="767534"/>
                  <a:pt x="3147263" y="768446"/>
                  <a:pt x="3150453" y="770724"/>
                </a:cubicBezTo>
                <a:cubicBezTo>
                  <a:pt x="3156379" y="774827"/>
                  <a:pt x="3155011" y="788957"/>
                  <a:pt x="3158203" y="804453"/>
                </a:cubicBezTo>
                <a:cubicBezTo>
                  <a:pt x="3143162" y="803085"/>
                  <a:pt x="3129032" y="805820"/>
                  <a:pt x="3124019" y="800350"/>
                </a:cubicBezTo>
                <a:cubicBezTo>
                  <a:pt x="3118549" y="794882"/>
                  <a:pt x="3117637" y="777562"/>
                  <a:pt x="3122195" y="772548"/>
                </a:cubicBezTo>
                <a:cubicBezTo>
                  <a:pt x="3124474" y="769814"/>
                  <a:pt x="3129944" y="768218"/>
                  <a:pt x="3135641" y="767876"/>
                </a:cubicBezTo>
                <a:close/>
                <a:moveTo>
                  <a:pt x="1222047" y="749759"/>
                </a:moveTo>
                <a:cubicBezTo>
                  <a:pt x="1217945" y="772092"/>
                  <a:pt x="1218856" y="793058"/>
                  <a:pt x="1211564" y="796705"/>
                </a:cubicBezTo>
                <a:cubicBezTo>
                  <a:pt x="1199258" y="802174"/>
                  <a:pt x="1181938" y="796249"/>
                  <a:pt x="1166442" y="795337"/>
                </a:cubicBezTo>
                <a:cubicBezTo>
                  <a:pt x="1168265" y="781664"/>
                  <a:pt x="1165530" y="762976"/>
                  <a:pt x="1173278" y="755228"/>
                </a:cubicBezTo>
                <a:cubicBezTo>
                  <a:pt x="1180571" y="747936"/>
                  <a:pt x="1199258" y="751583"/>
                  <a:pt x="1222047" y="749759"/>
                </a:cubicBezTo>
                <a:close/>
                <a:moveTo>
                  <a:pt x="2996856" y="748392"/>
                </a:moveTo>
                <a:cubicBezTo>
                  <a:pt x="2994577" y="763888"/>
                  <a:pt x="2993665" y="773916"/>
                  <a:pt x="2992298" y="783942"/>
                </a:cubicBezTo>
                <a:cubicBezTo>
                  <a:pt x="2985461" y="782120"/>
                  <a:pt x="2975434" y="782575"/>
                  <a:pt x="2971788" y="777562"/>
                </a:cubicBezTo>
                <a:cubicBezTo>
                  <a:pt x="2965863" y="771181"/>
                  <a:pt x="2964495" y="760698"/>
                  <a:pt x="2961305" y="752038"/>
                </a:cubicBezTo>
                <a:cubicBezTo>
                  <a:pt x="2971332" y="751126"/>
                  <a:pt x="2981359" y="750215"/>
                  <a:pt x="2996856" y="748392"/>
                </a:cubicBezTo>
                <a:close/>
                <a:moveTo>
                  <a:pt x="897531" y="716487"/>
                </a:moveTo>
                <a:cubicBezTo>
                  <a:pt x="893884" y="738820"/>
                  <a:pt x="896164" y="759786"/>
                  <a:pt x="888871" y="763433"/>
                </a:cubicBezTo>
                <a:cubicBezTo>
                  <a:pt x="877476" y="769814"/>
                  <a:pt x="860157" y="764344"/>
                  <a:pt x="845116" y="763888"/>
                </a:cubicBezTo>
                <a:cubicBezTo>
                  <a:pt x="846027" y="750215"/>
                  <a:pt x="842837" y="731984"/>
                  <a:pt x="849674" y="724235"/>
                </a:cubicBezTo>
                <a:cubicBezTo>
                  <a:pt x="856510" y="716487"/>
                  <a:pt x="875198" y="719677"/>
                  <a:pt x="897531" y="716487"/>
                </a:cubicBezTo>
                <a:close/>
                <a:moveTo>
                  <a:pt x="704622" y="705093"/>
                </a:moveTo>
                <a:cubicBezTo>
                  <a:pt x="712142" y="704637"/>
                  <a:pt x="720004" y="705776"/>
                  <a:pt x="724334" y="708739"/>
                </a:cubicBezTo>
                <a:cubicBezTo>
                  <a:pt x="732538" y="714209"/>
                  <a:pt x="732082" y="732895"/>
                  <a:pt x="738008" y="756140"/>
                </a:cubicBezTo>
                <a:cubicBezTo>
                  <a:pt x="713851" y="753405"/>
                  <a:pt x="696076" y="756140"/>
                  <a:pt x="689239" y="748848"/>
                </a:cubicBezTo>
                <a:cubicBezTo>
                  <a:pt x="682403" y="741100"/>
                  <a:pt x="680580" y="718766"/>
                  <a:pt x="686960" y="711018"/>
                </a:cubicBezTo>
                <a:cubicBezTo>
                  <a:pt x="689923" y="707600"/>
                  <a:pt x="697101" y="705549"/>
                  <a:pt x="704622" y="705093"/>
                </a:cubicBezTo>
                <a:close/>
                <a:moveTo>
                  <a:pt x="2305893" y="694154"/>
                </a:moveTo>
                <a:cubicBezTo>
                  <a:pt x="2317287" y="695066"/>
                  <a:pt x="2332783" y="691875"/>
                  <a:pt x="2339620" y="698256"/>
                </a:cubicBezTo>
                <a:cubicBezTo>
                  <a:pt x="2346001" y="704181"/>
                  <a:pt x="2343267" y="719677"/>
                  <a:pt x="2345090" y="740643"/>
                </a:cubicBezTo>
                <a:cubicBezTo>
                  <a:pt x="2325035" y="734718"/>
                  <a:pt x="2308627" y="735174"/>
                  <a:pt x="2304069" y="727882"/>
                </a:cubicBezTo>
                <a:cubicBezTo>
                  <a:pt x="2299056" y="720134"/>
                  <a:pt x="2304525" y="705549"/>
                  <a:pt x="2305893" y="694154"/>
                </a:cubicBezTo>
                <a:close/>
                <a:moveTo>
                  <a:pt x="385518" y="693185"/>
                </a:moveTo>
                <a:cubicBezTo>
                  <a:pt x="392184" y="693698"/>
                  <a:pt x="398679" y="695521"/>
                  <a:pt x="403464" y="698711"/>
                </a:cubicBezTo>
                <a:cubicBezTo>
                  <a:pt x="409390" y="702814"/>
                  <a:pt x="406199" y="720134"/>
                  <a:pt x="407567" y="742467"/>
                </a:cubicBezTo>
                <a:cubicBezTo>
                  <a:pt x="386601" y="736085"/>
                  <a:pt x="370648" y="735630"/>
                  <a:pt x="363812" y="727426"/>
                </a:cubicBezTo>
                <a:cubicBezTo>
                  <a:pt x="358798" y="721045"/>
                  <a:pt x="361989" y="696888"/>
                  <a:pt x="366547" y="695521"/>
                </a:cubicBezTo>
                <a:cubicBezTo>
                  <a:pt x="372016" y="693470"/>
                  <a:pt x="378853" y="692672"/>
                  <a:pt x="385518" y="693185"/>
                </a:cubicBezTo>
                <a:close/>
                <a:moveTo>
                  <a:pt x="546295" y="690679"/>
                </a:moveTo>
                <a:cubicBezTo>
                  <a:pt x="553417" y="690622"/>
                  <a:pt x="560253" y="692103"/>
                  <a:pt x="564356" y="695521"/>
                </a:cubicBezTo>
                <a:cubicBezTo>
                  <a:pt x="571648" y="701902"/>
                  <a:pt x="568913" y="720134"/>
                  <a:pt x="572559" y="745657"/>
                </a:cubicBezTo>
                <a:cubicBezTo>
                  <a:pt x="547947" y="737453"/>
                  <a:pt x="531539" y="736997"/>
                  <a:pt x="524247" y="728337"/>
                </a:cubicBezTo>
                <a:cubicBezTo>
                  <a:pt x="518777" y="721957"/>
                  <a:pt x="520601" y="698256"/>
                  <a:pt x="526526" y="695066"/>
                </a:cubicBezTo>
                <a:cubicBezTo>
                  <a:pt x="531767" y="692331"/>
                  <a:pt x="539174" y="690736"/>
                  <a:pt x="546295" y="690679"/>
                </a:cubicBezTo>
                <a:close/>
                <a:moveTo>
                  <a:pt x="222691" y="677575"/>
                </a:moveTo>
                <a:cubicBezTo>
                  <a:pt x="228787" y="677062"/>
                  <a:pt x="234371" y="677290"/>
                  <a:pt x="238017" y="680025"/>
                </a:cubicBezTo>
                <a:cubicBezTo>
                  <a:pt x="244853" y="685038"/>
                  <a:pt x="243942" y="700991"/>
                  <a:pt x="248500" y="721501"/>
                </a:cubicBezTo>
                <a:cubicBezTo>
                  <a:pt x="227989" y="718310"/>
                  <a:pt x="212037" y="720134"/>
                  <a:pt x="206568" y="713752"/>
                </a:cubicBezTo>
                <a:cubicBezTo>
                  <a:pt x="200643" y="706461"/>
                  <a:pt x="204744" y="691419"/>
                  <a:pt x="204289" y="679570"/>
                </a:cubicBezTo>
                <a:cubicBezTo>
                  <a:pt x="209986" y="679341"/>
                  <a:pt x="216595" y="678088"/>
                  <a:pt x="222691" y="677575"/>
                </a:cubicBezTo>
                <a:close/>
                <a:moveTo>
                  <a:pt x="61629" y="661110"/>
                </a:moveTo>
                <a:cubicBezTo>
                  <a:pt x="67896" y="661224"/>
                  <a:pt x="74163" y="662705"/>
                  <a:pt x="77126" y="665440"/>
                </a:cubicBezTo>
                <a:cubicBezTo>
                  <a:pt x="83507" y="670909"/>
                  <a:pt x="81684" y="685950"/>
                  <a:pt x="84419" y="706004"/>
                </a:cubicBezTo>
                <a:cubicBezTo>
                  <a:pt x="64820" y="701902"/>
                  <a:pt x="49323" y="703269"/>
                  <a:pt x="44310" y="696433"/>
                </a:cubicBezTo>
                <a:cubicBezTo>
                  <a:pt x="39296" y="689596"/>
                  <a:pt x="40207" y="670453"/>
                  <a:pt x="46133" y="664984"/>
                </a:cubicBezTo>
                <a:cubicBezTo>
                  <a:pt x="49095" y="662249"/>
                  <a:pt x="55362" y="660996"/>
                  <a:pt x="61629" y="661110"/>
                </a:cubicBezTo>
                <a:close/>
                <a:moveTo>
                  <a:pt x="1842648" y="649829"/>
                </a:moveTo>
                <a:cubicBezTo>
                  <a:pt x="1849656" y="649260"/>
                  <a:pt x="1857176" y="649943"/>
                  <a:pt x="1860140" y="652678"/>
                </a:cubicBezTo>
                <a:cubicBezTo>
                  <a:pt x="1868343" y="659970"/>
                  <a:pt x="1868343" y="675923"/>
                  <a:pt x="1874268" y="696888"/>
                </a:cubicBezTo>
                <a:cubicBezTo>
                  <a:pt x="1851935" y="695066"/>
                  <a:pt x="1834160" y="697800"/>
                  <a:pt x="1830514" y="691875"/>
                </a:cubicBezTo>
                <a:cubicBezTo>
                  <a:pt x="1824589" y="682760"/>
                  <a:pt x="1824132" y="665895"/>
                  <a:pt x="1828234" y="654501"/>
                </a:cubicBezTo>
                <a:cubicBezTo>
                  <a:pt x="1829146" y="652222"/>
                  <a:pt x="1835641" y="650399"/>
                  <a:pt x="1842648" y="649829"/>
                </a:cubicBezTo>
                <a:close/>
                <a:moveTo>
                  <a:pt x="1359977" y="602201"/>
                </a:moveTo>
                <a:cubicBezTo>
                  <a:pt x="1367099" y="601517"/>
                  <a:pt x="1374049" y="602314"/>
                  <a:pt x="1378379" y="605277"/>
                </a:cubicBezTo>
                <a:cubicBezTo>
                  <a:pt x="1386128" y="610745"/>
                  <a:pt x="1385216" y="628978"/>
                  <a:pt x="1390685" y="654501"/>
                </a:cubicBezTo>
                <a:cubicBezTo>
                  <a:pt x="1365618" y="648576"/>
                  <a:pt x="1349210" y="649031"/>
                  <a:pt x="1341461" y="641283"/>
                </a:cubicBezTo>
                <a:cubicBezTo>
                  <a:pt x="1335080" y="634903"/>
                  <a:pt x="1335080" y="611202"/>
                  <a:pt x="1340549" y="608012"/>
                </a:cubicBezTo>
                <a:cubicBezTo>
                  <a:pt x="1345563" y="605049"/>
                  <a:pt x="1352856" y="602884"/>
                  <a:pt x="1359977" y="602201"/>
                </a:cubicBezTo>
                <a:close/>
                <a:moveTo>
                  <a:pt x="1209114" y="596275"/>
                </a:moveTo>
                <a:cubicBezTo>
                  <a:pt x="1215780" y="596617"/>
                  <a:pt x="1222275" y="598212"/>
                  <a:pt x="1227060" y="601175"/>
                </a:cubicBezTo>
                <a:cubicBezTo>
                  <a:pt x="1232985" y="605277"/>
                  <a:pt x="1229795" y="622596"/>
                  <a:pt x="1232073" y="644929"/>
                </a:cubicBezTo>
                <a:cubicBezTo>
                  <a:pt x="1211107" y="639004"/>
                  <a:pt x="1195156" y="638549"/>
                  <a:pt x="1187863" y="630801"/>
                </a:cubicBezTo>
                <a:cubicBezTo>
                  <a:pt x="1182850" y="624875"/>
                  <a:pt x="1185128" y="600719"/>
                  <a:pt x="1190141" y="598896"/>
                </a:cubicBezTo>
                <a:cubicBezTo>
                  <a:pt x="1195611" y="596845"/>
                  <a:pt x="1202448" y="595933"/>
                  <a:pt x="1209114" y="596275"/>
                </a:cubicBezTo>
                <a:close/>
                <a:moveTo>
                  <a:pt x="717384" y="556964"/>
                </a:moveTo>
                <a:cubicBezTo>
                  <a:pt x="723537" y="557078"/>
                  <a:pt x="729120" y="557875"/>
                  <a:pt x="732538" y="561066"/>
                </a:cubicBezTo>
                <a:cubicBezTo>
                  <a:pt x="738920" y="566991"/>
                  <a:pt x="736185" y="582488"/>
                  <a:pt x="738008" y="603454"/>
                </a:cubicBezTo>
                <a:cubicBezTo>
                  <a:pt x="717954" y="597529"/>
                  <a:pt x="701546" y="597984"/>
                  <a:pt x="696988" y="590692"/>
                </a:cubicBezTo>
                <a:cubicBezTo>
                  <a:pt x="691974" y="582944"/>
                  <a:pt x="697899" y="568358"/>
                  <a:pt x="698811" y="556965"/>
                </a:cubicBezTo>
                <a:cubicBezTo>
                  <a:pt x="704508" y="557420"/>
                  <a:pt x="711230" y="556850"/>
                  <a:pt x="717384" y="556964"/>
                </a:cubicBezTo>
                <a:close/>
                <a:moveTo>
                  <a:pt x="2350103" y="550127"/>
                </a:moveTo>
                <a:cubicBezTo>
                  <a:pt x="2353293" y="550583"/>
                  <a:pt x="2355117" y="560610"/>
                  <a:pt x="2360131" y="572916"/>
                </a:cubicBezTo>
                <a:cubicBezTo>
                  <a:pt x="2343267" y="571549"/>
                  <a:pt x="2332783" y="572461"/>
                  <a:pt x="2323667" y="569270"/>
                </a:cubicBezTo>
                <a:cubicBezTo>
                  <a:pt x="2320022" y="567903"/>
                  <a:pt x="2320022" y="557420"/>
                  <a:pt x="2318199" y="551495"/>
                </a:cubicBezTo>
                <a:cubicBezTo>
                  <a:pt x="2328682" y="550583"/>
                  <a:pt x="2339620" y="548760"/>
                  <a:pt x="2350103" y="550127"/>
                </a:cubicBezTo>
                <a:close/>
                <a:moveTo>
                  <a:pt x="553815" y="540613"/>
                </a:moveTo>
                <a:cubicBezTo>
                  <a:pt x="559798" y="539986"/>
                  <a:pt x="565267" y="540100"/>
                  <a:pt x="568913" y="542835"/>
                </a:cubicBezTo>
                <a:cubicBezTo>
                  <a:pt x="575294" y="547848"/>
                  <a:pt x="574383" y="563345"/>
                  <a:pt x="578941" y="583399"/>
                </a:cubicBezTo>
                <a:cubicBezTo>
                  <a:pt x="558886" y="580664"/>
                  <a:pt x="543390" y="582488"/>
                  <a:pt x="537920" y="576106"/>
                </a:cubicBezTo>
                <a:cubicBezTo>
                  <a:pt x="531995" y="569270"/>
                  <a:pt x="536097" y="554230"/>
                  <a:pt x="535642" y="542835"/>
                </a:cubicBezTo>
                <a:cubicBezTo>
                  <a:pt x="541338" y="542607"/>
                  <a:pt x="547833" y="541240"/>
                  <a:pt x="553815" y="540613"/>
                </a:cubicBezTo>
                <a:close/>
                <a:moveTo>
                  <a:pt x="390589" y="522154"/>
                </a:moveTo>
                <a:cubicBezTo>
                  <a:pt x="396742" y="521983"/>
                  <a:pt x="403237" y="523008"/>
                  <a:pt x="405744" y="525515"/>
                </a:cubicBezTo>
                <a:cubicBezTo>
                  <a:pt x="412580" y="532807"/>
                  <a:pt x="412580" y="546480"/>
                  <a:pt x="418505" y="567448"/>
                </a:cubicBezTo>
                <a:cubicBezTo>
                  <a:pt x="397084" y="563801"/>
                  <a:pt x="381131" y="565168"/>
                  <a:pt x="376118" y="558787"/>
                </a:cubicBezTo>
                <a:cubicBezTo>
                  <a:pt x="370648" y="551495"/>
                  <a:pt x="372471" y="535087"/>
                  <a:pt x="377485" y="525971"/>
                </a:cubicBezTo>
                <a:cubicBezTo>
                  <a:pt x="378625" y="523692"/>
                  <a:pt x="384436" y="522325"/>
                  <a:pt x="390589" y="522154"/>
                </a:cubicBezTo>
                <a:close/>
                <a:moveTo>
                  <a:pt x="238473" y="514576"/>
                </a:moveTo>
                <a:cubicBezTo>
                  <a:pt x="244512" y="514804"/>
                  <a:pt x="250779" y="516172"/>
                  <a:pt x="253058" y="518679"/>
                </a:cubicBezTo>
                <a:cubicBezTo>
                  <a:pt x="259438" y="525971"/>
                  <a:pt x="258983" y="539644"/>
                  <a:pt x="263084" y="560155"/>
                </a:cubicBezTo>
                <a:cubicBezTo>
                  <a:pt x="242575" y="555597"/>
                  <a:pt x="226622" y="556508"/>
                  <a:pt x="222064" y="549672"/>
                </a:cubicBezTo>
                <a:cubicBezTo>
                  <a:pt x="217051" y="542379"/>
                  <a:pt x="219785" y="525971"/>
                  <a:pt x="225255" y="517311"/>
                </a:cubicBezTo>
                <a:cubicBezTo>
                  <a:pt x="226622" y="515260"/>
                  <a:pt x="232433" y="514348"/>
                  <a:pt x="238473" y="514576"/>
                </a:cubicBezTo>
                <a:close/>
                <a:moveTo>
                  <a:pt x="1857575" y="488654"/>
                </a:moveTo>
                <a:cubicBezTo>
                  <a:pt x="1861393" y="488825"/>
                  <a:pt x="1865837" y="489280"/>
                  <a:pt x="1869255" y="489053"/>
                </a:cubicBezTo>
                <a:cubicBezTo>
                  <a:pt x="1866976" y="502270"/>
                  <a:pt x="1864697" y="515488"/>
                  <a:pt x="1861506" y="533719"/>
                </a:cubicBezTo>
                <a:cubicBezTo>
                  <a:pt x="1851480" y="528706"/>
                  <a:pt x="1840540" y="525515"/>
                  <a:pt x="1840540" y="522781"/>
                </a:cubicBezTo>
                <a:cubicBezTo>
                  <a:pt x="1841908" y="511386"/>
                  <a:pt x="1844643" y="499991"/>
                  <a:pt x="1849656" y="489964"/>
                </a:cubicBezTo>
                <a:cubicBezTo>
                  <a:pt x="1850568" y="488597"/>
                  <a:pt x="1853758" y="488483"/>
                  <a:pt x="1857575" y="488654"/>
                </a:cubicBezTo>
                <a:close/>
                <a:moveTo>
                  <a:pt x="1699477" y="476120"/>
                </a:moveTo>
                <a:cubicBezTo>
                  <a:pt x="1705402" y="475265"/>
                  <a:pt x="1710871" y="475151"/>
                  <a:pt x="1714745" y="477658"/>
                </a:cubicBezTo>
                <a:cubicBezTo>
                  <a:pt x="1721582" y="482216"/>
                  <a:pt x="1721582" y="498168"/>
                  <a:pt x="1727052" y="517767"/>
                </a:cubicBezTo>
                <a:cubicBezTo>
                  <a:pt x="1706997" y="515488"/>
                  <a:pt x="1691501" y="518679"/>
                  <a:pt x="1685576" y="512298"/>
                </a:cubicBezTo>
                <a:cubicBezTo>
                  <a:pt x="1679195" y="505461"/>
                  <a:pt x="1682385" y="490420"/>
                  <a:pt x="1681473" y="479025"/>
                </a:cubicBezTo>
                <a:cubicBezTo>
                  <a:pt x="1687171" y="478570"/>
                  <a:pt x="1693552" y="476975"/>
                  <a:pt x="1699477" y="476120"/>
                </a:cubicBezTo>
                <a:close/>
                <a:moveTo>
                  <a:pt x="1755309" y="0"/>
                </a:moveTo>
                <a:cubicBezTo>
                  <a:pt x="1753942" y="13673"/>
                  <a:pt x="1755309" y="23245"/>
                  <a:pt x="1751664" y="29171"/>
                </a:cubicBezTo>
                <a:cubicBezTo>
                  <a:pt x="1748929" y="33272"/>
                  <a:pt x="1734800" y="34639"/>
                  <a:pt x="1732976" y="32361"/>
                </a:cubicBezTo>
                <a:cubicBezTo>
                  <a:pt x="1728419" y="25979"/>
                  <a:pt x="1724317" y="15041"/>
                  <a:pt x="1727052" y="9571"/>
                </a:cubicBezTo>
                <a:cubicBezTo>
                  <a:pt x="1729786" y="4558"/>
                  <a:pt x="1741636" y="4103"/>
                  <a:pt x="1755309" y="0"/>
                </a:cubicBezTo>
                <a:close/>
              </a:path>
            </a:pathLst>
          </a:custGeom>
          <a:gradFill>
            <a:gsLst>
              <a:gs pos="100000">
                <a:schemeClr val="accent3"/>
              </a:gs>
              <a:gs pos="29000">
                <a:srgbClr val="711C91"/>
              </a:gs>
            </a:gsLst>
            <a:lin ang="5400000" scaled="1"/>
          </a:gradFill>
          <a:ln w="42901" cap="flat">
            <a:no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2180726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YBERPINK">
    <p:bg>
      <p:bgPr>
        <a:gradFill>
          <a:gsLst>
            <a:gs pos="0">
              <a:srgbClr val="521C75"/>
            </a:gs>
            <a:gs pos="53000">
              <a:srgbClr val="331B59"/>
            </a:gs>
            <a:gs pos="97000">
              <a:srgbClr val="091933"/>
            </a:gs>
          </a:gsLst>
          <a:lin ang="16200000" scaled="1"/>
        </a:grad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71F3FCCD-4541-41B6-BDAC-0FB3B57259F7}"/>
              </a:ext>
            </a:extLst>
          </p:cNvPr>
          <p:cNvSpPr/>
          <p:nvPr userDrawn="1"/>
        </p:nvSpPr>
        <p:spPr>
          <a:xfrm>
            <a:off x="8044198" y="0"/>
            <a:ext cx="4147803" cy="6295418"/>
          </a:xfrm>
          <a:custGeom>
            <a:avLst/>
            <a:gdLst>
              <a:gd name="connsiteX0" fmla="*/ 2934101 w 4147803"/>
              <a:gd name="connsiteY0" fmla="*/ 6232844 h 6295418"/>
              <a:gd name="connsiteX1" fmla="*/ 2980407 w 4147803"/>
              <a:gd name="connsiteY1" fmla="*/ 6249112 h 6295418"/>
              <a:gd name="connsiteX2" fmla="*/ 2976027 w 4147803"/>
              <a:gd name="connsiteY2" fmla="*/ 6295418 h 6295418"/>
              <a:gd name="connsiteX3" fmla="*/ 2956003 w 4147803"/>
              <a:gd name="connsiteY3" fmla="*/ 6287283 h 6295418"/>
              <a:gd name="connsiteX4" fmla="*/ 2925341 w 4147803"/>
              <a:gd name="connsiteY4" fmla="*/ 6242857 h 6295418"/>
              <a:gd name="connsiteX5" fmla="*/ 2934101 w 4147803"/>
              <a:gd name="connsiteY5" fmla="*/ 6232844 h 6295418"/>
              <a:gd name="connsiteX6" fmla="*/ 2505313 w 4147803"/>
              <a:gd name="connsiteY6" fmla="*/ 6198350 h 6295418"/>
              <a:gd name="connsiteX7" fmla="*/ 2532376 w 4147803"/>
              <a:gd name="connsiteY7" fmla="*/ 6202808 h 6295418"/>
              <a:gd name="connsiteX8" fmla="*/ 2551148 w 4147803"/>
              <a:gd name="connsiteY8" fmla="*/ 6267884 h 6295418"/>
              <a:gd name="connsiteX9" fmla="*/ 2484193 w 4147803"/>
              <a:gd name="connsiteY9" fmla="*/ 6257872 h 6295418"/>
              <a:gd name="connsiteX10" fmla="*/ 2481065 w 4147803"/>
              <a:gd name="connsiteY10" fmla="*/ 6206563 h 6295418"/>
              <a:gd name="connsiteX11" fmla="*/ 2505313 w 4147803"/>
              <a:gd name="connsiteY11" fmla="*/ 6198350 h 6295418"/>
              <a:gd name="connsiteX12" fmla="*/ 3408336 w 4147803"/>
              <a:gd name="connsiteY12" fmla="*/ 6049658 h 6295418"/>
              <a:gd name="connsiteX13" fmla="*/ 3436572 w 4147803"/>
              <a:gd name="connsiteY13" fmla="*/ 6058888 h 6295418"/>
              <a:gd name="connsiteX14" fmla="*/ 3434069 w 4147803"/>
              <a:gd name="connsiteY14" fmla="*/ 6117708 h 6295418"/>
              <a:gd name="connsiteX15" fmla="*/ 3360232 w 4147803"/>
              <a:gd name="connsiteY15" fmla="*/ 6128971 h 6295418"/>
              <a:gd name="connsiteX16" fmla="*/ 3377752 w 4147803"/>
              <a:gd name="connsiteY16" fmla="*/ 6056384 h 6295418"/>
              <a:gd name="connsiteX17" fmla="*/ 3408336 w 4147803"/>
              <a:gd name="connsiteY17" fmla="*/ 6049658 h 6295418"/>
              <a:gd name="connsiteX18" fmla="*/ 3192533 w 4147803"/>
              <a:gd name="connsiteY18" fmla="*/ 6036987 h 6295418"/>
              <a:gd name="connsiteX19" fmla="*/ 3226323 w 4147803"/>
              <a:gd name="connsiteY19" fmla="*/ 6045747 h 6295418"/>
              <a:gd name="connsiteX20" fmla="*/ 3238838 w 4147803"/>
              <a:gd name="connsiteY20" fmla="*/ 6097057 h 6295418"/>
              <a:gd name="connsiteX21" fmla="*/ 3198790 w 4147803"/>
              <a:gd name="connsiteY21" fmla="*/ 6078285 h 6295418"/>
              <a:gd name="connsiteX22" fmla="*/ 3192533 w 4147803"/>
              <a:gd name="connsiteY22" fmla="*/ 6036987 h 6295418"/>
              <a:gd name="connsiteX23" fmla="*/ 2972507 w 4147803"/>
              <a:gd name="connsiteY23" fmla="*/ 6016729 h 6295418"/>
              <a:gd name="connsiteX24" fmla="*/ 3001681 w 4147803"/>
              <a:gd name="connsiteY24" fmla="*/ 6023220 h 6295418"/>
              <a:gd name="connsiteX25" fmla="*/ 3004184 w 4147803"/>
              <a:gd name="connsiteY25" fmla="*/ 6082040 h 6295418"/>
              <a:gd name="connsiteX26" fmla="*/ 2931599 w 4147803"/>
              <a:gd name="connsiteY26" fmla="*/ 6099560 h 6295418"/>
              <a:gd name="connsiteX27" fmla="*/ 2942861 w 4147803"/>
              <a:gd name="connsiteY27" fmla="*/ 6025724 h 6295418"/>
              <a:gd name="connsiteX28" fmla="*/ 2972507 w 4147803"/>
              <a:gd name="connsiteY28" fmla="*/ 6016729 h 6295418"/>
              <a:gd name="connsiteX29" fmla="*/ 2099363 w 4147803"/>
              <a:gd name="connsiteY29" fmla="*/ 5941874 h 6295418"/>
              <a:gd name="connsiteX30" fmla="*/ 2103743 w 4147803"/>
              <a:gd name="connsiteY30" fmla="*/ 6002570 h 6295418"/>
              <a:gd name="connsiteX31" fmla="*/ 2039291 w 4147803"/>
              <a:gd name="connsiteY31" fmla="*/ 6019465 h 6295418"/>
              <a:gd name="connsiteX32" fmla="*/ 2044923 w 4147803"/>
              <a:gd name="connsiteY32" fmla="*/ 5952512 h 6295418"/>
              <a:gd name="connsiteX33" fmla="*/ 2099363 w 4147803"/>
              <a:gd name="connsiteY33" fmla="*/ 5941874 h 6295418"/>
              <a:gd name="connsiteX34" fmla="*/ 1849692 w 4147803"/>
              <a:gd name="connsiteY34" fmla="*/ 5934365 h 6295418"/>
              <a:gd name="connsiteX35" fmla="*/ 1894120 w 4147803"/>
              <a:gd name="connsiteY35" fmla="*/ 5939370 h 6295418"/>
              <a:gd name="connsiteX36" fmla="*/ 1902880 w 4147803"/>
              <a:gd name="connsiteY36" fmla="*/ 6005075 h 6295418"/>
              <a:gd name="connsiteX37" fmla="*/ 1847189 w 4147803"/>
              <a:gd name="connsiteY37" fmla="*/ 5991933 h 6295418"/>
              <a:gd name="connsiteX38" fmla="*/ 1849692 w 4147803"/>
              <a:gd name="connsiteY38" fmla="*/ 5934365 h 6295418"/>
              <a:gd name="connsiteX39" fmla="*/ 3883899 w 4147803"/>
              <a:gd name="connsiteY39" fmla="*/ 5869992 h 6295418"/>
              <a:gd name="connsiteX40" fmla="*/ 3897117 w 4147803"/>
              <a:gd name="connsiteY40" fmla="*/ 5874294 h 6295418"/>
              <a:gd name="connsiteX41" fmla="*/ 3921521 w 4147803"/>
              <a:gd name="connsiteY41" fmla="*/ 5951260 h 6295418"/>
              <a:gd name="connsiteX42" fmla="*/ 3846433 w 4147803"/>
              <a:gd name="connsiteY42" fmla="*/ 5945629 h 6295418"/>
              <a:gd name="connsiteX43" fmla="*/ 3839549 w 4147803"/>
              <a:gd name="connsiteY43" fmla="*/ 5880551 h 6295418"/>
              <a:gd name="connsiteX44" fmla="*/ 3883899 w 4147803"/>
              <a:gd name="connsiteY44" fmla="*/ 5869992 h 6295418"/>
              <a:gd name="connsiteX45" fmla="*/ 3654565 w 4147803"/>
              <a:gd name="connsiteY45" fmla="*/ 5850751 h 6295418"/>
              <a:gd name="connsiteX46" fmla="*/ 3686243 w 4147803"/>
              <a:gd name="connsiteY46" fmla="*/ 5861778 h 6295418"/>
              <a:gd name="connsiteX47" fmla="*/ 3691874 w 4147803"/>
              <a:gd name="connsiteY47" fmla="*/ 5938120 h 6295418"/>
              <a:gd name="connsiteX48" fmla="*/ 3614283 w 4147803"/>
              <a:gd name="connsiteY48" fmla="*/ 5912465 h 6295418"/>
              <a:gd name="connsiteX49" fmla="*/ 3620541 w 4147803"/>
              <a:gd name="connsiteY49" fmla="*/ 5854270 h 6295418"/>
              <a:gd name="connsiteX50" fmla="*/ 3654565 w 4147803"/>
              <a:gd name="connsiteY50" fmla="*/ 5850751 h 6295418"/>
              <a:gd name="connsiteX51" fmla="*/ 3008565 w 4147803"/>
              <a:gd name="connsiteY51" fmla="*/ 5846762 h 6295418"/>
              <a:gd name="connsiteX52" fmla="*/ 3025460 w 4147803"/>
              <a:gd name="connsiteY52" fmla="*/ 5884305 h 6295418"/>
              <a:gd name="connsiteX53" fmla="*/ 2965388 w 4147803"/>
              <a:gd name="connsiteY53" fmla="*/ 5881802 h 6295418"/>
              <a:gd name="connsiteX54" fmla="*/ 2971020 w 4147803"/>
              <a:gd name="connsiteY54" fmla="*/ 5857400 h 6295418"/>
              <a:gd name="connsiteX55" fmla="*/ 3008565 w 4147803"/>
              <a:gd name="connsiteY55" fmla="*/ 5846762 h 6295418"/>
              <a:gd name="connsiteX56" fmla="*/ 3471613 w 4147803"/>
              <a:gd name="connsiteY56" fmla="*/ 5814849 h 6295418"/>
              <a:gd name="connsiteX57" fmla="*/ 3463479 w 4147803"/>
              <a:gd name="connsiteY57" fmla="*/ 5891189 h 6295418"/>
              <a:gd name="connsiteX58" fmla="*/ 3397776 w 4147803"/>
              <a:gd name="connsiteY58" fmla="*/ 5896194 h 6295418"/>
              <a:gd name="connsiteX59" fmla="*/ 3393396 w 4147803"/>
              <a:gd name="connsiteY59" fmla="*/ 5838001 h 6295418"/>
              <a:gd name="connsiteX60" fmla="*/ 3471613 w 4147803"/>
              <a:gd name="connsiteY60" fmla="*/ 5814849 h 6295418"/>
              <a:gd name="connsiteX61" fmla="*/ 2125645 w 4147803"/>
              <a:gd name="connsiteY61" fmla="*/ 5741011 h 6295418"/>
              <a:gd name="connsiteX62" fmla="*/ 2116258 w 4147803"/>
              <a:gd name="connsiteY62" fmla="*/ 5791695 h 6295418"/>
              <a:gd name="connsiteX63" fmla="*/ 2061817 w 4147803"/>
              <a:gd name="connsiteY63" fmla="*/ 5777930 h 6295418"/>
              <a:gd name="connsiteX64" fmla="*/ 2063070 w 4147803"/>
              <a:gd name="connsiteY64" fmla="*/ 5745391 h 6295418"/>
              <a:gd name="connsiteX65" fmla="*/ 2125645 w 4147803"/>
              <a:gd name="connsiteY65" fmla="*/ 5741011 h 6295418"/>
              <a:gd name="connsiteX66" fmla="*/ 1227079 w 4147803"/>
              <a:gd name="connsiteY66" fmla="*/ 5650279 h 6295418"/>
              <a:gd name="connsiteX67" fmla="*/ 1252109 w 4147803"/>
              <a:gd name="connsiteY67" fmla="*/ 5656535 h 6295418"/>
              <a:gd name="connsiteX68" fmla="*/ 1256489 w 4147803"/>
              <a:gd name="connsiteY68" fmla="*/ 5703466 h 6295418"/>
              <a:gd name="connsiteX69" fmla="*/ 1223325 w 4147803"/>
              <a:gd name="connsiteY69" fmla="*/ 5698460 h 6295418"/>
              <a:gd name="connsiteX70" fmla="*/ 1227079 w 4147803"/>
              <a:gd name="connsiteY70" fmla="*/ 5650279 h 6295418"/>
              <a:gd name="connsiteX71" fmla="*/ 3892425 w 4147803"/>
              <a:gd name="connsiteY71" fmla="*/ 5645898 h 6295418"/>
              <a:gd name="connsiteX72" fmla="*/ 3923399 w 4147803"/>
              <a:gd name="connsiteY72" fmla="*/ 5654034 h 6295418"/>
              <a:gd name="connsiteX73" fmla="*/ 3943423 w 4147803"/>
              <a:gd name="connsiteY73" fmla="*/ 5736630 h 6295418"/>
              <a:gd name="connsiteX74" fmla="*/ 3861451 w 4147803"/>
              <a:gd name="connsiteY74" fmla="*/ 5718485 h 6295418"/>
              <a:gd name="connsiteX75" fmla="*/ 3865205 w 4147803"/>
              <a:gd name="connsiteY75" fmla="*/ 5652782 h 6295418"/>
              <a:gd name="connsiteX76" fmla="*/ 3892425 w 4147803"/>
              <a:gd name="connsiteY76" fmla="*/ 5645898 h 6295418"/>
              <a:gd name="connsiteX77" fmla="*/ 3713150 w 4147803"/>
              <a:gd name="connsiteY77" fmla="*/ 5630880 h 6295418"/>
              <a:gd name="connsiteX78" fmla="*/ 3688746 w 4147803"/>
              <a:gd name="connsiteY78" fmla="*/ 5711602 h 6295418"/>
              <a:gd name="connsiteX79" fmla="*/ 3623669 w 4147803"/>
              <a:gd name="connsiteY79" fmla="*/ 5702215 h 6295418"/>
              <a:gd name="connsiteX80" fmla="*/ 3629301 w 4147803"/>
              <a:gd name="connsiteY80" fmla="*/ 5644022 h 6295418"/>
              <a:gd name="connsiteX81" fmla="*/ 3713150 w 4147803"/>
              <a:gd name="connsiteY81" fmla="*/ 5630880 h 6295418"/>
              <a:gd name="connsiteX82" fmla="*/ 4147803 w 4147803"/>
              <a:gd name="connsiteY82" fmla="*/ 5451765 h 6295418"/>
              <a:gd name="connsiteX83" fmla="*/ 4147803 w 4147803"/>
              <a:gd name="connsiteY83" fmla="*/ 5544748 h 6295418"/>
              <a:gd name="connsiteX84" fmla="*/ 4146378 w 4147803"/>
              <a:gd name="connsiteY84" fmla="*/ 5546171 h 6295418"/>
              <a:gd name="connsiteX85" fmla="*/ 4092350 w 4147803"/>
              <a:gd name="connsiteY85" fmla="*/ 5531388 h 6295418"/>
              <a:gd name="connsiteX86" fmla="*/ 4094226 w 4147803"/>
              <a:gd name="connsiteY86" fmla="*/ 5466311 h 6295418"/>
              <a:gd name="connsiteX87" fmla="*/ 4123637 w 4147803"/>
              <a:gd name="connsiteY87" fmla="*/ 5455126 h 6295418"/>
              <a:gd name="connsiteX88" fmla="*/ 3908303 w 4147803"/>
              <a:gd name="connsiteY88" fmla="*/ 5435258 h 6295418"/>
              <a:gd name="connsiteX89" fmla="*/ 3939668 w 4147803"/>
              <a:gd name="connsiteY89" fmla="*/ 5445661 h 6295418"/>
              <a:gd name="connsiteX90" fmla="*/ 3954060 w 4147803"/>
              <a:gd name="connsiteY90" fmla="*/ 5527008 h 6295418"/>
              <a:gd name="connsiteX91" fmla="*/ 3872088 w 4147803"/>
              <a:gd name="connsiteY91" fmla="*/ 5511989 h 6295418"/>
              <a:gd name="connsiteX92" fmla="*/ 3874591 w 4147803"/>
              <a:gd name="connsiteY92" fmla="*/ 5441281 h 6295418"/>
              <a:gd name="connsiteX93" fmla="*/ 3908303 w 4147803"/>
              <a:gd name="connsiteY93" fmla="*/ 5435258 h 6295418"/>
              <a:gd name="connsiteX94" fmla="*/ 3480373 w 4147803"/>
              <a:gd name="connsiteY94" fmla="*/ 5387468 h 6295418"/>
              <a:gd name="connsiteX95" fmla="*/ 3471613 w 4147803"/>
              <a:gd name="connsiteY95" fmla="*/ 5440029 h 6295418"/>
              <a:gd name="connsiteX96" fmla="*/ 3421555 w 4147803"/>
              <a:gd name="connsiteY96" fmla="*/ 5436901 h 6295418"/>
              <a:gd name="connsiteX97" fmla="*/ 3426560 w 4147803"/>
              <a:gd name="connsiteY97" fmla="*/ 5399357 h 6295418"/>
              <a:gd name="connsiteX98" fmla="*/ 3480373 w 4147803"/>
              <a:gd name="connsiteY98" fmla="*/ 5387468 h 6295418"/>
              <a:gd name="connsiteX99" fmla="*/ 3263242 w 4147803"/>
              <a:gd name="connsiteY99" fmla="*/ 5368696 h 6295418"/>
              <a:gd name="connsiteX100" fmla="*/ 3258862 w 4147803"/>
              <a:gd name="connsiteY100" fmla="*/ 5425012 h 6295418"/>
              <a:gd name="connsiteX101" fmla="*/ 3200667 w 4147803"/>
              <a:gd name="connsiteY101" fmla="*/ 5400608 h 6295418"/>
              <a:gd name="connsiteX102" fmla="*/ 3208177 w 4147803"/>
              <a:gd name="connsiteY102" fmla="*/ 5373701 h 6295418"/>
              <a:gd name="connsiteX103" fmla="*/ 3263242 w 4147803"/>
              <a:gd name="connsiteY103" fmla="*/ 5368696 h 6295418"/>
              <a:gd name="connsiteX104" fmla="*/ 4101735 w 4147803"/>
              <a:gd name="connsiteY104" fmla="*/ 5259190 h 6295418"/>
              <a:gd name="connsiteX105" fmla="*/ 4147803 w 4147803"/>
              <a:gd name="connsiteY105" fmla="*/ 5269542 h 6295418"/>
              <a:gd name="connsiteX106" fmla="*/ 4147803 w 4147803"/>
              <a:gd name="connsiteY106" fmla="*/ 5321280 h 6295418"/>
              <a:gd name="connsiteX107" fmla="*/ 4138106 w 4147803"/>
              <a:gd name="connsiteY107" fmla="*/ 5320748 h 6295418"/>
              <a:gd name="connsiteX108" fmla="*/ 4114250 w 4147803"/>
              <a:gd name="connsiteY108" fmla="*/ 5313005 h 6295418"/>
              <a:gd name="connsiteX109" fmla="*/ 4101735 w 4147803"/>
              <a:gd name="connsiteY109" fmla="*/ 5259190 h 6295418"/>
              <a:gd name="connsiteX110" fmla="*/ 1507411 w 4147803"/>
              <a:gd name="connsiteY110" fmla="*/ 5234786 h 6295418"/>
              <a:gd name="connsiteX111" fmla="*/ 1508037 w 4147803"/>
              <a:gd name="connsiteY111" fmla="*/ 5297361 h 6295418"/>
              <a:gd name="connsiteX112" fmla="*/ 1466112 w 4147803"/>
              <a:gd name="connsiteY112" fmla="*/ 5316758 h 6295418"/>
              <a:gd name="connsiteX113" fmla="*/ 1483633 w 4147803"/>
              <a:gd name="connsiteY113" fmla="*/ 5243547 h 6295418"/>
              <a:gd name="connsiteX114" fmla="*/ 1507411 w 4147803"/>
              <a:gd name="connsiteY114" fmla="*/ 5234786 h 6295418"/>
              <a:gd name="connsiteX115" fmla="*/ 3925824 w 4147803"/>
              <a:gd name="connsiteY115" fmla="*/ 5210617 h 6295418"/>
              <a:gd name="connsiteX116" fmla="*/ 3957815 w 4147803"/>
              <a:gd name="connsiteY116" fmla="*/ 5217266 h 6295418"/>
              <a:gd name="connsiteX117" fmla="*/ 3980341 w 4147803"/>
              <a:gd name="connsiteY117" fmla="*/ 5285471 h 6295418"/>
              <a:gd name="connsiteX118" fmla="*/ 3964072 w 4147803"/>
              <a:gd name="connsiteY118" fmla="*/ 5304243 h 6295418"/>
              <a:gd name="connsiteX119" fmla="*/ 3892112 w 4147803"/>
              <a:gd name="connsiteY119" fmla="*/ 5291729 h 6295418"/>
              <a:gd name="connsiteX120" fmla="*/ 3891487 w 4147803"/>
              <a:gd name="connsiteY120" fmla="*/ 5220394 h 6295418"/>
              <a:gd name="connsiteX121" fmla="*/ 3925824 w 4147803"/>
              <a:gd name="connsiteY121" fmla="*/ 5210617 h 6295418"/>
              <a:gd name="connsiteX122" fmla="*/ 3486866 w 4147803"/>
              <a:gd name="connsiteY122" fmla="*/ 5165877 h 6295418"/>
              <a:gd name="connsiteX123" fmla="*/ 3517919 w 4147803"/>
              <a:gd name="connsiteY123" fmla="*/ 5176592 h 6295418"/>
              <a:gd name="connsiteX124" fmla="*/ 3532936 w 4147803"/>
              <a:gd name="connsiteY124" fmla="*/ 5246675 h 6295418"/>
              <a:gd name="connsiteX125" fmla="*/ 3514789 w 4147803"/>
              <a:gd name="connsiteY125" fmla="*/ 5263570 h 6295418"/>
              <a:gd name="connsiteX126" fmla="*/ 3444707 w 4147803"/>
              <a:gd name="connsiteY126" fmla="*/ 5242921 h 6295418"/>
              <a:gd name="connsiteX127" fmla="*/ 3451589 w 4147803"/>
              <a:gd name="connsiteY127" fmla="*/ 5171587 h 6295418"/>
              <a:gd name="connsiteX128" fmla="*/ 3486866 w 4147803"/>
              <a:gd name="connsiteY128" fmla="*/ 5165877 h 6295418"/>
              <a:gd name="connsiteX129" fmla="*/ 3298284 w 4147803"/>
              <a:gd name="connsiteY129" fmla="*/ 5139674 h 6295418"/>
              <a:gd name="connsiteX130" fmla="*/ 3315178 w 4147803"/>
              <a:gd name="connsiteY130" fmla="*/ 5158446 h 6295418"/>
              <a:gd name="connsiteX131" fmla="*/ 3293904 w 4147803"/>
              <a:gd name="connsiteY131" fmla="*/ 5227903 h 6295418"/>
              <a:gd name="connsiteX132" fmla="*/ 3222569 w 4147803"/>
              <a:gd name="connsiteY132" fmla="*/ 5219769 h 6295418"/>
              <a:gd name="connsiteX133" fmla="*/ 3228201 w 4147803"/>
              <a:gd name="connsiteY133" fmla="*/ 5154066 h 6295418"/>
              <a:gd name="connsiteX134" fmla="*/ 3298284 w 4147803"/>
              <a:gd name="connsiteY134" fmla="*/ 5139674 h 6295418"/>
              <a:gd name="connsiteX135" fmla="*/ 3028588 w 4147803"/>
              <a:gd name="connsiteY135" fmla="*/ 5117772 h 6295418"/>
              <a:gd name="connsiteX136" fmla="*/ 3093041 w 4147803"/>
              <a:gd name="connsiteY136" fmla="*/ 5124656 h 6295418"/>
              <a:gd name="connsiteX137" fmla="*/ 3073642 w 4147803"/>
              <a:gd name="connsiteY137" fmla="*/ 5202874 h 6295418"/>
              <a:gd name="connsiteX138" fmla="*/ 3020453 w 4147803"/>
              <a:gd name="connsiteY138" fmla="*/ 5212259 h 6295418"/>
              <a:gd name="connsiteX139" fmla="*/ 3028588 w 4147803"/>
              <a:gd name="connsiteY139" fmla="*/ 5117772 h 6295418"/>
              <a:gd name="connsiteX140" fmla="*/ 4147803 w 4147803"/>
              <a:gd name="connsiteY140" fmla="*/ 5096401 h 6295418"/>
              <a:gd name="connsiteX141" fmla="*/ 4147803 w 4147803"/>
              <a:gd name="connsiteY141" fmla="*/ 5097059 h 6295418"/>
              <a:gd name="connsiteX142" fmla="*/ 4147414 w 4147803"/>
              <a:gd name="connsiteY142" fmla="*/ 5097123 h 6295418"/>
              <a:gd name="connsiteX143" fmla="*/ 2629991 w 4147803"/>
              <a:gd name="connsiteY143" fmla="*/ 5090240 h 6295418"/>
              <a:gd name="connsiteX144" fmla="*/ 2596827 w 4147803"/>
              <a:gd name="connsiteY144" fmla="*/ 5168458 h 6295418"/>
              <a:gd name="connsiteX145" fmla="*/ 2568043 w 4147803"/>
              <a:gd name="connsiteY145" fmla="*/ 5163451 h 6295418"/>
              <a:gd name="connsiteX146" fmla="*/ 2571171 w 4147803"/>
              <a:gd name="connsiteY146" fmla="*/ 5102130 h 6295418"/>
              <a:gd name="connsiteX147" fmla="*/ 2629991 w 4147803"/>
              <a:gd name="connsiteY147" fmla="*/ 5090240 h 6295418"/>
              <a:gd name="connsiteX148" fmla="*/ 2391740 w 4147803"/>
              <a:gd name="connsiteY148" fmla="*/ 5069122 h 6295418"/>
              <a:gd name="connsiteX149" fmla="*/ 2423497 w 4147803"/>
              <a:gd name="connsiteY149" fmla="*/ 5081480 h 6295418"/>
              <a:gd name="connsiteX150" fmla="*/ 2432257 w 4147803"/>
              <a:gd name="connsiteY150" fmla="*/ 5164078 h 6295418"/>
              <a:gd name="connsiteX151" fmla="*/ 2350910 w 4147803"/>
              <a:gd name="connsiteY151" fmla="*/ 5144054 h 6295418"/>
              <a:gd name="connsiteX152" fmla="*/ 2357168 w 4147803"/>
              <a:gd name="connsiteY152" fmla="*/ 5072719 h 6295418"/>
              <a:gd name="connsiteX153" fmla="*/ 2391740 w 4147803"/>
              <a:gd name="connsiteY153" fmla="*/ 5069122 h 6295418"/>
              <a:gd name="connsiteX154" fmla="*/ 2214499 w 4147803"/>
              <a:gd name="connsiteY154" fmla="*/ 5044561 h 6295418"/>
              <a:gd name="connsiteX155" fmla="*/ 2196353 w 4147803"/>
              <a:gd name="connsiteY155" fmla="*/ 5123404 h 6295418"/>
              <a:gd name="connsiteX156" fmla="*/ 2153802 w 4147803"/>
              <a:gd name="connsiteY156" fmla="*/ 5121527 h 6295418"/>
              <a:gd name="connsiteX157" fmla="*/ 2137533 w 4147803"/>
              <a:gd name="connsiteY157" fmla="*/ 5047689 h 6295418"/>
              <a:gd name="connsiteX158" fmla="*/ 2214499 w 4147803"/>
              <a:gd name="connsiteY158" fmla="*/ 5044561 h 6295418"/>
              <a:gd name="connsiteX159" fmla="*/ 3972833 w 4147803"/>
              <a:gd name="connsiteY159" fmla="*/ 4999195 h 6295418"/>
              <a:gd name="connsiteX160" fmla="*/ 3991604 w 4147803"/>
              <a:gd name="connsiteY160" fmla="*/ 4999508 h 6295418"/>
              <a:gd name="connsiteX161" fmla="*/ 3994733 w 4147803"/>
              <a:gd name="connsiteY161" fmla="*/ 5047064 h 6295418"/>
              <a:gd name="connsiteX162" fmla="*/ 3956563 w 4147803"/>
              <a:gd name="connsiteY162" fmla="*/ 5039555 h 6295418"/>
              <a:gd name="connsiteX163" fmla="*/ 3959692 w 4147803"/>
              <a:gd name="connsiteY163" fmla="*/ 5002636 h 6295418"/>
              <a:gd name="connsiteX164" fmla="*/ 3972833 w 4147803"/>
              <a:gd name="connsiteY164" fmla="*/ 4999195 h 6295418"/>
              <a:gd name="connsiteX165" fmla="*/ 3561720 w 4147803"/>
              <a:gd name="connsiteY165" fmla="*/ 4933805 h 6295418"/>
              <a:gd name="connsiteX166" fmla="*/ 3544826 w 4147803"/>
              <a:gd name="connsiteY166" fmla="*/ 5026415 h 6295418"/>
              <a:gd name="connsiteX167" fmla="*/ 3465356 w 4147803"/>
              <a:gd name="connsiteY167" fmla="*/ 5024537 h 6295418"/>
              <a:gd name="connsiteX168" fmla="*/ 3470363 w 4147803"/>
              <a:gd name="connsiteY168" fmla="*/ 4950700 h 6295418"/>
              <a:gd name="connsiteX169" fmla="*/ 3561720 w 4147803"/>
              <a:gd name="connsiteY169" fmla="*/ 4933805 h 6295418"/>
              <a:gd name="connsiteX170" fmla="*/ 3279746 w 4147803"/>
              <a:gd name="connsiteY170" fmla="*/ 4908932 h 6295418"/>
              <a:gd name="connsiteX171" fmla="*/ 3322061 w 4147803"/>
              <a:gd name="connsiteY171" fmla="*/ 4928173 h 6295418"/>
              <a:gd name="connsiteX172" fmla="*/ 3343337 w 4147803"/>
              <a:gd name="connsiteY172" fmla="*/ 5020157 h 6295418"/>
              <a:gd name="connsiteX173" fmla="*/ 3250727 w 4147803"/>
              <a:gd name="connsiteY173" fmla="*/ 5007643 h 6295418"/>
              <a:gd name="connsiteX174" fmla="*/ 3242593 w 4147803"/>
              <a:gd name="connsiteY174" fmla="*/ 4933805 h 6295418"/>
              <a:gd name="connsiteX175" fmla="*/ 3279746 w 4147803"/>
              <a:gd name="connsiteY175" fmla="*/ 4908932 h 6295418"/>
              <a:gd name="connsiteX176" fmla="*/ 3100549 w 4147803"/>
              <a:gd name="connsiteY176" fmla="*/ 4890002 h 6295418"/>
              <a:gd name="connsiteX177" fmla="*/ 3096795 w 4147803"/>
              <a:gd name="connsiteY177" fmla="*/ 4930676 h 6295418"/>
              <a:gd name="connsiteX178" fmla="*/ 3049864 w 4147803"/>
              <a:gd name="connsiteY178" fmla="*/ 4930676 h 6295418"/>
              <a:gd name="connsiteX179" fmla="*/ 3039852 w 4147803"/>
              <a:gd name="connsiteY179" fmla="*/ 4900641 h 6295418"/>
              <a:gd name="connsiteX180" fmla="*/ 3100549 w 4147803"/>
              <a:gd name="connsiteY180" fmla="*/ 4890002 h 6295418"/>
              <a:gd name="connsiteX181" fmla="*/ 2398859 w 4147803"/>
              <a:gd name="connsiteY181" fmla="*/ 4855508 h 6295418"/>
              <a:gd name="connsiteX182" fmla="*/ 2430380 w 4147803"/>
              <a:gd name="connsiteY182" fmla="*/ 4864348 h 6295418"/>
              <a:gd name="connsiteX183" fmla="*/ 2448527 w 4147803"/>
              <a:gd name="connsiteY183" fmla="*/ 4933805 h 6295418"/>
              <a:gd name="connsiteX184" fmla="*/ 2431005 w 4147803"/>
              <a:gd name="connsiteY184" fmla="*/ 4951325 h 6295418"/>
              <a:gd name="connsiteX185" fmla="*/ 2360297 w 4147803"/>
              <a:gd name="connsiteY185" fmla="*/ 4934430 h 6295418"/>
              <a:gd name="connsiteX186" fmla="*/ 2364052 w 4147803"/>
              <a:gd name="connsiteY186" fmla="*/ 4863096 h 6295418"/>
              <a:gd name="connsiteX187" fmla="*/ 2398859 w 4147803"/>
              <a:gd name="connsiteY187" fmla="*/ 4855508 h 6295418"/>
              <a:gd name="connsiteX188" fmla="*/ 2231394 w 4147803"/>
              <a:gd name="connsiteY188" fmla="*/ 4829931 h 6295418"/>
              <a:gd name="connsiteX189" fmla="*/ 2205738 w 4147803"/>
              <a:gd name="connsiteY189" fmla="*/ 4915658 h 6295418"/>
              <a:gd name="connsiteX190" fmla="*/ 2140037 w 4147803"/>
              <a:gd name="connsiteY190" fmla="*/ 4911904 h 6295418"/>
              <a:gd name="connsiteX191" fmla="*/ 2143790 w 4147803"/>
              <a:gd name="connsiteY191" fmla="*/ 4840569 h 6295418"/>
              <a:gd name="connsiteX192" fmla="*/ 2231394 w 4147803"/>
              <a:gd name="connsiteY192" fmla="*/ 4829931 h 6295418"/>
              <a:gd name="connsiteX193" fmla="*/ 3544826 w 4147803"/>
              <a:gd name="connsiteY193" fmla="*/ 4720427 h 6295418"/>
              <a:gd name="connsiteX194" fmla="*/ 3565475 w 4147803"/>
              <a:gd name="connsiteY194" fmla="*/ 4813037 h 6295418"/>
              <a:gd name="connsiteX195" fmla="*/ 3488508 w 4147803"/>
              <a:gd name="connsiteY195" fmla="*/ 4808657 h 6295418"/>
              <a:gd name="connsiteX196" fmla="*/ 3486632 w 4147803"/>
              <a:gd name="connsiteY196" fmla="*/ 4727935 h 6295418"/>
              <a:gd name="connsiteX197" fmla="*/ 3544826 w 4147803"/>
              <a:gd name="connsiteY197" fmla="*/ 4720427 h 6295418"/>
              <a:gd name="connsiteX198" fmla="*/ 3346465 w 4147803"/>
              <a:gd name="connsiteY198" fmla="*/ 4689766 h 6295418"/>
              <a:gd name="connsiteX199" fmla="*/ 3363360 w 4147803"/>
              <a:gd name="connsiteY199" fmla="*/ 4707913 h 6295418"/>
              <a:gd name="connsiteX200" fmla="*/ 3342711 w 4147803"/>
              <a:gd name="connsiteY200" fmla="*/ 4788007 h 6295418"/>
              <a:gd name="connsiteX201" fmla="*/ 3261990 w 4147803"/>
              <a:gd name="connsiteY201" fmla="*/ 4781750 h 6295418"/>
              <a:gd name="connsiteX202" fmla="*/ 3266370 w 4147803"/>
              <a:gd name="connsiteY202" fmla="*/ 4706660 h 6295418"/>
              <a:gd name="connsiteX203" fmla="*/ 3346465 w 4147803"/>
              <a:gd name="connsiteY203" fmla="*/ 4689766 h 6295418"/>
              <a:gd name="connsiteX204" fmla="*/ 3083733 w 4147803"/>
              <a:gd name="connsiteY204" fmla="*/ 4673027 h 6295418"/>
              <a:gd name="connsiteX205" fmla="*/ 3119947 w 4147803"/>
              <a:gd name="connsiteY205" fmla="*/ 4681631 h 6295418"/>
              <a:gd name="connsiteX206" fmla="*/ 3148731 w 4147803"/>
              <a:gd name="connsiteY206" fmla="*/ 4780498 h 6295418"/>
              <a:gd name="connsiteX207" fmla="*/ 3046110 w 4147803"/>
              <a:gd name="connsiteY207" fmla="*/ 4764229 h 6295418"/>
              <a:gd name="connsiteX208" fmla="*/ 3046110 w 4147803"/>
              <a:gd name="connsiteY208" fmla="*/ 4684134 h 6295418"/>
              <a:gd name="connsiteX209" fmla="*/ 3083733 w 4147803"/>
              <a:gd name="connsiteY209" fmla="*/ 4673027 h 6295418"/>
              <a:gd name="connsiteX210" fmla="*/ 4147803 w 4147803"/>
              <a:gd name="connsiteY210" fmla="*/ 4629206 h 6295418"/>
              <a:gd name="connsiteX211" fmla="*/ 4147803 w 4147803"/>
              <a:gd name="connsiteY211" fmla="*/ 4664151 h 6295418"/>
              <a:gd name="connsiteX212" fmla="*/ 4144286 w 4147803"/>
              <a:gd name="connsiteY212" fmla="*/ 4664736 h 6295418"/>
              <a:gd name="connsiteX213" fmla="*/ 1801510 w 4147803"/>
              <a:gd name="connsiteY213" fmla="*/ 4599659 h 6295418"/>
              <a:gd name="connsiteX214" fmla="*/ 1795253 w 4147803"/>
              <a:gd name="connsiteY214" fmla="*/ 4660982 h 6295418"/>
              <a:gd name="connsiteX215" fmla="*/ 1722041 w 4147803"/>
              <a:gd name="connsiteY215" fmla="*/ 4647840 h 6295418"/>
              <a:gd name="connsiteX216" fmla="*/ 1713281 w 4147803"/>
              <a:gd name="connsiteY216" fmla="*/ 4610296 h 6295418"/>
              <a:gd name="connsiteX217" fmla="*/ 1801510 w 4147803"/>
              <a:gd name="connsiteY217" fmla="*/ 4599659 h 6295418"/>
              <a:gd name="connsiteX218" fmla="*/ 2004249 w 4147803"/>
              <a:gd name="connsiteY218" fmla="*/ 4590899 h 6295418"/>
              <a:gd name="connsiteX219" fmla="*/ 2007379 w 4147803"/>
              <a:gd name="connsiteY219" fmla="*/ 4645963 h 6295418"/>
              <a:gd name="connsiteX220" fmla="*/ 1926032 w 4147803"/>
              <a:gd name="connsiteY220" fmla="*/ 4640332 h 6295418"/>
              <a:gd name="connsiteX221" fmla="*/ 1941051 w 4147803"/>
              <a:gd name="connsiteY221" fmla="*/ 4597781 h 6295418"/>
              <a:gd name="connsiteX222" fmla="*/ 2004249 w 4147803"/>
              <a:gd name="connsiteY222" fmla="*/ 4590899 h 6295418"/>
              <a:gd name="connsiteX223" fmla="*/ 4042915 w 4147803"/>
              <a:gd name="connsiteY223" fmla="*/ 4517687 h 6295418"/>
              <a:gd name="connsiteX224" fmla="*/ 4025395 w 4147803"/>
              <a:gd name="connsiteY224" fmla="*/ 4619056 h 6295418"/>
              <a:gd name="connsiteX225" fmla="*/ 3937165 w 4147803"/>
              <a:gd name="connsiteY225" fmla="*/ 4619056 h 6295418"/>
              <a:gd name="connsiteX226" fmla="*/ 3942171 w 4147803"/>
              <a:gd name="connsiteY226" fmla="*/ 4537085 h 6295418"/>
              <a:gd name="connsiteX227" fmla="*/ 4042915 w 4147803"/>
              <a:gd name="connsiteY227" fmla="*/ 4517687 h 6295418"/>
              <a:gd name="connsiteX228" fmla="*/ 3772830 w 4147803"/>
              <a:gd name="connsiteY228" fmla="*/ 4506424 h 6295418"/>
              <a:gd name="connsiteX229" fmla="*/ 3812017 w 4147803"/>
              <a:gd name="connsiteY229" fmla="*/ 4525196 h 6295418"/>
              <a:gd name="connsiteX230" fmla="*/ 3836421 w 4147803"/>
              <a:gd name="connsiteY230" fmla="*/ 4625314 h 6295418"/>
              <a:gd name="connsiteX231" fmla="*/ 3733799 w 4147803"/>
              <a:gd name="connsiteY231" fmla="*/ 4613426 h 6295418"/>
              <a:gd name="connsiteX232" fmla="*/ 3729419 w 4147803"/>
              <a:gd name="connsiteY232" fmla="*/ 4525196 h 6295418"/>
              <a:gd name="connsiteX233" fmla="*/ 3772830 w 4147803"/>
              <a:gd name="connsiteY233" fmla="*/ 4506424 h 6295418"/>
              <a:gd name="connsiteX234" fmla="*/ 3613657 w 4147803"/>
              <a:gd name="connsiteY234" fmla="*/ 4487025 h 6295418"/>
              <a:gd name="connsiteX235" fmla="*/ 3590505 w 4147803"/>
              <a:gd name="connsiteY235" fmla="*/ 4588396 h 6295418"/>
              <a:gd name="connsiteX236" fmla="*/ 3502275 w 4147803"/>
              <a:gd name="connsiteY236" fmla="*/ 4583389 h 6295418"/>
              <a:gd name="connsiteX237" fmla="*/ 3511035 w 4147803"/>
              <a:gd name="connsiteY237" fmla="*/ 4500792 h 6295418"/>
              <a:gd name="connsiteX238" fmla="*/ 3613657 w 4147803"/>
              <a:gd name="connsiteY238" fmla="*/ 4487025 h 6295418"/>
              <a:gd name="connsiteX239" fmla="*/ 3322452 w 4147803"/>
              <a:gd name="connsiteY239" fmla="*/ 4472633 h 6295418"/>
              <a:gd name="connsiteX240" fmla="*/ 3360232 w 4147803"/>
              <a:gd name="connsiteY240" fmla="*/ 4494535 h 6295418"/>
              <a:gd name="connsiteX241" fmla="*/ 3377127 w 4147803"/>
              <a:gd name="connsiteY241" fmla="*/ 4595904 h 6295418"/>
              <a:gd name="connsiteX242" fmla="*/ 3275757 w 4147803"/>
              <a:gd name="connsiteY242" fmla="*/ 4576507 h 6295418"/>
              <a:gd name="connsiteX243" fmla="*/ 3277634 w 4147803"/>
              <a:gd name="connsiteY243" fmla="*/ 4488277 h 6295418"/>
              <a:gd name="connsiteX244" fmla="*/ 3322452 w 4147803"/>
              <a:gd name="connsiteY244" fmla="*/ 4472633 h 6295418"/>
              <a:gd name="connsiteX245" fmla="*/ 3101879 w 4147803"/>
              <a:gd name="connsiteY245" fmla="*/ 4450967 h 6295418"/>
              <a:gd name="connsiteX246" fmla="*/ 3139345 w 4147803"/>
              <a:gd name="connsiteY246" fmla="*/ 4473258 h 6295418"/>
              <a:gd name="connsiteX247" fmla="*/ 3154989 w 4147803"/>
              <a:gd name="connsiteY247" fmla="*/ 4574629 h 6295418"/>
              <a:gd name="connsiteX248" fmla="*/ 3054244 w 4147803"/>
              <a:gd name="connsiteY248" fmla="*/ 4553353 h 6295418"/>
              <a:gd name="connsiteX249" fmla="*/ 3057372 w 4147803"/>
              <a:gd name="connsiteY249" fmla="*/ 4465751 h 6295418"/>
              <a:gd name="connsiteX250" fmla="*/ 3101879 w 4147803"/>
              <a:gd name="connsiteY250" fmla="*/ 4450967 h 6295418"/>
              <a:gd name="connsiteX251" fmla="*/ 2871841 w 4147803"/>
              <a:gd name="connsiteY251" fmla="*/ 4428832 h 6295418"/>
              <a:gd name="connsiteX252" fmla="*/ 2912827 w 4147803"/>
              <a:gd name="connsiteY252" fmla="*/ 4447604 h 6295418"/>
              <a:gd name="connsiteX253" fmla="*/ 2934101 w 4147803"/>
              <a:gd name="connsiteY253" fmla="*/ 4522067 h 6295418"/>
              <a:gd name="connsiteX254" fmla="*/ 2917832 w 4147803"/>
              <a:gd name="connsiteY254" fmla="*/ 4535833 h 6295418"/>
              <a:gd name="connsiteX255" fmla="*/ 2842744 w 4147803"/>
              <a:gd name="connsiteY255" fmla="*/ 4500792 h 6295418"/>
              <a:gd name="connsiteX256" fmla="*/ 2830854 w 4147803"/>
              <a:gd name="connsiteY256" fmla="*/ 4451358 h 6295418"/>
              <a:gd name="connsiteX257" fmla="*/ 2871841 w 4147803"/>
              <a:gd name="connsiteY257" fmla="*/ 4428832 h 6295418"/>
              <a:gd name="connsiteX258" fmla="*/ 3788631 w 4147803"/>
              <a:gd name="connsiteY258" fmla="*/ 4294766 h 6295418"/>
              <a:gd name="connsiteX259" fmla="*/ 3829539 w 4147803"/>
              <a:gd name="connsiteY259" fmla="*/ 4318075 h 6295418"/>
              <a:gd name="connsiteX260" fmla="*/ 3840801 w 4147803"/>
              <a:gd name="connsiteY260" fmla="*/ 4401298 h 6295418"/>
              <a:gd name="connsiteX261" fmla="*/ 3735050 w 4147803"/>
              <a:gd name="connsiteY261" fmla="*/ 4396918 h 6295418"/>
              <a:gd name="connsiteX262" fmla="*/ 3740682 w 4147803"/>
              <a:gd name="connsiteY262" fmla="*/ 4311818 h 6295418"/>
              <a:gd name="connsiteX263" fmla="*/ 3788631 w 4147803"/>
              <a:gd name="connsiteY263" fmla="*/ 4294766 h 6295418"/>
              <a:gd name="connsiteX264" fmla="*/ 4007404 w 4147803"/>
              <a:gd name="connsiteY264" fmla="*/ 4294062 h 6295418"/>
              <a:gd name="connsiteX265" fmla="*/ 4050424 w 4147803"/>
              <a:gd name="connsiteY265" fmla="*/ 4318075 h 6295418"/>
              <a:gd name="connsiteX266" fmla="*/ 4062939 w 4147803"/>
              <a:gd name="connsiteY266" fmla="*/ 4400673 h 6295418"/>
              <a:gd name="connsiteX267" fmla="*/ 3959067 w 4147803"/>
              <a:gd name="connsiteY267" fmla="*/ 4396918 h 6295418"/>
              <a:gd name="connsiteX268" fmla="*/ 3963447 w 4147803"/>
              <a:gd name="connsiteY268" fmla="*/ 4313695 h 6295418"/>
              <a:gd name="connsiteX269" fmla="*/ 4007404 w 4147803"/>
              <a:gd name="connsiteY269" fmla="*/ 4294062 h 6295418"/>
              <a:gd name="connsiteX270" fmla="*/ 3560547 w 4147803"/>
              <a:gd name="connsiteY270" fmla="*/ 4272318 h 6295418"/>
              <a:gd name="connsiteX271" fmla="*/ 3607399 w 4147803"/>
              <a:gd name="connsiteY271" fmla="*/ 4293046 h 6295418"/>
              <a:gd name="connsiteX272" fmla="*/ 3599265 w 4147803"/>
              <a:gd name="connsiteY272" fmla="*/ 4381901 h 6295418"/>
              <a:gd name="connsiteX273" fmla="*/ 3496017 w 4147803"/>
              <a:gd name="connsiteY273" fmla="*/ 4393790 h 6295418"/>
              <a:gd name="connsiteX274" fmla="*/ 3517919 w 4147803"/>
              <a:gd name="connsiteY274" fmla="*/ 4292419 h 6295418"/>
              <a:gd name="connsiteX275" fmla="*/ 3560547 w 4147803"/>
              <a:gd name="connsiteY275" fmla="*/ 4272318 h 6295418"/>
              <a:gd name="connsiteX276" fmla="*/ 3384011 w 4147803"/>
              <a:gd name="connsiteY276" fmla="*/ 4256126 h 6295418"/>
              <a:gd name="connsiteX277" fmla="*/ 3377127 w 4147803"/>
              <a:gd name="connsiteY277" fmla="*/ 4361877 h 6295418"/>
              <a:gd name="connsiteX278" fmla="*/ 3292651 w 4147803"/>
              <a:gd name="connsiteY278" fmla="*/ 4354367 h 6295418"/>
              <a:gd name="connsiteX279" fmla="*/ 3300786 w 4147803"/>
              <a:gd name="connsiteY279" fmla="*/ 4265513 h 6295418"/>
              <a:gd name="connsiteX280" fmla="*/ 3384011 w 4147803"/>
              <a:gd name="connsiteY280" fmla="*/ 4256126 h 6295418"/>
              <a:gd name="connsiteX281" fmla="*/ 3115410 w 4147803"/>
              <a:gd name="connsiteY281" fmla="*/ 4227655 h 6295418"/>
              <a:gd name="connsiteX282" fmla="*/ 3159994 w 4147803"/>
              <a:gd name="connsiteY282" fmla="*/ 4247993 h 6295418"/>
              <a:gd name="connsiteX283" fmla="*/ 3176263 w 4147803"/>
              <a:gd name="connsiteY283" fmla="*/ 4318075 h 6295418"/>
              <a:gd name="connsiteX284" fmla="*/ 3076146 w 4147803"/>
              <a:gd name="connsiteY284" fmla="*/ 4333093 h 6295418"/>
              <a:gd name="connsiteX285" fmla="*/ 3073642 w 4147803"/>
              <a:gd name="connsiteY285" fmla="*/ 4250495 h 6295418"/>
              <a:gd name="connsiteX286" fmla="*/ 3115410 w 4147803"/>
              <a:gd name="connsiteY286" fmla="*/ 4227655 h 6295418"/>
              <a:gd name="connsiteX287" fmla="*/ 2896010 w 4147803"/>
              <a:gd name="connsiteY287" fmla="*/ 4217565 h 6295418"/>
              <a:gd name="connsiteX288" fmla="*/ 2937231 w 4147803"/>
              <a:gd name="connsiteY288" fmla="*/ 4225466 h 6295418"/>
              <a:gd name="connsiteX289" fmla="*/ 2937856 w 4147803"/>
              <a:gd name="connsiteY289" fmla="*/ 4311191 h 6295418"/>
              <a:gd name="connsiteX290" fmla="*/ 2867773 w 4147803"/>
              <a:gd name="connsiteY290" fmla="*/ 4326210 h 6295418"/>
              <a:gd name="connsiteX291" fmla="*/ 2855259 w 4147803"/>
              <a:gd name="connsiteY291" fmla="*/ 4226091 h 6295418"/>
              <a:gd name="connsiteX292" fmla="*/ 2896010 w 4147803"/>
              <a:gd name="connsiteY292" fmla="*/ 4217565 h 6295418"/>
              <a:gd name="connsiteX293" fmla="*/ 2669413 w 4147803"/>
              <a:gd name="connsiteY293" fmla="*/ 4189172 h 6295418"/>
              <a:gd name="connsiteX294" fmla="*/ 2725103 w 4147803"/>
              <a:gd name="connsiteY294" fmla="*/ 4218582 h 6295418"/>
              <a:gd name="connsiteX295" fmla="*/ 2726355 w 4147803"/>
              <a:gd name="connsiteY295" fmla="*/ 4291169 h 6295418"/>
              <a:gd name="connsiteX296" fmla="*/ 2690062 w 4147803"/>
              <a:gd name="connsiteY296" fmla="*/ 4298051 h 6295418"/>
              <a:gd name="connsiteX297" fmla="*/ 2680051 w 4147803"/>
              <a:gd name="connsiteY297" fmla="*/ 4273022 h 6295418"/>
              <a:gd name="connsiteX298" fmla="*/ 2688185 w 4147803"/>
              <a:gd name="connsiteY298" fmla="*/ 4244238 h 6295418"/>
              <a:gd name="connsiteX299" fmla="*/ 2675045 w 4147803"/>
              <a:gd name="connsiteY299" fmla="*/ 4212951 h 6295418"/>
              <a:gd name="connsiteX300" fmla="*/ 2658150 w 4147803"/>
              <a:gd name="connsiteY300" fmla="*/ 4234226 h 6295418"/>
              <a:gd name="connsiteX301" fmla="*/ 2652518 w 4147803"/>
              <a:gd name="connsiteY301" fmla="*/ 4247993 h 6295418"/>
              <a:gd name="connsiteX302" fmla="*/ 2633746 w 4147803"/>
              <a:gd name="connsiteY302" fmla="*/ 4289917 h 6295418"/>
              <a:gd name="connsiteX303" fmla="*/ 2617477 w 4147803"/>
              <a:gd name="connsiteY303" fmla="*/ 4235478 h 6295418"/>
              <a:gd name="connsiteX304" fmla="*/ 2669413 w 4147803"/>
              <a:gd name="connsiteY304" fmla="*/ 4189172 h 6295418"/>
              <a:gd name="connsiteX305" fmla="*/ 2489200 w 4147803"/>
              <a:gd name="connsiteY305" fmla="*/ 4182915 h 6295418"/>
              <a:gd name="connsiteX306" fmla="*/ 2503591 w 4147803"/>
              <a:gd name="connsiteY306" fmla="*/ 4221711 h 6295418"/>
              <a:gd name="connsiteX307" fmla="*/ 2430380 w 4147803"/>
              <a:gd name="connsiteY307" fmla="*/ 4206067 h 6295418"/>
              <a:gd name="connsiteX308" fmla="*/ 2424748 w 4147803"/>
              <a:gd name="connsiteY308" fmla="*/ 4190424 h 6295418"/>
              <a:gd name="connsiteX309" fmla="*/ 2489200 w 4147803"/>
              <a:gd name="connsiteY309" fmla="*/ 4182915 h 6295418"/>
              <a:gd name="connsiteX310" fmla="*/ 2079339 w 4147803"/>
              <a:gd name="connsiteY310" fmla="*/ 4151628 h 6295418"/>
              <a:gd name="connsiteX311" fmla="*/ 2061192 w 4147803"/>
              <a:gd name="connsiteY311" fmla="*/ 4228594 h 6295418"/>
              <a:gd name="connsiteX312" fmla="*/ 1981097 w 4147803"/>
              <a:gd name="connsiteY312" fmla="*/ 4230471 h 6295418"/>
              <a:gd name="connsiteX313" fmla="*/ 1975465 w 4147803"/>
              <a:gd name="connsiteY313" fmla="*/ 4172278 h 6295418"/>
              <a:gd name="connsiteX314" fmla="*/ 2079339 w 4147803"/>
              <a:gd name="connsiteY314" fmla="*/ 4151628 h 6295418"/>
              <a:gd name="connsiteX315" fmla="*/ 1595875 w 4147803"/>
              <a:gd name="connsiteY315" fmla="*/ 4108764 h 6295418"/>
              <a:gd name="connsiteX316" fmla="*/ 1619419 w 4147803"/>
              <a:gd name="connsiteY316" fmla="*/ 4117837 h 6295418"/>
              <a:gd name="connsiteX317" fmla="*/ 1645701 w 4147803"/>
              <a:gd name="connsiteY317" fmla="*/ 4154756 h 6295418"/>
              <a:gd name="connsiteX318" fmla="*/ 1611284 w 4147803"/>
              <a:gd name="connsiteY318" fmla="*/ 4164768 h 6295418"/>
              <a:gd name="connsiteX319" fmla="*/ 1559348 w 4147803"/>
              <a:gd name="connsiteY319" fmla="*/ 4151002 h 6295418"/>
              <a:gd name="connsiteX320" fmla="*/ 1571863 w 4147803"/>
              <a:gd name="connsiteY320" fmla="*/ 4109077 h 6295418"/>
              <a:gd name="connsiteX321" fmla="*/ 1595875 w 4147803"/>
              <a:gd name="connsiteY321" fmla="*/ 4108764 h 6295418"/>
              <a:gd name="connsiteX322" fmla="*/ 1387269 w 4147803"/>
              <a:gd name="connsiteY322" fmla="*/ 4082796 h 6295418"/>
              <a:gd name="connsiteX323" fmla="*/ 1385392 w 4147803"/>
              <a:gd name="connsiteY323" fmla="*/ 4156634 h 6295418"/>
              <a:gd name="connsiteX324" fmla="*/ 1312805 w 4147803"/>
              <a:gd name="connsiteY324" fmla="*/ 4172278 h 6295418"/>
              <a:gd name="connsiteX325" fmla="*/ 1309052 w 4147803"/>
              <a:gd name="connsiteY325" fmla="*/ 4101568 h 6295418"/>
              <a:gd name="connsiteX326" fmla="*/ 1387269 w 4147803"/>
              <a:gd name="connsiteY326" fmla="*/ 4082796 h 6295418"/>
              <a:gd name="connsiteX327" fmla="*/ 4013114 w 4147803"/>
              <a:gd name="connsiteY327" fmla="*/ 4082092 h 6295418"/>
              <a:gd name="connsiteX328" fmla="*/ 4061062 w 4147803"/>
              <a:gd name="connsiteY328" fmla="*/ 4102193 h 6295418"/>
              <a:gd name="connsiteX329" fmla="*/ 4057934 w 4147803"/>
              <a:gd name="connsiteY329" fmla="*/ 4192300 h 6295418"/>
              <a:gd name="connsiteX330" fmla="*/ 3970329 w 4147803"/>
              <a:gd name="connsiteY330" fmla="*/ 4186670 h 6295418"/>
              <a:gd name="connsiteX331" fmla="*/ 3972207 w 4147803"/>
              <a:gd name="connsiteY331" fmla="*/ 4104698 h 6295418"/>
              <a:gd name="connsiteX332" fmla="*/ 4013114 w 4147803"/>
              <a:gd name="connsiteY332" fmla="*/ 4082092 h 6295418"/>
              <a:gd name="connsiteX333" fmla="*/ 1115696 w 4147803"/>
              <a:gd name="connsiteY333" fmla="*/ 4078416 h 6295418"/>
              <a:gd name="connsiteX334" fmla="*/ 1168885 w 4147803"/>
              <a:gd name="connsiteY334" fmla="*/ 4093433 h 6295418"/>
              <a:gd name="connsiteX335" fmla="*/ 1175769 w 4147803"/>
              <a:gd name="connsiteY335" fmla="*/ 4147247 h 6295418"/>
              <a:gd name="connsiteX336" fmla="*/ 1115696 w 4147803"/>
              <a:gd name="connsiteY336" fmla="*/ 4114083 h 6295418"/>
              <a:gd name="connsiteX337" fmla="*/ 1115696 w 4147803"/>
              <a:gd name="connsiteY337" fmla="*/ 4078416 h 6295418"/>
              <a:gd name="connsiteX338" fmla="*/ 3792384 w 4147803"/>
              <a:gd name="connsiteY338" fmla="*/ 4059330 h 6295418"/>
              <a:gd name="connsiteX339" fmla="*/ 3837047 w 4147803"/>
              <a:gd name="connsiteY339" fmla="*/ 4079041 h 6295418"/>
              <a:gd name="connsiteX340" fmla="*/ 3839549 w 4147803"/>
              <a:gd name="connsiteY340" fmla="*/ 4167898 h 6295418"/>
              <a:gd name="connsiteX341" fmla="*/ 3753823 w 4147803"/>
              <a:gd name="connsiteY341" fmla="*/ 4176031 h 6295418"/>
              <a:gd name="connsiteX342" fmla="*/ 3748191 w 4147803"/>
              <a:gd name="connsiteY342" fmla="*/ 4080919 h 6295418"/>
              <a:gd name="connsiteX343" fmla="*/ 3792384 w 4147803"/>
              <a:gd name="connsiteY343" fmla="*/ 4059330 h 6295418"/>
              <a:gd name="connsiteX344" fmla="*/ 3583857 w 4147803"/>
              <a:gd name="connsiteY344" fmla="*/ 4048693 h 6295418"/>
              <a:gd name="connsiteX345" fmla="*/ 3628049 w 4147803"/>
              <a:gd name="connsiteY345" fmla="*/ 4069656 h 6295418"/>
              <a:gd name="connsiteX346" fmla="*/ 3628675 w 4147803"/>
              <a:gd name="connsiteY346" fmla="*/ 4159136 h 6295418"/>
              <a:gd name="connsiteX347" fmla="*/ 3538568 w 4147803"/>
              <a:gd name="connsiteY347" fmla="*/ 4157886 h 6295418"/>
              <a:gd name="connsiteX348" fmla="*/ 3539193 w 4147803"/>
              <a:gd name="connsiteY348" fmla="*/ 4069029 h 6295418"/>
              <a:gd name="connsiteX349" fmla="*/ 3583857 w 4147803"/>
              <a:gd name="connsiteY349" fmla="*/ 4048693 h 6295418"/>
              <a:gd name="connsiteX350" fmla="*/ 3361249 w 4147803"/>
              <a:gd name="connsiteY350" fmla="*/ 4027027 h 6295418"/>
              <a:gd name="connsiteX351" fmla="*/ 3407163 w 4147803"/>
              <a:gd name="connsiteY351" fmla="*/ 4045877 h 6295418"/>
              <a:gd name="connsiteX352" fmla="*/ 3406536 w 4147803"/>
              <a:gd name="connsiteY352" fmla="*/ 4135359 h 6295418"/>
              <a:gd name="connsiteX353" fmla="*/ 3318306 w 4147803"/>
              <a:gd name="connsiteY353" fmla="*/ 4135984 h 6295418"/>
              <a:gd name="connsiteX354" fmla="*/ 3317681 w 4147803"/>
              <a:gd name="connsiteY354" fmla="*/ 4047129 h 6295418"/>
              <a:gd name="connsiteX355" fmla="*/ 3361249 w 4147803"/>
              <a:gd name="connsiteY355" fmla="*/ 4027027 h 6295418"/>
              <a:gd name="connsiteX356" fmla="*/ 3138798 w 4147803"/>
              <a:gd name="connsiteY356" fmla="*/ 4014747 h 6295418"/>
              <a:gd name="connsiteX357" fmla="*/ 3180018 w 4147803"/>
              <a:gd name="connsiteY357" fmla="*/ 4023351 h 6295418"/>
              <a:gd name="connsiteX358" fmla="*/ 3186901 w 4147803"/>
              <a:gd name="connsiteY358" fmla="*/ 4112207 h 6295418"/>
              <a:gd name="connsiteX359" fmla="*/ 3096795 w 4147803"/>
              <a:gd name="connsiteY359" fmla="*/ 4113457 h 6295418"/>
              <a:gd name="connsiteX360" fmla="*/ 3098046 w 4147803"/>
              <a:gd name="connsiteY360" fmla="*/ 4025853 h 6295418"/>
              <a:gd name="connsiteX361" fmla="*/ 3138798 w 4147803"/>
              <a:gd name="connsiteY361" fmla="*/ 4014747 h 6295418"/>
              <a:gd name="connsiteX362" fmla="*/ 2919397 w 4147803"/>
              <a:gd name="connsiteY362" fmla="*/ 3993002 h 6295418"/>
              <a:gd name="connsiteX363" fmla="*/ 2960383 w 4147803"/>
              <a:gd name="connsiteY363" fmla="*/ 4003328 h 6295418"/>
              <a:gd name="connsiteX364" fmla="*/ 2967892 w 4147803"/>
              <a:gd name="connsiteY364" fmla="*/ 4088428 h 6295418"/>
              <a:gd name="connsiteX365" fmla="*/ 2872779 w 4147803"/>
              <a:gd name="connsiteY365" fmla="*/ 4089053 h 6295418"/>
              <a:gd name="connsiteX366" fmla="*/ 2878411 w 4147803"/>
              <a:gd name="connsiteY366" fmla="*/ 4001449 h 6295418"/>
              <a:gd name="connsiteX367" fmla="*/ 2919397 w 4147803"/>
              <a:gd name="connsiteY367" fmla="*/ 3993002 h 6295418"/>
              <a:gd name="connsiteX368" fmla="*/ 2694052 w 4147803"/>
              <a:gd name="connsiteY368" fmla="*/ 3961168 h 6295418"/>
              <a:gd name="connsiteX369" fmla="*/ 2739495 w 4147803"/>
              <a:gd name="connsiteY369" fmla="*/ 3981427 h 6295418"/>
              <a:gd name="connsiteX370" fmla="*/ 2755765 w 4147803"/>
              <a:gd name="connsiteY370" fmla="*/ 4052135 h 6295418"/>
              <a:gd name="connsiteX371" fmla="*/ 2654395 w 4147803"/>
              <a:gd name="connsiteY371" fmla="*/ 4067779 h 6295418"/>
              <a:gd name="connsiteX372" fmla="*/ 2651893 w 4147803"/>
              <a:gd name="connsiteY372" fmla="*/ 3984554 h 6295418"/>
              <a:gd name="connsiteX373" fmla="*/ 2694052 w 4147803"/>
              <a:gd name="connsiteY373" fmla="*/ 3961168 h 6295418"/>
              <a:gd name="connsiteX374" fmla="*/ 2261195 w 4147803"/>
              <a:gd name="connsiteY374" fmla="*/ 3929959 h 6295418"/>
              <a:gd name="connsiteX375" fmla="*/ 2302729 w 4147803"/>
              <a:gd name="connsiteY375" fmla="*/ 3947636 h 6295418"/>
              <a:gd name="connsiteX376" fmla="*/ 2329011 w 4147803"/>
              <a:gd name="connsiteY376" fmla="*/ 4024603 h 6295418"/>
              <a:gd name="connsiteX377" fmla="*/ 2223259 w 4147803"/>
              <a:gd name="connsiteY377" fmla="*/ 4031485 h 6295418"/>
              <a:gd name="connsiteX378" fmla="*/ 2220130 w 4147803"/>
              <a:gd name="connsiteY378" fmla="*/ 3950765 h 6295418"/>
              <a:gd name="connsiteX379" fmla="*/ 2261195 w 4147803"/>
              <a:gd name="connsiteY379" fmla="*/ 3929959 h 6295418"/>
              <a:gd name="connsiteX380" fmla="*/ 2104368 w 4147803"/>
              <a:gd name="connsiteY380" fmla="*/ 3909466 h 6295418"/>
              <a:gd name="connsiteX381" fmla="*/ 2080591 w 4147803"/>
              <a:gd name="connsiteY381" fmla="*/ 4011461 h 6295418"/>
              <a:gd name="connsiteX382" fmla="*/ 2016139 w 4147803"/>
              <a:gd name="connsiteY382" fmla="*/ 4008333 h 6295418"/>
              <a:gd name="connsiteX383" fmla="*/ 2001121 w 4147803"/>
              <a:gd name="connsiteY383" fmla="*/ 3926361 h 6295418"/>
              <a:gd name="connsiteX384" fmla="*/ 2104368 w 4147803"/>
              <a:gd name="connsiteY384" fmla="*/ 3909466 h 6295418"/>
              <a:gd name="connsiteX385" fmla="*/ 1761462 w 4147803"/>
              <a:gd name="connsiteY385" fmla="*/ 3908214 h 6295418"/>
              <a:gd name="connsiteX386" fmla="*/ 1812148 w 4147803"/>
              <a:gd name="connsiteY386" fmla="*/ 3911969 h 6295418"/>
              <a:gd name="connsiteX387" fmla="*/ 1785866 w 4147803"/>
              <a:gd name="connsiteY387" fmla="*/ 3980801 h 6295418"/>
              <a:gd name="connsiteX388" fmla="*/ 1760837 w 4147803"/>
              <a:gd name="connsiteY388" fmla="*/ 3984554 h 6295418"/>
              <a:gd name="connsiteX389" fmla="*/ 1761462 w 4147803"/>
              <a:gd name="connsiteY389" fmla="*/ 3908214 h 6295418"/>
              <a:gd name="connsiteX390" fmla="*/ 1589462 w 4147803"/>
              <a:gd name="connsiteY390" fmla="*/ 3889755 h 6295418"/>
              <a:gd name="connsiteX391" fmla="*/ 1625051 w 4147803"/>
              <a:gd name="connsiteY391" fmla="*/ 3900705 h 6295418"/>
              <a:gd name="connsiteX392" fmla="*/ 1644449 w 4147803"/>
              <a:gd name="connsiteY392" fmla="*/ 3990812 h 6295418"/>
              <a:gd name="connsiteX393" fmla="*/ 1552464 w 4147803"/>
              <a:gd name="connsiteY393" fmla="*/ 3975794 h 6295418"/>
              <a:gd name="connsiteX394" fmla="*/ 1552464 w 4147803"/>
              <a:gd name="connsiteY394" fmla="*/ 3897577 h 6295418"/>
              <a:gd name="connsiteX395" fmla="*/ 1589462 w 4147803"/>
              <a:gd name="connsiteY395" fmla="*/ 3889755 h 6295418"/>
              <a:gd name="connsiteX396" fmla="*/ 1368888 w 4147803"/>
              <a:gd name="connsiteY396" fmla="*/ 3869027 h 6295418"/>
              <a:gd name="connsiteX397" fmla="*/ 1400409 w 4147803"/>
              <a:gd name="connsiteY397" fmla="*/ 3878805 h 6295418"/>
              <a:gd name="connsiteX398" fmla="*/ 1417304 w 4147803"/>
              <a:gd name="connsiteY398" fmla="*/ 3948262 h 6295418"/>
              <a:gd name="connsiteX399" fmla="*/ 1399159 w 4147803"/>
              <a:gd name="connsiteY399" fmla="*/ 3965782 h 6295418"/>
              <a:gd name="connsiteX400" fmla="*/ 1329074 w 4147803"/>
              <a:gd name="connsiteY400" fmla="*/ 3947010 h 6295418"/>
              <a:gd name="connsiteX401" fmla="*/ 1334081 w 4147803"/>
              <a:gd name="connsiteY401" fmla="*/ 3875675 h 6295418"/>
              <a:gd name="connsiteX402" fmla="*/ 1368888 w 4147803"/>
              <a:gd name="connsiteY402" fmla="*/ 3869027 h 6295418"/>
              <a:gd name="connsiteX403" fmla="*/ 4042681 w 4147803"/>
              <a:gd name="connsiteY403" fmla="*/ 3858859 h 6295418"/>
              <a:gd name="connsiteX404" fmla="*/ 4085466 w 4147803"/>
              <a:gd name="connsiteY404" fmla="*/ 3882560 h 6295418"/>
              <a:gd name="connsiteX405" fmla="*/ 4081711 w 4147803"/>
              <a:gd name="connsiteY405" fmla="*/ 3972665 h 6295418"/>
              <a:gd name="connsiteX406" fmla="*/ 3992231 w 4147803"/>
              <a:gd name="connsiteY406" fmla="*/ 3969537 h 6295418"/>
              <a:gd name="connsiteX407" fmla="*/ 3996611 w 4147803"/>
              <a:gd name="connsiteY407" fmla="*/ 3875050 h 6295418"/>
              <a:gd name="connsiteX408" fmla="*/ 4042681 w 4147803"/>
              <a:gd name="connsiteY408" fmla="*/ 3858859 h 6295418"/>
              <a:gd name="connsiteX409" fmla="*/ 1147062 w 4147803"/>
              <a:gd name="connsiteY409" fmla="*/ 3849630 h 6295418"/>
              <a:gd name="connsiteX410" fmla="*/ 1179523 w 4147803"/>
              <a:gd name="connsiteY410" fmla="*/ 3860033 h 6295418"/>
              <a:gd name="connsiteX411" fmla="*/ 1194541 w 4147803"/>
              <a:gd name="connsiteY411" fmla="*/ 3941378 h 6295418"/>
              <a:gd name="connsiteX412" fmla="*/ 1111316 w 4147803"/>
              <a:gd name="connsiteY412" fmla="*/ 3926986 h 6295418"/>
              <a:gd name="connsiteX413" fmla="*/ 1113194 w 4147803"/>
              <a:gd name="connsiteY413" fmla="*/ 3855653 h 6295418"/>
              <a:gd name="connsiteX414" fmla="*/ 1147062 w 4147803"/>
              <a:gd name="connsiteY414" fmla="*/ 3849630 h 6295418"/>
              <a:gd name="connsiteX415" fmla="*/ 3819213 w 4147803"/>
              <a:gd name="connsiteY415" fmla="*/ 3837349 h 6295418"/>
              <a:gd name="connsiteX416" fmla="*/ 3865831 w 4147803"/>
              <a:gd name="connsiteY416" fmla="*/ 3861283 h 6295418"/>
              <a:gd name="connsiteX417" fmla="*/ 3858948 w 4147803"/>
              <a:gd name="connsiteY417" fmla="*/ 3950765 h 6295418"/>
              <a:gd name="connsiteX418" fmla="*/ 3768841 w 4147803"/>
              <a:gd name="connsiteY418" fmla="*/ 3947636 h 6295418"/>
              <a:gd name="connsiteX419" fmla="*/ 3770718 w 4147803"/>
              <a:gd name="connsiteY419" fmla="*/ 3857529 h 6295418"/>
              <a:gd name="connsiteX420" fmla="*/ 3819213 w 4147803"/>
              <a:gd name="connsiteY420" fmla="*/ 3837349 h 6295418"/>
              <a:gd name="connsiteX421" fmla="*/ 984917 w 4147803"/>
              <a:gd name="connsiteY421" fmla="*/ 3831874 h 6295418"/>
              <a:gd name="connsiteX422" fmla="*/ 965519 w 4147803"/>
              <a:gd name="connsiteY422" fmla="*/ 3913221 h 6295418"/>
              <a:gd name="connsiteX423" fmla="*/ 898565 w 4147803"/>
              <a:gd name="connsiteY423" fmla="*/ 3913846 h 6295418"/>
              <a:gd name="connsiteX424" fmla="*/ 902945 w 4147803"/>
              <a:gd name="connsiteY424" fmla="*/ 3846891 h 6295418"/>
              <a:gd name="connsiteX425" fmla="*/ 984917 w 4147803"/>
              <a:gd name="connsiteY425" fmla="*/ 3831874 h 6295418"/>
              <a:gd name="connsiteX426" fmla="*/ 3607556 w 4147803"/>
              <a:gd name="connsiteY426" fmla="*/ 3825460 h 6295418"/>
              <a:gd name="connsiteX427" fmla="*/ 3651827 w 4147803"/>
              <a:gd name="connsiteY427" fmla="*/ 3846891 h 6295418"/>
              <a:gd name="connsiteX428" fmla="*/ 3647447 w 4147803"/>
              <a:gd name="connsiteY428" fmla="*/ 3941378 h 6295418"/>
              <a:gd name="connsiteX429" fmla="*/ 3562346 w 4147803"/>
              <a:gd name="connsiteY429" fmla="*/ 3939501 h 6295418"/>
              <a:gd name="connsiteX430" fmla="*/ 3562346 w 4147803"/>
              <a:gd name="connsiteY430" fmla="*/ 3844389 h 6295418"/>
              <a:gd name="connsiteX431" fmla="*/ 3607556 w 4147803"/>
              <a:gd name="connsiteY431" fmla="*/ 3825460 h 6295418"/>
              <a:gd name="connsiteX432" fmla="*/ 715222 w 4147803"/>
              <a:gd name="connsiteY432" fmla="*/ 3815605 h 6295418"/>
              <a:gd name="connsiteX433" fmla="*/ 748387 w 4147803"/>
              <a:gd name="connsiteY433" fmla="*/ 3827494 h 6295418"/>
              <a:gd name="connsiteX434" fmla="*/ 757773 w 4147803"/>
              <a:gd name="connsiteY434" fmla="*/ 3862535 h 6295418"/>
              <a:gd name="connsiteX435" fmla="*/ 717726 w 4147803"/>
              <a:gd name="connsiteY435" fmla="*/ 3850646 h 6295418"/>
              <a:gd name="connsiteX436" fmla="*/ 715222 w 4147803"/>
              <a:gd name="connsiteY436" fmla="*/ 3815605 h 6295418"/>
              <a:gd name="connsiteX437" fmla="*/ 3382759 w 4147803"/>
              <a:gd name="connsiteY437" fmla="*/ 3803872 h 6295418"/>
              <a:gd name="connsiteX438" fmla="*/ 3427187 w 4147803"/>
              <a:gd name="connsiteY438" fmla="*/ 3823739 h 6295418"/>
              <a:gd name="connsiteX439" fmla="*/ 3432192 w 4147803"/>
              <a:gd name="connsiteY439" fmla="*/ 3912594 h 6295418"/>
              <a:gd name="connsiteX440" fmla="*/ 3342085 w 4147803"/>
              <a:gd name="connsiteY440" fmla="*/ 3918852 h 6295418"/>
              <a:gd name="connsiteX441" fmla="*/ 3338331 w 4147803"/>
              <a:gd name="connsiteY441" fmla="*/ 3824365 h 6295418"/>
              <a:gd name="connsiteX442" fmla="*/ 3382759 w 4147803"/>
              <a:gd name="connsiteY442" fmla="*/ 3803872 h 6295418"/>
              <a:gd name="connsiteX443" fmla="*/ 3167269 w 4147803"/>
              <a:gd name="connsiteY443" fmla="*/ 3781580 h 6295418"/>
              <a:gd name="connsiteX444" fmla="*/ 3210054 w 4147803"/>
              <a:gd name="connsiteY444" fmla="*/ 3804967 h 6295418"/>
              <a:gd name="connsiteX445" fmla="*/ 3206925 w 4147803"/>
              <a:gd name="connsiteY445" fmla="*/ 3894448 h 6295418"/>
              <a:gd name="connsiteX446" fmla="*/ 3117445 w 4147803"/>
              <a:gd name="connsiteY446" fmla="*/ 3892570 h 6295418"/>
              <a:gd name="connsiteX447" fmla="*/ 3121199 w 4147803"/>
              <a:gd name="connsiteY447" fmla="*/ 3798083 h 6295418"/>
              <a:gd name="connsiteX448" fmla="*/ 3167269 w 4147803"/>
              <a:gd name="connsiteY448" fmla="*/ 3781580 h 6295418"/>
              <a:gd name="connsiteX449" fmla="*/ 2942862 w 4147803"/>
              <a:gd name="connsiteY449" fmla="*/ 3759992 h 6295418"/>
              <a:gd name="connsiteX450" fmla="*/ 2986664 w 4147803"/>
              <a:gd name="connsiteY450" fmla="*/ 3782441 h 6295418"/>
              <a:gd name="connsiteX451" fmla="*/ 2982909 w 4147803"/>
              <a:gd name="connsiteY451" fmla="*/ 3871921 h 6295418"/>
              <a:gd name="connsiteX452" fmla="*/ 2892803 w 4147803"/>
              <a:gd name="connsiteY452" fmla="*/ 3869418 h 6295418"/>
              <a:gd name="connsiteX453" fmla="*/ 2897183 w 4147803"/>
              <a:gd name="connsiteY453" fmla="*/ 3779311 h 6295418"/>
              <a:gd name="connsiteX454" fmla="*/ 2942862 w 4147803"/>
              <a:gd name="connsiteY454" fmla="*/ 3759992 h 6295418"/>
              <a:gd name="connsiteX455" fmla="*/ 2720724 w 4147803"/>
              <a:gd name="connsiteY455" fmla="*/ 3738951 h 6295418"/>
              <a:gd name="connsiteX456" fmla="*/ 2765777 w 4147803"/>
              <a:gd name="connsiteY456" fmla="*/ 3759914 h 6295418"/>
              <a:gd name="connsiteX457" fmla="*/ 2761397 w 4147803"/>
              <a:gd name="connsiteY457" fmla="*/ 3849394 h 6295418"/>
              <a:gd name="connsiteX458" fmla="*/ 2672542 w 4147803"/>
              <a:gd name="connsiteY458" fmla="*/ 3846266 h 6295418"/>
              <a:gd name="connsiteX459" fmla="*/ 2675670 w 4147803"/>
              <a:gd name="connsiteY459" fmla="*/ 3757411 h 6295418"/>
              <a:gd name="connsiteX460" fmla="*/ 2720724 w 4147803"/>
              <a:gd name="connsiteY460" fmla="*/ 3738951 h 6295418"/>
              <a:gd name="connsiteX461" fmla="*/ 2289431 w 4147803"/>
              <a:gd name="connsiteY461" fmla="*/ 3718849 h 6295418"/>
              <a:gd name="connsiteX462" fmla="*/ 2330261 w 4147803"/>
              <a:gd name="connsiteY462" fmla="*/ 3729878 h 6295418"/>
              <a:gd name="connsiteX463" fmla="*/ 2325256 w 4147803"/>
              <a:gd name="connsiteY463" fmla="*/ 3816857 h 6295418"/>
              <a:gd name="connsiteX464" fmla="*/ 2253921 w 4147803"/>
              <a:gd name="connsiteY464" fmla="*/ 3826242 h 6295418"/>
              <a:gd name="connsiteX465" fmla="*/ 2247663 w 4147803"/>
              <a:gd name="connsiteY465" fmla="*/ 3724246 h 6295418"/>
              <a:gd name="connsiteX466" fmla="*/ 2289431 w 4147803"/>
              <a:gd name="connsiteY466" fmla="*/ 3718849 h 6295418"/>
              <a:gd name="connsiteX467" fmla="*/ 2061348 w 4147803"/>
              <a:gd name="connsiteY467" fmla="*/ 3697809 h 6295418"/>
              <a:gd name="connsiteX468" fmla="*/ 2098111 w 4147803"/>
              <a:gd name="connsiteY468" fmla="*/ 3721118 h 6295418"/>
              <a:gd name="connsiteX469" fmla="*/ 2110001 w 4147803"/>
              <a:gd name="connsiteY469" fmla="*/ 3823114 h 6295418"/>
              <a:gd name="connsiteX470" fmla="*/ 2009881 w 4147803"/>
              <a:gd name="connsiteY470" fmla="*/ 3798710 h 6295418"/>
              <a:gd name="connsiteX471" fmla="*/ 2016139 w 4147803"/>
              <a:gd name="connsiteY471" fmla="*/ 3711106 h 6295418"/>
              <a:gd name="connsiteX472" fmla="*/ 2061348 w 4147803"/>
              <a:gd name="connsiteY472" fmla="*/ 3697809 h 6295418"/>
              <a:gd name="connsiteX473" fmla="*/ 1833189 w 4147803"/>
              <a:gd name="connsiteY473" fmla="*/ 3685763 h 6295418"/>
              <a:gd name="connsiteX474" fmla="*/ 1869091 w 4147803"/>
              <a:gd name="connsiteY474" fmla="*/ 3695462 h 6295418"/>
              <a:gd name="connsiteX475" fmla="*/ 1889740 w 4147803"/>
              <a:gd name="connsiteY475" fmla="*/ 3774306 h 6295418"/>
              <a:gd name="connsiteX476" fmla="*/ 1872218 w 4147803"/>
              <a:gd name="connsiteY476" fmla="*/ 3792453 h 6295418"/>
              <a:gd name="connsiteX477" fmla="*/ 1791498 w 4147803"/>
              <a:gd name="connsiteY477" fmla="*/ 3775557 h 6295418"/>
              <a:gd name="connsiteX478" fmla="*/ 1794001 w 4147803"/>
              <a:gd name="connsiteY478" fmla="*/ 3694836 h 6295418"/>
              <a:gd name="connsiteX479" fmla="*/ 1833189 w 4147803"/>
              <a:gd name="connsiteY479" fmla="*/ 3685763 h 6295418"/>
              <a:gd name="connsiteX480" fmla="*/ 1672607 w 4147803"/>
              <a:gd name="connsiteY480" fmla="*/ 3661047 h 6295418"/>
              <a:gd name="connsiteX481" fmla="*/ 1643196 w 4147803"/>
              <a:gd name="connsiteY481" fmla="*/ 3756159 h 6295418"/>
              <a:gd name="connsiteX482" fmla="*/ 1569359 w 4147803"/>
              <a:gd name="connsiteY482" fmla="*/ 3750527 h 6295418"/>
              <a:gd name="connsiteX483" fmla="*/ 1575618 w 4147803"/>
              <a:gd name="connsiteY483" fmla="*/ 3671684 h 6295418"/>
              <a:gd name="connsiteX484" fmla="*/ 1672607 w 4147803"/>
              <a:gd name="connsiteY484" fmla="*/ 3661047 h 6295418"/>
              <a:gd name="connsiteX485" fmla="*/ 4061845 w 4147803"/>
              <a:gd name="connsiteY485" fmla="*/ 3636643 h 6295418"/>
              <a:gd name="connsiteX486" fmla="*/ 4106115 w 4147803"/>
              <a:gd name="connsiteY486" fmla="*/ 3656667 h 6295418"/>
              <a:gd name="connsiteX487" fmla="*/ 4103613 w 4147803"/>
              <a:gd name="connsiteY487" fmla="*/ 3751779 h 6295418"/>
              <a:gd name="connsiteX488" fmla="*/ 4014131 w 4147803"/>
              <a:gd name="connsiteY488" fmla="*/ 3749277 h 6295418"/>
              <a:gd name="connsiteX489" fmla="*/ 4016635 w 4147803"/>
              <a:gd name="connsiteY489" fmla="*/ 3654163 h 6295418"/>
              <a:gd name="connsiteX490" fmla="*/ 4061845 w 4147803"/>
              <a:gd name="connsiteY490" fmla="*/ 3636643 h 6295418"/>
              <a:gd name="connsiteX491" fmla="*/ 1391258 w 4147803"/>
              <a:gd name="connsiteY491" fmla="*/ 3636329 h 6295418"/>
              <a:gd name="connsiteX492" fmla="*/ 1426691 w 4147803"/>
              <a:gd name="connsiteY492" fmla="*/ 3656667 h 6295418"/>
              <a:gd name="connsiteX493" fmla="*/ 1443585 w 4147803"/>
              <a:gd name="connsiteY493" fmla="*/ 3750527 h 6295418"/>
              <a:gd name="connsiteX494" fmla="*/ 1350350 w 4147803"/>
              <a:gd name="connsiteY494" fmla="*/ 3728000 h 6295418"/>
              <a:gd name="connsiteX495" fmla="*/ 1351601 w 4147803"/>
              <a:gd name="connsiteY495" fmla="*/ 3653538 h 6295418"/>
              <a:gd name="connsiteX496" fmla="*/ 1391258 w 4147803"/>
              <a:gd name="connsiteY496" fmla="*/ 3636329 h 6295418"/>
              <a:gd name="connsiteX497" fmla="*/ 1154492 w 4147803"/>
              <a:gd name="connsiteY497" fmla="*/ 3621624 h 6295418"/>
              <a:gd name="connsiteX498" fmla="*/ 1170762 w 4147803"/>
              <a:gd name="connsiteY498" fmla="*/ 3664175 h 6295418"/>
              <a:gd name="connsiteX499" fmla="*/ 1176394 w 4147803"/>
              <a:gd name="connsiteY499" fmla="*/ 3721118 h 6295418"/>
              <a:gd name="connsiteX500" fmla="*/ 1147610 w 4147803"/>
              <a:gd name="connsiteY500" fmla="*/ 3716738 h 6295418"/>
              <a:gd name="connsiteX501" fmla="*/ 1116948 w 4147803"/>
              <a:gd name="connsiteY501" fmla="*/ 3670432 h 6295418"/>
              <a:gd name="connsiteX502" fmla="*/ 1154492 w 4147803"/>
              <a:gd name="connsiteY502" fmla="*/ 3621624 h 6295418"/>
              <a:gd name="connsiteX503" fmla="*/ 3837673 w 4147803"/>
              <a:gd name="connsiteY503" fmla="*/ 3613882 h 6295418"/>
              <a:gd name="connsiteX504" fmla="*/ 3882725 w 4147803"/>
              <a:gd name="connsiteY504" fmla="*/ 3633513 h 6295418"/>
              <a:gd name="connsiteX505" fmla="*/ 3883352 w 4147803"/>
              <a:gd name="connsiteY505" fmla="*/ 3728626 h 6295418"/>
              <a:gd name="connsiteX506" fmla="*/ 3797625 w 4147803"/>
              <a:gd name="connsiteY506" fmla="*/ 3733007 h 6295418"/>
              <a:gd name="connsiteX507" fmla="*/ 3792620 w 4147803"/>
              <a:gd name="connsiteY507" fmla="*/ 3634140 h 6295418"/>
              <a:gd name="connsiteX508" fmla="*/ 3837673 w 4147803"/>
              <a:gd name="connsiteY508" fmla="*/ 3613882 h 6295418"/>
              <a:gd name="connsiteX509" fmla="*/ 961530 w 4147803"/>
              <a:gd name="connsiteY509" fmla="*/ 3606372 h 6295418"/>
              <a:gd name="connsiteX510" fmla="*/ 994303 w 4147803"/>
              <a:gd name="connsiteY510" fmla="*/ 3630386 h 6295418"/>
              <a:gd name="connsiteX511" fmla="*/ 985543 w 4147803"/>
              <a:gd name="connsiteY511" fmla="*/ 3696088 h 6295418"/>
              <a:gd name="connsiteX512" fmla="*/ 903570 w 4147803"/>
              <a:gd name="connsiteY512" fmla="*/ 3704848 h 6295418"/>
              <a:gd name="connsiteX513" fmla="*/ 923595 w 4147803"/>
              <a:gd name="connsiteY513" fmla="*/ 3624128 h 6295418"/>
              <a:gd name="connsiteX514" fmla="*/ 961530 w 4147803"/>
              <a:gd name="connsiteY514" fmla="*/ 3606372 h 6295418"/>
              <a:gd name="connsiteX515" fmla="*/ 789686 w 4147803"/>
              <a:gd name="connsiteY515" fmla="*/ 3603477 h 6295418"/>
              <a:gd name="connsiteX516" fmla="*/ 760275 w 4147803"/>
              <a:gd name="connsiteY516" fmla="*/ 3676064 h 6295418"/>
              <a:gd name="connsiteX517" fmla="*/ 712719 w 4147803"/>
              <a:gd name="connsiteY517" fmla="*/ 3678567 h 6295418"/>
              <a:gd name="connsiteX518" fmla="*/ 743381 w 4147803"/>
              <a:gd name="connsiteY518" fmla="*/ 3607234 h 6295418"/>
              <a:gd name="connsiteX519" fmla="*/ 789686 w 4147803"/>
              <a:gd name="connsiteY519" fmla="*/ 3603477 h 6295418"/>
              <a:gd name="connsiteX520" fmla="*/ 3618820 w 4147803"/>
              <a:gd name="connsiteY520" fmla="*/ 3591589 h 6295418"/>
              <a:gd name="connsiteX521" fmla="*/ 3666219 w 4147803"/>
              <a:gd name="connsiteY521" fmla="*/ 3615367 h 6295418"/>
              <a:gd name="connsiteX522" fmla="*/ 3667471 w 4147803"/>
              <a:gd name="connsiteY522" fmla="*/ 3702346 h 6295418"/>
              <a:gd name="connsiteX523" fmla="*/ 3567353 w 4147803"/>
              <a:gd name="connsiteY523" fmla="*/ 3703598 h 6295418"/>
              <a:gd name="connsiteX524" fmla="*/ 3570480 w 4147803"/>
              <a:gd name="connsiteY524" fmla="*/ 3612864 h 6295418"/>
              <a:gd name="connsiteX525" fmla="*/ 3618820 w 4147803"/>
              <a:gd name="connsiteY525" fmla="*/ 3591589 h 6295418"/>
              <a:gd name="connsiteX526" fmla="*/ 3410761 w 4147803"/>
              <a:gd name="connsiteY526" fmla="*/ 3581577 h 6295418"/>
              <a:gd name="connsiteX527" fmla="*/ 3457221 w 4147803"/>
              <a:gd name="connsiteY527" fmla="*/ 3606607 h 6295418"/>
              <a:gd name="connsiteX528" fmla="*/ 3445959 w 4147803"/>
              <a:gd name="connsiteY528" fmla="*/ 3700468 h 6295418"/>
              <a:gd name="connsiteX529" fmla="*/ 3360232 w 4147803"/>
              <a:gd name="connsiteY529" fmla="*/ 3694836 h 6295418"/>
              <a:gd name="connsiteX530" fmla="*/ 3361484 w 4147803"/>
              <a:gd name="connsiteY530" fmla="*/ 3599724 h 6295418"/>
              <a:gd name="connsiteX531" fmla="*/ 3410761 w 4147803"/>
              <a:gd name="connsiteY531" fmla="*/ 3581577 h 6295418"/>
              <a:gd name="connsiteX532" fmla="*/ 3190343 w 4147803"/>
              <a:gd name="connsiteY532" fmla="*/ 3559364 h 6295418"/>
              <a:gd name="connsiteX533" fmla="*/ 3233206 w 4147803"/>
              <a:gd name="connsiteY533" fmla="*/ 3582829 h 6295418"/>
              <a:gd name="connsiteX534" fmla="*/ 3225071 w 4147803"/>
              <a:gd name="connsiteY534" fmla="*/ 3677315 h 6295418"/>
              <a:gd name="connsiteX535" fmla="*/ 3138719 w 4147803"/>
              <a:gd name="connsiteY535" fmla="*/ 3672935 h 6295418"/>
              <a:gd name="connsiteX536" fmla="*/ 3143726 w 4147803"/>
              <a:gd name="connsiteY536" fmla="*/ 3575320 h 6295418"/>
              <a:gd name="connsiteX537" fmla="*/ 3190343 w 4147803"/>
              <a:gd name="connsiteY537" fmla="*/ 3559364 h 6295418"/>
              <a:gd name="connsiteX538" fmla="*/ 2961322 w 4147803"/>
              <a:gd name="connsiteY538" fmla="*/ 3536915 h 6295418"/>
              <a:gd name="connsiteX539" fmla="*/ 3006688 w 4147803"/>
              <a:gd name="connsiteY539" fmla="*/ 3555921 h 6295418"/>
              <a:gd name="connsiteX540" fmla="*/ 3006061 w 4147803"/>
              <a:gd name="connsiteY540" fmla="*/ 3651660 h 6295418"/>
              <a:gd name="connsiteX541" fmla="*/ 2915955 w 4147803"/>
              <a:gd name="connsiteY541" fmla="*/ 3647906 h 6295418"/>
              <a:gd name="connsiteX542" fmla="*/ 2915955 w 4147803"/>
              <a:gd name="connsiteY542" fmla="*/ 3557799 h 6295418"/>
              <a:gd name="connsiteX543" fmla="*/ 2961322 w 4147803"/>
              <a:gd name="connsiteY543" fmla="*/ 3536915 h 6295418"/>
              <a:gd name="connsiteX544" fmla="*/ 2744737 w 4147803"/>
              <a:gd name="connsiteY544" fmla="*/ 3515561 h 6295418"/>
              <a:gd name="connsiteX545" fmla="*/ 2788303 w 4147803"/>
              <a:gd name="connsiteY545" fmla="*/ 3538401 h 6295418"/>
              <a:gd name="connsiteX546" fmla="*/ 2780795 w 4147803"/>
              <a:gd name="connsiteY546" fmla="*/ 3632263 h 6295418"/>
              <a:gd name="connsiteX547" fmla="*/ 2695694 w 4147803"/>
              <a:gd name="connsiteY547" fmla="*/ 3626631 h 6295418"/>
              <a:gd name="connsiteX548" fmla="*/ 2698823 w 4147803"/>
              <a:gd name="connsiteY548" fmla="*/ 3532144 h 6295418"/>
              <a:gd name="connsiteX549" fmla="*/ 2744737 w 4147803"/>
              <a:gd name="connsiteY549" fmla="*/ 3515561 h 6295418"/>
              <a:gd name="connsiteX550" fmla="*/ 2507112 w 4147803"/>
              <a:gd name="connsiteY550" fmla="*/ 3505784 h 6295418"/>
              <a:gd name="connsiteX551" fmla="*/ 2553026 w 4147803"/>
              <a:gd name="connsiteY551" fmla="*/ 3524635 h 6295418"/>
              <a:gd name="connsiteX552" fmla="*/ 2552399 w 4147803"/>
              <a:gd name="connsiteY552" fmla="*/ 3614116 h 6295418"/>
              <a:gd name="connsiteX553" fmla="*/ 2463544 w 4147803"/>
              <a:gd name="connsiteY553" fmla="*/ 3614741 h 6295418"/>
              <a:gd name="connsiteX554" fmla="*/ 2463544 w 4147803"/>
              <a:gd name="connsiteY554" fmla="*/ 3525887 h 6295418"/>
              <a:gd name="connsiteX555" fmla="*/ 2507112 w 4147803"/>
              <a:gd name="connsiteY555" fmla="*/ 3505784 h 6295418"/>
              <a:gd name="connsiteX556" fmla="*/ 2290292 w 4147803"/>
              <a:gd name="connsiteY556" fmla="*/ 3494365 h 6295418"/>
              <a:gd name="connsiteX557" fmla="*/ 2330261 w 4147803"/>
              <a:gd name="connsiteY557" fmla="*/ 3507115 h 6295418"/>
              <a:gd name="connsiteX558" fmla="*/ 2332138 w 4147803"/>
              <a:gd name="connsiteY558" fmla="*/ 3592840 h 6295418"/>
              <a:gd name="connsiteX559" fmla="*/ 2238903 w 4147803"/>
              <a:gd name="connsiteY559" fmla="*/ 3587835 h 6295418"/>
              <a:gd name="connsiteX560" fmla="*/ 2248914 w 4147803"/>
              <a:gd name="connsiteY560" fmla="*/ 3500856 h 6295418"/>
              <a:gd name="connsiteX561" fmla="*/ 2290292 w 4147803"/>
              <a:gd name="connsiteY561" fmla="*/ 3494365 h 6295418"/>
              <a:gd name="connsiteX562" fmla="*/ 2103743 w 4147803"/>
              <a:gd name="connsiteY562" fmla="*/ 3478956 h 6295418"/>
              <a:gd name="connsiteX563" fmla="*/ 2118135 w 4147803"/>
              <a:gd name="connsiteY563" fmla="*/ 3579700 h 6295418"/>
              <a:gd name="connsiteX564" fmla="*/ 2035538 w 4147803"/>
              <a:gd name="connsiteY564" fmla="*/ 3580952 h 6295418"/>
              <a:gd name="connsiteX565" fmla="*/ 2033660 w 4147803"/>
              <a:gd name="connsiteY565" fmla="*/ 3494598 h 6295418"/>
              <a:gd name="connsiteX566" fmla="*/ 2103743 w 4147803"/>
              <a:gd name="connsiteY566" fmla="*/ 3478956 h 6295418"/>
              <a:gd name="connsiteX567" fmla="*/ 1869091 w 4147803"/>
              <a:gd name="connsiteY567" fmla="*/ 3459557 h 6295418"/>
              <a:gd name="connsiteX568" fmla="*/ 1910389 w 4147803"/>
              <a:gd name="connsiteY568" fmla="*/ 3506488 h 6295418"/>
              <a:gd name="connsiteX569" fmla="*/ 1884108 w 4147803"/>
              <a:gd name="connsiteY569" fmla="*/ 3565308 h 6295418"/>
              <a:gd name="connsiteX570" fmla="*/ 1840932 w 4147803"/>
              <a:gd name="connsiteY570" fmla="*/ 3569688 h 6295418"/>
              <a:gd name="connsiteX571" fmla="*/ 1856574 w 4147803"/>
              <a:gd name="connsiteY571" fmla="*/ 3532769 h 6295418"/>
              <a:gd name="connsiteX572" fmla="*/ 1867213 w 4147803"/>
              <a:gd name="connsiteY572" fmla="*/ 3521507 h 6295418"/>
              <a:gd name="connsiteX573" fmla="*/ 1879101 w 4147803"/>
              <a:gd name="connsiteY573" fmla="*/ 3487090 h 6295418"/>
              <a:gd name="connsiteX574" fmla="*/ 1842182 w 4147803"/>
              <a:gd name="connsiteY574" fmla="*/ 3498353 h 6295418"/>
              <a:gd name="connsiteX575" fmla="*/ 1800258 w 4147803"/>
              <a:gd name="connsiteY575" fmla="*/ 3507740 h 6295418"/>
              <a:gd name="connsiteX576" fmla="*/ 1807141 w 4147803"/>
              <a:gd name="connsiteY576" fmla="*/ 3477704 h 6295418"/>
              <a:gd name="connsiteX577" fmla="*/ 1869091 w 4147803"/>
              <a:gd name="connsiteY577" fmla="*/ 3459557 h 6295418"/>
              <a:gd name="connsiteX578" fmla="*/ 1626302 w 4147803"/>
              <a:gd name="connsiteY578" fmla="*/ 3446729 h 6295418"/>
              <a:gd name="connsiteX579" fmla="*/ 1668853 w 4147803"/>
              <a:gd name="connsiteY579" fmla="*/ 3448294 h 6295418"/>
              <a:gd name="connsiteX580" fmla="*/ 1658215 w 4147803"/>
              <a:gd name="connsiteY580" fmla="*/ 3535272 h 6295418"/>
              <a:gd name="connsiteX581" fmla="*/ 1591260 w 4147803"/>
              <a:gd name="connsiteY581" fmla="*/ 3530892 h 6295418"/>
              <a:gd name="connsiteX582" fmla="*/ 1593138 w 4147803"/>
              <a:gd name="connsiteY582" fmla="*/ 3454552 h 6295418"/>
              <a:gd name="connsiteX583" fmla="*/ 1626302 w 4147803"/>
              <a:gd name="connsiteY583" fmla="*/ 3446729 h 6295418"/>
              <a:gd name="connsiteX584" fmla="*/ 4084058 w 4147803"/>
              <a:gd name="connsiteY584" fmla="*/ 3413487 h 6295418"/>
              <a:gd name="connsiteX585" fmla="*/ 4131771 w 4147803"/>
              <a:gd name="connsiteY585" fmla="*/ 3436405 h 6295418"/>
              <a:gd name="connsiteX586" fmla="*/ 4146554 w 4147803"/>
              <a:gd name="connsiteY586" fmla="*/ 3459899 h 6295418"/>
              <a:gd name="connsiteX587" fmla="*/ 4147803 w 4147803"/>
              <a:gd name="connsiteY587" fmla="*/ 3467897 h 6295418"/>
              <a:gd name="connsiteX588" fmla="*/ 4147803 w 4147803"/>
              <a:gd name="connsiteY588" fmla="*/ 3495499 h 6295418"/>
              <a:gd name="connsiteX589" fmla="*/ 4143739 w 4147803"/>
              <a:gd name="connsiteY589" fmla="*/ 3510409 h 6295418"/>
              <a:gd name="connsiteX590" fmla="*/ 4126139 w 4147803"/>
              <a:gd name="connsiteY590" fmla="*/ 3532144 h 6295418"/>
              <a:gd name="connsiteX591" fmla="*/ 4035407 w 4147803"/>
              <a:gd name="connsiteY591" fmla="*/ 3529015 h 6295418"/>
              <a:gd name="connsiteX592" fmla="*/ 4035407 w 4147803"/>
              <a:gd name="connsiteY592" fmla="*/ 3433277 h 6295418"/>
              <a:gd name="connsiteX593" fmla="*/ 4084058 w 4147803"/>
              <a:gd name="connsiteY593" fmla="*/ 3413487 h 6295418"/>
              <a:gd name="connsiteX594" fmla="*/ 3863641 w 4147803"/>
              <a:gd name="connsiteY594" fmla="*/ 3391117 h 6295418"/>
              <a:gd name="connsiteX595" fmla="*/ 3910884 w 4147803"/>
              <a:gd name="connsiteY595" fmla="*/ 3415130 h 6295418"/>
              <a:gd name="connsiteX596" fmla="*/ 3909632 w 4147803"/>
              <a:gd name="connsiteY596" fmla="*/ 3505862 h 6295418"/>
              <a:gd name="connsiteX597" fmla="*/ 3813269 w 4147803"/>
              <a:gd name="connsiteY597" fmla="*/ 3507740 h 6295418"/>
              <a:gd name="connsiteX598" fmla="*/ 3814520 w 4147803"/>
              <a:gd name="connsiteY598" fmla="*/ 3410750 h 6295418"/>
              <a:gd name="connsiteX599" fmla="*/ 3863641 w 4147803"/>
              <a:gd name="connsiteY599" fmla="*/ 3391117 h 6295418"/>
              <a:gd name="connsiteX600" fmla="*/ 3636496 w 4147803"/>
              <a:gd name="connsiteY600" fmla="*/ 3368277 h 6295418"/>
              <a:gd name="connsiteX601" fmla="*/ 3685617 w 4147803"/>
              <a:gd name="connsiteY601" fmla="*/ 3388849 h 6295418"/>
              <a:gd name="connsiteX602" fmla="*/ 3685617 w 4147803"/>
              <a:gd name="connsiteY602" fmla="*/ 3485213 h 6295418"/>
              <a:gd name="connsiteX603" fmla="*/ 3589252 w 4147803"/>
              <a:gd name="connsiteY603" fmla="*/ 3482084 h 6295418"/>
              <a:gd name="connsiteX604" fmla="*/ 3589252 w 4147803"/>
              <a:gd name="connsiteY604" fmla="*/ 3391351 h 6295418"/>
              <a:gd name="connsiteX605" fmla="*/ 3636496 w 4147803"/>
              <a:gd name="connsiteY605" fmla="*/ 3368277 h 6295418"/>
              <a:gd name="connsiteX606" fmla="*/ 3428985 w 4147803"/>
              <a:gd name="connsiteY606" fmla="*/ 3356388 h 6295418"/>
              <a:gd name="connsiteX607" fmla="*/ 3474116 w 4147803"/>
              <a:gd name="connsiteY607" fmla="*/ 3376959 h 6295418"/>
              <a:gd name="connsiteX608" fmla="*/ 3475993 w 4147803"/>
              <a:gd name="connsiteY608" fmla="*/ 3473324 h 6295418"/>
              <a:gd name="connsiteX609" fmla="*/ 3379004 w 4147803"/>
              <a:gd name="connsiteY609" fmla="*/ 3472072 h 6295418"/>
              <a:gd name="connsiteX610" fmla="*/ 3383384 w 4147803"/>
              <a:gd name="connsiteY610" fmla="*/ 3375707 h 6295418"/>
              <a:gd name="connsiteX611" fmla="*/ 3428985 w 4147803"/>
              <a:gd name="connsiteY611" fmla="*/ 3356388 h 6295418"/>
              <a:gd name="connsiteX612" fmla="*/ 3203483 w 4147803"/>
              <a:gd name="connsiteY612" fmla="*/ 3334956 h 6295418"/>
              <a:gd name="connsiteX613" fmla="*/ 3249475 w 4147803"/>
              <a:gd name="connsiteY613" fmla="*/ 3352555 h 6295418"/>
              <a:gd name="connsiteX614" fmla="*/ 3256358 w 4147803"/>
              <a:gd name="connsiteY614" fmla="*/ 3448294 h 6295418"/>
              <a:gd name="connsiteX615" fmla="*/ 3160621 w 4147803"/>
              <a:gd name="connsiteY615" fmla="*/ 3452049 h 6295418"/>
              <a:gd name="connsiteX616" fmla="*/ 3159369 w 4147803"/>
              <a:gd name="connsiteY616" fmla="*/ 3356310 h 6295418"/>
              <a:gd name="connsiteX617" fmla="*/ 3203483 w 4147803"/>
              <a:gd name="connsiteY617" fmla="*/ 3334956 h 6295418"/>
              <a:gd name="connsiteX618" fmla="*/ 2973445 w 4147803"/>
              <a:gd name="connsiteY618" fmla="*/ 3324553 h 6295418"/>
              <a:gd name="connsiteX619" fmla="*/ 3018576 w 4147803"/>
              <a:gd name="connsiteY619" fmla="*/ 3345047 h 6295418"/>
              <a:gd name="connsiteX620" fmla="*/ 3014196 w 4147803"/>
              <a:gd name="connsiteY620" fmla="*/ 3445165 h 6295418"/>
              <a:gd name="connsiteX621" fmla="*/ 2927219 w 4147803"/>
              <a:gd name="connsiteY621" fmla="*/ 3440160 h 6295418"/>
              <a:gd name="connsiteX622" fmla="*/ 2927844 w 4147803"/>
              <a:gd name="connsiteY622" fmla="*/ 3344421 h 6295418"/>
              <a:gd name="connsiteX623" fmla="*/ 2973445 w 4147803"/>
              <a:gd name="connsiteY623" fmla="*/ 3324553 h 6295418"/>
              <a:gd name="connsiteX624" fmla="*/ 2750447 w 4147803"/>
              <a:gd name="connsiteY624" fmla="*/ 3303122 h 6295418"/>
              <a:gd name="connsiteX625" fmla="*/ 2792058 w 4147803"/>
              <a:gd name="connsiteY625" fmla="*/ 3318139 h 6295418"/>
              <a:gd name="connsiteX626" fmla="*/ 2797690 w 4147803"/>
              <a:gd name="connsiteY626" fmla="*/ 3417008 h 6295418"/>
              <a:gd name="connsiteX627" fmla="*/ 2708835 w 4147803"/>
              <a:gd name="connsiteY627" fmla="*/ 3418885 h 6295418"/>
              <a:gd name="connsiteX628" fmla="*/ 2706958 w 4147803"/>
              <a:gd name="connsiteY628" fmla="*/ 3323771 h 6295418"/>
              <a:gd name="connsiteX629" fmla="*/ 2750447 w 4147803"/>
              <a:gd name="connsiteY629" fmla="*/ 3303122 h 6295418"/>
              <a:gd name="connsiteX630" fmla="*/ 2533862 w 4147803"/>
              <a:gd name="connsiteY630" fmla="*/ 3282786 h 6295418"/>
              <a:gd name="connsiteX631" fmla="*/ 2577428 w 4147803"/>
              <a:gd name="connsiteY631" fmla="*/ 3305625 h 6295418"/>
              <a:gd name="connsiteX632" fmla="*/ 2569920 w 4147803"/>
              <a:gd name="connsiteY632" fmla="*/ 3399486 h 6295418"/>
              <a:gd name="connsiteX633" fmla="*/ 2484819 w 4147803"/>
              <a:gd name="connsiteY633" fmla="*/ 3393854 h 6295418"/>
              <a:gd name="connsiteX634" fmla="*/ 2487948 w 4147803"/>
              <a:gd name="connsiteY634" fmla="*/ 3299369 h 6295418"/>
              <a:gd name="connsiteX635" fmla="*/ 2533862 w 4147803"/>
              <a:gd name="connsiteY635" fmla="*/ 3282786 h 6295418"/>
              <a:gd name="connsiteX636" fmla="*/ 2101944 w 4147803"/>
              <a:gd name="connsiteY636" fmla="*/ 3261588 h 6295418"/>
              <a:gd name="connsiteX637" fmla="*/ 2141913 w 4147803"/>
              <a:gd name="connsiteY637" fmla="*/ 3274338 h 6295418"/>
              <a:gd name="connsiteX638" fmla="*/ 2143790 w 4147803"/>
              <a:gd name="connsiteY638" fmla="*/ 3360065 h 6295418"/>
              <a:gd name="connsiteX639" fmla="*/ 2050555 w 4147803"/>
              <a:gd name="connsiteY639" fmla="*/ 3354433 h 6295418"/>
              <a:gd name="connsiteX640" fmla="*/ 2060567 w 4147803"/>
              <a:gd name="connsiteY640" fmla="*/ 3268080 h 6295418"/>
              <a:gd name="connsiteX641" fmla="*/ 2101944 w 4147803"/>
              <a:gd name="connsiteY641" fmla="*/ 3261588 h 6295418"/>
              <a:gd name="connsiteX642" fmla="*/ 2305310 w 4147803"/>
              <a:gd name="connsiteY642" fmla="*/ 3261119 h 6295418"/>
              <a:gd name="connsiteX643" fmla="*/ 2350910 w 4147803"/>
              <a:gd name="connsiteY643" fmla="*/ 3279345 h 6295418"/>
              <a:gd name="connsiteX644" fmla="*/ 2362175 w 4147803"/>
              <a:gd name="connsiteY644" fmla="*/ 3363819 h 6295418"/>
              <a:gd name="connsiteX645" fmla="*/ 2266435 w 4147803"/>
              <a:gd name="connsiteY645" fmla="*/ 3373205 h 6295418"/>
              <a:gd name="connsiteX646" fmla="*/ 2262055 w 4147803"/>
              <a:gd name="connsiteY646" fmla="*/ 3283725 h 6295418"/>
              <a:gd name="connsiteX647" fmla="*/ 2305310 w 4147803"/>
              <a:gd name="connsiteY647" fmla="*/ 3261119 h 6295418"/>
              <a:gd name="connsiteX648" fmla="*/ 1877303 w 4147803"/>
              <a:gd name="connsiteY648" fmla="*/ 3230536 h 6295418"/>
              <a:gd name="connsiteX649" fmla="*/ 1920401 w 4147803"/>
              <a:gd name="connsiteY649" fmla="*/ 3253063 h 6295418"/>
              <a:gd name="connsiteX650" fmla="*/ 1932289 w 4147803"/>
              <a:gd name="connsiteY650" fmla="*/ 3323771 h 6295418"/>
              <a:gd name="connsiteX651" fmla="*/ 1832172 w 4147803"/>
              <a:gd name="connsiteY651" fmla="*/ 3333158 h 6295418"/>
              <a:gd name="connsiteX652" fmla="*/ 1834674 w 4147803"/>
              <a:gd name="connsiteY652" fmla="*/ 3251186 h 6295418"/>
              <a:gd name="connsiteX653" fmla="*/ 1877303 w 4147803"/>
              <a:gd name="connsiteY653" fmla="*/ 3230536 h 6295418"/>
              <a:gd name="connsiteX654" fmla="*/ 1651410 w 4147803"/>
              <a:gd name="connsiteY654" fmla="*/ 3210200 h 6295418"/>
              <a:gd name="connsiteX655" fmla="*/ 1694507 w 4147803"/>
              <a:gd name="connsiteY655" fmla="*/ 3228032 h 6295418"/>
              <a:gd name="connsiteX656" fmla="*/ 1696385 w 4147803"/>
              <a:gd name="connsiteY656" fmla="*/ 3310006 h 6295418"/>
              <a:gd name="connsiteX657" fmla="*/ 1595640 w 4147803"/>
              <a:gd name="connsiteY657" fmla="*/ 3333783 h 6295418"/>
              <a:gd name="connsiteX658" fmla="*/ 1612537 w 4147803"/>
              <a:gd name="connsiteY658" fmla="*/ 3231788 h 6295418"/>
              <a:gd name="connsiteX659" fmla="*/ 1651410 w 4147803"/>
              <a:gd name="connsiteY659" fmla="*/ 3210200 h 6295418"/>
              <a:gd name="connsiteX660" fmla="*/ 4103691 w 4147803"/>
              <a:gd name="connsiteY660" fmla="*/ 3190254 h 6295418"/>
              <a:gd name="connsiteX661" fmla="*/ 4129259 w 4147803"/>
              <a:gd name="connsiteY661" fmla="*/ 3195133 h 6295418"/>
              <a:gd name="connsiteX662" fmla="*/ 4147803 w 4147803"/>
              <a:gd name="connsiteY662" fmla="*/ 3207446 h 6295418"/>
              <a:gd name="connsiteX663" fmla="*/ 4147803 w 4147803"/>
              <a:gd name="connsiteY663" fmla="*/ 3311695 h 6295418"/>
              <a:gd name="connsiteX664" fmla="*/ 4130861 w 4147803"/>
              <a:gd name="connsiteY664" fmla="*/ 3323800 h 6295418"/>
              <a:gd name="connsiteX665" fmla="*/ 4056682 w 4147803"/>
              <a:gd name="connsiteY665" fmla="*/ 3308754 h 6295418"/>
              <a:gd name="connsiteX666" fmla="*/ 4055430 w 4147803"/>
              <a:gd name="connsiteY666" fmla="*/ 3211764 h 6295418"/>
              <a:gd name="connsiteX667" fmla="*/ 4103691 w 4147803"/>
              <a:gd name="connsiteY667" fmla="*/ 3190254 h 6295418"/>
              <a:gd name="connsiteX668" fmla="*/ 1434434 w 4147803"/>
              <a:gd name="connsiteY668" fmla="*/ 3189316 h 6295418"/>
              <a:gd name="connsiteX669" fmla="*/ 1474247 w 4147803"/>
              <a:gd name="connsiteY669" fmla="*/ 3212390 h 6295418"/>
              <a:gd name="connsiteX670" fmla="*/ 1488639 w 4147803"/>
              <a:gd name="connsiteY670" fmla="*/ 3309379 h 6295418"/>
              <a:gd name="connsiteX671" fmla="*/ 1391649 w 4147803"/>
              <a:gd name="connsiteY671" fmla="*/ 3284350 h 6295418"/>
              <a:gd name="connsiteX672" fmla="*/ 1394152 w 4147803"/>
              <a:gd name="connsiteY672" fmla="*/ 3209887 h 6295418"/>
              <a:gd name="connsiteX673" fmla="*/ 1434434 w 4147803"/>
              <a:gd name="connsiteY673" fmla="*/ 3189316 h 6295418"/>
              <a:gd name="connsiteX674" fmla="*/ 769819 w 4147803"/>
              <a:gd name="connsiteY674" fmla="*/ 3170543 h 6295418"/>
              <a:gd name="connsiteX675" fmla="*/ 804078 w 4147803"/>
              <a:gd name="connsiteY675" fmla="*/ 3173594 h 6295418"/>
              <a:gd name="connsiteX676" fmla="*/ 799071 w 4147803"/>
              <a:gd name="connsiteY676" fmla="*/ 3217395 h 6295418"/>
              <a:gd name="connsiteX677" fmla="*/ 715849 w 4147803"/>
              <a:gd name="connsiteY677" fmla="*/ 3228659 h 6295418"/>
              <a:gd name="connsiteX678" fmla="*/ 736498 w 4147803"/>
              <a:gd name="connsiteY678" fmla="*/ 3171716 h 6295418"/>
              <a:gd name="connsiteX679" fmla="*/ 769819 w 4147803"/>
              <a:gd name="connsiteY679" fmla="*/ 3170543 h 6295418"/>
              <a:gd name="connsiteX680" fmla="*/ 3880067 w 4147803"/>
              <a:gd name="connsiteY680" fmla="*/ 3166320 h 6295418"/>
              <a:gd name="connsiteX681" fmla="*/ 3930908 w 4147803"/>
              <a:gd name="connsiteY681" fmla="*/ 3186735 h 6295418"/>
              <a:gd name="connsiteX682" fmla="*/ 3934663 w 4147803"/>
              <a:gd name="connsiteY682" fmla="*/ 3283725 h 6295418"/>
              <a:gd name="connsiteX683" fmla="*/ 3837673 w 4147803"/>
              <a:gd name="connsiteY683" fmla="*/ 3291859 h 6295418"/>
              <a:gd name="connsiteX684" fmla="*/ 3832041 w 4147803"/>
              <a:gd name="connsiteY684" fmla="*/ 3188611 h 6295418"/>
              <a:gd name="connsiteX685" fmla="*/ 3880067 w 4147803"/>
              <a:gd name="connsiteY685" fmla="*/ 3166320 h 6295418"/>
              <a:gd name="connsiteX686" fmla="*/ 993756 w 4147803"/>
              <a:gd name="connsiteY686" fmla="*/ 3162643 h 6295418"/>
              <a:gd name="connsiteX687" fmla="*/ 1019959 w 4147803"/>
              <a:gd name="connsiteY687" fmla="*/ 3164834 h 6295418"/>
              <a:gd name="connsiteX688" fmla="*/ 1046240 w 4147803"/>
              <a:gd name="connsiteY688" fmla="*/ 3211138 h 6295418"/>
              <a:gd name="connsiteX689" fmla="*/ 986795 w 4147803"/>
              <a:gd name="connsiteY689" fmla="*/ 3199875 h 6295418"/>
              <a:gd name="connsiteX690" fmla="*/ 966145 w 4147803"/>
              <a:gd name="connsiteY690" fmla="*/ 3164208 h 6295418"/>
              <a:gd name="connsiteX691" fmla="*/ 993756 w 4147803"/>
              <a:gd name="connsiteY691" fmla="*/ 3162643 h 6295418"/>
              <a:gd name="connsiteX692" fmla="*/ 3665046 w 4147803"/>
              <a:gd name="connsiteY692" fmla="*/ 3144575 h 6295418"/>
              <a:gd name="connsiteX693" fmla="*/ 3713150 w 4147803"/>
              <a:gd name="connsiteY693" fmla="*/ 3168588 h 6295418"/>
              <a:gd name="connsiteX694" fmla="*/ 3708770 w 4147803"/>
              <a:gd name="connsiteY694" fmla="*/ 3266828 h 6295418"/>
              <a:gd name="connsiteX695" fmla="*/ 3606149 w 4147803"/>
              <a:gd name="connsiteY695" fmla="*/ 3259946 h 6295418"/>
              <a:gd name="connsiteX696" fmla="*/ 3615534 w 4147803"/>
              <a:gd name="connsiteY696" fmla="*/ 3162331 h 6295418"/>
              <a:gd name="connsiteX697" fmla="*/ 3665046 w 4147803"/>
              <a:gd name="connsiteY697" fmla="*/ 3144575 h 6295418"/>
              <a:gd name="connsiteX698" fmla="*/ 3429142 w 4147803"/>
              <a:gd name="connsiteY698" fmla="*/ 3133468 h 6295418"/>
              <a:gd name="connsiteX699" fmla="*/ 3477871 w 4147803"/>
              <a:gd name="connsiteY699" fmla="*/ 3155447 h 6295418"/>
              <a:gd name="connsiteX700" fmla="*/ 3477871 w 4147803"/>
              <a:gd name="connsiteY700" fmla="*/ 3252438 h 6295418"/>
              <a:gd name="connsiteX701" fmla="*/ 3375876 w 4147803"/>
              <a:gd name="connsiteY701" fmla="*/ 3250559 h 6295418"/>
              <a:gd name="connsiteX702" fmla="*/ 3380881 w 4147803"/>
              <a:gd name="connsiteY702" fmla="*/ 3154196 h 6295418"/>
              <a:gd name="connsiteX703" fmla="*/ 3429142 w 4147803"/>
              <a:gd name="connsiteY703" fmla="*/ 3133468 h 6295418"/>
              <a:gd name="connsiteX704" fmla="*/ 3219831 w 4147803"/>
              <a:gd name="connsiteY704" fmla="*/ 3123925 h 6295418"/>
              <a:gd name="connsiteX705" fmla="*/ 3267622 w 4147803"/>
              <a:gd name="connsiteY705" fmla="*/ 3146687 h 6295418"/>
              <a:gd name="connsiteX706" fmla="*/ 3263867 w 4147803"/>
              <a:gd name="connsiteY706" fmla="*/ 3243676 h 6295418"/>
              <a:gd name="connsiteX707" fmla="*/ 3166878 w 4147803"/>
              <a:gd name="connsiteY707" fmla="*/ 3239922 h 6295418"/>
              <a:gd name="connsiteX708" fmla="*/ 3170631 w 4147803"/>
              <a:gd name="connsiteY708" fmla="*/ 3142932 h 6295418"/>
              <a:gd name="connsiteX709" fmla="*/ 3219831 w 4147803"/>
              <a:gd name="connsiteY709" fmla="*/ 3123925 h 6295418"/>
              <a:gd name="connsiteX710" fmla="*/ 2997849 w 4147803"/>
              <a:gd name="connsiteY710" fmla="*/ 3102259 h 6295418"/>
              <a:gd name="connsiteX711" fmla="*/ 3042980 w 4147803"/>
              <a:gd name="connsiteY711" fmla="*/ 3122910 h 6295418"/>
              <a:gd name="connsiteX712" fmla="*/ 3043607 w 4147803"/>
              <a:gd name="connsiteY712" fmla="*/ 3219272 h 6295418"/>
              <a:gd name="connsiteX713" fmla="*/ 2946616 w 4147803"/>
              <a:gd name="connsiteY713" fmla="*/ 3217395 h 6295418"/>
              <a:gd name="connsiteX714" fmla="*/ 2952248 w 4147803"/>
              <a:gd name="connsiteY714" fmla="*/ 3121031 h 6295418"/>
              <a:gd name="connsiteX715" fmla="*/ 2997849 w 4147803"/>
              <a:gd name="connsiteY715" fmla="*/ 3102259 h 6295418"/>
              <a:gd name="connsiteX716" fmla="*/ 2778918 w 4147803"/>
              <a:gd name="connsiteY716" fmla="*/ 3081923 h 6295418"/>
              <a:gd name="connsiteX717" fmla="*/ 2825222 w 4147803"/>
              <a:gd name="connsiteY717" fmla="*/ 3107265 h 6295418"/>
              <a:gd name="connsiteX718" fmla="*/ 2818340 w 4147803"/>
              <a:gd name="connsiteY718" fmla="*/ 3198623 h 6295418"/>
              <a:gd name="connsiteX719" fmla="*/ 2727607 w 4147803"/>
              <a:gd name="connsiteY719" fmla="*/ 3196120 h 6295418"/>
              <a:gd name="connsiteX720" fmla="*/ 2728858 w 4147803"/>
              <a:gd name="connsiteY720" fmla="*/ 3099756 h 6295418"/>
              <a:gd name="connsiteX721" fmla="*/ 2778918 w 4147803"/>
              <a:gd name="connsiteY721" fmla="*/ 3081923 h 6295418"/>
              <a:gd name="connsiteX722" fmla="*/ 2554120 w 4147803"/>
              <a:gd name="connsiteY722" fmla="*/ 3060804 h 6295418"/>
              <a:gd name="connsiteX723" fmla="*/ 2598705 w 4147803"/>
              <a:gd name="connsiteY723" fmla="*/ 3082236 h 6295418"/>
              <a:gd name="connsiteX724" fmla="*/ 2594950 w 4147803"/>
              <a:gd name="connsiteY724" fmla="*/ 3176722 h 6295418"/>
              <a:gd name="connsiteX725" fmla="*/ 2508597 w 4147803"/>
              <a:gd name="connsiteY725" fmla="*/ 3175471 h 6295418"/>
              <a:gd name="connsiteX726" fmla="*/ 2508597 w 4147803"/>
              <a:gd name="connsiteY726" fmla="*/ 3079732 h 6295418"/>
              <a:gd name="connsiteX727" fmla="*/ 2554120 w 4147803"/>
              <a:gd name="connsiteY727" fmla="*/ 3060804 h 6295418"/>
              <a:gd name="connsiteX728" fmla="*/ 2333703 w 4147803"/>
              <a:gd name="connsiteY728" fmla="*/ 3039215 h 6295418"/>
              <a:gd name="connsiteX729" fmla="*/ 2379069 w 4147803"/>
              <a:gd name="connsiteY729" fmla="*/ 3061587 h 6295418"/>
              <a:gd name="connsiteX730" fmla="*/ 2373437 w 4147803"/>
              <a:gd name="connsiteY730" fmla="*/ 3151067 h 6295418"/>
              <a:gd name="connsiteX731" fmla="*/ 2283957 w 4147803"/>
              <a:gd name="connsiteY731" fmla="*/ 3146687 h 6295418"/>
              <a:gd name="connsiteX732" fmla="*/ 2288337 w 4147803"/>
              <a:gd name="connsiteY732" fmla="*/ 3057205 h 6295418"/>
              <a:gd name="connsiteX733" fmla="*/ 2333703 w 4147803"/>
              <a:gd name="connsiteY733" fmla="*/ 3039215 h 6295418"/>
              <a:gd name="connsiteX734" fmla="*/ 2108827 w 4147803"/>
              <a:gd name="connsiteY734" fmla="*/ 3028422 h 6295418"/>
              <a:gd name="connsiteX735" fmla="*/ 2150047 w 4147803"/>
              <a:gd name="connsiteY735" fmla="*/ 3037808 h 6295418"/>
              <a:gd name="connsiteX736" fmla="*/ 2160059 w 4147803"/>
              <a:gd name="connsiteY736" fmla="*/ 3122283 h 6295418"/>
              <a:gd name="connsiteX737" fmla="*/ 2064322 w 4147803"/>
              <a:gd name="connsiteY737" fmla="*/ 3125411 h 6295418"/>
              <a:gd name="connsiteX738" fmla="*/ 2068075 w 4147803"/>
              <a:gd name="connsiteY738" fmla="*/ 3037808 h 6295418"/>
              <a:gd name="connsiteX739" fmla="*/ 2108827 w 4147803"/>
              <a:gd name="connsiteY739" fmla="*/ 3028422 h 6295418"/>
              <a:gd name="connsiteX740" fmla="*/ 1897639 w 4147803"/>
              <a:gd name="connsiteY740" fmla="*/ 3019896 h 6295418"/>
              <a:gd name="connsiteX741" fmla="*/ 1939173 w 4147803"/>
              <a:gd name="connsiteY741" fmla="*/ 3027796 h 6295418"/>
              <a:gd name="connsiteX742" fmla="*/ 1939799 w 4147803"/>
              <a:gd name="connsiteY742" fmla="*/ 3114148 h 6295418"/>
              <a:gd name="connsiteX743" fmla="*/ 1869716 w 4147803"/>
              <a:gd name="connsiteY743" fmla="*/ 3129167 h 6295418"/>
              <a:gd name="connsiteX744" fmla="*/ 1856574 w 4147803"/>
              <a:gd name="connsiteY744" fmla="*/ 3028421 h 6295418"/>
              <a:gd name="connsiteX745" fmla="*/ 1897639 w 4147803"/>
              <a:gd name="connsiteY745" fmla="*/ 3019896 h 6295418"/>
              <a:gd name="connsiteX746" fmla="*/ 1680038 w 4147803"/>
              <a:gd name="connsiteY746" fmla="*/ 2987748 h 6295418"/>
              <a:gd name="connsiteX747" fmla="*/ 1718286 w 4147803"/>
              <a:gd name="connsiteY747" fmla="*/ 3008398 h 6295418"/>
              <a:gd name="connsiteX748" fmla="*/ 1738310 w 4147803"/>
              <a:gd name="connsiteY748" fmla="*/ 3109143 h 6295418"/>
              <a:gd name="connsiteX749" fmla="*/ 1636314 w 4147803"/>
              <a:gd name="connsiteY749" fmla="*/ 3092873 h 6295418"/>
              <a:gd name="connsiteX750" fmla="*/ 1635689 w 4147803"/>
              <a:gd name="connsiteY750" fmla="*/ 3004644 h 6295418"/>
              <a:gd name="connsiteX751" fmla="*/ 1680038 w 4147803"/>
              <a:gd name="connsiteY751" fmla="*/ 2987748 h 6295418"/>
              <a:gd name="connsiteX752" fmla="*/ 1457352 w 4147803"/>
              <a:gd name="connsiteY752" fmla="*/ 2966708 h 6295418"/>
              <a:gd name="connsiteX753" fmla="*/ 1496148 w 4147803"/>
              <a:gd name="connsiteY753" fmla="*/ 2989625 h 6295418"/>
              <a:gd name="connsiteX754" fmla="*/ 1495521 w 4147803"/>
              <a:gd name="connsiteY754" fmla="*/ 3064089 h 6295418"/>
              <a:gd name="connsiteX755" fmla="*/ 1417304 w 4147803"/>
              <a:gd name="connsiteY755" fmla="*/ 3083487 h 6295418"/>
              <a:gd name="connsiteX756" fmla="*/ 1399159 w 4147803"/>
              <a:gd name="connsiteY756" fmla="*/ 3065967 h 6295418"/>
              <a:gd name="connsiteX757" fmla="*/ 1416679 w 4147803"/>
              <a:gd name="connsiteY757" fmla="*/ 2986497 h 6295418"/>
              <a:gd name="connsiteX758" fmla="*/ 1457352 w 4147803"/>
              <a:gd name="connsiteY758" fmla="*/ 2966708 h 6295418"/>
              <a:gd name="connsiteX759" fmla="*/ 4130363 w 4147803"/>
              <a:gd name="connsiteY759" fmla="*/ 2966160 h 6295418"/>
              <a:gd name="connsiteX760" fmla="*/ 4147803 w 4147803"/>
              <a:gd name="connsiteY760" fmla="*/ 2970725 h 6295418"/>
              <a:gd name="connsiteX761" fmla="*/ 4147803 w 4147803"/>
              <a:gd name="connsiteY761" fmla="*/ 3105814 h 6295418"/>
              <a:gd name="connsiteX762" fmla="*/ 4146896 w 4147803"/>
              <a:gd name="connsiteY762" fmla="*/ 3106326 h 6295418"/>
              <a:gd name="connsiteX763" fmla="*/ 4074829 w 4147803"/>
              <a:gd name="connsiteY763" fmla="*/ 3086616 h 6295418"/>
              <a:gd name="connsiteX764" fmla="*/ 4081086 w 4147803"/>
              <a:gd name="connsiteY764" fmla="*/ 2983994 h 6295418"/>
              <a:gd name="connsiteX765" fmla="*/ 4130363 w 4147803"/>
              <a:gd name="connsiteY765" fmla="*/ 2966160 h 6295418"/>
              <a:gd name="connsiteX766" fmla="*/ 1236153 w 4147803"/>
              <a:gd name="connsiteY766" fmla="*/ 2958025 h 6295418"/>
              <a:gd name="connsiteX767" fmla="*/ 1272133 w 4147803"/>
              <a:gd name="connsiteY767" fmla="*/ 2970228 h 6295418"/>
              <a:gd name="connsiteX768" fmla="*/ 1288402 w 4147803"/>
              <a:gd name="connsiteY768" fmla="*/ 3061587 h 6295418"/>
              <a:gd name="connsiteX769" fmla="*/ 1195793 w 4147803"/>
              <a:gd name="connsiteY769" fmla="*/ 3044065 h 6295418"/>
              <a:gd name="connsiteX770" fmla="*/ 1198295 w 4147803"/>
              <a:gd name="connsiteY770" fmla="*/ 2964596 h 6295418"/>
              <a:gd name="connsiteX771" fmla="*/ 1236153 w 4147803"/>
              <a:gd name="connsiteY771" fmla="*/ 2958025 h 6295418"/>
              <a:gd name="connsiteX772" fmla="*/ 3888671 w 4147803"/>
              <a:gd name="connsiteY772" fmla="*/ 2954819 h 6295418"/>
              <a:gd name="connsiteX773" fmla="*/ 3944675 w 4147803"/>
              <a:gd name="connsiteY773" fmla="*/ 2975234 h 6295418"/>
              <a:gd name="connsiteX774" fmla="*/ 3949055 w 4147803"/>
              <a:gd name="connsiteY774" fmla="*/ 3072849 h 6295418"/>
              <a:gd name="connsiteX775" fmla="*/ 3844556 w 4147803"/>
              <a:gd name="connsiteY775" fmla="*/ 3079732 h 6295418"/>
              <a:gd name="connsiteX776" fmla="*/ 3838299 w 4147803"/>
              <a:gd name="connsiteY776" fmla="*/ 2980865 h 6295418"/>
              <a:gd name="connsiteX777" fmla="*/ 3888671 w 4147803"/>
              <a:gd name="connsiteY777" fmla="*/ 2954819 h 6295418"/>
              <a:gd name="connsiteX778" fmla="*/ 1003533 w 4147803"/>
              <a:gd name="connsiteY778" fmla="*/ 2954193 h 6295418"/>
              <a:gd name="connsiteX779" fmla="*/ 1034976 w 4147803"/>
              <a:gd name="connsiteY779" fmla="*/ 2956461 h 6295418"/>
              <a:gd name="connsiteX780" fmla="*/ 1025591 w 4147803"/>
              <a:gd name="connsiteY780" fmla="*/ 3011526 h 6295418"/>
              <a:gd name="connsiteX781" fmla="*/ 963641 w 4147803"/>
              <a:gd name="connsiteY781" fmla="*/ 2986497 h 6295418"/>
              <a:gd name="connsiteX782" fmla="*/ 973028 w 4147803"/>
              <a:gd name="connsiteY782" fmla="*/ 2955210 h 6295418"/>
              <a:gd name="connsiteX783" fmla="*/ 1003533 w 4147803"/>
              <a:gd name="connsiteY783" fmla="*/ 2954193 h 6295418"/>
              <a:gd name="connsiteX784" fmla="*/ 3672555 w 4147803"/>
              <a:gd name="connsiteY784" fmla="*/ 2932058 h 6295418"/>
              <a:gd name="connsiteX785" fmla="*/ 3725039 w 4147803"/>
              <a:gd name="connsiteY785" fmla="*/ 2953958 h 6295418"/>
              <a:gd name="connsiteX786" fmla="*/ 3721285 w 4147803"/>
              <a:gd name="connsiteY786" fmla="*/ 3058457 h 6295418"/>
              <a:gd name="connsiteX787" fmla="*/ 3616786 w 4147803"/>
              <a:gd name="connsiteY787" fmla="*/ 3052200 h 6295418"/>
              <a:gd name="connsiteX788" fmla="*/ 3620541 w 4147803"/>
              <a:gd name="connsiteY788" fmla="*/ 2953333 h 6295418"/>
              <a:gd name="connsiteX789" fmla="*/ 3672555 w 4147803"/>
              <a:gd name="connsiteY789" fmla="*/ 2932058 h 6295418"/>
              <a:gd name="connsiteX790" fmla="*/ 3446193 w 4147803"/>
              <a:gd name="connsiteY790" fmla="*/ 2910626 h 6295418"/>
              <a:gd name="connsiteX791" fmla="*/ 3500397 w 4147803"/>
              <a:gd name="connsiteY791" fmla="*/ 2930181 h 6295418"/>
              <a:gd name="connsiteX792" fmla="*/ 3499772 w 4147803"/>
              <a:gd name="connsiteY792" fmla="*/ 3035305 h 6295418"/>
              <a:gd name="connsiteX793" fmla="*/ 3398403 w 4147803"/>
              <a:gd name="connsiteY793" fmla="*/ 3033428 h 6295418"/>
              <a:gd name="connsiteX794" fmla="*/ 3395273 w 4147803"/>
              <a:gd name="connsiteY794" fmla="*/ 2935186 h 6295418"/>
              <a:gd name="connsiteX795" fmla="*/ 3446193 w 4147803"/>
              <a:gd name="connsiteY795" fmla="*/ 2910626 h 6295418"/>
              <a:gd name="connsiteX796" fmla="*/ 349007 w 4147803"/>
              <a:gd name="connsiteY796" fmla="*/ 2902022 h 6295418"/>
              <a:gd name="connsiteX797" fmla="*/ 381702 w 4147803"/>
              <a:gd name="connsiteY797" fmla="*/ 2911407 h 6295418"/>
              <a:gd name="connsiteX798" fmla="*/ 391089 w 4147803"/>
              <a:gd name="connsiteY798" fmla="*/ 2987122 h 6295418"/>
              <a:gd name="connsiteX799" fmla="*/ 312245 w 4147803"/>
              <a:gd name="connsiteY799" fmla="*/ 2965848 h 6295418"/>
              <a:gd name="connsiteX800" fmla="*/ 315375 w 4147803"/>
              <a:gd name="connsiteY800" fmla="*/ 2907654 h 6295418"/>
              <a:gd name="connsiteX801" fmla="*/ 349007 w 4147803"/>
              <a:gd name="connsiteY801" fmla="*/ 2902022 h 6295418"/>
              <a:gd name="connsiteX802" fmla="*/ 3241184 w 4147803"/>
              <a:gd name="connsiteY802" fmla="*/ 2899206 h 6295418"/>
              <a:gd name="connsiteX803" fmla="*/ 3289522 w 4147803"/>
              <a:gd name="connsiteY803" fmla="*/ 2920794 h 6295418"/>
              <a:gd name="connsiteX804" fmla="*/ 3287646 w 4147803"/>
              <a:gd name="connsiteY804" fmla="*/ 3024041 h 6295418"/>
              <a:gd name="connsiteX805" fmla="*/ 3190030 w 4147803"/>
              <a:gd name="connsiteY805" fmla="*/ 3022164 h 6295418"/>
              <a:gd name="connsiteX806" fmla="*/ 3191907 w 4147803"/>
              <a:gd name="connsiteY806" fmla="*/ 2918917 h 6295418"/>
              <a:gd name="connsiteX807" fmla="*/ 3241184 w 4147803"/>
              <a:gd name="connsiteY807" fmla="*/ 2899206 h 6295418"/>
              <a:gd name="connsiteX808" fmla="*/ 3015057 w 4147803"/>
              <a:gd name="connsiteY808" fmla="*/ 2880434 h 6295418"/>
              <a:gd name="connsiteX809" fmla="*/ 3064256 w 4147803"/>
              <a:gd name="connsiteY809" fmla="*/ 2898893 h 6295418"/>
              <a:gd name="connsiteX810" fmla="*/ 3068636 w 4147803"/>
              <a:gd name="connsiteY810" fmla="*/ 2995882 h 6295418"/>
              <a:gd name="connsiteX811" fmla="*/ 2971647 w 4147803"/>
              <a:gd name="connsiteY811" fmla="*/ 3000264 h 6295418"/>
              <a:gd name="connsiteX812" fmla="*/ 2967265 w 4147803"/>
              <a:gd name="connsiteY812" fmla="*/ 2903273 h 6295418"/>
              <a:gd name="connsiteX813" fmla="*/ 3015057 w 4147803"/>
              <a:gd name="connsiteY813" fmla="*/ 2880434 h 6295418"/>
              <a:gd name="connsiteX814" fmla="*/ 2799020 w 4147803"/>
              <a:gd name="connsiteY814" fmla="*/ 2858767 h 6295418"/>
              <a:gd name="connsiteX815" fmla="*/ 2843369 w 4147803"/>
              <a:gd name="connsiteY815" fmla="*/ 2880121 h 6295418"/>
              <a:gd name="connsiteX816" fmla="*/ 2842744 w 4147803"/>
              <a:gd name="connsiteY816" fmla="*/ 2975860 h 6295418"/>
              <a:gd name="connsiteX817" fmla="*/ 2746379 w 4147803"/>
              <a:gd name="connsiteY817" fmla="*/ 2972105 h 6295418"/>
              <a:gd name="connsiteX818" fmla="*/ 2753262 w 4147803"/>
              <a:gd name="connsiteY818" fmla="*/ 2876366 h 6295418"/>
              <a:gd name="connsiteX819" fmla="*/ 2799020 w 4147803"/>
              <a:gd name="connsiteY819" fmla="*/ 2858767 h 6295418"/>
              <a:gd name="connsiteX820" fmla="*/ 2576256 w 4147803"/>
              <a:gd name="connsiteY820" fmla="*/ 2837414 h 6295418"/>
              <a:gd name="connsiteX821" fmla="*/ 2620606 w 4147803"/>
              <a:gd name="connsiteY821" fmla="*/ 2858846 h 6295418"/>
              <a:gd name="connsiteX822" fmla="*/ 2618102 w 4147803"/>
              <a:gd name="connsiteY822" fmla="*/ 2953958 h 6295418"/>
              <a:gd name="connsiteX823" fmla="*/ 2531749 w 4147803"/>
              <a:gd name="connsiteY823" fmla="*/ 2956461 h 6295418"/>
              <a:gd name="connsiteX824" fmla="*/ 2530499 w 4147803"/>
              <a:gd name="connsiteY824" fmla="*/ 2856343 h 6295418"/>
              <a:gd name="connsiteX825" fmla="*/ 2576256 w 4147803"/>
              <a:gd name="connsiteY825" fmla="*/ 2837414 h 6295418"/>
              <a:gd name="connsiteX826" fmla="*/ 2355682 w 4147803"/>
              <a:gd name="connsiteY826" fmla="*/ 2817078 h 6295418"/>
              <a:gd name="connsiteX827" fmla="*/ 2399719 w 4147803"/>
              <a:gd name="connsiteY827" fmla="*/ 2838822 h 6295418"/>
              <a:gd name="connsiteX828" fmla="*/ 2394713 w 4147803"/>
              <a:gd name="connsiteY828" fmla="*/ 2932684 h 6295418"/>
              <a:gd name="connsiteX829" fmla="*/ 2309611 w 4147803"/>
              <a:gd name="connsiteY829" fmla="*/ 2930806 h 6295418"/>
              <a:gd name="connsiteX830" fmla="*/ 2310237 w 4147803"/>
              <a:gd name="connsiteY830" fmla="*/ 2835693 h 6295418"/>
              <a:gd name="connsiteX831" fmla="*/ 2355682 w 4147803"/>
              <a:gd name="connsiteY831" fmla="*/ 2817078 h 6295418"/>
              <a:gd name="connsiteX832" fmla="*/ 2128929 w 4147803"/>
              <a:gd name="connsiteY832" fmla="*/ 2795880 h 6295418"/>
              <a:gd name="connsiteX833" fmla="*/ 2175077 w 4147803"/>
              <a:gd name="connsiteY833" fmla="*/ 2813793 h 6295418"/>
              <a:gd name="connsiteX834" fmla="*/ 2176329 w 4147803"/>
              <a:gd name="connsiteY834" fmla="*/ 2903900 h 6295418"/>
              <a:gd name="connsiteX835" fmla="*/ 2088099 w 4147803"/>
              <a:gd name="connsiteY835" fmla="*/ 2905777 h 6295418"/>
              <a:gd name="connsiteX836" fmla="*/ 2085596 w 4147803"/>
              <a:gd name="connsiteY836" fmla="*/ 2816921 h 6295418"/>
              <a:gd name="connsiteX837" fmla="*/ 2128929 w 4147803"/>
              <a:gd name="connsiteY837" fmla="*/ 2795880 h 6295418"/>
              <a:gd name="connsiteX838" fmla="*/ 1910389 w 4147803"/>
              <a:gd name="connsiteY838" fmla="*/ 2784695 h 6295418"/>
              <a:gd name="connsiteX839" fmla="*/ 1951061 w 4147803"/>
              <a:gd name="connsiteY839" fmla="*/ 2795021 h 6295418"/>
              <a:gd name="connsiteX840" fmla="*/ 1954191 w 4147803"/>
              <a:gd name="connsiteY840" fmla="*/ 2883250 h 6295418"/>
              <a:gd name="connsiteX841" fmla="*/ 1864084 w 4147803"/>
              <a:gd name="connsiteY841" fmla="*/ 2880746 h 6295418"/>
              <a:gd name="connsiteX842" fmla="*/ 1869716 w 4147803"/>
              <a:gd name="connsiteY842" fmla="*/ 2793143 h 6295418"/>
              <a:gd name="connsiteX843" fmla="*/ 1910389 w 4147803"/>
              <a:gd name="connsiteY843" fmla="*/ 2784695 h 6295418"/>
              <a:gd name="connsiteX844" fmla="*/ 1762087 w 4147803"/>
              <a:gd name="connsiteY844" fmla="*/ 2768739 h 6295418"/>
              <a:gd name="connsiteX845" fmla="*/ 1739561 w 4147803"/>
              <a:gd name="connsiteY845" fmla="*/ 2870109 h 6295418"/>
              <a:gd name="connsiteX846" fmla="*/ 1651331 w 4147803"/>
              <a:gd name="connsiteY846" fmla="*/ 2865729 h 6295418"/>
              <a:gd name="connsiteX847" fmla="*/ 1659466 w 4147803"/>
              <a:gd name="connsiteY847" fmla="*/ 2783131 h 6295418"/>
              <a:gd name="connsiteX848" fmla="*/ 1762087 w 4147803"/>
              <a:gd name="connsiteY848" fmla="*/ 2768739 h 6295418"/>
              <a:gd name="connsiteX849" fmla="*/ 4130754 w 4147803"/>
              <a:gd name="connsiteY849" fmla="*/ 2755286 h 6295418"/>
              <a:gd name="connsiteX850" fmla="*/ 4147803 w 4147803"/>
              <a:gd name="connsiteY850" fmla="*/ 2756948 h 6295418"/>
              <a:gd name="connsiteX851" fmla="*/ 4147803 w 4147803"/>
              <a:gd name="connsiteY851" fmla="*/ 2898002 h 6295418"/>
              <a:gd name="connsiteX852" fmla="*/ 4139827 w 4147803"/>
              <a:gd name="connsiteY852" fmla="*/ 2899832 h 6295418"/>
              <a:gd name="connsiteX853" fmla="*/ 4087343 w 4147803"/>
              <a:gd name="connsiteY853" fmla="*/ 2880121 h 6295418"/>
              <a:gd name="connsiteX854" fmla="*/ 4081086 w 4147803"/>
              <a:gd name="connsiteY854" fmla="*/ 2781879 h 6295418"/>
              <a:gd name="connsiteX855" fmla="*/ 4130754 w 4147803"/>
              <a:gd name="connsiteY855" fmla="*/ 2755286 h 6295418"/>
              <a:gd name="connsiteX856" fmla="*/ 1459386 w 4147803"/>
              <a:gd name="connsiteY856" fmla="*/ 2755208 h 6295418"/>
              <a:gd name="connsiteX857" fmla="*/ 1501780 w 4147803"/>
              <a:gd name="connsiteY857" fmla="*/ 2771869 h 6295418"/>
              <a:gd name="connsiteX858" fmla="*/ 1524932 w 4147803"/>
              <a:gd name="connsiteY858" fmla="*/ 2851337 h 6295418"/>
              <a:gd name="connsiteX859" fmla="*/ 1508037 w 4147803"/>
              <a:gd name="connsiteY859" fmla="*/ 2870734 h 6295418"/>
              <a:gd name="connsiteX860" fmla="*/ 1427943 w 4147803"/>
              <a:gd name="connsiteY860" fmla="*/ 2856343 h 6295418"/>
              <a:gd name="connsiteX861" fmla="*/ 1421685 w 4147803"/>
              <a:gd name="connsiteY861" fmla="*/ 2781254 h 6295418"/>
              <a:gd name="connsiteX862" fmla="*/ 1459386 w 4147803"/>
              <a:gd name="connsiteY862" fmla="*/ 2755208 h 6295418"/>
              <a:gd name="connsiteX863" fmla="*/ 1305297 w 4147803"/>
              <a:gd name="connsiteY863" fmla="*/ 2739955 h 6295418"/>
              <a:gd name="connsiteX864" fmla="*/ 1278390 w 4147803"/>
              <a:gd name="connsiteY864" fmla="*/ 2835693 h 6295418"/>
              <a:gd name="connsiteX865" fmla="*/ 1204553 w 4147803"/>
              <a:gd name="connsiteY865" fmla="*/ 2831939 h 6295418"/>
              <a:gd name="connsiteX866" fmla="*/ 1208933 w 4147803"/>
              <a:gd name="connsiteY866" fmla="*/ 2752470 h 6295418"/>
              <a:gd name="connsiteX867" fmla="*/ 1305297 w 4147803"/>
              <a:gd name="connsiteY867" fmla="*/ 2739955 h 6295418"/>
              <a:gd name="connsiteX868" fmla="*/ 1080030 w 4147803"/>
              <a:gd name="connsiteY868" fmla="*/ 2733072 h 6295418"/>
              <a:gd name="connsiteX869" fmla="*/ 1062510 w 4147803"/>
              <a:gd name="connsiteY869" fmla="*/ 2804406 h 6295418"/>
              <a:gd name="connsiteX870" fmla="*/ 1024339 w 4147803"/>
              <a:gd name="connsiteY870" fmla="*/ 2816921 h 6295418"/>
              <a:gd name="connsiteX871" fmla="*/ 1035601 w 4147803"/>
              <a:gd name="connsiteY871" fmla="*/ 2760604 h 6295418"/>
              <a:gd name="connsiteX872" fmla="*/ 1080030 w 4147803"/>
              <a:gd name="connsiteY872" fmla="*/ 2733072 h 6295418"/>
              <a:gd name="connsiteX873" fmla="*/ 3918471 w 4147803"/>
              <a:gd name="connsiteY873" fmla="*/ 2732603 h 6295418"/>
              <a:gd name="connsiteX874" fmla="*/ 3970329 w 4147803"/>
              <a:gd name="connsiteY874" fmla="*/ 2754347 h 6295418"/>
              <a:gd name="connsiteX875" fmla="*/ 3967201 w 4147803"/>
              <a:gd name="connsiteY875" fmla="*/ 2859471 h 6295418"/>
              <a:gd name="connsiteX876" fmla="*/ 3862076 w 4147803"/>
              <a:gd name="connsiteY876" fmla="*/ 2856343 h 6295418"/>
              <a:gd name="connsiteX877" fmla="*/ 3865205 w 4147803"/>
              <a:gd name="connsiteY877" fmla="*/ 2751218 h 6295418"/>
              <a:gd name="connsiteX878" fmla="*/ 3918471 w 4147803"/>
              <a:gd name="connsiteY878" fmla="*/ 2732603 h 6295418"/>
              <a:gd name="connsiteX879" fmla="*/ 3696411 w 4147803"/>
              <a:gd name="connsiteY879" fmla="*/ 2710310 h 6295418"/>
              <a:gd name="connsiteX880" fmla="*/ 3748817 w 4147803"/>
              <a:gd name="connsiteY880" fmla="*/ 2731820 h 6295418"/>
              <a:gd name="connsiteX881" fmla="*/ 3745689 w 4147803"/>
              <a:gd name="connsiteY881" fmla="*/ 2837570 h 6295418"/>
              <a:gd name="connsiteX882" fmla="*/ 3639938 w 4147803"/>
              <a:gd name="connsiteY882" fmla="*/ 2834442 h 6295418"/>
              <a:gd name="connsiteX883" fmla="*/ 3643067 w 4147803"/>
              <a:gd name="connsiteY883" fmla="*/ 2728691 h 6295418"/>
              <a:gd name="connsiteX884" fmla="*/ 3696411 w 4147803"/>
              <a:gd name="connsiteY884" fmla="*/ 2710310 h 6295418"/>
              <a:gd name="connsiteX885" fmla="*/ 558474 w 4147803"/>
              <a:gd name="connsiteY885" fmla="*/ 2697326 h 6295418"/>
              <a:gd name="connsiteX886" fmla="*/ 571301 w 4147803"/>
              <a:gd name="connsiteY886" fmla="*/ 2698656 h 6295418"/>
              <a:gd name="connsiteX887" fmla="*/ 615104 w 4147803"/>
              <a:gd name="connsiteY887" fmla="*/ 2785634 h 6295418"/>
              <a:gd name="connsiteX888" fmla="*/ 546272 w 4147803"/>
              <a:gd name="connsiteY888" fmla="*/ 2759979 h 6295418"/>
              <a:gd name="connsiteX889" fmla="*/ 540015 w 4147803"/>
              <a:gd name="connsiteY889" fmla="*/ 2699282 h 6295418"/>
              <a:gd name="connsiteX890" fmla="*/ 558474 w 4147803"/>
              <a:gd name="connsiteY890" fmla="*/ 2697326 h 6295418"/>
              <a:gd name="connsiteX891" fmla="*/ 3470284 w 4147803"/>
              <a:gd name="connsiteY891" fmla="*/ 2687862 h 6295418"/>
              <a:gd name="connsiteX892" fmla="*/ 3523551 w 4147803"/>
              <a:gd name="connsiteY892" fmla="*/ 2706791 h 6295418"/>
              <a:gd name="connsiteX893" fmla="*/ 3526054 w 4147803"/>
              <a:gd name="connsiteY893" fmla="*/ 2811915 h 6295418"/>
              <a:gd name="connsiteX894" fmla="*/ 3420928 w 4147803"/>
              <a:gd name="connsiteY894" fmla="*/ 2814418 h 6295418"/>
              <a:gd name="connsiteX895" fmla="*/ 3418425 w 4147803"/>
              <a:gd name="connsiteY895" fmla="*/ 2709294 h 6295418"/>
              <a:gd name="connsiteX896" fmla="*/ 3470284 w 4147803"/>
              <a:gd name="connsiteY896" fmla="*/ 2687862 h 6295418"/>
              <a:gd name="connsiteX897" fmla="*/ 370908 w 4147803"/>
              <a:gd name="connsiteY897" fmla="*/ 2676442 h 6295418"/>
              <a:gd name="connsiteX898" fmla="*/ 397972 w 4147803"/>
              <a:gd name="connsiteY898" fmla="*/ 2684264 h 6295418"/>
              <a:gd name="connsiteX899" fmla="*/ 396720 w 4147803"/>
              <a:gd name="connsiteY899" fmla="*/ 2750592 h 6295418"/>
              <a:gd name="connsiteX900" fmla="*/ 320380 w 4147803"/>
              <a:gd name="connsiteY900" fmla="*/ 2764359 h 6295418"/>
              <a:gd name="connsiteX901" fmla="*/ 339152 w 4147803"/>
              <a:gd name="connsiteY901" fmla="*/ 2683638 h 6295418"/>
              <a:gd name="connsiteX902" fmla="*/ 370908 w 4147803"/>
              <a:gd name="connsiteY902" fmla="*/ 2676442 h 6295418"/>
              <a:gd name="connsiteX903" fmla="*/ 3253543 w 4147803"/>
              <a:gd name="connsiteY903" fmla="*/ 2665570 h 6295418"/>
              <a:gd name="connsiteX904" fmla="*/ 3302038 w 4147803"/>
              <a:gd name="connsiteY904" fmla="*/ 2687392 h 6295418"/>
              <a:gd name="connsiteX905" fmla="*/ 3300786 w 4147803"/>
              <a:gd name="connsiteY905" fmla="*/ 2791891 h 6295418"/>
              <a:gd name="connsiteX906" fmla="*/ 3196287 w 4147803"/>
              <a:gd name="connsiteY906" fmla="*/ 2788136 h 6295418"/>
              <a:gd name="connsiteX907" fmla="*/ 3203170 w 4147803"/>
              <a:gd name="connsiteY907" fmla="*/ 2683638 h 6295418"/>
              <a:gd name="connsiteX908" fmla="*/ 3253543 w 4147803"/>
              <a:gd name="connsiteY908" fmla="*/ 2665570 h 6295418"/>
              <a:gd name="connsiteX909" fmla="*/ 169341 w 4147803"/>
              <a:gd name="connsiteY909" fmla="*/ 2662832 h 6295418"/>
              <a:gd name="connsiteX910" fmla="*/ 181465 w 4147803"/>
              <a:gd name="connsiteY910" fmla="*/ 2666743 h 6295418"/>
              <a:gd name="connsiteX911" fmla="*/ 190851 w 4147803"/>
              <a:gd name="connsiteY911" fmla="*/ 2714926 h 6295418"/>
              <a:gd name="connsiteX912" fmla="*/ 152681 w 4147803"/>
              <a:gd name="connsiteY912" fmla="*/ 2698656 h 6295418"/>
              <a:gd name="connsiteX913" fmla="*/ 157687 w 4147803"/>
              <a:gd name="connsiteY913" fmla="*/ 2663615 h 6295418"/>
              <a:gd name="connsiteX914" fmla="*/ 169341 w 4147803"/>
              <a:gd name="connsiteY914" fmla="*/ 2662832 h 6295418"/>
              <a:gd name="connsiteX915" fmla="*/ 3040791 w 4147803"/>
              <a:gd name="connsiteY915" fmla="*/ 2656731 h 6295418"/>
              <a:gd name="connsiteX916" fmla="*/ 3092414 w 4147803"/>
              <a:gd name="connsiteY916" fmla="*/ 2679884 h 6295418"/>
              <a:gd name="connsiteX917" fmla="*/ 3091163 w 4147803"/>
              <a:gd name="connsiteY917" fmla="*/ 2777499 h 6295418"/>
              <a:gd name="connsiteX918" fmla="*/ 2987915 w 4147803"/>
              <a:gd name="connsiteY918" fmla="*/ 2776249 h 6295418"/>
              <a:gd name="connsiteX919" fmla="*/ 2989167 w 4147803"/>
              <a:gd name="connsiteY919" fmla="*/ 2678632 h 6295418"/>
              <a:gd name="connsiteX920" fmla="*/ 3040791 w 4147803"/>
              <a:gd name="connsiteY920" fmla="*/ 2656731 h 6295418"/>
              <a:gd name="connsiteX921" fmla="*/ 2821312 w 4147803"/>
              <a:gd name="connsiteY921" fmla="*/ 2636551 h 6295418"/>
              <a:gd name="connsiteX922" fmla="*/ 2869025 w 4147803"/>
              <a:gd name="connsiteY922" fmla="*/ 2659860 h 6295418"/>
              <a:gd name="connsiteX923" fmla="*/ 2864644 w 4147803"/>
              <a:gd name="connsiteY923" fmla="*/ 2756224 h 6295418"/>
              <a:gd name="connsiteX924" fmla="*/ 2768281 w 4147803"/>
              <a:gd name="connsiteY924" fmla="*/ 2751844 h 6295418"/>
              <a:gd name="connsiteX925" fmla="*/ 2772661 w 4147803"/>
              <a:gd name="connsiteY925" fmla="*/ 2655480 h 6295418"/>
              <a:gd name="connsiteX926" fmla="*/ 2821312 w 4147803"/>
              <a:gd name="connsiteY926" fmla="*/ 2636551 h 6295418"/>
              <a:gd name="connsiteX927" fmla="*/ 2597922 w 4147803"/>
              <a:gd name="connsiteY927" fmla="*/ 2616058 h 6295418"/>
              <a:gd name="connsiteX928" fmla="*/ 2645009 w 4147803"/>
              <a:gd name="connsiteY928" fmla="*/ 2638584 h 6295418"/>
              <a:gd name="connsiteX929" fmla="*/ 2645635 w 4147803"/>
              <a:gd name="connsiteY929" fmla="*/ 2728066 h 6295418"/>
              <a:gd name="connsiteX930" fmla="*/ 2550521 w 4147803"/>
              <a:gd name="connsiteY930" fmla="*/ 2731820 h 6295418"/>
              <a:gd name="connsiteX931" fmla="*/ 2549896 w 4147803"/>
              <a:gd name="connsiteY931" fmla="*/ 2636708 h 6295418"/>
              <a:gd name="connsiteX932" fmla="*/ 2597922 w 4147803"/>
              <a:gd name="connsiteY932" fmla="*/ 2616058 h 6295418"/>
              <a:gd name="connsiteX933" fmla="*/ 2376410 w 4147803"/>
              <a:gd name="connsiteY933" fmla="*/ 2594626 h 6295418"/>
              <a:gd name="connsiteX934" fmla="*/ 2420993 w 4147803"/>
              <a:gd name="connsiteY934" fmla="*/ 2616057 h 6295418"/>
              <a:gd name="connsiteX935" fmla="*/ 2417240 w 4147803"/>
              <a:gd name="connsiteY935" fmla="*/ 2710546 h 6295418"/>
              <a:gd name="connsiteX936" fmla="*/ 2330886 w 4147803"/>
              <a:gd name="connsiteY936" fmla="*/ 2709294 h 6295418"/>
              <a:gd name="connsiteX937" fmla="*/ 2330886 w 4147803"/>
              <a:gd name="connsiteY937" fmla="*/ 2613555 h 6295418"/>
              <a:gd name="connsiteX938" fmla="*/ 2376410 w 4147803"/>
              <a:gd name="connsiteY938" fmla="*/ 2594626 h 6295418"/>
              <a:gd name="connsiteX939" fmla="*/ 2156306 w 4147803"/>
              <a:gd name="connsiteY939" fmla="*/ 2573351 h 6295418"/>
              <a:gd name="connsiteX940" fmla="*/ 2200107 w 4147803"/>
              <a:gd name="connsiteY940" fmla="*/ 2596660 h 6295418"/>
              <a:gd name="connsiteX941" fmla="*/ 2199482 w 4147803"/>
              <a:gd name="connsiteY941" fmla="*/ 2684890 h 6295418"/>
              <a:gd name="connsiteX942" fmla="*/ 2106246 w 4147803"/>
              <a:gd name="connsiteY942" fmla="*/ 2681762 h 6295418"/>
              <a:gd name="connsiteX943" fmla="*/ 2110626 w 4147803"/>
              <a:gd name="connsiteY943" fmla="*/ 2592280 h 6295418"/>
              <a:gd name="connsiteX944" fmla="*/ 2156306 w 4147803"/>
              <a:gd name="connsiteY944" fmla="*/ 2573351 h 6295418"/>
              <a:gd name="connsiteX945" fmla="*/ 1929865 w 4147803"/>
              <a:gd name="connsiteY945" fmla="*/ 2563496 h 6295418"/>
              <a:gd name="connsiteX946" fmla="*/ 1971085 w 4147803"/>
              <a:gd name="connsiteY946" fmla="*/ 2571631 h 6295418"/>
              <a:gd name="connsiteX947" fmla="*/ 1978595 w 4147803"/>
              <a:gd name="connsiteY947" fmla="*/ 2659860 h 6295418"/>
              <a:gd name="connsiteX948" fmla="*/ 1888488 w 4147803"/>
              <a:gd name="connsiteY948" fmla="*/ 2661738 h 6295418"/>
              <a:gd name="connsiteX949" fmla="*/ 1889113 w 4147803"/>
              <a:gd name="connsiteY949" fmla="*/ 2574133 h 6295418"/>
              <a:gd name="connsiteX950" fmla="*/ 1929865 w 4147803"/>
              <a:gd name="connsiteY950" fmla="*/ 2563496 h 6295418"/>
              <a:gd name="connsiteX951" fmla="*/ 1711794 w 4147803"/>
              <a:gd name="connsiteY951" fmla="*/ 2555674 h 6295418"/>
              <a:gd name="connsiteX952" fmla="*/ 1753327 w 4147803"/>
              <a:gd name="connsiteY952" fmla="*/ 2576011 h 6295418"/>
              <a:gd name="connsiteX953" fmla="*/ 1772726 w 4147803"/>
              <a:gd name="connsiteY953" fmla="*/ 2676130 h 6295418"/>
              <a:gd name="connsiteX954" fmla="*/ 1671355 w 4147803"/>
              <a:gd name="connsiteY954" fmla="*/ 2662988 h 6295418"/>
              <a:gd name="connsiteX955" fmla="*/ 1665098 w 4147803"/>
              <a:gd name="connsiteY955" fmla="*/ 2574759 h 6295418"/>
              <a:gd name="connsiteX956" fmla="*/ 1711794 w 4147803"/>
              <a:gd name="connsiteY956" fmla="*/ 2555674 h 6295418"/>
              <a:gd name="connsiteX957" fmla="*/ 1310929 w 4147803"/>
              <a:gd name="connsiteY957" fmla="*/ 2539092 h 6295418"/>
              <a:gd name="connsiteX958" fmla="*/ 1321566 w 4147803"/>
              <a:gd name="connsiteY958" fmla="*/ 2625444 h 6295418"/>
              <a:gd name="connsiteX959" fmla="*/ 1232711 w 4147803"/>
              <a:gd name="connsiteY959" fmla="*/ 2615432 h 6295418"/>
              <a:gd name="connsiteX960" fmla="*/ 1215190 w 4147803"/>
              <a:gd name="connsiteY960" fmla="*/ 2554736 h 6295418"/>
              <a:gd name="connsiteX961" fmla="*/ 1310929 w 4147803"/>
              <a:gd name="connsiteY961" fmla="*/ 2539092 h 6295418"/>
              <a:gd name="connsiteX962" fmla="*/ 4147803 w 4147803"/>
              <a:gd name="connsiteY962" fmla="*/ 2535446 h 6295418"/>
              <a:gd name="connsiteX963" fmla="*/ 4147803 w 4147803"/>
              <a:gd name="connsiteY963" fmla="*/ 2676730 h 6295418"/>
              <a:gd name="connsiteX964" fmla="*/ 4129669 w 4147803"/>
              <a:gd name="connsiteY964" fmla="*/ 2673059 h 6295418"/>
              <a:gd name="connsiteX965" fmla="*/ 4106115 w 4147803"/>
              <a:gd name="connsiteY965" fmla="*/ 2657358 h 6295418"/>
              <a:gd name="connsiteX966" fmla="*/ 4108619 w 4147803"/>
              <a:gd name="connsiteY966" fmla="*/ 2552232 h 6295418"/>
              <a:gd name="connsiteX967" fmla="*/ 4133228 w 4147803"/>
              <a:gd name="connsiteY967" fmla="*/ 2537664 h 6295418"/>
              <a:gd name="connsiteX968" fmla="*/ 1546832 w 4147803"/>
              <a:gd name="connsiteY968" fmla="*/ 2532209 h 6295418"/>
              <a:gd name="connsiteX969" fmla="*/ 1529937 w 4147803"/>
              <a:gd name="connsiteY969" fmla="*/ 2634204 h 6295418"/>
              <a:gd name="connsiteX970" fmla="*/ 1447965 w 4147803"/>
              <a:gd name="connsiteY970" fmla="*/ 2637959 h 6295418"/>
              <a:gd name="connsiteX971" fmla="*/ 1446088 w 4147803"/>
              <a:gd name="connsiteY971" fmla="*/ 2555987 h 6295418"/>
              <a:gd name="connsiteX972" fmla="*/ 1546832 w 4147803"/>
              <a:gd name="connsiteY972" fmla="*/ 2532209 h 6295418"/>
              <a:gd name="connsiteX973" fmla="*/ 3937478 w 4147803"/>
              <a:gd name="connsiteY973" fmla="*/ 2509369 h 6295418"/>
              <a:gd name="connsiteX974" fmla="*/ 3990353 w 4147803"/>
              <a:gd name="connsiteY974" fmla="*/ 2529080 h 6295418"/>
              <a:gd name="connsiteX975" fmla="*/ 3993481 w 4147803"/>
              <a:gd name="connsiteY975" fmla="*/ 2634831 h 6295418"/>
              <a:gd name="connsiteX976" fmla="*/ 3887732 w 4147803"/>
              <a:gd name="connsiteY976" fmla="*/ 2640461 h 6295418"/>
              <a:gd name="connsiteX977" fmla="*/ 3884603 w 4147803"/>
              <a:gd name="connsiteY977" fmla="*/ 2529080 h 6295418"/>
              <a:gd name="connsiteX978" fmla="*/ 3937478 w 4147803"/>
              <a:gd name="connsiteY978" fmla="*/ 2509369 h 6295418"/>
              <a:gd name="connsiteX979" fmla="*/ 3716826 w 4147803"/>
              <a:gd name="connsiteY979" fmla="*/ 2486920 h 6295418"/>
              <a:gd name="connsiteX980" fmla="*/ 3770093 w 4147803"/>
              <a:gd name="connsiteY980" fmla="*/ 2507178 h 6295418"/>
              <a:gd name="connsiteX981" fmla="*/ 3772595 w 4147803"/>
              <a:gd name="connsiteY981" fmla="*/ 2614181 h 6295418"/>
              <a:gd name="connsiteX982" fmla="*/ 3665594 w 4147803"/>
              <a:gd name="connsiteY982" fmla="*/ 2619187 h 6295418"/>
              <a:gd name="connsiteX983" fmla="*/ 3663090 w 4147803"/>
              <a:gd name="connsiteY983" fmla="*/ 2506553 h 6295418"/>
              <a:gd name="connsiteX984" fmla="*/ 3716826 w 4147803"/>
              <a:gd name="connsiteY984" fmla="*/ 2486920 h 6295418"/>
              <a:gd name="connsiteX985" fmla="*/ 3500085 w 4147803"/>
              <a:gd name="connsiteY985" fmla="*/ 2465489 h 6295418"/>
              <a:gd name="connsiteX986" fmla="*/ 3551083 w 4147803"/>
              <a:gd name="connsiteY986" fmla="*/ 2489033 h 6295418"/>
              <a:gd name="connsiteX987" fmla="*/ 3546076 w 4147803"/>
              <a:gd name="connsiteY987" fmla="*/ 2594783 h 6295418"/>
              <a:gd name="connsiteX988" fmla="*/ 3440327 w 4147803"/>
              <a:gd name="connsiteY988" fmla="*/ 2592280 h 6295418"/>
              <a:gd name="connsiteX989" fmla="*/ 3445332 w 4147803"/>
              <a:gd name="connsiteY989" fmla="*/ 2480898 h 6295418"/>
              <a:gd name="connsiteX990" fmla="*/ 3500085 w 4147803"/>
              <a:gd name="connsiteY990" fmla="*/ 2465489 h 6295418"/>
              <a:gd name="connsiteX991" fmla="*/ 3271220 w 4147803"/>
              <a:gd name="connsiteY991" fmla="*/ 2443431 h 6295418"/>
              <a:gd name="connsiteX992" fmla="*/ 3321436 w 4147803"/>
              <a:gd name="connsiteY992" fmla="*/ 2462125 h 6295418"/>
              <a:gd name="connsiteX993" fmla="*/ 3327068 w 4147803"/>
              <a:gd name="connsiteY993" fmla="*/ 2567251 h 6295418"/>
              <a:gd name="connsiteX994" fmla="*/ 3221317 w 4147803"/>
              <a:gd name="connsiteY994" fmla="*/ 2569753 h 6295418"/>
              <a:gd name="connsiteX995" fmla="*/ 3221943 w 4147803"/>
              <a:gd name="connsiteY995" fmla="*/ 2464629 h 6295418"/>
              <a:gd name="connsiteX996" fmla="*/ 3271220 w 4147803"/>
              <a:gd name="connsiteY996" fmla="*/ 2443431 h 6295418"/>
              <a:gd name="connsiteX997" fmla="*/ 3046813 w 4147803"/>
              <a:gd name="connsiteY997" fmla="*/ 2423564 h 6295418"/>
              <a:gd name="connsiteX998" fmla="*/ 3099923 w 4147803"/>
              <a:gd name="connsiteY998" fmla="*/ 2442728 h 6295418"/>
              <a:gd name="connsiteX999" fmla="*/ 3106181 w 4147803"/>
              <a:gd name="connsiteY999" fmla="*/ 2540969 h 6295418"/>
              <a:gd name="connsiteX1000" fmla="*/ 2999804 w 4147803"/>
              <a:gd name="connsiteY1000" fmla="*/ 2545974 h 6295418"/>
              <a:gd name="connsiteX1001" fmla="*/ 2996049 w 4147803"/>
              <a:gd name="connsiteY1001" fmla="*/ 2448985 h 6295418"/>
              <a:gd name="connsiteX1002" fmla="*/ 3046813 w 4147803"/>
              <a:gd name="connsiteY1002" fmla="*/ 2423564 h 6295418"/>
              <a:gd name="connsiteX1003" fmla="*/ 2843760 w 4147803"/>
              <a:gd name="connsiteY1003" fmla="*/ 2414882 h 6295418"/>
              <a:gd name="connsiteX1004" fmla="*/ 2891552 w 4147803"/>
              <a:gd name="connsiteY1004" fmla="*/ 2437722 h 6295418"/>
              <a:gd name="connsiteX1005" fmla="*/ 2887171 w 4147803"/>
              <a:gd name="connsiteY1005" fmla="*/ 2534712 h 6295418"/>
              <a:gd name="connsiteX1006" fmla="*/ 2790181 w 4147803"/>
              <a:gd name="connsiteY1006" fmla="*/ 2530332 h 6295418"/>
              <a:gd name="connsiteX1007" fmla="*/ 2794561 w 4147803"/>
              <a:gd name="connsiteY1007" fmla="*/ 2433341 h 6295418"/>
              <a:gd name="connsiteX1008" fmla="*/ 2843760 w 4147803"/>
              <a:gd name="connsiteY1008" fmla="*/ 2414882 h 6295418"/>
              <a:gd name="connsiteX1009" fmla="*/ 2616773 w 4147803"/>
              <a:gd name="connsiteY1009" fmla="*/ 2393842 h 6295418"/>
              <a:gd name="connsiteX1010" fmla="*/ 2665033 w 4147803"/>
              <a:gd name="connsiteY1010" fmla="*/ 2413943 h 6295418"/>
              <a:gd name="connsiteX1011" fmla="*/ 2665033 w 4147803"/>
              <a:gd name="connsiteY1011" fmla="*/ 2509682 h 6295418"/>
              <a:gd name="connsiteX1012" fmla="*/ 2569920 w 4147803"/>
              <a:gd name="connsiteY1012" fmla="*/ 2506553 h 6295418"/>
              <a:gd name="connsiteX1013" fmla="*/ 2569920 w 4147803"/>
              <a:gd name="connsiteY1013" fmla="*/ 2416446 h 6295418"/>
              <a:gd name="connsiteX1014" fmla="*/ 2616773 w 4147803"/>
              <a:gd name="connsiteY1014" fmla="*/ 2393842 h 6295418"/>
              <a:gd name="connsiteX1015" fmla="*/ 2396356 w 4147803"/>
              <a:gd name="connsiteY1015" fmla="*/ 2373035 h 6295418"/>
              <a:gd name="connsiteX1016" fmla="*/ 2444147 w 4147803"/>
              <a:gd name="connsiteY1016" fmla="*/ 2394545 h 6295418"/>
              <a:gd name="connsiteX1017" fmla="*/ 2449152 w 4147803"/>
              <a:gd name="connsiteY1017" fmla="*/ 2479646 h 6295418"/>
              <a:gd name="connsiteX1018" fmla="*/ 2350285 w 4147803"/>
              <a:gd name="connsiteY1018" fmla="*/ 2484652 h 6295418"/>
              <a:gd name="connsiteX1019" fmla="*/ 2349033 w 4147803"/>
              <a:gd name="connsiteY1019" fmla="*/ 2395171 h 6295418"/>
              <a:gd name="connsiteX1020" fmla="*/ 2396356 w 4147803"/>
              <a:gd name="connsiteY1020" fmla="*/ 2373035 h 6295418"/>
              <a:gd name="connsiteX1021" fmla="*/ 2162328 w 4147803"/>
              <a:gd name="connsiteY1021" fmla="*/ 2363024 h 6295418"/>
              <a:gd name="connsiteX1022" fmla="*/ 2208867 w 4147803"/>
              <a:gd name="connsiteY1022" fmla="*/ 2381405 h 6295418"/>
              <a:gd name="connsiteX1023" fmla="*/ 2210119 w 4147803"/>
              <a:gd name="connsiteY1023" fmla="*/ 2472137 h 6295418"/>
              <a:gd name="connsiteX1024" fmla="*/ 2120638 w 4147803"/>
              <a:gd name="connsiteY1024" fmla="*/ 2474014 h 6295418"/>
              <a:gd name="connsiteX1025" fmla="*/ 2118135 w 4147803"/>
              <a:gd name="connsiteY1025" fmla="*/ 2384534 h 6295418"/>
              <a:gd name="connsiteX1026" fmla="*/ 2162328 w 4147803"/>
              <a:gd name="connsiteY1026" fmla="*/ 2363024 h 6295418"/>
              <a:gd name="connsiteX1027" fmla="*/ 1564354 w 4147803"/>
              <a:gd name="connsiteY1027" fmla="*/ 2358878 h 6295418"/>
              <a:gd name="connsiteX1028" fmla="*/ 1574991 w 4147803"/>
              <a:gd name="connsiteY1028" fmla="*/ 2371393 h 6295418"/>
              <a:gd name="connsiteX1029" fmla="*/ 1541201 w 4147803"/>
              <a:gd name="connsiteY1029" fmla="*/ 2422078 h 6295418"/>
              <a:gd name="connsiteX1030" fmla="*/ 1478627 w 4147803"/>
              <a:gd name="connsiteY1030" fmla="*/ 2419576 h 6295418"/>
              <a:gd name="connsiteX1031" fmla="*/ 1500528 w 4147803"/>
              <a:gd name="connsiteY1031" fmla="*/ 2384534 h 6295418"/>
              <a:gd name="connsiteX1032" fmla="*/ 1564354 w 4147803"/>
              <a:gd name="connsiteY1032" fmla="*/ 2358878 h 6295418"/>
              <a:gd name="connsiteX1033" fmla="*/ 1975465 w 4147803"/>
              <a:gd name="connsiteY1033" fmla="*/ 2348241 h 6295418"/>
              <a:gd name="connsiteX1034" fmla="*/ 1987980 w 4147803"/>
              <a:gd name="connsiteY1034" fmla="*/ 2448985 h 6295418"/>
              <a:gd name="connsiteX1035" fmla="*/ 1901628 w 4147803"/>
              <a:gd name="connsiteY1035" fmla="*/ 2449610 h 6295418"/>
              <a:gd name="connsiteX1036" fmla="*/ 1910389 w 4147803"/>
              <a:gd name="connsiteY1036" fmla="*/ 2358878 h 6295418"/>
              <a:gd name="connsiteX1037" fmla="*/ 1975465 w 4147803"/>
              <a:gd name="connsiteY1037" fmla="*/ 2348241 h 6295418"/>
              <a:gd name="connsiteX1038" fmla="*/ 1699201 w 4147803"/>
              <a:gd name="connsiteY1038" fmla="*/ 2339324 h 6295418"/>
              <a:gd name="connsiteX1039" fmla="*/ 1725169 w 4147803"/>
              <a:gd name="connsiteY1039" fmla="*/ 2345738 h 6295418"/>
              <a:gd name="connsiteX1040" fmla="*/ 1758334 w 4147803"/>
              <a:gd name="connsiteY1040" fmla="*/ 2432090 h 6295418"/>
              <a:gd name="connsiteX1041" fmla="*/ 1674485 w 4147803"/>
              <a:gd name="connsiteY1041" fmla="*/ 2423330 h 6295418"/>
              <a:gd name="connsiteX1042" fmla="*/ 1680742 w 4147803"/>
              <a:gd name="connsiteY1042" fmla="*/ 2339481 h 6295418"/>
              <a:gd name="connsiteX1043" fmla="*/ 1699201 w 4147803"/>
              <a:gd name="connsiteY1043" fmla="*/ 2339324 h 6295418"/>
              <a:gd name="connsiteX1044" fmla="*/ 4147803 w 4147803"/>
              <a:gd name="connsiteY1044" fmla="*/ 2319406 h 6295418"/>
              <a:gd name="connsiteX1045" fmla="*/ 4147803 w 4147803"/>
              <a:gd name="connsiteY1045" fmla="*/ 2447953 h 6295418"/>
              <a:gd name="connsiteX1046" fmla="*/ 4130519 w 4147803"/>
              <a:gd name="connsiteY1046" fmla="*/ 2437722 h 6295418"/>
              <a:gd name="connsiteX1047" fmla="*/ 4128017 w 4147803"/>
              <a:gd name="connsiteY1047" fmla="*/ 2332597 h 6295418"/>
              <a:gd name="connsiteX1048" fmla="*/ 3961491 w 4147803"/>
              <a:gd name="connsiteY1048" fmla="*/ 2287622 h 6295418"/>
              <a:gd name="connsiteX1049" fmla="*/ 4014131 w 4147803"/>
              <a:gd name="connsiteY1049" fmla="*/ 2308194 h 6295418"/>
              <a:gd name="connsiteX1050" fmla="*/ 4015383 w 4147803"/>
              <a:gd name="connsiteY1050" fmla="*/ 2413943 h 6295418"/>
              <a:gd name="connsiteX1051" fmla="*/ 3904001 w 4147803"/>
              <a:gd name="connsiteY1051" fmla="*/ 2412691 h 6295418"/>
              <a:gd name="connsiteX1052" fmla="*/ 3908381 w 4147803"/>
              <a:gd name="connsiteY1052" fmla="*/ 2306942 h 6295418"/>
              <a:gd name="connsiteX1053" fmla="*/ 3961491 w 4147803"/>
              <a:gd name="connsiteY1053" fmla="*/ 2287622 h 6295418"/>
              <a:gd name="connsiteX1054" fmla="*/ 1064387 w 4147803"/>
              <a:gd name="connsiteY1054" fmla="*/ 2286292 h 6295418"/>
              <a:gd name="connsiteX1055" fmla="*/ 1103182 w 4147803"/>
              <a:gd name="connsiteY1055" fmla="*/ 2290047 h 6295418"/>
              <a:gd name="connsiteX1056" fmla="*/ 1119451 w 4147803"/>
              <a:gd name="connsiteY1056" fmla="*/ 2323211 h 6295418"/>
              <a:gd name="connsiteX1057" fmla="*/ 1069392 w 4147803"/>
              <a:gd name="connsiteY1057" fmla="*/ 2329469 h 6295418"/>
              <a:gd name="connsiteX1058" fmla="*/ 1064387 w 4147803"/>
              <a:gd name="connsiteY1058" fmla="*/ 2286292 h 6295418"/>
              <a:gd name="connsiteX1059" fmla="*/ 3743030 w 4147803"/>
              <a:gd name="connsiteY1059" fmla="*/ 2265017 h 6295418"/>
              <a:gd name="connsiteX1060" fmla="*/ 3795122 w 4147803"/>
              <a:gd name="connsiteY1060" fmla="*/ 2287543 h 6295418"/>
              <a:gd name="connsiteX1061" fmla="*/ 3791993 w 4147803"/>
              <a:gd name="connsiteY1061" fmla="*/ 2394545 h 6295418"/>
              <a:gd name="connsiteX1062" fmla="*/ 3679359 w 4147803"/>
              <a:gd name="connsiteY1062" fmla="*/ 2388914 h 6295418"/>
              <a:gd name="connsiteX1063" fmla="*/ 3688121 w 4147803"/>
              <a:gd name="connsiteY1063" fmla="*/ 2281912 h 6295418"/>
              <a:gd name="connsiteX1064" fmla="*/ 3743030 w 4147803"/>
              <a:gd name="connsiteY1064" fmla="*/ 2265017 h 6295418"/>
              <a:gd name="connsiteX1065" fmla="*/ 3518075 w 4147803"/>
              <a:gd name="connsiteY1065" fmla="*/ 2243742 h 6295418"/>
              <a:gd name="connsiteX1066" fmla="*/ 3570480 w 4147803"/>
              <a:gd name="connsiteY1066" fmla="*/ 2264391 h 6295418"/>
              <a:gd name="connsiteX1067" fmla="*/ 3571733 w 4147803"/>
              <a:gd name="connsiteY1067" fmla="*/ 2370142 h 6295418"/>
              <a:gd name="connsiteX1068" fmla="*/ 3465981 w 4147803"/>
              <a:gd name="connsiteY1068" fmla="*/ 2373897 h 6295418"/>
              <a:gd name="connsiteX1069" fmla="*/ 3464731 w 4147803"/>
              <a:gd name="connsiteY1069" fmla="*/ 2262514 h 6295418"/>
              <a:gd name="connsiteX1070" fmla="*/ 3518075 w 4147803"/>
              <a:gd name="connsiteY1070" fmla="*/ 2243742 h 6295418"/>
              <a:gd name="connsiteX1071" fmla="*/ 3295311 w 4147803"/>
              <a:gd name="connsiteY1071" fmla="*/ 2222467 h 6295418"/>
              <a:gd name="connsiteX1072" fmla="*/ 3348343 w 4147803"/>
              <a:gd name="connsiteY1072" fmla="*/ 2244368 h 6295418"/>
              <a:gd name="connsiteX1073" fmla="*/ 3344588 w 4147803"/>
              <a:gd name="connsiteY1073" fmla="*/ 2350118 h 6295418"/>
              <a:gd name="connsiteX1074" fmla="*/ 3239463 w 4147803"/>
              <a:gd name="connsiteY1074" fmla="*/ 2343234 h 6295418"/>
              <a:gd name="connsiteX1075" fmla="*/ 3243218 w 4147803"/>
              <a:gd name="connsiteY1075" fmla="*/ 2243742 h 6295418"/>
              <a:gd name="connsiteX1076" fmla="*/ 3295311 w 4147803"/>
              <a:gd name="connsiteY1076" fmla="*/ 2222467 h 6295418"/>
              <a:gd name="connsiteX1077" fmla="*/ 3074346 w 4147803"/>
              <a:gd name="connsiteY1077" fmla="*/ 2201504 h 6295418"/>
              <a:gd name="connsiteX1078" fmla="*/ 3125579 w 4147803"/>
              <a:gd name="connsiteY1078" fmla="*/ 2224970 h 6295418"/>
              <a:gd name="connsiteX1079" fmla="*/ 3124327 w 4147803"/>
              <a:gd name="connsiteY1079" fmla="*/ 2323837 h 6295418"/>
              <a:gd name="connsiteX1080" fmla="*/ 3026085 w 4147803"/>
              <a:gd name="connsiteY1080" fmla="*/ 2326966 h 6295418"/>
              <a:gd name="connsiteX1081" fmla="*/ 3021705 w 4147803"/>
              <a:gd name="connsiteY1081" fmla="*/ 2223092 h 6295418"/>
              <a:gd name="connsiteX1082" fmla="*/ 3074346 w 4147803"/>
              <a:gd name="connsiteY1082" fmla="*/ 2201504 h 6295418"/>
              <a:gd name="connsiteX1083" fmla="*/ 2862220 w 4147803"/>
              <a:gd name="connsiteY1083" fmla="*/ 2192822 h 6295418"/>
              <a:gd name="connsiteX1084" fmla="*/ 2910949 w 4147803"/>
              <a:gd name="connsiteY1084" fmla="*/ 2213080 h 6295418"/>
              <a:gd name="connsiteX1085" fmla="*/ 2912201 w 4147803"/>
              <a:gd name="connsiteY1085" fmla="*/ 2310070 h 6295418"/>
              <a:gd name="connsiteX1086" fmla="*/ 2815210 w 4147803"/>
              <a:gd name="connsiteY1086" fmla="*/ 2311322 h 6295418"/>
              <a:gd name="connsiteX1087" fmla="*/ 2813960 w 4147803"/>
              <a:gd name="connsiteY1087" fmla="*/ 2214332 h 6295418"/>
              <a:gd name="connsiteX1088" fmla="*/ 2862220 w 4147803"/>
              <a:gd name="connsiteY1088" fmla="*/ 2192822 h 6295418"/>
              <a:gd name="connsiteX1089" fmla="*/ 2628584 w 4147803"/>
              <a:gd name="connsiteY1089" fmla="*/ 2183045 h 6295418"/>
              <a:gd name="connsiteX1090" fmla="*/ 2673793 w 4147803"/>
              <a:gd name="connsiteY1090" fmla="*/ 2201818 h 6295418"/>
              <a:gd name="connsiteX1091" fmla="*/ 2678174 w 4147803"/>
              <a:gd name="connsiteY1091" fmla="*/ 2296930 h 6295418"/>
              <a:gd name="connsiteX1092" fmla="*/ 2583060 w 4147803"/>
              <a:gd name="connsiteY1092" fmla="*/ 2298807 h 6295418"/>
              <a:gd name="connsiteX1093" fmla="*/ 2584312 w 4147803"/>
              <a:gd name="connsiteY1093" fmla="*/ 2203695 h 6295418"/>
              <a:gd name="connsiteX1094" fmla="*/ 2628584 w 4147803"/>
              <a:gd name="connsiteY1094" fmla="*/ 2183045 h 6295418"/>
              <a:gd name="connsiteX1095" fmla="*/ 2408479 w 4147803"/>
              <a:gd name="connsiteY1095" fmla="*/ 2162161 h 6295418"/>
              <a:gd name="connsiteX1096" fmla="*/ 2456035 w 4147803"/>
              <a:gd name="connsiteY1096" fmla="*/ 2184296 h 6295418"/>
              <a:gd name="connsiteX1097" fmla="*/ 2449152 w 4147803"/>
              <a:gd name="connsiteY1097" fmla="*/ 2279410 h 6295418"/>
              <a:gd name="connsiteX1098" fmla="*/ 2359045 w 4147803"/>
              <a:gd name="connsiteY1098" fmla="*/ 2273152 h 6295418"/>
              <a:gd name="connsiteX1099" fmla="*/ 2360923 w 4147803"/>
              <a:gd name="connsiteY1099" fmla="*/ 2183671 h 6295418"/>
              <a:gd name="connsiteX1100" fmla="*/ 2408479 w 4147803"/>
              <a:gd name="connsiteY1100" fmla="*/ 2162161 h 6295418"/>
              <a:gd name="connsiteX1101" fmla="*/ 1578746 w 4147803"/>
              <a:gd name="connsiteY1101" fmla="*/ 2153635 h 6295418"/>
              <a:gd name="connsiteX1102" fmla="*/ 1573114 w 4147803"/>
              <a:gd name="connsiteY1102" fmla="*/ 2193058 h 6295418"/>
              <a:gd name="connsiteX1103" fmla="*/ 1524932 w 4147803"/>
              <a:gd name="connsiteY1103" fmla="*/ 2206198 h 6295418"/>
              <a:gd name="connsiteX1104" fmla="*/ 1530564 w 4147803"/>
              <a:gd name="connsiteY1104" fmla="*/ 2161769 h 6295418"/>
              <a:gd name="connsiteX1105" fmla="*/ 1578746 w 4147803"/>
              <a:gd name="connsiteY1105" fmla="*/ 2153635 h 6295418"/>
              <a:gd name="connsiteX1106" fmla="*/ 2186888 w 4147803"/>
              <a:gd name="connsiteY1106" fmla="*/ 2141120 h 6295418"/>
              <a:gd name="connsiteX1107" fmla="*/ 2229517 w 4147803"/>
              <a:gd name="connsiteY1107" fmla="*/ 2157389 h 6295418"/>
              <a:gd name="connsiteX1108" fmla="*/ 2230142 w 4147803"/>
              <a:gd name="connsiteY1108" fmla="*/ 2252502 h 6295418"/>
              <a:gd name="connsiteX1109" fmla="*/ 2140037 w 4147803"/>
              <a:gd name="connsiteY1109" fmla="*/ 2250626 h 6295418"/>
              <a:gd name="connsiteX1110" fmla="*/ 2141913 w 4147803"/>
              <a:gd name="connsiteY1110" fmla="*/ 2160519 h 6295418"/>
              <a:gd name="connsiteX1111" fmla="*/ 2186888 w 4147803"/>
              <a:gd name="connsiteY1111" fmla="*/ 2141120 h 6295418"/>
              <a:gd name="connsiteX1112" fmla="*/ 1967253 w 4147803"/>
              <a:gd name="connsiteY1112" fmla="*/ 2130561 h 6295418"/>
              <a:gd name="connsiteX1113" fmla="*/ 2008004 w 4147803"/>
              <a:gd name="connsiteY1113" fmla="*/ 2142372 h 6295418"/>
              <a:gd name="connsiteX1114" fmla="*/ 2012384 w 4147803"/>
              <a:gd name="connsiteY1114" fmla="*/ 2228099 h 6295418"/>
              <a:gd name="connsiteX1115" fmla="*/ 1917897 w 4147803"/>
              <a:gd name="connsiteY1115" fmla="*/ 2225595 h 6295418"/>
              <a:gd name="connsiteX1116" fmla="*/ 1926032 w 4147803"/>
              <a:gd name="connsiteY1116" fmla="*/ 2137992 h 6295418"/>
              <a:gd name="connsiteX1117" fmla="*/ 1967253 w 4147803"/>
              <a:gd name="connsiteY1117" fmla="*/ 2130561 h 6295418"/>
              <a:gd name="connsiteX1118" fmla="*/ 1748322 w 4147803"/>
              <a:gd name="connsiteY1118" fmla="*/ 2109364 h 6295418"/>
              <a:gd name="connsiteX1119" fmla="*/ 1778983 w 4147803"/>
              <a:gd name="connsiteY1119" fmla="*/ 2116091 h 6295418"/>
              <a:gd name="connsiteX1120" fmla="*/ 1807768 w 4147803"/>
              <a:gd name="connsiteY1120" fmla="*/ 2216835 h 6295418"/>
              <a:gd name="connsiteX1121" fmla="*/ 1710777 w 4147803"/>
              <a:gd name="connsiteY1121" fmla="*/ 2213706 h 6295418"/>
              <a:gd name="connsiteX1122" fmla="*/ 1721415 w 4147803"/>
              <a:gd name="connsiteY1122" fmla="*/ 2112961 h 6295418"/>
              <a:gd name="connsiteX1123" fmla="*/ 1748322 w 4147803"/>
              <a:gd name="connsiteY1123" fmla="*/ 2109364 h 6295418"/>
              <a:gd name="connsiteX1124" fmla="*/ 4147803 w 4147803"/>
              <a:gd name="connsiteY1124" fmla="*/ 2094250 h 6295418"/>
              <a:gd name="connsiteX1125" fmla="*/ 4147803 w 4147803"/>
              <a:gd name="connsiteY1125" fmla="*/ 2206028 h 6295418"/>
              <a:gd name="connsiteX1126" fmla="*/ 4139279 w 4147803"/>
              <a:gd name="connsiteY1126" fmla="*/ 2199940 h 6295418"/>
              <a:gd name="connsiteX1127" fmla="*/ 4145537 w 4147803"/>
              <a:gd name="connsiteY1127" fmla="*/ 2095441 h 6295418"/>
              <a:gd name="connsiteX1128" fmla="*/ 3980811 w 4147803"/>
              <a:gd name="connsiteY1128" fmla="*/ 2067126 h 6295418"/>
              <a:gd name="connsiteX1129" fmla="*/ 4034155 w 4147803"/>
              <a:gd name="connsiteY1129" fmla="*/ 2086055 h 6295418"/>
              <a:gd name="connsiteX1130" fmla="*/ 4036657 w 4147803"/>
              <a:gd name="connsiteY1130" fmla="*/ 2191806 h 6295418"/>
              <a:gd name="connsiteX1131" fmla="*/ 3930908 w 4147803"/>
              <a:gd name="connsiteY1131" fmla="*/ 2194308 h 6295418"/>
              <a:gd name="connsiteX1132" fmla="*/ 3928405 w 4147803"/>
              <a:gd name="connsiteY1132" fmla="*/ 2088557 h 6295418"/>
              <a:gd name="connsiteX1133" fmla="*/ 3980811 w 4147803"/>
              <a:gd name="connsiteY1133" fmla="*/ 2067126 h 6295418"/>
              <a:gd name="connsiteX1134" fmla="*/ 1082846 w 4147803"/>
              <a:gd name="connsiteY1134" fmla="*/ 2052030 h 6295418"/>
              <a:gd name="connsiteX1135" fmla="*/ 1124458 w 4147803"/>
              <a:gd name="connsiteY1135" fmla="*/ 2066657 h 6295418"/>
              <a:gd name="connsiteX1136" fmla="*/ 1128213 w 4147803"/>
              <a:gd name="connsiteY1136" fmla="*/ 2141747 h 6295418"/>
              <a:gd name="connsiteX1137" fmla="*/ 1050620 w 4147803"/>
              <a:gd name="connsiteY1137" fmla="*/ 2165524 h 6295418"/>
              <a:gd name="connsiteX1138" fmla="*/ 1050620 w 4147803"/>
              <a:gd name="connsiteY1138" fmla="*/ 2075417 h 6295418"/>
              <a:gd name="connsiteX1139" fmla="*/ 1082846 w 4147803"/>
              <a:gd name="connsiteY1139" fmla="*/ 2052030 h 6295418"/>
              <a:gd name="connsiteX1140" fmla="*/ 3758751 w 4147803"/>
              <a:gd name="connsiteY1140" fmla="*/ 2044599 h 6295418"/>
              <a:gd name="connsiteX1141" fmla="*/ 3812642 w 4147803"/>
              <a:gd name="connsiteY1141" fmla="*/ 2063528 h 6295418"/>
              <a:gd name="connsiteX1142" fmla="*/ 3815147 w 4147803"/>
              <a:gd name="connsiteY1142" fmla="*/ 2169904 h 6295418"/>
              <a:gd name="connsiteX1143" fmla="*/ 3708770 w 4147803"/>
              <a:gd name="connsiteY1143" fmla="*/ 2172407 h 6295418"/>
              <a:gd name="connsiteX1144" fmla="*/ 3706266 w 4147803"/>
              <a:gd name="connsiteY1144" fmla="*/ 2066030 h 6295418"/>
              <a:gd name="connsiteX1145" fmla="*/ 3758751 w 4147803"/>
              <a:gd name="connsiteY1145" fmla="*/ 2044599 h 6295418"/>
              <a:gd name="connsiteX1146" fmla="*/ 3537160 w 4147803"/>
              <a:gd name="connsiteY1146" fmla="*/ 2022699 h 6295418"/>
              <a:gd name="connsiteX1147" fmla="*/ 3590505 w 4147803"/>
              <a:gd name="connsiteY1147" fmla="*/ 2041628 h 6295418"/>
              <a:gd name="connsiteX1148" fmla="*/ 3593007 w 4147803"/>
              <a:gd name="connsiteY1148" fmla="*/ 2147377 h 6295418"/>
              <a:gd name="connsiteX1149" fmla="*/ 3487257 w 4147803"/>
              <a:gd name="connsiteY1149" fmla="*/ 2149880 h 6295418"/>
              <a:gd name="connsiteX1150" fmla="*/ 3484753 w 4147803"/>
              <a:gd name="connsiteY1150" fmla="*/ 2044130 h 6295418"/>
              <a:gd name="connsiteX1151" fmla="*/ 3537160 w 4147803"/>
              <a:gd name="connsiteY1151" fmla="*/ 2022699 h 6295418"/>
              <a:gd name="connsiteX1152" fmla="*/ 3323078 w 4147803"/>
              <a:gd name="connsiteY1152" fmla="*/ 2001658 h 6295418"/>
              <a:gd name="connsiteX1153" fmla="*/ 3372747 w 4147803"/>
              <a:gd name="connsiteY1153" fmla="*/ 2026609 h 6295418"/>
              <a:gd name="connsiteX1154" fmla="*/ 3368367 w 4147803"/>
              <a:gd name="connsiteY1154" fmla="*/ 2125477 h 6295418"/>
              <a:gd name="connsiteX1155" fmla="*/ 3263867 w 4147803"/>
              <a:gd name="connsiteY1155" fmla="*/ 2123600 h 6295418"/>
              <a:gd name="connsiteX1156" fmla="*/ 3268247 w 4147803"/>
              <a:gd name="connsiteY1156" fmla="*/ 2018474 h 6295418"/>
              <a:gd name="connsiteX1157" fmla="*/ 3323078 w 4147803"/>
              <a:gd name="connsiteY1157" fmla="*/ 2001658 h 6295418"/>
              <a:gd name="connsiteX1158" fmla="*/ 3086626 w 4147803"/>
              <a:gd name="connsiteY1158" fmla="*/ 1990786 h 6295418"/>
              <a:gd name="connsiteX1159" fmla="*/ 3137467 w 4147803"/>
              <a:gd name="connsiteY1159" fmla="*/ 2014720 h 6295418"/>
              <a:gd name="connsiteX1160" fmla="*/ 3135591 w 4147803"/>
              <a:gd name="connsiteY1160" fmla="*/ 2112336 h 6295418"/>
              <a:gd name="connsiteX1161" fmla="*/ 3032343 w 4147803"/>
              <a:gd name="connsiteY1161" fmla="*/ 2110459 h 6295418"/>
              <a:gd name="connsiteX1162" fmla="*/ 3034845 w 4147803"/>
              <a:gd name="connsiteY1162" fmla="*/ 2012844 h 6295418"/>
              <a:gd name="connsiteX1163" fmla="*/ 3086626 w 4147803"/>
              <a:gd name="connsiteY1163" fmla="*/ 1990786 h 6295418"/>
              <a:gd name="connsiteX1164" fmla="*/ 2863628 w 4147803"/>
              <a:gd name="connsiteY1164" fmla="*/ 1971310 h 6295418"/>
              <a:gd name="connsiteX1165" fmla="*/ 2911575 w 4147803"/>
              <a:gd name="connsiteY1165" fmla="*/ 1992820 h 6295418"/>
              <a:gd name="connsiteX1166" fmla="*/ 2910324 w 4147803"/>
              <a:gd name="connsiteY1166" fmla="*/ 2089184 h 6295418"/>
              <a:gd name="connsiteX1167" fmla="*/ 2813960 w 4147803"/>
              <a:gd name="connsiteY1167" fmla="*/ 2087932 h 6295418"/>
              <a:gd name="connsiteX1168" fmla="*/ 2815210 w 4147803"/>
              <a:gd name="connsiteY1168" fmla="*/ 1991568 h 6295418"/>
              <a:gd name="connsiteX1169" fmla="*/ 2863628 w 4147803"/>
              <a:gd name="connsiteY1169" fmla="*/ 1971310 h 6295418"/>
              <a:gd name="connsiteX1170" fmla="*/ 2648842 w 4147803"/>
              <a:gd name="connsiteY1170" fmla="*/ 1961219 h 6295418"/>
              <a:gd name="connsiteX1171" fmla="*/ 2697571 w 4147803"/>
              <a:gd name="connsiteY1171" fmla="*/ 1980305 h 6295418"/>
              <a:gd name="connsiteX1172" fmla="*/ 2699449 w 4147803"/>
              <a:gd name="connsiteY1172" fmla="*/ 2076042 h 6295418"/>
              <a:gd name="connsiteX1173" fmla="*/ 2604337 w 4147803"/>
              <a:gd name="connsiteY1173" fmla="*/ 2074792 h 6295418"/>
              <a:gd name="connsiteX1174" fmla="*/ 2602459 w 4147803"/>
              <a:gd name="connsiteY1174" fmla="*/ 1985310 h 6295418"/>
              <a:gd name="connsiteX1175" fmla="*/ 2648842 w 4147803"/>
              <a:gd name="connsiteY1175" fmla="*/ 1961219 h 6295418"/>
              <a:gd name="connsiteX1176" fmla="*/ 2432727 w 4147803"/>
              <a:gd name="connsiteY1176" fmla="*/ 1940804 h 6295418"/>
              <a:gd name="connsiteX1177" fmla="*/ 2477311 w 4147803"/>
              <a:gd name="connsiteY1177" fmla="*/ 1962784 h 6295418"/>
              <a:gd name="connsiteX1178" fmla="*/ 2472931 w 4147803"/>
              <a:gd name="connsiteY1178" fmla="*/ 2057270 h 6295418"/>
              <a:gd name="connsiteX1179" fmla="*/ 2386579 w 4147803"/>
              <a:gd name="connsiteY1179" fmla="*/ 2054768 h 6295418"/>
              <a:gd name="connsiteX1180" fmla="*/ 2387204 w 4147803"/>
              <a:gd name="connsiteY1180" fmla="*/ 1959656 h 6295418"/>
              <a:gd name="connsiteX1181" fmla="*/ 2432727 w 4147803"/>
              <a:gd name="connsiteY1181" fmla="*/ 1940804 h 6295418"/>
              <a:gd name="connsiteX1182" fmla="*/ 1822785 w 4147803"/>
              <a:gd name="connsiteY1182" fmla="*/ 1928994 h 6295418"/>
              <a:gd name="connsiteX1183" fmla="*/ 1807141 w 4147803"/>
              <a:gd name="connsiteY1183" fmla="*/ 1982808 h 6295418"/>
              <a:gd name="connsiteX1184" fmla="*/ 1754579 w 4147803"/>
              <a:gd name="connsiteY1184" fmla="*/ 1993445 h 6295418"/>
              <a:gd name="connsiteX1185" fmla="*/ 1777731 w 4147803"/>
              <a:gd name="connsiteY1185" fmla="*/ 1938381 h 6295418"/>
              <a:gd name="connsiteX1186" fmla="*/ 1822785 w 4147803"/>
              <a:gd name="connsiteY1186" fmla="*/ 1928994 h 6295418"/>
              <a:gd name="connsiteX1187" fmla="*/ 2208477 w 4147803"/>
              <a:gd name="connsiteY1187" fmla="*/ 1919451 h 6295418"/>
              <a:gd name="connsiteX1188" fmla="*/ 2252669 w 4147803"/>
              <a:gd name="connsiteY1188" fmla="*/ 1940257 h 6295418"/>
              <a:gd name="connsiteX1189" fmla="*/ 2253295 w 4147803"/>
              <a:gd name="connsiteY1189" fmla="*/ 2029738 h 6295418"/>
              <a:gd name="connsiteX1190" fmla="*/ 2163189 w 4147803"/>
              <a:gd name="connsiteY1190" fmla="*/ 2030989 h 6295418"/>
              <a:gd name="connsiteX1191" fmla="*/ 2163814 w 4147803"/>
              <a:gd name="connsiteY1191" fmla="*/ 1940882 h 6295418"/>
              <a:gd name="connsiteX1192" fmla="*/ 2208477 w 4147803"/>
              <a:gd name="connsiteY1192" fmla="*/ 1919451 h 6295418"/>
              <a:gd name="connsiteX1193" fmla="*/ 4147803 w 4147803"/>
              <a:gd name="connsiteY1193" fmla="*/ 1910256 h 6295418"/>
              <a:gd name="connsiteX1194" fmla="*/ 4147803 w 4147803"/>
              <a:gd name="connsiteY1194" fmla="*/ 1950736 h 6295418"/>
              <a:gd name="connsiteX1195" fmla="*/ 4143895 w 4147803"/>
              <a:gd name="connsiteY1195" fmla="*/ 1924849 h 6295418"/>
              <a:gd name="connsiteX1196" fmla="*/ 1987824 w 4147803"/>
              <a:gd name="connsiteY1196" fmla="*/ 1909048 h 6295418"/>
              <a:gd name="connsiteX1197" fmla="*/ 2028028 w 4147803"/>
              <a:gd name="connsiteY1197" fmla="*/ 1919607 h 6295418"/>
              <a:gd name="connsiteX1198" fmla="*/ 2031156 w 4147803"/>
              <a:gd name="connsiteY1198" fmla="*/ 2007837 h 6295418"/>
              <a:gd name="connsiteX1199" fmla="*/ 1941051 w 4147803"/>
              <a:gd name="connsiteY1199" fmla="*/ 2005334 h 6295418"/>
              <a:gd name="connsiteX1200" fmla="*/ 1946681 w 4147803"/>
              <a:gd name="connsiteY1200" fmla="*/ 1917730 h 6295418"/>
              <a:gd name="connsiteX1201" fmla="*/ 1987824 w 4147803"/>
              <a:gd name="connsiteY1201" fmla="*/ 1909048 h 6295418"/>
              <a:gd name="connsiteX1202" fmla="*/ 1142605 w 4147803"/>
              <a:gd name="connsiteY1202" fmla="*/ 1896455 h 6295418"/>
              <a:gd name="connsiteX1203" fmla="*/ 1148235 w 4147803"/>
              <a:gd name="connsiteY1203" fmla="*/ 1920859 h 6295418"/>
              <a:gd name="connsiteX1204" fmla="*/ 1097551 w 4147803"/>
              <a:gd name="connsiteY1204" fmla="*/ 1942761 h 6295418"/>
              <a:gd name="connsiteX1205" fmla="*/ 1073147 w 4147803"/>
              <a:gd name="connsiteY1205" fmla="*/ 1933999 h 6295418"/>
              <a:gd name="connsiteX1206" fmla="*/ 1089416 w 4147803"/>
              <a:gd name="connsiteY1206" fmla="*/ 1908970 h 6295418"/>
              <a:gd name="connsiteX1207" fmla="*/ 1142605 w 4147803"/>
              <a:gd name="connsiteY1207" fmla="*/ 1896455 h 6295418"/>
              <a:gd name="connsiteX1208" fmla="*/ 1608782 w 4147803"/>
              <a:gd name="connsiteY1208" fmla="*/ 1863917 h 6295418"/>
              <a:gd name="connsiteX1209" fmla="*/ 1578746 w 4147803"/>
              <a:gd name="connsiteY1209" fmla="*/ 1963409 h 6295418"/>
              <a:gd name="connsiteX1210" fmla="*/ 1519925 w 4147803"/>
              <a:gd name="connsiteY1210" fmla="*/ 1961533 h 6295418"/>
              <a:gd name="connsiteX1211" fmla="*/ 1535569 w 4147803"/>
              <a:gd name="connsiteY1211" fmla="*/ 1883314 h 6295418"/>
              <a:gd name="connsiteX1212" fmla="*/ 1608782 w 4147803"/>
              <a:gd name="connsiteY1212" fmla="*/ 1863917 h 6295418"/>
              <a:gd name="connsiteX1213" fmla="*/ 4009361 w 4147803"/>
              <a:gd name="connsiteY1213" fmla="*/ 1846866 h 6295418"/>
              <a:gd name="connsiteX1214" fmla="*/ 4060437 w 4147803"/>
              <a:gd name="connsiteY1214" fmla="*/ 1872677 h 6295418"/>
              <a:gd name="connsiteX1215" fmla="*/ 4053554 w 4147803"/>
              <a:gd name="connsiteY1215" fmla="*/ 1972170 h 6295418"/>
              <a:gd name="connsiteX1216" fmla="*/ 3949055 w 4147803"/>
              <a:gd name="connsiteY1216" fmla="*/ 1964036 h 6295418"/>
              <a:gd name="connsiteX1217" fmla="*/ 3955937 w 4147803"/>
              <a:gd name="connsiteY1217" fmla="*/ 1865169 h 6295418"/>
              <a:gd name="connsiteX1218" fmla="*/ 4009361 w 4147803"/>
              <a:gd name="connsiteY1218" fmla="*/ 1846866 h 6295418"/>
              <a:gd name="connsiteX1219" fmla="*/ 3785580 w 4147803"/>
              <a:gd name="connsiteY1219" fmla="*/ 1823791 h 6295418"/>
              <a:gd name="connsiteX1220" fmla="*/ 3836421 w 4147803"/>
              <a:gd name="connsiteY1220" fmla="*/ 1847022 h 6295418"/>
              <a:gd name="connsiteX1221" fmla="*/ 3835796 w 4147803"/>
              <a:gd name="connsiteY1221" fmla="*/ 1945889 h 6295418"/>
              <a:gd name="connsiteX1222" fmla="*/ 3731297 w 4147803"/>
              <a:gd name="connsiteY1222" fmla="*/ 1948392 h 6295418"/>
              <a:gd name="connsiteX1223" fmla="*/ 3731922 w 4147803"/>
              <a:gd name="connsiteY1223" fmla="*/ 1843267 h 6295418"/>
              <a:gd name="connsiteX1224" fmla="*/ 3785580 w 4147803"/>
              <a:gd name="connsiteY1224" fmla="*/ 1823791 h 6295418"/>
              <a:gd name="connsiteX1225" fmla="*/ 891525 w 4147803"/>
              <a:gd name="connsiteY1225" fmla="*/ 1823713 h 6295418"/>
              <a:gd name="connsiteX1226" fmla="*/ 923595 w 4147803"/>
              <a:gd name="connsiteY1226" fmla="*/ 1828250 h 6295418"/>
              <a:gd name="connsiteX1227" fmla="*/ 944244 w 4147803"/>
              <a:gd name="connsiteY1227" fmla="*/ 1877683 h 6295418"/>
              <a:gd name="connsiteX1228" fmla="*/ 932980 w 4147803"/>
              <a:gd name="connsiteY1228" fmla="*/ 1889571 h 6295418"/>
              <a:gd name="connsiteX1229" fmla="*/ 863524 w 4147803"/>
              <a:gd name="connsiteY1229" fmla="*/ 1857659 h 6295418"/>
              <a:gd name="connsiteX1230" fmla="*/ 856640 w 4147803"/>
              <a:gd name="connsiteY1230" fmla="*/ 1825747 h 6295418"/>
              <a:gd name="connsiteX1231" fmla="*/ 891525 w 4147803"/>
              <a:gd name="connsiteY1231" fmla="*/ 1823713 h 6295418"/>
              <a:gd name="connsiteX1232" fmla="*/ 3554838 w 4147803"/>
              <a:gd name="connsiteY1232" fmla="*/ 1813154 h 6295418"/>
              <a:gd name="connsiteX1233" fmla="*/ 3604897 w 4147803"/>
              <a:gd name="connsiteY1233" fmla="*/ 1838887 h 6295418"/>
              <a:gd name="connsiteX1234" fmla="*/ 3600517 w 4147803"/>
              <a:gd name="connsiteY1234" fmla="*/ 1936502 h 6295418"/>
              <a:gd name="connsiteX1235" fmla="*/ 3494140 w 4147803"/>
              <a:gd name="connsiteY1235" fmla="*/ 1930872 h 6295418"/>
              <a:gd name="connsiteX1236" fmla="*/ 3501024 w 4147803"/>
              <a:gd name="connsiteY1236" fmla="*/ 1832005 h 6295418"/>
              <a:gd name="connsiteX1237" fmla="*/ 3554838 w 4147803"/>
              <a:gd name="connsiteY1237" fmla="*/ 1813154 h 6295418"/>
              <a:gd name="connsiteX1238" fmla="*/ 3330900 w 4147803"/>
              <a:gd name="connsiteY1238" fmla="*/ 1792113 h 6295418"/>
              <a:gd name="connsiteX1239" fmla="*/ 3379004 w 4147803"/>
              <a:gd name="connsiteY1239" fmla="*/ 1813233 h 6295418"/>
              <a:gd name="connsiteX1240" fmla="*/ 3375249 w 4147803"/>
              <a:gd name="connsiteY1240" fmla="*/ 1916479 h 6295418"/>
              <a:gd name="connsiteX1241" fmla="*/ 3278259 w 4147803"/>
              <a:gd name="connsiteY1241" fmla="*/ 1912725 h 6295418"/>
              <a:gd name="connsiteX1242" fmla="*/ 3281387 w 4147803"/>
              <a:gd name="connsiteY1242" fmla="*/ 1809478 h 6295418"/>
              <a:gd name="connsiteX1243" fmla="*/ 3330900 w 4147803"/>
              <a:gd name="connsiteY1243" fmla="*/ 1792113 h 6295418"/>
              <a:gd name="connsiteX1244" fmla="*/ 3113769 w 4147803"/>
              <a:gd name="connsiteY1244" fmla="*/ 1770134 h 6295418"/>
              <a:gd name="connsiteX1245" fmla="*/ 3159369 w 4147803"/>
              <a:gd name="connsiteY1245" fmla="*/ 1796336 h 6295418"/>
              <a:gd name="connsiteX1246" fmla="*/ 3154363 w 4147803"/>
              <a:gd name="connsiteY1246" fmla="*/ 1892075 h 6295418"/>
              <a:gd name="connsiteX1247" fmla="*/ 3056747 w 4147803"/>
              <a:gd name="connsiteY1247" fmla="*/ 1888946 h 6295418"/>
              <a:gd name="connsiteX1248" fmla="*/ 3063004 w 4147803"/>
              <a:gd name="connsiteY1248" fmla="*/ 1787576 h 6295418"/>
              <a:gd name="connsiteX1249" fmla="*/ 3113769 w 4147803"/>
              <a:gd name="connsiteY1249" fmla="*/ 1770134 h 6295418"/>
              <a:gd name="connsiteX1250" fmla="*/ 2882791 w 4147803"/>
              <a:gd name="connsiteY1250" fmla="*/ 1749797 h 6295418"/>
              <a:gd name="connsiteX1251" fmla="*/ 2931599 w 4147803"/>
              <a:gd name="connsiteY1251" fmla="*/ 1770055 h 6295418"/>
              <a:gd name="connsiteX1252" fmla="*/ 2931599 w 4147803"/>
              <a:gd name="connsiteY1252" fmla="*/ 1866419 h 6295418"/>
              <a:gd name="connsiteX1253" fmla="*/ 2835860 w 4147803"/>
              <a:gd name="connsiteY1253" fmla="*/ 1863917 h 6295418"/>
              <a:gd name="connsiteX1254" fmla="*/ 2835860 w 4147803"/>
              <a:gd name="connsiteY1254" fmla="*/ 1773184 h 6295418"/>
              <a:gd name="connsiteX1255" fmla="*/ 2882791 w 4147803"/>
              <a:gd name="connsiteY1255" fmla="*/ 1749797 h 6295418"/>
              <a:gd name="connsiteX1256" fmla="*/ 2674732 w 4147803"/>
              <a:gd name="connsiteY1256" fmla="*/ 1740333 h 6295418"/>
              <a:gd name="connsiteX1257" fmla="*/ 2715718 w 4147803"/>
              <a:gd name="connsiteY1257" fmla="*/ 1756915 h 6295418"/>
              <a:gd name="connsiteX1258" fmla="*/ 2718221 w 4147803"/>
              <a:gd name="connsiteY1258" fmla="*/ 1856407 h 6295418"/>
              <a:gd name="connsiteX1259" fmla="*/ 2628114 w 4147803"/>
              <a:gd name="connsiteY1259" fmla="*/ 1854531 h 6295418"/>
              <a:gd name="connsiteX1260" fmla="*/ 2629991 w 4147803"/>
              <a:gd name="connsiteY1260" fmla="*/ 1759418 h 6295418"/>
              <a:gd name="connsiteX1261" fmla="*/ 2674732 w 4147803"/>
              <a:gd name="connsiteY1261" fmla="*/ 1740333 h 6295418"/>
              <a:gd name="connsiteX1262" fmla="*/ 2455644 w 4147803"/>
              <a:gd name="connsiteY1262" fmla="*/ 1719448 h 6295418"/>
              <a:gd name="connsiteX1263" fmla="*/ 2500463 w 4147803"/>
              <a:gd name="connsiteY1263" fmla="*/ 1741271 h 6295418"/>
              <a:gd name="connsiteX1264" fmla="*/ 2497960 w 4147803"/>
              <a:gd name="connsiteY1264" fmla="*/ 1831378 h 6295418"/>
              <a:gd name="connsiteX1265" fmla="*/ 2402848 w 4147803"/>
              <a:gd name="connsiteY1265" fmla="*/ 1826998 h 6295418"/>
              <a:gd name="connsiteX1266" fmla="*/ 2410356 w 4147803"/>
              <a:gd name="connsiteY1266" fmla="*/ 1737516 h 6295418"/>
              <a:gd name="connsiteX1267" fmla="*/ 2455644 w 4147803"/>
              <a:gd name="connsiteY1267" fmla="*/ 1719448 h 6295418"/>
              <a:gd name="connsiteX1268" fmla="*/ 2226935 w 4147803"/>
              <a:gd name="connsiteY1268" fmla="*/ 1699425 h 6295418"/>
              <a:gd name="connsiteX1269" fmla="*/ 2268938 w 4147803"/>
              <a:gd name="connsiteY1269" fmla="*/ 1709984 h 6295418"/>
              <a:gd name="connsiteX1270" fmla="*/ 2277699 w 4147803"/>
              <a:gd name="connsiteY1270" fmla="*/ 1805723 h 6295418"/>
              <a:gd name="connsiteX1271" fmla="*/ 2188843 w 4147803"/>
              <a:gd name="connsiteY1271" fmla="*/ 1810103 h 6295418"/>
              <a:gd name="connsiteX1272" fmla="*/ 2184463 w 4147803"/>
              <a:gd name="connsiteY1272" fmla="*/ 1721248 h 6295418"/>
              <a:gd name="connsiteX1273" fmla="*/ 2226935 w 4147803"/>
              <a:gd name="connsiteY1273" fmla="*/ 1699425 h 6295418"/>
              <a:gd name="connsiteX1274" fmla="*/ 2016531 w 4147803"/>
              <a:gd name="connsiteY1274" fmla="*/ 1676585 h 6295418"/>
              <a:gd name="connsiteX1275" fmla="*/ 2055560 w 4147803"/>
              <a:gd name="connsiteY1275" fmla="*/ 1703102 h 6295418"/>
              <a:gd name="connsiteX1276" fmla="*/ 2049930 w 4147803"/>
              <a:gd name="connsiteY1276" fmla="*/ 1784447 h 6295418"/>
              <a:gd name="connsiteX1277" fmla="*/ 1964203 w 4147803"/>
              <a:gd name="connsiteY1277" fmla="*/ 1786951 h 6295418"/>
              <a:gd name="connsiteX1278" fmla="*/ 1968583 w 4147803"/>
              <a:gd name="connsiteY1278" fmla="*/ 1693715 h 6295418"/>
              <a:gd name="connsiteX1279" fmla="*/ 2016531 w 4147803"/>
              <a:gd name="connsiteY1279" fmla="*/ 1676585 h 6295418"/>
              <a:gd name="connsiteX1280" fmla="*/ 1563807 w 4147803"/>
              <a:gd name="connsiteY1280" fmla="*/ 1635756 h 6295418"/>
              <a:gd name="connsiteX1281" fmla="*/ 1605027 w 4147803"/>
              <a:gd name="connsiteY1281" fmla="*/ 1655546 h 6295418"/>
              <a:gd name="connsiteX1282" fmla="*/ 1610659 w 4147803"/>
              <a:gd name="connsiteY1282" fmla="*/ 1713739 h 6295418"/>
              <a:gd name="connsiteX1283" fmla="*/ 1529312 w 4147803"/>
              <a:gd name="connsiteY1283" fmla="*/ 1750658 h 6295418"/>
              <a:gd name="connsiteX1284" fmla="*/ 1509913 w 4147803"/>
              <a:gd name="connsiteY1284" fmla="*/ 1736891 h 6295418"/>
              <a:gd name="connsiteX1285" fmla="*/ 1524932 w 4147803"/>
              <a:gd name="connsiteY1285" fmla="*/ 1656796 h 6295418"/>
              <a:gd name="connsiteX1286" fmla="*/ 1563807 w 4147803"/>
              <a:gd name="connsiteY1286" fmla="*/ 1635756 h 6295418"/>
              <a:gd name="connsiteX1287" fmla="*/ 1120937 w 4147803"/>
              <a:gd name="connsiteY1287" fmla="*/ 1628951 h 6295418"/>
              <a:gd name="connsiteX1288" fmla="*/ 1153242 w 4147803"/>
              <a:gd name="connsiteY1288" fmla="*/ 1636147 h 6295418"/>
              <a:gd name="connsiteX1289" fmla="*/ 1175769 w 4147803"/>
              <a:gd name="connsiteY1289" fmla="*/ 1705604 h 6295418"/>
              <a:gd name="connsiteX1290" fmla="*/ 1159499 w 4147803"/>
              <a:gd name="connsiteY1290" fmla="*/ 1724376 h 6295418"/>
              <a:gd name="connsiteX1291" fmla="*/ 1086914 w 4147803"/>
              <a:gd name="connsiteY1291" fmla="*/ 1711236 h 6295418"/>
              <a:gd name="connsiteX1292" fmla="*/ 1086287 w 4147803"/>
              <a:gd name="connsiteY1292" fmla="*/ 1638649 h 6295418"/>
              <a:gd name="connsiteX1293" fmla="*/ 1120937 w 4147803"/>
              <a:gd name="connsiteY1293" fmla="*/ 1628951 h 6295418"/>
              <a:gd name="connsiteX1294" fmla="*/ 1358172 w 4147803"/>
              <a:gd name="connsiteY1294" fmla="*/ 1627778 h 6295418"/>
              <a:gd name="connsiteX1295" fmla="*/ 1396654 w 4147803"/>
              <a:gd name="connsiteY1295" fmla="*/ 1650539 h 6295418"/>
              <a:gd name="connsiteX1296" fmla="*/ 1407293 w 4147803"/>
              <a:gd name="connsiteY1296" fmla="*/ 1725628 h 6295418"/>
              <a:gd name="connsiteX1297" fmla="*/ 1389147 w 4147803"/>
              <a:gd name="connsiteY1297" fmla="*/ 1738143 h 6295418"/>
              <a:gd name="connsiteX1298" fmla="*/ 1308425 w 4147803"/>
              <a:gd name="connsiteY1298" fmla="*/ 1699347 h 6295418"/>
              <a:gd name="connsiteX1299" fmla="*/ 1315934 w 4147803"/>
              <a:gd name="connsiteY1299" fmla="*/ 1646784 h 6295418"/>
              <a:gd name="connsiteX1300" fmla="*/ 1358172 w 4147803"/>
              <a:gd name="connsiteY1300" fmla="*/ 1627778 h 6295418"/>
              <a:gd name="connsiteX1301" fmla="*/ 4008656 w 4147803"/>
              <a:gd name="connsiteY1301" fmla="*/ 1625275 h 6295418"/>
              <a:gd name="connsiteX1302" fmla="*/ 4056057 w 4147803"/>
              <a:gd name="connsiteY1302" fmla="*/ 1649288 h 6295418"/>
              <a:gd name="connsiteX1303" fmla="*/ 4054804 w 4147803"/>
              <a:gd name="connsiteY1303" fmla="*/ 1746903 h 6295418"/>
              <a:gd name="connsiteX1304" fmla="*/ 3956563 w 4147803"/>
              <a:gd name="connsiteY1304" fmla="*/ 1747528 h 6295418"/>
              <a:gd name="connsiteX1305" fmla="*/ 3958440 w 4147803"/>
              <a:gd name="connsiteY1305" fmla="*/ 1644907 h 6295418"/>
              <a:gd name="connsiteX1306" fmla="*/ 4008656 w 4147803"/>
              <a:gd name="connsiteY1306" fmla="*/ 1625275 h 6295418"/>
              <a:gd name="connsiteX1307" fmla="*/ 3794418 w 4147803"/>
              <a:gd name="connsiteY1307" fmla="*/ 1614715 h 6295418"/>
              <a:gd name="connsiteX1308" fmla="*/ 3845807 w 4147803"/>
              <a:gd name="connsiteY1308" fmla="*/ 1639276 h 6295418"/>
              <a:gd name="connsiteX1309" fmla="*/ 3841427 w 4147803"/>
              <a:gd name="connsiteY1309" fmla="*/ 1736891 h 6295418"/>
              <a:gd name="connsiteX1310" fmla="*/ 3743811 w 4147803"/>
              <a:gd name="connsiteY1310" fmla="*/ 1735640 h 6295418"/>
              <a:gd name="connsiteX1311" fmla="*/ 3742559 w 4147803"/>
              <a:gd name="connsiteY1311" fmla="*/ 1638024 h 6295418"/>
              <a:gd name="connsiteX1312" fmla="*/ 3794418 w 4147803"/>
              <a:gd name="connsiteY1312" fmla="*/ 1614715 h 6295418"/>
              <a:gd name="connsiteX1313" fmla="*/ 952379 w 4147803"/>
              <a:gd name="connsiteY1313" fmla="*/ 1605485 h 6295418"/>
              <a:gd name="connsiteX1314" fmla="*/ 933607 w 4147803"/>
              <a:gd name="connsiteY1314" fmla="*/ 1687457 h 6295418"/>
              <a:gd name="connsiteX1315" fmla="*/ 862272 w 4147803"/>
              <a:gd name="connsiteY1315" fmla="*/ 1682452 h 6295418"/>
              <a:gd name="connsiteX1316" fmla="*/ 870406 w 4147803"/>
              <a:gd name="connsiteY1316" fmla="*/ 1616122 h 6295418"/>
              <a:gd name="connsiteX1317" fmla="*/ 952379 w 4147803"/>
              <a:gd name="connsiteY1317" fmla="*/ 1605485 h 6295418"/>
              <a:gd name="connsiteX1318" fmla="*/ 3576268 w 4147803"/>
              <a:gd name="connsiteY1318" fmla="*/ 1592423 h 6295418"/>
              <a:gd name="connsiteX1319" fmla="*/ 3626171 w 4147803"/>
              <a:gd name="connsiteY1319" fmla="*/ 1619252 h 6295418"/>
              <a:gd name="connsiteX1320" fmla="*/ 3617411 w 4147803"/>
              <a:gd name="connsiteY1320" fmla="*/ 1716242 h 6295418"/>
              <a:gd name="connsiteX1321" fmla="*/ 3520421 w 4147803"/>
              <a:gd name="connsiteY1321" fmla="*/ 1711862 h 6295418"/>
              <a:gd name="connsiteX1322" fmla="*/ 3523551 w 4147803"/>
              <a:gd name="connsiteY1322" fmla="*/ 1612995 h 6295418"/>
              <a:gd name="connsiteX1323" fmla="*/ 3576268 w 4147803"/>
              <a:gd name="connsiteY1323" fmla="*/ 1592423 h 6295418"/>
              <a:gd name="connsiteX1324" fmla="*/ 3351394 w 4147803"/>
              <a:gd name="connsiteY1324" fmla="*/ 1572086 h 6295418"/>
              <a:gd name="connsiteX1325" fmla="*/ 3399653 w 4147803"/>
              <a:gd name="connsiteY1325" fmla="*/ 1593596 h 6295418"/>
              <a:gd name="connsiteX1326" fmla="*/ 3398403 w 4147803"/>
              <a:gd name="connsiteY1326" fmla="*/ 1690587 h 6295418"/>
              <a:gd name="connsiteX1327" fmla="*/ 3301411 w 4147803"/>
              <a:gd name="connsiteY1327" fmla="*/ 1689335 h 6295418"/>
              <a:gd name="connsiteX1328" fmla="*/ 3302664 w 4147803"/>
              <a:gd name="connsiteY1328" fmla="*/ 1592345 h 6295418"/>
              <a:gd name="connsiteX1329" fmla="*/ 3351394 w 4147803"/>
              <a:gd name="connsiteY1329" fmla="*/ 1572086 h 6295418"/>
              <a:gd name="connsiteX1330" fmla="*/ 3131601 w 4147803"/>
              <a:gd name="connsiteY1330" fmla="*/ 1550107 h 6295418"/>
              <a:gd name="connsiteX1331" fmla="*/ 3176263 w 4147803"/>
              <a:gd name="connsiteY1331" fmla="*/ 1571696 h 6295418"/>
              <a:gd name="connsiteX1332" fmla="*/ 3175638 w 4147803"/>
              <a:gd name="connsiteY1332" fmla="*/ 1668060 h 6295418"/>
              <a:gd name="connsiteX1333" fmla="*/ 3079274 w 4147803"/>
              <a:gd name="connsiteY1333" fmla="*/ 1664305 h 6295418"/>
              <a:gd name="connsiteX1334" fmla="*/ 3085531 w 4147803"/>
              <a:gd name="connsiteY1334" fmla="*/ 1567941 h 6295418"/>
              <a:gd name="connsiteX1335" fmla="*/ 3131601 w 4147803"/>
              <a:gd name="connsiteY1335" fmla="*/ 1550107 h 6295418"/>
              <a:gd name="connsiteX1336" fmla="*/ 2908916 w 4147803"/>
              <a:gd name="connsiteY1336" fmla="*/ 1529380 h 6295418"/>
              <a:gd name="connsiteX1337" fmla="*/ 2956628 w 4147803"/>
              <a:gd name="connsiteY1337" fmla="*/ 1552924 h 6295418"/>
              <a:gd name="connsiteX1338" fmla="*/ 2954125 w 4147803"/>
              <a:gd name="connsiteY1338" fmla="*/ 1644281 h 6295418"/>
              <a:gd name="connsiteX1339" fmla="*/ 2857761 w 4147803"/>
              <a:gd name="connsiteY1339" fmla="*/ 1641153 h 6295418"/>
              <a:gd name="connsiteX1340" fmla="*/ 2860264 w 4147803"/>
              <a:gd name="connsiteY1340" fmla="*/ 1550420 h 6295418"/>
              <a:gd name="connsiteX1341" fmla="*/ 2908916 w 4147803"/>
              <a:gd name="connsiteY1341" fmla="*/ 1529380 h 6295418"/>
              <a:gd name="connsiteX1342" fmla="*/ 2689828 w 4147803"/>
              <a:gd name="connsiteY1342" fmla="*/ 1508104 h 6295418"/>
              <a:gd name="connsiteX1343" fmla="*/ 2733238 w 4147803"/>
              <a:gd name="connsiteY1343" fmla="*/ 1531648 h 6295418"/>
              <a:gd name="connsiteX1344" fmla="*/ 2730735 w 4147803"/>
              <a:gd name="connsiteY1344" fmla="*/ 1622380 h 6295418"/>
              <a:gd name="connsiteX1345" fmla="*/ 2640003 w 4147803"/>
              <a:gd name="connsiteY1345" fmla="*/ 1621129 h 6295418"/>
              <a:gd name="connsiteX1346" fmla="*/ 2643133 w 4147803"/>
              <a:gd name="connsiteY1346" fmla="*/ 1525390 h 6295418"/>
              <a:gd name="connsiteX1347" fmla="*/ 2689828 w 4147803"/>
              <a:gd name="connsiteY1347" fmla="*/ 1508104 h 6295418"/>
              <a:gd name="connsiteX1348" fmla="*/ 2474495 w 4147803"/>
              <a:gd name="connsiteY1348" fmla="*/ 1498328 h 6295418"/>
              <a:gd name="connsiteX1349" fmla="*/ 2519235 w 4147803"/>
              <a:gd name="connsiteY1349" fmla="*/ 1519133 h 6295418"/>
              <a:gd name="connsiteX1350" fmla="*/ 2519861 w 4147803"/>
              <a:gd name="connsiteY1350" fmla="*/ 1608615 h 6295418"/>
              <a:gd name="connsiteX1351" fmla="*/ 2429128 w 4147803"/>
              <a:gd name="connsiteY1351" fmla="*/ 1609865 h 6295418"/>
              <a:gd name="connsiteX1352" fmla="*/ 2429755 w 4147803"/>
              <a:gd name="connsiteY1352" fmla="*/ 1519758 h 6295418"/>
              <a:gd name="connsiteX1353" fmla="*/ 2474495 w 4147803"/>
              <a:gd name="connsiteY1353" fmla="*/ 1498328 h 6295418"/>
              <a:gd name="connsiteX1354" fmla="*/ 2252122 w 4147803"/>
              <a:gd name="connsiteY1354" fmla="*/ 1487377 h 6295418"/>
              <a:gd name="connsiteX1355" fmla="*/ 2293342 w 4147803"/>
              <a:gd name="connsiteY1355" fmla="*/ 1495981 h 6295418"/>
              <a:gd name="connsiteX1356" fmla="*/ 2300225 w 4147803"/>
              <a:gd name="connsiteY1356" fmla="*/ 1584836 h 6295418"/>
              <a:gd name="connsiteX1357" fmla="*/ 2209493 w 4147803"/>
              <a:gd name="connsiteY1357" fmla="*/ 1586088 h 6295418"/>
              <a:gd name="connsiteX1358" fmla="*/ 2211370 w 4147803"/>
              <a:gd name="connsiteY1358" fmla="*/ 1498483 h 6295418"/>
              <a:gd name="connsiteX1359" fmla="*/ 2252122 w 4147803"/>
              <a:gd name="connsiteY1359" fmla="*/ 1487377 h 6295418"/>
              <a:gd name="connsiteX1360" fmla="*/ 2023804 w 4147803"/>
              <a:gd name="connsiteY1360" fmla="*/ 1463442 h 6295418"/>
              <a:gd name="connsiteX1361" fmla="*/ 2086848 w 4147803"/>
              <a:gd name="connsiteY1361" fmla="*/ 1485344 h 6295418"/>
              <a:gd name="connsiteX1362" fmla="*/ 2078714 w 4147803"/>
              <a:gd name="connsiteY1362" fmla="*/ 1556052 h 6295418"/>
              <a:gd name="connsiteX1363" fmla="*/ 1991109 w 4147803"/>
              <a:gd name="connsiteY1363" fmla="*/ 1564812 h 6295418"/>
              <a:gd name="connsiteX1364" fmla="*/ 1979845 w 4147803"/>
              <a:gd name="connsiteY1364" fmla="*/ 1532273 h 6295418"/>
              <a:gd name="connsiteX1365" fmla="*/ 2006753 w 4147803"/>
              <a:gd name="connsiteY1365" fmla="*/ 1486594 h 6295418"/>
              <a:gd name="connsiteX1366" fmla="*/ 2023804 w 4147803"/>
              <a:gd name="connsiteY1366" fmla="*/ 1463442 h 6295418"/>
              <a:gd name="connsiteX1367" fmla="*/ 1795878 w 4147803"/>
              <a:gd name="connsiteY1367" fmla="*/ 1442167 h 6295418"/>
              <a:gd name="connsiteX1368" fmla="*/ 1837802 w 4147803"/>
              <a:gd name="connsiteY1368" fmla="*/ 1446547 h 6295418"/>
              <a:gd name="connsiteX1369" fmla="*/ 1842809 w 4147803"/>
              <a:gd name="connsiteY1369" fmla="*/ 1480337 h 6295418"/>
              <a:gd name="connsiteX1370" fmla="*/ 1800258 w 4147803"/>
              <a:gd name="connsiteY1370" fmla="*/ 1465945 h 6295418"/>
              <a:gd name="connsiteX1371" fmla="*/ 1795878 w 4147803"/>
              <a:gd name="connsiteY1371" fmla="*/ 1442167 h 6295418"/>
              <a:gd name="connsiteX1372" fmla="*/ 1610052 w 4147803"/>
              <a:gd name="connsiteY1372" fmla="*/ 1432849 h 6295418"/>
              <a:gd name="connsiteX1373" fmla="*/ 1628179 w 4147803"/>
              <a:gd name="connsiteY1373" fmla="*/ 1438413 h 6295418"/>
              <a:gd name="connsiteX1374" fmla="*/ 1646326 w 4147803"/>
              <a:gd name="connsiteY1374" fmla="*/ 1532900 h 6295418"/>
              <a:gd name="connsiteX1375" fmla="*/ 1548709 w 4147803"/>
              <a:gd name="connsiteY1375" fmla="*/ 1513502 h 6295418"/>
              <a:gd name="connsiteX1376" fmla="*/ 1543704 w 4147803"/>
              <a:gd name="connsiteY1376" fmla="*/ 1437161 h 6295418"/>
              <a:gd name="connsiteX1377" fmla="*/ 1610052 w 4147803"/>
              <a:gd name="connsiteY1377" fmla="*/ 1432849 h 6295418"/>
              <a:gd name="connsiteX1378" fmla="*/ 1316559 w 4147803"/>
              <a:gd name="connsiteY1378" fmla="*/ 1425272 h 6295418"/>
              <a:gd name="connsiteX1379" fmla="*/ 1402912 w 4147803"/>
              <a:gd name="connsiteY1379" fmla="*/ 1443418 h 6295418"/>
              <a:gd name="connsiteX1380" fmla="*/ 1401661 w 4147803"/>
              <a:gd name="connsiteY1380" fmla="*/ 1505993 h 6295418"/>
              <a:gd name="connsiteX1381" fmla="*/ 1350350 w 4147803"/>
              <a:gd name="connsiteY1381" fmla="*/ 1517882 h 6295418"/>
              <a:gd name="connsiteX1382" fmla="*/ 1338461 w 4147803"/>
              <a:gd name="connsiteY1382" fmla="*/ 1495981 h 6295418"/>
              <a:gd name="connsiteX1383" fmla="*/ 1314057 w 4147803"/>
              <a:gd name="connsiteY1383" fmla="*/ 1477834 h 6295418"/>
              <a:gd name="connsiteX1384" fmla="*/ 1300917 w 4147803"/>
              <a:gd name="connsiteY1384" fmla="*/ 1465319 h 6295418"/>
              <a:gd name="connsiteX1385" fmla="*/ 1316559 w 4147803"/>
              <a:gd name="connsiteY1385" fmla="*/ 1425272 h 6295418"/>
              <a:gd name="connsiteX1386" fmla="*/ 1146984 w 4147803"/>
              <a:gd name="connsiteY1386" fmla="*/ 1408221 h 6295418"/>
              <a:gd name="connsiteX1387" fmla="*/ 1178271 w 4147803"/>
              <a:gd name="connsiteY1387" fmla="*/ 1417763 h 6295418"/>
              <a:gd name="connsiteX1388" fmla="*/ 1195166 w 4147803"/>
              <a:gd name="connsiteY1388" fmla="*/ 1487220 h 6295418"/>
              <a:gd name="connsiteX1389" fmla="*/ 1177019 w 4147803"/>
              <a:gd name="connsiteY1389" fmla="*/ 1504741 h 6295418"/>
              <a:gd name="connsiteX1390" fmla="*/ 1106936 w 4147803"/>
              <a:gd name="connsiteY1390" fmla="*/ 1485969 h 6295418"/>
              <a:gd name="connsiteX1391" fmla="*/ 1111943 w 4147803"/>
              <a:gd name="connsiteY1391" fmla="*/ 1414634 h 6295418"/>
              <a:gd name="connsiteX1392" fmla="*/ 1146984 w 4147803"/>
              <a:gd name="connsiteY1392" fmla="*/ 1408221 h 6295418"/>
              <a:gd name="connsiteX1393" fmla="*/ 4022970 w 4147803"/>
              <a:gd name="connsiteY1393" fmla="*/ 1406187 h 6295418"/>
              <a:gd name="connsiteX1394" fmla="*/ 4072326 w 4147803"/>
              <a:gd name="connsiteY1394" fmla="*/ 1425272 h 6295418"/>
              <a:gd name="connsiteX1395" fmla="*/ 4074203 w 4147803"/>
              <a:gd name="connsiteY1395" fmla="*/ 1522263 h 6295418"/>
              <a:gd name="connsiteX1396" fmla="*/ 3977839 w 4147803"/>
              <a:gd name="connsiteY1396" fmla="*/ 1521636 h 6295418"/>
              <a:gd name="connsiteX1397" fmla="*/ 3975961 w 4147803"/>
              <a:gd name="connsiteY1397" fmla="*/ 1430278 h 6295418"/>
              <a:gd name="connsiteX1398" fmla="*/ 4022970 w 4147803"/>
              <a:gd name="connsiteY1398" fmla="*/ 1406187 h 6295418"/>
              <a:gd name="connsiteX1399" fmla="*/ 3818979 w 4147803"/>
              <a:gd name="connsiteY1399" fmla="*/ 1394924 h 6295418"/>
              <a:gd name="connsiteX1400" fmla="*/ 3866457 w 4147803"/>
              <a:gd name="connsiteY1400" fmla="*/ 1417763 h 6295418"/>
              <a:gd name="connsiteX1401" fmla="*/ 3862076 w 4147803"/>
              <a:gd name="connsiteY1401" fmla="*/ 1514128 h 6295418"/>
              <a:gd name="connsiteX1402" fmla="*/ 3765711 w 4147803"/>
              <a:gd name="connsiteY1402" fmla="*/ 1509746 h 6295418"/>
              <a:gd name="connsiteX1403" fmla="*/ 3770093 w 4147803"/>
              <a:gd name="connsiteY1403" fmla="*/ 1413383 h 6295418"/>
              <a:gd name="connsiteX1404" fmla="*/ 3818979 w 4147803"/>
              <a:gd name="connsiteY1404" fmla="*/ 1394924 h 6295418"/>
              <a:gd name="connsiteX1405" fmla="*/ 921639 w 4147803"/>
              <a:gd name="connsiteY1405" fmla="*/ 1377012 h 6295418"/>
              <a:gd name="connsiteX1406" fmla="*/ 958011 w 4147803"/>
              <a:gd name="connsiteY1406" fmla="*/ 1397739 h 6295418"/>
              <a:gd name="connsiteX1407" fmla="*/ 971776 w 4147803"/>
              <a:gd name="connsiteY1407" fmla="*/ 1480962 h 6295418"/>
              <a:gd name="connsiteX1408" fmla="*/ 890430 w 4147803"/>
              <a:gd name="connsiteY1408" fmla="*/ 1465319 h 6295418"/>
              <a:gd name="connsiteX1409" fmla="*/ 886676 w 4147803"/>
              <a:gd name="connsiteY1409" fmla="*/ 1398992 h 6295418"/>
              <a:gd name="connsiteX1410" fmla="*/ 921639 w 4147803"/>
              <a:gd name="connsiteY1410" fmla="*/ 1377012 h 6295418"/>
              <a:gd name="connsiteX1411" fmla="*/ 3595668 w 4147803"/>
              <a:gd name="connsiteY1411" fmla="*/ 1372788 h 6295418"/>
              <a:gd name="connsiteX1412" fmla="*/ 3643693 w 4147803"/>
              <a:gd name="connsiteY1412" fmla="*/ 1395237 h 6295418"/>
              <a:gd name="connsiteX1413" fmla="*/ 3638687 w 4147803"/>
              <a:gd name="connsiteY1413" fmla="*/ 1491601 h 6295418"/>
              <a:gd name="connsiteX1414" fmla="*/ 3547953 w 4147803"/>
              <a:gd name="connsiteY1414" fmla="*/ 1490349 h 6295418"/>
              <a:gd name="connsiteX1415" fmla="*/ 3546703 w 4147803"/>
              <a:gd name="connsiteY1415" fmla="*/ 1393985 h 6295418"/>
              <a:gd name="connsiteX1416" fmla="*/ 3595668 w 4147803"/>
              <a:gd name="connsiteY1416" fmla="*/ 1372788 h 6295418"/>
              <a:gd name="connsiteX1417" fmla="*/ 3374233 w 4147803"/>
              <a:gd name="connsiteY1417" fmla="*/ 1351121 h 6295418"/>
              <a:gd name="connsiteX1418" fmla="*/ 3419052 w 4147803"/>
              <a:gd name="connsiteY1418" fmla="*/ 1371458 h 6295418"/>
              <a:gd name="connsiteX1419" fmla="*/ 3420303 w 4147803"/>
              <a:gd name="connsiteY1419" fmla="*/ 1467197 h 6295418"/>
              <a:gd name="connsiteX1420" fmla="*/ 3324565 w 4147803"/>
              <a:gd name="connsiteY1420" fmla="*/ 1465945 h 6295418"/>
              <a:gd name="connsiteX1421" fmla="*/ 3328945 w 4147803"/>
              <a:gd name="connsiteY1421" fmla="*/ 1370207 h 6295418"/>
              <a:gd name="connsiteX1422" fmla="*/ 3374233 w 4147803"/>
              <a:gd name="connsiteY1422" fmla="*/ 1351121 h 6295418"/>
              <a:gd name="connsiteX1423" fmla="*/ 3152955 w 4147803"/>
              <a:gd name="connsiteY1423" fmla="*/ 1329768 h 6295418"/>
              <a:gd name="connsiteX1424" fmla="*/ 3200667 w 4147803"/>
              <a:gd name="connsiteY1424" fmla="*/ 1353311 h 6295418"/>
              <a:gd name="connsiteX1425" fmla="*/ 3197539 w 4147803"/>
              <a:gd name="connsiteY1425" fmla="*/ 1444045 h 6295418"/>
              <a:gd name="connsiteX1426" fmla="*/ 3101175 w 4147803"/>
              <a:gd name="connsiteY1426" fmla="*/ 1441541 h 6295418"/>
              <a:gd name="connsiteX1427" fmla="*/ 3104303 w 4147803"/>
              <a:gd name="connsiteY1427" fmla="*/ 1350809 h 6295418"/>
              <a:gd name="connsiteX1428" fmla="*/ 3152955 w 4147803"/>
              <a:gd name="connsiteY1428" fmla="*/ 1329768 h 6295418"/>
              <a:gd name="connsiteX1429" fmla="*/ 2332764 w 4147803"/>
              <a:gd name="connsiteY1429" fmla="*/ 1323276 h 6295418"/>
              <a:gd name="connsiteX1430" fmla="*/ 2319624 w 4147803"/>
              <a:gd name="connsiteY1430" fmla="*/ 1362698 h 6295418"/>
              <a:gd name="connsiteX1431" fmla="*/ 2280202 w 4147803"/>
              <a:gd name="connsiteY1431" fmla="*/ 1378342 h 6295418"/>
              <a:gd name="connsiteX1432" fmla="*/ 2293342 w 4147803"/>
              <a:gd name="connsiteY1432" fmla="*/ 1337668 h 6295418"/>
              <a:gd name="connsiteX1433" fmla="*/ 2332764 w 4147803"/>
              <a:gd name="connsiteY1433" fmla="*/ 1323276 h 6295418"/>
              <a:gd name="connsiteX1434" fmla="*/ 85727 w 4147803"/>
              <a:gd name="connsiteY1434" fmla="*/ 1317019 h 6295418"/>
              <a:gd name="connsiteX1435" fmla="*/ 60698 w 4147803"/>
              <a:gd name="connsiteY1435" fmla="*/ 1374587 h 6295418"/>
              <a:gd name="connsiteX1436" fmla="*/ 0 w 4147803"/>
              <a:gd name="connsiteY1436" fmla="*/ 1363323 h 6295418"/>
              <a:gd name="connsiteX1437" fmla="*/ 11890 w 4147803"/>
              <a:gd name="connsiteY1437" fmla="*/ 1336416 h 6295418"/>
              <a:gd name="connsiteX1438" fmla="*/ 85727 w 4147803"/>
              <a:gd name="connsiteY1438" fmla="*/ 1317019 h 6295418"/>
              <a:gd name="connsiteX1439" fmla="*/ 2929331 w 4147803"/>
              <a:gd name="connsiteY1439" fmla="*/ 1308415 h 6295418"/>
              <a:gd name="connsiteX1440" fmla="*/ 2976652 w 4147803"/>
              <a:gd name="connsiteY1440" fmla="*/ 1330784 h 6295418"/>
              <a:gd name="connsiteX1441" fmla="*/ 2979780 w 4147803"/>
              <a:gd name="connsiteY1441" fmla="*/ 1415886 h 6295418"/>
              <a:gd name="connsiteX1442" fmla="*/ 2880913 w 4147803"/>
              <a:gd name="connsiteY1442" fmla="*/ 1419641 h 6295418"/>
              <a:gd name="connsiteX1443" fmla="*/ 2881540 w 4147803"/>
              <a:gd name="connsiteY1443" fmla="*/ 1330159 h 6295418"/>
              <a:gd name="connsiteX1444" fmla="*/ 2929331 w 4147803"/>
              <a:gd name="connsiteY1444" fmla="*/ 1308415 h 6295418"/>
              <a:gd name="connsiteX1445" fmla="*/ 2548644 w 4147803"/>
              <a:gd name="connsiteY1445" fmla="*/ 1305130 h 6295418"/>
              <a:gd name="connsiteX1446" fmla="*/ 2541761 w 4147803"/>
              <a:gd name="connsiteY1446" fmla="*/ 1383347 h 6295418"/>
              <a:gd name="connsiteX1447" fmla="*/ 2440392 w 4147803"/>
              <a:gd name="connsiteY1447" fmla="*/ 1379592 h 6295418"/>
              <a:gd name="connsiteX1448" fmla="*/ 2443520 w 4147803"/>
              <a:gd name="connsiteY1448" fmla="*/ 1313264 h 6295418"/>
              <a:gd name="connsiteX1449" fmla="*/ 2548644 w 4147803"/>
              <a:gd name="connsiteY1449" fmla="*/ 1305130 h 6295418"/>
              <a:gd name="connsiteX1450" fmla="*/ 2705237 w 4147803"/>
              <a:gd name="connsiteY1450" fmla="*/ 1287531 h 6295418"/>
              <a:gd name="connsiteX1451" fmla="*/ 2751385 w 4147803"/>
              <a:gd name="connsiteY1451" fmla="*/ 1305130 h 6295418"/>
              <a:gd name="connsiteX1452" fmla="*/ 2756391 w 4147803"/>
              <a:gd name="connsiteY1452" fmla="*/ 1395237 h 6295418"/>
              <a:gd name="connsiteX1453" fmla="*/ 2661905 w 4147803"/>
              <a:gd name="connsiteY1453" fmla="*/ 1397739 h 6295418"/>
              <a:gd name="connsiteX1454" fmla="*/ 2661905 w 4147803"/>
              <a:gd name="connsiteY1454" fmla="*/ 1308884 h 6295418"/>
              <a:gd name="connsiteX1455" fmla="*/ 2705237 w 4147803"/>
              <a:gd name="connsiteY1455" fmla="*/ 1287531 h 6295418"/>
              <a:gd name="connsiteX1456" fmla="*/ 2051181 w 4147803"/>
              <a:gd name="connsiteY1456" fmla="*/ 1236220 h 6295418"/>
              <a:gd name="connsiteX1457" fmla="*/ 2098111 w 4147803"/>
              <a:gd name="connsiteY1457" fmla="*/ 1254444 h 6295418"/>
              <a:gd name="connsiteX1458" fmla="*/ 2093106 w 4147803"/>
              <a:gd name="connsiteY1458" fmla="*/ 1342674 h 6295418"/>
              <a:gd name="connsiteX1459" fmla="*/ 1992361 w 4147803"/>
              <a:gd name="connsiteY1459" fmla="*/ 1357693 h 6295418"/>
              <a:gd name="connsiteX1460" fmla="*/ 2009881 w 4147803"/>
              <a:gd name="connsiteY1460" fmla="*/ 1256947 h 6295418"/>
              <a:gd name="connsiteX1461" fmla="*/ 2051181 w 4147803"/>
              <a:gd name="connsiteY1461" fmla="*/ 1236220 h 6295418"/>
              <a:gd name="connsiteX1462" fmla="*/ 1823802 w 4147803"/>
              <a:gd name="connsiteY1462" fmla="*/ 1225348 h 6295418"/>
              <a:gd name="connsiteX1463" fmla="*/ 1862206 w 4147803"/>
              <a:gd name="connsiteY1463" fmla="*/ 1246936 h 6295418"/>
              <a:gd name="connsiteX1464" fmla="*/ 1879101 w 4147803"/>
              <a:gd name="connsiteY1464" fmla="*/ 1348931 h 6295418"/>
              <a:gd name="connsiteX1465" fmla="*/ 1778357 w 4147803"/>
              <a:gd name="connsiteY1465" fmla="*/ 1325154 h 6295418"/>
              <a:gd name="connsiteX1466" fmla="*/ 1780234 w 4147803"/>
              <a:gd name="connsiteY1466" fmla="*/ 1243182 h 6295418"/>
              <a:gd name="connsiteX1467" fmla="*/ 1823802 w 4147803"/>
              <a:gd name="connsiteY1467" fmla="*/ 1225348 h 6295418"/>
              <a:gd name="connsiteX1468" fmla="*/ 1597802 w 4147803"/>
              <a:gd name="connsiteY1468" fmla="*/ 1210896 h 6295418"/>
              <a:gd name="connsiteX1469" fmla="*/ 1643823 w 4147803"/>
              <a:gd name="connsiteY1469" fmla="*/ 1232544 h 6295418"/>
              <a:gd name="connsiteX1470" fmla="*/ 1642571 w 4147803"/>
              <a:gd name="connsiteY1470" fmla="*/ 1261954 h 6295418"/>
              <a:gd name="connsiteX1471" fmla="*/ 1595640 w 4147803"/>
              <a:gd name="connsiteY1471" fmla="*/ 1317019 h 6295418"/>
              <a:gd name="connsiteX1472" fmla="*/ 1581875 w 4147803"/>
              <a:gd name="connsiteY1472" fmla="*/ 1317019 h 6295418"/>
              <a:gd name="connsiteX1473" fmla="*/ 1544329 w 4147803"/>
              <a:gd name="connsiteY1473" fmla="*/ 1266959 h 6295418"/>
              <a:gd name="connsiteX1474" fmla="*/ 1585003 w 4147803"/>
              <a:gd name="connsiteY1474" fmla="*/ 1211893 h 6295418"/>
              <a:gd name="connsiteX1475" fmla="*/ 1597802 w 4147803"/>
              <a:gd name="connsiteY1475" fmla="*/ 1210896 h 6295418"/>
              <a:gd name="connsiteX1476" fmla="*/ 4049408 w 4147803"/>
              <a:gd name="connsiteY1476" fmla="*/ 1185769 h 6295418"/>
              <a:gd name="connsiteX1477" fmla="*/ 4094226 w 4147803"/>
              <a:gd name="connsiteY1477" fmla="*/ 1206263 h 6295418"/>
              <a:gd name="connsiteX1478" fmla="*/ 4089221 w 4147803"/>
              <a:gd name="connsiteY1478" fmla="*/ 1305755 h 6295418"/>
              <a:gd name="connsiteX1479" fmla="*/ 4003493 w 4147803"/>
              <a:gd name="connsiteY1479" fmla="*/ 1300750 h 6295418"/>
              <a:gd name="connsiteX1480" fmla="*/ 4004120 w 4147803"/>
              <a:gd name="connsiteY1480" fmla="*/ 1205636 h 6295418"/>
              <a:gd name="connsiteX1481" fmla="*/ 4049408 w 4147803"/>
              <a:gd name="connsiteY1481" fmla="*/ 1185769 h 6295418"/>
              <a:gd name="connsiteX1482" fmla="*/ 1356608 w 4147803"/>
              <a:gd name="connsiteY1482" fmla="*/ 1185613 h 6295418"/>
              <a:gd name="connsiteX1483" fmla="*/ 1414176 w 4147803"/>
              <a:gd name="connsiteY1483" fmla="*/ 1206263 h 6295418"/>
              <a:gd name="connsiteX1484" fmla="*/ 1419181 w 4147803"/>
              <a:gd name="connsiteY1484" fmla="*/ 1275721 h 6295418"/>
              <a:gd name="connsiteX1485" fmla="*/ 1381012 w 4147803"/>
              <a:gd name="connsiteY1485" fmla="*/ 1267586 h 6295418"/>
              <a:gd name="connsiteX1486" fmla="*/ 1343466 w 4147803"/>
              <a:gd name="connsiteY1486" fmla="*/ 1200005 h 6295418"/>
              <a:gd name="connsiteX1487" fmla="*/ 3825862 w 4147803"/>
              <a:gd name="connsiteY1487" fmla="*/ 1164103 h 6295418"/>
              <a:gd name="connsiteX1488" fmla="*/ 3871463 w 4147803"/>
              <a:gd name="connsiteY1488" fmla="*/ 1182484 h 6295418"/>
              <a:gd name="connsiteX1489" fmla="*/ 3873340 w 4147803"/>
              <a:gd name="connsiteY1489" fmla="*/ 1278848 h 6295418"/>
              <a:gd name="connsiteX1490" fmla="*/ 3782608 w 4147803"/>
              <a:gd name="connsiteY1490" fmla="*/ 1280100 h 6295418"/>
              <a:gd name="connsiteX1491" fmla="*/ 3780730 w 4147803"/>
              <a:gd name="connsiteY1491" fmla="*/ 1183736 h 6295418"/>
              <a:gd name="connsiteX1492" fmla="*/ 3825862 w 4147803"/>
              <a:gd name="connsiteY1492" fmla="*/ 1164103 h 6295418"/>
              <a:gd name="connsiteX1493" fmla="*/ 3618507 w 4147803"/>
              <a:gd name="connsiteY1493" fmla="*/ 1153544 h 6295418"/>
              <a:gd name="connsiteX1494" fmla="*/ 3665594 w 4147803"/>
              <a:gd name="connsiteY1494" fmla="*/ 1176852 h 6295418"/>
              <a:gd name="connsiteX1495" fmla="*/ 3667471 w 4147803"/>
              <a:gd name="connsiteY1495" fmla="*/ 1262579 h 6295418"/>
              <a:gd name="connsiteX1496" fmla="*/ 3567353 w 4147803"/>
              <a:gd name="connsiteY1496" fmla="*/ 1263831 h 6295418"/>
              <a:gd name="connsiteX1497" fmla="*/ 3570480 w 4147803"/>
              <a:gd name="connsiteY1497" fmla="*/ 1174349 h 6295418"/>
              <a:gd name="connsiteX1498" fmla="*/ 3618507 w 4147803"/>
              <a:gd name="connsiteY1498" fmla="*/ 1153544 h 6295418"/>
              <a:gd name="connsiteX1499" fmla="*/ 3398950 w 4147803"/>
              <a:gd name="connsiteY1499" fmla="*/ 1131173 h 6295418"/>
              <a:gd name="connsiteX1500" fmla="*/ 3445332 w 4147803"/>
              <a:gd name="connsiteY1500" fmla="*/ 1154952 h 6295418"/>
              <a:gd name="connsiteX1501" fmla="*/ 3440952 w 4147803"/>
              <a:gd name="connsiteY1501" fmla="*/ 1245059 h 6295418"/>
              <a:gd name="connsiteX1502" fmla="*/ 3350845 w 4147803"/>
              <a:gd name="connsiteY1502" fmla="*/ 1245684 h 6295418"/>
              <a:gd name="connsiteX1503" fmla="*/ 3350220 w 4147803"/>
              <a:gd name="connsiteY1503" fmla="*/ 1150572 h 6295418"/>
              <a:gd name="connsiteX1504" fmla="*/ 3398950 w 4147803"/>
              <a:gd name="connsiteY1504" fmla="*/ 1131173 h 6295418"/>
              <a:gd name="connsiteX1505" fmla="*/ 3172744 w 4147803"/>
              <a:gd name="connsiteY1505" fmla="*/ 1108960 h 6295418"/>
              <a:gd name="connsiteX1506" fmla="*/ 3217562 w 4147803"/>
              <a:gd name="connsiteY1506" fmla="*/ 1129296 h 6295418"/>
              <a:gd name="connsiteX1507" fmla="*/ 3222569 w 4147803"/>
              <a:gd name="connsiteY1507" fmla="*/ 1219403 h 6295418"/>
              <a:gd name="connsiteX1508" fmla="*/ 3131210 w 4147803"/>
              <a:gd name="connsiteY1508" fmla="*/ 1225660 h 6295418"/>
              <a:gd name="connsiteX1509" fmla="*/ 3127455 w 4147803"/>
              <a:gd name="connsiteY1509" fmla="*/ 1129923 h 6295418"/>
              <a:gd name="connsiteX1510" fmla="*/ 3172744 w 4147803"/>
              <a:gd name="connsiteY1510" fmla="*/ 1108960 h 6295418"/>
              <a:gd name="connsiteX1511" fmla="*/ 2957254 w 4147803"/>
              <a:gd name="connsiteY1511" fmla="*/ 1088075 h 6295418"/>
              <a:gd name="connsiteX1512" fmla="*/ 2999804 w 4147803"/>
              <a:gd name="connsiteY1512" fmla="*/ 1111776 h 6295418"/>
              <a:gd name="connsiteX1513" fmla="*/ 2995424 w 4147803"/>
              <a:gd name="connsiteY1513" fmla="*/ 1201883 h 6295418"/>
              <a:gd name="connsiteX1514" fmla="*/ 2905943 w 4147803"/>
              <a:gd name="connsiteY1514" fmla="*/ 1198753 h 6295418"/>
              <a:gd name="connsiteX1515" fmla="*/ 2910949 w 4147803"/>
              <a:gd name="connsiteY1515" fmla="*/ 1104266 h 6295418"/>
              <a:gd name="connsiteX1516" fmla="*/ 2957254 w 4147803"/>
              <a:gd name="connsiteY1516" fmla="*/ 1088075 h 6295418"/>
              <a:gd name="connsiteX1517" fmla="*/ 2728389 w 4147803"/>
              <a:gd name="connsiteY1517" fmla="*/ 1066487 h 6295418"/>
              <a:gd name="connsiteX1518" fmla="*/ 2773286 w 4147803"/>
              <a:gd name="connsiteY1518" fmla="*/ 1086120 h 6295418"/>
              <a:gd name="connsiteX1519" fmla="*/ 2776414 w 4147803"/>
              <a:gd name="connsiteY1519" fmla="*/ 1176227 h 6295418"/>
              <a:gd name="connsiteX1520" fmla="*/ 2686309 w 4147803"/>
              <a:gd name="connsiteY1520" fmla="*/ 1177479 h 6295418"/>
              <a:gd name="connsiteX1521" fmla="*/ 2684431 w 4147803"/>
              <a:gd name="connsiteY1521" fmla="*/ 1088622 h 6295418"/>
              <a:gd name="connsiteX1522" fmla="*/ 2728389 w 4147803"/>
              <a:gd name="connsiteY1522" fmla="*/ 1066487 h 6295418"/>
              <a:gd name="connsiteX1523" fmla="*/ 2248289 w 4147803"/>
              <a:gd name="connsiteY1523" fmla="*/ 1061090 h 6295418"/>
              <a:gd name="connsiteX1524" fmla="*/ 2331513 w 4147803"/>
              <a:gd name="connsiteY1524" fmla="*/ 1067348 h 6295418"/>
              <a:gd name="connsiteX1525" fmla="*/ 2324004 w 4147803"/>
              <a:gd name="connsiteY1525" fmla="*/ 1094880 h 6295418"/>
              <a:gd name="connsiteX1526" fmla="*/ 2222007 w 4147803"/>
              <a:gd name="connsiteY1526" fmla="*/ 1103641 h 6295418"/>
              <a:gd name="connsiteX1527" fmla="*/ 2248289 w 4147803"/>
              <a:gd name="connsiteY1527" fmla="*/ 1061090 h 6295418"/>
              <a:gd name="connsiteX1528" fmla="*/ 2045471 w 4147803"/>
              <a:gd name="connsiteY1528" fmla="*/ 1059448 h 6295418"/>
              <a:gd name="connsiteX1529" fmla="*/ 2065572 w 4147803"/>
              <a:gd name="connsiteY1529" fmla="*/ 1068600 h 6295418"/>
              <a:gd name="connsiteX1530" fmla="*/ 2105621 w 4147803"/>
              <a:gd name="connsiteY1530" fmla="*/ 1154952 h 6295418"/>
              <a:gd name="connsiteX1531" fmla="*/ 2020519 w 4147803"/>
              <a:gd name="connsiteY1531" fmla="*/ 1126168 h 6295418"/>
              <a:gd name="connsiteX1532" fmla="*/ 2023023 w 4147803"/>
              <a:gd name="connsiteY1532" fmla="*/ 1061090 h 6295418"/>
              <a:gd name="connsiteX1533" fmla="*/ 2045471 w 4147803"/>
              <a:gd name="connsiteY1533" fmla="*/ 1059448 h 6295418"/>
              <a:gd name="connsiteX1534" fmla="*/ 1820683 w 4147803"/>
              <a:gd name="connsiteY1534" fmla="*/ 1025707 h 6295418"/>
              <a:gd name="connsiteX1535" fmla="*/ 1890991 w 4147803"/>
              <a:gd name="connsiteY1535" fmla="*/ 1049201 h 6295418"/>
              <a:gd name="connsiteX1536" fmla="*/ 1896623 w 4147803"/>
              <a:gd name="connsiteY1536" fmla="*/ 1121788 h 6295418"/>
              <a:gd name="connsiteX1537" fmla="*/ 1804013 w 4147803"/>
              <a:gd name="connsiteY1537" fmla="*/ 1104892 h 6295418"/>
              <a:gd name="connsiteX1538" fmla="*/ 1797756 w 4147803"/>
              <a:gd name="connsiteY1538" fmla="*/ 1039816 h 6295418"/>
              <a:gd name="connsiteX1539" fmla="*/ 1820683 w 4147803"/>
              <a:gd name="connsiteY1539" fmla="*/ 1025707 h 6295418"/>
              <a:gd name="connsiteX1540" fmla="*/ 1674485 w 4147803"/>
              <a:gd name="connsiteY1540" fmla="*/ 983498 h 6295418"/>
              <a:gd name="connsiteX1541" fmla="*/ 1661970 w 4147803"/>
              <a:gd name="connsiteY1541" fmla="*/ 1076108 h 6295418"/>
              <a:gd name="connsiteX1542" fmla="*/ 1588132 w 4147803"/>
              <a:gd name="connsiteY1542" fmla="*/ 1084242 h 6295418"/>
              <a:gd name="connsiteX1543" fmla="*/ 1582500 w 4147803"/>
              <a:gd name="connsiteY1543" fmla="*/ 1005400 h 6295418"/>
              <a:gd name="connsiteX1544" fmla="*/ 1674485 w 4147803"/>
              <a:gd name="connsiteY1544" fmla="*/ 983498 h 6295418"/>
              <a:gd name="connsiteX1545" fmla="*/ 1389147 w 4147803"/>
              <a:gd name="connsiteY1545" fmla="*/ 970358 h 6295418"/>
              <a:gd name="connsiteX1546" fmla="*/ 1436077 w 4147803"/>
              <a:gd name="connsiteY1546" fmla="*/ 985375 h 6295418"/>
              <a:gd name="connsiteX1547" fmla="*/ 1449843 w 4147803"/>
              <a:gd name="connsiteY1547" fmla="*/ 1061716 h 6295418"/>
              <a:gd name="connsiteX1548" fmla="*/ 1391649 w 4147803"/>
              <a:gd name="connsiteY1548" fmla="*/ 1071103 h 6295418"/>
              <a:gd name="connsiteX1549" fmla="*/ 1389147 w 4147803"/>
              <a:gd name="connsiteY1549" fmla="*/ 970358 h 6295418"/>
              <a:gd name="connsiteX1550" fmla="*/ 4071074 w 4147803"/>
              <a:gd name="connsiteY1550" fmla="*/ 965821 h 6295418"/>
              <a:gd name="connsiteX1551" fmla="*/ 4118630 w 4147803"/>
              <a:gd name="connsiteY1551" fmla="*/ 987878 h 6295418"/>
              <a:gd name="connsiteX1552" fmla="*/ 4116127 w 4147803"/>
              <a:gd name="connsiteY1552" fmla="*/ 1077360 h 6295418"/>
              <a:gd name="connsiteX1553" fmla="*/ 4021640 w 4147803"/>
              <a:gd name="connsiteY1553" fmla="*/ 1073605 h 6295418"/>
              <a:gd name="connsiteX1554" fmla="*/ 4023517 w 4147803"/>
              <a:gd name="connsiteY1554" fmla="*/ 987878 h 6295418"/>
              <a:gd name="connsiteX1555" fmla="*/ 4071074 w 4147803"/>
              <a:gd name="connsiteY1555" fmla="*/ 965821 h 6295418"/>
              <a:gd name="connsiteX1556" fmla="*/ 1180071 w 4147803"/>
              <a:gd name="connsiteY1556" fmla="*/ 960424 h 6295418"/>
              <a:gd name="connsiteX1557" fmla="*/ 1212687 w 4147803"/>
              <a:gd name="connsiteY1557" fmla="*/ 965351 h 6295418"/>
              <a:gd name="connsiteX1558" fmla="*/ 1222073 w 4147803"/>
              <a:gd name="connsiteY1558" fmla="*/ 1018539 h 6295418"/>
              <a:gd name="connsiteX1559" fmla="*/ 1155745 w 4147803"/>
              <a:gd name="connsiteY1559" fmla="*/ 1016037 h 6295418"/>
              <a:gd name="connsiteX1560" fmla="*/ 1145107 w 4147803"/>
              <a:gd name="connsiteY1560" fmla="*/ 961598 h 6295418"/>
              <a:gd name="connsiteX1561" fmla="*/ 1180071 w 4147803"/>
              <a:gd name="connsiteY1561" fmla="*/ 960424 h 6295418"/>
              <a:gd name="connsiteX1562" fmla="*/ 3854020 w 4147803"/>
              <a:gd name="connsiteY1562" fmla="*/ 943295 h 6295418"/>
              <a:gd name="connsiteX1563" fmla="*/ 3897117 w 4147803"/>
              <a:gd name="connsiteY1563" fmla="*/ 966603 h 6295418"/>
              <a:gd name="connsiteX1564" fmla="*/ 3889609 w 4147803"/>
              <a:gd name="connsiteY1564" fmla="*/ 1060465 h 6295418"/>
              <a:gd name="connsiteX1565" fmla="*/ 3803882 w 4147803"/>
              <a:gd name="connsiteY1565" fmla="*/ 1055459 h 6295418"/>
              <a:gd name="connsiteX1566" fmla="*/ 3807637 w 4147803"/>
              <a:gd name="connsiteY1566" fmla="*/ 960346 h 6295418"/>
              <a:gd name="connsiteX1567" fmla="*/ 3854020 w 4147803"/>
              <a:gd name="connsiteY1567" fmla="*/ 943295 h 6295418"/>
              <a:gd name="connsiteX1568" fmla="*/ 961765 w 4147803"/>
              <a:gd name="connsiteY1568" fmla="*/ 940322 h 6295418"/>
              <a:gd name="connsiteX1569" fmla="*/ 1001812 w 4147803"/>
              <a:gd name="connsiteY1569" fmla="*/ 954714 h 6295418"/>
              <a:gd name="connsiteX1570" fmla="*/ 1011199 w 4147803"/>
              <a:gd name="connsiteY1570" fmla="*/ 996013 h 6295418"/>
              <a:gd name="connsiteX1571" fmla="*/ 971151 w 4147803"/>
              <a:gd name="connsiteY1571" fmla="*/ 976615 h 6295418"/>
              <a:gd name="connsiteX1572" fmla="*/ 961765 w 4147803"/>
              <a:gd name="connsiteY1572" fmla="*/ 940322 h 6295418"/>
              <a:gd name="connsiteX1573" fmla="*/ 3641503 w 4147803"/>
              <a:gd name="connsiteY1573" fmla="*/ 932657 h 6295418"/>
              <a:gd name="connsiteX1574" fmla="*/ 3688121 w 4147803"/>
              <a:gd name="connsiteY1574" fmla="*/ 956591 h 6295418"/>
              <a:gd name="connsiteX1575" fmla="*/ 3681237 w 4147803"/>
              <a:gd name="connsiteY1575" fmla="*/ 1046073 h 6295418"/>
              <a:gd name="connsiteX1576" fmla="*/ 3591130 w 4147803"/>
              <a:gd name="connsiteY1576" fmla="*/ 1042944 h 6295418"/>
              <a:gd name="connsiteX1577" fmla="*/ 3593007 w 4147803"/>
              <a:gd name="connsiteY1577" fmla="*/ 952837 h 6295418"/>
              <a:gd name="connsiteX1578" fmla="*/ 3641503 w 4147803"/>
              <a:gd name="connsiteY1578" fmla="*/ 932657 h 6295418"/>
              <a:gd name="connsiteX1579" fmla="*/ 722731 w 4147803"/>
              <a:gd name="connsiteY1579" fmla="*/ 925305 h 6295418"/>
              <a:gd name="connsiteX1580" fmla="*/ 776545 w 4147803"/>
              <a:gd name="connsiteY1580" fmla="*/ 932187 h 6295418"/>
              <a:gd name="connsiteX1581" fmla="*/ 795317 w 4147803"/>
              <a:gd name="connsiteY1581" fmla="*/ 994762 h 6295418"/>
              <a:gd name="connsiteX1582" fmla="*/ 765282 w 4147803"/>
              <a:gd name="connsiteY1582" fmla="*/ 997265 h 6295418"/>
              <a:gd name="connsiteX1583" fmla="*/ 722731 w 4147803"/>
              <a:gd name="connsiteY1583" fmla="*/ 925305 h 6295418"/>
              <a:gd name="connsiteX1584" fmla="*/ 3417018 w 4147803"/>
              <a:gd name="connsiteY1584" fmla="*/ 910287 h 6295418"/>
              <a:gd name="connsiteX1585" fmla="*/ 3462228 w 4147803"/>
              <a:gd name="connsiteY1585" fmla="*/ 929685 h 6295418"/>
              <a:gd name="connsiteX1586" fmla="*/ 3463479 w 4147803"/>
              <a:gd name="connsiteY1586" fmla="*/ 1019792 h 6295418"/>
              <a:gd name="connsiteX1587" fmla="*/ 3368992 w 4147803"/>
              <a:gd name="connsiteY1587" fmla="*/ 1019166 h 6295418"/>
              <a:gd name="connsiteX1588" fmla="*/ 3372747 w 4147803"/>
              <a:gd name="connsiteY1588" fmla="*/ 930310 h 6295418"/>
              <a:gd name="connsiteX1589" fmla="*/ 3417018 w 4147803"/>
              <a:gd name="connsiteY1589" fmla="*/ 910287 h 6295418"/>
              <a:gd name="connsiteX1590" fmla="*/ 3191673 w 4147803"/>
              <a:gd name="connsiteY1590" fmla="*/ 888698 h 6295418"/>
              <a:gd name="connsiteX1591" fmla="*/ 3237586 w 4147803"/>
              <a:gd name="connsiteY1591" fmla="*/ 907158 h 6295418"/>
              <a:gd name="connsiteX1592" fmla="*/ 3248850 w 4147803"/>
              <a:gd name="connsiteY1592" fmla="*/ 991633 h 6295418"/>
              <a:gd name="connsiteX1593" fmla="*/ 3152486 w 4147803"/>
              <a:gd name="connsiteY1593" fmla="*/ 1001020 h 6295418"/>
              <a:gd name="connsiteX1594" fmla="*/ 3148106 w 4147803"/>
              <a:gd name="connsiteY1594" fmla="*/ 911538 h 6295418"/>
              <a:gd name="connsiteX1595" fmla="*/ 3191673 w 4147803"/>
              <a:gd name="connsiteY1595" fmla="*/ 888698 h 6295418"/>
              <a:gd name="connsiteX1596" fmla="*/ 2973914 w 4147803"/>
              <a:gd name="connsiteY1596" fmla="*/ 866798 h 6295418"/>
              <a:gd name="connsiteX1597" fmla="*/ 3018576 w 4147803"/>
              <a:gd name="connsiteY1597" fmla="*/ 887761 h 6295418"/>
              <a:gd name="connsiteX1598" fmla="*/ 3023583 w 4147803"/>
              <a:gd name="connsiteY1598" fmla="*/ 973486 h 6295418"/>
              <a:gd name="connsiteX1599" fmla="*/ 2929096 w 4147803"/>
              <a:gd name="connsiteY1599" fmla="*/ 975989 h 6295418"/>
              <a:gd name="connsiteX1600" fmla="*/ 2929721 w 4147803"/>
              <a:gd name="connsiteY1600" fmla="*/ 887134 h 6295418"/>
              <a:gd name="connsiteX1601" fmla="*/ 2973914 w 4147803"/>
              <a:gd name="connsiteY1601" fmla="*/ 866798 h 6295418"/>
              <a:gd name="connsiteX1602" fmla="*/ 2738166 w 4147803"/>
              <a:gd name="connsiteY1602" fmla="*/ 856238 h 6295418"/>
              <a:gd name="connsiteX1603" fmla="*/ 2785801 w 4147803"/>
              <a:gd name="connsiteY1603" fmla="*/ 875871 h 6295418"/>
              <a:gd name="connsiteX1604" fmla="*/ 2782673 w 4147803"/>
              <a:gd name="connsiteY1604" fmla="*/ 965978 h 6295418"/>
              <a:gd name="connsiteX1605" fmla="*/ 2695694 w 4147803"/>
              <a:gd name="connsiteY1605" fmla="*/ 960346 h 6295418"/>
              <a:gd name="connsiteX1606" fmla="*/ 2697571 w 4147803"/>
              <a:gd name="connsiteY1606" fmla="*/ 878374 h 6295418"/>
              <a:gd name="connsiteX1607" fmla="*/ 2738166 w 4147803"/>
              <a:gd name="connsiteY1607" fmla="*/ 856238 h 6295418"/>
              <a:gd name="connsiteX1608" fmla="*/ 2548019 w 4147803"/>
              <a:gd name="connsiteY1608" fmla="*/ 840830 h 6295418"/>
              <a:gd name="connsiteX1609" fmla="*/ 2560533 w 4147803"/>
              <a:gd name="connsiteY1609" fmla="*/ 941574 h 6295418"/>
              <a:gd name="connsiteX1610" fmla="*/ 2477936 w 4147803"/>
              <a:gd name="connsiteY1610" fmla="*/ 941574 h 6295418"/>
              <a:gd name="connsiteX1611" fmla="*/ 2477936 w 4147803"/>
              <a:gd name="connsiteY1611" fmla="*/ 855222 h 6295418"/>
              <a:gd name="connsiteX1612" fmla="*/ 2548019 w 4147803"/>
              <a:gd name="connsiteY1612" fmla="*/ 840830 h 6295418"/>
              <a:gd name="connsiteX1613" fmla="*/ 1691379 w 4147803"/>
              <a:gd name="connsiteY1613" fmla="*/ 825186 h 6295418"/>
              <a:gd name="connsiteX1614" fmla="*/ 1688877 w 4147803"/>
              <a:gd name="connsiteY1614" fmla="*/ 855222 h 6295418"/>
              <a:gd name="connsiteX1615" fmla="*/ 1603150 w 4147803"/>
              <a:gd name="connsiteY1615" fmla="*/ 857724 h 6295418"/>
              <a:gd name="connsiteX1616" fmla="*/ 1596892 w 4147803"/>
              <a:gd name="connsiteY1616" fmla="*/ 830192 h 6295418"/>
              <a:gd name="connsiteX1617" fmla="*/ 1691379 w 4147803"/>
              <a:gd name="connsiteY1617" fmla="*/ 825186 h 6295418"/>
              <a:gd name="connsiteX1618" fmla="*/ 4092662 w 4147803"/>
              <a:gd name="connsiteY1618" fmla="*/ 745717 h 6295418"/>
              <a:gd name="connsiteX1619" fmla="*/ 4134899 w 4147803"/>
              <a:gd name="connsiteY1619" fmla="*/ 760108 h 6295418"/>
              <a:gd name="connsiteX1620" fmla="*/ 4147803 w 4147803"/>
              <a:gd name="connsiteY1620" fmla="*/ 780871 h 6295418"/>
              <a:gd name="connsiteX1621" fmla="*/ 4147803 w 4147803"/>
              <a:gd name="connsiteY1621" fmla="*/ 839551 h 6295418"/>
              <a:gd name="connsiteX1622" fmla="*/ 4136777 w 4147803"/>
              <a:gd name="connsiteY1622" fmla="*/ 854595 h 6295418"/>
              <a:gd name="connsiteX1623" fmla="*/ 4047922 w 4147803"/>
              <a:gd name="connsiteY1623" fmla="*/ 853970 h 6295418"/>
              <a:gd name="connsiteX1624" fmla="*/ 4048547 w 4147803"/>
              <a:gd name="connsiteY1624" fmla="*/ 765115 h 6295418"/>
              <a:gd name="connsiteX1625" fmla="*/ 4092662 w 4147803"/>
              <a:gd name="connsiteY1625" fmla="*/ 745717 h 6295418"/>
              <a:gd name="connsiteX1626" fmla="*/ 3696255 w 4147803"/>
              <a:gd name="connsiteY1626" fmla="*/ 730073 h 6295418"/>
              <a:gd name="connsiteX1627" fmla="*/ 3711273 w 4147803"/>
              <a:gd name="connsiteY1627" fmla="*/ 754478 h 6295418"/>
              <a:gd name="connsiteX1628" fmla="*/ 3659962 w 4147803"/>
              <a:gd name="connsiteY1628" fmla="*/ 827688 h 6295418"/>
              <a:gd name="connsiteX1629" fmla="*/ 3629926 w 4147803"/>
              <a:gd name="connsiteY1629" fmla="*/ 823934 h 6295418"/>
              <a:gd name="connsiteX1630" fmla="*/ 3646821 w 4147803"/>
              <a:gd name="connsiteY1630" fmla="*/ 799531 h 6295418"/>
              <a:gd name="connsiteX1631" fmla="*/ 3655582 w 4147803"/>
              <a:gd name="connsiteY1631" fmla="*/ 803911 h 6295418"/>
              <a:gd name="connsiteX1632" fmla="*/ 3676857 w 4147803"/>
              <a:gd name="connsiteY1632" fmla="*/ 748845 h 6295418"/>
              <a:gd name="connsiteX1633" fmla="*/ 3696255 w 4147803"/>
              <a:gd name="connsiteY1633" fmla="*/ 730073 h 6295418"/>
              <a:gd name="connsiteX1634" fmla="*/ 1248979 w 4147803"/>
              <a:gd name="connsiteY1634" fmla="*/ 728196 h 6295418"/>
              <a:gd name="connsiteX1635" fmla="*/ 1234587 w 4147803"/>
              <a:gd name="connsiteY1635" fmla="*/ 810168 h 6295418"/>
              <a:gd name="connsiteX1636" fmla="*/ 1163879 w 4147803"/>
              <a:gd name="connsiteY1636" fmla="*/ 807666 h 6295418"/>
              <a:gd name="connsiteX1637" fmla="*/ 1168885 w 4147803"/>
              <a:gd name="connsiteY1637" fmla="*/ 741963 h 6295418"/>
              <a:gd name="connsiteX1638" fmla="*/ 1248979 w 4147803"/>
              <a:gd name="connsiteY1638" fmla="*/ 728196 h 6295418"/>
              <a:gd name="connsiteX1639" fmla="*/ 1018081 w 4147803"/>
              <a:gd name="connsiteY1639" fmla="*/ 727571 h 6295418"/>
              <a:gd name="connsiteX1640" fmla="*/ 1046240 w 4147803"/>
              <a:gd name="connsiteY1640" fmla="*/ 783887 h 6295418"/>
              <a:gd name="connsiteX1641" fmla="*/ 1018707 w 4147803"/>
              <a:gd name="connsiteY1641" fmla="*/ 785764 h 6295418"/>
              <a:gd name="connsiteX1642" fmla="*/ 996180 w 4147803"/>
              <a:gd name="connsiteY1642" fmla="*/ 730699 h 6295418"/>
              <a:gd name="connsiteX1643" fmla="*/ 1018081 w 4147803"/>
              <a:gd name="connsiteY1643" fmla="*/ 727571 h 6295418"/>
              <a:gd name="connsiteX1644" fmla="*/ 3871071 w 4147803"/>
              <a:gd name="connsiteY1644" fmla="*/ 723347 h 6295418"/>
              <a:gd name="connsiteX1645" fmla="*/ 3912761 w 4147803"/>
              <a:gd name="connsiteY1645" fmla="*/ 738208 h 6295418"/>
              <a:gd name="connsiteX1646" fmla="*/ 3915264 w 4147803"/>
              <a:gd name="connsiteY1646" fmla="*/ 832695 h 6295418"/>
              <a:gd name="connsiteX1647" fmla="*/ 3826409 w 4147803"/>
              <a:gd name="connsiteY1647" fmla="*/ 832068 h 6295418"/>
              <a:gd name="connsiteX1648" fmla="*/ 3827034 w 4147803"/>
              <a:gd name="connsiteY1648" fmla="*/ 743213 h 6295418"/>
              <a:gd name="connsiteX1649" fmla="*/ 3871071 w 4147803"/>
              <a:gd name="connsiteY1649" fmla="*/ 723347 h 6295418"/>
              <a:gd name="connsiteX1650" fmla="*/ 3490385 w 4147803"/>
              <a:gd name="connsiteY1650" fmla="*/ 721312 h 6295418"/>
              <a:gd name="connsiteX1651" fmla="*/ 3498520 w 4147803"/>
              <a:gd name="connsiteY1651" fmla="*/ 733201 h 6295418"/>
              <a:gd name="connsiteX1652" fmla="*/ 3494140 w 4147803"/>
              <a:gd name="connsiteY1652" fmla="*/ 798904 h 6295418"/>
              <a:gd name="connsiteX1653" fmla="*/ 3444707 w 4147803"/>
              <a:gd name="connsiteY1653" fmla="*/ 815174 h 6295418"/>
              <a:gd name="connsiteX1654" fmla="*/ 3452216 w 4147803"/>
              <a:gd name="connsiteY1654" fmla="*/ 780757 h 6295418"/>
              <a:gd name="connsiteX1655" fmla="*/ 3455971 w 4147803"/>
              <a:gd name="connsiteY1655" fmla="*/ 765740 h 6295418"/>
              <a:gd name="connsiteX1656" fmla="*/ 3490385 w 4147803"/>
              <a:gd name="connsiteY1656" fmla="*/ 721312 h 6295418"/>
              <a:gd name="connsiteX1657" fmla="*/ 3204892 w 4147803"/>
              <a:gd name="connsiteY1657" fmla="*/ 704574 h 6295418"/>
              <a:gd name="connsiteX1658" fmla="*/ 3255733 w 4147803"/>
              <a:gd name="connsiteY1658" fmla="*/ 707547 h 6295418"/>
              <a:gd name="connsiteX1659" fmla="*/ 3251353 w 4147803"/>
              <a:gd name="connsiteY1659" fmla="*/ 783887 h 6295418"/>
              <a:gd name="connsiteX1660" fmla="*/ 3149357 w 4147803"/>
              <a:gd name="connsiteY1660" fmla="*/ 781384 h 6295418"/>
              <a:gd name="connsiteX1661" fmla="*/ 3156866 w 4147803"/>
              <a:gd name="connsiteY1661" fmla="*/ 710049 h 6295418"/>
              <a:gd name="connsiteX1662" fmla="*/ 3204892 w 4147803"/>
              <a:gd name="connsiteY1662" fmla="*/ 704574 h 6295418"/>
              <a:gd name="connsiteX1663" fmla="*/ 3431567 w 4147803"/>
              <a:gd name="connsiteY1663" fmla="*/ 685020 h 6295418"/>
              <a:gd name="connsiteX1664" fmla="*/ 3449087 w 4147803"/>
              <a:gd name="connsiteY1664" fmla="*/ 698160 h 6295418"/>
              <a:gd name="connsiteX1665" fmla="*/ 3423432 w 4147803"/>
              <a:gd name="connsiteY1665" fmla="*/ 756980 h 6295418"/>
              <a:gd name="connsiteX1666" fmla="*/ 3389016 w 4147803"/>
              <a:gd name="connsiteY1666" fmla="*/ 789519 h 6295418"/>
              <a:gd name="connsiteX1667" fmla="*/ 3379629 w 4147803"/>
              <a:gd name="connsiteY1667" fmla="*/ 739459 h 6295418"/>
              <a:gd name="connsiteX1668" fmla="*/ 3431567 w 4147803"/>
              <a:gd name="connsiteY1668" fmla="*/ 685020 h 6295418"/>
              <a:gd name="connsiteX1669" fmla="*/ 2969769 w 4147803"/>
              <a:gd name="connsiteY1669" fmla="*/ 668751 h 6295418"/>
              <a:gd name="connsiteX1670" fmla="*/ 2994799 w 4147803"/>
              <a:gd name="connsiteY1670" fmla="*/ 685645 h 6295418"/>
              <a:gd name="connsiteX1671" fmla="*/ 3017951 w 4147803"/>
              <a:gd name="connsiteY1671" fmla="*/ 776377 h 6295418"/>
              <a:gd name="connsiteX1672" fmla="*/ 2955377 w 4147803"/>
              <a:gd name="connsiteY1672" fmla="*/ 774500 h 6295418"/>
              <a:gd name="connsiteX1673" fmla="*/ 2950371 w 4147803"/>
              <a:gd name="connsiteY1673" fmla="*/ 733828 h 6295418"/>
              <a:gd name="connsiteX1674" fmla="*/ 2968517 w 4147803"/>
              <a:gd name="connsiteY1674" fmla="*/ 698160 h 6295418"/>
              <a:gd name="connsiteX1675" fmla="*/ 2969769 w 4147803"/>
              <a:gd name="connsiteY1675" fmla="*/ 668751 h 6295418"/>
              <a:gd name="connsiteX1676" fmla="*/ 2546376 w 4147803"/>
              <a:gd name="connsiteY1676" fmla="*/ 650056 h 6295418"/>
              <a:gd name="connsiteX1677" fmla="*/ 2594950 w 4147803"/>
              <a:gd name="connsiteY1677" fmla="*/ 651229 h 6295418"/>
              <a:gd name="connsiteX1678" fmla="*/ 2580558 w 4147803"/>
              <a:gd name="connsiteY1678" fmla="*/ 718809 h 6295418"/>
              <a:gd name="connsiteX1679" fmla="*/ 2482316 w 4147803"/>
              <a:gd name="connsiteY1679" fmla="*/ 736331 h 6295418"/>
              <a:gd name="connsiteX1680" fmla="*/ 2499211 w 4147803"/>
              <a:gd name="connsiteY1680" fmla="*/ 654984 h 6295418"/>
              <a:gd name="connsiteX1681" fmla="*/ 2546376 w 4147803"/>
              <a:gd name="connsiteY1681" fmla="*/ 650056 h 6295418"/>
              <a:gd name="connsiteX1682" fmla="*/ 2747630 w 4147803"/>
              <a:gd name="connsiteY1682" fmla="*/ 640592 h 6295418"/>
              <a:gd name="connsiteX1683" fmla="*/ 2800193 w 4147803"/>
              <a:gd name="connsiteY1683" fmla="*/ 714429 h 6295418"/>
              <a:gd name="connsiteX1684" fmla="*/ 2800193 w 4147803"/>
              <a:gd name="connsiteY1684" fmla="*/ 755103 h 6295418"/>
              <a:gd name="connsiteX1685" fmla="*/ 2735742 w 4147803"/>
              <a:gd name="connsiteY1685" fmla="*/ 751348 h 6295418"/>
              <a:gd name="connsiteX1686" fmla="*/ 2706331 w 4147803"/>
              <a:gd name="connsiteY1686" fmla="*/ 688148 h 6295418"/>
              <a:gd name="connsiteX1687" fmla="*/ 2747630 w 4147803"/>
              <a:gd name="connsiteY1687" fmla="*/ 640592 h 6295418"/>
              <a:gd name="connsiteX1688" fmla="*/ 2364677 w 4147803"/>
              <a:gd name="connsiteY1688" fmla="*/ 619942 h 6295418"/>
              <a:gd name="connsiteX1689" fmla="*/ 2376567 w 4147803"/>
              <a:gd name="connsiteY1689" fmla="*/ 689400 h 6295418"/>
              <a:gd name="connsiteX1690" fmla="*/ 2367180 w 4147803"/>
              <a:gd name="connsiteY1690" fmla="*/ 718809 h 6295418"/>
              <a:gd name="connsiteX1691" fmla="*/ 2318998 w 4147803"/>
              <a:gd name="connsiteY1691" fmla="*/ 698160 h 6295418"/>
              <a:gd name="connsiteX1692" fmla="*/ 2327133 w 4147803"/>
              <a:gd name="connsiteY1692" fmla="*/ 631832 h 6295418"/>
              <a:gd name="connsiteX1693" fmla="*/ 2364677 w 4147803"/>
              <a:gd name="connsiteY1693" fmla="*/ 619942 h 6295418"/>
              <a:gd name="connsiteX1694" fmla="*/ 1479253 w 4147803"/>
              <a:gd name="connsiteY1694" fmla="*/ 526708 h 6295418"/>
              <a:gd name="connsiteX1695" fmla="*/ 1484259 w 4147803"/>
              <a:gd name="connsiteY1695" fmla="*/ 576766 h 6295418"/>
              <a:gd name="connsiteX1696" fmla="*/ 1409169 w 4147803"/>
              <a:gd name="connsiteY1696" fmla="*/ 603673 h 6295418"/>
              <a:gd name="connsiteX1697" fmla="*/ 1416679 w 4147803"/>
              <a:gd name="connsiteY1697" fmla="*/ 541100 h 6295418"/>
              <a:gd name="connsiteX1698" fmla="*/ 1479253 w 4147803"/>
              <a:gd name="connsiteY1698" fmla="*/ 526708 h 6295418"/>
              <a:gd name="connsiteX1699" fmla="*/ 4117066 w 4147803"/>
              <a:gd name="connsiteY1699" fmla="*/ 524517 h 6295418"/>
              <a:gd name="connsiteX1700" fmla="*/ 4142741 w 4147803"/>
              <a:gd name="connsiteY1700" fmla="*/ 530775 h 6295418"/>
              <a:gd name="connsiteX1701" fmla="*/ 4147803 w 4147803"/>
              <a:gd name="connsiteY1701" fmla="*/ 535487 h 6295418"/>
              <a:gd name="connsiteX1702" fmla="*/ 4147803 w 4147803"/>
              <a:gd name="connsiteY1702" fmla="*/ 636345 h 6295418"/>
              <a:gd name="connsiteX1703" fmla="*/ 4142516 w 4147803"/>
              <a:gd name="connsiteY1703" fmla="*/ 640132 h 6295418"/>
              <a:gd name="connsiteX1704" fmla="*/ 4070449 w 4147803"/>
              <a:gd name="connsiteY1704" fmla="*/ 628077 h 6295418"/>
              <a:gd name="connsiteX1705" fmla="*/ 4073576 w 4147803"/>
              <a:gd name="connsiteY1705" fmla="*/ 544853 h 6295418"/>
              <a:gd name="connsiteX1706" fmla="*/ 4117066 w 4147803"/>
              <a:gd name="connsiteY1706" fmla="*/ 524517 h 6295418"/>
              <a:gd name="connsiteX1707" fmla="*/ 3893833 w 4147803"/>
              <a:gd name="connsiteY1707" fmla="*/ 505197 h 6295418"/>
              <a:gd name="connsiteX1708" fmla="*/ 3936540 w 4147803"/>
              <a:gd name="connsiteY1708" fmla="*/ 524203 h 6295418"/>
              <a:gd name="connsiteX1709" fmla="*/ 3936540 w 4147803"/>
              <a:gd name="connsiteY1709" fmla="*/ 608053 h 6295418"/>
              <a:gd name="connsiteX1710" fmla="*/ 3849561 w 4147803"/>
              <a:gd name="connsiteY1710" fmla="*/ 608053 h 6295418"/>
              <a:gd name="connsiteX1711" fmla="*/ 3835169 w 4147803"/>
              <a:gd name="connsiteY1711" fmla="*/ 537345 h 6295418"/>
              <a:gd name="connsiteX1712" fmla="*/ 3893833 w 4147803"/>
              <a:gd name="connsiteY1712" fmla="*/ 505197 h 6295418"/>
              <a:gd name="connsiteX1713" fmla="*/ 3437197 w 4147803"/>
              <a:gd name="connsiteY1713" fmla="*/ 486659 h 6295418"/>
              <a:gd name="connsiteX1714" fmla="*/ 3481625 w 4147803"/>
              <a:gd name="connsiteY1714" fmla="*/ 491666 h 6295418"/>
              <a:gd name="connsiteX1715" fmla="*/ 3476620 w 4147803"/>
              <a:gd name="connsiteY1715" fmla="*/ 516696 h 6295418"/>
              <a:gd name="connsiteX1716" fmla="*/ 3431567 w 4147803"/>
              <a:gd name="connsiteY1716" fmla="*/ 517946 h 6295418"/>
              <a:gd name="connsiteX1717" fmla="*/ 3437197 w 4147803"/>
              <a:gd name="connsiteY1717" fmla="*/ 486659 h 6295418"/>
              <a:gd name="connsiteX1718" fmla="*/ 2518609 w 4147803"/>
              <a:gd name="connsiteY1718" fmla="*/ 461630 h 6295418"/>
              <a:gd name="connsiteX1719" fmla="*/ 2581810 w 4147803"/>
              <a:gd name="connsiteY1719" fmla="*/ 476022 h 6295418"/>
              <a:gd name="connsiteX1720" fmla="*/ 2586815 w 4147803"/>
              <a:gd name="connsiteY1720" fmla="*/ 521075 h 6295418"/>
              <a:gd name="connsiteX1721" fmla="*/ 2519235 w 4147803"/>
              <a:gd name="connsiteY1721" fmla="*/ 492917 h 6295418"/>
              <a:gd name="connsiteX1722" fmla="*/ 2518609 w 4147803"/>
              <a:gd name="connsiteY1722" fmla="*/ 461630 h 6295418"/>
              <a:gd name="connsiteX1723" fmla="*/ 2341681 w 4147803"/>
              <a:gd name="connsiteY1723" fmla="*/ 384350 h 6295418"/>
              <a:gd name="connsiteX1724" fmla="*/ 2380321 w 4147803"/>
              <a:gd name="connsiteY1724" fmla="*/ 394675 h 6295418"/>
              <a:gd name="connsiteX1725" fmla="*/ 2378444 w 4147803"/>
              <a:gd name="connsiteY1725" fmla="*/ 474770 h 6295418"/>
              <a:gd name="connsiteX1726" fmla="*/ 2281453 w 4147803"/>
              <a:gd name="connsiteY1726" fmla="*/ 489789 h 6295418"/>
              <a:gd name="connsiteX1727" fmla="*/ 2305857 w 4147803"/>
              <a:gd name="connsiteY1727" fmla="*/ 392798 h 6295418"/>
              <a:gd name="connsiteX1728" fmla="*/ 2341681 w 4147803"/>
              <a:gd name="connsiteY1728" fmla="*/ 384350 h 6295418"/>
              <a:gd name="connsiteX1729" fmla="*/ 2127521 w 4147803"/>
              <a:gd name="connsiteY1729" fmla="*/ 367768 h 6295418"/>
              <a:gd name="connsiteX1730" fmla="*/ 2177581 w 4147803"/>
              <a:gd name="connsiteY1730" fmla="*/ 395927 h 6295418"/>
              <a:gd name="connsiteX1731" fmla="*/ 2181335 w 4147803"/>
              <a:gd name="connsiteY1731" fmla="*/ 471642 h 6295418"/>
              <a:gd name="connsiteX1732" fmla="*/ 2148171 w 4147803"/>
              <a:gd name="connsiteY1732" fmla="*/ 452870 h 6295418"/>
              <a:gd name="connsiteX1733" fmla="*/ 2135655 w 4147803"/>
              <a:gd name="connsiteY1733" fmla="*/ 416577 h 6295418"/>
              <a:gd name="connsiteX1734" fmla="*/ 2127521 w 4147803"/>
              <a:gd name="connsiteY1734" fmla="*/ 367768 h 6295418"/>
              <a:gd name="connsiteX1735" fmla="*/ 3735050 w 4147803"/>
              <a:gd name="connsiteY1735" fmla="*/ 325219 h 6295418"/>
              <a:gd name="connsiteX1736" fmla="*/ 3751946 w 4147803"/>
              <a:gd name="connsiteY1736" fmla="*/ 372775 h 6295418"/>
              <a:gd name="connsiteX1737" fmla="*/ 3727542 w 4147803"/>
              <a:gd name="connsiteY1737" fmla="*/ 383412 h 6295418"/>
              <a:gd name="connsiteX1738" fmla="*/ 3675606 w 4147803"/>
              <a:gd name="connsiteY1738" fmla="*/ 368394 h 6295418"/>
              <a:gd name="connsiteX1739" fmla="*/ 3679986 w 4147803"/>
              <a:gd name="connsiteY1739" fmla="*/ 337734 h 6295418"/>
              <a:gd name="connsiteX1740" fmla="*/ 3735050 w 4147803"/>
              <a:gd name="connsiteY1740" fmla="*/ 325219 h 6295418"/>
              <a:gd name="connsiteX1741" fmla="*/ 4126999 w 4147803"/>
              <a:gd name="connsiteY1741" fmla="*/ 315363 h 6295418"/>
              <a:gd name="connsiteX1742" fmla="*/ 4147803 w 4147803"/>
              <a:gd name="connsiteY1742" fmla="*/ 319588 h 6295418"/>
              <a:gd name="connsiteX1743" fmla="*/ 4147803 w 4147803"/>
              <a:gd name="connsiteY1743" fmla="*/ 432946 h 6295418"/>
              <a:gd name="connsiteX1744" fmla="*/ 4130441 w 4147803"/>
              <a:gd name="connsiteY1744" fmla="*/ 431986 h 6295418"/>
              <a:gd name="connsiteX1745" fmla="*/ 4087969 w 4147803"/>
              <a:gd name="connsiteY1745" fmla="*/ 423459 h 6295418"/>
              <a:gd name="connsiteX1746" fmla="*/ 4083589 w 4147803"/>
              <a:gd name="connsiteY1746" fmla="*/ 334604 h 6295418"/>
              <a:gd name="connsiteX1747" fmla="*/ 4126999 w 4147803"/>
              <a:gd name="connsiteY1747" fmla="*/ 315363 h 6295418"/>
              <a:gd name="connsiteX1748" fmla="*/ 3909241 w 4147803"/>
              <a:gd name="connsiteY1748" fmla="*/ 293149 h 6295418"/>
              <a:gd name="connsiteX1749" fmla="*/ 3947177 w 4147803"/>
              <a:gd name="connsiteY1749" fmla="*/ 314580 h 6295418"/>
              <a:gd name="connsiteX1750" fmla="*/ 3966575 w 4147803"/>
              <a:gd name="connsiteY1750" fmla="*/ 415951 h 6295418"/>
              <a:gd name="connsiteX1751" fmla="*/ 3864579 w 4147803"/>
              <a:gd name="connsiteY1751" fmla="*/ 399055 h 6295418"/>
              <a:gd name="connsiteX1752" fmla="*/ 3865205 w 4147803"/>
              <a:gd name="connsiteY1752" fmla="*/ 310200 h 6295418"/>
              <a:gd name="connsiteX1753" fmla="*/ 3909241 w 4147803"/>
              <a:gd name="connsiteY1753" fmla="*/ 293149 h 6295418"/>
              <a:gd name="connsiteX1754" fmla="*/ 1045613 w 4147803"/>
              <a:gd name="connsiteY1754" fmla="*/ 290803 h 6295418"/>
              <a:gd name="connsiteX1755" fmla="*/ 1043736 w 4147803"/>
              <a:gd name="connsiteY1755" fmla="*/ 352126 h 6295418"/>
              <a:gd name="connsiteX1756" fmla="*/ 981788 w 4147803"/>
              <a:gd name="connsiteY1756" fmla="*/ 355254 h 6295418"/>
              <a:gd name="connsiteX1757" fmla="*/ 973653 w 4147803"/>
              <a:gd name="connsiteY1757" fmla="*/ 298311 h 6295418"/>
              <a:gd name="connsiteX1758" fmla="*/ 1045613 w 4147803"/>
              <a:gd name="connsiteY1758" fmla="*/ 290803 h 6295418"/>
              <a:gd name="connsiteX1759" fmla="*/ 2574692 w 4147803"/>
              <a:gd name="connsiteY1759" fmla="*/ 197489 h 6295418"/>
              <a:gd name="connsiteX1760" fmla="*/ 2594950 w 4147803"/>
              <a:gd name="connsiteY1760" fmla="*/ 201321 h 6295418"/>
              <a:gd name="connsiteX1761" fmla="*/ 2604962 w 4147803"/>
              <a:gd name="connsiteY1761" fmla="*/ 276411 h 6295418"/>
              <a:gd name="connsiteX1762" fmla="*/ 2549896 w 4147803"/>
              <a:gd name="connsiteY1762" fmla="*/ 253257 h 6295418"/>
              <a:gd name="connsiteX1763" fmla="*/ 2554903 w 4147803"/>
              <a:gd name="connsiteY1763" fmla="*/ 200696 h 6295418"/>
              <a:gd name="connsiteX1764" fmla="*/ 2574692 w 4147803"/>
              <a:gd name="connsiteY1764" fmla="*/ 197489 h 6295418"/>
              <a:gd name="connsiteX1765" fmla="*/ 2410981 w 4147803"/>
              <a:gd name="connsiteY1765" fmla="*/ 159397 h 6295418"/>
              <a:gd name="connsiteX1766" fmla="*/ 2394087 w 4147803"/>
              <a:gd name="connsiteY1766" fmla="*/ 252632 h 6295418"/>
              <a:gd name="connsiteX1767" fmla="*/ 2323378 w 4147803"/>
              <a:gd name="connsiteY1767" fmla="*/ 243247 h 6295418"/>
              <a:gd name="connsiteX1768" fmla="*/ 2331513 w 4147803"/>
              <a:gd name="connsiteY1768" fmla="*/ 170660 h 6295418"/>
              <a:gd name="connsiteX1769" fmla="*/ 2410981 w 4147803"/>
              <a:gd name="connsiteY1769" fmla="*/ 159397 h 6295418"/>
              <a:gd name="connsiteX1770" fmla="*/ 2188843 w 4147803"/>
              <a:gd name="connsiteY1770" fmla="*/ 134993 h 6295418"/>
              <a:gd name="connsiteX1771" fmla="*/ 2185089 w 4147803"/>
              <a:gd name="connsiteY1771" fmla="*/ 213211 h 6295418"/>
              <a:gd name="connsiteX1772" fmla="*/ 2106871 w 4147803"/>
              <a:gd name="connsiteY1772" fmla="*/ 196941 h 6295418"/>
              <a:gd name="connsiteX1773" fmla="*/ 2104994 w 4147803"/>
              <a:gd name="connsiteY1773" fmla="*/ 156268 h 6295418"/>
              <a:gd name="connsiteX1774" fmla="*/ 2188843 w 4147803"/>
              <a:gd name="connsiteY1774" fmla="*/ 134993 h 6295418"/>
              <a:gd name="connsiteX1775" fmla="*/ 4147803 w 4147803"/>
              <a:gd name="connsiteY1775" fmla="*/ 127738 h 6295418"/>
              <a:gd name="connsiteX1776" fmla="*/ 4147803 w 4147803"/>
              <a:gd name="connsiteY1776" fmla="*/ 215672 h 6295418"/>
              <a:gd name="connsiteX1777" fmla="*/ 4146163 w 4147803"/>
              <a:gd name="connsiteY1777" fmla="*/ 215948 h 6295418"/>
              <a:gd name="connsiteX1778" fmla="*/ 4104865 w 4147803"/>
              <a:gd name="connsiteY1778" fmla="*/ 193812 h 6295418"/>
              <a:gd name="connsiteX1779" fmla="*/ 4095478 w 4147803"/>
              <a:gd name="connsiteY1779" fmla="*/ 133741 h 6295418"/>
              <a:gd name="connsiteX1780" fmla="*/ 3873340 w 4147803"/>
              <a:gd name="connsiteY1780" fmla="*/ 125606 h 6295418"/>
              <a:gd name="connsiteX1781" fmla="*/ 3909007 w 4147803"/>
              <a:gd name="connsiteY1781" fmla="*/ 138748 h 6295418"/>
              <a:gd name="connsiteX1782" fmla="*/ 3910884 w 4147803"/>
              <a:gd name="connsiteY1782" fmla="*/ 169409 h 6295418"/>
              <a:gd name="connsiteX1783" fmla="*/ 3877095 w 4147803"/>
              <a:gd name="connsiteY1783" fmla="*/ 175040 h 6295418"/>
              <a:gd name="connsiteX1784" fmla="*/ 3873340 w 4147803"/>
              <a:gd name="connsiteY1784" fmla="*/ 125606 h 6295418"/>
              <a:gd name="connsiteX1785" fmla="*/ 1701391 w 4147803"/>
              <a:gd name="connsiteY1785" fmla="*/ 109337 h 6295418"/>
              <a:gd name="connsiteX1786" fmla="*/ 1747695 w 4147803"/>
              <a:gd name="connsiteY1786" fmla="*/ 126858 h 6295418"/>
              <a:gd name="connsiteX1787" fmla="*/ 1753327 w 4147803"/>
              <a:gd name="connsiteY1787" fmla="*/ 175667 h 6295418"/>
              <a:gd name="connsiteX1788" fmla="*/ 1720789 w 4147803"/>
              <a:gd name="connsiteY1788" fmla="*/ 153765 h 6295418"/>
              <a:gd name="connsiteX1789" fmla="*/ 1701391 w 4147803"/>
              <a:gd name="connsiteY1789" fmla="*/ 109337 h 6295418"/>
              <a:gd name="connsiteX1790" fmla="*/ 1301542 w 4147803"/>
              <a:gd name="connsiteY1790" fmla="*/ 78050 h 6295418"/>
              <a:gd name="connsiteX1791" fmla="*/ 1292782 w 4147803"/>
              <a:gd name="connsiteY1791" fmla="*/ 148133 h 6295418"/>
              <a:gd name="connsiteX1792" fmla="*/ 1248354 w 4147803"/>
              <a:gd name="connsiteY1792" fmla="*/ 159397 h 6295418"/>
              <a:gd name="connsiteX1793" fmla="*/ 1252734 w 4147803"/>
              <a:gd name="connsiteY1793" fmla="*/ 104332 h 6295418"/>
              <a:gd name="connsiteX1794" fmla="*/ 1301542 w 4147803"/>
              <a:gd name="connsiteY1794" fmla="*/ 78050 h 6295418"/>
              <a:gd name="connsiteX1795" fmla="*/ 2566349 w 4147803"/>
              <a:gd name="connsiteY1795" fmla="*/ 0 h 6295418"/>
              <a:gd name="connsiteX1796" fmla="*/ 2602546 w 4147803"/>
              <a:gd name="connsiteY1796" fmla="*/ 0 h 6295418"/>
              <a:gd name="connsiteX1797" fmla="*/ 2583687 w 4147803"/>
              <a:gd name="connsiteY1797" fmla="*/ 32371 h 6295418"/>
              <a:gd name="connsiteX1798" fmla="*/ 2559283 w 4147803"/>
              <a:gd name="connsiteY1798" fmla="*/ 30494 h 6295418"/>
              <a:gd name="connsiteX1799" fmla="*/ 2341555 w 4147803"/>
              <a:gd name="connsiteY1799" fmla="*/ 0 h 6295418"/>
              <a:gd name="connsiteX1800" fmla="*/ 2429754 w 4147803"/>
              <a:gd name="connsiteY1800" fmla="*/ 0 h 6295418"/>
              <a:gd name="connsiteX1801" fmla="*/ 2417865 w 4147803"/>
              <a:gd name="connsiteY1801" fmla="*/ 28617 h 6295418"/>
              <a:gd name="connsiteX1802" fmla="*/ 2346530 w 4147803"/>
              <a:gd name="connsiteY1802" fmla="*/ 20482 h 6295418"/>
              <a:gd name="connsiteX1803" fmla="*/ 2341691 w 4147803"/>
              <a:gd name="connsiteY1803" fmla="*/ 4672 h 6295418"/>
              <a:gd name="connsiteX1804" fmla="*/ 2113527 w 4147803"/>
              <a:gd name="connsiteY1804" fmla="*/ 0 h 6295418"/>
              <a:gd name="connsiteX1805" fmla="*/ 2196793 w 4147803"/>
              <a:gd name="connsiteY1805" fmla="*/ 0 h 6295418"/>
              <a:gd name="connsiteX1806" fmla="*/ 2193850 w 4147803"/>
              <a:gd name="connsiteY1806" fmla="*/ 4838 h 6295418"/>
              <a:gd name="connsiteX1807" fmla="*/ 2111253 w 4147803"/>
              <a:gd name="connsiteY1807" fmla="*/ 13599 h 6295418"/>
              <a:gd name="connsiteX1808" fmla="*/ 1908254 w 4147803"/>
              <a:gd name="connsiteY1808" fmla="*/ 0 h 6295418"/>
              <a:gd name="connsiteX1809" fmla="*/ 1971948 w 4147803"/>
              <a:gd name="connsiteY1809" fmla="*/ 0 h 6295418"/>
              <a:gd name="connsiteX1810" fmla="*/ 1963880 w 4147803"/>
              <a:gd name="connsiteY1810" fmla="*/ 3255 h 6295418"/>
              <a:gd name="connsiteX1811" fmla="*/ 1946604 w 4147803"/>
              <a:gd name="connsiteY1811" fmla="*/ 3118 h 6295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Lst>
            <a:rect l="l" t="t" r="r" b="b"/>
            <a:pathLst>
              <a:path w="4147803" h="6295418">
                <a:moveTo>
                  <a:pt x="2934101" y="6232844"/>
                </a:moveTo>
                <a:cubicBezTo>
                  <a:pt x="2950371" y="6237850"/>
                  <a:pt x="2972272" y="6238475"/>
                  <a:pt x="2980407" y="6249112"/>
                </a:cubicBezTo>
                <a:cubicBezTo>
                  <a:pt x="2987289" y="6257872"/>
                  <a:pt x="2977904" y="6279149"/>
                  <a:pt x="2976027" y="6295418"/>
                </a:cubicBezTo>
                <a:cubicBezTo>
                  <a:pt x="2969143" y="6292915"/>
                  <a:pt x="2959757" y="6292289"/>
                  <a:pt x="2956003" y="6287283"/>
                </a:cubicBezTo>
                <a:cubicBezTo>
                  <a:pt x="2944740" y="6273516"/>
                  <a:pt x="2935353" y="6257872"/>
                  <a:pt x="2925341" y="6242857"/>
                </a:cubicBezTo>
                <a:cubicBezTo>
                  <a:pt x="2928469" y="6239727"/>
                  <a:pt x="2930973" y="6235972"/>
                  <a:pt x="2934101" y="6232844"/>
                </a:cubicBezTo>
                <a:close/>
                <a:moveTo>
                  <a:pt x="2505313" y="6198350"/>
                </a:moveTo>
                <a:cubicBezTo>
                  <a:pt x="2515638" y="6197646"/>
                  <a:pt x="2526432" y="6199054"/>
                  <a:pt x="2532376" y="6202808"/>
                </a:cubicBezTo>
                <a:cubicBezTo>
                  <a:pt x="2543639" y="6210318"/>
                  <a:pt x="2543013" y="6235972"/>
                  <a:pt x="2551148" y="6267884"/>
                </a:cubicBezTo>
                <a:cubicBezTo>
                  <a:pt x="2517984" y="6264131"/>
                  <a:pt x="2493580" y="6267884"/>
                  <a:pt x="2484193" y="6257872"/>
                </a:cubicBezTo>
                <a:cubicBezTo>
                  <a:pt x="2474808" y="6247235"/>
                  <a:pt x="2472304" y="6216575"/>
                  <a:pt x="2481065" y="6206563"/>
                </a:cubicBezTo>
                <a:cubicBezTo>
                  <a:pt x="2485133" y="6201870"/>
                  <a:pt x="2494988" y="6199054"/>
                  <a:pt x="2505313" y="6198350"/>
                </a:cubicBezTo>
                <a:close/>
                <a:moveTo>
                  <a:pt x="3408336" y="6049658"/>
                </a:moveTo>
                <a:cubicBezTo>
                  <a:pt x="3420146" y="6050127"/>
                  <a:pt x="3431566" y="6053256"/>
                  <a:pt x="3436572" y="6058888"/>
                </a:cubicBezTo>
                <a:cubicBezTo>
                  <a:pt x="3446584" y="6069525"/>
                  <a:pt x="3444707" y="6105193"/>
                  <a:pt x="3434069" y="6117708"/>
                </a:cubicBezTo>
                <a:cubicBezTo>
                  <a:pt x="3424057" y="6128971"/>
                  <a:pt x="3395273" y="6124591"/>
                  <a:pt x="3360232" y="6128971"/>
                </a:cubicBezTo>
                <a:cubicBezTo>
                  <a:pt x="3367115" y="6094555"/>
                  <a:pt x="3365237" y="6065771"/>
                  <a:pt x="3377752" y="6056384"/>
                </a:cubicBezTo>
                <a:cubicBezTo>
                  <a:pt x="3384323" y="6051379"/>
                  <a:pt x="3396525" y="6049189"/>
                  <a:pt x="3408336" y="6049658"/>
                </a:cubicBezTo>
                <a:close/>
                <a:moveTo>
                  <a:pt x="3192533" y="6036987"/>
                </a:moveTo>
                <a:cubicBezTo>
                  <a:pt x="3204422" y="6039489"/>
                  <a:pt x="3220691" y="6038239"/>
                  <a:pt x="3226323" y="6045747"/>
                </a:cubicBezTo>
                <a:cubicBezTo>
                  <a:pt x="3233831" y="6055759"/>
                  <a:pt x="3233206" y="6072028"/>
                  <a:pt x="3238838" y="6097057"/>
                </a:cubicBezTo>
                <a:cubicBezTo>
                  <a:pt x="3217562" y="6087671"/>
                  <a:pt x="3202545" y="6085795"/>
                  <a:pt x="3198790" y="6078285"/>
                </a:cubicBezTo>
                <a:cubicBezTo>
                  <a:pt x="3193158" y="6066396"/>
                  <a:pt x="3194410" y="6050753"/>
                  <a:pt x="3192533" y="6036987"/>
                </a:cubicBezTo>
                <a:close/>
                <a:moveTo>
                  <a:pt x="2972507" y="6016729"/>
                </a:moveTo>
                <a:cubicBezTo>
                  <a:pt x="2984318" y="6016181"/>
                  <a:pt x="2996050" y="6018215"/>
                  <a:pt x="3001681" y="6023220"/>
                </a:cubicBezTo>
                <a:cubicBezTo>
                  <a:pt x="3012319" y="6033232"/>
                  <a:pt x="3013571" y="6068900"/>
                  <a:pt x="3004184" y="6082040"/>
                </a:cubicBezTo>
                <a:cubicBezTo>
                  <a:pt x="2994799" y="6094555"/>
                  <a:pt x="2966015" y="6092052"/>
                  <a:pt x="2931599" y="6099560"/>
                </a:cubicBezTo>
                <a:cubicBezTo>
                  <a:pt x="2935979" y="6064519"/>
                  <a:pt x="2930973" y="6036361"/>
                  <a:pt x="2942861" y="6025724"/>
                </a:cubicBezTo>
                <a:cubicBezTo>
                  <a:pt x="2948806" y="6020406"/>
                  <a:pt x="2960696" y="6017277"/>
                  <a:pt x="2972507" y="6016729"/>
                </a:cubicBezTo>
                <a:close/>
                <a:moveTo>
                  <a:pt x="2099363" y="5941874"/>
                </a:moveTo>
                <a:cubicBezTo>
                  <a:pt x="2101241" y="5962524"/>
                  <a:pt x="2110626" y="5986301"/>
                  <a:pt x="2103743" y="6002570"/>
                </a:cubicBezTo>
                <a:cubicBezTo>
                  <a:pt x="2099363" y="6013209"/>
                  <a:pt x="2069952" y="6012582"/>
                  <a:pt x="2039291" y="6019465"/>
                </a:cubicBezTo>
                <a:cubicBezTo>
                  <a:pt x="2041168" y="5988178"/>
                  <a:pt x="2034911" y="5963149"/>
                  <a:pt x="2044923" y="5952512"/>
                </a:cubicBezTo>
                <a:cubicBezTo>
                  <a:pt x="2054935" y="5941248"/>
                  <a:pt x="2080591" y="5945002"/>
                  <a:pt x="2099363" y="5941874"/>
                </a:cubicBezTo>
                <a:close/>
                <a:moveTo>
                  <a:pt x="1849692" y="5934365"/>
                </a:moveTo>
                <a:cubicBezTo>
                  <a:pt x="1865336" y="5935617"/>
                  <a:pt x="1889740" y="5931862"/>
                  <a:pt x="1894120" y="5939370"/>
                </a:cubicBezTo>
                <a:cubicBezTo>
                  <a:pt x="1902880" y="5953762"/>
                  <a:pt x="1899751" y="5975038"/>
                  <a:pt x="1902880" y="6005075"/>
                </a:cubicBezTo>
                <a:cubicBezTo>
                  <a:pt x="1875348" y="5999442"/>
                  <a:pt x="1849066" y="5999442"/>
                  <a:pt x="1847189" y="5991933"/>
                </a:cubicBezTo>
                <a:cubicBezTo>
                  <a:pt x="1842182" y="5974412"/>
                  <a:pt x="1847814" y="5953762"/>
                  <a:pt x="1849692" y="5934365"/>
                </a:cubicBezTo>
                <a:close/>
                <a:moveTo>
                  <a:pt x="3883899" y="5869992"/>
                </a:moveTo>
                <a:cubicBezTo>
                  <a:pt x="3889531" y="5870579"/>
                  <a:pt x="3894302" y="5871948"/>
                  <a:pt x="3897117" y="5874294"/>
                </a:cubicBezTo>
                <a:cubicBezTo>
                  <a:pt x="3911509" y="5886183"/>
                  <a:pt x="3911509" y="5914968"/>
                  <a:pt x="3921521" y="5951260"/>
                </a:cubicBezTo>
                <a:cubicBezTo>
                  <a:pt x="3885855" y="5949382"/>
                  <a:pt x="3854568" y="5956266"/>
                  <a:pt x="3846433" y="5945629"/>
                </a:cubicBezTo>
                <a:cubicBezTo>
                  <a:pt x="3834544" y="5929985"/>
                  <a:pt x="3832041" y="5899323"/>
                  <a:pt x="3839549" y="5880551"/>
                </a:cubicBezTo>
                <a:cubicBezTo>
                  <a:pt x="3842365" y="5873512"/>
                  <a:pt x="3867004" y="5868232"/>
                  <a:pt x="3883899" y="5869992"/>
                </a:cubicBezTo>
                <a:close/>
                <a:moveTo>
                  <a:pt x="3654565" y="5850751"/>
                </a:moveTo>
                <a:cubicBezTo>
                  <a:pt x="3666689" y="5852080"/>
                  <a:pt x="3678421" y="5855834"/>
                  <a:pt x="3686243" y="5861778"/>
                </a:cubicBezTo>
                <a:cubicBezTo>
                  <a:pt x="3696881" y="5870539"/>
                  <a:pt x="3689998" y="5901201"/>
                  <a:pt x="3691874" y="5938120"/>
                </a:cubicBezTo>
                <a:cubicBezTo>
                  <a:pt x="3655582" y="5927482"/>
                  <a:pt x="3626171" y="5926856"/>
                  <a:pt x="3614283" y="5912465"/>
                </a:cubicBezTo>
                <a:cubicBezTo>
                  <a:pt x="3604897" y="5901201"/>
                  <a:pt x="3611154" y="5858025"/>
                  <a:pt x="3620541" y="5854270"/>
                </a:cubicBezTo>
                <a:cubicBezTo>
                  <a:pt x="3629927" y="5850516"/>
                  <a:pt x="3642442" y="5849421"/>
                  <a:pt x="3654565" y="5850751"/>
                </a:cubicBezTo>
                <a:close/>
                <a:moveTo>
                  <a:pt x="3008565" y="5846762"/>
                </a:moveTo>
                <a:cubicBezTo>
                  <a:pt x="3013571" y="5846762"/>
                  <a:pt x="3016699" y="5864908"/>
                  <a:pt x="3025460" y="5884305"/>
                </a:cubicBezTo>
                <a:cubicBezTo>
                  <a:pt x="2998553" y="5883054"/>
                  <a:pt x="2981659" y="5882429"/>
                  <a:pt x="2965388" y="5881802"/>
                </a:cubicBezTo>
                <a:cubicBezTo>
                  <a:pt x="2967265" y="5873667"/>
                  <a:pt x="2966015" y="5860528"/>
                  <a:pt x="2971020" y="5857400"/>
                </a:cubicBezTo>
                <a:cubicBezTo>
                  <a:pt x="2981659" y="5850516"/>
                  <a:pt x="2996049" y="5846136"/>
                  <a:pt x="3008565" y="5846762"/>
                </a:cubicBezTo>
                <a:close/>
                <a:moveTo>
                  <a:pt x="3471613" y="5814849"/>
                </a:moveTo>
                <a:cubicBezTo>
                  <a:pt x="3468485" y="5851768"/>
                  <a:pt x="3474743" y="5883054"/>
                  <a:pt x="3463479" y="5891189"/>
                </a:cubicBezTo>
                <a:cubicBezTo>
                  <a:pt x="3447836" y="5903078"/>
                  <a:pt x="3415923" y="5904329"/>
                  <a:pt x="3397776" y="5896194"/>
                </a:cubicBezTo>
                <a:cubicBezTo>
                  <a:pt x="3388391" y="5892441"/>
                  <a:pt x="3383384" y="5848638"/>
                  <a:pt x="3393396" y="5838001"/>
                </a:cubicBezTo>
                <a:cubicBezTo>
                  <a:pt x="3405911" y="5823609"/>
                  <a:pt x="3435321" y="5824861"/>
                  <a:pt x="3471613" y="5814849"/>
                </a:cubicBezTo>
                <a:close/>
                <a:moveTo>
                  <a:pt x="2125645" y="5741011"/>
                </a:moveTo>
                <a:cubicBezTo>
                  <a:pt x="2120638" y="5765415"/>
                  <a:pt x="2118761" y="5778555"/>
                  <a:pt x="2116258" y="5791695"/>
                </a:cubicBezTo>
                <a:cubicBezTo>
                  <a:pt x="2098111" y="5787317"/>
                  <a:pt x="2078714" y="5785439"/>
                  <a:pt x="2061817" y="5777930"/>
                </a:cubicBezTo>
                <a:cubicBezTo>
                  <a:pt x="2058064" y="5776053"/>
                  <a:pt x="2059940" y="5746017"/>
                  <a:pt x="2063070" y="5745391"/>
                </a:cubicBezTo>
                <a:cubicBezTo>
                  <a:pt x="2080591" y="5741637"/>
                  <a:pt x="2099363" y="5742263"/>
                  <a:pt x="2125645" y="5741011"/>
                </a:cubicBezTo>
                <a:close/>
                <a:moveTo>
                  <a:pt x="1227079" y="5650279"/>
                </a:moveTo>
                <a:cubicBezTo>
                  <a:pt x="1235839" y="5652156"/>
                  <a:pt x="1250857" y="5652156"/>
                  <a:pt x="1252109" y="5656535"/>
                </a:cubicBezTo>
                <a:cubicBezTo>
                  <a:pt x="1256489" y="5669051"/>
                  <a:pt x="1255237" y="5684068"/>
                  <a:pt x="1256489" y="5703466"/>
                </a:cubicBezTo>
                <a:cubicBezTo>
                  <a:pt x="1240219" y="5700963"/>
                  <a:pt x="1223325" y="5700338"/>
                  <a:pt x="1223325" y="5698460"/>
                </a:cubicBezTo>
                <a:cubicBezTo>
                  <a:pt x="1222699" y="5682191"/>
                  <a:pt x="1225202" y="5666548"/>
                  <a:pt x="1227079" y="5650279"/>
                </a:cubicBezTo>
                <a:close/>
                <a:moveTo>
                  <a:pt x="3892425" y="5645898"/>
                </a:moveTo>
                <a:cubicBezTo>
                  <a:pt x="3904940" y="5646055"/>
                  <a:pt x="3918080" y="5648714"/>
                  <a:pt x="3923399" y="5654034"/>
                </a:cubicBezTo>
                <a:cubicBezTo>
                  <a:pt x="3937165" y="5667799"/>
                  <a:pt x="3935288" y="5696583"/>
                  <a:pt x="3943423" y="5736630"/>
                </a:cubicBezTo>
                <a:cubicBezTo>
                  <a:pt x="3903376" y="5729122"/>
                  <a:pt x="3871463" y="5731626"/>
                  <a:pt x="3861451" y="5718485"/>
                </a:cubicBezTo>
                <a:cubicBezTo>
                  <a:pt x="3850813" y="5704093"/>
                  <a:pt x="3854568" y="5669676"/>
                  <a:pt x="3865205" y="5652782"/>
                </a:cubicBezTo>
                <a:cubicBezTo>
                  <a:pt x="3868021" y="5648088"/>
                  <a:pt x="3879910" y="5645742"/>
                  <a:pt x="3892425" y="5645898"/>
                </a:cubicBezTo>
                <a:close/>
                <a:moveTo>
                  <a:pt x="3713150" y="5630880"/>
                </a:moveTo>
                <a:cubicBezTo>
                  <a:pt x="3702513" y="5670302"/>
                  <a:pt x="3703138" y="5702840"/>
                  <a:pt x="3688746" y="5711602"/>
                </a:cubicBezTo>
                <a:cubicBezTo>
                  <a:pt x="3673729" y="5720987"/>
                  <a:pt x="3639938" y="5714730"/>
                  <a:pt x="3623669" y="5702215"/>
                </a:cubicBezTo>
                <a:cubicBezTo>
                  <a:pt x="3614909" y="5695333"/>
                  <a:pt x="3618663" y="5653407"/>
                  <a:pt x="3629301" y="5644022"/>
                </a:cubicBezTo>
                <a:cubicBezTo>
                  <a:pt x="3644318" y="5631507"/>
                  <a:pt x="3672477" y="5635887"/>
                  <a:pt x="3713150" y="5630880"/>
                </a:cubicBezTo>
                <a:close/>
                <a:moveTo>
                  <a:pt x="4147803" y="5451765"/>
                </a:moveTo>
                <a:lnTo>
                  <a:pt x="4147803" y="5544748"/>
                </a:lnTo>
                <a:lnTo>
                  <a:pt x="4146378" y="5546171"/>
                </a:lnTo>
                <a:cubicBezTo>
                  <a:pt x="4128369" y="5557083"/>
                  <a:pt x="4105959" y="5552507"/>
                  <a:pt x="4092350" y="5531388"/>
                </a:cubicBezTo>
                <a:cubicBezTo>
                  <a:pt x="4082338" y="5515744"/>
                  <a:pt x="4082963" y="5480077"/>
                  <a:pt x="4094226" y="5466311"/>
                </a:cubicBezTo>
                <a:cubicBezTo>
                  <a:pt x="4099546" y="5459741"/>
                  <a:pt x="4109870" y="5457081"/>
                  <a:pt x="4123637" y="5455126"/>
                </a:cubicBezTo>
                <a:close/>
                <a:moveTo>
                  <a:pt x="3908303" y="5435258"/>
                </a:moveTo>
                <a:cubicBezTo>
                  <a:pt x="3920896" y="5436118"/>
                  <a:pt x="3933098" y="5439716"/>
                  <a:pt x="3939668" y="5445661"/>
                </a:cubicBezTo>
                <a:cubicBezTo>
                  <a:pt x="3952183" y="5457551"/>
                  <a:pt x="3948428" y="5488212"/>
                  <a:pt x="3954060" y="5527008"/>
                </a:cubicBezTo>
                <a:cubicBezTo>
                  <a:pt x="3915891" y="5520749"/>
                  <a:pt x="3888984" y="5523879"/>
                  <a:pt x="3872088" y="5511989"/>
                </a:cubicBezTo>
                <a:cubicBezTo>
                  <a:pt x="3843304" y="5491967"/>
                  <a:pt x="3847059" y="5458176"/>
                  <a:pt x="3874591" y="5441281"/>
                </a:cubicBezTo>
                <a:cubicBezTo>
                  <a:pt x="3882726" y="5436275"/>
                  <a:pt x="3895710" y="5434398"/>
                  <a:pt x="3908303" y="5435258"/>
                </a:cubicBezTo>
                <a:close/>
                <a:moveTo>
                  <a:pt x="3480373" y="5387468"/>
                </a:moveTo>
                <a:cubicBezTo>
                  <a:pt x="3477871" y="5401860"/>
                  <a:pt x="3475368" y="5416252"/>
                  <a:pt x="3471613" y="5440029"/>
                </a:cubicBezTo>
                <a:cubicBezTo>
                  <a:pt x="3450339" y="5438779"/>
                  <a:pt x="3435947" y="5437526"/>
                  <a:pt x="3421555" y="5436901"/>
                </a:cubicBezTo>
                <a:cubicBezTo>
                  <a:pt x="3422805" y="5423760"/>
                  <a:pt x="3419677" y="5403110"/>
                  <a:pt x="3426560" y="5399357"/>
                </a:cubicBezTo>
                <a:cubicBezTo>
                  <a:pt x="3442204" y="5391222"/>
                  <a:pt x="3462228" y="5391222"/>
                  <a:pt x="3480373" y="5387468"/>
                </a:cubicBezTo>
                <a:close/>
                <a:moveTo>
                  <a:pt x="3263242" y="5368696"/>
                </a:moveTo>
                <a:cubicBezTo>
                  <a:pt x="3262615" y="5377456"/>
                  <a:pt x="3261990" y="5386216"/>
                  <a:pt x="3258862" y="5425012"/>
                </a:cubicBezTo>
                <a:cubicBezTo>
                  <a:pt x="3238211" y="5416877"/>
                  <a:pt x="3218814" y="5409994"/>
                  <a:pt x="3200667" y="5400608"/>
                </a:cubicBezTo>
                <a:cubicBezTo>
                  <a:pt x="3198790" y="5399357"/>
                  <a:pt x="3203170" y="5374953"/>
                  <a:pt x="3208177" y="5373701"/>
                </a:cubicBezTo>
                <a:cubicBezTo>
                  <a:pt x="3225697" y="5368696"/>
                  <a:pt x="3244469" y="5369321"/>
                  <a:pt x="3263242" y="5368696"/>
                </a:cubicBezTo>
                <a:close/>
                <a:moveTo>
                  <a:pt x="4101735" y="5259190"/>
                </a:moveTo>
                <a:lnTo>
                  <a:pt x="4147803" y="5269542"/>
                </a:lnTo>
                <a:lnTo>
                  <a:pt x="4147803" y="5321280"/>
                </a:lnTo>
                <a:lnTo>
                  <a:pt x="4138106" y="5320748"/>
                </a:lnTo>
                <a:cubicBezTo>
                  <a:pt x="4128329" y="5320044"/>
                  <a:pt x="4119569" y="5318323"/>
                  <a:pt x="4114250" y="5313005"/>
                </a:cubicBezTo>
                <a:cubicBezTo>
                  <a:pt x="4103613" y="5302366"/>
                  <a:pt x="4105490" y="5277962"/>
                  <a:pt x="4101735" y="5259190"/>
                </a:cubicBezTo>
                <a:close/>
                <a:moveTo>
                  <a:pt x="1507411" y="5234786"/>
                </a:moveTo>
                <a:cubicBezTo>
                  <a:pt x="1508663" y="5255435"/>
                  <a:pt x="1511791" y="5276711"/>
                  <a:pt x="1508037" y="5297361"/>
                </a:cubicBezTo>
                <a:cubicBezTo>
                  <a:pt x="1506785" y="5303618"/>
                  <a:pt x="1487388" y="5307373"/>
                  <a:pt x="1466112" y="5316758"/>
                </a:cubicBezTo>
                <a:cubicBezTo>
                  <a:pt x="1472996" y="5284846"/>
                  <a:pt x="1476749" y="5263570"/>
                  <a:pt x="1483633" y="5243547"/>
                </a:cubicBezTo>
                <a:cubicBezTo>
                  <a:pt x="1485511" y="5238541"/>
                  <a:pt x="1499276" y="5237289"/>
                  <a:pt x="1507411" y="5234786"/>
                </a:cubicBezTo>
                <a:close/>
                <a:moveTo>
                  <a:pt x="3925824" y="5210617"/>
                </a:moveTo>
                <a:cubicBezTo>
                  <a:pt x="3938730" y="5209914"/>
                  <a:pt x="3951245" y="5211947"/>
                  <a:pt x="3957815" y="5217266"/>
                </a:cubicBezTo>
                <a:cubicBezTo>
                  <a:pt x="3973459" y="5230406"/>
                  <a:pt x="3973459" y="5261693"/>
                  <a:pt x="3980341" y="5285471"/>
                </a:cubicBezTo>
                <a:lnTo>
                  <a:pt x="3964072" y="5304243"/>
                </a:lnTo>
                <a:cubicBezTo>
                  <a:pt x="3939668" y="5300489"/>
                  <a:pt x="3910884" y="5303618"/>
                  <a:pt x="3892112" y="5291729"/>
                </a:cubicBezTo>
                <a:cubicBezTo>
                  <a:pt x="3865205" y="5273582"/>
                  <a:pt x="3864579" y="5239167"/>
                  <a:pt x="3891487" y="5220394"/>
                </a:cubicBezTo>
                <a:cubicBezTo>
                  <a:pt x="3899622" y="5214762"/>
                  <a:pt x="3912919" y="5211321"/>
                  <a:pt x="3925824" y="5210617"/>
                </a:cubicBezTo>
                <a:close/>
                <a:moveTo>
                  <a:pt x="3486866" y="5165877"/>
                </a:moveTo>
                <a:cubicBezTo>
                  <a:pt x="3499772" y="5166737"/>
                  <a:pt x="3511974" y="5170335"/>
                  <a:pt x="3517919" y="5176592"/>
                </a:cubicBezTo>
                <a:cubicBezTo>
                  <a:pt x="3532311" y="5190984"/>
                  <a:pt x="3528556" y="5222271"/>
                  <a:pt x="3532936" y="5246675"/>
                </a:cubicBezTo>
                <a:cubicBezTo>
                  <a:pt x="3527304" y="5252307"/>
                  <a:pt x="3521047" y="5257939"/>
                  <a:pt x="3514789" y="5263570"/>
                </a:cubicBezTo>
                <a:cubicBezTo>
                  <a:pt x="3491012" y="5257313"/>
                  <a:pt x="3461601" y="5257313"/>
                  <a:pt x="3444707" y="5242921"/>
                </a:cubicBezTo>
                <a:cubicBezTo>
                  <a:pt x="3419677" y="5221646"/>
                  <a:pt x="3424683" y="5187230"/>
                  <a:pt x="3451589" y="5171587"/>
                </a:cubicBezTo>
                <a:cubicBezTo>
                  <a:pt x="3460350" y="5166894"/>
                  <a:pt x="3473960" y="5165016"/>
                  <a:pt x="3486866" y="5165877"/>
                </a:cubicBezTo>
                <a:close/>
                <a:moveTo>
                  <a:pt x="3298284" y="5139674"/>
                </a:moveTo>
                <a:cubicBezTo>
                  <a:pt x="3303914" y="5145306"/>
                  <a:pt x="3309546" y="5151563"/>
                  <a:pt x="3315178" y="5158446"/>
                </a:cubicBezTo>
                <a:cubicBezTo>
                  <a:pt x="3308296" y="5181598"/>
                  <a:pt x="3308296" y="5211009"/>
                  <a:pt x="3293904" y="5227903"/>
                </a:cubicBezTo>
                <a:cubicBezTo>
                  <a:pt x="3272002" y="5252933"/>
                  <a:pt x="3237586" y="5247927"/>
                  <a:pt x="3222569" y="5219769"/>
                </a:cubicBezTo>
                <a:cubicBezTo>
                  <a:pt x="3213182" y="5202874"/>
                  <a:pt x="3215685" y="5165955"/>
                  <a:pt x="3228201" y="5154066"/>
                </a:cubicBezTo>
                <a:cubicBezTo>
                  <a:pt x="3242593" y="5139674"/>
                  <a:pt x="3273879" y="5143428"/>
                  <a:pt x="3298284" y="5139674"/>
                </a:cubicBezTo>
                <a:close/>
                <a:moveTo>
                  <a:pt x="3028588" y="5117772"/>
                </a:moveTo>
                <a:cubicBezTo>
                  <a:pt x="3044857" y="5119650"/>
                  <a:pt x="3061127" y="5121527"/>
                  <a:pt x="3093041" y="5124656"/>
                </a:cubicBezTo>
                <a:cubicBezTo>
                  <a:pt x="3086156" y="5156568"/>
                  <a:pt x="3086156" y="5183475"/>
                  <a:pt x="3073642" y="5202874"/>
                </a:cubicBezTo>
                <a:cubicBezTo>
                  <a:pt x="3066759" y="5213511"/>
                  <a:pt x="3038600" y="5209756"/>
                  <a:pt x="3020453" y="5212259"/>
                </a:cubicBezTo>
                <a:cubicBezTo>
                  <a:pt x="3023583" y="5180972"/>
                  <a:pt x="3026085" y="5149060"/>
                  <a:pt x="3028588" y="5117772"/>
                </a:cubicBezTo>
                <a:close/>
                <a:moveTo>
                  <a:pt x="4147803" y="5096401"/>
                </a:moveTo>
                <a:lnTo>
                  <a:pt x="4147803" y="5097059"/>
                </a:lnTo>
                <a:lnTo>
                  <a:pt x="4147414" y="5097123"/>
                </a:lnTo>
                <a:close/>
                <a:moveTo>
                  <a:pt x="2629991" y="5090240"/>
                </a:moveTo>
                <a:cubicBezTo>
                  <a:pt x="2619979" y="5114644"/>
                  <a:pt x="2609342" y="5138422"/>
                  <a:pt x="2596827" y="5168458"/>
                </a:cubicBezTo>
                <a:cubicBezTo>
                  <a:pt x="2587440" y="5166580"/>
                  <a:pt x="2568043" y="5165955"/>
                  <a:pt x="2568043" y="5163451"/>
                </a:cubicBezTo>
                <a:cubicBezTo>
                  <a:pt x="2566166" y="5142803"/>
                  <a:pt x="2560533" y="5114644"/>
                  <a:pt x="2571171" y="5102130"/>
                </a:cubicBezTo>
                <a:cubicBezTo>
                  <a:pt x="2581183" y="5090240"/>
                  <a:pt x="2609967" y="5093368"/>
                  <a:pt x="2629991" y="5090240"/>
                </a:cubicBezTo>
                <a:close/>
                <a:moveTo>
                  <a:pt x="2391740" y="5069122"/>
                </a:moveTo>
                <a:cubicBezTo>
                  <a:pt x="2404568" y="5070843"/>
                  <a:pt x="2416927" y="5075223"/>
                  <a:pt x="2423497" y="5081480"/>
                </a:cubicBezTo>
                <a:cubicBezTo>
                  <a:pt x="2435385" y="5093995"/>
                  <a:pt x="2429128" y="5125282"/>
                  <a:pt x="2432257" y="5164078"/>
                </a:cubicBezTo>
                <a:cubicBezTo>
                  <a:pt x="2394713" y="5155943"/>
                  <a:pt x="2367180" y="5157194"/>
                  <a:pt x="2350910" y="5144054"/>
                </a:cubicBezTo>
                <a:cubicBezTo>
                  <a:pt x="2323378" y="5122152"/>
                  <a:pt x="2327758" y="5087738"/>
                  <a:pt x="2357168" y="5072719"/>
                </a:cubicBezTo>
                <a:cubicBezTo>
                  <a:pt x="2365616" y="5068339"/>
                  <a:pt x="2378913" y="5067400"/>
                  <a:pt x="2391740" y="5069122"/>
                </a:cubicBezTo>
                <a:close/>
                <a:moveTo>
                  <a:pt x="2214499" y="5044561"/>
                </a:moveTo>
                <a:cubicBezTo>
                  <a:pt x="2207615" y="5080228"/>
                  <a:pt x="2205738" y="5103380"/>
                  <a:pt x="2196353" y="5123404"/>
                </a:cubicBezTo>
                <a:cubicBezTo>
                  <a:pt x="2193850" y="5129036"/>
                  <a:pt x="2156305" y="5127784"/>
                  <a:pt x="2153802" y="5121527"/>
                </a:cubicBezTo>
                <a:cubicBezTo>
                  <a:pt x="2144417" y="5098375"/>
                  <a:pt x="2142539" y="5072719"/>
                  <a:pt x="2137533" y="5047689"/>
                </a:cubicBezTo>
                <a:cubicBezTo>
                  <a:pt x="2158182" y="5047064"/>
                  <a:pt x="2179458" y="5045812"/>
                  <a:pt x="2214499" y="5044561"/>
                </a:cubicBezTo>
                <a:close/>
                <a:moveTo>
                  <a:pt x="3972833" y="4999195"/>
                </a:moveTo>
                <a:cubicBezTo>
                  <a:pt x="3978933" y="4999195"/>
                  <a:pt x="3985973" y="4999820"/>
                  <a:pt x="3991604" y="4999508"/>
                </a:cubicBezTo>
                <a:cubicBezTo>
                  <a:pt x="3992231" y="5012648"/>
                  <a:pt x="3993481" y="5026415"/>
                  <a:pt x="3994733" y="5047064"/>
                </a:cubicBezTo>
                <a:cubicBezTo>
                  <a:pt x="3975961" y="5043935"/>
                  <a:pt x="3958440" y="5044561"/>
                  <a:pt x="3956563" y="5039555"/>
                </a:cubicBezTo>
                <a:cubicBezTo>
                  <a:pt x="3952808" y="5028292"/>
                  <a:pt x="3953435" y="5012023"/>
                  <a:pt x="3959692" y="5002636"/>
                </a:cubicBezTo>
                <a:cubicBezTo>
                  <a:pt x="3961570" y="4999820"/>
                  <a:pt x="3966732" y="4999195"/>
                  <a:pt x="3972833" y="4999195"/>
                </a:cubicBezTo>
                <a:close/>
                <a:moveTo>
                  <a:pt x="3561720" y="4933805"/>
                </a:moveTo>
                <a:cubicBezTo>
                  <a:pt x="3554838" y="4977607"/>
                  <a:pt x="3558591" y="5008268"/>
                  <a:pt x="3544826" y="5026415"/>
                </a:cubicBezTo>
                <a:cubicBezTo>
                  <a:pt x="3522924" y="5055199"/>
                  <a:pt x="3484128" y="5054572"/>
                  <a:pt x="3465356" y="5024537"/>
                </a:cubicBezTo>
                <a:cubicBezTo>
                  <a:pt x="3454719" y="5006391"/>
                  <a:pt x="3457221" y="4966344"/>
                  <a:pt x="3470363" y="4950700"/>
                </a:cubicBezTo>
                <a:cubicBezTo>
                  <a:pt x="3482877" y="4935681"/>
                  <a:pt x="3517919" y="4940062"/>
                  <a:pt x="3561720" y="4933805"/>
                </a:cubicBezTo>
                <a:close/>
                <a:moveTo>
                  <a:pt x="3279746" y="4908932"/>
                </a:moveTo>
                <a:cubicBezTo>
                  <a:pt x="3294529" y="4907993"/>
                  <a:pt x="3310173" y="4914407"/>
                  <a:pt x="3322061" y="4928173"/>
                </a:cubicBezTo>
                <a:cubicBezTo>
                  <a:pt x="3336453" y="4945695"/>
                  <a:pt x="3333951" y="4976981"/>
                  <a:pt x="3343337" y="5020157"/>
                </a:cubicBezTo>
                <a:cubicBezTo>
                  <a:pt x="3298909" y="5015777"/>
                  <a:pt x="3264493" y="5022035"/>
                  <a:pt x="3250727" y="5007643"/>
                </a:cubicBezTo>
                <a:cubicBezTo>
                  <a:pt x="3236335" y="4992624"/>
                  <a:pt x="3232581" y="4952577"/>
                  <a:pt x="3242593" y="4933805"/>
                </a:cubicBezTo>
                <a:cubicBezTo>
                  <a:pt x="3251040" y="4918161"/>
                  <a:pt x="3264963" y="4909870"/>
                  <a:pt x="3279746" y="4908932"/>
                </a:cubicBezTo>
                <a:close/>
                <a:moveTo>
                  <a:pt x="3100549" y="4890002"/>
                </a:moveTo>
                <a:cubicBezTo>
                  <a:pt x="3098673" y="4911278"/>
                  <a:pt x="3099923" y="4930050"/>
                  <a:pt x="3096795" y="4930676"/>
                </a:cubicBezTo>
                <a:cubicBezTo>
                  <a:pt x="3081776" y="4933805"/>
                  <a:pt x="3064256" y="4935056"/>
                  <a:pt x="3049864" y="4930676"/>
                </a:cubicBezTo>
                <a:cubicBezTo>
                  <a:pt x="3044232" y="4929425"/>
                  <a:pt x="3042980" y="4911278"/>
                  <a:pt x="3039852" y="4900641"/>
                </a:cubicBezTo>
                <a:cubicBezTo>
                  <a:pt x="3057372" y="4897512"/>
                  <a:pt x="3074894" y="4894384"/>
                  <a:pt x="3100549" y="4890002"/>
                </a:cubicBezTo>
                <a:close/>
                <a:moveTo>
                  <a:pt x="2398859" y="4855508"/>
                </a:moveTo>
                <a:cubicBezTo>
                  <a:pt x="2411764" y="4855587"/>
                  <a:pt x="2424123" y="4858403"/>
                  <a:pt x="2430380" y="4864348"/>
                </a:cubicBezTo>
                <a:cubicBezTo>
                  <a:pt x="2444772" y="4878740"/>
                  <a:pt x="2442895" y="4910026"/>
                  <a:pt x="2448527" y="4933805"/>
                </a:cubicBezTo>
                <a:cubicBezTo>
                  <a:pt x="2442895" y="4939437"/>
                  <a:pt x="2436637" y="4945695"/>
                  <a:pt x="2431005" y="4951325"/>
                </a:cubicBezTo>
                <a:cubicBezTo>
                  <a:pt x="2407228" y="4946320"/>
                  <a:pt x="2377817" y="4947570"/>
                  <a:pt x="2360297" y="4934430"/>
                </a:cubicBezTo>
                <a:cubicBezTo>
                  <a:pt x="2334016" y="4914406"/>
                  <a:pt x="2336518" y="4879990"/>
                  <a:pt x="2364052" y="4863096"/>
                </a:cubicBezTo>
                <a:cubicBezTo>
                  <a:pt x="2372500" y="4858089"/>
                  <a:pt x="2385953" y="4855430"/>
                  <a:pt x="2398859" y="4855508"/>
                </a:cubicBezTo>
                <a:close/>
                <a:moveTo>
                  <a:pt x="2231394" y="4829931"/>
                </a:moveTo>
                <a:cubicBezTo>
                  <a:pt x="2220757" y="4871230"/>
                  <a:pt x="2220757" y="4902517"/>
                  <a:pt x="2205738" y="4915658"/>
                </a:cubicBezTo>
                <a:cubicBezTo>
                  <a:pt x="2193223" y="4926296"/>
                  <a:pt x="2155679" y="4923168"/>
                  <a:pt x="2140037" y="4911904"/>
                </a:cubicBezTo>
                <a:cubicBezTo>
                  <a:pt x="2112503" y="4891880"/>
                  <a:pt x="2116258" y="4858090"/>
                  <a:pt x="2143790" y="4840569"/>
                </a:cubicBezTo>
                <a:cubicBezTo>
                  <a:pt x="2161311" y="4829931"/>
                  <a:pt x="2188218" y="4834311"/>
                  <a:pt x="2231394" y="4829931"/>
                </a:cubicBezTo>
                <a:close/>
                <a:moveTo>
                  <a:pt x="3544826" y="4720427"/>
                </a:moveTo>
                <a:cubicBezTo>
                  <a:pt x="3552960" y="4757971"/>
                  <a:pt x="3559218" y="4785505"/>
                  <a:pt x="3565475" y="4813037"/>
                </a:cubicBezTo>
                <a:cubicBezTo>
                  <a:pt x="3539193" y="4812411"/>
                  <a:pt x="3506655" y="4821171"/>
                  <a:pt x="3488508" y="4808657"/>
                </a:cubicBezTo>
                <a:cubicBezTo>
                  <a:pt x="3460351" y="4789258"/>
                  <a:pt x="3461601" y="4752966"/>
                  <a:pt x="3486632" y="4727935"/>
                </a:cubicBezTo>
                <a:cubicBezTo>
                  <a:pt x="3496643" y="4718550"/>
                  <a:pt x="3519796" y="4722930"/>
                  <a:pt x="3544826" y="4720427"/>
                </a:cubicBezTo>
                <a:close/>
                <a:moveTo>
                  <a:pt x="3346465" y="4689766"/>
                </a:moveTo>
                <a:cubicBezTo>
                  <a:pt x="3352723" y="4696023"/>
                  <a:pt x="3358355" y="4702280"/>
                  <a:pt x="3363360" y="4707913"/>
                </a:cubicBezTo>
                <a:cubicBezTo>
                  <a:pt x="3357103" y="4735445"/>
                  <a:pt x="3358980" y="4769235"/>
                  <a:pt x="3342711" y="4788007"/>
                </a:cubicBezTo>
                <a:cubicBezTo>
                  <a:pt x="3320184" y="4814289"/>
                  <a:pt x="3279512" y="4812411"/>
                  <a:pt x="3261990" y="4781750"/>
                </a:cubicBezTo>
                <a:cubicBezTo>
                  <a:pt x="3250727" y="4762978"/>
                  <a:pt x="3252603" y="4720427"/>
                  <a:pt x="3266370" y="4706660"/>
                </a:cubicBezTo>
                <a:cubicBezTo>
                  <a:pt x="3283265" y="4690391"/>
                  <a:pt x="3318933" y="4694771"/>
                  <a:pt x="3346465" y="4689766"/>
                </a:cubicBezTo>
                <a:close/>
                <a:moveTo>
                  <a:pt x="3083733" y="4673027"/>
                </a:moveTo>
                <a:cubicBezTo>
                  <a:pt x="3098359" y="4672401"/>
                  <a:pt x="3112751" y="4675060"/>
                  <a:pt x="3119947" y="4681631"/>
                </a:cubicBezTo>
                <a:cubicBezTo>
                  <a:pt x="3136842" y="4696023"/>
                  <a:pt x="3136217" y="4731690"/>
                  <a:pt x="3148731" y="4780498"/>
                </a:cubicBezTo>
                <a:cubicBezTo>
                  <a:pt x="3099298" y="4773615"/>
                  <a:pt x="3066759" y="4777995"/>
                  <a:pt x="3046110" y="4764229"/>
                </a:cubicBezTo>
                <a:cubicBezTo>
                  <a:pt x="3015448" y="4743579"/>
                  <a:pt x="3021705" y="4703531"/>
                  <a:pt x="3046110" y="4684134"/>
                </a:cubicBezTo>
                <a:cubicBezTo>
                  <a:pt x="3054245" y="4677564"/>
                  <a:pt x="3069106" y="4673653"/>
                  <a:pt x="3083733" y="4673027"/>
                </a:cubicBezTo>
                <a:close/>
                <a:moveTo>
                  <a:pt x="4147803" y="4629206"/>
                </a:moveTo>
                <a:lnTo>
                  <a:pt x="4147803" y="4664151"/>
                </a:lnTo>
                <a:lnTo>
                  <a:pt x="4144286" y="4664736"/>
                </a:lnTo>
                <a:close/>
                <a:moveTo>
                  <a:pt x="1801510" y="4599659"/>
                </a:moveTo>
                <a:cubicBezTo>
                  <a:pt x="1800258" y="4615928"/>
                  <a:pt x="1798381" y="4632198"/>
                  <a:pt x="1795253" y="4660982"/>
                </a:cubicBezTo>
                <a:cubicBezTo>
                  <a:pt x="1765842" y="4656602"/>
                  <a:pt x="1742690" y="4655976"/>
                  <a:pt x="1722041" y="4647840"/>
                </a:cubicBezTo>
                <a:cubicBezTo>
                  <a:pt x="1715158" y="4645338"/>
                  <a:pt x="1715783" y="4623436"/>
                  <a:pt x="1713281" y="4610296"/>
                </a:cubicBezTo>
                <a:cubicBezTo>
                  <a:pt x="1742690" y="4607167"/>
                  <a:pt x="1772099" y="4604039"/>
                  <a:pt x="1801510" y="4599659"/>
                </a:cubicBezTo>
                <a:close/>
                <a:moveTo>
                  <a:pt x="2004249" y="4590899"/>
                </a:moveTo>
                <a:cubicBezTo>
                  <a:pt x="2005501" y="4609046"/>
                  <a:pt x="2006127" y="4627818"/>
                  <a:pt x="2007379" y="4645963"/>
                </a:cubicBezTo>
                <a:cubicBezTo>
                  <a:pt x="1982975" y="4644087"/>
                  <a:pt x="1958571" y="4642835"/>
                  <a:pt x="1926032" y="4640332"/>
                </a:cubicBezTo>
                <a:cubicBezTo>
                  <a:pt x="1932289" y="4621560"/>
                  <a:pt x="1933541" y="4600284"/>
                  <a:pt x="1941051" y="4597781"/>
                </a:cubicBezTo>
                <a:cubicBezTo>
                  <a:pt x="1960448" y="4590899"/>
                  <a:pt x="1982975" y="4592776"/>
                  <a:pt x="2004249" y="4590899"/>
                </a:cubicBezTo>
                <a:close/>
                <a:moveTo>
                  <a:pt x="4042915" y="4517687"/>
                </a:moveTo>
                <a:cubicBezTo>
                  <a:pt x="4035407" y="4565243"/>
                  <a:pt x="4037910" y="4595904"/>
                  <a:pt x="4025395" y="4619056"/>
                </a:cubicBezTo>
                <a:cubicBezTo>
                  <a:pt x="4009751" y="4647215"/>
                  <a:pt x="3957189" y="4644712"/>
                  <a:pt x="3937165" y="4619056"/>
                </a:cubicBezTo>
                <a:cubicBezTo>
                  <a:pt x="3915891" y="4591524"/>
                  <a:pt x="3913387" y="4556483"/>
                  <a:pt x="3942171" y="4537085"/>
                </a:cubicBezTo>
                <a:cubicBezTo>
                  <a:pt x="3962821" y="4522692"/>
                  <a:pt x="3995359" y="4525821"/>
                  <a:pt x="4042915" y="4517687"/>
                </a:cubicBezTo>
                <a:close/>
                <a:moveTo>
                  <a:pt x="3772830" y="4506424"/>
                </a:moveTo>
                <a:cubicBezTo>
                  <a:pt x="3787457" y="4505954"/>
                  <a:pt x="3801380" y="4511743"/>
                  <a:pt x="3812017" y="4525196"/>
                </a:cubicBezTo>
                <a:cubicBezTo>
                  <a:pt x="3827034" y="4545219"/>
                  <a:pt x="3825784" y="4578383"/>
                  <a:pt x="3836421" y="4625314"/>
                </a:cubicBezTo>
                <a:cubicBezTo>
                  <a:pt x="3788238" y="4620308"/>
                  <a:pt x="3757577" y="4624688"/>
                  <a:pt x="3733799" y="4613426"/>
                </a:cubicBezTo>
                <a:cubicBezTo>
                  <a:pt x="3705015" y="4599659"/>
                  <a:pt x="3704390" y="4547096"/>
                  <a:pt x="3729419" y="4525196"/>
                </a:cubicBezTo>
                <a:cubicBezTo>
                  <a:pt x="3742873" y="4513619"/>
                  <a:pt x="3758203" y="4506893"/>
                  <a:pt x="3772830" y="4506424"/>
                </a:cubicBezTo>
                <a:close/>
                <a:moveTo>
                  <a:pt x="3613657" y="4487025"/>
                </a:moveTo>
                <a:cubicBezTo>
                  <a:pt x="3603645" y="4534581"/>
                  <a:pt x="3604271" y="4566495"/>
                  <a:pt x="3590505" y="4588396"/>
                </a:cubicBezTo>
                <a:cubicBezTo>
                  <a:pt x="3572983" y="4616554"/>
                  <a:pt x="3521047" y="4610923"/>
                  <a:pt x="3502275" y="4583389"/>
                </a:cubicBezTo>
                <a:cubicBezTo>
                  <a:pt x="3482877" y="4554605"/>
                  <a:pt x="3481625" y="4519564"/>
                  <a:pt x="3511035" y="4500792"/>
                </a:cubicBezTo>
                <a:cubicBezTo>
                  <a:pt x="3532311" y="4487650"/>
                  <a:pt x="3565475" y="4492657"/>
                  <a:pt x="3613657" y="4487025"/>
                </a:cubicBezTo>
                <a:close/>
                <a:moveTo>
                  <a:pt x="3322452" y="4472633"/>
                </a:moveTo>
                <a:cubicBezTo>
                  <a:pt x="3337079" y="4473103"/>
                  <a:pt x="3350533" y="4479829"/>
                  <a:pt x="3360232" y="4494535"/>
                </a:cubicBezTo>
                <a:cubicBezTo>
                  <a:pt x="3373999" y="4515809"/>
                  <a:pt x="3370244" y="4548348"/>
                  <a:pt x="3377127" y="4595904"/>
                </a:cubicBezTo>
                <a:cubicBezTo>
                  <a:pt x="3329571" y="4587769"/>
                  <a:pt x="3298284" y="4589647"/>
                  <a:pt x="3275757" y="4576507"/>
                </a:cubicBezTo>
                <a:cubicBezTo>
                  <a:pt x="3248223" y="4560863"/>
                  <a:pt x="3251353" y="4507675"/>
                  <a:pt x="3277634" y="4488277"/>
                </a:cubicBezTo>
                <a:cubicBezTo>
                  <a:pt x="3292026" y="4477953"/>
                  <a:pt x="3307826" y="4472164"/>
                  <a:pt x="3322452" y="4472633"/>
                </a:cubicBezTo>
                <a:close/>
                <a:moveTo>
                  <a:pt x="3101879" y="4450967"/>
                </a:moveTo>
                <a:cubicBezTo>
                  <a:pt x="3116506" y="4451671"/>
                  <a:pt x="3129959" y="4458554"/>
                  <a:pt x="3139345" y="4473258"/>
                </a:cubicBezTo>
                <a:cubicBezTo>
                  <a:pt x="3152486" y="4494535"/>
                  <a:pt x="3148106" y="4527699"/>
                  <a:pt x="3154989" y="4574629"/>
                </a:cubicBezTo>
                <a:cubicBezTo>
                  <a:pt x="3108058" y="4565243"/>
                  <a:pt x="3076771" y="4566495"/>
                  <a:pt x="3054244" y="4553353"/>
                </a:cubicBezTo>
                <a:cubicBezTo>
                  <a:pt x="3026711" y="4537085"/>
                  <a:pt x="3030465" y="4484523"/>
                  <a:pt x="3057372" y="4465751"/>
                </a:cubicBezTo>
                <a:cubicBezTo>
                  <a:pt x="3071452" y="4455738"/>
                  <a:pt x="3087252" y="4450263"/>
                  <a:pt x="3101879" y="4450967"/>
                </a:cubicBezTo>
                <a:close/>
                <a:moveTo>
                  <a:pt x="2871841" y="4428832"/>
                </a:moveTo>
                <a:cubicBezTo>
                  <a:pt x="2886546" y="4428050"/>
                  <a:pt x="2901251" y="4434150"/>
                  <a:pt x="2912827" y="4447604"/>
                </a:cubicBezTo>
                <a:cubicBezTo>
                  <a:pt x="2928469" y="4465124"/>
                  <a:pt x="2927844" y="4497037"/>
                  <a:pt x="2934101" y="4522067"/>
                </a:cubicBezTo>
                <a:cubicBezTo>
                  <a:pt x="2928469" y="4527072"/>
                  <a:pt x="2923464" y="4531453"/>
                  <a:pt x="2917832" y="4535833"/>
                </a:cubicBezTo>
                <a:cubicBezTo>
                  <a:pt x="2892177" y="4524569"/>
                  <a:pt x="2864019" y="4517061"/>
                  <a:pt x="2842744" y="4500792"/>
                </a:cubicBezTo>
                <a:cubicBezTo>
                  <a:pt x="2832107" y="4492032"/>
                  <a:pt x="2824597" y="4459492"/>
                  <a:pt x="2830854" y="4451358"/>
                </a:cubicBezTo>
                <a:cubicBezTo>
                  <a:pt x="2842431" y="4437279"/>
                  <a:pt x="2857136" y="4429614"/>
                  <a:pt x="2871841" y="4428832"/>
                </a:cubicBezTo>
                <a:close/>
                <a:moveTo>
                  <a:pt x="3788631" y="4294766"/>
                </a:moveTo>
                <a:cubicBezTo>
                  <a:pt x="3806074" y="4295705"/>
                  <a:pt x="3822343" y="4303370"/>
                  <a:pt x="3829539" y="4318075"/>
                </a:cubicBezTo>
                <a:cubicBezTo>
                  <a:pt x="3841427" y="4342480"/>
                  <a:pt x="3837673" y="4373141"/>
                  <a:pt x="3840801" y="4401298"/>
                </a:cubicBezTo>
                <a:cubicBezTo>
                  <a:pt x="3800755" y="4426328"/>
                  <a:pt x="3754449" y="4424452"/>
                  <a:pt x="3735050" y="4396918"/>
                </a:cubicBezTo>
                <a:cubicBezTo>
                  <a:pt x="3714401" y="4368134"/>
                  <a:pt x="3715027" y="4337473"/>
                  <a:pt x="3740682" y="4311818"/>
                </a:cubicBezTo>
                <a:cubicBezTo>
                  <a:pt x="3752572" y="4299616"/>
                  <a:pt x="3771188" y="4293828"/>
                  <a:pt x="3788631" y="4294766"/>
                </a:cubicBezTo>
                <a:close/>
                <a:moveTo>
                  <a:pt x="4007404" y="4294062"/>
                </a:moveTo>
                <a:cubicBezTo>
                  <a:pt x="4025394" y="4295079"/>
                  <a:pt x="4043228" y="4303370"/>
                  <a:pt x="4050424" y="4318075"/>
                </a:cubicBezTo>
                <a:cubicBezTo>
                  <a:pt x="4062314" y="4341853"/>
                  <a:pt x="4059184" y="4372514"/>
                  <a:pt x="4062939" y="4400673"/>
                </a:cubicBezTo>
                <a:cubicBezTo>
                  <a:pt x="4022892" y="4426328"/>
                  <a:pt x="3970955" y="4426954"/>
                  <a:pt x="3959067" y="4396918"/>
                </a:cubicBezTo>
                <a:cubicBezTo>
                  <a:pt x="3949055" y="4373141"/>
                  <a:pt x="3950932" y="4336222"/>
                  <a:pt x="3963447" y="4313695"/>
                </a:cubicBezTo>
                <a:cubicBezTo>
                  <a:pt x="3971268" y="4299303"/>
                  <a:pt x="3989414" y="4293046"/>
                  <a:pt x="4007404" y="4294062"/>
                </a:cubicBezTo>
                <a:close/>
                <a:moveTo>
                  <a:pt x="3560547" y="4272318"/>
                </a:moveTo>
                <a:cubicBezTo>
                  <a:pt x="3577833" y="4272865"/>
                  <a:pt x="3595823" y="4280218"/>
                  <a:pt x="3607399" y="4293046"/>
                </a:cubicBezTo>
                <a:cubicBezTo>
                  <a:pt x="3630553" y="4318701"/>
                  <a:pt x="3629301" y="4368759"/>
                  <a:pt x="3599265" y="4381901"/>
                </a:cubicBezTo>
                <a:cubicBezTo>
                  <a:pt x="3574860" y="4393164"/>
                  <a:pt x="3544199" y="4388784"/>
                  <a:pt x="3496017" y="4393790"/>
                </a:cubicBezTo>
                <a:cubicBezTo>
                  <a:pt x="3505404" y="4346860"/>
                  <a:pt x="3504152" y="4314946"/>
                  <a:pt x="3517919" y="4292419"/>
                </a:cubicBezTo>
                <a:cubicBezTo>
                  <a:pt x="3526679" y="4278027"/>
                  <a:pt x="3543261" y="4271770"/>
                  <a:pt x="3560547" y="4272318"/>
                </a:cubicBezTo>
                <a:close/>
                <a:moveTo>
                  <a:pt x="3384011" y="4256126"/>
                </a:moveTo>
                <a:cubicBezTo>
                  <a:pt x="3408413" y="4297426"/>
                  <a:pt x="3405285" y="4343105"/>
                  <a:pt x="3377127" y="4361877"/>
                </a:cubicBezTo>
                <a:cubicBezTo>
                  <a:pt x="3348343" y="4381901"/>
                  <a:pt x="3317681" y="4380649"/>
                  <a:pt x="3292651" y="4354367"/>
                </a:cubicBezTo>
                <a:cubicBezTo>
                  <a:pt x="3268873" y="4329338"/>
                  <a:pt x="3271377" y="4279279"/>
                  <a:pt x="3300786" y="4265513"/>
                </a:cubicBezTo>
                <a:cubicBezTo>
                  <a:pt x="3325191" y="4254250"/>
                  <a:pt x="3355852" y="4258630"/>
                  <a:pt x="3384011" y="4256126"/>
                </a:cubicBezTo>
                <a:close/>
                <a:moveTo>
                  <a:pt x="3115410" y="4227655"/>
                </a:moveTo>
                <a:cubicBezTo>
                  <a:pt x="3133244" y="4227186"/>
                  <a:pt x="3151547" y="4233913"/>
                  <a:pt x="3159994" y="4247993"/>
                </a:cubicBezTo>
                <a:cubicBezTo>
                  <a:pt x="3173761" y="4270519"/>
                  <a:pt x="3173135" y="4301806"/>
                  <a:pt x="3176263" y="4318075"/>
                </a:cubicBezTo>
                <a:cubicBezTo>
                  <a:pt x="3141847" y="4357497"/>
                  <a:pt x="3090538" y="4361877"/>
                  <a:pt x="3076146" y="4333093"/>
                </a:cubicBezTo>
                <a:cubicBezTo>
                  <a:pt x="3064256" y="4310566"/>
                  <a:pt x="3063629" y="4273647"/>
                  <a:pt x="3073642" y="4250495"/>
                </a:cubicBezTo>
                <a:cubicBezTo>
                  <a:pt x="3080213" y="4235790"/>
                  <a:pt x="3097577" y="4228124"/>
                  <a:pt x="3115410" y="4227655"/>
                </a:cubicBezTo>
                <a:close/>
                <a:moveTo>
                  <a:pt x="2896010" y="4217565"/>
                </a:moveTo>
                <a:cubicBezTo>
                  <a:pt x="2910794" y="4217487"/>
                  <a:pt x="2925655" y="4220146"/>
                  <a:pt x="2937231" y="4225466"/>
                </a:cubicBezTo>
                <a:cubicBezTo>
                  <a:pt x="2966015" y="4238606"/>
                  <a:pt x="2966015" y="4294922"/>
                  <a:pt x="2937856" y="4311191"/>
                </a:cubicBezTo>
                <a:cubicBezTo>
                  <a:pt x="2915329" y="4324333"/>
                  <a:pt x="2884043" y="4323081"/>
                  <a:pt x="2867773" y="4326210"/>
                </a:cubicBezTo>
                <a:cubicBezTo>
                  <a:pt x="2829602" y="4291169"/>
                  <a:pt x="2825849" y="4240483"/>
                  <a:pt x="2855259" y="4226091"/>
                </a:cubicBezTo>
                <a:cubicBezTo>
                  <a:pt x="2866522" y="4220459"/>
                  <a:pt x="2881227" y="4217643"/>
                  <a:pt x="2896010" y="4217565"/>
                </a:cubicBezTo>
                <a:close/>
                <a:moveTo>
                  <a:pt x="2669413" y="4189172"/>
                </a:moveTo>
                <a:cubicBezTo>
                  <a:pt x="2686309" y="4186043"/>
                  <a:pt x="2716969" y="4202314"/>
                  <a:pt x="2725103" y="4218582"/>
                </a:cubicBezTo>
                <a:cubicBezTo>
                  <a:pt x="2735115" y="4237354"/>
                  <a:pt x="2726981" y="4265513"/>
                  <a:pt x="2726355" y="4291169"/>
                </a:cubicBezTo>
                <a:cubicBezTo>
                  <a:pt x="2708209" y="4295549"/>
                  <a:pt x="2696946" y="4301179"/>
                  <a:pt x="2690062" y="4298051"/>
                </a:cubicBezTo>
                <a:cubicBezTo>
                  <a:pt x="2683805" y="4294922"/>
                  <a:pt x="2680051" y="4281782"/>
                  <a:pt x="2680051" y="4273022"/>
                </a:cubicBezTo>
                <a:cubicBezTo>
                  <a:pt x="2680051" y="4263635"/>
                  <a:pt x="2688811" y="4253623"/>
                  <a:pt x="2688185" y="4244238"/>
                </a:cubicBezTo>
                <a:cubicBezTo>
                  <a:pt x="2686934" y="4233601"/>
                  <a:pt x="2679425" y="4223589"/>
                  <a:pt x="2675045" y="4212951"/>
                </a:cubicBezTo>
                <a:cubicBezTo>
                  <a:pt x="2669413" y="4219834"/>
                  <a:pt x="2663155" y="4226716"/>
                  <a:pt x="2658150" y="4234226"/>
                </a:cubicBezTo>
                <a:cubicBezTo>
                  <a:pt x="2655647" y="4237981"/>
                  <a:pt x="2654395" y="4243611"/>
                  <a:pt x="2652518" y="4247993"/>
                </a:cubicBezTo>
                <a:cubicBezTo>
                  <a:pt x="2646261" y="4261758"/>
                  <a:pt x="2640003" y="4275525"/>
                  <a:pt x="2633746" y="4289917"/>
                </a:cubicBezTo>
                <a:cubicBezTo>
                  <a:pt x="2627489" y="4271145"/>
                  <a:pt x="2611219" y="4248618"/>
                  <a:pt x="2617477" y="4235478"/>
                </a:cubicBezTo>
                <a:cubicBezTo>
                  <a:pt x="2626863" y="4215454"/>
                  <a:pt x="2648763" y="4193552"/>
                  <a:pt x="2669413" y="4189172"/>
                </a:cubicBezTo>
                <a:close/>
                <a:moveTo>
                  <a:pt x="2489200" y="4182915"/>
                </a:moveTo>
                <a:cubicBezTo>
                  <a:pt x="2491703" y="4182915"/>
                  <a:pt x="2494831" y="4197307"/>
                  <a:pt x="2503591" y="4221711"/>
                </a:cubicBezTo>
                <a:cubicBezTo>
                  <a:pt x="2469801" y="4214827"/>
                  <a:pt x="2449777" y="4211074"/>
                  <a:pt x="2430380" y="4206067"/>
                </a:cubicBezTo>
                <a:cubicBezTo>
                  <a:pt x="2427251" y="4205442"/>
                  <a:pt x="2426625" y="4196055"/>
                  <a:pt x="2424748" y="4190424"/>
                </a:cubicBezTo>
                <a:cubicBezTo>
                  <a:pt x="2446649" y="4187920"/>
                  <a:pt x="2467924" y="4184167"/>
                  <a:pt x="2489200" y="4182915"/>
                </a:cubicBezTo>
                <a:close/>
                <a:moveTo>
                  <a:pt x="2079339" y="4151628"/>
                </a:moveTo>
                <a:cubicBezTo>
                  <a:pt x="2070579" y="4190424"/>
                  <a:pt x="2072456" y="4214827"/>
                  <a:pt x="2061192" y="4228594"/>
                </a:cubicBezTo>
                <a:cubicBezTo>
                  <a:pt x="2038665" y="4256126"/>
                  <a:pt x="2004249" y="4256753"/>
                  <a:pt x="1981097" y="4230471"/>
                </a:cubicBezTo>
                <a:cubicBezTo>
                  <a:pt x="1970460" y="4217331"/>
                  <a:pt x="1969835" y="4174780"/>
                  <a:pt x="1975465" y="4172278"/>
                </a:cubicBezTo>
                <a:cubicBezTo>
                  <a:pt x="2001747" y="4161640"/>
                  <a:pt x="2032408" y="4159763"/>
                  <a:pt x="2079339" y="4151628"/>
                </a:cubicBezTo>
                <a:close/>
                <a:moveTo>
                  <a:pt x="1595875" y="4108764"/>
                </a:moveTo>
                <a:cubicBezTo>
                  <a:pt x="1604401" y="4110485"/>
                  <a:pt x="1612849" y="4113770"/>
                  <a:pt x="1619419" y="4117837"/>
                </a:cubicBezTo>
                <a:cubicBezTo>
                  <a:pt x="1630682" y="4125347"/>
                  <a:pt x="1636939" y="4142242"/>
                  <a:pt x="1645701" y="4154756"/>
                </a:cubicBezTo>
                <a:cubicBezTo>
                  <a:pt x="1634436" y="4157886"/>
                  <a:pt x="1622547" y="4161640"/>
                  <a:pt x="1611284" y="4164768"/>
                </a:cubicBezTo>
                <a:cubicBezTo>
                  <a:pt x="1594390" y="4160388"/>
                  <a:pt x="1576868" y="4155383"/>
                  <a:pt x="1559348" y="4151002"/>
                </a:cubicBezTo>
                <a:cubicBezTo>
                  <a:pt x="1563101" y="4135984"/>
                  <a:pt x="1563728" y="4111580"/>
                  <a:pt x="1571863" y="4109077"/>
                </a:cubicBezTo>
                <a:cubicBezTo>
                  <a:pt x="1578746" y="4106887"/>
                  <a:pt x="1587349" y="4107044"/>
                  <a:pt x="1595875" y="4108764"/>
                </a:cubicBezTo>
                <a:close/>
                <a:moveTo>
                  <a:pt x="1387269" y="4082796"/>
                </a:moveTo>
                <a:cubicBezTo>
                  <a:pt x="1387269" y="4117837"/>
                  <a:pt x="1395404" y="4149751"/>
                  <a:pt x="1385392" y="4156634"/>
                </a:cubicBezTo>
                <a:cubicBezTo>
                  <a:pt x="1365993" y="4169774"/>
                  <a:pt x="1331578" y="4181038"/>
                  <a:pt x="1312805" y="4172278"/>
                </a:cubicBezTo>
                <a:cubicBezTo>
                  <a:pt x="1283395" y="4158511"/>
                  <a:pt x="1282145" y="4122217"/>
                  <a:pt x="1309052" y="4101568"/>
                </a:cubicBezTo>
                <a:cubicBezTo>
                  <a:pt x="1325321" y="4088428"/>
                  <a:pt x="1352228" y="4090305"/>
                  <a:pt x="1387269" y="4082796"/>
                </a:cubicBezTo>
                <a:close/>
                <a:moveTo>
                  <a:pt x="4013114" y="4082092"/>
                </a:moveTo>
                <a:cubicBezTo>
                  <a:pt x="4028836" y="4082483"/>
                  <a:pt x="4045731" y="4089992"/>
                  <a:pt x="4061062" y="4102193"/>
                </a:cubicBezTo>
                <a:cubicBezTo>
                  <a:pt x="4084841" y="4133482"/>
                  <a:pt x="4087969" y="4165394"/>
                  <a:pt x="4057934" y="4192300"/>
                </a:cubicBezTo>
                <a:cubicBezTo>
                  <a:pt x="4028523" y="4219209"/>
                  <a:pt x="3990353" y="4219834"/>
                  <a:pt x="3970329" y="4186670"/>
                </a:cubicBezTo>
                <a:cubicBezTo>
                  <a:pt x="3957815" y="4166020"/>
                  <a:pt x="3959067" y="4124720"/>
                  <a:pt x="3972207" y="4104698"/>
                </a:cubicBezTo>
                <a:cubicBezTo>
                  <a:pt x="3982844" y="4088428"/>
                  <a:pt x="3997392" y="4081701"/>
                  <a:pt x="4013114" y="4082092"/>
                </a:cubicBezTo>
                <a:close/>
                <a:moveTo>
                  <a:pt x="1115696" y="4078416"/>
                </a:moveTo>
                <a:cubicBezTo>
                  <a:pt x="1133843" y="4082796"/>
                  <a:pt x="1158247" y="4081545"/>
                  <a:pt x="1168885" y="4093433"/>
                </a:cubicBezTo>
                <a:cubicBezTo>
                  <a:pt x="1178897" y="4104698"/>
                  <a:pt x="1173891" y="4128476"/>
                  <a:pt x="1175769" y="4147247"/>
                </a:cubicBezTo>
                <a:cubicBezTo>
                  <a:pt x="1157622" y="4137236"/>
                  <a:pt x="1139475" y="4127224"/>
                  <a:pt x="1115696" y="4114083"/>
                </a:cubicBezTo>
                <a:cubicBezTo>
                  <a:pt x="1115696" y="4102820"/>
                  <a:pt x="1115696" y="4090931"/>
                  <a:pt x="1115696" y="4078416"/>
                </a:cubicBezTo>
                <a:close/>
                <a:moveTo>
                  <a:pt x="3792384" y="4059330"/>
                </a:moveTo>
                <a:cubicBezTo>
                  <a:pt x="3807637" y="4059018"/>
                  <a:pt x="3822968" y="4065588"/>
                  <a:pt x="3837047" y="4079041"/>
                </a:cubicBezTo>
                <a:cubicBezTo>
                  <a:pt x="3865831" y="4105950"/>
                  <a:pt x="3865831" y="4139114"/>
                  <a:pt x="3839549" y="4167898"/>
                </a:cubicBezTo>
                <a:cubicBezTo>
                  <a:pt x="3812017" y="4197932"/>
                  <a:pt x="3780730" y="4190424"/>
                  <a:pt x="3753823" y="4176031"/>
                </a:cubicBezTo>
                <a:cubicBezTo>
                  <a:pt x="3724413" y="4140990"/>
                  <a:pt x="3720658" y="4109703"/>
                  <a:pt x="3748191" y="4080919"/>
                </a:cubicBezTo>
                <a:cubicBezTo>
                  <a:pt x="3761957" y="4066839"/>
                  <a:pt x="3777131" y="4059643"/>
                  <a:pt x="3792384" y="4059330"/>
                </a:cubicBezTo>
                <a:close/>
                <a:moveTo>
                  <a:pt x="3583857" y="4048693"/>
                </a:moveTo>
                <a:cubicBezTo>
                  <a:pt x="3599109" y="4048850"/>
                  <a:pt x="3614283" y="4055889"/>
                  <a:pt x="3628049" y="4069656"/>
                </a:cubicBezTo>
                <a:cubicBezTo>
                  <a:pt x="3656207" y="4097188"/>
                  <a:pt x="3653079" y="4129102"/>
                  <a:pt x="3628675" y="4159136"/>
                </a:cubicBezTo>
                <a:cubicBezTo>
                  <a:pt x="3598014" y="4182915"/>
                  <a:pt x="3566100" y="4186043"/>
                  <a:pt x="3538568" y="4157886"/>
                </a:cubicBezTo>
                <a:cubicBezTo>
                  <a:pt x="3511035" y="4129727"/>
                  <a:pt x="3511035" y="4096563"/>
                  <a:pt x="3539193" y="4069029"/>
                </a:cubicBezTo>
                <a:cubicBezTo>
                  <a:pt x="3553273" y="4055263"/>
                  <a:pt x="3568604" y="4048536"/>
                  <a:pt x="3583857" y="4048693"/>
                </a:cubicBezTo>
                <a:close/>
                <a:moveTo>
                  <a:pt x="3361249" y="4027027"/>
                </a:moveTo>
                <a:cubicBezTo>
                  <a:pt x="3376345" y="4027262"/>
                  <a:pt x="3391832" y="4033988"/>
                  <a:pt x="3407163" y="4045877"/>
                </a:cubicBezTo>
                <a:cubicBezTo>
                  <a:pt x="3430940" y="4075913"/>
                  <a:pt x="3434695" y="4107200"/>
                  <a:pt x="3406536" y="4135359"/>
                </a:cubicBezTo>
                <a:cubicBezTo>
                  <a:pt x="3378379" y="4163516"/>
                  <a:pt x="3345215" y="4163516"/>
                  <a:pt x="3318306" y="4135984"/>
                </a:cubicBezTo>
                <a:cubicBezTo>
                  <a:pt x="3290149" y="4108452"/>
                  <a:pt x="3290149" y="4075287"/>
                  <a:pt x="3317681" y="4047129"/>
                </a:cubicBezTo>
                <a:cubicBezTo>
                  <a:pt x="3331448" y="4033050"/>
                  <a:pt x="3346153" y="4026792"/>
                  <a:pt x="3361249" y="4027027"/>
                </a:cubicBezTo>
                <a:close/>
                <a:moveTo>
                  <a:pt x="3138798" y="4014747"/>
                </a:moveTo>
                <a:cubicBezTo>
                  <a:pt x="3154207" y="4014277"/>
                  <a:pt x="3169694" y="4017093"/>
                  <a:pt x="3180018" y="4023351"/>
                </a:cubicBezTo>
                <a:cubicBezTo>
                  <a:pt x="3213182" y="4043375"/>
                  <a:pt x="3209427" y="4080293"/>
                  <a:pt x="3186901" y="4112207"/>
                </a:cubicBezTo>
                <a:cubicBezTo>
                  <a:pt x="3156866" y="4137862"/>
                  <a:pt x="3124953" y="4141616"/>
                  <a:pt x="3096795" y="4113457"/>
                </a:cubicBezTo>
                <a:cubicBezTo>
                  <a:pt x="3068011" y="4085925"/>
                  <a:pt x="3066134" y="4047129"/>
                  <a:pt x="3098046" y="4025853"/>
                </a:cubicBezTo>
                <a:cubicBezTo>
                  <a:pt x="3108058" y="4018970"/>
                  <a:pt x="3123389" y="4015216"/>
                  <a:pt x="3138798" y="4014747"/>
                </a:cubicBezTo>
                <a:close/>
                <a:moveTo>
                  <a:pt x="2919397" y="3993002"/>
                </a:moveTo>
                <a:cubicBezTo>
                  <a:pt x="2934727" y="3993315"/>
                  <a:pt x="2950058" y="3996757"/>
                  <a:pt x="2960383" y="4003328"/>
                </a:cubicBezTo>
                <a:cubicBezTo>
                  <a:pt x="2993547" y="4024603"/>
                  <a:pt x="2984161" y="4060896"/>
                  <a:pt x="2967892" y="4088428"/>
                </a:cubicBezTo>
                <a:cubicBezTo>
                  <a:pt x="2932224" y="4115335"/>
                  <a:pt x="2899687" y="4118463"/>
                  <a:pt x="2872779" y="4089053"/>
                </a:cubicBezTo>
                <a:cubicBezTo>
                  <a:pt x="2845872" y="4060269"/>
                  <a:pt x="2845247" y="4022100"/>
                  <a:pt x="2878411" y="4001449"/>
                </a:cubicBezTo>
                <a:cubicBezTo>
                  <a:pt x="2888736" y="3995505"/>
                  <a:pt x="2904066" y="3992689"/>
                  <a:pt x="2919397" y="3993002"/>
                </a:cubicBezTo>
                <a:close/>
                <a:moveTo>
                  <a:pt x="2694052" y="3961168"/>
                </a:moveTo>
                <a:cubicBezTo>
                  <a:pt x="2712120" y="3960620"/>
                  <a:pt x="2730735" y="3967347"/>
                  <a:pt x="2739495" y="3981427"/>
                </a:cubicBezTo>
                <a:cubicBezTo>
                  <a:pt x="2753262" y="4004579"/>
                  <a:pt x="2752637" y="4035865"/>
                  <a:pt x="2755765" y="4052135"/>
                </a:cubicBezTo>
                <a:cubicBezTo>
                  <a:pt x="2720723" y="4092183"/>
                  <a:pt x="2669413" y="4096563"/>
                  <a:pt x="2654395" y="4067779"/>
                </a:cubicBezTo>
                <a:cubicBezTo>
                  <a:pt x="2642506" y="4045252"/>
                  <a:pt x="2641255" y="4008333"/>
                  <a:pt x="2651893" y="3984554"/>
                </a:cubicBezTo>
                <a:cubicBezTo>
                  <a:pt x="2658463" y="3969537"/>
                  <a:pt x="2675984" y="3961715"/>
                  <a:pt x="2694052" y="3961168"/>
                </a:cubicBezTo>
                <a:close/>
                <a:moveTo>
                  <a:pt x="2261195" y="3929959"/>
                </a:moveTo>
                <a:cubicBezTo>
                  <a:pt x="2275822" y="3929333"/>
                  <a:pt x="2290527" y="3935121"/>
                  <a:pt x="2302729" y="3947636"/>
                </a:cubicBezTo>
                <a:cubicBezTo>
                  <a:pt x="2317121" y="3962028"/>
                  <a:pt x="2318371" y="3990186"/>
                  <a:pt x="2329011" y="4024603"/>
                </a:cubicBezTo>
                <a:cubicBezTo>
                  <a:pt x="2283957" y="4028356"/>
                  <a:pt x="2247038" y="4043375"/>
                  <a:pt x="2223259" y="4031485"/>
                </a:cubicBezTo>
                <a:cubicBezTo>
                  <a:pt x="2193223" y="4015843"/>
                  <a:pt x="2196978" y="3976420"/>
                  <a:pt x="2220130" y="3950765"/>
                </a:cubicBezTo>
                <a:cubicBezTo>
                  <a:pt x="2232020" y="3937624"/>
                  <a:pt x="2246568" y="3930585"/>
                  <a:pt x="2261195" y="3929959"/>
                </a:cubicBezTo>
                <a:close/>
                <a:moveTo>
                  <a:pt x="2104368" y="3909466"/>
                </a:moveTo>
                <a:cubicBezTo>
                  <a:pt x="2094356" y="3958274"/>
                  <a:pt x="2094983" y="3990186"/>
                  <a:pt x="2080591" y="4011461"/>
                </a:cubicBezTo>
                <a:cubicBezTo>
                  <a:pt x="2065572" y="4034615"/>
                  <a:pt x="2031156" y="4037117"/>
                  <a:pt x="2016139" y="4008333"/>
                </a:cubicBezTo>
                <a:cubicBezTo>
                  <a:pt x="2004249" y="3985181"/>
                  <a:pt x="2005501" y="3953893"/>
                  <a:pt x="2001121" y="3926361"/>
                </a:cubicBezTo>
                <a:cubicBezTo>
                  <a:pt x="2028653" y="3921981"/>
                  <a:pt x="2056187" y="3917601"/>
                  <a:pt x="2104368" y="3909466"/>
                </a:cubicBezTo>
                <a:close/>
                <a:moveTo>
                  <a:pt x="1761462" y="3908214"/>
                </a:moveTo>
                <a:cubicBezTo>
                  <a:pt x="1785866" y="3910092"/>
                  <a:pt x="1799006" y="3910717"/>
                  <a:pt x="1812148" y="3911969"/>
                </a:cubicBezTo>
                <a:cubicBezTo>
                  <a:pt x="1803386" y="3935121"/>
                  <a:pt x="1796503" y="3958900"/>
                  <a:pt x="1785866" y="3980801"/>
                </a:cubicBezTo>
                <a:cubicBezTo>
                  <a:pt x="1783989" y="3985181"/>
                  <a:pt x="1769597" y="3983304"/>
                  <a:pt x="1760837" y="3984554"/>
                </a:cubicBezTo>
                <a:cubicBezTo>
                  <a:pt x="1761462" y="3961402"/>
                  <a:pt x="1761462" y="3937624"/>
                  <a:pt x="1761462" y="3908214"/>
                </a:cubicBezTo>
                <a:close/>
                <a:moveTo>
                  <a:pt x="1589462" y="3889755"/>
                </a:moveTo>
                <a:cubicBezTo>
                  <a:pt x="1603463" y="3890380"/>
                  <a:pt x="1617229" y="3894135"/>
                  <a:pt x="1625051" y="3900705"/>
                </a:cubicBezTo>
                <a:cubicBezTo>
                  <a:pt x="1640069" y="3912594"/>
                  <a:pt x="1636314" y="3947636"/>
                  <a:pt x="1644449" y="3990812"/>
                </a:cubicBezTo>
                <a:cubicBezTo>
                  <a:pt x="1601272" y="3984554"/>
                  <a:pt x="1570611" y="3988934"/>
                  <a:pt x="1552464" y="3975794"/>
                </a:cubicBezTo>
                <a:cubicBezTo>
                  <a:pt x="1523055" y="3954520"/>
                  <a:pt x="1522429" y="3916974"/>
                  <a:pt x="1552464" y="3897577"/>
                </a:cubicBezTo>
                <a:cubicBezTo>
                  <a:pt x="1561225" y="3891632"/>
                  <a:pt x="1575461" y="3889129"/>
                  <a:pt x="1589462" y="3889755"/>
                </a:cubicBezTo>
                <a:close/>
                <a:moveTo>
                  <a:pt x="1368888" y="3869027"/>
                </a:moveTo>
                <a:cubicBezTo>
                  <a:pt x="1381793" y="3869575"/>
                  <a:pt x="1394152" y="3872860"/>
                  <a:pt x="1400409" y="3878805"/>
                </a:cubicBezTo>
                <a:cubicBezTo>
                  <a:pt x="1414801" y="3892570"/>
                  <a:pt x="1412299" y="3924484"/>
                  <a:pt x="1417304" y="3948262"/>
                </a:cubicBezTo>
                <a:lnTo>
                  <a:pt x="1399159" y="3965782"/>
                </a:lnTo>
                <a:cubicBezTo>
                  <a:pt x="1375380" y="3960150"/>
                  <a:pt x="1346596" y="3960777"/>
                  <a:pt x="1329074" y="3947010"/>
                </a:cubicBezTo>
                <a:cubicBezTo>
                  <a:pt x="1302794" y="3926361"/>
                  <a:pt x="1306547" y="3891945"/>
                  <a:pt x="1334081" y="3875675"/>
                </a:cubicBezTo>
                <a:cubicBezTo>
                  <a:pt x="1342529" y="3870669"/>
                  <a:pt x="1355982" y="3868479"/>
                  <a:pt x="1368888" y="3869027"/>
                </a:cubicBezTo>
                <a:close/>
                <a:moveTo>
                  <a:pt x="4042681" y="3858859"/>
                </a:moveTo>
                <a:cubicBezTo>
                  <a:pt x="4057777" y="3860032"/>
                  <a:pt x="4072325" y="3867854"/>
                  <a:pt x="4085466" y="3882560"/>
                </a:cubicBezTo>
                <a:cubicBezTo>
                  <a:pt x="4111747" y="3912594"/>
                  <a:pt x="4107367" y="3943256"/>
                  <a:pt x="4081711" y="3972665"/>
                </a:cubicBezTo>
                <a:cubicBezTo>
                  <a:pt x="4051677" y="3995819"/>
                  <a:pt x="4021015" y="3997696"/>
                  <a:pt x="3992231" y="3969537"/>
                </a:cubicBezTo>
                <a:cubicBezTo>
                  <a:pt x="3964072" y="3943256"/>
                  <a:pt x="3965949" y="3898828"/>
                  <a:pt x="3996611" y="3875050"/>
                </a:cubicBezTo>
                <a:cubicBezTo>
                  <a:pt x="4011942" y="3863161"/>
                  <a:pt x="4027585" y="3857685"/>
                  <a:pt x="4042681" y="3858859"/>
                </a:cubicBezTo>
                <a:close/>
                <a:moveTo>
                  <a:pt x="1147062" y="3849630"/>
                </a:moveTo>
                <a:cubicBezTo>
                  <a:pt x="1159812" y="3850490"/>
                  <a:pt x="1172327" y="3854088"/>
                  <a:pt x="1179523" y="3860033"/>
                </a:cubicBezTo>
                <a:cubicBezTo>
                  <a:pt x="1192663" y="3871295"/>
                  <a:pt x="1188283" y="3902582"/>
                  <a:pt x="1194541" y="3941378"/>
                </a:cubicBezTo>
                <a:cubicBezTo>
                  <a:pt x="1155745" y="3935748"/>
                  <a:pt x="1128213" y="3938876"/>
                  <a:pt x="1111316" y="3926986"/>
                </a:cubicBezTo>
                <a:cubicBezTo>
                  <a:pt x="1083159" y="3907589"/>
                  <a:pt x="1084410" y="3873173"/>
                  <a:pt x="1113194" y="3855653"/>
                </a:cubicBezTo>
                <a:cubicBezTo>
                  <a:pt x="1121329" y="3850647"/>
                  <a:pt x="1134313" y="3848769"/>
                  <a:pt x="1147062" y="3849630"/>
                </a:cubicBezTo>
                <a:close/>
                <a:moveTo>
                  <a:pt x="3819213" y="3837349"/>
                </a:moveTo>
                <a:cubicBezTo>
                  <a:pt x="3836578" y="3837975"/>
                  <a:pt x="3853629" y="3845953"/>
                  <a:pt x="3865831" y="3861283"/>
                </a:cubicBezTo>
                <a:cubicBezTo>
                  <a:pt x="3890235" y="3892570"/>
                  <a:pt x="3888357" y="3924484"/>
                  <a:pt x="3858948" y="3950765"/>
                </a:cubicBezTo>
                <a:cubicBezTo>
                  <a:pt x="3829539" y="3977672"/>
                  <a:pt x="3798250" y="3973292"/>
                  <a:pt x="3768841" y="3947636"/>
                </a:cubicBezTo>
                <a:cubicBezTo>
                  <a:pt x="3744437" y="3916974"/>
                  <a:pt x="3742559" y="3886313"/>
                  <a:pt x="3770718" y="3857529"/>
                </a:cubicBezTo>
                <a:cubicBezTo>
                  <a:pt x="3784172" y="3843450"/>
                  <a:pt x="3801849" y="3836723"/>
                  <a:pt x="3819213" y="3837349"/>
                </a:cubicBezTo>
                <a:close/>
                <a:moveTo>
                  <a:pt x="984917" y="3831874"/>
                </a:moveTo>
                <a:cubicBezTo>
                  <a:pt x="976783" y="3871295"/>
                  <a:pt x="979285" y="3903209"/>
                  <a:pt x="965519" y="3913221"/>
                </a:cubicBezTo>
                <a:cubicBezTo>
                  <a:pt x="951127" y="3923858"/>
                  <a:pt x="921717" y="3914472"/>
                  <a:pt x="898565" y="3913846"/>
                </a:cubicBezTo>
                <a:cubicBezTo>
                  <a:pt x="899190" y="3890694"/>
                  <a:pt x="891056" y="3860658"/>
                  <a:pt x="902945" y="3846891"/>
                </a:cubicBezTo>
                <a:cubicBezTo>
                  <a:pt x="913583" y="3834377"/>
                  <a:pt x="945496" y="3838131"/>
                  <a:pt x="984917" y="3831874"/>
                </a:cubicBezTo>
                <a:close/>
                <a:moveTo>
                  <a:pt x="3607556" y="3825460"/>
                </a:moveTo>
                <a:cubicBezTo>
                  <a:pt x="3622574" y="3825929"/>
                  <a:pt x="3637435" y="3833125"/>
                  <a:pt x="3651827" y="3846891"/>
                </a:cubicBezTo>
                <a:cubicBezTo>
                  <a:pt x="3677482" y="3871921"/>
                  <a:pt x="3676857" y="3911344"/>
                  <a:pt x="3647447" y="3941378"/>
                </a:cubicBezTo>
                <a:cubicBezTo>
                  <a:pt x="3622418" y="3962654"/>
                  <a:pt x="3592382" y="3965782"/>
                  <a:pt x="3562346" y="3939501"/>
                </a:cubicBezTo>
                <a:cubicBezTo>
                  <a:pt x="3532311" y="3913846"/>
                  <a:pt x="3532311" y="3870043"/>
                  <a:pt x="3562346" y="3844389"/>
                </a:cubicBezTo>
                <a:cubicBezTo>
                  <a:pt x="3577364" y="3831248"/>
                  <a:pt x="3592538" y="3824991"/>
                  <a:pt x="3607556" y="3825460"/>
                </a:cubicBezTo>
                <a:close/>
                <a:moveTo>
                  <a:pt x="715222" y="3815605"/>
                </a:moveTo>
                <a:cubicBezTo>
                  <a:pt x="726486" y="3819359"/>
                  <a:pt x="740878" y="3819985"/>
                  <a:pt x="748387" y="3827494"/>
                </a:cubicBezTo>
                <a:cubicBezTo>
                  <a:pt x="755270" y="3835629"/>
                  <a:pt x="754645" y="3850646"/>
                  <a:pt x="757773" y="3862535"/>
                </a:cubicBezTo>
                <a:cubicBezTo>
                  <a:pt x="745883" y="3858781"/>
                  <a:pt x="733369" y="3855653"/>
                  <a:pt x="717726" y="3850646"/>
                </a:cubicBezTo>
                <a:cubicBezTo>
                  <a:pt x="716474" y="3836879"/>
                  <a:pt x="715849" y="3826242"/>
                  <a:pt x="715222" y="3815605"/>
                </a:cubicBezTo>
                <a:close/>
                <a:moveTo>
                  <a:pt x="3382759" y="3803872"/>
                </a:moveTo>
                <a:cubicBezTo>
                  <a:pt x="3397777" y="3803716"/>
                  <a:pt x="3412795" y="3810286"/>
                  <a:pt x="3427187" y="3823739"/>
                </a:cubicBezTo>
                <a:cubicBezTo>
                  <a:pt x="3455971" y="3850646"/>
                  <a:pt x="3454719" y="3881933"/>
                  <a:pt x="3432192" y="3912594"/>
                </a:cubicBezTo>
                <a:cubicBezTo>
                  <a:pt x="3403408" y="3939501"/>
                  <a:pt x="3372747" y="3943256"/>
                  <a:pt x="3342085" y="3918852"/>
                </a:cubicBezTo>
                <a:cubicBezTo>
                  <a:pt x="3312049" y="3894448"/>
                  <a:pt x="3310173" y="3850021"/>
                  <a:pt x="3338331" y="3824365"/>
                </a:cubicBezTo>
                <a:cubicBezTo>
                  <a:pt x="3352723" y="3810911"/>
                  <a:pt x="3367741" y="3804028"/>
                  <a:pt x="3382759" y="3803872"/>
                </a:cubicBezTo>
                <a:close/>
                <a:moveTo>
                  <a:pt x="3167269" y="3781580"/>
                </a:moveTo>
                <a:cubicBezTo>
                  <a:pt x="3182365" y="3782596"/>
                  <a:pt x="3196914" y="3790262"/>
                  <a:pt x="3210054" y="3804967"/>
                </a:cubicBezTo>
                <a:cubicBezTo>
                  <a:pt x="3236335" y="3834377"/>
                  <a:pt x="3232581" y="3865038"/>
                  <a:pt x="3206925" y="3894448"/>
                </a:cubicBezTo>
                <a:cubicBezTo>
                  <a:pt x="3176263" y="3918226"/>
                  <a:pt x="3145602" y="3920104"/>
                  <a:pt x="3117445" y="3892570"/>
                </a:cubicBezTo>
                <a:cubicBezTo>
                  <a:pt x="3089286" y="3866290"/>
                  <a:pt x="3091163" y="3821862"/>
                  <a:pt x="3121199" y="3798083"/>
                </a:cubicBezTo>
                <a:cubicBezTo>
                  <a:pt x="3136529" y="3786194"/>
                  <a:pt x="3152173" y="3780563"/>
                  <a:pt x="3167269" y="3781580"/>
                </a:cubicBezTo>
                <a:close/>
                <a:moveTo>
                  <a:pt x="2942862" y="3759992"/>
                </a:moveTo>
                <a:cubicBezTo>
                  <a:pt x="2958193" y="3760540"/>
                  <a:pt x="2973211" y="3768049"/>
                  <a:pt x="2986664" y="3782441"/>
                </a:cubicBezTo>
                <a:cubicBezTo>
                  <a:pt x="3013571" y="3811225"/>
                  <a:pt x="3012319" y="3844389"/>
                  <a:pt x="2982909" y="3871921"/>
                </a:cubicBezTo>
                <a:cubicBezTo>
                  <a:pt x="2954125" y="3899454"/>
                  <a:pt x="2922839" y="3895074"/>
                  <a:pt x="2892803" y="3869418"/>
                </a:cubicBezTo>
                <a:cubicBezTo>
                  <a:pt x="2869651" y="3838131"/>
                  <a:pt x="2867773" y="3806218"/>
                  <a:pt x="2897183" y="3779311"/>
                </a:cubicBezTo>
                <a:cubicBezTo>
                  <a:pt x="2911888" y="3765858"/>
                  <a:pt x="2927532" y="3759444"/>
                  <a:pt x="2942862" y="3759992"/>
                </a:cubicBezTo>
                <a:close/>
                <a:moveTo>
                  <a:pt x="2720724" y="3738951"/>
                </a:moveTo>
                <a:cubicBezTo>
                  <a:pt x="2735898" y="3739733"/>
                  <a:pt x="2751072" y="3747086"/>
                  <a:pt x="2765777" y="3759914"/>
                </a:cubicBezTo>
                <a:cubicBezTo>
                  <a:pt x="2788303" y="3791201"/>
                  <a:pt x="2790806" y="3822487"/>
                  <a:pt x="2761397" y="3849394"/>
                </a:cubicBezTo>
                <a:cubicBezTo>
                  <a:pt x="2732613" y="3875675"/>
                  <a:pt x="2699449" y="3874425"/>
                  <a:pt x="2672542" y="3846266"/>
                </a:cubicBezTo>
                <a:cubicBezTo>
                  <a:pt x="2645635" y="3817482"/>
                  <a:pt x="2646886" y="3784318"/>
                  <a:pt x="2675670" y="3757411"/>
                </a:cubicBezTo>
                <a:cubicBezTo>
                  <a:pt x="2690376" y="3743958"/>
                  <a:pt x="2705550" y="3738170"/>
                  <a:pt x="2720724" y="3738951"/>
                </a:cubicBezTo>
                <a:close/>
                <a:moveTo>
                  <a:pt x="2289431" y="3718849"/>
                </a:moveTo>
                <a:cubicBezTo>
                  <a:pt x="2304293" y="3719866"/>
                  <a:pt x="2318998" y="3723620"/>
                  <a:pt x="2330261" y="3729878"/>
                </a:cubicBezTo>
                <a:cubicBezTo>
                  <a:pt x="2358420" y="3745522"/>
                  <a:pt x="2354040" y="3802463"/>
                  <a:pt x="2325256" y="3816857"/>
                </a:cubicBezTo>
                <a:cubicBezTo>
                  <a:pt x="2301477" y="3828119"/>
                  <a:pt x="2270815" y="3824365"/>
                  <a:pt x="2253921" y="3826242"/>
                </a:cubicBezTo>
                <a:cubicBezTo>
                  <a:pt x="2218254" y="3787446"/>
                  <a:pt x="2218254" y="3735510"/>
                  <a:pt x="2247663" y="3724246"/>
                </a:cubicBezTo>
                <a:cubicBezTo>
                  <a:pt x="2259552" y="3719553"/>
                  <a:pt x="2274570" y="3717832"/>
                  <a:pt x="2289431" y="3718849"/>
                </a:cubicBezTo>
                <a:close/>
                <a:moveTo>
                  <a:pt x="2061348" y="3697809"/>
                </a:moveTo>
                <a:cubicBezTo>
                  <a:pt x="2075897" y="3698904"/>
                  <a:pt x="2089038" y="3706100"/>
                  <a:pt x="2098111" y="3721118"/>
                </a:cubicBezTo>
                <a:cubicBezTo>
                  <a:pt x="2111253" y="3742392"/>
                  <a:pt x="2105621" y="3774931"/>
                  <a:pt x="2110001" y="3823114"/>
                </a:cubicBezTo>
                <a:cubicBezTo>
                  <a:pt x="2063070" y="3812475"/>
                  <a:pt x="2031783" y="3813102"/>
                  <a:pt x="2009881" y="3798710"/>
                </a:cubicBezTo>
                <a:cubicBezTo>
                  <a:pt x="1982975" y="3781189"/>
                  <a:pt x="1988607" y="3729252"/>
                  <a:pt x="2016139" y="3711106"/>
                </a:cubicBezTo>
                <a:cubicBezTo>
                  <a:pt x="2030844" y="3701720"/>
                  <a:pt x="2046800" y="3696714"/>
                  <a:pt x="2061348" y="3697809"/>
                </a:cubicBezTo>
                <a:close/>
                <a:moveTo>
                  <a:pt x="1833189" y="3685763"/>
                </a:moveTo>
                <a:cubicBezTo>
                  <a:pt x="1847972" y="3685763"/>
                  <a:pt x="1862208" y="3688892"/>
                  <a:pt x="1869091" y="3695462"/>
                </a:cubicBezTo>
                <a:cubicBezTo>
                  <a:pt x="1885358" y="3711106"/>
                  <a:pt x="1883483" y="3747399"/>
                  <a:pt x="1889740" y="3774306"/>
                </a:cubicBezTo>
                <a:cubicBezTo>
                  <a:pt x="1884108" y="3780563"/>
                  <a:pt x="1877851" y="3786195"/>
                  <a:pt x="1872218" y="3792453"/>
                </a:cubicBezTo>
                <a:cubicBezTo>
                  <a:pt x="1844686" y="3787446"/>
                  <a:pt x="1810896" y="3790575"/>
                  <a:pt x="1791498" y="3775557"/>
                </a:cubicBezTo>
                <a:cubicBezTo>
                  <a:pt x="1763965" y="3754282"/>
                  <a:pt x="1764591" y="3714235"/>
                  <a:pt x="1794001" y="3694836"/>
                </a:cubicBezTo>
                <a:cubicBezTo>
                  <a:pt x="1803075" y="3688891"/>
                  <a:pt x="1818405" y="3685763"/>
                  <a:pt x="1833189" y="3685763"/>
                </a:cubicBezTo>
                <a:close/>
                <a:moveTo>
                  <a:pt x="1672607" y="3661047"/>
                </a:moveTo>
                <a:cubicBezTo>
                  <a:pt x="1660093" y="3706726"/>
                  <a:pt x="1660718" y="3741767"/>
                  <a:pt x="1643196" y="3756159"/>
                </a:cubicBezTo>
                <a:cubicBezTo>
                  <a:pt x="1628179" y="3768049"/>
                  <a:pt x="1586255" y="3763669"/>
                  <a:pt x="1569359" y="3750527"/>
                </a:cubicBezTo>
                <a:cubicBezTo>
                  <a:pt x="1542452" y="3729252"/>
                  <a:pt x="1545581" y="3690456"/>
                  <a:pt x="1575618" y="3671684"/>
                </a:cubicBezTo>
                <a:cubicBezTo>
                  <a:pt x="1595015" y="3659795"/>
                  <a:pt x="1625676" y="3665427"/>
                  <a:pt x="1672607" y="3661047"/>
                </a:cubicBezTo>
                <a:close/>
                <a:moveTo>
                  <a:pt x="4061845" y="3636643"/>
                </a:moveTo>
                <a:cubicBezTo>
                  <a:pt x="4077645" y="3637112"/>
                  <a:pt x="4093288" y="3643839"/>
                  <a:pt x="4106115" y="3656667"/>
                </a:cubicBezTo>
                <a:cubicBezTo>
                  <a:pt x="4134274" y="3684824"/>
                  <a:pt x="4133649" y="3726125"/>
                  <a:pt x="4103613" y="3751779"/>
                </a:cubicBezTo>
                <a:cubicBezTo>
                  <a:pt x="4073576" y="3777434"/>
                  <a:pt x="4042290" y="3776809"/>
                  <a:pt x="4014131" y="3749277"/>
                </a:cubicBezTo>
                <a:cubicBezTo>
                  <a:pt x="3985973" y="3721743"/>
                  <a:pt x="3987224" y="3680444"/>
                  <a:pt x="4016635" y="3654163"/>
                </a:cubicBezTo>
                <a:cubicBezTo>
                  <a:pt x="4030089" y="3641961"/>
                  <a:pt x="4046045" y="3636173"/>
                  <a:pt x="4061845" y="3636643"/>
                </a:cubicBezTo>
                <a:close/>
                <a:moveTo>
                  <a:pt x="1391258" y="3636329"/>
                </a:moveTo>
                <a:cubicBezTo>
                  <a:pt x="1404634" y="3636955"/>
                  <a:pt x="1417305" y="3643839"/>
                  <a:pt x="1426691" y="3656667"/>
                </a:cubicBezTo>
                <a:cubicBezTo>
                  <a:pt x="1439205" y="3674814"/>
                  <a:pt x="1436077" y="3704848"/>
                  <a:pt x="1443585" y="3750527"/>
                </a:cubicBezTo>
                <a:cubicBezTo>
                  <a:pt x="1397907" y="3740515"/>
                  <a:pt x="1368497" y="3741767"/>
                  <a:pt x="1350350" y="3728000"/>
                </a:cubicBezTo>
                <a:cubicBezTo>
                  <a:pt x="1324694" y="3708603"/>
                  <a:pt x="1327197" y="3676690"/>
                  <a:pt x="1351601" y="3653538"/>
                </a:cubicBezTo>
                <a:cubicBezTo>
                  <a:pt x="1363803" y="3641335"/>
                  <a:pt x="1377883" y="3635704"/>
                  <a:pt x="1391258" y="3636329"/>
                </a:cubicBezTo>
                <a:close/>
                <a:moveTo>
                  <a:pt x="1154492" y="3621624"/>
                </a:moveTo>
                <a:cubicBezTo>
                  <a:pt x="1160125" y="3636018"/>
                  <a:pt x="1167634" y="3650408"/>
                  <a:pt x="1170762" y="3664175"/>
                </a:cubicBezTo>
                <a:cubicBezTo>
                  <a:pt x="1174517" y="3681696"/>
                  <a:pt x="1174517" y="3700468"/>
                  <a:pt x="1176394" y="3721118"/>
                </a:cubicBezTo>
                <a:cubicBezTo>
                  <a:pt x="1166382" y="3719866"/>
                  <a:pt x="1152615" y="3722368"/>
                  <a:pt x="1147610" y="3716738"/>
                </a:cubicBezTo>
                <a:cubicBezTo>
                  <a:pt x="1134470" y="3702971"/>
                  <a:pt x="1115071" y="3684199"/>
                  <a:pt x="1116948" y="3670432"/>
                </a:cubicBezTo>
                <a:cubicBezTo>
                  <a:pt x="1120078" y="3652912"/>
                  <a:pt x="1141352" y="3637893"/>
                  <a:pt x="1154492" y="3621624"/>
                </a:cubicBezTo>
                <a:close/>
                <a:moveTo>
                  <a:pt x="3837673" y="3613882"/>
                </a:moveTo>
                <a:cubicBezTo>
                  <a:pt x="3852847" y="3613804"/>
                  <a:pt x="3868021" y="3620373"/>
                  <a:pt x="3882725" y="3633513"/>
                </a:cubicBezTo>
                <a:cubicBezTo>
                  <a:pt x="3912761" y="3660420"/>
                  <a:pt x="3912761" y="3701094"/>
                  <a:pt x="3883352" y="3728626"/>
                </a:cubicBezTo>
                <a:cubicBezTo>
                  <a:pt x="3853941" y="3755534"/>
                  <a:pt x="3823280" y="3754282"/>
                  <a:pt x="3797625" y="3733007"/>
                </a:cubicBezTo>
                <a:cubicBezTo>
                  <a:pt x="3763836" y="3701720"/>
                  <a:pt x="3763209" y="3661047"/>
                  <a:pt x="3792620" y="3634140"/>
                </a:cubicBezTo>
                <a:cubicBezTo>
                  <a:pt x="3807325" y="3620687"/>
                  <a:pt x="3822499" y="3613960"/>
                  <a:pt x="3837673" y="3613882"/>
                </a:cubicBezTo>
                <a:close/>
                <a:moveTo>
                  <a:pt x="961530" y="3606372"/>
                </a:moveTo>
                <a:cubicBezTo>
                  <a:pt x="974592" y="3607702"/>
                  <a:pt x="986794" y="3615993"/>
                  <a:pt x="994303" y="3630386"/>
                </a:cubicBezTo>
                <a:cubicBezTo>
                  <a:pt x="1003064" y="3647280"/>
                  <a:pt x="998057" y="3682947"/>
                  <a:pt x="985543" y="3696088"/>
                </a:cubicBezTo>
                <a:cubicBezTo>
                  <a:pt x="973028" y="3707978"/>
                  <a:pt x="942367" y="3701720"/>
                  <a:pt x="903570" y="3704848"/>
                </a:cubicBezTo>
                <a:cubicBezTo>
                  <a:pt x="912330" y="3667304"/>
                  <a:pt x="911080" y="3639771"/>
                  <a:pt x="923595" y="3624128"/>
                </a:cubicBezTo>
                <a:cubicBezTo>
                  <a:pt x="934546" y="3610674"/>
                  <a:pt x="948468" y="3605042"/>
                  <a:pt x="961530" y="3606372"/>
                </a:cubicBezTo>
                <a:close/>
                <a:moveTo>
                  <a:pt x="789686" y="3603477"/>
                </a:moveTo>
                <a:cubicBezTo>
                  <a:pt x="777797" y="3635391"/>
                  <a:pt x="774042" y="3659795"/>
                  <a:pt x="760275" y="3676064"/>
                </a:cubicBezTo>
                <a:cubicBezTo>
                  <a:pt x="753393" y="3684199"/>
                  <a:pt x="728989" y="3677942"/>
                  <a:pt x="712719" y="3678567"/>
                </a:cubicBezTo>
                <a:cubicBezTo>
                  <a:pt x="722106" y="3654163"/>
                  <a:pt x="730866" y="3629760"/>
                  <a:pt x="743381" y="3607234"/>
                </a:cubicBezTo>
                <a:cubicBezTo>
                  <a:pt x="746510" y="3602227"/>
                  <a:pt x="763405" y="3604729"/>
                  <a:pt x="789686" y="3603477"/>
                </a:cubicBezTo>
                <a:close/>
                <a:moveTo>
                  <a:pt x="3618820" y="3591589"/>
                </a:moveTo>
                <a:cubicBezTo>
                  <a:pt x="3636027" y="3592058"/>
                  <a:pt x="3653079" y="3600036"/>
                  <a:pt x="3666219" y="3615367"/>
                </a:cubicBezTo>
                <a:cubicBezTo>
                  <a:pt x="3691874" y="3645403"/>
                  <a:pt x="3689371" y="3676064"/>
                  <a:pt x="3667471" y="3702346"/>
                </a:cubicBezTo>
                <a:cubicBezTo>
                  <a:pt x="3634933" y="3734885"/>
                  <a:pt x="3593634" y="3734258"/>
                  <a:pt x="3567353" y="3703598"/>
                </a:cubicBezTo>
                <a:cubicBezTo>
                  <a:pt x="3541696" y="3672935"/>
                  <a:pt x="3542948" y="3641648"/>
                  <a:pt x="3570480" y="3612864"/>
                </a:cubicBezTo>
                <a:cubicBezTo>
                  <a:pt x="3584247" y="3598159"/>
                  <a:pt x="3601612" y="3591120"/>
                  <a:pt x="3618820" y="3591589"/>
                </a:cubicBezTo>
                <a:close/>
                <a:moveTo>
                  <a:pt x="3410761" y="3581577"/>
                </a:moveTo>
                <a:cubicBezTo>
                  <a:pt x="3427968" y="3582828"/>
                  <a:pt x="3444707" y="3591276"/>
                  <a:pt x="3457221" y="3606607"/>
                </a:cubicBezTo>
                <a:cubicBezTo>
                  <a:pt x="3480373" y="3634140"/>
                  <a:pt x="3477245" y="3671684"/>
                  <a:pt x="3445959" y="3700468"/>
                </a:cubicBezTo>
                <a:cubicBezTo>
                  <a:pt x="3419677" y="3721118"/>
                  <a:pt x="3389016" y="3722368"/>
                  <a:pt x="3360232" y="3694836"/>
                </a:cubicBezTo>
                <a:cubicBezTo>
                  <a:pt x="3330823" y="3667304"/>
                  <a:pt x="3332073" y="3626631"/>
                  <a:pt x="3361484" y="3599724"/>
                </a:cubicBezTo>
                <a:cubicBezTo>
                  <a:pt x="3375876" y="3586271"/>
                  <a:pt x="3393553" y="3580326"/>
                  <a:pt x="3410761" y="3581577"/>
                </a:cubicBezTo>
                <a:close/>
                <a:moveTo>
                  <a:pt x="3190343" y="3559364"/>
                </a:moveTo>
                <a:cubicBezTo>
                  <a:pt x="3205361" y="3560771"/>
                  <a:pt x="3219753" y="3568750"/>
                  <a:pt x="3233206" y="3582829"/>
                </a:cubicBezTo>
                <a:cubicBezTo>
                  <a:pt x="3260113" y="3610987"/>
                  <a:pt x="3256358" y="3653538"/>
                  <a:pt x="3225071" y="3677315"/>
                </a:cubicBezTo>
                <a:cubicBezTo>
                  <a:pt x="3193785" y="3701094"/>
                  <a:pt x="3163123" y="3696714"/>
                  <a:pt x="3138719" y="3672935"/>
                </a:cubicBezTo>
                <a:cubicBezTo>
                  <a:pt x="3109310" y="3640398"/>
                  <a:pt x="3112438" y="3598472"/>
                  <a:pt x="3143726" y="3575320"/>
                </a:cubicBezTo>
                <a:cubicBezTo>
                  <a:pt x="3159682" y="3563118"/>
                  <a:pt x="3175325" y="3557955"/>
                  <a:pt x="3190343" y="3559364"/>
                </a:cubicBezTo>
                <a:close/>
                <a:moveTo>
                  <a:pt x="2961322" y="3536915"/>
                </a:moveTo>
                <a:cubicBezTo>
                  <a:pt x="2976496" y="3536367"/>
                  <a:pt x="2991670" y="3542468"/>
                  <a:pt x="3006688" y="3555921"/>
                </a:cubicBezTo>
                <a:cubicBezTo>
                  <a:pt x="3036723" y="3582203"/>
                  <a:pt x="3036097" y="3626004"/>
                  <a:pt x="3006061" y="3651660"/>
                </a:cubicBezTo>
                <a:cubicBezTo>
                  <a:pt x="2975400" y="3677315"/>
                  <a:pt x="2943488" y="3676690"/>
                  <a:pt x="2915955" y="3647906"/>
                </a:cubicBezTo>
                <a:cubicBezTo>
                  <a:pt x="2887797" y="3619121"/>
                  <a:pt x="2890300" y="3587835"/>
                  <a:pt x="2915955" y="3557799"/>
                </a:cubicBezTo>
                <a:cubicBezTo>
                  <a:pt x="2930973" y="3544659"/>
                  <a:pt x="2946147" y="3537463"/>
                  <a:pt x="2961322" y="3536915"/>
                </a:cubicBezTo>
                <a:close/>
                <a:moveTo>
                  <a:pt x="2744737" y="3515561"/>
                </a:moveTo>
                <a:cubicBezTo>
                  <a:pt x="2759833" y="3516656"/>
                  <a:pt x="2774537" y="3524322"/>
                  <a:pt x="2788303" y="3538401"/>
                </a:cubicBezTo>
                <a:cubicBezTo>
                  <a:pt x="2813333" y="3564056"/>
                  <a:pt x="2811457" y="3602852"/>
                  <a:pt x="2780795" y="3632263"/>
                </a:cubicBezTo>
                <a:cubicBezTo>
                  <a:pt x="2755139" y="3652287"/>
                  <a:pt x="2725103" y="3654163"/>
                  <a:pt x="2695694" y="3626631"/>
                </a:cubicBezTo>
                <a:cubicBezTo>
                  <a:pt x="2666910" y="3600349"/>
                  <a:pt x="2668787" y="3555921"/>
                  <a:pt x="2698823" y="3532144"/>
                </a:cubicBezTo>
                <a:cubicBezTo>
                  <a:pt x="2714154" y="3519942"/>
                  <a:pt x="2729641" y="3514466"/>
                  <a:pt x="2744737" y="3515561"/>
                </a:cubicBezTo>
                <a:close/>
                <a:moveTo>
                  <a:pt x="2507112" y="3505784"/>
                </a:moveTo>
                <a:cubicBezTo>
                  <a:pt x="2522208" y="3506018"/>
                  <a:pt x="2537695" y="3512745"/>
                  <a:pt x="2553026" y="3524635"/>
                </a:cubicBezTo>
                <a:cubicBezTo>
                  <a:pt x="2576803" y="3554671"/>
                  <a:pt x="2580558" y="3585957"/>
                  <a:pt x="2552399" y="3614116"/>
                </a:cubicBezTo>
                <a:cubicBezTo>
                  <a:pt x="2524867" y="3642273"/>
                  <a:pt x="2491703" y="3642273"/>
                  <a:pt x="2463544" y="3614741"/>
                </a:cubicBezTo>
                <a:cubicBezTo>
                  <a:pt x="2436012" y="3587209"/>
                  <a:pt x="2436012" y="3554045"/>
                  <a:pt x="2463544" y="3525887"/>
                </a:cubicBezTo>
                <a:cubicBezTo>
                  <a:pt x="2477311" y="3511807"/>
                  <a:pt x="2492016" y="3505549"/>
                  <a:pt x="2507112" y="3505784"/>
                </a:cubicBezTo>
                <a:close/>
                <a:moveTo>
                  <a:pt x="2290292" y="3494365"/>
                </a:moveTo>
                <a:cubicBezTo>
                  <a:pt x="2305545" y="3495538"/>
                  <a:pt x="2320563" y="3499919"/>
                  <a:pt x="2330261" y="3507115"/>
                </a:cubicBezTo>
                <a:cubicBezTo>
                  <a:pt x="2361548" y="3529641"/>
                  <a:pt x="2351537" y="3565933"/>
                  <a:pt x="2332138" y="3592840"/>
                </a:cubicBezTo>
                <a:cubicBezTo>
                  <a:pt x="2296471" y="3616619"/>
                  <a:pt x="2263933" y="3618496"/>
                  <a:pt x="2238903" y="3587835"/>
                </a:cubicBezTo>
                <a:cubicBezTo>
                  <a:pt x="2214499" y="3557799"/>
                  <a:pt x="2215125" y="3519002"/>
                  <a:pt x="2248914" y="3500856"/>
                </a:cubicBezTo>
                <a:cubicBezTo>
                  <a:pt x="2259552" y="3495224"/>
                  <a:pt x="2275040" y="3493191"/>
                  <a:pt x="2290292" y="3494365"/>
                </a:cubicBezTo>
                <a:close/>
                <a:moveTo>
                  <a:pt x="2103743" y="3478956"/>
                </a:moveTo>
                <a:cubicBezTo>
                  <a:pt x="2142539" y="3513997"/>
                  <a:pt x="2146919" y="3564683"/>
                  <a:pt x="2118135" y="3579700"/>
                </a:cubicBezTo>
                <a:cubicBezTo>
                  <a:pt x="2095608" y="3590963"/>
                  <a:pt x="2058690" y="3591589"/>
                  <a:pt x="2035538" y="3580952"/>
                </a:cubicBezTo>
                <a:cubicBezTo>
                  <a:pt x="2006127" y="3567811"/>
                  <a:pt x="2005501" y="3511495"/>
                  <a:pt x="2033660" y="3494598"/>
                </a:cubicBezTo>
                <a:cubicBezTo>
                  <a:pt x="2056187" y="3480833"/>
                  <a:pt x="2087474" y="3482084"/>
                  <a:pt x="2103743" y="3478956"/>
                </a:cubicBezTo>
                <a:close/>
                <a:moveTo>
                  <a:pt x="1869091" y="3459557"/>
                </a:moveTo>
                <a:cubicBezTo>
                  <a:pt x="1886611" y="3464564"/>
                  <a:pt x="1907885" y="3488341"/>
                  <a:pt x="1910389" y="3506488"/>
                </a:cubicBezTo>
                <a:cubicBezTo>
                  <a:pt x="1912892" y="3525260"/>
                  <a:pt x="1897875" y="3549039"/>
                  <a:pt x="1884108" y="3565308"/>
                </a:cubicBezTo>
                <a:cubicBezTo>
                  <a:pt x="1877224" y="3572817"/>
                  <a:pt x="1855949" y="3568436"/>
                  <a:pt x="1840932" y="3569688"/>
                </a:cubicBezTo>
                <a:cubicBezTo>
                  <a:pt x="1846564" y="3557173"/>
                  <a:pt x="1850944" y="3544659"/>
                  <a:pt x="1856574" y="3532769"/>
                </a:cubicBezTo>
                <a:cubicBezTo>
                  <a:pt x="1859078" y="3528389"/>
                  <a:pt x="1865336" y="3525887"/>
                  <a:pt x="1867213" y="3521507"/>
                </a:cubicBezTo>
                <a:cubicBezTo>
                  <a:pt x="1872218" y="3510242"/>
                  <a:pt x="1875348" y="3498980"/>
                  <a:pt x="1879101" y="3487090"/>
                </a:cubicBezTo>
                <a:cubicBezTo>
                  <a:pt x="1866586" y="3490845"/>
                  <a:pt x="1854697" y="3495225"/>
                  <a:pt x="1842182" y="3498353"/>
                </a:cubicBezTo>
                <a:cubicBezTo>
                  <a:pt x="1829668" y="3501482"/>
                  <a:pt x="1817153" y="3503985"/>
                  <a:pt x="1800258" y="3507740"/>
                </a:cubicBezTo>
                <a:cubicBezTo>
                  <a:pt x="1802761" y="3495225"/>
                  <a:pt x="1802136" y="3480208"/>
                  <a:pt x="1807141" y="3477704"/>
                </a:cubicBezTo>
                <a:cubicBezTo>
                  <a:pt x="1827165" y="3468944"/>
                  <a:pt x="1850944" y="3454552"/>
                  <a:pt x="1869091" y="3459557"/>
                </a:cubicBezTo>
                <a:close/>
                <a:moveTo>
                  <a:pt x="1626302" y="3446729"/>
                </a:moveTo>
                <a:cubicBezTo>
                  <a:pt x="1640381" y="3447042"/>
                  <a:pt x="1656025" y="3448919"/>
                  <a:pt x="1668853" y="3448294"/>
                </a:cubicBezTo>
                <a:cubicBezTo>
                  <a:pt x="1665723" y="3473949"/>
                  <a:pt x="1662595" y="3498980"/>
                  <a:pt x="1658215" y="3535272"/>
                </a:cubicBezTo>
                <a:cubicBezTo>
                  <a:pt x="1627554" y="3533395"/>
                  <a:pt x="1592512" y="3535899"/>
                  <a:pt x="1591260" y="3530892"/>
                </a:cubicBezTo>
                <a:cubicBezTo>
                  <a:pt x="1586255" y="3505237"/>
                  <a:pt x="1579371" y="3468318"/>
                  <a:pt x="1593138" y="3454552"/>
                </a:cubicBezTo>
                <a:cubicBezTo>
                  <a:pt x="1599708" y="3447668"/>
                  <a:pt x="1612223" y="3446416"/>
                  <a:pt x="1626302" y="3446729"/>
                </a:cubicBezTo>
                <a:close/>
                <a:moveTo>
                  <a:pt x="4084058" y="3413487"/>
                </a:moveTo>
                <a:cubicBezTo>
                  <a:pt x="4101110" y="3414035"/>
                  <a:pt x="4118005" y="3421700"/>
                  <a:pt x="4131771" y="3436405"/>
                </a:cubicBezTo>
                <a:cubicBezTo>
                  <a:pt x="4138498" y="3443601"/>
                  <a:pt x="4143426" y="3451579"/>
                  <a:pt x="4146554" y="3459899"/>
                </a:cubicBezTo>
                <a:lnTo>
                  <a:pt x="4147803" y="3467897"/>
                </a:lnTo>
                <a:lnTo>
                  <a:pt x="4147803" y="3495499"/>
                </a:lnTo>
                <a:lnTo>
                  <a:pt x="4143739" y="3510409"/>
                </a:lnTo>
                <a:cubicBezTo>
                  <a:pt x="4139671" y="3518338"/>
                  <a:pt x="4133805" y="3525730"/>
                  <a:pt x="4126139" y="3532144"/>
                </a:cubicBezTo>
                <a:cubicBezTo>
                  <a:pt x="4095478" y="3557799"/>
                  <a:pt x="4064191" y="3556547"/>
                  <a:pt x="4035407" y="3529015"/>
                </a:cubicBezTo>
                <a:cubicBezTo>
                  <a:pt x="4005996" y="3501482"/>
                  <a:pt x="4006623" y="3461434"/>
                  <a:pt x="4035407" y="3433277"/>
                </a:cubicBezTo>
                <a:cubicBezTo>
                  <a:pt x="4049799" y="3419510"/>
                  <a:pt x="4067007" y="3412940"/>
                  <a:pt x="4084058" y="3413487"/>
                </a:cubicBezTo>
                <a:close/>
                <a:moveTo>
                  <a:pt x="3863641" y="3391117"/>
                </a:moveTo>
                <a:cubicBezTo>
                  <a:pt x="3880849" y="3391821"/>
                  <a:pt x="3897744" y="3399799"/>
                  <a:pt x="3910884" y="3415130"/>
                </a:cubicBezTo>
                <a:cubicBezTo>
                  <a:pt x="3937165" y="3445165"/>
                  <a:pt x="3936540" y="3476453"/>
                  <a:pt x="3909632" y="3505862"/>
                </a:cubicBezTo>
                <a:cubicBezTo>
                  <a:pt x="3882100" y="3535272"/>
                  <a:pt x="3841427" y="3535272"/>
                  <a:pt x="3813269" y="3507740"/>
                </a:cubicBezTo>
                <a:cubicBezTo>
                  <a:pt x="3784485" y="3478956"/>
                  <a:pt x="3785110" y="3438282"/>
                  <a:pt x="3814520" y="3410750"/>
                </a:cubicBezTo>
                <a:cubicBezTo>
                  <a:pt x="3828912" y="3396983"/>
                  <a:pt x="3846433" y="3390413"/>
                  <a:pt x="3863641" y="3391117"/>
                </a:cubicBezTo>
                <a:close/>
                <a:moveTo>
                  <a:pt x="3636496" y="3368277"/>
                </a:moveTo>
                <a:cubicBezTo>
                  <a:pt x="3653704" y="3367886"/>
                  <a:pt x="3671225" y="3374769"/>
                  <a:pt x="3685617" y="3388849"/>
                </a:cubicBezTo>
                <a:cubicBezTo>
                  <a:pt x="3714401" y="3417008"/>
                  <a:pt x="3714401" y="3457681"/>
                  <a:pt x="3685617" y="3485213"/>
                </a:cubicBezTo>
                <a:cubicBezTo>
                  <a:pt x="3657459" y="3512745"/>
                  <a:pt x="3615534" y="3512120"/>
                  <a:pt x="3589252" y="3482084"/>
                </a:cubicBezTo>
                <a:cubicBezTo>
                  <a:pt x="3562973" y="3452674"/>
                  <a:pt x="3562973" y="3421388"/>
                  <a:pt x="3589252" y="3391351"/>
                </a:cubicBezTo>
                <a:cubicBezTo>
                  <a:pt x="3602393" y="3376334"/>
                  <a:pt x="3619288" y="3368669"/>
                  <a:pt x="3636496" y="3368277"/>
                </a:cubicBezTo>
                <a:close/>
                <a:moveTo>
                  <a:pt x="3428985" y="3356388"/>
                </a:moveTo>
                <a:cubicBezTo>
                  <a:pt x="3444238" y="3356623"/>
                  <a:pt x="3459412" y="3363506"/>
                  <a:pt x="3474116" y="3376959"/>
                </a:cubicBezTo>
                <a:cubicBezTo>
                  <a:pt x="3504152" y="3404493"/>
                  <a:pt x="3504152" y="3445165"/>
                  <a:pt x="3475993" y="3473324"/>
                </a:cubicBezTo>
                <a:cubicBezTo>
                  <a:pt x="3447209" y="3502108"/>
                  <a:pt x="3406536" y="3501482"/>
                  <a:pt x="3379004" y="3472072"/>
                </a:cubicBezTo>
                <a:cubicBezTo>
                  <a:pt x="3351472" y="3443288"/>
                  <a:pt x="3352723" y="3401989"/>
                  <a:pt x="3383384" y="3375707"/>
                </a:cubicBezTo>
                <a:cubicBezTo>
                  <a:pt x="3398402" y="3362567"/>
                  <a:pt x="3413733" y="3356154"/>
                  <a:pt x="3428985" y="3356388"/>
                </a:cubicBezTo>
                <a:close/>
                <a:moveTo>
                  <a:pt x="3203483" y="3334956"/>
                </a:moveTo>
                <a:cubicBezTo>
                  <a:pt x="3218658" y="3334252"/>
                  <a:pt x="3234145" y="3340040"/>
                  <a:pt x="3249475" y="3352555"/>
                </a:cubicBezTo>
                <a:cubicBezTo>
                  <a:pt x="3280137" y="3377586"/>
                  <a:pt x="3282639" y="3418885"/>
                  <a:pt x="3256358" y="3448294"/>
                </a:cubicBezTo>
                <a:cubicBezTo>
                  <a:pt x="3229451" y="3478329"/>
                  <a:pt x="3189405" y="3480208"/>
                  <a:pt x="3160621" y="3452049"/>
                </a:cubicBezTo>
                <a:cubicBezTo>
                  <a:pt x="3131210" y="3424516"/>
                  <a:pt x="3130585" y="3383844"/>
                  <a:pt x="3159369" y="3356310"/>
                </a:cubicBezTo>
                <a:cubicBezTo>
                  <a:pt x="3173448" y="3342857"/>
                  <a:pt x="3188309" y="3335660"/>
                  <a:pt x="3203483" y="3334956"/>
                </a:cubicBezTo>
                <a:close/>
                <a:moveTo>
                  <a:pt x="2973445" y="3324553"/>
                </a:moveTo>
                <a:cubicBezTo>
                  <a:pt x="2988698" y="3324710"/>
                  <a:pt x="3003872" y="3331593"/>
                  <a:pt x="3018576" y="3345047"/>
                </a:cubicBezTo>
                <a:cubicBezTo>
                  <a:pt x="3048612" y="3372579"/>
                  <a:pt x="3047987" y="3413253"/>
                  <a:pt x="3014196" y="3445165"/>
                </a:cubicBezTo>
                <a:cubicBezTo>
                  <a:pt x="2987915" y="3466441"/>
                  <a:pt x="2957253" y="3467692"/>
                  <a:pt x="2927219" y="3440160"/>
                </a:cubicBezTo>
                <a:cubicBezTo>
                  <a:pt x="2897183" y="3412628"/>
                  <a:pt x="2897809" y="3371327"/>
                  <a:pt x="2927844" y="3344421"/>
                </a:cubicBezTo>
                <a:cubicBezTo>
                  <a:pt x="2942862" y="3330967"/>
                  <a:pt x="2958193" y="3324397"/>
                  <a:pt x="2973445" y="3324553"/>
                </a:cubicBezTo>
                <a:close/>
                <a:moveTo>
                  <a:pt x="2750447" y="3303122"/>
                </a:moveTo>
                <a:cubicBezTo>
                  <a:pt x="2764839" y="3302496"/>
                  <a:pt x="2778918" y="3307814"/>
                  <a:pt x="2792058" y="3318139"/>
                </a:cubicBezTo>
                <a:cubicBezTo>
                  <a:pt x="2825222" y="3348801"/>
                  <a:pt x="2826474" y="3390101"/>
                  <a:pt x="2797690" y="3417008"/>
                </a:cubicBezTo>
                <a:cubicBezTo>
                  <a:pt x="2768906" y="3443914"/>
                  <a:pt x="2737619" y="3444540"/>
                  <a:pt x="2708835" y="3418885"/>
                </a:cubicBezTo>
                <a:cubicBezTo>
                  <a:pt x="2678799" y="3392604"/>
                  <a:pt x="2678174" y="3350678"/>
                  <a:pt x="2706958" y="3323771"/>
                </a:cubicBezTo>
                <a:cubicBezTo>
                  <a:pt x="2721350" y="3310318"/>
                  <a:pt x="2736055" y="3303748"/>
                  <a:pt x="2750447" y="3303122"/>
                </a:cubicBezTo>
                <a:close/>
                <a:moveTo>
                  <a:pt x="2533862" y="3282786"/>
                </a:moveTo>
                <a:cubicBezTo>
                  <a:pt x="2548957" y="3283881"/>
                  <a:pt x="2563662" y="3291546"/>
                  <a:pt x="2577428" y="3305625"/>
                </a:cubicBezTo>
                <a:cubicBezTo>
                  <a:pt x="2602459" y="3331281"/>
                  <a:pt x="2600582" y="3370077"/>
                  <a:pt x="2569920" y="3399486"/>
                </a:cubicBezTo>
                <a:cubicBezTo>
                  <a:pt x="2544891" y="3419510"/>
                  <a:pt x="2514229" y="3421388"/>
                  <a:pt x="2484819" y="3393854"/>
                </a:cubicBezTo>
                <a:cubicBezTo>
                  <a:pt x="2456661" y="3367574"/>
                  <a:pt x="2457912" y="3323146"/>
                  <a:pt x="2487948" y="3299369"/>
                </a:cubicBezTo>
                <a:cubicBezTo>
                  <a:pt x="2503279" y="3287166"/>
                  <a:pt x="2518766" y="3281691"/>
                  <a:pt x="2533862" y="3282786"/>
                </a:cubicBezTo>
                <a:close/>
                <a:moveTo>
                  <a:pt x="2101944" y="3261588"/>
                </a:moveTo>
                <a:cubicBezTo>
                  <a:pt x="2117196" y="3262762"/>
                  <a:pt x="2132214" y="3267142"/>
                  <a:pt x="2141913" y="3274338"/>
                </a:cubicBezTo>
                <a:cubicBezTo>
                  <a:pt x="2173201" y="3296865"/>
                  <a:pt x="2163189" y="3333158"/>
                  <a:pt x="2143790" y="3360065"/>
                </a:cubicBezTo>
                <a:cubicBezTo>
                  <a:pt x="2108123" y="3383844"/>
                  <a:pt x="2075584" y="3385719"/>
                  <a:pt x="2050555" y="3354433"/>
                </a:cubicBezTo>
                <a:cubicBezTo>
                  <a:pt x="2026151" y="3325023"/>
                  <a:pt x="2026776" y="3286227"/>
                  <a:pt x="2060567" y="3268080"/>
                </a:cubicBezTo>
                <a:cubicBezTo>
                  <a:pt x="2071205" y="3262449"/>
                  <a:pt x="2086692" y="3260415"/>
                  <a:pt x="2101944" y="3261588"/>
                </a:cubicBezTo>
                <a:close/>
                <a:moveTo>
                  <a:pt x="2305310" y="3261119"/>
                </a:moveTo>
                <a:cubicBezTo>
                  <a:pt x="2320562" y="3260415"/>
                  <a:pt x="2336206" y="3266516"/>
                  <a:pt x="2350910" y="3279345"/>
                </a:cubicBezTo>
                <a:cubicBezTo>
                  <a:pt x="2381572" y="3306251"/>
                  <a:pt x="2374689" y="3337538"/>
                  <a:pt x="2362175" y="3363819"/>
                </a:cubicBezTo>
                <a:cubicBezTo>
                  <a:pt x="2327133" y="3395106"/>
                  <a:pt x="2295845" y="3399486"/>
                  <a:pt x="2266435" y="3373205"/>
                </a:cubicBezTo>
                <a:cubicBezTo>
                  <a:pt x="2237026" y="3346923"/>
                  <a:pt x="2235774" y="3313134"/>
                  <a:pt x="2262055" y="3283725"/>
                </a:cubicBezTo>
                <a:cubicBezTo>
                  <a:pt x="2275196" y="3269332"/>
                  <a:pt x="2290058" y="3261823"/>
                  <a:pt x="2305310" y="3261119"/>
                </a:cubicBezTo>
                <a:close/>
                <a:moveTo>
                  <a:pt x="1877303" y="3230536"/>
                </a:moveTo>
                <a:cubicBezTo>
                  <a:pt x="1895058" y="3231006"/>
                  <a:pt x="1912892" y="3238671"/>
                  <a:pt x="1920401" y="3253063"/>
                </a:cubicBezTo>
                <a:cubicBezTo>
                  <a:pt x="1932289" y="3276215"/>
                  <a:pt x="1929787" y="3307502"/>
                  <a:pt x="1932289" y="3323771"/>
                </a:cubicBezTo>
                <a:cubicBezTo>
                  <a:pt x="1895997" y="3360065"/>
                  <a:pt x="1844686" y="3361942"/>
                  <a:pt x="1832172" y="3333158"/>
                </a:cubicBezTo>
                <a:cubicBezTo>
                  <a:pt x="1822160" y="3310006"/>
                  <a:pt x="1822785" y="3273713"/>
                  <a:pt x="1834674" y="3251186"/>
                </a:cubicBezTo>
                <a:cubicBezTo>
                  <a:pt x="1841870" y="3236794"/>
                  <a:pt x="1859547" y="3230067"/>
                  <a:pt x="1877303" y="3230536"/>
                </a:cubicBezTo>
                <a:close/>
                <a:moveTo>
                  <a:pt x="1651410" y="3210200"/>
                </a:moveTo>
                <a:cubicBezTo>
                  <a:pt x="1666193" y="3209886"/>
                  <a:pt x="1681680" y="3216143"/>
                  <a:pt x="1694507" y="3228032"/>
                </a:cubicBezTo>
                <a:cubicBezTo>
                  <a:pt x="1720789" y="3252438"/>
                  <a:pt x="1723293" y="3288730"/>
                  <a:pt x="1696385" y="3310006"/>
                </a:cubicBezTo>
                <a:cubicBezTo>
                  <a:pt x="1676987" y="3325649"/>
                  <a:pt x="1643823" y="3323771"/>
                  <a:pt x="1595640" y="3333783"/>
                </a:cubicBezTo>
                <a:cubicBezTo>
                  <a:pt x="1602524" y="3285602"/>
                  <a:pt x="1598770" y="3252438"/>
                  <a:pt x="1612537" y="3231788"/>
                </a:cubicBezTo>
                <a:cubicBezTo>
                  <a:pt x="1622548" y="3217396"/>
                  <a:pt x="1636627" y="3210513"/>
                  <a:pt x="1651410" y="3210200"/>
                </a:cubicBezTo>
                <a:close/>
                <a:moveTo>
                  <a:pt x="4103691" y="3190254"/>
                </a:moveTo>
                <a:cubicBezTo>
                  <a:pt x="4112334" y="3190137"/>
                  <a:pt x="4120997" y="3191760"/>
                  <a:pt x="4129259" y="3195133"/>
                </a:cubicBezTo>
                <a:lnTo>
                  <a:pt x="4147803" y="3207446"/>
                </a:lnTo>
                <a:lnTo>
                  <a:pt x="4147803" y="3311695"/>
                </a:lnTo>
                <a:lnTo>
                  <a:pt x="4130861" y="3323800"/>
                </a:lnTo>
                <a:cubicBezTo>
                  <a:pt x="4106311" y="3334800"/>
                  <a:pt x="4077801" y="3329873"/>
                  <a:pt x="4056682" y="3308754"/>
                </a:cubicBezTo>
                <a:cubicBezTo>
                  <a:pt x="4028523" y="3281222"/>
                  <a:pt x="4027897" y="3239922"/>
                  <a:pt x="4055430" y="3211764"/>
                </a:cubicBezTo>
                <a:cubicBezTo>
                  <a:pt x="4069197" y="3197685"/>
                  <a:pt x="4086405" y="3190489"/>
                  <a:pt x="4103691" y="3190254"/>
                </a:cubicBezTo>
                <a:close/>
                <a:moveTo>
                  <a:pt x="1434434" y="3189316"/>
                </a:moveTo>
                <a:cubicBezTo>
                  <a:pt x="1449374" y="3189863"/>
                  <a:pt x="1464235" y="3197685"/>
                  <a:pt x="1474247" y="3212390"/>
                </a:cubicBezTo>
                <a:cubicBezTo>
                  <a:pt x="1487388" y="3231162"/>
                  <a:pt x="1483007" y="3262448"/>
                  <a:pt x="1488639" y="3309379"/>
                </a:cubicBezTo>
                <a:cubicBezTo>
                  <a:pt x="1442960" y="3299369"/>
                  <a:pt x="1406667" y="3301245"/>
                  <a:pt x="1391649" y="3284350"/>
                </a:cubicBezTo>
                <a:cubicBezTo>
                  <a:pt x="1379135" y="3269958"/>
                  <a:pt x="1381637" y="3226782"/>
                  <a:pt x="1394152" y="3209887"/>
                </a:cubicBezTo>
                <a:cubicBezTo>
                  <a:pt x="1404477" y="3195495"/>
                  <a:pt x="1419494" y="3188768"/>
                  <a:pt x="1434434" y="3189316"/>
                </a:cubicBezTo>
                <a:close/>
                <a:moveTo>
                  <a:pt x="769819" y="3170543"/>
                </a:moveTo>
                <a:cubicBezTo>
                  <a:pt x="781238" y="3171403"/>
                  <a:pt x="792815" y="3172968"/>
                  <a:pt x="804078" y="3173594"/>
                </a:cubicBezTo>
                <a:cubicBezTo>
                  <a:pt x="802826" y="3188611"/>
                  <a:pt x="805329" y="3214892"/>
                  <a:pt x="799071" y="3217395"/>
                </a:cubicBezTo>
                <a:cubicBezTo>
                  <a:pt x="779047" y="3225531"/>
                  <a:pt x="755270" y="3224279"/>
                  <a:pt x="715849" y="3228659"/>
                </a:cubicBezTo>
                <a:cubicBezTo>
                  <a:pt x="726486" y="3197998"/>
                  <a:pt x="728989" y="3172968"/>
                  <a:pt x="736498" y="3171716"/>
                </a:cubicBezTo>
                <a:cubicBezTo>
                  <a:pt x="747136" y="3169526"/>
                  <a:pt x="758399" y="3169683"/>
                  <a:pt x="769819" y="3170543"/>
                </a:cubicBezTo>
                <a:close/>
                <a:moveTo>
                  <a:pt x="3880067" y="3166320"/>
                </a:moveTo>
                <a:cubicBezTo>
                  <a:pt x="3896649" y="3166085"/>
                  <a:pt x="3913700" y="3172968"/>
                  <a:pt x="3930908" y="3186735"/>
                </a:cubicBezTo>
                <a:cubicBezTo>
                  <a:pt x="3958440" y="3217395"/>
                  <a:pt x="3962821" y="3251811"/>
                  <a:pt x="3934663" y="3283725"/>
                </a:cubicBezTo>
                <a:cubicBezTo>
                  <a:pt x="3907129" y="3315637"/>
                  <a:pt x="3871463" y="3318139"/>
                  <a:pt x="3837673" y="3291859"/>
                </a:cubicBezTo>
                <a:cubicBezTo>
                  <a:pt x="3805135" y="3266203"/>
                  <a:pt x="3802630" y="3217395"/>
                  <a:pt x="3832041" y="3188611"/>
                </a:cubicBezTo>
                <a:cubicBezTo>
                  <a:pt x="3847372" y="3173906"/>
                  <a:pt x="3863485" y="3166554"/>
                  <a:pt x="3880067" y="3166320"/>
                </a:cubicBezTo>
                <a:close/>
                <a:moveTo>
                  <a:pt x="993756" y="3162643"/>
                </a:moveTo>
                <a:cubicBezTo>
                  <a:pt x="1002907" y="3162174"/>
                  <a:pt x="1011824" y="3162330"/>
                  <a:pt x="1019959" y="3164834"/>
                </a:cubicBezTo>
                <a:cubicBezTo>
                  <a:pt x="1028719" y="3167336"/>
                  <a:pt x="1033099" y="3186735"/>
                  <a:pt x="1046240" y="3211138"/>
                </a:cubicBezTo>
                <a:cubicBezTo>
                  <a:pt x="1017456" y="3206132"/>
                  <a:pt x="999309" y="3207384"/>
                  <a:pt x="986795" y="3199875"/>
                </a:cubicBezTo>
                <a:cubicBezTo>
                  <a:pt x="976157" y="3193618"/>
                  <a:pt x="973028" y="3176722"/>
                  <a:pt x="966145" y="3164208"/>
                </a:cubicBezTo>
                <a:cubicBezTo>
                  <a:pt x="975218" y="3164208"/>
                  <a:pt x="984604" y="3163113"/>
                  <a:pt x="993756" y="3162643"/>
                </a:cubicBezTo>
                <a:close/>
                <a:moveTo>
                  <a:pt x="3665046" y="3144575"/>
                </a:moveTo>
                <a:cubicBezTo>
                  <a:pt x="3682645" y="3145905"/>
                  <a:pt x="3700010" y="3154196"/>
                  <a:pt x="3713150" y="3168588"/>
                </a:cubicBezTo>
                <a:cubicBezTo>
                  <a:pt x="3739431" y="3202378"/>
                  <a:pt x="3738805" y="3235542"/>
                  <a:pt x="3708770" y="3266828"/>
                </a:cubicBezTo>
                <a:cubicBezTo>
                  <a:pt x="3679986" y="3296865"/>
                  <a:pt x="3631803" y="3293110"/>
                  <a:pt x="3606149" y="3259946"/>
                </a:cubicBezTo>
                <a:cubicBezTo>
                  <a:pt x="3579867" y="3224904"/>
                  <a:pt x="3584872" y="3191115"/>
                  <a:pt x="3615534" y="3162331"/>
                </a:cubicBezTo>
                <a:cubicBezTo>
                  <a:pt x="3629614" y="3148877"/>
                  <a:pt x="3647447" y="3143246"/>
                  <a:pt x="3665046" y="3144575"/>
                </a:cubicBezTo>
                <a:close/>
                <a:moveTo>
                  <a:pt x="3429142" y="3133468"/>
                </a:moveTo>
                <a:cubicBezTo>
                  <a:pt x="3445489" y="3134015"/>
                  <a:pt x="3461915" y="3141681"/>
                  <a:pt x="3477871" y="3155447"/>
                </a:cubicBezTo>
                <a:cubicBezTo>
                  <a:pt x="3505404" y="3187986"/>
                  <a:pt x="3506655" y="3221150"/>
                  <a:pt x="3477871" y="3252438"/>
                </a:cubicBezTo>
                <a:cubicBezTo>
                  <a:pt x="3449713" y="3283725"/>
                  <a:pt x="3402783" y="3283098"/>
                  <a:pt x="3375876" y="3250559"/>
                </a:cubicBezTo>
                <a:cubicBezTo>
                  <a:pt x="3348343" y="3218022"/>
                  <a:pt x="3350220" y="3182980"/>
                  <a:pt x="3380881" y="3154196"/>
                </a:cubicBezTo>
                <a:cubicBezTo>
                  <a:pt x="3396525" y="3139491"/>
                  <a:pt x="3412794" y="3132920"/>
                  <a:pt x="3429142" y="3133468"/>
                </a:cubicBezTo>
                <a:close/>
                <a:moveTo>
                  <a:pt x="3219831" y="3123925"/>
                </a:moveTo>
                <a:cubicBezTo>
                  <a:pt x="3237117" y="3124629"/>
                  <a:pt x="3254169" y="3132295"/>
                  <a:pt x="3267622" y="3146687"/>
                </a:cubicBezTo>
                <a:cubicBezTo>
                  <a:pt x="3294529" y="3175471"/>
                  <a:pt x="3292651" y="3216770"/>
                  <a:pt x="3263867" y="3243676"/>
                </a:cubicBezTo>
                <a:cubicBezTo>
                  <a:pt x="3235083" y="3270583"/>
                  <a:pt x="3193785" y="3268706"/>
                  <a:pt x="3166878" y="3239922"/>
                </a:cubicBezTo>
                <a:cubicBezTo>
                  <a:pt x="3139971" y="3211138"/>
                  <a:pt x="3141847" y="3169839"/>
                  <a:pt x="3170631" y="3142932"/>
                </a:cubicBezTo>
                <a:cubicBezTo>
                  <a:pt x="3185024" y="3129479"/>
                  <a:pt x="3202545" y="3123221"/>
                  <a:pt x="3219831" y="3123925"/>
                </a:cubicBezTo>
                <a:close/>
                <a:moveTo>
                  <a:pt x="2997849" y="3102259"/>
                </a:moveTo>
                <a:cubicBezTo>
                  <a:pt x="3013102" y="3102572"/>
                  <a:pt x="3028276" y="3109455"/>
                  <a:pt x="3042980" y="3122910"/>
                </a:cubicBezTo>
                <a:cubicBezTo>
                  <a:pt x="3072391" y="3149815"/>
                  <a:pt x="3072391" y="3191115"/>
                  <a:pt x="3043607" y="3219272"/>
                </a:cubicBezTo>
                <a:cubicBezTo>
                  <a:pt x="3014823" y="3247431"/>
                  <a:pt x="2974149" y="3246806"/>
                  <a:pt x="2946616" y="3217395"/>
                </a:cubicBezTo>
                <a:cubicBezTo>
                  <a:pt x="2919084" y="3187986"/>
                  <a:pt x="2920961" y="3146687"/>
                  <a:pt x="2952248" y="3121031"/>
                </a:cubicBezTo>
                <a:cubicBezTo>
                  <a:pt x="2967266" y="3108203"/>
                  <a:pt x="2982597" y="3101946"/>
                  <a:pt x="2997849" y="3102259"/>
                </a:cubicBezTo>
                <a:close/>
                <a:moveTo>
                  <a:pt x="2778918" y="3081923"/>
                </a:moveTo>
                <a:cubicBezTo>
                  <a:pt x="2796282" y="3083174"/>
                  <a:pt x="2813020" y="3091622"/>
                  <a:pt x="2825222" y="3107265"/>
                </a:cubicBezTo>
                <a:cubicBezTo>
                  <a:pt x="2850252" y="3139177"/>
                  <a:pt x="2845872" y="3169839"/>
                  <a:pt x="2818340" y="3198623"/>
                </a:cubicBezTo>
                <a:cubicBezTo>
                  <a:pt x="2787678" y="3223027"/>
                  <a:pt x="2757017" y="3223652"/>
                  <a:pt x="2727607" y="3196120"/>
                </a:cubicBezTo>
                <a:cubicBezTo>
                  <a:pt x="2698197" y="3167962"/>
                  <a:pt x="2698823" y="3127289"/>
                  <a:pt x="2728858" y="3099756"/>
                </a:cubicBezTo>
                <a:cubicBezTo>
                  <a:pt x="2743564" y="3086615"/>
                  <a:pt x="2761554" y="3080671"/>
                  <a:pt x="2778918" y="3081923"/>
                </a:cubicBezTo>
                <a:close/>
                <a:moveTo>
                  <a:pt x="2554120" y="3060804"/>
                </a:moveTo>
                <a:cubicBezTo>
                  <a:pt x="2569295" y="3061273"/>
                  <a:pt x="2584313" y="3068469"/>
                  <a:pt x="2598705" y="3082236"/>
                </a:cubicBezTo>
                <a:cubicBezTo>
                  <a:pt x="2624986" y="3107265"/>
                  <a:pt x="2624359" y="3146062"/>
                  <a:pt x="2594950" y="3176722"/>
                </a:cubicBezTo>
                <a:cubicBezTo>
                  <a:pt x="2569295" y="3198623"/>
                  <a:pt x="2538633" y="3201127"/>
                  <a:pt x="2508597" y="3175471"/>
                </a:cubicBezTo>
                <a:cubicBezTo>
                  <a:pt x="2478561" y="3149189"/>
                  <a:pt x="2478561" y="3106013"/>
                  <a:pt x="2508597" y="3079732"/>
                </a:cubicBezTo>
                <a:cubicBezTo>
                  <a:pt x="2523615" y="3066592"/>
                  <a:pt x="2538946" y="3060334"/>
                  <a:pt x="2554120" y="3060804"/>
                </a:cubicBezTo>
                <a:close/>
                <a:moveTo>
                  <a:pt x="2333703" y="3039215"/>
                </a:moveTo>
                <a:cubicBezTo>
                  <a:pt x="2349034" y="3040310"/>
                  <a:pt x="2364365" y="3048132"/>
                  <a:pt x="2379069" y="3061587"/>
                </a:cubicBezTo>
                <a:cubicBezTo>
                  <a:pt x="2401596" y="3093499"/>
                  <a:pt x="2402848" y="3124785"/>
                  <a:pt x="2373437" y="3151067"/>
                </a:cubicBezTo>
                <a:cubicBezTo>
                  <a:pt x="2344028" y="3177974"/>
                  <a:pt x="2310864" y="3176096"/>
                  <a:pt x="2283957" y="3146687"/>
                </a:cubicBezTo>
                <a:cubicBezTo>
                  <a:pt x="2257049" y="3117277"/>
                  <a:pt x="2258926" y="3084113"/>
                  <a:pt x="2288337" y="3057205"/>
                </a:cubicBezTo>
                <a:cubicBezTo>
                  <a:pt x="2303042" y="3043752"/>
                  <a:pt x="2318372" y="3038120"/>
                  <a:pt x="2333703" y="3039215"/>
                </a:cubicBezTo>
                <a:close/>
                <a:moveTo>
                  <a:pt x="2108827" y="3028422"/>
                </a:moveTo>
                <a:cubicBezTo>
                  <a:pt x="2124236" y="3028422"/>
                  <a:pt x="2139723" y="3031550"/>
                  <a:pt x="2150047" y="3037808"/>
                </a:cubicBezTo>
                <a:cubicBezTo>
                  <a:pt x="2184463" y="3059083"/>
                  <a:pt x="2174451" y="3095376"/>
                  <a:pt x="2160059" y="3122283"/>
                </a:cubicBezTo>
                <a:cubicBezTo>
                  <a:pt x="2124393" y="3151067"/>
                  <a:pt x="2091854" y="3154196"/>
                  <a:pt x="2064322" y="3125411"/>
                </a:cubicBezTo>
                <a:cubicBezTo>
                  <a:pt x="2036788" y="3096628"/>
                  <a:pt x="2035538" y="3058457"/>
                  <a:pt x="2068075" y="3037808"/>
                </a:cubicBezTo>
                <a:cubicBezTo>
                  <a:pt x="2078087" y="3031550"/>
                  <a:pt x="2093418" y="3028422"/>
                  <a:pt x="2108827" y="3028422"/>
                </a:cubicBezTo>
                <a:close/>
                <a:moveTo>
                  <a:pt x="1897639" y="3019896"/>
                </a:moveTo>
                <a:cubicBezTo>
                  <a:pt x="1912579" y="3019817"/>
                  <a:pt x="1927597" y="3022477"/>
                  <a:pt x="1939173" y="3027796"/>
                </a:cubicBezTo>
                <a:cubicBezTo>
                  <a:pt x="1967957" y="3041563"/>
                  <a:pt x="1968583" y="3097253"/>
                  <a:pt x="1939799" y="3114148"/>
                </a:cubicBezTo>
                <a:cubicBezTo>
                  <a:pt x="1917272" y="3127289"/>
                  <a:pt x="1885985" y="3126037"/>
                  <a:pt x="1869716" y="3129167"/>
                </a:cubicBezTo>
                <a:cubicBezTo>
                  <a:pt x="1831545" y="3094124"/>
                  <a:pt x="1827790" y="3042813"/>
                  <a:pt x="1856574" y="3028421"/>
                </a:cubicBezTo>
                <a:cubicBezTo>
                  <a:pt x="1867838" y="3022790"/>
                  <a:pt x="1882699" y="3019974"/>
                  <a:pt x="1897639" y="3019896"/>
                </a:cubicBezTo>
                <a:close/>
                <a:moveTo>
                  <a:pt x="1680038" y="2987748"/>
                </a:moveTo>
                <a:cubicBezTo>
                  <a:pt x="1694664" y="2987905"/>
                  <a:pt x="1708274" y="2994319"/>
                  <a:pt x="1718286" y="3008398"/>
                </a:cubicBezTo>
                <a:cubicBezTo>
                  <a:pt x="1732678" y="3029048"/>
                  <a:pt x="1730175" y="3061587"/>
                  <a:pt x="1738310" y="3109143"/>
                </a:cubicBezTo>
                <a:cubicBezTo>
                  <a:pt x="1690127" y="3102259"/>
                  <a:pt x="1659466" y="3105388"/>
                  <a:pt x="1636314" y="3092873"/>
                </a:cubicBezTo>
                <a:cubicBezTo>
                  <a:pt x="1608155" y="3077856"/>
                  <a:pt x="1610032" y="3025293"/>
                  <a:pt x="1635689" y="3004644"/>
                </a:cubicBezTo>
                <a:cubicBezTo>
                  <a:pt x="1649768" y="2993693"/>
                  <a:pt x="1665411" y="2987592"/>
                  <a:pt x="1680038" y="2987748"/>
                </a:cubicBezTo>
                <a:close/>
                <a:moveTo>
                  <a:pt x="1457352" y="2966708"/>
                </a:moveTo>
                <a:cubicBezTo>
                  <a:pt x="1472213" y="2967255"/>
                  <a:pt x="1486762" y="2974920"/>
                  <a:pt x="1496148" y="2989625"/>
                </a:cubicBezTo>
                <a:cubicBezTo>
                  <a:pt x="1508037" y="3007772"/>
                  <a:pt x="1508663" y="3050323"/>
                  <a:pt x="1495521" y="3064089"/>
                </a:cubicBezTo>
                <a:cubicBezTo>
                  <a:pt x="1479879" y="3080359"/>
                  <a:pt x="1444212" y="3077856"/>
                  <a:pt x="1417304" y="3083487"/>
                </a:cubicBezTo>
                <a:cubicBezTo>
                  <a:pt x="1411047" y="3077856"/>
                  <a:pt x="1405416" y="3071597"/>
                  <a:pt x="1399159" y="3065967"/>
                </a:cubicBezTo>
                <a:cubicBezTo>
                  <a:pt x="1404164" y="3039060"/>
                  <a:pt x="1401661" y="3005894"/>
                  <a:pt x="1416679" y="2986497"/>
                </a:cubicBezTo>
                <a:cubicBezTo>
                  <a:pt x="1427316" y="2972731"/>
                  <a:pt x="1442490" y="2966161"/>
                  <a:pt x="1457352" y="2966708"/>
                </a:cubicBezTo>
                <a:close/>
                <a:moveTo>
                  <a:pt x="4130363" y="2966160"/>
                </a:moveTo>
                <a:lnTo>
                  <a:pt x="4147803" y="2970725"/>
                </a:lnTo>
                <a:lnTo>
                  <a:pt x="4147803" y="3105814"/>
                </a:lnTo>
                <a:lnTo>
                  <a:pt x="4146896" y="3106326"/>
                </a:lnTo>
                <a:cubicBezTo>
                  <a:pt x="4121994" y="3115243"/>
                  <a:pt x="4097356" y="3108673"/>
                  <a:pt x="4074829" y="3086616"/>
                </a:cubicBezTo>
                <a:cubicBezTo>
                  <a:pt x="4046044" y="3058457"/>
                  <a:pt x="4049172" y="3008398"/>
                  <a:pt x="4081086" y="2983994"/>
                </a:cubicBezTo>
                <a:cubicBezTo>
                  <a:pt x="4097668" y="2970853"/>
                  <a:pt x="4114250" y="2965222"/>
                  <a:pt x="4130363" y="2966160"/>
                </a:cubicBezTo>
                <a:close/>
                <a:moveTo>
                  <a:pt x="1236153" y="2958025"/>
                </a:moveTo>
                <a:cubicBezTo>
                  <a:pt x="1250388" y="2959120"/>
                  <a:pt x="1264311" y="2963344"/>
                  <a:pt x="1272133" y="2970228"/>
                </a:cubicBezTo>
                <a:cubicBezTo>
                  <a:pt x="1286525" y="2982742"/>
                  <a:pt x="1281518" y="3017784"/>
                  <a:pt x="1288402" y="3061587"/>
                </a:cubicBezTo>
                <a:cubicBezTo>
                  <a:pt x="1244599" y="3054077"/>
                  <a:pt x="1213938" y="3057832"/>
                  <a:pt x="1195793" y="3044065"/>
                </a:cubicBezTo>
                <a:cubicBezTo>
                  <a:pt x="1167007" y="3022164"/>
                  <a:pt x="1168259" y="2983368"/>
                  <a:pt x="1198295" y="2964596"/>
                </a:cubicBezTo>
                <a:cubicBezTo>
                  <a:pt x="1207369" y="2958964"/>
                  <a:pt x="1221917" y="2956930"/>
                  <a:pt x="1236153" y="2958025"/>
                </a:cubicBezTo>
                <a:close/>
                <a:moveTo>
                  <a:pt x="3888671" y="2954819"/>
                </a:moveTo>
                <a:cubicBezTo>
                  <a:pt x="3908225" y="2953802"/>
                  <a:pt x="3928718" y="2960529"/>
                  <a:pt x="3944675" y="2975234"/>
                </a:cubicBezTo>
                <a:cubicBezTo>
                  <a:pt x="3970329" y="3005269"/>
                  <a:pt x="3974709" y="3039060"/>
                  <a:pt x="3949055" y="3072849"/>
                </a:cubicBezTo>
                <a:cubicBezTo>
                  <a:pt x="3925276" y="3104763"/>
                  <a:pt x="3872715" y="3107891"/>
                  <a:pt x="3844556" y="3079732"/>
                </a:cubicBezTo>
                <a:cubicBezTo>
                  <a:pt x="3815147" y="3049697"/>
                  <a:pt x="3813269" y="3014656"/>
                  <a:pt x="3838299" y="2980865"/>
                </a:cubicBezTo>
                <a:cubicBezTo>
                  <a:pt x="3850501" y="2964596"/>
                  <a:pt x="3869117" y="2955835"/>
                  <a:pt x="3888671" y="2954819"/>
                </a:cubicBezTo>
                <a:close/>
                <a:moveTo>
                  <a:pt x="1003533" y="2954193"/>
                </a:moveTo>
                <a:cubicBezTo>
                  <a:pt x="1013858" y="2954740"/>
                  <a:pt x="1024339" y="2955835"/>
                  <a:pt x="1034976" y="2956461"/>
                </a:cubicBezTo>
                <a:cubicBezTo>
                  <a:pt x="1032473" y="2969602"/>
                  <a:pt x="1030596" y="2982742"/>
                  <a:pt x="1025591" y="3011526"/>
                </a:cubicBezTo>
                <a:cubicBezTo>
                  <a:pt x="999309" y="3001514"/>
                  <a:pt x="980537" y="2995882"/>
                  <a:pt x="963641" y="2986497"/>
                </a:cubicBezTo>
                <a:cubicBezTo>
                  <a:pt x="961139" y="2984620"/>
                  <a:pt x="968023" y="2955836"/>
                  <a:pt x="973028" y="2955210"/>
                </a:cubicBezTo>
                <a:cubicBezTo>
                  <a:pt x="983040" y="2953645"/>
                  <a:pt x="993208" y="2953645"/>
                  <a:pt x="1003533" y="2954193"/>
                </a:cubicBezTo>
                <a:close/>
                <a:moveTo>
                  <a:pt x="3672555" y="2932058"/>
                </a:moveTo>
                <a:cubicBezTo>
                  <a:pt x="3692031" y="2932370"/>
                  <a:pt x="3711585" y="2939879"/>
                  <a:pt x="3725039" y="2953958"/>
                </a:cubicBezTo>
                <a:cubicBezTo>
                  <a:pt x="3751946" y="2982117"/>
                  <a:pt x="3750069" y="3032176"/>
                  <a:pt x="3721285" y="3058457"/>
                </a:cubicBezTo>
                <a:cubicBezTo>
                  <a:pt x="3692501" y="3084739"/>
                  <a:pt x="3639938" y="3082236"/>
                  <a:pt x="3616786" y="3052200"/>
                </a:cubicBezTo>
                <a:cubicBezTo>
                  <a:pt x="3591757" y="3019661"/>
                  <a:pt x="3592382" y="2984620"/>
                  <a:pt x="3620541" y="2953333"/>
                </a:cubicBezTo>
                <a:cubicBezTo>
                  <a:pt x="3633681" y="2938628"/>
                  <a:pt x="3653079" y="2931745"/>
                  <a:pt x="3672555" y="2932058"/>
                </a:cubicBezTo>
                <a:close/>
                <a:moveTo>
                  <a:pt x="3446193" y="2910626"/>
                </a:moveTo>
                <a:cubicBezTo>
                  <a:pt x="3465825" y="2909844"/>
                  <a:pt x="3486005" y="2916414"/>
                  <a:pt x="3500397" y="2930181"/>
                </a:cubicBezTo>
                <a:cubicBezTo>
                  <a:pt x="3529807" y="2957713"/>
                  <a:pt x="3529181" y="3007772"/>
                  <a:pt x="3499772" y="3035305"/>
                </a:cubicBezTo>
                <a:cubicBezTo>
                  <a:pt x="3472240" y="3060335"/>
                  <a:pt x="3426560" y="3060335"/>
                  <a:pt x="3398403" y="3033428"/>
                </a:cubicBezTo>
                <a:cubicBezTo>
                  <a:pt x="3372747" y="3002766"/>
                  <a:pt x="3370244" y="2968976"/>
                  <a:pt x="3395273" y="2935186"/>
                </a:cubicBezTo>
                <a:cubicBezTo>
                  <a:pt x="3407475" y="2919543"/>
                  <a:pt x="3426560" y="2911408"/>
                  <a:pt x="3446193" y="2910626"/>
                </a:cubicBezTo>
                <a:close/>
                <a:moveTo>
                  <a:pt x="349007" y="2902022"/>
                </a:moveTo>
                <a:cubicBezTo>
                  <a:pt x="361210" y="2902647"/>
                  <a:pt x="373255" y="2905776"/>
                  <a:pt x="381702" y="2911407"/>
                </a:cubicBezTo>
                <a:cubicBezTo>
                  <a:pt x="392965" y="2918917"/>
                  <a:pt x="387334" y="2950204"/>
                  <a:pt x="391089" y="2987122"/>
                </a:cubicBezTo>
                <a:cubicBezTo>
                  <a:pt x="354170" y="2978362"/>
                  <a:pt x="325386" y="2979614"/>
                  <a:pt x="312245" y="2965848"/>
                </a:cubicBezTo>
                <a:cubicBezTo>
                  <a:pt x="302233" y="2955210"/>
                  <a:pt x="305988" y="2912034"/>
                  <a:pt x="315375" y="2907654"/>
                </a:cubicBezTo>
                <a:cubicBezTo>
                  <a:pt x="324448" y="2903273"/>
                  <a:pt x="336806" y="2901396"/>
                  <a:pt x="349007" y="2902022"/>
                </a:cubicBezTo>
                <a:close/>
                <a:moveTo>
                  <a:pt x="3241184" y="2899206"/>
                </a:moveTo>
                <a:cubicBezTo>
                  <a:pt x="3257610" y="2899519"/>
                  <a:pt x="3273879" y="2906715"/>
                  <a:pt x="3289522" y="2920794"/>
                </a:cubicBezTo>
                <a:cubicBezTo>
                  <a:pt x="3319558" y="2948326"/>
                  <a:pt x="3317681" y="2996509"/>
                  <a:pt x="3287646" y="3024041"/>
                </a:cubicBezTo>
                <a:cubicBezTo>
                  <a:pt x="3259487" y="3049697"/>
                  <a:pt x="3216311" y="3048445"/>
                  <a:pt x="3190030" y="3022164"/>
                </a:cubicBezTo>
                <a:cubicBezTo>
                  <a:pt x="3160621" y="2993380"/>
                  <a:pt x="3160621" y="2945198"/>
                  <a:pt x="3191907" y="2918917"/>
                </a:cubicBezTo>
                <a:cubicBezTo>
                  <a:pt x="3208177" y="2905463"/>
                  <a:pt x="3224759" y="2898893"/>
                  <a:pt x="3241184" y="2899206"/>
                </a:cubicBezTo>
                <a:close/>
                <a:moveTo>
                  <a:pt x="3015057" y="2880434"/>
                </a:moveTo>
                <a:cubicBezTo>
                  <a:pt x="3032343" y="2879652"/>
                  <a:pt x="3049864" y="2885753"/>
                  <a:pt x="3064256" y="2898893"/>
                </a:cubicBezTo>
                <a:cubicBezTo>
                  <a:pt x="3093666" y="2925174"/>
                  <a:pt x="3095543" y="2967098"/>
                  <a:pt x="3068636" y="2995882"/>
                </a:cubicBezTo>
                <a:cubicBezTo>
                  <a:pt x="3041730" y="3024666"/>
                  <a:pt x="3000431" y="3026545"/>
                  <a:pt x="2971647" y="3000264"/>
                </a:cubicBezTo>
                <a:cubicBezTo>
                  <a:pt x="2942861" y="2973356"/>
                  <a:pt x="2940985" y="2932057"/>
                  <a:pt x="2967265" y="2903273"/>
                </a:cubicBezTo>
                <a:cubicBezTo>
                  <a:pt x="2980719" y="2888881"/>
                  <a:pt x="2997770" y="2881216"/>
                  <a:pt x="3015057" y="2880434"/>
                </a:cubicBezTo>
                <a:close/>
                <a:moveTo>
                  <a:pt x="2799020" y="2858767"/>
                </a:moveTo>
                <a:cubicBezTo>
                  <a:pt x="2814116" y="2859471"/>
                  <a:pt x="2828977" y="2866667"/>
                  <a:pt x="2843369" y="2880121"/>
                </a:cubicBezTo>
                <a:cubicBezTo>
                  <a:pt x="2872779" y="2907654"/>
                  <a:pt x="2871528" y="2947701"/>
                  <a:pt x="2842744" y="2975860"/>
                </a:cubicBezTo>
                <a:cubicBezTo>
                  <a:pt x="2813960" y="3003392"/>
                  <a:pt x="2773286" y="3001514"/>
                  <a:pt x="2746379" y="2972105"/>
                </a:cubicBezTo>
                <a:cubicBezTo>
                  <a:pt x="2720098" y="2943321"/>
                  <a:pt x="2721975" y="2901397"/>
                  <a:pt x="2753262" y="2876366"/>
                </a:cubicBezTo>
                <a:cubicBezTo>
                  <a:pt x="2768593" y="2863851"/>
                  <a:pt x="2783923" y="2858063"/>
                  <a:pt x="2799020" y="2858767"/>
                </a:cubicBezTo>
                <a:close/>
                <a:moveTo>
                  <a:pt x="2576256" y="2837414"/>
                </a:moveTo>
                <a:cubicBezTo>
                  <a:pt x="2591352" y="2837883"/>
                  <a:pt x="2606213" y="2845079"/>
                  <a:pt x="2620606" y="2858846"/>
                </a:cubicBezTo>
                <a:cubicBezTo>
                  <a:pt x="2649390" y="2886378"/>
                  <a:pt x="2648138" y="2927677"/>
                  <a:pt x="2618102" y="2953958"/>
                </a:cubicBezTo>
                <a:cubicBezTo>
                  <a:pt x="2587440" y="2980240"/>
                  <a:pt x="2557406" y="2977737"/>
                  <a:pt x="2531749" y="2956461"/>
                </a:cubicBezTo>
                <a:cubicBezTo>
                  <a:pt x="2499211" y="2923924"/>
                  <a:pt x="2499837" y="2881998"/>
                  <a:pt x="2530499" y="2856343"/>
                </a:cubicBezTo>
                <a:cubicBezTo>
                  <a:pt x="2545830" y="2843202"/>
                  <a:pt x="2561160" y="2836945"/>
                  <a:pt x="2576256" y="2837414"/>
                </a:cubicBezTo>
                <a:close/>
                <a:moveTo>
                  <a:pt x="2355682" y="2817078"/>
                </a:moveTo>
                <a:cubicBezTo>
                  <a:pt x="2370778" y="2817703"/>
                  <a:pt x="2385640" y="2825056"/>
                  <a:pt x="2399719" y="2838822"/>
                </a:cubicBezTo>
                <a:cubicBezTo>
                  <a:pt x="2425373" y="2863851"/>
                  <a:pt x="2424123" y="2902647"/>
                  <a:pt x="2394713" y="2932684"/>
                </a:cubicBezTo>
                <a:cubicBezTo>
                  <a:pt x="2369683" y="2953958"/>
                  <a:pt x="2339021" y="2956461"/>
                  <a:pt x="2309611" y="2930806"/>
                </a:cubicBezTo>
                <a:cubicBezTo>
                  <a:pt x="2280202" y="2904525"/>
                  <a:pt x="2280202" y="2861349"/>
                  <a:pt x="2310237" y="2835693"/>
                </a:cubicBezTo>
                <a:cubicBezTo>
                  <a:pt x="2325255" y="2822553"/>
                  <a:pt x="2340586" y="2816452"/>
                  <a:pt x="2355682" y="2817078"/>
                </a:cubicBezTo>
                <a:close/>
                <a:moveTo>
                  <a:pt x="2128929" y="2795880"/>
                </a:moveTo>
                <a:cubicBezTo>
                  <a:pt x="2144104" y="2795802"/>
                  <a:pt x="2159747" y="2802216"/>
                  <a:pt x="2175077" y="2813793"/>
                </a:cubicBezTo>
                <a:cubicBezTo>
                  <a:pt x="2200107" y="2843827"/>
                  <a:pt x="2203862" y="2875115"/>
                  <a:pt x="2176329" y="2903900"/>
                </a:cubicBezTo>
                <a:cubicBezTo>
                  <a:pt x="2149422" y="2932684"/>
                  <a:pt x="2116258" y="2933309"/>
                  <a:pt x="2088099" y="2905777"/>
                </a:cubicBezTo>
                <a:cubicBezTo>
                  <a:pt x="2059315" y="2878870"/>
                  <a:pt x="2058690" y="2845706"/>
                  <a:pt x="2085596" y="2816921"/>
                </a:cubicBezTo>
                <a:cubicBezTo>
                  <a:pt x="2099050" y="2802528"/>
                  <a:pt x="2113755" y="2795958"/>
                  <a:pt x="2128929" y="2795880"/>
                </a:cubicBezTo>
                <a:close/>
                <a:moveTo>
                  <a:pt x="1910389" y="2784695"/>
                </a:moveTo>
                <a:cubicBezTo>
                  <a:pt x="1925720" y="2785008"/>
                  <a:pt x="1941050" y="2788450"/>
                  <a:pt x="1951061" y="2795021"/>
                </a:cubicBezTo>
                <a:cubicBezTo>
                  <a:pt x="1982975" y="2816295"/>
                  <a:pt x="1977343" y="2852589"/>
                  <a:pt x="1954191" y="2883250"/>
                </a:cubicBezTo>
                <a:cubicBezTo>
                  <a:pt x="1922904" y="2906402"/>
                  <a:pt x="1890991" y="2910157"/>
                  <a:pt x="1864084" y="2880746"/>
                </a:cubicBezTo>
                <a:cubicBezTo>
                  <a:pt x="1837802" y="2851962"/>
                  <a:pt x="1837177" y="2813793"/>
                  <a:pt x="1869716" y="2793143"/>
                </a:cubicBezTo>
                <a:cubicBezTo>
                  <a:pt x="1879728" y="2787198"/>
                  <a:pt x="1895059" y="2784382"/>
                  <a:pt x="1910389" y="2784695"/>
                </a:cubicBezTo>
                <a:close/>
                <a:moveTo>
                  <a:pt x="1762087" y="2768739"/>
                </a:moveTo>
                <a:cubicBezTo>
                  <a:pt x="1752077" y="2816295"/>
                  <a:pt x="1753327" y="2847582"/>
                  <a:pt x="1739561" y="2870109"/>
                </a:cubicBezTo>
                <a:cubicBezTo>
                  <a:pt x="1722666" y="2897642"/>
                  <a:pt x="1670105" y="2893261"/>
                  <a:pt x="1651331" y="2865729"/>
                </a:cubicBezTo>
                <a:cubicBezTo>
                  <a:pt x="1631309" y="2836945"/>
                  <a:pt x="1630056" y="2801903"/>
                  <a:pt x="1659466" y="2783131"/>
                </a:cubicBezTo>
                <a:cubicBezTo>
                  <a:pt x="1680742" y="2769990"/>
                  <a:pt x="1713906" y="2774370"/>
                  <a:pt x="1762087" y="2768739"/>
                </a:cubicBezTo>
                <a:close/>
                <a:moveTo>
                  <a:pt x="4130754" y="2755286"/>
                </a:moveTo>
                <a:lnTo>
                  <a:pt x="4147803" y="2756948"/>
                </a:lnTo>
                <a:lnTo>
                  <a:pt x="4147803" y="2898002"/>
                </a:lnTo>
                <a:lnTo>
                  <a:pt x="4139827" y="2899832"/>
                </a:lnTo>
                <a:cubicBezTo>
                  <a:pt x="4120351" y="2900614"/>
                  <a:pt x="4100797" y="2894200"/>
                  <a:pt x="4087343" y="2880121"/>
                </a:cubicBezTo>
                <a:cubicBezTo>
                  <a:pt x="4058559" y="2850086"/>
                  <a:pt x="4056682" y="2815670"/>
                  <a:pt x="4081086" y="2781879"/>
                </a:cubicBezTo>
                <a:cubicBezTo>
                  <a:pt x="4092662" y="2765923"/>
                  <a:pt x="4111278" y="2757006"/>
                  <a:pt x="4130754" y="2755286"/>
                </a:cubicBezTo>
                <a:close/>
                <a:moveTo>
                  <a:pt x="1459386" y="2755208"/>
                </a:moveTo>
                <a:cubicBezTo>
                  <a:pt x="1474404" y="2753721"/>
                  <a:pt x="1490204" y="2759353"/>
                  <a:pt x="1501780" y="2771869"/>
                </a:cubicBezTo>
                <a:cubicBezTo>
                  <a:pt x="1518675" y="2790014"/>
                  <a:pt x="1518048" y="2824430"/>
                  <a:pt x="1524932" y="2851337"/>
                </a:cubicBezTo>
                <a:cubicBezTo>
                  <a:pt x="1519300" y="2858219"/>
                  <a:pt x="1513668" y="2864477"/>
                  <a:pt x="1508037" y="2870734"/>
                </a:cubicBezTo>
                <a:cubicBezTo>
                  <a:pt x="1480504" y="2866981"/>
                  <a:pt x="1444837" y="2871986"/>
                  <a:pt x="1427943" y="2856343"/>
                </a:cubicBezTo>
                <a:cubicBezTo>
                  <a:pt x="1413551" y="2843827"/>
                  <a:pt x="1411047" y="2801278"/>
                  <a:pt x="1421685" y="2781254"/>
                </a:cubicBezTo>
                <a:cubicBezTo>
                  <a:pt x="1430133" y="2765298"/>
                  <a:pt x="1444368" y="2756694"/>
                  <a:pt x="1459386" y="2755208"/>
                </a:cubicBezTo>
                <a:close/>
                <a:moveTo>
                  <a:pt x="1305297" y="2739955"/>
                </a:moveTo>
                <a:cubicBezTo>
                  <a:pt x="1294033" y="2785634"/>
                  <a:pt x="1295285" y="2821301"/>
                  <a:pt x="1278390" y="2835693"/>
                </a:cubicBezTo>
                <a:cubicBezTo>
                  <a:pt x="1263998" y="2848207"/>
                  <a:pt x="1221447" y="2845079"/>
                  <a:pt x="1204553" y="2831939"/>
                </a:cubicBezTo>
                <a:cubicBezTo>
                  <a:pt x="1177019" y="2810663"/>
                  <a:pt x="1179523" y="2771869"/>
                  <a:pt x="1208933" y="2752470"/>
                </a:cubicBezTo>
                <a:cubicBezTo>
                  <a:pt x="1227705" y="2739328"/>
                  <a:pt x="1258366" y="2744960"/>
                  <a:pt x="1305297" y="2739955"/>
                </a:cubicBezTo>
                <a:close/>
                <a:moveTo>
                  <a:pt x="1080030" y="2733072"/>
                </a:moveTo>
                <a:cubicBezTo>
                  <a:pt x="1071895" y="2768739"/>
                  <a:pt x="1071895" y="2789389"/>
                  <a:pt x="1062510" y="2804406"/>
                </a:cubicBezTo>
                <a:cubicBezTo>
                  <a:pt x="1056877" y="2813166"/>
                  <a:pt x="1037479" y="2813166"/>
                  <a:pt x="1024339" y="2816921"/>
                </a:cubicBezTo>
                <a:cubicBezTo>
                  <a:pt x="1027468" y="2798149"/>
                  <a:pt x="1028719" y="2778126"/>
                  <a:pt x="1035601" y="2760604"/>
                </a:cubicBezTo>
                <a:cubicBezTo>
                  <a:pt x="1038731" y="2752470"/>
                  <a:pt x="1053748" y="2748715"/>
                  <a:pt x="1080030" y="2733072"/>
                </a:cubicBezTo>
                <a:close/>
                <a:moveTo>
                  <a:pt x="3918471" y="2732603"/>
                </a:moveTo>
                <a:cubicBezTo>
                  <a:pt x="3937947" y="2733229"/>
                  <a:pt x="3957189" y="2740581"/>
                  <a:pt x="3970329" y="2754347"/>
                </a:cubicBezTo>
                <a:cubicBezTo>
                  <a:pt x="3996611" y="2782506"/>
                  <a:pt x="3994733" y="2833190"/>
                  <a:pt x="3967201" y="2859471"/>
                </a:cubicBezTo>
                <a:cubicBezTo>
                  <a:pt x="3939043" y="2885753"/>
                  <a:pt x="3888357" y="2883875"/>
                  <a:pt x="3862076" y="2856343"/>
                </a:cubicBezTo>
                <a:cubicBezTo>
                  <a:pt x="3835796" y="2828185"/>
                  <a:pt x="3837047" y="2777499"/>
                  <a:pt x="3865205" y="2751218"/>
                </a:cubicBezTo>
                <a:cubicBezTo>
                  <a:pt x="3879285" y="2738078"/>
                  <a:pt x="3898995" y="2731977"/>
                  <a:pt x="3918471" y="2732603"/>
                </a:cubicBezTo>
                <a:close/>
                <a:moveTo>
                  <a:pt x="3696411" y="2710310"/>
                </a:moveTo>
                <a:cubicBezTo>
                  <a:pt x="3716122" y="2710858"/>
                  <a:pt x="3735676" y="2718054"/>
                  <a:pt x="3748817" y="2731820"/>
                </a:cubicBezTo>
                <a:cubicBezTo>
                  <a:pt x="3774473" y="2759352"/>
                  <a:pt x="3773221" y="2811290"/>
                  <a:pt x="3745689" y="2837570"/>
                </a:cubicBezTo>
                <a:cubicBezTo>
                  <a:pt x="3717530" y="2863851"/>
                  <a:pt x="3665594" y="2862601"/>
                  <a:pt x="3639938" y="2834442"/>
                </a:cubicBezTo>
                <a:cubicBezTo>
                  <a:pt x="3613657" y="2806909"/>
                  <a:pt x="3615534" y="2754972"/>
                  <a:pt x="3643067" y="2728691"/>
                </a:cubicBezTo>
                <a:cubicBezTo>
                  <a:pt x="3656833" y="2715863"/>
                  <a:pt x="3676700" y="2709763"/>
                  <a:pt x="3696411" y="2710310"/>
                </a:cubicBezTo>
                <a:close/>
                <a:moveTo>
                  <a:pt x="558474" y="2697326"/>
                </a:moveTo>
                <a:cubicBezTo>
                  <a:pt x="564575" y="2696622"/>
                  <a:pt x="569738" y="2696465"/>
                  <a:pt x="571301" y="2698656"/>
                </a:cubicBezTo>
                <a:cubicBezTo>
                  <a:pt x="585068" y="2720558"/>
                  <a:pt x="595080" y="2744335"/>
                  <a:pt x="615104" y="2785634"/>
                </a:cubicBezTo>
                <a:cubicBezTo>
                  <a:pt x="578811" y="2773119"/>
                  <a:pt x="553782" y="2771869"/>
                  <a:pt x="546272" y="2759979"/>
                </a:cubicBezTo>
                <a:cubicBezTo>
                  <a:pt x="536887" y="2744335"/>
                  <a:pt x="541267" y="2719931"/>
                  <a:pt x="540015" y="2699282"/>
                </a:cubicBezTo>
                <a:cubicBezTo>
                  <a:pt x="545334" y="2699282"/>
                  <a:pt x="552373" y="2698030"/>
                  <a:pt x="558474" y="2697326"/>
                </a:cubicBezTo>
                <a:close/>
                <a:moveTo>
                  <a:pt x="3470284" y="2687862"/>
                </a:moveTo>
                <a:cubicBezTo>
                  <a:pt x="3489761" y="2687393"/>
                  <a:pt x="3509472" y="2693650"/>
                  <a:pt x="3523551" y="2706791"/>
                </a:cubicBezTo>
                <a:cubicBezTo>
                  <a:pt x="3551083" y="2733072"/>
                  <a:pt x="3552960" y="2784382"/>
                  <a:pt x="3526054" y="2811915"/>
                </a:cubicBezTo>
                <a:cubicBezTo>
                  <a:pt x="3499772" y="2839447"/>
                  <a:pt x="3449087" y="2840699"/>
                  <a:pt x="3420928" y="2814418"/>
                </a:cubicBezTo>
                <a:cubicBezTo>
                  <a:pt x="3393396" y="2788136"/>
                  <a:pt x="3392144" y="2737452"/>
                  <a:pt x="3418425" y="2709294"/>
                </a:cubicBezTo>
                <a:cubicBezTo>
                  <a:pt x="3431566" y="2695528"/>
                  <a:pt x="3450808" y="2688332"/>
                  <a:pt x="3470284" y="2687862"/>
                </a:cubicBezTo>
                <a:close/>
                <a:moveTo>
                  <a:pt x="370908" y="2676442"/>
                </a:moveTo>
                <a:cubicBezTo>
                  <a:pt x="383736" y="2676755"/>
                  <a:pt x="395782" y="2679571"/>
                  <a:pt x="397972" y="2684264"/>
                </a:cubicBezTo>
                <a:cubicBezTo>
                  <a:pt x="407357" y="2702411"/>
                  <a:pt x="407984" y="2733698"/>
                  <a:pt x="396720" y="2750592"/>
                </a:cubicBezTo>
                <a:cubicBezTo>
                  <a:pt x="389212" y="2762482"/>
                  <a:pt x="357924" y="2758727"/>
                  <a:pt x="320380" y="2764359"/>
                </a:cubicBezTo>
                <a:cubicBezTo>
                  <a:pt x="327889" y="2726188"/>
                  <a:pt x="326012" y="2697404"/>
                  <a:pt x="339152" y="2683638"/>
                </a:cubicBezTo>
                <a:cubicBezTo>
                  <a:pt x="344470" y="2678319"/>
                  <a:pt x="358081" y="2676129"/>
                  <a:pt x="370908" y="2676442"/>
                </a:cubicBezTo>
                <a:close/>
                <a:moveTo>
                  <a:pt x="3253543" y="2665570"/>
                </a:moveTo>
                <a:cubicBezTo>
                  <a:pt x="3270282" y="2666117"/>
                  <a:pt x="3286708" y="2673313"/>
                  <a:pt x="3302038" y="2687392"/>
                </a:cubicBezTo>
                <a:cubicBezTo>
                  <a:pt x="3331448" y="2713674"/>
                  <a:pt x="3329571" y="2764984"/>
                  <a:pt x="3300786" y="2791891"/>
                </a:cubicBezTo>
                <a:cubicBezTo>
                  <a:pt x="3272627" y="2818798"/>
                  <a:pt x="3221943" y="2816921"/>
                  <a:pt x="3196287" y="2788136"/>
                </a:cubicBezTo>
                <a:cubicBezTo>
                  <a:pt x="3170631" y="2759352"/>
                  <a:pt x="3173135" y="2706791"/>
                  <a:pt x="3203170" y="2683638"/>
                </a:cubicBezTo>
                <a:cubicBezTo>
                  <a:pt x="3219753" y="2671123"/>
                  <a:pt x="3236804" y="2665022"/>
                  <a:pt x="3253543" y="2665570"/>
                </a:cubicBezTo>
                <a:close/>
                <a:moveTo>
                  <a:pt x="169341" y="2662832"/>
                </a:moveTo>
                <a:cubicBezTo>
                  <a:pt x="174894" y="2663301"/>
                  <a:pt x="180526" y="2664553"/>
                  <a:pt x="181465" y="2666743"/>
                </a:cubicBezTo>
                <a:cubicBezTo>
                  <a:pt x="186471" y="2678632"/>
                  <a:pt x="187098" y="2692399"/>
                  <a:pt x="190851" y="2714926"/>
                </a:cubicBezTo>
                <a:cubicBezTo>
                  <a:pt x="171454" y="2707416"/>
                  <a:pt x="155185" y="2705539"/>
                  <a:pt x="152681" y="2698656"/>
                </a:cubicBezTo>
                <a:cubicBezTo>
                  <a:pt x="148927" y="2688644"/>
                  <a:pt x="153933" y="2674878"/>
                  <a:pt x="157687" y="2663615"/>
                </a:cubicBezTo>
                <a:cubicBezTo>
                  <a:pt x="158313" y="2662676"/>
                  <a:pt x="163788" y="2662363"/>
                  <a:pt x="169341" y="2662832"/>
                </a:cubicBezTo>
                <a:close/>
                <a:moveTo>
                  <a:pt x="3040791" y="2656731"/>
                </a:moveTo>
                <a:cubicBezTo>
                  <a:pt x="3059719" y="2657044"/>
                  <a:pt x="3078648" y="2664866"/>
                  <a:pt x="3092414" y="2679884"/>
                </a:cubicBezTo>
                <a:cubicBezTo>
                  <a:pt x="3118070" y="2707416"/>
                  <a:pt x="3117445" y="2750592"/>
                  <a:pt x="3091163" y="2777499"/>
                </a:cubicBezTo>
                <a:cubicBezTo>
                  <a:pt x="3062379" y="2806909"/>
                  <a:pt x="3014196" y="2806909"/>
                  <a:pt x="2987915" y="2776249"/>
                </a:cubicBezTo>
                <a:cubicBezTo>
                  <a:pt x="2961008" y="2744335"/>
                  <a:pt x="2961008" y="2709919"/>
                  <a:pt x="2989167" y="2678632"/>
                </a:cubicBezTo>
                <a:cubicBezTo>
                  <a:pt x="3002933" y="2663614"/>
                  <a:pt x="3021862" y="2656418"/>
                  <a:pt x="3040791" y="2656731"/>
                </a:cubicBezTo>
                <a:close/>
                <a:moveTo>
                  <a:pt x="2821312" y="2636551"/>
                </a:moveTo>
                <a:cubicBezTo>
                  <a:pt x="2838519" y="2637334"/>
                  <a:pt x="2855571" y="2645155"/>
                  <a:pt x="2869025" y="2659860"/>
                </a:cubicBezTo>
                <a:cubicBezTo>
                  <a:pt x="2895305" y="2688644"/>
                  <a:pt x="2893429" y="2729318"/>
                  <a:pt x="2864644" y="2756224"/>
                </a:cubicBezTo>
                <a:cubicBezTo>
                  <a:pt x="2835860" y="2782506"/>
                  <a:pt x="2795188" y="2780629"/>
                  <a:pt x="2768281" y="2751844"/>
                </a:cubicBezTo>
                <a:cubicBezTo>
                  <a:pt x="2741999" y="2723059"/>
                  <a:pt x="2743877" y="2682387"/>
                  <a:pt x="2772661" y="2655480"/>
                </a:cubicBezTo>
                <a:cubicBezTo>
                  <a:pt x="2786740" y="2642027"/>
                  <a:pt x="2804104" y="2635769"/>
                  <a:pt x="2821312" y="2636551"/>
                </a:cubicBezTo>
                <a:close/>
                <a:moveTo>
                  <a:pt x="2597922" y="2616058"/>
                </a:moveTo>
                <a:cubicBezTo>
                  <a:pt x="2614817" y="2616371"/>
                  <a:pt x="2631556" y="2623879"/>
                  <a:pt x="2645009" y="2638584"/>
                </a:cubicBezTo>
                <a:cubicBezTo>
                  <a:pt x="2671290" y="2667368"/>
                  <a:pt x="2671290" y="2698656"/>
                  <a:pt x="2645635" y="2728066"/>
                </a:cubicBezTo>
                <a:cubicBezTo>
                  <a:pt x="2619979" y="2758102"/>
                  <a:pt x="2579307" y="2759352"/>
                  <a:pt x="2550521" y="2731820"/>
                </a:cubicBezTo>
                <a:cubicBezTo>
                  <a:pt x="2521737" y="2703662"/>
                  <a:pt x="2521737" y="2664240"/>
                  <a:pt x="2549896" y="2636708"/>
                </a:cubicBezTo>
                <a:cubicBezTo>
                  <a:pt x="2563976" y="2622629"/>
                  <a:pt x="2581027" y="2615745"/>
                  <a:pt x="2597922" y="2616058"/>
                </a:cubicBezTo>
                <a:close/>
                <a:moveTo>
                  <a:pt x="2376410" y="2594626"/>
                </a:moveTo>
                <a:cubicBezTo>
                  <a:pt x="2391584" y="2595095"/>
                  <a:pt x="2406601" y="2602291"/>
                  <a:pt x="2420993" y="2616057"/>
                </a:cubicBezTo>
                <a:cubicBezTo>
                  <a:pt x="2447275" y="2641088"/>
                  <a:pt x="2446649" y="2679884"/>
                  <a:pt x="2417240" y="2710546"/>
                </a:cubicBezTo>
                <a:cubicBezTo>
                  <a:pt x="2392209" y="2732446"/>
                  <a:pt x="2361548" y="2735575"/>
                  <a:pt x="2330886" y="2709294"/>
                </a:cubicBezTo>
                <a:cubicBezTo>
                  <a:pt x="2300851" y="2683012"/>
                  <a:pt x="2300851" y="2639836"/>
                  <a:pt x="2330886" y="2613555"/>
                </a:cubicBezTo>
                <a:cubicBezTo>
                  <a:pt x="2345905" y="2600414"/>
                  <a:pt x="2361235" y="2594157"/>
                  <a:pt x="2376410" y="2594626"/>
                </a:cubicBezTo>
                <a:close/>
                <a:moveTo>
                  <a:pt x="2156306" y="2573351"/>
                </a:moveTo>
                <a:cubicBezTo>
                  <a:pt x="2171637" y="2574133"/>
                  <a:pt x="2186654" y="2581955"/>
                  <a:pt x="2200107" y="2596660"/>
                </a:cubicBezTo>
                <a:cubicBezTo>
                  <a:pt x="2227639" y="2626696"/>
                  <a:pt x="2220757" y="2657983"/>
                  <a:pt x="2199482" y="2684890"/>
                </a:cubicBezTo>
                <a:cubicBezTo>
                  <a:pt x="2164439" y="2709919"/>
                  <a:pt x="2133153" y="2711171"/>
                  <a:pt x="2106246" y="2681762"/>
                </a:cubicBezTo>
                <a:cubicBezTo>
                  <a:pt x="2079339" y="2651725"/>
                  <a:pt x="2081216" y="2618561"/>
                  <a:pt x="2110626" y="2592280"/>
                </a:cubicBezTo>
                <a:cubicBezTo>
                  <a:pt x="2125332" y="2578826"/>
                  <a:pt x="2140975" y="2572569"/>
                  <a:pt x="2156306" y="2573351"/>
                </a:cubicBezTo>
                <a:close/>
                <a:moveTo>
                  <a:pt x="1929865" y="2563496"/>
                </a:moveTo>
                <a:cubicBezTo>
                  <a:pt x="1945274" y="2563026"/>
                  <a:pt x="1960761" y="2565686"/>
                  <a:pt x="1971085" y="2571631"/>
                </a:cubicBezTo>
                <a:cubicBezTo>
                  <a:pt x="2004249" y="2591028"/>
                  <a:pt x="2000495" y="2627947"/>
                  <a:pt x="1978595" y="2659860"/>
                </a:cubicBezTo>
                <a:cubicBezTo>
                  <a:pt x="1949184" y="2685515"/>
                  <a:pt x="1916647" y="2689270"/>
                  <a:pt x="1888488" y="2661738"/>
                </a:cubicBezTo>
                <a:cubicBezTo>
                  <a:pt x="1859704" y="2633579"/>
                  <a:pt x="1857826" y="2595409"/>
                  <a:pt x="1889113" y="2574133"/>
                </a:cubicBezTo>
                <a:cubicBezTo>
                  <a:pt x="1899125" y="2567563"/>
                  <a:pt x="1914456" y="2563965"/>
                  <a:pt x="1929865" y="2563496"/>
                </a:cubicBezTo>
                <a:close/>
                <a:moveTo>
                  <a:pt x="1711794" y="2555674"/>
                </a:moveTo>
                <a:cubicBezTo>
                  <a:pt x="1728923" y="2555517"/>
                  <a:pt x="1745193" y="2561931"/>
                  <a:pt x="1753327" y="2576011"/>
                </a:cubicBezTo>
                <a:cubicBezTo>
                  <a:pt x="1765842" y="2598537"/>
                  <a:pt x="1763965" y="2629199"/>
                  <a:pt x="1772726" y="2676130"/>
                </a:cubicBezTo>
                <a:cubicBezTo>
                  <a:pt x="1725795" y="2671123"/>
                  <a:pt x="1695134" y="2674252"/>
                  <a:pt x="1671355" y="2662988"/>
                </a:cubicBezTo>
                <a:cubicBezTo>
                  <a:pt x="1642571" y="2649221"/>
                  <a:pt x="1642571" y="2599163"/>
                  <a:pt x="1665098" y="2574759"/>
                </a:cubicBezTo>
                <a:cubicBezTo>
                  <a:pt x="1676674" y="2562557"/>
                  <a:pt x="1694664" y="2555830"/>
                  <a:pt x="1711794" y="2555674"/>
                </a:cubicBezTo>
                <a:close/>
                <a:moveTo>
                  <a:pt x="1310929" y="2539092"/>
                </a:moveTo>
                <a:cubicBezTo>
                  <a:pt x="1313432" y="2562871"/>
                  <a:pt x="1316559" y="2586023"/>
                  <a:pt x="1321566" y="2625444"/>
                </a:cubicBezTo>
                <a:cubicBezTo>
                  <a:pt x="1282770" y="2621689"/>
                  <a:pt x="1252734" y="2626696"/>
                  <a:pt x="1232711" y="2615432"/>
                </a:cubicBezTo>
                <a:cubicBezTo>
                  <a:pt x="1219570" y="2607924"/>
                  <a:pt x="1220195" y="2576011"/>
                  <a:pt x="1215190" y="2554736"/>
                </a:cubicBezTo>
                <a:cubicBezTo>
                  <a:pt x="1247103" y="2549729"/>
                  <a:pt x="1279015" y="2544099"/>
                  <a:pt x="1310929" y="2539092"/>
                </a:cubicBezTo>
                <a:close/>
                <a:moveTo>
                  <a:pt x="4147803" y="2535446"/>
                </a:moveTo>
                <a:lnTo>
                  <a:pt x="4147803" y="2676730"/>
                </a:lnTo>
                <a:lnTo>
                  <a:pt x="4129669" y="2673059"/>
                </a:lnTo>
                <a:cubicBezTo>
                  <a:pt x="4120781" y="2669481"/>
                  <a:pt x="4112686" y="2664241"/>
                  <a:pt x="4106115" y="2657358"/>
                </a:cubicBezTo>
                <a:cubicBezTo>
                  <a:pt x="4079834" y="2629199"/>
                  <a:pt x="4081086" y="2578513"/>
                  <a:pt x="4108619" y="2552232"/>
                </a:cubicBezTo>
                <a:cubicBezTo>
                  <a:pt x="4115659" y="2545662"/>
                  <a:pt x="4124106" y="2540812"/>
                  <a:pt x="4133228" y="2537664"/>
                </a:cubicBezTo>
                <a:close/>
                <a:moveTo>
                  <a:pt x="1546832" y="2532209"/>
                </a:moveTo>
                <a:cubicBezTo>
                  <a:pt x="1539949" y="2580391"/>
                  <a:pt x="1544329" y="2613555"/>
                  <a:pt x="1529937" y="2634204"/>
                </a:cubicBezTo>
                <a:cubicBezTo>
                  <a:pt x="1509913" y="2662988"/>
                  <a:pt x="1473621" y="2661738"/>
                  <a:pt x="1447965" y="2637959"/>
                </a:cubicBezTo>
                <a:cubicBezTo>
                  <a:pt x="1421685" y="2613555"/>
                  <a:pt x="1419181" y="2577263"/>
                  <a:pt x="1446088" y="2555987"/>
                </a:cubicBezTo>
                <a:cubicBezTo>
                  <a:pt x="1465487" y="2540344"/>
                  <a:pt x="1498651" y="2542220"/>
                  <a:pt x="1546832" y="2532209"/>
                </a:cubicBezTo>
                <a:close/>
                <a:moveTo>
                  <a:pt x="3937478" y="2509369"/>
                </a:moveTo>
                <a:cubicBezTo>
                  <a:pt x="3957189" y="2509369"/>
                  <a:pt x="3976900" y="2515939"/>
                  <a:pt x="3990353" y="2529080"/>
                </a:cubicBezTo>
                <a:cubicBezTo>
                  <a:pt x="4017260" y="2555361"/>
                  <a:pt x="4019137" y="2606672"/>
                  <a:pt x="3993481" y="2634831"/>
                </a:cubicBezTo>
                <a:cubicBezTo>
                  <a:pt x="3968452" y="2662363"/>
                  <a:pt x="3915891" y="2664865"/>
                  <a:pt x="3887732" y="2640461"/>
                </a:cubicBezTo>
                <a:cubicBezTo>
                  <a:pt x="3857696" y="2614807"/>
                  <a:pt x="3855819" y="2557864"/>
                  <a:pt x="3884603" y="2529080"/>
                </a:cubicBezTo>
                <a:cubicBezTo>
                  <a:pt x="3898056" y="2515939"/>
                  <a:pt x="3917767" y="2509369"/>
                  <a:pt x="3937478" y="2509369"/>
                </a:cubicBezTo>
                <a:close/>
                <a:moveTo>
                  <a:pt x="3716826" y="2486920"/>
                </a:moveTo>
                <a:cubicBezTo>
                  <a:pt x="3736772" y="2486998"/>
                  <a:pt x="3756639" y="2493725"/>
                  <a:pt x="3770093" y="2507178"/>
                </a:cubicBezTo>
                <a:cubicBezTo>
                  <a:pt x="3797625" y="2534087"/>
                  <a:pt x="3798877" y="2586023"/>
                  <a:pt x="3772595" y="2614181"/>
                </a:cubicBezTo>
                <a:cubicBezTo>
                  <a:pt x="3746939" y="2641713"/>
                  <a:pt x="3694378" y="2644216"/>
                  <a:pt x="3665594" y="2619187"/>
                </a:cubicBezTo>
                <a:cubicBezTo>
                  <a:pt x="3634933" y="2592280"/>
                  <a:pt x="3633681" y="2534712"/>
                  <a:pt x="3663090" y="2506553"/>
                </a:cubicBezTo>
                <a:cubicBezTo>
                  <a:pt x="3676857" y="2493412"/>
                  <a:pt x="3696880" y="2486842"/>
                  <a:pt x="3716826" y="2486920"/>
                </a:cubicBezTo>
                <a:close/>
                <a:moveTo>
                  <a:pt x="3500085" y="2465489"/>
                </a:moveTo>
                <a:cubicBezTo>
                  <a:pt x="3519796" y="2466975"/>
                  <a:pt x="3538881" y="2474954"/>
                  <a:pt x="3551083" y="2489033"/>
                </a:cubicBezTo>
                <a:cubicBezTo>
                  <a:pt x="3576113" y="2517190"/>
                  <a:pt x="3573610" y="2569753"/>
                  <a:pt x="3546076" y="2594783"/>
                </a:cubicBezTo>
                <a:cubicBezTo>
                  <a:pt x="3518544" y="2620439"/>
                  <a:pt x="3466608" y="2619187"/>
                  <a:pt x="3440327" y="2592280"/>
                </a:cubicBezTo>
                <a:cubicBezTo>
                  <a:pt x="3412168" y="2562871"/>
                  <a:pt x="3414671" y="2506553"/>
                  <a:pt x="3445332" y="2480898"/>
                </a:cubicBezTo>
                <a:cubicBezTo>
                  <a:pt x="3460038" y="2469009"/>
                  <a:pt x="3480374" y="2464003"/>
                  <a:pt x="3500085" y="2465489"/>
                </a:cubicBezTo>
                <a:close/>
                <a:moveTo>
                  <a:pt x="3271220" y="2443431"/>
                </a:moveTo>
                <a:cubicBezTo>
                  <a:pt x="3288115" y="2443040"/>
                  <a:pt x="3305167" y="2449297"/>
                  <a:pt x="3321436" y="2462125"/>
                </a:cubicBezTo>
                <a:cubicBezTo>
                  <a:pt x="3351472" y="2485278"/>
                  <a:pt x="3353349" y="2539092"/>
                  <a:pt x="3327068" y="2567251"/>
                </a:cubicBezTo>
                <a:cubicBezTo>
                  <a:pt x="3300786" y="2596035"/>
                  <a:pt x="3249475" y="2597285"/>
                  <a:pt x="3221317" y="2569753"/>
                </a:cubicBezTo>
                <a:cubicBezTo>
                  <a:pt x="3193158" y="2542220"/>
                  <a:pt x="3192533" y="2490284"/>
                  <a:pt x="3221943" y="2464629"/>
                </a:cubicBezTo>
                <a:cubicBezTo>
                  <a:pt x="3237587" y="2450862"/>
                  <a:pt x="3254325" y="2443823"/>
                  <a:pt x="3271220" y="2443431"/>
                </a:cubicBezTo>
                <a:close/>
                <a:moveTo>
                  <a:pt x="3046813" y="2423564"/>
                </a:moveTo>
                <a:cubicBezTo>
                  <a:pt x="3066290" y="2422391"/>
                  <a:pt x="3086157" y="2428648"/>
                  <a:pt x="3099923" y="2442728"/>
                </a:cubicBezTo>
                <a:cubicBezTo>
                  <a:pt x="3129333" y="2472764"/>
                  <a:pt x="3131837" y="2507805"/>
                  <a:pt x="3106181" y="2540969"/>
                </a:cubicBezTo>
                <a:cubicBezTo>
                  <a:pt x="3081776" y="2572256"/>
                  <a:pt x="3031091" y="2574759"/>
                  <a:pt x="2999804" y="2545974"/>
                </a:cubicBezTo>
                <a:cubicBezTo>
                  <a:pt x="2974149" y="2515940"/>
                  <a:pt x="2970395" y="2482776"/>
                  <a:pt x="2996049" y="2448985"/>
                </a:cubicBezTo>
                <a:cubicBezTo>
                  <a:pt x="3008251" y="2433341"/>
                  <a:pt x="3027337" y="2424737"/>
                  <a:pt x="3046813" y="2423564"/>
                </a:cubicBezTo>
                <a:close/>
                <a:moveTo>
                  <a:pt x="2843760" y="2414882"/>
                </a:moveTo>
                <a:cubicBezTo>
                  <a:pt x="2861046" y="2415665"/>
                  <a:pt x="2878098" y="2423330"/>
                  <a:pt x="2891552" y="2437722"/>
                </a:cubicBezTo>
                <a:cubicBezTo>
                  <a:pt x="2917832" y="2466506"/>
                  <a:pt x="2916581" y="2507805"/>
                  <a:pt x="2887171" y="2534712"/>
                </a:cubicBezTo>
                <a:cubicBezTo>
                  <a:pt x="2857761" y="2560993"/>
                  <a:pt x="2816462" y="2559116"/>
                  <a:pt x="2790181" y="2530332"/>
                </a:cubicBezTo>
                <a:cubicBezTo>
                  <a:pt x="2763899" y="2501548"/>
                  <a:pt x="2765777" y="2460249"/>
                  <a:pt x="2794561" y="2433341"/>
                </a:cubicBezTo>
                <a:cubicBezTo>
                  <a:pt x="2808953" y="2420201"/>
                  <a:pt x="2826474" y="2414100"/>
                  <a:pt x="2843760" y="2414882"/>
                </a:cubicBezTo>
                <a:close/>
                <a:moveTo>
                  <a:pt x="2616773" y="2393842"/>
                </a:moveTo>
                <a:cubicBezTo>
                  <a:pt x="2633746" y="2393450"/>
                  <a:pt x="2650954" y="2400177"/>
                  <a:pt x="2665033" y="2413943"/>
                </a:cubicBezTo>
                <a:cubicBezTo>
                  <a:pt x="2693817" y="2442102"/>
                  <a:pt x="2693817" y="2482149"/>
                  <a:pt x="2665033" y="2509682"/>
                </a:cubicBezTo>
                <a:cubicBezTo>
                  <a:pt x="2636874" y="2537214"/>
                  <a:pt x="2596202" y="2536589"/>
                  <a:pt x="2569920" y="2506553"/>
                </a:cubicBezTo>
                <a:cubicBezTo>
                  <a:pt x="2543639" y="2477144"/>
                  <a:pt x="2543639" y="2445855"/>
                  <a:pt x="2569920" y="2416446"/>
                </a:cubicBezTo>
                <a:cubicBezTo>
                  <a:pt x="2583061" y="2401741"/>
                  <a:pt x="2599800" y="2394233"/>
                  <a:pt x="2616773" y="2393842"/>
                </a:cubicBezTo>
                <a:close/>
                <a:moveTo>
                  <a:pt x="2396356" y="2373035"/>
                </a:moveTo>
                <a:cubicBezTo>
                  <a:pt x="2413486" y="2372957"/>
                  <a:pt x="2430694" y="2380153"/>
                  <a:pt x="2444147" y="2394545"/>
                </a:cubicBezTo>
                <a:cubicBezTo>
                  <a:pt x="2471053" y="2423330"/>
                  <a:pt x="2469801" y="2453992"/>
                  <a:pt x="2449152" y="2479646"/>
                </a:cubicBezTo>
                <a:cubicBezTo>
                  <a:pt x="2418491" y="2512810"/>
                  <a:pt x="2377192" y="2514062"/>
                  <a:pt x="2350285" y="2484652"/>
                </a:cubicBezTo>
                <a:cubicBezTo>
                  <a:pt x="2323378" y="2455868"/>
                  <a:pt x="2323378" y="2424581"/>
                  <a:pt x="2349033" y="2395171"/>
                </a:cubicBezTo>
                <a:cubicBezTo>
                  <a:pt x="2362174" y="2380466"/>
                  <a:pt x="2379226" y="2373113"/>
                  <a:pt x="2396356" y="2373035"/>
                </a:cubicBezTo>
                <a:close/>
                <a:moveTo>
                  <a:pt x="2162328" y="2363024"/>
                </a:moveTo>
                <a:cubicBezTo>
                  <a:pt x="2177581" y="2362945"/>
                  <a:pt x="2193224" y="2369516"/>
                  <a:pt x="2208867" y="2381405"/>
                </a:cubicBezTo>
                <a:cubicBezTo>
                  <a:pt x="2234522" y="2411441"/>
                  <a:pt x="2238277" y="2443353"/>
                  <a:pt x="2210119" y="2472137"/>
                </a:cubicBezTo>
                <a:cubicBezTo>
                  <a:pt x="2182586" y="2500921"/>
                  <a:pt x="2149422" y="2502173"/>
                  <a:pt x="2120638" y="2474014"/>
                </a:cubicBezTo>
                <a:cubicBezTo>
                  <a:pt x="2091228" y="2446482"/>
                  <a:pt x="2090602" y="2413318"/>
                  <a:pt x="2118135" y="2384534"/>
                </a:cubicBezTo>
                <a:cubicBezTo>
                  <a:pt x="2132214" y="2369829"/>
                  <a:pt x="2147076" y="2363102"/>
                  <a:pt x="2162328" y="2363024"/>
                </a:cubicBezTo>
                <a:close/>
                <a:moveTo>
                  <a:pt x="1564354" y="2358878"/>
                </a:moveTo>
                <a:cubicBezTo>
                  <a:pt x="1567483" y="2363258"/>
                  <a:pt x="1571236" y="2367013"/>
                  <a:pt x="1574991" y="2371393"/>
                </a:cubicBezTo>
                <a:cubicBezTo>
                  <a:pt x="1563728" y="2388914"/>
                  <a:pt x="1556844" y="2414569"/>
                  <a:pt x="1541201" y="2422078"/>
                </a:cubicBezTo>
                <a:cubicBezTo>
                  <a:pt x="1524932" y="2430213"/>
                  <a:pt x="1499903" y="2420828"/>
                  <a:pt x="1478627" y="2419576"/>
                </a:cubicBezTo>
                <a:cubicBezTo>
                  <a:pt x="1485511" y="2407686"/>
                  <a:pt x="1489891" y="2390791"/>
                  <a:pt x="1500528" y="2384534"/>
                </a:cubicBezTo>
                <a:cubicBezTo>
                  <a:pt x="1519300" y="2372645"/>
                  <a:pt x="1542452" y="2367013"/>
                  <a:pt x="1564354" y="2358878"/>
                </a:cubicBezTo>
                <a:close/>
                <a:moveTo>
                  <a:pt x="1975465" y="2348241"/>
                </a:moveTo>
                <a:cubicBezTo>
                  <a:pt x="2010507" y="2388287"/>
                  <a:pt x="2014888" y="2420201"/>
                  <a:pt x="1987980" y="2448985"/>
                </a:cubicBezTo>
                <a:cubicBezTo>
                  <a:pt x="1961073" y="2477769"/>
                  <a:pt x="1920401" y="2481524"/>
                  <a:pt x="1901628" y="2449610"/>
                </a:cubicBezTo>
                <a:cubicBezTo>
                  <a:pt x="1889113" y="2427083"/>
                  <a:pt x="1896623" y="2383907"/>
                  <a:pt x="1910389" y="2358878"/>
                </a:cubicBezTo>
                <a:cubicBezTo>
                  <a:pt x="1917272" y="2345738"/>
                  <a:pt x="1957945" y="2350743"/>
                  <a:pt x="1975465" y="2348241"/>
                </a:cubicBezTo>
                <a:close/>
                <a:moveTo>
                  <a:pt x="1699201" y="2339324"/>
                </a:moveTo>
                <a:cubicBezTo>
                  <a:pt x="1707336" y="2341357"/>
                  <a:pt x="1716722" y="2344486"/>
                  <a:pt x="1725169" y="2345738"/>
                </a:cubicBezTo>
                <a:cubicBezTo>
                  <a:pt x="1715783" y="2392669"/>
                  <a:pt x="1827790" y="2368890"/>
                  <a:pt x="1758334" y="2432090"/>
                </a:cubicBezTo>
                <a:cubicBezTo>
                  <a:pt x="1732678" y="2455242"/>
                  <a:pt x="1697637" y="2451488"/>
                  <a:pt x="1674485" y="2423330"/>
                </a:cubicBezTo>
                <a:cubicBezTo>
                  <a:pt x="1651958" y="2395797"/>
                  <a:pt x="1653209" y="2363258"/>
                  <a:pt x="1680742" y="2339481"/>
                </a:cubicBezTo>
                <a:cubicBezTo>
                  <a:pt x="1684184" y="2336352"/>
                  <a:pt x="1691067" y="2337290"/>
                  <a:pt x="1699201" y="2339324"/>
                </a:cubicBezTo>
                <a:close/>
                <a:moveTo>
                  <a:pt x="4147803" y="2319406"/>
                </a:moveTo>
                <a:lnTo>
                  <a:pt x="4147803" y="2447953"/>
                </a:lnTo>
                <a:lnTo>
                  <a:pt x="4130519" y="2437722"/>
                </a:lnTo>
                <a:cubicBezTo>
                  <a:pt x="4102987" y="2412066"/>
                  <a:pt x="4101735" y="2360755"/>
                  <a:pt x="4128017" y="2332597"/>
                </a:cubicBezTo>
                <a:close/>
                <a:moveTo>
                  <a:pt x="3961491" y="2287622"/>
                </a:moveTo>
                <a:cubicBezTo>
                  <a:pt x="3981123" y="2287856"/>
                  <a:pt x="4000678" y="2294740"/>
                  <a:pt x="4014131" y="2308194"/>
                </a:cubicBezTo>
                <a:cubicBezTo>
                  <a:pt x="4040412" y="2335101"/>
                  <a:pt x="4041039" y="2386411"/>
                  <a:pt x="4015383" y="2413943"/>
                </a:cubicBezTo>
                <a:cubicBezTo>
                  <a:pt x="3987224" y="2443353"/>
                  <a:pt x="3930283" y="2442728"/>
                  <a:pt x="3904001" y="2412691"/>
                </a:cubicBezTo>
                <a:cubicBezTo>
                  <a:pt x="3878972" y="2384534"/>
                  <a:pt x="3881475" y="2332597"/>
                  <a:pt x="3908381" y="2306942"/>
                </a:cubicBezTo>
                <a:cubicBezTo>
                  <a:pt x="3922147" y="2293801"/>
                  <a:pt x="3941858" y="2287387"/>
                  <a:pt x="3961491" y="2287622"/>
                </a:cubicBezTo>
                <a:close/>
                <a:moveTo>
                  <a:pt x="1064387" y="2286292"/>
                </a:moveTo>
                <a:cubicBezTo>
                  <a:pt x="1076902" y="2286918"/>
                  <a:pt x="1091919" y="2284415"/>
                  <a:pt x="1103182" y="2290047"/>
                </a:cubicBezTo>
                <a:cubicBezTo>
                  <a:pt x="1111316" y="2294427"/>
                  <a:pt x="1113194" y="2309445"/>
                  <a:pt x="1119451" y="2323211"/>
                </a:cubicBezTo>
                <a:cubicBezTo>
                  <a:pt x="1098176" y="2325714"/>
                  <a:pt x="1083784" y="2327591"/>
                  <a:pt x="1069392" y="2329469"/>
                </a:cubicBezTo>
                <a:cubicBezTo>
                  <a:pt x="1067515" y="2315077"/>
                  <a:pt x="1066263" y="2300685"/>
                  <a:pt x="1064387" y="2286292"/>
                </a:cubicBezTo>
                <a:close/>
                <a:moveTo>
                  <a:pt x="3743030" y="2265017"/>
                </a:moveTo>
                <a:cubicBezTo>
                  <a:pt x="3763053" y="2266112"/>
                  <a:pt x="3782608" y="2273777"/>
                  <a:pt x="3795122" y="2287543"/>
                </a:cubicBezTo>
                <a:cubicBezTo>
                  <a:pt x="3820777" y="2315702"/>
                  <a:pt x="3819527" y="2368265"/>
                  <a:pt x="3791993" y="2394545"/>
                </a:cubicBezTo>
                <a:cubicBezTo>
                  <a:pt x="3761958" y="2423330"/>
                  <a:pt x="3705015" y="2420201"/>
                  <a:pt x="3679359" y="2388914"/>
                </a:cubicBezTo>
                <a:cubicBezTo>
                  <a:pt x="3655582" y="2358878"/>
                  <a:pt x="3659962" y="2306317"/>
                  <a:pt x="3688121" y="2281912"/>
                </a:cubicBezTo>
                <a:cubicBezTo>
                  <a:pt x="3702513" y="2269398"/>
                  <a:pt x="3723006" y="2263922"/>
                  <a:pt x="3743030" y="2265017"/>
                </a:cubicBezTo>
                <a:close/>
                <a:moveTo>
                  <a:pt x="3518075" y="2243742"/>
                </a:moveTo>
                <a:cubicBezTo>
                  <a:pt x="3537785" y="2244055"/>
                  <a:pt x="3557340" y="2250938"/>
                  <a:pt x="3570480" y="2264391"/>
                </a:cubicBezTo>
                <a:cubicBezTo>
                  <a:pt x="3597387" y="2291298"/>
                  <a:pt x="3598014" y="2342609"/>
                  <a:pt x="3571733" y="2370142"/>
                </a:cubicBezTo>
                <a:cubicBezTo>
                  <a:pt x="3546076" y="2397049"/>
                  <a:pt x="3494140" y="2398926"/>
                  <a:pt x="3465981" y="2373897"/>
                </a:cubicBezTo>
                <a:cubicBezTo>
                  <a:pt x="3435947" y="2346990"/>
                  <a:pt x="3435321" y="2290047"/>
                  <a:pt x="3464731" y="2262514"/>
                </a:cubicBezTo>
                <a:cubicBezTo>
                  <a:pt x="3478497" y="2249686"/>
                  <a:pt x="3498364" y="2243429"/>
                  <a:pt x="3518075" y="2243742"/>
                </a:cubicBezTo>
                <a:close/>
                <a:moveTo>
                  <a:pt x="3295311" y="2222467"/>
                </a:moveTo>
                <a:cubicBezTo>
                  <a:pt x="3315022" y="2222780"/>
                  <a:pt x="3334890" y="2230289"/>
                  <a:pt x="3348343" y="2244368"/>
                </a:cubicBezTo>
                <a:cubicBezTo>
                  <a:pt x="3375249" y="2272526"/>
                  <a:pt x="3373372" y="2324463"/>
                  <a:pt x="3344588" y="2350118"/>
                </a:cubicBezTo>
                <a:cubicBezTo>
                  <a:pt x="3316431" y="2375774"/>
                  <a:pt x="3262615" y="2373270"/>
                  <a:pt x="3239463" y="2343234"/>
                </a:cubicBezTo>
                <a:cubicBezTo>
                  <a:pt x="3214434" y="2310697"/>
                  <a:pt x="3215059" y="2275028"/>
                  <a:pt x="3243218" y="2243742"/>
                </a:cubicBezTo>
                <a:cubicBezTo>
                  <a:pt x="3256046" y="2229037"/>
                  <a:pt x="3275600" y="2222154"/>
                  <a:pt x="3295311" y="2222467"/>
                </a:cubicBezTo>
                <a:close/>
                <a:moveTo>
                  <a:pt x="3074346" y="2201504"/>
                </a:moveTo>
                <a:cubicBezTo>
                  <a:pt x="3093510" y="2201661"/>
                  <a:pt x="3112439" y="2209326"/>
                  <a:pt x="3125579" y="2224970"/>
                </a:cubicBezTo>
                <a:cubicBezTo>
                  <a:pt x="3153111" y="2256883"/>
                  <a:pt x="3151234" y="2290672"/>
                  <a:pt x="3124327" y="2323837"/>
                </a:cubicBezTo>
                <a:cubicBezTo>
                  <a:pt x="3093041" y="2350743"/>
                  <a:pt x="3059249" y="2353247"/>
                  <a:pt x="3026085" y="2326966"/>
                </a:cubicBezTo>
                <a:cubicBezTo>
                  <a:pt x="2994799" y="2302562"/>
                  <a:pt x="2994172" y="2251876"/>
                  <a:pt x="3021705" y="2223092"/>
                </a:cubicBezTo>
                <a:cubicBezTo>
                  <a:pt x="3035785" y="2208700"/>
                  <a:pt x="3055183" y="2201348"/>
                  <a:pt x="3074346" y="2201504"/>
                </a:cubicBezTo>
                <a:close/>
                <a:moveTo>
                  <a:pt x="2862220" y="2192822"/>
                </a:moveTo>
                <a:cubicBezTo>
                  <a:pt x="2879506" y="2192588"/>
                  <a:pt x="2896870" y="2199314"/>
                  <a:pt x="2910949" y="2213080"/>
                </a:cubicBezTo>
                <a:cubicBezTo>
                  <a:pt x="2939108" y="2240614"/>
                  <a:pt x="2939733" y="2281912"/>
                  <a:pt x="2912201" y="2310070"/>
                </a:cubicBezTo>
                <a:cubicBezTo>
                  <a:pt x="2884043" y="2338229"/>
                  <a:pt x="2842744" y="2338854"/>
                  <a:pt x="2815210" y="2311322"/>
                </a:cubicBezTo>
                <a:cubicBezTo>
                  <a:pt x="2787053" y="2283790"/>
                  <a:pt x="2786426" y="2242490"/>
                  <a:pt x="2813960" y="2214332"/>
                </a:cubicBezTo>
                <a:cubicBezTo>
                  <a:pt x="2827726" y="2200253"/>
                  <a:pt x="2844934" y="2193057"/>
                  <a:pt x="2862220" y="2192822"/>
                </a:cubicBezTo>
                <a:close/>
                <a:moveTo>
                  <a:pt x="2628584" y="2183045"/>
                </a:moveTo>
                <a:cubicBezTo>
                  <a:pt x="2643602" y="2182732"/>
                  <a:pt x="2658776" y="2188989"/>
                  <a:pt x="2673793" y="2201818"/>
                </a:cubicBezTo>
                <a:cubicBezTo>
                  <a:pt x="2703829" y="2227472"/>
                  <a:pt x="2705081" y="2268146"/>
                  <a:pt x="2678174" y="2296930"/>
                </a:cubicBezTo>
                <a:cubicBezTo>
                  <a:pt x="2651266" y="2325714"/>
                  <a:pt x="2611219" y="2326339"/>
                  <a:pt x="2583060" y="2298807"/>
                </a:cubicBezTo>
                <a:cubicBezTo>
                  <a:pt x="2554903" y="2270648"/>
                  <a:pt x="2554903" y="2230602"/>
                  <a:pt x="2584312" y="2203695"/>
                </a:cubicBezTo>
                <a:cubicBezTo>
                  <a:pt x="2598705" y="2190241"/>
                  <a:pt x="2613566" y="2183358"/>
                  <a:pt x="2628584" y="2183045"/>
                </a:cubicBezTo>
                <a:close/>
                <a:moveTo>
                  <a:pt x="2408479" y="2162161"/>
                </a:moveTo>
                <a:cubicBezTo>
                  <a:pt x="2425530" y="2162395"/>
                  <a:pt x="2442582" y="2169904"/>
                  <a:pt x="2456035" y="2184296"/>
                </a:cubicBezTo>
                <a:cubicBezTo>
                  <a:pt x="2482943" y="2213080"/>
                  <a:pt x="2480439" y="2255006"/>
                  <a:pt x="2449152" y="2279410"/>
                </a:cubicBezTo>
                <a:cubicBezTo>
                  <a:pt x="2417865" y="2303812"/>
                  <a:pt x="2387829" y="2300059"/>
                  <a:pt x="2359045" y="2273152"/>
                </a:cubicBezTo>
                <a:cubicBezTo>
                  <a:pt x="2335268" y="2243116"/>
                  <a:pt x="2334016" y="2212455"/>
                  <a:pt x="2360923" y="2183671"/>
                </a:cubicBezTo>
                <a:cubicBezTo>
                  <a:pt x="2374376" y="2168966"/>
                  <a:pt x="2391427" y="2161926"/>
                  <a:pt x="2408479" y="2162161"/>
                </a:cubicBezTo>
                <a:close/>
                <a:moveTo>
                  <a:pt x="1578746" y="2153635"/>
                </a:moveTo>
                <a:cubicBezTo>
                  <a:pt x="1577494" y="2167401"/>
                  <a:pt x="1580623" y="2187426"/>
                  <a:pt x="1573114" y="2193058"/>
                </a:cubicBezTo>
                <a:cubicBezTo>
                  <a:pt x="1560599" y="2202443"/>
                  <a:pt x="1541201" y="2202443"/>
                  <a:pt x="1524932" y="2206198"/>
                </a:cubicBezTo>
                <a:cubicBezTo>
                  <a:pt x="1526809" y="2193683"/>
                  <a:pt x="1528060" y="2181168"/>
                  <a:pt x="1530564" y="2161769"/>
                </a:cubicBezTo>
                <a:cubicBezTo>
                  <a:pt x="1548709" y="2158641"/>
                  <a:pt x="1563728" y="2156137"/>
                  <a:pt x="1578746" y="2153635"/>
                </a:cubicBezTo>
                <a:close/>
                <a:moveTo>
                  <a:pt x="2186888" y="2141120"/>
                </a:moveTo>
                <a:cubicBezTo>
                  <a:pt x="2201672" y="2141746"/>
                  <a:pt x="2216064" y="2148316"/>
                  <a:pt x="2229517" y="2157389"/>
                </a:cubicBezTo>
                <a:cubicBezTo>
                  <a:pt x="2257049" y="2193058"/>
                  <a:pt x="2259553" y="2224970"/>
                  <a:pt x="2230142" y="2252502"/>
                </a:cubicBezTo>
                <a:cubicBezTo>
                  <a:pt x="2201358" y="2280035"/>
                  <a:pt x="2168194" y="2279410"/>
                  <a:pt x="2140037" y="2250626"/>
                </a:cubicBezTo>
                <a:cubicBezTo>
                  <a:pt x="2112503" y="2221215"/>
                  <a:pt x="2113755" y="2188676"/>
                  <a:pt x="2141913" y="2160519"/>
                </a:cubicBezTo>
                <a:cubicBezTo>
                  <a:pt x="2156931" y="2145813"/>
                  <a:pt x="2172105" y="2140494"/>
                  <a:pt x="2186888" y="2141120"/>
                </a:cubicBezTo>
                <a:close/>
                <a:moveTo>
                  <a:pt x="1967253" y="2130561"/>
                </a:moveTo>
                <a:cubicBezTo>
                  <a:pt x="1982661" y="2131421"/>
                  <a:pt x="1997992" y="2135489"/>
                  <a:pt x="2008004" y="2142372"/>
                </a:cubicBezTo>
                <a:cubicBezTo>
                  <a:pt x="2040543" y="2164899"/>
                  <a:pt x="2029905" y="2200566"/>
                  <a:pt x="2012384" y="2228099"/>
                </a:cubicBezTo>
                <a:cubicBezTo>
                  <a:pt x="1976717" y="2253128"/>
                  <a:pt x="1944179" y="2255631"/>
                  <a:pt x="1917897" y="2225595"/>
                </a:cubicBezTo>
                <a:cubicBezTo>
                  <a:pt x="1892243" y="2195560"/>
                  <a:pt x="1892868" y="2156764"/>
                  <a:pt x="1926032" y="2137992"/>
                </a:cubicBezTo>
                <a:cubicBezTo>
                  <a:pt x="1936357" y="2132048"/>
                  <a:pt x="1951844" y="2129701"/>
                  <a:pt x="1967253" y="2130561"/>
                </a:cubicBezTo>
                <a:close/>
                <a:moveTo>
                  <a:pt x="1748322" y="2109364"/>
                </a:moveTo>
                <a:cubicBezTo>
                  <a:pt x="1761775" y="2109364"/>
                  <a:pt x="1775855" y="2111085"/>
                  <a:pt x="1778983" y="2116091"/>
                </a:cubicBezTo>
                <a:cubicBezTo>
                  <a:pt x="1794001" y="2139868"/>
                  <a:pt x="1796503" y="2171156"/>
                  <a:pt x="1807768" y="2216835"/>
                </a:cubicBezTo>
                <a:cubicBezTo>
                  <a:pt x="1762087" y="2215584"/>
                  <a:pt x="1736433" y="2214332"/>
                  <a:pt x="1710777" y="2213706"/>
                </a:cubicBezTo>
                <a:cubicBezTo>
                  <a:pt x="1713281" y="2179916"/>
                  <a:pt x="1713906" y="2145500"/>
                  <a:pt x="1721415" y="2112961"/>
                </a:cubicBezTo>
                <a:cubicBezTo>
                  <a:pt x="1722041" y="2111085"/>
                  <a:pt x="1734868" y="2109364"/>
                  <a:pt x="1748322" y="2109364"/>
                </a:cubicBezTo>
                <a:close/>
                <a:moveTo>
                  <a:pt x="4147803" y="2094250"/>
                </a:moveTo>
                <a:lnTo>
                  <a:pt x="4147803" y="2206028"/>
                </a:lnTo>
                <a:lnTo>
                  <a:pt x="4139279" y="2199940"/>
                </a:lnTo>
                <a:cubicBezTo>
                  <a:pt x="4112999" y="2171781"/>
                  <a:pt x="4116753" y="2119845"/>
                  <a:pt x="4145537" y="2095441"/>
                </a:cubicBezTo>
                <a:close/>
                <a:moveTo>
                  <a:pt x="3980811" y="2067126"/>
                </a:moveTo>
                <a:cubicBezTo>
                  <a:pt x="4000522" y="2066657"/>
                  <a:pt x="4020389" y="2072914"/>
                  <a:pt x="4034155" y="2086055"/>
                </a:cubicBezTo>
                <a:cubicBezTo>
                  <a:pt x="4061689" y="2112336"/>
                  <a:pt x="4062939" y="2164272"/>
                  <a:pt x="4036657" y="2191806"/>
                </a:cubicBezTo>
                <a:cubicBezTo>
                  <a:pt x="4010376" y="2219338"/>
                  <a:pt x="3958440" y="2220590"/>
                  <a:pt x="3930908" y="2194308"/>
                </a:cubicBezTo>
                <a:cubicBezTo>
                  <a:pt x="3903376" y="2168027"/>
                  <a:pt x="3902124" y="2116091"/>
                  <a:pt x="3928405" y="2088557"/>
                </a:cubicBezTo>
                <a:cubicBezTo>
                  <a:pt x="3941545" y="2074791"/>
                  <a:pt x="3961100" y="2067595"/>
                  <a:pt x="3980811" y="2067126"/>
                </a:cubicBezTo>
                <a:close/>
                <a:moveTo>
                  <a:pt x="1082846" y="2052030"/>
                </a:moveTo>
                <a:cubicBezTo>
                  <a:pt x="1096143" y="2049762"/>
                  <a:pt x="1111005" y="2053829"/>
                  <a:pt x="1124458" y="2066657"/>
                </a:cubicBezTo>
                <a:cubicBezTo>
                  <a:pt x="1148862" y="2089809"/>
                  <a:pt x="1153242" y="2119845"/>
                  <a:pt x="1128213" y="2141747"/>
                </a:cubicBezTo>
                <a:cubicBezTo>
                  <a:pt x="1111943" y="2155512"/>
                  <a:pt x="1084410" y="2156137"/>
                  <a:pt x="1050620" y="2165524"/>
                </a:cubicBezTo>
                <a:cubicBezTo>
                  <a:pt x="1049368" y="2126103"/>
                  <a:pt x="1039356" y="2094816"/>
                  <a:pt x="1050620" y="2075417"/>
                </a:cubicBezTo>
                <a:cubicBezTo>
                  <a:pt x="1057816" y="2062902"/>
                  <a:pt x="1069549" y="2054298"/>
                  <a:pt x="1082846" y="2052030"/>
                </a:cubicBezTo>
                <a:close/>
                <a:moveTo>
                  <a:pt x="3758751" y="2044599"/>
                </a:moveTo>
                <a:cubicBezTo>
                  <a:pt x="3778540" y="2044130"/>
                  <a:pt x="3798564" y="2050387"/>
                  <a:pt x="3812642" y="2063528"/>
                </a:cubicBezTo>
                <a:cubicBezTo>
                  <a:pt x="3840176" y="2089809"/>
                  <a:pt x="3841427" y="2141747"/>
                  <a:pt x="3815147" y="2169904"/>
                </a:cubicBezTo>
                <a:cubicBezTo>
                  <a:pt x="3788865" y="2197438"/>
                  <a:pt x="3736302" y="2198688"/>
                  <a:pt x="3708770" y="2172407"/>
                </a:cubicBezTo>
                <a:cubicBezTo>
                  <a:pt x="3681237" y="2146127"/>
                  <a:pt x="3679986" y="2094189"/>
                  <a:pt x="3706266" y="2066030"/>
                </a:cubicBezTo>
                <a:cubicBezTo>
                  <a:pt x="3719407" y="2052264"/>
                  <a:pt x="3738961" y="2045068"/>
                  <a:pt x="3758751" y="2044599"/>
                </a:cubicBezTo>
                <a:close/>
                <a:moveTo>
                  <a:pt x="3537160" y="2022699"/>
                </a:moveTo>
                <a:cubicBezTo>
                  <a:pt x="3556872" y="2022230"/>
                  <a:pt x="3576739" y="2028487"/>
                  <a:pt x="3590505" y="2041628"/>
                </a:cubicBezTo>
                <a:cubicBezTo>
                  <a:pt x="3618037" y="2067909"/>
                  <a:pt x="3619289" y="2119845"/>
                  <a:pt x="3593007" y="2147377"/>
                </a:cubicBezTo>
                <a:cubicBezTo>
                  <a:pt x="3566726" y="2174911"/>
                  <a:pt x="3514789" y="2176161"/>
                  <a:pt x="3487257" y="2149880"/>
                </a:cubicBezTo>
                <a:cubicBezTo>
                  <a:pt x="3459724" y="2123600"/>
                  <a:pt x="3458473" y="2071663"/>
                  <a:pt x="3484753" y="2044130"/>
                </a:cubicBezTo>
                <a:cubicBezTo>
                  <a:pt x="3497894" y="2030364"/>
                  <a:pt x="3517449" y="2023168"/>
                  <a:pt x="3537160" y="2022699"/>
                </a:cubicBezTo>
                <a:close/>
                <a:moveTo>
                  <a:pt x="3323078" y="2001658"/>
                </a:moveTo>
                <a:cubicBezTo>
                  <a:pt x="3342711" y="2002987"/>
                  <a:pt x="3361484" y="2011278"/>
                  <a:pt x="3372747" y="2026609"/>
                </a:cubicBezTo>
                <a:cubicBezTo>
                  <a:pt x="3397776" y="2059773"/>
                  <a:pt x="3396525" y="2094816"/>
                  <a:pt x="3368367" y="2125477"/>
                </a:cubicBezTo>
                <a:cubicBezTo>
                  <a:pt x="3341460" y="2154261"/>
                  <a:pt x="3290774" y="2152384"/>
                  <a:pt x="3263867" y="2123600"/>
                </a:cubicBezTo>
                <a:cubicBezTo>
                  <a:pt x="3237586" y="2095441"/>
                  <a:pt x="3239463" y="2044130"/>
                  <a:pt x="3268247" y="2018474"/>
                </a:cubicBezTo>
                <a:cubicBezTo>
                  <a:pt x="3282952" y="2005959"/>
                  <a:pt x="3303445" y="2000328"/>
                  <a:pt x="3323078" y="2001658"/>
                </a:cubicBezTo>
                <a:close/>
                <a:moveTo>
                  <a:pt x="3086626" y="1990786"/>
                </a:moveTo>
                <a:cubicBezTo>
                  <a:pt x="3105555" y="1991098"/>
                  <a:pt x="3124327" y="1999076"/>
                  <a:pt x="3137467" y="2014720"/>
                </a:cubicBezTo>
                <a:cubicBezTo>
                  <a:pt x="3164374" y="2046633"/>
                  <a:pt x="3162498" y="2080424"/>
                  <a:pt x="3135591" y="2112336"/>
                </a:cubicBezTo>
                <a:cubicBezTo>
                  <a:pt x="3106807" y="2141747"/>
                  <a:pt x="3058624" y="2141747"/>
                  <a:pt x="3032343" y="2110459"/>
                </a:cubicBezTo>
                <a:cubicBezTo>
                  <a:pt x="3005436" y="2077920"/>
                  <a:pt x="3006061" y="2044130"/>
                  <a:pt x="3034845" y="2012844"/>
                </a:cubicBezTo>
                <a:cubicBezTo>
                  <a:pt x="3048612" y="1997826"/>
                  <a:pt x="3067698" y="1990473"/>
                  <a:pt x="3086626" y="1990786"/>
                </a:cubicBezTo>
                <a:close/>
                <a:moveTo>
                  <a:pt x="2863628" y="1971310"/>
                </a:moveTo>
                <a:cubicBezTo>
                  <a:pt x="2880758" y="1971544"/>
                  <a:pt x="2897809" y="1978740"/>
                  <a:pt x="2911575" y="1992820"/>
                </a:cubicBezTo>
                <a:cubicBezTo>
                  <a:pt x="2939108" y="2020978"/>
                  <a:pt x="2938481" y="2061650"/>
                  <a:pt x="2910324" y="2089184"/>
                </a:cubicBezTo>
                <a:cubicBezTo>
                  <a:pt x="2882165" y="2116716"/>
                  <a:pt x="2841492" y="2116091"/>
                  <a:pt x="2813960" y="2087932"/>
                </a:cubicBezTo>
                <a:cubicBezTo>
                  <a:pt x="2786426" y="2059773"/>
                  <a:pt x="2787053" y="2019101"/>
                  <a:pt x="2815210" y="1991568"/>
                </a:cubicBezTo>
                <a:cubicBezTo>
                  <a:pt x="2829290" y="1977802"/>
                  <a:pt x="2846498" y="1971075"/>
                  <a:pt x="2863628" y="1971310"/>
                </a:cubicBezTo>
                <a:close/>
                <a:moveTo>
                  <a:pt x="2648842" y="1961219"/>
                </a:moveTo>
                <a:cubicBezTo>
                  <a:pt x="2665815" y="1960437"/>
                  <a:pt x="2683179" y="1966851"/>
                  <a:pt x="2697571" y="1980305"/>
                </a:cubicBezTo>
                <a:cubicBezTo>
                  <a:pt x="2726355" y="2007837"/>
                  <a:pt x="2727607" y="2047885"/>
                  <a:pt x="2699449" y="2076042"/>
                </a:cubicBezTo>
                <a:cubicBezTo>
                  <a:pt x="2671290" y="2104827"/>
                  <a:pt x="2631243" y="2104827"/>
                  <a:pt x="2604337" y="2074792"/>
                </a:cubicBezTo>
                <a:cubicBezTo>
                  <a:pt x="2578055" y="2046008"/>
                  <a:pt x="2576803" y="2015346"/>
                  <a:pt x="2602459" y="1985310"/>
                </a:cubicBezTo>
                <a:cubicBezTo>
                  <a:pt x="2615287" y="1969979"/>
                  <a:pt x="2631869" y="1962001"/>
                  <a:pt x="2648842" y="1961219"/>
                </a:cubicBezTo>
                <a:close/>
                <a:moveTo>
                  <a:pt x="2432727" y="1940804"/>
                </a:moveTo>
                <a:cubicBezTo>
                  <a:pt x="2447901" y="1941352"/>
                  <a:pt x="2462919" y="1948704"/>
                  <a:pt x="2477311" y="1962784"/>
                </a:cubicBezTo>
                <a:cubicBezTo>
                  <a:pt x="2503591" y="1988440"/>
                  <a:pt x="2502340" y="2027236"/>
                  <a:pt x="2472931" y="2057270"/>
                </a:cubicBezTo>
                <a:cubicBezTo>
                  <a:pt x="2447275" y="2079172"/>
                  <a:pt x="2416613" y="2081675"/>
                  <a:pt x="2386579" y="2054768"/>
                </a:cubicBezTo>
                <a:cubicBezTo>
                  <a:pt x="2356543" y="2028486"/>
                  <a:pt x="2356543" y="1984685"/>
                  <a:pt x="2387204" y="1959656"/>
                </a:cubicBezTo>
                <a:cubicBezTo>
                  <a:pt x="2402222" y="1946515"/>
                  <a:pt x="2417553" y="1940257"/>
                  <a:pt x="2432727" y="1940804"/>
                </a:cubicBezTo>
                <a:close/>
                <a:moveTo>
                  <a:pt x="1822785" y="1928994"/>
                </a:moveTo>
                <a:cubicBezTo>
                  <a:pt x="1817778" y="1947141"/>
                  <a:pt x="1818405" y="1970918"/>
                  <a:pt x="1807141" y="1982808"/>
                </a:cubicBezTo>
                <a:cubicBezTo>
                  <a:pt x="1796503" y="1993445"/>
                  <a:pt x="1772726" y="1990317"/>
                  <a:pt x="1754579" y="1993445"/>
                </a:cubicBezTo>
                <a:cubicBezTo>
                  <a:pt x="1761462" y="1976550"/>
                  <a:pt x="1768971" y="1959656"/>
                  <a:pt x="1777731" y="1938381"/>
                </a:cubicBezTo>
                <a:cubicBezTo>
                  <a:pt x="1794001" y="1935252"/>
                  <a:pt x="1808393" y="1931497"/>
                  <a:pt x="1822785" y="1928994"/>
                </a:cubicBezTo>
                <a:close/>
                <a:moveTo>
                  <a:pt x="2208477" y="1919451"/>
                </a:moveTo>
                <a:cubicBezTo>
                  <a:pt x="2223729" y="1919294"/>
                  <a:pt x="2238903" y="1926177"/>
                  <a:pt x="2252669" y="1940257"/>
                </a:cubicBezTo>
                <a:cubicBezTo>
                  <a:pt x="2280827" y="1968416"/>
                  <a:pt x="2280827" y="2001580"/>
                  <a:pt x="2253295" y="2029738"/>
                </a:cubicBezTo>
                <a:cubicBezTo>
                  <a:pt x="2225137" y="2057897"/>
                  <a:pt x="2193850" y="2055393"/>
                  <a:pt x="2163189" y="2030989"/>
                </a:cubicBezTo>
                <a:cubicBezTo>
                  <a:pt x="2138785" y="2000954"/>
                  <a:pt x="2135655" y="1969041"/>
                  <a:pt x="2163814" y="1940882"/>
                </a:cubicBezTo>
                <a:cubicBezTo>
                  <a:pt x="2177894" y="1926804"/>
                  <a:pt x="2193224" y="1919608"/>
                  <a:pt x="2208477" y="1919451"/>
                </a:cubicBezTo>
                <a:close/>
                <a:moveTo>
                  <a:pt x="4147803" y="1910256"/>
                </a:moveTo>
                <a:lnTo>
                  <a:pt x="4147803" y="1950736"/>
                </a:lnTo>
                <a:lnTo>
                  <a:pt x="4143895" y="1924849"/>
                </a:lnTo>
                <a:close/>
                <a:moveTo>
                  <a:pt x="1987824" y="1909048"/>
                </a:moveTo>
                <a:cubicBezTo>
                  <a:pt x="2003154" y="1909439"/>
                  <a:pt x="2018329" y="1913037"/>
                  <a:pt x="2028028" y="1919607"/>
                </a:cubicBezTo>
                <a:cubicBezTo>
                  <a:pt x="2060567" y="1940257"/>
                  <a:pt x="2054935" y="1977176"/>
                  <a:pt x="2031156" y="2007837"/>
                </a:cubicBezTo>
                <a:cubicBezTo>
                  <a:pt x="2000495" y="2031616"/>
                  <a:pt x="1967957" y="2034744"/>
                  <a:pt x="1941051" y="2005334"/>
                </a:cubicBezTo>
                <a:cubicBezTo>
                  <a:pt x="1914769" y="1975925"/>
                  <a:pt x="1914143" y="1937754"/>
                  <a:pt x="1946681" y="1917730"/>
                </a:cubicBezTo>
                <a:cubicBezTo>
                  <a:pt x="1957006" y="1911473"/>
                  <a:pt x="1972493" y="1908657"/>
                  <a:pt x="1987824" y="1909048"/>
                </a:cubicBezTo>
                <a:close/>
                <a:moveTo>
                  <a:pt x="1142605" y="1896455"/>
                </a:moveTo>
                <a:cubicBezTo>
                  <a:pt x="1143230" y="1896455"/>
                  <a:pt x="1150112" y="1919607"/>
                  <a:pt x="1148235" y="1920859"/>
                </a:cubicBezTo>
                <a:cubicBezTo>
                  <a:pt x="1132593" y="1929619"/>
                  <a:pt x="1114446" y="1935877"/>
                  <a:pt x="1097551" y="1942761"/>
                </a:cubicBezTo>
                <a:cubicBezTo>
                  <a:pt x="1089416" y="1940257"/>
                  <a:pt x="1081282" y="1937129"/>
                  <a:pt x="1073147" y="1933999"/>
                </a:cubicBezTo>
                <a:cubicBezTo>
                  <a:pt x="1078152" y="1925239"/>
                  <a:pt x="1081907" y="1912098"/>
                  <a:pt x="1089416" y="1908970"/>
                </a:cubicBezTo>
                <a:cubicBezTo>
                  <a:pt x="1105686" y="1901461"/>
                  <a:pt x="1124458" y="1898958"/>
                  <a:pt x="1142605" y="1896455"/>
                </a:cubicBezTo>
                <a:close/>
                <a:moveTo>
                  <a:pt x="1608782" y="1863917"/>
                </a:moveTo>
                <a:cubicBezTo>
                  <a:pt x="1595640" y="1910847"/>
                  <a:pt x="1593763" y="1941509"/>
                  <a:pt x="1578746" y="1963409"/>
                </a:cubicBezTo>
                <a:cubicBezTo>
                  <a:pt x="1571863" y="1972796"/>
                  <a:pt x="1531189" y="1972170"/>
                  <a:pt x="1519925" y="1961533"/>
                </a:cubicBezTo>
                <a:cubicBezTo>
                  <a:pt x="1489264" y="1933374"/>
                  <a:pt x="1513668" y="1903965"/>
                  <a:pt x="1535569" y="1883314"/>
                </a:cubicBezTo>
                <a:cubicBezTo>
                  <a:pt x="1546832" y="1872677"/>
                  <a:pt x="1568734" y="1873303"/>
                  <a:pt x="1608782" y="1863917"/>
                </a:cubicBezTo>
                <a:close/>
                <a:moveTo>
                  <a:pt x="4009361" y="1846866"/>
                </a:moveTo>
                <a:cubicBezTo>
                  <a:pt x="4028837" y="1848430"/>
                  <a:pt x="4047922" y="1857347"/>
                  <a:pt x="4060437" y="1872677"/>
                </a:cubicBezTo>
                <a:cubicBezTo>
                  <a:pt x="4084214" y="1902087"/>
                  <a:pt x="4081086" y="1947141"/>
                  <a:pt x="4053554" y="1972170"/>
                </a:cubicBezTo>
                <a:cubicBezTo>
                  <a:pt x="4024143" y="1999077"/>
                  <a:pt x="3972832" y="1995948"/>
                  <a:pt x="3949055" y="1964036"/>
                </a:cubicBezTo>
                <a:cubicBezTo>
                  <a:pt x="3923399" y="1930245"/>
                  <a:pt x="3926528" y="1895203"/>
                  <a:pt x="3955937" y="1865169"/>
                </a:cubicBezTo>
                <a:cubicBezTo>
                  <a:pt x="3970017" y="1851089"/>
                  <a:pt x="3989884" y="1845301"/>
                  <a:pt x="4009361" y="1846866"/>
                </a:cubicBezTo>
                <a:close/>
                <a:moveTo>
                  <a:pt x="3785580" y="1823791"/>
                </a:moveTo>
                <a:cubicBezTo>
                  <a:pt x="3805134" y="1824338"/>
                  <a:pt x="3824219" y="1832004"/>
                  <a:pt x="3836421" y="1847022"/>
                </a:cubicBezTo>
                <a:cubicBezTo>
                  <a:pt x="3862703" y="1878934"/>
                  <a:pt x="3862703" y="1913975"/>
                  <a:pt x="3835796" y="1945889"/>
                </a:cubicBezTo>
                <a:cubicBezTo>
                  <a:pt x="3810765" y="1975925"/>
                  <a:pt x="3759454" y="1975925"/>
                  <a:pt x="3731297" y="1948392"/>
                </a:cubicBezTo>
                <a:cubicBezTo>
                  <a:pt x="3703138" y="1920859"/>
                  <a:pt x="3703763" y="1870801"/>
                  <a:pt x="3731922" y="1843267"/>
                </a:cubicBezTo>
                <a:cubicBezTo>
                  <a:pt x="3746002" y="1829814"/>
                  <a:pt x="3766025" y="1823244"/>
                  <a:pt x="3785580" y="1823791"/>
                </a:cubicBezTo>
                <a:close/>
                <a:moveTo>
                  <a:pt x="891525" y="1823713"/>
                </a:moveTo>
                <a:cubicBezTo>
                  <a:pt x="903102" y="1823244"/>
                  <a:pt x="914209" y="1823870"/>
                  <a:pt x="923595" y="1828250"/>
                </a:cubicBezTo>
                <a:cubicBezTo>
                  <a:pt x="935484" y="1833880"/>
                  <a:pt x="937361" y="1860162"/>
                  <a:pt x="944244" y="1877683"/>
                </a:cubicBezTo>
                <a:cubicBezTo>
                  <a:pt x="940489" y="1882063"/>
                  <a:pt x="936735" y="1885818"/>
                  <a:pt x="932980" y="1889571"/>
                </a:cubicBezTo>
                <a:cubicBezTo>
                  <a:pt x="909828" y="1879561"/>
                  <a:pt x="885424" y="1870801"/>
                  <a:pt x="863524" y="1857659"/>
                </a:cubicBezTo>
                <a:cubicBezTo>
                  <a:pt x="856640" y="1853279"/>
                  <a:pt x="858517" y="1836385"/>
                  <a:pt x="856640" y="1825747"/>
                </a:cubicBezTo>
                <a:cubicBezTo>
                  <a:pt x="867903" y="1825747"/>
                  <a:pt x="879949" y="1824183"/>
                  <a:pt x="891525" y="1823713"/>
                </a:cubicBezTo>
                <a:close/>
                <a:moveTo>
                  <a:pt x="3554838" y="1813154"/>
                </a:moveTo>
                <a:cubicBezTo>
                  <a:pt x="3574392" y="1814484"/>
                  <a:pt x="3593321" y="1823244"/>
                  <a:pt x="3604897" y="1838887"/>
                </a:cubicBezTo>
                <a:cubicBezTo>
                  <a:pt x="3630553" y="1872677"/>
                  <a:pt x="3626798" y="1906467"/>
                  <a:pt x="3600517" y="1936502"/>
                </a:cubicBezTo>
                <a:cubicBezTo>
                  <a:pt x="3569230" y="1965288"/>
                  <a:pt x="3517919" y="1962784"/>
                  <a:pt x="3494140" y="1930872"/>
                </a:cubicBezTo>
                <a:cubicBezTo>
                  <a:pt x="3469111" y="1897081"/>
                  <a:pt x="3471613" y="1862039"/>
                  <a:pt x="3501024" y="1832005"/>
                </a:cubicBezTo>
                <a:cubicBezTo>
                  <a:pt x="3515103" y="1817925"/>
                  <a:pt x="3535283" y="1811824"/>
                  <a:pt x="3554838" y="1813154"/>
                </a:cubicBezTo>
                <a:close/>
                <a:moveTo>
                  <a:pt x="3330900" y="1792113"/>
                </a:moveTo>
                <a:cubicBezTo>
                  <a:pt x="3348499" y="1792739"/>
                  <a:pt x="3365864" y="1799778"/>
                  <a:pt x="3379004" y="1813233"/>
                </a:cubicBezTo>
                <a:cubicBezTo>
                  <a:pt x="3407163" y="1842017"/>
                  <a:pt x="3406536" y="1890823"/>
                  <a:pt x="3375249" y="1916479"/>
                </a:cubicBezTo>
                <a:cubicBezTo>
                  <a:pt x="3342711" y="1942761"/>
                  <a:pt x="3308296" y="1941509"/>
                  <a:pt x="3278259" y="1912725"/>
                </a:cubicBezTo>
                <a:cubicBezTo>
                  <a:pt x="3248850" y="1884566"/>
                  <a:pt x="3251353" y="1836385"/>
                  <a:pt x="3281387" y="1809478"/>
                </a:cubicBezTo>
                <a:cubicBezTo>
                  <a:pt x="3295467" y="1797276"/>
                  <a:pt x="3313301" y="1791487"/>
                  <a:pt x="3330900" y="1792113"/>
                </a:cubicBezTo>
                <a:close/>
                <a:moveTo>
                  <a:pt x="3113769" y="1770134"/>
                </a:moveTo>
                <a:cubicBezTo>
                  <a:pt x="3130116" y="1771776"/>
                  <a:pt x="3145603" y="1780693"/>
                  <a:pt x="3159369" y="1796336"/>
                </a:cubicBezTo>
                <a:cubicBezTo>
                  <a:pt x="3187527" y="1828250"/>
                  <a:pt x="3182521" y="1862039"/>
                  <a:pt x="3154363" y="1892075"/>
                </a:cubicBezTo>
                <a:cubicBezTo>
                  <a:pt x="3120573" y="1918982"/>
                  <a:pt x="3087409" y="1918357"/>
                  <a:pt x="3056747" y="1888946"/>
                </a:cubicBezTo>
                <a:cubicBezTo>
                  <a:pt x="3026711" y="1859537"/>
                  <a:pt x="3029840" y="1812606"/>
                  <a:pt x="3063004" y="1787576"/>
                </a:cubicBezTo>
                <a:cubicBezTo>
                  <a:pt x="3080213" y="1774123"/>
                  <a:pt x="3097421" y="1768491"/>
                  <a:pt x="3113769" y="1770134"/>
                </a:cubicBezTo>
                <a:close/>
                <a:moveTo>
                  <a:pt x="2882791" y="1749797"/>
                </a:moveTo>
                <a:cubicBezTo>
                  <a:pt x="2899843" y="1749250"/>
                  <a:pt x="2917207" y="1755976"/>
                  <a:pt x="2931599" y="1770055"/>
                </a:cubicBezTo>
                <a:cubicBezTo>
                  <a:pt x="2960383" y="1798214"/>
                  <a:pt x="2960383" y="1838260"/>
                  <a:pt x="2931599" y="1866419"/>
                </a:cubicBezTo>
                <a:cubicBezTo>
                  <a:pt x="2902815" y="1894578"/>
                  <a:pt x="2862768" y="1893953"/>
                  <a:pt x="2835860" y="1863917"/>
                </a:cubicBezTo>
                <a:cubicBezTo>
                  <a:pt x="2809580" y="1834507"/>
                  <a:pt x="2809580" y="1803221"/>
                  <a:pt x="2835860" y="1773184"/>
                </a:cubicBezTo>
                <a:cubicBezTo>
                  <a:pt x="2849001" y="1758166"/>
                  <a:pt x="2865739" y="1750345"/>
                  <a:pt x="2882791" y="1749797"/>
                </a:cubicBezTo>
                <a:close/>
                <a:moveTo>
                  <a:pt x="2674732" y="1740333"/>
                </a:moveTo>
                <a:cubicBezTo>
                  <a:pt x="2689281" y="1740333"/>
                  <a:pt x="2703204" y="1746278"/>
                  <a:pt x="2715718" y="1756915"/>
                </a:cubicBezTo>
                <a:cubicBezTo>
                  <a:pt x="2748882" y="1788827"/>
                  <a:pt x="2748257" y="1830127"/>
                  <a:pt x="2718221" y="1856407"/>
                </a:cubicBezTo>
                <a:cubicBezTo>
                  <a:pt x="2688811" y="1882063"/>
                  <a:pt x="2657525" y="1881438"/>
                  <a:pt x="2628114" y="1854531"/>
                </a:cubicBezTo>
                <a:cubicBezTo>
                  <a:pt x="2599330" y="1827623"/>
                  <a:pt x="2599955" y="1785699"/>
                  <a:pt x="2629991" y="1759418"/>
                </a:cubicBezTo>
                <a:cubicBezTo>
                  <a:pt x="2645009" y="1746277"/>
                  <a:pt x="2660184" y="1740333"/>
                  <a:pt x="2674732" y="1740333"/>
                </a:cubicBezTo>
                <a:close/>
                <a:moveTo>
                  <a:pt x="2455644" y="1719448"/>
                </a:moveTo>
                <a:cubicBezTo>
                  <a:pt x="2470740" y="1720465"/>
                  <a:pt x="2485758" y="1728131"/>
                  <a:pt x="2500463" y="1741271"/>
                </a:cubicBezTo>
                <a:cubicBezTo>
                  <a:pt x="2524241" y="1771932"/>
                  <a:pt x="2525492" y="1802594"/>
                  <a:pt x="2497960" y="1831378"/>
                </a:cubicBezTo>
                <a:cubicBezTo>
                  <a:pt x="2471053" y="1859537"/>
                  <a:pt x="2426625" y="1857659"/>
                  <a:pt x="2402848" y="1826998"/>
                </a:cubicBezTo>
                <a:cubicBezTo>
                  <a:pt x="2378444" y="1795711"/>
                  <a:pt x="2380321" y="1763798"/>
                  <a:pt x="2410356" y="1737516"/>
                </a:cubicBezTo>
                <a:cubicBezTo>
                  <a:pt x="2425374" y="1724063"/>
                  <a:pt x="2440548" y="1718431"/>
                  <a:pt x="2455644" y="1719448"/>
                </a:cubicBezTo>
                <a:close/>
                <a:moveTo>
                  <a:pt x="2226935" y="1699425"/>
                </a:moveTo>
                <a:cubicBezTo>
                  <a:pt x="2241406" y="1698878"/>
                  <a:pt x="2255798" y="1703727"/>
                  <a:pt x="2268938" y="1709984"/>
                </a:cubicBezTo>
                <a:cubicBezTo>
                  <a:pt x="2299599" y="1745026"/>
                  <a:pt x="2303979" y="1776312"/>
                  <a:pt x="2277699" y="1805723"/>
                </a:cubicBezTo>
                <a:cubicBezTo>
                  <a:pt x="2251418" y="1834507"/>
                  <a:pt x="2217627" y="1836385"/>
                  <a:pt x="2188843" y="1810103"/>
                </a:cubicBezTo>
                <a:cubicBezTo>
                  <a:pt x="2160059" y="1783822"/>
                  <a:pt x="2158809" y="1750658"/>
                  <a:pt x="2184463" y="1721248"/>
                </a:cubicBezTo>
                <a:cubicBezTo>
                  <a:pt x="2197917" y="1705917"/>
                  <a:pt x="2212465" y="1699973"/>
                  <a:pt x="2226935" y="1699425"/>
                </a:cubicBezTo>
                <a:close/>
                <a:moveTo>
                  <a:pt x="2016531" y="1676585"/>
                </a:moveTo>
                <a:cubicBezTo>
                  <a:pt x="2032252" y="1677758"/>
                  <a:pt x="2046488" y="1686206"/>
                  <a:pt x="2055560" y="1703102"/>
                </a:cubicBezTo>
                <a:cubicBezTo>
                  <a:pt x="2066824" y="1723751"/>
                  <a:pt x="2063695" y="1765050"/>
                  <a:pt x="2049930" y="1784447"/>
                </a:cubicBezTo>
                <a:cubicBezTo>
                  <a:pt x="2027403" y="1816361"/>
                  <a:pt x="1991735" y="1806348"/>
                  <a:pt x="1964203" y="1786951"/>
                </a:cubicBezTo>
                <a:cubicBezTo>
                  <a:pt x="1940424" y="1751283"/>
                  <a:pt x="1937921" y="1718744"/>
                  <a:pt x="1968583" y="1693715"/>
                </a:cubicBezTo>
                <a:cubicBezTo>
                  <a:pt x="1983601" y="1681513"/>
                  <a:pt x="2000809" y="1675412"/>
                  <a:pt x="2016531" y="1676585"/>
                </a:cubicBezTo>
                <a:close/>
                <a:moveTo>
                  <a:pt x="1563807" y="1635756"/>
                </a:moveTo>
                <a:cubicBezTo>
                  <a:pt x="1578433" y="1635678"/>
                  <a:pt x="1593451" y="1642405"/>
                  <a:pt x="1605027" y="1655546"/>
                </a:cubicBezTo>
                <a:cubicBezTo>
                  <a:pt x="1616290" y="1668060"/>
                  <a:pt x="1619419" y="1706230"/>
                  <a:pt x="1610659" y="1713739"/>
                </a:cubicBezTo>
                <a:cubicBezTo>
                  <a:pt x="1588758" y="1731886"/>
                  <a:pt x="1556844" y="1739395"/>
                  <a:pt x="1529312" y="1750658"/>
                </a:cubicBezTo>
                <a:cubicBezTo>
                  <a:pt x="1523055" y="1746278"/>
                  <a:pt x="1516797" y="1741898"/>
                  <a:pt x="1509913" y="1736891"/>
                </a:cubicBezTo>
                <a:cubicBezTo>
                  <a:pt x="1514295" y="1709359"/>
                  <a:pt x="1510540" y="1676820"/>
                  <a:pt x="1524932" y="1656796"/>
                </a:cubicBezTo>
                <a:cubicBezTo>
                  <a:pt x="1534944" y="1642717"/>
                  <a:pt x="1549180" y="1635834"/>
                  <a:pt x="1563807" y="1635756"/>
                </a:cubicBezTo>
                <a:close/>
                <a:moveTo>
                  <a:pt x="1120937" y="1628951"/>
                </a:moveTo>
                <a:cubicBezTo>
                  <a:pt x="1134000" y="1628325"/>
                  <a:pt x="1146671" y="1630515"/>
                  <a:pt x="1153242" y="1636147"/>
                </a:cubicBezTo>
                <a:cubicBezTo>
                  <a:pt x="1168885" y="1649913"/>
                  <a:pt x="1168885" y="1681825"/>
                  <a:pt x="1175769" y="1705604"/>
                </a:cubicBezTo>
                <a:cubicBezTo>
                  <a:pt x="1170137" y="1711862"/>
                  <a:pt x="1165131" y="1718119"/>
                  <a:pt x="1159499" y="1724376"/>
                </a:cubicBezTo>
                <a:cubicBezTo>
                  <a:pt x="1135095" y="1720622"/>
                  <a:pt x="1105686" y="1723751"/>
                  <a:pt x="1086914" y="1711236"/>
                </a:cubicBezTo>
                <a:cubicBezTo>
                  <a:pt x="1060005" y="1692464"/>
                  <a:pt x="1059380" y="1657421"/>
                  <a:pt x="1086287" y="1638649"/>
                </a:cubicBezTo>
                <a:cubicBezTo>
                  <a:pt x="1094422" y="1633018"/>
                  <a:pt x="1107875" y="1629577"/>
                  <a:pt x="1120937" y="1628951"/>
                </a:cubicBezTo>
                <a:close/>
                <a:moveTo>
                  <a:pt x="1358172" y="1627778"/>
                </a:moveTo>
                <a:cubicBezTo>
                  <a:pt x="1372721" y="1628325"/>
                  <a:pt x="1386643" y="1635834"/>
                  <a:pt x="1396654" y="1650539"/>
                </a:cubicBezTo>
                <a:cubicBezTo>
                  <a:pt x="1409796" y="1669311"/>
                  <a:pt x="1404164" y="1699972"/>
                  <a:pt x="1407293" y="1725628"/>
                </a:cubicBezTo>
                <a:lnTo>
                  <a:pt x="1389147" y="1738143"/>
                </a:lnTo>
                <a:cubicBezTo>
                  <a:pt x="1361613" y="1725628"/>
                  <a:pt x="1331578" y="1716868"/>
                  <a:pt x="1308425" y="1699347"/>
                </a:cubicBezTo>
                <a:cubicBezTo>
                  <a:pt x="1300917" y="1693090"/>
                  <a:pt x="1305297" y="1658048"/>
                  <a:pt x="1315934" y="1646784"/>
                </a:cubicBezTo>
                <a:cubicBezTo>
                  <a:pt x="1328449" y="1633644"/>
                  <a:pt x="1343624" y="1627230"/>
                  <a:pt x="1358172" y="1627778"/>
                </a:cubicBezTo>
                <a:close/>
                <a:moveTo>
                  <a:pt x="4008656" y="1625275"/>
                </a:moveTo>
                <a:cubicBezTo>
                  <a:pt x="4025238" y="1625979"/>
                  <a:pt x="4041351" y="1633957"/>
                  <a:pt x="4056057" y="1649288"/>
                </a:cubicBezTo>
                <a:cubicBezTo>
                  <a:pt x="4085466" y="1679948"/>
                  <a:pt x="4082338" y="1714364"/>
                  <a:pt x="4054804" y="1746903"/>
                </a:cubicBezTo>
                <a:cubicBezTo>
                  <a:pt x="4022265" y="1774436"/>
                  <a:pt x="3988476" y="1775687"/>
                  <a:pt x="3956563" y="1747528"/>
                </a:cubicBezTo>
                <a:cubicBezTo>
                  <a:pt x="3924651" y="1719996"/>
                  <a:pt x="3925903" y="1671188"/>
                  <a:pt x="3958440" y="1644907"/>
                </a:cubicBezTo>
                <a:cubicBezTo>
                  <a:pt x="3975022" y="1631141"/>
                  <a:pt x="3992073" y="1624571"/>
                  <a:pt x="4008656" y="1625275"/>
                </a:cubicBezTo>
                <a:close/>
                <a:moveTo>
                  <a:pt x="3794418" y="1614715"/>
                </a:moveTo>
                <a:cubicBezTo>
                  <a:pt x="3813425" y="1615028"/>
                  <a:pt x="3832354" y="1623319"/>
                  <a:pt x="3845807" y="1639276"/>
                </a:cubicBezTo>
                <a:cubicBezTo>
                  <a:pt x="3873340" y="1672440"/>
                  <a:pt x="3872088" y="1707482"/>
                  <a:pt x="3841427" y="1736891"/>
                </a:cubicBezTo>
                <a:cubicBezTo>
                  <a:pt x="3810765" y="1766302"/>
                  <a:pt x="3776350" y="1763172"/>
                  <a:pt x="3743811" y="1735640"/>
                </a:cubicBezTo>
                <a:cubicBezTo>
                  <a:pt x="3716278" y="1703102"/>
                  <a:pt x="3715027" y="1669311"/>
                  <a:pt x="3742559" y="1638024"/>
                </a:cubicBezTo>
                <a:cubicBezTo>
                  <a:pt x="3756326" y="1622067"/>
                  <a:pt x="3775411" y="1614402"/>
                  <a:pt x="3794418" y="1614715"/>
                </a:cubicBezTo>
                <a:close/>
                <a:moveTo>
                  <a:pt x="952379" y="1605485"/>
                </a:moveTo>
                <a:cubicBezTo>
                  <a:pt x="944244" y="1643656"/>
                  <a:pt x="946121" y="1671188"/>
                  <a:pt x="933607" y="1687457"/>
                </a:cubicBezTo>
                <a:cubicBezTo>
                  <a:pt x="912330" y="1714991"/>
                  <a:pt x="877916" y="1711236"/>
                  <a:pt x="862272" y="1682452"/>
                </a:cubicBezTo>
                <a:cubicBezTo>
                  <a:pt x="853512" y="1665557"/>
                  <a:pt x="857266" y="1629264"/>
                  <a:pt x="870406" y="1616122"/>
                </a:cubicBezTo>
                <a:cubicBezTo>
                  <a:pt x="882921" y="1603608"/>
                  <a:pt x="914208" y="1609240"/>
                  <a:pt x="952379" y="1605485"/>
                </a:cubicBezTo>
                <a:close/>
                <a:moveTo>
                  <a:pt x="3576268" y="1592423"/>
                </a:moveTo>
                <a:cubicBezTo>
                  <a:pt x="3595197" y="1593597"/>
                  <a:pt x="3613657" y="1602670"/>
                  <a:pt x="3626171" y="1619252"/>
                </a:cubicBezTo>
                <a:cubicBezTo>
                  <a:pt x="3652453" y="1653668"/>
                  <a:pt x="3649325" y="1688710"/>
                  <a:pt x="3617411" y="1716242"/>
                </a:cubicBezTo>
                <a:cubicBezTo>
                  <a:pt x="3584872" y="1744400"/>
                  <a:pt x="3550458" y="1740020"/>
                  <a:pt x="3520421" y="1711862"/>
                </a:cubicBezTo>
                <a:cubicBezTo>
                  <a:pt x="3493515" y="1677445"/>
                  <a:pt x="3494140" y="1643656"/>
                  <a:pt x="3523551" y="1612995"/>
                </a:cubicBezTo>
                <a:cubicBezTo>
                  <a:pt x="3537942" y="1597977"/>
                  <a:pt x="3557340" y="1591250"/>
                  <a:pt x="3576268" y="1592423"/>
                </a:cubicBezTo>
                <a:close/>
                <a:moveTo>
                  <a:pt x="3351394" y="1572086"/>
                </a:moveTo>
                <a:cubicBezTo>
                  <a:pt x="3368680" y="1572321"/>
                  <a:pt x="3385887" y="1579517"/>
                  <a:pt x="3399653" y="1593596"/>
                </a:cubicBezTo>
                <a:cubicBezTo>
                  <a:pt x="3427187" y="1621754"/>
                  <a:pt x="3426560" y="1663053"/>
                  <a:pt x="3398403" y="1690587"/>
                </a:cubicBezTo>
                <a:cubicBezTo>
                  <a:pt x="3370244" y="1718119"/>
                  <a:pt x="3328945" y="1717494"/>
                  <a:pt x="3301411" y="1689335"/>
                </a:cubicBezTo>
                <a:cubicBezTo>
                  <a:pt x="3273879" y="1661176"/>
                  <a:pt x="3274505" y="1619877"/>
                  <a:pt x="3302664" y="1592345"/>
                </a:cubicBezTo>
                <a:cubicBezTo>
                  <a:pt x="3316744" y="1578578"/>
                  <a:pt x="3334108" y="1571852"/>
                  <a:pt x="3351394" y="1572086"/>
                </a:cubicBezTo>
                <a:close/>
                <a:moveTo>
                  <a:pt x="3131601" y="1550107"/>
                </a:moveTo>
                <a:cubicBezTo>
                  <a:pt x="3146854" y="1550733"/>
                  <a:pt x="3161871" y="1557929"/>
                  <a:pt x="3176263" y="1571696"/>
                </a:cubicBezTo>
                <a:cubicBezTo>
                  <a:pt x="3205674" y="1599228"/>
                  <a:pt x="3205047" y="1639901"/>
                  <a:pt x="3175638" y="1668060"/>
                </a:cubicBezTo>
                <a:cubicBezTo>
                  <a:pt x="3146854" y="1695592"/>
                  <a:pt x="3105555" y="1694342"/>
                  <a:pt x="3079274" y="1664305"/>
                </a:cubicBezTo>
                <a:cubicBezTo>
                  <a:pt x="3052367" y="1635521"/>
                  <a:pt x="3054869" y="1592970"/>
                  <a:pt x="3085531" y="1567941"/>
                </a:cubicBezTo>
                <a:cubicBezTo>
                  <a:pt x="3100862" y="1555426"/>
                  <a:pt x="3116349" y="1549482"/>
                  <a:pt x="3131601" y="1550107"/>
                </a:cubicBezTo>
                <a:close/>
                <a:moveTo>
                  <a:pt x="2908916" y="1529380"/>
                </a:moveTo>
                <a:cubicBezTo>
                  <a:pt x="2926123" y="1529927"/>
                  <a:pt x="2943175" y="1537906"/>
                  <a:pt x="2956628" y="1552924"/>
                </a:cubicBezTo>
                <a:cubicBezTo>
                  <a:pt x="2981032" y="1580456"/>
                  <a:pt x="2980407" y="1617375"/>
                  <a:pt x="2954125" y="1644281"/>
                </a:cubicBezTo>
                <a:cubicBezTo>
                  <a:pt x="2925341" y="1672440"/>
                  <a:pt x="2884043" y="1671815"/>
                  <a:pt x="2857761" y="1641153"/>
                </a:cubicBezTo>
                <a:cubicBezTo>
                  <a:pt x="2831480" y="1610492"/>
                  <a:pt x="2832732" y="1579204"/>
                  <a:pt x="2860264" y="1550420"/>
                </a:cubicBezTo>
                <a:cubicBezTo>
                  <a:pt x="2874344" y="1535715"/>
                  <a:pt x="2891708" y="1528832"/>
                  <a:pt x="2908916" y="1529380"/>
                </a:cubicBezTo>
                <a:close/>
                <a:moveTo>
                  <a:pt x="2689828" y="1508104"/>
                </a:moveTo>
                <a:cubicBezTo>
                  <a:pt x="2705080" y="1509121"/>
                  <a:pt x="2719785" y="1516943"/>
                  <a:pt x="2733238" y="1531648"/>
                </a:cubicBezTo>
                <a:cubicBezTo>
                  <a:pt x="2760771" y="1561684"/>
                  <a:pt x="2757017" y="1592970"/>
                  <a:pt x="2730735" y="1622380"/>
                </a:cubicBezTo>
                <a:cubicBezTo>
                  <a:pt x="2700074" y="1647411"/>
                  <a:pt x="2669413" y="1648661"/>
                  <a:pt x="2640003" y="1621129"/>
                </a:cubicBezTo>
                <a:cubicBezTo>
                  <a:pt x="2611219" y="1594222"/>
                  <a:pt x="2612471" y="1549794"/>
                  <a:pt x="2643133" y="1525390"/>
                </a:cubicBezTo>
                <a:cubicBezTo>
                  <a:pt x="2658776" y="1512876"/>
                  <a:pt x="2674576" y="1507088"/>
                  <a:pt x="2689828" y="1508104"/>
                </a:cubicBezTo>
                <a:close/>
                <a:moveTo>
                  <a:pt x="2474495" y="1498328"/>
                </a:moveTo>
                <a:cubicBezTo>
                  <a:pt x="2489825" y="1498171"/>
                  <a:pt x="2505156" y="1505054"/>
                  <a:pt x="2519235" y="1519133"/>
                </a:cubicBezTo>
                <a:cubicBezTo>
                  <a:pt x="2548019" y="1547292"/>
                  <a:pt x="2548019" y="1579830"/>
                  <a:pt x="2519861" y="1608615"/>
                </a:cubicBezTo>
                <a:cubicBezTo>
                  <a:pt x="2491703" y="1637399"/>
                  <a:pt x="2459789" y="1634894"/>
                  <a:pt x="2429128" y="1609865"/>
                </a:cubicBezTo>
                <a:cubicBezTo>
                  <a:pt x="2404099" y="1579204"/>
                  <a:pt x="2400971" y="1547917"/>
                  <a:pt x="2429755" y="1519758"/>
                </a:cubicBezTo>
                <a:cubicBezTo>
                  <a:pt x="2443834" y="1505680"/>
                  <a:pt x="2459164" y="1498484"/>
                  <a:pt x="2474495" y="1498328"/>
                </a:cubicBezTo>
                <a:close/>
                <a:moveTo>
                  <a:pt x="2252122" y="1487377"/>
                </a:moveTo>
                <a:cubicBezTo>
                  <a:pt x="2267531" y="1486908"/>
                  <a:pt x="2283018" y="1489724"/>
                  <a:pt x="2293342" y="1495981"/>
                </a:cubicBezTo>
                <a:cubicBezTo>
                  <a:pt x="2326506" y="1516005"/>
                  <a:pt x="2322751" y="1552924"/>
                  <a:pt x="2300225" y="1584836"/>
                </a:cubicBezTo>
                <a:cubicBezTo>
                  <a:pt x="2270190" y="1609865"/>
                  <a:pt x="2238277" y="1614247"/>
                  <a:pt x="2209493" y="1586088"/>
                </a:cubicBezTo>
                <a:cubicBezTo>
                  <a:pt x="2180709" y="1557929"/>
                  <a:pt x="2178831" y="1519758"/>
                  <a:pt x="2211370" y="1498483"/>
                </a:cubicBezTo>
                <a:cubicBezTo>
                  <a:pt x="2221382" y="1491600"/>
                  <a:pt x="2236713" y="1487846"/>
                  <a:pt x="2252122" y="1487377"/>
                </a:cubicBezTo>
                <a:close/>
                <a:moveTo>
                  <a:pt x="2023804" y="1463442"/>
                </a:moveTo>
                <a:cubicBezTo>
                  <a:pt x="2040543" y="1460940"/>
                  <a:pt x="2064947" y="1465946"/>
                  <a:pt x="2086848" y="1485344"/>
                </a:cubicBezTo>
                <a:cubicBezTo>
                  <a:pt x="2084971" y="1501613"/>
                  <a:pt x="2091228" y="1534777"/>
                  <a:pt x="2078714" y="1556052"/>
                </a:cubicBezTo>
                <a:cubicBezTo>
                  <a:pt x="2058690" y="1589216"/>
                  <a:pt x="2021771" y="1588590"/>
                  <a:pt x="1991109" y="1564812"/>
                </a:cubicBezTo>
                <a:cubicBezTo>
                  <a:pt x="1982975" y="1558556"/>
                  <a:pt x="1977969" y="1542285"/>
                  <a:pt x="1979845" y="1532273"/>
                </a:cubicBezTo>
                <a:cubicBezTo>
                  <a:pt x="1982349" y="1516005"/>
                  <a:pt x="2051180" y="1541660"/>
                  <a:pt x="2006753" y="1486594"/>
                </a:cubicBezTo>
                <a:cubicBezTo>
                  <a:pt x="1997993" y="1475957"/>
                  <a:pt x="2007066" y="1465945"/>
                  <a:pt x="2023804" y="1463442"/>
                </a:cubicBezTo>
                <a:close/>
                <a:moveTo>
                  <a:pt x="1795878" y="1442167"/>
                </a:moveTo>
                <a:cubicBezTo>
                  <a:pt x="1809645" y="1443418"/>
                  <a:pt x="1824662" y="1442793"/>
                  <a:pt x="1837802" y="1446547"/>
                </a:cubicBezTo>
                <a:cubicBezTo>
                  <a:pt x="1840932" y="1447173"/>
                  <a:pt x="1840305" y="1461565"/>
                  <a:pt x="1842809" y="1480337"/>
                </a:cubicBezTo>
                <a:cubicBezTo>
                  <a:pt x="1822785" y="1474080"/>
                  <a:pt x="1809645" y="1472202"/>
                  <a:pt x="1800258" y="1465945"/>
                </a:cubicBezTo>
                <a:cubicBezTo>
                  <a:pt x="1795253" y="1462817"/>
                  <a:pt x="1797129" y="1450302"/>
                  <a:pt x="1795878" y="1442167"/>
                </a:cubicBezTo>
                <a:close/>
                <a:moveTo>
                  <a:pt x="1610052" y="1432849"/>
                </a:moveTo>
                <a:cubicBezTo>
                  <a:pt x="1616720" y="1433602"/>
                  <a:pt x="1622860" y="1435284"/>
                  <a:pt x="1628179" y="1438413"/>
                </a:cubicBezTo>
                <a:cubicBezTo>
                  <a:pt x="1642571" y="1446547"/>
                  <a:pt x="1638816" y="1486594"/>
                  <a:pt x="1646326" y="1532900"/>
                </a:cubicBezTo>
                <a:cubicBezTo>
                  <a:pt x="1600647" y="1525390"/>
                  <a:pt x="1564979" y="1529145"/>
                  <a:pt x="1548709" y="1513502"/>
                </a:cubicBezTo>
                <a:cubicBezTo>
                  <a:pt x="1535569" y="1500361"/>
                  <a:pt x="1544329" y="1463442"/>
                  <a:pt x="1543704" y="1437161"/>
                </a:cubicBezTo>
                <a:cubicBezTo>
                  <a:pt x="1565292" y="1436692"/>
                  <a:pt x="1590048" y="1430591"/>
                  <a:pt x="1610052" y="1432849"/>
                </a:cubicBezTo>
                <a:close/>
                <a:moveTo>
                  <a:pt x="1316559" y="1425272"/>
                </a:moveTo>
                <a:cubicBezTo>
                  <a:pt x="1345970" y="1427149"/>
                  <a:pt x="1377257" y="1430278"/>
                  <a:pt x="1402912" y="1443418"/>
                </a:cubicBezTo>
                <a:cubicBezTo>
                  <a:pt x="1411047" y="1447798"/>
                  <a:pt x="1402912" y="1483466"/>
                  <a:pt x="1401661" y="1505993"/>
                </a:cubicBezTo>
                <a:cubicBezTo>
                  <a:pt x="1379760" y="1511625"/>
                  <a:pt x="1364742" y="1517256"/>
                  <a:pt x="1350350" y="1517882"/>
                </a:cubicBezTo>
                <a:cubicBezTo>
                  <a:pt x="1346596" y="1517882"/>
                  <a:pt x="1336584" y="1501613"/>
                  <a:pt x="1338461" y="1495981"/>
                </a:cubicBezTo>
                <a:cubicBezTo>
                  <a:pt x="1348473" y="1463442"/>
                  <a:pt x="1347221" y="1450928"/>
                  <a:pt x="1314057" y="1477834"/>
                </a:cubicBezTo>
                <a:cubicBezTo>
                  <a:pt x="1313432" y="1478459"/>
                  <a:pt x="1300290" y="1468449"/>
                  <a:pt x="1300917" y="1465319"/>
                </a:cubicBezTo>
                <a:cubicBezTo>
                  <a:pt x="1304672" y="1450928"/>
                  <a:pt x="1312179" y="1425272"/>
                  <a:pt x="1316559" y="1425272"/>
                </a:cubicBezTo>
                <a:close/>
                <a:moveTo>
                  <a:pt x="1146984" y="1408221"/>
                </a:moveTo>
                <a:cubicBezTo>
                  <a:pt x="1159968" y="1408690"/>
                  <a:pt x="1172327" y="1411819"/>
                  <a:pt x="1178271" y="1417763"/>
                </a:cubicBezTo>
                <a:cubicBezTo>
                  <a:pt x="1192663" y="1432155"/>
                  <a:pt x="1190161" y="1463442"/>
                  <a:pt x="1195166" y="1487220"/>
                </a:cubicBezTo>
                <a:cubicBezTo>
                  <a:pt x="1188909" y="1493478"/>
                  <a:pt x="1183277" y="1499109"/>
                  <a:pt x="1177019" y="1504741"/>
                </a:cubicBezTo>
                <a:cubicBezTo>
                  <a:pt x="1153242" y="1499109"/>
                  <a:pt x="1124458" y="1499736"/>
                  <a:pt x="1106936" y="1485969"/>
                </a:cubicBezTo>
                <a:cubicBezTo>
                  <a:pt x="1080655" y="1465319"/>
                  <a:pt x="1084410" y="1430903"/>
                  <a:pt x="1111943" y="1414634"/>
                </a:cubicBezTo>
                <a:cubicBezTo>
                  <a:pt x="1120391" y="1409941"/>
                  <a:pt x="1134000" y="1407751"/>
                  <a:pt x="1146984" y="1408221"/>
                </a:cubicBezTo>
                <a:close/>
                <a:moveTo>
                  <a:pt x="4022970" y="1406187"/>
                </a:moveTo>
                <a:cubicBezTo>
                  <a:pt x="4040257" y="1405404"/>
                  <a:pt x="4057934" y="1411818"/>
                  <a:pt x="4072326" y="1425272"/>
                </a:cubicBezTo>
                <a:cubicBezTo>
                  <a:pt x="4101735" y="1452805"/>
                  <a:pt x="4102361" y="1493478"/>
                  <a:pt x="4074203" y="1522263"/>
                </a:cubicBezTo>
                <a:cubicBezTo>
                  <a:pt x="4046044" y="1551046"/>
                  <a:pt x="4005371" y="1551046"/>
                  <a:pt x="3977839" y="1521636"/>
                </a:cubicBezTo>
                <a:cubicBezTo>
                  <a:pt x="3950932" y="1492226"/>
                  <a:pt x="3950305" y="1460940"/>
                  <a:pt x="3975961" y="1430278"/>
                </a:cubicBezTo>
                <a:cubicBezTo>
                  <a:pt x="3988789" y="1414947"/>
                  <a:pt x="4005684" y="1406969"/>
                  <a:pt x="4022970" y="1406187"/>
                </a:cubicBezTo>
                <a:close/>
                <a:moveTo>
                  <a:pt x="3818979" y="1394924"/>
                </a:moveTo>
                <a:cubicBezTo>
                  <a:pt x="3836108" y="1395706"/>
                  <a:pt x="3853003" y="1403371"/>
                  <a:pt x="3866457" y="1417763"/>
                </a:cubicBezTo>
                <a:cubicBezTo>
                  <a:pt x="3892737" y="1446547"/>
                  <a:pt x="3890860" y="1487846"/>
                  <a:pt x="3862076" y="1514128"/>
                </a:cubicBezTo>
                <a:cubicBezTo>
                  <a:pt x="3833292" y="1540409"/>
                  <a:pt x="3792620" y="1538530"/>
                  <a:pt x="3765711" y="1509746"/>
                </a:cubicBezTo>
                <a:cubicBezTo>
                  <a:pt x="3739431" y="1480962"/>
                  <a:pt x="3741309" y="1440290"/>
                  <a:pt x="3770093" y="1413383"/>
                </a:cubicBezTo>
                <a:cubicBezTo>
                  <a:pt x="3784485" y="1400243"/>
                  <a:pt x="3801849" y="1394142"/>
                  <a:pt x="3818979" y="1394924"/>
                </a:cubicBezTo>
                <a:close/>
                <a:moveTo>
                  <a:pt x="921639" y="1377012"/>
                </a:moveTo>
                <a:cubicBezTo>
                  <a:pt x="934858" y="1376777"/>
                  <a:pt x="948312" y="1383660"/>
                  <a:pt x="958011" y="1397739"/>
                </a:cubicBezTo>
                <a:cubicBezTo>
                  <a:pt x="969899" y="1414634"/>
                  <a:pt x="966145" y="1442167"/>
                  <a:pt x="971776" y="1480962"/>
                </a:cubicBezTo>
                <a:cubicBezTo>
                  <a:pt x="932980" y="1474705"/>
                  <a:pt x="901693" y="1478459"/>
                  <a:pt x="890430" y="1465319"/>
                </a:cubicBezTo>
                <a:cubicBezTo>
                  <a:pt x="878541" y="1451553"/>
                  <a:pt x="876664" y="1415259"/>
                  <a:pt x="886676" y="1398992"/>
                </a:cubicBezTo>
                <a:cubicBezTo>
                  <a:pt x="895436" y="1384599"/>
                  <a:pt x="908420" y="1377247"/>
                  <a:pt x="921639" y="1377012"/>
                </a:cubicBezTo>
                <a:close/>
                <a:moveTo>
                  <a:pt x="3595668" y="1372788"/>
                </a:moveTo>
                <a:cubicBezTo>
                  <a:pt x="3612876" y="1373023"/>
                  <a:pt x="3629927" y="1380532"/>
                  <a:pt x="3643693" y="1395237"/>
                </a:cubicBezTo>
                <a:cubicBezTo>
                  <a:pt x="3670599" y="1424646"/>
                  <a:pt x="3669347" y="1465945"/>
                  <a:pt x="3638687" y="1491601"/>
                </a:cubicBezTo>
                <a:cubicBezTo>
                  <a:pt x="3608651" y="1517882"/>
                  <a:pt x="3577365" y="1517256"/>
                  <a:pt x="3547953" y="1490349"/>
                </a:cubicBezTo>
                <a:cubicBezTo>
                  <a:pt x="3518544" y="1463442"/>
                  <a:pt x="3518544" y="1422143"/>
                  <a:pt x="3546703" y="1393985"/>
                </a:cubicBezTo>
                <a:cubicBezTo>
                  <a:pt x="3561095" y="1379593"/>
                  <a:pt x="3578460" y="1372553"/>
                  <a:pt x="3595668" y="1372788"/>
                </a:cubicBezTo>
                <a:close/>
                <a:moveTo>
                  <a:pt x="3374233" y="1351121"/>
                </a:moveTo>
                <a:cubicBezTo>
                  <a:pt x="3389329" y="1351278"/>
                  <a:pt x="3404347" y="1358005"/>
                  <a:pt x="3419052" y="1371458"/>
                </a:cubicBezTo>
                <a:cubicBezTo>
                  <a:pt x="3448461" y="1398365"/>
                  <a:pt x="3448461" y="1439038"/>
                  <a:pt x="3420303" y="1467197"/>
                </a:cubicBezTo>
                <a:cubicBezTo>
                  <a:pt x="3391519" y="1495356"/>
                  <a:pt x="3351472" y="1494729"/>
                  <a:pt x="3324565" y="1465945"/>
                </a:cubicBezTo>
                <a:cubicBezTo>
                  <a:pt x="3297031" y="1437161"/>
                  <a:pt x="3298284" y="1396487"/>
                  <a:pt x="3328945" y="1370207"/>
                </a:cubicBezTo>
                <a:cubicBezTo>
                  <a:pt x="3343963" y="1357379"/>
                  <a:pt x="3359137" y="1350965"/>
                  <a:pt x="3374233" y="1351121"/>
                </a:cubicBezTo>
                <a:close/>
                <a:moveTo>
                  <a:pt x="3152955" y="1329768"/>
                </a:moveTo>
                <a:cubicBezTo>
                  <a:pt x="3170163" y="1330316"/>
                  <a:pt x="3187214" y="1338294"/>
                  <a:pt x="3200667" y="1353311"/>
                </a:cubicBezTo>
                <a:cubicBezTo>
                  <a:pt x="3225071" y="1380845"/>
                  <a:pt x="3223819" y="1417763"/>
                  <a:pt x="3197539" y="1444045"/>
                </a:cubicBezTo>
                <a:cubicBezTo>
                  <a:pt x="3169381" y="1472829"/>
                  <a:pt x="3127455" y="1472202"/>
                  <a:pt x="3101175" y="1441541"/>
                </a:cubicBezTo>
                <a:cubicBezTo>
                  <a:pt x="3075519" y="1410879"/>
                  <a:pt x="3076771" y="1379592"/>
                  <a:pt x="3104303" y="1350809"/>
                </a:cubicBezTo>
                <a:cubicBezTo>
                  <a:pt x="3118383" y="1336104"/>
                  <a:pt x="3135747" y="1329221"/>
                  <a:pt x="3152955" y="1329768"/>
                </a:cubicBezTo>
                <a:close/>
                <a:moveTo>
                  <a:pt x="2332764" y="1323276"/>
                </a:moveTo>
                <a:cubicBezTo>
                  <a:pt x="2328384" y="1336416"/>
                  <a:pt x="2327758" y="1353311"/>
                  <a:pt x="2319624" y="1362698"/>
                </a:cubicBezTo>
                <a:cubicBezTo>
                  <a:pt x="2310237" y="1372085"/>
                  <a:pt x="2293342" y="1373335"/>
                  <a:pt x="2280202" y="1378342"/>
                </a:cubicBezTo>
                <a:cubicBezTo>
                  <a:pt x="2284582" y="1365200"/>
                  <a:pt x="2288962" y="1351434"/>
                  <a:pt x="2293342" y="1337668"/>
                </a:cubicBezTo>
                <a:cubicBezTo>
                  <a:pt x="2308986" y="1331411"/>
                  <a:pt x="2320876" y="1327657"/>
                  <a:pt x="2332764" y="1323276"/>
                </a:cubicBezTo>
                <a:close/>
                <a:moveTo>
                  <a:pt x="85727" y="1317019"/>
                </a:moveTo>
                <a:cubicBezTo>
                  <a:pt x="73839" y="1346428"/>
                  <a:pt x="69458" y="1373335"/>
                  <a:pt x="60698" y="1374587"/>
                </a:cubicBezTo>
                <a:cubicBezTo>
                  <a:pt x="41300" y="1377715"/>
                  <a:pt x="20024" y="1367703"/>
                  <a:pt x="0" y="1363323"/>
                </a:cubicBezTo>
                <a:cubicBezTo>
                  <a:pt x="3755" y="1353938"/>
                  <a:pt x="5633" y="1338919"/>
                  <a:pt x="11890" y="1336416"/>
                </a:cubicBezTo>
                <a:cubicBezTo>
                  <a:pt x="31287" y="1328282"/>
                  <a:pt x="52563" y="1325154"/>
                  <a:pt x="85727" y="1317019"/>
                </a:cubicBezTo>
                <a:close/>
                <a:moveTo>
                  <a:pt x="2929331" y="1308415"/>
                </a:moveTo>
                <a:cubicBezTo>
                  <a:pt x="2946460" y="1308571"/>
                  <a:pt x="2963512" y="1316080"/>
                  <a:pt x="2976652" y="1330784"/>
                </a:cubicBezTo>
                <a:cubicBezTo>
                  <a:pt x="3003559" y="1360195"/>
                  <a:pt x="3001681" y="1390857"/>
                  <a:pt x="2979780" y="1415886"/>
                </a:cubicBezTo>
                <a:cubicBezTo>
                  <a:pt x="2948493" y="1449050"/>
                  <a:pt x="2907195" y="1449050"/>
                  <a:pt x="2880913" y="1419641"/>
                </a:cubicBezTo>
                <a:cubicBezTo>
                  <a:pt x="2854633" y="1390230"/>
                  <a:pt x="2855259" y="1359568"/>
                  <a:pt x="2881540" y="1330159"/>
                </a:cubicBezTo>
                <a:cubicBezTo>
                  <a:pt x="2894994" y="1315454"/>
                  <a:pt x="2912201" y="1308258"/>
                  <a:pt x="2929331" y="1308415"/>
                </a:cubicBezTo>
                <a:close/>
                <a:moveTo>
                  <a:pt x="2548644" y="1305130"/>
                </a:moveTo>
                <a:cubicBezTo>
                  <a:pt x="2546768" y="1332036"/>
                  <a:pt x="2554276" y="1364575"/>
                  <a:pt x="2541761" y="1383347"/>
                </a:cubicBezTo>
                <a:cubicBezTo>
                  <a:pt x="2519861" y="1416511"/>
                  <a:pt x="2484193" y="1412132"/>
                  <a:pt x="2440392" y="1379592"/>
                </a:cubicBezTo>
                <a:cubicBezTo>
                  <a:pt x="2441017" y="1362073"/>
                  <a:pt x="2436012" y="1315767"/>
                  <a:pt x="2443520" y="1313264"/>
                </a:cubicBezTo>
                <a:cubicBezTo>
                  <a:pt x="2476685" y="1303252"/>
                  <a:pt x="2513603" y="1306382"/>
                  <a:pt x="2548644" y="1305130"/>
                </a:cubicBezTo>
                <a:close/>
                <a:moveTo>
                  <a:pt x="2705237" y="1287531"/>
                </a:moveTo>
                <a:cubicBezTo>
                  <a:pt x="2720255" y="1287296"/>
                  <a:pt x="2735742" y="1293554"/>
                  <a:pt x="2751385" y="1305130"/>
                </a:cubicBezTo>
                <a:cubicBezTo>
                  <a:pt x="2777666" y="1333914"/>
                  <a:pt x="2781421" y="1364575"/>
                  <a:pt x="2756391" y="1395237"/>
                </a:cubicBezTo>
                <a:cubicBezTo>
                  <a:pt x="2731987" y="1425272"/>
                  <a:pt x="2688185" y="1426523"/>
                  <a:pt x="2661905" y="1397739"/>
                </a:cubicBezTo>
                <a:cubicBezTo>
                  <a:pt x="2634998" y="1368955"/>
                  <a:pt x="2634371" y="1337042"/>
                  <a:pt x="2661905" y="1308884"/>
                </a:cubicBezTo>
                <a:cubicBezTo>
                  <a:pt x="2675671" y="1294492"/>
                  <a:pt x="2690219" y="1287766"/>
                  <a:pt x="2705237" y="1287531"/>
                </a:cubicBezTo>
                <a:close/>
                <a:moveTo>
                  <a:pt x="2051181" y="1236220"/>
                </a:moveTo>
                <a:cubicBezTo>
                  <a:pt x="2068389" y="1236142"/>
                  <a:pt x="2086535" y="1242556"/>
                  <a:pt x="2098111" y="1254444"/>
                </a:cubicBezTo>
                <a:cubicBezTo>
                  <a:pt x="2120638" y="1278223"/>
                  <a:pt x="2121890" y="1328282"/>
                  <a:pt x="2093106" y="1342674"/>
                </a:cubicBezTo>
                <a:cubicBezTo>
                  <a:pt x="2069327" y="1354563"/>
                  <a:pt x="2038665" y="1351434"/>
                  <a:pt x="1992361" y="1357693"/>
                </a:cubicBezTo>
                <a:cubicBezTo>
                  <a:pt x="1999869" y="1310762"/>
                  <a:pt x="1997367" y="1280100"/>
                  <a:pt x="2009881" y="1256947"/>
                </a:cubicBezTo>
                <a:cubicBezTo>
                  <a:pt x="2017703" y="1242868"/>
                  <a:pt x="2033973" y="1236298"/>
                  <a:pt x="2051181" y="1236220"/>
                </a:cubicBezTo>
                <a:close/>
                <a:moveTo>
                  <a:pt x="1823802" y="1225348"/>
                </a:moveTo>
                <a:cubicBezTo>
                  <a:pt x="1838585" y="1225661"/>
                  <a:pt x="1852508" y="1232544"/>
                  <a:pt x="1862206" y="1246936"/>
                </a:cubicBezTo>
                <a:cubicBezTo>
                  <a:pt x="1876598" y="1267586"/>
                  <a:pt x="1872218" y="1300750"/>
                  <a:pt x="1879101" y="1348931"/>
                </a:cubicBezTo>
                <a:cubicBezTo>
                  <a:pt x="1830920" y="1338919"/>
                  <a:pt x="1797756" y="1340797"/>
                  <a:pt x="1778357" y="1325154"/>
                </a:cubicBezTo>
                <a:cubicBezTo>
                  <a:pt x="1751450" y="1303878"/>
                  <a:pt x="1753953" y="1267586"/>
                  <a:pt x="1780234" y="1243182"/>
                </a:cubicBezTo>
                <a:cubicBezTo>
                  <a:pt x="1793375" y="1231292"/>
                  <a:pt x="1809019" y="1225035"/>
                  <a:pt x="1823802" y="1225348"/>
                </a:cubicBezTo>
                <a:close/>
                <a:moveTo>
                  <a:pt x="1597802" y="1210896"/>
                </a:moveTo>
                <a:cubicBezTo>
                  <a:pt x="1612262" y="1213184"/>
                  <a:pt x="1630682" y="1224096"/>
                  <a:pt x="1643823" y="1232544"/>
                </a:cubicBezTo>
                <a:cubicBezTo>
                  <a:pt x="1649455" y="1236297"/>
                  <a:pt x="1642571" y="1258824"/>
                  <a:pt x="1642571" y="1261954"/>
                </a:cubicBezTo>
                <a:cubicBezTo>
                  <a:pt x="1625051" y="1289486"/>
                  <a:pt x="1571236" y="1268836"/>
                  <a:pt x="1595640" y="1317019"/>
                </a:cubicBezTo>
                <a:cubicBezTo>
                  <a:pt x="1590635" y="1317019"/>
                  <a:pt x="1583751" y="1319522"/>
                  <a:pt x="1581875" y="1317019"/>
                </a:cubicBezTo>
                <a:cubicBezTo>
                  <a:pt x="1567483" y="1300750"/>
                  <a:pt x="1542452" y="1282603"/>
                  <a:pt x="1544329" y="1266959"/>
                </a:cubicBezTo>
                <a:cubicBezTo>
                  <a:pt x="1546832" y="1246309"/>
                  <a:pt x="1566231" y="1220028"/>
                  <a:pt x="1585003" y="1211893"/>
                </a:cubicBezTo>
                <a:cubicBezTo>
                  <a:pt x="1588601" y="1210329"/>
                  <a:pt x="1592981" y="1210134"/>
                  <a:pt x="1597802" y="1210896"/>
                </a:cubicBezTo>
                <a:close/>
                <a:moveTo>
                  <a:pt x="4049408" y="1185769"/>
                </a:moveTo>
                <a:cubicBezTo>
                  <a:pt x="4064503" y="1185926"/>
                  <a:pt x="4079521" y="1192809"/>
                  <a:pt x="4094226" y="1206263"/>
                </a:cubicBezTo>
                <a:cubicBezTo>
                  <a:pt x="4123637" y="1233169"/>
                  <a:pt x="4123010" y="1273843"/>
                  <a:pt x="4089221" y="1305755"/>
                </a:cubicBezTo>
                <a:cubicBezTo>
                  <a:pt x="4063566" y="1326404"/>
                  <a:pt x="4032903" y="1327657"/>
                  <a:pt x="4003493" y="1300750"/>
                </a:cubicBezTo>
                <a:cubicBezTo>
                  <a:pt x="3974084" y="1273843"/>
                  <a:pt x="3974084" y="1232544"/>
                  <a:pt x="4004120" y="1205636"/>
                </a:cubicBezTo>
                <a:cubicBezTo>
                  <a:pt x="4019138" y="1192183"/>
                  <a:pt x="4034312" y="1185613"/>
                  <a:pt x="4049408" y="1185769"/>
                </a:cubicBezTo>
                <a:close/>
                <a:moveTo>
                  <a:pt x="1356608" y="1185613"/>
                </a:moveTo>
                <a:cubicBezTo>
                  <a:pt x="1376632" y="1191871"/>
                  <a:pt x="1406041" y="1192496"/>
                  <a:pt x="1414176" y="1206263"/>
                </a:cubicBezTo>
                <a:cubicBezTo>
                  <a:pt x="1424813" y="1224409"/>
                  <a:pt x="1418556" y="1251942"/>
                  <a:pt x="1419181" y="1275721"/>
                </a:cubicBezTo>
                <a:cubicBezTo>
                  <a:pt x="1406041" y="1273216"/>
                  <a:pt x="1387269" y="1275094"/>
                  <a:pt x="1381012" y="1267586"/>
                </a:cubicBezTo>
                <a:cubicBezTo>
                  <a:pt x="1365368" y="1247562"/>
                  <a:pt x="1355356" y="1222532"/>
                  <a:pt x="1343466" y="1200005"/>
                </a:cubicBezTo>
                <a:close/>
                <a:moveTo>
                  <a:pt x="3825862" y="1164103"/>
                </a:moveTo>
                <a:cubicBezTo>
                  <a:pt x="3841897" y="1163868"/>
                  <a:pt x="3858010" y="1169969"/>
                  <a:pt x="3871463" y="1182484"/>
                </a:cubicBezTo>
                <a:cubicBezTo>
                  <a:pt x="3901497" y="1209391"/>
                  <a:pt x="3902749" y="1250689"/>
                  <a:pt x="3873340" y="1278848"/>
                </a:cubicBezTo>
                <a:cubicBezTo>
                  <a:pt x="3843931" y="1305755"/>
                  <a:pt x="3812642" y="1306382"/>
                  <a:pt x="3782608" y="1280100"/>
                </a:cubicBezTo>
                <a:cubicBezTo>
                  <a:pt x="3751946" y="1253194"/>
                  <a:pt x="3751946" y="1211893"/>
                  <a:pt x="3780730" y="1183736"/>
                </a:cubicBezTo>
                <a:cubicBezTo>
                  <a:pt x="3793871" y="1170908"/>
                  <a:pt x="3809828" y="1164338"/>
                  <a:pt x="3825862" y="1164103"/>
                </a:cubicBezTo>
                <a:close/>
                <a:moveTo>
                  <a:pt x="3618507" y="1153544"/>
                </a:moveTo>
                <a:cubicBezTo>
                  <a:pt x="3635559" y="1154013"/>
                  <a:pt x="3652454" y="1161835"/>
                  <a:pt x="3665594" y="1176852"/>
                </a:cubicBezTo>
                <a:cubicBezTo>
                  <a:pt x="3691874" y="1206888"/>
                  <a:pt x="3688746" y="1237549"/>
                  <a:pt x="3667471" y="1262579"/>
                </a:cubicBezTo>
                <a:cubicBezTo>
                  <a:pt x="3634933" y="1295118"/>
                  <a:pt x="3593634" y="1294492"/>
                  <a:pt x="3567353" y="1263831"/>
                </a:cubicBezTo>
                <a:cubicBezTo>
                  <a:pt x="3541696" y="1233795"/>
                  <a:pt x="3542948" y="1202508"/>
                  <a:pt x="3570480" y="1174349"/>
                </a:cubicBezTo>
                <a:cubicBezTo>
                  <a:pt x="3584247" y="1159957"/>
                  <a:pt x="3601455" y="1153074"/>
                  <a:pt x="3618507" y="1153544"/>
                </a:cubicBezTo>
                <a:close/>
                <a:moveTo>
                  <a:pt x="3398950" y="1131173"/>
                </a:moveTo>
                <a:cubicBezTo>
                  <a:pt x="3416079" y="1131956"/>
                  <a:pt x="3432818" y="1139934"/>
                  <a:pt x="3445332" y="1154952"/>
                </a:cubicBezTo>
                <a:cubicBezTo>
                  <a:pt x="3470363" y="1185613"/>
                  <a:pt x="3466608" y="1216275"/>
                  <a:pt x="3440952" y="1245059"/>
                </a:cubicBezTo>
                <a:cubicBezTo>
                  <a:pt x="3410917" y="1270088"/>
                  <a:pt x="3380256" y="1271966"/>
                  <a:pt x="3350845" y="1245684"/>
                </a:cubicBezTo>
                <a:cubicBezTo>
                  <a:pt x="3320811" y="1219403"/>
                  <a:pt x="3320811" y="1178104"/>
                  <a:pt x="3350220" y="1150572"/>
                </a:cubicBezTo>
                <a:cubicBezTo>
                  <a:pt x="3364300" y="1136805"/>
                  <a:pt x="3381820" y="1130391"/>
                  <a:pt x="3398950" y="1131173"/>
                </a:cubicBezTo>
                <a:close/>
                <a:moveTo>
                  <a:pt x="3172744" y="1108960"/>
                </a:moveTo>
                <a:cubicBezTo>
                  <a:pt x="3187996" y="1108803"/>
                  <a:pt x="3203170" y="1115530"/>
                  <a:pt x="3217562" y="1129296"/>
                </a:cubicBezTo>
                <a:cubicBezTo>
                  <a:pt x="3246973" y="1156829"/>
                  <a:pt x="3245721" y="1188741"/>
                  <a:pt x="3222569" y="1219403"/>
                </a:cubicBezTo>
                <a:cubicBezTo>
                  <a:pt x="3193158" y="1246936"/>
                  <a:pt x="3162498" y="1250689"/>
                  <a:pt x="3131210" y="1225660"/>
                </a:cubicBezTo>
                <a:cubicBezTo>
                  <a:pt x="3100549" y="1200631"/>
                  <a:pt x="3098673" y="1156829"/>
                  <a:pt x="3127455" y="1129923"/>
                </a:cubicBezTo>
                <a:cubicBezTo>
                  <a:pt x="3142161" y="1116156"/>
                  <a:pt x="3157491" y="1109116"/>
                  <a:pt x="3172744" y="1108960"/>
                </a:cubicBezTo>
                <a:close/>
                <a:moveTo>
                  <a:pt x="2957254" y="1088075"/>
                </a:moveTo>
                <a:cubicBezTo>
                  <a:pt x="2972428" y="1089248"/>
                  <a:pt x="2986977" y="1097070"/>
                  <a:pt x="2999804" y="1111776"/>
                </a:cubicBezTo>
                <a:cubicBezTo>
                  <a:pt x="3026085" y="1141810"/>
                  <a:pt x="3021705" y="1172472"/>
                  <a:pt x="2995424" y="1201883"/>
                </a:cubicBezTo>
                <a:cubicBezTo>
                  <a:pt x="2964763" y="1225035"/>
                  <a:pt x="2934728" y="1226285"/>
                  <a:pt x="2905943" y="1198753"/>
                </a:cubicBezTo>
                <a:cubicBezTo>
                  <a:pt x="2877785" y="1171847"/>
                  <a:pt x="2880288" y="1127418"/>
                  <a:pt x="2910949" y="1104266"/>
                </a:cubicBezTo>
                <a:cubicBezTo>
                  <a:pt x="2926280" y="1092377"/>
                  <a:pt x="2942080" y="1086902"/>
                  <a:pt x="2957254" y="1088075"/>
                </a:cubicBezTo>
                <a:close/>
                <a:moveTo>
                  <a:pt x="2728389" y="1066487"/>
                </a:moveTo>
                <a:cubicBezTo>
                  <a:pt x="2743563" y="1066096"/>
                  <a:pt x="2758894" y="1072666"/>
                  <a:pt x="2773286" y="1086120"/>
                </a:cubicBezTo>
                <a:cubicBezTo>
                  <a:pt x="2802070" y="1113026"/>
                  <a:pt x="2799568" y="1144940"/>
                  <a:pt x="2776414" y="1176227"/>
                </a:cubicBezTo>
                <a:cubicBezTo>
                  <a:pt x="2746379" y="1201256"/>
                  <a:pt x="2715093" y="1205011"/>
                  <a:pt x="2686309" y="1177479"/>
                </a:cubicBezTo>
                <a:cubicBezTo>
                  <a:pt x="2658150" y="1149945"/>
                  <a:pt x="2657525" y="1117406"/>
                  <a:pt x="2684431" y="1088622"/>
                </a:cubicBezTo>
                <a:cubicBezTo>
                  <a:pt x="2698197" y="1074230"/>
                  <a:pt x="2713215" y="1066878"/>
                  <a:pt x="2728389" y="1066487"/>
                </a:cubicBezTo>
                <a:close/>
                <a:moveTo>
                  <a:pt x="2248289" y="1061090"/>
                </a:moveTo>
                <a:cubicBezTo>
                  <a:pt x="2275822" y="1061090"/>
                  <a:pt x="2303979" y="1064845"/>
                  <a:pt x="2331513" y="1067348"/>
                </a:cubicBezTo>
                <a:cubicBezTo>
                  <a:pt x="2329011" y="1076734"/>
                  <a:pt x="2327758" y="1093629"/>
                  <a:pt x="2324004" y="1094880"/>
                </a:cubicBezTo>
                <a:cubicBezTo>
                  <a:pt x="2296471" y="1099261"/>
                  <a:pt x="2268313" y="1099886"/>
                  <a:pt x="2222007" y="1103641"/>
                </a:cubicBezTo>
                <a:cubicBezTo>
                  <a:pt x="2237651" y="1077360"/>
                  <a:pt x="2243283" y="1061090"/>
                  <a:pt x="2248289" y="1061090"/>
                </a:cubicBezTo>
                <a:close/>
                <a:moveTo>
                  <a:pt x="2045471" y="1059448"/>
                </a:moveTo>
                <a:cubicBezTo>
                  <a:pt x="2053996" y="1060934"/>
                  <a:pt x="2062131" y="1064219"/>
                  <a:pt x="2065572" y="1068600"/>
                </a:cubicBezTo>
                <a:cubicBezTo>
                  <a:pt x="2080591" y="1089249"/>
                  <a:pt x="2088099" y="1114904"/>
                  <a:pt x="2105621" y="1154952"/>
                </a:cubicBezTo>
                <a:cubicBezTo>
                  <a:pt x="2064947" y="1142437"/>
                  <a:pt x="2037415" y="1140560"/>
                  <a:pt x="2020519" y="1126168"/>
                </a:cubicBezTo>
                <a:cubicBezTo>
                  <a:pt x="2001747" y="1109272"/>
                  <a:pt x="1991109" y="1078612"/>
                  <a:pt x="2023023" y="1061090"/>
                </a:cubicBezTo>
                <a:cubicBezTo>
                  <a:pt x="2028028" y="1058274"/>
                  <a:pt x="2036945" y="1057961"/>
                  <a:pt x="2045471" y="1059448"/>
                </a:cubicBezTo>
                <a:close/>
                <a:moveTo>
                  <a:pt x="1820683" y="1025707"/>
                </a:moveTo>
                <a:cubicBezTo>
                  <a:pt x="1843238" y="1026675"/>
                  <a:pt x="1865178" y="1063280"/>
                  <a:pt x="1890991" y="1049201"/>
                </a:cubicBezTo>
                <a:cubicBezTo>
                  <a:pt x="1892243" y="1067348"/>
                  <a:pt x="1894120" y="1086120"/>
                  <a:pt x="1896623" y="1121788"/>
                </a:cubicBezTo>
                <a:cubicBezTo>
                  <a:pt x="1856574" y="1115531"/>
                  <a:pt x="1824662" y="1118658"/>
                  <a:pt x="1804013" y="1104892"/>
                </a:cubicBezTo>
                <a:cubicBezTo>
                  <a:pt x="1792123" y="1096757"/>
                  <a:pt x="1787743" y="1053581"/>
                  <a:pt x="1797756" y="1039816"/>
                </a:cubicBezTo>
                <a:cubicBezTo>
                  <a:pt x="1805578" y="1029022"/>
                  <a:pt x="1813164" y="1025385"/>
                  <a:pt x="1820683" y="1025707"/>
                </a:cubicBezTo>
                <a:close/>
                <a:moveTo>
                  <a:pt x="1674485" y="983498"/>
                </a:moveTo>
                <a:cubicBezTo>
                  <a:pt x="1669478" y="1027926"/>
                  <a:pt x="1676362" y="1062342"/>
                  <a:pt x="1661970" y="1076108"/>
                </a:cubicBezTo>
                <a:cubicBezTo>
                  <a:pt x="1646951" y="1090500"/>
                  <a:pt x="1606904" y="1094255"/>
                  <a:pt x="1588132" y="1084242"/>
                </a:cubicBezTo>
                <a:cubicBezTo>
                  <a:pt x="1556844" y="1067348"/>
                  <a:pt x="1554968" y="1028552"/>
                  <a:pt x="1582500" y="1005400"/>
                </a:cubicBezTo>
                <a:cubicBezTo>
                  <a:pt x="1599395" y="991007"/>
                  <a:pt x="1630682" y="992885"/>
                  <a:pt x="1674485" y="983498"/>
                </a:cubicBezTo>
                <a:close/>
                <a:moveTo>
                  <a:pt x="1389147" y="970358"/>
                </a:moveTo>
                <a:cubicBezTo>
                  <a:pt x="1405416" y="974738"/>
                  <a:pt x="1431071" y="975363"/>
                  <a:pt x="1436077" y="985375"/>
                </a:cubicBezTo>
                <a:cubicBezTo>
                  <a:pt x="1446088" y="1007277"/>
                  <a:pt x="1445463" y="1033558"/>
                  <a:pt x="1449843" y="1061716"/>
                </a:cubicBezTo>
                <a:cubicBezTo>
                  <a:pt x="1420433" y="1066722"/>
                  <a:pt x="1406041" y="1068600"/>
                  <a:pt x="1391649" y="1071103"/>
                </a:cubicBezTo>
                <a:cubicBezTo>
                  <a:pt x="1391024" y="1037938"/>
                  <a:pt x="1389772" y="1004147"/>
                  <a:pt x="1389147" y="970358"/>
                </a:cubicBezTo>
                <a:close/>
                <a:moveTo>
                  <a:pt x="4071074" y="965821"/>
                </a:moveTo>
                <a:cubicBezTo>
                  <a:pt x="4088438" y="965821"/>
                  <a:pt x="4105803" y="973173"/>
                  <a:pt x="4118630" y="987878"/>
                </a:cubicBezTo>
                <a:cubicBezTo>
                  <a:pt x="4144911" y="1017914"/>
                  <a:pt x="4143661" y="1048576"/>
                  <a:pt x="4116127" y="1077360"/>
                </a:cubicBezTo>
                <a:cubicBezTo>
                  <a:pt x="4090473" y="1103641"/>
                  <a:pt x="4051677" y="1103014"/>
                  <a:pt x="4021640" y="1073605"/>
                </a:cubicBezTo>
                <a:cubicBezTo>
                  <a:pt x="4000365" y="1048576"/>
                  <a:pt x="3997236" y="1017914"/>
                  <a:pt x="4023517" y="987878"/>
                </a:cubicBezTo>
                <a:cubicBezTo>
                  <a:pt x="4036345" y="973173"/>
                  <a:pt x="4053709" y="965821"/>
                  <a:pt x="4071074" y="965821"/>
                </a:cubicBezTo>
                <a:close/>
                <a:moveTo>
                  <a:pt x="1180071" y="960424"/>
                </a:moveTo>
                <a:cubicBezTo>
                  <a:pt x="1191725" y="960189"/>
                  <a:pt x="1202988" y="960971"/>
                  <a:pt x="1212687" y="965351"/>
                </a:cubicBezTo>
                <a:cubicBezTo>
                  <a:pt x="1222073" y="969733"/>
                  <a:pt x="1218945" y="999767"/>
                  <a:pt x="1222073" y="1018539"/>
                </a:cubicBezTo>
                <a:cubicBezTo>
                  <a:pt x="1202050" y="1017914"/>
                  <a:pt x="1181399" y="1017289"/>
                  <a:pt x="1155745" y="1016037"/>
                </a:cubicBezTo>
                <a:cubicBezTo>
                  <a:pt x="1151365" y="992260"/>
                  <a:pt x="1148235" y="976615"/>
                  <a:pt x="1145107" y="961598"/>
                </a:cubicBezTo>
                <a:cubicBezTo>
                  <a:pt x="1156371" y="961911"/>
                  <a:pt x="1168416" y="960659"/>
                  <a:pt x="1180071" y="960424"/>
                </a:cubicBezTo>
                <a:close/>
                <a:moveTo>
                  <a:pt x="3854020" y="943295"/>
                </a:moveTo>
                <a:cubicBezTo>
                  <a:pt x="3869116" y="944390"/>
                  <a:pt x="3883664" y="952211"/>
                  <a:pt x="3897117" y="966603"/>
                </a:cubicBezTo>
                <a:cubicBezTo>
                  <a:pt x="3922773" y="992260"/>
                  <a:pt x="3920271" y="1031054"/>
                  <a:pt x="3889609" y="1060465"/>
                </a:cubicBezTo>
                <a:cubicBezTo>
                  <a:pt x="3863328" y="1081115"/>
                  <a:pt x="3833292" y="1082992"/>
                  <a:pt x="3803882" y="1055459"/>
                </a:cubicBezTo>
                <a:cubicBezTo>
                  <a:pt x="3775723" y="1028552"/>
                  <a:pt x="3776975" y="984750"/>
                  <a:pt x="3807637" y="960346"/>
                </a:cubicBezTo>
                <a:cubicBezTo>
                  <a:pt x="3823281" y="947831"/>
                  <a:pt x="3838924" y="942200"/>
                  <a:pt x="3854020" y="943295"/>
                </a:cubicBezTo>
                <a:close/>
                <a:moveTo>
                  <a:pt x="961765" y="940322"/>
                </a:moveTo>
                <a:cubicBezTo>
                  <a:pt x="975531" y="944702"/>
                  <a:pt x="993677" y="945954"/>
                  <a:pt x="1001812" y="954714"/>
                </a:cubicBezTo>
                <a:cubicBezTo>
                  <a:pt x="1009947" y="964101"/>
                  <a:pt x="1008069" y="982247"/>
                  <a:pt x="1011199" y="996013"/>
                </a:cubicBezTo>
                <a:cubicBezTo>
                  <a:pt x="998683" y="989755"/>
                  <a:pt x="986168" y="984125"/>
                  <a:pt x="971151" y="976615"/>
                </a:cubicBezTo>
                <a:cubicBezTo>
                  <a:pt x="968023" y="964101"/>
                  <a:pt x="964893" y="952211"/>
                  <a:pt x="961765" y="940322"/>
                </a:cubicBezTo>
                <a:close/>
                <a:moveTo>
                  <a:pt x="3641503" y="932657"/>
                </a:moveTo>
                <a:cubicBezTo>
                  <a:pt x="3658867" y="933283"/>
                  <a:pt x="3675919" y="941261"/>
                  <a:pt x="3688121" y="956591"/>
                </a:cubicBezTo>
                <a:cubicBezTo>
                  <a:pt x="3712525" y="987878"/>
                  <a:pt x="3710647" y="1019792"/>
                  <a:pt x="3681237" y="1046073"/>
                </a:cubicBezTo>
                <a:cubicBezTo>
                  <a:pt x="3651827" y="1072980"/>
                  <a:pt x="3620541" y="1068600"/>
                  <a:pt x="3591130" y="1042944"/>
                </a:cubicBezTo>
                <a:cubicBezTo>
                  <a:pt x="3567353" y="1012282"/>
                  <a:pt x="3565475" y="982247"/>
                  <a:pt x="3593007" y="952837"/>
                </a:cubicBezTo>
                <a:cubicBezTo>
                  <a:pt x="3606461" y="938758"/>
                  <a:pt x="3624138" y="932031"/>
                  <a:pt x="3641503" y="932657"/>
                </a:cubicBezTo>
                <a:close/>
                <a:moveTo>
                  <a:pt x="722731" y="925305"/>
                </a:moveTo>
                <a:cubicBezTo>
                  <a:pt x="741503" y="927182"/>
                  <a:pt x="767159" y="922175"/>
                  <a:pt x="776545" y="932187"/>
                </a:cubicBezTo>
                <a:cubicBezTo>
                  <a:pt x="789059" y="945329"/>
                  <a:pt x="789059" y="970358"/>
                  <a:pt x="795317" y="994762"/>
                </a:cubicBezTo>
                <a:cubicBezTo>
                  <a:pt x="777171" y="996640"/>
                  <a:pt x="766533" y="999767"/>
                  <a:pt x="765282" y="997265"/>
                </a:cubicBezTo>
                <a:cubicBezTo>
                  <a:pt x="750263" y="973486"/>
                  <a:pt x="736498" y="949709"/>
                  <a:pt x="722731" y="925305"/>
                </a:cubicBezTo>
                <a:close/>
                <a:moveTo>
                  <a:pt x="3417018" y="910287"/>
                </a:moveTo>
                <a:cubicBezTo>
                  <a:pt x="3432036" y="910600"/>
                  <a:pt x="3447210" y="917483"/>
                  <a:pt x="3462228" y="929685"/>
                </a:cubicBezTo>
                <a:cubicBezTo>
                  <a:pt x="3487257" y="959721"/>
                  <a:pt x="3489760" y="989755"/>
                  <a:pt x="3463479" y="1019792"/>
                </a:cubicBezTo>
                <a:cubicBezTo>
                  <a:pt x="3437824" y="1049201"/>
                  <a:pt x="3394021" y="1049201"/>
                  <a:pt x="3368992" y="1019166"/>
                </a:cubicBezTo>
                <a:cubicBezTo>
                  <a:pt x="3343963" y="989130"/>
                  <a:pt x="3344588" y="957843"/>
                  <a:pt x="3372747" y="930310"/>
                </a:cubicBezTo>
                <a:cubicBezTo>
                  <a:pt x="3387139" y="916231"/>
                  <a:pt x="3402000" y="909974"/>
                  <a:pt x="3417018" y="910287"/>
                </a:cubicBezTo>
                <a:close/>
                <a:moveTo>
                  <a:pt x="3191673" y="888698"/>
                </a:moveTo>
                <a:cubicBezTo>
                  <a:pt x="3206925" y="887916"/>
                  <a:pt x="3222568" y="894017"/>
                  <a:pt x="3237586" y="907158"/>
                </a:cubicBezTo>
                <a:cubicBezTo>
                  <a:pt x="3268873" y="934065"/>
                  <a:pt x="3261990" y="965978"/>
                  <a:pt x="3248850" y="991633"/>
                </a:cubicBezTo>
                <a:cubicBezTo>
                  <a:pt x="3213182" y="1023546"/>
                  <a:pt x="3181895" y="1027926"/>
                  <a:pt x="3152486" y="1001020"/>
                </a:cubicBezTo>
                <a:cubicBezTo>
                  <a:pt x="3123075" y="974113"/>
                  <a:pt x="3121825" y="940949"/>
                  <a:pt x="3148106" y="911538"/>
                </a:cubicBezTo>
                <a:cubicBezTo>
                  <a:pt x="3161560" y="897146"/>
                  <a:pt x="3176421" y="889481"/>
                  <a:pt x="3191673" y="888698"/>
                </a:cubicBezTo>
                <a:close/>
                <a:moveTo>
                  <a:pt x="2973914" y="866798"/>
                </a:moveTo>
                <a:cubicBezTo>
                  <a:pt x="2989167" y="866954"/>
                  <a:pt x="3004498" y="873994"/>
                  <a:pt x="3018576" y="887761"/>
                </a:cubicBezTo>
                <a:cubicBezTo>
                  <a:pt x="3047987" y="915918"/>
                  <a:pt x="3039225" y="947206"/>
                  <a:pt x="3023583" y="973486"/>
                </a:cubicBezTo>
                <a:cubicBezTo>
                  <a:pt x="2988541" y="1001020"/>
                  <a:pt x="2956628" y="1004147"/>
                  <a:pt x="2929096" y="975989"/>
                </a:cubicBezTo>
                <a:cubicBezTo>
                  <a:pt x="2901563" y="947831"/>
                  <a:pt x="2901563" y="914667"/>
                  <a:pt x="2929721" y="887134"/>
                </a:cubicBezTo>
                <a:cubicBezTo>
                  <a:pt x="2943487" y="873368"/>
                  <a:pt x="2958662" y="866641"/>
                  <a:pt x="2973914" y="866798"/>
                </a:cubicBezTo>
                <a:close/>
                <a:moveTo>
                  <a:pt x="2738166" y="856238"/>
                </a:moveTo>
                <a:cubicBezTo>
                  <a:pt x="2753731" y="856629"/>
                  <a:pt x="2770470" y="863982"/>
                  <a:pt x="2785801" y="875871"/>
                </a:cubicBezTo>
                <a:cubicBezTo>
                  <a:pt x="2808953" y="907158"/>
                  <a:pt x="2812082" y="939697"/>
                  <a:pt x="2782673" y="965978"/>
                </a:cubicBezTo>
                <a:cubicBezTo>
                  <a:pt x="2753887" y="992260"/>
                  <a:pt x="2715093" y="992885"/>
                  <a:pt x="2695694" y="960346"/>
                </a:cubicBezTo>
                <a:cubicBezTo>
                  <a:pt x="2683805" y="940322"/>
                  <a:pt x="2684431" y="899023"/>
                  <a:pt x="2697571" y="878374"/>
                </a:cubicBezTo>
                <a:cubicBezTo>
                  <a:pt x="2708209" y="862417"/>
                  <a:pt x="2722601" y="855847"/>
                  <a:pt x="2738166" y="856238"/>
                </a:cubicBezTo>
                <a:close/>
                <a:moveTo>
                  <a:pt x="2548019" y="840830"/>
                </a:moveTo>
                <a:cubicBezTo>
                  <a:pt x="2586190" y="876496"/>
                  <a:pt x="2589945" y="927807"/>
                  <a:pt x="2560533" y="941574"/>
                </a:cubicBezTo>
                <a:cubicBezTo>
                  <a:pt x="2537381" y="952837"/>
                  <a:pt x="2501088" y="952837"/>
                  <a:pt x="2477936" y="941574"/>
                </a:cubicBezTo>
                <a:cubicBezTo>
                  <a:pt x="2449152" y="927807"/>
                  <a:pt x="2449152" y="871491"/>
                  <a:pt x="2477936" y="855222"/>
                </a:cubicBezTo>
                <a:cubicBezTo>
                  <a:pt x="2500463" y="842080"/>
                  <a:pt x="2531749" y="843958"/>
                  <a:pt x="2548019" y="840830"/>
                </a:cubicBezTo>
                <a:close/>
                <a:moveTo>
                  <a:pt x="1691379" y="825186"/>
                </a:moveTo>
                <a:cubicBezTo>
                  <a:pt x="1690127" y="836450"/>
                  <a:pt x="1689502" y="847712"/>
                  <a:pt x="1688877" y="855222"/>
                </a:cubicBezTo>
                <a:cubicBezTo>
                  <a:pt x="1656963" y="882129"/>
                  <a:pt x="1628804" y="883379"/>
                  <a:pt x="1603150" y="857724"/>
                </a:cubicBezTo>
                <a:cubicBezTo>
                  <a:pt x="1597518" y="852092"/>
                  <a:pt x="1598770" y="839578"/>
                  <a:pt x="1596892" y="830192"/>
                </a:cubicBezTo>
                <a:cubicBezTo>
                  <a:pt x="1628179" y="828315"/>
                  <a:pt x="1660093" y="827063"/>
                  <a:pt x="1691379" y="825186"/>
                </a:cubicBezTo>
                <a:close/>
                <a:moveTo>
                  <a:pt x="4092662" y="745717"/>
                </a:moveTo>
                <a:cubicBezTo>
                  <a:pt x="4107367" y="746186"/>
                  <a:pt x="4121759" y="752287"/>
                  <a:pt x="4134899" y="760108"/>
                </a:cubicBezTo>
                <a:lnTo>
                  <a:pt x="4147803" y="780871"/>
                </a:lnTo>
                <a:lnTo>
                  <a:pt x="4147803" y="839551"/>
                </a:lnTo>
                <a:lnTo>
                  <a:pt x="4136777" y="854595"/>
                </a:lnTo>
                <a:cubicBezTo>
                  <a:pt x="4108619" y="882129"/>
                  <a:pt x="4075454" y="882129"/>
                  <a:pt x="4047922" y="853970"/>
                </a:cubicBezTo>
                <a:cubicBezTo>
                  <a:pt x="4020388" y="825811"/>
                  <a:pt x="4021015" y="793274"/>
                  <a:pt x="4048547" y="765115"/>
                </a:cubicBezTo>
                <a:cubicBezTo>
                  <a:pt x="4062939" y="750410"/>
                  <a:pt x="4077957" y="745247"/>
                  <a:pt x="4092662" y="745717"/>
                </a:cubicBezTo>
                <a:close/>
                <a:moveTo>
                  <a:pt x="3696255" y="730073"/>
                </a:moveTo>
                <a:cubicBezTo>
                  <a:pt x="3701886" y="738208"/>
                  <a:pt x="3710021" y="745716"/>
                  <a:pt x="3711273" y="754478"/>
                </a:cubicBezTo>
                <a:cubicBezTo>
                  <a:pt x="3716905" y="793899"/>
                  <a:pt x="3700009" y="820180"/>
                  <a:pt x="3659962" y="827688"/>
                </a:cubicBezTo>
                <a:cubicBezTo>
                  <a:pt x="3650575" y="829566"/>
                  <a:pt x="3639938" y="825186"/>
                  <a:pt x="3629926" y="823934"/>
                </a:cubicBezTo>
                <a:cubicBezTo>
                  <a:pt x="3635558" y="815174"/>
                  <a:pt x="3641815" y="807039"/>
                  <a:pt x="3646821" y="799531"/>
                </a:cubicBezTo>
                <a:cubicBezTo>
                  <a:pt x="3649950" y="800782"/>
                  <a:pt x="3652453" y="802659"/>
                  <a:pt x="3655582" y="803911"/>
                </a:cubicBezTo>
                <a:cubicBezTo>
                  <a:pt x="3662465" y="785764"/>
                  <a:pt x="3668722" y="766365"/>
                  <a:pt x="3676857" y="748845"/>
                </a:cubicBezTo>
                <a:cubicBezTo>
                  <a:pt x="3680611" y="741336"/>
                  <a:pt x="3689371" y="736331"/>
                  <a:pt x="3696255" y="730073"/>
                </a:cubicBezTo>
                <a:close/>
                <a:moveTo>
                  <a:pt x="1248979" y="728196"/>
                </a:moveTo>
                <a:cubicBezTo>
                  <a:pt x="1243349" y="766365"/>
                  <a:pt x="1246477" y="793274"/>
                  <a:pt x="1234587" y="810168"/>
                </a:cubicBezTo>
                <a:cubicBezTo>
                  <a:pt x="1214565" y="837700"/>
                  <a:pt x="1180774" y="835823"/>
                  <a:pt x="1163879" y="807666"/>
                </a:cubicBezTo>
                <a:cubicBezTo>
                  <a:pt x="1154492" y="791396"/>
                  <a:pt x="1156997" y="755728"/>
                  <a:pt x="1168885" y="741963"/>
                </a:cubicBezTo>
                <a:cubicBezTo>
                  <a:pt x="1180149" y="728821"/>
                  <a:pt x="1210810" y="733201"/>
                  <a:pt x="1248979" y="728196"/>
                </a:cubicBezTo>
                <a:close/>
                <a:moveTo>
                  <a:pt x="1018081" y="727571"/>
                </a:moveTo>
                <a:cubicBezTo>
                  <a:pt x="1027468" y="743213"/>
                  <a:pt x="1034976" y="760735"/>
                  <a:pt x="1046240" y="783887"/>
                </a:cubicBezTo>
                <a:cubicBezTo>
                  <a:pt x="1029344" y="785139"/>
                  <a:pt x="1019333" y="787642"/>
                  <a:pt x="1018707" y="785764"/>
                </a:cubicBezTo>
                <a:cubicBezTo>
                  <a:pt x="1009947" y="767617"/>
                  <a:pt x="1003689" y="748845"/>
                  <a:pt x="996180" y="730699"/>
                </a:cubicBezTo>
                <a:cubicBezTo>
                  <a:pt x="1003689" y="730073"/>
                  <a:pt x="1016829" y="725693"/>
                  <a:pt x="1018081" y="727571"/>
                </a:cubicBezTo>
                <a:close/>
                <a:moveTo>
                  <a:pt x="3871071" y="723347"/>
                </a:moveTo>
                <a:cubicBezTo>
                  <a:pt x="3885698" y="723816"/>
                  <a:pt x="3899933" y="730073"/>
                  <a:pt x="3912761" y="738208"/>
                </a:cubicBezTo>
                <a:cubicBezTo>
                  <a:pt x="3940295" y="773250"/>
                  <a:pt x="3943423" y="805162"/>
                  <a:pt x="3915264" y="832695"/>
                </a:cubicBezTo>
                <a:cubicBezTo>
                  <a:pt x="3887105" y="860227"/>
                  <a:pt x="3853941" y="860227"/>
                  <a:pt x="3826409" y="832068"/>
                </a:cubicBezTo>
                <a:cubicBezTo>
                  <a:pt x="3798877" y="803911"/>
                  <a:pt x="3799502" y="771372"/>
                  <a:pt x="3827034" y="743213"/>
                </a:cubicBezTo>
                <a:cubicBezTo>
                  <a:pt x="3841427" y="728196"/>
                  <a:pt x="3856444" y="722877"/>
                  <a:pt x="3871071" y="723347"/>
                </a:cubicBezTo>
                <a:close/>
                <a:moveTo>
                  <a:pt x="3490385" y="721312"/>
                </a:moveTo>
                <a:cubicBezTo>
                  <a:pt x="3492889" y="725067"/>
                  <a:pt x="3498520" y="729447"/>
                  <a:pt x="3498520" y="733201"/>
                </a:cubicBezTo>
                <a:cubicBezTo>
                  <a:pt x="3497895" y="755103"/>
                  <a:pt x="3496017" y="777004"/>
                  <a:pt x="3494140" y="798904"/>
                </a:cubicBezTo>
                <a:cubicBezTo>
                  <a:pt x="3472865" y="805788"/>
                  <a:pt x="3458473" y="810794"/>
                  <a:pt x="3444707" y="815174"/>
                </a:cubicBezTo>
                <a:cubicBezTo>
                  <a:pt x="3447209" y="803911"/>
                  <a:pt x="3449713" y="792022"/>
                  <a:pt x="3452216" y="780757"/>
                </a:cubicBezTo>
                <a:cubicBezTo>
                  <a:pt x="3453467" y="775752"/>
                  <a:pt x="3453467" y="769495"/>
                  <a:pt x="3455971" y="765740"/>
                </a:cubicBezTo>
                <a:cubicBezTo>
                  <a:pt x="3467233" y="750723"/>
                  <a:pt x="3479123" y="736331"/>
                  <a:pt x="3490385" y="721312"/>
                </a:cubicBezTo>
                <a:close/>
                <a:moveTo>
                  <a:pt x="3204892" y="704574"/>
                </a:moveTo>
                <a:cubicBezTo>
                  <a:pt x="3221787" y="705200"/>
                  <a:pt x="3239151" y="707233"/>
                  <a:pt x="3255733" y="707547"/>
                </a:cubicBezTo>
                <a:cubicBezTo>
                  <a:pt x="3255107" y="733201"/>
                  <a:pt x="3263242" y="765115"/>
                  <a:pt x="3251353" y="783887"/>
                </a:cubicBezTo>
                <a:cubicBezTo>
                  <a:pt x="3230703" y="816426"/>
                  <a:pt x="3195035" y="812671"/>
                  <a:pt x="3149357" y="781384"/>
                </a:cubicBezTo>
                <a:cubicBezTo>
                  <a:pt x="3151234" y="761360"/>
                  <a:pt x="3146229" y="713804"/>
                  <a:pt x="3156866" y="710049"/>
                </a:cubicBezTo>
                <a:cubicBezTo>
                  <a:pt x="3171571" y="704731"/>
                  <a:pt x="3187996" y="703948"/>
                  <a:pt x="3204892" y="704574"/>
                </a:cubicBezTo>
                <a:close/>
                <a:moveTo>
                  <a:pt x="3431567" y="685020"/>
                </a:moveTo>
                <a:cubicBezTo>
                  <a:pt x="3437197" y="689400"/>
                  <a:pt x="3443455" y="693780"/>
                  <a:pt x="3449087" y="698160"/>
                </a:cubicBezTo>
                <a:cubicBezTo>
                  <a:pt x="3440327" y="718184"/>
                  <a:pt x="3434695" y="738833"/>
                  <a:pt x="3423432" y="756980"/>
                </a:cubicBezTo>
                <a:cubicBezTo>
                  <a:pt x="3415297" y="769495"/>
                  <a:pt x="3400905" y="778882"/>
                  <a:pt x="3389016" y="789519"/>
                </a:cubicBezTo>
                <a:cubicBezTo>
                  <a:pt x="3385261" y="772623"/>
                  <a:pt x="3373372" y="750723"/>
                  <a:pt x="3379629" y="739459"/>
                </a:cubicBezTo>
                <a:cubicBezTo>
                  <a:pt x="3391519" y="718184"/>
                  <a:pt x="3413420" y="703167"/>
                  <a:pt x="3431567" y="685020"/>
                </a:cubicBezTo>
                <a:close/>
                <a:moveTo>
                  <a:pt x="2969769" y="668751"/>
                </a:moveTo>
                <a:cubicBezTo>
                  <a:pt x="2977904" y="674383"/>
                  <a:pt x="2986039" y="680013"/>
                  <a:pt x="2994799" y="685645"/>
                </a:cubicBezTo>
                <a:cubicBezTo>
                  <a:pt x="3047987" y="719436"/>
                  <a:pt x="3056747" y="740085"/>
                  <a:pt x="3017951" y="776377"/>
                </a:cubicBezTo>
                <a:cubicBezTo>
                  <a:pt x="3003559" y="776377"/>
                  <a:pt x="2979155" y="778255"/>
                  <a:pt x="2955377" y="774500"/>
                </a:cubicBezTo>
                <a:cubicBezTo>
                  <a:pt x="2951623" y="773875"/>
                  <a:pt x="2951623" y="748220"/>
                  <a:pt x="2950371" y="733828"/>
                </a:cubicBezTo>
                <a:cubicBezTo>
                  <a:pt x="2974775" y="731951"/>
                  <a:pt x="2989792" y="725693"/>
                  <a:pt x="2968517" y="698160"/>
                </a:cubicBezTo>
                <a:cubicBezTo>
                  <a:pt x="2964137" y="691903"/>
                  <a:pt x="2969143" y="678763"/>
                  <a:pt x="2969769" y="668751"/>
                </a:cubicBezTo>
                <a:close/>
                <a:moveTo>
                  <a:pt x="2546376" y="650056"/>
                </a:moveTo>
                <a:cubicBezTo>
                  <a:pt x="2562567" y="650134"/>
                  <a:pt x="2578993" y="651229"/>
                  <a:pt x="2594950" y="651229"/>
                </a:cubicBezTo>
                <a:cubicBezTo>
                  <a:pt x="2590570" y="675008"/>
                  <a:pt x="2594325" y="709424"/>
                  <a:pt x="2580558" y="718809"/>
                </a:cubicBezTo>
                <a:cubicBezTo>
                  <a:pt x="2560533" y="733201"/>
                  <a:pt x="2527369" y="729447"/>
                  <a:pt x="2482316" y="736331"/>
                </a:cubicBezTo>
                <a:cubicBezTo>
                  <a:pt x="2489825" y="695657"/>
                  <a:pt x="2489825" y="657486"/>
                  <a:pt x="2499211" y="654984"/>
                </a:cubicBezTo>
                <a:cubicBezTo>
                  <a:pt x="2514229" y="650917"/>
                  <a:pt x="2530185" y="649978"/>
                  <a:pt x="2546376" y="650056"/>
                </a:cubicBezTo>
                <a:close/>
                <a:moveTo>
                  <a:pt x="2747630" y="640592"/>
                </a:moveTo>
                <a:cubicBezTo>
                  <a:pt x="2765151" y="664996"/>
                  <a:pt x="2784549" y="688775"/>
                  <a:pt x="2800193" y="714429"/>
                </a:cubicBezTo>
                <a:cubicBezTo>
                  <a:pt x="2805200" y="722564"/>
                  <a:pt x="2800818" y="736331"/>
                  <a:pt x="2800193" y="755103"/>
                </a:cubicBezTo>
                <a:cubicBezTo>
                  <a:pt x="2778291" y="754478"/>
                  <a:pt x="2750134" y="761985"/>
                  <a:pt x="2735742" y="751348"/>
                </a:cubicBezTo>
                <a:cubicBezTo>
                  <a:pt x="2718846" y="738208"/>
                  <a:pt x="2705081" y="709424"/>
                  <a:pt x="2706331" y="688148"/>
                </a:cubicBezTo>
                <a:cubicBezTo>
                  <a:pt x="2706958" y="671253"/>
                  <a:pt x="2732613" y="656236"/>
                  <a:pt x="2747630" y="640592"/>
                </a:cubicBezTo>
                <a:close/>
                <a:moveTo>
                  <a:pt x="2364677" y="619942"/>
                </a:moveTo>
                <a:cubicBezTo>
                  <a:pt x="2368432" y="643094"/>
                  <a:pt x="2372812" y="666248"/>
                  <a:pt x="2376567" y="689400"/>
                </a:cubicBezTo>
                <a:lnTo>
                  <a:pt x="2367180" y="718809"/>
                </a:lnTo>
                <a:cubicBezTo>
                  <a:pt x="2350910" y="711927"/>
                  <a:pt x="2333391" y="707547"/>
                  <a:pt x="2318998" y="698160"/>
                </a:cubicBezTo>
                <a:cubicBezTo>
                  <a:pt x="2282705" y="673756"/>
                  <a:pt x="2329011" y="654984"/>
                  <a:pt x="2327133" y="631832"/>
                </a:cubicBezTo>
                <a:cubicBezTo>
                  <a:pt x="2327133" y="628702"/>
                  <a:pt x="2351537" y="623697"/>
                  <a:pt x="2364677" y="619942"/>
                </a:cubicBezTo>
                <a:close/>
                <a:moveTo>
                  <a:pt x="1479253" y="526708"/>
                </a:moveTo>
                <a:cubicBezTo>
                  <a:pt x="1482381" y="551737"/>
                  <a:pt x="1488639" y="574264"/>
                  <a:pt x="1484259" y="576766"/>
                </a:cubicBezTo>
                <a:cubicBezTo>
                  <a:pt x="1460480" y="588030"/>
                  <a:pt x="1434825" y="594913"/>
                  <a:pt x="1409169" y="603673"/>
                </a:cubicBezTo>
                <a:cubicBezTo>
                  <a:pt x="1411047" y="582398"/>
                  <a:pt x="1406041" y="555492"/>
                  <a:pt x="1416679" y="541100"/>
                </a:cubicBezTo>
                <a:cubicBezTo>
                  <a:pt x="1425439" y="529210"/>
                  <a:pt x="1453597" y="531713"/>
                  <a:pt x="1479253" y="526708"/>
                </a:cubicBezTo>
                <a:close/>
                <a:moveTo>
                  <a:pt x="4117066" y="524517"/>
                </a:moveTo>
                <a:cubicBezTo>
                  <a:pt x="4126061" y="524830"/>
                  <a:pt x="4135056" y="526942"/>
                  <a:pt x="4142741" y="530775"/>
                </a:cubicBezTo>
                <a:lnTo>
                  <a:pt x="4147803" y="535487"/>
                </a:lnTo>
                <a:lnTo>
                  <a:pt x="4147803" y="636345"/>
                </a:lnTo>
                <a:lnTo>
                  <a:pt x="4142516" y="640132"/>
                </a:lnTo>
                <a:cubicBezTo>
                  <a:pt x="4111630" y="654945"/>
                  <a:pt x="4080304" y="650134"/>
                  <a:pt x="4070449" y="628077"/>
                </a:cubicBezTo>
                <a:cubicBezTo>
                  <a:pt x="4060437" y="604298"/>
                  <a:pt x="4061689" y="567380"/>
                  <a:pt x="4073576" y="544853"/>
                </a:cubicBezTo>
                <a:cubicBezTo>
                  <a:pt x="4081086" y="530461"/>
                  <a:pt x="4099076" y="523891"/>
                  <a:pt x="4117066" y="524517"/>
                </a:cubicBezTo>
                <a:close/>
                <a:moveTo>
                  <a:pt x="3893833" y="505197"/>
                </a:moveTo>
                <a:cubicBezTo>
                  <a:pt x="3912918" y="503085"/>
                  <a:pt x="3929344" y="509499"/>
                  <a:pt x="3936540" y="524203"/>
                </a:cubicBezTo>
                <a:cubicBezTo>
                  <a:pt x="3947803" y="547357"/>
                  <a:pt x="3947803" y="584276"/>
                  <a:pt x="3936540" y="608053"/>
                </a:cubicBezTo>
                <a:cubicBezTo>
                  <a:pt x="3922773" y="637464"/>
                  <a:pt x="3866457" y="636837"/>
                  <a:pt x="3849561" y="608053"/>
                </a:cubicBezTo>
                <a:cubicBezTo>
                  <a:pt x="3836421" y="584901"/>
                  <a:pt x="3838299" y="553614"/>
                  <a:pt x="3835169" y="537345"/>
                </a:cubicBezTo>
                <a:cubicBezTo>
                  <a:pt x="3853003" y="517947"/>
                  <a:pt x="3874748" y="507309"/>
                  <a:pt x="3893833" y="505197"/>
                </a:cubicBezTo>
                <a:close/>
                <a:moveTo>
                  <a:pt x="3437197" y="486659"/>
                </a:moveTo>
                <a:cubicBezTo>
                  <a:pt x="3452216" y="487285"/>
                  <a:pt x="3466608" y="489789"/>
                  <a:pt x="3481625" y="491666"/>
                </a:cubicBezTo>
                <a:cubicBezTo>
                  <a:pt x="3479748" y="500426"/>
                  <a:pt x="3480373" y="515443"/>
                  <a:pt x="3476620" y="516696"/>
                </a:cubicBezTo>
                <a:cubicBezTo>
                  <a:pt x="3464731" y="519823"/>
                  <a:pt x="3451589" y="517946"/>
                  <a:pt x="3431567" y="517946"/>
                </a:cubicBezTo>
                <a:cubicBezTo>
                  <a:pt x="3434695" y="501677"/>
                  <a:pt x="3435947" y="486659"/>
                  <a:pt x="3437197" y="486659"/>
                </a:cubicBezTo>
                <a:close/>
                <a:moveTo>
                  <a:pt x="2518609" y="461630"/>
                </a:moveTo>
                <a:cubicBezTo>
                  <a:pt x="2539884" y="466010"/>
                  <a:pt x="2561786" y="468513"/>
                  <a:pt x="2581810" y="476022"/>
                </a:cubicBezTo>
                <a:cubicBezTo>
                  <a:pt x="2586190" y="477899"/>
                  <a:pt x="2584312" y="496046"/>
                  <a:pt x="2586815" y="521075"/>
                </a:cubicBezTo>
                <a:cubicBezTo>
                  <a:pt x="2557406" y="509186"/>
                  <a:pt x="2536756" y="503554"/>
                  <a:pt x="2519235" y="492917"/>
                </a:cubicBezTo>
                <a:cubicBezTo>
                  <a:pt x="2514855" y="489789"/>
                  <a:pt x="2519235" y="472267"/>
                  <a:pt x="2518609" y="461630"/>
                </a:cubicBezTo>
                <a:close/>
                <a:moveTo>
                  <a:pt x="2341681" y="384350"/>
                </a:moveTo>
                <a:cubicBezTo>
                  <a:pt x="2356386" y="384820"/>
                  <a:pt x="2371561" y="388418"/>
                  <a:pt x="2380321" y="394675"/>
                </a:cubicBezTo>
                <a:cubicBezTo>
                  <a:pt x="2409105" y="415324"/>
                  <a:pt x="2407853" y="454121"/>
                  <a:pt x="2378444" y="474770"/>
                </a:cubicBezTo>
                <a:cubicBezTo>
                  <a:pt x="2359670" y="487911"/>
                  <a:pt x="2328384" y="483531"/>
                  <a:pt x="2281453" y="489789"/>
                </a:cubicBezTo>
                <a:cubicBezTo>
                  <a:pt x="2291465" y="444109"/>
                  <a:pt x="2288962" y="407817"/>
                  <a:pt x="2305857" y="392798"/>
                </a:cubicBezTo>
                <a:cubicBezTo>
                  <a:pt x="2312741" y="386540"/>
                  <a:pt x="2326976" y="383881"/>
                  <a:pt x="2341681" y="384350"/>
                </a:cubicBezTo>
                <a:close/>
                <a:moveTo>
                  <a:pt x="2127521" y="367768"/>
                </a:moveTo>
                <a:cubicBezTo>
                  <a:pt x="2145042" y="376528"/>
                  <a:pt x="2170071" y="381535"/>
                  <a:pt x="2177581" y="395927"/>
                </a:cubicBezTo>
                <a:cubicBezTo>
                  <a:pt x="2186341" y="412822"/>
                  <a:pt x="2180709" y="437851"/>
                  <a:pt x="2181335" y="471642"/>
                </a:cubicBezTo>
                <a:cubicBezTo>
                  <a:pt x="2161937" y="461005"/>
                  <a:pt x="2151299" y="458501"/>
                  <a:pt x="2148171" y="452870"/>
                </a:cubicBezTo>
                <a:cubicBezTo>
                  <a:pt x="2141913" y="441606"/>
                  <a:pt x="2138785" y="429091"/>
                  <a:pt x="2135655" y="416577"/>
                </a:cubicBezTo>
                <a:cubicBezTo>
                  <a:pt x="2131902" y="400307"/>
                  <a:pt x="2130025" y="384038"/>
                  <a:pt x="2127521" y="367768"/>
                </a:cubicBezTo>
                <a:close/>
                <a:moveTo>
                  <a:pt x="3735050" y="325219"/>
                </a:moveTo>
                <a:cubicBezTo>
                  <a:pt x="3744437" y="327722"/>
                  <a:pt x="3746314" y="355879"/>
                  <a:pt x="3751946" y="372775"/>
                </a:cubicBezTo>
                <a:cubicBezTo>
                  <a:pt x="3743811" y="376528"/>
                  <a:pt x="3735677" y="379658"/>
                  <a:pt x="3727542" y="383412"/>
                </a:cubicBezTo>
                <a:cubicBezTo>
                  <a:pt x="3710021" y="378406"/>
                  <a:pt x="3691874" y="375903"/>
                  <a:pt x="3675606" y="368394"/>
                </a:cubicBezTo>
                <a:cubicBezTo>
                  <a:pt x="3672477" y="366518"/>
                  <a:pt x="3674354" y="340236"/>
                  <a:pt x="3679986" y="337734"/>
                </a:cubicBezTo>
                <a:cubicBezTo>
                  <a:pt x="3696881" y="329599"/>
                  <a:pt x="3718782" y="320212"/>
                  <a:pt x="3735050" y="325219"/>
                </a:cubicBezTo>
                <a:close/>
                <a:moveTo>
                  <a:pt x="4126999" y="315363"/>
                </a:moveTo>
                <a:lnTo>
                  <a:pt x="4147803" y="319588"/>
                </a:lnTo>
                <a:lnTo>
                  <a:pt x="4147803" y="432946"/>
                </a:lnTo>
                <a:lnTo>
                  <a:pt x="4130441" y="431986"/>
                </a:lnTo>
                <a:cubicBezTo>
                  <a:pt x="4113624" y="430969"/>
                  <a:pt x="4099858" y="429091"/>
                  <a:pt x="4087969" y="423459"/>
                </a:cubicBezTo>
                <a:cubicBezTo>
                  <a:pt x="4059184" y="409694"/>
                  <a:pt x="4058559" y="356506"/>
                  <a:pt x="4083589" y="334604"/>
                </a:cubicBezTo>
                <a:cubicBezTo>
                  <a:pt x="4097042" y="322716"/>
                  <a:pt x="4112373" y="315833"/>
                  <a:pt x="4126999" y="315363"/>
                </a:cubicBezTo>
                <a:close/>
                <a:moveTo>
                  <a:pt x="3909241" y="293149"/>
                </a:moveTo>
                <a:cubicBezTo>
                  <a:pt x="3923868" y="293619"/>
                  <a:pt x="3937478" y="300502"/>
                  <a:pt x="3947177" y="314580"/>
                </a:cubicBezTo>
                <a:cubicBezTo>
                  <a:pt x="3961569" y="335230"/>
                  <a:pt x="3958440" y="368394"/>
                  <a:pt x="3966575" y="415951"/>
                </a:cubicBezTo>
                <a:cubicBezTo>
                  <a:pt x="3919019" y="409067"/>
                  <a:pt x="3887732" y="411571"/>
                  <a:pt x="3864579" y="399055"/>
                </a:cubicBezTo>
                <a:cubicBezTo>
                  <a:pt x="3837047" y="384665"/>
                  <a:pt x="3838924" y="332102"/>
                  <a:pt x="3865205" y="310200"/>
                </a:cubicBezTo>
                <a:cubicBezTo>
                  <a:pt x="3878971" y="298624"/>
                  <a:pt x="3894615" y="292680"/>
                  <a:pt x="3909241" y="293149"/>
                </a:cubicBezTo>
                <a:close/>
                <a:moveTo>
                  <a:pt x="1045613" y="290803"/>
                </a:moveTo>
                <a:cubicBezTo>
                  <a:pt x="1045613" y="311452"/>
                  <a:pt x="1052498" y="335856"/>
                  <a:pt x="1043736" y="352126"/>
                </a:cubicBezTo>
                <a:cubicBezTo>
                  <a:pt x="1038731" y="360886"/>
                  <a:pt x="1007444" y="354628"/>
                  <a:pt x="981788" y="355254"/>
                </a:cubicBezTo>
                <a:cubicBezTo>
                  <a:pt x="978033" y="329599"/>
                  <a:pt x="975531" y="313955"/>
                  <a:pt x="973653" y="298311"/>
                </a:cubicBezTo>
                <a:cubicBezTo>
                  <a:pt x="997432" y="295808"/>
                  <a:pt x="1021836" y="293306"/>
                  <a:pt x="1045613" y="290803"/>
                </a:cubicBezTo>
                <a:close/>
                <a:moveTo>
                  <a:pt x="2574692" y="197489"/>
                </a:moveTo>
                <a:cubicBezTo>
                  <a:pt x="2584156" y="197723"/>
                  <a:pt x="2593699" y="199131"/>
                  <a:pt x="2594950" y="201321"/>
                </a:cubicBezTo>
                <a:cubicBezTo>
                  <a:pt x="2601832" y="221345"/>
                  <a:pt x="2601832" y="244497"/>
                  <a:pt x="2604962" y="276411"/>
                </a:cubicBezTo>
                <a:cubicBezTo>
                  <a:pt x="2578055" y="265774"/>
                  <a:pt x="2554276" y="263896"/>
                  <a:pt x="2549896" y="253257"/>
                </a:cubicBezTo>
                <a:cubicBezTo>
                  <a:pt x="2543013" y="238865"/>
                  <a:pt x="2548019" y="216339"/>
                  <a:pt x="2554903" y="200696"/>
                </a:cubicBezTo>
                <a:cubicBezTo>
                  <a:pt x="2555842" y="198193"/>
                  <a:pt x="2565228" y="197254"/>
                  <a:pt x="2574692" y="197489"/>
                </a:cubicBezTo>
                <a:close/>
                <a:moveTo>
                  <a:pt x="2410981" y="159397"/>
                </a:moveTo>
                <a:cubicBezTo>
                  <a:pt x="2405351" y="200071"/>
                  <a:pt x="2409105" y="233860"/>
                  <a:pt x="2394087" y="252632"/>
                </a:cubicBezTo>
                <a:cubicBezTo>
                  <a:pt x="2385952" y="263269"/>
                  <a:pt x="2334641" y="257639"/>
                  <a:pt x="2323378" y="243247"/>
                </a:cubicBezTo>
                <a:cubicBezTo>
                  <a:pt x="2312114" y="228855"/>
                  <a:pt x="2317746" y="188181"/>
                  <a:pt x="2331513" y="170660"/>
                </a:cubicBezTo>
                <a:cubicBezTo>
                  <a:pt x="2341525" y="157520"/>
                  <a:pt x="2375940" y="163152"/>
                  <a:pt x="2410981" y="159397"/>
                </a:cubicBezTo>
                <a:close/>
                <a:moveTo>
                  <a:pt x="2188843" y="134993"/>
                </a:moveTo>
                <a:cubicBezTo>
                  <a:pt x="2187593" y="173162"/>
                  <a:pt x="2195727" y="201321"/>
                  <a:pt x="2185089" y="213211"/>
                </a:cubicBezTo>
                <a:cubicBezTo>
                  <a:pt x="2155679" y="247000"/>
                  <a:pt x="2134405" y="199444"/>
                  <a:pt x="2106871" y="196941"/>
                </a:cubicBezTo>
                <a:cubicBezTo>
                  <a:pt x="2104368" y="196941"/>
                  <a:pt x="2100614" y="158145"/>
                  <a:pt x="2104994" y="156268"/>
                </a:cubicBezTo>
                <a:cubicBezTo>
                  <a:pt x="2126895" y="146256"/>
                  <a:pt x="2151925" y="143128"/>
                  <a:pt x="2188843" y="134993"/>
                </a:cubicBezTo>
                <a:close/>
                <a:moveTo>
                  <a:pt x="4147803" y="127738"/>
                </a:moveTo>
                <a:lnTo>
                  <a:pt x="4147803" y="215672"/>
                </a:lnTo>
                <a:lnTo>
                  <a:pt x="4146163" y="215948"/>
                </a:lnTo>
                <a:cubicBezTo>
                  <a:pt x="4131615" y="214931"/>
                  <a:pt x="4116754" y="207266"/>
                  <a:pt x="4104865" y="193812"/>
                </a:cubicBezTo>
                <a:cubicBezTo>
                  <a:pt x="4096730" y="184427"/>
                  <a:pt x="4099858" y="163777"/>
                  <a:pt x="4095478" y="133741"/>
                </a:cubicBezTo>
                <a:close/>
                <a:moveTo>
                  <a:pt x="3873340" y="125606"/>
                </a:moveTo>
                <a:cubicBezTo>
                  <a:pt x="3885855" y="129361"/>
                  <a:pt x="3900872" y="130613"/>
                  <a:pt x="3909007" y="138748"/>
                </a:cubicBezTo>
                <a:cubicBezTo>
                  <a:pt x="3914639" y="144378"/>
                  <a:pt x="3915891" y="162525"/>
                  <a:pt x="3910884" y="169409"/>
                </a:cubicBezTo>
                <a:cubicBezTo>
                  <a:pt x="3907756" y="175040"/>
                  <a:pt x="3891487" y="173162"/>
                  <a:pt x="3877095" y="175040"/>
                </a:cubicBezTo>
                <a:cubicBezTo>
                  <a:pt x="3875217" y="154390"/>
                  <a:pt x="3874591" y="139998"/>
                  <a:pt x="3873340" y="125606"/>
                </a:cubicBezTo>
                <a:close/>
                <a:moveTo>
                  <a:pt x="1701391" y="109337"/>
                </a:moveTo>
                <a:cubicBezTo>
                  <a:pt x="1717661" y="114969"/>
                  <a:pt x="1738935" y="115594"/>
                  <a:pt x="1747695" y="126858"/>
                </a:cubicBezTo>
                <a:cubicBezTo>
                  <a:pt x="1756457" y="137496"/>
                  <a:pt x="1752077" y="158770"/>
                  <a:pt x="1753327" y="175667"/>
                </a:cubicBezTo>
                <a:cubicBezTo>
                  <a:pt x="1742690" y="168782"/>
                  <a:pt x="1732678" y="161900"/>
                  <a:pt x="1720789" y="153765"/>
                </a:cubicBezTo>
                <a:cubicBezTo>
                  <a:pt x="1714531" y="138748"/>
                  <a:pt x="1707649" y="123729"/>
                  <a:pt x="1701391" y="109337"/>
                </a:cubicBezTo>
                <a:close/>
                <a:moveTo>
                  <a:pt x="1301542" y="78050"/>
                </a:moveTo>
                <a:cubicBezTo>
                  <a:pt x="1298413" y="111214"/>
                  <a:pt x="1301542" y="133116"/>
                  <a:pt x="1292782" y="148133"/>
                </a:cubicBezTo>
                <a:cubicBezTo>
                  <a:pt x="1287150" y="157520"/>
                  <a:pt x="1263998" y="156268"/>
                  <a:pt x="1248354" y="159397"/>
                </a:cubicBezTo>
                <a:cubicBezTo>
                  <a:pt x="1248979" y="140625"/>
                  <a:pt x="1246477" y="120601"/>
                  <a:pt x="1252734" y="104332"/>
                </a:cubicBezTo>
                <a:cubicBezTo>
                  <a:pt x="1256489" y="94945"/>
                  <a:pt x="1275261" y="91190"/>
                  <a:pt x="1301542" y="78050"/>
                </a:cubicBezTo>
                <a:close/>
                <a:moveTo>
                  <a:pt x="2566349" y="0"/>
                </a:moveTo>
                <a:lnTo>
                  <a:pt x="2602546" y="0"/>
                </a:lnTo>
                <a:lnTo>
                  <a:pt x="2583687" y="32371"/>
                </a:lnTo>
                <a:cubicBezTo>
                  <a:pt x="2581810" y="35499"/>
                  <a:pt x="2567418" y="31119"/>
                  <a:pt x="2559283" y="30494"/>
                </a:cubicBezTo>
                <a:close/>
                <a:moveTo>
                  <a:pt x="2341555" y="0"/>
                </a:moveTo>
                <a:lnTo>
                  <a:pt x="2429754" y="0"/>
                </a:lnTo>
                <a:lnTo>
                  <a:pt x="2417865" y="28617"/>
                </a:lnTo>
                <a:cubicBezTo>
                  <a:pt x="2395964" y="53646"/>
                  <a:pt x="2361548" y="48641"/>
                  <a:pt x="2346530" y="20482"/>
                </a:cubicBezTo>
                <a:cubicBezTo>
                  <a:pt x="2344184" y="16258"/>
                  <a:pt x="2342580" y="10744"/>
                  <a:pt x="2341691" y="4672"/>
                </a:cubicBezTo>
                <a:close/>
                <a:moveTo>
                  <a:pt x="2113527" y="0"/>
                </a:moveTo>
                <a:lnTo>
                  <a:pt x="2196793" y="0"/>
                </a:lnTo>
                <a:lnTo>
                  <a:pt x="2193850" y="4838"/>
                </a:lnTo>
                <a:cubicBezTo>
                  <a:pt x="2181335" y="16727"/>
                  <a:pt x="2150047" y="10470"/>
                  <a:pt x="2111253" y="13599"/>
                </a:cubicBezTo>
                <a:close/>
                <a:moveTo>
                  <a:pt x="1908254" y="0"/>
                </a:moveTo>
                <a:lnTo>
                  <a:pt x="1971948" y="0"/>
                </a:lnTo>
                <a:lnTo>
                  <a:pt x="1963880" y="3255"/>
                </a:lnTo>
                <a:cubicBezTo>
                  <a:pt x="1959021" y="3861"/>
                  <a:pt x="1953213" y="3666"/>
                  <a:pt x="1946604" y="3118"/>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
        <p:nvSpPr>
          <p:cNvPr id="3" name="สามเหลี่ยมหน้าจั่ว 10">
            <a:extLst>
              <a:ext uri="{FF2B5EF4-FFF2-40B4-BE49-F238E27FC236}">
                <a16:creationId xmlns:a16="http://schemas.microsoft.com/office/drawing/2014/main" id="{F191CED9-F8FE-4DE8-9A3D-D57E01100EF7}"/>
              </a:ext>
            </a:extLst>
          </p:cNvPr>
          <p:cNvSpPr/>
          <p:nvPr userDrawn="1"/>
        </p:nvSpPr>
        <p:spPr>
          <a:xfrm rot="10800000">
            <a:off x="-31053" y="0"/>
            <a:ext cx="4895385" cy="4527395"/>
          </a:xfrm>
          <a:prstGeom prst="triangle">
            <a:avLst/>
          </a:prstGeom>
          <a:gradFill>
            <a:gsLst>
              <a:gs pos="10000">
                <a:srgbClr val="711C91">
                  <a:alpha val="50000"/>
                </a:srgbClr>
              </a:gs>
              <a:gs pos="100000">
                <a:srgbClr val="0BBDC7"/>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4" name="สามเหลี่ยมหน้าจั่ว 11">
            <a:extLst>
              <a:ext uri="{FF2B5EF4-FFF2-40B4-BE49-F238E27FC236}">
                <a16:creationId xmlns:a16="http://schemas.microsoft.com/office/drawing/2014/main" id="{FF31D472-EF90-4666-9910-9B5DD69E8908}"/>
              </a:ext>
            </a:extLst>
          </p:cNvPr>
          <p:cNvSpPr/>
          <p:nvPr userDrawn="1"/>
        </p:nvSpPr>
        <p:spPr>
          <a:xfrm>
            <a:off x="7296615" y="2334917"/>
            <a:ext cx="4895385" cy="4527395"/>
          </a:xfrm>
          <a:prstGeom prst="triangle">
            <a:avLst/>
          </a:prstGeom>
          <a:gradFill>
            <a:gsLst>
              <a:gs pos="10000">
                <a:srgbClr val="711C91">
                  <a:alpha val="50000"/>
                </a:srgbClr>
              </a:gs>
              <a:gs pos="100000">
                <a:srgbClr val="0BBDC7"/>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1" name="สี่เหลี่ยมผืนผ้ามุมมน 13">
            <a:extLst>
              <a:ext uri="{FF2B5EF4-FFF2-40B4-BE49-F238E27FC236}">
                <a16:creationId xmlns:a16="http://schemas.microsoft.com/office/drawing/2014/main" id="{FB3889B9-6F5B-4194-AEBC-438EC473B513}"/>
              </a:ext>
            </a:extLst>
          </p:cNvPr>
          <p:cNvSpPr/>
          <p:nvPr userDrawn="1"/>
        </p:nvSpPr>
        <p:spPr>
          <a:xfrm>
            <a:off x="2110254" y="929338"/>
            <a:ext cx="2458951" cy="4669121"/>
          </a:xfrm>
          <a:prstGeom prst="roundRect">
            <a:avLst/>
          </a:prstGeom>
          <a:noFill/>
          <a:ln w="38100">
            <a:solidFill>
              <a:srgbClr val="0BBDC7"/>
            </a:solidFill>
          </a:ln>
          <a:effectLst>
            <a:glow rad="127000">
              <a:srgbClr val="EA01D9">
                <a:alpha val="33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6" name="สี่เหลี่ยมผืนผ้ามุมมน 13">
            <a:extLst>
              <a:ext uri="{FF2B5EF4-FFF2-40B4-BE49-F238E27FC236}">
                <a16:creationId xmlns:a16="http://schemas.microsoft.com/office/drawing/2014/main" id="{C501D93B-B3F1-43B7-BC22-E401F5498608}"/>
              </a:ext>
            </a:extLst>
          </p:cNvPr>
          <p:cNvSpPr/>
          <p:nvPr userDrawn="1"/>
        </p:nvSpPr>
        <p:spPr>
          <a:xfrm>
            <a:off x="4750586" y="543018"/>
            <a:ext cx="2659776" cy="5441763"/>
          </a:xfrm>
          <a:prstGeom prst="roundRect">
            <a:avLst/>
          </a:prstGeom>
          <a:noFill/>
          <a:ln w="38100">
            <a:solidFill>
              <a:srgbClr val="0BBDC7"/>
            </a:solidFill>
          </a:ln>
          <a:effectLst>
            <a:glow rad="127000">
              <a:srgbClr val="EA01D9">
                <a:alpha val="33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7" name="สี่เหลี่ยมผืนผ้ามุมมน 13">
            <a:extLst>
              <a:ext uri="{FF2B5EF4-FFF2-40B4-BE49-F238E27FC236}">
                <a16:creationId xmlns:a16="http://schemas.microsoft.com/office/drawing/2014/main" id="{3CF00BEE-EDF6-4CCE-9D1D-82B232DCF650}"/>
              </a:ext>
            </a:extLst>
          </p:cNvPr>
          <p:cNvSpPr/>
          <p:nvPr userDrawn="1"/>
        </p:nvSpPr>
        <p:spPr>
          <a:xfrm>
            <a:off x="7591743" y="953898"/>
            <a:ext cx="2458951" cy="4669122"/>
          </a:xfrm>
          <a:prstGeom prst="roundRect">
            <a:avLst/>
          </a:prstGeom>
          <a:noFill/>
          <a:ln w="38100">
            <a:solidFill>
              <a:srgbClr val="0BBDC7"/>
            </a:solidFill>
          </a:ln>
          <a:effectLst>
            <a:glow rad="127000">
              <a:srgbClr val="EA01D9">
                <a:alpha val="33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4" name="Picture Placeholder 23">
            <a:extLst>
              <a:ext uri="{FF2B5EF4-FFF2-40B4-BE49-F238E27FC236}">
                <a16:creationId xmlns:a16="http://schemas.microsoft.com/office/drawing/2014/main" id="{30F871F6-90BF-4923-8BDA-5E005E95E2D9}"/>
              </a:ext>
            </a:extLst>
          </p:cNvPr>
          <p:cNvSpPr>
            <a:spLocks noGrp="1"/>
          </p:cNvSpPr>
          <p:nvPr>
            <p:ph type="pic" sz="quarter" idx="10"/>
          </p:nvPr>
        </p:nvSpPr>
        <p:spPr>
          <a:xfrm>
            <a:off x="4880245" y="898448"/>
            <a:ext cx="2390970" cy="3368752"/>
          </a:xfrm>
          <a:custGeom>
            <a:avLst/>
            <a:gdLst>
              <a:gd name="connsiteX0" fmla="*/ 0 w 1981200"/>
              <a:gd name="connsiteY0" fmla="*/ 0 h 2730500"/>
              <a:gd name="connsiteX1" fmla="*/ 1981200 w 1981200"/>
              <a:gd name="connsiteY1" fmla="*/ 0 h 2730500"/>
              <a:gd name="connsiteX2" fmla="*/ 1981200 w 1981200"/>
              <a:gd name="connsiteY2" fmla="*/ 2730500 h 2730500"/>
              <a:gd name="connsiteX3" fmla="*/ 0 w 1981200"/>
              <a:gd name="connsiteY3" fmla="*/ 2730500 h 2730500"/>
            </a:gdLst>
            <a:ahLst/>
            <a:cxnLst>
              <a:cxn ang="0">
                <a:pos x="connsiteX0" y="connsiteY0"/>
              </a:cxn>
              <a:cxn ang="0">
                <a:pos x="connsiteX1" y="connsiteY1"/>
              </a:cxn>
              <a:cxn ang="0">
                <a:pos x="connsiteX2" y="connsiteY2"/>
              </a:cxn>
              <a:cxn ang="0">
                <a:pos x="connsiteX3" y="connsiteY3"/>
              </a:cxn>
            </a:cxnLst>
            <a:rect l="l" t="t" r="r" b="b"/>
            <a:pathLst>
              <a:path w="1981200" h="2730500">
                <a:moveTo>
                  <a:pt x="0" y="0"/>
                </a:moveTo>
                <a:lnTo>
                  <a:pt x="1981200" y="0"/>
                </a:lnTo>
                <a:lnTo>
                  <a:pt x="1981200" y="2730500"/>
                </a:lnTo>
                <a:lnTo>
                  <a:pt x="0" y="2730500"/>
                </a:lnTo>
                <a:close/>
              </a:path>
            </a:pathLst>
          </a:custGeom>
        </p:spPr>
        <p:txBody>
          <a:bodyPr wrap="square">
            <a:noAutofit/>
          </a:bodyPr>
          <a:lstStyle/>
          <a:p>
            <a:endParaRPr lang="en-US"/>
          </a:p>
        </p:txBody>
      </p:sp>
      <p:sp>
        <p:nvSpPr>
          <p:cNvPr id="25" name="Picture Placeholder 24">
            <a:extLst>
              <a:ext uri="{FF2B5EF4-FFF2-40B4-BE49-F238E27FC236}">
                <a16:creationId xmlns:a16="http://schemas.microsoft.com/office/drawing/2014/main" id="{10A846AC-A7BF-4C59-B602-B805BB77F400}"/>
              </a:ext>
            </a:extLst>
          </p:cNvPr>
          <p:cNvSpPr>
            <a:spLocks noGrp="1"/>
          </p:cNvSpPr>
          <p:nvPr>
            <p:ph type="pic" sz="quarter" idx="11"/>
          </p:nvPr>
        </p:nvSpPr>
        <p:spPr>
          <a:xfrm>
            <a:off x="7830618" y="1348441"/>
            <a:ext cx="1981200" cy="2730500"/>
          </a:xfrm>
          <a:custGeom>
            <a:avLst/>
            <a:gdLst>
              <a:gd name="connsiteX0" fmla="*/ 0 w 1981200"/>
              <a:gd name="connsiteY0" fmla="*/ 0 h 2730500"/>
              <a:gd name="connsiteX1" fmla="*/ 1981200 w 1981200"/>
              <a:gd name="connsiteY1" fmla="*/ 0 h 2730500"/>
              <a:gd name="connsiteX2" fmla="*/ 1981200 w 1981200"/>
              <a:gd name="connsiteY2" fmla="*/ 2730500 h 2730500"/>
              <a:gd name="connsiteX3" fmla="*/ 0 w 1981200"/>
              <a:gd name="connsiteY3" fmla="*/ 2730500 h 2730500"/>
            </a:gdLst>
            <a:ahLst/>
            <a:cxnLst>
              <a:cxn ang="0">
                <a:pos x="connsiteX0" y="connsiteY0"/>
              </a:cxn>
              <a:cxn ang="0">
                <a:pos x="connsiteX1" y="connsiteY1"/>
              </a:cxn>
              <a:cxn ang="0">
                <a:pos x="connsiteX2" y="connsiteY2"/>
              </a:cxn>
              <a:cxn ang="0">
                <a:pos x="connsiteX3" y="connsiteY3"/>
              </a:cxn>
            </a:cxnLst>
            <a:rect l="l" t="t" r="r" b="b"/>
            <a:pathLst>
              <a:path w="1981200" h="2730500">
                <a:moveTo>
                  <a:pt x="0" y="0"/>
                </a:moveTo>
                <a:lnTo>
                  <a:pt x="1981200" y="0"/>
                </a:lnTo>
                <a:lnTo>
                  <a:pt x="1981200" y="2730500"/>
                </a:lnTo>
                <a:lnTo>
                  <a:pt x="0" y="2730500"/>
                </a:lnTo>
                <a:close/>
              </a:path>
            </a:pathLst>
          </a:custGeom>
        </p:spPr>
        <p:txBody>
          <a:bodyPr wrap="square">
            <a:noAutofit/>
          </a:bodyPr>
          <a:lstStyle/>
          <a:p>
            <a:endParaRPr lang="en-US"/>
          </a:p>
        </p:txBody>
      </p:sp>
      <p:sp>
        <p:nvSpPr>
          <p:cNvPr id="26" name="Picture Placeholder 25">
            <a:extLst>
              <a:ext uri="{FF2B5EF4-FFF2-40B4-BE49-F238E27FC236}">
                <a16:creationId xmlns:a16="http://schemas.microsoft.com/office/drawing/2014/main" id="{4916F7E0-F4AF-4E6E-BCD6-7490E59DF3E1}"/>
              </a:ext>
            </a:extLst>
          </p:cNvPr>
          <p:cNvSpPr>
            <a:spLocks noGrp="1"/>
          </p:cNvSpPr>
          <p:nvPr>
            <p:ph type="pic" sz="quarter" idx="12"/>
          </p:nvPr>
        </p:nvSpPr>
        <p:spPr>
          <a:xfrm>
            <a:off x="2380182" y="1348441"/>
            <a:ext cx="1981200" cy="2730500"/>
          </a:xfrm>
          <a:custGeom>
            <a:avLst/>
            <a:gdLst>
              <a:gd name="connsiteX0" fmla="*/ 0 w 1981200"/>
              <a:gd name="connsiteY0" fmla="*/ 0 h 2730500"/>
              <a:gd name="connsiteX1" fmla="*/ 1981200 w 1981200"/>
              <a:gd name="connsiteY1" fmla="*/ 0 h 2730500"/>
              <a:gd name="connsiteX2" fmla="*/ 1981200 w 1981200"/>
              <a:gd name="connsiteY2" fmla="*/ 2730500 h 2730500"/>
              <a:gd name="connsiteX3" fmla="*/ 0 w 1981200"/>
              <a:gd name="connsiteY3" fmla="*/ 2730500 h 2730500"/>
            </a:gdLst>
            <a:ahLst/>
            <a:cxnLst>
              <a:cxn ang="0">
                <a:pos x="connsiteX0" y="connsiteY0"/>
              </a:cxn>
              <a:cxn ang="0">
                <a:pos x="connsiteX1" y="connsiteY1"/>
              </a:cxn>
              <a:cxn ang="0">
                <a:pos x="connsiteX2" y="connsiteY2"/>
              </a:cxn>
              <a:cxn ang="0">
                <a:pos x="connsiteX3" y="connsiteY3"/>
              </a:cxn>
            </a:cxnLst>
            <a:rect l="l" t="t" r="r" b="b"/>
            <a:pathLst>
              <a:path w="1981200" h="2730500">
                <a:moveTo>
                  <a:pt x="0" y="0"/>
                </a:moveTo>
                <a:lnTo>
                  <a:pt x="1981200" y="0"/>
                </a:lnTo>
                <a:lnTo>
                  <a:pt x="1981200" y="2730500"/>
                </a:lnTo>
                <a:lnTo>
                  <a:pt x="0" y="2730500"/>
                </a:lnTo>
                <a:close/>
              </a:path>
            </a:pathLst>
          </a:custGeom>
        </p:spPr>
        <p:txBody>
          <a:bodyPr wrap="square">
            <a:noAutofit/>
          </a:bodyPr>
          <a:lstStyle/>
          <a:p>
            <a:endParaRPr lang="en-US" dirty="0"/>
          </a:p>
        </p:txBody>
      </p:sp>
      <p:sp>
        <p:nvSpPr>
          <p:cNvPr id="19" name="Freeform: Shape 18">
            <a:extLst>
              <a:ext uri="{FF2B5EF4-FFF2-40B4-BE49-F238E27FC236}">
                <a16:creationId xmlns:a16="http://schemas.microsoft.com/office/drawing/2014/main" id="{03599F57-7FFC-42A7-996A-830D454B8E58}"/>
              </a:ext>
            </a:extLst>
          </p:cNvPr>
          <p:cNvSpPr/>
          <p:nvPr userDrawn="1"/>
        </p:nvSpPr>
        <p:spPr>
          <a:xfrm>
            <a:off x="-11599" y="2477810"/>
            <a:ext cx="4409981" cy="4380190"/>
          </a:xfrm>
          <a:custGeom>
            <a:avLst/>
            <a:gdLst>
              <a:gd name="connsiteX0" fmla="*/ 1571695 w 4409981"/>
              <a:gd name="connsiteY0" fmla="*/ 4376437 h 4380190"/>
              <a:gd name="connsiteX1" fmla="*/ 1584995 w 4409981"/>
              <a:gd name="connsiteY1" fmla="*/ 4380190 h 4380190"/>
              <a:gd name="connsiteX2" fmla="*/ 1546444 w 4409981"/>
              <a:gd name="connsiteY2" fmla="*/ 4380190 h 4380190"/>
              <a:gd name="connsiteX3" fmla="*/ 1546831 w 4409981"/>
              <a:gd name="connsiteY3" fmla="*/ 4379976 h 4380190"/>
              <a:gd name="connsiteX4" fmla="*/ 1571695 w 4409981"/>
              <a:gd name="connsiteY4" fmla="*/ 4376437 h 4380190"/>
              <a:gd name="connsiteX5" fmla="*/ 1360976 w 4409981"/>
              <a:gd name="connsiteY5" fmla="*/ 4365643 h 4380190"/>
              <a:gd name="connsiteX6" fmla="*/ 1389125 w 4409981"/>
              <a:gd name="connsiteY6" fmla="*/ 4373386 h 4380190"/>
              <a:gd name="connsiteX7" fmla="*/ 1397759 w 4409981"/>
              <a:gd name="connsiteY7" fmla="*/ 4380190 h 4380190"/>
              <a:gd name="connsiteX8" fmla="*/ 1313727 w 4409981"/>
              <a:gd name="connsiteY8" fmla="*/ 4380190 h 4380190"/>
              <a:gd name="connsiteX9" fmla="*/ 1332241 w 4409981"/>
              <a:gd name="connsiteY9" fmla="*/ 4368928 h 4380190"/>
              <a:gd name="connsiteX10" fmla="*/ 1360976 w 4409981"/>
              <a:gd name="connsiteY10" fmla="*/ 4365643 h 4380190"/>
              <a:gd name="connsiteX11" fmla="*/ 3629680 w 4409981"/>
              <a:gd name="connsiteY11" fmla="*/ 4360167 h 4380190"/>
              <a:gd name="connsiteX12" fmla="*/ 3627383 w 4409981"/>
              <a:gd name="connsiteY12" fmla="*/ 4380190 h 4380190"/>
              <a:gd name="connsiteX13" fmla="*/ 3536317 w 4409981"/>
              <a:gd name="connsiteY13" fmla="*/ 4380190 h 4380190"/>
              <a:gd name="connsiteX14" fmla="*/ 3538322 w 4409981"/>
              <a:gd name="connsiteY14" fmla="*/ 4376436 h 4380190"/>
              <a:gd name="connsiteX15" fmla="*/ 3629680 w 4409981"/>
              <a:gd name="connsiteY15" fmla="*/ 4360167 h 4380190"/>
              <a:gd name="connsiteX16" fmla="*/ 1137196 w 4409981"/>
              <a:gd name="connsiteY16" fmla="*/ 4342568 h 4380190"/>
              <a:gd name="connsiteX17" fmla="*/ 1188037 w 4409981"/>
              <a:gd name="connsiteY17" fmla="*/ 4365799 h 4380190"/>
              <a:gd name="connsiteX18" fmla="*/ 1196743 w 4409981"/>
              <a:gd name="connsiteY18" fmla="*/ 4380190 h 4380190"/>
              <a:gd name="connsiteX19" fmla="*/ 1071573 w 4409981"/>
              <a:gd name="connsiteY19" fmla="*/ 4380190 h 4380190"/>
              <a:gd name="connsiteX20" fmla="*/ 1083538 w 4409981"/>
              <a:gd name="connsiteY20" fmla="*/ 4362044 h 4380190"/>
              <a:gd name="connsiteX21" fmla="*/ 1137196 w 4409981"/>
              <a:gd name="connsiteY21" fmla="*/ 4342568 h 4380190"/>
              <a:gd name="connsiteX22" fmla="*/ 3354979 w 4409981"/>
              <a:gd name="connsiteY22" fmla="*/ 4342021 h 4380190"/>
              <a:gd name="connsiteX23" fmla="*/ 3390647 w 4409981"/>
              <a:gd name="connsiteY23" fmla="*/ 4353284 h 4380190"/>
              <a:gd name="connsiteX24" fmla="*/ 3400485 w 4409981"/>
              <a:gd name="connsiteY24" fmla="*/ 4380190 h 4380190"/>
              <a:gd name="connsiteX25" fmla="*/ 3293515 w 4409981"/>
              <a:gd name="connsiteY25" fmla="*/ 4380190 h 4380190"/>
              <a:gd name="connsiteX26" fmla="*/ 3297861 w 4409981"/>
              <a:gd name="connsiteY26" fmla="*/ 4366718 h 4380190"/>
              <a:gd name="connsiteX27" fmla="*/ 3315558 w 4409981"/>
              <a:gd name="connsiteY27" fmla="*/ 4349530 h 4380190"/>
              <a:gd name="connsiteX28" fmla="*/ 3354979 w 4409981"/>
              <a:gd name="connsiteY28" fmla="*/ 4342021 h 4380190"/>
              <a:gd name="connsiteX29" fmla="*/ 906453 w 4409981"/>
              <a:gd name="connsiteY29" fmla="*/ 4331931 h 4380190"/>
              <a:gd name="connsiteX30" fmla="*/ 956513 w 4409981"/>
              <a:gd name="connsiteY30" fmla="*/ 4357664 h 4380190"/>
              <a:gd name="connsiteX31" fmla="*/ 968839 w 4409981"/>
              <a:gd name="connsiteY31" fmla="*/ 4380190 h 4380190"/>
              <a:gd name="connsiteX32" fmla="*/ 833958 w 4409981"/>
              <a:gd name="connsiteY32" fmla="*/ 4380190 h 4380190"/>
              <a:gd name="connsiteX33" fmla="*/ 835637 w 4409981"/>
              <a:gd name="connsiteY33" fmla="*/ 4374149 h 4380190"/>
              <a:gd name="connsiteX34" fmla="*/ 852640 w 4409981"/>
              <a:gd name="connsiteY34" fmla="*/ 4350782 h 4380190"/>
              <a:gd name="connsiteX35" fmla="*/ 906453 w 4409981"/>
              <a:gd name="connsiteY35" fmla="*/ 4331931 h 4380190"/>
              <a:gd name="connsiteX36" fmla="*/ 682516 w 4409981"/>
              <a:gd name="connsiteY36" fmla="*/ 4310890 h 4380190"/>
              <a:gd name="connsiteX37" fmla="*/ 730620 w 4409981"/>
              <a:gd name="connsiteY37" fmla="*/ 4332010 h 4380190"/>
              <a:gd name="connsiteX38" fmla="*/ 746312 w 4409981"/>
              <a:gd name="connsiteY38" fmla="*/ 4356678 h 4380190"/>
              <a:gd name="connsiteX39" fmla="*/ 750260 w 4409981"/>
              <a:gd name="connsiteY39" fmla="*/ 4380190 h 4380190"/>
              <a:gd name="connsiteX40" fmla="*/ 609277 w 4409981"/>
              <a:gd name="connsiteY40" fmla="*/ 4380190 h 4380190"/>
              <a:gd name="connsiteX41" fmla="*/ 609148 w 4409981"/>
              <a:gd name="connsiteY41" fmla="*/ 4379409 h 4380190"/>
              <a:gd name="connsiteX42" fmla="*/ 633004 w 4409981"/>
              <a:gd name="connsiteY42" fmla="*/ 4328255 h 4380190"/>
              <a:gd name="connsiteX43" fmla="*/ 682516 w 4409981"/>
              <a:gd name="connsiteY43" fmla="*/ 4310890 h 4380190"/>
              <a:gd name="connsiteX44" fmla="*/ 3189784 w 4409981"/>
              <a:gd name="connsiteY44" fmla="*/ 4308856 h 4380190"/>
              <a:gd name="connsiteX45" fmla="*/ 3183527 w 4409981"/>
              <a:gd name="connsiteY45" fmla="*/ 4369006 h 4380190"/>
              <a:gd name="connsiteX46" fmla="*/ 3180851 w 4409981"/>
              <a:gd name="connsiteY46" fmla="*/ 4380190 h 4380190"/>
              <a:gd name="connsiteX47" fmla="*/ 3070889 w 4409981"/>
              <a:gd name="connsiteY47" fmla="*/ 4380190 h 4380190"/>
              <a:gd name="connsiteX48" fmla="*/ 3068390 w 4409981"/>
              <a:gd name="connsiteY48" fmla="*/ 4367129 h 4380190"/>
              <a:gd name="connsiteX49" fmla="*/ 3089040 w 4409981"/>
              <a:gd name="connsiteY49" fmla="*/ 4328880 h 4380190"/>
              <a:gd name="connsiteX50" fmla="*/ 3189784 w 4409981"/>
              <a:gd name="connsiteY50" fmla="*/ 4308856 h 4380190"/>
              <a:gd name="connsiteX51" fmla="*/ 465384 w 4409981"/>
              <a:gd name="connsiteY51" fmla="*/ 4288911 h 4380190"/>
              <a:gd name="connsiteX52" fmla="*/ 510985 w 4409981"/>
              <a:gd name="connsiteY52" fmla="*/ 4315113 h 4380190"/>
              <a:gd name="connsiteX53" fmla="*/ 529600 w 4409981"/>
              <a:gd name="connsiteY53" fmla="*/ 4363687 h 4380190"/>
              <a:gd name="connsiteX54" fmla="*/ 524791 w 4409981"/>
              <a:gd name="connsiteY54" fmla="*/ 4380190 h 4380190"/>
              <a:gd name="connsiteX55" fmla="*/ 391577 w 4409981"/>
              <a:gd name="connsiteY55" fmla="*/ 4380190 h 4380190"/>
              <a:gd name="connsiteX56" fmla="*/ 387792 w 4409981"/>
              <a:gd name="connsiteY56" fmla="*/ 4355396 h 4380190"/>
              <a:gd name="connsiteX57" fmla="*/ 414620 w 4409981"/>
              <a:gd name="connsiteY57" fmla="*/ 4306353 h 4380190"/>
              <a:gd name="connsiteX58" fmla="*/ 465384 w 4409981"/>
              <a:gd name="connsiteY58" fmla="*/ 4288911 h 4380190"/>
              <a:gd name="connsiteX59" fmla="*/ 2915162 w 4409981"/>
              <a:gd name="connsiteY59" fmla="*/ 4286721 h 4380190"/>
              <a:gd name="connsiteX60" fmla="*/ 2955132 w 4409981"/>
              <a:gd name="connsiteY60" fmla="*/ 4310733 h 4380190"/>
              <a:gd name="connsiteX61" fmla="*/ 2963422 w 4409981"/>
              <a:gd name="connsiteY61" fmla="*/ 4353441 h 4380190"/>
              <a:gd name="connsiteX62" fmla="*/ 2965011 w 4409981"/>
              <a:gd name="connsiteY62" fmla="*/ 4380190 h 4380190"/>
              <a:gd name="connsiteX63" fmla="*/ 2855377 w 4409981"/>
              <a:gd name="connsiteY63" fmla="*/ 4380190 h 4380190"/>
              <a:gd name="connsiteX64" fmla="*/ 2849996 w 4409981"/>
              <a:gd name="connsiteY64" fmla="*/ 4373963 h 4380190"/>
              <a:gd name="connsiteX65" fmla="*/ 2866275 w 4409981"/>
              <a:gd name="connsiteY65" fmla="*/ 4302599 h 4380190"/>
              <a:gd name="connsiteX66" fmla="*/ 2915162 w 4409981"/>
              <a:gd name="connsiteY66" fmla="*/ 4286721 h 4380190"/>
              <a:gd name="connsiteX67" fmla="*/ 234407 w 4409981"/>
              <a:gd name="connsiteY67" fmla="*/ 4268574 h 4380190"/>
              <a:gd name="connsiteX68" fmla="*/ 283215 w 4409981"/>
              <a:gd name="connsiteY68" fmla="*/ 4288832 h 4380190"/>
              <a:gd name="connsiteX69" fmla="*/ 299406 w 4409981"/>
              <a:gd name="connsiteY69" fmla="*/ 4362220 h 4380190"/>
              <a:gd name="connsiteX70" fmla="*/ 286742 w 4409981"/>
              <a:gd name="connsiteY70" fmla="*/ 4380190 h 4380190"/>
              <a:gd name="connsiteX71" fmla="*/ 185821 w 4409981"/>
              <a:gd name="connsiteY71" fmla="*/ 4380190 h 4380190"/>
              <a:gd name="connsiteX72" fmla="*/ 172693 w 4409981"/>
              <a:gd name="connsiteY72" fmla="*/ 4360334 h 4380190"/>
              <a:gd name="connsiteX73" fmla="*/ 187476 w 4409981"/>
              <a:gd name="connsiteY73" fmla="*/ 4291961 h 4380190"/>
              <a:gd name="connsiteX74" fmla="*/ 234407 w 4409981"/>
              <a:gd name="connsiteY74" fmla="*/ 4268574 h 4380190"/>
              <a:gd name="connsiteX75" fmla="*/ 2688643 w 4409981"/>
              <a:gd name="connsiteY75" fmla="*/ 4262943 h 4380190"/>
              <a:gd name="connsiteX76" fmla="*/ 2734244 w 4409981"/>
              <a:gd name="connsiteY76" fmla="*/ 4284452 h 4380190"/>
              <a:gd name="connsiteX77" fmla="*/ 2726735 w 4409981"/>
              <a:gd name="connsiteY77" fmla="*/ 4374559 h 4380190"/>
              <a:gd name="connsiteX78" fmla="*/ 2716970 w 4409981"/>
              <a:gd name="connsiteY78" fmla="*/ 4380190 h 4380190"/>
              <a:gd name="connsiteX79" fmla="*/ 2653959 w 4409981"/>
              <a:gd name="connsiteY79" fmla="*/ 4380190 h 4380190"/>
              <a:gd name="connsiteX80" fmla="*/ 2637255 w 4409981"/>
              <a:gd name="connsiteY80" fmla="*/ 4365174 h 4380190"/>
              <a:gd name="connsiteX81" fmla="*/ 2643512 w 4409981"/>
              <a:gd name="connsiteY81" fmla="*/ 4281324 h 4380190"/>
              <a:gd name="connsiteX82" fmla="*/ 2688643 w 4409981"/>
              <a:gd name="connsiteY82" fmla="*/ 4262943 h 4380190"/>
              <a:gd name="connsiteX83" fmla="*/ 26348 w 4409981"/>
              <a:gd name="connsiteY83" fmla="*/ 4259110 h 4380190"/>
              <a:gd name="connsiteX84" fmla="*/ 67334 w 4409981"/>
              <a:gd name="connsiteY84" fmla="*/ 4275692 h 4380190"/>
              <a:gd name="connsiteX85" fmla="*/ 69837 w 4409981"/>
              <a:gd name="connsiteY85" fmla="*/ 4375184 h 4380190"/>
              <a:gd name="connsiteX86" fmla="*/ 62020 w 4409981"/>
              <a:gd name="connsiteY86" fmla="*/ 4380190 h 4380190"/>
              <a:gd name="connsiteX87" fmla="*/ 0 w 4409981"/>
              <a:gd name="connsiteY87" fmla="*/ 4380190 h 4380190"/>
              <a:gd name="connsiteX88" fmla="*/ 0 w 4409981"/>
              <a:gd name="connsiteY88" fmla="*/ 4266391 h 4380190"/>
              <a:gd name="connsiteX89" fmla="*/ 4154 w 4409981"/>
              <a:gd name="connsiteY89" fmla="*/ 4263725 h 4380190"/>
              <a:gd name="connsiteX90" fmla="*/ 26348 w 4409981"/>
              <a:gd name="connsiteY90" fmla="*/ 4259110 h 4380190"/>
              <a:gd name="connsiteX91" fmla="*/ 2475500 w 4409981"/>
              <a:gd name="connsiteY91" fmla="*/ 4249255 h 4380190"/>
              <a:gd name="connsiteX92" fmla="*/ 2520241 w 4409981"/>
              <a:gd name="connsiteY92" fmla="*/ 4270060 h 4380190"/>
              <a:gd name="connsiteX93" fmla="*/ 2521493 w 4409981"/>
              <a:gd name="connsiteY93" fmla="*/ 4360167 h 4380190"/>
              <a:gd name="connsiteX94" fmla="*/ 2499748 w 4409981"/>
              <a:gd name="connsiteY94" fmla="*/ 4376026 h 4380190"/>
              <a:gd name="connsiteX95" fmla="*/ 2480653 w 4409981"/>
              <a:gd name="connsiteY95" fmla="*/ 4380190 h 4380190"/>
              <a:gd name="connsiteX96" fmla="*/ 2473541 w 4409981"/>
              <a:gd name="connsiteY96" fmla="*/ 4380190 h 4380190"/>
              <a:gd name="connsiteX97" fmla="*/ 2453912 w 4409981"/>
              <a:gd name="connsiteY97" fmla="*/ 4375830 h 4380190"/>
              <a:gd name="connsiteX98" fmla="*/ 2430759 w 4409981"/>
              <a:gd name="connsiteY98" fmla="*/ 4361419 h 4380190"/>
              <a:gd name="connsiteX99" fmla="*/ 2430759 w 4409981"/>
              <a:gd name="connsiteY99" fmla="*/ 4270687 h 4380190"/>
              <a:gd name="connsiteX100" fmla="*/ 2475500 w 4409981"/>
              <a:gd name="connsiteY100" fmla="*/ 4249255 h 4380190"/>
              <a:gd name="connsiteX101" fmla="*/ 2254457 w 4409981"/>
              <a:gd name="connsiteY101" fmla="*/ 4226415 h 4380190"/>
              <a:gd name="connsiteX102" fmla="*/ 2301231 w 4409981"/>
              <a:gd name="connsiteY102" fmla="*/ 4248785 h 4380190"/>
              <a:gd name="connsiteX103" fmla="*/ 2304986 w 4409981"/>
              <a:gd name="connsiteY103" fmla="*/ 4333885 h 4380190"/>
              <a:gd name="connsiteX104" fmla="*/ 2206119 w 4409981"/>
              <a:gd name="connsiteY104" fmla="*/ 4337640 h 4380190"/>
              <a:gd name="connsiteX105" fmla="*/ 2206744 w 4409981"/>
              <a:gd name="connsiteY105" fmla="*/ 4248160 h 4380190"/>
              <a:gd name="connsiteX106" fmla="*/ 2254457 w 4409981"/>
              <a:gd name="connsiteY106" fmla="*/ 4226415 h 4380190"/>
              <a:gd name="connsiteX107" fmla="*/ 2032162 w 4409981"/>
              <a:gd name="connsiteY107" fmla="*/ 4202950 h 4380190"/>
              <a:gd name="connsiteX108" fmla="*/ 2079718 w 4409981"/>
              <a:gd name="connsiteY108" fmla="*/ 4223756 h 4380190"/>
              <a:gd name="connsiteX109" fmla="*/ 2076590 w 4409981"/>
              <a:gd name="connsiteY109" fmla="*/ 4319493 h 4380190"/>
              <a:gd name="connsiteX110" fmla="*/ 1981477 w 4409981"/>
              <a:gd name="connsiteY110" fmla="*/ 4313863 h 4380190"/>
              <a:gd name="connsiteX111" fmla="*/ 1984606 w 4409981"/>
              <a:gd name="connsiteY111" fmla="*/ 4224381 h 4380190"/>
              <a:gd name="connsiteX112" fmla="*/ 2032162 w 4409981"/>
              <a:gd name="connsiteY112" fmla="*/ 4202950 h 4380190"/>
              <a:gd name="connsiteX113" fmla="*/ 1812996 w 4409981"/>
              <a:gd name="connsiteY113" fmla="*/ 4179641 h 4380190"/>
              <a:gd name="connsiteX114" fmla="*/ 1858205 w 4409981"/>
              <a:gd name="connsiteY114" fmla="*/ 4201229 h 4380190"/>
              <a:gd name="connsiteX115" fmla="*/ 1857580 w 4409981"/>
              <a:gd name="connsiteY115" fmla="*/ 4297593 h 4380190"/>
              <a:gd name="connsiteX116" fmla="*/ 1760591 w 4409981"/>
              <a:gd name="connsiteY116" fmla="*/ 4293839 h 4380190"/>
              <a:gd name="connsiteX117" fmla="*/ 1766848 w 4409981"/>
              <a:gd name="connsiteY117" fmla="*/ 4197474 h 4380190"/>
              <a:gd name="connsiteX118" fmla="*/ 1812996 w 4409981"/>
              <a:gd name="connsiteY118" fmla="*/ 4179641 h 4380190"/>
              <a:gd name="connsiteX119" fmla="*/ 3833897 w 4409981"/>
              <a:gd name="connsiteY119" fmla="*/ 4167136 h 4380190"/>
              <a:gd name="connsiteX120" fmla="*/ 3854322 w 4409981"/>
              <a:gd name="connsiteY120" fmla="*/ 4183082 h 4380190"/>
              <a:gd name="connsiteX121" fmla="*/ 3866837 w 4409981"/>
              <a:gd name="connsiteY121" fmla="*/ 4265680 h 4380190"/>
              <a:gd name="connsiteX122" fmla="*/ 3784864 w 4409981"/>
              <a:gd name="connsiteY122" fmla="*/ 4252540 h 4380190"/>
              <a:gd name="connsiteX123" fmla="*/ 3774852 w 4409981"/>
              <a:gd name="connsiteY123" fmla="*/ 4193094 h 4380190"/>
              <a:gd name="connsiteX124" fmla="*/ 3833897 w 4409981"/>
              <a:gd name="connsiteY124" fmla="*/ 4167136 h 4380190"/>
              <a:gd name="connsiteX125" fmla="*/ 1589685 w 4409981"/>
              <a:gd name="connsiteY125" fmla="*/ 4157193 h 4380190"/>
              <a:gd name="connsiteX126" fmla="*/ 1637945 w 4409981"/>
              <a:gd name="connsiteY126" fmla="*/ 4178702 h 4380190"/>
              <a:gd name="connsiteX127" fmla="*/ 1636695 w 4409981"/>
              <a:gd name="connsiteY127" fmla="*/ 4275692 h 4380190"/>
              <a:gd name="connsiteX128" fmla="*/ 1539703 w 4409981"/>
              <a:gd name="connsiteY128" fmla="*/ 4274440 h 4380190"/>
              <a:gd name="connsiteX129" fmla="*/ 1540956 w 4409981"/>
              <a:gd name="connsiteY129" fmla="*/ 4177450 h 4380190"/>
              <a:gd name="connsiteX130" fmla="*/ 1589685 w 4409981"/>
              <a:gd name="connsiteY130" fmla="*/ 4157193 h 4380190"/>
              <a:gd name="connsiteX131" fmla="*/ 1360272 w 4409981"/>
              <a:gd name="connsiteY131" fmla="*/ 4144052 h 4380190"/>
              <a:gd name="connsiteX132" fmla="*/ 1407673 w 4409981"/>
              <a:gd name="connsiteY132" fmla="*/ 4168065 h 4380190"/>
              <a:gd name="connsiteX133" fmla="*/ 1406420 w 4409981"/>
              <a:gd name="connsiteY133" fmla="*/ 4265680 h 4380190"/>
              <a:gd name="connsiteX134" fmla="*/ 1308179 w 4409981"/>
              <a:gd name="connsiteY134" fmla="*/ 4266305 h 4380190"/>
              <a:gd name="connsiteX135" fmla="*/ 1310056 w 4409981"/>
              <a:gd name="connsiteY135" fmla="*/ 4163684 h 4380190"/>
              <a:gd name="connsiteX136" fmla="*/ 1360272 w 4409981"/>
              <a:gd name="connsiteY136" fmla="*/ 4144052 h 4380190"/>
              <a:gd name="connsiteX137" fmla="*/ 1146034 w 4409981"/>
              <a:gd name="connsiteY137" fmla="*/ 4133492 h 4380190"/>
              <a:gd name="connsiteX138" fmla="*/ 1197423 w 4409981"/>
              <a:gd name="connsiteY138" fmla="*/ 4158053 h 4380190"/>
              <a:gd name="connsiteX139" fmla="*/ 1193042 w 4409981"/>
              <a:gd name="connsiteY139" fmla="*/ 4255668 h 4380190"/>
              <a:gd name="connsiteX140" fmla="*/ 1095428 w 4409981"/>
              <a:gd name="connsiteY140" fmla="*/ 4254417 h 4380190"/>
              <a:gd name="connsiteX141" fmla="*/ 1094176 w 4409981"/>
              <a:gd name="connsiteY141" fmla="*/ 4156801 h 4380190"/>
              <a:gd name="connsiteX142" fmla="*/ 1146034 w 4409981"/>
              <a:gd name="connsiteY142" fmla="*/ 4133492 h 4380190"/>
              <a:gd name="connsiteX143" fmla="*/ 3353073 w 4409981"/>
              <a:gd name="connsiteY143" fmla="*/ 4116577 h 4380190"/>
              <a:gd name="connsiteX144" fmla="*/ 3407542 w 4409981"/>
              <a:gd name="connsiteY144" fmla="*/ 4139281 h 4380190"/>
              <a:gd name="connsiteX145" fmla="*/ 3412547 w 4409981"/>
              <a:gd name="connsiteY145" fmla="*/ 4210614 h 4380190"/>
              <a:gd name="connsiteX146" fmla="*/ 3316183 w 4409981"/>
              <a:gd name="connsiteY146" fmla="*/ 4230639 h 4380190"/>
              <a:gd name="connsiteX147" fmla="*/ 3335582 w 4409981"/>
              <a:gd name="connsiteY147" fmla="*/ 4130519 h 4380190"/>
              <a:gd name="connsiteX148" fmla="*/ 3353073 w 4409981"/>
              <a:gd name="connsiteY148" fmla="*/ 4116577 h 4380190"/>
              <a:gd name="connsiteX149" fmla="*/ 927884 w 4409981"/>
              <a:gd name="connsiteY149" fmla="*/ 4111201 h 4380190"/>
              <a:gd name="connsiteX150" fmla="*/ 977787 w 4409981"/>
              <a:gd name="connsiteY150" fmla="*/ 4138029 h 4380190"/>
              <a:gd name="connsiteX151" fmla="*/ 969027 w 4409981"/>
              <a:gd name="connsiteY151" fmla="*/ 4235019 h 4380190"/>
              <a:gd name="connsiteX152" fmla="*/ 872038 w 4409981"/>
              <a:gd name="connsiteY152" fmla="*/ 4230639 h 4380190"/>
              <a:gd name="connsiteX153" fmla="*/ 875167 w 4409981"/>
              <a:gd name="connsiteY153" fmla="*/ 4131772 h 4380190"/>
              <a:gd name="connsiteX154" fmla="*/ 927884 w 4409981"/>
              <a:gd name="connsiteY154" fmla="*/ 4111201 h 4380190"/>
              <a:gd name="connsiteX155" fmla="*/ 703010 w 4409981"/>
              <a:gd name="connsiteY155" fmla="*/ 4090864 h 4380190"/>
              <a:gd name="connsiteX156" fmla="*/ 751269 w 4409981"/>
              <a:gd name="connsiteY156" fmla="*/ 4112373 h 4380190"/>
              <a:gd name="connsiteX157" fmla="*/ 750019 w 4409981"/>
              <a:gd name="connsiteY157" fmla="*/ 4209364 h 4380190"/>
              <a:gd name="connsiteX158" fmla="*/ 653028 w 4409981"/>
              <a:gd name="connsiteY158" fmla="*/ 4208112 h 4380190"/>
              <a:gd name="connsiteX159" fmla="*/ 654280 w 4409981"/>
              <a:gd name="connsiteY159" fmla="*/ 4111122 h 4380190"/>
              <a:gd name="connsiteX160" fmla="*/ 703010 w 4409981"/>
              <a:gd name="connsiteY160" fmla="*/ 4090864 h 4380190"/>
              <a:gd name="connsiteX161" fmla="*/ 3153178 w 4409981"/>
              <a:gd name="connsiteY161" fmla="*/ 4087500 h 4380190"/>
              <a:gd name="connsiteX162" fmla="*/ 3195416 w 4409981"/>
              <a:gd name="connsiteY162" fmla="*/ 4108619 h 4380190"/>
              <a:gd name="connsiteX163" fmla="*/ 3191661 w 4409981"/>
              <a:gd name="connsiteY163" fmla="*/ 4191217 h 4380190"/>
              <a:gd name="connsiteX164" fmla="*/ 3088415 w 4409981"/>
              <a:gd name="connsiteY164" fmla="*/ 4208737 h 4380190"/>
              <a:gd name="connsiteX165" fmla="*/ 3112817 w 4409981"/>
              <a:gd name="connsiteY165" fmla="*/ 4106742 h 4380190"/>
              <a:gd name="connsiteX166" fmla="*/ 3153178 w 4409981"/>
              <a:gd name="connsiteY166" fmla="*/ 4087500 h 4380190"/>
              <a:gd name="connsiteX167" fmla="*/ 2931040 w 4409981"/>
              <a:gd name="connsiteY167" fmla="*/ 4076315 h 4380190"/>
              <a:gd name="connsiteX168" fmla="*/ 2972026 w 4409981"/>
              <a:gd name="connsiteY168" fmla="*/ 4084841 h 4380190"/>
              <a:gd name="connsiteX169" fmla="*/ 2971399 w 4409981"/>
              <a:gd name="connsiteY169" fmla="*/ 4171193 h 4380190"/>
              <a:gd name="connsiteX170" fmla="*/ 2901318 w 4409981"/>
              <a:gd name="connsiteY170" fmla="*/ 4184334 h 4380190"/>
              <a:gd name="connsiteX171" fmla="*/ 2890054 w 4409981"/>
              <a:gd name="connsiteY171" fmla="*/ 4084215 h 4380190"/>
              <a:gd name="connsiteX172" fmla="*/ 2931040 w 4409981"/>
              <a:gd name="connsiteY172" fmla="*/ 4076315 h 4380190"/>
              <a:gd name="connsiteX173" fmla="*/ 483217 w 4409981"/>
              <a:gd name="connsiteY173" fmla="*/ 4068884 h 4380190"/>
              <a:gd name="connsiteX174" fmla="*/ 527879 w 4409981"/>
              <a:gd name="connsiteY174" fmla="*/ 4090473 h 4380190"/>
              <a:gd name="connsiteX175" fmla="*/ 527254 w 4409981"/>
              <a:gd name="connsiteY175" fmla="*/ 4186837 h 4380190"/>
              <a:gd name="connsiteX176" fmla="*/ 430890 w 4409981"/>
              <a:gd name="connsiteY176" fmla="*/ 4183082 h 4380190"/>
              <a:gd name="connsiteX177" fmla="*/ 437147 w 4409981"/>
              <a:gd name="connsiteY177" fmla="*/ 4086718 h 4380190"/>
              <a:gd name="connsiteX178" fmla="*/ 483217 w 4409981"/>
              <a:gd name="connsiteY178" fmla="*/ 4068884 h 4380190"/>
              <a:gd name="connsiteX179" fmla="*/ 260531 w 4409981"/>
              <a:gd name="connsiteY179" fmla="*/ 4048157 h 4380190"/>
              <a:gd name="connsiteX180" fmla="*/ 308244 w 4409981"/>
              <a:gd name="connsiteY180" fmla="*/ 4071701 h 4380190"/>
              <a:gd name="connsiteX181" fmla="*/ 305741 w 4409981"/>
              <a:gd name="connsiteY181" fmla="*/ 4163058 h 4380190"/>
              <a:gd name="connsiteX182" fmla="*/ 209377 w 4409981"/>
              <a:gd name="connsiteY182" fmla="*/ 4159930 h 4380190"/>
              <a:gd name="connsiteX183" fmla="*/ 211880 w 4409981"/>
              <a:gd name="connsiteY183" fmla="*/ 4069197 h 4380190"/>
              <a:gd name="connsiteX184" fmla="*/ 260531 w 4409981"/>
              <a:gd name="connsiteY184" fmla="*/ 4048157 h 4380190"/>
              <a:gd name="connsiteX185" fmla="*/ 2709996 w 4409981"/>
              <a:gd name="connsiteY185" fmla="*/ 4040022 h 4380190"/>
              <a:gd name="connsiteX186" fmla="*/ 2751139 w 4409981"/>
              <a:gd name="connsiteY186" fmla="*/ 4062939 h 4380190"/>
              <a:gd name="connsiteX187" fmla="*/ 2753643 w 4409981"/>
              <a:gd name="connsiteY187" fmla="*/ 4144286 h 4380190"/>
              <a:gd name="connsiteX188" fmla="*/ 2666039 w 4409981"/>
              <a:gd name="connsiteY188" fmla="*/ 4151796 h 4380190"/>
              <a:gd name="connsiteX189" fmla="*/ 2664161 w 4409981"/>
              <a:gd name="connsiteY189" fmla="*/ 4061689 h 4380190"/>
              <a:gd name="connsiteX190" fmla="*/ 2709996 w 4409981"/>
              <a:gd name="connsiteY190" fmla="*/ 4040022 h 4380190"/>
              <a:gd name="connsiteX191" fmla="*/ 2497167 w 4409981"/>
              <a:gd name="connsiteY191" fmla="*/ 4029072 h 4380190"/>
              <a:gd name="connsiteX192" fmla="*/ 2543393 w 4409981"/>
              <a:gd name="connsiteY192" fmla="*/ 4047922 h 4380190"/>
              <a:gd name="connsiteX193" fmla="*/ 2542768 w 4409981"/>
              <a:gd name="connsiteY193" fmla="*/ 4137404 h 4380190"/>
              <a:gd name="connsiteX194" fmla="*/ 2453913 w 4409981"/>
              <a:gd name="connsiteY194" fmla="*/ 4138029 h 4380190"/>
              <a:gd name="connsiteX195" fmla="*/ 2453286 w 4409981"/>
              <a:gd name="connsiteY195" fmla="*/ 4049174 h 4380190"/>
              <a:gd name="connsiteX196" fmla="*/ 2497167 w 4409981"/>
              <a:gd name="connsiteY196" fmla="*/ 4029072 h 4380190"/>
              <a:gd name="connsiteX197" fmla="*/ 41444 w 4409981"/>
              <a:gd name="connsiteY197" fmla="*/ 4026882 h 4380190"/>
              <a:gd name="connsiteX198" fmla="*/ 84854 w 4409981"/>
              <a:gd name="connsiteY198" fmla="*/ 4050425 h 4380190"/>
              <a:gd name="connsiteX199" fmla="*/ 82351 w 4409981"/>
              <a:gd name="connsiteY199" fmla="*/ 4141157 h 4380190"/>
              <a:gd name="connsiteX200" fmla="*/ 13891 w 4409981"/>
              <a:gd name="connsiteY200" fmla="*/ 4155237 h 4380190"/>
              <a:gd name="connsiteX201" fmla="*/ 0 w 4409981"/>
              <a:gd name="connsiteY201" fmla="*/ 4145675 h 4380190"/>
              <a:gd name="connsiteX202" fmla="*/ 0 w 4409981"/>
              <a:gd name="connsiteY202" fmla="*/ 4041102 h 4380190"/>
              <a:gd name="connsiteX203" fmla="*/ 18243 w 4409981"/>
              <a:gd name="connsiteY203" fmla="*/ 4030451 h 4380190"/>
              <a:gd name="connsiteX204" fmla="*/ 41444 w 4409981"/>
              <a:gd name="connsiteY204" fmla="*/ 4026882 h 4380190"/>
              <a:gd name="connsiteX205" fmla="*/ 2275654 w 4409981"/>
              <a:gd name="connsiteY205" fmla="*/ 4005450 h 4380190"/>
              <a:gd name="connsiteX206" fmla="*/ 2320630 w 4409981"/>
              <a:gd name="connsiteY206" fmla="*/ 4024770 h 4380190"/>
              <a:gd name="connsiteX207" fmla="*/ 2321255 w 4409981"/>
              <a:gd name="connsiteY207" fmla="*/ 4118005 h 4380190"/>
              <a:gd name="connsiteX208" fmla="*/ 2234903 w 4409981"/>
              <a:gd name="connsiteY208" fmla="*/ 4120507 h 4380190"/>
              <a:gd name="connsiteX209" fmla="*/ 2231148 w 4409981"/>
              <a:gd name="connsiteY209" fmla="*/ 4026020 h 4380190"/>
              <a:gd name="connsiteX210" fmla="*/ 2275654 w 4409981"/>
              <a:gd name="connsiteY210" fmla="*/ 4005450 h 4380190"/>
              <a:gd name="connsiteX211" fmla="*/ 4232270 w 4409981"/>
              <a:gd name="connsiteY211" fmla="*/ 4003494 h 4380190"/>
              <a:gd name="connsiteX212" fmla="*/ 4256047 w 4409981"/>
              <a:gd name="connsiteY212" fmla="*/ 4011628 h 4380190"/>
              <a:gd name="connsiteX213" fmla="*/ 4260428 w 4409981"/>
              <a:gd name="connsiteY213" fmla="*/ 4067319 h 4380190"/>
              <a:gd name="connsiteX214" fmla="*/ 4226638 w 4409981"/>
              <a:gd name="connsiteY214" fmla="*/ 4060437 h 4380190"/>
              <a:gd name="connsiteX215" fmla="*/ 4232270 w 4409981"/>
              <a:gd name="connsiteY215" fmla="*/ 4003494 h 4380190"/>
              <a:gd name="connsiteX216" fmla="*/ 2052499 w 4409981"/>
              <a:gd name="connsiteY216" fmla="*/ 3982923 h 4380190"/>
              <a:gd name="connsiteX217" fmla="*/ 2100995 w 4409981"/>
              <a:gd name="connsiteY217" fmla="*/ 4003494 h 4380190"/>
              <a:gd name="connsiteX218" fmla="*/ 2103497 w 4409981"/>
              <a:gd name="connsiteY218" fmla="*/ 4092975 h 4380190"/>
              <a:gd name="connsiteX219" fmla="*/ 2008384 w 4409981"/>
              <a:gd name="connsiteY219" fmla="*/ 4095478 h 4380190"/>
              <a:gd name="connsiteX220" fmla="*/ 2005880 w 4409981"/>
              <a:gd name="connsiteY220" fmla="*/ 4005996 h 4380190"/>
              <a:gd name="connsiteX221" fmla="*/ 2052499 w 4409981"/>
              <a:gd name="connsiteY221" fmla="*/ 3982923 h 4380190"/>
              <a:gd name="connsiteX222" fmla="*/ 1823634 w 4409981"/>
              <a:gd name="connsiteY222" fmla="*/ 3970565 h 4380190"/>
              <a:gd name="connsiteX223" fmla="*/ 1871347 w 4409981"/>
              <a:gd name="connsiteY223" fmla="*/ 3994108 h 4380190"/>
              <a:gd name="connsiteX224" fmla="*/ 1868845 w 4409981"/>
              <a:gd name="connsiteY224" fmla="*/ 4085466 h 4380190"/>
              <a:gd name="connsiteX225" fmla="*/ 1772480 w 4409981"/>
              <a:gd name="connsiteY225" fmla="*/ 4082338 h 4380190"/>
              <a:gd name="connsiteX226" fmla="*/ 1774983 w 4409981"/>
              <a:gd name="connsiteY226" fmla="*/ 3991606 h 4380190"/>
              <a:gd name="connsiteX227" fmla="*/ 1823634 w 4409981"/>
              <a:gd name="connsiteY227" fmla="*/ 3970565 h 4380190"/>
              <a:gd name="connsiteX228" fmla="*/ 1595316 w 4409981"/>
              <a:gd name="connsiteY228" fmla="*/ 3948038 h 4380190"/>
              <a:gd name="connsiteX229" fmla="*/ 1644828 w 4409981"/>
              <a:gd name="connsiteY229" fmla="*/ 3965950 h 4380190"/>
              <a:gd name="connsiteX230" fmla="*/ 1648583 w 4409981"/>
              <a:gd name="connsiteY230" fmla="*/ 4061689 h 4380190"/>
              <a:gd name="connsiteX231" fmla="*/ 1552845 w 4409981"/>
              <a:gd name="connsiteY231" fmla="*/ 4062939 h 4380190"/>
              <a:gd name="connsiteX232" fmla="*/ 1549090 w 4409981"/>
              <a:gd name="connsiteY232" fmla="*/ 3972834 h 4380190"/>
              <a:gd name="connsiteX233" fmla="*/ 1595316 w 4409981"/>
              <a:gd name="connsiteY233" fmla="*/ 3948038 h 4380190"/>
              <a:gd name="connsiteX234" fmla="*/ 1374586 w 4409981"/>
              <a:gd name="connsiteY234" fmla="*/ 3924964 h 4380190"/>
              <a:gd name="connsiteX235" fmla="*/ 1423942 w 4409981"/>
              <a:gd name="connsiteY235" fmla="*/ 3944048 h 4380190"/>
              <a:gd name="connsiteX236" fmla="*/ 1425819 w 4409981"/>
              <a:gd name="connsiteY236" fmla="*/ 4041039 h 4380190"/>
              <a:gd name="connsiteX237" fmla="*/ 1329455 w 4409981"/>
              <a:gd name="connsiteY237" fmla="*/ 4040413 h 4380190"/>
              <a:gd name="connsiteX238" fmla="*/ 1327578 w 4409981"/>
              <a:gd name="connsiteY238" fmla="*/ 3949055 h 4380190"/>
              <a:gd name="connsiteX239" fmla="*/ 1374586 w 4409981"/>
              <a:gd name="connsiteY239" fmla="*/ 3924964 h 4380190"/>
              <a:gd name="connsiteX240" fmla="*/ 1170595 w 4409981"/>
              <a:gd name="connsiteY240" fmla="*/ 3913701 h 4380190"/>
              <a:gd name="connsiteX241" fmla="*/ 1218073 w 4409981"/>
              <a:gd name="connsiteY241" fmla="*/ 3936540 h 4380190"/>
              <a:gd name="connsiteX242" fmla="*/ 1213692 w 4409981"/>
              <a:gd name="connsiteY242" fmla="*/ 4032905 h 4380190"/>
              <a:gd name="connsiteX243" fmla="*/ 1117327 w 4409981"/>
              <a:gd name="connsiteY243" fmla="*/ 4028523 h 4380190"/>
              <a:gd name="connsiteX244" fmla="*/ 1121709 w 4409981"/>
              <a:gd name="connsiteY244" fmla="*/ 3932160 h 4380190"/>
              <a:gd name="connsiteX245" fmla="*/ 1170595 w 4409981"/>
              <a:gd name="connsiteY245" fmla="*/ 3913701 h 4380190"/>
              <a:gd name="connsiteX246" fmla="*/ 3396122 w 4409981"/>
              <a:gd name="connsiteY246" fmla="*/ 3901186 h 4380190"/>
              <a:gd name="connsiteX247" fmla="*/ 3434449 w 4409981"/>
              <a:gd name="connsiteY247" fmla="*/ 3911509 h 4380190"/>
              <a:gd name="connsiteX248" fmla="*/ 3431946 w 4409981"/>
              <a:gd name="connsiteY248" fmla="*/ 3990979 h 4380190"/>
              <a:gd name="connsiteX249" fmla="*/ 3336207 w 4409981"/>
              <a:gd name="connsiteY249" fmla="*/ 4005996 h 4380190"/>
              <a:gd name="connsiteX250" fmla="*/ 3360611 w 4409981"/>
              <a:gd name="connsiteY250" fmla="*/ 3909634 h 4380190"/>
              <a:gd name="connsiteX251" fmla="*/ 3396122 w 4409981"/>
              <a:gd name="connsiteY251" fmla="*/ 3901186 h 4380190"/>
              <a:gd name="connsiteX252" fmla="*/ 947283 w 4409981"/>
              <a:gd name="connsiteY252" fmla="*/ 3891565 h 4380190"/>
              <a:gd name="connsiteX253" fmla="*/ 995308 w 4409981"/>
              <a:gd name="connsiteY253" fmla="*/ 3914014 h 4380190"/>
              <a:gd name="connsiteX254" fmla="*/ 990303 w 4409981"/>
              <a:gd name="connsiteY254" fmla="*/ 4010378 h 4380190"/>
              <a:gd name="connsiteX255" fmla="*/ 899570 w 4409981"/>
              <a:gd name="connsiteY255" fmla="*/ 4009126 h 4380190"/>
              <a:gd name="connsiteX256" fmla="*/ 898319 w 4409981"/>
              <a:gd name="connsiteY256" fmla="*/ 3912762 h 4380190"/>
              <a:gd name="connsiteX257" fmla="*/ 947283 w 4409981"/>
              <a:gd name="connsiteY257" fmla="*/ 3891565 h 4380190"/>
              <a:gd name="connsiteX258" fmla="*/ 3214814 w 4409981"/>
              <a:gd name="connsiteY258" fmla="*/ 3870837 h 4380190"/>
              <a:gd name="connsiteX259" fmla="*/ 3232335 w 4409981"/>
              <a:gd name="connsiteY259" fmla="*/ 3889610 h 4380190"/>
              <a:gd name="connsiteX260" fmla="*/ 3211686 w 4409981"/>
              <a:gd name="connsiteY260" fmla="*/ 3969704 h 4380190"/>
              <a:gd name="connsiteX261" fmla="*/ 3130964 w 4409981"/>
              <a:gd name="connsiteY261" fmla="*/ 3963447 h 4380190"/>
              <a:gd name="connsiteX262" fmla="*/ 3134719 w 4409981"/>
              <a:gd name="connsiteY262" fmla="*/ 3887732 h 4380190"/>
              <a:gd name="connsiteX263" fmla="*/ 3214814 w 4409981"/>
              <a:gd name="connsiteY263" fmla="*/ 3870837 h 4380190"/>
              <a:gd name="connsiteX264" fmla="*/ 725849 w 4409981"/>
              <a:gd name="connsiteY264" fmla="*/ 3869899 h 4380190"/>
              <a:gd name="connsiteX265" fmla="*/ 770668 w 4409981"/>
              <a:gd name="connsiteY265" fmla="*/ 3890235 h 4380190"/>
              <a:gd name="connsiteX266" fmla="*/ 771919 w 4409981"/>
              <a:gd name="connsiteY266" fmla="*/ 3985974 h 4380190"/>
              <a:gd name="connsiteX267" fmla="*/ 676181 w 4409981"/>
              <a:gd name="connsiteY267" fmla="*/ 3984722 h 4380190"/>
              <a:gd name="connsiteX268" fmla="*/ 680561 w 4409981"/>
              <a:gd name="connsiteY268" fmla="*/ 3888984 h 4380190"/>
              <a:gd name="connsiteX269" fmla="*/ 725849 w 4409981"/>
              <a:gd name="connsiteY269" fmla="*/ 3869899 h 4380190"/>
              <a:gd name="connsiteX270" fmla="*/ 504571 w 4409981"/>
              <a:gd name="connsiteY270" fmla="*/ 3848545 h 4380190"/>
              <a:gd name="connsiteX271" fmla="*/ 552283 w 4409981"/>
              <a:gd name="connsiteY271" fmla="*/ 3872088 h 4380190"/>
              <a:gd name="connsiteX272" fmla="*/ 549156 w 4409981"/>
              <a:gd name="connsiteY272" fmla="*/ 3962822 h 4380190"/>
              <a:gd name="connsiteX273" fmla="*/ 452791 w 4409981"/>
              <a:gd name="connsiteY273" fmla="*/ 3960318 h 4380190"/>
              <a:gd name="connsiteX274" fmla="*/ 455919 w 4409981"/>
              <a:gd name="connsiteY274" fmla="*/ 3869585 h 4380190"/>
              <a:gd name="connsiteX275" fmla="*/ 504571 w 4409981"/>
              <a:gd name="connsiteY275" fmla="*/ 3848545 h 4380190"/>
              <a:gd name="connsiteX276" fmla="*/ 2960450 w 4409981"/>
              <a:gd name="connsiteY276" fmla="*/ 3843930 h 4380190"/>
              <a:gd name="connsiteX277" fmla="*/ 2996430 w 4409981"/>
              <a:gd name="connsiteY277" fmla="*/ 3867708 h 4380190"/>
              <a:gd name="connsiteX278" fmla="*/ 3008945 w 4409981"/>
              <a:gd name="connsiteY278" fmla="*/ 3969704 h 4380190"/>
              <a:gd name="connsiteX279" fmla="*/ 2908826 w 4409981"/>
              <a:gd name="connsiteY279" fmla="*/ 3945300 h 4380190"/>
              <a:gd name="connsiteX280" fmla="*/ 2915083 w 4409981"/>
              <a:gd name="connsiteY280" fmla="*/ 3857696 h 4380190"/>
              <a:gd name="connsiteX281" fmla="*/ 2960450 w 4409981"/>
              <a:gd name="connsiteY281" fmla="*/ 3843930 h 4380190"/>
              <a:gd name="connsiteX282" fmla="*/ 280946 w 4409981"/>
              <a:gd name="connsiteY282" fmla="*/ 3827192 h 4380190"/>
              <a:gd name="connsiteX283" fmla="*/ 328268 w 4409981"/>
              <a:gd name="connsiteY283" fmla="*/ 3849561 h 4380190"/>
              <a:gd name="connsiteX284" fmla="*/ 331396 w 4409981"/>
              <a:gd name="connsiteY284" fmla="*/ 3934663 h 4380190"/>
              <a:gd name="connsiteX285" fmla="*/ 232529 w 4409981"/>
              <a:gd name="connsiteY285" fmla="*/ 3938418 h 4380190"/>
              <a:gd name="connsiteX286" fmla="*/ 233156 w 4409981"/>
              <a:gd name="connsiteY286" fmla="*/ 3848936 h 4380190"/>
              <a:gd name="connsiteX287" fmla="*/ 280946 w 4409981"/>
              <a:gd name="connsiteY287" fmla="*/ 3827192 h 4380190"/>
              <a:gd name="connsiteX288" fmla="*/ 2730803 w 4409981"/>
              <a:gd name="connsiteY288" fmla="*/ 3819918 h 4380190"/>
              <a:gd name="connsiteX289" fmla="*/ 2774918 w 4409981"/>
              <a:gd name="connsiteY289" fmla="*/ 3842053 h 4380190"/>
              <a:gd name="connsiteX290" fmla="*/ 2788684 w 4409981"/>
              <a:gd name="connsiteY290" fmla="*/ 3912762 h 4380190"/>
              <a:gd name="connsiteX291" fmla="*/ 2687939 w 4409981"/>
              <a:gd name="connsiteY291" fmla="*/ 3924026 h 4380190"/>
              <a:gd name="connsiteX292" fmla="*/ 2688565 w 4409981"/>
              <a:gd name="connsiteY292" fmla="*/ 3841427 h 4380190"/>
              <a:gd name="connsiteX293" fmla="*/ 2730803 w 4409981"/>
              <a:gd name="connsiteY293" fmla="*/ 3819918 h 4380190"/>
              <a:gd name="connsiteX294" fmla="*/ 56853 w 4409981"/>
              <a:gd name="connsiteY294" fmla="*/ 3806308 h 4380190"/>
              <a:gd name="connsiteX295" fmla="*/ 103001 w 4409981"/>
              <a:gd name="connsiteY295" fmla="*/ 3823907 h 4380190"/>
              <a:gd name="connsiteX296" fmla="*/ 108007 w 4409981"/>
              <a:gd name="connsiteY296" fmla="*/ 3914014 h 4380190"/>
              <a:gd name="connsiteX297" fmla="*/ 13521 w 4409981"/>
              <a:gd name="connsiteY297" fmla="*/ 3916516 h 4380190"/>
              <a:gd name="connsiteX298" fmla="*/ 0 w 4409981"/>
              <a:gd name="connsiteY298" fmla="*/ 3896917 h 4380190"/>
              <a:gd name="connsiteX299" fmla="*/ 0 w 4409981"/>
              <a:gd name="connsiteY299" fmla="*/ 3846727 h 4380190"/>
              <a:gd name="connsiteX300" fmla="*/ 13521 w 4409981"/>
              <a:gd name="connsiteY300" fmla="*/ 3827661 h 4380190"/>
              <a:gd name="connsiteX301" fmla="*/ 56853 w 4409981"/>
              <a:gd name="connsiteY301" fmla="*/ 3806308 h 4380190"/>
              <a:gd name="connsiteX302" fmla="*/ 2505067 w 4409981"/>
              <a:gd name="connsiteY302" fmla="*/ 3796452 h 4380190"/>
              <a:gd name="connsiteX303" fmla="*/ 2553405 w 4409981"/>
              <a:gd name="connsiteY303" fmla="*/ 3815147 h 4380190"/>
              <a:gd name="connsiteX304" fmla="*/ 2552780 w 4409981"/>
              <a:gd name="connsiteY304" fmla="*/ 3905254 h 4380190"/>
              <a:gd name="connsiteX305" fmla="*/ 2465175 w 4409981"/>
              <a:gd name="connsiteY305" fmla="*/ 3901499 h 4380190"/>
              <a:gd name="connsiteX306" fmla="*/ 2465175 w 4409981"/>
              <a:gd name="connsiteY306" fmla="*/ 3819527 h 4380190"/>
              <a:gd name="connsiteX307" fmla="*/ 2505067 w 4409981"/>
              <a:gd name="connsiteY307" fmla="*/ 3796452 h 4380190"/>
              <a:gd name="connsiteX308" fmla="*/ 2299589 w 4409981"/>
              <a:gd name="connsiteY308" fmla="*/ 3785424 h 4380190"/>
              <a:gd name="connsiteX309" fmla="*/ 2345034 w 4409981"/>
              <a:gd name="connsiteY309" fmla="*/ 3805760 h 4380190"/>
              <a:gd name="connsiteX310" fmla="*/ 2342530 w 4409981"/>
              <a:gd name="connsiteY310" fmla="*/ 3895242 h 4380190"/>
              <a:gd name="connsiteX311" fmla="*/ 2253675 w 4409981"/>
              <a:gd name="connsiteY311" fmla="*/ 3893364 h 4380190"/>
              <a:gd name="connsiteX312" fmla="*/ 2255552 w 4409981"/>
              <a:gd name="connsiteY312" fmla="*/ 3804508 h 4380190"/>
              <a:gd name="connsiteX313" fmla="*/ 2299589 w 4409981"/>
              <a:gd name="connsiteY313" fmla="*/ 3785424 h 4380190"/>
              <a:gd name="connsiteX314" fmla="*/ 2068455 w 4409981"/>
              <a:gd name="connsiteY314" fmla="*/ 3772675 h 4380190"/>
              <a:gd name="connsiteX315" fmla="*/ 2112257 w 4409981"/>
              <a:gd name="connsiteY315" fmla="*/ 3794497 h 4380190"/>
              <a:gd name="connsiteX316" fmla="*/ 2112257 w 4409981"/>
              <a:gd name="connsiteY316" fmla="*/ 3883977 h 4380190"/>
              <a:gd name="connsiteX317" fmla="*/ 2022150 w 4409981"/>
              <a:gd name="connsiteY317" fmla="*/ 3885230 h 4380190"/>
              <a:gd name="connsiteX318" fmla="*/ 2022777 w 4409981"/>
              <a:gd name="connsiteY318" fmla="*/ 3790743 h 4380190"/>
              <a:gd name="connsiteX319" fmla="*/ 2068455 w 4409981"/>
              <a:gd name="connsiteY319" fmla="*/ 3772675 h 4380190"/>
              <a:gd name="connsiteX320" fmla="*/ 1841389 w 4409981"/>
              <a:gd name="connsiteY320" fmla="*/ 3750304 h 4380190"/>
              <a:gd name="connsiteX321" fmla="*/ 1890744 w 4409981"/>
              <a:gd name="connsiteY321" fmla="*/ 3770719 h 4380190"/>
              <a:gd name="connsiteX322" fmla="*/ 1891371 w 4409981"/>
              <a:gd name="connsiteY322" fmla="*/ 3860825 h 4380190"/>
              <a:gd name="connsiteX323" fmla="*/ 1801264 w 4409981"/>
              <a:gd name="connsiteY323" fmla="*/ 3865831 h 4380190"/>
              <a:gd name="connsiteX324" fmla="*/ 1794380 w 4409981"/>
              <a:gd name="connsiteY324" fmla="*/ 3774473 h 4380190"/>
              <a:gd name="connsiteX325" fmla="*/ 1841389 w 4409981"/>
              <a:gd name="connsiteY325" fmla="*/ 3750304 h 4380190"/>
              <a:gd name="connsiteX326" fmla="*/ 1622771 w 4409981"/>
              <a:gd name="connsiteY326" fmla="*/ 3727151 h 4380190"/>
              <a:gd name="connsiteX327" fmla="*/ 1669859 w 4409981"/>
              <a:gd name="connsiteY327" fmla="*/ 3750069 h 4380190"/>
              <a:gd name="connsiteX328" fmla="*/ 1672987 w 4409981"/>
              <a:gd name="connsiteY328" fmla="*/ 3835796 h 4380190"/>
              <a:gd name="connsiteX329" fmla="*/ 1573494 w 4409981"/>
              <a:gd name="connsiteY329" fmla="*/ 3838924 h 4380190"/>
              <a:gd name="connsiteX330" fmla="*/ 1574745 w 4409981"/>
              <a:gd name="connsiteY330" fmla="*/ 3748817 h 4380190"/>
              <a:gd name="connsiteX331" fmla="*/ 1622771 w 4409981"/>
              <a:gd name="connsiteY331" fmla="*/ 3727151 h 4380190"/>
              <a:gd name="connsiteX332" fmla="*/ 3869965 w 4409981"/>
              <a:gd name="connsiteY332" fmla="*/ 3717530 h 4380190"/>
              <a:gd name="connsiteX333" fmla="*/ 3858702 w 4409981"/>
              <a:gd name="connsiteY333" fmla="*/ 3765713 h 4380190"/>
              <a:gd name="connsiteX334" fmla="*/ 3808643 w 4409981"/>
              <a:gd name="connsiteY334" fmla="*/ 3782608 h 4380190"/>
              <a:gd name="connsiteX335" fmla="*/ 3816151 w 4409981"/>
              <a:gd name="connsiteY335" fmla="*/ 3728794 h 4380190"/>
              <a:gd name="connsiteX336" fmla="*/ 3869965 w 4409981"/>
              <a:gd name="connsiteY336" fmla="*/ 3717530 h 4380190"/>
              <a:gd name="connsiteX337" fmla="*/ 1401024 w 4409981"/>
              <a:gd name="connsiteY337" fmla="*/ 3704546 h 4380190"/>
              <a:gd name="connsiteX338" fmla="*/ 1445842 w 4409981"/>
              <a:gd name="connsiteY338" fmla="*/ 3725040 h 4380190"/>
              <a:gd name="connsiteX339" fmla="*/ 1440837 w 4409981"/>
              <a:gd name="connsiteY339" fmla="*/ 3824532 h 4380190"/>
              <a:gd name="connsiteX340" fmla="*/ 1355109 w 4409981"/>
              <a:gd name="connsiteY340" fmla="*/ 3819527 h 4380190"/>
              <a:gd name="connsiteX341" fmla="*/ 1355736 w 4409981"/>
              <a:gd name="connsiteY341" fmla="*/ 3724413 h 4380190"/>
              <a:gd name="connsiteX342" fmla="*/ 1401024 w 4409981"/>
              <a:gd name="connsiteY342" fmla="*/ 3704546 h 4380190"/>
              <a:gd name="connsiteX343" fmla="*/ 1177478 w 4409981"/>
              <a:gd name="connsiteY343" fmla="*/ 3682880 h 4380190"/>
              <a:gd name="connsiteX344" fmla="*/ 1223079 w 4409981"/>
              <a:gd name="connsiteY344" fmla="*/ 3701261 h 4380190"/>
              <a:gd name="connsiteX345" fmla="*/ 1224956 w 4409981"/>
              <a:gd name="connsiteY345" fmla="*/ 3797625 h 4380190"/>
              <a:gd name="connsiteX346" fmla="*/ 1134224 w 4409981"/>
              <a:gd name="connsiteY346" fmla="*/ 3798877 h 4380190"/>
              <a:gd name="connsiteX347" fmla="*/ 1132346 w 4409981"/>
              <a:gd name="connsiteY347" fmla="*/ 3702513 h 4380190"/>
              <a:gd name="connsiteX348" fmla="*/ 1177478 w 4409981"/>
              <a:gd name="connsiteY348" fmla="*/ 3682880 h 4380190"/>
              <a:gd name="connsiteX349" fmla="*/ 970123 w 4409981"/>
              <a:gd name="connsiteY349" fmla="*/ 3672321 h 4380190"/>
              <a:gd name="connsiteX350" fmla="*/ 1017210 w 4409981"/>
              <a:gd name="connsiteY350" fmla="*/ 3695629 h 4380190"/>
              <a:gd name="connsiteX351" fmla="*/ 1019087 w 4409981"/>
              <a:gd name="connsiteY351" fmla="*/ 3781356 h 4380190"/>
              <a:gd name="connsiteX352" fmla="*/ 918969 w 4409981"/>
              <a:gd name="connsiteY352" fmla="*/ 3782608 h 4380190"/>
              <a:gd name="connsiteX353" fmla="*/ 922096 w 4409981"/>
              <a:gd name="connsiteY353" fmla="*/ 3693126 h 4380190"/>
              <a:gd name="connsiteX354" fmla="*/ 970123 w 4409981"/>
              <a:gd name="connsiteY354" fmla="*/ 3672321 h 4380190"/>
              <a:gd name="connsiteX355" fmla="*/ 3437578 w 4409981"/>
              <a:gd name="connsiteY355" fmla="*/ 3669349 h 4380190"/>
              <a:gd name="connsiteX356" fmla="*/ 3464485 w 4409981"/>
              <a:gd name="connsiteY356" fmla="*/ 3678734 h 4380190"/>
              <a:gd name="connsiteX357" fmla="*/ 3446963 w 4409981"/>
              <a:gd name="connsiteY357" fmla="*/ 3738180 h 4380190"/>
              <a:gd name="connsiteX358" fmla="*/ 3375003 w 4409981"/>
              <a:gd name="connsiteY358" fmla="*/ 3761332 h 4380190"/>
              <a:gd name="connsiteX359" fmla="*/ 3380009 w 4409981"/>
              <a:gd name="connsiteY359" fmla="*/ 3691876 h 4380190"/>
              <a:gd name="connsiteX360" fmla="*/ 3437578 w 4409981"/>
              <a:gd name="connsiteY360" fmla="*/ 3669349 h 4380190"/>
              <a:gd name="connsiteX361" fmla="*/ 3194790 w 4409981"/>
              <a:gd name="connsiteY361" fmla="*/ 3656287 h 4380190"/>
              <a:gd name="connsiteX362" fmla="*/ 3231083 w 4409981"/>
              <a:gd name="connsiteY362" fmla="*/ 3663717 h 4380190"/>
              <a:gd name="connsiteX363" fmla="*/ 3258616 w 4409981"/>
              <a:gd name="connsiteY363" fmla="*/ 3760081 h 4380190"/>
              <a:gd name="connsiteX364" fmla="*/ 3161000 w 4409981"/>
              <a:gd name="connsiteY364" fmla="*/ 3748192 h 4380190"/>
              <a:gd name="connsiteX365" fmla="*/ 3156620 w 4409981"/>
              <a:gd name="connsiteY365" fmla="*/ 3668097 h 4380190"/>
              <a:gd name="connsiteX366" fmla="*/ 3194790 w 4409981"/>
              <a:gd name="connsiteY366" fmla="*/ 3656287 h 4380190"/>
              <a:gd name="connsiteX367" fmla="*/ 750565 w 4409981"/>
              <a:gd name="connsiteY367" fmla="*/ 3649951 h 4380190"/>
              <a:gd name="connsiteX368" fmla="*/ 796948 w 4409981"/>
              <a:gd name="connsiteY368" fmla="*/ 3673729 h 4380190"/>
              <a:gd name="connsiteX369" fmla="*/ 792568 w 4409981"/>
              <a:gd name="connsiteY369" fmla="*/ 3763836 h 4380190"/>
              <a:gd name="connsiteX370" fmla="*/ 702461 w 4409981"/>
              <a:gd name="connsiteY370" fmla="*/ 3764461 h 4380190"/>
              <a:gd name="connsiteX371" fmla="*/ 701836 w 4409981"/>
              <a:gd name="connsiteY371" fmla="*/ 3669349 h 4380190"/>
              <a:gd name="connsiteX372" fmla="*/ 750565 w 4409981"/>
              <a:gd name="connsiteY372" fmla="*/ 3649951 h 4380190"/>
              <a:gd name="connsiteX373" fmla="*/ 524360 w 4409981"/>
              <a:gd name="connsiteY373" fmla="*/ 3627737 h 4380190"/>
              <a:gd name="connsiteX374" fmla="*/ 569178 w 4409981"/>
              <a:gd name="connsiteY374" fmla="*/ 3648073 h 4380190"/>
              <a:gd name="connsiteX375" fmla="*/ 574185 w 4409981"/>
              <a:gd name="connsiteY375" fmla="*/ 3738180 h 4380190"/>
              <a:gd name="connsiteX376" fmla="*/ 482826 w 4409981"/>
              <a:gd name="connsiteY376" fmla="*/ 3744437 h 4380190"/>
              <a:gd name="connsiteX377" fmla="*/ 479071 w 4409981"/>
              <a:gd name="connsiteY377" fmla="*/ 3648700 h 4380190"/>
              <a:gd name="connsiteX378" fmla="*/ 524360 w 4409981"/>
              <a:gd name="connsiteY378" fmla="*/ 3627737 h 4380190"/>
              <a:gd name="connsiteX379" fmla="*/ 2971478 w 4409981"/>
              <a:gd name="connsiteY379" fmla="*/ 3622653 h 4380190"/>
              <a:gd name="connsiteX380" fmla="*/ 3014577 w 4409981"/>
              <a:gd name="connsiteY380" fmla="*/ 3640565 h 4380190"/>
              <a:gd name="connsiteX381" fmla="*/ 3015828 w 4409981"/>
              <a:gd name="connsiteY381" fmla="*/ 3721910 h 4380190"/>
              <a:gd name="connsiteX382" fmla="*/ 2915083 w 4409981"/>
              <a:gd name="connsiteY382" fmla="*/ 3745689 h 4380190"/>
              <a:gd name="connsiteX383" fmla="*/ 2932605 w 4409981"/>
              <a:gd name="connsiteY383" fmla="*/ 3643693 h 4380190"/>
              <a:gd name="connsiteX384" fmla="*/ 2971478 w 4409981"/>
              <a:gd name="connsiteY384" fmla="*/ 3622653 h 4380190"/>
              <a:gd name="connsiteX385" fmla="*/ 308870 w 4409981"/>
              <a:gd name="connsiteY385" fmla="*/ 3606852 h 4380190"/>
              <a:gd name="connsiteX386" fmla="*/ 351420 w 4409981"/>
              <a:gd name="connsiteY386" fmla="*/ 3630553 h 4380190"/>
              <a:gd name="connsiteX387" fmla="*/ 347040 w 4409981"/>
              <a:gd name="connsiteY387" fmla="*/ 3720660 h 4380190"/>
              <a:gd name="connsiteX388" fmla="*/ 257558 w 4409981"/>
              <a:gd name="connsiteY388" fmla="*/ 3717530 h 4380190"/>
              <a:gd name="connsiteX389" fmla="*/ 262565 w 4409981"/>
              <a:gd name="connsiteY389" fmla="*/ 3623043 h 4380190"/>
              <a:gd name="connsiteX390" fmla="*/ 308870 w 4409981"/>
              <a:gd name="connsiteY390" fmla="*/ 3606852 h 4380190"/>
              <a:gd name="connsiteX391" fmla="*/ 2753877 w 4409981"/>
              <a:gd name="connsiteY391" fmla="*/ 3599265 h 4380190"/>
              <a:gd name="connsiteX392" fmla="*/ 2793064 w 4409981"/>
              <a:gd name="connsiteY392" fmla="*/ 3618038 h 4380190"/>
              <a:gd name="connsiteX393" fmla="*/ 2817467 w 4409981"/>
              <a:gd name="connsiteY393" fmla="*/ 3718156 h 4380190"/>
              <a:gd name="connsiteX394" fmla="*/ 2714847 w 4409981"/>
              <a:gd name="connsiteY394" fmla="*/ 3706268 h 4380190"/>
              <a:gd name="connsiteX395" fmla="*/ 2710465 w 4409981"/>
              <a:gd name="connsiteY395" fmla="*/ 3618038 h 4380190"/>
              <a:gd name="connsiteX396" fmla="*/ 2753877 w 4409981"/>
              <a:gd name="connsiteY396" fmla="*/ 3599265 h 4380190"/>
              <a:gd name="connsiteX397" fmla="*/ 2551528 w 4409981"/>
              <a:gd name="connsiteY397" fmla="*/ 3593634 h 4380190"/>
              <a:gd name="connsiteX398" fmla="*/ 2559037 w 4409981"/>
              <a:gd name="connsiteY398" fmla="*/ 3695004 h 4380190"/>
              <a:gd name="connsiteX399" fmla="*/ 2476440 w 4409981"/>
              <a:gd name="connsiteY399" fmla="*/ 3690624 h 4380190"/>
              <a:gd name="connsiteX400" fmla="*/ 2480193 w 4409981"/>
              <a:gd name="connsiteY400" fmla="*/ 3604271 h 4380190"/>
              <a:gd name="connsiteX401" fmla="*/ 2551528 w 4409981"/>
              <a:gd name="connsiteY401" fmla="*/ 3593634 h 4380190"/>
              <a:gd name="connsiteX402" fmla="*/ 2309913 w 4409981"/>
              <a:gd name="connsiteY402" fmla="*/ 3586124 h 4380190"/>
              <a:gd name="connsiteX403" fmla="*/ 2350664 w 4409981"/>
              <a:gd name="connsiteY403" fmla="*/ 3595511 h 4380190"/>
              <a:gd name="connsiteX404" fmla="*/ 2355044 w 4409981"/>
              <a:gd name="connsiteY404" fmla="*/ 3683741 h 4380190"/>
              <a:gd name="connsiteX405" fmla="*/ 2264938 w 4409981"/>
              <a:gd name="connsiteY405" fmla="*/ 3682489 h 4380190"/>
              <a:gd name="connsiteX406" fmla="*/ 2268692 w 4409981"/>
              <a:gd name="connsiteY406" fmla="*/ 3595511 h 4380190"/>
              <a:gd name="connsiteX407" fmla="*/ 2309913 w 4409981"/>
              <a:gd name="connsiteY407" fmla="*/ 3586124 h 4380190"/>
              <a:gd name="connsiteX408" fmla="*/ 80005 w 4409981"/>
              <a:gd name="connsiteY408" fmla="*/ 3585264 h 4380190"/>
              <a:gd name="connsiteX409" fmla="*/ 124902 w 4409981"/>
              <a:gd name="connsiteY409" fmla="*/ 3604897 h 4380190"/>
              <a:gd name="connsiteX410" fmla="*/ 128030 w 4409981"/>
              <a:gd name="connsiteY410" fmla="*/ 3695004 h 4380190"/>
              <a:gd name="connsiteX411" fmla="*/ 37925 w 4409981"/>
              <a:gd name="connsiteY411" fmla="*/ 3696256 h 4380190"/>
              <a:gd name="connsiteX412" fmla="*/ 36047 w 4409981"/>
              <a:gd name="connsiteY412" fmla="*/ 3607399 h 4380190"/>
              <a:gd name="connsiteX413" fmla="*/ 80005 w 4409981"/>
              <a:gd name="connsiteY413" fmla="*/ 3585264 h 4380190"/>
              <a:gd name="connsiteX414" fmla="*/ 2088479 w 4409981"/>
              <a:gd name="connsiteY414" fmla="*/ 3551397 h 4380190"/>
              <a:gd name="connsiteX415" fmla="*/ 2132907 w 4409981"/>
              <a:gd name="connsiteY415" fmla="*/ 3572358 h 4380190"/>
              <a:gd name="connsiteX416" fmla="*/ 2137912 w 4409981"/>
              <a:gd name="connsiteY416" fmla="*/ 3658710 h 4380190"/>
              <a:gd name="connsiteX417" fmla="*/ 2043426 w 4409981"/>
              <a:gd name="connsiteY417" fmla="*/ 3661214 h 4380190"/>
              <a:gd name="connsiteX418" fmla="*/ 2044052 w 4409981"/>
              <a:gd name="connsiteY418" fmla="*/ 3571733 h 4380190"/>
              <a:gd name="connsiteX419" fmla="*/ 2088479 w 4409981"/>
              <a:gd name="connsiteY419" fmla="*/ 3551397 h 4380190"/>
              <a:gd name="connsiteX420" fmla="*/ 1862742 w 4409981"/>
              <a:gd name="connsiteY420" fmla="*/ 3528400 h 4380190"/>
              <a:gd name="connsiteX421" fmla="*/ 1908891 w 4409981"/>
              <a:gd name="connsiteY421" fmla="*/ 3547329 h 4380190"/>
              <a:gd name="connsiteX422" fmla="*/ 1914523 w 4409981"/>
              <a:gd name="connsiteY422" fmla="*/ 3636810 h 4380190"/>
              <a:gd name="connsiteX423" fmla="*/ 1823791 w 4409981"/>
              <a:gd name="connsiteY423" fmla="*/ 3641190 h 4380190"/>
              <a:gd name="connsiteX424" fmla="*/ 1819410 w 4409981"/>
              <a:gd name="connsiteY424" fmla="*/ 3551709 h 4380190"/>
              <a:gd name="connsiteX425" fmla="*/ 1862742 w 4409981"/>
              <a:gd name="connsiteY425" fmla="*/ 3528400 h 4380190"/>
              <a:gd name="connsiteX426" fmla="*/ 1644437 w 4409981"/>
              <a:gd name="connsiteY426" fmla="*/ 3506891 h 4380190"/>
              <a:gd name="connsiteX427" fmla="*/ 1689881 w 4409981"/>
              <a:gd name="connsiteY427" fmla="*/ 3526054 h 4380190"/>
              <a:gd name="connsiteX428" fmla="*/ 1691133 w 4409981"/>
              <a:gd name="connsiteY428" fmla="*/ 3616161 h 4380190"/>
              <a:gd name="connsiteX429" fmla="*/ 1596646 w 4409981"/>
              <a:gd name="connsiteY429" fmla="*/ 3615534 h 4380190"/>
              <a:gd name="connsiteX430" fmla="*/ 1600401 w 4409981"/>
              <a:gd name="connsiteY430" fmla="*/ 3526679 h 4380190"/>
              <a:gd name="connsiteX431" fmla="*/ 1644437 w 4409981"/>
              <a:gd name="connsiteY431" fmla="*/ 3506891 h 4380190"/>
              <a:gd name="connsiteX432" fmla="*/ 3859406 w 4409981"/>
              <a:gd name="connsiteY432" fmla="*/ 3499899 h 4380190"/>
              <a:gd name="connsiteX433" fmla="*/ 3863707 w 4409981"/>
              <a:gd name="connsiteY433" fmla="*/ 3500398 h 4380190"/>
              <a:gd name="connsiteX434" fmla="*/ 3876849 w 4409981"/>
              <a:gd name="connsiteY434" fmla="*/ 3541071 h 4380190"/>
              <a:gd name="connsiteX435" fmla="*/ 3825538 w 4409981"/>
              <a:gd name="connsiteY435" fmla="*/ 3549831 h 4380190"/>
              <a:gd name="connsiteX436" fmla="*/ 3836175 w 4409981"/>
              <a:gd name="connsiteY436" fmla="*/ 3507907 h 4380190"/>
              <a:gd name="connsiteX437" fmla="*/ 3859406 w 4409981"/>
              <a:gd name="connsiteY437" fmla="*/ 3499899 h 4380190"/>
              <a:gd name="connsiteX438" fmla="*/ 1422690 w 4409981"/>
              <a:gd name="connsiteY438" fmla="*/ 3484598 h 4380190"/>
              <a:gd name="connsiteX439" fmla="*/ 1470246 w 4409981"/>
              <a:gd name="connsiteY439" fmla="*/ 3506655 h 4380190"/>
              <a:gd name="connsiteX440" fmla="*/ 1467743 w 4409981"/>
              <a:gd name="connsiteY440" fmla="*/ 3596137 h 4380190"/>
              <a:gd name="connsiteX441" fmla="*/ 1373256 w 4409981"/>
              <a:gd name="connsiteY441" fmla="*/ 3592382 h 4380190"/>
              <a:gd name="connsiteX442" fmla="*/ 1375134 w 4409981"/>
              <a:gd name="connsiteY442" fmla="*/ 3506655 h 4380190"/>
              <a:gd name="connsiteX443" fmla="*/ 1422690 w 4409981"/>
              <a:gd name="connsiteY443" fmla="*/ 3484598 h 4380190"/>
              <a:gd name="connsiteX444" fmla="*/ 3654476 w 4409981"/>
              <a:gd name="connsiteY444" fmla="*/ 3476229 h 4380190"/>
              <a:gd name="connsiteX445" fmla="*/ 3688500 w 4409981"/>
              <a:gd name="connsiteY445" fmla="*/ 3487258 h 4380190"/>
              <a:gd name="connsiteX446" fmla="*/ 3692255 w 4409981"/>
              <a:gd name="connsiteY446" fmla="*/ 3537943 h 4380190"/>
              <a:gd name="connsiteX447" fmla="*/ 3590884 w 4409981"/>
              <a:gd name="connsiteY447" fmla="*/ 3561721 h 4380190"/>
              <a:gd name="connsiteX448" fmla="*/ 3622797 w 4409981"/>
              <a:gd name="connsiteY448" fmla="*/ 3479748 h 4380190"/>
              <a:gd name="connsiteX449" fmla="*/ 3654476 w 4409981"/>
              <a:gd name="connsiteY449" fmla="*/ 3476229 h 4380190"/>
              <a:gd name="connsiteX450" fmla="*/ 1205636 w 4409981"/>
              <a:gd name="connsiteY450" fmla="*/ 3462072 h 4380190"/>
              <a:gd name="connsiteX451" fmla="*/ 1248733 w 4409981"/>
              <a:gd name="connsiteY451" fmla="*/ 3485380 h 4380190"/>
              <a:gd name="connsiteX452" fmla="*/ 1241225 w 4409981"/>
              <a:gd name="connsiteY452" fmla="*/ 3579242 h 4380190"/>
              <a:gd name="connsiteX453" fmla="*/ 1155498 w 4409981"/>
              <a:gd name="connsiteY453" fmla="*/ 3574235 h 4380190"/>
              <a:gd name="connsiteX454" fmla="*/ 1159253 w 4409981"/>
              <a:gd name="connsiteY454" fmla="*/ 3479123 h 4380190"/>
              <a:gd name="connsiteX455" fmla="*/ 1205636 w 4409981"/>
              <a:gd name="connsiteY455" fmla="*/ 3462072 h 4380190"/>
              <a:gd name="connsiteX456" fmla="*/ 993118 w 4409981"/>
              <a:gd name="connsiteY456" fmla="*/ 3451434 h 4380190"/>
              <a:gd name="connsiteX457" fmla="*/ 1039737 w 4409981"/>
              <a:gd name="connsiteY457" fmla="*/ 3475368 h 4380190"/>
              <a:gd name="connsiteX458" fmla="*/ 1032853 w 4409981"/>
              <a:gd name="connsiteY458" fmla="*/ 3564850 h 4380190"/>
              <a:gd name="connsiteX459" fmla="*/ 942746 w 4409981"/>
              <a:gd name="connsiteY459" fmla="*/ 3561721 h 4380190"/>
              <a:gd name="connsiteX460" fmla="*/ 944623 w 4409981"/>
              <a:gd name="connsiteY460" fmla="*/ 3471614 h 4380190"/>
              <a:gd name="connsiteX461" fmla="*/ 993118 w 4409981"/>
              <a:gd name="connsiteY461" fmla="*/ 3451434 h 4380190"/>
              <a:gd name="connsiteX462" fmla="*/ 3219819 w 4409981"/>
              <a:gd name="connsiteY462" fmla="*/ 3437120 h 4380190"/>
              <a:gd name="connsiteX463" fmla="*/ 3255487 w 4409981"/>
              <a:gd name="connsiteY463" fmla="*/ 3447836 h 4380190"/>
              <a:gd name="connsiteX464" fmla="*/ 3274886 w 4409981"/>
              <a:gd name="connsiteY464" fmla="*/ 3537943 h 4380190"/>
              <a:gd name="connsiteX465" fmla="*/ 3182901 w 4409981"/>
              <a:gd name="connsiteY465" fmla="*/ 3522924 h 4380190"/>
              <a:gd name="connsiteX466" fmla="*/ 3182275 w 4409981"/>
              <a:gd name="connsiteY466" fmla="*/ 3444707 h 4380190"/>
              <a:gd name="connsiteX467" fmla="*/ 3219819 w 4409981"/>
              <a:gd name="connsiteY467" fmla="*/ 3437120 h 4380190"/>
              <a:gd name="connsiteX468" fmla="*/ 768634 w 4409981"/>
              <a:gd name="connsiteY468" fmla="*/ 3429064 h 4380190"/>
              <a:gd name="connsiteX469" fmla="*/ 813844 w 4409981"/>
              <a:gd name="connsiteY469" fmla="*/ 3448462 h 4380190"/>
              <a:gd name="connsiteX470" fmla="*/ 815095 w 4409981"/>
              <a:gd name="connsiteY470" fmla="*/ 3538569 h 4380190"/>
              <a:gd name="connsiteX471" fmla="*/ 720608 w 4409981"/>
              <a:gd name="connsiteY471" fmla="*/ 3537943 h 4380190"/>
              <a:gd name="connsiteX472" fmla="*/ 724363 w 4409981"/>
              <a:gd name="connsiteY472" fmla="*/ 3449087 h 4380190"/>
              <a:gd name="connsiteX473" fmla="*/ 768634 w 4409981"/>
              <a:gd name="connsiteY473" fmla="*/ 3429064 h 4380190"/>
              <a:gd name="connsiteX474" fmla="*/ 3040232 w 4409981"/>
              <a:gd name="connsiteY474" fmla="*/ 3410918 h 4380190"/>
              <a:gd name="connsiteX475" fmla="*/ 3028342 w 4409981"/>
              <a:gd name="connsiteY475" fmla="*/ 3508532 h 4380190"/>
              <a:gd name="connsiteX476" fmla="*/ 2948247 w 4409981"/>
              <a:gd name="connsiteY476" fmla="*/ 3512912 h 4380190"/>
              <a:gd name="connsiteX477" fmla="*/ 2943867 w 4409981"/>
              <a:gd name="connsiteY477" fmla="*/ 3438450 h 4380190"/>
              <a:gd name="connsiteX478" fmla="*/ 3040232 w 4409981"/>
              <a:gd name="connsiteY478" fmla="*/ 3410918 h 4380190"/>
              <a:gd name="connsiteX479" fmla="*/ 543289 w 4409981"/>
              <a:gd name="connsiteY479" fmla="*/ 3407476 h 4380190"/>
              <a:gd name="connsiteX480" fmla="*/ 589202 w 4409981"/>
              <a:gd name="connsiteY480" fmla="*/ 3425935 h 4380190"/>
              <a:gd name="connsiteX481" fmla="*/ 600466 w 4409981"/>
              <a:gd name="connsiteY481" fmla="*/ 3510410 h 4380190"/>
              <a:gd name="connsiteX482" fmla="*/ 504102 w 4409981"/>
              <a:gd name="connsiteY482" fmla="*/ 3519797 h 4380190"/>
              <a:gd name="connsiteX483" fmla="*/ 499722 w 4409981"/>
              <a:gd name="connsiteY483" fmla="*/ 3430315 h 4380190"/>
              <a:gd name="connsiteX484" fmla="*/ 543289 w 4409981"/>
              <a:gd name="connsiteY484" fmla="*/ 3407476 h 4380190"/>
              <a:gd name="connsiteX485" fmla="*/ 2761229 w 4409981"/>
              <a:gd name="connsiteY485" fmla="*/ 3389877 h 4380190"/>
              <a:gd name="connsiteX486" fmla="*/ 2804327 w 4409981"/>
              <a:gd name="connsiteY486" fmla="*/ 3407788 h 4380190"/>
              <a:gd name="connsiteX487" fmla="*/ 2805579 w 4409981"/>
              <a:gd name="connsiteY487" fmla="*/ 3489135 h 4380190"/>
              <a:gd name="connsiteX488" fmla="*/ 2704835 w 4409981"/>
              <a:gd name="connsiteY488" fmla="*/ 3512912 h 4380190"/>
              <a:gd name="connsiteX489" fmla="*/ 2722355 w 4409981"/>
              <a:gd name="connsiteY489" fmla="*/ 3410918 h 4380190"/>
              <a:gd name="connsiteX490" fmla="*/ 2761229 w 4409981"/>
              <a:gd name="connsiteY490" fmla="*/ 3389877 h 4380190"/>
              <a:gd name="connsiteX491" fmla="*/ 325530 w 4409981"/>
              <a:gd name="connsiteY491" fmla="*/ 3385575 h 4380190"/>
              <a:gd name="connsiteX492" fmla="*/ 370192 w 4409981"/>
              <a:gd name="connsiteY492" fmla="*/ 3406538 h 4380190"/>
              <a:gd name="connsiteX493" fmla="*/ 375199 w 4409981"/>
              <a:gd name="connsiteY493" fmla="*/ 3492263 h 4380190"/>
              <a:gd name="connsiteX494" fmla="*/ 280712 w 4409981"/>
              <a:gd name="connsiteY494" fmla="*/ 3494766 h 4380190"/>
              <a:gd name="connsiteX495" fmla="*/ 281337 w 4409981"/>
              <a:gd name="connsiteY495" fmla="*/ 3405911 h 4380190"/>
              <a:gd name="connsiteX496" fmla="*/ 325530 w 4409981"/>
              <a:gd name="connsiteY496" fmla="*/ 3385575 h 4380190"/>
              <a:gd name="connsiteX497" fmla="*/ 89782 w 4409981"/>
              <a:gd name="connsiteY497" fmla="*/ 3375015 h 4380190"/>
              <a:gd name="connsiteX498" fmla="*/ 137417 w 4409981"/>
              <a:gd name="connsiteY498" fmla="*/ 3394648 h 4380190"/>
              <a:gd name="connsiteX499" fmla="*/ 134289 w 4409981"/>
              <a:gd name="connsiteY499" fmla="*/ 3484755 h 4380190"/>
              <a:gd name="connsiteX500" fmla="*/ 47310 w 4409981"/>
              <a:gd name="connsiteY500" fmla="*/ 3479123 h 4380190"/>
              <a:gd name="connsiteX501" fmla="*/ 49187 w 4409981"/>
              <a:gd name="connsiteY501" fmla="*/ 3397151 h 4380190"/>
              <a:gd name="connsiteX502" fmla="*/ 89782 w 4409981"/>
              <a:gd name="connsiteY502" fmla="*/ 3375015 h 4380190"/>
              <a:gd name="connsiteX503" fmla="*/ 2542454 w 4409981"/>
              <a:gd name="connsiteY503" fmla="*/ 3367898 h 4380190"/>
              <a:gd name="connsiteX504" fmla="*/ 2588446 w 4409981"/>
              <a:gd name="connsiteY504" fmla="*/ 3388391 h 4380190"/>
              <a:gd name="connsiteX505" fmla="*/ 2582814 w 4409981"/>
              <a:gd name="connsiteY505" fmla="*/ 3470988 h 4380190"/>
              <a:gd name="connsiteX506" fmla="*/ 2481445 w 4409981"/>
              <a:gd name="connsiteY506" fmla="*/ 3489135 h 4380190"/>
              <a:gd name="connsiteX507" fmla="*/ 2500217 w 4409981"/>
              <a:gd name="connsiteY507" fmla="*/ 3387764 h 4380190"/>
              <a:gd name="connsiteX508" fmla="*/ 2542454 w 4409981"/>
              <a:gd name="connsiteY508" fmla="*/ 3367898 h 4380190"/>
              <a:gd name="connsiteX509" fmla="*/ 2327904 w 4409981"/>
              <a:gd name="connsiteY509" fmla="*/ 3344432 h 4380190"/>
              <a:gd name="connsiteX510" fmla="*/ 2367561 w 4409981"/>
              <a:gd name="connsiteY510" fmla="*/ 3368992 h 4380190"/>
              <a:gd name="connsiteX511" fmla="*/ 2375694 w 4409981"/>
              <a:gd name="connsiteY511" fmla="*/ 3440327 h 4380190"/>
              <a:gd name="connsiteX512" fmla="*/ 2271822 w 4409981"/>
              <a:gd name="connsiteY512" fmla="*/ 3444082 h 4380190"/>
              <a:gd name="connsiteX513" fmla="*/ 2279330 w 4409981"/>
              <a:gd name="connsiteY513" fmla="*/ 3360232 h 4380190"/>
              <a:gd name="connsiteX514" fmla="*/ 2327904 w 4409981"/>
              <a:gd name="connsiteY514" fmla="*/ 3344432 h 4380190"/>
              <a:gd name="connsiteX515" fmla="*/ 2112101 w 4409981"/>
              <a:gd name="connsiteY515" fmla="*/ 3341539 h 4380190"/>
              <a:gd name="connsiteX516" fmla="*/ 2152305 w 4409981"/>
              <a:gd name="connsiteY516" fmla="*/ 3353349 h 4380190"/>
              <a:gd name="connsiteX517" fmla="*/ 2152931 w 4409981"/>
              <a:gd name="connsiteY517" fmla="*/ 3441579 h 4380190"/>
              <a:gd name="connsiteX518" fmla="*/ 2063449 w 4409981"/>
              <a:gd name="connsiteY518" fmla="*/ 3435947 h 4380190"/>
              <a:gd name="connsiteX519" fmla="*/ 2070958 w 4409981"/>
              <a:gd name="connsiteY519" fmla="*/ 3348969 h 4380190"/>
              <a:gd name="connsiteX520" fmla="*/ 2112101 w 4409981"/>
              <a:gd name="connsiteY520" fmla="*/ 3341539 h 4380190"/>
              <a:gd name="connsiteX521" fmla="*/ 1889963 w 4409981"/>
              <a:gd name="connsiteY521" fmla="*/ 3307670 h 4380190"/>
              <a:gd name="connsiteX522" fmla="*/ 1931418 w 4409981"/>
              <a:gd name="connsiteY522" fmla="*/ 3330823 h 4380190"/>
              <a:gd name="connsiteX523" fmla="*/ 1933920 w 4409981"/>
              <a:gd name="connsiteY523" fmla="*/ 3412168 h 4380190"/>
              <a:gd name="connsiteX524" fmla="*/ 1845691 w 4409981"/>
              <a:gd name="connsiteY524" fmla="*/ 3419678 h 4380190"/>
              <a:gd name="connsiteX525" fmla="*/ 1843813 w 4409981"/>
              <a:gd name="connsiteY525" fmla="*/ 3329571 h 4380190"/>
              <a:gd name="connsiteX526" fmla="*/ 1889963 w 4409981"/>
              <a:gd name="connsiteY526" fmla="*/ 3307670 h 4380190"/>
              <a:gd name="connsiteX527" fmla="*/ 1670718 w 4409981"/>
              <a:gd name="connsiteY527" fmla="*/ 3286473 h 4380190"/>
              <a:gd name="connsiteX528" fmla="*/ 1711783 w 4409981"/>
              <a:gd name="connsiteY528" fmla="*/ 3307669 h 4380190"/>
              <a:gd name="connsiteX529" fmla="*/ 1711783 w 4409981"/>
              <a:gd name="connsiteY529" fmla="*/ 3395899 h 4380190"/>
              <a:gd name="connsiteX530" fmla="*/ 1617921 w 4409981"/>
              <a:gd name="connsiteY530" fmla="*/ 3390893 h 4380190"/>
              <a:gd name="connsiteX531" fmla="*/ 1627308 w 4409981"/>
              <a:gd name="connsiteY531" fmla="*/ 3301412 h 4380190"/>
              <a:gd name="connsiteX532" fmla="*/ 1670718 w 4409981"/>
              <a:gd name="connsiteY532" fmla="*/ 3286473 h 4380190"/>
              <a:gd name="connsiteX533" fmla="*/ 3890223 w 4409981"/>
              <a:gd name="connsiteY533" fmla="*/ 3278886 h 4380190"/>
              <a:gd name="connsiteX534" fmla="*/ 3923780 w 4409981"/>
              <a:gd name="connsiteY534" fmla="*/ 3280762 h 4380190"/>
              <a:gd name="connsiteX535" fmla="*/ 3904381 w 4409981"/>
              <a:gd name="connsiteY535" fmla="*/ 3337705 h 4380190"/>
              <a:gd name="connsiteX536" fmla="*/ 3854322 w 4409981"/>
              <a:gd name="connsiteY536" fmla="*/ 3344588 h 4380190"/>
              <a:gd name="connsiteX537" fmla="*/ 3863707 w 4409981"/>
              <a:gd name="connsiteY537" fmla="*/ 3284517 h 4380190"/>
              <a:gd name="connsiteX538" fmla="*/ 3890223 w 4409981"/>
              <a:gd name="connsiteY538" fmla="*/ 3278886 h 4380190"/>
              <a:gd name="connsiteX539" fmla="*/ 1444278 w 4409981"/>
              <a:gd name="connsiteY539" fmla="*/ 3264494 h 4380190"/>
              <a:gd name="connsiteX540" fmla="*/ 1486515 w 4409981"/>
              <a:gd name="connsiteY540" fmla="*/ 3278885 h 4380190"/>
              <a:gd name="connsiteX541" fmla="*/ 1488392 w 4409981"/>
              <a:gd name="connsiteY541" fmla="*/ 3373372 h 4380190"/>
              <a:gd name="connsiteX542" fmla="*/ 1399538 w 4409981"/>
              <a:gd name="connsiteY542" fmla="*/ 3372747 h 4380190"/>
              <a:gd name="connsiteX543" fmla="*/ 1400163 w 4409981"/>
              <a:gd name="connsiteY543" fmla="*/ 3283892 h 4380190"/>
              <a:gd name="connsiteX544" fmla="*/ 1444278 w 4409981"/>
              <a:gd name="connsiteY544" fmla="*/ 3264494 h 4380190"/>
              <a:gd name="connsiteX545" fmla="*/ 1047872 w 4409981"/>
              <a:gd name="connsiteY545" fmla="*/ 3248850 h 4380190"/>
              <a:gd name="connsiteX546" fmla="*/ 1062889 w 4409981"/>
              <a:gd name="connsiteY546" fmla="*/ 3273255 h 4380190"/>
              <a:gd name="connsiteX547" fmla="*/ 1011578 w 4409981"/>
              <a:gd name="connsiteY547" fmla="*/ 3346465 h 4380190"/>
              <a:gd name="connsiteX548" fmla="*/ 981542 w 4409981"/>
              <a:gd name="connsiteY548" fmla="*/ 3342711 h 4380190"/>
              <a:gd name="connsiteX549" fmla="*/ 998436 w 4409981"/>
              <a:gd name="connsiteY549" fmla="*/ 3318308 h 4380190"/>
              <a:gd name="connsiteX550" fmla="*/ 1007198 w 4409981"/>
              <a:gd name="connsiteY550" fmla="*/ 3322688 h 4380190"/>
              <a:gd name="connsiteX551" fmla="*/ 1028473 w 4409981"/>
              <a:gd name="connsiteY551" fmla="*/ 3267622 h 4380190"/>
              <a:gd name="connsiteX552" fmla="*/ 1047872 w 4409981"/>
              <a:gd name="connsiteY552" fmla="*/ 3248850 h 4380190"/>
              <a:gd name="connsiteX553" fmla="*/ 1222687 w 4409981"/>
              <a:gd name="connsiteY553" fmla="*/ 3242124 h 4380190"/>
              <a:gd name="connsiteX554" fmla="*/ 1264377 w 4409981"/>
              <a:gd name="connsiteY554" fmla="*/ 3256985 h 4380190"/>
              <a:gd name="connsiteX555" fmla="*/ 1266880 w 4409981"/>
              <a:gd name="connsiteY555" fmla="*/ 3351472 h 4380190"/>
              <a:gd name="connsiteX556" fmla="*/ 1178025 w 4409981"/>
              <a:gd name="connsiteY556" fmla="*/ 3350845 h 4380190"/>
              <a:gd name="connsiteX557" fmla="*/ 1178650 w 4409981"/>
              <a:gd name="connsiteY557" fmla="*/ 3261990 h 4380190"/>
              <a:gd name="connsiteX558" fmla="*/ 1222687 w 4409981"/>
              <a:gd name="connsiteY558" fmla="*/ 3242124 h 4380190"/>
              <a:gd name="connsiteX559" fmla="*/ 842002 w 4409981"/>
              <a:gd name="connsiteY559" fmla="*/ 3240089 h 4380190"/>
              <a:gd name="connsiteX560" fmla="*/ 850136 w 4409981"/>
              <a:gd name="connsiteY560" fmla="*/ 3251978 h 4380190"/>
              <a:gd name="connsiteX561" fmla="*/ 845756 w 4409981"/>
              <a:gd name="connsiteY561" fmla="*/ 3317681 h 4380190"/>
              <a:gd name="connsiteX562" fmla="*/ 796323 w 4409981"/>
              <a:gd name="connsiteY562" fmla="*/ 3333951 h 4380190"/>
              <a:gd name="connsiteX563" fmla="*/ 803832 w 4409981"/>
              <a:gd name="connsiteY563" fmla="*/ 3299534 h 4380190"/>
              <a:gd name="connsiteX564" fmla="*/ 807587 w 4409981"/>
              <a:gd name="connsiteY564" fmla="*/ 3284517 h 4380190"/>
              <a:gd name="connsiteX565" fmla="*/ 842002 w 4409981"/>
              <a:gd name="connsiteY565" fmla="*/ 3240089 h 4380190"/>
              <a:gd name="connsiteX566" fmla="*/ 556507 w 4409981"/>
              <a:gd name="connsiteY566" fmla="*/ 3223351 h 4380190"/>
              <a:gd name="connsiteX567" fmla="*/ 607349 w 4409981"/>
              <a:gd name="connsiteY567" fmla="*/ 3226324 h 4380190"/>
              <a:gd name="connsiteX568" fmla="*/ 602969 w 4409981"/>
              <a:gd name="connsiteY568" fmla="*/ 3302664 h 4380190"/>
              <a:gd name="connsiteX569" fmla="*/ 500973 w 4409981"/>
              <a:gd name="connsiteY569" fmla="*/ 3300161 h 4380190"/>
              <a:gd name="connsiteX570" fmla="*/ 508482 w 4409981"/>
              <a:gd name="connsiteY570" fmla="*/ 3228826 h 4380190"/>
              <a:gd name="connsiteX571" fmla="*/ 556507 w 4409981"/>
              <a:gd name="connsiteY571" fmla="*/ 3223351 h 4380190"/>
              <a:gd name="connsiteX572" fmla="*/ 3231161 w 4409981"/>
              <a:gd name="connsiteY572" fmla="*/ 3220301 h 4380190"/>
              <a:gd name="connsiteX573" fmla="*/ 3266750 w 4409981"/>
              <a:gd name="connsiteY573" fmla="*/ 3239464 h 4380190"/>
              <a:gd name="connsiteX574" fmla="*/ 3281768 w 4409981"/>
              <a:gd name="connsiteY574" fmla="*/ 3332700 h 4380190"/>
              <a:gd name="connsiteX575" fmla="*/ 3191661 w 4409981"/>
              <a:gd name="connsiteY575" fmla="*/ 3305793 h 4380190"/>
              <a:gd name="connsiteX576" fmla="*/ 3196041 w 4409981"/>
              <a:gd name="connsiteY576" fmla="*/ 3241966 h 4380190"/>
              <a:gd name="connsiteX577" fmla="*/ 3231161 w 4409981"/>
              <a:gd name="connsiteY577" fmla="*/ 3220301 h 4380190"/>
              <a:gd name="connsiteX578" fmla="*/ 783183 w 4409981"/>
              <a:gd name="connsiteY578" fmla="*/ 3203797 h 4380190"/>
              <a:gd name="connsiteX579" fmla="*/ 800703 w 4409981"/>
              <a:gd name="connsiteY579" fmla="*/ 3216937 h 4380190"/>
              <a:gd name="connsiteX580" fmla="*/ 775048 w 4409981"/>
              <a:gd name="connsiteY580" fmla="*/ 3275757 h 4380190"/>
              <a:gd name="connsiteX581" fmla="*/ 740632 w 4409981"/>
              <a:gd name="connsiteY581" fmla="*/ 3308296 h 4380190"/>
              <a:gd name="connsiteX582" fmla="*/ 731245 w 4409981"/>
              <a:gd name="connsiteY582" fmla="*/ 3258236 h 4380190"/>
              <a:gd name="connsiteX583" fmla="*/ 783183 w 4409981"/>
              <a:gd name="connsiteY583" fmla="*/ 3203797 h 4380190"/>
              <a:gd name="connsiteX584" fmla="*/ 3065888 w 4409981"/>
              <a:gd name="connsiteY584" fmla="*/ 3196913 h 4380190"/>
              <a:gd name="connsiteX585" fmla="*/ 3045864 w 4409981"/>
              <a:gd name="connsiteY585" fmla="*/ 3288897 h 4380190"/>
              <a:gd name="connsiteX586" fmla="*/ 2967019 w 4409981"/>
              <a:gd name="connsiteY586" fmla="*/ 3285142 h 4380190"/>
              <a:gd name="connsiteX587" fmla="*/ 2973904 w 4409981"/>
              <a:gd name="connsiteY587" fmla="*/ 3211305 h 4380190"/>
              <a:gd name="connsiteX588" fmla="*/ 3065888 w 4409981"/>
              <a:gd name="connsiteY588" fmla="*/ 3196913 h 4380190"/>
              <a:gd name="connsiteX589" fmla="*/ 321386 w 4409981"/>
              <a:gd name="connsiteY589" fmla="*/ 3187528 h 4380190"/>
              <a:gd name="connsiteX590" fmla="*/ 346415 w 4409981"/>
              <a:gd name="connsiteY590" fmla="*/ 3204422 h 4380190"/>
              <a:gd name="connsiteX591" fmla="*/ 369567 w 4409981"/>
              <a:gd name="connsiteY591" fmla="*/ 3295154 h 4380190"/>
              <a:gd name="connsiteX592" fmla="*/ 306994 w 4409981"/>
              <a:gd name="connsiteY592" fmla="*/ 3293277 h 4380190"/>
              <a:gd name="connsiteX593" fmla="*/ 301987 w 4409981"/>
              <a:gd name="connsiteY593" fmla="*/ 3252605 h 4380190"/>
              <a:gd name="connsiteX594" fmla="*/ 320134 w 4409981"/>
              <a:gd name="connsiteY594" fmla="*/ 3216937 h 4380190"/>
              <a:gd name="connsiteX595" fmla="*/ 321386 w 4409981"/>
              <a:gd name="connsiteY595" fmla="*/ 3187528 h 4380190"/>
              <a:gd name="connsiteX596" fmla="*/ 2841871 w 4409981"/>
              <a:gd name="connsiteY596" fmla="*/ 3172510 h 4380190"/>
              <a:gd name="connsiteX597" fmla="*/ 2828731 w 4409981"/>
              <a:gd name="connsiteY597" fmla="*/ 3265120 h 4380190"/>
              <a:gd name="connsiteX598" fmla="*/ 2746759 w 4409981"/>
              <a:gd name="connsiteY598" fmla="*/ 3269500 h 4380190"/>
              <a:gd name="connsiteX599" fmla="*/ 2749262 w 4409981"/>
              <a:gd name="connsiteY599" fmla="*/ 3187528 h 4380190"/>
              <a:gd name="connsiteX600" fmla="*/ 2841871 w 4409981"/>
              <a:gd name="connsiteY600" fmla="*/ 3172510 h 4380190"/>
              <a:gd name="connsiteX601" fmla="*/ 99246 w 4409981"/>
              <a:gd name="connsiteY601" fmla="*/ 3159369 h 4380190"/>
              <a:gd name="connsiteX602" fmla="*/ 151809 w 4409981"/>
              <a:gd name="connsiteY602" fmla="*/ 3233206 h 4380190"/>
              <a:gd name="connsiteX603" fmla="*/ 151809 w 4409981"/>
              <a:gd name="connsiteY603" fmla="*/ 3273880 h 4380190"/>
              <a:gd name="connsiteX604" fmla="*/ 87358 w 4409981"/>
              <a:gd name="connsiteY604" fmla="*/ 3270125 h 4380190"/>
              <a:gd name="connsiteX605" fmla="*/ 57947 w 4409981"/>
              <a:gd name="connsiteY605" fmla="*/ 3206925 h 4380190"/>
              <a:gd name="connsiteX606" fmla="*/ 99246 w 4409981"/>
              <a:gd name="connsiteY606" fmla="*/ 3159369 h 4380190"/>
              <a:gd name="connsiteX607" fmla="*/ 2603464 w 4409981"/>
              <a:gd name="connsiteY607" fmla="*/ 3149984 h 4380190"/>
              <a:gd name="connsiteX608" fmla="*/ 2621611 w 4409981"/>
              <a:gd name="connsiteY608" fmla="*/ 3168129 h 4380190"/>
              <a:gd name="connsiteX609" fmla="*/ 2602839 w 4409981"/>
              <a:gd name="connsiteY609" fmla="*/ 3248224 h 4380190"/>
              <a:gd name="connsiteX610" fmla="*/ 2522118 w 4409981"/>
              <a:gd name="connsiteY610" fmla="*/ 3243844 h 4380190"/>
              <a:gd name="connsiteX611" fmla="*/ 2523996 w 4409981"/>
              <a:gd name="connsiteY611" fmla="*/ 3168756 h 4380190"/>
              <a:gd name="connsiteX612" fmla="*/ 2603464 w 4409981"/>
              <a:gd name="connsiteY612" fmla="*/ 3149984 h 4380190"/>
              <a:gd name="connsiteX613" fmla="*/ 2339558 w 4409981"/>
              <a:gd name="connsiteY613" fmla="*/ 3122920 h 4380190"/>
              <a:gd name="connsiteX614" fmla="*/ 2383203 w 4409981"/>
              <a:gd name="connsiteY614" fmla="*/ 3141222 h 4380190"/>
              <a:gd name="connsiteX615" fmla="*/ 2385081 w 4409981"/>
              <a:gd name="connsiteY615" fmla="*/ 3223821 h 4380190"/>
              <a:gd name="connsiteX616" fmla="*/ 2283084 w 4409981"/>
              <a:gd name="connsiteY616" fmla="*/ 3248224 h 4380190"/>
              <a:gd name="connsiteX617" fmla="*/ 2300606 w 4409981"/>
              <a:gd name="connsiteY617" fmla="*/ 3144977 h 4380190"/>
              <a:gd name="connsiteX618" fmla="*/ 2339558 w 4409981"/>
              <a:gd name="connsiteY618" fmla="*/ 3122920 h 4380190"/>
              <a:gd name="connsiteX619" fmla="*/ 2135097 w 4409981"/>
              <a:gd name="connsiteY619" fmla="*/ 3111265 h 4380190"/>
              <a:gd name="connsiteX620" fmla="*/ 2173580 w 4409981"/>
              <a:gd name="connsiteY620" fmla="*/ 3131837 h 4380190"/>
              <a:gd name="connsiteX621" fmla="*/ 2194855 w 4409981"/>
              <a:gd name="connsiteY621" fmla="*/ 3233206 h 4380190"/>
              <a:gd name="connsiteX622" fmla="*/ 2092233 w 4409981"/>
              <a:gd name="connsiteY622" fmla="*/ 3217562 h 4380190"/>
              <a:gd name="connsiteX623" fmla="*/ 2090983 w 4409981"/>
              <a:gd name="connsiteY623" fmla="*/ 3128707 h 4380190"/>
              <a:gd name="connsiteX624" fmla="*/ 2135097 w 4409981"/>
              <a:gd name="connsiteY624" fmla="*/ 3111265 h 4380190"/>
              <a:gd name="connsiteX625" fmla="*/ 4180959 w 4409981"/>
              <a:gd name="connsiteY625" fmla="*/ 3102427 h 4380190"/>
              <a:gd name="connsiteX626" fmla="*/ 4174701 w 4409981"/>
              <a:gd name="connsiteY626" fmla="*/ 3163123 h 4380190"/>
              <a:gd name="connsiteX627" fmla="*/ 4108373 w 4409981"/>
              <a:gd name="connsiteY627" fmla="*/ 3149984 h 4380190"/>
              <a:gd name="connsiteX628" fmla="*/ 4112127 w 4409981"/>
              <a:gd name="connsiteY628" fmla="*/ 3125579 h 4380190"/>
              <a:gd name="connsiteX629" fmla="*/ 4180959 w 4409981"/>
              <a:gd name="connsiteY629" fmla="*/ 3102427 h 4380190"/>
              <a:gd name="connsiteX630" fmla="*/ 1938927 w 4409981"/>
              <a:gd name="connsiteY630" fmla="*/ 3093666 h 4380190"/>
              <a:gd name="connsiteX631" fmla="*/ 1951442 w 4409981"/>
              <a:gd name="connsiteY631" fmla="*/ 3194410 h 4380190"/>
              <a:gd name="connsiteX632" fmla="*/ 1868845 w 4409981"/>
              <a:gd name="connsiteY632" fmla="*/ 3194410 h 4380190"/>
              <a:gd name="connsiteX633" fmla="*/ 1868218 w 4409981"/>
              <a:gd name="connsiteY633" fmla="*/ 3108058 h 4380190"/>
              <a:gd name="connsiteX634" fmla="*/ 1938927 w 4409981"/>
              <a:gd name="connsiteY634" fmla="*/ 3093666 h 4380190"/>
              <a:gd name="connsiteX635" fmla="*/ 1734310 w 4409981"/>
              <a:gd name="connsiteY635" fmla="*/ 3072391 h 4380190"/>
              <a:gd name="connsiteX636" fmla="*/ 1726800 w 4409981"/>
              <a:gd name="connsiteY636" fmla="*/ 3178141 h 4380190"/>
              <a:gd name="connsiteX637" fmla="*/ 1642325 w 4409981"/>
              <a:gd name="connsiteY637" fmla="*/ 3170633 h 4380190"/>
              <a:gd name="connsiteX638" fmla="*/ 1651085 w 4409981"/>
              <a:gd name="connsiteY638" fmla="*/ 3081777 h 4380190"/>
              <a:gd name="connsiteX639" fmla="*/ 1734310 w 4409981"/>
              <a:gd name="connsiteY639" fmla="*/ 3072391 h 4380190"/>
              <a:gd name="connsiteX640" fmla="*/ 1468682 w 4409981"/>
              <a:gd name="connsiteY640" fmla="*/ 3043294 h 4380190"/>
              <a:gd name="connsiteX641" fmla="*/ 1512171 w 4409981"/>
              <a:gd name="connsiteY641" fmla="*/ 3066134 h 4380190"/>
              <a:gd name="connsiteX642" fmla="*/ 1524061 w 4409981"/>
              <a:gd name="connsiteY642" fmla="*/ 3137467 h 4380190"/>
              <a:gd name="connsiteX643" fmla="*/ 1422065 w 4409981"/>
              <a:gd name="connsiteY643" fmla="*/ 3146854 h 4380190"/>
              <a:gd name="connsiteX644" fmla="*/ 1425192 w 4409981"/>
              <a:gd name="connsiteY644" fmla="*/ 3063630 h 4380190"/>
              <a:gd name="connsiteX645" fmla="*/ 1468682 w 4409981"/>
              <a:gd name="connsiteY645" fmla="*/ 3043294 h 4380190"/>
              <a:gd name="connsiteX646" fmla="*/ 3734179 w 4409981"/>
              <a:gd name="connsiteY646" fmla="*/ 3037350 h 4380190"/>
              <a:gd name="connsiteX647" fmla="*/ 3715407 w 4409981"/>
              <a:gd name="connsiteY647" fmla="*/ 3117445 h 4380190"/>
              <a:gd name="connsiteX648" fmla="*/ 3649079 w 4409981"/>
              <a:gd name="connsiteY648" fmla="*/ 3118070 h 4380190"/>
              <a:gd name="connsiteX649" fmla="*/ 3652832 w 4409981"/>
              <a:gd name="connsiteY649" fmla="*/ 3051742 h 4380190"/>
              <a:gd name="connsiteX650" fmla="*/ 3734179 w 4409981"/>
              <a:gd name="connsiteY650" fmla="*/ 3037350 h 4380190"/>
              <a:gd name="connsiteX651" fmla="*/ 1245449 w 4409981"/>
              <a:gd name="connsiteY651" fmla="*/ 3023975 h 4380190"/>
              <a:gd name="connsiteX652" fmla="*/ 1288156 w 4409981"/>
              <a:gd name="connsiteY652" fmla="*/ 3042980 h 4380190"/>
              <a:gd name="connsiteX653" fmla="*/ 1288156 w 4409981"/>
              <a:gd name="connsiteY653" fmla="*/ 3126830 h 4380190"/>
              <a:gd name="connsiteX654" fmla="*/ 1201177 w 4409981"/>
              <a:gd name="connsiteY654" fmla="*/ 3126830 h 4380190"/>
              <a:gd name="connsiteX655" fmla="*/ 1186785 w 4409981"/>
              <a:gd name="connsiteY655" fmla="*/ 3056122 h 4380190"/>
              <a:gd name="connsiteX656" fmla="*/ 1245449 w 4409981"/>
              <a:gd name="connsiteY656" fmla="*/ 3023975 h 4380190"/>
              <a:gd name="connsiteX657" fmla="*/ 3441331 w 4409981"/>
              <a:gd name="connsiteY657" fmla="*/ 3021080 h 4380190"/>
              <a:gd name="connsiteX658" fmla="*/ 3494520 w 4409981"/>
              <a:gd name="connsiteY658" fmla="*/ 3027963 h 4380190"/>
              <a:gd name="connsiteX659" fmla="*/ 3497649 w 4409981"/>
              <a:gd name="connsiteY659" fmla="*/ 3094918 h 4380190"/>
              <a:gd name="connsiteX660" fmla="*/ 3445086 w 4409981"/>
              <a:gd name="connsiteY660" fmla="*/ 3119322 h 4380190"/>
              <a:gd name="connsiteX661" fmla="*/ 3441331 w 4409981"/>
              <a:gd name="connsiteY661" fmla="*/ 3021080 h 4380190"/>
              <a:gd name="connsiteX662" fmla="*/ 788813 w 4409981"/>
              <a:gd name="connsiteY662" fmla="*/ 3005436 h 4380190"/>
              <a:gd name="connsiteX663" fmla="*/ 833241 w 4409981"/>
              <a:gd name="connsiteY663" fmla="*/ 3010443 h 4380190"/>
              <a:gd name="connsiteX664" fmla="*/ 828236 w 4409981"/>
              <a:gd name="connsiteY664" fmla="*/ 3035473 h 4380190"/>
              <a:gd name="connsiteX665" fmla="*/ 783183 w 4409981"/>
              <a:gd name="connsiteY665" fmla="*/ 3036723 h 4380190"/>
              <a:gd name="connsiteX666" fmla="*/ 788813 w 4409981"/>
              <a:gd name="connsiteY666" fmla="*/ 3005436 h 4380190"/>
              <a:gd name="connsiteX667" fmla="*/ 3067138 w 4409981"/>
              <a:gd name="connsiteY667" fmla="*/ 2979155 h 4380190"/>
              <a:gd name="connsiteX668" fmla="*/ 3083408 w 4409981"/>
              <a:gd name="connsiteY668" fmla="*/ 2997927 h 4380190"/>
              <a:gd name="connsiteX669" fmla="*/ 3062133 w 4409981"/>
              <a:gd name="connsiteY669" fmla="*/ 3068637 h 4380190"/>
              <a:gd name="connsiteX670" fmla="*/ 2990173 w 4409981"/>
              <a:gd name="connsiteY670" fmla="*/ 3060502 h 4380190"/>
              <a:gd name="connsiteX671" fmla="*/ 2995804 w 4409981"/>
              <a:gd name="connsiteY671" fmla="*/ 2993547 h 4380190"/>
              <a:gd name="connsiteX672" fmla="*/ 3067138 w 4409981"/>
              <a:gd name="connsiteY672" fmla="*/ 2979155 h 4380190"/>
              <a:gd name="connsiteX673" fmla="*/ 2810428 w 4409981"/>
              <a:gd name="connsiteY673" fmla="*/ 2949668 h 4380190"/>
              <a:gd name="connsiteX674" fmla="*/ 2848128 w 4409981"/>
              <a:gd name="connsiteY674" fmla="*/ 2973524 h 4380190"/>
              <a:gd name="connsiteX675" fmla="*/ 2842498 w 4409981"/>
              <a:gd name="connsiteY675" fmla="*/ 3046110 h 4380190"/>
              <a:gd name="connsiteX676" fmla="*/ 2751766 w 4409981"/>
              <a:gd name="connsiteY676" fmla="*/ 3062379 h 4380190"/>
              <a:gd name="connsiteX677" fmla="*/ 2769911 w 4409981"/>
              <a:gd name="connsiteY677" fmla="*/ 2970395 h 4380190"/>
              <a:gd name="connsiteX678" fmla="*/ 2810428 w 4409981"/>
              <a:gd name="connsiteY678" fmla="*/ 2949668 h 4380190"/>
              <a:gd name="connsiteX679" fmla="*/ 2582033 w 4409981"/>
              <a:gd name="connsiteY679" fmla="*/ 2926515 h 4380190"/>
              <a:gd name="connsiteX680" fmla="*/ 2622863 w 4409981"/>
              <a:gd name="connsiteY680" fmla="*/ 2944114 h 4380190"/>
              <a:gd name="connsiteX681" fmla="*/ 2629120 w 4409981"/>
              <a:gd name="connsiteY681" fmla="*/ 3017326 h 4380190"/>
              <a:gd name="connsiteX682" fmla="*/ 2534633 w 4409981"/>
              <a:gd name="connsiteY682" fmla="*/ 3048612 h 4380190"/>
              <a:gd name="connsiteX683" fmla="*/ 2544018 w 4409981"/>
              <a:gd name="connsiteY683" fmla="*/ 2951623 h 4380190"/>
              <a:gd name="connsiteX684" fmla="*/ 2582033 w 4409981"/>
              <a:gd name="connsiteY684" fmla="*/ 2926515 h 4380190"/>
              <a:gd name="connsiteX685" fmla="*/ 2367872 w 4409981"/>
              <a:gd name="connsiteY685" fmla="*/ 2912201 h 4380190"/>
              <a:gd name="connsiteX686" fmla="*/ 2403227 w 4409981"/>
              <a:gd name="connsiteY686" fmla="*/ 2923464 h 4380190"/>
              <a:gd name="connsiteX687" fmla="*/ 2420122 w 4409981"/>
              <a:gd name="connsiteY687" fmla="*/ 3002308 h 4380190"/>
              <a:gd name="connsiteX688" fmla="*/ 2401975 w 4409981"/>
              <a:gd name="connsiteY688" fmla="*/ 3019828 h 4380190"/>
              <a:gd name="connsiteX689" fmla="*/ 2323132 w 4409981"/>
              <a:gd name="connsiteY689" fmla="*/ 2999179 h 4380190"/>
              <a:gd name="connsiteX690" fmla="*/ 2328765 w 4409981"/>
              <a:gd name="connsiteY690" fmla="*/ 2919709 h 4380190"/>
              <a:gd name="connsiteX691" fmla="*/ 2367872 w 4409981"/>
              <a:gd name="connsiteY691" fmla="*/ 2912201 h 4380190"/>
              <a:gd name="connsiteX692" fmla="*/ 4367742 w 4409981"/>
              <a:gd name="connsiteY692" fmla="*/ 2894211 h 4380190"/>
              <a:gd name="connsiteX693" fmla="*/ 4398091 w 4409981"/>
              <a:gd name="connsiteY693" fmla="*/ 2900312 h 4380190"/>
              <a:gd name="connsiteX694" fmla="*/ 4409981 w 4409981"/>
              <a:gd name="connsiteY694" fmla="*/ 2961008 h 4380190"/>
              <a:gd name="connsiteX695" fmla="*/ 4345529 w 4409981"/>
              <a:gd name="connsiteY695" fmla="*/ 2959758 h 4380190"/>
              <a:gd name="connsiteX696" fmla="*/ 4344903 w 4409981"/>
              <a:gd name="connsiteY696" fmla="*/ 2900312 h 4380190"/>
              <a:gd name="connsiteX697" fmla="*/ 4367742 w 4409981"/>
              <a:gd name="connsiteY697" fmla="*/ 2894211 h 4380190"/>
              <a:gd name="connsiteX698" fmla="*/ 2146438 w 4409981"/>
              <a:gd name="connsiteY698" fmla="*/ 2879975 h 4380190"/>
              <a:gd name="connsiteX699" fmla="*/ 2184843 w 4409981"/>
              <a:gd name="connsiteY699" fmla="*/ 2901563 h 4380190"/>
              <a:gd name="connsiteX700" fmla="*/ 2201739 w 4409981"/>
              <a:gd name="connsiteY700" fmla="*/ 3003559 h 4380190"/>
              <a:gd name="connsiteX701" fmla="*/ 2100995 w 4409981"/>
              <a:gd name="connsiteY701" fmla="*/ 2979782 h 4380190"/>
              <a:gd name="connsiteX702" fmla="*/ 2102870 w 4409981"/>
              <a:gd name="connsiteY702" fmla="*/ 2897809 h 4380190"/>
              <a:gd name="connsiteX703" fmla="*/ 2146438 w 4409981"/>
              <a:gd name="connsiteY703" fmla="*/ 2879975 h 4380190"/>
              <a:gd name="connsiteX704" fmla="*/ 1935877 w 4409981"/>
              <a:gd name="connsiteY704" fmla="*/ 2868243 h 4380190"/>
              <a:gd name="connsiteX705" fmla="*/ 1974594 w 4409981"/>
              <a:gd name="connsiteY705" fmla="*/ 2890300 h 4380190"/>
              <a:gd name="connsiteX706" fmla="*/ 1992116 w 4409981"/>
              <a:gd name="connsiteY706" fmla="*/ 2993547 h 4380190"/>
              <a:gd name="connsiteX707" fmla="*/ 1890119 w 4409981"/>
              <a:gd name="connsiteY707" fmla="*/ 2969143 h 4380190"/>
              <a:gd name="connsiteX708" fmla="*/ 1891997 w 4409981"/>
              <a:gd name="connsiteY708" fmla="*/ 2886545 h 4380190"/>
              <a:gd name="connsiteX709" fmla="*/ 1935877 w 4409981"/>
              <a:gd name="connsiteY709" fmla="*/ 2868243 h 4380190"/>
              <a:gd name="connsiteX710" fmla="*/ 1713660 w 4409981"/>
              <a:gd name="connsiteY710" fmla="*/ 2845951 h 4380190"/>
              <a:gd name="connsiteX711" fmla="*/ 1751829 w 4409981"/>
              <a:gd name="connsiteY711" fmla="*/ 2866523 h 4380190"/>
              <a:gd name="connsiteX712" fmla="*/ 1773106 w 4409981"/>
              <a:gd name="connsiteY712" fmla="*/ 2967266 h 4380190"/>
              <a:gd name="connsiteX713" fmla="*/ 1671109 w 4409981"/>
              <a:gd name="connsiteY713" fmla="*/ 2951623 h 4380190"/>
              <a:gd name="connsiteX714" fmla="*/ 1669859 w 4409981"/>
              <a:gd name="connsiteY714" fmla="*/ 2863393 h 4380190"/>
              <a:gd name="connsiteX715" fmla="*/ 1713660 w 4409981"/>
              <a:gd name="connsiteY715" fmla="*/ 2845951 h 4380190"/>
              <a:gd name="connsiteX716" fmla="*/ 1086666 w 4409981"/>
              <a:gd name="connsiteY716" fmla="*/ 2843996 h 4380190"/>
              <a:gd name="connsiteX717" fmla="*/ 1103562 w 4409981"/>
              <a:gd name="connsiteY717" fmla="*/ 2891552 h 4380190"/>
              <a:gd name="connsiteX718" fmla="*/ 1079158 w 4409981"/>
              <a:gd name="connsiteY718" fmla="*/ 2902189 h 4380190"/>
              <a:gd name="connsiteX719" fmla="*/ 1027222 w 4409981"/>
              <a:gd name="connsiteY719" fmla="*/ 2887171 h 4380190"/>
              <a:gd name="connsiteX720" fmla="*/ 1031602 w 4409981"/>
              <a:gd name="connsiteY720" fmla="*/ 2856511 h 4380190"/>
              <a:gd name="connsiteX721" fmla="*/ 1086666 w 4409981"/>
              <a:gd name="connsiteY721" fmla="*/ 2843996 h 4380190"/>
              <a:gd name="connsiteX722" fmla="*/ 1478615 w 4409981"/>
              <a:gd name="connsiteY722" fmla="*/ 2834140 h 4380190"/>
              <a:gd name="connsiteX723" fmla="*/ 1517804 w 4409981"/>
              <a:gd name="connsiteY723" fmla="*/ 2853381 h 4380190"/>
              <a:gd name="connsiteX724" fmla="*/ 1542833 w 4409981"/>
              <a:gd name="connsiteY724" fmla="*/ 2954126 h 4380190"/>
              <a:gd name="connsiteX725" fmla="*/ 1439585 w 4409981"/>
              <a:gd name="connsiteY725" fmla="*/ 2942236 h 4380190"/>
              <a:gd name="connsiteX726" fmla="*/ 1435205 w 4409981"/>
              <a:gd name="connsiteY726" fmla="*/ 2853381 h 4380190"/>
              <a:gd name="connsiteX727" fmla="*/ 1478615 w 4409981"/>
              <a:gd name="connsiteY727" fmla="*/ 2834140 h 4380190"/>
              <a:gd name="connsiteX728" fmla="*/ 1260857 w 4409981"/>
              <a:gd name="connsiteY728" fmla="*/ 2811926 h 4380190"/>
              <a:gd name="connsiteX729" fmla="*/ 1298794 w 4409981"/>
              <a:gd name="connsiteY729" fmla="*/ 2833357 h 4380190"/>
              <a:gd name="connsiteX730" fmla="*/ 1318191 w 4409981"/>
              <a:gd name="connsiteY730" fmla="*/ 2934728 h 4380190"/>
              <a:gd name="connsiteX731" fmla="*/ 1216195 w 4409981"/>
              <a:gd name="connsiteY731" fmla="*/ 2917832 h 4380190"/>
              <a:gd name="connsiteX732" fmla="*/ 1216821 w 4409981"/>
              <a:gd name="connsiteY732" fmla="*/ 2828977 h 4380190"/>
              <a:gd name="connsiteX733" fmla="*/ 1260857 w 4409981"/>
              <a:gd name="connsiteY733" fmla="*/ 2811926 h 4380190"/>
              <a:gd name="connsiteX734" fmla="*/ 3280829 w 4409981"/>
              <a:gd name="connsiteY734" fmla="*/ 2782438 h 4380190"/>
              <a:gd name="connsiteX735" fmla="*/ 3309926 w 4409981"/>
              <a:gd name="connsiteY735" fmla="*/ 2798316 h 4380190"/>
              <a:gd name="connsiteX736" fmla="*/ 3321190 w 4409981"/>
              <a:gd name="connsiteY736" fmla="*/ 2877160 h 4380190"/>
              <a:gd name="connsiteX737" fmla="*/ 3245475 w 4409981"/>
              <a:gd name="connsiteY737" fmla="*/ 2870276 h 4380190"/>
              <a:gd name="connsiteX738" fmla="*/ 3255487 w 4409981"/>
              <a:gd name="connsiteY738" fmla="*/ 2804573 h 4380190"/>
              <a:gd name="connsiteX739" fmla="*/ 3280829 w 4409981"/>
              <a:gd name="connsiteY739" fmla="*/ 2782438 h 4380190"/>
              <a:gd name="connsiteX740" fmla="*/ 3104684 w 4409981"/>
              <a:gd name="connsiteY740" fmla="*/ 2754514 h 4380190"/>
              <a:gd name="connsiteX741" fmla="*/ 3085285 w 4409981"/>
              <a:gd name="connsiteY741" fmla="*/ 2842117 h 4380190"/>
              <a:gd name="connsiteX742" fmla="*/ 3019582 w 4409981"/>
              <a:gd name="connsiteY742" fmla="*/ 2843996 h 4380190"/>
              <a:gd name="connsiteX743" fmla="*/ 3018330 w 4409981"/>
              <a:gd name="connsiteY743" fmla="*/ 2772661 h 4380190"/>
              <a:gd name="connsiteX744" fmla="*/ 3104684 w 4409981"/>
              <a:gd name="connsiteY744" fmla="*/ 2754514 h 4380190"/>
              <a:gd name="connsiteX745" fmla="*/ 2883797 w 4409981"/>
              <a:gd name="connsiteY745" fmla="*/ 2738245 h 4380190"/>
              <a:gd name="connsiteX746" fmla="*/ 2865650 w 4409981"/>
              <a:gd name="connsiteY746" fmla="*/ 2820843 h 4380190"/>
              <a:gd name="connsiteX747" fmla="*/ 2793690 w 4409981"/>
              <a:gd name="connsiteY747" fmla="*/ 2819592 h 4380190"/>
              <a:gd name="connsiteX748" fmla="*/ 2794315 w 4409981"/>
              <a:gd name="connsiteY748" fmla="*/ 2753889 h 4380190"/>
              <a:gd name="connsiteX749" fmla="*/ 2883797 w 4409981"/>
              <a:gd name="connsiteY749" fmla="*/ 2738245 h 4380190"/>
              <a:gd name="connsiteX750" fmla="*/ 2661659 w 4409981"/>
              <a:gd name="connsiteY750" fmla="*/ 2707584 h 4380190"/>
              <a:gd name="connsiteX751" fmla="*/ 2644137 w 4409981"/>
              <a:gd name="connsiteY751" fmla="*/ 2801445 h 4380190"/>
              <a:gd name="connsiteX752" fmla="*/ 2570300 w 4409981"/>
              <a:gd name="connsiteY752" fmla="*/ 2800818 h 4380190"/>
              <a:gd name="connsiteX753" fmla="*/ 2571552 w 4409981"/>
              <a:gd name="connsiteY753" fmla="*/ 2726982 h 4380190"/>
              <a:gd name="connsiteX754" fmla="*/ 2661659 w 4409981"/>
              <a:gd name="connsiteY754" fmla="*/ 2707584 h 4380190"/>
              <a:gd name="connsiteX755" fmla="*/ 2384846 w 4409981"/>
              <a:gd name="connsiteY755" fmla="*/ 2682946 h 4380190"/>
              <a:gd name="connsiteX756" fmla="*/ 2425754 w 4409981"/>
              <a:gd name="connsiteY756" fmla="*/ 2703204 h 4380190"/>
              <a:gd name="connsiteX757" fmla="*/ 2443899 w 4409981"/>
              <a:gd name="connsiteY757" fmla="*/ 2795813 h 4380190"/>
              <a:gd name="connsiteX758" fmla="*/ 2351917 w 4409981"/>
              <a:gd name="connsiteY758" fmla="*/ 2780169 h 4380190"/>
              <a:gd name="connsiteX759" fmla="*/ 2346284 w 4409981"/>
              <a:gd name="connsiteY759" fmla="*/ 2706332 h 4380190"/>
              <a:gd name="connsiteX760" fmla="*/ 2384846 w 4409981"/>
              <a:gd name="connsiteY760" fmla="*/ 2682946 h 4380190"/>
              <a:gd name="connsiteX761" fmla="*/ 2162551 w 4409981"/>
              <a:gd name="connsiteY761" fmla="*/ 2660262 h 4380190"/>
              <a:gd name="connsiteX762" fmla="*/ 2202989 w 4409981"/>
              <a:gd name="connsiteY762" fmla="*/ 2679425 h 4380190"/>
              <a:gd name="connsiteX763" fmla="*/ 2206744 w 4409981"/>
              <a:gd name="connsiteY763" fmla="*/ 2753262 h 4380190"/>
              <a:gd name="connsiteX764" fmla="*/ 2111005 w 4409981"/>
              <a:gd name="connsiteY764" fmla="*/ 2780169 h 4380190"/>
              <a:gd name="connsiteX765" fmla="*/ 2123521 w 4409981"/>
              <a:gd name="connsiteY765" fmla="*/ 2683805 h 4380190"/>
              <a:gd name="connsiteX766" fmla="*/ 2162551 w 4409981"/>
              <a:gd name="connsiteY766" fmla="*/ 2660262 h 4380190"/>
              <a:gd name="connsiteX767" fmla="*/ 1950972 w 4409981"/>
              <a:gd name="connsiteY767" fmla="*/ 2659089 h 4380190"/>
              <a:gd name="connsiteX768" fmla="*/ 1987734 w 4409981"/>
              <a:gd name="connsiteY768" fmla="*/ 2665033 h 4380190"/>
              <a:gd name="connsiteX769" fmla="*/ 2019021 w 4409981"/>
              <a:gd name="connsiteY769" fmla="*/ 2760146 h 4380190"/>
              <a:gd name="connsiteX770" fmla="*/ 1920781 w 4409981"/>
              <a:gd name="connsiteY770" fmla="*/ 2751385 h 4380190"/>
              <a:gd name="connsiteX771" fmla="*/ 1913271 w 4409981"/>
              <a:gd name="connsiteY771" fmla="*/ 2671917 h 4380190"/>
              <a:gd name="connsiteX772" fmla="*/ 1950972 w 4409981"/>
              <a:gd name="connsiteY772" fmla="*/ 2659089 h 4380190"/>
              <a:gd name="connsiteX773" fmla="*/ 1224956 w 4409981"/>
              <a:gd name="connsiteY773" fmla="*/ 2644383 h 4380190"/>
              <a:gd name="connsiteX774" fmla="*/ 1260623 w 4409981"/>
              <a:gd name="connsiteY774" fmla="*/ 2657525 h 4380190"/>
              <a:gd name="connsiteX775" fmla="*/ 1262500 w 4409981"/>
              <a:gd name="connsiteY775" fmla="*/ 2688186 h 4380190"/>
              <a:gd name="connsiteX776" fmla="*/ 1228711 w 4409981"/>
              <a:gd name="connsiteY776" fmla="*/ 2693817 h 4380190"/>
              <a:gd name="connsiteX777" fmla="*/ 1224956 w 4409981"/>
              <a:gd name="connsiteY777" fmla="*/ 2644383 h 4380190"/>
              <a:gd name="connsiteX778" fmla="*/ 1547213 w 4409981"/>
              <a:gd name="connsiteY778" fmla="*/ 2641255 h 4380190"/>
              <a:gd name="connsiteX779" fmla="*/ 1537201 w 4409981"/>
              <a:gd name="connsiteY779" fmla="*/ 2716970 h 4380190"/>
              <a:gd name="connsiteX780" fmla="*/ 1456481 w 4409981"/>
              <a:gd name="connsiteY780" fmla="*/ 2712589 h 4380190"/>
              <a:gd name="connsiteX781" fmla="*/ 1447094 w 4409981"/>
              <a:gd name="connsiteY781" fmla="*/ 2652518 h 4380190"/>
              <a:gd name="connsiteX782" fmla="*/ 1547213 w 4409981"/>
              <a:gd name="connsiteY782" fmla="*/ 2641255 h 4380190"/>
              <a:gd name="connsiteX783" fmla="*/ 1760591 w 4409981"/>
              <a:gd name="connsiteY783" fmla="*/ 2640629 h 4380190"/>
              <a:gd name="connsiteX784" fmla="*/ 1778111 w 4409981"/>
              <a:gd name="connsiteY784" fmla="*/ 2658775 h 4380190"/>
              <a:gd name="connsiteX785" fmla="*/ 1759339 w 4409981"/>
              <a:gd name="connsiteY785" fmla="*/ 2738245 h 4380190"/>
              <a:gd name="connsiteX786" fmla="*/ 1679869 w 4409981"/>
              <a:gd name="connsiteY786" fmla="*/ 2733865 h 4380190"/>
              <a:gd name="connsiteX787" fmla="*/ 1682373 w 4409981"/>
              <a:gd name="connsiteY787" fmla="*/ 2659402 h 4380190"/>
              <a:gd name="connsiteX788" fmla="*/ 1760591 w 4409981"/>
              <a:gd name="connsiteY788" fmla="*/ 2640629 h 4380190"/>
              <a:gd name="connsiteX789" fmla="*/ 3509538 w 4409981"/>
              <a:gd name="connsiteY789" fmla="*/ 2574926 h 4380190"/>
              <a:gd name="connsiteX790" fmla="*/ 3498274 w 4409981"/>
              <a:gd name="connsiteY790" fmla="*/ 2612471 h 4380190"/>
              <a:gd name="connsiteX791" fmla="*/ 3463858 w 4409981"/>
              <a:gd name="connsiteY791" fmla="*/ 2624359 h 4380190"/>
              <a:gd name="connsiteX792" fmla="*/ 3475748 w 4409981"/>
              <a:gd name="connsiteY792" fmla="*/ 2584313 h 4380190"/>
              <a:gd name="connsiteX793" fmla="*/ 3509538 w 4409981"/>
              <a:gd name="connsiteY793" fmla="*/ 2574926 h 4380190"/>
              <a:gd name="connsiteX794" fmla="*/ 3256112 w 4409981"/>
              <a:gd name="connsiteY794" fmla="*/ 2562411 h 4380190"/>
              <a:gd name="connsiteX795" fmla="*/ 3328698 w 4409981"/>
              <a:gd name="connsiteY795" fmla="*/ 2581183 h 4380190"/>
              <a:gd name="connsiteX796" fmla="*/ 3319312 w 4409981"/>
              <a:gd name="connsiteY796" fmla="*/ 2626863 h 4380190"/>
              <a:gd name="connsiteX797" fmla="*/ 3231708 w 4409981"/>
              <a:gd name="connsiteY797" fmla="*/ 2638126 h 4380190"/>
              <a:gd name="connsiteX798" fmla="*/ 3256112 w 4409981"/>
              <a:gd name="connsiteY798" fmla="*/ 2562411 h 4380190"/>
              <a:gd name="connsiteX799" fmla="*/ 3081765 w 4409981"/>
              <a:gd name="connsiteY799" fmla="*/ 2546769 h 4380190"/>
              <a:gd name="connsiteX800" fmla="*/ 3107187 w 4409981"/>
              <a:gd name="connsiteY800" fmla="*/ 2553026 h 4380190"/>
              <a:gd name="connsiteX801" fmla="*/ 3125332 w 4409981"/>
              <a:gd name="connsiteY801" fmla="*/ 2633746 h 4380190"/>
              <a:gd name="connsiteX802" fmla="*/ 3042734 w 4409981"/>
              <a:gd name="connsiteY802" fmla="*/ 2621231 h 4380190"/>
              <a:gd name="connsiteX803" fmla="*/ 3048366 w 4409981"/>
              <a:gd name="connsiteY803" fmla="*/ 2548019 h 4380190"/>
              <a:gd name="connsiteX804" fmla="*/ 3081765 w 4409981"/>
              <a:gd name="connsiteY804" fmla="*/ 2546769 h 4380190"/>
              <a:gd name="connsiteX805" fmla="*/ 2906323 w 4409981"/>
              <a:gd name="connsiteY805" fmla="*/ 2516107 h 4380190"/>
              <a:gd name="connsiteX806" fmla="*/ 2884422 w 4409981"/>
              <a:gd name="connsiteY806" fmla="*/ 2595575 h 4380190"/>
              <a:gd name="connsiteX807" fmla="*/ 2819344 w 4409981"/>
              <a:gd name="connsiteY807" fmla="*/ 2598079 h 4380190"/>
              <a:gd name="connsiteX808" fmla="*/ 2821848 w 4409981"/>
              <a:gd name="connsiteY808" fmla="*/ 2526744 h 4380190"/>
              <a:gd name="connsiteX809" fmla="*/ 2906323 w 4409981"/>
              <a:gd name="connsiteY809" fmla="*/ 2516107 h 4380190"/>
              <a:gd name="connsiteX810" fmla="*/ 2614728 w 4409981"/>
              <a:gd name="connsiteY810" fmla="*/ 2492954 h 4380190"/>
              <a:gd name="connsiteX811" fmla="*/ 2669167 w 4409981"/>
              <a:gd name="connsiteY811" fmla="*/ 2511727 h 4380190"/>
              <a:gd name="connsiteX812" fmla="*/ 2664161 w 4409981"/>
              <a:gd name="connsiteY812" fmla="*/ 2578681 h 4380190"/>
              <a:gd name="connsiteX813" fmla="*/ 2614728 w 4409981"/>
              <a:gd name="connsiteY813" fmla="*/ 2581810 h 4380190"/>
              <a:gd name="connsiteX814" fmla="*/ 2614728 w 4409981"/>
              <a:gd name="connsiteY814" fmla="*/ 2492954 h 4380190"/>
              <a:gd name="connsiteX815" fmla="*/ 2411707 w 4409981"/>
              <a:gd name="connsiteY815" fmla="*/ 2470324 h 4380190"/>
              <a:gd name="connsiteX816" fmla="*/ 2427436 w 4409981"/>
              <a:gd name="connsiteY816" fmla="*/ 2471279 h 4380190"/>
              <a:gd name="connsiteX817" fmla="*/ 2447656 w 4409981"/>
              <a:gd name="connsiteY817" fmla="*/ 2487323 h 4380190"/>
              <a:gd name="connsiteX818" fmla="*/ 2460795 w 4409981"/>
              <a:gd name="connsiteY818" fmla="*/ 2573048 h 4380190"/>
              <a:gd name="connsiteX819" fmla="*/ 2373818 w 4409981"/>
              <a:gd name="connsiteY819" fmla="*/ 2553651 h 4380190"/>
              <a:gd name="connsiteX820" fmla="*/ 2370062 w 4409981"/>
              <a:gd name="connsiteY820" fmla="*/ 2496708 h 4380190"/>
              <a:gd name="connsiteX821" fmla="*/ 2411707 w 4409981"/>
              <a:gd name="connsiteY821" fmla="*/ 2470324 h 4380190"/>
              <a:gd name="connsiteX822" fmla="*/ 2189546 w 4409981"/>
              <a:gd name="connsiteY822" fmla="*/ 2461452 h 4380190"/>
              <a:gd name="connsiteX823" fmla="*/ 2210499 w 4409981"/>
              <a:gd name="connsiteY823" fmla="*/ 2476686 h 4380190"/>
              <a:gd name="connsiteX824" fmla="*/ 2234903 w 4409981"/>
              <a:gd name="connsiteY824" fmla="*/ 2561161 h 4380190"/>
              <a:gd name="connsiteX825" fmla="*/ 2142293 w 4409981"/>
              <a:gd name="connsiteY825" fmla="*/ 2546769 h 4380190"/>
              <a:gd name="connsiteX826" fmla="*/ 2131029 w 4409981"/>
              <a:gd name="connsiteY826" fmla="*/ 2487323 h 4380190"/>
              <a:gd name="connsiteX827" fmla="*/ 2189546 w 4409981"/>
              <a:gd name="connsiteY827" fmla="*/ 2461452 h 4380190"/>
              <a:gd name="connsiteX828" fmla="*/ 1959967 w 4409981"/>
              <a:gd name="connsiteY828" fmla="*/ 2428894 h 4380190"/>
              <a:gd name="connsiteX829" fmla="*/ 1995869 w 4409981"/>
              <a:gd name="connsiteY829" fmla="*/ 2454159 h 4380190"/>
              <a:gd name="connsiteX830" fmla="*/ 1987109 w 4409981"/>
              <a:gd name="connsiteY830" fmla="*/ 2526744 h 4380190"/>
              <a:gd name="connsiteX831" fmla="*/ 1895751 w 4409981"/>
              <a:gd name="connsiteY831" fmla="*/ 2538007 h 4380190"/>
              <a:gd name="connsiteX832" fmla="*/ 1918903 w 4409981"/>
              <a:gd name="connsiteY832" fmla="*/ 2447275 h 4380190"/>
              <a:gd name="connsiteX833" fmla="*/ 1959967 w 4409981"/>
              <a:gd name="connsiteY833" fmla="*/ 2428894 h 4380190"/>
              <a:gd name="connsiteX834" fmla="*/ 1797510 w 4409981"/>
              <a:gd name="connsiteY834" fmla="*/ 2415988 h 4380190"/>
              <a:gd name="connsiteX835" fmla="*/ 1784995 w 4409981"/>
              <a:gd name="connsiteY835" fmla="*/ 2508598 h 4380190"/>
              <a:gd name="connsiteX836" fmla="*/ 1711157 w 4409981"/>
              <a:gd name="connsiteY836" fmla="*/ 2516732 h 4380190"/>
              <a:gd name="connsiteX837" fmla="*/ 1705525 w 4409981"/>
              <a:gd name="connsiteY837" fmla="*/ 2437890 h 4380190"/>
              <a:gd name="connsiteX838" fmla="*/ 1797510 w 4409981"/>
              <a:gd name="connsiteY838" fmla="*/ 2415988 h 4380190"/>
              <a:gd name="connsiteX839" fmla="*/ 1030975 w 4409981"/>
              <a:gd name="connsiteY839" fmla="*/ 2396591 h 4380190"/>
              <a:gd name="connsiteX840" fmla="*/ 1049122 w 4409981"/>
              <a:gd name="connsiteY840" fmla="*/ 2400344 h 4380190"/>
              <a:gd name="connsiteX841" fmla="*/ 1057882 w 4409981"/>
              <a:gd name="connsiteY841" fmla="*/ 2447275 h 4380190"/>
              <a:gd name="connsiteX842" fmla="*/ 1009700 w 4409981"/>
              <a:gd name="connsiteY842" fmla="*/ 2446024 h 4380190"/>
              <a:gd name="connsiteX843" fmla="*/ 1030975 w 4409981"/>
              <a:gd name="connsiteY843" fmla="*/ 2396591 h 4380190"/>
              <a:gd name="connsiteX844" fmla="*/ 1123585 w 4409981"/>
              <a:gd name="connsiteY844" fmla="*/ 2361549 h 4380190"/>
              <a:gd name="connsiteX845" fmla="*/ 1131719 w 4409981"/>
              <a:gd name="connsiteY845" fmla="*/ 2419743 h 4380190"/>
              <a:gd name="connsiteX846" fmla="*/ 1099182 w 4409981"/>
              <a:gd name="connsiteY846" fmla="*/ 2458539 h 4380190"/>
              <a:gd name="connsiteX847" fmla="*/ 1084164 w 4409981"/>
              <a:gd name="connsiteY847" fmla="*/ 2452907 h 4380190"/>
              <a:gd name="connsiteX848" fmla="*/ 1096678 w 4409981"/>
              <a:gd name="connsiteY848" fmla="*/ 2377192 h 4380190"/>
              <a:gd name="connsiteX849" fmla="*/ 1123585 w 4409981"/>
              <a:gd name="connsiteY849" fmla="*/ 2361549 h 4380190"/>
              <a:gd name="connsiteX850" fmla="*/ 3548960 w 4409981"/>
              <a:gd name="connsiteY850" fmla="*/ 2357795 h 4380190"/>
              <a:gd name="connsiteX851" fmla="*/ 3543328 w 4409981"/>
              <a:gd name="connsiteY851" fmla="*/ 2437890 h 4380190"/>
              <a:gd name="connsiteX852" fmla="*/ 3499526 w 4409981"/>
              <a:gd name="connsiteY852" fmla="*/ 2431632 h 4380190"/>
              <a:gd name="connsiteX853" fmla="*/ 3495146 w 4409981"/>
              <a:gd name="connsiteY853" fmla="*/ 2369057 h 4380190"/>
              <a:gd name="connsiteX854" fmla="*/ 3548960 w 4409981"/>
              <a:gd name="connsiteY854" fmla="*/ 2357795 h 4380190"/>
              <a:gd name="connsiteX855" fmla="*/ 3307892 w 4409981"/>
              <a:gd name="connsiteY855" fmla="*/ 2340352 h 4380190"/>
              <a:gd name="connsiteX856" fmla="*/ 3339337 w 4409981"/>
              <a:gd name="connsiteY856" fmla="*/ 2344653 h 4380190"/>
              <a:gd name="connsiteX857" fmla="*/ 3356231 w 4409981"/>
              <a:gd name="connsiteY857" fmla="*/ 2416613 h 4380190"/>
              <a:gd name="connsiteX858" fmla="*/ 3281768 w 4409981"/>
              <a:gd name="connsiteY858" fmla="*/ 2410981 h 4380190"/>
              <a:gd name="connsiteX859" fmla="*/ 3271756 w 4409981"/>
              <a:gd name="connsiteY859" fmla="*/ 2344028 h 4380190"/>
              <a:gd name="connsiteX860" fmla="*/ 3307892 w 4409981"/>
              <a:gd name="connsiteY860" fmla="*/ 2340352 h 4380190"/>
              <a:gd name="connsiteX861" fmla="*/ 653654 w 4409981"/>
              <a:gd name="connsiteY861" fmla="*/ 2316496 h 4380190"/>
              <a:gd name="connsiteX862" fmla="*/ 671800 w 4409981"/>
              <a:gd name="connsiteY862" fmla="*/ 2361549 h 4380190"/>
              <a:gd name="connsiteX863" fmla="*/ 599839 w 4409981"/>
              <a:gd name="connsiteY863" fmla="*/ 2344653 h 4380190"/>
              <a:gd name="connsiteX864" fmla="*/ 604220 w 4409981"/>
              <a:gd name="connsiteY864" fmla="*/ 2321501 h 4380190"/>
              <a:gd name="connsiteX865" fmla="*/ 653654 w 4409981"/>
              <a:gd name="connsiteY865" fmla="*/ 2316496 h 4380190"/>
              <a:gd name="connsiteX866" fmla="*/ 413370 w 4409981"/>
              <a:gd name="connsiteY866" fmla="*/ 2306484 h 4380190"/>
              <a:gd name="connsiteX867" fmla="*/ 454042 w 4409981"/>
              <a:gd name="connsiteY867" fmla="*/ 2310864 h 4380190"/>
              <a:gd name="connsiteX868" fmla="*/ 459049 w 4409981"/>
              <a:gd name="connsiteY868" fmla="*/ 2395339 h 4380190"/>
              <a:gd name="connsiteX869" fmla="*/ 427762 w 4409981"/>
              <a:gd name="connsiteY869" fmla="*/ 2397216 h 4380190"/>
              <a:gd name="connsiteX870" fmla="*/ 434018 w 4409981"/>
              <a:gd name="connsiteY870" fmla="*/ 2364677 h 4380190"/>
              <a:gd name="connsiteX871" fmla="*/ 435896 w 4409981"/>
              <a:gd name="connsiteY871" fmla="*/ 2329011 h 4380190"/>
              <a:gd name="connsiteX872" fmla="*/ 413370 w 4409981"/>
              <a:gd name="connsiteY872" fmla="*/ 2306484 h 4380190"/>
              <a:gd name="connsiteX873" fmla="*/ 2871751 w 4409981"/>
              <a:gd name="connsiteY873" fmla="*/ 2305310 h 4380190"/>
              <a:gd name="connsiteX874" fmla="*/ 2908201 w 4409981"/>
              <a:gd name="connsiteY874" fmla="*/ 2307109 h 4380190"/>
              <a:gd name="connsiteX875" fmla="*/ 2907574 w 4409981"/>
              <a:gd name="connsiteY875" fmla="*/ 2373437 h 4380190"/>
              <a:gd name="connsiteX876" fmla="*/ 2827481 w 4409981"/>
              <a:gd name="connsiteY876" fmla="*/ 2392836 h 4380190"/>
              <a:gd name="connsiteX877" fmla="*/ 2841871 w 4409981"/>
              <a:gd name="connsiteY877" fmla="*/ 2311489 h 4380190"/>
              <a:gd name="connsiteX878" fmla="*/ 2871751 w 4409981"/>
              <a:gd name="connsiteY878" fmla="*/ 2305310 h 4380190"/>
              <a:gd name="connsiteX879" fmla="*/ 2674799 w 4409981"/>
              <a:gd name="connsiteY879" fmla="*/ 2294594 h 4380190"/>
              <a:gd name="connsiteX880" fmla="*/ 2676676 w 4409981"/>
              <a:gd name="connsiteY880" fmla="*/ 2360923 h 4380190"/>
              <a:gd name="connsiteX881" fmla="*/ 2610973 w 4409981"/>
              <a:gd name="connsiteY881" fmla="*/ 2366555 h 4380190"/>
              <a:gd name="connsiteX882" fmla="*/ 2604091 w 4409981"/>
              <a:gd name="connsiteY882" fmla="*/ 2302104 h 4380190"/>
              <a:gd name="connsiteX883" fmla="*/ 2674799 w 4409981"/>
              <a:gd name="connsiteY883" fmla="*/ 2294594 h 4380190"/>
              <a:gd name="connsiteX884" fmla="*/ 0 w 4409981"/>
              <a:gd name="connsiteY884" fmla="*/ 2256080 h 4380190"/>
              <a:gd name="connsiteX885" fmla="*/ 5777 w 4409981"/>
              <a:gd name="connsiteY885" fmla="*/ 2303590 h 4380190"/>
              <a:gd name="connsiteX886" fmla="*/ 11017 w 4409981"/>
              <a:gd name="connsiteY886" fmla="*/ 2348408 h 4380190"/>
              <a:gd name="connsiteX887" fmla="*/ 0 w 4409981"/>
              <a:gd name="connsiteY887" fmla="*/ 2349161 h 4380190"/>
              <a:gd name="connsiteX888" fmla="*/ 1967006 w 4409981"/>
              <a:gd name="connsiteY888" fmla="*/ 2226858 h 4380190"/>
              <a:gd name="connsiteX889" fmla="*/ 2012764 w 4409981"/>
              <a:gd name="connsiteY889" fmla="*/ 2229517 h 4380190"/>
              <a:gd name="connsiteX890" fmla="*/ 2010888 w 4409981"/>
              <a:gd name="connsiteY890" fmla="*/ 2299600 h 4380190"/>
              <a:gd name="connsiteX891" fmla="*/ 1940178 w 4409981"/>
              <a:gd name="connsiteY891" fmla="*/ 2297097 h 4380190"/>
              <a:gd name="connsiteX892" fmla="*/ 1941430 w 4409981"/>
              <a:gd name="connsiteY892" fmla="*/ 2230769 h 4380190"/>
              <a:gd name="connsiteX893" fmla="*/ 1967006 w 4409981"/>
              <a:gd name="connsiteY893" fmla="*/ 2226858 h 4380190"/>
              <a:gd name="connsiteX894" fmla="*/ 1770994 w 4409981"/>
              <a:gd name="connsiteY894" fmla="*/ 2197996 h 4380190"/>
              <a:gd name="connsiteX895" fmla="*/ 1805018 w 4409981"/>
              <a:gd name="connsiteY895" fmla="*/ 2220757 h 4380190"/>
              <a:gd name="connsiteX896" fmla="*/ 1801890 w 4409981"/>
              <a:gd name="connsiteY896" fmla="*/ 2287085 h 4380190"/>
              <a:gd name="connsiteX897" fmla="*/ 1731807 w 4409981"/>
              <a:gd name="connsiteY897" fmla="*/ 2303980 h 4380190"/>
              <a:gd name="connsiteX898" fmla="*/ 1714912 w 4409981"/>
              <a:gd name="connsiteY898" fmla="*/ 2285208 h 4380190"/>
              <a:gd name="connsiteX899" fmla="*/ 1733684 w 4409981"/>
              <a:gd name="connsiteY899" fmla="*/ 2215125 h 4380190"/>
              <a:gd name="connsiteX900" fmla="*/ 1770994 w 4409981"/>
              <a:gd name="connsiteY900" fmla="*/ 2197996 h 4380190"/>
              <a:gd name="connsiteX901" fmla="*/ 2839368 w 4409981"/>
              <a:gd name="connsiteY901" fmla="*/ 2131275 h 4380190"/>
              <a:gd name="connsiteX902" fmla="*/ 2867527 w 4409981"/>
              <a:gd name="connsiteY902" fmla="*/ 2134405 h 4380190"/>
              <a:gd name="connsiteX903" fmla="*/ 2894434 w 4409981"/>
              <a:gd name="connsiteY903" fmla="*/ 2140662 h 4380190"/>
              <a:gd name="connsiteX904" fmla="*/ 2932605 w 4409981"/>
              <a:gd name="connsiteY904" fmla="*/ 2135030 h 4380190"/>
              <a:gd name="connsiteX905" fmla="*/ 2886925 w 4409981"/>
              <a:gd name="connsiteY905" fmla="*/ 2177581 h 4380190"/>
              <a:gd name="connsiteX906" fmla="*/ 2850007 w 4409981"/>
              <a:gd name="connsiteY906" fmla="*/ 2168821 h 4380190"/>
              <a:gd name="connsiteX907" fmla="*/ 2839368 w 4409981"/>
              <a:gd name="connsiteY907" fmla="*/ 2131275 h 4380190"/>
              <a:gd name="connsiteX908" fmla="*/ 891123 w 4409981"/>
              <a:gd name="connsiteY908" fmla="*/ 2111956 h 4380190"/>
              <a:gd name="connsiteX909" fmla="*/ 922096 w 4409981"/>
              <a:gd name="connsiteY909" fmla="*/ 2137533 h 4380190"/>
              <a:gd name="connsiteX910" fmla="*/ 922723 w 4409981"/>
              <a:gd name="connsiteY910" fmla="*/ 2185715 h 4380190"/>
              <a:gd name="connsiteX911" fmla="*/ 841376 w 4409981"/>
              <a:gd name="connsiteY911" fmla="*/ 2145042 h 4380190"/>
              <a:gd name="connsiteX912" fmla="*/ 850761 w 4409981"/>
              <a:gd name="connsiteY912" fmla="*/ 2122515 h 4380190"/>
              <a:gd name="connsiteX913" fmla="*/ 891123 w 4409981"/>
              <a:gd name="connsiteY913" fmla="*/ 2111956 h 4380190"/>
              <a:gd name="connsiteX914" fmla="*/ 656548 w 4409981"/>
              <a:gd name="connsiteY914" fmla="*/ 2087787 h 4380190"/>
              <a:gd name="connsiteX915" fmla="*/ 693701 w 4409981"/>
              <a:gd name="connsiteY915" fmla="*/ 2107498 h 4380190"/>
              <a:gd name="connsiteX916" fmla="*/ 711848 w 4409981"/>
              <a:gd name="connsiteY916" fmla="*/ 2195101 h 4380190"/>
              <a:gd name="connsiteX917" fmla="*/ 623618 w 4409981"/>
              <a:gd name="connsiteY917" fmla="*/ 2175703 h 4380190"/>
              <a:gd name="connsiteX918" fmla="*/ 621741 w 4409981"/>
              <a:gd name="connsiteY918" fmla="*/ 2109375 h 4380190"/>
              <a:gd name="connsiteX919" fmla="*/ 656548 w 4409981"/>
              <a:gd name="connsiteY919" fmla="*/ 2087787 h 4380190"/>
              <a:gd name="connsiteX920" fmla="*/ 2661971 w 4409981"/>
              <a:gd name="connsiteY920" fmla="*/ 2073473 h 4380190"/>
              <a:gd name="connsiteX921" fmla="*/ 2696700 w 4409981"/>
              <a:gd name="connsiteY921" fmla="*/ 2075585 h 4380190"/>
              <a:gd name="connsiteX922" fmla="*/ 2709840 w 4409981"/>
              <a:gd name="connsiteY922" fmla="*/ 2101241 h 4380190"/>
              <a:gd name="connsiteX923" fmla="*/ 2625365 w 4409981"/>
              <a:gd name="connsiteY923" fmla="*/ 2132527 h 4380190"/>
              <a:gd name="connsiteX924" fmla="*/ 2629120 w 4409981"/>
              <a:gd name="connsiteY924" fmla="*/ 2079339 h 4380190"/>
              <a:gd name="connsiteX925" fmla="*/ 2661971 w 4409981"/>
              <a:gd name="connsiteY925" fmla="*/ 2073473 h 4380190"/>
              <a:gd name="connsiteX926" fmla="*/ 441058 w 4409981"/>
              <a:gd name="connsiteY926" fmla="*/ 2066434 h 4380190"/>
              <a:gd name="connsiteX927" fmla="*/ 475318 w 4409981"/>
              <a:gd name="connsiteY927" fmla="*/ 2089977 h 4380190"/>
              <a:gd name="connsiteX928" fmla="*/ 482826 w 4409981"/>
              <a:gd name="connsiteY928" fmla="*/ 2177581 h 4380190"/>
              <a:gd name="connsiteX929" fmla="*/ 398351 w 4409981"/>
              <a:gd name="connsiteY929" fmla="*/ 2149422 h 4380190"/>
              <a:gd name="connsiteX930" fmla="*/ 403983 w 4409981"/>
              <a:gd name="connsiteY930" fmla="*/ 2083719 h 4380190"/>
              <a:gd name="connsiteX931" fmla="*/ 441058 w 4409981"/>
              <a:gd name="connsiteY931" fmla="*/ 2066434 h 4380190"/>
              <a:gd name="connsiteX932" fmla="*/ 0 w 4409981"/>
              <a:gd name="connsiteY932" fmla="*/ 2057956 h 4380190"/>
              <a:gd name="connsiteX933" fmla="*/ 12972 w 4409981"/>
              <a:gd name="connsiteY933" fmla="*/ 2060342 h 4380190"/>
              <a:gd name="connsiteX934" fmla="*/ 26661 w 4409981"/>
              <a:gd name="connsiteY934" fmla="*/ 2067450 h 4380190"/>
              <a:gd name="connsiteX935" fmla="*/ 41053 w 4409981"/>
              <a:gd name="connsiteY935" fmla="*/ 2147545 h 4380190"/>
              <a:gd name="connsiteX936" fmla="*/ 0 w 4409981"/>
              <a:gd name="connsiteY936" fmla="*/ 2143276 h 4380190"/>
              <a:gd name="connsiteX937" fmla="*/ 2426507 w 4409981"/>
              <a:gd name="connsiteY937" fmla="*/ 2048961 h 4380190"/>
              <a:gd name="connsiteX938" fmla="*/ 2479568 w 4409981"/>
              <a:gd name="connsiteY938" fmla="*/ 2055560 h 4380190"/>
              <a:gd name="connsiteX939" fmla="*/ 2472058 w 4409981"/>
              <a:gd name="connsiteY939" fmla="*/ 2121890 h 4380190"/>
              <a:gd name="connsiteX940" fmla="*/ 2390086 w 4409981"/>
              <a:gd name="connsiteY940" fmla="*/ 2131902 h 4380190"/>
              <a:gd name="connsiteX941" fmla="*/ 2413239 w 4409981"/>
              <a:gd name="connsiteY941" fmla="*/ 2053058 h 4380190"/>
              <a:gd name="connsiteX942" fmla="*/ 2426507 w 4409981"/>
              <a:gd name="connsiteY942" fmla="*/ 2048961 h 4380190"/>
              <a:gd name="connsiteX943" fmla="*/ 2221761 w 4409981"/>
              <a:gd name="connsiteY943" fmla="*/ 2023648 h 4380190"/>
              <a:gd name="connsiteX944" fmla="*/ 2258680 w 4409981"/>
              <a:gd name="connsiteY944" fmla="*/ 2035538 h 4380190"/>
              <a:gd name="connsiteX945" fmla="*/ 2268692 w 4409981"/>
              <a:gd name="connsiteY945" fmla="*/ 2106246 h 4380190"/>
              <a:gd name="connsiteX946" fmla="*/ 2231773 w 4409981"/>
              <a:gd name="connsiteY946" fmla="*/ 2094983 h 4380190"/>
              <a:gd name="connsiteX947" fmla="*/ 2221761 w 4409981"/>
              <a:gd name="connsiteY947" fmla="*/ 2023648 h 4380190"/>
              <a:gd name="connsiteX948" fmla="*/ 1990237 w 4409981"/>
              <a:gd name="connsiteY948" fmla="*/ 2002999 h 4380190"/>
              <a:gd name="connsiteX949" fmla="*/ 1974594 w 4409981"/>
              <a:gd name="connsiteY949" fmla="*/ 2060567 h 4380190"/>
              <a:gd name="connsiteX950" fmla="*/ 1957073 w 4409981"/>
              <a:gd name="connsiteY950" fmla="*/ 2066199 h 4380190"/>
              <a:gd name="connsiteX951" fmla="*/ 1962079 w 4409981"/>
              <a:gd name="connsiteY951" fmla="*/ 2011134 h 4380190"/>
              <a:gd name="connsiteX952" fmla="*/ 1990237 w 4409981"/>
              <a:gd name="connsiteY952" fmla="*/ 2002999 h 4380190"/>
              <a:gd name="connsiteX953" fmla="*/ 1756211 w 4409981"/>
              <a:gd name="connsiteY953" fmla="*/ 1977970 h 4380190"/>
              <a:gd name="connsiteX954" fmla="*/ 1787498 w 4409981"/>
              <a:gd name="connsiteY954" fmla="*/ 1986730 h 4380190"/>
              <a:gd name="connsiteX955" fmla="*/ 1818784 w 4409981"/>
              <a:gd name="connsiteY955" fmla="*/ 2055560 h 4380190"/>
              <a:gd name="connsiteX956" fmla="*/ 1806270 w 4409981"/>
              <a:gd name="connsiteY956" fmla="*/ 2081842 h 4380190"/>
              <a:gd name="connsiteX957" fmla="*/ 1766848 w 4409981"/>
              <a:gd name="connsiteY957" fmla="*/ 2065573 h 4380190"/>
              <a:gd name="connsiteX958" fmla="*/ 1756211 w 4409981"/>
              <a:gd name="connsiteY958" fmla="*/ 1977970 h 4380190"/>
              <a:gd name="connsiteX959" fmla="*/ 1591953 w 4409981"/>
              <a:gd name="connsiteY959" fmla="*/ 1970226 h 4380190"/>
              <a:gd name="connsiteX960" fmla="*/ 1611039 w 4409981"/>
              <a:gd name="connsiteY960" fmla="*/ 1989858 h 4380190"/>
              <a:gd name="connsiteX961" fmla="*/ 1592892 w 4409981"/>
              <a:gd name="connsiteY961" fmla="*/ 2048678 h 4380190"/>
              <a:gd name="connsiteX962" fmla="*/ 1522184 w 4409981"/>
              <a:gd name="connsiteY962" fmla="*/ 2054935 h 4380190"/>
              <a:gd name="connsiteX963" fmla="*/ 1522809 w 4409981"/>
              <a:gd name="connsiteY963" fmla="*/ 1987982 h 4380190"/>
              <a:gd name="connsiteX964" fmla="*/ 1556598 w 4409981"/>
              <a:gd name="connsiteY964" fmla="*/ 1992987 h 4380190"/>
              <a:gd name="connsiteX965" fmla="*/ 1569114 w 4409981"/>
              <a:gd name="connsiteY965" fmla="*/ 1992362 h 4380190"/>
              <a:gd name="connsiteX966" fmla="*/ 1591953 w 4409981"/>
              <a:gd name="connsiteY966" fmla="*/ 1970226 h 4380190"/>
              <a:gd name="connsiteX967" fmla="*/ 1162381 w 4409981"/>
              <a:gd name="connsiteY967" fmla="*/ 1908512 h 4380190"/>
              <a:gd name="connsiteX968" fmla="*/ 1154873 w 4409981"/>
              <a:gd name="connsiteY968" fmla="*/ 1993612 h 4380190"/>
              <a:gd name="connsiteX969" fmla="*/ 1086666 w 4409981"/>
              <a:gd name="connsiteY969" fmla="*/ 1994239 h 4380190"/>
              <a:gd name="connsiteX970" fmla="*/ 1085416 w 4409981"/>
              <a:gd name="connsiteY970" fmla="*/ 1936671 h 4380190"/>
              <a:gd name="connsiteX971" fmla="*/ 1162381 w 4409981"/>
              <a:gd name="connsiteY971" fmla="*/ 1908512 h 4380190"/>
              <a:gd name="connsiteX972" fmla="*/ 904576 w 4409981"/>
              <a:gd name="connsiteY972" fmla="*/ 1901160 h 4380190"/>
              <a:gd name="connsiteX973" fmla="*/ 936488 w 4409981"/>
              <a:gd name="connsiteY973" fmla="*/ 1911640 h 4380190"/>
              <a:gd name="connsiteX974" fmla="*/ 950881 w 4409981"/>
              <a:gd name="connsiteY974" fmla="*/ 1992362 h 4380190"/>
              <a:gd name="connsiteX975" fmla="*/ 868908 w 4409981"/>
              <a:gd name="connsiteY975" fmla="*/ 1977343 h 4380190"/>
              <a:gd name="connsiteX976" fmla="*/ 870786 w 4409981"/>
              <a:gd name="connsiteY976" fmla="*/ 1906635 h 4380190"/>
              <a:gd name="connsiteX977" fmla="*/ 904576 w 4409981"/>
              <a:gd name="connsiteY977" fmla="*/ 1901160 h 4380190"/>
              <a:gd name="connsiteX978" fmla="*/ 678684 w 4409981"/>
              <a:gd name="connsiteY978" fmla="*/ 1884108 h 4380190"/>
              <a:gd name="connsiteX979" fmla="*/ 689321 w 4409981"/>
              <a:gd name="connsiteY979" fmla="*/ 1912267 h 4380190"/>
              <a:gd name="connsiteX980" fmla="*/ 686192 w 4409981"/>
              <a:gd name="connsiteY980" fmla="*/ 1928536 h 4380190"/>
              <a:gd name="connsiteX981" fmla="*/ 699333 w 4409981"/>
              <a:gd name="connsiteY981" fmla="*/ 1967331 h 4380190"/>
              <a:gd name="connsiteX982" fmla="*/ 623618 w 4409981"/>
              <a:gd name="connsiteY982" fmla="*/ 1978595 h 4380190"/>
              <a:gd name="connsiteX983" fmla="*/ 631128 w 4409981"/>
              <a:gd name="connsiteY983" fmla="*/ 1926032 h 4380190"/>
              <a:gd name="connsiteX984" fmla="*/ 678684 w 4409981"/>
              <a:gd name="connsiteY984" fmla="*/ 1884108 h 4380190"/>
              <a:gd name="connsiteX985" fmla="*/ 2646640 w 4409981"/>
              <a:gd name="connsiteY985" fmla="*/ 1864084 h 4380190"/>
              <a:gd name="connsiteX986" fmla="*/ 2689191 w 4409981"/>
              <a:gd name="connsiteY986" fmla="*/ 1869091 h 4380190"/>
              <a:gd name="connsiteX987" fmla="*/ 2726735 w 4409981"/>
              <a:gd name="connsiteY987" fmla="*/ 1915395 h 4380190"/>
              <a:gd name="connsiteX988" fmla="*/ 2714847 w 4409981"/>
              <a:gd name="connsiteY988" fmla="*/ 1933542 h 4380190"/>
              <a:gd name="connsiteX989" fmla="*/ 2655401 w 4409981"/>
              <a:gd name="connsiteY989" fmla="*/ 1919149 h 4380190"/>
              <a:gd name="connsiteX990" fmla="*/ 2646640 w 4409981"/>
              <a:gd name="connsiteY990" fmla="*/ 1864084 h 4380190"/>
              <a:gd name="connsiteX991" fmla="*/ 497845 w 4409981"/>
              <a:gd name="connsiteY991" fmla="*/ 1861581 h 4380190"/>
              <a:gd name="connsiteX992" fmla="*/ 478446 w 4409981"/>
              <a:gd name="connsiteY992" fmla="*/ 1942928 h 4380190"/>
              <a:gd name="connsiteX993" fmla="*/ 411492 w 4409981"/>
              <a:gd name="connsiteY993" fmla="*/ 1943554 h 4380190"/>
              <a:gd name="connsiteX994" fmla="*/ 415872 w 4409981"/>
              <a:gd name="connsiteY994" fmla="*/ 1875973 h 4380190"/>
              <a:gd name="connsiteX995" fmla="*/ 497845 w 4409981"/>
              <a:gd name="connsiteY995" fmla="*/ 1861581 h 4380190"/>
              <a:gd name="connsiteX996" fmla="*/ 281337 w 4409981"/>
              <a:gd name="connsiteY996" fmla="*/ 1845937 h 4380190"/>
              <a:gd name="connsiteX997" fmla="*/ 271325 w 4409981"/>
              <a:gd name="connsiteY997" fmla="*/ 1927909 h 4380190"/>
              <a:gd name="connsiteX998" fmla="*/ 204997 w 4409981"/>
              <a:gd name="connsiteY998" fmla="*/ 1935419 h 4380190"/>
              <a:gd name="connsiteX999" fmla="*/ 202495 w 4409981"/>
              <a:gd name="connsiteY999" fmla="*/ 1869091 h 4380190"/>
              <a:gd name="connsiteX1000" fmla="*/ 281337 w 4409981"/>
              <a:gd name="connsiteY1000" fmla="*/ 1845937 h 4380190"/>
              <a:gd name="connsiteX1001" fmla="*/ 2501469 w 4409981"/>
              <a:gd name="connsiteY1001" fmla="*/ 1835925 h 4380190"/>
              <a:gd name="connsiteX1002" fmla="*/ 2510229 w 4409981"/>
              <a:gd name="connsiteY1002" fmla="*/ 1913517 h 4380190"/>
              <a:gd name="connsiteX1003" fmla="*/ 2429509 w 4409981"/>
              <a:gd name="connsiteY1003" fmla="*/ 1896623 h 4380190"/>
              <a:gd name="connsiteX1004" fmla="*/ 2442023 w 4409981"/>
              <a:gd name="connsiteY1004" fmla="*/ 1845937 h 4380190"/>
              <a:gd name="connsiteX1005" fmla="*/ 2501469 w 4409981"/>
              <a:gd name="connsiteY1005" fmla="*/ 1835925 h 4380190"/>
              <a:gd name="connsiteX1006" fmla="*/ 64205 w 4409981"/>
              <a:gd name="connsiteY1006" fmla="*/ 1825915 h 4380190"/>
              <a:gd name="connsiteX1007" fmla="*/ 46059 w 4409981"/>
              <a:gd name="connsiteY1007" fmla="*/ 1908512 h 4380190"/>
              <a:gd name="connsiteX1008" fmla="*/ 14146 w 4409981"/>
              <a:gd name="connsiteY1008" fmla="*/ 1914847 h 4380190"/>
              <a:gd name="connsiteX1009" fmla="*/ 0 w 4409981"/>
              <a:gd name="connsiteY1009" fmla="*/ 1910623 h 4380190"/>
              <a:gd name="connsiteX1010" fmla="*/ 0 w 4409981"/>
              <a:gd name="connsiteY1010" fmla="*/ 1838984 h 4380190"/>
              <a:gd name="connsiteX1011" fmla="*/ 13051 w 4409981"/>
              <a:gd name="connsiteY1011" fmla="*/ 1834049 h 4380190"/>
              <a:gd name="connsiteX1012" fmla="*/ 64205 w 4409981"/>
              <a:gd name="connsiteY1012" fmla="*/ 1825915 h 4380190"/>
              <a:gd name="connsiteX1013" fmla="*/ 2289968 w 4409981"/>
              <a:gd name="connsiteY1013" fmla="*/ 1793376 h 4380190"/>
              <a:gd name="connsiteX1014" fmla="*/ 2273699 w 4409981"/>
              <a:gd name="connsiteY1014" fmla="*/ 1875348 h 4380190"/>
              <a:gd name="connsiteX1015" fmla="*/ 2215504 w 4409981"/>
              <a:gd name="connsiteY1015" fmla="*/ 1878476 h 4380190"/>
              <a:gd name="connsiteX1016" fmla="*/ 2209247 w 4409981"/>
              <a:gd name="connsiteY1016" fmla="*/ 1814025 h 4380190"/>
              <a:gd name="connsiteX1017" fmla="*/ 2289968 w 4409981"/>
              <a:gd name="connsiteY1017" fmla="*/ 1793376 h 4380190"/>
              <a:gd name="connsiteX1018" fmla="*/ 2023402 w 4409981"/>
              <a:gd name="connsiteY1018" fmla="*/ 1780234 h 4380190"/>
              <a:gd name="connsiteX1019" fmla="*/ 2054689 w 4409981"/>
              <a:gd name="connsiteY1019" fmla="*/ 1788369 h 4380190"/>
              <a:gd name="connsiteX1020" fmla="*/ 2067203 w 4409981"/>
              <a:gd name="connsiteY1020" fmla="*/ 1852821 h 4380190"/>
              <a:gd name="connsiteX1021" fmla="*/ 2037794 w 4409981"/>
              <a:gd name="connsiteY1021" fmla="*/ 1862833 h 4380190"/>
              <a:gd name="connsiteX1022" fmla="*/ 2023402 w 4409981"/>
              <a:gd name="connsiteY1022" fmla="*/ 1780234 h 4380190"/>
              <a:gd name="connsiteX1023" fmla="*/ 1580376 w 4409981"/>
              <a:gd name="connsiteY1023" fmla="*/ 1736511 h 4380190"/>
              <a:gd name="connsiteX1024" fmla="*/ 1612289 w 4409981"/>
              <a:gd name="connsiteY1024" fmla="*/ 1747696 h 4380190"/>
              <a:gd name="connsiteX1025" fmla="*/ 1622301 w 4409981"/>
              <a:gd name="connsiteY1025" fmla="*/ 1829668 h 4380190"/>
              <a:gd name="connsiteX1026" fmla="*/ 1543458 w 4409981"/>
              <a:gd name="connsiteY1026" fmla="*/ 1806516 h 4380190"/>
              <a:gd name="connsiteX1027" fmla="*/ 1548463 w 4409981"/>
              <a:gd name="connsiteY1027" fmla="*/ 1742690 h 4380190"/>
              <a:gd name="connsiteX1028" fmla="*/ 1580376 w 4409981"/>
              <a:gd name="connsiteY1028" fmla="*/ 1736511 h 4380190"/>
              <a:gd name="connsiteX1029" fmla="*/ 1350104 w 4409981"/>
              <a:gd name="connsiteY1029" fmla="*/ 1720164 h 4380190"/>
              <a:gd name="connsiteX1030" fmla="*/ 1402666 w 4409981"/>
              <a:gd name="connsiteY1030" fmla="*/ 1735808 h 4380190"/>
              <a:gd name="connsiteX1031" fmla="*/ 1410800 w 4409981"/>
              <a:gd name="connsiteY1031" fmla="*/ 1813398 h 4380190"/>
              <a:gd name="connsiteX1032" fmla="*/ 1354484 w 4409981"/>
              <a:gd name="connsiteY1032" fmla="*/ 1804638 h 4380190"/>
              <a:gd name="connsiteX1033" fmla="*/ 1350104 w 4409981"/>
              <a:gd name="connsiteY1033" fmla="*/ 1720164 h 4380190"/>
              <a:gd name="connsiteX1034" fmla="*/ 1111697 w 4409981"/>
              <a:gd name="connsiteY1034" fmla="*/ 1713281 h 4380190"/>
              <a:gd name="connsiteX1035" fmla="*/ 1137352 w 4409981"/>
              <a:gd name="connsiteY1035" fmla="*/ 1717661 h 4380190"/>
              <a:gd name="connsiteX1036" fmla="*/ 1109820 w 4409981"/>
              <a:gd name="connsiteY1036" fmla="*/ 1794001 h 4380190"/>
              <a:gd name="connsiteX1037" fmla="*/ 1101058 w 4409981"/>
              <a:gd name="connsiteY1037" fmla="*/ 1789621 h 4380190"/>
              <a:gd name="connsiteX1038" fmla="*/ 1111697 w 4409981"/>
              <a:gd name="connsiteY1038" fmla="*/ 1713281 h 4380190"/>
              <a:gd name="connsiteX1039" fmla="*/ 954010 w 4409981"/>
              <a:gd name="connsiteY1039" fmla="*/ 1710152 h 4380190"/>
              <a:gd name="connsiteX1040" fmla="*/ 956513 w 4409981"/>
              <a:gd name="connsiteY1040" fmla="*/ 1780234 h 4380190"/>
              <a:gd name="connsiteX1041" fmla="*/ 878295 w 4409981"/>
              <a:gd name="connsiteY1041" fmla="*/ 1763340 h 4380190"/>
              <a:gd name="connsiteX1042" fmla="*/ 876418 w 4409981"/>
              <a:gd name="connsiteY1042" fmla="*/ 1726421 h 4380190"/>
              <a:gd name="connsiteX1043" fmla="*/ 954010 w 4409981"/>
              <a:gd name="connsiteY1043" fmla="*/ 1710152 h 4380190"/>
              <a:gd name="connsiteX1044" fmla="*/ 424007 w 4409981"/>
              <a:gd name="connsiteY1044" fmla="*/ 1636314 h 4380190"/>
              <a:gd name="connsiteX1045" fmla="*/ 504102 w 4409981"/>
              <a:gd name="connsiteY1045" fmla="*/ 1660093 h 4380190"/>
              <a:gd name="connsiteX1046" fmla="*/ 494715 w 4409981"/>
              <a:gd name="connsiteY1046" fmla="*/ 1725169 h 4380190"/>
              <a:gd name="connsiteX1047" fmla="*/ 436522 w 4409981"/>
              <a:gd name="connsiteY1047" fmla="*/ 1718912 h 4380190"/>
              <a:gd name="connsiteX1048" fmla="*/ 424007 w 4409981"/>
              <a:gd name="connsiteY1048" fmla="*/ 1636314 h 4380190"/>
              <a:gd name="connsiteX1049" fmla="*/ 37455 w 4409981"/>
              <a:gd name="connsiteY1049" fmla="*/ 1620436 h 4380190"/>
              <a:gd name="connsiteX1050" fmla="*/ 68585 w 4409981"/>
              <a:gd name="connsiteY1050" fmla="*/ 1625051 h 4380190"/>
              <a:gd name="connsiteX1051" fmla="*/ 84229 w 4409981"/>
              <a:gd name="connsiteY1051" fmla="*/ 1696385 h 4380190"/>
              <a:gd name="connsiteX1052" fmla="*/ 11017 w 4409981"/>
              <a:gd name="connsiteY1052" fmla="*/ 1690127 h 4380190"/>
              <a:gd name="connsiteX1053" fmla="*/ 1631 w 4409981"/>
              <a:gd name="connsiteY1053" fmla="*/ 1623799 h 4380190"/>
              <a:gd name="connsiteX1054" fmla="*/ 37455 w 4409981"/>
              <a:gd name="connsiteY1054" fmla="*/ 1620436 h 4380190"/>
              <a:gd name="connsiteX1055" fmla="*/ 291349 w 4409981"/>
              <a:gd name="connsiteY1055" fmla="*/ 1615665 h 4380190"/>
              <a:gd name="connsiteX1056" fmla="*/ 283215 w 4409981"/>
              <a:gd name="connsiteY1056" fmla="*/ 1692632 h 4380190"/>
              <a:gd name="connsiteX1057" fmla="*/ 216887 w 4409981"/>
              <a:gd name="connsiteY1057" fmla="*/ 1697637 h 4380190"/>
              <a:gd name="connsiteX1058" fmla="*/ 212506 w 4409981"/>
              <a:gd name="connsiteY1058" fmla="*/ 1638817 h 4380190"/>
              <a:gd name="connsiteX1059" fmla="*/ 291349 w 4409981"/>
              <a:gd name="connsiteY1059" fmla="*/ 1615665 h 4380190"/>
              <a:gd name="connsiteX1060" fmla="*/ 2452661 w 4409981"/>
              <a:gd name="connsiteY1060" fmla="*/ 1613162 h 4380190"/>
              <a:gd name="connsiteX1061" fmla="*/ 2524621 w 4409981"/>
              <a:gd name="connsiteY1061" fmla="*/ 1643198 h 4380190"/>
              <a:gd name="connsiteX1062" fmla="*/ 2519614 w 4409981"/>
              <a:gd name="connsiteY1062" fmla="*/ 1674485 h 4380190"/>
              <a:gd name="connsiteX1063" fmla="*/ 2447029 w 4409981"/>
              <a:gd name="connsiteY1063" fmla="*/ 1674485 h 4380190"/>
              <a:gd name="connsiteX1064" fmla="*/ 2452661 w 4409981"/>
              <a:gd name="connsiteY1064" fmla="*/ 1613162 h 4380190"/>
              <a:gd name="connsiteX1065" fmla="*/ 2262357 w 4409981"/>
              <a:gd name="connsiteY1065" fmla="*/ 1589775 h 4380190"/>
              <a:gd name="connsiteX1066" fmla="*/ 2295599 w 4409981"/>
              <a:gd name="connsiteY1066" fmla="*/ 1597518 h 4380190"/>
              <a:gd name="connsiteX1067" fmla="*/ 2294974 w 4409981"/>
              <a:gd name="connsiteY1067" fmla="*/ 1652584 h 4380190"/>
              <a:gd name="connsiteX1068" fmla="*/ 2223639 w 4409981"/>
              <a:gd name="connsiteY1068" fmla="*/ 1668228 h 4380190"/>
              <a:gd name="connsiteX1069" fmla="*/ 2230523 w 4409981"/>
              <a:gd name="connsiteY1069" fmla="*/ 1595641 h 4380190"/>
              <a:gd name="connsiteX1070" fmla="*/ 2262357 w 4409981"/>
              <a:gd name="connsiteY1070" fmla="*/ 1589775 h 4380190"/>
              <a:gd name="connsiteX1071" fmla="*/ 2090983 w 4409981"/>
              <a:gd name="connsiteY1071" fmla="*/ 1556219 h 4380190"/>
              <a:gd name="connsiteX1072" fmla="*/ 2074713 w 4409981"/>
              <a:gd name="connsiteY1072" fmla="*/ 1629431 h 4380190"/>
              <a:gd name="connsiteX1073" fmla="*/ 2012764 w 4409981"/>
              <a:gd name="connsiteY1073" fmla="*/ 1633811 h 4380190"/>
              <a:gd name="connsiteX1074" fmla="*/ 2016520 w 4409981"/>
              <a:gd name="connsiteY1074" fmla="*/ 1564979 h 4380190"/>
              <a:gd name="connsiteX1075" fmla="*/ 2090983 w 4409981"/>
              <a:gd name="connsiteY1075" fmla="*/ 1556219 h 4380190"/>
              <a:gd name="connsiteX1076" fmla="*/ 1402119 w 4409981"/>
              <a:gd name="connsiteY1076" fmla="*/ 1520161 h 4380190"/>
              <a:gd name="connsiteX1077" fmla="*/ 1410175 w 4409981"/>
              <a:gd name="connsiteY1077" fmla="*/ 1521178 h 4380190"/>
              <a:gd name="connsiteX1078" fmla="*/ 1422690 w 4409981"/>
              <a:gd name="connsiteY1078" fmla="*/ 1591887 h 4380190"/>
              <a:gd name="connsiteX1079" fmla="*/ 1382016 w 4409981"/>
              <a:gd name="connsiteY1079" fmla="*/ 1596267 h 4380190"/>
              <a:gd name="connsiteX1080" fmla="*/ 1394531 w 4409981"/>
              <a:gd name="connsiteY1080" fmla="*/ 1520553 h 4380190"/>
              <a:gd name="connsiteX1081" fmla="*/ 1402119 w 4409981"/>
              <a:gd name="connsiteY1081" fmla="*/ 1520161 h 4380190"/>
              <a:gd name="connsiteX1082" fmla="*/ 1632313 w 4409981"/>
              <a:gd name="connsiteY1082" fmla="*/ 1516798 h 4380190"/>
              <a:gd name="connsiteX1083" fmla="*/ 1624178 w 4409981"/>
              <a:gd name="connsiteY1083" fmla="*/ 1593138 h 4380190"/>
              <a:gd name="connsiteX1084" fmla="*/ 1558476 w 4409981"/>
              <a:gd name="connsiteY1084" fmla="*/ 1597518 h 4380190"/>
              <a:gd name="connsiteX1085" fmla="*/ 1554096 w 4409981"/>
              <a:gd name="connsiteY1085" fmla="*/ 1539325 h 4380190"/>
              <a:gd name="connsiteX1086" fmla="*/ 1632313 w 4409981"/>
              <a:gd name="connsiteY1086" fmla="*/ 1516798 h 4380190"/>
              <a:gd name="connsiteX1087" fmla="*/ 733749 w 4409981"/>
              <a:gd name="connsiteY1087" fmla="*/ 1447965 h 4380190"/>
              <a:gd name="connsiteX1088" fmla="*/ 741884 w 4409981"/>
              <a:gd name="connsiteY1088" fmla="*/ 1523055 h 4380190"/>
              <a:gd name="connsiteX1089" fmla="*/ 669297 w 4409981"/>
              <a:gd name="connsiteY1089" fmla="*/ 1534945 h 4380190"/>
              <a:gd name="connsiteX1090" fmla="*/ 679934 w 4409981"/>
              <a:gd name="connsiteY1090" fmla="*/ 1460480 h 4380190"/>
              <a:gd name="connsiteX1091" fmla="*/ 733749 w 4409981"/>
              <a:gd name="connsiteY1091" fmla="*/ 1447965 h 4380190"/>
              <a:gd name="connsiteX1092" fmla="*/ 495185 w 4409981"/>
              <a:gd name="connsiteY1092" fmla="*/ 1430993 h 4380190"/>
              <a:gd name="connsiteX1093" fmla="*/ 522874 w 4409981"/>
              <a:gd name="connsiteY1093" fmla="*/ 1437328 h 4380190"/>
              <a:gd name="connsiteX1094" fmla="*/ 536641 w 4409981"/>
              <a:gd name="connsiteY1094" fmla="*/ 1510540 h 4380190"/>
              <a:gd name="connsiteX1095" fmla="*/ 463428 w 4409981"/>
              <a:gd name="connsiteY1095" fmla="*/ 1499276 h 4380190"/>
              <a:gd name="connsiteX1096" fmla="*/ 460926 w 4409981"/>
              <a:gd name="connsiteY1096" fmla="*/ 1431696 h 4380190"/>
              <a:gd name="connsiteX1097" fmla="*/ 495185 w 4409981"/>
              <a:gd name="connsiteY1097" fmla="*/ 1430993 h 4380190"/>
              <a:gd name="connsiteX1098" fmla="*/ 270308 w 4409981"/>
              <a:gd name="connsiteY1098" fmla="*/ 1409640 h 4380190"/>
              <a:gd name="connsiteX1099" fmla="*/ 298232 w 4409981"/>
              <a:gd name="connsiteY1099" fmla="*/ 1413551 h 4380190"/>
              <a:gd name="connsiteX1100" fmla="*/ 316379 w 4409981"/>
              <a:gd name="connsiteY1100" fmla="*/ 1487388 h 4380190"/>
              <a:gd name="connsiteX1101" fmla="*/ 241290 w 4409981"/>
              <a:gd name="connsiteY1101" fmla="*/ 1475499 h 4380190"/>
              <a:gd name="connsiteX1102" fmla="*/ 236284 w 4409981"/>
              <a:gd name="connsiteY1102" fmla="*/ 1414176 h 4380190"/>
              <a:gd name="connsiteX1103" fmla="*/ 270308 w 4409981"/>
              <a:gd name="connsiteY1103" fmla="*/ 1409640 h 4380190"/>
              <a:gd name="connsiteX1104" fmla="*/ 59747 w 4409981"/>
              <a:gd name="connsiteY1104" fmla="*/ 1398924 h 4380190"/>
              <a:gd name="connsiteX1105" fmla="*/ 87358 w 4409981"/>
              <a:gd name="connsiteY1105" fmla="*/ 1402912 h 4380190"/>
              <a:gd name="connsiteX1106" fmla="*/ 104878 w 4409981"/>
              <a:gd name="connsiteY1106" fmla="*/ 1475499 h 4380190"/>
              <a:gd name="connsiteX1107" fmla="*/ 31040 w 4409981"/>
              <a:gd name="connsiteY1107" fmla="*/ 1464235 h 4380190"/>
              <a:gd name="connsiteX1108" fmla="*/ 26035 w 4409981"/>
              <a:gd name="connsiteY1108" fmla="*/ 1402912 h 4380190"/>
              <a:gd name="connsiteX1109" fmla="*/ 59747 w 4409981"/>
              <a:gd name="connsiteY1109" fmla="*/ 1398924 h 4380190"/>
              <a:gd name="connsiteX1110" fmla="*/ 1611585 w 4409981"/>
              <a:gd name="connsiteY1110" fmla="*/ 1310068 h 4380190"/>
              <a:gd name="connsiteX1111" fmla="*/ 1639196 w 4409981"/>
              <a:gd name="connsiteY1111" fmla="*/ 1314057 h 4380190"/>
              <a:gd name="connsiteX1112" fmla="*/ 1656717 w 4409981"/>
              <a:gd name="connsiteY1112" fmla="*/ 1386644 h 4380190"/>
              <a:gd name="connsiteX1113" fmla="*/ 1582880 w 4409981"/>
              <a:gd name="connsiteY1113" fmla="*/ 1375380 h 4380190"/>
              <a:gd name="connsiteX1114" fmla="*/ 1577874 w 4409981"/>
              <a:gd name="connsiteY1114" fmla="*/ 1314057 h 4380190"/>
              <a:gd name="connsiteX1115" fmla="*/ 1611585 w 4409981"/>
              <a:gd name="connsiteY1115" fmla="*/ 1310068 h 4380190"/>
              <a:gd name="connsiteX1116" fmla="*/ 734374 w 4409981"/>
              <a:gd name="connsiteY1116" fmla="*/ 1231773 h 4380190"/>
              <a:gd name="connsiteX1117" fmla="*/ 766287 w 4409981"/>
              <a:gd name="connsiteY1117" fmla="*/ 1238969 h 4380190"/>
              <a:gd name="connsiteX1118" fmla="*/ 765036 w 4409981"/>
              <a:gd name="connsiteY1118" fmla="*/ 1290280 h 4380190"/>
              <a:gd name="connsiteX1119" fmla="*/ 691824 w 4409981"/>
              <a:gd name="connsiteY1119" fmla="*/ 1314057 h 4380190"/>
              <a:gd name="connsiteX1120" fmla="*/ 706216 w 4409981"/>
              <a:gd name="connsiteY1120" fmla="*/ 1237717 h 4380190"/>
              <a:gd name="connsiteX1121" fmla="*/ 734374 w 4409981"/>
              <a:gd name="connsiteY1121" fmla="*/ 1231773 h 4380190"/>
              <a:gd name="connsiteX1122" fmla="*/ 513409 w 4409981"/>
              <a:gd name="connsiteY1122" fmla="*/ 1207134 h 4380190"/>
              <a:gd name="connsiteX1123" fmla="*/ 538516 w 4409981"/>
              <a:gd name="connsiteY1123" fmla="*/ 1212688 h 4380190"/>
              <a:gd name="connsiteX1124" fmla="*/ 543523 w 4409981"/>
              <a:gd name="connsiteY1124" fmla="*/ 1271506 h 4380190"/>
              <a:gd name="connsiteX1125" fmla="*/ 470937 w 4409981"/>
              <a:gd name="connsiteY1125" fmla="*/ 1288403 h 4380190"/>
              <a:gd name="connsiteX1126" fmla="*/ 485955 w 4409981"/>
              <a:gd name="connsiteY1126" fmla="*/ 1215190 h 4380190"/>
              <a:gd name="connsiteX1127" fmla="*/ 513409 w 4409981"/>
              <a:gd name="connsiteY1127" fmla="*/ 1207134 h 4380190"/>
              <a:gd name="connsiteX1128" fmla="*/ 295417 w 4409981"/>
              <a:gd name="connsiteY1128" fmla="*/ 1189301 h 4380190"/>
              <a:gd name="connsiteX1129" fmla="*/ 324514 w 4409981"/>
              <a:gd name="connsiteY1129" fmla="*/ 1198296 h 4380190"/>
              <a:gd name="connsiteX1130" fmla="*/ 330771 w 4409981"/>
              <a:gd name="connsiteY1130" fmla="*/ 1266501 h 4380190"/>
              <a:gd name="connsiteX1131" fmla="*/ 260063 w 4409981"/>
              <a:gd name="connsiteY1131" fmla="*/ 1246477 h 4380190"/>
              <a:gd name="connsiteX1132" fmla="*/ 264443 w 4409981"/>
              <a:gd name="connsiteY1132" fmla="*/ 1193916 h 4380190"/>
              <a:gd name="connsiteX1133" fmla="*/ 295417 w 4409981"/>
              <a:gd name="connsiteY1133" fmla="*/ 1189301 h 4380190"/>
              <a:gd name="connsiteX1134" fmla="*/ 68664 w 4409981"/>
              <a:gd name="connsiteY1134" fmla="*/ 1170997 h 4380190"/>
              <a:gd name="connsiteX1135" fmla="*/ 97370 w 4409981"/>
              <a:gd name="connsiteY1135" fmla="*/ 1172640 h 4380190"/>
              <a:gd name="connsiteX1136" fmla="*/ 113638 w 4409981"/>
              <a:gd name="connsiteY1136" fmla="*/ 1237092 h 4380190"/>
              <a:gd name="connsiteX1137" fmla="*/ 46685 w 4409981"/>
              <a:gd name="connsiteY1137" fmla="*/ 1230834 h 4380190"/>
              <a:gd name="connsiteX1138" fmla="*/ 36673 w 4409981"/>
              <a:gd name="connsiteY1138" fmla="*/ 1176394 h 4380190"/>
              <a:gd name="connsiteX1139" fmla="*/ 68664 w 4409981"/>
              <a:gd name="connsiteY1139" fmla="*/ 1170997 h 4380190"/>
              <a:gd name="connsiteX1140" fmla="*/ 2059539 w 4409981"/>
              <a:gd name="connsiteY1140" fmla="*/ 1141196 h 4380190"/>
              <a:gd name="connsiteX1141" fmla="*/ 2074713 w 4409981"/>
              <a:gd name="connsiteY1141" fmla="*/ 1143855 h 4380190"/>
              <a:gd name="connsiteX1142" fmla="*/ 2090357 w 4409981"/>
              <a:gd name="connsiteY1142" fmla="*/ 1197043 h 4380190"/>
              <a:gd name="connsiteX1143" fmla="*/ 2040297 w 4409981"/>
              <a:gd name="connsiteY1143" fmla="*/ 1205803 h 4380190"/>
              <a:gd name="connsiteX1144" fmla="*/ 2045304 w 4409981"/>
              <a:gd name="connsiteY1144" fmla="*/ 1143230 h 4380190"/>
              <a:gd name="connsiteX1145" fmla="*/ 2059539 w 4409981"/>
              <a:gd name="connsiteY1145" fmla="*/ 1141196 h 4380190"/>
              <a:gd name="connsiteX1146" fmla="*/ 1855938 w 4409981"/>
              <a:gd name="connsiteY1146" fmla="*/ 1115306 h 4380190"/>
              <a:gd name="connsiteX1147" fmla="*/ 1888242 w 4409981"/>
              <a:gd name="connsiteY1147" fmla="*/ 1119451 h 4380190"/>
              <a:gd name="connsiteX1148" fmla="*/ 1880107 w 4409981"/>
              <a:gd name="connsiteY1148" fmla="*/ 1174517 h 4380190"/>
              <a:gd name="connsiteX1149" fmla="*/ 1813152 w 4409981"/>
              <a:gd name="connsiteY1149" fmla="*/ 1183277 h 4380190"/>
              <a:gd name="connsiteX1150" fmla="*/ 1826919 w 4409981"/>
              <a:gd name="connsiteY1150" fmla="*/ 1118201 h 4380190"/>
              <a:gd name="connsiteX1151" fmla="*/ 1855938 w 4409981"/>
              <a:gd name="connsiteY1151" fmla="*/ 1115306 h 4380190"/>
              <a:gd name="connsiteX1152" fmla="*/ 3648765 w 4409981"/>
              <a:gd name="connsiteY1152" fmla="*/ 1054218 h 4380190"/>
              <a:gd name="connsiteX1153" fmla="*/ 3669101 w 4409981"/>
              <a:gd name="connsiteY1153" fmla="*/ 1058128 h 4380190"/>
              <a:gd name="connsiteX1154" fmla="*/ 3679740 w 4409981"/>
              <a:gd name="connsiteY1154" fmla="*/ 1104434 h 4380190"/>
              <a:gd name="connsiteX1155" fmla="*/ 3632809 w 4409981"/>
              <a:gd name="connsiteY1155" fmla="*/ 1098802 h 4380190"/>
              <a:gd name="connsiteX1156" fmla="*/ 3630305 w 4409981"/>
              <a:gd name="connsiteY1156" fmla="*/ 1060633 h 4380190"/>
              <a:gd name="connsiteX1157" fmla="*/ 3648765 w 4409981"/>
              <a:gd name="connsiteY1157" fmla="*/ 1054218 h 4380190"/>
              <a:gd name="connsiteX1158" fmla="*/ 1021590 w 4409981"/>
              <a:gd name="connsiteY1158" fmla="*/ 1029344 h 4380190"/>
              <a:gd name="connsiteX1159" fmla="*/ 1007198 w 4409981"/>
              <a:gd name="connsiteY1159" fmla="*/ 1093797 h 4380190"/>
              <a:gd name="connsiteX1160" fmla="*/ 945250 w 4409981"/>
              <a:gd name="connsiteY1160" fmla="*/ 1091919 h 4380190"/>
              <a:gd name="connsiteX1161" fmla="*/ 954635 w 4409981"/>
              <a:gd name="connsiteY1161" fmla="*/ 1036854 h 4380190"/>
              <a:gd name="connsiteX1162" fmla="*/ 1021590 w 4409981"/>
              <a:gd name="connsiteY1162" fmla="*/ 1029344 h 4380190"/>
              <a:gd name="connsiteX1163" fmla="*/ 3458228 w 4409981"/>
              <a:gd name="connsiteY1163" fmla="*/ 1027469 h 4380190"/>
              <a:gd name="connsiteX1164" fmla="*/ 3451970 w 4409981"/>
              <a:gd name="connsiteY1164" fmla="*/ 1076275 h 4380190"/>
              <a:gd name="connsiteX1165" fmla="*/ 3423811 w 4409981"/>
              <a:gd name="connsiteY1165" fmla="*/ 1067515 h 4380190"/>
              <a:gd name="connsiteX1166" fmla="*/ 3409419 w 4409981"/>
              <a:gd name="connsiteY1166" fmla="*/ 1032474 h 4380190"/>
              <a:gd name="connsiteX1167" fmla="*/ 3458228 w 4409981"/>
              <a:gd name="connsiteY1167" fmla="*/ 1027469 h 4380190"/>
              <a:gd name="connsiteX1168" fmla="*/ 576062 w 4409981"/>
              <a:gd name="connsiteY1168" fmla="*/ 983666 h 4380190"/>
              <a:gd name="connsiteX1169" fmla="*/ 564173 w 4409981"/>
              <a:gd name="connsiteY1169" fmla="*/ 1048118 h 4380190"/>
              <a:gd name="connsiteX1170" fmla="*/ 504102 w 4409981"/>
              <a:gd name="connsiteY1170" fmla="*/ 1048743 h 4380190"/>
              <a:gd name="connsiteX1171" fmla="*/ 510359 w 4409981"/>
              <a:gd name="connsiteY1171" fmla="*/ 994303 h 4380190"/>
              <a:gd name="connsiteX1172" fmla="*/ 576062 w 4409981"/>
              <a:gd name="connsiteY1172" fmla="*/ 983666 h 4380190"/>
              <a:gd name="connsiteX1173" fmla="*/ 311217 w 4409981"/>
              <a:gd name="connsiteY1173" fmla="*/ 968023 h 4380190"/>
              <a:gd name="connsiteX1174" fmla="*/ 338280 w 4409981"/>
              <a:gd name="connsiteY1174" fmla="*/ 973028 h 4380190"/>
              <a:gd name="connsiteX1175" fmla="*/ 357052 w 4409981"/>
              <a:gd name="connsiteY1175" fmla="*/ 1038106 h 4380190"/>
              <a:gd name="connsiteX1176" fmla="*/ 290097 w 4409981"/>
              <a:gd name="connsiteY1176" fmla="*/ 1028094 h 4380190"/>
              <a:gd name="connsiteX1177" fmla="*/ 286969 w 4409981"/>
              <a:gd name="connsiteY1177" fmla="*/ 976158 h 4380190"/>
              <a:gd name="connsiteX1178" fmla="*/ 311217 w 4409981"/>
              <a:gd name="connsiteY1178" fmla="*/ 968023 h 4380190"/>
              <a:gd name="connsiteX1179" fmla="*/ 2509604 w 4409981"/>
              <a:gd name="connsiteY1179" fmla="*/ 953004 h 4380190"/>
              <a:gd name="connsiteX1180" fmla="*/ 2555908 w 4409981"/>
              <a:gd name="connsiteY1180" fmla="*/ 958636 h 4380190"/>
              <a:gd name="connsiteX1181" fmla="*/ 2563417 w 4409981"/>
              <a:gd name="connsiteY1181" fmla="*/ 1016830 h 4380190"/>
              <a:gd name="connsiteX1182" fmla="*/ 2507100 w 4409981"/>
              <a:gd name="connsiteY1182" fmla="*/ 999310 h 4380190"/>
              <a:gd name="connsiteX1183" fmla="*/ 2509604 w 4409981"/>
              <a:gd name="connsiteY1183" fmla="*/ 953004 h 4380190"/>
              <a:gd name="connsiteX1184" fmla="*/ 93850 w 4409981"/>
              <a:gd name="connsiteY1184" fmla="*/ 948233 h 4380190"/>
              <a:gd name="connsiteX1185" fmla="*/ 118645 w 4409981"/>
              <a:gd name="connsiteY1185" fmla="*/ 954881 h 4380190"/>
              <a:gd name="connsiteX1186" fmla="*/ 129908 w 4409981"/>
              <a:gd name="connsiteY1186" fmla="*/ 1023714 h 4380190"/>
              <a:gd name="connsiteX1187" fmla="*/ 63579 w 4409981"/>
              <a:gd name="connsiteY1187" fmla="*/ 999935 h 4380190"/>
              <a:gd name="connsiteX1188" fmla="*/ 66709 w 4409981"/>
              <a:gd name="connsiteY1188" fmla="*/ 954256 h 4380190"/>
              <a:gd name="connsiteX1189" fmla="*/ 93850 w 4409981"/>
              <a:gd name="connsiteY1189" fmla="*/ 948233 h 4380190"/>
              <a:gd name="connsiteX1190" fmla="*/ 1873614 w 4409981"/>
              <a:gd name="connsiteY1190" fmla="*/ 892151 h 4380190"/>
              <a:gd name="connsiteX1191" fmla="*/ 1897629 w 4409981"/>
              <a:gd name="connsiteY1191" fmla="*/ 896063 h 4380190"/>
              <a:gd name="connsiteX1192" fmla="*/ 1917026 w 4409981"/>
              <a:gd name="connsiteY1192" fmla="*/ 956759 h 4380190"/>
              <a:gd name="connsiteX1193" fmla="*/ 1856955 w 4409981"/>
              <a:gd name="connsiteY1193" fmla="*/ 949876 h 4380190"/>
              <a:gd name="connsiteX1194" fmla="*/ 1853826 w 4409981"/>
              <a:gd name="connsiteY1194" fmla="*/ 898566 h 4380190"/>
              <a:gd name="connsiteX1195" fmla="*/ 1873614 w 4409981"/>
              <a:gd name="connsiteY1195" fmla="*/ 892151 h 4380190"/>
              <a:gd name="connsiteX1196" fmla="*/ 1210955 w 4409981"/>
              <a:gd name="connsiteY1196" fmla="*/ 826762 h 4380190"/>
              <a:gd name="connsiteX1197" fmla="*/ 1236218 w 4409981"/>
              <a:gd name="connsiteY1197" fmla="*/ 830985 h 4380190"/>
              <a:gd name="connsiteX1198" fmla="*/ 1253113 w 4409981"/>
              <a:gd name="connsiteY1198" fmla="*/ 898566 h 4380190"/>
              <a:gd name="connsiteX1199" fmla="*/ 1185535 w 4409981"/>
              <a:gd name="connsiteY1199" fmla="*/ 880419 h 4380190"/>
              <a:gd name="connsiteX1200" fmla="*/ 1184283 w 4409981"/>
              <a:gd name="connsiteY1200" fmla="*/ 834740 h 4380190"/>
              <a:gd name="connsiteX1201" fmla="*/ 1210955 w 4409981"/>
              <a:gd name="connsiteY1201" fmla="*/ 826762 h 4380190"/>
              <a:gd name="connsiteX1202" fmla="*/ 1003834 w 4409981"/>
              <a:gd name="connsiteY1202" fmla="*/ 818627 h 4380190"/>
              <a:gd name="connsiteX1203" fmla="*/ 1028473 w 4409981"/>
              <a:gd name="connsiteY1203" fmla="*/ 825353 h 4380190"/>
              <a:gd name="connsiteX1204" fmla="*/ 1035355 w 4409981"/>
              <a:gd name="connsiteY1204" fmla="*/ 885424 h 4380190"/>
              <a:gd name="connsiteX1205" fmla="*/ 974659 w 4409981"/>
              <a:gd name="connsiteY1205" fmla="*/ 866027 h 4380190"/>
              <a:gd name="connsiteX1206" fmla="*/ 977787 w 4409981"/>
              <a:gd name="connsiteY1206" fmla="*/ 822225 h 4380190"/>
              <a:gd name="connsiteX1207" fmla="*/ 1003834 w 4409981"/>
              <a:gd name="connsiteY1207" fmla="*/ 818627 h 4380190"/>
              <a:gd name="connsiteX1208" fmla="*/ 328737 w 4409981"/>
              <a:gd name="connsiteY1208" fmla="*/ 764656 h 4380190"/>
              <a:gd name="connsiteX1209" fmla="*/ 349543 w 4409981"/>
              <a:gd name="connsiteY1209" fmla="*/ 770288 h 4380190"/>
              <a:gd name="connsiteX1210" fmla="*/ 357052 w 4409981"/>
              <a:gd name="connsiteY1210" fmla="*/ 828482 h 4380190"/>
              <a:gd name="connsiteX1211" fmla="*/ 300736 w 4409981"/>
              <a:gd name="connsiteY1211" fmla="*/ 810961 h 4380190"/>
              <a:gd name="connsiteX1212" fmla="*/ 303239 w 4409981"/>
              <a:gd name="connsiteY1212" fmla="*/ 764657 h 4380190"/>
              <a:gd name="connsiteX1213" fmla="*/ 328737 w 4409981"/>
              <a:gd name="connsiteY1213" fmla="*/ 764656 h 4380190"/>
              <a:gd name="connsiteX1214" fmla="*/ 2570300 w 4409981"/>
              <a:gd name="connsiteY1214" fmla="*/ 755270 h 4380190"/>
              <a:gd name="connsiteX1215" fmla="*/ 2584066 w 4409981"/>
              <a:gd name="connsiteY1215" fmla="*/ 786557 h 4380190"/>
              <a:gd name="connsiteX1216" fmla="*/ 2534006 w 4409981"/>
              <a:gd name="connsiteY1216" fmla="*/ 781552 h 4380190"/>
              <a:gd name="connsiteX1217" fmla="*/ 2526498 w 4409981"/>
              <a:gd name="connsiteY1217" fmla="*/ 757148 h 4380190"/>
              <a:gd name="connsiteX1218" fmla="*/ 2570300 w 4409981"/>
              <a:gd name="connsiteY1218" fmla="*/ 755270 h 4380190"/>
              <a:gd name="connsiteX1219" fmla="*/ 104174 w 4409981"/>
              <a:gd name="connsiteY1219" fmla="*/ 742208 h 4380190"/>
              <a:gd name="connsiteX1220" fmla="*/ 124902 w 4409981"/>
              <a:gd name="connsiteY1220" fmla="*/ 745258 h 4380190"/>
              <a:gd name="connsiteX1221" fmla="*/ 138669 w 4409981"/>
              <a:gd name="connsiteY1221" fmla="*/ 800949 h 4380190"/>
              <a:gd name="connsiteX1222" fmla="*/ 82351 w 4409981"/>
              <a:gd name="connsiteY1222" fmla="*/ 790937 h 4380190"/>
              <a:gd name="connsiteX1223" fmla="*/ 79223 w 4409981"/>
              <a:gd name="connsiteY1223" fmla="*/ 745258 h 4380190"/>
              <a:gd name="connsiteX1224" fmla="*/ 104174 w 4409981"/>
              <a:gd name="connsiteY1224" fmla="*/ 742208 h 4380190"/>
              <a:gd name="connsiteX1225" fmla="*/ 1894108 w 4409981"/>
              <a:gd name="connsiteY1225" fmla="*/ 670873 h 4380190"/>
              <a:gd name="connsiteX1226" fmla="*/ 1910143 w 4409981"/>
              <a:gd name="connsiteY1226" fmla="*/ 671421 h 4380190"/>
              <a:gd name="connsiteX1227" fmla="*/ 1899505 w 4409981"/>
              <a:gd name="connsiteY1227" fmla="*/ 732744 h 4380190"/>
              <a:gd name="connsiteX1228" fmla="*/ 1870720 w 4409981"/>
              <a:gd name="connsiteY1228" fmla="*/ 717726 h 4380190"/>
              <a:gd name="connsiteX1229" fmla="*/ 1883235 w 4409981"/>
              <a:gd name="connsiteY1229" fmla="*/ 672673 h 4380190"/>
              <a:gd name="connsiteX1230" fmla="*/ 1894108 w 4409981"/>
              <a:gd name="connsiteY1230" fmla="*/ 670873 h 4380190"/>
              <a:gd name="connsiteX1231" fmla="*/ 1677054 w 4409981"/>
              <a:gd name="connsiteY1231" fmla="*/ 653665 h 4380190"/>
              <a:gd name="connsiteX1232" fmla="*/ 1698016 w 4409981"/>
              <a:gd name="connsiteY1232" fmla="*/ 655777 h 4380190"/>
              <a:gd name="connsiteX1233" fmla="*/ 1714912 w 4409981"/>
              <a:gd name="connsiteY1233" fmla="*/ 710842 h 4380190"/>
              <a:gd name="connsiteX1234" fmla="*/ 1657969 w 4409981"/>
              <a:gd name="connsiteY1234" fmla="*/ 703334 h 4380190"/>
              <a:gd name="connsiteX1235" fmla="*/ 1652337 w 4409981"/>
              <a:gd name="connsiteY1235" fmla="*/ 657654 h 4380190"/>
              <a:gd name="connsiteX1236" fmla="*/ 1677054 w 4409981"/>
              <a:gd name="connsiteY1236" fmla="*/ 653665 h 4380190"/>
              <a:gd name="connsiteX1237" fmla="*/ 1753706 w 4409981"/>
              <a:gd name="connsiteY1237" fmla="*/ 0 h 4380190"/>
              <a:gd name="connsiteX1238" fmla="*/ 1748702 w 4409981"/>
              <a:gd name="connsiteY1238" fmla="*/ 40048 h 4380190"/>
              <a:gd name="connsiteX1239" fmla="*/ 1723045 w 4409981"/>
              <a:gd name="connsiteY1239" fmla="*/ 44429 h 4380190"/>
              <a:gd name="connsiteX1240" fmla="*/ 1714912 w 4409981"/>
              <a:gd name="connsiteY1240" fmla="*/ 13140 h 4380190"/>
              <a:gd name="connsiteX1241" fmla="*/ 1753706 w 4409981"/>
              <a:gd name="connsiteY1241" fmla="*/ 0 h 4380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Lst>
            <a:rect l="l" t="t" r="r" b="b"/>
            <a:pathLst>
              <a:path w="4409981" h="4380190">
                <a:moveTo>
                  <a:pt x="1571695" y="4376437"/>
                </a:moveTo>
                <a:lnTo>
                  <a:pt x="1584995" y="4380190"/>
                </a:lnTo>
                <a:lnTo>
                  <a:pt x="1546444" y="4380190"/>
                </a:lnTo>
                <a:lnTo>
                  <a:pt x="1546831" y="4379976"/>
                </a:lnTo>
                <a:cubicBezTo>
                  <a:pt x="1555210" y="4377062"/>
                  <a:pt x="1563521" y="4375889"/>
                  <a:pt x="1571695" y="4376437"/>
                </a:cubicBezTo>
                <a:close/>
                <a:moveTo>
                  <a:pt x="1360976" y="4365643"/>
                </a:moveTo>
                <a:cubicBezTo>
                  <a:pt x="1370715" y="4366425"/>
                  <a:pt x="1380355" y="4369045"/>
                  <a:pt x="1389125" y="4373386"/>
                </a:cubicBezTo>
                <a:lnTo>
                  <a:pt x="1397759" y="4380190"/>
                </a:lnTo>
                <a:lnTo>
                  <a:pt x="1313727" y="4380190"/>
                </a:lnTo>
                <a:lnTo>
                  <a:pt x="1332241" y="4368928"/>
                </a:lnTo>
                <a:cubicBezTo>
                  <a:pt x="1341402" y="4365917"/>
                  <a:pt x="1351238" y="4364861"/>
                  <a:pt x="1360976" y="4365643"/>
                </a:cubicBezTo>
                <a:close/>
                <a:moveTo>
                  <a:pt x="3629680" y="4360167"/>
                </a:moveTo>
                <a:lnTo>
                  <a:pt x="3627383" y="4380190"/>
                </a:lnTo>
                <a:lnTo>
                  <a:pt x="3536317" y="4380190"/>
                </a:lnTo>
                <a:lnTo>
                  <a:pt x="3538322" y="4376436"/>
                </a:lnTo>
                <a:cubicBezTo>
                  <a:pt x="3550837" y="4362044"/>
                  <a:pt x="3585879" y="4367051"/>
                  <a:pt x="3629680" y="4360167"/>
                </a:cubicBezTo>
                <a:close/>
                <a:moveTo>
                  <a:pt x="1137196" y="4342568"/>
                </a:moveTo>
                <a:cubicBezTo>
                  <a:pt x="1156750" y="4343116"/>
                  <a:pt x="1175835" y="4350781"/>
                  <a:pt x="1188037" y="4365799"/>
                </a:cubicBezTo>
                <a:lnTo>
                  <a:pt x="1196743" y="4380190"/>
                </a:lnTo>
                <a:lnTo>
                  <a:pt x="1071573" y="4380190"/>
                </a:lnTo>
                <a:lnTo>
                  <a:pt x="1083538" y="4362044"/>
                </a:lnTo>
                <a:cubicBezTo>
                  <a:pt x="1097618" y="4348591"/>
                  <a:pt x="1117641" y="4342021"/>
                  <a:pt x="1137196" y="4342568"/>
                </a:cubicBezTo>
                <a:close/>
                <a:moveTo>
                  <a:pt x="3354979" y="4342021"/>
                </a:moveTo>
                <a:cubicBezTo>
                  <a:pt x="3369685" y="4342647"/>
                  <a:pt x="3383764" y="4346401"/>
                  <a:pt x="3390647" y="4353284"/>
                </a:cubicBezTo>
                <a:lnTo>
                  <a:pt x="3400485" y="4380190"/>
                </a:lnTo>
                <a:lnTo>
                  <a:pt x="3293515" y="4380190"/>
                </a:lnTo>
                <a:lnTo>
                  <a:pt x="3297861" y="4366718"/>
                </a:lnTo>
                <a:cubicBezTo>
                  <a:pt x="3301987" y="4360011"/>
                  <a:pt x="3307892" y="4354066"/>
                  <a:pt x="3315558" y="4349530"/>
                </a:cubicBezTo>
                <a:cubicBezTo>
                  <a:pt x="3324944" y="4343898"/>
                  <a:pt x="3340274" y="4341395"/>
                  <a:pt x="3354979" y="4342021"/>
                </a:cubicBezTo>
                <a:close/>
                <a:moveTo>
                  <a:pt x="906453" y="4331931"/>
                </a:moveTo>
                <a:cubicBezTo>
                  <a:pt x="926008" y="4333261"/>
                  <a:pt x="944937" y="4342021"/>
                  <a:pt x="956513" y="4357664"/>
                </a:cubicBezTo>
                <a:lnTo>
                  <a:pt x="968839" y="4380190"/>
                </a:lnTo>
                <a:lnTo>
                  <a:pt x="833958" y="4380190"/>
                </a:lnTo>
                <a:lnTo>
                  <a:pt x="835637" y="4374149"/>
                </a:lnTo>
                <a:cubicBezTo>
                  <a:pt x="839617" y="4366112"/>
                  <a:pt x="845288" y="4358291"/>
                  <a:pt x="852640" y="4350782"/>
                </a:cubicBezTo>
                <a:cubicBezTo>
                  <a:pt x="866719" y="4336702"/>
                  <a:pt x="886899" y="4330601"/>
                  <a:pt x="906453" y="4331931"/>
                </a:cubicBezTo>
                <a:close/>
                <a:moveTo>
                  <a:pt x="682516" y="4310890"/>
                </a:moveTo>
                <a:cubicBezTo>
                  <a:pt x="700115" y="4311516"/>
                  <a:pt x="717479" y="4318556"/>
                  <a:pt x="730620" y="4332010"/>
                </a:cubicBezTo>
                <a:cubicBezTo>
                  <a:pt x="737660" y="4339206"/>
                  <a:pt x="742900" y="4347653"/>
                  <a:pt x="746312" y="4356678"/>
                </a:cubicBezTo>
                <a:lnTo>
                  <a:pt x="750260" y="4380190"/>
                </a:lnTo>
                <a:lnTo>
                  <a:pt x="609277" y="4380190"/>
                </a:lnTo>
                <a:lnTo>
                  <a:pt x="609148" y="4379409"/>
                </a:lnTo>
                <a:cubicBezTo>
                  <a:pt x="609852" y="4360480"/>
                  <a:pt x="617986" y="4341708"/>
                  <a:pt x="633004" y="4328255"/>
                </a:cubicBezTo>
                <a:cubicBezTo>
                  <a:pt x="647083" y="4316053"/>
                  <a:pt x="664917" y="4310265"/>
                  <a:pt x="682516" y="4310890"/>
                </a:cubicBezTo>
                <a:close/>
                <a:moveTo>
                  <a:pt x="3189784" y="4308856"/>
                </a:moveTo>
                <a:cubicBezTo>
                  <a:pt x="3186343" y="4332634"/>
                  <a:pt x="3185248" y="4352345"/>
                  <a:pt x="3183527" y="4369006"/>
                </a:cubicBezTo>
                <a:lnTo>
                  <a:pt x="3180851" y="4380190"/>
                </a:lnTo>
                <a:lnTo>
                  <a:pt x="3070889" y="4380190"/>
                </a:lnTo>
                <a:lnTo>
                  <a:pt x="3068390" y="4367129"/>
                </a:lnTo>
                <a:cubicBezTo>
                  <a:pt x="3068546" y="4352502"/>
                  <a:pt x="3074960" y="4338892"/>
                  <a:pt x="3089040" y="4328880"/>
                </a:cubicBezTo>
                <a:cubicBezTo>
                  <a:pt x="3109689" y="4314488"/>
                  <a:pt x="3142228" y="4317616"/>
                  <a:pt x="3189784" y="4308856"/>
                </a:cubicBezTo>
                <a:close/>
                <a:moveTo>
                  <a:pt x="465384" y="4288911"/>
                </a:moveTo>
                <a:cubicBezTo>
                  <a:pt x="481732" y="4290554"/>
                  <a:pt x="497219" y="4299470"/>
                  <a:pt x="510985" y="4315113"/>
                </a:cubicBezTo>
                <a:cubicBezTo>
                  <a:pt x="525064" y="4331070"/>
                  <a:pt x="530852" y="4347496"/>
                  <a:pt x="529600" y="4363687"/>
                </a:cubicBezTo>
                <a:lnTo>
                  <a:pt x="524791" y="4380190"/>
                </a:lnTo>
                <a:lnTo>
                  <a:pt x="391577" y="4380190"/>
                </a:lnTo>
                <a:lnTo>
                  <a:pt x="387792" y="4355396"/>
                </a:lnTo>
                <a:cubicBezTo>
                  <a:pt x="388965" y="4336858"/>
                  <a:pt x="398038" y="4318868"/>
                  <a:pt x="414620" y="4306353"/>
                </a:cubicBezTo>
                <a:cubicBezTo>
                  <a:pt x="431828" y="4292900"/>
                  <a:pt x="449036" y="4287269"/>
                  <a:pt x="465384" y="4288911"/>
                </a:cubicBezTo>
                <a:close/>
                <a:moveTo>
                  <a:pt x="2915162" y="4286721"/>
                </a:moveTo>
                <a:cubicBezTo>
                  <a:pt x="2932448" y="4287895"/>
                  <a:pt x="2948248" y="4295716"/>
                  <a:pt x="2955132" y="4310733"/>
                </a:cubicBezTo>
                <a:cubicBezTo>
                  <a:pt x="2960763" y="4322936"/>
                  <a:pt x="2962484" y="4336702"/>
                  <a:pt x="2963422" y="4353441"/>
                </a:cubicBezTo>
                <a:lnTo>
                  <a:pt x="2965011" y="4380190"/>
                </a:lnTo>
                <a:lnTo>
                  <a:pt x="2855377" y="4380190"/>
                </a:lnTo>
                <a:lnTo>
                  <a:pt x="2849996" y="4373963"/>
                </a:lnTo>
                <a:cubicBezTo>
                  <a:pt x="2840112" y="4351758"/>
                  <a:pt x="2847034" y="4319963"/>
                  <a:pt x="2866275" y="4302599"/>
                </a:cubicBezTo>
                <a:cubicBezTo>
                  <a:pt x="2879103" y="4291023"/>
                  <a:pt x="2897876" y="4285548"/>
                  <a:pt x="2915162" y="4286721"/>
                </a:cubicBezTo>
                <a:close/>
                <a:moveTo>
                  <a:pt x="234407" y="4268574"/>
                </a:moveTo>
                <a:cubicBezTo>
                  <a:pt x="251458" y="4268027"/>
                  <a:pt x="268823" y="4274753"/>
                  <a:pt x="283215" y="4288832"/>
                </a:cubicBezTo>
                <a:cubicBezTo>
                  <a:pt x="304803" y="4309951"/>
                  <a:pt x="310200" y="4337757"/>
                  <a:pt x="299406" y="4362220"/>
                </a:cubicBezTo>
                <a:lnTo>
                  <a:pt x="286742" y="4380190"/>
                </a:lnTo>
                <a:lnTo>
                  <a:pt x="185821" y="4380190"/>
                </a:lnTo>
                <a:lnTo>
                  <a:pt x="172693" y="4360334"/>
                </a:lnTo>
                <a:cubicBezTo>
                  <a:pt x="162838" y="4337719"/>
                  <a:pt x="167766" y="4314489"/>
                  <a:pt x="187476" y="4291961"/>
                </a:cubicBezTo>
                <a:cubicBezTo>
                  <a:pt x="200616" y="4276943"/>
                  <a:pt x="217355" y="4269122"/>
                  <a:pt x="234407" y="4268574"/>
                </a:cubicBezTo>
                <a:close/>
                <a:moveTo>
                  <a:pt x="2688643" y="4262943"/>
                </a:moveTo>
                <a:cubicBezTo>
                  <a:pt x="2703895" y="4263804"/>
                  <a:pt x="2719226" y="4271312"/>
                  <a:pt x="2734244" y="4284452"/>
                </a:cubicBezTo>
                <a:cubicBezTo>
                  <a:pt x="2756146" y="4316365"/>
                  <a:pt x="2757396" y="4348904"/>
                  <a:pt x="2726735" y="4374559"/>
                </a:cubicBezTo>
                <a:lnTo>
                  <a:pt x="2716970" y="4380190"/>
                </a:lnTo>
                <a:lnTo>
                  <a:pt x="2653959" y="4380190"/>
                </a:lnTo>
                <a:lnTo>
                  <a:pt x="2637255" y="4365174"/>
                </a:lnTo>
                <a:cubicBezTo>
                  <a:pt x="2614728" y="4337015"/>
                  <a:pt x="2616605" y="4305728"/>
                  <a:pt x="2643512" y="4281324"/>
                </a:cubicBezTo>
                <a:cubicBezTo>
                  <a:pt x="2658216" y="4267871"/>
                  <a:pt x="2673391" y="4262083"/>
                  <a:pt x="2688643" y="4262943"/>
                </a:cubicBezTo>
                <a:close/>
                <a:moveTo>
                  <a:pt x="26348" y="4259110"/>
                </a:moveTo>
                <a:cubicBezTo>
                  <a:pt x="40897" y="4259110"/>
                  <a:pt x="54819" y="4265055"/>
                  <a:pt x="67334" y="4275692"/>
                </a:cubicBezTo>
                <a:cubicBezTo>
                  <a:pt x="100498" y="4307604"/>
                  <a:pt x="99873" y="4348904"/>
                  <a:pt x="69837" y="4375184"/>
                </a:cubicBezTo>
                <a:lnTo>
                  <a:pt x="62020" y="4380190"/>
                </a:lnTo>
                <a:lnTo>
                  <a:pt x="0" y="4380190"/>
                </a:lnTo>
                <a:lnTo>
                  <a:pt x="0" y="4266391"/>
                </a:lnTo>
                <a:lnTo>
                  <a:pt x="4154" y="4263725"/>
                </a:lnTo>
                <a:cubicBezTo>
                  <a:pt x="11643" y="4260596"/>
                  <a:pt x="19074" y="4259110"/>
                  <a:pt x="26348" y="4259110"/>
                </a:cubicBezTo>
                <a:close/>
                <a:moveTo>
                  <a:pt x="2475500" y="4249255"/>
                </a:moveTo>
                <a:cubicBezTo>
                  <a:pt x="2490831" y="4249098"/>
                  <a:pt x="2506161" y="4255981"/>
                  <a:pt x="2520241" y="4270060"/>
                </a:cubicBezTo>
                <a:cubicBezTo>
                  <a:pt x="2549025" y="4298219"/>
                  <a:pt x="2549025" y="4331383"/>
                  <a:pt x="2521493" y="4360167"/>
                </a:cubicBezTo>
                <a:cubicBezTo>
                  <a:pt x="2514453" y="4367363"/>
                  <a:pt x="2507179" y="4372603"/>
                  <a:pt x="2499748" y="4376026"/>
                </a:cubicBezTo>
                <a:lnTo>
                  <a:pt x="2480653" y="4380190"/>
                </a:lnTo>
                <a:lnTo>
                  <a:pt x="2473541" y="4380190"/>
                </a:lnTo>
                <a:lnTo>
                  <a:pt x="2453912" y="4375830"/>
                </a:lnTo>
                <a:cubicBezTo>
                  <a:pt x="2446168" y="4372526"/>
                  <a:pt x="2438425" y="4367676"/>
                  <a:pt x="2430759" y="4361419"/>
                </a:cubicBezTo>
                <a:cubicBezTo>
                  <a:pt x="2405105" y="4330758"/>
                  <a:pt x="2401975" y="4299471"/>
                  <a:pt x="2430759" y="4270687"/>
                </a:cubicBezTo>
                <a:cubicBezTo>
                  <a:pt x="2444839" y="4256607"/>
                  <a:pt x="2460169" y="4249411"/>
                  <a:pt x="2475500" y="4249255"/>
                </a:cubicBezTo>
                <a:close/>
                <a:moveTo>
                  <a:pt x="2254457" y="4226415"/>
                </a:moveTo>
                <a:cubicBezTo>
                  <a:pt x="2271509" y="4226572"/>
                  <a:pt x="2288404" y="4234081"/>
                  <a:pt x="2301231" y="4248785"/>
                </a:cubicBezTo>
                <a:cubicBezTo>
                  <a:pt x="2327512" y="4278195"/>
                  <a:pt x="2326260" y="4308231"/>
                  <a:pt x="2304986" y="4333885"/>
                </a:cubicBezTo>
                <a:cubicBezTo>
                  <a:pt x="2273699" y="4367051"/>
                  <a:pt x="2232400" y="4367051"/>
                  <a:pt x="2206119" y="4337640"/>
                </a:cubicBezTo>
                <a:cubicBezTo>
                  <a:pt x="2179837" y="4308231"/>
                  <a:pt x="2180463" y="4277569"/>
                  <a:pt x="2206744" y="4248160"/>
                </a:cubicBezTo>
                <a:cubicBezTo>
                  <a:pt x="2220197" y="4233455"/>
                  <a:pt x="2237405" y="4226259"/>
                  <a:pt x="2254457" y="4226415"/>
                </a:cubicBezTo>
                <a:close/>
                <a:moveTo>
                  <a:pt x="2032162" y="4202950"/>
                </a:moveTo>
                <a:cubicBezTo>
                  <a:pt x="2049057" y="4202950"/>
                  <a:pt x="2065952" y="4209989"/>
                  <a:pt x="2079718" y="4223756"/>
                </a:cubicBezTo>
                <a:cubicBezTo>
                  <a:pt x="2107252" y="4252540"/>
                  <a:pt x="2106000" y="4292587"/>
                  <a:pt x="2076590" y="4319493"/>
                </a:cubicBezTo>
                <a:cubicBezTo>
                  <a:pt x="2047806" y="4346400"/>
                  <a:pt x="2006508" y="4344524"/>
                  <a:pt x="1981477" y="4313863"/>
                </a:cubicBezTo>
                <a:cubicBezTo>
                  <a:pt x="1956447" y="4283827"/>
                  <a:pt x="1957699" y="4253165"/>
                  <a:pt x="1984606" y="4224381"/>
                </a:cubicBezTo>
                <a:cubicBezTo>
                  <a:pt x="1998372" y="4209989"/>
                  <a:pt x="2015267" y="4202950"/>
                  <a:pt x="2032162" y="4202950"/>
                </a:cubicBezTo>
                <a:close/>
                <a:moveTo>
                  <a:pt x="1812996" y="4179641"/>
                </a:moveTo>
                <a:cubicBezTo>
                  <a:pt x="1828327" y="4180267"/>
                  <a:pt x="1843501" y="4187463"/>
                  <a:pt x="1858205" y="4201229"/>
                </a:cubicBezTo>
                <a:cubicBezTo>
                  <a:pt x="1887617" y="4228761"/>
                  <a:pt x="1886989" y="4269435"/>
                  <a:pt x="1857580" y="4297593"/>
                </a:cubicBezTo>
                <a:cubicBezTo>
                  <a:pt x="1828796" y="4325125"/>
                  <a:pt x="1787498" y="4323248"/>
                  <a:pt x="1760591" y="4293839"/>
                </a:cubicBezTo>
                <a:cubicBezTo>
                  <a:pt x="1733684" y="4265055"/>
                  <a:pt x="1736187" y="4222504"/>
                  <a:pt x="1766848" y="4197474"/>
                </a:cubicBezTo>
                <a:cubicBezTo>
                  <a:pt x="1782179" y="4184960"/>
                  <a:pt x="1797666" y="4179015"/>
                  <a:pt x="1812996" y="4179641"/>
                </a:cubicBezTo>
                <a:close/>
                <a:moveTo>
                  <a:pt x="3833897" y="4167136"/>
                </a:moveTo>
                <a:cubicBezTo>
                  <a:pt x="3840516" y="4168182"/>
                  <a:pt x="3847282" y="4172758"/>
                  <a:pt x="3854322" y="4183082"/>
                </a:cubicBezTo>
                <a:cubicBezTo>
                  <a:pt x="3866211" y="4199977"/>
                  <a:pt x="3861830" y="4227509"/>
                  <a:pt x="3866837" y="4265680"/>
                </a:cubicBezTo>
                <a:cubicBezTo>
                  <a:pt x="3829291" y="4260675"/>
                  <a:pt x="3801134" y="4264429"/>
                  <a:pt x="3784864" y="4252540"/>
                </a:cubicBezTo>
                <a:cubicBezTo>
                  <a:pt x="3772975" y="4243779"/>
                  <a:pt x="3777355" y="4213744"/>
                  <a:pt x="3774852" y="4193094"/>
                </a:cubicBezTo>
                <a:cubicBezTo>
                  <a:pt x="3795501" y="4192624"/>
                  <a:pt x="3814039" y="4163997"/>
                  <a:pt x="3833897" y="4167136"/>
                </a:cubicBezTo>
                <a:close/>
                <a:moveTo>
                  <a:pt x="1589685" y="4157193"/>
                </a:moveTo>
                <a:cubicBezTo>
                  <a:pt x="1606971" y="4157427"/>
                  <a:pt x="1624178" y="4164623"/>
                  <a:pt x="1637945" y="4178702"/>
                </a:cubicBezTo>
                <a:cubicBezTo>
                  <a:pt x="1665479" y="4206861"/>
                  <a:pt x="1664851" y="4248160"/>
                  <a:pt x="1636695" y="4275692"/>
                </a:cubicBezTo>
                <a:cubicBezTo>
                  <a:pt x="1608536" y="4303224"/>
                  <a:pt x="1567237" y="4302599"/>
                  <a:pt x="1539703" y="4274440"/>
                </a:cubicBezTo>
                <a:cubicBezTo>
                  <a:pt x="1512171" y="4246283"/>
                  <a:pt x="1512797" y="4204982"/>
                  <a:pt x="1540956" y="4177450"/>
                </a:cubicBezTo>
                <a:cubicBezTo>
                  <a:pt x="1555035" y="4163684"/>
                  <a:pt x="1572399" y="4156958"/>
                  <a:pt x="1589685" y="4157193"/>
                </a:cubicBezTo>
                <a:close/>
                <a:moveTo>
                  <a:pt x="1360272" y="4144052"/>
                </a:moveTo>
                <a:cubicBezTo>
                  <a:pt x="1376854" y="4144756"/>
                  <a:pt x="1392967" y="4152735"/>
                  <a:pt x="1407673" y="4168065"/>
                </a:cubicBezTo>
                <a:cubicBezTo>
                  <a:pt x="1437082" y="4198725"/>
                  <a:pt x="1433954" y="4233141"/>
                  <a:pt x="1406420" y="4265680"/>
                </a:cubicBezTo>
                <a:cubicBezTo>
                  <a:pt x="1373882" y="4293213"/>
                  <a:pt x="1340092" y="4294464"/>
                  <a:pt x="1308179" y="4266305"/>
                </a:cubicBezTo>
                <a:cubicBezTo>
                  <a:pt x="1276267" y="4238773"/>
                  <a:pt x="1277519" y="4189965"/>
                  <a:pt x="1310056" y="4163684"/>
                </a:cubicBezTo>
                <a:cubicBezTo>
                  <a:pt x="1326638" y="4149918"/>
                  <a:pt x="1343690" y="4143348"/>
                  <a:pt x="1360272" y="4144052"/>
                </a:cubicBezTo>
                <a:close/>
                <a:moveTo>
                  <a:pt x="1146034" y="4133492"/>
                </a:moveTo>
                <a:cubicBezTo>
                  <a:pt x="1165041" y="4133805"/>
                  <a:pt x="1183969" y="4142096"/>
                  <a:pt x="1197423" y="4158053"/>
                </a:cubicBezTo>
                <a:cubicBezTo>
                  <a:pt x="1224956" y="4191217"/>
                  <a:pt x="1223704" y="4226259"/>
                  <a:pt x="1193042" y="4255668"/>
                </a:cubicBezTo>
                <a:cubicBezTo>
                  <a:pt x="1162381" y="4285079"/>
                  <a:pt x="1127966" y="4281949"/>
                  <a:pt x="1095428" y="4254417"/>
                </a:cubicBezTo>
                <a:cubicBezTo>
                  <a:pt x="1067894" y="4221879"/>
                  <a:pt x="1066644" y="4188088"/>
                  <a:pt x="1094176" y="4156801"/>
                </a:cubicBezTo>
                <a:cubicBezTo>
                  <a:pt x="1107942" y="4140844"/>
                  <a:pt x="1127027" y="4133179"/>
                  <a:pt x="1146034" y="4133492"/>
                </a:cubicBezTo>
                <a:close/>
                <a:moveTo>
                  <a:pt x="3353073" y="4116577"/>
                </a:moveTo>
                <a:cubicBezTo>
                  <a:pt x="3371406" y="4111474"/>
                  <a:pt x="3391586" y="4129425"/>
                  <a:pt x="3407542" y="4139281"/>
                </a:cubicBezTo>
                <a:cubicBezTo>
                  <a:pt x="3438203" y="4158678"/>
                  <a:pt x="3439456" y="4191217"/>
                  <a:pt x="3412547" y="4210614"/>
                </a:cubicBezTo>
                <a:cubicBezTo>
                  <a:pt x="3393775" y="4224381"/>
                  <a:pt x="3363114" y="4221879"/>
                  <a:pt x="3316183" y="4230639"/>
                </a:cubicBezTo>
                <a:cubicBezTo>
                  <a:pt x="3324318" y="4184334"/>
                  <a:pt x="3321190" y="4151796"/>
                  <a:pt x="3335582" y="4130519"/>
                </a:cubicBezTo>
                <a:cubicBezTo>
                  <a:pt x="3341057" y="4122541"/>
                  <a:pt x="3346963" y="4118279"/>
                  <a:pt x="3353073" y="4116577"/>
                </a:cubicBezTo>
                <a:close/>
                <a:moveTo>
                  <a:pt x="927884" y="4111201"/>
                </a:moveTo>
                <a:cubicBezTo>
                  <a:pt x="946813" y="4112374"/>
                  <a:pt x="965273" y="4121447"/>
                  <a:pt x="977787" y="4138029"/>
                </a:cubicBezTo>
                <a:cubicBezTo>
                  <a:pt x="1004069" y="4172445"/>
                  <a:pt x="1000941" y="4207487"/>
                  <a:pt x="969027" y="4235019"/>
                </a:cubicBezTo>
                <a:cubicBezTo>
                  <a:pt x="936488" y="4263177"/>
                  <a:pt x="902074" y="4258797"/>
                  <a:pt x="872038" y="4230639"/>
                </a:cubicBezTo>
                <a:cubicBezTo>
                  <a:pt x="845131" y="4196222"/>
                  <a:pt x="845756" y="4162433"/>
                  <a:pt x="875167" y="4131772"/>
                </a:cubicBezTo>
                <a:cubicBezTo>
                  <a:pt x="889558" y="4116754"/>
                  <a:pt x="908956" y="4110027"/>
                  <a:pt x="927884" y="4111201"/>
                </a:cubicBezTo>
                <a:close/>
                <a:moveTo>
                  <a:pt x="703010" y="4090864"/>
                </a:moveTo>
                <a:cubicBezTo>
                  <a:pt x="720296" y="4091098"/>
                  <a:pt x="737503" y="4098294"/>
                  <a:pt x="751269" y="4112373"/>
                </a:cubicBezTo>
                <a:cubicBezTo>
                  <a:pt x="778803" y="4140531"/>
                  <a:pt x="778176" y="4181830"/>
                  <a:pt x="750019" y="4209364"/>
                </a:cubicBezTo>
                <a:cubicBezTo>
                  <a:pt x="721860" y="4236896"/>
                  <a:pt x="680561" y="4236271"/>
                  <a:pt x="653028" y="4208112"/>
                </a:cubicBezTo>
                <a:cubicBezTo>
                  <a:pt x="625495" y="4179953"/>
                  <a:pt x="626121" y="4138654"/>
                  <a:pt x="654280" y="4111122"/>
                </a:cubicBezTo>
                <a:cubicBezTo>
                  <a:pt x="668359" y="4097356"/>
                  <a:pt x="685724" y="4090629"/>
                  <a:pt x="703010" y="4090864"/>
                </a:cubicBezTo>
                <a:close/>
                <a:moveTo>
                  <a:pt x="3153178" y="4087500"/>
                </a:moveTo>
                <a:cubicBezTo>
                  <a:pt x="3168040" y="4088126"/>
                  <a:pt x="3183214" y="4095479"/>
                  <a:pt x="3195416" y="4108619"/>
                </a:cubicBezTo>
                <a:cubicBezTo>
                  <a:pt x="3219193" y="4134899"/>
                  <a:pt x="3220446" y="4171193"/>
                  <a:pt x="3191661" y="4191217"/>
                </a:cubicBezTo>
                <a:cubicBezTo>
                  <a:pt x="3171012" y="4205609"/>
                  <a:pt x="3137848" y="4201229"/>
                  <a:pt x="3088415" y="4208737"/>
                </a:cubicBezTo>
                <a:cubicBezTo>
                  <a:pt x="3099052" y="4159930"/>
                  <a:pt x="3097175" y="4126139"/>
                  <a:pt x="3112817" y="4106742"/>
                </a:cubicBezTo>
                <a:cubicBezTo>
                  <a:pt x="3123768" y="4092976"/>
                  <a:pt x="3138317" y="4086875"/>
                  <a:pt x="3153178" y="4087500"/>
                </a:cubicBezTo>
                <a:close/>
                <a:moveTo>
                  <a:pt x="2931040" y="4076315"/>
                </a:moveTo>
                <a:cubicBezTo>
                  <a:pt x="2945901" y="4076393"/>
                  <a:pt x="2960763" y="4079209"/>
                  <a:pt x="2972026" y="4084841"/>
                </a:cubicBezTo>
                <a:cubicBezTo>
                  <a:pt x="3000184" y="4098607"/>
                  <a:pt x="2999558" y="4154924"/>
                  <a:pt x="2971399" y="4171193"/>
                </a:cubicBezTo>
                <a:cubicBezTo>
                  <a:pt x="2948873" y="4183708"/>
                  <a:pt x="2917586" y="4181830"/>
                  <a:pt x="2901318" y="4184334"/>
                </a:cubicBezTo>
                <a:cubicBezTo>
                  <a:pt x="2863773" y="4148666"/>
                  <a:pt x="2861270" y="4097355"/>
                  <a:pt x="2890054" y="4084215"/>
                </a:cubicBezTo>
                <a:cubicBezTo>
                  <a:pt x="2901317" y="4078896"/>
                  <a:pt x="2916179" y="4076237"/>
                  <a:pt x="2931040" y="4076315"/>
                </a:cubicBezTo>
                <a:close/>
                <a:moveTo>
                  <a:pt x="483217" y="4068884"/>
                </a:moveTo>
                <a:cubicBezTo>
                  <a:pt x="498470" y="4069510"/>
                  <a:pt x="513487" y="4076706"/>
                  <a:pt x="527879" y="4090473"/>
                </a:cubicBezTo>
                <a:cubicBezTo>
                  <a:pt x="557290" y="4118005"/>
                  <a:pt x="556663" y="4158678"/>
                  <a:pt x="527254" y="4186837"/>
                </a:cubicBezTo>
                <a:cubicBezTo>
                  <a:pt x="498470" y="4214369"/>
                  <a:pt x="457171" y="4213119"/>
                  <a:pt x="430890" y="4183082"/>
                </a:cubicBezTo>
                <a:cubicBezTo>
                  <a:pt x="403983" y="4154298"/>
                  <a:pt x="406486" y="4111747"/>
                  <a:pt x="437147" y="4086718"/>
                </a:cubicBezTo>
                <a:cubicBezTo>
                  <a:pt x="452478" y="4074204"/>
                  <a:pt x="467965" y="4068259"/>
                  <a:pt x="483217" y="4068884"/>
                </a:cubicBezTo>
                <a:close/>
                <a:moveTo>
                  <a:pt x="260531" y="4048157"/>
                </a:moveTo>
                <a:cubicBezTo>
                  <a:pt x="277739" y="4048704"/>
                  <a:pt x="294791" y="4056683"/>
                  <a:pt x="308244" y="4071701"/>
                </a:cubicBezTo>
                <a:cubicBezTo>
                  <a:pt x="332648" y="4099233"/>
                  <a:pt x="332023" y="4136152"/>
                  <a:pt x="305741" y="4163058"/>
                </a:cubicBezTo>
                <a:cubicBezTo>
                  <a:pt x="276957" y="4191217"/>
                  <a:pt x="235659" y="4190592"/>
                  <a:pt x="209377" y="4159930"/>
                </a:cubicBezTo>
                <a:cubicBezTo>
                  <a:pt x="183096" y="4129269"/>
                  <a:pt x="184348" y="4097981"/>
                  <a:pt x="211880" y="4069197"/>
                </a:cubicBezTo>
                <a:cubicBezTo>
                  <a:pt x="225959" y="4054492"/>
                  <a:pt x="243323" y="4047609"/>
                  <a:pt x="260531" y="4048157"/>
                </a:cubicBezTo>
                <a:close/>
                <a:moveTo>
                  <a:pt x="2709996" y="4040022"/>
                </a:moveTo>
                <a:cubicBezTo>
                  <a:pt x="2725640" y="4039944"/>
                  <a:pt x="2740501" y="4047296"/>
                  <a:pt x="2751139" y="4062939"/>
                </a:cubicBezTo>
                <a:cubicBezTo>
                  <a:pt x="2764280" y="4082338"/>
                  <a:pt x="2765531" y="4123637"/>
                  <a:pt x="2753643" y="4144286"/>
                </a:cubicBezTo>
                <a:cubicBezTo>
                  <a:pt x="2734244" y="4177450"/>
                  <a:pt x="2697951" y="4173070"/>
                  <a:pt x="2666039" y="4151796"/>
                </a:cubicBezTo>
                <a:cubicBezTo>
                  <a:pt x="2641009" y="4121759"/>
                  <a:pt x="2636628" y="4089846"/>
                  <a:pt x="2664161" y="4061689"/>
                </a:cubicBezTo>
                <a:cubicBezTo>
                  <a:pt x="2677927" y="4047610"/>
                  <a:pt x="2694353" y="4040101"/>
                  <a:pt x="2709996" y="4040022"/>
                </a:cubicBezTo>
                <a:close/>
                <a:moveTo>
                  <a:pt x="2497167" y="4029072"/>
                </a:moveTo>
                <a:cubicBezTo>
                  <a:pt x="2512419" y="4029306"/>
                  <a:pt x="2528062" y="4036033"/>
                  <a:pt x="2543393" y="4047922"/>
                </a:cubicBezTo>
                <a:cubicBezTo>
                  <a:pt x="2567172" y="4077958"/>
                  <a:pt x="2570927" y="4109245"/>
                  <a:pt x="2542768" y="4137404"/>
                </a:cubicBezTo>
                <a:cubicBezTo>
                  <a:pt x="2515234" y="4165561"/>
                  <a:pt x="2482070" y="4165561"/>
                  <a:pt x="2453913" y="4138029"/>
                </a:cubicBezTo>
                <a:cubicBezTo>
                  <a:pt x="2425754" y="4110497"/>
                  <a:pt x="2425754" y="4077333"/>
                  <a:pt x="2453286" y="4049174"/>
                </a:cubicBezTo>
                <a:cubicBezTo>
                  <a:pt x="2467053" y="4035095"/>
                  <a:pt x="2481914" y="4028837"/>
                  <a:pt x="2497167" y="4029072"/>
                </a:cubicBezTo>
                <a:close/>
                <a:moveTo>
                  <a:pt x="41444" y="4026882"/>
                </a:moveTo>
                <a:cubicBezTo>
                  <a:pt x="56696" y="4027899"/>
                  <a:pt x="71401" y="4035720"/>
                  <a:pt x="84854" y="4050425"/>
                </a:cubicBezTo>
                <a:cubicBezTo>
                  <a:pt x="112388" y="4080461"/>
                  <a:pt x="108633" y="4111747"/>
                  <a:pt x="82351" y="4141157"/>
                </a:cubicBezTo>
                <a:cubicBezTo>
                  <a:pt x="59355" y="4159931"/>
                  <a:pt x="36359" y="4165327"/>
                  <a:pt x="13891" y="4155237"/>
                </a:cubicBezTo>
                <a:lnTo>
                  <a:pt x="0" y="4145675"/>
                </a:lnTo>
                <a:lnTo>
                  <a:pt x="0" y="4041102"/>
                </a:lnTo>
                <a:lnTo>
                  <a:pt x="18243" y="4030451"/>
                </a:lnTo>
                <a:cubicBezTo>
                  <a:pt x="26055" y="4027567"/>
                  <a:pt x="33818" y="4026374"/>
                  <a:pt x="41444" y="4026882"/>
                </a:cubicBezTo>
                <a:close/>
                <a:moveTo>
                  <a:pt x="2275654" y="4005450"/>
                </a:moveTo>
                <a:cubicBezTo>
                  <a:pt x="2290750" y="4005215"/>
                  <a:pt x="2305924" y="4011629"/>
                  <a:pt x="2320630" y="4024770"/>
                </a:cubicBezTo>
                <a:cubicBezTo>
                  <a:pt x="2346910" y="4048547"/>
                  <a:pt x="2348162" y="4087970"/>
                  <a:pt x="2321255" y="4118005"/>
                </a:cubicBezTo>
                <a:cubicBezTo>
                  <a:pt x="2296226" y="4141157"/>
                  <a:pt x="2265564" y="4144911"/>
                  <a:pt x="2234903" y="4120507"/>
                </a:cubicBezTo>
                <a:cubicBezTo>
                  <a:pt x="2204867" y="4096730"/>
                  <a:pt x="2202989" y="4052302"/>
                  <a:pt x="2231148" y="4026020"/>
                </a:cubicBezTo>
                <a:cubicBezTo>
                  <a:pt x="2245540" y="4012567"/>
                  <a:pt x="2260558" y="4005684"/>
                  <a:pt x="2275654" y="4005450"/>
                </a:cubicBezTo>
                <a:close/>
                <a:moveTo>
                  <a:pt x="4232270" y="4003494"/>
                </a:moveTo>
                <a:cubicBezTo>
                  <a:pt x="4240404" y="4005996"/>
                  <a:pt x="4255422" y="4007248"/>
                  <a:pt x="4256047" y="4011628"/>
                </a:cubicBezTo>
                <a:cubicBezTo>
                  <a:pt x="4259802" y="4029775"/>
                  <a:pt x="4259176" y="4048547"/>
                  <a:pt x="4260428" y="4067319"/>
                </a:cubicBezTo>
                <a:cubicBezTo>
                  <a:pt x="4251667" y="4065443"/>
                  <a:pt x="4243532" y="4064191"/>
                  <a:pt x="4226638" y="4060437"/>
                </a:cubicBezTo>
                <a:cubicBezTo>
                  <a:pt x="4229140" y="4039162"/>
                  <a:pt x="4230392" y="4021640"/>
                  <a:pt x="4232270" y="4003494"/>
                </a:cubicBezTo>
                <a:close/>
                <a:moveTo>
                  <a:pt x="2052499" y="3982923"/>
                </a:moveTo>
                <a:cubicBezTo>
                  <a:pt x="2069551" y="3982532"/>
                  <a:pt x="2086915" y="3989415"/>
                  <a:pt x="2100995" y="4003494"/>
                </a:cubicBezTo>
                <a:cubicBezTo>
                  <a:pt x="2126649" y="4029150"/>
                  <a:pt x="2127901" y="4066069"/>
                  <a:pt x="2103497" y="4092975"/>
                </a:cubicBezTo>
                <a:cubicBezTo>
                  <a:pt x="2077216" y="4122385"/>
                  <a:pt x="2035290" y="4124262"/>
                  <a:pt x="2008384" y="4095478"/>
                </a:cubicBezTo>
                <a:cubicBezTo>
                  <a:pt x="1981477" y="4066694"/>
                  <a:pt x="1980226" y="4036033"/>
                  <a:pt x="2005880" y="4005996"/>
                </a:cubicBezTo>
                <a:cubicBezTo>
                  <a:pt x="2018709" y="3990979"/>
                  <a:pt x="2035448" y="3983314"/>
                  <a:pt x="2052499" y="3982923"/>
                </a:cubicBezTo>
                <a:close/>
                <a:moveTo>
                  <a:pt x="1823634" y="3970565"/>
                </a:moveTo>
                <a:cubicBezTo>
                  <a:pt x="1840842" y="3971112"/>
                  <a:pt x="1857894" y="3979090"/>
                  <a:pt x="1871347" y="3994108"/>
                </a:cubicBezTo>
                <a:cubicBezTo>
                  <a:pt x="1895751" y="4021640"/>
                  <a:pt x="1894499" y="4058559"/>
                  <a:pt x="1868845" y="4085466"/>
                </a:cubicBezTo>
                <a:cubicBezTo>
                  <a:pt x="1840061" y="4113625"/>
                  <a:pt x="1798760" y="4112999"/>
                  <a:pt x="1772480" y="4082338"/>
                </a:cubicBezTo>
                <a:cubicBezTo>
                  <a:pt x="1746199" y="4051677"/>
                  <a:pt x="1747449" y="4020390"/>
                  <a:pt x="1774983" y="3991606"/>
                </a:cubicBezTo>
                <a:cubicBezTo>
                  <a:pt x="1789061" y="3976901"/>
                  <a:pt x="1806426" y="3970017"/>
                  <a:pt x="1823634" y="3970565"/>
                </a:cubicBezTo>
                <a:close/>
                <a:moveTo>
                  <a:pt x="1595316" y="3948038"/>
                </a:moveTo>
                <a:cubicBezTo>
                  <a:pt x="1612446" y="3946865"/>
                  <a:pt x="1630123" y="3952809"/>
                  <a:pt x="1644828" y="3965950"/>
                </a:cubicBezTo>
                <a:cubicBezTo>
                  <a:pt x="1674239" y="3992856"/>
                  <a:pt x="1676116" y="4032905"/>
                  <a:pt x="1648583" y="4061689"/>
                </a:cubicBezTo>
                <a:cubicBezTo>
                  <a:pt x="1621051" y="4091098"/>
                  <a:pt x="1580377" y="4091723"/>
                  <a:pt x="1552845" y="4062939"/>
                </a:cubicBezTo>
                <a:cubicBezTo>
                  <a:pt x="1525937" y="4034782"/>
                  <a:pt x="1524061" y="4003494"/>
                  <a:pt x="1549090" y="3972834"/>
                </a:cubicBezTo>
                <a:cubicBezTo>
                  <a:pt x="1561605" y="3957503"/>
                  <a:pt x="1578187" y="3949212"/>
                  <a:pt x="1595316" y="3948038"/>
                </a:cubicBezTo>
                <a:close/>
                <a:moveTo>
                  <a:pt x="1374586" y="3924964"/>
                </a:moveTo>
                <a:cubicBezTo>
                  <a:pt x="1391872" y="3924182"/>
                  <a:pt x="1409550" y="3930595"/>
                  <a:pt x="1423942" y="3944048"/>
                </a:cubicBezTo>
                <a:cubicBezTo>
                  <a:pt x="1453351" y="3971582"/>
                  <a:pt x="1453977" y="4012255"/>
                  <a:pt x="1425819" y="4041039"/>
                </a:cubicBezTo>
                <a:cubicBezTo>
                  <a:pt x="1397660" y="4069823"/>
                  <a:pt x="1356987" y="4069823"/>
                  <a:pt x="1329455" y="4040413"/>
                </a:cubicBezTo>
                <a:cubicBezTo>
                  <a:pt x="1302548" y="4011003"/>
                  <a:pt x="1301921" y="3979716"/>
                  <a:pt x="1327578" y="3949055"/>
                </a:cubicBezTo>
                <a:cubicBezTo>
                  <a:pt x="1340405" y="3933725"/>
                  <a:pt x="1357300" y="3925746"/>
                  <a:pt x="1374586" y="3924964"/>
                </a:cubicBezTo>
                <a:close/>
                <a:moveTo>
                  <a:pt x="1170595" y="3913701"/>
                </a:moveTo>
                <a:cubicBezTo>
                  <a:pt x="1187724" y="3914483"/>
                  <a:pt x="1204619" y="3922148"/>
                  <a:pt x="1218073" y="3936540"/>
                </a:cubicBezTo>
                <a:cubicBezTo>
                  <a:pt x="1244353" y="3965324"/>
                  <a:pt x="1242476" y="4006623"/>
                  <a:pt x="1213692" y="4032905"/>
                </a:cubicBezTo>
                <a:cubicBezTo>
                  <a:pt x="1184908" y="4059186"/>
                  <a:pt x="1144236" y="4057307"/>
                  <a:pt x="1117327" y="4028523"/>
                </a:cubicBezTo>
                <a:cubicBezTo>
                  <a:pt x="1091048" y="3999739"/>
                  <a:pt x="1092925" y="3959067"/>
                  <a:pt x="1121709" y="3932160"/>
                </a:cubicBezTo>
                <a:cubicBezTo>
                  <a:pt x="1136101" y="3919020"/>
                  <a:pt x="1153465" y="3912919"/>
                  <a:pt x="1170595" y="3913701"/>
                </a:cubicBezTo>
                <a:close/>
                <a:moveTo>
                  <a:pt x="3396122" y="3901186"/>
                </a:moveTo>
                <a:cubicBezTo>
                  <a:pt x="3410671" y="3901655"/>
                  <a:pt x="3425689" y="3905253"/>
                  <a:pt x="3434449" y="3911509"/>
                </a:cubicBezTo>
                <a:cubicBezTo>
                  <a:pt x="3462608" y="3931534"/>
                  <a:pt x="3461355" y="3970330"/>
                  <a:pt x="3431946" y="3990979"/>
                </a:cubicBezTo>
                <a:cubicBezTo>
                  <a:pt x="3413799" y="4004121"/>
                  <a:pt x="3382513" y="3999739"/>
                  <a:pt x="3336207" y="4005996"/>
                </a:cubicBezTo>
                <a:cubicBezTo>
                  <a:pt x="3346219" y="3960318"/>
                  <a:pt x="3344342" y="3924651"/>
                  <a:pt x="3360611" y="3909634"/>
                </a:cubicBezTo>
                <a:cubicBezTo>
                  <a:pt x="3367494" y="3903377"/>
                  <a:pt x="3381574" y="3900717"/>
                  <a:pt x="3396122" y="3901186"/>
                </a:cubicBezTo>
                <a:close/>
                <a:moveTo>
                  <a:pt x="947283" y="3891565"/>
                </a:moveTo>
                <a:cubicBezTo>
                  <a:pt x="964491" y="3891800"/>
                  <a:pt x="981542" y="3899309"/>
                  <a:pt x="995308" y="3914014"/>
                </a:cubicBezTo>
                <a:cubicBezTo>
                  <a:pt x="1022215" y="3943423"/>
                  <a:pt x="1020963" y="3984722"/>
                  <a:pt x="990303" y="4010378"/>
                </a:cubicBezTo>
                <a:cubicBezTo>
                  <a:pt x="960267" y="4036659"/>
                  <a:pt x="928981" y="4036033"/>
                  <a:pt x="899570" y="4009126"/>
                </a:cubicBezTo>
                <a:cubicBezTo>
                  <a:pt x="870160" y="3982219"/>
                  <a:pt x="870160" y="3940920"/>
                  <a:pt x="898319" y="3912762"/>
                </a:cubicBezTo>
                <a:cubicBezTo>
                  <a:pt x="912711" y="3898370"/>
                  <a:pt x="930075" y="3891330"/>
                  <a:pt x="947283" y="3891565"/>
                </a:cubicBezTo>
                <a:close/>
                <a:moveTo>
                  <a:pt x="3214814" y="3870837"/>
                </a:moveTo>
                <a:cubicBezTo>
                  <a:pt x="3220446" y="3877095"/>
                  <a:pt x="3226703" y="3883352"/>
                  <a:pt x="3232335" y="3889610"/>
                </a:cubicBezTo>
                <a:cubicBezTo>
                  <a:pt x="3226076" y="3917142"/>
                  <a:pt x="3227955" y="3950932"/>
                  <a:pt x="3211686" y="3969704"/>
                </a:cubicBezTo>
                <a:cubicBezTo>
                  <a:pt x="3189159" y="3995986"/>
                  <a:pt x="3148485" y="3994108"/>
                  <a:pt x="3130964" y="3963447"/>
                </a:cubicBezTo>
                <a:cubicBezTo>
                  <a:pt x="3119701" y="3944675"/>
                  <a:pt x="3120952" y="3902124"/>
                  <a:pt x="3134719" y="3887732"/>
                </a:cubicBezTo>
                <a:cubicBezTo>
                  <a:pt x="3151613" y="3871463"/>
                  <a:pt x="3187281" y="3875843"/>
                  <a:pt x="3214814" y="3870837"/>
                </a:cubicBezTo>
                <a:close/>
                <a:moveTo>
                  <a:pt x="725849" y="3869899"/>
                </a:moveTo>
                <a:cubicBezTo>
                  <a:pt x="740945" y="3870055"/>
                  <a:pt x="755963" y="3876782"/>
                  <a:pt x="770668" y="3890235"/>
                </a:cubicBezTo>
                <a:cubicBezTo>
                  <a:pt x="800078" y="3917142"/>
                  <a:pt x="800078" y="3957815"/>
                  <a:pt x="771919" y="3985974"/>
                </a:cubicBezTo>
                <a:cubicBezTo>
                  <a:pt x="743135" y="4014133"/>
                  <a:pt x="703088" y="4013506"/>
                  <a:pt x="676181" y="3984722"/>
                </a:cubicBezTo>
                <a:cubicBezTo>
                  <a:pt x="648648" y="3955938"/>
                  <a:pt x="649900" y="3915264"/>
                  <a:pt x="680561" y="3888984"/>
                </a:cubicBezTo>
                <a:cubicBezTo>
                  <a:pt x="695578" y="3876156"/>
                  <a:pt x="710752" y="3869742"/>
                  <a:pt x="725849" y="3869899"/>
                </a:cubicBezTo>
                <a:close/>
                <a:moveTo>
                  <a:pt x="504571" y="3848545"/>
                </a:moveTo>
                <a:cubicBezTo>
                  <a:pt x="521779" y="3849093"/>
                  <a:pt x="538830" y="3857071"/>
                  <a:pt x="552283" y="3872088"/>
                </a:cubicBezTo>
                <a:cubicBezTo>
                  <a:pt x="576688" y="3899622"/>
                  <a:pt x="575436" y="3936540"/>
                  <a:pt x="549156" y="3962822"/>
                </a:cubicBezTo>
                <a:cubicBezTo>
                  <a:pt x="520997" y="3991606"/>
                  <a:pt x="479071" y="3990979"/>
                  <a:pt x="452791" y="3960318"/>
                </a:cubicBezTo>
                <a:cubicBezTo>
                  <a:pt x="427135" y="3929656"/>
                  <a:pt x="428387" y="3898369"/>
                  <a:pt x="455919" y="3869585"/>
                </a:cubicBezTo>
                <a:cubicBezTo>
                  <a:pt x="469998" y="3854881"/>
                  <a:pt x="487363" y="3847998"/>
                  <a:pt x="504571" y="3848545"/>
                </a:cubicBezTo>
                <a:close/>
                <a:moveTo>
                  <a:pt x="2960450" y="3843930"/>
                </a:moveTo>
                <a:cubicBezTo>
                  <a:pt x="2974999" y="3845025"/>
                  <a:pt x="2987983" y="3852378"/>
                  <a:pt x="2996430" y="3867708"/>
                </a:cubicBezTo>
                <a:cubicBezTo>
                  <a:pt x="3009570" y="3889610"/>
                  <a:pt x="3003938" y="3922148"/>
                  <a:pt x="3008945" y="3969704"/>
                </a:cubicBezTo>
                <a:cubicBezTo>
                  <a:pt x="2962014" y="3959067"/>
                  <a:pt x="2930727" y="3959692"/>
                  <a:pt x="2908826" y="3945300"/>
                </a:cubicBezTo>
                <a:cubicBezTo>
                  <a:pt x="2881919" y="3927780"/>
                  <a:pt x="2887551" y="3875843"/>
                  <a:pt x="2915083" y="3857696"/>
                </a:cubicBezTo>
                <a:cubicBezTo>
                  <a:pt x="2929788" y="3847998"/>
                  <a:pt x="2945901" y="3842835"/>
                  <a:pt x="2960450" y="3843930"/>
                </a:cubicBezTo>
                <a:close/>
                <a:moveTo>
                  <a:pt x="280946" y="3827192"/>
                </a:moveTo>
                <a:cubicBezTo>
                  <a:pt x="298076" y="3827348"/>
                  <a:pt x="315127" y="3834857"/>
                  <a:pt x="328268" y="3849561"/>
                </a:cubicBezTo>
                <a:cubicBezTo>
                  <a:pt x="355175" y="3878972"/>
                  <a:pt x="353298" y="3909634"/>
                  <a:pt x="331396" y="3934663"/>
                </a:cubicBezTo>
                <a:cubicBezTo>
                  <a:pt x="300109" y="3967827"/>
                  <a:pt x="258811" y="3967827"/>
                  <a:pt x="232529" y="3938418"/>
                </a:cubicBezTo>
                <a:cubicBezTo>
                  <a:pt x="206249" y="3909007"/>
                  <a:pt x="206875" y="3878345"/>
                  <a:pt x="233156" y="3848936"/>
                </a:cubicBezTo>
                <a:cubicBezTo>
                  <a:pt x="246609" y="3834232"/>
                  <a:pt x="263817" y="3827036"/>
                  <a:pt x="280946" y="3827192"/>
                </a:cubicBezTo>
                <a:close/>
                <a:moveTo>
                  <a:pt x="2730803" y="3819918"/>
                </a:moveTo>
                <a:cubicBezTo>
                  <a:pt x="2748637" y="3820152"/>
                  <a:pt x="2766783" y="3827661"/>
                  <a:pt x="2774918" y="3842053"/>
                </a:cubicBezTo>
                <a:cubicBezTo>
                  <a:pt x="2788058" y="3865205"/>
                  <a:pt x="2786180" y="3896492"/>
                  <a:pt x="2788684" y="3912762"/>
                </a:cubicBezTo>
                <a:cubicBezTo>
                  <a:pt x="2752391" y="3950307"/>
                  <a:pt x="2701705" y="3953435"/>
                  <a:pt x="2687939" y="3924026"/>
                </a:cubicBezTo>
                <a:cubicBezTo>
                  <a:pt x="2676676" y="3900872"/>
                  <a:pt x="2677301" y="3864580"/>
                  <a:pt x="2688565" y="3841427"/>
                </a:cubicBezTo>
                <a:cubicBezTo>
                  <a:pt x="2695449" y="3826722"/>
                  <a:pt x="2712969" y="3819683"/>
                  <a:pt x="2730803" y="3819918"/>
                </a:cubicBezTo>
                <a:close/>
                <a:moveTo>
                  <a:pt x="56853" y="3806308"/>
                </a:moveTo>
                <a:cubicBezTo>
                  <a:pt x="71870" y="3806074"/>
                  <a:pt x="87357" y="3812331"/>
                  <a:pt x="103001" y="3823907"/>
                </a:cubicBezTo>
                <a:cubicBezTo>
                  <a:pt x="129282" y="3852691"/>
                  <a:pt x="133037" y="3883352"/>
                  <a:pt x="108007" y="3914014"/>
                </a:cubicBezTo>
                <a:cubicBezTo>
                  <a:pt x="83604" y="3944048"/>
                  <a:pt x="39801" y="3945300"/>
                  <a:pt x="13521" y="3916516"/>
                </a:cubicBezTo>
                <a:lnTo>
                  <a:pt x="0" y="3896917"/>
                </a:lnTo>
                <a:lnTo>
                  <a:pt x="0" y="3846727"/>
                </a:lnTo>
                <a:lnTo>
                  <a:pt x="13521" y="3827661"/>
                </a:lnTo>
                <a:cubicBezTo>
                  <a:pt x="27287" y="3813269"/>
                  <a:pt x="41835" y="3806543"/>
                  <a:pt x="56853" y="3806308"/>
                </a:cubicBezTo>
                <a:close/>
                <a:moveTo>
                  <a:pt x="2505067" y="3796452"/>
                </a:moveTo>
                <a:cubicBezTo>
                  <a:pt x="2520710" y="3796530"/>
                  <a:pt x="2537762" y="3803570"/>
                  <a:pt x="2553405" y="3815147"/>
                </a:cubicBezTo>
                <a:cubicBezTo>
                  <a:pt x="2577184" y="3845808"/>
                  <a:pt x="2580937" y="3877720"/>
                  <a:pt x="2552780" y="3905254"/>
                </a:cubicBezTo>
                <a:cubicBezTo>
                  <a:pt x="2523996" y="3932786"/>
                  <a:pt x="2485825" y="3934036"/>
                  <a:pt x="2465175" y="3901499"/>
                </a:cubicBezTo>
                <a:cubicBezTo>
                  <a:pt x="2452661" y="3880850"/>
                  <a:pt x="2452661" y="3839551"/>
                  <a:pt x="2465175" y="3819527"/>
                </a:cubicBezTo>
                <a:cubicBezTo>
                  <a:pt x="2475187" y="3803258"/>
                  <a:pt x="2489423" y="3796374"/>
                  <a:pt x="2505067" y="3796452"/>
                </a:cubicBezTo>
                <a:close/>
                <a:moveTo>
                  <a:pt x="2299589" y="3785424"/>
                </a:moveTo>
                <a:cubicBezTo>
                  <a:pt x="2314685" y="3786050"/>
                  <a:pt x="2330016" y="3793246"/>
                  <a:pt x="2345034" y="3805760"/>
                </a:cubicBezTo>
                <a:cubicBezTo>
                  <a:pt x="2368186" y="3836421"/>
                  <a:pt x="2370689" y="3868335"/>
                  <a:pt x="2342530" y="3895242"/>
                </a:cubicBezTo>
                <a:cubicBezTo>
                  <a:pt x="2313746" y="3922148"/>
                  <a:pt x="2280582" y="3922148"/>
                  <a:pt x="2253675" y="3893364"/>
                </a:cubicBezTo>
                <a:cubicBezTo>
                  <a:pt x="2226143" y="3865205"/>
                  <a:pt x="2227393" y="3832041"/>
                  <a:pt x="2255552" y="3804508"/>
                </a:cubicBezTo>
                <a:cubicBezTo>
                  <a:pt x="2269632" y="3790742"/>
                  <a:pt x="2284493" y="3784798"/>
                  <a:pt x="2299589" y="3785424"/>
                </a:cubicBezTo>
                <a:close/>
                <a:moveTo>
                  <a:pt x="2068455" y="3772675"/>
                </a:moveTo>
                <a:cubicBezTo>
                  <a:pt x="2083630" y="3773222"/>
                  <a:pt x="2098491" y="3780418"/>
                  <a:pt x="2112257" y="3794497"/>
                </a:cubicBezTo>
                <a:cubicBezTo>
                  <a:pt x="2139789" y="3822655"/>
                  <a:pt x="2136661" y="3853943"/>
                  <a:pt x="2112257" y="3883977"/>
                </a:cubicBezTo>
                <a:cubicBezTo>
                  <a:pt x="2082221" y="3909007"/>
                  <a:pt x="2052186" y="3911509"/>
                  <a:pt x="2022150" y="3885230"/>
                </a:cubicBezTo>
                <a:cubicBezTo>
                  <a:pt x="1992741" y="3859573"/>
                  <a:pt x="1992741" y="3815772"/>
                  <a:pt x="2022777" y="3790743"/>
                </a:cubicBezTo>
                <a:cubicBezTo>
                  <a:pt x="2037794" y="3778228"/>
                  <a:pt x="2053281" y="3772127"/>
                  <a:pt x="2068455" y="3772675"/>
                </a:cubicBezTo>
                <a:close/>
                <a:moveTo>
                  <a:pt x="1841389" y="3750304"/>
                </a:moveTo>
                <a:cubicBezTo>
                  <a:pt x="1858988" y="3749600"/>
                  <a:pt x="1876979" y="3756327"/>
                  <a:pt x="1890744" y="3770719"/>
                </a:cubicBezTo>
                <a:cubicBezTo>
                  <a:pt x="1917651" y="3800128"/>
                  <a:pt x="1918903" y="3832041"/>
                  <a:pt x="1891371" y="3860825"/>
                </a:cubicBezTo>
                <a:cubicBezTo>
                  <a:pt x="1863838" y="3890235"/>
                  <a:pt x="1831924" y="3888984"/>
                  <a:pt x="1801264" y="3865831"/>
                </a:cubicBezTo>
                <a:cubicBezTo>
                  <a:pt x="1773106" y="3836421"/>
                  <a:pt x="1769351" y="3805760"/>
                  <a:pt x="1794380" y="3774473"/>
                </a:cubicBezTo>
                <a:cubicBezTo>
                  <a:pt x="1806582" y="3759143"/>
                  <a:pt x="1823790" y="3751008"/>
                  <a:pt x="1841389" y="3750304"/>
                </a:cubicBezTo>
                <a:close/>
                <a:moveTo>
                  <a:pt x="1622771" y="3727151"/>
                </a:moveTo>
                <a:cubicBezTo>
                  <a:pt x="1639823" y="3727386"/>
                  <a:pt x="1656718" y="3735051"/>
                  <a:pt x="1669859" y="3750069"/>
                </a:cubicBezTo>
                <a:cubicBezTo>
                  <a:pt x="1696138" y="3780105"/>
                  <a:pt x="1694263" y="3810140"/>
                  <a:pt x="1672987" y="3835796"/>
                </a:cubicBezTo>
                <a:cubicBezTo>
                  <a:pt x="1641075" y="3868960"/>
                  <a:pt x="1600401" y="3868960"/>
                  <a:pt x="1573494" y="3838924"/>
                </a:cubicBezTo>
                <a:cubicBezTo>
                  <a:pt x="1547213" y="3808889"/>
                  <a:pt x="1547838" y="3778228"/>
                  <a:pt x="1574745" y="3748817"/>
                </a:cubicBezTo>
                <a:cubicBezTo>
                  <a:pt x="1588512" y="3734113"/>
                  <a:pt x="1605720" y="3726917"/>
                  <a:pt x="1622771" y="3727151"/>
                </a:cubicBezTo>
                <a:close/>
                <a:moveTo>
                  <a:pt x="3869965" y="3717530"/>
                </a:moveTo>
                <a:cubicBezTo>
                  <a:pt x="3866837" y="3732548"/>
                  <a:pt x="3863082" y="3747566"/>
                  <a:pt x="3858702" y="3765713"/>
                </a:cubicBezTo>
                <a:cubicBezTo>
                  <a:pt x="3838678" y="3771971"/>
                  <a:pt x="3823661" y="3776976"/>
                  <a:pt x="3808643" y="3782608"/>
                </a:cubicBezTo>
                <a:cubicBezTo>
                  <a:pt x="3810519" y="3763836"/>
                  <a:pt x="3806139" y="3739432"/>
                  <a:pt x="3816151" y="3728794"/>
                </a:cubicBezTo>
                <a:cubicBezTo>
                  <a:pt x="3826788" y="3717530"/>
                  <a:pt x="3851193" y="3720660"/>
                  <a:pt x="3869965" y="3717530"/>
                </a:cubicBezTo>
                <a:close/>
                <a:moveTo>
                  <a:pt x="1401024" y="3704546"/>
                </a:moveTo>
                <a:cubicBezTo>
                  <a:pt x="1416119" y="3704703"/>
                  <a:pt x="1431137" y="3711587"/>
                  <a:pt x="1445842" y="3725040"/>
                </a:cubicBezTo>
                <a:cubicBezTo>
                  <a:pt x="1475253" y="3751946"/>
                  <a:pt x="1474626" y="3792620"/>
                  <a:pt x="1440837" y="3824532"/>
                </a:cubicBezTo>
                <a:cubicBezTo>
                  <a:pt x="1415182" y="3845181"/>
                  <a:pt x="1384519" y="3846433"/>
                  <a:pt x="1355109" y="3819527"/>
                </a:cubicBezTo>
                <a:cubicBezTo>
                  <a:pt x="1325700" y="3792620"/>
                  <a:pt x="1325700" y="3751321"/>
                  <a:pt x="1355736" y="3724413"/>
                </a:cubicBezTo>
                <a:cubicBezTo>
                  <a:pt x="1370754" y="3710960"/>
                  <a:pt x="1385928" y="3704390"/>
                  <a:pt x="1401024" y="3704546"/>
                </a:cubicBezTo>
                <a:close/>
                <a:moveTo>
                  <a:pt x="1177478" y="3682880"/>
                </a:moveTo>
                <a:cubicBezTo>
                  <a:pt x="1193513" y="3682646"/>
                  <a:pt x="1209625" y="3688747"/>
                  <a:pt x="1223079" y="3701261"/>
                </a:cubicBezTo>
                <a:cubicBezTo>
                  <a:pt x="1253113" y="3728168"/>
                  <a:pt x="1254365" y="3769466"/>
                  <a:pt x="1224956" y="3797625"/>
                </a:cubicBezTo>
                <a:cubicBezTo>
                  <a:pt x="1195547" y="3824532"/>
                  <a:pt x="1164258" y="3825159"/>
                  <a:pt x="1134224" y="3798877"/>
                </a:cubicBezTo>
                <a:cubicBezTo>
                  <a:pt x="1103562" y="3771971"/>
                  <a:pt x="1103562" y="3730670"/>
                  <a:pt x="1132346" y="3702513"/>
                </a:cubicBezTo>
                <a:cubicBezTo>
                  <a:pt x="1145487" y="3689685"/>
                  <a:pt x="1161443" y="3683115"/>
                  <a:pt x="1177478" y="3682880"/>
                </a:cubicBezTo>
                <a:close/>
                <a:moveTo>
                  <a:pt x="970123" y="3672321"/>
                </a:moveTo>
                <a:cubicBezTo>
                  <a:pt x="987174" y="3672790"/>
                  <a:pt x="1004069" y="3680612"/>
                  <a:pt x="1017210" y="3695629"/>
                </a:cubicBezTo>
                <a:cubicBezTo>
                  <a:pt x="1043490" y="3725665"/>
                  <a:pt x="1040362" y="3756326"/>
                  <a:pt x="1019087" y="3781356"/>
                </a:cubicBezTo>
                <a:cubicBezTo>
                  <a:pt x="986549" y="3813895"/>
                  <a:pt x="945250" y="3813269"/>
                  <a:pt x="918969" y="3782608"/>
                </a:cubicBezTo>
                <a:cubicBezTo>
                  <a:pt x="893312" y="3752572"/>
                  <a:pt x="894564" y="3721285"/>
                  <a:pt x="922096" y="3693126"/>
                </a:cubicBezTo>
                <a:cubicBezTo>
                  <a:pt x="935863" y="3678734"/>
                  <a:pt x="953071" y="3671851"/>
                  <a:pt x="970123" y="3672321"/>
                </a:cubicBezTo>
                <a:close/>
                <a:moveTo>
                  <a:pt x="3437578" y="3669349"/>
                </a:moveTo>
                <a:cubicBezTo>
                  <a:pt x="3446338" y="3672477"/>
                  <a:pt x="3455725" y="3675606"/>
                  <a:pt x="3464485" y="3678734"/>
                </a:cubicBezTo>
                <a:cubicBezTo>
                  <a:pt x="3459478" y="3698758"/>
                  <a:pt x="3460105" y="3727542"/>
                  <a:pt x="3446963" y="3738180"/>
                </a:cubicBezTo>
                <a:cubicBezTo>
                  <a:pt x="3428191" y="3753197"/>
                  <a:pt x="3399407" y="3754449"/>
                  <a:pt x="3375003" y="3761332"/>
                </a:cubicBezTo>
                <a:cubicBezTo>
                  <a:pt x="3375629" y="3737554"/>
                  <a:pt x="3369371" y="3710021"/>
                  <a:pt x="3380009" y="3691876"/>
                </a:cubicBezTo>
                <a:cubicBezTo>
                  <a:pt x="3388145" y="3677484"/>
                  <a:pt x="3417554" y="3676232"/>
                  <a:pt x="3437578" y="3669349"/>
                </a:cubicBezTo>
                <a:close/>
                <a:moveTo>
                  <a:pt x="3194790" y="3656287"/>
                </a:moveTo>
                <a:cubicBezTo>
                  <a:pt x="3209495" y="3655270"/>
                  <a:pt x="3223887" y="3657460"/>
                  <a:pt x="3231083" y="3663717"/>
                </a:cubicBezTo>
                <a:cubicBezTo>
                  <a:pt x="3248603" y="3678109"/>
                  <a:pt x="3247352" y="3714402"/>
                  <a:pt x="3258616" y="3760081"/>
                </a:cubicBezTo>
                <a:cubicBezTo>
                  <a:pt x="3211686" y="3755074"/>
                  <a:pt x="3180397" y="3760706"/>
                  <a:pt x="3161000" y="3748192"/>
                </a:cubicBezTo>
                <a:cubicBezTo>
                  <a:pt x="3130964" y="3728794"/>
                  <a:pt x="3128461" y="3689372"/>
                  <a:pt x="3156620" y="3668097"/>
                </a:cubicBezTo>
                <a:cubicBezTo>
                  <a:pt x="3165067" y="3661527"/>
                  <a:pt x="3180085" y="3657304"/>
                  <a:pt x="3194790" y="3656287"/>
                </a:cubicBezTo>
                <a:close/>
                <a:moveTo>
                  <a:pt x="750565" y="3649951"/>
                </a:moveTo>
                <a:cubicBezTo>
                  <a:pt x="767695" y="3650733"/>
                  <a:pt x="784433" y="3658711"/>
                  <a:pt x="796948" y="3673729"/>
                </a:cubicBezTo>
                <a:cubicBezTo>
                  <a:pt x="821979" y="3704390"/>
                  <a:pt x="818224" y="3735052"/>
                  <a:pt x="792568" y="3763836"/>
                </a:cubicBezTo>
                <a:cubicBezTo>
                  <a:pt x="762533" y="3788865"/>
                  <a:pt x="731872" y="3790743"/>
                  <a:pt x="702461" y="3764461"/>
                </a:cubicBezTo>
                <a:cubicBezTo>
                  <a:pt x="672426" y="3738180"/>
                  <a:pt x="672426" y="3696881"/>
                  <a:pt x="701836" y="3669349"/>
                </a:cubicBezTo>
                <a:cubicBezTo>
                  <a:pt x="715915" y="3655582"/>
                  <a:pt x="733436" y="3649168"/>
                  <a:pt x="750565" y="3649951"/>
                </a:cubicBezTo>
                <a:close/>
                <a:moveTo>
                  <a:pt x="524360" y="3627737"/>
                </a:moveTo>
                <a:cubicBezTo>
                  <a:pt x="539612" y="3627581"/>
                  <a:pt x="554786" y="3634307"/>
                  <a:pt x="569178" y="3648073"/>
                </a:cubicBezTo>
                <a:cubicBezTo>
                  <a:pt x="598589" y="3675606"/>
                  <a:pt x="597337" y="3707518"/>
                  <a:pt x="574185" y="3738180"/>
                </a:cubicBezTo>
                <a:cubicBezTo>
                  <a:pt x="544774" y="3765713"/>
                  <a:pt x="514114" y="3769466"/>
                  <a:pt x="482826" y="3744437"/>
                </a:cubicBezTo>
                <a:cubicBezTo>
                  <a:pt x="452164" y="3719408"/>
                  <a:pt x="450288" y="3675606"/>
                  <a:pt x="479071" y="3648700"/>
                </a:cubicBezTo>
                <a:cubicBezTo>
                  <a:pt x="493777" y="3634933"/>
                  <a:pt x="509107" y="3627893"/>
                  <a:pt x="524360" y="3627737"/>
                </a:cubicBezTo>
                <a:close/>
                <a:moveTo>
                  <a:pt x="2971478" y="3622653"/>
                </a:moveTo>
                <a:cubicBezTo>
                  <a:pt x="2986261" y="3622418"/>
                  <a:pt x="3001749" y="3628676"/>
                  <a:pt x="3014577" y="3640565"/>
                </a:cubicBezTo>
                <a:cubicBezTo>
                  <a:pt x="3040857" y="3664967"/>
                  <a:pt x="3043361" y="3701261"/>
                  <a:pt x="3015828" y="3721910"/>
                </a:cubicBezTo>
                <a:cubicBezTo>
                  <a:pt x="2996430" y="3737554"/>
                  <a:pt x="2963266" y="3735677"/>
                  <a:pt x="2915083" y="3745689"/>
                </a:cubicBezTo>
                <a:cubicBezTo>
                  <a:pt x="2922593" y="3697506"/>
                  <a:pt x="2918213" y="3664342"/>
                  <a:pt x="2932605" y="3643693"/>
                </a:cubicBezTo>
                <a:cubicBezTo>
                  <a:pt x="2942616" y="3629614"/>
                  <a:pt x="2956695" y="3622887"/>
                  <a:pt x="2971478" y="3622653"/>
                </a:cubicBezTo>
                <a:close/>
                <a:moveTo>
                  <a:pt x="308870" y="3606852"/>
                </a:moveTo>
                <a:cubicBezTo>
                  <a:pt x="324044" y="3608026"/>
                  <a:pt x="338593" y="3615848"/>
                  <a:pt x="351420" y="3630553"/>
                </a:cubicBezTo>
                <a:cubicBezTo>
                  <a:pt x="377702" y="3660587"/>
                  <a:pt x="373321" y="3691249"/>
                  <a:pt x="347040" y="3720660"/>
                </a:cubicBezTo>
                <a:cubicBezTo>
                  <a:pt x="316379" y="3743812"/>
                  <a:pt x="286344" y="3745062"/>
                  <a:pt x="257558" y="3717530"/>
                </a:cubicBezTo>
                <a:cubicBezTo>
                  <a:pt x="229401" y="3690624"/>
                  <a:pt x="231904" y="3646195"/>
                  <a:pt x="262565" y="3623043"/>
                </a:cubicBezTo>
                <a:cubicBezTo>
                  <a:pt x="277896" y="3611154"/>
                  <a:pt x="293696" y="3605679"/>
                  <a:pt x="308870" y="3606852"/>
                </a:cubicBezTo>
                <a:close/>
                <a:moveTo>
                  <a:pt x="2753877" y="3599265"/>
                </a:moveTo>
                <a:cubicBezTo>
                  <a:pt x="2768504" y="3598796"/>
                  <a:pt x="2782426" y="3604584"/>
                  <a:pt x="2793064" y="3618038"/>
                </a:cubicBezTo>
                <a:cubicBezTo>
                  <a:pt x="2808082" y="3638061"/>
                  <a:pt x="2806830" y="3671225"/>
                  <a:pt x="2817467" y="3718156"/>
                </a:cubicBezTo>
                <a:cubicBezTo>
                  <a:pt x="2769286" y="3713150"/>
                  <a:pt x="2738624" y="3717530"/>
                  <a:pt x="2714847" y="3706268"/>
                </a:cubicBezTo>
                <a:cubicBezTo>
                  <a:pt x="2686063" y="3693126"/>
                  <a:pt x="2685436" y="3640565"/>
                  <a:pt x="2710465" y="3618038"/>
                </a:cubicBezTo>
                <a:cubicBezTo>
                  <a:pt x="2723919" y="3606462"/>
                  <a:pt x="2739250" y="3599735"/>
                  <a:pt x="2753877" y="3599265"/>
                </a:cubicBezTo>
                <a:close/>
                <a:moveTo>
                  <a:pt x="2551528" y="3593634"/>
                </a:moveTo>
                <a:cubicBezTo>
                  <a:pt x="2587821" y="3631178"/>
                  <a:pt x="2588446" y="3683114"/>
                  <a:pt x="2559037" y="3695004"/>
                </a:cubicBezTo>
                <a:cubicBezTo>
                  <a:pt x="2535258" y="3705016"/>
                  <a:pt x="2498966" y="3703138"/>
                  <a:pt x="2476440" y="3690624"/>
                </a:cubicBezTo>
                <a:cubicBezTo>
                  <a:pt x="2448281" y="3675606"/>
                  <a:pt x="2452036" y="3618663"/>
                  <a:pt x="2480193" y="3604271"/>
                </a:cubicBezTo>
                <a:cubicBezTo>
                  <a:pt x="2503972" y="3592382"/>
                  <a:pt x="2535258" y="3595511"/>
                  <a:pt x="2551528" y="3593634"/>
                </a:cubicBezTo>
                <a:close/>
                <a:moveTo>
                  <a:pt x="2309913" y="3586124"/>
                </a:moveTo>
                <a:cubicBezTo>
                  <a:pt x="2325321" y="3586124"/>
                  <a:pt x="2340652" y="3589253"/>
                  <a:pt x="2350664" y="3595511"/>
                </a:cubicBezTo>
                <a:cubicBezTo>
                  <a:pt x="2383203" y="3616161"/>
                  <a:pt x="2378198" y="3652453"/>
                  <a:pt x="2355044" y="3683741"/>
                </a:cubicBezTo>
                <a:cubicBezTo>
                  <a:pt x="2324383" y="3707518"/>
                  <a:pt x="2292471" y="3711273"/>
                  <a:pt x="2264938" y="3682489"/>
                </a:cubicBezTo>
                <a:cubicBezTo>
                  <a:pt x="2237406" y="3653705"/>
                  <a:pt x="2236153" y="3615534"/>
                  <a:pt x="2268692" y="3595511"/>
                </a:cubicBezTo>
                <a:cubicBezTo>
                  <a:pt x="2279017" y="3589253"/>
                  <a:pt x="2294504" y="3586124"/>
                  <a:pt x="2309913" y="3586124"/>
                </a:cubicBezTo>
                <a:close/>
                <a:moveTo>
                  <a:pt x="80005" y="3585264"/>
                </a:moveTo>
                <a:cubicBezTo>
                  <a:pt x="95180" y="3584873"/>
                  <a:pt x="110510" y="3591444"/>
                  <a:pt x="124902" y="3604897"/>
                </a:cubicBezTo>
                <a:cubicBezTo>
                  <a:pt x="153686" y="3631803"/>
                  <a:pt x="151184" y="3663717"/>
                  <a:pt x="128030" y="3695004"/>
                </a:cubicBezTo>
                <a:cubicBezTo>
                  <a:pt x="97996" y="3720033"/>
                  <a:pt x="66709" y="3723788"/>
                  <a:pt x="37925" y="3696256"/>
                </a:cubicBezTo>
                <a:cubicBezTo>
                  <a:pt x="9766" y="3668722"/>
                  <a:pt x="9141" y="3636183"/>
                  <a:pt x="36047" y="3607399"/>
                </a:cubicBezTo>
                <a:cubicBezTo>
                  <a:pt x="49813" y="3593007"/>
                  <a:pt x="64831" y="3585655"/>
                  <a:pt x="80005" y="3585264"/>
                </a:cubicBezTo>
                <a:close/>
                <a:moveTo>
                  <a:pt x="2088479" y="3551397"/>
                </a:moveTo>
                <a:cubicBezTo>
                  <a:pt x="2103653" y="3551553"/>
                  <a:pt x="2118827" y="3558592"/>
                  <a:pt x="2132907" y="3572358"/>
                </a:cubicBezTo>
                <a:cubicBezTo>
                  <a:pt x="2162316" y="3601142"/>
                  <a:pt x="2153556" y="3632430"/>
                  <a:pt x="2137912" y="3658710"/>
                </a:cubicBezTo>
                <a:cubicBezTo>
                  <a:pt x="2102870" y="3686244"/>
                  <a:pt x="2070958" y="3689372"/>
                  <a:pt x="2043426" y="3661214"/>
                </a:cubicBezTo>
                <a:cubicBezTo>
                  <a:pt x="2015893" y="3633055"/>
                  <a:pt x="2015893" y="3599891"/>
                  <a:pt x="2044052" y="3571733"/>
                </a:cubicBezTo>
                <a:cubicBezTo>
                  <a:pt x="2058131" y="3557967"/>
                  <a:pt x="2073305" y="3551240"/>
                  <a:pt x="2088479" y="3551397"/>
                </a:cubicBezTo>
                <a:close/>
                <a:moveTo>
                  <a:pt x="1862742" y="3528400"/>
                </a:moveTo>
                <a:cubicBezTo>
                  <a:pt x="1878073" y="3527618"/>
                  <a:pt x="1893873" y="3533876"/>
                  <a:pt x="1908891" y="3547329"/>
                </a:cubicBezTo>
                <a:cubicBezTo>
                  <a:pt x="1938927" y="3574235"/>
                  <a:pt x="1937675" y="3606149"/>
                  <a:pt x="1914523" y="3636810"/>
                </a:cubicBezTo>
                <a:cubicBezTo>
                  <a:pt x="1885113" y="3663717"/>
                  <a:pt x="1853826" y="3668097"/>
                  <a:pt x="1823791" y="3641190"/>
                </a:cubicBezTo>
                <a:cubicBezTo>
                  <a:pt x="1794380" y="3614283"/>
                  <a:pt x="1792503" y="3581119"/>
                  <a:pt x="1819410" y="3551709"/>
                </a:cubicBezTo>
                <a:cubicBezTo>
                  <a:pt x="1832550" y="3537004"/>
                  <a:pt x="1847412" y="3529183"/>
                  <a:pt x="1862742" y="3528400"/>
                </a:cubicBezTo>
                <a:close/>
                <a:moveTo>
                  <a:pt x="1644437" y="3506891"/>
                </a:moveTo>
                <a:cubicBezTo>
                  <a:pt x="1659533" y="3507126"/>
                  <a:pt x="1674864" y="3513852"/>
                  <a:pt x="1689881" y="3526054"/>
                </a:cubicBezTo>
                <a:cubicBezTo>
                  <a:pt x="1714912" y="3556090"/>
                  <a:pt x="1717415" y="3586125"/>
                  <a:pt x="1691133" y="3616161"/>
                </a:cubicBezTo>
                <a:cubicBezTo>
                  <a:pt x="1665479" y="3645570"/>
                  <a:pt x="1621675" y="3645570"/>
                  <a:pt x="1596646" y="3615534"/>
                </a:cubicBezTo>
                <a:cubicBezTo>
                  <a:pt x="1571617" y="3585499"/>
                  <a:pt x="1572242" y="3554211"/>
                  <a:pt x="1600401" y="3526679"/>
                </a:cubicBezTo>
                <a:cubicBezTo>
                  <a:pt x="1614480" y="3512913"/>
                  <a:pt x="1629341" y="3506656"/>
                  <a:pt x="1644437" y="3506891"/>
                </a:cubicBezTo>
                <a:close/>
                <a:moveTo>
                  <a:pt x="3859406" y="3499899"/>
                </a:moveTo>
                <a:cubicBezTo>
                  <a:pt x="3861752" y="3499772"/>
                  <a:pt x="3863395" y="3499929"/>
                  <a:pt x="3863707" y="3500398"/>
                </a:cubicBezTo>
                <a:cubicBezTo>
                  <a:pt x="3869965" y="3511662"/>
                  <a:pt x="3872469" y="3526054"/>
                  <a:pt x="3876849" y="3541071"/>
                </a:cubicBezTo>
                <a:cubicBezTo>
                  <a:pt x="3854947" y="3544826"/>
                  <a:pt x="3840555" y="3547329"/>
                  <a:pt x="3825538" y="3549831"/>
                </a:cubicBezTo>
                <a:cubicBezTo>
                  <a:pt x="3828666" y="3536066"/>
                  <a:pt x="3829291" y="3519797"/>
                  <a:pt x="3836175" y="3507907"/>
                </a:cubicBezTo>
                <a:cubicBezTo>
                  <a:pt x="3838991" y="3503215"/>
                  <a:pt x="3852367" y="3500281"/>
                  <a:pt x="3859406" y="3499899"/>
                </a:cubicBezTo>
                <a:close/>
                <a:moveTo>
                  <a:pt x="1422690" y="3484598"/>
                </a:moveTo>
                <a:cubicBezTo>
                  <a:pt x="1440054" y="3484598"/>
                  <a:pt x="1457419" y="3491951"/>
                  <a:pt x="1470246" y="3506655"/>
                </a:cubicBezTo>
                <a:cubicBezTo>
                  <a:pt x="1496527" y="3536691"/>
                  <a:pt x="1495277" y="3567353"/>
                  <a:pt x="1467743" y="3596137"/>
                </a:cubicBezTo>
                <a:cubicBezTo>
                  <a:pt x="1442089" y="3622418"/>
                  <a:pt x="1403293" y="3621791"/>
                  <a:pt x="1373256" y="3592382"/>
                </a:cubicBezTo>
                <a:cubicBezTo>
                  <a:pt x="1351982" y="3567353"/>
                  <a:pt x="1348852" y="3536691"/>
                  <a:pt x="1375134" y="3506655"/>
                </a:cubicBezTo>
                <a:cubicBezTo>
                  <a:pt x="1387961" y="3491951"/>
                  <a:pt x="1405325" y="3484598"/>
                  <a:pt x="1422690" y="3484598"/>
                </a:cubicBezTo>
                <a:close/>
                <a:moveTo>
                  <a:pt x="3654476" y="3476229"/>
                </a:moveTo>
                <a:cubicBezTo>
                  <a:pt x="3666599" y="3478028"/>
                  <a:pt x="3679114" y="3482252"/>
                  <a:pt x="3688500" y="3487258"/>
                </a:cubicBezTo>
                <a:cubicBezTo>
                  <a:pt x="3697260" y="3491638"/>
                  <a:pt x="3697885" y="3535439"/>
                  <a:pt x="3692255" y="3537943"/>
                </a:cubicBezTo>
                <a:cubicBezTo>
                  <a:pt x="3667225" y="3548581"/>
                  <a:pt x="3638441" y="3551083"/>
                  <a:pt x="3590884" y="3561721"/>
                </a:cubicBezTo>
                <a:cubicBezTo>
                  <a:pt x="3605903" y="3519797"/>
                  <a:pt x="3607780" y="3488510"/>
                  <a:pt x="3622797" y="3479748"/>
                </a:cubicBezTo>
                <a:cubicBezTo>
                  <a:pt x="3630619" y="3475056"/>
                  <a:pt x="3642352" y="3474430"/>
                  <a:pt x="3654476" y="3476229"/>
                </a:cubicBezTo>
                <a:close/>
                <a:moveTo>
                  <a:pt x="1205636" y="3462072"/>
                </a:moveTo>
                <a:cubicBezTo>
                  <a:pt x="1220732" y="3463167"/>
                  <a:pt x="1235280" y="3470988"/>
                  <a:pt x="1248733" y="3485380"/>
                </a:cubicBezTo>
                <a:cubicBezTo>
                  <a:pt x="1274389" y="3511037"/>
                  <a:pt x="1271887" y="3549831"/>
                  <a:pt x="1241225" y="3579242"/>
                </a:cubicBezTo>
                <a:cubicBezTo>
                  <a:pt x="1214944" y="3599891"/>
                  <a:pt x="1184908" y="3601769"/>
                  <a:pt x="1155498" y="3574235"/>
                </a:cubicBezTo>
                <a:cubicBezTo>
                  <a:pt x="1127340" y="3547329"/>
                  <a:pt x="1128592" y="3503527"/>
                  <a:pt x="1159253" y="3479123"/>
                </a:cubicBezTo>
                <a:cubicBezTo>
                  <a:pt x="1174896" y="3466609"/>
                  <a:pt x="1190540" y="3460977"/>
                  <a:pt x="1205636" y="3462072"/>
                </a:cubicBezTo>
                <a:close/>
                <a:moveTo>
                  <a:pt x="993118" y="3451434"/>
                </a:moveTo>
                <a:cubicBezTo>
                  <a:pt x="1010483" y="3452060"/>
                  <a:pt x="1027535" y="3460038"/>
                  <a:pt x="1039737" y="3475368"/>
                </a:cubicBezTo>
                <a:cubicBezTo>
                  <a:pt x="1064141" y="3506655"/>
                  <a:pt x="1062264" y="3538569"/>
                  <a:pt x="1032853" y="3564850"/>
                </a:cubicBezTo>
                <a:cubicBezTo>
                  <a:pt x="1003443" y="3591757"/>
                  <a:pt x="972157" y="3587377"/>
                  <a:pt x="942746" y="3561721"/>
                </a:cubicBezTo>
                <a:cubicBezTo>
                  <a:pt x="918969" y="3531059"/>
                  <a:pt x="917091" y="3501024"/>
                  <a:pt x="944623" y="3471614"/>
                </a:cubicBezTo>
                <a:cubicBezTo>
                  <a:pt x="958076" y="3457535"/>
                  <a:pt x="975754" y="3450809"/>
                  <a:pt x="993118" y="3451434"/>
                </a:cubicBezTo>
                <a:close/>
                <a:moveTo>
                  <a:pt x="3219819" y="3437120"/>
                </a:moveTo>
                <a:cubicBezTo>
                  <a:pt x="3233898" y="3437668"/>
                  <a:pt x="3247665" y="3441266"/>
                  <a:pt x="3255487" y="3447836"/>
                </a:cubicBezTo>
                <a:cubicBezTo>
                  <a:pt x="3270504" y="3459726"/>
                  <a:pt x="3266750" y="3494766"/>
                  <a:pt x="3274886" y="3537943"/>
                </a:cubicBezTo>
                <a:cubicBezTo>
                  <a:pt x="3231708" y="3531684"/>
                  <a:pt x="3201048" y="3536066"/>
                  <a:pt x="3182901" y="3522924"/>
                </a:cubicBezTo>
                <a:cubicBezTo>
                  <a:pt x="3153491" y="3502275"/>
                  <a:pt x="3153491" y="3464106"/>
                  <a:pt x="3182275" y="3444707"/>
                </a:cubicBezTo>
                <a:cubicBezTo>
                  <a:pt x="3191348" y="3439076"/>
                  <a:pt x="3205740" y="3436573"/>
                  <a:pt x="3219819" y="3437120"/>
                </a:cubicBezTo>
                <a:close/>
                <a:moveTo>
                  <a:pt x="768634" y="3429064"/>
                </a:moveTo>
                <a:cubicBezTo>
                  <a:pt x="783652" y="3429377"/>
                  <a:pt x="798826" y="3436260"/>
                  <a:pt x="813844" y="3448462"/>
                </a:cubicBezTo>
                <a:cubicBezTo>
                  <a:pt x="838874" y="3478498"/>
                  <a:pt x="841376" y="3508532"/>
                  <a:pt x="815095" y="3538569"/>
                </a:cubicBezTo>
                <a:cubicBezTo>
                  <a:pt x="789440" y="3567978"/>
                  <a:pt x="745637" y="3567978"/>
                  <a:pt x="720608" y="3537943"/>
                </a:cubicBezTo>
                <a:cubicBezTo>
                  <a:pt x="695579" y="3507907"/>
                  <a:pt x="696204" y="3476620"/>
                  <a:pt x="724363" y="3449087"/>
                </a:cubicBezTo>
                <a:cubicBezTo>
                  <a:pt x="738755" y="3435009"/>
                  <a:pt x="753616" y="3428751"/>
                  <a:pt x="768634" y="3429064"/>
                </a:cubicBezTo>
                <a:close/>
                <a:moveTo>
                  <a:pt x="3040232" y="3410918"/>
                </a:moveTo>
                <a:cubicBezTo>
                  <a:pt x="3035226" y="3457848"/>
                  <a:pt x="3040857" y="3489135"/>
                  <a:pt x="3028342" y="3508532"/>
                </a:cubicBezTo>
                <a:cubicBezTo>
                  <a:pt x="3008945" y="3537943"/>
                  <a:pt x="2969524" y="3540446"/>
                  <a:pt x="2948247" y="3512912"/>
                </a:cubicBezTo>
                <a:cubicBezTo>
                  <a:pt x="2935107" y="3496018"/>
                  <a:pt x="2931978" y="3452842"/>
                  <a:pt x="2943867" y="3438450"/>
                </a:cubicBezTo>
                <a:cubicBezTo>
                  <a:pt x="2958259" y="3420930"/>
                  <a:pt x="2994553" y="3422180"/>
                  <a:pt x="3040232" y="3410918"/>
                </a:cubicBezTo>
                <a:close/>
                <a:moveTo>
                  <a:pt x="543289" y="3407476"/>
                </a:moveTo>
                <a:cubicBezTo>
                  <a:pt x="558541" y="3406693"/>
                  <a:pt x="574184" y="3412794"/>
                  <a:pt x="589202" y="3425935"/>
                </a:cubicBezTo>
                <a:cubicBezTo>
                  <a:pt x="620489" y="3452842"/>
                  <a:pt x="613606" y="3484755"/>
                  <a:pt x="600466" y="3510410"/>
                </a:cubicBezTo>
                <a:cubicBezTo>
                  <a:pt x="564798" y="3542323"/>
                  <a:pt x="533511" y="3546703"/>
                  <a:pt x="504102" y="3519797"/>
                </a:cubicBezTo>
                <a:cubicBezTo>
                  <a:pt x="474691" y="3492890"/>
                  <a:pt x="473441" y="3459726"/>
                  <a:pt x="499722" y="3430315"/>
                </a:cubicBezTo>
                <a:cubicBezTo>
                  <a:pt x="513175" y="3415923"/>
                  <a:pt x="528036" y="3408258"/>
                  <a:pt x="543289" y="3407476"/>
                </a:cubicBezTo>
                <a:close/>
                <a:moveTo>
                  <a:pt x="2761229" y="3389877"/>
                </a:moveTo>
                <a:cubicBezTo>
                  <a:pt x="2776013" y="3389643"/>
                  <a:pt x="2791500" y="3395900"/>
                  <a:pt x="2804327" y="3407788"/>
                </a:cubicBezTo>
                <a:cubicBezTo>
                  <a:pt x="2830608" y="3432192"/>
                  <a:pt x="2833111" y="3468486"/>
                  <a:pt x="2805579" y="3489135"/>
                </a:cubicBezTo>
                <a:cubicBezTo>
                  <a:pt x="2786180" y="3504778"/>
                  <a:pt x="2753016" y="3502902"/>
                  <a:pt x="2704835" y="3512912"/>
                </a:cubicBezTo>
                <a:cubicBezTo>
                  <a:pt x="2712343" y="3464731"/>
                  <a:pt x="2707963" y="3431567"/>
                  <a:pt x="2722355" y="3410918"/>
                </a:cubicBezTo>
                <a:cubicBezTo>
                  <a:pt x="2732367" y="3396839"/>
                  <a:pt x="2746446" y="3390112"/>
                  <a:pt x="2761229" y="3389877"/>
                </a:cubicBezTo>
                <a:close/>
                <a:moveTo>
                  <a:pt x="325530" y="3385575"/>
                </a:moveTo>
                <a:cubicBezTo>
                  <a:pt x="340783" y="3385731"/>
                  <a:pt x="356114" y="3392771"/>
                  <a:pt x="370192" y="3406538"/>
                </a:cubicBezTo>
                <a:cubicBezTo>
                  <a:pt x="399603" y="3434695"/>
                  <a:pt x="390841" y="3465983"/>
                  <a:pt x="375199" y="3492263"/>
                </a:cubicBezTo>
                <a:cubicBezTo>
                  <a:pt x="340158" y="3519797"/>
                  <a:pt x="308244" y="3522924"/>
                  <a:pt x="280712" y="3494766"/>
                </a:cubicBezTo>
                <a:cubicBezTo>
                  <a:pt x="253178" y="3466608"/>
                  <a:pt x="253178" y="3433444"/>
                  <a:pt x="281337" y="3405911"/>
                </a:cubicBezTo>
                <a:cubicBezTo>
                  <a:pt x="295103" y="3392145"/>
                  <a:pt x="310278" y="3385419"/>
                  <a:pt x="325530" y="3385575"/>
                </a:cubicBezTo>
                <a:close/>
                <a:moveTo>
                  <a:pt x="89782" y="3375015"/>
                </a:moveTo>
                <a:cubicBezTo>
                  <a:pt x="105347" y="3375406"/>
                  <a:pt x="122086" y="3382759"/>
                  <a:pt x="137417" y="3394648"/>
                </a:cubicBezTo>
                <a:cubicBezTo>
                  <a:pt x="160569" y="3425935"/>
                  <a:pt x="163698" y="3458474"/>
                  <a:pt x="134289" y="3484755"/>
                </a:cubicBezTo>
                <a:cubicBezTo>
                  <a:pt x="105503" y="3511037"/>
                  <a:pt x="66709" y="3511662"/>
                  <a:pt x="47310" y="3479123"/>
                </a:cubicBezTo>
                <a:cubicBezTo>
                  <a:pt x="35420" y="3459099"/>
                  <a:pt x="36047" y="3417800"/>
                  <a:pt x="49187" y="3397151"/>
                </a:cubicBezTo>
                <a:cubicBezTo>
                  <a:pt x="59825" y="3381194"/>
                  <a:pt x="74217" y="3374624"/>
                  <a:pt x="89782" y="3375015"/>
                </a:cubicBezTo>
                <a:close/>
                <a:moveTo>
                  <a:pt x="2542454" y="3367898"/>
                </a:moveTo>
                <a:cubicBezTo>
                  <a:pt x="2560131" y="3368367"/>
                  <a:pt x="2578434" y="3375563"/>
                  <a:pt x="2588446" y="3388391"/>
                </a:cubicBezTo>
                <a:cubicBezTo>
                  <a:pt x="2609096" y="3416548"/>
                  <a:pt x="2611599" y="3451591"/>
                  <a:pt x="2582814" y="3470988"/>
                </a:cubicBezTo>
                <a:cubicBezTo>
                  <a:pt x="2561540" y="3485380"/>
                  <a:pt x="2529001" y="3481626"/>
                  <a:pt x="2481445" y="3489135"/>
                </a:cubicBezTo>
                <a:cubicBezTo>
                  <a:pt x="2489580" y="3441579"/>
                  <a:pt x="2487702" y="3410291"/>
                  <a:pt x="2500217" y="3387764"/>
                </a:cubicBezTo>
                <a:cubicBezTo>
                  <a:pt x="2507725" y="3373686"/>
                  <a:pt x="2524777" y="3367428"/>
                  <a:pt x="2542454" y="3367898"/>
                </a:cubicBezTo>
                <a:close/>
                <a:moveTo>
                  <a:pt x="2327904" y="3344432"/>
                </a:moveTo>
                <a:cubicBezTo>
                  <a:pt x="2345190" y="3345840"/>
                  <a:pt x="2360990" y="3353975"/>
                  <a:pt x="2367561" y="3368992"/>
                </a:cubicBezTo>
                <a:cubicBezTo>
                  <a:pt x="2378198" y="3392771"/>
                  <a:pt x="2374443" y="3423432"/>
                  <a:pt x="2375694" y="3440327"/>
                </a:cubicBezTo>
                <a:cubicBezTo>
                  <a:pt x="2336272" y="3474743"/>
                  <a:pt x="2290594" y="3471614"/>
                  <a:pt x="2271822" y="3444082"/>
                </a:cubicBezTo>
                <a:cubicBezTo>
                  <a:pt x="2251798" y="3415298"/>
                  <a:pt x="2253050" y="3385261"/>
                  <a:pt x="2279330" y="3360232"/>
                </a:cubicBezTo>
                <a:cubicBezTo>
                  <a:pt x="2291845" y="3348343"/>
                  <a:pt x="2310617" y="3343024"/>
                  <a:pt x="2327904" y="3344432"/>
                </a:cubicBezTo>
                <a:close/>
                <a:moveTo>
                  <a:pt x="2112101" y="3341539"/>
                </a:moveTo>
                <a:cubicBezTo>
                  <a:pt x="2127432" y="3342399"/>
                  <a:pt x="2142606" y="3346466"/>
                  <a:pt x="2152305" y="3353349"/>
                </a:cubicBezTo>
                <a:cubicBezTo>
                  <a:pt x="2183592" y="3375249"/>
                  <a:pt x="2177335" y="3411543"/>
                  <a:pt x="2152931" y="3441579"/>
                </a:cubicBezTo>
                <a:cubicBezTo>
                  <a:pt x="2121644" y="3463479"/>
                  <a:pt x="2089105" y="3465983"/>
                  <a:pt x="2063449" y="3435947"/>
                </a:cubicBezTo>
                <a:cubicBezTo>
                  <a:pt x="2038419" y="3406538"/>
                  <a:pt x="2038419" y="3367741"/>
                  <a:pt x="2070958" y="3348969"/>
                </a:cubicBezTo>
                <a:cubicBezTo>
                  <a:pt x="2081283" y="3343025"/>
                  <a:pt x="2096770" y="3340678"/>
                  <a:pt x="2112101" y="3341539"/>
                </a:cubicBezTo>
                <a:close/>
                <a:moveTo>
                  <a:pt x="1889963" y="3307670"/>
                </a:moveTo>
                <a:cubicBezTo>
                  <a:pt x="1905763" y="3307513"/>
                  <a:pt x="1920781" y="3314866"/>
                  <a:pt x="1931418" y="3330823"/>
                </a:cubicBezTo>
                <a:cubicBezTo>
                  <a:pt x="1944558" y="3350845"/>
                  <a:pt x="1945810" y="3392146"/>
                  <a:pt x="1933920" y="3412168"/>
                </a:cubicBezTo>
                <a:cubicBezTo>
                  <a:pt x="1914523" y="3445959"/>
                  <a:pt x="1877605" y="3441579"/>
                  <a:pt x="1845691" y="3419678"/>
                </a:cubicBezTo>
                <a:cubicBezTo>
                  <a:pt x="1820036" y="3390268"/>
                  <a:pt x="1816282" y="3357729"/>
                  <a:pt x="1843813" y="3329571"/>
                </a:cubicBezTo>
                <a:cubicBezTo>
                  <a:pt x="1857580" y="3315492"/>
                  <a:pt x="1874163" y="3307826"/>
                  <a:pt x="1889963" y="3307670"/>
                </a:cubicBezTo>
                <a:close/>
                <a:moveTo>
                  <a:pt x="1670718" y="3286473"/>
                </a:moveTo>
                <a:cubicBezTo>
                  <a:pt x="1685188" y="3287490"/>
                  <a:pt x="1699268" y="3294529"/>
                  <a:pt x="1711783" y="3307669"/>
                </a:cubicBezTo>
                <a:cubicBezTo>
                  <a:pt x="1739942" y="3337705"/>
                  <a:pt x="1732432" y="3368992"/>
                  <a:pt x="1711783" y="3395899"/>
                </a:cubicBezTo>
                <a:cubicBezTo>
                  <a:pt x="1676116" y="3420303"/>
                  <a:pt x="1643577" y="3421555"/>
                  <a:pt x="1617921" y="3390893"/>
                </a:cubicBezTo>
                <a:cubicBezTo>
                  <a:pt x="1592892" y="3360232"/>
                  <a:pt x="1596021" y="3326443"/>
                  <a:pt x="1627308" y="3301412"/>
                </a:cubicBezTo>
                <a:cubicBezTo>
                  <a:pt x="1641386" y="3290462"/>
                  <a:pt x="1656248" y="3285457"/>
                  <a:pt x="1670718" y="3286473"/>
                </a:cubicBezTo>
                <a:close/>
                <a:moveTo>
                  <a:pt x="3890223" y="3278886"/>
                </a:moveTo>
                <a:cubicBezTo>
                  <a:pt x="3901252" y="3279355"/>
                  <a:pt x="3913454" y="3281076"/>
                  <a:pt x="3923780" y="3280762"/>
                </a:cubicBezTo>
                <a:cubicBezTo>
                  <a:pt x="3918147" y="3297659"/>
                  <a:pt x="3912515" y="3313927"/>
                  <a:pt x="3904381" y="3337705"/>
                </a:cubicBezTo>
                <a:cubicBezTo>
                  <a:pt x="3883106" y="3340835"/>
                  <a:pt x="3868714" y="3342711"/>
                  <a:pt x="3854322" y="3344588"/>
                </a:cubicBezTo>
                <a:cubicBezTo>
                  <a:pt x="3856825" y="3323939"/>
                  <a:pt x="3851818" y="3295781"/>
                  <a:pt x="3863707" y="3284517"/>
                </a:cubicBezTo>
                <a:cubicBezTo>
                  <a:pt x="3869339" y="3279199"/>
                  <a:pt x="3879194" y="3278417"/>
                  <a:pt x="3890223" y="3278886"/>
                </a:cubicBezTo>
                <a:close/>
                <a:moveTo>
                  <a:pt x="1444278" y="3264494"/>
                </a:moveTo>
                <a:cubicBezTo>
                  <a:pt x="1458983" y="3264963"/>
                  <a:pt x="1473375" y="3271064"/>
                  <a:pt x="1486515" y="3278885"/>
                </a:cubicBezTo>
                <a:cubicBezTo>
                  <a:pt x="1514049" y="3313927"/>
                  <a:pt x="1517177" y="3345840"/>
                  <a:pt x="1488392" y="3373372"/>
                </a:cubicBezTo>
                <a:cubicBezTo>
                  <a:pt x="1460235" y="3400906"/>
                  <a:pt x="1427070" y="3400906"/>
                  <a:pt x="1399538" y="3372747"/>
                </a:cubicBezTo>
                <a:cubicBezTo>
                  <a:pt x="1372004" y="3344588"/>
                  <a:pt x="1372631" y="3312051"/>
                  <a:pt x="1400163" y="3283892"/>
                </a:cubicBezTo>
                <a:cubicBezTo>
                  <a:pt x="1414555" y="3269187"/>
                  <a:pt x="1429573" y="3264024"/>
                  <a:pt x="1444278" y="3264494"/>
                </a:cubicBezTo>
                <a:close/>
                <a:moveTo>
                  <a:pt x="1047872" y="3248850"/>
                </a:moveTo>
                <a:cubicBezTo>
                  <a:pt x="1053502" y="3256985"/>
                  <a:pt x="1061637" y="3264493"/>
                  <a:pt x="1062889" y="3273255"/>
                </a:cubicBezTo>
                <a:cubicBezTo>
                  <a:pt x="1068521" y="3312676"/>
                  <a:pt x="1051625" y="3338957"/>
                  <a:pt x="1011578" y="3346465"/>
                </a:cubicBezTo>
                <a:cubicBezTo>
                  <a:pt x="1002191" y="3348343"/>
                  <a:pt x="991554" y="3343963"/>
                  <a:pt x="981542" y="3342711"/>
                </a:cubicBezTo>
                <a:cubicBezTo>
                  <a:pt x="987174" y="3333951"/>
                  <a:pt x="993431" y="3325816"/>
                  <a:pt x="998436" y="3318308"/>
                </a:cubicBezTo>
                <a:cubicBezTo>
                  <a:pt x="1001566" y="3319559"/>
                  <a:pt x="1004069" y="3321436"/>
                  <a:pt x="1007198" y="3322688"/>
                </a:cubicBezTo>
                <a:cubicBezTo>
                  <a:pt x="1014081" y="3304541"/>
                  <a:pt x="1020338" y="3285142"/>
                  <a:pt x="1028473" y="3267622"/>
                </a:cubicBezTo>
                <a:cubicBezTo>
                  <a:pt x="1032227" y="3260113"/>
                  <a:pt x="1040987" y="3255108"/>
                  <a:pt x="1047872" y="3248850"/>
                </a:cubicBezTo>
                <a:close/>
                <a:moveTo>
                  <a:pt x="1222687" y="3242124"/>
                </a:moveTo>
                <a:cubicBezTo>
                  <a:pt x="1237314" y="3242593"/>
                  <a:pt x="1251549" y="3248851"/>
                  <a:pt x="1264377" y="3256985"/>
                </a:cubicBezTo>
                <a:cubicBezTo>
                  <a:pt x="1291911" y="3292027"/>
                  <a:pt x="1295039" y="3323939"/>
                  <a:pt x="1266880" y="3351472"/>
                </a:cubicBezTo>
                <a:cubicBezTo>
                  <a:pt x="1238721" y="3379004"/>
                  <a:pt x="1205557" y="3379004"/>
                  <a:pt x="1178025" y="3350845"/>
                </a:cubicBezTo>
                <a:cubicBezTo>
                  <a:pt x="1150493" y="3322688"/>
                  <a:pt x="1151118" y="3290149"/>
                  <a:pt x="1178650" y="3261990"/>
                </a:cubicBezTo>
                <a:cubicBezTo>
                  <a:pt x="1193042" y="3246973"/>
                  <a:pt x="1208060" y="3241655"/>
                  <a:pt x="1222687" y="3242124"/>
                </a:cubicBezTo>
                <a:close/>
                <a:moveTo>
                  <a:pt x="842002" y="3240089"/>
                </a:moveTo>
                <a:cubicBezTo>
                  <a:pt x="844506" y="3243844"/>
                  <a:pt x="850136" y="3248224"/>
                  <a:pt x="850136" y="3251978"/>
                </a:cubicBezTo>
                <a:cubicBezTo>
                  <a:pt x="849511" y="3273880"/>
                  <a:pt x="847633" y="3295781"/>
                  <a:pt x="845756" y="3317681"/>
                </a:cubicBezTo>
                <a:cubicBezTo>
                  <a:pt x="824482" y="3324565"/>
                  <a:pt x="810090" y="3329571"/>
                  <a:pt x="796323" y="3333951"/>
                </a:cubicBezTo>
                <a:cubicBezTo>
                  <a:pt x="798825" y="3322688"/>
                  <a:pt x="801330" y="3310799"/>
                  <a:pt x="803832" y="3299534"/>
                </a:cubicBezTo>
                <a:cubicBezTo>
                  <a:pt x="805083" y="3294529"/>
                  <a:pt x="805083" y="3288272"/>
                  <a:pt x="807587" y="3284517"/>
                </a:cubicBezTo>
                <a:cubicBezTo>
                  <a:pt x="818849" y="3269500"/>
                  <a:pt x="830739" y="3255108"/>
                  <a:pt x="842002" y="3240089"/>
                </a:cubicBezTo>
                <a:close/>
                <a:moveTo>
                  <a:pt x="556507" y="3223351"/>
                </a:moveTo>
                <a:cubicBezTo>
                  <a:pt x="573402" y="3223977"/>
                  <a:pt x="590767" y="3226011"/>
                  <a:pt x="607349" y="3226324"/>
                </a:cubicBezTo>
                <a:cubicBezTo>
                  <a:pt x="606724" y="3251978"/>
                  <a:pt x="614858" y="3283892"/>
                  <a:pt x="602969" y="3302664"/>
                </a:cubicBezTo>
                <a:cubicBezTo>
                  <a:pt x="582319" y="3335203"/>
                  <a:pt x="546651" y="3331448"/>
                  <a:pt x="500973" y="3300161"/>
                </a:cubicBezTo>
                <a:cubicBezTo>
                  <a:pt x="502850" y="3280137"/>
                  <a:pt x="497845" y="3232581"/>
                  <a:pt x="508482" y="3228826"/>
                </a:cubicBezTo>
                <a:cubicBezTo>
                  <a:pt x="523187" y="3223508"/>
                  <a:pt x="539612" y="3222726"/>
                  <a:pt x="556507" y="3223351"/>
                </a:cubicBezTo>
                <a:close/>
                <a:moveTo>
                  <a:pt x="3231161" y="3220301"/>
                </a:moveTo>
                <a:cubicBezTo>
                  <a:pt x="3244223" y="3219753"/>
                  <a:pt x="3257364" y="3226011"/>
                  <a:pt x="3266750" y="3239464"/>
                </a:cubicBezTo>
                <a:cubicBezTo>
                  <a:pt x="3279266" y="3257610"/>
                  <a:pt x="3275511" y="3287020"/>
                  <a:pt x="3281768" y="3332700"/>
                </a:cubicBezTo>
                <a:cubicBezTo>
                  <a:pt x="3236715" y="3320811"/>
                  <a:pt x="3206054" y="3320811"/>
                  <a:pt x="3191661" y="3305793"/>
                </a:cubicBezTo>
                <a:cubicBezTo>
                  <a:pt x="3181649" y="3294529"/>
                  <a:pt x="3185404" y="3258236"/>
                  <a:pt x="3196041" y="3241966"/>
                </a:cubicBezTo>
                <a:cubicBezTo>
                  <a:pt x="3205115" y="3228200"/>
                  <a:pt x="3218099" y="3220848"/>
                  <a:pt x="3231161" y="3220301"/>
                </a:cubicBezTo>
                <a:close/>
                <a:moveTo>
                  <a:pt x="783183" y="3203797"/>
                </a:moveTo>
                <a:cubicBezTo>
                  <a:pt x="788813" y="3208177"/>
                  <a:pt x="795071" y="3212557"/>
                  <a:pt x="800703" y="3216937"/>
                </a:cubicBezTo>
                <a:cubicBezTo>
                  <a:pt x="791943" y="3236961"/>
                  <a:pt x="786311" y="3257610"/>
                  <a:pt x="775048" y="3275757"/>
                </a:cubicBezTo>
                <a:cubicBezTo>
                  <a:pt x="766913" y="3288272"/>
                  <a:pt x="752521" y="3297659"/>
                  <a:pt x="740632" y="3308296"/>
                </a:cubicBezTo>
                <a:cubicBezTo>
                  <a:pt x="736877" y="3291400"/>
                  <a:pt x="724988" y="3269500"/>
                  <a:pt x="731245" y="3258236"/>
                </a:cubicBezTo>
                <a:cubicBezTo>
                  <a:pt x="743135" y="3236961"/>
                  <a:pt x="765036" y="3221944"/>
                  <a:pt x="783183" y="3203797"/>
                </a:cubicBezTo>
                <a:close/>
                <a:moveTo>
                  <a:pt x="3065888" y="3196913"/>
                </a:moveTo>
                <a:cubicBezTo>
                  <a:pt x="3057126" y="3240089"/>
                  <a:pt x="3060256" y="3271377"/>
                  <a:pt x="3045864" y="3288897"/>
                </a:cubicBezTo>
                <a:cubicBezTo>
                  <a:pt x="3023962" y="3317681"/>
                  <a:pt x="2985166" y="3315804"/>
                  <a:pt x="2967019" y="3285142"/>
                </a:cubicBezTo>
                <a:cubicBezTo>
                  <a:pt x="2955757" y="3266997"/>
                  <a:pt x="2959512" y="3226324"/>
                  <a:pt x="2973904" y="3211305"/>
                </a:cubicBezTo>
                <a:cubicBezTo>
                  <a:pt x="2987044" y="3196913"/>
                  <a:pt x="3022085" y="3202545"/>
                  <a:pt x="3065888" y="3196913"/>
                </a:cubicBezTo>
                <a:close/>
                <a:moveTo>
                  <a:pt x="321386" y="3187528"/>
                </a:moveTo>
                <a:cubicBezTo>
                  <a:pt x="329520" y="3193160"/>
                  <a:pt x="337655" y="3198790"/>
                  <a:pt x="346415" y="3204422"/>
                </a:cubicBezTo>
                <a:cubicBezTo>
                  <a:pt x="399603" y="3238213"/>
                  <a:pt x="408363" y="3258862"/>
                  <a:pt x="369567" y="3295154"/>
                </a:cubicBezTo>
                <a:cubicBezTo>
                  <a:pt x="355175" y="3295154"/>
                  <a:pt x="330771" y="3297032"/>
                  <a:pt x="306994" y="3293277"/>
                </a:cubicBezTo>
                <a:cubicBezTo>
                  <a:pt x="303239" y="3292652"/>
                  <a:pt x="303239" y="3266997"/>
                  <a:pt x="301987" y="3252605"/>
                </a:cubicBezTo>
                <a:cubicBezTo>
                  <a:pt x="326391" y="3250728"/>
                  <a:pt x="341408" y="3244470"/>
                  <a:pt x="320134" y="3216937"/>
                </a:cubicBezTo>
                <a:cubicBezTo>
                  <a:pt x="315753" y="3210680"/>
                  <a:pt x="320759" y="3197540"/>
                  <a:pt x="321386" y="3187528"/>
                </a:cubicBezTo>
                <a:close/>
                <a:moveTo>
                  <a:pt x="2841871" y="3172510"/>
                </a:moveTo>
                <a:cubicBezTo>
                  <a:pt x="2836866" y="3215060"/>
                  <a:pt x="2841871" y="3246348"/>
                  <a:pt x="2828731" y="3265120"/>
                </a:cubicBezTo>
                <a:cubicBezTo>
                  <a:pt x="2808707" y="3294529"/>
                  <a:pt x="2773040" y="3294529"/>
                  <a:pt x="2746759" y="3269500"/>
                </a:cubicBezTo>
                <a:cubicBezTo>
                  <a:pt x="2721104" y="3243844"/>
                  <a:pt x="2720477" y="3208177"/>
                  <a:pt x="2749262" y="3187528"/>
                </a:cubicBezTo>
                <a:cubicBezTo>
                  <a:pt x="2768034" y="3174386"/>
                  <a:pt x="2798696" y="3178768"/>
                  <a:pt x="2841871" y="3172510"/>
                </a:cubicBezTo>
                <a:close/>
                <a:moveTo>
                  <a:pt x="99246" y="3159369"/>
                </a:moveTo>
                <a:cubicBezTo>
                  <a:pt x="116768" y="3183773"/>
                  <a:pt x="136165" y="3207552"/>
                  <a:pt x="151809" y="3233206"/>
                </a:cubicBezTo>
                <a:cubicBezTo>
                  <a:pt x="156816" y="3241341"/>
                  <a:pt x="152434" y="3255108"/>
                  <a:pt x="151809" y="3273880"/>
                </a:cubicBezTo>
                <a:cubicBezTo>
                  <a:pt x="129908" y="3273255"/>
                  <a:pt x="101750" y="3280762"/>
                  <a:pt x="87358" y="3270125"/>
                </a:cubicBezTo>
                <a:cubicBezTo>
                  <a:pt x="70462" y="3256985"/>
                  <a:pt x="56697" y="3228201"/>
                  <a:pt x="57947" y="3206925"/>
                </a:cubicBezTo>
                <a:cubicBezTo>
                  <a:pt x="58574" y="3190030"/>
                  <a:pt x="84229" y="3175013"/>
                  <a:pt x="99246" y="3159369"/>
                </a:cubicBezTo>
                <a:close/>
                <a:moveTo>
                  <a:pt x="2603464" y="3149984"/>
                </a:moveTo>
                <a:cubicBezTo>
                  <a:pt x="2609721" y="3156241"/>
                  <a:pt x="2615353" y="3161871"/>
                  <a:pt x="2621611" y="3168129"/>
                </a:cubicBezTo>
                <a:cubicBezTo>
                  <a:pt x="2615979" y="3195037"/>
                  <a:pt x="2618483" y="3228826"/>
                  <a:pt x="2602839" y="3248224"/>
                </a:cubicBezTo>
                <a:cubicBezTo>
                  <a:pt x="2580937" y="3275132"/>
                  <a:pt x="2540264" y="3273880"/>
                  <a:pt x="2522118" y="3243844"/>
                </a:cubicBezTo>
                <a:cubicBezTo>
                  <a:pt x="2510229" y="3225072"/>
                  <a:pt x="2510229" y="3182521"/>
                  <a:pt x="2523996" y="3168756"/>
                </a:cubicBezTo>
                <a:cubicBezTo>
                  <a:pt x="2540264" y="3152486"/>
                  <a:pt x="2575932" y="3155614"/>
                  <a:pt x="2603464" y="3149984"/>
                </a:cubicBezTo>
                <a:close/>
                <a:moveTo>
                  <a:pt x="2339558" y="3122920"/>
                </a:moveTo>
                <a:cubicBezTo>
                  <a:pt x="2354419" y="3122607"/>
                  <a:pt x="2370062" y="3129021"/>
                  <a:pt x="2383203" y="3141222"/>
                </a:cubicBezTo>
                <a:cubicBezTo>
                  <a:pt x="2409485" y="3165626"/>
                  <a:pt x="2411987" y="3202545"/>
                  <a:pt x="2385081" y="3223821"/>
                </a:cubicBezTo>
                <a:cubicBezTo>
                  <a:pt x="2365682" y="3239464"/>
                  <a:pt x="2331892" y="3237586"/>
                  <a:pt x="2283084" y="3248224"/>
                </a:cubicBezTo>
                <a:cubicBezTo>
                  <a:pt x="2290594" y="3198790"/>
                  <a:pt x="2286214" y="3165626"/>
                  <a:pt x="2300606" y="3144977"/>
                </a:cubicBezTo>
                <a:cubicBezTo>
                  <a:pt x="2310618" y="3130272"/>
                  <a:pt x="2324697" y="3123233"/>
                  <a:pt x="2339558" y="3122920"/>
                </a:cubicBezTo>
                <a:close/>
                <a:moveTo>
                  <a:pt x="2135097" y="3111265"/>
                </a:moveTo>
                <a:cubicBezTo>
                  <a:pt x="2149801" y="3111344"/>
                  <a:pt x="2163568" y="3117758"/>
                  <a:pt x="2173580" y="3131837"/>
                </a:cubicBezTo>
                <a:cubicBezTo>
                  <a:pt x="2188597" y="3152486"/>
                  <a:pt x="2185469" y="3185025"/>
                  <a:pt x="2194855" y="3233206"/>
                </a:cubicBezTo>
                <a:cubicBezTo>
                  <a:pt x="2146673" y="3226949"/>
                  <a:pt x="2115385" y="3229452"/>
                  <a:pt x="2092233" y="3217562"/>
                </a:cubicBezTo>
                <a:cubicBezTo>
                  <a:pt x="2063449" y="3202545"/>
                  <a:pt x="2065326" y="3149984"/>
                  <a:pt x="2090983" y="3128707"/>
                </a:cubicBezTo>
                <a:cubicBezTo>
                  <a:pt x="2104749" y="3117444"/>
                  <a:pt x="2120392" y="3111187"/>
                  <a:pt x="2135097" y="3111265"/>
                </a:cubicBezTo>
                <a:close/>
                <a:moveTo>
                  <a:pt x="4180959" y="3102427"/>
                </a:moveTo>
                <a:cubicBezTo>
                  <a:pt x="4179081" y="3119322"/>
                  <a:pt x="4177829" y="3135591"/>
                  <a:pt x="4174701" y="3163123"/>
                </a:cubicBezTo>
                <a:cubicBezTo>
                  <a:pt x="4148420" y="3158744"/>
                  <a:pt x="4128396" y="3154989"/>
                  <a:pt x="4108373" y="3149984"/>
                </a:cubicBezTo>
                <a:cubicBezTo>
                  <a:pt x="4107121" y="3149357"/>
                  <a:pt x="4107747" y="3127457"/>
                  <a:pt x="4112127" y="3125579"/>
                </a:cubicBezTo>
                <a:cubicBezTo>
                  <a:pt x="4134028" y="3116193"/>
                  <a:pt x="4157805" y="3109935"/>
                  <a:pt x="4180959" y="3102427"/>
                </a:cubicBezTo>
                <a:close/>
                <a:moveTo>
                  <a:pt x="1938927" y="3093666"/>
                </a:moveTo>
                <a:cubicBezTo>
                  <a:pt x="1977724" y="3129333"/>
                  <a:pt x="1980851" y="3180645"/>
                  <a:pt x="1951442" y="3194410"/>
                </a:cubicBezTo>
                <a:cubicBezTo>
                  <a:pt x="1928289" y="3205674"/>
                  <a:pt x="1891997" y="3205674"/>
                  <a:pt x="1868845" y="3194410"/>
                </a:cubicBezTo>
                <a:cubicBezTo>
                  <a:pt x="1840061" y="3180018"/>
                  <a:pt x="1840686" y="3123702"/>
                  <a:pt x="1868218" y="3108058"/>
                </a:cubicBezTo>
                <a:cubicBezTo>
                  <a:pt x="1891371" y="3094918"/>
                  <a:pt x="1922658" y="3096795"/>
                  <a:pt x="1938927" y="3093666"/>
                </a:cubicBezTo>
                <a:close/>
                <a:moveTo>
                  <a:pt x="1734310" y="3072391"/>
                </a:moveTo>
                <a:cubicBezTo>
                  <a:pt x="1758087" y="3113690"/>
                  <a:pt x="1754959" y="3158744"/>
                  <a:pt x="1726800" y="3178141"/>
                </a:cubicBezTo>
                <a:cubicBezTo>
                  <a:pt x="1698016" y="3198165"/>
                  <a:pt x="1667354" y="3196913"/>
                  <a:pt x="1642325" y="3170633"/>
                </a:cubicBezTo>
                <a:cubicBezTo>
                  <a:pt x="1618548" y="3145602"/>
                  <a:pt x="1621051" y="3095543"/>
                  <a:pt x="1651085" y="3081777"/>
                </a:cubicBezTo>
                <a:cubicBezTo>
                  <a:pt x="1675489" y="3070514"/>
                  <a:pt x="1706151" y="3074894"/>
                  <a:pt x="1734310" y="3072391"/>
                </a:cubicBezTo>
                <a:close/>
                <a:moveTo>
                  <a:pt x="1468682" y="3043294"/>
                </a:moveTo>
                <a:cubicBezTo>
                  <a:pt x="1486672" y="3043920"/>
                  <a:pt x="1504662" y="3051742"/>
                  <a:pt x="1512171" y="3066134"/>
                </a:cubicBezTo>
                <a:cubicBezTo>
                  <a:pt x="1524061" y="3089286"/>
                  <a:pt x="1521557" y="3120573"/>
                  <a:pt x="1524061" y="3137467"/>
                </a:cubicBezTo>
                <a:cubicBezTo>
                  <a:pt x="1486515" y="3175013"/>
                  <a:pt x="1435205" y="3176263"/>
                  <a:pt x="1422065" y="3146854"/>
                </a:cubicBezTo>
                <a:cubicBezTo>
                  <a:pt x="1412053" y="3123075"/>
                  <a:pt x="1413305" y="3086157"/>
                  <a:pt x="1425192" y="3063630"/>
                </a:cubicBezTo>
                <a:cubicBezTo>
                  <a:pt x="1432702" y="3049238"/>
                  <a:pt x="1450692" y="3042668"/>
                  <a:pt x="1468682" y="3043294"/>
                </a:cubicBezTo>
                <a:close/>
                <a:moveTo>
                  <a:pt x="3734179" y="3037350"/>
                </a:moveTo>
                <a:cubicBezTo>
                  <a:pt x="3726670" y="3076146"/>
                  <a:pt x="3729174" y="3107433"/>
                  <a:pt x="3715407" y="3117445"/>
                </a:cubicBezTo>
                <a:cubicBezTo>
                  <a:pt x="3701642" y="3128082"/>
                  <a:pt x="3671605" y="3118695"/>
                  <a:pt x="3649079" y="3118070"/>
                </a:cubicBezTo>
                <a:cubicBezTo>
                  <a:pt x="3649704" y="3095543"/>
                  <a:pt x="3641569" y="3065509"/>
                  <a:pt x="3652832" y="3051742"/>
                </a:cubicBezTo>
                <a:cubicBezTo>
                  <a:pt x="3664096" y="3038600"/>
                  <a:pt x="3695383" y="3042980"/>
                  <a:pt x="3734179" y="3037350"/>
                </a:cubicBezTo>
                <a:close/>
                <a:moveTo>
                  <a:pt x="1245449" y="3023975"/>
                </a:moveTo>
                <a:cubicBezTo>
                  <a:pt x="1264534" y="3021862"/>
                  <a:pt x="1280960" y="3028276"/>
                  <a:pt x="1288156" y="3042980"/>
                </a:cubicBezTo>
                <a:cubicBezTo>
                  <a:pt x="1299419" y="3066134"/>
                  <a:pt x="1299419" y="3103053"/>
                  <a:pt x="1288156" y="3126830"/>
                </a:cubicBezTo>
                <a:cubicBezTo>
                  <a:pt x="1274389" y="3156241"/>
                  <a:pt x="1218073" y="3155614"/>
                  <a:pt x="1201177" y="3126830"/>
                </a:cubicBezTo>
                <a:cubicBezTo>
                  <a:pt x="1188037" y="3103678"/>
                  <a:pt x="1189915" y="3072391"/>
                  <a:pt x="1186785" y="3056122"/>
                </a:cubicBezTo>
                <a:cubicBezTo>
                  <a:pt x="1204619" y="3036724"/>
                  <a:pt x="1226364" y="3026087"/>
                  <a:pt x="1245449" y="3023975"/>
                </a:cubicBezTo>
                <a:close/>
                <a:moveTo>
                  <a:pt x="3441331" y="3021080"/>
                </a:moveTo>
                <a:cubicBezTo>
                  <a:pt x="3460105" y="3022958"/>
                  <a:pt x="3490766" y="3019203"/>
                  <a:pt x="3494520" y="3027963"/>
                </a:cubicBezTo>
                <a:cubicBezTo>
                  <a:pt x="3503281" y="3047362"/>
                  <a:pt x="3505157" y="3074894"/>
                  <a:pt x="3497649" y="3094918"/>
                </a:cubicBezTo>
                <a:cubicBezTo>
                  <a:pt x="3492644" y="3106807"/>
                  <a:pt x="3465110" y="3109935"/>
                  <a:pt x="3445086" y="3119322"/>
                </a:cubicBezTo>
                <a:cubicBezTo>
                  <a:pt x="3443209" y="3079274"/>
                  <a:pt x="3442583" y="3050490"/>
                  <a:pt x="3441331" y="3021080"/>
                </a:cubicBezTo>
                <a:close/>
                <a:moveTo>
                  <a:pt x="788813" y="3005436"/>
                </a:moveTo>
                <a:cubicBezTo>
                  <a:pt x="803832" y="3006062"/>
                  <a:pt x="818224" y="3008566"/>
                  <a:pt x="833241" y="3010443"/>
                </a:cubicBezTo>
                <a:cubicBezTo>
                  <a:pt x="831364" y="3019203"/>
                  <a:pt x="831990" y="3034220"/>
                  <a:pt x="828236" y="3035473"/>
                </a:cubicBezTo>
                <a:cubicBezTo>
                  <a:pt x="816347" y="3038600"/>
                  <a:pt x="803205" y="3036723"/>
                  <a:pt x="783183" y="3036723"/>
                </a:cubicBezTo>
                <a:cubicBezTo>
                  <a:pt x="786311" y="3020454"/>
                  <a:pt x="787563" y="3005436"/>
                  <a:pt x="788813" y="3005436"/>
                </a:cubicBezTo>
                <a:close/>
                <a:moveTo>
                  <a:pt x="3067138" y="2979155"/>
                </a:moveTo>
                <a:cubicBezTo>
                  <a:pt x="3072145" y="2985412"/>
                  <a:pt x="3077776" y="2991670"/>
                  <a:pt x="3083408" y="2997927"/>
                </a:cubicBezTo>
                <a:cubicBezTo>
                  <a:pt x="3076525" y="3021706"/>
                  <a:pt x="3076525" y="3051742"/>
                  <a:pt x="3062133" y="3068637"/>
                </a:cubicBezTo>
                <a:cubicBezTo>
                  <a:pt x="3040857" y="3093666"/>
                  <a:pt x="3005190" y="3088661"/>
                  <a:pt x="2990173" y="3060502"/>
                </a:cubicBezTo>
                <a:cubicBezTo>
                  <a:pt x="2980786" y="3043607"/>
                  <a:pt x="2983289" y="3006062"/>
                  <a:pt x="2995804" y="2993547"/>
                </a:cubicBezTo>
                <a:cubicBezTo>
                  <a:pt x="3010822" y="2979155"/>
                  <a:pt x="3042734" y="2982910"/>
                  <a:pt x="3067138" y="2979155"/>
                </a:cubicBezTo>
                <a:close/>
                <a:moveTo>
                  <a:pt x="2810428" y="2949668"/>
                </a:moveTo>
                <a:cubicBezTo>
                  <a:pt x="2824977" y="2950216"/>
                  <a:pt x="2839056" y="2958194"/>
                  <a:pt x="2848128" y="2973524"/>
                </a:cubicBezTo>
                <a:cubicBezTo>
                  <a:pt x="2858767" y="2991044"/>
                  <a:pt x="2855638" y="3031093"/>
                  <a:pt x="2842498" y="3046110"/>
                </a:cubicBezTo>
                <a:cubicBezTo>
                  <a:pt x="2829983" y="3060502"/>
                  <a:pt x="2795567" y="3055497"/>
                  <a:pt x="2751766" y="3062379"/>
                </a:cubicBezTo>
                <a:cubicBezTo>
                  <a:pt x="2759274" y="3018578"/>
                  <a:pt x="2756146" y="2987916"/>
                  <a:pt x="2769911" y="2970395"/>
                </a:cubicBezTo>
                <a:cubicBezTo>
                  <a:pt x="2780861" y="2956003"/>
                  <a:pt x="2795879" y="2949120"/>
                  <a:pt x="2810428" y="2949668"/>
                </a:cubicBezTo>
                <a:close/>
                <a:moveTo>
                  <a:pt x="2582033" y="2926515"/>
                </a:moveTo>
                <a:cubicBezTo>
                  <a:pt x="2596737" y="2925185"/>
                  <a:pt x="2611912" y="2930973"/>
                  <a:pt x="2622863" y="2944114"/>
                </a:cubicBezTo>
                <a:cubicBezTo>
                  <a:pt x="2636628" y="2960383"/>
                  <a:pt x="2641009" y="3002308"/>
                  <a:pt x="2629120" y="3017326"/>
                </a:cubicBezTo>
                <a:cubicBezTo>
                  <a:pt x="2615353" y="3034846"/>
                  <a:pt x="2579686" y="3035473"/>
                  <a:pt x="2534633" y="3048612"/>
                </a:cubicBezTo>
                <a:cubicBezTo>
                  <a:pt x="2537761" y="3001682"/>
                  <a:pt x="2532130" y="2971020"/>
                  <a:pt x="2544018" y="2951623"/>
                </a:cubicBezTo>
                <a:cubicBezTo>
                  <a:pt x="2553092" y="2936292"/>
                  <a:pt x="2567327" y="2927845"/>
                  <a:pt x="2582033" y="2926515"/>
                </a:cubicBezTo>
                <a:close/>
                <a:moveTo>
                  <a:pt x="2367872" y="2912201"/>
                </a:moveTo>
                <a:cubicBezTo>
                  <a:pt x="2382421" y="2912827"/>
                  <a:pt x="2396344" y="2916581"/>
                  <a:pt x="2403227" y="2923464"/>
                </a:cubicBezTo>
                <a:cubicBezTo>
                  <a:pt x="2418871" y="2939734"/>
                  <a:pt x="2415115" y="2975400"/>
                  <a:pt x="2420122" y="3002308"/>
                </a:cubicBezTo>
                <a:cubicBezTo>
                  <a:pt x="2413865" y="3007939"/>
                  <a:pt x="2408233" y="3014196"/>
                  <a:pt x="2401975" y="3019828"/>
                </a:cubicBezTo>
                <a:cubicBezTo>
                  <a:pt x="2375069" y="3014196"/>
                  <a:pt x="2341904" y="3015448"/>
                  <a:pt x="2323132" y="2999179"/>
                </a:cubicBezTo>
                <a:cubicBezTo>
                  <a:pt x="2296851" y="2977278"/>
                  <a:pt x="2298728" y="2937231"/>
                  <a:pt x="2328765" y="2919709"/>
                </a:cubicBezTo>
                <a:cubicBezTo>
                  <a:pt x="2338150" y="2914078"/>
                  <a:pt x="2353324" y="2911575"/>
                  <a:pt x="2367872" y="2912201"/>
                </a:cubicBezTo>
                <a:close/>
                <a:moveTo>
                  <a:pt x="4367742" y="2894211"/>
                </a:moveTo>
                <a:cubicBezTo>
                  <a:pt x="4378692" y="2894211"/>
                  <a:pt x="4390894" y="2896245"/>
                  <a:pt x="4398091" y="2900312"/>
                </a:cubicBezTo>
                <a:cubicBezTo>
                  <a:pt x="4407477" y="2905317"/>
                  <a:pt x="4404974" y="2931599"/>
                  <a:pt x="4409981" y="2961008"/>
                </a:cubicBezTo>
                <a:cubicBezTo>
                  <a:pt x="4378067" y="2961008"/>
                  <a:pt x="4348031" y="2965390"/>
                  <a:pt x="4345529" y="2959758"/>
                </a:cubicBezTo>
                <a:cubicBezTo>
                  <a:pt x="4338646" y="2941611"/>
                  <a:pt x="4336769" y="2916581"/>
                  <a:pt x="4344903" y="2900312"/>
                </a:cubicBezTo>
                <a:cubicBezTo>
                  <a:pt x="4347093" y="2896245"/>
                  <a:pt x="4356792" y="2894211"/>
                  <a:pt x="4367742" y="2894211"/>
                </a:cubicBezTo>
                <a:close/>
                <a:moveTo>
                  <a:pt x="2146438" y="2879975"/>
                </a:moveTo>
                <a:cubicBezTo>
                  <a:pt x="2161221" y="2880288"/>
                  <a:pt x="2175144" y="2887171"/>
                  <a:pt x="2184843" y="2901563"/>
                </a:cubicBezTo>
                <a:cubicBezTo>
                  <a:pt x="2198609" y="2922214"/>
                  <a:pt x="2194855" y="2955378"/>
                  <a:pt x="2201739" y="3003559"/>
                </a:cubicBezTo>
                <a:cubicBezTo>
                  <a:pt x="2153556" y="2992922"/>
                  <a:pt x="2120392" y="2995424"/>
                  <a:pt x="2100995" y="2979782"/>
                </a:cubicBezTo>
                <a:cubicBezTo>
                  <a:pt x="2074088" y="2958506"/>
                  <a:pt x="2076590" y="2922214"/>
                  <a:pt x="2102870" y="2897809"/>
                </a:cubicBezTo>
                <a:cubicBezTo>
                  <a:pt x="2116011" y="2885920"/>
                  <a:pt x="2131655" y="2879663"/>
                  <a:pt x="2146438" y="2879975"/>
                </a:cubicBezTo>
                <a:close/>
                <a:moveTo>
                  <a:pt x="1935877" y="2868243"/>
                </a:moveTo>
                <a:cubicBezTo>
                  <a:pt x="1950816" y="2868556"/>
                  <a:pt x="1964895" y="2875596"/>
                  <a:pt x="1974594" y="2890300"/>
                </a:cubicBezTo>
                <a:cubicBezTo>
                  <a:pt x="1988986" y="2911575"/>
                  <a:pt x="1985231" y="2944740"/>
                  <a:pt x="1992116" y="2993547"/>
                </a:cubicBezTo>
                <a:cubicBezTo>
                  <a:pt x="1943307" y="2982910"/>
                  <a:pt x="1909517" y="2984787"/>
                  <a:pt x="1890119" y="2969143"/>
                </a:cubicBezTo>
                <a:cubicBezTo>
                  <a:pt x="1862586" y="2947243"/>
                  <a:pt x="1865715" y="2910949"/>
                  <a:pt x="1891997" y="2886545"/>
                </a:cubicBezTo>
                <a:cubicBezTo>
                  <a:pt x="1905137" y="2874343"/>
                  <a:pt x="1920937" y="2867930"/>
                  <a:pt x="1935877" y="2868243"/>
                </a:cubicBezTo>
                <a:close/>
                <a:moveTo>
                  <a:pt x="1713660" y="2845951"/>
                </a:moveTo>
                <a:cubicBezTo>
                  <a:pt x="1728208" y="2846030"/>
                  <a:pt x="1741818" y="2852444"/>
                  <a:pt x="1751829" y="2866523"/>
                </a:cubicBezTo>
                <a:cubicBezTo>
                  <a:pt x="1766848" y="2887171"/>
                  <a:pt x="1764344" y="2919709"/>
                  <a:pt x="1773106" y="2967266"/>
                </a:cubicBezTo>
                <a:cubicBezTo>
                  <a:pt x="1725550" y="2961008"/>
                  <a:pt x="1694263" y="2963512"/>
                  <a:pt x="1671109" y="2951623"/>
                </a:cubicBezTo>
                <a:cubicBezTo>
                  <a:pt x="1642952" y="2936606"/>
                  <a:pt x="1644203" y="2884043"/>
                  <a:pt x="1669859" y="2863393"/>
                </a:cubicBezTo>
                <a:cubicBezTo>
                  <a:pt x="1683625" y="2852130"/>
                  <a:pt x="1699112" y="2845873"/>
                  <a:pt x="1713660" y="2845951"/>
                </a:cubicBezTo>
                <a:close/>
                <a:moveTo>
                  <a:pt x="1086666" y="2843996"/>
                </a:moveTo>
                <a:cubicBezTo>
                  <a:pt x="1096053" y="2846499"/>
                  <a:pt x="1097930" y="2874656"/>
                  <a:pt x="1103562" y="2891552"/>
                </a:cubicBezTo>
                <a:cubicBezTo>
                  <a:pt x="1095428" y="2895305"/>
                  <a:pt x="1087293" y="2898435"/>
                  <a:pt x="1079158" y="2902189"/>
                </a:cubicBezTo>
                <a:cubicBezTo>
                  <a:pt x="1061637" y="2897183"/>
                  <a:pt x="1043490" y="2894680"/>
                  <a:pt x="1027222" y="2887171"/>
                </a:cubicBezTo>
                <a:cubicBezTo>
                  <a:pt x="1024093" y="2885295"/>
                  <a:pt x="1025970" y="2859013"/>
                  <a:pt x="1031602" y="2856511"/>
                </a:cubicBezTo>
                <a:cubicBezTo>
                  <a:pt x="1048497" y="2848376"/>
                  <a:pt x="1070398" y="2838989"/>
                  <a:pt x="1086666" y="2843996"/>
                </a:cubicBezTo>
                <a:close/>
                <a:moveTo>
                  <a:pt x="1478615" y="2834140"/>
                </a:moveTo>
                <a:cubicBezTo>
                  <a:pt x="1493242" y="2833671"/>
                  <a:pt x="1507165" y="2839615"/>
                  <a:pt x="1517804" y="2853381"/>
                </a:cubicBezTo>
                <a:cubicBezTo>
                  <a:pt x="1533446" y="2873405"/>
                  <a:pt x="1532194" y="2906569"/>
                  <a:pt x="1542833" y="2954126"/>
                </a:cubicBezTo>
                <a:cubicBezTo>
                  <a:pt x="1494650" y="2949746"/>
                  <a:pt x="1463363" y="2953500"/>
                  <a:pt x="1439585" y="2942236"/>
                </a:cubicBezTo>
                <a:cubicBezTo>
                  <a:pt x="1410800" y="2928471"/>
                  <a:pt x="1410175" y="2875283"/>
                  <a:pt x="1435205" y="2853381"/>
                </a:cubicBezTo>
                <a:cubicBezTo>
                  <a:pt x="1448658" y="2841493"/>
                  <a:pt x="1463989" y="2834610"/>
                  <a:pt x="1478615" y="2834140"/>
                </a:cubicBezTo>
                <a:close/>
                <a:moveTo>
                  <a:pt x="1260857" y="2811926"/>
                </a:moveTo>
                <a:cubicBezTo>
                  <a:pt x="1275484" y="2812396"/>
                  <a:pt x="1289094" y="2819279"/>
                  <a:pt x="1298794" y="2833357"/>
                </a:cubicBezTo>
                <a:cubicBezTo>
                  <a:pt x="1313186" y="2854007"/>
                  <a:pt x="1310056" y="2887171"/>
                  <a:pt x="1318191" y="2934728"/>
                </a:cubicBezTo>
                <a:cubicBezTo>
                  <a:pt x="1270635" y="2927844"/>
                  <a:pt x="1239348" y="2930348"/>
                  <a:pt x="1216195" y="2917832"/>
                </a:cubicBezTo>
                <a:cubicBezTo>
                  <a:pt x="1188663" y="2903442"/>
                  <a:pt x="1190540" y="2850879"/>
                  <a:pt x="1216821" y="2828977"/>
                </a:cubicBezTo>
                <a:cubicBezTo>
                  <a:pt x="1230587" y="2817401"/>
                  <a:pt x="1246231" y="2811457"/>
                  <a:pt x="1260857" y="2811926"/>
                </a:cubicBezTo>
                <a:close/>
                <a:moveTo>
                  <a:pt x="3280829" y="2782438"/>
                </a:moveTo>
                <a:cubicBezTo>
                  <a:pt x="3290997" y="2780170"/>
                  <a:pt x="3301791" y="2784237"/>
                  <a:pt x="3309926" y="2798316"/>
                </a:cubicBezTo>
                <a:cubicBezTo>
                  <a:pt x="3320565" y="2815837"/>
                  <a:pt x="3316810" y="2842117"/>
                  <a:pt x="3321190" y="2877160"/>
                </a:cubicBezTo>
                <a:cubicBezTo>
                  <a:pt x="3286774" y="2874031"/>
                  <a:pt x="3266124" y="2872153"/>
                  <a:pt x="3245475" y="2870276"/>
                </a:cubicBezTo>
                <a:cubicBezTo>
                  <a:pt x="3248603" y="2848376"/>
                  <a:pt x="3246100" y="2823345"/>
                  <a:pt x="3255487" y="2804573"/>
                </a:cubicBezTo>
                <a:cubicBezTo>
                  <a:pt x="3261118" y="2793310"/>
                  <a:pt x="3270660" y="2784706"/>
                  <a:pt x="3280829" y="2782438"/>
                </a:cubicBezTo>
                <a:close/>
                <a:moveTo>
                  <a:pt x="3104684" y="2754514"/>
                </a:moveTo>
                <a:cubicBezTo>
                  <a:pt x="3096548" y="2796438"/>
                  <a:pt x="3099677" y="2827725"/>
                  <a:pt x="3085285" y="2842117"/>
                </a:cubicBezTo>
                <a:cubicBezTo>
                  <a:pt x="3073396" y="2854007"/>
                  <a:pt x="3035852" y="2854007"/>
                  <a:pt x="3019582" y="2843996"/>
                </a:cubicBezTo>
                <a:cubicBezTo>
                  <a:pt x="2991424" y="2826475"/>
                  <a:pt x="2990798" y="2792685"/>
                  <a:pt x="3018330" y="2772661"/>
                </a:cubicBezTo>
                <a:cubicBezTo>
                  <a:pt x="3034600" y="2760772"/>
                  <a:pt x="3061506" y="2762649"/>
                  <a:pt x="3104684" y="2754514"/>
                </a:cubicBezTo>
                <a:close/>
                <a:moveTo>
                  <a:pt x="2883797" y="2738245"/>
                </a:moveTo>
                <a:cubicBezTo>
                  <a:pt x="2876287" y="2776416"/>
                  <a:pt x="2878165" y="2803948"/>
                  <a:pt x="2865650" y="2820843"/>
                </a:cubicBezTo>
                <a:cubicBezTo>
                  <a:pt x="2845626" y="2847749"/>
                  <a:pt x="2811211" y="2847749"/>
                  <a:pt x="2793690" y="2819592"/>
                </a:cubicBezTo>
                <a:cubicBezTo>
                  <a:pt x="2783678" y="2802696"/>
                  <a:pt x="2783678" y="2763274"/>
                  <a:pt x="2794315" y="2753889"/>
                </a:cubicBezTo>
                <a:cubicBezTo>
                  <a:pt x="2811211" y="2740122"/>
                  <a:pt x="2842498" y="2743877"/>
                  <a:pt x="2883797" y="2738245"/>
                </a:cubicBezTo>
                <a:close/>
                <a:moveTo>
                  <a:pt x="2661659" y="2707584"/>
                </a:moveTo>
                <a:cubicBezTo>
                  <a:pt x="2654149" y="2752012"/>
                  <a:pt x="2657279" y="2782673"/>
                  <a:pt x="2644137" y="2801445"/>
                </a:cubicBezTo>
                <a:cubicBezTo>
                  <a:pt x="2625365" y="2827725"/>
                  <a:pt x="2593452" y="2824597"/>
                  <a:pt x="2570300" y="2800818"/>
                </a:cubicBezTo>
                <a:cubicBezTo>
                  <a:pt x="2547148" y="2777041"/>
                  <a:pt x="2545270" y="2745754"/>
                  <a:pt x="2571552" y="2726982"/>
                </a:cubicBezTo>
                <a:cubicBezTo>
                  <a:pt x="2589699" y="2713841"/>
                  <a:pt x="2619108" y="2715718"/>
                  <a:pt x="2661659" y="2707584"/>
                </a:cubicBezTo>
                <a:close/>
                <a:moveTo>
                  <a:pt x="2384846" y="2682946"/>
                </a:moveTo>
                <a:cubicBezTo>
                  <a:pt x="2399629" y="2682398"/>
                  <a:pt x="2414803" y="2689125"/>
                  <a:pt x="2425754" y="2703204"/>
                </a:cubicBezTo>
                <a:cubicBezTo>
                  <a:pt x="2439519" y="2721350"/>
                  <a:pt x="2436391" y="2752012"/>
                  <a:pt x="2443899" y="2795813"/>
                </a:cubicBezTo>
                <a:cubicBezTo>
                  <a:pt x="2400098" y="2789556"/>
                  <a:pt x="2365057" y="2794561"/>
                  <a:pt x="2351917" y="2780169"/>
                </a:cubicBezTo>
                <a:cubicBezTo>
                  <a:pt x="2338150" y="2765152"/>
                  <a:pt x="2335022" y="2724478"/>
                  <a:pt x="2346284" y="2706332"/>
                </a:cubicBezTo>
                <a:cubicBezTo>
                  <a:pt x="2355670" y="2691315"/>
                  <a:pt x="2370062" y="2683493"/>
                  <a:pt x="2384846" y="2682946"/>
                </a:cubicBezTo>
                <a:close/>
                <a:moveTo>
                  <a:pt x="2162551" y="2660262"/>
                </a:moveTo>
                <a:cubicBezTo>
                  <a:pt x="2177334" y="2659402"/>
                  <a:pt x="2192352" y="2665659"/>
                  <a:pt x="2202989" y="2679425"/>
                </a:cubicBezTo>
                <a:cubicBezTo>
                  <a:pt x="2216131" y="2696946"/>
                  <a:pt x="2218633" y="2739497"/>
                  <a:pt x="2206744" y="2753262"/>
                </a:cubicBezTo>
                <a:cubicBezTo>
                  <a:pt x="2191727" y="2770158"/>
                  <a:pt x="2156059" y="2768906"/>
                  <a:pt x="2111005" y="2780169"/>
                </a:cubicBezTo>
                <a:cubicBezTo>
                  <a:pt x="2116012" y="2733240"/>
                  <a:pt x="2111005" y="2702578"/>
                  <a:pt x="2123521" y="2683805"/>
                </a:cubicBezTo>
                <a:cubicBezTo>
                  <a:pt x="2133220" y="2669100"/>
                  <a:pt x="2147768" y="2661122"/>
                  <a:pt x="2162551" y="2660262"/>
                </a:cubicBezTo>
                <a:close/>
                <a:moveTo>
                  <a:pt x="1950972" y="2659089"/>
                </a:moveTo>
                <a:cubicBezTo>
                  <a:pt x="1965677" y="2657681"/>
                  <a:pt x="1980225" y="2659402"/>
                  <a:pt x="1987734" y="2665033"/>
                </a:cubicBezTo>
                <a:cubicBezTo>
                  <a:pt x="2005256" y="2678799"/>
                  <a:pt x="2005880" y="2714466"/>
                  <a:pt x="2019021" y="2760146"/>
                </a:cubicBezTo>
                <a:cubicBezTo>
                  <a:pt x="1971466" y="2757017"/>
                  <a:pt x="1940803" y="2763274"/>
                  <a:pt x="1920781" y="2751385"/>
                </a:cubicBezTo>
                <a:cubicBezTo>
                  <a:pt x="1889493" y="2733240"/>
                  <a:pt x="1886989" y="2693817"/>
                  <a:pt x="1913271" y="2671917"/>
                </a:cubicBezTo>
                <a:cubicBezTo>
                  <a:pt x="1921406" y="2665034"/>
                  <a:pt x="1936267" y="2660497"/>
                  <a:pt x="1950972" y="2659089"/>
                </a:cubicBezTo>
                <a:close/>
                <a:moveTo>
                  <a:pt x="1224956" y="2644383"/>
                </a:moveTo>
                <a:cubicBezTo>
                  <a:pt x="1237471" y="2648138"/>
                  <a:pt x="1252488" y="2649390"/>
                  <a:pt x="1260623" y="2657525"/>
                </a:cubicBezTo>
                <a:cubicBezTo>
                  <a:pt x="1266255" y="2663155"/>
                  <a:pt x="1267507" y="2681302"/>
                  <a:pt x="1262500" y="2688186"/>
                </a:cubicBezTo>
                <a:cubicBezTo>
                  <a:pt x="1259372" y="2693817"/>
                  <a:pt x="1243103" y="2691939"/>
                  <a:pt x="1228711" y="2693817"/>
                </a:cubicBezTo>
                <a:cubicBezTo>
                  <a:pt x="1226833" y="2673167"/>
                  <a:pt x="1226207" y="2658775"/>
                  <a:pt x="1224956" y="2644383"/>
                </a:cubicBezTo>
                <a:close/>
                <a:moveTo>
                  <a:pt x="1547213" y="2641255"/>
                </a:moveTo>
                <a:cubicBezTo>
                  <a:pt x="1544710" y="2666910"/>
                  <a:pt x="1550968" y="2700074"/>
                  <a:pt x="1537201" y="2716970"/>
                </a:cubicBezTo>
                <a:cubicBezTo>
                  <a:pt x="1515926" y="2743250"/>
                  <a:pt x="1480258" y="2739497"/>
                  <a:pt x="1456481" y="2712589"/>
                </a:cubicBezTo>
                <a:cubicBezTo>
                  <a:pt x="1448346" y="2703204"/>
                  <a:pt x="1451474" y="2682554"/>
                  <a:pt x="1447094" y="2652518"/>
                </a:cubicBezTo>
                <a:cubicBezTo>
                  <a:pt x="1489645" y="2647513"/>
                  <a:pt x="1518429" y="2644383"/>
                  <a:pt x="1547213" y="2641255"/>
                </a:cubicBezTo>
                <a:close/>
                <a:moveTo>
                  <a:pt x="1760591" y="2640629"/>
                </a:moveTo>
                <a:cubicBezTo>
                  <a:pt x="1766223" y="2646886"/>
                  <a:pt x="1772480" y="2652518"/>
                  <a:pt x="1778111" y="2658775"/>
                </a:cubicBezTo>
                <a:cubicBezTo>
                  <a:pt x="1772480" y="2685682"/>
                  <a:pt x="1774983" y="2719473"/>
                  <a:pt x="1759339" y="2738245"/>
                </a:cubicBezTo>
                <a:cubicBezTo>
                  <a:pt x="1738064" y="2765152"/>
                  <a:pt x="1698016" y="2763274"/>
                  <a:pt x="1679869" y="2733865"/>
                </a:cubicBezTo>
                <a:cubicBezTo>
                  <a:pt x="1668607" y="2715093"/>
                  <a:pt x="1668607" y="2673167"/>
                  <a:pt x="1682373" y="2659402"/>
                </a:cubicBezTo>
                <a:cubicBezTo>
                  <a:pt x="1698016" y="2643133"/>
                  <a:pt x="1733684" y="2645635"/>
                  <a:pt x="1760591" y="2640629"/>
                </a:cubicBezTo>
                <a:close/>
                <a:moveTo>
                  <a:pt x="3509538" y="2574926"/>
                </a:moveTo>
                <a:cubicBezTo>
                  <a:pt x="3505784" y="2587441"/>
                  <a:pt x="3502029" y="2599957"/>
                  <a:pt x="3498274" y="2612471"/>
                </a:cubicBezTo>
                <a:cubicBezTo>
                  <a:pt x="3485134" y="2617477"/>
                  <a:pt x="3474497" y="2621231"/>
                  <a:pt x="3463858" y="2624359"/>
                </a:cubicBezTo>
                <a:cubicBezTo>
                  <a:pt x="3467613" y="2610594"/>
                  <a:pt x="3467613" y="2594325"/>
                  <a:pt x="3475748" y="2584313"/>
                </a:cubicBezTo>
                <a:cubicBezTo>
                  <a:pt x="3481380" y="2576803"/>
                  <a:pt x="3497649" y="2578055"/>
                  <a:pt x="3509538" y="2574926"/>
                </a:cubicBezTo>
                <a:close/>
                <a:moveTo>
                  <a:pt x="3256112" y="2562411"/>
                </a:moveTo>
                <a:cubicBezTo>
                  <a:pt x="3279266" y="2558656"/>
                  <a:pt x="3306172" y="2570546"/>
                  <a:pt x="3328698" y="2581183"/>
                </a:cubicBezTo>
                <a:cubicBezTo>
                  <a:pt x="3332452" y="2583061"/>
                  <a:pt x="3328072" y="2623109"/>
                  <a:pt x="3319312" y="2626863"/>
                </a:cubicBezTo>
                <a:cubicBezTo>
                  <a:pt x="3298038" y="2636249"/>
                  <a:pt x="3272382" y="2634371"/>
                  <a:pt x="3231708" y="2638126"/>
                </a:cubicBezTo>
                <a:cubicBezTo>
                  <a:pt x="3242346" y="2602459"/>
                  <a:pt x="3246727" y="2563663"/>
                  <a:pt x="3256112" y="2562411"/>
                </a:cubicBezTo>
                <a:close/>
                <a:moveTo>
                  <a:pt x="3081765" y="2546769"/>
                </a:moveTo>
                <a:cubicBezTo>
                  <a:pt x="3092794" y="2546613"/>
                  <a:pt x="3102493" y="2547708"/>
                  <a:pt x="3107187" y="2553026"/>
                </a:cubicBezTo>
                <a:cubicBezTo>
                  <a:pt x="3120327" y="2567418"/>
                  <a:pt x="3117824" y="2595575"/>
                  <a:pt x="3125332" y="2633746"/>
                </a:cubicBezTo>
                <a:cubicBezTo>
                  <a:pt x="3086537" y="2628114"/>
                  <a:pt x="3060256" y="2632494"/>
                  <a:pt x="3042734" y="2621231"/>
                </a:cubicBezTo>
                <a:cubicBezTo>
                  <a:pt x="3005190" y="2597453"/>
                  <a:pt x="3049618" y="2573048"/>
                  <a:pt x="3048366" y="2548019"/>
                </a:cubicBezTo>
                <a:cubicBezTo>
                  <a:pt x="3058378" y="2548333"/>
                  <a:pt x="3070737" y="2546925"/>
                  <a:pt x="3081765" y="2546769"/>
                </a:cubicBezTo>
                <a:close/>
                <a:moveTo>
                  <a:pt x="2906323" y="2516107"/>
                </a:moveTo>
                <a:cubicBezTo>
                  <a:pt x="2896937" y="2554276"/>
                  <a:pt x="2898189" y="2584938"/>
                  <a:pt x="2884422" y="2595575"/>
                </a:cubicBezTo>
                <a:cubicBezTo>
                  <a:pt x="2870030" y="2606839"/>
                  <a:pt x="2834988" y="2608091"/>
                  <a:pt x="2819344" y="2598079"/>
                </a:cubicBezTo>
                <a:cubicBezTo>
                  <a:pt x="2790560" y="2579307"/>
                  <a:pt x="2793064" y="2544891"/>
                  <a:pt x="2821848" y="2526744"/>
                </a:cubicBezTo>
                <a:cubicBezTo>
                  <a:pt x="2838743" y="2515480"/>
                  <a:pt x="2866275" y="2520487"/>
                  <a:pt x="2906323" y="2516107"/>
                </a:cubicBezTo>
                <a:close/>
                <a:moveTo>
                  <a:pt x="2614728" y="2492954"/>
                </a:moveTo>
                <a:cubicBezTo>
                  <a:pt x="2624740" y="2496083"/>
                  <a:pt x="2656027" y="2496083"/>
                  <a:pt x="2669167" y="2511727"/>
                </a:cubicBezTo>
                <a:cubicBezTo>
                  <a:pt x="2679805" y="2524867"/>
                  <a:pt x="2672296" y="2558031"/>
                  <a:pt x="2664161" y="2578681"/>
                </a:cubicBezTo>
                <a:cubicBezTo>
                  <a:pt x="2661659" y="2584938"/>
                  <a:pt x="2632248" y="2581183"/>
                  <a:pt x="2614728" y="2581810"/>
                </a:cubicBezTo>
                <a:cubicBezTo>
                  <a:pt x="2625365" y="2551774"/>
                  <a:pt x="2537761" y="2544264"/>
                  <a:pt x="2614728" y="2492954"/>
                </a:cubicBezTo>
                <a:close/>
                <a:moveTo>
                  <a:pt x="2411707" y="2470324"/>
                </a:moveTo>
                <a:cubicBezTo>
                  <a:pt x="2416928" y="2469397"/>
                  <a:pt x="2422215" y="2469571"/>
                  <a:pt x="2427436" y="2471279"/>
                </a:cubicBezTo>
                <a:cubicBezTo>
                  <a:pt x="2434397" y="2473557"/>
                  <a:pt x="2441242" y="2478563"/>
                  <a:pt x="2447656" y="2487323"/>
                </a:cubicBezTo>
                <a:cubicBezTo>
                  <a:pt x="2459543" y="2503592"/>
                  <a:pt x="2455163" y="2531124"/>
                  <a:pt x="2460795" y="2573048"/>
                </a:cubicBezTo>
                <a:cubicBezTo>
                  <a:pt x="2420122" y="2565541"/>
                  <a:pt x="2391963" y="2566791"/>
                  <a:pt x="2373818" y="2553651"/>
                </a:cubicBezTo>
                <a:cubicBezTo>
                  <a:pt x="2363179" y="2545516"/>
                  <a:pt x="2360051" y="2505470"/>
                  <a:pt x="2370062" y="2496708"/>
                </a:cubicBezTo>
                <a:cubicBezTo>
                  <a:pt x="2380974" y="2485798"/>
                  <a:pt x="2396043" y="2473105"/>
                  <a:pt x="2411707" y="2470324"/>
                </a:cubicBezTo>
                <a:close/>
                <a:moveTo>
                  <a:pt x="2189546" y="2461452"/>
                </a:moveTo>
                <a:cubicBezTo>
                  <a:pt x="2196224" y="2462333"/>
                  <a:pt x="2203146" y="2466674"/>
                  <a:pt x="2210499" y="2476686"/>
                </a:cubicBezTo>
                <a:cubicBezTo>
                  <a:pt x="2222388" y="2493580"/>
                  <a:pt x="2223639" y="2519235"/>
                  <a:pt x="2234903" y="2561161"/>
                </a:cubicBezTo>
                <a:cubicBezTo>
                  <a:pt x="2190475" y="2555528"/>
                  <a:pt x="2161691" y="2558656"/>
                  <a:pt x="2142293" y="2546769"/>
                </a:cubicBezTo>
                <a:cubicBezTo>
                  <a:pt x="2130404" y="2539259"/>
                  <a:pt x="2134159" y="2507346"/>
                  <a:pt x="2131029" y="2487323"/>
                </a:cubicBezTo>
                <a:cubicBezTo>
                  <a:pt x="2151679" y="2487323"/>
                  <a:pt x="2169513" y="2458812"/>
                  <a:pt x="2189546" y="2461452"/>
                </a:cubicBezTo>
                <a:close/>
                <a:moveTo>
                  <a:pt x="1959967" y="2428894"/>
                </a:moveTo>
                <a:cubicBezTo>
                  <a:pt x="1974280" y="2430067"/>
                  <a:pt x="1987734" y="2438515"/>
                  <a:pt x="1995869" y="2454159"/>
                </a:cubicBezTo>
                <a:cubicBezTo>
                  <a:pt x="2005880" y="2472931"/>
                  <a:pt x="2001501" y="2512352"/>
                  <a:pt x="1987109" y="2526744"/>
                </a:cubicBezTo>
                <a:cubicBezTo>
                  <a:pt x="1973969" y="2540511"/>
                  <a:pt x="1939553" y="2533627"/>
                  <a:pt x="1895751" y="2538007"/>
                </a:cubicBezTo>
                <a:cubicBezTo>
                  <a:pt x="1905762" y="2494831"/>
                  <a:pt x="1904511" y="2464171"/>
                  <a:pt x="1918903" y="2447275"/>
                </a:cubicBezTo>
                <a:cubicBezTo>
                  <a:pt x="1930479" y="2433822"/>
                  <a:pt x="1945653" y="2427721"/>
                  <a:pt x="1959967" y="2428894"/>
                </a:cubicBezTo>
                <a:close/>
                <a:moveTo>
                  <a:pt x="1797510" y="2415988"/>
                </a:moveTo>
                <a:cubicBezTo>
                  <a:pt x="1792503" y="2460416"/>
                  <a:pt x="1799387" y="2494831"/>
                  <a:pt x="1784995" y="2508598"/>
                </a:cubicBezTo>
                <a:cubicBezTo>
                  <a:pt x="1769976" y="2522990"/>
                  <a:pt x="1729930" y="2526744"/>
                  <a:pt x="1711157" y="2516732"/>
                </a:cubicBezTo>
                <a:cubicBezTo>
                  <a:pt x="1679869" y="2499838"/>
                  <a:pt x="1677992" y="2461042"/>
                  <a:pt x="1705525" y="2437890"/>
                </a:cubicBezTo>
                <a:cubicBezTo>
                  <a:pt x="1722420" y="2423498"/>
                  <a:pt x="1753706" y="2425373"/>
                  <a:pt x="1797510" y="2415988"/>
                </a:cubicBezTo>
                <a:close/>
                <a:moveTo>
                  <a:pt x="1030975" y="2396591"/>
                </a:moveTo>
                <a:cubicBezTo>
                  <a:pt x="1031602" y="2395339"/>
                  <a:pt x="1047872" y="2397841"/>
                  <a:pt x="1049122" y="2400344"/>
                </a:cubicBezTo>
                <a:cubicBezTo>
                  <a:pt x="1053502" y="2415988"/>
                  <a:pt x="1055379" y="2431632"/>
                  <a:pt x="1057882" y="2447275"/>
                </a:cubicBezTo>
                <a:cubicBezTo>
                  <a:pt x="1051000" y="2447275"/>
                  <a:pt x="1044117" y="2447275"/>
                  <a:pt x="1009700" y="2446024"/>
                </a:cubicBezTo>
                <a:cubicBezTo>
                  <a:pt x="1016583" y="2428503"/>
                  <a:pt x="1022841" y="2412233"/>
                  <a:pt x="1030975" y="2396591"/>
                </a:cubicBezTo>
                <a:close/>
                <a:moveTo>
                  <a:pt x="1123585" y="2361549"/>
                </a:moveTo>
                <a:cubicBezTo>
                  <a:pt x="1127340" y="2386579"/>
                  <a:pt x="1136101" y="2404725"/>
                  <a:pt x="1131719" y="2419743"/>
                </a:cubicBezTo>
                <a:cubicBezTo>
                  <a:pt x="1127340" y="2434760"/>
                  <a:pt x="1111070" y="2446650"/>
                  <a:pt x="1099182" y="2458539"/>
                </a:cubicBezTo>
                <a:cubicBezTo>
                  <a:pt x="1097930" y="2460416"/>
                  <a:pt x="1084164" y="2454159"/>
                  <a:pt x="1084164" y="2452907"/>
                </a:cubicBezTo>
                <a:cubicBezTo>
                  <a:pt x="1087293" y="2427877"/>
                  <a:pt x="1090421" y="2402221"/>
                  <a:pt x="1096678" y="2377192"/>
                </a:cubicBezTo>
                <a:cubicBezTo>
                  <a:pt x="1097930" y="2372187"/>
                  <a:pt x="1109820" y="2369683"/>
                  <a:pt x="1123585" y="2361549"/>
                </a:cubicBezTo>
                <a:close/>
                <a:moveTo>
                  <a:pt x="3548960" y="2357795"/>
                </a:moveTo>
                <a:cubicBezTo>
                  <a:pt x="3547082" y="2382199"/>
                  <a:pt x="3545205" y="2406601"/>
                  <a:pt x="3543328" y="2437890"/>
                </a:cubicBezTo>
                <a:cubicBezTo>
                  <a:pt x="3524556" y="2435385"/>
                  <a:pt x="3501404" y="2437263"/>
                  <a:pt x="3499526" y="2431632"/>
                </a:cubicBezTo>
                <a:cubicBezTo>
                  <a:pt x="3493269" y="2411608"/>
                  <a:pt x="3487637" y="2386579"/>
                  <a:pt x="3495146" y="2369057"/>
                </a:cubicBezTo>
                <a:cubicBezTo>
                  <a:pt x="3499526" y="2359672"/>
                  <a:pt x="3530188" y="2361549"/>
                  <a:pt x="3548960" y="2357795"/>
                </a:cubicBezTo>
                <a:close/>
                <a:moveTo>
                  <a:pt x="3307892" y="2340352"/>
                </a:moveTo>
                <a:cubicBezTo>
                  <a:pt x="3319781" y="2339335"/>
                  <a:pt x="3330888" y="2339647"/>
                  <a:pt x="3339337" y="2344653"/>
                </a:cubicBezTo>
                <a:cubicBezTo>
                  <a:pt x="3351224" y="2351537"/>
                  <a:pt x="3349349" y="2383449"/>
                  <a:pt x="3356231" y="2416613"/>
                </a:cubicBezTo>
                <a:cubicBezTo>
                  <a:pt x="3321190" y="2415363"/>
                  <a:pt x="3290528" y="2422245"/>
                  <a:pt x="3281768" y="2410981"/>
                </a:cubicBezTo>
                <a:cubicBezTo>
                  <a:pt x="3269879" y="2395339"/>
                  <a:pt x="3274259" y="2367180"/>
                  <a:pt x="3271756" y="2344028"/>
                </a:cubicBezTo>
                <a:cubicBezTo>
                  <a:pt x="3283332" y="2343716"/>
                  <a:pt x="3296003" y="2341369"/>
                  <a:pt x="3307892" y="2340352"/>
                </a:cubicBezTo>
                <a:close/>
                <a:moveTo>
                  <a:pt x="653654" y="2316496"/>
                </a:moveTo>
                <a:cubicBezTo>
                  <a:pt x="656782" y="2316496"/>
                  <a:pt x="659912" y="2330888"/>
                  <a:pt x="671800" y="2361549"/>
                </a:cubicBezTo>
                <a:cubicBezTo>
                  <a:pt x="638010" y="2354040"/>
                  <a:pt x="618612" y="2350285"/>
                  <a:pt x="599839" y="2344653"/>
                </a:cubicBezTo>
                <a:cubicBezTo>
                  <a:pt x="598589" y="2344653"/>
                  <a:pt x="600466" y="2322126"/>
                  <a:pt x="604220" y="2321501"/>
                </a:cubicBezTo>
                <a:cubicBezTo>
                  <a:pt x="620489" y="2317121"/>
                  <a:pt x="637385" y="2315869"/>
                  <a:pt x="653654" y="2316496"/>
                </a:cubicBezTo>
                <a:close/>
                <a:moveTo>
                  <a:pt x="413370" y="2306484"/>
                </a:moveTo>
                <a:cubicBezTo>
                  <a:pt x="427135" y="2307734"/>
                  <a:pt x="444030" y="2303980"/>
                  <a:pt x="454042" y="2310864"/>
                </a:cubicBezTo>
                <a:cubicBezTo>
                  <a:pt x="485330" y="2332764"/>
                  <a:pt x="485955" y="2360923"/>
                  <a:pt x="459049" y="2395339"/>
                </a:cubicBezTo>
                <a:cubicBezTo>
                  <a:pt x="450914" y="2395339"/>
                  <a:pt x="439025" y="2396591"/>
                  <a:pt x="427762" y="2397216"/>
                </a:cubicBezTo>
                <a:cubicBezTo>
                  <a:pt x="429638" y="2386579"/>
                  <a:pt x="432767" y="2375315"/>
                  <a:pt x="434018" y="2364677"/>
                </a:cubicBezTo>
                <a:cubicBezTo>
                  <a:pt x="435270" y="2352788"/>
                  <a:pt x="439025" y="2339648"/>
                  <a:pt x="435896" y="2329011"/>
                </a:cubicBezTo>
                <a:cubicBezTo>
                  <a:pt x="432767" y="2320249"/>
                  <a:pt x="421504" y="2313992"/>
                  <a:pt x="413370" y="2306484"/>
                </a:cubicBezTo>
                <a:close/>
                <a:moveTo>
                  <a:pt x="2871751" y="2305310"/>
                </a:moveTo>
                <a:cubicBezTo>
                  <a:pt x="2883796" y="2305701"/>
                  <a:pt x="2896937" y="2307422"/>
                  <a:pt x="2908201" y="2307109"/>
                </a:cubicBezTo>
                <a:cubicBezTo>
                  <a:pt x="2908826" y="2329636"/>
                  <a:pt x="2918213" y="2359045"/>
                  <a:pt x="2907574" y="2373437"/>
                </a:cubicBezTo>
                <a:cubicBezTo>
                  <a:pt x="2897562" y="2386579"/>
                  <a:pt x="2866275" y="2384701"/>
                  <a:pt x="2827481" y="2392836"/>
                </a:cubicBezTo>
                <a:cubicBezTo>
                  <a:pt x="2833111" y="2353415"/>
                  <a:pt x="2828731" y="2322126"/>
                  <a:pt x="2841871" y="2311489"/>
                </a:cubicBezTo>
                <a:cubicBezTo>
                  <a:pt x="2848754" y="2305858"/>
                  <a:pt x="2859705" y="2304919"/>
                  <a:pt x="2871751" y="2305310"/>
                </a:cubicBezTo>
                <a:close/>
                <a:moveTo>
                  <a:pt x="2674799" y="2294594"/>
                </a:moveTo>
                <a:cubicBezTo>
                  <a:pt x="2676051" y="2317121"/>
                  <a:pt x="2687313" y="2349033"/>
                  <a:pt x="2676676" y="2360923"/>
                </a:cubicBezTo>
                <a:cubicBezTo>
                  <a:pt x="2665412" y="2373437"/>
                  <a:pt x="2632248" y="2370935"/>
                  <a:pt x="2610973" y="2366555"/>
                </a:cubicBezTo>
                <a:cubicBezTo>
                  <a:pt x="2605341" y="2365303"/>
                  <a:pt x="2606593" y="2331513"/>
                  <a:pt x="2604091" y="2302104"/>
                </a:cubicBezTo>
                <a:cubicBezTo>
                  <a:pt x="2635377" y="2298349"/>
                  <a:pt x="2655401" y="2296472"/>
                  <a:pt x="2674799" y="2294594"/>
                </a:cubicBezTo>
                <a:close/>
                <a:moveTo>
                  <a:pt x="0" y="2256080"/>
                </a:moveTo>
                <a:lnTo>
                  <a:pt x="5777" y="2303590"/>
                </a:lnTo>
                <a:cubicBezTo>
                  <a:pt x="7732" y="2319624"/>
                  <a:pt x="9453" y="2334016"/>
                  <a:pt x="11017" y="2348408"/>
                </a:cubicBezTo>
                <a:lnTo>
                  <a:pt x="0" y="2349161"/>
                </a:lnTo>
                <a:close/>
                <a:moveTo>
                  <a:pt x="1967006" y="2226858"/>
                </a:moveTo>
                <a:cubicBezTo>
                  <a:pt x="1980225" y="2227640"/>
                  <a:pt x="1996807" y="2229517"/>
                  <a:pt x="2012764" y="2229517"/>
                </a:cubicBezTo>
                <a:cubicBezTo>
                  <a:pt x="2012764" y="2262681"/>
                  <a:pt x="2020272" y="2287712"/>
                  <a:pt x="2010888" y="2299600"/>
                </a:cubicBezTo>
                <a:cubicBezTo>
                  <a:pt x="1990237" y="2325881"/>
                  <a:pt x="1957073" y="2324631"/>
                  <a:pt x="1940178" y="2297097"/>
                </a:cubicBezTo>
                <a:cubicBezTo>
                  <a:pt x="1930165" y="2280828"/>
                  <a:pt x="1932670" y="2248916"/>
                  <a:pt x="1941430" y="2230769"/>
                </a:cubicBezTo>
                <a:cubicBezTo>
                  <a:pt x="1943933" y="2226389"/>
                  <a:pt x="1953788" y="2226076"/>
                  <a:pt x="1967006" y="2226858"/>
                </a:cubicBezTo>
                <a:close/>
                <a:moveTo>
                  <a:pt x="1770994" y="2197996"/>
                </a:moveTo>
                <a:cubicBezTo>
                  <a:pt x="1784213" y="2199169"/>
                  <a:pt x="1796884" y="2206990"/>
                  <a:pt x="1805018" y="2220757"/>
                </a:cubicBezTo>
                <a:cubicBezTo>
                  <a:pt x="1815029" y="2238277"/>
                  <a:pt x="1813779" y="2275196"/>
                  <a:pt x="1801890" y="2287085"/>
                </a:cubicBezTo>
                <a:cubicBezTo>
                  <a:pt x="1787498" y="2301477"/>
                  <a:pt x="1755584" y="2298974"/>
                  <a:pt x="1731807" y="2303980"/>
                </a:cubicBezTo>
                <a:cubicBezTo>
                  <a:pt x="1725550" y="2298349"/>
                  <a:pt x="1719917" y="2292092"/>
                  <a:pt x="1714912" y="2285208"/>
                </a:cubicBezTo>
                <a:cubicBezTo>
                  <a:pt x="1720543" y="2261430"/>
                  <a:pt x="1719917" y="2232646"/>
                  <a:pt x="1733684" y="2215125"/>
                </a:cubicBezTo>
                <a:cubicBezTo>
                  <a:pt x="1744009" y="2202298"/>
                  <a:pt x="1757775" y="2196822"/>
                  <a:pt x="1770994" y="2197996"/>
                </a:cubicBezTo>
                <a:close/>
                <a:moveTo>
                  <a:pt x="2839368" y="2131275"/>
                </a:moveTo>
                <a:cubicBezTo>
                  <a:pt x="2848755" y="2132527"/>
                  <a:pt x="2858141" y="2132527"/>
                  <a:pt x="2867527" y="2134405"/>
                </a:cubicBezTo>
                <a:cubicBezTo>
                  <a:pt x="2876287" y="2135655"/>
                  <a:pt x="2885674" y="2140662"/>
                  <a:pt x="2894434" y="2140662"/>
                </a:cubicBezTo>
                <a:cubicBezTo>
                  <a:pt x="2907574" y="2140662"/>
                  <a:pt x="2920089" y="2136907"/>
                  <a:pt x="2932605" y="2135030"/>
                </a:cubicBezTo>
                <a:cubicBezTo>
                  <a:pt x="2917586" y="2149422"/>
                  <a:pt x="2904446" y="2166943"/>
                  <a:pt x="2886925" y="2177581"/>
                </a:cubicBezTo>
                <a:cubicBezTo>
                  <a:pt x="2880042" y="2182586"/>
                  <a:pt x="2863773" y="2172574"/>
                  <a:pt x="2850007" y="2168821"/>
                </a:cubicBezTo>
                <a:cubicBezTo>
                  <a:pt x="2846251" y="2155054"/>
                  <a:pt x="2842498" y="2143165"/>
                  <a:pt x="2839368" y="2131275"/>
                </a:cubicBezTo>
                <a:close/>
                <a:moveTo>
                  <a:pt x="891123" y="2111956"/>
                </a:moveTo>
                <a:cubicBezTo>
                  <a:pt x="903324" y="2114694"/>
                  <a:pt x="913962" y="2123454"/>
                  <a:pt x="922096" y="2137533"/>
                </a:cubicBezTo>
                <a:cubicBezTo>
                  <a:pt x="928981" y="2150047"/>
                  <a:pt x="922723" y="2169446"/>
                  <a:pt x="922723" y="2185715"/>
                </a:cubicBezTo>
                <a:cubicBezTo>
                  <a:pt x="897067" y="2173201"/>
                  <a:pt x="872038" y="2160686"/>
                  <a:pt x="841376" y="2145042"/>
                </a:cubicBezTo>
                <a:cubicBezTo>
                  <a:pt x="844506" y="2136907"/>
                  <a:pt x="845131" y="2126270"/>
                  <a:pt x="850761" y="2122515"/>
                </a:cubicBezTo>
                <a:cubicBezTo>
                  <a:pt x="865154" y="2112503"/>
                  <a:pt x="878921" y="2109218"/>
                  <a:pt x="891123" y="2111956"/>
                </a:cubicBezTo>
                <a:close/>
                <a:moveTo>
                  <a:pt x="656548" y="2087787"/>
                </a:moveTo>
                <a:cubicBezTo>
                  <a:pt x="669767" y="2087475"/>
                  <a:pt x="683376" y="2094045"/>
                  <a:pt x="693701" y="2107498"/>
                </a:cubicBezTo>
                <a:cubicBezTo>
                  <a:pt x="706216" y="2124393"/>
                  <a:pt x="703713" y="2151925"/>
                  <a:pt x="711848" y="2195101"/>
                </a:cubicBezTo>
                <a:cubicBezTo>
                  <a:pt x="669922" y="2186966"/>
                  <a:pt x="638010" y="2190095"/>
                  <a:pt x="623618" y="2175703"/>
                </a:cubicBezTo>
                <a:cubicBezTo>
                  <a:pt x="611729" y="2163814"/>
                  <a:pt x="611103" y="2125645"/>
                  <a:pt x="621741" y="2109375"/>
                </a:cubicBezTo>
                <a:cubicBezTo>
                  <a:pt x="630502" y="2095296"/>
                  <a:pt x="643329" y="2088100"/>
                  <a:pt x="656548" y="2087787"/>
                </a:cubicBezTo>
                <a:close/>
                <a:moveTo>
                  <a:pt x="2661971" y="2073473"/>
                </a:moveTo>
                <a:cubicBezTo>
                  <a:pt x="2673548" y="2073239"/>
                  <a:pt x="2685437" y="2074334"/>
                  <a:pt x="2696700" y="2075585"/>
                </a:cubicBezTo>
                <a:cubicBezTo>
                  <a:pt x="2702957" y="2076837"/>
                  <a:pt x="2706712" y="2094983"/>
                  <a:pt x="2709840" y="2101241"/>
                </a:cubicBezTo>
                <a:cubicBezTo>
                  <a:pt x="2677301" y="2113129"/>
                  <a:pt x="2651647" y="2123141"/>
                  <a:pt x="2625365" y="2132527"/>
                </a:cubicBezTo>
                <a:cubicBezTo>
                  <a:pt x="2625991" y="2113755"/>
                  <a:pt x="2621611" y="2082467"/>
                  <a:pt x="2629120" y="2079339"/>
                </a:cubicBezTo>
                <a:cubicBezTo>
                  <a:pt x="2639132" y="2075272"/>
                  <a:pt x="2650395" y="2073708"/>
                  <a:pt x="2661971" y="2073473"/>
                </a:cubicBezTo>
                <a:close/>
                <a:moveTo>
                  <a:pt x="441058" y="2066434"/>
                </a:moveTo>
                <a:cubicBezTo>
                  <a:pt x="454199" y="2067920"/>
                  <a:pt x="466871" y="2076211"/>
                  <a:pt x="475318" y="2089977"/>
                </a:cubicBezTo>
                <a:cubicBezTo>
                  <a:pt x="485330" y="2107498"/>
                  <a:pt x="479698" y="2134405"/>
                  <a:pt x="482826" y="2177581"/>
                </a:cubicBezTo>
                <a:cubicBezTo>
                  <a:pt x="442779" y="2165691"/>
                  <a:pt x="410866" y="2165066"/>
                  <a:pt x="398351" y="2149422"/>
                </a:cubicBezTo>
                <a:cubicBezTo>
                  <a:pt x="387713" y="2136282"/>
                  <a:pt x="392094" y="2099363"/>
                  <a:pt x="403983" y="2083719"/>
                </a:cubicBezTo>
                <a:cubicBezTo>
                  <a:pt x="414308" y="2070266"/>
                  <a:pt x="427918" y="2064948"/>
                  <a:pt x="441058" y="2066434"/>
                </a:cubicBezTo>
                <a:close/>
                <a:moveTo>
                  <a:pt x="0" y="2057956"/>
                </a:moveTo>
                <a:lnTo>
                  <a:pt x="12972" y="2060342"/>
                </a:lnTo>
                <a:cubicBezTo>
                  <a:pt x="18448" y="2062092"/>
                  <a:pt x="23219" y="2064478"/>
                  <a:pt x="26661" y="2067450"/>
                </a:cubicBezTo>
                <a:cubicBezTo>
                  <a:pt x="39801" y="2078087"/>
                  <a:pt x="35420" y="2109375"/>
                  <a:pt x="41053" y="2147545"/>
                </a:cubicBezTo>
                <a:lnTo>
                  <a:pt x="0" y="2143276"/>
                </a:lnTo>
                <a:close/>
                <a:moveTo>
                  <a:pt x="2426507" y="2048961"/>
                </a:moveTo>
                <a:cubicBezTo>
                  <a:pt x="2441906" y="2047817"/>
                  <a:pt x="2462672" y="2054153"/>
                  <a:pt x="2479568" y="2055560"/>
                </a:cubicBezTo>
                <a:cubicBezTo>
                  <a:pt x="2477690" y="2078714"/>
                  <a:pt x="2483948" y="2108749"/>
                  <a:pt x="2472058" y="2121890"/>
                </a:cubicBezTo>
                <a:cubicBezTo>
                  <a:pt x="2460169" y="2133778"/>
                  <a:pt x="2429509" y="2128147"/>
                  <a:pt x="2390086" y="2131902"/>
                </a:cubicBezTo>
                <a:cubicBezTo>
                  <a:pt x="2400098" y="2094357"/>
                  <a:pt x="2399473" y="2062445"/>
                  <a:pt x="2413239" y="2053058"/>
                </a:cubicBezTo>
                <a:cubicBezTo>
                  <a:pt x="2416837" y="2050555"/>
                  <a:pt x="2421374" y="2049343"/>
                  <a:pt x="2426507" y="2048961"/>
                </a:cubicBezTo>
                <a:close/>
                <a:moveTo>
                  <a:pt x="2221761" y="2023648"/>
                </a:moveTo>
                <a:cubicBezTo>
                  <a:pt x="2234276" y="2027403"/>
                  <a:pt x="2255552" y="2027403"/>
                  <a:pt x="2258680" y="2035538"/>
                </a:cubicBezTo>
                <a:cubicBezTo>
                  <a:pt x="2266190" y="2053683"/>
                  <a:pt x="2264938" y="2075585"/>
                  <a:pt x="2268692" y="2106246"/>
                </a:cubicBezTo>
                <a:cubicBezTo>
                  <a:pt x="2246792" y="2099989"/>
                  <a:pt x="2231773" y="2098737"/>
                  <a:pt x="2231773" y="2094983"/>
                </a:cubicBezTo>
                <a:cubicBezTo>
                  <a:pt x="2226768" y="2071830"/>
                  <a:pt x="2224891" y="2047426"/>
                  <a:pt x="2221761" y="2023648"/>
                </a:cubicBezTo>
                <a:close/>
                <a:moveTo>
                  <a:pt x="1990237" y="2002999"/>
                </a:moveTo>
                <a:cubicBezTo>
                  <a:pt x="1985231" y="2021146"/>
                  <a:pt x="1980226" y="2039918"/>
                  <a:pt x="1974594" y="2060567"/>
                </a:cubicBezTo>
                <a:cubicBezTo>
                  <a:pt x="1967710" y="2062445"/>
                  <a:pt x="1962704" y="2064322"/>
                  <a:pt x="1957073" y="2066199"/>
                </a:cubicBezTo>
                <a:cubicBezTo>
                  <a:pt x="1958325" y="2047426"/>
                  <a:pt x="1957699" y="2028654"/>
                  <a:pt x="1962079" y="2011134"/>
                </a:cubicBezTo>
                <a:cubicBezTo>
                  <a:pt x="1963330" y="2006127"/>
                  <a:pt x="1980226" y="2005502"/>
                  <a:pt x="1990237" y="2002999"/>
                </a:cubicBezTo>
                <a:close/>
                <a:moveTo>
                  <a:pt x="1756211" y="1977970"/>
                </a:moveTo>
                <a:cubicBezTo>
                  <a:pt x="1766848" y="1980472"/>
                  <a:pt x="1783118" y="1979846"/>
                  <a:pt x="1787498" y="1986730"/>
                </a:cubicBezTo>
                <a:cubicBezTo>
                  <a:pt x="1800637" y="2008004"/>
                  <a:pt x="1808772" y="2032408"/>
                  <a:pt x="1818784" y="2055560"/>
                </a:cubicBezTo>
                <a:cubicBezTo>
                  <a:pt x="1815029" y="2064322"/>
                  <a:pt x="1810650" y="2073082"/>
                  <a:pt x="1806270" y="2081842"/>
                </a:cubicBezTo>
                <a:cubicBezTo>
                  <a:pt x="1792503" y="2076837"/>
                  <a:pt x="1768726" y="2073707"/>
                  <a:pt x="1766848" y="2065573"/>
                </a:cubicBezTo>
                <a:cubicBezTo>
                  <a:pt x="1759339" y="2037415"/>
                  <a:pt x="1759339" y="2007379"/>
                  <a:pt x="1756211" y="1977970"/>
                </a:cubicBezTo>
                <a:close/>
                <a:moveTo>
                  <a:pt x="1591953" y="1970226"/>
                </a:moveTo>
                <a:cubicBezTo>
                  <a:pt x="1599775" y="1969991"/>
                  <a:pt x="1606971" y="1976718"/>
                  <a:pt x="1611039" y="1989858"/>
                </a:cubicBezTo>
                <a:cubicBezTo>
                  <a:pt x="1616044" y="2006754"/>
                  <a:pt x="1606659" y="2037415"/>
                  <a:pt x="1592892" y="2048678"/>
                </a:cubicBezTo>
                <a:cubicBezTo>
                  <a:pt x="1579752" y="2059315"/>
                  <a:pt x="1552845" y="2053058"/>
                  <a:pt x="1522184" y="2054935"/>
                </a:cubicBezTo>
                <a:cubicBezTo>
                  <a:pt x="1522184" y="2025526"/>
                  <a:pt x="1515926" y="2004250"/>
                  <a:pt x="1522809" y="1987982"/>
                </a:cubicBezTo>
                <a:cubicBezTo>
                  <a:pt x="1534071" y="1961074"/>
                  <a:pt x="1547838" y="1970460"/>
                  <a:pt x="1556598" y="1992987"/>
                </a:cubicBezTo>
                <a:cubicBezTo>
                  <a:pt x="1557225" y="1994239"/>
                  <a:pt x="1567862" y="1993612"/>
                  <a:pt x="1569114" y="1992362"/>
                </a:cubicBezTo>
                <a:cubicBezTo>
                  <a:pt x="1575684" y="1977657"/>
                  <a:pt x="1584131" y="1970461"/>
                  <a:pt x="1591953" y="1970226"/>
                </a:cubicBezTo>
                <a:close/>
                <a:moveTo>
                  <a:pt x="1162381" y="1908512"/>
                </a:moveTo>
                <a:cubicBezTo>
                  <a:pt x="1160504" y="1948559"/>
                  <a:pt x="1168013" y="1981723"/>
                  <a:pt x="1154873" y="1993612"/>
                </a:cubicBezTo>
                <a:cubicBezTo>
                  <a:pt x="1141732" y="2005502"/>
                  <a:pt x="1107317" y="2002372"/>
                  <a:pt x="1086666" y="1994239"/>
                </a:cubicBezTo>
                <a:cubicBezTo>
                  <a:pt x="1079158" y="1991110"/>
                  <a:pt x="1075404" y="1948559"/>
                  <a:pt x="1085416" y="1936671"/>
                </a:cubicBezTo>
                <a:cubicBezTo>
                  <a:pt x="1097930" y="1921652"/>
                  <a:pt x="1126714" y="1920402"/>
                  <a:pt x="1162381" y="1908512"/>
                </a:cubicBezTo>
                <a:close/>
                <a:moveTo>
                  <a:pt x="904576" y="1901160"/>
                </a:moveTo>
                <a:cubicBezTo>
                  <a:pt x="917247" y="1902098"/>
                  <a:pt x="929606" y="1905696"/>
                  <a:pt x="936488" y="1911640"/>
                </a:cubicBezTo>
                <a:cubicBezTo>
                  <a:pt x="949630" y="1922904"/>
                  <a:pt x="945250" y="1954191"/>
                  <a:pt x="950881" y="1992362"/>
                </a:cubicBezTo>
                <a:cubicBezTo>
                  <a:pt x="912711" y="1986104"/>
                  <a:pt x="885178" y="1989232"/>
                  <a:pt x="868908" y="1977343"/>
                </a:cubicBezTo>
                <a:cubicBezTo>
                  <a:pt x="840751" y="1957320"/>
                  <a:pt x="842002" y="1923529"/>
                  <a:pt x="870786" y="1906635"/>
                </a:cubicBezTo>
                <a:cubicBezTo>
                  <a:pt x="878920" y="1901942"/>
                  <a:pt x="891905" y="1900221"/>
                  <a:pt x="904576" y="1901160"/>
                </a:cubicBezTo>
                <a:close/>
                <a:moveTo>
                  <a:pt x="678684" y="1884108"/>
                </a:moveTo>
                <a:cubicBezTo>
                  <a:pt x="682439" y="1893493"/>
                  <a:pt x="687444" y="1902880"/>
                  <a:pt x="689321" y="1912267"/>
                </a:cubicBezTo>
                <a:cubicBezTo>
                  <a:pt x="690573" y="1917272"/>
                  <a:pt x="687444" y="1922904"/>
                  <a:pt x="686192" y="1928536"/>
                </a:cubicBezTo>
                <a:cubicBezTo>
                  <a:pt x="751895" y="1919775"/>
                  <a:pt x="718105" y="1955443"/>
                  <a:pt x="699333" y="1967331"/>
                </a:cubicBezTo>
                <a:cubicBezTo>
                  <a:pt x="682439" y="1978595"/>
                  <a:pt x="655530" y="1974840"/>
                  <a:pt x="623618" y="1978595"/>
                </a:cubicBezTo>
                <a:cubicBezTo>
                  <a:pt x="627373" y="1951688"/>
                  <a:pt x="624244" y="1934794"/>
                  <a:pt x="631128" y="1926032"/>
                </a:cubicBezTo>
                <a:cubicBezTo>
                  <a:pt x="643642" y="1909763"/>
                  <a:pt x="662414" y="1897875"/>
                  <a:pt x="678684" y="1884108"/>
                </a:cubicBezTo>
                <a:close/>
                <a:moveTo>
                  <a:pt x="2646640" y="1864084"/>
                </a:moveTo>
                <a:cubicBezTo>
                  <a:pt x="2661032" y="1865336"/>
                  <a:pt x="2679179" y="1861581"/>
                  <a:pt x="2689191" y="1869091"/>
                </a:cubicBezTo>
                <a:cubicBezTo>
                  <a:pt x="2704835" y="1880353"/>
                  <a:pt x="2714220" y="1899752"/>
                  <a:pt x="2726735" y="1915395"/>
                </a:cubicBezTo>
                <a:cubicBezTo>
                  <a:pt x="2722980" y="1921652"/>
                  <a:pt x="2718600" y="1927284"/>
                  <a:pt x="2714847" y="1933542"/>
                </a:cubicBezTo>
                <a:cubicBezTo>
                  <a:pt x="2694196" y="1929162"/>
                  <a:pt x="2668541" y="1931039"/>
                  <a:pt x="2655401" y="1919149"/>
                </a:cubicBezTo>
                <a:cubicBezTo>
                  <a:pt x="2644763" y="1909137"/>
                  <a:pt x="2649144" y="1882856"/>
                  <a:pt x="2646640" y="1864084"/>
                </a:cubicBezTo>
                <a:close/>
                <a:moveTo>
                  <a:pt x="497845" y="1861581"/>
                </a:moveTo>
                <a:cubicBezTo>
                  <a:pt x="489710" y="1901003"/>
                  <a:pt x="492212" y="1932916"/>
                  <a:pt x="478446" y="1942928"/>
                </a:cubicBezTo>
                <a:cubicBezTo>
                  <a:pt x="464054" y="1953566"/>
                  <a:pt x="434644" y="1944179"/>
                  <a:pt x="411492" y="1943554"/>
                </a:cubicBezTo>
                <a:cubicBezTo>
                  <a:pt x="412118" y="1920402"/>
                  <a:pt x="404608" y="1889740"/>
                  <a:pt x="415872" y="1875973"/>
                </a:cubicBezTo>
                <a:cubicBezTo>
                  <a:pt x="427135" y="1863459"/>
                  <a:pt x="458423" y="1867213"/>
                  <a:pt x="497845" y="1861581"/>
                </a:cubicBezTo>
                <a:close/>
                <a:moveTo>
                  <a:pt x="281337" y="1845937"/>
                </a:moveTo>
                <a:cubicBezTo>
                  <a:pt x="277583" y="1885359"/>
                  <a:pt x="283840" y="1916647"/>
                  <a:pt x="271325" y="1927909"/>
                </a:cubicBezTo>
                <a:cubicBezTo>
                  <a:pt x="258185" y="1939799"/>
                  <a:pt x="227524" y="1933542"/>
                  <a:pt x="204997" y="1935419"/>
                </a:cubicBezTo>
                <a:cubicBezTo>
                  <a:pt x="203120" y="1912892"/>
                  <a:pt x="192483" y="1884108"/>
                  <a:pt x="202495" y="1869091"/>
                </a:cubicBezTo>
                <a:cubicBezTo>
                  <a:pt x="211880" y="1854699"/>
                  <a:pt x="243168" y="1855949"/>
                  <a:pt x="281337" y="1845937"/>
                </a:cubicBezTo>
                <a:close/>
                <a:moveTo>
                  <a:pt x="2501469" y="1835925"/>
                </a:moveTo>
                <a:cubicBezTo>
                  <a:pt x="2503972" y="1856575"/>
                  <a:pt x="2505849" y="1876599"/>
                  <a:pt x="2510229" y="1913517"/>
                </a:cubicBezTo>
                <a:cubicBezTo>
                  <a:pt x="2473310" y="1906009"/>
                  <a:pt x="2451409" y="1901003"/>
                  <a:pt x="2429509" y="1896623"/>
                </a:cubicBezTo>
                <a:cubicBezTo>
                  <a:pt x="2433262" y="1879101"/>
                  <a:pt x="2431386" y="1853447"/>
                  <a:pt x="2442023" y="1845937"/>
                </a:cubicBezTo>
                <a:cubicBezTo>
                  <a:pt x="2457041" y="1835300"/>
                  <a:pt x="2481445" y="1838429"/>
                  <a:pt x="2501469" y="1835925"/>
                </a:cubicBezTo>
                <a:close/>
                <a:moveTo>
                  <a:pt x="64205" y="1825915"/>
                </a:moveTo>
                <a:cubicBezTo>
                  <a:pt x="56697" y="1866587"/>
                  <a:pt x="59199" y="1898500"/>
                  <a:pt x="46059" y="1908512"/>
                </a:cubicBezTo>
                <a:cubicBezTo>
                  <a:pt x="38863" y="1913831"/>
                  <a:pt x="26661" y="1915708"/>
                  <a:pt x="14146" y="1914847"/>
                </a:cubicBezTo>
                <a:lnTo>
                  <a:pt x="0" y="1910623"/>
                </a:lnTo>
                <a:lnTo>
                  <a:pt x="0" y="1838984"/>
                </a:lnTo>
                <a:lnTo>
                  <a:pt x="13051" y="1834049"/>
                </a:lnTo>
                <a:cubicBezTo>
                  <a:pt x="26974" y="1831859"/>
                  <a:pt x="44182" y="1830295"/>
                  <a:pt x="64205" y="1825915"/>
                </a:cubicBezTo>
                <a:close/>
                <a:moveTo>
                  <a:pt x="2289968" y="1793376"/>
                </a:moveTo>
                <a:cubicBezTo>
                  <a:pt x="2283084" y="1832797"/>
                  <a:pt x="2286839" y="1861581"/>
                  <a:pt x="2273699" y="1875348"/>
                </a:cubicBezTo>
                <a:cubicBezTo>
                  <a:pt x="2263687" y="1885985"/>
                  <a:pt x="2221761" y="1887863"/>
                  <a:pt x="2215504" y="1878476"/>
                </a:cubicBezTo>
                <a:cubicBezTo>
                  <a:pt x="2204241" y="1862207"/>
                  <a:pt x="2199861" y="1828417"/>
                  <a:pt x="2209247" y="1814025"/>
                </a:cubicBezTo>
                <a:cubicBezTo>
                  <a:pt x="2218633" y="1800258"/>
                  <a:pt x="2251172" y="1802136"/>
                  <a:pt x="2289968" y="1793376"/>
                </a:cubicBezTo>
                <a:close/>
                <a:moveTo>
                  <a:pt x="2023402" y="1780234"/>
                </a:moveTo>
                <a:cubicBezTo>
                  <a:pt x="2034040" y="1782737"/>
                  <a:pt x="2052811" y="1782737"/>
                  <a:pt x="2054689" y="1788369"/>
                </a:cubicBezTo>
                <a:cubicBezTo>
                  <a:pt x="2061572" y="1809018"/>
                  <a:pt x="2063449" y="1831545"/>
                  <a:pt x="2067203" y="1852821"/>
                </a:cubicBezTo>
                <a:cubicBezTo>
                  <a:pt x="2049684" y="1858452"/>
                  <a:pt x="2043426" y="1860329"/>
                  <a:pt x="2037794" y="1862833"/>
                </a:cubicBezTo>
                <a:cubicBezTo>
                  <a:pt x="2032788" y="1835300"/>
                  <a:pt x="2028408" y="1807768"/>
                  <a:pt x="2023402" y="1780234"/>
                </a:cubicBezTo>
                <a:close/>
                <a:moveTo>
                  <a:pt x="1580376" y="1736511"/>
                </a:moveTo>
                <a:cubicBezTo>
                  <a:pt x="1593204" y="1737528"/>
                  <a:pt x="1606032" y="1741439"/>
                  <a:pt x="1612289" y="1747696"/>
                </a:cubicBezTo>
                <a:cubicBezTo>
                  <a:pt x="1624178" y="1759585"/>
                  <a:pt x="1618548" y="1790246"/>
                  <a:pt x="1622301" y="1829668"/>
                </a:cubicBezTo>
                <a:cubicBezTo>
                  <a:pt x="1584757" y="1819656"/>
                  <a:pt x="1552845" y="1820283"/>
                  <a:pt x="1543458" y="1806516"/>
                </a:cubicBezTo>
                <a:cubicBezTo>
                  <a:pt x="1533446" y="1792124"/>
                  <a:pt x="1535949" y="1753328"/>
                  <a:pt x="1548463" y="1742690"/>
                </a:cubicBezTo>
                <a:cubicBezTo>
                  <a:pt x="1554721" y="1737372"/>
                  <a:pt x="1567548" y="1735495"/>
                  <a:pt x="1580376" y="1736511"/>
                </a:cubicBezTo>
                <a:close/>
                <a:moveTo>
                  <a:pt x="1350104" y="1720164"/>
                </a:moveTo>
                <a:cubicBezTo>
                  <a:pt x="1368251" y="1724544"/>
                  <a:pt x="1395783" y="1724544"/>
                  <a:pt x="1402666" y="1735808"/>
                </a:cubicBezTo>
                <a:cubicBezTo>
                  <a:pt x="1412678" y="1753954"/>
                  <a:pt x="1408298" y="1779609"/>
                  <a:pt x="1410800" y="1813398"/>
                </a:cubicBezTo>
                <a:cubicBezTo>
                  <a:pt x="1382016" y="1809018"/>
                  <a:pt x="1355736" y="1809018"/>
                  <a:pt x="1354484" y="1804638"/>
                </a:cubicBezTo>
                <a:cubicBezTo>
                  <a:pt x="1350104" y="1777106"/>
                  <a:pt x="1350730" y="1748322"/>
                  <a:pt x="1350104" y="1720164"/>
                </a:cubicBezTo>
                <a:close/>
                <a:moveTo>
                  <a:pt x="1111697" y="1713281"/>
                </a:moveTo>
                <a:cubicBezTo>
                  <a:pt x="1117954" y="1710152"/>
                  <a:pt x="1128592" y="1715784"/>
                  <a:pt x="1137352" y="1717661"/>
                </a:cubicBezTo>
                <a:cubicBezTo>
                  <a:pt x="1128592" y="1742065"/>
                  <a:pt x="1119205" y="1767094"/>
                  <a:pt x="1109820" y="1794001"/>
                </a:cubicBezTo>
                <a:cubicBezTo>
                  <a:pt x="1113574" y="1795253"/>
                  <a:pt x="1105440" y="1794001"/>
                  <a:pt x="1101058" y="1789621"/>
                </a:cubicBezTo>
                <a:cubicBezTo>
                  <a:pt x="1076656" y="1764592"/>
                  <a:pt x="1081036" y="1728298"/>
                  <a:pt x="1111697" y="1713281"/>
                </a:cubicBezTo>
                <a:close/>
                <a:moveTo>
                  <a:pt x="954010" y="1710152"/>
                </a:moveTo>
                <a:cubicBezTo>
                  <a:pt x="954635" y="1728298"/>
                  <a:pt x="955260" y="1747070"/>
                  <a:pt x="956513" y="1780234"/>
                </a:cubicBezTo>
                <a:cubicBezTo>
                  <a:pt x="922096" y="1773977"/>
                  <a:pt x="898944" y="1772100"/>
                  <a:pt x="878295" y="1763340"/>
                </a:cubicBezTo>
                <a:cubicBezTo>
                  <a:pt x="873288" y="1761462"/>
                  <a:pt x="873288" y="1727673"/>
                  <a:pt x="876418" y="1726421"/>
                </a:cubicBezTo>
                <a:cubicBezTo>
                  <a:pt x="901447" y="1718286"/>
                  <a:pt x="928354" y="1715158"/>
                  <a:pt x="954010" y="1710152"/>
                </a:cubicBezTo>
                <a:close/>
                <a:moveTo>
                  <a:pt x="424007" y="1636314"/>
                </a:moveTo>
                <a:cubicBezTo>
                  <a:pt x="462803" y="1646326"/>
                  <a:pt x="495342" y="1645701"/>
                  <a:pt x="504102" y="1660093"/>
                </a:cubicBezTo>
                <a:cubicBezTo>
                  <a:pt x="513487" y="1675110"/>
                  <a:pt x="507230" y="1708901"/>
                  <a:pt x="494715" y="1725169"/>
                </a:cubicBezTo>
                <a:cubicBezTo>
                  <a:pt x="487833" y="1733930"/>
                  <a:pt x="445907" y="1730176"/>
                  <a:pt x="436522" y="1718912"/>
                </a:cubicBezTo>
                <a:cubicBezTo>
                  <a:pt x="424632" y="1704519"/>
                  <a:pt x="429012" y="1675735"/>
                  <a:pt x="424007" y="1636314"/>
                </a:cubicBezTo>
                <a:close/>
                <a:moveTo>
                  <a:pt x="37455" y="1620436"/>
                </a:moveTo>
                <a:cubicBezTo>
                  <a:pt x="49187" y="1619576"/>
                  <a:pt x="60137" y="1620045"/>
                  <a:pt x="68585" y="1625051"/>
                </a:cubicBezTo>
                <a:cubicBezTo>
                  <a:pt x="80474" y="1631934"/>
                  <a:pt x="77971" y="1663221"/>
                  <a:pt x="84229" y="1696385"/>
                </a:cubicBezTo>
                <a:cubicBezTo>
                  <a:pt x="50439" y="1694509"/>
                  <a:pt x="19778" y="1700766"/>
                  <a:pt x="11017" y="1690127"/>
                </a:cubicBezTo>
                <a:cubicBezTo>
                  <a:pt x="-871" y="1674485"/>
                  <a:pt x="4134" y="1646326"/>
                  <a:pt x="1631" y="1623799"/>
                </a:cubicBezTo>
                <a:cubicBezTo>
                  <a:pt x="13207" y="1623487"/>
                  <a:pt x="25722" y="1621297"/>
                  <a:pt x="37455" y="1620436"/>
                </a:cubicBezTo>
                <a:close/>
                <a:moveTo>
                  <a:pt x="291349" y="1615665"/>
                </a:moveTo>
                <a:cubicBezTo>
                  <a:pt x="288221" y="1653209"/>
                  <a:pt x="294477" y="1684497"/>
                  <a:pt x="283215" y="1692632"/>
                </a:cubicBezTo>
                <a:cubicBezTo>
                  <a:pt x="266945" y="1704519"/>
                  <a:pt x="235659" y="1705772"/>
                  <a:pt x="216887" y="1697637"/>
                </a:cubicBezTo>
                <a:cubicBezTo>
                  <a:pt x="207500" y="1693257"/>
                  <a:pt x="202495" y="1649455"/>
                  <a:pt x="212506" y="1638817"/>
                </a:cubicBezTo>
                <a:cubicBezTo>
                  <a:pt x="225021" y="1624425"/>
                  <a:pt x="254430" y="1625051"/>
                  <a:pt x="291349" y="1615665"/>
                </a:cubicBezTo>
                <a:close/>
                <a:moveTo>
                  <a:pt x="2452661" y="1613162"/>
                </a:moveTo>
                <a:cubicBezTo>
                  <a:pt x="2477065" y="1622547"/>
                  <a:pt x="2502094" y="1631309"/>
                  <a:pt x="2524621" y="1643198"/>
                </a:cubicBezTo>
                <a:cubicBezTo>
                  <a:pt x="2527749" y="1645074"/>
                  <a:pt x="2522744" y="1673858"/>
                  <a:pt x="2519614" y="1674485"/>
                </a:cubicBezTo>
                <a:cubicBezTo>
                  <a:pt x="2500217" y="1677613"/>
                  <a:pt x="2480193" y="1675110"/>
                  <a:pt x="2447029" y="1674485"/>
                </a:cubicBezTo>
                <a:cubicBezTo>
                  <a:pt x="2449531" y="1646326"/>
                  <a:pt x="2451409" y="1630057"/>
                  <a:pt x="2452661" y="1613162"/>
                </a:cubicBezTo>
                <a:close/>
                <a:moveTo>
                  <a:pt x="2262357" y="1589775"/>
                </a:moveTo>
                <a:cubicBezTo>
                  <a:pt x="2274167" y="1590322"/>
                  <a:pt x="2286213" y="1593138"/>
                  <a:pt x="2295599" y="1597518"/>
                </a:cubicBezTo>
                <a:cubicBezTo>
                  <a:pt x="2303734" y="1601273"/>
                  <a:pt x="2304986" y="1641946"/>
                  <a:pt x="2294974" y="1652584"/>
                </a:cubicBezTo>
                <a:cubicBezTo>
                  <a:pt x="2283711" y="1664473"/>
                  <a:pt x="2256178" y="1661970"/>
                  <a:pt x="2223639" y="1668228"/>
                </a:cubicBezTo>
                <a:cubicBezTo>
                  <a:pt x="2226143" y="1634437"/>
                  <a:pt x="2220511" y="1600647"/>
                  <a:pt x="2230523" y="1595641"/>
                </a:cubicBezTo>
                <a:cubicBezTo>
                  <a:pt x="2238970" y="1590948"/>
                  <a:pt x="2250546" y="1589227"/>
                  <a:pt x="2262357" y="1589775"/>
                </a:cubicBezTo>
                <a:close/>
                <a:moveTo>
                  <a:pt x="2090983" y="1556219"/>
                </a:moveTo>
                <a:cubicBezTo>
                  <a:pt x="2084098" y="1590635"/>
                  <a:pt x="2087228" y="1618794"/>
                  <a:pt x="2074713" y="1629431"/>
                </a:cubicBezTo>
                <a:cubicBezTo>
                  <a:pt x="2061572" y="1640069"/>
                  <a:pt x="2034040" y="1633186"/>
                  <a:pt x="2012764" y="1633811"/>
                </a:cubicBezTo>
                <a:cubicBezTo>
                  <a:pt x="2013390" y="1610659"/>
                  <a:pt x="2006508" y="1582501"/>
                  <a:pt x="2016520" y="1564979"/>
                </a:cubicBezTo>
                <a:cubicBezTo>
                  <a:pt x="2022777" y="1554342"/>
                  <a:pt x="2055941" y="1559349"/>
                  <a:pt x="2090983" y="1556219"/>
                </a:cubicBezTo>
                <a:close/>
                <a:moveTo>
                  <a:pt x="1402119" y="1520161"/>
                </a:moveTo>
                <a:cubicBezTo>
                  <a:pt x="1405951" y="1520239"/>
                  <a:pt x="1409862" y="1520552"/>
                  <a:pt x="1410175" y="1521178"/>
                </a:cubicBezTo>
                <a:cubicBezTo>
                  <a:pt x="1414555" y="1543079"/>
                  <a:pt x="1418310" y="1565606"/>
                  <a:pt x="1422690" y="1591887"/>
                </a:cubicBezTo>
                <a:cubicBezTo>
                  <a:pt x="1400788" y="1594390"/>
                  <a:pt x="1391403" y="1595015"/>
                  <a:pt x="1382016" y="1596267"/>
                </a:cubicBezTo>
                <a:cubicBezTo>
                  <a:pt x="1385771" y="1571237"/>
                  <a:pt x="1389526" y="1545582"/>
                  <a:pt x="1394531" y="1520553"/>
                </a:cubicBezTo>
                <a:cubicBezTo>
                  <a:pt x="1394531" y="1520239"/>
                  <a:pt x="1398286" y="1520082"/>
                  <a:pt x="1402119" y="1520161"/>
                </a:cubicBezTo>
                <a:close/>
                <a:moveTo>
                  <a:pt x="1632313" y="1516798"/>
                </a:moveTo>
                <a:cubicBezTo>
                  <a:pt x="1629185" y="1553717"/>
                  <a:pt x="1635443" y="1585003"/>
                  <a:pt x="1624178" y="1593138"/>
                </a:cubicBezTo>
                <a:cubicBezTo>
                  <a:pt x="1608536" y="1604402"/>
                  <a:pt x="1576622" y="1605653"/>
                  <a:pt x="1558476" y="1597518"/>
                </a:cubicBezTo>
                <a:cubicBezTo>
                  <a:pt x="1549090" y="1593138"/>
                  <a:pt x="1544710" y="1549962"/>
                  <a:pt x="1554096" y="1539325"/>
                </a:cubicBezTo>
                <a:cubicBezTo>
                  <a:pt x="1566610" y="1524932"/>
                  <a:pt x="1596021" y="1526183"/>
                  <a:pt x="1632313" y="1516798"/>
                </a:cubicBezTo>
                <a:close/>
                <a:moveTo>
                  <a:pt x="733749" y="1447965"/>
                </a:moveTo>
                <a:cubicBezTo>
                  <a:pt x="737503" y="1472996"/>
                  <a:pt x="745637" y="1499276"/>
                  <a:pt x="741884" y="1523055"/>
                </a:cubicBezTo>
                <a:cubicBezTo>
                  <a:pt x="740632" y="1529313"/>
                  <a:pt x="703088" y="1529938"/>
                  <a:pt x="669297" y="1534945"/>
                </a:cubicBezTo>
                <a:cubicBezTo>
                  <a:pt x="673052" y="1499903"/>
                  <a:pt x="668672" y="1474872"/>
                  <a:pt x="679934" y="1460480"/>
                </a:cubicBezTo>
                <a:cubicBezTo>
                  <a:pt x="688069" y="1449218"/>
                  <a:pt x="714976" y="1451720"/>
                  <a:pt x="733749" y="1447965"/>
                </a:cubicBezTo>
                <a:close/>
                <a:moveTo>
                  <a:pt x="495185" y="1430993"/>
                </a:moveTo>
                <a:cubicBezTo>
                  <a:pt x="506448" y="1430915"/>
                  <a:pt x="516617" y="1432010"/>
                  <a:pt x="522874" y="1437328"/>
                </a:cubicBezTo>
                <a:cubicBezTo>
                  <a:pt x="534763" y="1447340"/>
                  <a:pt x="531009" y="1476124"/>
                  <a:pt x="536641" y="1510540"/>
                </a:cubicBezTo>
                <a:cubicBezTo>
                  <a:pt x="502225" y="1506160"/>
                  <a:pt x="470311" y="1510540"/>
                  <a:pt x="463428" y="1499276"/>
                </a:cubicBezTo>
                <a:cubicBezTo>
                  <a:pt x="453417" y="1482382"/>
                  <a:pt x="460926" y="1454850"/>
                  <a:pt x="460926" y="1431696"/>
                </a:cubicBezTo>
                <a:cubicBezTo>
                  <a:pt x="471563" y="1432322"/>
                  <a:pt x="483922" y="1431071"/>
                  <a:pt x="495185" y="1430993"/>
                </a:cubicBezTo>
                <a:close/>
                <a:moveTo>
                  <a:pt x="270308" y="1409640"/>
                </a:moveTo>
                <a:cubicBezTo>
                  <a:pt x="281494" y="1408388"/>
                  <a:pt x="291662" y="1408545"/>
                  <a:pt x="298232" y="1413551"/>
                </a:cubicBezTo>
                <a:cubicBezTo>
                  <a:pt x="310748" y="1422936"/>
                  <a:pt x="308869" y="1452346"/>
                  <a:pt x="316379" y="1487388"/>
                </a:cubicBezTo>
                <a:cubicBezTo>
                  <a:pt x="280712" y="1483007"/>
                  <a:pt x="251928" y="1487388"/>
                  <a:pt x="241290" y="1475499"/>
                </a:cubicBezTo>
                <a:cubicBezTo>
                  <a:pt x="230652" y="1462984"/>
                  <a:pt x="237536" y="1434826"/>
                  <a:pt x="236284" y="1414176"/>
                </a:cubicBezTo>
                <a:cubicBezTo>
                  <a:pt x="246921" y="1413550"/>
                  <a:pt x="259123" y="1410891"/>
                  <a:pt x="270308" y="1409640"/>
                </a:cubicBezTo>
                <a:close/>
                <a:moveTo>
                  <a:pt x="59747" y="1398924"/>
                </a:moveTo>
                <a:cubicBezTo>
                  <a:pt x="70775" y="1397750"/>
                  <a:pt x="80788" y="1397907"/>
                  <a:pt x="87358" y="1402912"/>
                </a:cubicBezTo>
                <a:cubicBezTo>
                  <a:pt x="99873" y="1411674"/>
                  <a:pt x="97370" y="1441083"/>
                  <a:pt x="104878" y="1475499"/>
                </a:cubicBezTo>
                <a:cubicBezTo>
                  <a:pt x="69837" y="1471119"/>
                  <a:pt x="41053" y="1476124"/>
                  <a:pt x="31040" y="1464235"/>
                </a:cubicBezTo>
                <a:cubicBezTo>
                  <a:pt x="20403" y="1451720"/>
                  <a:pt x="27286" y="1423563"/>
                  <a:pt x="26035" y="1402912"/>
                </a:cubicBezTo>
                <a:cubicBezTo>
                  <a:pt x="36673" y="1402599"/>
                  <a:pt x="48718" y="1400097"/>
                  <a:pt x="59747" y="1398924"/>
                </a:cubicBezTo>
                <a:close/>
                <a:moveTo>
                  <a:pt x="1611585" y="1310068"/>
                </a:moveTo>
                <a:cubicBezTo>
                  <a:pt x="1622614" y="1308895"/>
                  <a:pt x="1632626" y="1309051"/>
                  <a:pt x="1639196" y="1314057"/>
                </a:cubicBezTo>
                <a:cubicBezTo>
                  <a:pt x="1651712" y="1323444"/>
                  <a:pt x="1649209" y="1352228"/>
                  <a:pt x="1656717" y="1386644"/>
                </a:cubicBezTo>
                <a:cubicBezTo>
                  <a:pt x="1621675" y="1382263"/>
                  <a:pt x="1592892" y="1387269"/>
                  <a:pt x="1582880" y="1375380"/>
                </a:cubicBezTo>
                <a:cubicBezTo>
                  <a:pt x="1572242" y="1362865"/>
                  <a:pt x="1579125" y="1335333"/>
                  <a:pt x="1577874" y="1314057"/>
                </a:cubicBezTo>
                <a:cubicBezTo>
                  <a:pt x="1588512" y="1313744"/>
                  <a:pt x="1600557" y="1311241"/>
                  <a:pt x="1611585" y="1310068"/>
                </a:cubicBezTo>
                <a:close/>
                <a:moveTo>
                  <a:pt x="734374" y="1231773"/>
                </a:moveTo>
                <a:cubicBezTo>
                  <a:pt x="745638" y="1232398"/>
                  <a:pt x="757527" y="1235214"/>
                  <a:pt x="766287" y="1238969"/>
                </a:cubicBezTo>
                <a:cubicBezTo>
                  <a:pt x="772544" y="1242097"/>
                  <a:pt x="774421" y="1280268"/>
                  <a:pt x="765036" y="1290280"/>
                </a:cubicBezTo>
                <a:cubicBezTo>
                  <a:pt x="753147" y="1303420"/>
                  <a:pt x="728117" y="1303420"/>
                  <a:pt x="691824" y="1314057"/>
                </a:cubicBezTo>
                <a:cubicBezTo>
                  <a:pt x="698081" y="1276513"/>
                  <a:pt x="694327" y="1247104"/>
                  <a:pt x="706216" y="1237717"/>
                </a:cubicBezTo>
                <a:cubicBezTo>
                  <a:pt x="712473" y="1232711"/>
                  <a:pt x="723111" y="1231147"/>
                  <a:pt x="734374" y="1231773"/>
                </a:cubicBezTo>
                <a:close/>
                <a:moveTo>
                  <a:pt x="513409" y="1207134"/>
                </a:moveTo>
                <a:cubicBezTo>
                  <a:pt x="524751" y="1206743"/>
                  <a:pt x="535701" y="1208620"/>
                  <a:pt x="538516" y="1212688"/>
                </a:cubicBezTo>
                <a:cubicBezTo>
                  <a:pt x="548529" y="1227705"/>
                  <a:pt x="552909" y="1258366"/>
                  <a:pt x="543523" y="1271506"/>
                </a:cubicBezTo>
                <a:cubicBezTo>
                  <a:pt x="534763" y="1284023"/>
                  <a:pt x="505979" y="1281518"/>
                  <a:pt x="470937" y="1288403"/>
                </a:cubicBezTo>
                <a:cubicBezTo>
                  <a:pt x="477195" y="1253986"/>
                  <a:pt x="474066" y="1228330"/>
                  <a:pt x="485955" y="1215190"/>
                </a:cubicBezTo>
                <a:cubicBezTo>
                  <a:pt x="490335" y="1210184"/>
                  <a:pt x="502068" y="1207525"/>
                  <a:pt x="513409" y="1207134"/>
                </a:cubicBezTo>
                <a:close/>
                <a:moveTo>
                  <a:pt x="295417" y="1189301"/>
                </a:moveTo>
                <a:cubicBezTo>
                  <a:pt x="306367" y="1190005"/>
                  <a:pt x="317005" y="1192977"/>
                  <a:pt x="324514" y="1198296"/>
                </a:cubicBezTo>
                <a:cubicBezTo>
                  <a:pt x="333900" y="1205178"/>
                  <a:pt x="328268" y="1233962"/>
                  <a:pt x="330771" y="1266501"/>
                </a:cubicBezTo>
                <a:cubicBezTo>
                  <a:pt x="298232" y="1258366"/>
                  <a:pt x="271950" y="1258992"/>
                  <a:pt x="260063" y="1246477"/>
                </a:cubicBezTo>
                <a:cubicBezTo>
                  <a:pt x="251303" y="1237092"/>
                  <a:pt x="256308" y="1197669"/>
                  <a:pt x="264443" y="1193916"/>
                </a:cubicBezTo>
                <a:cubicBezTo>
                  <a:pt x="273203" y="1190161"/>
                  <a:pt x="284467" y="1188597"/>
                  <a:pt x="295417" y="1189301"/>
                </a:cubicBezTo>
                <a:close/>
                <a:moveTo>
                  <a:pt x="68664" y="1170997"/>
                </a:moveTo>
                <a:cubicBezTo>
                  <a:pt x="79223" y="1169355"/>
                  <a:pt x="89236" y="1168885"/>
                  <a:pt x="97370" y="1172640"/>
                </a:cubicBezTo>
                <a:cubicBezTo>
                  <a:pt x="107381" y="1177019"/>
                  <a:pt x="106755" y="1206430"/>
                  <a:pt x="113638" y="1237092"/>
                </a:cubicBezTo>
                <a:cubicBezTo>
                  <a:pt x="82351" y="1235214"/>
                  <a:pt x="57322" y="1241472"/>
                  <a:pt x="46685" y="1230834"/>
                </a:cubicBezTo>
                <a:cubicBezTo>
                  <a:pt x="36047" y="1220822"/>
                  <a:pt x="39801" y="1195166"/>
                  <a:pt x="36673" y="1176394"/>
                </a:cubicBezTo>
                <a:cubicBezTo>
                  <a:pt x="46997" y="1175456"/>
                  <a:pt x="58104" y="1172640"/>
                  <a:pt x="68664" y="1170997"/>
                </a:cubicBezTo>
                <a:close/>
                <a:moveTo>
                  <a:pt x="2059539" y="1141196"/>
                </a:moveTo>
                <a:cubicBezTo>
                  <a:pt x="2066578" y="1141040"/>
                  <a:pt x="2073774" y="1141665"/>
                  <a:pt x="2074713" y="1143855"/>
                </a:cubicBezTo>
                <a:cubicBezTo>
                  <a:pt x="2082848" y="1160125"/>
                  <a:pt x="2085350" y="1178897"/>
                  <a:pt x="2090357" y="1197043"/>
                </a:cubicBezTo>
                <a:cubicBezTo>
                  <a:pt x="2077216" y="1199546"/>
                  <a:pt x="2064074" y="1201424"/>
                  <a:pt x="2040297" y="1205803"/>
                </a:cubicBezTo>
                <a:cubicBezTo>
                  <a:pt x="2041548" y="1179523"/>
                  <a:pt x="2042174" y="1160750"/>
                  <a:pt x="2045304" y="1143230"/>
                </a:cubicBezTo>
                <a:cubicBezTo>
                  <a:pt x="2045616" y="1142291"/>
                  <a:pt x="2052499" y="1141353"/>
                  <a:pt x="2059539" y="1141196"/>
                </a:cubicBezTo>
                <a:close/>
                <a:moveTo>
                  <a:pt x="1855938" y="1115306"/>
                </a:moveTo>
                <a:cubicBezTo>
                  <a:pt x="1866654" y="1116480"/>
                  <a:pt x="1877917" y="1118826"/>
                  <a:pt x="1888242" y="1119451"/>
                </a:cubicBezTo>
                <a:cubicBezTo>
                  <a:pt x="1886365" y="1138225"/>
                  <a:pt x="1890744" y="1163254"/>
                  <a:pt x="1880107" y="1174517"/>
                </a:cubicBezTo>
                <a:cubicBezTo>
                  <a:pt x="1870095" y="1185154"/>
                  <a:pt x="1844441" y="1180774"/>
                  <a:pt x="1813152" y="1183277"/>
                </a:cubicBezTo>
                <a:cubicBezTo>
                  <a:pt x="1818784" y="1152617"/>
                  <a:pt x="1816907" y="1123206"/>
                  <a:pt x="1826919" y="1118201"/>
                </a:cubicBezTo>
                <a:cubicBezTo>
                  <a:pt x="1835054" y="1114133"/>
                  <a:pt x="1845222" y="1114133"/>
                  <a:pt x="1855938" y="1115306"/>
                </a:cubicBezTo>
                <a:close/>
                <a:moveTo>
                  <a:pt x="3648765" y="1054218"/>
                </a:moveTo>
                <a:cubicBezTo>
                  <a:pt x="3656587" y="1053749"/>
                  <a:pt x="3664721" y="1055000"/>
                  <a:pt x="3669101" y="1058128"/>
                </a:cubicBezTo>
                <a:cubicBezTo>
                  <a:pt x="3677236" y="1063760"/>
                  <a:pt x="3675359" y="1083159"/>
                  <a:pt x="3679740" y="1104434"/>
                </a:cubicBezTo>
                <a:cubicBezTo>
                  <a:pt x="3659091" y="1102557"/>
                  <a:pt x="3639692" y="1106311"/>
                  <a:pt x="3632809" y="1098802"/>
                </a:cubicBezTo>
                <a:cubicBezTo>
                  <a:pt x="3625300" y="1091294"/>
                  <a:pt x="3624048" y="1067515"/>
                  <a:pt x="3630305" y="1060633"/>
                </a:cubicBezTo>
                <a:cubicBezTo>
                  <a:pt x="3633435" y="1056878"/>
                  <a:pt x="3640944" y="1054688"/>
                  <a:pt x="3648765" y="1054218"/>
                </a:cubicBezTo>
                <a:close/>
                <a:moveTo>
                  <a:pt x="1021590" y="1029344"/>
                </a:moveTo>
                <a:cubicBezTo>
                  <a:pt x="1015958" y="1060006"/>
                  <a:pt x="1017210" y="1088790"/>
                  <a:pt x="1007198" y="1093797"/>
                </a:cubicBezTo>
                <a:cubicBezTo>
                  <a:pt x="990303" y="1101306"/>
                  <a:pt x="966524" y="1093171"/>
                  <a:pt x="945250" y="1091919"/>
                </a:cubicBezTo>
                <a:cubicBezTo>
                  <a:pt x="947753" y="1073147"/>
                  <a:pt x="943998" y="1047491"/>
                  <a:pt x="954635" y="1036854"/>
                </a:cubicBezTo>
                <a:cubicBezTo>
                  <a:pt x="964647" y="1026842"/>
                  <a:pt x="990303" y="1031848"/>
                  <a:pt x="1021590" y="1029344"/>
                </a:cubicBezTo>
                <a:close/>
                <a:moveTo>
                  <a:pt x="3458228" y="1027469"/>
                </a:moveTo>
                <a:cubicBezTo>
                  <a:pt x="3455098" y="1048743"/>
                  <a:pt x="3453846" y="1062510"/>
                  <a:pt x="3451970" y="1076275"/>
                </a:cubicBezTo>
                <a:cubicBezTo>
                  <a:pt x="3442583" y="1073773"/>
                  <a:pt x="3428817" y="1074398"/>
                  <a:pt x="3423811" y="1067515"/>
                </a:cubicBezTo>
                <a:cubicBezTo>
                  <a:pt x="3415677" y="1058755"/>
                  <a:pt x="3413799" y="1044363"/>
                  <a:pt x="3409419" y="1032474"/>
                </a:cubicBezTo>
                <a:cubicBezTo>
                  <a:pt x="3423186" y="1031222"/>
                  <a:pt x="3436951" y="1029971"/>
                  <a:pt x="3458228" y="1027469"/>
                </a:cubicBezTo>
                <a:close/>
                <a:moveTo>
                  <a:pt x="576062" y="983666"/>
                </a:moveTo>
                <a:cubicBezTo>
                  <a:pt x="571055" y="1014327"/>
                  <a:pt x="574185" y="1043111"/>
                  <a:pt x="564173" y="1048118"/>
                </a:cubicBezTo>
                <a:cubicBezTo>
                  <a:pt x="548529" y="1056878"/>
                  <a:pt x="524751" y="1049368"/>
                  <a:pt x="504102" y="1048743"/>
                </a:cubicBezTo>
                <a:cubicBezTo>
                  <a:pt x="505352" y="1029971"/>
                  <a:pt x="500973" y="1004942"/>
                  <a:pt x="510359" y="994303"/>
                </a:cubicBezTo>
                <a:cubicBezTo>
                  <a:pt x="519744" y="983666"/>
                  <a:pt x="545401" y="988046"/>
                  <a:pt x="576062" y="983666"/>
                </a:cubicBezTo>
                <a:close/>
                <a:moveTo>
                  <a:pt x="311217" y="968023"/>
                </a:moveTo>
                <a:cubicBezTo>
                  <a:pt x="321541" y="967397"/>
                  <a:pt x="332336" y="968961"/>
                  <a:pt x="338280" y="973028"/>
                </a:cubicBezTo>
                <a:cubicBezTo>
                  <a:pt x="349543" y="980538"/>
                  <a:pt x="348918" y="1006192"/>
                  <a:pt x="357052" y="1038106"/>
                </a:cubicBezTo>
                <a:cubicBezTo>
                  <a:pt x="323888" y="1034351"/>
                  <a:pt x="299484" y="1038106"/>
                  <a:pt x="290097" y="1028094"/>
                </a:cubicBezTo>
                <a:cubicBezTo>
                  <a:pt x="280712" y="1017456"/>
                  <a:pt x="278209" y="986795"/>
                  <a:pt x="286969" y="976158"/>
                </a:cubicBezTo>
                <a:cubicBezTo>
                  <a:pt x="291037" y="971464"/>
                  <a:pt x="300892" y="968648"/>
                  <a:pt x="311217" y="968023"/>
                </a:cubicBezTo>
                <a:close/>
                <a:moveTo>
                  <a:pt x="2509604" y="953004"/>
                </a:moveTo>
                <a:cubicBezTo>
                  <a:pt x="2525246" y="954256"/>
                  <a:pt x="2546521" y="949876"/>
                  <a:pt x="2555908" y="958636"/>
                </a:cubicBezTo>
                <a:cubicBezTo>
                  <a:pt x="2564668" y="966771"/>
                  <a:pt x="2560914" y="988046"/>
                  <a:pt x="2563417" y="1016830"/>
                </a:cubicBezTo>
                <a:cubicBezTo>
                  <a:pt x="2535884" y="1008695"/>
                  <a:pt x="2513357" y="1009322"/>
                  <a:pt x="2507100" y="999310"/>
                </a:cubicBezTo>
                <a:cubicBezTo>
                  <a:pt x="2500217" y="988672"/>
                  <a:pt x="2507726" y="968648"/>
                  <a:pt x="2509604" y="953004"/>
                </a:cubicBezTo>
                <a:close/>
                <a:moveTo>
                  <a:pt x="93850" y="948233"/>
                </a:moveTo>
                <a:cubicBezTo>
                  <a:pt x="103627" y="948155"/>
                  <a:pt x="113013" y="950189"/>
                  <a:pt x="118645" y="954881"/>
                </a:cubicBezTo>
                <a:cubicBezTo>
                  <a:pt x="128657" y="963641"/>
                  <a:pt x="124902" y="988672"/>
                  <a:pt x="129908" y="1023714"/>
                </a:cubicBezTo>
                <a:cubicBezTo>
                  <a:pt x="96118" y="1012450"/>
                  <a:pt x="73592" y="1011824"/>
                  <a:pt x="63579" y="999935"/>
                </a:cubicBezTo>
                <a:cubicBezTo>
                  <a:pt x="56070" y="991175"/>
                  <a:pt x="58574" y="958636"/>
                  <a:pt x="66709" y="954256"/>
                </a:cubicBezTo>
                <a:cubicBezTo>
                  <a:pt x="73905" y="950501"/>
                  <a:pt x="84073" y="948311"/>
                  <a:pt x="93850" y="948233"/>
                </a:cubicBezTo>
                <a:close/>
                <a:moveTo>
                  <a:pt x="1873614" y="892151"/>
                </a:moveTo>
                <a:cubicBezTo>
                  <a:pt x="1883235" y="891369"/>
                  <a:pt x="1893561" y="892308"/>
                  <a:pt x="1897629" y="896063"/>
                </a:cubicBezTo>
                <a:cubicBezTo>
                  <a:pt x="1908891" y="906073"/>
                  <a:pt x="1908891" y="927975"/>
                  <a:pt x="1917026" y="956759"/>
                </a:cubicBezTo>
                <a:cubicBezTo>
                  <a:pt x="1886365" y="954256"/>
                  <a:pt x="1861960" y="958011"/>
                  <a:pt x="1856955" y="949876"/>
                </a:cubicBezTo>
                <a:cubicBezTo>
                  <a:pt x="1848821" y="937361"/>
                  <a:pt x="1848194" y="914208"/>
                  <a:pt x="1853826" y="898566"/>
                </a:cubicBezTo>
                <a:cubicBezTo>
                  <a:pt x="1855077" y="895437"/>
                  <a:pt x="1863994" y="892934"/>
                  <a:pt x="1873614" y="892151"/>
                </a:cubicBezTo>
                <a:close/>
                <a:moveTo>
                  <a:pt x="1210955" y="826762"/>
                </a:moveTo>
                <a:cubicBezTo>
                  <a:pt x="1220732" y="825823"/>
                  <a:pt x="1230275" y="826918"/>
                  <a:pt x="1236218" y="830985"/>
                </a:cubicBezTo>
                <a:cubicBezTo>
                  <a:pt x="1246857" y="838493"/>
                  <a:pt x="1245605" y="863524"/>
                  <a:pt x="1253113" y="898566"/>
                </a:cubicBezTo>
                <a:cubicBezTo>
                  <a:pt x="1218699" y="890431"/>
                  <a:pt x="1196172" y="891056"/>
                  <a:pt x="1185535" y="880419"/>
                </a:cubicBezTo>
                <a:cubicBezTo>
                  <a:pt x="1176773" y="871659"/>
                  <a:pt x="1176773" y="839120"/>
                  <a:pt x="1184283" y="834740"/>
                </a:cubicBezTo>
                <a:cubicBezTo>
                  <a:pt x="1191166" y="830673"/>
                  <a:pt x="1201178" y="827700"/>
                  <a:pt x="1210955" y="826762"/>
                </a:cubicBezTo>
                <a:close/>
                <a:moveTo>
                  <a:pt x="1003834" y="818627"/>
                </a:moveTo>
                <a:cubicBezTo>
                  <a:pt x="1012986" y="819096"/>
                  <a:pt x="1021903" y="821286"/>
                  <a:pt x="1028473" y="825353"/>
                </a:cubicBezTo>
                <a:cubicBezTo>
                  <a:pt x="1036607" y="830985"/>
                  <a:pt x="1032227" y="854762"/>
                  <a:pt x="1035355" y="885424"/>
                </a:cubicBezTo>
                <a:cubicBezTo>
                  <a:pt x="1006571" y="877289"/>
                  <a:pt x="984671" y="876664"/>
                  <a:pt x="974659" y="866027"/>
                </a:cubicBezTo>
                <a:cubicBezTo>
                  <a:pt x="967776" y="857892"/>
                  <a:pt x="970905" y="824728"/>
                  <a:pt x="977787" y="822225"/>
                </a:cubicBezTo>
                <a:cubicBezTo>
                  <a:pt x="985297" y="819409"/>
                  <a:pt x="994683" y="818158"/>
                  <a:pt x="1003834" y="818627"/>
                </a:cubicBezTo>
                <a:close/>
                <a:moveTo>
                  <a:pt x="328737" y="764656"/>
                </a:moveTo>
                <a:cubicBezTo>
                  <a:pt x="337185" y="764813"/>
                  <a:pt x="344850" y="765908"/>
                  <a:pt x="349543" y="770288"/>
                </a:cubicBezTo>
                <a:cubicBezTo>
                  <a:pt x="358304" y="778422"/>
                  <a:pt x="354550" y="799699"/>
                  <a:pt x="357052" y="828482"/>
                </a:cubicBezTo>
                <a:cubicBezTo>
                  <a:pt x="329520" y="820348"/>
                  <a:pt x="306994" y="820973"/>
                  <a:pt x="300736" y="810961"/>
                </a:cubicBezTo>
                <a:cubicBezTo>
                  <a:pt x="293852" y="800324"/>
                  <a:pt x="301987" y="780300"/>
                  <a:pt x="303239" y="764657"/>
                </a:cubicBezTo>
                <a:cubicBezTo>
                  <a:pt x="311060" y="765282"/>
                  <a:pt x="320290" y="764500"/>
                  <a:pt x="328737" y="764656"/>
                </a:cubicBezTo>
                <a:close/>
                <a:moveTo>
                  <a:pt x="2570300" y="755270"/>
                </a:moveTo>
                <a:cubicBezTo>
                  <a:pt x="2574680" y="755896"/>
                  <a:pt x="2577184" y="769662"/>
                  <a:pt x="2584066" y="786557"/>
                </a:cubicBezTo>
                <a:cubicBezTo>
                  <a:pt x="2560914" y="784680"/>
                  <a:pt x="2546521" y="785932"/>
                  <a:pt x="2534006" y="781552"/>
                </a:cubicBezTo>
                <a:cubicBezTo>
                  <a:pt x="2529001" y="779675"/>
                  <a:pt x="2529001" y="765282"/>
                  <a:pt x="2526498" y="757148"/>
                </a:cubicBezTo>
                <a:cubicBezTo>
                  <a:pt x="2540890" y="755896"/>
                  <a:pt x="2555908" y="753393"/>
                  <a:pt x="2570300" y="755270"/>
                </a:cubicBezTo>
                <a:close/>
                <a:moveTo>
                  <a:pt x="104174" y="742208"/>
                </a:moveTo>
                <a:cubicBezTo>
                  <a:pt x="112387" y="741347"/>
                  <a:pt x="119896" y="741504"/>
                  <a:pt x="124902" y="745258"/>
                </a:cubicBezTo>
                <a:cubicBezTo>
                  <a:pt x="133662" y="752141"/>
                  <a:pt x="132412" y="773417"/>
                  <a:pt x="138669" y="800949"/>
                </a:cubicBezTo>
                <a:cubicBezTo>
                  <a:pt x="111135" y="797194"/>
                  <a:pt x="89861" y="799699"/>
                  <a:pt x="82351" y="790937"/>
                </a:cubicBezTo>
                <a:cubicBezTo>
                  <a:pt x="74217" y="781552"/>
                  <a:pt x="79849" y="760902"/>
                  <a:pt x="79223" y="745258"/>
                </a:cubicBezTo>
                <a:cubicBezTo>
                  <a:pt x="87045" y="744946"/>
                  <a:pt x="95961" y="743068"/>
                  <a:pt x="104174" y="742208"/>
                </a:cubicBezTo>
                <a:close/>
                <a:moveTo>
                  <a:pt x="1894108" y="670873"/>
                </a:moveTo>
                <a:cubicBezTo>
                  <a:pt x="1899349" y="671108"/>
                  <a:pt x="1905450" y="671733"/>
                  <a:pt x="1910143" y="671421"/>
                </a:cubicBezTo>
                <a:cubicBezTo>
                  <a:pt x="1907014" y="689567"/>
                  <a:pt x="1903886" y="707714"/>
                  <a:pt x="1899505" y="732744"/>
                </a:cubicBezTo>
                <a:cubicBezTo>
                  <a:pt x="1885739" y="725861"/>
                  <a:pt x="1870720" y="721479"/>
                  <a:pt x="1870720" y="717726"/>
                </a:cubicBezTo>
                <a:cubicBezTo>
                  <a:pt x="1872597" y="702082"/>
                  <a:pt x="1876352" y="686438"/>
                  <a:pt x="1883235" y="672673"/>
                </a:cubicBezTo>
                <a:cubicBezTo>
                  <a:pt x="1884487" y="670796"/>
                  <a:pt x="1888867" y="670639"/>
                  <a:pt x="1894108" y="670873"/>
                </a:cubicBezTo>
                <a:close/>
                <a:moveTo>
                  <a:pt x="1677054" y="653665"/>
                </a:moveTo>
                <a:cubicBezTo>
                  <a:pt x="1685189" y="652492"/>
                  <a:pt x="1692697" y="652335"/>
                  <a:pt x="1698016" y="655777"/>
                </a:cubicBezTo>
                <a:cubicBezTo>
                  <a:pt x="1707403" y="662036"/>
                  <a:pt x="1707403" y="683936"/>
                  <a:pt x="1714912" y="710842"/>
                </a:cubicBezTo>
                <a:cubicBezTo>
                  <a:pt x="1687379" y="707714"/>
                  <a:pt x="1666104" y="712094"/>
                  <a:pt x="1657969" y="703334"/>
                </a:cubicBezTo>
                <a:cubicBezTo>
                  <a:pt x="1649209" y="693948"/>
                  <a:pt x="1653589" y="673298"/>
                  <a:pt x="1652337" y="657654"/>
                </a:cubicBezTo>
                <a:cubicBezTo>
                  <a:pt x="1660159" y="657029"/>
                  <a:pt x="1668919" y="654839"/>
                  <a:pt x="1677054" y="653665"/>
                </a:cubicBezTo>
                <a:close/>
                <a:moveTo>
                  <a:pt x="1753706" y="0"/>
                </a:moveTo>
                <a:cubicBezTo>
                  <a:pt x="1751829" y="18772"/>
                  <a:pt x="1753706" y="31914"/>
                  <a:pt x="1748702" y="40048"/>
                </a:cubicBezTo>
                <a:cubicBezTo>
                  <a:pt x="1744947" y="45679"/>
                  <a:pt x="1725550" y="47556"/>
                  <a:pt x="1723045" y="44429"/>
                </a:cubicBezTo>
                <a:cubicBezTo>
                  <a:pt x="1716790" y="35667"/>
                  <a:pt x="1711157" y="20650"/>
                  <a:pt x="1714912" y="13140"/>
                </a:cubicBezTo>
                <a:cubicBezTo>
                  <a:pt x="1718665" y="6258"/>
                  <a:pt x="1734935" y="5632"/>
                  <a:pt x="1753706" y="0"/>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298264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rgbClr val="571C7A"/>
            </a:gs>
            <a:gs pos="74000">
              <a:srgbClr val="3D1B62"/>
            </a:gs>
            <a:gs pos="50000">
              <a:srgbClr val="091933">
                <a:lumMod val="100000"/>
              </a:srgbClr>
            </a:gs>
            <a:gs pos="100000">
              <a:srgbClr val="711C91"/>
            </a:gs>
          </a:gsLst>
          <a:lin ang="5400000" scaled="1"/>
        </a:grad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D94D37F6-DD0B-4393-8CE5-E8B84FDC7B82}"/>
              </a:ext>
            </a:extLst>
          </p:cNvPr>
          <p:cNvSpPr/>
          <p:nvPr userDrawn="1"/>
        </p:nvSpPr>
        <p:spPr>
          <a:xfrm>
            <a:off x="0" y="-4298133"/>
            <a:ext cx="4447394" cy="8760589"/>
          </a:xfrm>
          <a:custGeom>
            <a:avLst/>
            <a:gdLst>
              <a:gd name="connsiteX0" fmla="*/ 1167257 w 4447394"/>
              <a:gd name="connsiteY0" fmla="*/ 8686309 h 8760589"/>
              <a:gd name="connsiteX1" fmla="*/ 1179772 w 4447394"/>
              <a:gd name="connsiteY1" fmla="*/ 8687795 h 8760589"/>
              <a:gd name="connsiteX2" fmla="*/ 1189784 w 4447394"/>
              <a:gd name="connsiteY2" fmla="*/ 8731596 h 8760589"/>
              <a:gd name="connsiteX3" fmla="*/ 1145356 w 4447394"/>
              <a:gd name="connsiteY3" fmla="*/ 8730345 h 8760589"/>
              <a:gd name="connsiteX4" fmla="*/ 1154743 w 4447394"/>
              <a:gd name="connsiteY4" fmla="*/ 8689047 h 8760589"/>
              <a:gd name="connsiteX5" fmla="*/ 1167257 w 4447394"/>
              <a:gd name="connsiteY5" fmla="*/ 8686309 h 8760589"/>
              <a:gd name="connsiteX6" fmla="*/ 1398155 w 4447394"/>
              <a:gd name="connsiteY6" fmla="*/ 8683415 h 8760589"/>
              <a:gd name="connsiteX7" fmla="*/ 1391898 w 4447394"/>
              <a:gd name="connsiteY7" fmla="*/ 8751621 h 8760589"/>
              <a:gd name="connsiteX8" fmla="*/ 1331827 w 4447394"/>
              <a:gd name="connsiteY8" fmla="*/ 8756000 h 8760589"/>
              <a:gd name="connsiteX9" fmla="*/ 1327447 w 4447394"/>
              <a:gd name="connsiteY9" fmla="*/ 8703439 h 8760589"/>
              <a:gd name="connsiteX10" fmla="*/ 1398155 w 4447394"/>
              <a:gd name="connsiteY10" fmla="*/ 8683415 h 8760589"/>
              <a:gd name="connsiteX11" fmla="*/ 42722 w 4447394"/>
              <a:gd name="connsiteY11" fmla="*/ 8568435 h 8760589"/>
              <a:gd name="connsiteX12" fmla="*/ 70958 w 4447394"/>
              <a:gd name="connsiteY12" fmla="*/ 8577665 h 8760589"/>
              <a:gd name="connsiteX13" fmla="*/ 68455 w 4447394"/>
              <a:gd name="connsiteY13" fmla="*/ 8636485 h 8760589"/>
              <a:gd name="connsiteX14" fmla="*/ 40923 w 4447394"/>
              <a:gd name="connsiteY14" fmla="*/ 8644698 h 8760589"/>
              <a:gd name="connsiteX15" fmla="*/ 0 w 4447394"/>
              <a:gd name="connsiteY15" fmla="*/ 8647394 h 8760589"/>
              <a:gd name="connsiteX16" fmla="*/ 0 w 4447394"/>
              <a:gd name="connsiteY16" fmla="*/ 8610768 h 8760589"/>
              <a:gd name="connsiteX17" fmla="*/ 1266 w 4447394"/>
              <a:gd name="connsiteY17" fmla="*/ 8602069 h 8760589"/>
              <a:gd name="connsiteX18" fmla="*/ 12138 w 4447394"/>
              <a:gd name="connsiteY18" fmla="*/ 8575161 h 8760589"/>
              <a:gd name="connsiteX19" fmla="*/ 42722 w 4447394"/>
              <a:gd name="connsiteY19" fmla="*/ 8568435 h 8760589"/>
              <a:gd name="connsiteX20" fmla="*/ 1599410 w 4447394"/>
              <a:gd name="connsiteY20" fmla="*/ 8493111 h 8760589"/>
              <a:gd name="connsiteX21" fmla="*/ 1627804 w 4447394"/>
              <a:gd name="connsiteY21" fmla="*/ 8495693 h 8760589"/>
              <a:gd name="connsiteX22" fmla="*/ 1649079 w 4447394"/>
              <a:gd name="connsiteY22" fmla="*/ 8567028 h 8760589"/>
              <a:gd name="connsiteX23" fmla="*/ 1575241 w 4447394"/>
              <a:gd name="connsiteY23" fmla="*/ 8557016 h 8760589"/>
              <a:gd name="connsiteX24" fmla="*/ 1569609 w 4447394"/>
              <a:gd name="connsiteY24" fmla="*/ 8505078 h 8760589"/>
              <a:gd name="connsiteX25" fmla="*/ 1599410 w 4447394"/>
              <a:gd name="connsiteY25" fmla="*/ 8493111 h 8760589"/>
              <a:gd name="connsiteX26" fmla="*/ 1427566 w 4447394"/>
              <a:gd name="connsiteY26" fmla="*/ 8463779 h 8760589"/>
              <a:gd name="connsiteX27" fmla="*/ 1410045 w 4447394"/>
              <a:gd name="connsiteY27" fmla="*/ 8536366 h 8760589"/>
              <a:gd name="connsiteX28" fmla="*/ 1351226 w 4447394"/>
              <a:gd name="connsiteY28" fmla="*/ 8533864 h 8760589"/>
              <a:gd name="connsiteX29" fmla="*/ 1353728 w 4447394"/>
              <a:gd name="connsiteY29" fmla="*/ 8475043 h 8760589"/>
              <a:gd name="connsiteX30" fmla="*/ 1427566 w 4447394"/>
              <a:gd name="connsiteY30" fmla="*/ 8463779 h 8760589"/>
              <a:gd name="connsiteX31" fmla="*/ 1157636 w 4447394"/>
              <a:gd name="connsiteY31" fmla="*/ 8445790 h 8760589"/>
              <a:gd name="connsiteX32" fmla="*/ 1188532 w 4447394"/>
              <a:gd name="connsiteY32" fmla="*/ 8452517 h 8760589"/>
              <a:gd name="connsiteX33" fmla="*/ 1206679 w 4447394"/>
              <a:gd name="connsiteY33" fmla="*/ 8526354 h 8760589"/>
              <a:gd name="connsiteX34" fmla="*/ 1131591 w 4447394"/>
              <a:gd name="connsiteY34" fmla="*/ 8514465 h 8760589"/>
              <a:gd name="connsiteX35" fmla="*/ 1129088 w 4447394"/>
              <a:gd name="connsiteY35" fmla="*/ 8455019 h 8760589"/>
              <a:gd name="connsiteX36" fmla="*/ 1157636 w 4447394"/>
              <a:gd name="connsiteY36" fmla="*/ 8445790 h 8760589"/>
              <a:gd name="connsiteX37" fmla="*/ 518285 w 4447394"/>
              <a:gd name="connsiteY37" fmla="*/ 8388769 h 8760589"/>
              <a:gd name="connsiteX38" fmla="*/ 531504 w 4447394"/>
              <a:gd name="connsiteY38" fmla="*/ 8393071 h 8760589"/>
              <a:gd name="connsiteX39" fmla="*/ 555908 w 4447394"/>
              <a:gd name="connsiteY39" fmla="*/ 8470037 h 8760589"/>
              <a:gd name="connsiteX40" fmla="*/ 480820 w 4447394"/>
              <a:gd name="connsiteY40" fmla="*/ 8464406 h 8760589"/>
              <a:gd name="connsiteX41" fmla="*/ 473935 w 4447394"/>
              <a:gd name="connsiteY41" fmla="*/ 8399328 h 8760589"/>
              <a:gd name="connsiteX42" fmla="*/ 518285 w 4447394"/>
              <a:gd name="connsiteY42" fmla="*/ 8388769 h 8760589"/>
              <a:gd name="connsiteX43" fmla="*/ 288951 w 4447394"/>
              <a:gd name="connsiteY43" fmla="*/ 8369528 h 8760589"/>
              <a:gd name="connsiteX44" fmla="*/ 320630 w 4447394"/>
              <a:gd name="connsiteY44" fmla="*/ 8380555 h 8760589"/>
              <a:gd name="connsiteX45" fmla="*/ 326260 w 4447394"/>
              <a:gd name="connsiteY45" fmla="*/ 8456897 h 8760589"/>
              <a:gd name="connsiteX46" fmla="*/ 248669 w 4447394"/>
              <a:gd name="connsiteY46" fmla="*/ 8431242 h 8760589"/>
              <a:gd name="connsiteX47" fmla="*/ 254927 w 4447394"/>
              <a:gd name="connsiteY47" fmla="*/ 8373047 h 8760589"/>
              <a:gd name="connsiteX48" fmla="*/ 288951 w 4447394"/>
              <a:gd name="connsiteY48" fmla="*/ 8369528 h 8760589"/>
              <a:gd name="connsiteX49" fmla="*/ 1873719 w 4447394"/>
              <a:gd name="connsiteY49" fmla="*/ 8333626 h 8760589"/>
              <a:gd name="connsiteX50" fmla="*/ 1876849 w 4447394"/>
              <a:gd name="connsiteY50" fmla="*/ 8358030 h 8760589"/>
              <a:gd name="connsiteX51" fmla="*/ 1813648 w 4447394"/>
              <a:gd name="connsiteY51" fmla="*/ 8373674 h 8760589"/>
              <a:gd name="connsiteX52" fmla="*/ 1819280 w 4447394"/>
              <a:gd name="connsiteY52" fmla="*/ 8338006 h 8760589"/>
              <a:gd name="connsiteX53" fmla="*/ 1873719 w 4447394"/>
              <a:gd name="connsiteY53" fmla="*/ 8333626 h 8760589"/>
              <a:gd name="connsiteX54" fmla="*/ 106000 w 4447394"/>
              <a:gd name="connsiteY54" fmla="*/ 8333626 h 8760589"/>
              <a:gd name="connsiteX55" fmla="*/ 97865 w 4447394"/>
              <a:gd name="connsiteY55" fmla="*/ 8409966 h 8760589"/>
              <a:gd name="connsiteX56" fmla="*/ 32162 w 4447394"/>
              <a:gd name="connsiteY56" fmla="*/ 8414971 h 8760589"/>
              <a:gd name="connsiteX57" fmla="*/ 27782 w 4447394"/>
              <a:gd name="connsiteY57" fmla="*/ 8356778 h 8760589"/>
              <a:gd name="connsiteX58" fmla="*/ 106000 w 4447394"/>
              <a:gd name="connsiteY58" fmla="*/ 8333626 h 8760589"/>
              <a:gd name="connsiteX59" fmla="*/ 1406681 w 4447394"/>
              <a:gd name="connsiteY59" fmla="*/ 8247899 h 8760589"/>
              <a:gd name="connsiteX60" fmla="*/ 1438829 w 4447394"/>
              <a:gd name="connsiteY60" fmla="*/ 8257286 h 8760589"/>
              <a:gd name="connsiteX61" fmla="*/ 1447590 w 4447394"/>
              <a:gd name="connsiteY61" fmla="*/ 8332374 h 8760589"/>
              <a:gd name="connsiteX62" fmla="*/ 1369998 w 4447394"/>
              <a:gd name="connsiteY62" fmla="*/ 8311724 h 8760589"/>
              <a:gd name="connsiteX63" fmla="*/ 1373127 w 4447394"/>
              <a:gd name="connsiteY63" fmla="*/ 8253531 h 8760589"/>
              <a:gd name="connsiteX64" fmla="*/ 1406681 w 4447394"/>
              <a:gd name="connsiteY64" fmla="*/ 8247899 h 8760589"/>
              <a:gd name="connsiteX65" fmla="*/ 1222948 w 4447394"/>
              <a:gd name="connsiteY65" fmla="*/ 8241642 h 8760589"/>
              <a:gd name="connsiteX66" fmla="*/ 1212311 w 4447394"/>
              <a:gd name="connsiteY66" fmla="*/ 8294830 h 8760589"/>
              <a:gd name="connsiteX67" fmla="*/ 1158497 w 4447394"/>
              <a:gd name="connsiteY67" fmla="*/ 8299835 h 8760589"/>
              <a:gd name="connsiteX68" fmla="*/ 1177269 w 4447394"/>
              <a:gd name="connsiteY68" fmla="*/ 8277308 h 8760589"/>
              <a:gd name="connsiteX69" fmla="*/ 1222948 w 4447394"/>
              <a:gd name="connsiteY69" fmla="*/ 8241642 h 8760589"/>
              <a:gd name="connsiteX70" fmla="*/ 526811 w 4447394"/>
              <a:gd name="connsiteY70" fmla="*/ 8164675 h 8760589"/>
              <a:gd name="connsiteX71" fmla="*/ 557785 w 4447394"/>
              <a:gd name="connsiteY71" fmla="*/ 8172811 h 8760589"/>
              <a:gd name="connsiteX72" fmla="*/ 577809 w 4447394"/>
              <a:gd name="connsiteY72" fmla="*/ 8255407 h 8760589"/>
              <a:gd name="connsiteX73" fmla="*/ 495837 w 4447394"/>
              <a:gd name="connsiteY73" fmla="*/ 8237262 h 8760589"/>
              <a:gd name="connsiteX74" fmla="*/ 499592 w 4447394"/>
              <a:gd name="connsiteY74" fmla="*/ 8171559 h 8760589"/>
              <a:gd name="connsiteX75" fmla="*/ 526811 w 4447394"/>
              <a:gd name="connsiteY75" fmla="*/ 8164675 h 8760589"/>
              <a:gd name="connsiteX76" fmla="*/ 347536 w 4447394"/>
              <a:gd name="connsiteY76" fmla="*/ 8149657 h 8760589"/>
              <a:gd name="connsiteX77" fmla="*/ 323132 w 4447394"/>
              <a:gd name="connsiteY77" fmla="*/ 8230379 h 8760589"/>
              <a:gd name="connsiteX78" fmla="*/ 258055 w 4447394"/>
              <a:gd name="connsiteY78" fmla="*/ 8220992 h 8760589"/>
              <a:gd name="connsiteX79" fmla="*/ 263687 w 4447394"/>
              <a:gd name="connsiteY79" fmla="*/ 8162799 h 8760589"/>
              <a:gd name="connsiteX80" fmla="*/ 347536 w 4447394"/>
              <a:gd name="connsiteY80" fmla="*/ 8149657 h 8760589"/>
              <a:gd name="connsiteX81" fmla="*/ 3453717 w 4447394"/>
              <a:gd name="connsiteY81" fmla="*/ 8003860 h 8760589"/>
              <a:gd name="connsiteX82" fmla="*/ 3462477 w 4447394"/>
              <a:gd name="connsiteY82" fmla="*/ 8027638 h 8760589"/>
              <a:gd name="connsiteX83" fmla="*/ 3398651 w 4447394"/>
              <a:gd name="connsiteY83" fmla="*/ 8054545 h 8760589"/>
              <a:gd name="connsiteX84" fmla="*/ 3406786 w 4447394"/>
              <a:gd name="connsiteY84" fmla="*/ 8009492 h 8760589"/>
              <a:gd name="connsiteX85" fmla="*/ 3453717 w 4447394"/>
              <a:gd name="connsiteY85" fmla="*/ 8003860 h 8760589"/>
              <a:gd name="connsiteX86" fmla="*/ 808081 w 4447394"/>
              <a:gd name="connsiteY86" fmla="*/ 7966941 h 8760589"/>
              <a:gd name="connsiteX87" fmla="*/ 796819 w 4447394"/>
              <a:gd name="connsiteY87" fmla="*/ 8048913 h 8760589"/>
              <a:gd name="connsiteX88" fmla="*/ 726736 w 4447394"/>
              <a:gd name="connsiteY88" fmla="*/ 8050165 h 8760589"/>
              <a:gd name="connsiteX89" fmla="*/ 728612 w 4447394"/>
              <a:gd name="connsiteY89" fmla="*/ 7985088 h 8760589"/>
              <a:gd name="connsiteX90" fmla="*/ 808081 w 4447394"/>
              <a:gd name="connsiteY90" fmla="*/ 7966941 h 8760589"/>
              <a:gd name="connsiteX91" fmla="*/ 542689 w 4447394"/>
              <a:gd name="connsiteY91" fmla="*/ 7954035 h 8760589"/>
              <a:gd name="connsiteX92" fmla="*/ 574054 w 4447394"/>
              <a:gd name="connsiteY92" fmla="*/ 7964438 h 8760589"/>
              <a:gd name="connsiteX93" fmla="*/ 588446 w 4447394"/>
              <a:gd name="connsiteY93" fmla="*/ 8045785 h 8760589"/>
              <a:gd name="connsiteX94" fmla="*/ 506474 w 4447394"/>
              <a:gd name="connsiteY94" fmla="*/ 8030766 h 8760589"/>
              <a:gd name="connsiteX95" fmla="*/ 508977 w 4447394"/>
              <a:gd name="connsiteY95" fmla="*/ 7960058 h 8760589"/>
              <a:gd name="connsiteX96" fmla="*/ 542689 w 4447394"/>
              <a:gd name="connsiteY96" fmla="*/ 7954035 h 8760589"/>
              <a:gd name="connsiteX97" fmla="*/ 2811080 w 4447394"/>
              <a:gd name="connsiteY97" fmla="*/ 7923139 h 8760589"/>
              <a:gd name="connsiteX98" fmla="*/ 2791683 w 4447394"/>
              <a:gd name="connsiteY98" fmla="*/ 7993848 h 8760589"/>
              <a:gd name="connsiteX99" fmla="*/ 2739120 w 4447394"/>
              <a:gd name="connsiteY99" fmla="*/ 7990720 h 8760589"/>
              <a:gd name="connsiteX100" fmla="*/ 2742875 w 4447394"/>
              <a:gd name="connsiteY100" fmla="*/ 7930647 h 8760589"/>
              <a:gd name="connsiteX101" fmla="*/ 2811080 w 4447394"/>
              <a:gd name="connsiteY101" fmla="*/ 7923139 h 8760589"/>
              <a:gd name="connsiteX102" fmla="*/ 2575176 w 4447394"/>
              <a:gd name="connsiteY102" fmla="*/ 7906870 h 8760589"/>
              <a:gd name="connsiteX103" fmla="*/ 2575801 w 4447394"/>
              <a:gd name="connsiteY103" fmla="*/ 7969443 h 8760589"/>
              <a:gd name="connsiteX104" fmla="*/ 2515105 w 4447394"/>
              <a:gd name="connsiteY104" fmla="*/ 7977578 h 8760589"/>
              <a:gd name="connsiteX105" fmla="*/ 2512602 w 4447394"/>
              <a:gd name="connsiteY105" fmla="*/ 7913753 h 8760589"/>
              <a:gd name="connsiteX106" fmla="*/ 2575176 w 4447394"/>
              <a:gd name="connsiteY106" fmla="*/ 7906870 h 8760589"/>
              <a:gd name="connsiteX107" fmla="*/ 114760 w 4447394"/>
              <a:gd name="connsiteY107" fmla="*/ 7906245 h 8760589"/>
              <a:gd name="connsiteX108" fmla="*/ 106000 w 4447394"/>
              <a:gd name="connsiteY108" fmla="*/ 7958806 h 8760589"/>
              <a:gd name="connsiteX109" fmla="*/ 55941 w 4447394"/>
              <a:gd name="connsiteY109" fmla="*/ 7955678 h 8760589"/>
              <a:gd name="connsiteX110" fmla="*/ 60946 w 4447394"/>
              <a:gd name="connsiteY110" fmla="*/ 7918134 h 8760589"/>
              <a:gd name="connsiteX111" fmla="*/ 114760 w 4447394"/>
              <a:gd name="connsiteY111" fmla="*/ 7906245 h 8760589"/>
              <a:gd name="connsiteX112" fmla="*/ 736122 w 4447394"/>
              <a:gd name="connsiteY112" fmla="*/ 7777967 h 8760589"/>
              <a:gd name="connsiteX113" fmla="*/ 791812 w 4447394"/>
              <a:gd name="connsiteY113" fmla="*/ 7790482 h 8760589"/>
              <a:gd name="connsiteX114" fmla="*/ 802449 w 4447394"/>
              <a:gd name="connsiteY114" fmla="*/ 7841167 h 8760589"/>
              <a:gd name="connsiteX115" fmla="*/ 748636 w 4447394"/>
              <a:gd name="connsiteY115" fmla="*/ 7831782 h 8760589"/>
              <a:gd name="connsiteX116" fmla="*/ 736122 w 4447394"/>
              <a:gd name="connsiteY116" fmla="*/ 7777967 h 8760589"/>
              <a:gd name="connsiteX117" fmla="*/ 3422430 w 4447394"/>
              <a:gd name="connsiteY117" fmla="*/ 7768582 h 8760589"/>
              <a:gd name="connsiteX118" fmla="*/ 3468734 w 4447394"/>
              <a:gd name="connsiteY118" fmla="*/ 7776090 h 8760589"/>
              <a:gd name="connsiteX119" fmla="*/ 3477496 w 4447394"/>
              <a:gd name="connsiteY119" fmla="*/ 7832407 h 8760589"/>
              <a:gd name="connsiteX120" fmla="*/ 3421803 w 4447394"/>
              <a:gd name="connsiteY120" fmla="*/ 7821143 h 8760589"/>
              <a:gd name="connsiteX121" fmla="*/ 3422430 w 4447394"/>
              <a:gd name="connsiteY121" fmla="*/ 7768582 h 8760589"/>
              <a:gd name="connsiteX122" fmla="*/ 560210 w 4447394"/>
              <a:gd name="connsiteY122" fmla="*/ 7729394 h 8760589"/>
              <a:gd name="connsiteX123" fmla="*/ 592201 w 4447394"/>
              <a:gd name="connsiteY123" fmla="*/ 7736043 h 8760589"/>
              <a:gd name="connsiteX124" fmla="*/ 614728 w 4447394"/>
              <a:gd name="connsiteY124" fmla="*/ 7804248 h 8760589"/>
              <a:gd name="connsiteX125" fmla="*/ 598458 w 4447394"/>
              <a:gd name="connsiteY125" fmla="*/ 7823020 h 8760589"/>
              <a:gd name="connsiteX126" fmla="*/ 526498 w 4447394"/>
              <a:gd name="connsiteY126" fmla="*/ 7810506 h 8760589"/>
              <a:gd name="connsiteX127" fmla="*/ 525873 w 4447394"/>
              <a:gd name="connsiteY127" fmla="*/ 7739171 h 8760589"/>
              <a:gd name="connsiteX128" fmla="*/ 560210 w 4447394"/>
              <a:gd name="connsiteY128" fmla="*/ 7729394 h 8760589"/>
              <a:gd name="connsiteX129" fmla="*/ 3028213 w 4447394"/>
              <a:gd name="connsiteY129" fmla="*/ 7728533 h 8760589"/>
              <a:gd name="connsiteX130" fmla="*/ 3012569 w 4447394"/>
              <a:gd name="connsiteY130" fmla="*/ 7770459 h 8760589"/>
              <a:gd name="connsiteX131" fmla="*/ 2973773 w 4447394"/>
              <a:gd name="connsiteY131" fmla="*/ 7776716 h 8760589"/>
              <a:gd name="connsiteX132" fmla="*/ 2981282 w 4447394"/>
              <a:gd name="connsiteY132" fmla="*/ 7735418 h 8760589"/>
              <a:gd name="connsiteX133" fmla="*/ 3028213 w 4447394"/>
              <a:gd name="connsiteY133" fmla="*/ 7728533 h 8760589"/>
              <a:gd name="connsiteX134" fmla="*/ 2790822 w 4447394"/>
              <a:gd name="connsiteY134" fmla="*/ 7703895 h 8760589"/>
              <a:gd name="connsiteX135" fmla="*/ 2820467 w 4447394"/>
              <a:gd name="connsiteY135" fmla="*/ 7712891 h 8760589"/>
              <a:gd name="connsiteX136" fmla="*/ 2831730 w 4447394"/>
              <a:gd name="connsiteY136" fmla="*/ 7786728 h 8760589"/>
              <a:gd name="connsiteX137" fmla="*/ 2759144 w 4447394"/>
              <a:gd name="connsiteY137" fmla="*/ 7769207 h 8760589"/>
              <a:gd name="connsiteX138" fmla="*/ 2761647 w 4447394"/>
              <a:gd name="connsiteY138" fmla="*/ 7710387 h 8760589"/>
              <a:gd name="connsiteX139" fmla="*/ 2790822 w 4447394"/>
              <a:gd name="connsiteY139" fmla="*/ 7703895 h 8760589"/>
              <a:gd name="connsiteX140" fmla="*/ 121252 w 4447394"/>
              <a:gd name="connsiteY140" fmla="*/ 7684654 h 8760589"/>
              <a:gd name="connsiteX141" fmla="*/ 152305 w 4447394"/>
              <a:gd name="connsiteY141" fmla="*/ 7695369 h 8760589"/>
              <a:gd name="connsiteX142" fmla="*/ 167323 w 4447394"/>
              <a:gd name="connsiteY142" fmla="*/ 7765452 h 8760589"/>
              <a:gd name="connsiteX143" fmla="*/ 149176 w 4447394"/>
              <a:gd name="connsiteY143" fmla="*/ 7782347 h 8760589"/>
              <a:gd name="connsiteX144" fmla="*/ 79093 w 4447394"/>
              <a:gd name="connsiteY144" fmla="*/ 7761698 h 8760589"/>
              <a:gd name="connsiteX145" fmla="*/ 85975 w 4447394"/>
              <a:gd name="connsiteY145" fmla="*/ 7690364 h 8760589"/>
              <a:gd name="connsiteX146" fmla="*/ 121252 w 4447394"/>
              <a:gd name="connsiteY146" fmla="*/ 7684654 h 8760589"/>
              <a:gd name="connsiteX147" fmla="*/ 2538882 w 4447394"/>
              <a:gd name="connsiteY147" fmla="*/ 7682228 h 8760589"/>
              <a:gd name="connsiteX148" fmla="*/ 2600205 w 4447394"/>
              <a:gd name="connsiteY148" fmla="*/ 7689737 h 8760589"/>
              <a:gd name="connsiteX149" fmla="*/ 2610842 w 4447394"/>
              <a:gd name="connsiteY149" fmla="*/ 7764202 h 8760589"/>
              <a:gd name="connsiteX150" fmla="*/ 2538257 w 4447394"/>
              <a:gd name="connsiteY150" fmla="*/ 7749808 h 8760589"/>
              <a:gd name="connsiteX151" fmla="*/ 2538882 w 4447394"/>
              <a:gd name="connsiteY151" fmla="*/ 7682228 h 8760589"/>
              <a:gd name="connsiteX152" fmla="*/ 2078337 w 4447394"/>
              <a:gd name="connsiteY152" fmla="*/ 7669713 h 8760589"/>
              <a:gd name="connsiteX153" fmla="*/ 2101489 w 4447394"/>
              <a:gd name="connsiteY153" fmla="*/ 7673468 h 8760589"/>
              <a:gd name="connsiteX154" fmla="*/ 2138408 w 4447394"/>
              <a:gd name="connsiteY154" fmla="*/ 7722901 h 8760589"/>
              <a:gd name="connsiteX155" fmla="*/ 2097734 w 4447394"/>
              <a:gd name="connsiteY155" fmla="*/ 7714141 h 8760589"/>
              <a:gd name="connsiteX156" fmla="*/ 2078337 w 4447394"/>
              <a:gd name="connsiteY156" fmla="*/ 7669713 h 8760589"/>
              <a:gd name="connsiteX157" fmla="*/ 1909074 w 4447394"/>
              <a:gd name="connsiteY157" fmla="*/ 7624035 h 8760589"/>
              <a:gd name="connsiteX158" fmla="*/ 1945679 w 4447394"/>
              <a:gd name="connsiteY158" fmla="*/ 7629041 h 8760589"/>
              <a:gd name="connsiteX159" fmla="*/ 1950686 w 4447394"/>
              <a:gd name="connsiteY159" fmla="*/ 7693492 h 8760589"/>
              <a:gd name="connsiteX160" fmla="*/ 1879976 w 4447394"/>
              <a:gd name="connsiteY160" fmla="*/ 7698497 h 8760589"/>
              <a:gd name="connsiteX161" fmla="*/ 1879976 w 4447394"/>
              <a:gd name="connsiteY161" fmla="*/ 7632169 h 8760589"/>
              <a:gd name="connsiteX162" fmla="*/ 1909074 w 4447394"/>
              <a:gd name="connsiteY162" fmla="*/ 7624035 h 8760589"/>
              <a:gd name="connsiteX163" fmla="*/ 1682008 w 4447394"/>
              <a:gd name="connsiteY163" fmla="*/ 7609878 h 8760589"/>
              <a:gd name="connsiteX164" fmla="*/ 1714781 w 4447394"/>
              <a:gd name="connsiteY164" fmla="*/ 7619029 h 8760589"/>
              <a:gd name="connsiteX165" fmla="*/ 1732928 w 4447394"/>
              <a:gd name="connsiteY165" fmla="*/ 7699749 h 8760589"/>
              <a:gd name="connsiteX166" fmla="*/ 1649079 w 4447394"/>
              <a:gd name="connsiteY166" fmla="*/ 7688487 h 8760589"/>
              <a:gd name="connsiteX167" fmla="*/ 1647827 w 4447394"/>
              <a:gd name="connsiteY167" fmla="*/ 7617152 h 8760589"/>
              <a:gd name="connsiteX168" fmla="*/ 1682008 w 4447394"/>
              <a:gd name="connsiteY168" fmla="*/ 7609878 h 8760589"/>
              <a:gd name="connsiteX169" fmla="*/ 1450718 w 4447394"/>
              <a:gd name="connsiteY169" fmla="*/ 7583363 h 8760589"/>
              <a:gd name="connsiteX170" fmla="*/ 1492017 w 4447394"/>
              <a:gd name="connsiteY170" fmla="*/ 7593373 h 8760589"/>
              <a:gd name="connsiteX171" fmla="*/ 1505158 w 4447394"/>
              <a:gd name="connsiteY171" fmla="*/ 7640929 h 8760589"/>
              <a:gd name="connsiteX172" fmla="*/ 1465735 w 4447394"/>
              <a:gd name="connsiteY172" fmla="*/ 7620907 h 8760589"/>
              <a:gd name="connsiteX173" fmla="*/ 1450718 w 4447394"/>
              <a:gd name="connsiteY173" fmla="*/ 7583363 h 8760589"/>
              <a:gd name="connsiteX174" fmla="*/ 840620 w 4447394"/>
              <a:gd name="connsiteY174" fmla="*/ 7567092 h 8760589"/>
              <a:gd name="connsiteX175" fmla="*/ 826854 w 4447394"/>
              <a:gd name="connsiteY175" fmla="*/ 7605262 h 8760589"/>
              <a:gd name="connsiteX176" fmla="*/ 781800 w 4447394"/>
              <a:gd name="connsiteY176" fmla="*/ 7615900 h 8760589"/>
              <a:gd name="connsiteX177" fmla="*/ 809334 w 4447394"/>
              <a:gd name="connsiteY177" fmla="*/ 7570846 h 8760589"/>
              <a:gd name="connsiteX178" fmla="*/ 840620 w 4447394"/>
              <a:gd name="connsiteY178" fmla="*/ 7567092 h 8760589"/>
              <a:gd name="connsiteX179" fmla="*/ 607219 w 4447394"/>
              <a:gd name="connsiteY179" fmla="*/ 7517972 h 8760589"/>
              <a:gd name="connsiteX180" fmla="*/ 625990 w 4447394"/>
              <a:gd name="connsiteY180" fmla="*/ 7518285 h 8760589"/>
              <a:gd name="connsiteX181" fmla="*/ 629120 w 4447394"/>
              <a:gd name="connsiteY181" fmla="*/ 7565841 h 8760589"/>
              <a:gd name="connsiteX182" fmla="*/ 590949 w 4447394"/>
              <a:gd name="connsiteY182" fmla="*/ 7558332 h 8760589"/>
              <a:gd name="connsiteX183" fmla="*/ 594078 w 4447394"/>
              <a:gd name="connsiteY183" fmla="*/ 7521413 h 8760589"/>
              <a:gd name="connsiteX184" fmla="*/ 607219 w 4447394"/>
              <a:gd name="connsiteY184" fmla="*/ 7517972 h 8760589"/>
              <a:gd name="connsiteX185" fmla="*/ 2850502 w 4447394"/>
              <a:gd name="connsiteY185" fmla="*/ 7496384 h 8760589"/>
              <a:gd name="connsiteX186" fmla="*/ 2853004 w 4447394"/>
              <a:gd name="connsiteY186" fmla="*/ 7565841 h 8760589"/>
              <a:gd name="connsiteX187" fmla="*/ 2780419 w 4447394"/>
              <a:gd name="connsiteY187" fmla="*/ 7550197 h 8760589"/>
              <a:gd name="connsiteX188" fmla="*/ 2777916 w 4447394"/>
              <a:gd name="connsiteY188" fmla="*/ 7507021 h 8760589"/>
              <a:gd name="connsiteX189" fmla="*/ 2850502 w 4447394"/>
              <a:gd name="connsiteY189" fmla="*/ 7496384 h 8760589"/>
              <a:gd name="connsiteX190" fmla="*/ 196106 w 4447394"/>
              <a:gd name="connsiteY190" fmla="*/ 7452582 h 8760589"/>
              <a:gd name="connsiteX191" fmla="*/ 179212 w 4447394"/>
              <a:gd name="connsiteY191" fmla="*/ 7545192 h 8760589"/>
              <a:gd name="connsiteX192" fmla="*/ 99742 w 4447394"/>
              <a:gd name="connsiteY192" fmla="*/ 7543314 h 8760589"/>
              <a:gd name="connsiteX193" fmla="*/ 104749 w 4447394"/>
              <a:gd name="connsiteY193" fmla="*/ 7469477 h 8760589"/>
              <a:gd name="connsiteX194" fmla="*/ 196106 w 4447394"/>
              <a:gd name="connsiteY194" fmla="*/ 7452582 h 8760589"/>
              <a:gd name="connsiteX195" fmla="*/ 1883106 w 4447394"/>
              <a:gd name="connsiteY195" fmla="*/ 7425049 h 8760589"/>
              <a:gd name="connsiteX196" fmla="*/ 1956943 w 4447394"/>
              <a:gd name="connsiteY196" fmla="*/ 7441318 h 8760589"/>
              <a:gd name="connsiteX197" fmla="*/ 1971961 w 4447394"/>
              <a:gd name="connsiteY197" fmla="*/ 7506396 h 8760589"/>
              <a:gd name="connsiteX198" fmla="*/ 1890614 w 4447394"/>
              <a:gd name="connsiteY198" fmla="*/ 7485121 h 8760589"/>
              <a:gd name="connsiteX199" fmla="*/ 1883106 w 4447394"/>
              <a:gd name="connsiteY199" fmla="*/ 7425049 h 8760589"/>
              <a:gd name="connsiteX200" fmla="*/ 1732928 w 4447394"/>
              <a:gd name="connsiteY200" fmla="*/ 7378119 h 8760589"/>
              <a:gd name="connsiteX201" fmla="*/ 1752325 w 4447394"/>
              <a:gd name="connsiteY201" fmla="*/ 7395014 h 8760589"/>
              <a:gd name="connsiteX202" fmla="*/ 1736056 w 4447394"/>
              <a:gd name="connsiteY202" fmla="*/ 7465097 h 8760589"/>
              <a:gd name="connsiteX203" fmla="*/ 1670979 w 4447394"/>
              <a:gd name="connsiteY203" fmla="*/ 7466347 h 8760589"/>
              <a:gd name="connsiteX204" fmla="*/ 1664721 w 4447394"/>
              <a:gd name="connsiteY204" fmla="*/ 7401897 h 8760589"/>
              <a:gd name="connsiteX205" fmla="*/ 1732928 w 4447394"/>
              <a:gd name="connsiteY205" fmla="*/ 7378119 h 8760589"/>
              <a:gd name="connsiteX206" fmla="*/ 3744062 w 4447394"/>
              <a:gd name="connsiteY206" fmla="*/ 7334316 h 8760589"/>
              <a:gd name="connsiteX207" fmla="*/ 3724038 w 4447394"/>
              <a:gd name="connsiteY207" fmla="*/ 7382499 h 8760589"/>
              <a:gd name="connsiteX208" fmla="*/ 3680235 w 4447394"/>
              <a:gd name="connsiteY208" fmla="*/ 7395014 h 8760589"/>
              <a:gd name="connsiteX209" fmla="*/ 3685241 w 4447394"/>
              <a:gd name="connsiteY209" fmla="*/ 7348708 h 8760589"/>
              <a:gd name="connsiteX210" fmla="*/ 3744062 w 4447394"/>
              <a:gd name="connsiteY210" fmla="*/ 7334316 h 8760589"/>
              <a:gd name="connsiteX211" fmla="*/ 2797314 w 4447394"/>
              <a:gd name="connsiteY211" fmla="*/ 7289888 h 8760589"/>
              <a:gd name="connsiteX212" fmla="*/ 2840490 w 4447394"/>
              <a:gd name="connsiteY212" fmla="*/ 7292392 h 8760589"/>
              <a:gd name="connsiteX213" fmla="*/ 2842994 w 4447394"/>
              <a:gd name="connsiteY213" fmla="*/ 7331814 h 8760589"/>
              <a:gd name="connsiteX214" fmla="*/ 2803571 w 4447394"/>
              <a:gd name="connsiteY214" fmla="*/ 7329936 h 8760589"/>
              <a:gd name="connsiteX215" fmla="*/ 2797314 w 4447394"/>
              <a:gd name="connsiteY215" fmla="*/ 7289888 h 8760589"/>
              <a:gd name="connsiteX216" fmla="*/ 179212 w 4447394"/>
              <a:gd name="connsiteY216" fmla="*/ 7239204 h 8760589"/>
              <a:gd name="connsiteX217" fmla="*/ 199861 w 4447394"/>
              <a:gd name="connsiteY217" fmla="*/ 7331814 h 8760589"/>
              <a:gd name="connsiteX218" fmla="*/ 122894 w 4447394"/>
              <a:gd name="connsiteY218" fmla="*/ 7327434 h 8760589"/>
              <a:gd name="connsiteX219" fmla="*/ 121019 w 4447394"/>
              <a:gd name="connsiteY219" fmla="*/ 7246712 h 8760589"/>
              <a:gd name="connsiteX220" fmla="*/ 179212 w 4447394"/>
              <a:gd name="connsiteY220" fmla="*/ 7239204 h 8760589"/>
              <a:gd name="connsiteX221" fmla="*/ 1500073 w 4447394"/>
              <a:gd name="connsiteY221" fmla="*/ 7139946 h 8760589"/>
              <a:gd name="connsiteX222" fmla="*/ 1538322 w 4447394"/>
              <a:gd name="connsiteY222" fmla="*/ 7142840 h 8760589"/>
              <a:gd name="connsiteX223" fmla="*/ 1529562 w 4447394"/>
              <a:gd name="connsiteY223" fmla="*/ 7200408 h 8760589"/>
              <a:gd name="connsiteX224" fmla="*/ 1455725 w 4447394"/>
              <a:gd name="connsiteY224" fmla="*/ 7212297 h 8760589"/>
              <a:gd name="connsiteX225" fmla="*/ 1468865 w 4447394"/>
              <a:gd name="connsiteY225" fmla="*/ 7145968 h 8760589"/>
              <a:gd name="connsiteX226" fmla="*/ 1500073 w 4447394"/>
              <a:gd name="connsiteY226" fmla="*/ 7139946 h 8760589"/>
              <a:gd name="connsiteX227" fmla="*/ 1095297 w 4447394"/>
              <a:gd name="connsiteY227" fmla="*/ 7094657 h 8760589"/>
              <a:gd name="connsiteX228" fmla="*/ 1069016 w 4447394"/>
              <a:gd name="connsiteY228" fmla="*/ 7197905 h 8760589"/>
              <a:gd name="connsiteX229" fmla="*/ 1020834 w 4447394"/>
              <a:gd name="connsiteY229" fmla="*/ 7185391 h 8760589"/>
              <a:gd name="connsiteX230" fmla="*/ 1018330 w 4447394"/>
              <a:gd name="connsiteY230" fmla="*/ 7103417 h 8760589"/>
              <a:gd name="connsiteX231" fmla="*/ 1095297 w 4447394"/>
              <a:gd name="connsiteY231" fmla="*/ 7094657 h 8760589"/>
              <a:gd name="connsiteX232" fmla="*/ 835145 w 4447394"/>
              <a:gd name="connsiteY232" fmla="*/ 7058208 h 8760589"/>
              <a:gd name="connsiteX233" fmla="*/ 878791 w 4447394"/>
              <a:gd name="connsiteY233" fmla="*/ 7076510 h 8760589"/>
              <a:gd name="connsiteX234" fmla="*/ 880669 w 4447394"/>
              <a:gd name="connsiteY234" fmla="*/ 7159109 h 8760589"/>
              <a:gd name="connsiteX235" fmla="*/ 778672 w 4447394"/>
              <a:gd name="connsiteY235" fmla="*/ 7183513 h 8760589"/>
              <a:gd name="connsiteX236" fmla="*/ 796192 w 4447394"/>
              <a:gd name="connsiteY236" fmla="*/ 7080265 h 8760589"/>
              <a:gd name="connsiteX237" fmla="*/ 835145 w 4447394"/>
              <a:gd name="connsiteY237" fmla="*/ 7058208 h 8760589"/>
              <a:gd name="connsiteX238" fmla="*/ 677301 w 4447394"/>
              <a:gd name="connsiteY238" fmla="*/ 7036464 h 8760589"/>
              <a:gd name="connsiteX239" fmla="*/ 659781 w 4447394"/>
              <a:gd name="connsiteY239" fmla="*/ 7137833 h 8760589"/>
              <a:gd name="connsiteX240" fmla="*/ 571552 w 4447394"/>
              <a:gd name="connsiteY240" fmla="*/ 7137833 h 8760589"/>
              <a:gd name="connsiteX241" fmla="*/ 576557 w 4447394"/>
              <a:gd name="connsiteY241" fmla="*/ 7055862 h 8760589"/>
              <a:gd name="connsiteX242" fmla="*/ 677301 w 4447394"/>
              <a:gd name="connsiteY242" fmla="*/ 7036464 h 8760589"/>
              <a:gd name="connsiteX243" fmla="*/ 0 w 4447394"/>
              <a:gd name="connsiteY243" fmla="*/ 7033236 h 8760589"/>
              <a:gd name="connsiteX244" fmla="*/ 5647 w 4447394"/>
              <a:gd name="connsiteY244" fmla="*/ 7054141 h 8760589"/>
              <a:gd name="connsiteX245" fmla="*/ 11513 w 4447394"/>
              <a:gd name="connsiteY245" fmla="*/ 7114681 h 8760589"/>
              <a:gd name="connsiteX246" fmla="*/ 0 w 4447394"/>
              <a:gd name="connsiteY246" fmla="*/ 7113182 h 8760589"/>
              <a:gd name="connsiteX247" fmla="*/ 407217 w 4447394"/>
              <a:gd name="connsiteY247" fmla="*/ 7025200 h 8760589"/>
              <a:gd name="connsiteX248" fmla="*/ 446403 w 4447394"/>
              <a:gd name="connsiteY248" fmla="*/ 7043973 h 8760589"/>
              <a:gd name="connsiteX249" fmla="*/ 470807 w 4447394"/>
              <a:gd name="connsiteY249" fmla="*/ 7144091 h 8760589"/>
              <a:gd name="connsiteX250" fmla="*/ 368186 w 4447394"/>
              <a:gd name="connsiteY250" fmla="*/ 7132203 h 8760589"/>
              <a:gd name="connsiteX251" fmla="*/ 363806 w 4447394"/>
              <a:gd name="connsiteY251" fmla="*/ 7043973 h 8760589"/>
              <a:gd name="connsiteX252" fmla="*/ 407217 w 4447394"/>
              <a:gd name="connsiteY252" fmla="*/ 7025200 h 8760589"/>
              <a:gd name="connsiteX253" fmla="*/ 248043 w 4447394"/>
              <a:gd name="connsiteY253" fmla="*/ 7005802 h 8760589"/>
              <a:gd name="connsiteX254" fmla="*/ 224891 w 4447394"/>
              <a:gd name="connsiteY254" fmla="*/ 7107173 h 8760589"/>
              <a:gd name="connsiteX255" fmla="*/ 136661 w 4447394"/>
              <a:gd name="connsiteY255" fmla="*/ 7102166 h 8760589"/>
              <a:gd name="connsiteX256" fmla="*/ 145421 w 4447394"/>
              <a:gd name="connsiteY256" fmla="*/ 7019569 h 8760589"/>
              <a:gd name="connsiteX257" fmla="*/ 248043 w 4447394"/>
              <a:gd name="connsiteY257" fmla="*/ 7005802 h 8760589"/>
              <a:gd name="connsiteX258" fmla="*/ 2155303 w 4447394"/>
              <a:gd name="connsiteY258" fmla="*/ 6990471 h 8760589"/>
              <a:gd name="connsiteX259" fmla="*/ 2174075 w 4447394"/>
              <a:gd name="connsiteY259" fmla="*/ 6992035 h 8760589"/>
              <a:gd name="connsiteX260" fmla="*/ 2164064 w 4447394"/>
              <a:gd name="connsiteY260" fmla="*/ 7035212 h 8760589"/>
              <a:gd name="connsiteX261" fmla="*/ 2120888 w 4447394"/>
              <a:gd name="connsiteY261" fmla="*/ 7048978 h 8760589"/>
              <a:gd name="connsiteX262" fmla="*/ 2142163 w 4447394"/>
              <a:gd name="connsiteY262" fmla="*/ 6992662 h 8760589"/>
              <a:gd name="connsiteX263" fmla="*/ 2155303 w 4447394"/>
              <a:gd name="connsiteY263" fmla="*/ 6990471 h 8760589"/>
              <a:gd name="connsiteX264" fmla="*/ 4413291 w 4447394"/>
              <a:gd name="connsiteY264" fmla="*/ 6974515 h 8760589"/>
              <a:gd name="connsiteX265" fmla="*/ 4433627 w 4447394"/>
              <a:gd name="connsiteY265" fmla="*/ 6975141 h 8760589"/>
              <a:gd name="connsiteX266" fmla="*/ 4447394 w 4447394"/>
              <a:gd name="connsiteY266" fmla="*/ 7014562 h 8760589"/>
              <a:gd name="connsiteX267" fmla="*/ 4389201 w 4447394"/>
              <a:gd name="connsiteY267" fmla="*/ 7012060 h 8760589"/>
              <a:gd name="connsiteX268" fmla="*/ 4392954 w 4447394"/>
              <a:gd name="connsiteY268" fmla="*/ 6981398 h 8760589"/>
              <a:gd name="connsiteX269" fmla="*/ 4413291 w 4447394"/>
              <a:gd name="connsiteY269" fmla="*/ 6974515 h 8760589"/>
              <a:gd name="connsiteX270" fmla="*/ 1756705 w 4447394"/>
              <a:gd name="connsiteY270" fmla="*/ 6934467 h 8760589"/>
              <a:gd name="connsiteX271" fmla="*/ 1749823 w 4447394"/>
              <a:gd name="connsiteY271" fmla="*/ 7043973 h 8760589"/>
              <a:gd name="connsiteX272" fmla="*/ 1704769 w 4447394"/>
              <a:gd name="connsiteY272" fmla="*/ 7022072 h 8760589"/>
              <a:gd name="connsiteX273" fmla="*/ 1709775 w 4447394"/>
              <a:gd name="connsiteY273" fmla="*/ 6946357 h 8760589"/>
              <a:gd name="connsiteX274" fmla="*/ 1756705 w 4447394"/>
              <a:gd name="connsiteY274" fmla="*/ 6934467 h 8760589"/>
              <a:gd name="connsiteX275" fmla="*/ 1528310 w 4447394"/>
              <a:gd name="connsiteY275" fmla="*/ 6913896 h 8760589"/>
              <a:gd name="connsiteX276" fmla="*/ 1563977 w 4447394"/>
              <a:gd name="connsiteY276" fmla="*/ 6924457 h 8760589"/>
              <a:gd name="connsiteX277" fmla="*/ 1582750 w 4447394"/>
              <a:gd name="connsiteY277" fmla="*/ 7003925 h 8760589"/>
              <a:gd name="connsiteX278" fmla="*/ 1564604 w 4447394"/>
              <a:gd name="connsiteY278" fmla="*/ 7022072 h 8760589"/>
              <a:gd name="connsiteX279" fmla="*/ 1484509 w 4447394"/>
              <a:gd name="connsiteY279" fmla="*/ 7003300 h 8760589"/>
              <a:gd name="connsiteX280" fmla="*/ 1488889 w 4447394"/>
              <a:gd name="connsiteY280" fmla="*/ 6922578 h 8760589"/>
              <a:gd name="connsiteX281" fmla="*/ 1528310 w 4447394"/>
              <a:gd name="connsiteY281" fmla="*/ 6913896 h 8760589"/>
              <a:gd name="connsiteX282" fmla="*/ 1278092 w 4447394"/>
              <a:gd name="connsiteY282" fmla="*/ 6913740 h 8760589"/>
              <a:gd name="connsiteX283" fmla="*/ 1300540 w 4447394"/>
              <a:gd name="connsiteY283" fmla="*/ 6920075 h 8760589"/>
              <a:gd name="connsiteX284" fmla="*/ 1307423 w 4447394"/>
              <a:gd name="connsiteY284" fmla="*/ 6960749 h 8760589"/>
              <a:gd name="connsiteX285" fmla="*/ 1246727 w 4447394"/>
              <a:gd name="connsiteY285" fmla="*/ 6960749 h 8760589"/>
              <a:gd name="connsiteX286" fmla="*/ 1254236 w 4447394"/>
              <a:gd name="connsiteY286" fmla="*/ 6916321 h 8760589"/>
              <a:gd name="connsiteX287" fmla="*/ 1278092 w 4447394"/>
              <a:gd name="connsiteY287" fmla="*/ 6913740 h 8760589"/>
              <a:gd name="connsiteX288" fmla="*/ 1082861 w 4447394"/>
              <a:gd name="connsiteY288" fmla="*/ 6859066 h 8760589"/>
              <a:gd name="connsiteX289" fmla="*/ 1128461 w 4447394"/>
              <a:gd name="connsiteY289" fmla="*/ 6880654 h 8760589"/>
              <a:gd name="connsiteX290" fmla="*/ 1121578 w 4447394"/>
              <a:gd name="connsiteY290" fmla="*/ 6963251 h 8760589"/>
              <a:gd name="connsiteX291" fmla="*/ 1019582 w 4447394"/>
              <a:gd name="connsiteY291" fmla="*/ 6980773 h 8760589"/>
              <a:gd name="connsiteX292" fmla="*/ 1039606 w 4447394"/>
              <a:gd name="connsiteY292" fmla="*/ 6878776 h 8760589"/>
              <a:gd name="connsiteX293" fmla="*/ 1082861 w 4447394"/>
              <a:gd name="connsiteY293" fmla="*/ 6859066 h 8760589"/>
              <a:gd name="connsiteX294" fmla="*/ 861348 w 4447394"/>
              <a:gd name="connsiteY294" fmla="*/ 6838651 h 8760589"/>
              <a:gd name="connsiteX295" fmla="*/ 903195 w 4447394"/>
              <a:gd name="connsiteY295" fmla="*/ 6857502 h 8760589"/>
              <a:gd name="connsiteX296" fmla="*/ 903195 w 4447394"/>
              <a:gd name="connsiteY296" fmla="*/ 6939474 h 8760589"/>
              <a:gd name="connsiteX297" fmla="*/ 817468 w 4447394"/>
              <a:gd name="connsiteY297" fmla="*/ 6940099 h 8760589"/>
              <a:gd name="connsiteX298" fmla="*/ 803076 w 4447394"/>
              <a:gd name="connsiteY298" fmla="*/ 6870016 h 8760589"/>
              <a:gd name="connsiteX299" fmla="*/ 861348 w 4447394"/>
              <a:gd name="connsiteY299" fmla="*/ 6838651 h 8760589"/>
              <a:gd name="connsiteX300" fmla="*/ 423017 w 4447394"/>
              <a:gd name="connsiteY300" fmla="*/ 6813543 h 8760589"/>
              <a:gd name="connsiteX301" fmla="*/ 463925 w 4447394"/>
              <a:gd name="connsiteY301" fmla="*/ 6836852 h 8760589"/>
              <a:gd name="connsiteX302" fmla="*/ 475187 w 4447394"/>
              <a:gd name="connsiteY302" fmla="*/ 6920075 h 8760589"/>
              <a:gd name="connsiteX303" fmla="*/ 369436 w 4447394"/>
              <a:gd name="connsiteY303" fmla="*/ 6915695 h 8760589"/>
              <a:gd name="connsiteX304" fmla="*/ 375068 w 4447394"/>
              <a:gd name="connsiteY304" fmla="*/ 6830595 h 8760589"/>
              <a:gd name="connsiteX305" fmla="*/ 423017 w 4447394"/>
              <a:gd name="connsiteY305" fmla="*/ 6813543 h 8760589"/>
              <a:gd name="connsiteX306" fmla="*/ 641791 w 4447394"/>
              <a:gd name="connsiteY306" fmla="*/ 6812839 h 8760589"/>
              <a:gd name="connsiteX307" fmla="*/ 684811 w 4447394"/>
              <a:gd name="connsiteY307" fmla="*/ 6836852 h 8760589"/>
              <a:gd name="connsiteX308" fmla="*/ 697325 w 4447394"/>
              <a:gd name="connsiteY308" fmla="*/ 6919450 h 8760589"/>
              <a:gd name="connsiteX309" fmla="*/ 593453 w 4447394"/>
              <a:gd name="connsiteY309" fmla="*/ 6915695 h 8760589"/>
              <a:gd name="connsiteX310" fmla="*/ 597833 w 4447394"/>
              <a:gd name="connsiteY310" fmla="*/ 6832472 h 8760589"/>
              <a:gd name="connsiteX311" fmla="*/ 641791 w 4447394"/>
              <a:gd name="connsiteY311" fmla="*/ 6812839 h 8760589"/>
              <a:gd name="connsiteX312" fmla="*/ 194933 w 4447394"/>
              <a:gd name="connsiteY312" fmla="*/ 6791094 h 8760589"/>
              <a:gd name="connsiteX313" fmla="*/ 241785 w 4447394"/>
              <a:gd name="connsiteY313" fmla="*/ 6811823 h 8760589"/>
              <a:gd name="connsiteX314" fmla="*/ 233651 w 4447394"/>
              <a:gd name="connsiteY314" fmla="*/ 6900678 h 8760589"/>
              <a:gd name="connsiteX315" fmla="*/ 130404 w 4447394"/>
              <a:gd name="connsiteY315" fmla="*/ 6912567 h 8760589"/>
              <a:gd name="connsiteX316" fmla="*/ 152305 w 4447394"/>
              <a:gd name="connsiteY316" fmla="*/ 6811196 h 8760589"/>
              <a:gd name="connsiteX317" fmla="*/ 194933 w 4447394"/>
              <a:gd name="connsiteY317" fmla="*/ 6791094 h 8760589"/>
              <a:gd name="connsiteX318" fmla="*/ 18397 w 4447394"/>
              <a:gd name="connsiteY318" fmla="*/ 6774903 h 8760589"/>
              <a:gd name="connsiteX319" fmla="*/ 11513 w 4447394"/>
              <a:gd name="connsiteY319" fmla="*/ 6880654 h 8760589"/>
              <a:gd name="connsiteX320" fmla="*/ 0 w 4447394"/>
              <a:gd name="connsiteY320" fmla="*/ 6886442 h 8760589"/>
              <a:gd name="connsiteX321" fmla="*/ 0 w 4447394"/>
              <a:gd name="connsiteY321" fmla="*/ 6775506 h 8760589"/>
              <a:gd name="connsiteX322" fmla="*/ 1483882 w 4447394"/>
              <a:gd name="connsiteY322" fmla="*/ 6753628 h 8760589"/>
              <a:gd name="connsiteX323" fmla="*/ 1573989 w 4447394"/>
              <a:gd name="connsiteY323" fmla="*/ 6770523 h 8760589"/>
              <a:gd name="connsiteX324" fmla="*/ 1590884 w 4447394"/>
              <a:gd name="connsiteY324" fmla="*/ 6779284 h 8760589"/>
              <a:gd name="connsiteX325" fmla="*/ 1576493 w 4447394"/>
              <a:gd name="connsiteY325" fmla="*/ 6795554 h 8760589"/>
              <a:gd name="connsiteX326" fmla="*/ 1483882 w 4447394"/>
              <a:gd name="connsiteY326" fmla="*/ 6753628 h 8760589"/>
              <a:gd name="connsiteX327" fmla="*/ 1483882 w 4447394"/>
              <a:gd name="connsiteY327" fmla="*/ 6753003 h 8760589"/>
              <a:gd name="connsiteX328" fmla="*/ 1483882 w 4447394"/>
              <a:gd name="connsiteY328" fmla="*/ 6753628 h 8760589"/>
              <a:gd name="connsiteX329" fmla="*/ 1482631 w 4447394"/>
              <a:gd name="connsiteY329" fmla="*/ 6753628 h 8760589"/>
              <a:gd name="connsiteX330" fmla="*/ 1483882 w 4447394"/>
              <a:gd name="connsiteY330" fmla="*/ 6753003 h 8760589"/>
              <a:gd name="connsiteX331" fmla="*/ 1988230 w 4447394"/>
              <a:gd name="connsiteY331" fmla="*/ 6721716 h 8760589"/>
              <a:gd name="connsiteX332" fmla="*/ 1988230 w 4447394"/>
              <a:gd name="connsiteY332" fmla="*/ 6744868 h 8760589"/>
              <a:gd name="connsiteX333" fmla="*/ 1939422 w 4447394"/>
              <a:gd name="connsiteY333" fmla="*/ 6765518 h 8760589"/>
              <a:gd name="connsiteX334" fmla="*/ 1940674 w 4447394"/>
              <a:gd name="connsiteY334" fmla="*/ 6737359 h 8760589"/>
              <a:gd name="connsiteX335" fmla="*/ 1988230 w 4447394"/>
              <a:gd name="connsiteY335" fmla="*/ 6721716 h 8760589"/>
              <a:gd name="connsiteX336" fmla="*/ 1548334 w 4447394"/>
              <a:gd name="connsiteY336" fmla="*/ 6683545 h 8760589"/>
              <a:gd name="connsiteX337" fmla="*/ 1582750 w 4447394"/>
              <a:gd name="connsiteY337" fmla="*/ 6697312 h 8760589"/>
              <a:gd name="connsiteX338" fmla="*/ 1560849 w 4447394"/>
              <a:gd name="connsiteY338" fmla="*/ 6724844 h 8760589"/>
              <a:gd name="connsiteX339" fmla="*/ 1483882 w 4447394"/>
              <a:gd name="connsiteY339" fmla="*/ 6753003 h 8760589"/>
              <a:gd name="connsiteX340" fmla="*/ 1548334 w 4447394"/>
              <a:gd name="connsiteY340" fmla="*/ 6683545 h 8760589"/>
              <a:gd name="connsiteX341" fmla="*/ 1322128 w 4447394"/>
              <a:gd name="connsiteY341" fmla="*/ 6663834 h 8760589"/>
              <a:gd name="connsiteX342" fmla="*/ 1344968 w 4447394"/>
              <a:gd name="connsiteY342" fmla="*/ 6666024 h 8760589"/>
              <a:gd name="connsiteX343" fmla="*/ 1324944 w 4447394"/>
              <a:gd name="connsiteY343" fmla="*/ 6694183 h 8760589"/>
              <a:gd name="connsiteX344" fmla="*/ 1294283 w 4447394"/>
              <a:gd name="connsiteY344" fmla="*/ 6765518 h 8760589"/>
              <a:gd name="connsiteX345" fmla="*/ 1276136 w 4447394"/>
              <a:gd name="connsiteY345" fmla="*/ 6756131 h 8760589"/>
              <a:gd name="connsiteX346" fmla="*/ 1301166 w 4447394"/>
              <a:gd name="connsiteY346" fmla="*/ 6665399 h 8760589"/>
              <a:gd name="connsiteX347" fmla="*/ 1322128 w 4447394"/>
              <a:gd name="connsiteY347" fmla="*/ 6663834 h 8760589"/>
              <a:gd name="connsiteX348" fmla="*/ 3586375 w 4447394"/>
              <a:gd name="connsiteY348" fmla="*/ 6652259 h 8760589"/>
              <a:gd name="connsiteX349" fmla="*/ 3574485 w 4447394"/>
              <a:gd name="connsiteY349" fmla="*/ 6727347 h 8760589"/>
              <a:gd name="connsiteX350" fmla="*/ 3515040 w 4447394"/>
              <a:gd name="connsiteY350" fmla="*/ 6729851 h 8760589"/>
              <a:gd name="connsiteX351" fmla="*/ 3512537 w 4447394"/>
              <a:gd name="connsiteY351" fmla="*/ 6670405 h 8760589"/>
              <a:gd name="connsiteX352" fmla="*/ 3586375 w 4447394"/>
              <a:gd name="connsiteY352" fmla="*/ 6652259 h 8760589"/>
              <a:gd name="connsiteX353" fmla="*/ 1147860 w 4447394"/>
              <a:gd name="connsiteY353" fmla="*/ 6640369 h 8760589"/>
              <a:gd name="connsiteX354" fmla="*/ 1144105 w 4447394"/>
              <a:gd name="connsiteY354" fmla="*/ 6744243 h 8760589"/>
              <a:gd name="connsiteX355" fmla="*/ 1060881 w 4447394"/>
              <a:gd name="connsiteY355" fmla="*/ 6739236 h 8760589"/>
              <a:gd name="connsiteX356" fmla="*/ 1065261 w 4447394"/>
              <a:gd name="connsiteY356" fmla="*/ 6652259 h 8760589"/>
              <a:gd name="connsiteX357" fmla="*/ 1147860 w 4447394"/>
              <a:gd name="connsiteY357" fmla="*/ 6640369 h 8760589"/>
              <a:gd name="connsiteX358" fmla="*/ 875427 w 4447394"/>
              <a:gd name="connsiteY358" fmla="*/ 6633877 h 8760589"/>
              <a:gd name="connsiteX359" fmla="*/ 915708 w 4447394"/>
              <a:gd name="connsiteY359" fmla="*/ 6646627 h 8760589"/>
              <a:gd name="connsiteX360" fmla="*/ 913833 w 4447394"/>
              <a:gd name="connsiteY360" fmla="*/ 6735481 h 8760589"/>
              <a:gd name="connsiteX361" fmla="*/ 823726 w 4447394"/>
              <a:gd name="connsiteY361" fmla="*/ 6727347 h 8760589"/>
              <a:gd name="connsiteX362" fmla="*/ 833738 w 4447394"/>
              <a:gd name="connsiteY362" fmla="*/ 6640369 h 8760589"/>
              <a:gd name="connsiteX363" fmla="*/ 875427 w 4447394"/>
              <a:gd name="connsiteY363" fmla="*/ 6633877 h 8760589"/>
              <a:gd name="connsiteX364" fmla="*/ 647500 w 4447394"/>
              <a:gd name="connsiteY364" fmla="*/ 6600869 h 8760589"/>
              <a:gd name="connsiteX365" fmla="*/ 695448 w 4447394"/>
              <a:gd name="connsiteY365" fmla="*/ 6620970 h 8760589"/>
              <a:gd name="connsiteX366" fmla="*/ 692320 w 4447394"/>
              <a:gd name="connsiteY366" fmla="*/ 6711077 h 8760589"/>
              <a:gd name="connsiteX367" fmla="*/ 604716 w 4447394"/>
              <a:gd name="connsiteY367" fmla="*/ 6705447 h 8760589"/>
              <a:gd name="connsiteX368" fmla="*/ 606593 w 4447394"/>
              <a:gd name="connsiteY368" fmla="*/ 6623475 h 8760589"/>
              <a:gd name="connsiteX369" fmla="*/ 647500 w 4447394"/>
              <a:gd name="connsiteY369" fmla="*/ 6600869 h 8760589"/>
              <a:gd name="connsiteX370" fmla="*/ 426770 w 4447394"/>
              <a:gd name="connsiteY370" fmla="*/ 6578107 h 8760589"/>
              <a:gd name="connsiteX371" fmla="*/ 471433 w 4447394"/>
              <a:gd name="connsiteY371" fmla="*/ 6597818 h 8760589"/>
              <a:gd name="connsiteX372" fmla="*/ 473935 w 4447394"/>
              <a:gd name="connsiteY372" fmla="*/ 6686675 h 8760589"/>
              <a:gd name="connsiteX373" fmla="*/ 388210 w 4447394"/>
              <a:gd name="connsiteY373" fmla="*/ 6694808 h 8760589"/>
              <a:gd name="connsiteX374" fmla="*/ 382578 w 4447394"/>
              <a:gd name="connsiteY374" fmla="*/ 6599696 h 8760589"/>
              <a:gd name="connsiteX375" fmla="*/ 426770 w 4447394"/>
              <a:gd name="connsiteY375" fmla="*/ 6578107 h 8760589"/>
              <a:gd name="connsiteX376" fmla="*/ 218242 w 4447394"/>
              <a:gd name="connsiteY376" fmla="*/ 6567470 h 8760589"/>
              <a:gd name="connsiteX377" fmla="*/ 262435 w 4447394"/>
              <a:gd name="connsiteY377" fmla="*/ 6588433 h 8760589"/>
              <a:gd name="connsiteX378" fmla="*/ 263062 w 4447394"/>
              <a:gd name="connsiteY378" fmla="*/ 6677913 h 8760589"/>
              <a:gd name="connsiteX379" fmla="*/ 172955 w 4447394"/>
              <a:gd name="connsiteY379" fmla="*/ 6676663 h 8760589"/>
              <a:gd name="connsiteX380" fmla="*/ 173580 w 4447394"/>
              <a:gd name="connsiteY380" fmla="*/ 6587806 h 8760589"/>
              <a:gd name="connsiteX381" fmla="*/ 218242 w 4447394"/>
              <a:gd name="connsiteY381" fmla="*/ 6567470 h 8760589"/>
              <a:gd name="connsiteX382" fmla="*/ 2435009 w 4447394"/>
              <a:gd name="connsiteY382" fmla="*/ 6550889 h 8760589"/>
              <a:gd name="connsiteX383" fmla="*/ 2481939 w 4447394"/>
              <a:gd name="connsiteY383" fmla="*/ 6561526 h 8760589"/>
              <a:gd name="connsiteX384" fmla="*/ 2496333 w 4447394"/>
              <a:gd name="connsiteY384" fmla="*/ 6608457 h 8760589"/>
              <a:gd name="connsiteX385" fmla="*/ 2452530 w 4447394"/>
              <a:gd name="connsiteY385" fmla="*/ 6593438 h 8760589"/>
              <a:gd name="connsiteX386" fmla="*/ 2435009 w 4447394"/>
              <a:gd name="connsiteY386" fmla="*/ 6550889 h 8760589"/>
              <a:gd name="connsiteX387" fmla="*/ 0 w 4447394"/>
              <a:gd name="connsiteY387" fmla="*/ 6546769 h 8760589"/>
              <a:gd name="connsiteX388" fmla="*/ 18504 w 4447394"/>
              <a:gd name="connsiteY388" fmla="*/ 6550859 h 8760589"/>
              <a:gd name="connsiteX389" fmla="*/ 41549 w 4447394"/>
              <a:gd name="connsiteY389" fmla="*/ 6564654 h 8760589"/>
              <a:gd name="connsiteX390" fmla="*/ 40922 w 4447394"/>
              <a:gd name="connsiteY390" fmla="*/ 6654136 h 8760589"/>
              <a:gd name="connsiteX391" fmla="*/ 19041 w 4447394"/>
              <a:gd name="connsiteY391" fmla="*/ 6669984 h 8760589"/>
              <a:gd name="connsiteX392" fmla="*/ 0 w 4447394"/>
              <a:gd name="connsiteY392" fmla="*/ 6674470 h 8760589"/>
              <a:gd name="connsiteX393" fmla="*/ 2065197 w 4447394"/>
              <a:gd name="connsiteY393" fmla="*/ 6495824 h 8760589"/>
              <a:gd name="connsiteX394" fmla="*/ 2041418 w 4447394"/>
              <a:gd name="connsiteY394" fmla="*/ 6596568 h 8760589"/>
              <a:gd name="connsiteX395" fmla="*/ 1959446 w 4447394"/>
              <a:gd name="connsiteY395" fmla="*/ 6594690 h 8760589"/>
              <a:gd name="connsiteX396" fmla="*/ 1963201 w 4447394"/>
              <a:gd name="connsiteY396" fmla="*/ 6512718 h 8760589"/>
              <a:gd name="connsiteX397" fmla="*/ 2065197 w 4447394"/>
              <a:gd name="connsiteY397" fmla="*/ 6495824 h 8760589"/>
              <a:gd name="connsiteX398" fmla="*/ 3750944 w 4447394"/>
              <a:gd name="connsiteY398" fmla="*/ 6480805 h 8760589"/>
              <a:gd name="connsiteX399" fmla="*/ 3775974 w 4447394"/>
              <a:gd name="connsiteY399" fmla="*/ 6488314 h 8760589"/>
              <a:gd name="connsiteX400" fmla="*/ 3802255 w 4447394"/>
              <a:gd name="connsiteY400" fmla="*/ 6541502 h 8760589"/>
              <a:gd name="connsiteX401" fmla="*/ 3763459 w 4447394"/>
              <a:gd name="connsiteY401" fmla="*/ 6535245 h 8760589"/>
              <a:gd name="connsiteX402" fmla="*/ 3750944 w 4447394"/>
              <a:gd name="connsiteY402" fmla="*/ 6480805 h 8760589"/>
              <a:gd name="connsiteX403" fmla="*/ 1841180 w 4447394"/>
              <a:gd name="connsiteY403" fmla="*/ 6471419 h 8760589"/>
              <a:gd name="connsiteX404" fmla="*/ 1823660 w 4447394"/>
              <a:gd name="connsiteY404" fmla="*/ 6572789 h 8760589"/>
              <a:gd name="connsiteX405" fmla="*/ 1737933 w 4447394"/>
              <a:gd name="connsiteY405" fmla="*/ 6572164 h 8760589"/>
              <a:gd name="connsiteX406" fmla="*/ 1741688 w 4447394"/>
              <a:gd name="connsiteY406" fmla="*/ 6491442 h 8760589"/>
              <a:gd name="connsiteX407" fmla="*/ 1841180 w 4447394"/>
              <a:gd name="connsiteY407" fmla="*/ 6471419 h 8760589"/>
              <a:gd name="connsiteX408" fmla="*/ 1340432 w 4447394"/>
              <a:gd name="connsiteY408" fmla="*/ 6456714 h 8760589"/>
              <a:gd name="connsiteX409" fmla="*/ 1380635 w 4447394"/>
              <a:gd name="connsiteY409" fmla="*/ 6468915 h 8760589"/>
              <a:gd name="connsiteX410" fmla="*/ 1383138 w 4447394"/>
              <a:gd name="connsiteY410" fmla="*/ 6554642 h 8760589"/>
              <a:gd name="connsiteX411" fmla="*/ 1289903 w 4447394"/>
              <a:gd name="connsiteY411" fmla="*/ 6550262 h 8760589"/>
              <a:gd name="connsiteX412" fmla="*/ 1299290 w 4447394"/>
              <a:gd name="connsiteY412" fmla="*/ 6463285 h 8760589"/>
              <a:gd name="connsiteX413" fmla="*/ 1340432 w 4447394"/>
              <a:gd name="connsiteY413" fmla="*/ 6456714 h 8760589"/>
              <a:gd name="connsiteX414" fmla="*/ 3569323 w 4447394"/>
              <a:gd name="connsiteY414" fmla="*/ 6440758 h 8760589"/>
              <a:gd name="connsiteX415" fmla="*/ 3597012 w 4447394"/>
              <a:gd name="connsiteY415" fmla="*/ 6447641 h 8760589"/>
              <a:gd name="connsiteX416" fmla="*/ 3610152 w 4447394"/>
              <a:gd name="connsiteY416" fmla="*/ 6521478 h 8760589"/>
              <a:gd name="connsiteX417" fmla="*/ 3536314 w 4447394"/>
              <a:gd name="connsiteY417" fmla="*/ 6508963 h 8760589"/>
              <a:gd name="connsiteX418" fmla="*/ 3535064 w 4447394"/>
              <a:gd name="connsiteY418" fmla="*/ 6441383 h 8760589"/>
              <a:gd name="connsiteX419" fmla="*/ 3569323 w 4447394"/>
              <a:gd name="connsiteY419" fmla="*/ 6440758 h 8760589"/>
              <a:gd name="connsiteX420" fmla="*/ 1118997 w 4447394"/>
              <a:gd name="connsiteY420" fmla="*/ 6422924 h 8760589"/>
              <a:gd name="connsiteX421" fmla="*/ 1162252 w 4447394"/>
              <a:gd name="connsiteY421" fmla="*/ 6445763 h 8760589"/>
              <a:gd name="connsiteX422" fmla="*/ 1161625 w 4447394"/>
              <a:gd name="connsiteY422" fmla="*/ 6533368 h 8760589"/>
              <a:gd name="connsiteX423" fmla="*/ 1069016 w 4447394"/>
              <a:gd name="connsiteY423" fmla="*/ 6530238 h 8760589"/>
              <a:gd name="connsiteX424" fmla="*/ 1073396 w 4447394"/>
              <a:gd name="connsiteY424" fmla="*/ 6441383 h 8760589"/>
              <a:gd name="connsiteX425" fmla="*/ 1118997 w 4447394"/>
              <a:gd name="connsiteY425" fmla="*/ 6422924 h 8760589"/>
              <a:gd name="connsiteX426" fmla="*/ 894356 w 4447394"/>
              <a:gd name="connsiteY426" fmla="*/ 6400163 h 8760589"/>
              <a:gd name="connsiteX427" fmla="*/ 938862 w 4447394"/>
              <a:gd name="connsiteY427" fmla="*/ 6421359 h 8760589"/>
              <a:gd name="connsiteX428" fmla="*/ 938235 w 4447394"/>
              <a:gd name="connsiteY428" fmla="*/ 6510841 h 8760589"/>
              <a:gd name="connsiteX429" fmla="*/ 848128 w 4447394"/>
              <a:gd name="connsiteY429" fmla="*/ 6510841 h 8760589"/>
              <a:gd name="connsiteX430" fmla="*/ 849380 w 4447394"/>
              <a:gd name="connsiteY430" fmla="*/ 6420734 h 8760589"/>
              <a:gd name="connsiteX431" fmla="*/ 894356 w 4447394"/>
              <a:gd name="connsiteY431" fmla="*/ 6400163 h 8760589"/>
              <a:gd name="connsiteX432" fmla="*/ 677067 w 4447394"/>
              <a:gd name="connsiteY432" fmla="*/ 6377636 h 8760589"/>
              <a:gd name="connsiteX433" fmla="*/ 719852 w 4447394"/>
              <a:gd name="connsiteY433" fmla="*/ 6401337 h 8760589"/>
              <a:gd name="connsiteX434" fmla="*/ 716097 w 4447394"/>
              <a:gd name="connsiteY434" fmla="*/ 6491442 h 8760589"/>
              <a:gd name="connsiteX435" fmla="*/ 626617 w 4447394"/>
              <a:gd name="connsiteY435" fmla="*/ 6488314 h 8760589"/>
              <a:gd name="connsiteX436" fmla="*/ 630997 w 4447394"/>
              <a:gd name="connsiteY436" fmla="*/ 6393827 h 8760589"/>
              <a:gd name="connsiteX437" fmla="*/ 677067 w 4447394"/>
              <a:gd name="connsiteY437" fmla="*/ 6377636 h 8760589"/>
              <a:gd name="connsiteX438" fmla="*/ 2881163 w 4447394"/>
              <a:gd name="connsiteY438" fmla="*/ 6365668 h 8760589"/>
              <a:gd name="connsiteX439" fmla="*/ 2934351 w 4447394"/>
              <a:gd name="connsiteY439" fmla="*/ 6376306 h 8760589"/>
              <a:gd name="connsiteX440" fmla="*/ 2945614 w 4447394"/>
              <a:gd name="connsiteY440" fmla="*/ 6429494 h 8760589"/>
              <a:gd name="connsiteX441" fmla="*/ 2889923 w 4447394"/>
              <a:gd name="connsiteY441" fmla="*/ 6415102 h 8760589"/>
              <a:gd name="connsiteX442" fmla="*/ 2881163 w 4447394"/>
              <a:gd name="connsiteY442" fmla="*/ 6365668 h 8760589"/>
              <a:gd name="connsiteX443" fmla="*/ 2673182 w 4447394"/>
              <a:gd name="connsiteY443" fmla="*/ 6359255 h 8760589"/>
              <a:gd name="connsiteX444" fmla="*/ 2690312 w 4447394"/>
              <a:gd name="connsiteY444" fmla="*/ 6360036 h 8760589"/>
              <a:gd name="connsiteX445" fmla="*/ 2700949 w 4447394"/>
              <a:gd name="connsiteY445" fmla="*/ 6448267 h 8760589"/>
              <a:gd name="connsiteX446" fmla="*/ 2637749 w 4447394"/>
              <a:gd name="connsiteY446" fmla="*/ 6442635 h 8760589"/>
              <a:gd name="connsiteX447" fmla="*/ 2654645 w 4447394"/>
              <a:gd name="connsiteY447" fmla="*/ 6363166 h 8760589"/>
              <a:gd name="connsiteX448" fmla="*/ 2673182 w 4447394"/>
              <a:gd name="connsiteY448" fmla="*/ 6359255 h 8760589"/>
              <a:gd name="connsiteX449" fmla="*/ 453599 w 4447394"/>
              <a:gd name="connsiteY449" fmla="*/ 6356126 h 8760589"/>
              <a:gd name="connsiteX450" fmla="*/ 500217 w 4447394"/>
              <a:gd name="connsiteY450" fmla="*/ 6380060 h 8760589"/>
              <a:gd name="connsiteX451" fmla="*/ 493334 w 4447394"/>
              <a:gd name="connsiteY451" fmla="*/ 6469542 h 8760589"/>
              <a:gd name="connsiteX452" fmla="*/ 403227 w 4447394"/>
              <a:gd name="connsiteY452" fmla="*/ 6466413 h 8760589"/>
              <a:gd name="connsiteX453" fmla="*/ 405104 w 4447394"/>
              <a:gd name="connsiteY453" fmla="*/ 6376306 h 8760589"/>
              <a:gd name="connsiteX454" fmla="*/ 453599 w 4447394"/>
              <a:gd name="connsiteY454" fmla="*/ 6356126 h 8760589"/>
              <a:gd name="connsiteX455" fmla="*/ 241942 w 4447394"/>
              <a:gd name="connsiteY455" fmla="*/ 6344237 h 8760589"/>
              <a:gd name="connsiteX456" fmla="*/ 286213 w 4447394"/>
              <a:gd name="connsiteY456" fmla="*/ 6365668 h 8760589"/>
              <a:gd name="connsiteX457" fmla="*/ 281834 w 4447394"/>
              <a:gd name="connsiteY457" fmla="*/ 6460155 h 8760589"/>
              <a:gd name="connsiteX458" fmla="*/ 196732 w 4447394"/>
              <a:gd name="connsiteY458" fmla="*/ 6458278 h 8760589"/>
              <a:gd name="connsiteX459" fmla="*/ 196732 w 4447394"/>
              <a:gd name="connsiteY459" fmla="*/ 6363166 h 8760589"/>
              <a:gd name="connsiteX460" fmla="*/ 241942 w 4447394"/>
              <a:gd name="connsiteY460" fmla="*/ 6344237 h 8760589"/>
              <a:gd name="connsiteX461" fmla="*/ 17145 w 4447394"/>
              <a:gd name="connsiteY461" fmla="*/ 6322649 h 8760589"/>
              <a:gd name="connsiteX462" fmla="*/ 61573 w 4447394"/>
              <a:gd name="connsiteY462" fmla="*/ 6342516 h 8760589"/>
              <a:gd name="connsiteX463" fmla="*/ 66578 w 4447394"/>
              <a:gd name="connsiteY463" fmla="*/ 6431371 h 8760589"/>
              <a:gd name="connsiteX464" fmla="*/ 22229 w 4447394"/>
              <a:gd name="connsiteY464" fmla="*/ 6453742 h 8760589"/>
              <a:gd name="connsiteX465" fmla="*/ 0 w 4447394"/>
              <a:gd name="connsiteY465" fmla="*/ 6450805 h 8760589"/>
              <a:gd name="connsiteX466" fmla="*/ 0 w 4447394"/>
              <a:gd name="connsiteY466" fmla="*/ 6326666 h 8760589"/>
              <a:gd name="connsiteX467" fmla="*/ 2471615 w 4447394"/>
              <a:gd name="connsiteY467" fmla="*/ 6321866 h 8760589"/>
              <a:gd name="connsiteX468" fmla="*/ 2506343 w 4447394"/>
              <a:gd name="connsiteY468" fmla="*/ 6339387 h 8760589"/>
              <a:gd name="connsiteX469" fmla="*/ 2525116 w 4447394"/>
              <a:gd name="connsiteY469" fmla="*/ 6433249 h 8760589"/>
              <a:gd name="connsiteX470" fmla="*/ 2431255 w 4447394"/>
              <a:gd name="connsiteY470" fmla="*/ 6416979 h 8760589"/>
              <a:gd name="connsiteX471" fmla="*/ 2433133 w 4447394"/>
              <a:gd name="connsiteY471" fmla="*/ 6343767 h 8760589"/>
              <a:gd name="connsiteX472" fmla="*/ 2471615 w 4447394"/>
              <a:gd name="connsiteY472" fmla="*/ 6321866 h 8760589"/>
              <a:gd name="connsiteX473" fmla="*/ 1800195 w 4447394"/>
              <a:gd name="connsiteY473" fmla="*/ 6246934 h 8760589"/>
              <a:gd name="connsiteX474" fmla="*/ 1845560 w 4447394"/>
              <a:gd name="connsiteY474" fmla="*/ 6267428 h 8760589"/>
              <a:gd name="connsiteX475" fmla="*/ 1869339 w 4447394"/>
              <a:gd name="connsiteY475" fmla="*/ 6328750 h 8760589"/>
              <a:gd name="connsiteX476" fmla="*/ 1750448 w 4447394"/>
              <a:gd name="connsiteY476" fmla="*/ 6341264 h 8760589"/>
              <a:gd name="connsiteX477" fmla="*/ 1758583 w 4447394"/>
              <a:gd name="connsiteY477" fmla="*/ 6270556 h 8760589"/>
              <a:gd name="connsiteX478" fmla="*/ 1800195 w 4447394"/>
              <a:gd name="connsiteY478" fmla="*/ 6246934 h 8760589"/>
              <a:gd name="connsiteX479" fmla="*/ 1565229 w 4447394"/>
              <a:gd name="connsiteY479" fmla="*/ 6246152 h 8760589"/>
              <a:gd name="connsiteX480" fmla="*/ 1615288 w 4447394"/>
              <a:gd name="connsiteY480" fmla="*/ 6258667 h 8760589"/>
              <a:gd name="connsiteX481" fmla="*/ 1629054 w 4447394"/>
              <a:gd name="connsiteY481" fmla="*/ 6314983 h 8760589"/>
              <a:gd name="connsiteX482" fmla="*/ 1557094 w 4447394"/>
              <a:gd name="connsiteY482" fmla="*/ 6309352 h 8760589"/>
              <a:gd name="connsiteX483" fmla="*/ 1565229 w 4447394"/>
              <a:gd name="connsiteY483" fmla="*/ 6246152 h 8760589"/>
              <a:gd name="connsiteX484" fmla="*/ 1359125 w 4447394"/>
              <a:gd name="connsiteY484" fmla="*/ 6223704 h 8760589"/>
              <a:gd name="connsiteX485" fmla="*/ 1403787 w 4447394"/>
              <a:gd name="connsiteY485" fmla="*/ 6244275 h 8760589"/>
              <a:gd name="connsiteX486" fmla="*/ 1404414 w 4447394"/>
              <a:gd name="connsiteY486" fmla="*/ 6333130 h 8760589"/>
              <a:gd name="connsiteX487" fmla="*/ 1318687 w 4447394"/>
              <a:gd name="connsiteY487" fmla="*/ 6339387 h 8760589"/>
              <a:gd name="connsiteX488" fmla="*/ 1314932 w 4447394"/>
              <a:gd name="connsiteY488" fmla="*/ 6244902 h 8760589"/>
              <a:gd name="connsiteX489" fmla="*/ 1359125 w 4447394"/>
              <a:gd name="connsiteY489" fmla="*/ 6223704 h 8760589"/>
              <a:gd name="connsiteX490" fmla="*/ 1142619 w 4447394"/>
              <a:gd name="connsiteY490" fmla="*/ 6200551 h 8760589"/>
              <a:gd name="connsiteX491" fmla="*/ 1185404 w 4447394"/>
              <a:gd name="connsiteY491" fmla="*/ 6223625 h 8760589"/>
              <a:gd name="connsiteX492" fmla="*/ 1182901 w 4447394"/>
              <a:gd name="connsiteY492" fmla="*/ 6313107 h 8760589"/>
              <a:gd name="connsiteX493" fmla="*/ 1092794 w 4447394"/>
              <a:gd name="connsiteY493" fmla="*/ 6311855 h 8760589"/>
              <a:gd name="connsiteX494" fmla="*/ 1096549 w 4447394"/>
              <a:gd name="connsiteY494" fmla="*/ 6217368 h 8760589"/>
              <a:gd name="connsiteX495" fmla="*/ 1142619 w 4447394"/>
              <a:gd name="connsiteY495" fmla="*/ 6200551 h 8760589"/>
              <a:gd name="connsiteX496" fmla="*/ 2754763 w 4447394"/>
              <a:gd name="connsiteY496" fmla="*/ 6179824 h 8760589"/>
              <a:gd name="connsiteX497" fmla="*/ 2763524 w 4447394"/>
              <a:gd name="connsiteY497" fmla="*/ 6189209 h 8760589"/>
              <a:gd name="connsiteX498" fmla="*/ 2746628 w 4447394"/>
              <a:gd name="connsiteY498" fmla="*/ 6217993 h 8760589"/>
              <a:gd name="connsiteX499" fmla="*/ 2705329 w 4447394"/>
              <a:gd name="connsiteY499" fmla="*/ 6230508 h 8760589"/>
              <a:gd name="connsiteX500" fmla="*/ 2712213 w 4447394"/>
              <a:gd name="connsiteY500" fmla="*/ 6201099 h 8760589"/>
              <a:gd name="connsiteX501" fmla="*/ 2754763 w 4447394"/>
              <a:gd name="connsiteY501" fmla="*/ 6179824 h 8760589"/>
              <a:gd name="connsiteX502" fmla="*/ 916413 w 4447394"/>
              <a:gd name="connsiteY502" fmla="*/ 6177398 h 8760589"/>
              <a:gd name="connsiteX503" fmla="*/ 962014 w 4447394"/>
              <a:gd name="connsiteY503" fmla="*/ 6197344 h 8760589"/>
              <a:gd name="connsiteX504" fmla="*/ 963266 w 4447394"/>
              <a:gd name="connsiteY504" fmla="*/ 6288076 h 8760589"/>
              <a:gd name="connsiteX505" fmla="*/ 867527 w 4447394"/>
              <a:gd name="connsiteY505" fmla="*/ 6287451 h 8760589"/>
              <a:gd name="connsiteX506" fmla="*/ 871282 w 4447394"/>
              <a:gd name="connsiteY506" fmla="*/ 6197344 h 8760589"/>
              <a:gd name="connsiteX507" fmla="*/ 916413 w 4447394"/>
              <a:gd name="connsiteY507" fmla="*/ 6177398 h 8760589"/>
              <a:gd name="connsiteX508" fmla="*/ 2967515 w 4447394"/>
              <a:gd name="connsiteY508" fmla="*/ 6167308 h 8760589"/>
              <a:gd name="connsiteX509" fmla="*/ 2963135 w 4447394"/>
              <a:gd name="connsiteY509" fmla="*/ 6215491 h 8760589"/>
              <a:gd name="connsiteX510" fmla="*/ 2898685 w 4447394"/>
              <a:gd name="connsiteY510" fmla="*/ 6231135 h 8760589"/>
              <a:gd name="connsiteX511" fmla="*/ 2908070 w 4447394"/>
              <a:gd name="connsiteY511" fmla="*/ 6182327 h 8760589"/>
              <a:gd name="connsiteX512" fmla="*/ 2967515 w 4447394"/>
              <a:gd name="connsiteY512" fmla="*/ 6167308 h 8760589"/>
              <a:gd name="connsiteX513" fmla="*/ 696231 w 4447394"/>
              <a:gd name="connsiteY513" fmla="*/ 6155420 h 8760589"/>
              <a:gd name="connsiteX514" fmla="*/ 740501 w 4447394"/>
              <a:gd name="connsiteY514" fmla="*/ 6175444 h 8760589"/>
              <a:gd name="connsiteX515" fmla="*/ 737999 w 4447394"/>
              <a:gd name="connsiteY515" fmla="*/ 6270556 h 8760589"/>
              <a:gd name="connsiteX516" fmla="*/ 648517 w 4447394"/>
              <a:gd name="connsiteY516" fmla="*/ 6268054 h 8760589"/>
              <a:gd name="connsiteX517" fmla="*/ 651021 w 4447394"/>
              <a:gd name="connsiteY517" fmla="*/ 6172940 h 8760589"/>
              <a:gd name="connsiteX518" fmla="*/ 696231 w 4447394"/>
              <a:gd name="connsiteY518" fmla="*/ 6155420 h 8760589"/>
              <a:gd name="connsiteX519" fmla="*/ 472059 w 4447394"/>
              <a:gd name="connsiteY519" fmla="*/ 6132659 h 8760589"/>
              <a:gd name="connsiteX520" fmla="*/ 517111 w 4447394"/>
              <a:gd name="connsiteY520" fmla="*/ 6152290 h 8760589"/>
              <a:gd name="connsiteX521" fmla="*/ 517738 w 4447394"/>
              <a:gd name="connsiteY521" fmla="*/ 6247403 h 8760589"/>
              <a:gd name="connsiteX522" fmla="*/ 432011 w 4447394"/>
              <a:gd name="connsiteY522" fmla="*/ 6251784 h 8760589"/>
              <a:gd name="connsiteX523" fmla="*/ 427006 w 4447394"/>
              <a:gd name="connsiteY523" fmla="*/ 6152917 h 8760589"/>
              <a:gd name="connsiteX524" fmla="*/ 472059 w 4447394"/>
              <a:gd name="connsiteY524" fmla="*/ 6132659 h 8760589"/>
              <a:gd name="connsiteX525" fmla="*/ 253206 w 4447394"/>
              <a:gd name="connsiteY525" fmla="*/ 6110366 h 8760589"/>
              <a:gd name="connsiteX526" fmla="*/ 300606 w 4447394"/>
              <a:gd name="connsiteY526" fmla="*/ 6134144 h 8760589"/>
              <a:gd name="connsiteX527" fmla="*/ 301858 w 4447394"/>
              <a:gd name="connsiteY527" fmla="*/ 6221123 h 8760589"/>
              <a:gd name="connsiteX528" fmla="*/ 201739 w 4447394"/>
              <a:gd name="connsiteY528" fmla="*/ 6222375 h 8760589"/>
              <a:gd name="connsiteX529" fmla="*/ 204867 w 4447394"/>
              <a:gd name="connsiteY529" fmla="*/ 6131641 h 8760589"/>
              <a:gd name="connsiteX530" fmla="*/ 253206 w 4447394"/>
              <a:gd name="connsiteY530" fmla="*/ 6110366 h 8760589"/>
              <a:gd name="connsiteX531" fmla="*/ 45147 w 4447394"/>
              <a:gd name="connsiteY531" fmla="*/ 6100354 h 8760589"/>
              <a:gd name="connsiteX532" fmla="*/ 91608 w 4447394"/>
              <a:gd name="connsiteY532" fmla="*/ 6125384 h 8760589"/>
              <a:gd name="connsiteX533" fmla="*/ 80345 w 4447394"/>
              <a:gd name="connsiteY533" fmla="*/ 6219245 h 8760589"/>
              <a:gd name="connsiteX534" fmla="*/ 16460 w 4447394"/>
              <a:gd name="connsiteY534" fmla="*/ 6229012 h 8760589"/>
              <a:gd name="connsiteX535" fmla="*/ 0 w 4447394"/>
              <a:gd name="connsiteY535" fmla="*/ 6217407 h 8760589"/>
              <a:gd name="connsiteX536" fmla="*/ 0 w 4447394"/>
              <a:gd name="connsiteY536" fmla="*/ 6115946 h 8760589"/>
              <a:gd name="connsiteX537" fmla="*/ 19453 w 4447394"/>
              <a:gd name="connsiteY537" fmla="*/ 6103914 h 8760589"/>
              <a:gd name="connsiteX538" fmla="*/ 45147 w 4447394"/>
              <a:gd name="connsiteY538" fmla="*/ 6100354 h 8760589"/>
              <a:gd name="connsiteX539" fmla="*/ 1986353 w 4447394"/>
              <a:gd name="connsiteY539" fmla="*/ 6088465 h 8760589"/>
              <a:gd name="connsiteX540" fmla="*/ 2052681 w 4447394"/>
              <a:gd name="connsiteY540" fmla="*/ 6108489 h 8760589"/>
              <a:gd name="connsiteX541" fmla="*/ 2046424 w 4447394"/>
              <a:gd name="connsiteY541" fmla="*/ 6174192 h 8760589"/>
              <a:gd name="connsiteX542" fmla="*/ 1995113 w 4447394"/>
              <a:gd name="connsiteY542" fmla="*/ 6164805 h 8760589"/>
              <a:gd name="connsiteX543" fmla="*/ 1986353 w 4447394"/>
              <a:gd name="connsiteY543" fmla="*/ 6088465 h 8760589"/>
              <a:gd name="connsiteX544" fmla="*/ 1814900 w 4447394"/>
              <a:gd name="connsiteY544" fmla="*/ 6046228 h 8760589"/>
              <a:gd name="connsiteX545" fmla="*/ 1855572 w 4447394"/>
              <a:gd name="connsiteY545" fmla="*/ 6056553 h 8760589"/>
              <a:gd name="connsiteX546" fmla="*/ 1858702 w 4447394"/>
              <a:gd name="connsiteY546" fmla="*/ 6144781 h 8760589"/>
              <a:gd name="connsiteX547" fmla="*/ 1769220 w 4447394"/>
              <a:gd name="connsiteY547" fmla="*/ 6141653 h 8760589"/>
              <a:gd name="connsiteX548" fmla="*/ 1774227 w 4447394"/>
              <a:gd name="connsiteY548" fmla="*/ 6054676 h 8760589"/>
              <a:gd name="connsiteX549" fmla="*/ 1814900 w 4447394"/>
              <a:gd name="connsiteY549" fmla="*/ 6046228 h 8760589"/>
              <a:gd name="connsiteX550" fmla="*/ 3568228 w 4447394"/>
              <a:gd name="connsiteY550" fmla="*/ 6015879 h 8760589"/>
              <a:gd name="connsiteX551" fmla="*/ 3635181 w 4447394"/>
              <a:gd name="connsiteY551" fmla="*/ 6035902 h 8760589"/>
              <a:gd name="connsiteX552" fmla="*/ 3644568 w 4447394"/>
              <a:gd name="connsiteY552" fmla="*/ 6064686 h 8760589"/>
              <a:gd name="connsiteX553" fmla="*/ 3547578 w 4447394"/>
              <a:gd name="connsiteY553" fmla="*/ 6077202 h 8760589"/>
              <a:gd name="connsiteX554" fmla="*/ 3568228 w 4447394"/>
              <a:gd name="connsiteY554" fmla="*/ 6015879 h 8760589"/>
              <a:gd name="connsiteX555" fmla="*/ 1592136 w 4447394"/>
              <a:gd name="connsiteY555" fmla="*/ 6013376 h 8760589"/>
              <a:gd name="connsiteX556" fmla="*/ 1637814 w 4447394"/>
              <a:gd name="connsiteY556" fmla="*/ 6032774 h 8760589"/>
              <a:gd name="connsiteX557" fmla="*/ 1636564 w 4447394"/>
              <a:gd name="connsiteY557" fmla="*/ 6122881 h 8760589"/>
              <a:gd name="connsiteX558" fmla="*/ 1547708 w 4447394"/>
              <a:gd name="connsiteY558" fmla="*/ 6122254 h 8760589"/>
              <a:gd name="connsiteX559" fmla="*/ 1548334 w 4447394"/>
              <a:gd name="connsiteY559" fmla="*/ 6033399 h 8760589"/>
              <a:gd name="connsiteX560" fmla="*/ 1592136 w 4447394"/>
              <a:gd name="connsiteY560" fmla="*/ 6013376 h 8760589"/>
              <a:gd name="connsiteX561" fmla="*/ 1384077 w 4447394"/>
              <a:gd name="connsiteY561" fmla="*/ 6000939 h 8760589"/>
              <a:gd name="connsiteX562" fmla="*/ 1427566 w 4447394"/>
              <a:gd name="connsiteY562" fmla="*/ 6022762 h 8760589"/>
              <a:gd name="connsiteX563" fmla="*/ 1427566 w 4447394"/>
              <a:gd name="connsiteY563" fmla="*/ 6112244 h 8760589"/>
              <a:gd name="connsiteX564" fmla="*/ 1338084 w 4447394"/>
              <a:gd name="connsiteY564" fmla="*/ 6113494 h 8760589"/>
              <a:gd name="connsiteX565" fmla="*/ 1338711 w 4447394"/>
              <a:gd name="connsiteY565" fmla="*/ 6019007 h 8760589"/>
              <a:gd name="connsiteX566" fmla="*/ 1384077 w 4447394"/>
              <a:gd name="connsiteY566" fmla="*/ 6000939 h 8760589"/>
              <a:gd name="connsiteX567" fmla="*/ 1160139 w 4447394"/>
              <a:gd name="connsiteY567" fmla="*/ 5977396 h 8760589"/>
              <a:gd name="connsiteX568" fmla="*/ 1201048 w 4447394"/>
              <a:gd name="connsiteY568" fmla="*/ 5993978 h 8760589"/>
              <a:gd name="connsiteX569" fmla="*/ 1203551 w 4447394"/>
              <a:gd name="connsiteY569" fmla="*/ 6092845 h 8760589"/>
              <a:gd name="connsiteX570" fmla="*/ 1114069 w 4447394"/>
              <a:gd name="connsiteY570" fmla="*/ 6091594 h 8760589"/>
              <a:gd name="connsiteX571" fmla="*/ 1115946 w 4447394"/>
              <a:gd name="connsiteY571" fmla="*/ 5996481 h 8760589"/>
              <a:gd name="connsiteX572" fmla="*/ 1160139 w 4447394"/>
              <a:gd name="connsiteY572" fmla="*/ 5977396 h 8760589"/>
              <a:gd name="connsiteX573" fmla="*/ 939722 w 4447394"/>
              <a:gd name="connsiteY573" fmla="*/ 5954321 h 8760589"/>
              <a:gd name="connsiteX574" fmla="*/ 980786 w 4447394"/>
              <a:gd name="connsiteY574" fmla="*/ 5971451 h 8760589"/>
              <a:gd name="connsiteX575" fmla="*/ 982038 w 4447394"/>
              <a:gd name="connsiteY575" fmla="*/ 6071570 h 8760589"/>
              <a:gd name="connsiteX576" fmla="*/ 891931 w 4447394"/>
              <a:gd name="connsiteY576" fmla="*/ 6069068 h 8760589"/>
              <a:gd name="connsiteX577" fmla="*/ 894434 w 4447394"/>
              <a:gd name="connsiteY577" fmla="*/ 5973329 h 8760589"/>
              <a:gd name="connsiteX578" fmla="*/ 939722 w 4447394"/>
              <a:gd name="connsiteY578" fmla="*/ 5954321 h 8760589"/>
              <a:gd name="connsiteX579" fmla="*/ 718444 w 4447394"/>
              <a:gd name="connsiteY579" fmla="*/ 5932264 h 8760589"/>
              <a:gd name="connsiteX580" fmla="*/ 766157 w 4447394"/>
              <a:gd name="connsiteY580" fmla="*/ 5955182 h 8760589"/>
              <a:gd name="connsiteX581" fmla="*/ 760525 w 4447394"/>
              <a:gd name="connsiteY581" fmla="*/ 6050921 h 8760589"/>
              <a:gd name="connsiteX582" fmla="*/ 669793 w 4447394"/>
              <a:gd name="connsiteY582" fmla="*/ 6047792 h 8760589"/>
              <a:gd name="connsiteX583" fmla="*/ 669793 w 4447394"/>
              <a:gd name="connsiteY583" fmla="*/ 5952054 h 8760589"/>
              <a:gd name="connsiteX584" fmla="*/ 718444 w 4447394"/>
              <a:gd name="connsiteY584" fmla="*/ 5932264 h 8760589"/>
              <a:gd name="connsiteX585" fmla="*/ 498026 w 4447394"/>
              <a:gd name="connsiteY585" fmla="*/ 5909894 h 8760589"/>
              <a:gd name="connsiteX586" fmla="*/ 545270 w 4447394"/>
              <a:gd name="connsiteY586" fmla="*/ 5933907 h 8760589"/>
              <a:gd name="connsiteX587" fmla="*/ 544018 w 4447394"/>
              <a:gd name="connsiteY587" fmla="*/ 6024639 h 8760589"/>
              <a:gd name="connsiteX588" fmla="*/ 447655 w 4447394"/>
              <a:gd name="connsiteY588" fmla="*/ 6026517 h 8760589"/>
              <a:gd name="connsiteX589" fmla="*/ 448906 w 4447394"/>
              <a:gd name="connsiteY589" fmla="*/ 5929527 h 8760589"/>
              <a:gd name="connsiteX590" fmla="*/ 498026 w 4447394"/>
              <a:gd name="connsiteY590" fmla="*/ 5909894 h 8760589"/>
              <a:gd name="connsiteX591" fmla="*/ 270882 w 4447394"/>
              <a:gd name="connsiteY591" fmla="*/ 5887054 h 8760589"/>
              <a:gd name="connsiteX592" fmla="*/ 320003 w 4447394"/>
              <a:gd name="connsiteY592" fmla="*/ 5907626 h 8760589"/>
              <a:gd name="connsiteX593" fmla="*/ 320003 w 4447394"/>
              <a:gd name="connsiteY593" fmla="*/ 6003990 h 8760589"/>
              <a:gd name="connsiteX594" fmla="*/ 223639 w 4447394"/>
              <a:gd name="connsiteY594" fmla="*/ 6000861 h 8760589"/>
              <a:gd name="connsiteX595" fmla="*/ 223639 w 4447394"/>
              <a:gd name="connsiteY595" fmla="*/ 5910128 h 8760589"/>
              <a:gd name="connsiteX596" fmla="*/ 270882 w 4447394"/>
              <a:gd name="connsiteY596" fmla="*/ 5887054 h 8760589"/>
              <a:gd name="connsiteX597" fmla="*/ 63371 w 4447394"/>
              <a:gd name="connsiteY597" fmla="*/ 5875165 h 8760589"/>
              <a:gd name="connsiteX598" fmla="*/ 108502 w 4447394"/>
              <a:gd name="connsiteY598" fmla="*/ 5895736 h 8760589"/>
              <a:gd name="connsiteX599" fmla="*/ 110380 w 4447394"/>
              <a:gd name="connsiteY599" fmla="*/ 5992101 h 8760589"/>
              <a:gd name="connsiteX600" fmla="*/ 13390 w 4447394"/>
              <a:gd name="connsiteY600" fmla="*/ 5990849 h 8760589"/>
              <a:gd name="connsiteX601" fmla="*/ 0 w 4447394"/>
              <a:gd name="connsiteY601" fmla="*/ 5970201 h 8760589"/>
              <a:gd name="connsiteX602" fmla="*/ 0 w 4447394"/>
              <a:gd name="connsiteY602" fmla="*/ 5917656 h 8760589"/>
              <a:gd name="connsiteX603" fmla="*/ 279 w 4447394"/>
              <a:gd name="connsiteY603" fmla="*/ 5916581 h 8760589"/>
              <a:gd name="connsiteX604" fmla="*/ 17770 w 4447394"/>
              <a:gd name="connsiteY604" fmla="*/ 5894484 h 8760589"/>
              <a:gd name="connsiteX605" fmla="*/ 63371 w 4447394"/>
              <a:gd name="connsiteY605" fmla="*/ 5875165 h 8760589"/>
              <a:gd name="connsiteX606" fmla="*/ 2058940 w 4447394"/>
              <a:gd name="connsiteY606" fmla="*/ 5841298 h 8760589"/>
              <a:gd name="connsiteX607" fmla="*/ 2065197 w 4447394"/>
              <a:gd name="connsiteY607" fmla="*/ 5891356 h 8760589"/>
              <a:gd name="connsiteX608" fmla="*/ 2078962 w 4447394"/>
              <a:gd name="connsiteY608" fmla="*/ 5907626 h 8760589"/>
              <a:gd name="connsiteX609" fmla="*/ 2101489 w 4447394"/>
              <a:gd name="connsiteY609" fmla="*/ 5925147 h 8760589"/>
              <a:gd name="connsiteX610" fmla="*/ 2096484 w 4447394"/>
              <a:gd name="connsiteY610" fmla="*/ 5962691 h 8760589"/>
              <a:gd name="connsiteX611" fmla="*/ 2015762 w 4447394"/>
              <a:gd name="connsiteY611" fmla="*/ 5942042 h 8760589"/>
              <a:gd name="connsiteX612" fmla="*/ 2001997 w 4447394"/>
              <a:gd name="connsiteY612" fmla="*/ 5880719 h 8760589"/>
              <a:gd name="connsiteX613" fmla="*/ 2058940 w 4447394"/>
              <a:gd name="connsiteY613" fmla="*/ 5841298 h 8760589"/>
              <a:gd name="connsiteX614" fmla="*/ 1836253 w 4447394"/>
              <a:gd name="connsiteY614" fmla="*/ 5824480 h 8760589"/>
              <a:gd name="connsiteX615" fmla="*/ 1877474 w 4447394"/>
              <a:gd name="connsiteY615" fmla="*/ 5833788 h 8760589"/>
              <a:gd name="connsiteX616" fmla="*/ 1882481 w 4447394"/>
              <a:gd name="connsiteY616" fmla="*/ 5922643 h 8760589"/>
              <a:gd name="connsiteX617" fmla="*/ 1792374 w 4447394"/>
              <a:gd name="connsiteY617" fmla="*/ 5922018 h 8760589"/>
              <a:gd name="connsiteX618" fmla="*/ 1795502 w 4447394"/>
              <a:gd name="connsiteY618" fmla="*/ 5834414 h 8760589"/>
              <a:gd name="connsiteX619" fmla="*/ 1836253 w 4447394"/>
              <a:gd name="connsiteY619" fmla="*/ 5824480 h 8760589"/>
              <a:gd name="connsiteX620" fmla="*/ 1614819 w 4447394"/>
              <a:gd name="connsiteY620" fmla="*/ 5790142 h 8760589"/>
              <a:gd name="connsiteX621" fmla="*/ 1659091 w 4447394"/>
              <a:gd name="connsiteY621" fmla="*/ 5811262 h 8760589"/>
              <a:gd name="connsiteX622" fmla="*/ 1659716 w 4447394"/>
              <a:gd name="connsiteY622" fmla="*/ 5901994 h 8760589"/>
              <a:gd name="connsiteX623" fmla="*/ 1568984 w 4447394"/>
              <a:gd name="connsiteY623" fmla="*/ 5900743 h 8760589"/>
              <a:gd name="connsiteX624" fmla="*/ 1569609 w 4447394"/>
              <a:gd name="connsiteY624" fmla="*/ 5811262 h 8760589"/>
              <a:gd name="connsiteX625" fmla="*/ 1614819 w 4447394"/>
              <a:gd name="connsiteY625" fmla="*/ 5790142 h 8760589"/>
              <a:gd name="connsiteX626" fmla="*/ 3610074 w 4447394"/>
              <a:gd name="connsiteY626" fmla="*/ 5781460 h 8760589"/>
              <a:gd name="connsiteX627" fmla="*/ 3625796 w 4447394"/>
              <a:gd name="connsiteY627" fmla="*/ 5785605 h 8760589"/>
              <a:gd name="connsiteX628" fmla="*/ 3639561 w 4447394"/>
              <a:gd name="connsiteY628" fmla="*/ 5840046 h 8760589"/>
              <a:gd name="connsiteX629" fmla="*/ 3592005 w 4447394"/>
              <a:gd name="connsiteY629" fmla="*/ 5831286 h 8760589"/>
              <a:gd name="connsiteX630" fmla="*/ 3595760 w 4447394"/>
              <a:gd name="connsiteY630" fmla="*/ 5782477 h 8760589"/>
              <a:gd name="connsiteX631" fmla="*/ 3610074 w 4447394"/>
              <a:gd name="connsiteY631" fmla="*/ 5781460 h 8760589"/>
              <a:gd name="connsiteX632" fmla="*/ 1397295 w 4447394"/>
              <a:gd name="connsiteY632" fmla="*/ 5767773 h 8760589"/>
              <a:gd name="connsiteX633" fmla="*/ 1443209 w 4447394"/>
              <a:gd name="connsiteY633" fmla="*/ 5792490 h 8760589"/>
              <a:gd name="connsiteX634" fmla="*/ 1436951 w 4447394"/>
              <a:gd name="connsiteY634" fmla="*/ 5883222 h 8760589"/>
              <a:gd name="connsiteX635" fmla="*/ 1347471 w 4447394"/>
              <a:gd name="connsiteY635" fmla="*/ 5881344 h 8760589"/>
              <a:gd name="connsiteX636" fmla="*/ 1348096 w 4447394"/>
              <a:gd name="connsiteY636" fmla="*/ 5786232 h 8760589"/>
              <a:gd name="connsiteX637" fmla="*/ 1397295 w 4447394"/>
              <a:gd name="connsiteY637" fmla="*/ 5767773 h 8760589"/>
              <a:gd name="connsiteX638" fmla="*/ 1181181 w 4447394"/>
              <a:gd name="connsiteY638" fmla="*/ 5755492 h 8760589"/>
              <a:gd name="connsiteX639" fmla="*/ 1229832 w 4447394"/>
              <a:gd name="connsiteY639" fmla="*/ 5776845 h 8760589"/>
              <a:gd name="connsiteX640" fmla="*/ 1231083 w 4447394"/>
              <a:gd name="connsiteY640" fmla="*/ 5867578 h 8760589"/>
              <a:gd name="connsiteX641" fmla="*/ 1134718 w 4447394"/>
              <a:gd name="connsiteY641" fmla="*/ 5869455 h 8760589"/>
              <a:gd name="connsiteX642" fmla="*/ 1133468 w 4447394"/>
              <a:gd name="connsiteY642" fmla="*/ 5778722 h 8760589"/>
              <a:gd name="connsiteX643" fmla="*/ 1181181 w 4447394"/>
              <a:gd name="connsiteY643" fmla="*/ 5755492 h 8760589"/>
              <a:gd name="connsiteX644" fmla="*/ 960763 w 4447394"/>
              <a:gd name="connsiteY644" fmla="*/ 5731871 h 8760589"/>
              <a:gd name="connsiteX645" fmla="*/ 1008945 w 4447394"/>
              <a:gd name="connsiteY645" fmla="*/ 5753693 h 8760589"/>
              <a:gd name="connsiteX646" fmla="*/ 1005190 w 4447394"/>
              <a:gd name="connsiteY646" fmla="*/ 5850683 h 8760589"/>
              <a:gd name="connsiteX647" fmla="*/ 908826 w 4447394"/>
              <a:gd name="connsiteY647" fmla="*/ 5844426 h 8760589"/>
              <a:gd name="connsiteX648" fmla="*/ 912581 w 4447394"/>
              <a:gd name="connsiteY648" fmla="*/ 5753693 h 8760589"/>
              <a:gd name="connsiteX649" fmla="*/ 960763 w 4447394"/>
              <a:gd name="connsiteY649" fmla="*/ 5731871 h 8760589"/>
              <a:gd name="connsiteX650" fmla="*/ 738077 w 4447394"/>
              <a:gd name="connsiteY650" fmla="*/ 5709031 h 8760589"/>
              <a:gd name="connsiteX651" fmla="*/ 786807 w 4447394"/>
              <a:gd name="connsiteY651" fmla="*/ 5729289 h 8760589"/>
              <a:gd name="connsiteX652" fmla="*/ 788058 w 4447394"/>
              <a:gd name="connsiteY652" fmla="*/ 5826279 h 8760589"/>
              <a:gd name="connsiteX653" fmla="*/ 691068 w 4447394"/>
              <a:gd name="connsiteY653" fmla="*/ 5827531 h 8760589"/>
              <a:gd name="connsiteX654" fmla="*/ 689816 w 4447394"/>
              <a:gd name="connsiteY654" fmla="*/ 5730541 h 8760589"/>
              <a:gd name="connsiteX655" fmla="*/ 738077 w 4447394"/>
              <a:gd name="connsiteY655" fmla="*/ 5709031 h 8760589"/>
              <a:gd name="connsiteX656" fmla="*/ 514453 w 4447394"/>
              <a:gd name="connsiteY656" fmla="*/ 5685096 h 8760589"/>
              <a:gd name="connsiteX657" fmla="*/ 565294 w 4447394"/>
              <a:gd name="connsiteY657" fmla="*/ 5705512 h 8760589"/>
              <a:gd name="connsiteX658" fmla="*/ 569049 w 4447394"/>
              <a:gd name="connsiteY658" fmla="*/ 5802502 h 8760589"/>
              <a:gd name="connsiteX659" fmla="*/ 472059 w 4447394"/>
              <a:gd name="connsiteY659" fmla="*/ 5810636 h 8760589"/>
              <a:gd name="connsiteX660" fmla="*/ 466427 w 4447394"/>
              <a:gd name="connsiteY660" fmla="*/ 5707388 h 8760589"/>
              <a:gd name="connsiteX661" fmla="*/ 514453 w 4447394"/>
              <a:gd name="connsiteY661" fmla="*/ 5685096 h 8760589"/>
              <a:gd name="connsiteX662" fmla="*/ 299432 w 4447394"/>
              <a:gd name="connsiteY662" fmla="*/ 5663352 h 8760589"/>
              <a:gd name="connsiteX663" fmla="*/ 347536 w 4447394"/>
              <a:gd name="connsiteY663" fmla="*/ 5687365 h 8760589"/>
              <a:gd name="connsiteX664" fmla="*/ 343156 w 4447394"/>
              <a:gd name="connsiteY664" fmla="*/ 5785605 h 8760589"/>
              <a:gd name="connsiteX665" fmla="*/ 240535 w 4447394"/>
              <a:gd name="connsiteY665" fmla="*/ 5778722 h 8760589"/>
              <a:gd name="connsiteX666" fmla="*/ 249920 w 4447394"/>
              <a:gd name="connsiteY666" fmla="*/ 5681108 h 8760589"/>
              <a:gd name="connsiteX667" fmla="*/ 299432 w 4447394"/>
              <a:gd name="connsiteY667" fmla="*/ 5663352 h 8760589"/>
              <a:gd name="connsiteX668" fmla="*/ 63528 w 4447394"/>
              <a:gd name="connsiteY668" fmla="*/ 5652245 h 8760589"/>
              <a:gd name="connsiteX669" fmla="*/ 112257 w 4447394"/>
              <a:gd name="connsiteY669" fmla="*/ 5674224 h 8760589"/>
              <a:gd name="connsiteX670" fmla="*/ 112257 w 4447394"/>
              <a:gd name="connsiteY670" fmla="*/ 5771215 h 8760589"/>
              <a:gd name="connsiteX671" fmla="*/ 10262 w 4447394"/>
              <a:gd name="connsiteY671" fmla="*/ 5769336 h 8760589"/>
              <a:gd name="connsiteX672" fmla="*/ 0 w 4447394"/>
              <a:gd name="connsiteY672" fmla="*/ 5752576 h 8760589"/>
              <a:gd name="connsiteX673" fmla="*/ 0 w 4447394"/>
              <a:gd name="connsiteY673" fmla="*/ 5692611 h 8760589"/>
              <a:gd name="connsiteX674" fmla="*/ 15267 w 4447394"/>
              <a:gd name="connsiteY674" fmla="*/ 5672973 h 8760589"/>
              <a:gd name="connsiteX675" fmla="*/ 63528 w 4447394"/>
              <a:gd name="connsiteY675" fmla="*/ 5652245 h 8760589"/>
              <a:gd name="connsiteX676" fmla="*/ 2075833 w 4447394"/>
              <a:gd name="connsiteY676" fmla="*/ 5620488 h 8760589"/>
              <a:gd name="connsiteX677" fmla="*/ 2098986 w 4447394"/>
              <a:gd name="connsiteY677" fmla="*/ 5622288 h 8760589"/>
              <a:gd name="connsiteX678" fmla="*/ 2083342 w 4447394"/>
              <a:gd name="connsiteY678" fmla="*/ 5659832 h 8760589"/>
              <a:gd name="connsiteX679" fmla="*/ 2070202 w 4447394"/>
              <a:gd name="connsiteY679" fmla="*/ 5654826 h 8760589"/>
              <a:gd name="connsiteX680" fmla="*/ 2053933 w 4447394"/>
              <a:gd name="connsiteY680" fmla="*/ 5696751 h 8760589"/>
              <a:gd name="connsiteX681" fmla="*/ 2039541 w 4447394"/>
              <a:gd name="connsiteY681" fmla="*/ 5723657 h 8760589"/>
              <a:gd name="connsiteX682" fmla="*/ 2022020 w 4447394"/>
              <a:gd name="connsiteY682" fmla="*/ 5699880 h 8760589"/>
              <a:gd name="connsiteX683" fmla="*/ 2054558 w 4447394"/>
              <a:gd name="connsiteY683" fmla="*/ 5622913 h 8760589"/>
              <a:gd name="connsiteX684" fmla="*/ 2075833 w 4447394"/>
              <a:gd name="connsiteY684" fmla="*/ 5620488 h 8760589"/>
              <a:gd name="connsiteX685" fmla="*/ 1858702 w 4447394"/>
              <a:gd name="connsiteY685" fmla="*/ 5591078 h 8760589"/>
              <a:gd name="connsiteX686" fmla="*/ 1903129 w 4447394"/>
              <a:gd name="connsiteY686" fmla="*/ 5612276 h 8760589"/>
              <a:gd name="connsiteX687" fmla="*/ 1903755 w 4447394"/>
              <a:gd name="connsiteY687" fmla="*/ 5702383 h 8760589"/>
              <a:gd name="connsiteX688" fmla="*/ 1813648 w 4447394"/>
              <a:gd name="connsiteY688" fmla="*/ 5701131 h 8760589"/>
              <a:gd name="connsiteX689" fmla="*/ 1814274 w 4447394"/>
              <a:gd name="connsiteY689" fmla="*/ 5611650 h 8760589"/>
              <a:gd name="connsiteX690" fmla="*/ 1858702 w 4447394"/>
              <a:gd name="connsiteY690" fmla="*/ 5591078 h 8760589"/>
              <a:gd name="connsiteX691" fmla="*/ 1636250 w 4447394"/>
              <a:gd name="connsiteY691" fmla="*/ 5567770 h 8760589"/>
              <a:gd name="connsiteX692" fmla="*/ 1680991 w 4447394"/>
              <a:gd name="connsiteY692" fmla="*/ 5587872 h 8760589"/>
              <a:gd name="connsiteX693" fmla="*/ 1685372 w 4447394"/>
              <a:gd name="connsiteY693" fmla="*/ 5677353 h 8760589"/>
              <a:gd name="connsiteX694" fmla="*/ 1594638 w 4447394"/>
              <a:gd name="connsiteY694" fmla="*/ 5683611 h 8760589"/>
              <a:gd name="connsiteX695" fmla="*/ 1591510 w 4447394"/>
              <a:gd name="connsiteY695" fmla="*/ 5588497 h 8760589"/>
              <a:gd name="connsiteX696" fmla="*/ 1636250 w 4447394"/>
              <a:gd name="connsiteY696" fmla="*/ 5567770 h 8760589"/>
              <a:gd name="connsiteX697" fmla="*/ 1416068 w 4447394"/>
              <a:gd name="connsiteY697" fmla="*/ 5545164 h 8760589"/>
              <a:gd name="connsiteX698" fmla="*/ 1461982 w 4447394"/>
              <a:gd name="connsiteY698" fmla="*/ 5565345 h 8760589"/>
              <a:gd name="connsiteX699" fmla="*/ 1460105 w 4447394"/>
              <a:gd name="connsiteY699" fmla="*/ 5661709 h 8760589"/>
              <a:gd name="connsiteX700" fmla="*/ 1369371 w 4447394"/>
              <a:gd name="connsiteY700" fmla="*/ 5659832 h 8760589"/>
              <a:gd name="connsiteX701" fmla="*/ 1370623 w 4447394"/>
              <a:gd name="connsiteY701" fmla="*/ 5563468 h 8760589"/>
              <a:gd name="connsiteX702" fmla="*/ 1416068 w 4447394"/>
              <a:gd name="connsiteY702" fmla="*/ 5545164 h 8760589"/>
              <a:gd name="connsiteX703" fmla="*/ 3245971 w 4447394"/>
              <a:gd name="connsiteY703" fmla="*/ 5537813 h 8760589"/>
              <a:gd name="connsiteX704" fmla="*/ 3244719 w 4447394"/>
              <a:gd name="connsiteY704" fmla="*/ 5599761 h 8760589"/>
              <a:gd name="connsiteX705" fmla="*/ 3187777 w 4447394"/>
              <a:gd name="connsiteY705" fmla="*/ 5603516 h 8760589"/>
              <a:gd name="connsiteX706" fmla="*/ 3209052 w 4447394"/>
              <a:gd name="connsiteY706" fmla="*/ 5548450 h 8760589"/>
              <a:gd name="connsiteX707" fmla="*/ 3245971 w 4447394"/>
              <a:gd name="connsiteY707" fmla="*/ 5537813 h 8760589"/>
              <a:gd name="connsiteX708" fmla="*/ 1205349 w 4447394"/>
              <a:gd name="connsiteY708" fmla="*/ 5532259 h 8760589"/>
              <a:gd name="connsiteX709" fmla="*/ 1250480 w 4447394"/>
              <a:gd name="connsiteY709" fmla="*/ 5552830 h 8760589"/>
              <a:gd name="connsiteX710" fmla="*/ 1251732 w 4447394"/>
              <a:gd name="connsiteY710" fmla="*/ 5649194 h 8760589"/>
              <a:gd name="connsiteX711" fmla="*/ 1155368 w 4447394"/>
              <a:gd name="connsiteY711" fmla="*/ 5647944 h 8760589"/>
              <a:gd name="connsiteX712" fmla="*/ 1159748 w 4447394"/>
              <a:gd name="connsiteY712" fmla="*/ 5551580 h 8760589"/>
              <a:gd name="connsiteX713" fmla="*/ 1205349 w 4447394"/>
              <a:gd name="connsiteY713" fmla="*/ 5532259 h 8760589"/>
              <a:gd name="connsiteX714" fmla="*/ 978675 w 4447394"/>
              <a:gd name="connsiteY714" fmla="*/ 5509107 h 8760589"/>
              <a:gd name="connsiteX715" fmla="*/ 1030846 w 4447394"/>
              <a:gd name="connsiteY715" fmla="*/ 5529678 h 8760589"/>
              <a:gd name="connsiteX716" fmla="*/ 1033349 w 4447394"/>
              <a:gd name="connsiteY716" fmla="*/ 5627293 h 8760589"/>
              <a:gd name="connsiteX717" fmla="*/ 937610 w 4447394"/>
              <a:gd name="connsiteY717" fmla="*/ 5631674 h 8760589"/>
              <a:gd name="connsiteX718" fmla="*/ 928850 w 4447394"/>
              <a:gd name="connsiteY718" fmla="*/ 5535935 h 8760589"/>
              <a:gd name="connsiteX719" fmla="*/ 978675 w 4447394"/>
              <a:gd name="connsiteY719" fmla="*/ 5509107 h 8760589"/>
              <a:gd name="connsiteX720" fmla="*/ 764749 w 4447394"/>
              <a:gd name="connsiteY720" fmla="*/ 5484937 h 8760589"/>
              <a:gd name="connsiteX721" fmla="*/ 811211 w 4447394"/>
              <a:gd name="connsiteY721" fmla="*/ 5506526 h 8760589"/>
              <a:gd name="connsiteX722" fmla="*/ 806204 w 4447394"/>
              <a:gd name="connsiteY722" fmla="*/ 5611024 h 8760589"/>
              <a:gd name="connsiteX723" fmla="*/ 709215 w 4447394"/>
              <a:gd name="connsiteY723" fmla="*/ 5605393 h 8760589"/>
              <a:gd name="connsiteX724" fmla="*/ 715472 w 4447394"/>
              <a:gd name="connsiteY724" fmla="*/ 5502771 h 8760589"/>
              <a:gd name="connsiteX725" fmla="*/ 764749 w 4447394"/>
              <a:gd name="connsiteY725" fmla="*/ 5484937 h 8760589"/>
              <a:gd name="connsiteX726" fmla="*/ 523057 w 4447394"/>
              <a:gd name="connsiteY726" fmla="*/ 5473596 h 8760589"/>
              <a:gd name="connsiteX727" fmla="*/ 579061 w 4447394"/>
              <a:gd name="connsiteY727" fmla="*/ 5494011 h 8760589"/>
              <a:gd name="connsiteX728" fmla="*/ 583441 w 4447394"/>
              <a:gd name="connsiteY728" fmla="*/ 5591626 h 8760589"/>
              <a:gd name="connsiteX729" fmla="*/ 478942 w 4447394"/>
              <a:gd name="connsiteY729" fmla="*/ 5598509 h 8760589"/>
              <a:gd name="connsiteX730" fmla="*/ 472685 w 4447394"/>
              <a:gd name="connsiteY730" fmla="*/ 5499642 h 8760589"/>
              <a:gd name="connsiteX731" fmla="*/ 523057 w 4447394"/>
              <a:gd name="connsiteY731" fmla="*/ 5473596 h 8760589"/>
              <a:gd name="connsiteX732" fmla="*/ 2762467 w 4447394"/>
              <a:gd name="connsiteY732" fmla="*/ 5455802 h 8760589"/>
              <a:gd name="connsiteX733" fmla="*/ 2787927 w 4447394"/>
              <a:gd name="connsiteY733" fmla="*/ 5465853 h 8760589"/>
              <a:gd name="connsiteX734" fmla="*/ 2806074 w 4447394"/>
              <a:gd name="connsiteY734" fmla="*/ 5497139 h 8760589"/>
              <a:gd name="connsiteX735" fmla="*/ 2780419 w 4447394"/>
              <a:gd name="connsiteY735" fmla="*/ 5518414 h 8760589"/>
              <a:gd name="connsiteX736" fmla="*/ 2687809 w 4447394"/>
              <a:gd name="connsiteY736" fmla="*/ 5534058 h 8760589"/>
              <a:gd name="connsiteX737" fmla="*/ 2701575 w 4447394"/>
              <a:gd name="connsiteY737" fmla="*/ 5498391 h 8760589"/>
              <a:gd name="connsiteX738" fmla="*/ 2762467 w 4447394"/>
              <a:gd name="connsiteY738" fmla="*/ 5455802 h 8760589"/>
              <a:gd name="connsiteX739" fmla="*/ 306941 w 4447394"/>
              <a:gd name="connsiteY739" fmla="*/ 5450835 h 8760589"/>
              <a:gd name="connsiteX740" fmla="*/ 359426 w 4447394"/>
              <a:gd name="connsiteY740" fmla="*/ 5472735 h 8760589"/>
              <a:gd name="connsiteX741" fmla="*/ 355671 w 4447394"/>
              <a:gd name="connsiteY741" fmla="*/ 5577234 h 8760589"/>
              <a:gd name="connsiteX742" fmla="*/ 251172 w 4447394"/>
              <a:gd name="connsiteY742" fmla="*/ 5570977 h 8760589"/>
              <a:gd name="connsiteX743" fmla="*/ 254927 w 4447394"/>
              <a:gd name="connsiteY743" fmla="*/ 5472110 h 8760589"/>
              <a:gd name="connsiteX744" fmla="*/ 306941 w 4447394"/>
              <a:gd name="connsiteY744" fmla="*/ 5450835 h 8760589"/>
              <a:gd name="connsiteX745" fmla="*/ 80579 w 4447394"/>
              <a:gd name="connsiteY745" fmla="*/ 5429403 h 8760589"/>
              <a:gd name="connsiteX746" fmla="*/ 134784 w 4447394"/>
              <a:gd name="connsiteY746" fmla="*/ 5448958 h 8760589"/>
              <a:gd name="connsiteX747" fmla="*/ 134159 w 4447394"/>
              <a:gd name="connsiteY747" fmla="*/ 5554082 h 8760589"/>
              <a:gd name="connsiteX748" fmla="*/ 32789 w 4447394"/>
              <a:gd name="connsiteY748" fmla="*/ 5552205 h 8760589"/>
              <a:gd name="connsiteX749" fmla="*/ 29659 w 4447394"/>
              <a:gd name="connsiteY749" fmla="*/ 5453963 h 8760589"/>
              <a:gd name="connsiteX750" fmla="*/ 80579 w 4447394"/>
              <a:gd name="connsiteY750" fmla="*/ 5429403 h 8760589"/>
              <a:gd name="connsiteX751" fmla="*/ 2533799 w 4447394"/>
              <a:gd name="connsiteY751" fmla="*/ 5428699 h 8760589"/>
              <a:gd name="connsiteX752" fmla="*/ 2573924 w 4447394"/>
              <a:gd name="connsiteY752" fmla="*/ 5447706 h 8760589"/>
              <a:gd name="connsiteX753" fmla="*/ 2598328 w 4447394"/>
              <a:gd name="connsiteY753" fmla="*/ 5549702 h 8760589"/>
              <a:gd name="connsiteX754" fmla="*/ 2495081 w 4447394"/>
              <a:gd name="connsiteY754" fmla="*/ 5532181 h 8760589"/>
              <a:gd name="connsiteX755" fmla="*/ 2491326 w 4447394"/>
              <a:gd name="connsiteY755" fmla="*/ 5449583 h 8760589"/>
              <a:gd name="connsiteX756" fmla="*/ 2533799 w 4447394"/>
              <a:gd name="connsiteY756" fmla="*/ 5428699 h 8760589"/>
              <a:gd name="connsiteX757" fmla="*/ 2324097 w 4447394"/>
              <a:gd name="connsiteY757" fmla="*/ 5416966 h 8760589"/>
              <a:gd name="connsiteX758" fmla="*/ 2367430 w 4447394"/>
              <a:gd name="connsiteY758" fmla="*/ 5438946 h 8760589"/>
              <a:gd name="connsiteX759" fmla="*/ 2380570 w 4447394"/>
              <a:gd name="connsiteY759" fmla="*/ 5509029 h 8760589"/>
              <a:gd name="connsiteX760" fmla="*/ 2280451 w 4447394"/>
              <a:gd name="connsiteY760" fmla="*/ 5519666 h 8760589"/>
              <a:gd name="connsiteX761" fmla="*/ 2281703 w 4447394"/>
              <a:gd name="connsiteY761" fmla="*/ 5437694 h 8760589"/>
              <a:gd name="connsiteX762" fmla="*/ 2324097 w 4447394"/>
              <a:gd name="connsiteY762" fmla="*/ 5416966 h 8760589"/>
              <a:gd name="connsiteX763" fmla="*/ 2101567 w 4447394"/>
              <a:gd name="connsiteY763" fmla="*/ 5403356 h 8760589"/>
              <a:gd name="connsiteX764" fmla="*/ 2142788 w 4447394"/>
              <a:gd name="connsiteY764" fmla="*/ 5412664 h 8760589"/>
              <a:gd name="connsiteX765" fmla="*/ 2152800 w 4447394"/>
              <a:gd name="connsiteY765" fmla="*/ 5497139 h 8760589"/>
              <a:gd name="connsiteX766" fmla="*/ 2057688 w 4447394"/>
              <a:gd name="connsiteY766" fmla="*/ 5500894 h 8760589"/>
              <a:gd name="connsiteX767" fmla="*/ 2060816 w 4447394"/>
              <a:gd name="connsiteY767" fmla="*/ 5413290 h 8760589"/>
              <a:gd name="connsiteX768" fmla="*/ 2101567 w 4447394"/>
              <a:gd name="connsiteY768" fmla="*/ 5403356 h 8760589"/>
              <a:gd name="connsiteX769" fmla="*/ 1882245 w 4447394"/>
              <a:gd name="connsiteY769" fmla="*/ 5370035 h 8760589"/>
              <a:gd name="connsiteX770" fmla="*/ 1927533 w 4447394"/>
              <a:gd name="connsiteY770" fmla="*/ 5391390 h 8760589"/>
              <a:gd name="connsiteX771" fmla="*/ 1925030 w 4447394"/>
              <a:gd name="connsiteY771" fmla="*/ 5480870 h 8760589"/>
              <a:gd name="connsiteX772" fmla="*/ 1834923 w 4447394"/>
              <a:gd name="connsiteY772" fmla="*/ 5478993 h 8760589"/>
              <a:gd name="connsiteX773" fmla="*/ 1831795 w 4447394"/>
              <a:gd name="connsiteY773" fmla="*/ 5391390 h 8760589"/>
              <a:gd name="connsiteX774" fmla="*/ 1882245 w 4447394"/>
              <a:gd name="connsiteY774" fmla="*/ 5370035 h 8760589"/>
              <a:gd name="connsiteX775" fmla="*/ 1658699 w 4447394"/>
              <a:gd name="connsiteY775" fmla="*/ 5345944 h 8760589"/>
              <a:gd name="connsiteX776" fmla="*/ 1703517 w 4447394"/>
              <a:gd name="connsiteY776" fmla="*/ 5366359 h 8760589"/>
              <a:gd name="connsiteX777" fmla="*/ 1707272 w 4447394"/>
              <a:gd name="connsiteY777" fmla="*/ 5456466 h 8760589"/>
              <a:gd name="connsiteX778" fmla="*/ 1615915 w 4447394"/>
              <a:gd name="connsiteY778" fmla="*/ 5462098 h 8760589"/>
              <a:gd name="connsiteX779" fmla="*/ 1613410 w 4447394"/>
              <a:gd name="connsiteY779" fmla="*/ 5366359 h 8760589"/>
              <a:gd name="connsiteX780" fmla="*/ 1658699 w 4447394"/>
              <a:gd name="connsiteY780" fmla="*/ 5345944 h 8760589"/>
              <a:gd name="connsiteX781" fmla="*/ 1436170 w 4447394"/>
              <a:gd name="connsiteY781" fmla="*/ 5321931 h 8760589"/>
              <a:gd name="connsiteX782" fmla="*/ 1481379 w 4447394"/>
              <a:gd name="connsiteY782" fmla="*/ 5340704 h 8760589"/>
              <a:gd name="connsiteX783" fmla="*/ 1486386 w 4447394"/>
              <a:gd name="connsiteY783" fmla="*/ 5435817 h 8760589"/>
              <a:gd name="connsiteX784" fmla="*/ 1390647 w 4447394"/>
              <a:gd name="connsiteY784" fmla="*/ 5437694 h 8760589"/>
              <a:gd name="connsiteX785" fmla="*/ 1391898 w 4447394"/>
              <a:gd name="connsiteY785" fmla="*/ 5342582 h 8760589"/>
              <a:gd name="connsiteX786" fmla="*/ 1436170 w 4447394"/>
              <a:gd name="connsiteY786" fmla="*/ 5321931 h 8760589"/>
              <a:gd name="connsiteX787" fmla="*/ 1214266 w 4447394"/>
              <a:gd name="connsiteY787" fmla="*/ 5299170 h 8760589"/>
              <a:gd name="connsiteX788" fmla="*/ 1262996 w 4447394"/>
              <a:gd name="connsiteY788" fmla="*/ 5319430 h 8760589"/>
              <a:gd name="connsiteX789" fmla="*/ 1264247 w 4447394"/>
              <a:gd name="connsiteY789" fmla="*/ 5416419 h 8760589"/>
              <a:gd name="connsiteX790" fmla="*/ 1167257 w 4447394"/>
              <a:gd name="connsiteY790" fmla="*/ 5417670 h 8760589"/>
              <a:gd name="connsiteX791" fmla="*/ 1166005 w 4447394"/>
              <a:gd name="connsiteY791" fmla="*/ 5320680 h 8760589"/>
              <a:gd name="connsiteX792" fmla="*/ 1214266 w 4447394"/>
              <a:gd name="connsiteY792" fmla="*/ 5299170 h 8760589"/>
              <a:gd name="connsiteX793" fmla="*/ 997603 w 4447394"/>
              <a:gd name="connsiteY793" fmla="*/ 5296276 h 8760589"/>
              <a:gd name="connsiteX794" fmla="*/ 1045238 w 4447394"/>
              <a:gd name="connsiteY794" fmla="*/ 5319430 h 8760589"/>
              <a:gd name="connsiteX795" fmla="*/ 1040232 w 4447394"/>
              <a:gd name="connsiteY795" fmla="*/ 5422677 h 8760589"/>
              <a:gd name="connsiteX796" fmla="*/ 941990 w 4447394"/>
              <a:gd name="connsiteY796" fmla="*/ 5417670 h 8760589"/>
              <a:gd name="connsiteX797" fmla="*/ 947622 w 4447394"/>
              <a:gd name="connsiteY797" fmla="*/ 5314423 h 8760589"/>
              <a:gd name="connsiteX798" fmla="*/ 997603 w 4447394"/>
              <a:gd name="connsiteY798" fmla="*/ 5296276 h 8760589"/>
              <a:gd name="connsiteX799" fmla="*/ 765140 w 4447394"/>
              <a:gd name="connsiteY799" fmla="*/ 5274063 h 8760589"/>
              <a:gd name="connsiteX800" fmla="*/ 819971 w 4447394"/>
              <a:gd name="connsiteY800" fmla="*/ 5290646 h 8760589"/>
              <a:gd name="connsiteX801" fmla="*/ 826228 w 4447394"/>
              <a:gd name="connsiteY801" fmla="*/ 5395143 h 8760589"/>
              <a:gd name="connsiteX802" fmla="*/ 721729 w 4447394"/>
              <a:gd name="connsiteY802" fmla="*/ 5398898 h 8760589"/>
              <a:gd name="connsiteX803" fmla="*/ 715472 w 4447394"/>
              <a:gd name="connsiteY803" fmla="*/ 5300656 h 8760589"/>
              <a:gd name="connsiteX804" fmla="*/ 765140 w 4447394"/>
              <a:gd name="connsiteY804" fmla="*/ 5274063 h 8760589"/>
              <a:gd name="connsiteX805" fmla="*/ 3025084 w 4447394"/>
              <a:gd name="connsiteY805" fmla="*/ 5253725 h 8760589"/>
              <a:gd name="connsiteX806" fmla="*/ 3002557 w 4447394"/>
              <a:gd name="connsiteY806" fmla="*/ 5288141 h 8760589"/>
              <a:gd name="connsiteX807" fmla="*/ 2955001 w 4447394"/>
              <a:gd name="connsiteY807" fmla="*/ 5304411 h 8760589"/>
              <a:gd name="connsiteX808" fmla="*/ 2964388 w 4447394"/>
              <a:gd name="connsiteY808" fmla="*/ 5273124 h 8760589"/>
              <a:gd name="connsiteX809" fmla="*/ 3025084 w 4447394"/>
              <a:gd name="connsiteY809" fmla="*/ 5253725 h 8760589"/>
              <a:gd name="connsiteX810" fmla="*/ 552858 w 4447394"/>
              <a:gd name="connsiteY810" fmla="*/ 5251380 h 8760589"/>
              <a:gd name="connsiteX811" fmla="*/ 604716 w 4447394"/>
              <a:gd name="connsiteY811" fmla="*/ 5273124 h 8760589"/>
              <a:gd name="connsiteX812" fmla="*/ 601588 w 4447394"/>
              <a:gd name="connsiteY812" fmla="*/ 5378248 h 8760589"/>
              <a:gd name="connsiteX813" fmla="*/ 496462 w 4447394"/>
              <a:gd name="connsiteY813" fmla="*/ 5375120 h 8760589"/>
              <a:gd name="connsiteX814" fmla="*/ 499592 w 4447394"/>
              <a:gd name="connsiteY814" fmla="*/ 5269995 h 8760589"/>
              <a:gd name="connsiteX815" fmla="*/ 552858 w 4447394"/>
              <a:gd name="connsiteY815" fmla="*/ 5251380 h 8760589"/>
              <a:gd name="connsiteX816" fmla="*/ 2765870 w 4447394"/>
              <a:gd name="connsiteY816" fmla="*/ 5233389 h 8760589"/>
              <a:gd name="connsiteX817" fmla="*/ 2806074 w 4447394"/>
              <a:gd name="connsiteY817" fmla="*/ 5249972 h 8760589"/>
              <a:gd name="connsiteX818" fmla="*/ 2806700 w 4447394"/>
              <a:gd name="connsiteY818" fmla="*/ 5342582 h 8760589"/>
              <a:gd name="connsiteX819" fmla="*/ 2740998 w 4447394"/>
              <a:gd name="connsiteY819" fmla="*/ 5330067 h 8760589"/>
              <a:gd name="connsiteX820" fmla="*/ 2735991 w 4447394"/>
              <a:gd name="connsiteY820" fmla="*/ 5256229 h 8760589"/>
              <a:gd name="connsiteX821" fmla="*/ 2765870 w 4447394"/>
              <a:gd name="connsiteY821" fmla="*/ 5233389 h 8760589"/>
              <a:gd name="connsiteX822" fmla="*/ 330797 w 4447394"/>
              <a:gd name="connsiteY822" fmla="*/ 5229087 h 8760589"/>
              <a:gd name="connsiteX823" fmla="*/ 383203 w 4447394"/>
              <a:gd name="connsiteY823" fmla="*/ 5250597 h 8760589"/>
              <a:gd name="connsiteX824" fmla="*/ 380075 w 4447394"/>
              <a:gd name="connsiteY824" fmla="*/ 5356347 h 8760589"/>
              <a:gd name="connsiteX825" fmla="*/ 274324 w 4447394"/>
              <a:gd name="connsiteY825" fmla="*/ 5353219 h 8760589"/>
              <a:gd name="connsiteX826" fmla="*/ 277453 w 4447394"/>
              <a:gd name="connsiteY826" fmla="*/ 5247468 h 8760589"/>
              <a:gd name="connsiteX827" fmla="*/ 330797 w 4447394"/>
              <a:gd name="connsiteY827" fmla="*/ 5229087 h 8760589"/>
              <a:gd name="connsiteX828" fmla="*/ 2556091 w 4447394"/>
              <a:gd name="connsiteY828" fmla="*/ 5207186 h 8760589"/>
              <a:gd name="connsiteX829" fmla="*/ 2596450 w 4447394"/>
              <a:gd name="connsiteY829" fmla="*/ 5226193 h 8760589"/>
              <a:gd name="connsiteX830" fmla="*/ 2620229 w 4447394"/>
              <a:gd name="connsiteY830" fmla="*/ 5328190 h 8760589"/>
              <a:gd name="connsiteX831" fmla="*/ 2516982 w 4447394"/>
              <a:gd name="connsiteY831" fmla="*/ 5310668 h 8760589"/>
              <a:gd name="connsiteX832" fmla="*/ 2513853 w 4447394"/>
              <a:gd name="connsiteY832" fmla="*/ 5228071 h 8760589"/>
              <a:gd name="connsiteX833" fmla="*/ 2556091 w 4447394"/>
              <a:gd name="connsiteY833" fmla="*/ 5207186 h 8760589"/>
              <a:gd name="connsiteX834" fmla="*/ 104670 w 4447394"/>
              <a:gd name="connsiteY834" fmla="*/ 5206639 h 8760589"/>
              <a:gd name="connsiteX835" fmla="*/ 157937 w 4447394"/>
              <a:gd name="connsiteY835" fmla="*/ 5225568 h 8760589"/>
              <a:gd name="connsiteX836" fmla="*/ 160440 w 4447394"/>
              <a:gd name="connsiteY836" fmla="*/ 5330692 h 8760589"/>
              <a:gd name="connsiteX837" fmla="*/ 55314 w 4447394"/>
              <a:gd name="connsiteY837" fmla="*/ 5333194 h 8760589"/>
              <a:gd name="connsiteX838" fmla="*/ 52811 w 4447394"/>
              <a:gd name="connsiteY838" fmla="*/ 5228071 h 8760589"/>
              <a:gd name="connsiteX839" fmla="*/ 104670 w 4447394"/>
              <a:gd name="connsiteY839" fmla="*/ 5206639 h 8760589"/>
              <a:gd name="connsiteX840" fmla="*/ 2348032 w 4447394"/>
              <a:gd name="connsiteY840" fmla="*/ 5196236 h 8760589"/>
              <a:gd name="connsiteX841" fmla="*/ 2389330 w 4447394"/>
              <a:gd name="connsiteY841" fmla="*/ 5216808 h 8760589"/>
              <a:gd name="connsiteX842" fmla="*/ 2408729 w 4447394"/>
              <a:gd name="connsiteY842" fmla="*/ 5316926 h 8760589"/>
              <a:gd name="connsiteX843" fmla="*/ 2307359 w 4447394"/>
              <a:gd name="connsiteY843" fmla="*/ 5303785 h 8760589"/>
              <a:gd name="connsiteX844" fmla="*/ 2301100 w 4447394"/>
              <a:gd name="connsiteY844" fmla="*/ 5215555 h 8760589"/>
              <a:gd name="connsiteX845" fmla="*/ 2348032 w 4447394"/>
              <a:gd name="connsiteY845" fmla="*/ 5196236 h 8760589"/>
              <a:gd name="connsiteX846" fmla="*/ 2122217 w 4447394"/>
              <a:gd name="connsiteY846" fmla="*/ 5181765 h 8760589"/>
              <a:gd name="connsiteX847" fmla="*/ 2163437 w 4447394"/>
              <a:gd name="connsiteY847" fmla="*/ 5189900 h 8760589"/>
              <a:gd name="connsiteX848" fmla="*/ 2170947 w 4447394"/>
              <a:gd name="connsiteY848" fmla="*/ 5278129 h 8760589"/>
              <a:gd name="connsiteX849" fmla="*/ 2080840 w 4447394"/>
              <a:gd name="connsiteY849" fmla="*/ 5280007 h 8760589"/>
              <a:gd name="connsiteX850" fmla="*/ 2081466 w 4447394"/>
              <a:gd name="connsiteY850" fmla="*/ 5192403 h 8760589"/>
              <a:gd name="connsiteX851" fmla="*/ 2122217 w 4447394"/>
              <a:gd name="connsiteY851" fmla="*/ 5181765 h 8760589"/>
              <a:gd name="connsiteX852" fmla="*/ 1900001 w 4447394"/>
              <a:gd name="connsiteY852" fmla="*/ 5147350 h 8760589"/>
              <a:gd name="connsiteX853" fmla="*/ 1945679 w 4447394"/>
              <a:gd name="connsiteY853" fmla="*/ 5166122 h 8760589"/>
              <a:gd name="connsiteX854" fmla="*/ 1955691 w 4447394"/>
              <a:gd name="connsiteY854" fmla="*/ 5251849 h 8760589"/>
              <a:gd name="connsiteX855" fmla="*/ 1859327 w 4447394"/>
              <a:gd name="connsiteY855" fmla="*/ 5259357 h 8760589"/>
              <a:gd name="connsiteX856" fmla="*/ 1856199 w 4447394"/>
              <a:gd name="connsiteY856" fmla="*/ 5169877 h 8760589"/>
              <a:gd name="connsiteX857" fmla="*/ 1900001 w 4447394"/>
              <a:gd name="connsiteY857" fmla="*/ 5147350 h 8760589"/>
              <a:gd name="connsiteX858" fmla="*/ 1682399 w 4447394"/>
              <a:gd name="connsiteY858" fmla="*/ 5124823 h 8760589"/>
              <a:gd name="connsiteX859" fmla="*/ 1726669 w 4447394"/>
              <a:gd name="connsiteY859" fmla="*/ 5144846 h 8760589"/>
              <a:gd name="connsiteX860" fmla="*/ 1724167 w 4447394"/>
              <a:gd name="connsiteY860" fmla="*/ 5239960 h 8760589"/>
              <a:gd name="connsiteX861" fmla="*/ 1634687 w 4447394"/>
              <a:gd name="connsiteY861" fmla="*/ 5237456 h 8760589"/>
              <a:gd name="connsiteX862" fmla="*/ 1637189 w 4447394"/>
              <a:gd name="connsiteY862" fmla="*/ 5142343 h 8760589"/>
              <a:gd name="connsiteX863" fmla="*/ 1682399 w 4447394"/>
              <a:gd name="connsiteY863" fmla="*/ 5124823 h 8760589"/>
              <a:gd name="connsiteX864" fmla="*/ 1449858 w 4447394"/>
              <a:gd name="connsiteY864" fmla="*/ 5111761 h 8760589"/>
              <a:gd name="connsiteX865" fmla="*/ 1497024 w 4447394"/>
              <a:gd name="connsiteY865" fmla="*/ 5134834 h 8760589"/>
              <a:gd name="connsiteX866" fmla="*/ 1491391 w 4447394"/>
              <a:gd name="connsiteY866" fmla="*/ 5230573 h 8760589"/>
              <a:gd name="connsiteX867" fmla="*/ 1401285 w 4447394"/>
              <a:gd name="connsiteY867" fmla="*/ 5228071 h 8760589"/>
              <a:gd name="connsiteX868" fmla="*/ 1401285 w 4447394"/>
              <a:gd name="connsiteY868" fmla="*/ 5132332 h 8760589"/>
              <a:gd name="connsiteX869" fmla="*/ 1449858 w 4447394"/>
              <a:gd name="connsiteY869" fmla="*/ 5111761 h 8760589"/>
              <a:gd name="connsiteX870" fmla="*/ 1225529 w 4447394"/>
              <a:gd name="connsiteY870" fmla="*/ 5088295 h 8760589"/>
              <a:gd name="connsiteX871" fmla="*/ 1274259 w 4447394"/>
              <a:gd name="connsiteY871" fmla="*/ 5108554 h 8760589"/>
              <a:gd name="connsiteX872" fmla="*/ 1275511 w 4447394"/>
              <a:gd name="connsiteY872" fmla="*/ 5205544 h 8760589"/>
              <a:gd name="connsiteX873" fmla="*/ 1178521 w 4447394"/>
              <a:gd name="connsiteY873" fmla="*/ 5206796 h 8760589"/>
              <a:gd name="connsiteX874" fmla="*/ 1177269 w 4447394"/>
              <a:gd name="connsiteY874" fmla="*/ 5109804 h 8760589"/>
              <a:gd name="connsiteX875" fmla="*/ 1225529 w 4447394"/>
              <a:gd name="connsiteY875" fmla="*/ 5088295 h 8760589"/>
              <a:gd name="connsiteX876" fmla="*/ 1010275 w 4447394"/>
              <a:gd name="connsiteY876" fmla="*/ 5063813 h 8760589"/>
              <a:gd name="connsiteX877" fmla="*/ 1060256 w 4447394"/>
              <a:gd name="connsiteY877" fmla="*/ 5090408 h 8760589"/>
              <a:gd name="connsiteX878" fmla="*/ 1054624 w 4447394"/>
              <a:gd name="connsiteY878" fmla="*/ 5187397 h 8760589"/>
              <a:gd name="connsiteX879" fmla="*/ 949499 w 4447394"/>
              <a:gd name="connsiteY879" fmla="*/ 5180515 h 8760589"/>
              <a:gd name="connsiteX880" fmla="*/ 957009 w 4447394"/>
              <a:gd name="connsiteY880" fmla="*/ 5082273 h 8760589"/>
              <a:gd name="connsiteX881" fmla="*/ 1010275 w 4447394"/>
              <a:gd name="connsiteY881" fmla="*/ 5063813 h 8760589"/>
              <a:gd name="connsiteX882" fmla="*/ 796271 w 4447394"/>
              <a:gd name="connsiteY882" fmla="*/ 5052080 h 8760589"/>
              <a:gd name="connsiteX883" fmla="*/ 848128 w 4447394"/>
              <a:gd name="connsiteY883" fmla="*/ 5073513 h 8760589"/>
              <a:gd name="connsiteX884" fmla="*/ 845627 w 4447394"/>
              <a:gd name="connsiteY884" fmla="*/ 5178637 h 8760589"/>
              <a:gd name="connsiteX885" fmla="*/ 740501 w 4447394"/>
              <a:gd name="connsiteY885" fmla="*/ 5176135 h 8760589"/>
              <a:gd name="connsiteX886" fmla="*/ 743006 w 4447394"/>
              <a:gd name="connsiteY886" fmla="*/ 5071009 h 8760589"/>
              <a:gd name="connsiteX887" fmla="*/ 796271 w 4447394"/>
              <a:gd name="connsiteY887" fmla="*/ 5052080 h 8760589"/>
              <a:gd name="connsiteX888" fmla="*/ 571864 w 4447394"/>
              <a:gd name="connsiteY888" fmla="*/ 5028145 h 8760589"/>
              <a:gd name="connsiteX889" fmla="*/ 624740 w 4447394"/>
              <a:gd name="connsiteY889" fmla="*/ 5047857 h 8760589"/>
              <a:gd name="connsiteX890" fmla="*/ 627868 w 4447394"/>
              <a:gd name="connsiteY890" fmla="*/ 5153607 h 8760589"/>
              <a:gd name="connsiteX891" fmla="*/ 522118 w 4447394"/>
              <a:gd name="connsiteY891" fmla="*/ 5159238 h 8760589"/>
              <a:gd name="connsiteX892" fmla="*/ 518989 w 4447394"/>
              <a:gd name="connsiteY892" fmla="*/ 5047857 h 8760589"/>
              <a:gd name="connsiteX893" fmla="*/ 571864 w 4447394"/>
              <a:gd name="connsiteY893" fmla="*/ 5028145 h 8760589"/>
              <a:gd name="connsiteX894" fmla="*/ 2788476 w 4447394"/>
              <a:gd name="connsiteY894" fmla="*/ 5021732 h 8760589"/>
              <a:gd name="connsiteX895" fmla="*/ 2796063 w 4447394"/>
              <a:gd name="connsiteY895" fmla="*/ 5023453 h 8760589"/>
              <a:gd name="connsiteX896" fmla="*/ 2803571 w 4447394"/>
              <a:gd name="connsiteY896" fmla="*/ 5035342 h 8760589"/>
              <a:gd name="connsiteX897" fmla="*/ 2812332 w 4447394"/>
              <a:gd name="connsiteY897" fmla="*/ 5124197 h 8760589"/>
              <a:gd name="connsiteX898" fmla="*/ 2783547 w 4447394"/>
              <a:gd name="connsiteY898" fmla="*/ 5121694 h 8760589"/>
              <a:gd name="connsiteX899" fmla="*/ 2746628 w 4447394"/>
              <a:gd name="connsiteY899" fmla="*/ 5069758 h 8760589"/>
              <a:gd name="connsiteX900" fmla="*/ 2782296 w 4447394"/>
              <a:gd name="connsiteY900" fmla="*/ 5022827 h 8760589"/>
              <a:gd name="connsiteX901" fmla="*/ 2788476 w 4447394"/>
              <a:gd name="connsiteY901" fmla="*/ 5021732 h 8760589"/>
              <a:gd name="connsiteX902" fmla="*/ 351212 w 4447394"/>
              <a:gd name="connsiteY902" fmla="*/ 5005697 h 8760589"/>
              <a:gd name="connsiteX903" fmla="*/ 404479 w 4447394"/>
              <a:gd name="connsiteY903" fmla="*/ 5025955 h 8760589"/>
              <a:gd name="connsiteX904" fmla="*/ 406982 w 4447394"/>
              <a:gd name="connsiteY904" fmla="*/ 5132958 h 8760589"/>
              <a:gd name="connsiteX905" fmla="*/ 299980 w 4447394"/>
              <a:gd name="connsiteY905" fmla="*/ 5137964 h 8760589"/>
              <a:gd name="connsiteX906" fmla="*/ 297476 w 4447394"/>
              <a:gd name="connsiteY906" fmla="*/ 5025330 h 8760589"/>
              <a:gd name="connsiteX907" fmla="*/ 351212 w 4447394"/>
              <a:gd name="connsiteY907" fmla="*/ 5005697 h 8760589"/>
              <a:gd name="connsiteX908" fmla="*/ 2577287 w 4447394"/>
              <a:gd name="connsiteY908" fmla="*/ 4998267 h 8760589"/>
              <a:gd name="connsiteX909" fmla="*/ 2618352 w 4447394"/>
              <a:gd name="connsiteY909" fmla="*/ 5006558 h 8760589"/>
              <a:gd name="connsiteX910" fmla="*/ 2641504 w 4447394"/>
              <a:gd name="connsiteY910" fmla="*/ 5105425 h 8760589"/>
              <a:gd name="connsiteX911" fmla="*/ 2539509 w 4447394"/>
              <a:gd name="connsiteY911" fmla="*/ 5089155 h 8760589"/>
              <a:gd name="connsiteX912" fmla="*/ 2535754 w 4447394"/>
              <a:gd name="connsiteY912" fmla="*/ 5009686 h 8760589"/>
              <a:gd name="connsiteX913" fmla="*/ 2577287 w 4447394"/>
              <a:gd name="connsiteY913" fmla="*/ 4998267 h 8760589"/>
              <a:gd name="connsiteX914" fmla="*/ 134471 w 4447394"/>
              <a:gd name="connsiteY914" fmla="*/ 4984266 h 8760589"/>
              <a:gd name="connsiteX915" fmla="*/ 185469 w 4447394"/>
              <a:gd name="connsiteY915" fmla="*/ 5007810 h 8760589"/>
              <a:gd name="connsiteX916" fmla="*/ 180463 w 4447394"/>
              <a:gd name="connsiteY916" fmla="*/ 5113560 h 8760589"/>
              <a:gd name="connsiteX917" fmla="*/ 74713 w 4447394"/>
              <a:gd name="connsiteY917" fmla="*/ 5111057 h 8760589"/>
              <a:gd name="connsiteX918" fmla="*/ 79718 w 4447394"/>
              <a:gd name="connsiteY918" fmla="*/ 4999675 h 8760589"/>
              <a:gd name="connsiteX919" fmla="*/ 134471 w 4447394"/>
              <a:gd name="connsiteY919" fmla="*/ 4984266 h 8760589"/>
              <a:gd name="connsiteX920" fmla="*/ 2350143 w 4447394"/>
              <a:gd name="connsiteY920" fmla="*/ 4972299 h 8760589"/>
              <a:gd name="connsiteX921" fmla="*/ 2389957 w 4447394"/>
              <a:gd name="connsiteY921" fmla="*/ 4974645 h 8760589"/>
              <a:gd name="connsiteX922" fmla="*/ 2401219 w 4447394"/>
              <a:gd name="connsiteY922" fmla="*/ 5069133 h 8760589"/>
              <a:gd name="connsiteX923" fmla="*/ 2295470 w 4447394"/>
              <a:gd name="connsiteY923" fmla="*/ 5062249 h 8760589"/>
              <a:gd name="connsiteX924" fmla="*/ 2321124 w 4447394"/>
              <a:gd name="connsiteY924" fmla="*/ 4978399 h 8760589"/>
              <a:gd name="connsiteX925" fmla="*/ 2350143 w 4447394"/>
              <a:gd name="connsiteY925" fmla="*/ 4972299 h 8760589"/>
              <a:gd name="connsiteX926" fmla="*/ 2151314 w 4447394"/>
              <a:gd name="connsiteY926" fmla="*/ 4948520 h 8760589"/>
              <a:gd name="connsiteX927" fmla="*/ 2191596 w 4447394"/>
              <a:gd name="connsiteY927" fmla="*/ 4973393 h 8760589"/>
              <a:gd name="connsiteX928" fmla="*/ 2189719 w 4447394"/>
              <a:gd name="connsiteY928" fmla="*/ 5054739 h 8760589"/>
              <a:gd name="connsiteX929" fmla="*/ 2101489 w 4447394"/>
              <a:gd name="connsiteY929" fmla="*/ 5057869 h 8760589"/>
              <a:gd name="connsiteX930" fmla="*/ 2103993 w 4447394"/>
              <a:gd name="connsiteY930" fmla="*/ 4967762 h 8760589"/>
              <a:gd name="connsiteX931" fmla="*/ 2151314 w 4447394"/>
              <a:gd name="connsiteY931" fmla="*/ 4948520 h 8760589"/>
              <a:gd name="connsiteX932" fmla="*/ 1928159 w 4447394"/>
              <a:gd name="connsiteY932" fmla="*/ 4925681 h 8760589"/>
              <a:gd name="connsiteX933" fmla="*/ 1971961 w 4447394"/>
              <a:gd name="connsiteY933" fmla="*/ 4948990 h 8760589"/>
              <a:gd name="connsiteX934" fmla="*/ 1967581 w 4447394"/>
              <a:gd name="connsiteY934" fmla="*/ 5038470 h 8760589"/>
              <a:gd name="connsiteX935" fmla="*/ 1879351 w 4447394"/>
              <a:gd name="connsiteY935" fmla="*/ 5037845 h 8760589"/>
              <a:gd name="connsiteX936" fmla="*/ 1882481 w 4447394"/>
              <a:gd name="connsiteY936" fmla="*/ 4944610 h 8760589"/>
              <a:gd name="connsiteX937" fmla="*/ 1928159 w 4447394"/>
              <a:gd name="connsiteY937" fmla="*/ 4925681 h 8760589"/>
              <a:gd name="connsiteX938" fmla="*/ 1691629 w 4447394"/>
              <a:gd name="connsiteY938" fmla="*/ 4913869 h 8760589"/>
              <a:gd name="connsiteX939" fmla="*/ 1739185 w 4447394"/>
              <a:gd name="connsiteY939" fmla="*/ 4934598 h 8760589"/>
              <a:gd name="connsiteX940" fmla="*/ 1739811 w 4447394"/>
              <a:gd name="connsiteY940" fmla="*/ 5024079 h 8760589"/>
              <a:gd name="connsiteX941" fmla="*/ 1644699 w 4447394"/>
              <a:gd name="connsiteY941" fmla="*/ 5025330 h 8760589"/>
              <a:gd name="connsiteX942" fmla="*/ 1644072 w 4447394"/>
              <a:gd name="connsiteY942" fmla="*/ 4935848 h 8760589"/>
              <a:gd name="connsiteX943" fmla="*/ 1691629 w 4447394"/>
              <a:gd name="connsiteY943" fmla="*/ 4913869 h 8760589"/>
              <a:gd name="connsiteX944" fmla="*/ 1471602 w 4447394"/>
              <a:gd name="connsiteY944" fmla="*/ 4889232 h 8760589"/>
              <a:gd name="connsiteX945" fmla="*/ 1516421 w 4447394"/>
              <a:gd name="connsiteY945" fmla="*/ 4909568 h 8760589"/>
              <a:gd name="connsiteX946" fmla="*/ 1518298 w 4447394"/>
              <a:gd name="connsiteY946" fmla="*/ 5005306 h 8760589"/>
              <a:gd name="connsiteX947" fmla="*/ 1421934 w 4447394"/>
              <a:gd name="connsiteY947" fmla="*/ 5004055 h 8760589"/>
              <a:gd name="connsiteX948" fmla="*/ 1426314 w 4447394"/>
              <a:gd name="connsiteY948" fmla="*/ 4908316 h 8760589"/>
              <a:gd name="connsiteX949" fmla="*/ 1471602 w 4447394"/>
              <a:gd name="connsiteY949" fmla="*/ 4889232 h 8760589"/>
              <a:gd name="connsiteX950" fmla="*/ 1250872 w 4447394"/>
              <a:gd name="connsiteY950" fmla="*/ 4866783 h 8760589"/>
              <a:gd name="connsiteX951" fmla="*/ 1298663 w 4447394"/>
              <a:gd name="connsiteY951" fmla="*/ 4889544 h 8760589"/>
              <a:gd name="connsiteX952" fmla="*/ 1294908 w 4447394"/>
              <a:gd name="connsiteY952" fmla="*/ 4986534 h 8760589"/>
              <a:gd name="connsiteX953" fmla="*/ 1197919 w 4447394"/>
              <a:gd name="connsiteY953" fmla="*/ 4982779 h 8760589"/>
              <a:gd name="connsiteX954" fmla="*/ 1201673 w 4447394"/>
              <a:gd name="connsiteY954" fmla="*/ 4885789 h 8760589"/>
              <a:gd name="connsiteX955" fmla="*/ 1250872 w 4447394"/>
              <a:gd name="connsiteY955" fmla="*/ 4866783 h 8760589"/>
              <a:gd name="connsiteX956" fmla="*/ 3245971 w 4447394"/>
              <a:gd name="connsiteY956" fmla="*/ 4845743 h 8760589"/>
              <a:gd name="connsiteX957" fmla="*/ 3301662 w 4447394"/>
              <a:gd name="connsiteY957" fmla="*/ 4857006 h 8760589"/>
              <a:gd name="connsiteX958" fmla="*/ 3321059 w 4447394"/>
              <a:gd name="connsiteY958" fmla="*/ 4891422 h 8760589"/>
              <a:gd name="connsiteX959" fmla="*/ 3251603 w 4447394"/>
              <a:gd name="connsiteY959" fmla="*/ 4875778 h 8760589"/>
              <a:gd name="connsiteX960" fmla="*/ 3245971 w 4447394"/>
              <a:gd name="connsiteY960" fmla="*/ 4845743 h 8760589"/>
              <a:gd name="connsiteX961" fmla="*/ 1032801 w 4447394"/>
              <a:gd name="connsiteY961" fmla="*/ 4841597 h 8760589"/>
              <a:gd name="connsiteX962" fmla="*/ 1080280 w 4447394"/>
              <a:gd name="connsiteY962" fmla="*/ 4865767 h 8760589"/>
              <a:gd name="connsiteX963" fmla="*/ 1072145 w 4447394"/>
              <a:gd name="connsiteY963" fmla="*/ 4969014 h 8760589"/>
              <a:gd name="connsiteX964" fmla="*/ 975155 w 4447394"/>
              <a:gd name="connsiteY964" fmla="*/ 4963382 h 8760589"/>
              <a:gd name="connsiteX965" fmla="*/ 982038 w 4447394"/>
              <a:gd name="connsiteY965" fmla="*/ 4858257 h 8760589"/>
              <a:gd name="connsiteX966" fmla="*/ 1032801 w 4447394"/>
              <a:gd name="connsiteY966" fmla="*/ 4841597 h 8760589"/>
              <a:gd name="connsiteX967" fmla="*/ 814261 w 4447394"/>
              <a:gd name="connsiteY967" fmla="*/ 4829942 h 8760589"/>
              <a:gd name="connsiteX968" fmla="*/ 867527 w 4447394"/>
              <a:gd name="connsiteY968" fmla="*/ 4848870 h 8760589"/>
              <a:gd name="connsiteX969" fmla="*/ 870030 w 4447394"/>
              <a:gd name="connsiteY969" fmla="*/ 4953995 h 8760589"/>
              <a:gd name="connsiteX970" fmla="*/ 764905 w 4447394"/>
              <a:gd name="connsiteY970" fmla="*/ 4956499 h 8760589"/>
              <a:gd name="connsiteX971" fmla="*/ 762403 w 4447394"/>
              <a:gd name="connsiteY971" fmla="*/ 4851373 h 8760589"/>
              <a:gd name="connsiteX972" fmla="*/ 814261 w 4447394"/>
              <a:gd name="connsiteY972" fmla="*/ 4829942 h 8760589"/>
              <a:gd name="connsiteX973" fmla="*/ 595877 w 4447394"/>
              <a:gd name="connsiteY973" fmla="*/ 4806398 h 8760589"/>
              <a:gd name="connsiteX974" fmla="*/ 648517 w 4447394"/>
              <a:gd name="connsiteY974" fmla="*/ 4826971 h 8760589"/>
              <a:gd name="connsiteX975" fmla="*/ 649769 w 4447394"/>
              <a:gd name="connsiteY975" fmla="*/ 4932720 h 8760589"/>
              <a:gd name="connsiteX976" fmla="*/ 538388 w 4447394"/>
              <a:gd name="connsiteY976" fmla="*/ 4931468 h 8760589"/>
              <a:gd name="connsiteX977" fmla="*/ 542767 w 4447394"/>
              <a:gd name="connsiteY977" fmla="*/ 4825718 h 8760589"/>
              <a:gd name="connsiteX978" fmla="*/ 595877 w 4447394"/>
              <a:gd name="connsiteY978" fmla="*/ 4806398 h 8760589"/>
              <a:gd name="connsiteX979" fmla="*/ 0 w 4447394"/>
              <a:gd name="connsiteY979" fmla="*/ 4804952 h 8760589"/>
              <a:gd name="connsiteX980" fmla="*/ 1735 w 4447394"/>
              <a:gd name="connsiteY980" fmla="*/ 4816958 h 8760589"/>
              <a:gd name="connsiteX981" fmla="*/ 0 w 4447394"/>
              <a:gd name="connsiteY981" fmla="*/ 4824888 h 8760589"/>
              <a:gd name="connsiteX982" fmla="*/ 377416 w 4447394"/>
              <a:gd name="connsiteY982" fmla="*/ 4783794 h 8760589"/>
              <a:gd name="connsiteX983" fmla="*/ 429509 w 4447394"/>
              <a:gd name="connsiteY983" fmla="*/ 4806320 h 8760589"/>
              <a:gd name="connsiteX984" fmla="*/ 426379 w 4447394"/>
              <a:gd name="connsiteY984" fmla="*/ 4913322 h 8760589"/>
              <a:gd name="connsiteX985" fmla="*/ 313746 w 4447394"/>
              <a:gd name="connsiteY985" fmla="*/ 4907691 h 8760589"/>
              <a:gd name="connsiteX986" fmla="*/ 322507 w 4447394"/>
              <a:gd name="connsiteY986" fmla="*/ 4800689 h 8760589"/>
              <a:gd name="connsiteX987" fmla="*/ 377416 w 4447394"/>
              <a:gd name="connsiteY987" fmla="*/ 4783794 h 8760589"/>
              <a:gd name="connsiteX988" fmla="*/ 2628989 w 4447394"/>
              <a:gd name="connsiteY988" fmla="*/ 4775033 h 8760589"/>
              <a:gd name="connsiteX989" fmla="*/ 2617100 w 4447394"/>
              <a:gd name="connsiteY989" fmla="*/ 4850748 h 8760589"/>
              <a:gd name="connsiteX990" fmla="*/ 2552024 w 4447394"/>
              <a:gd name="connsiteY990" fmla="*/ 4855128 h 8760589"/>
              <a:gd name="connsiteX991" fmla="*/ 2560784 w 4447394"/>
              <a:gd name="connsiteY991" fmla="*/ 4786297 h 8760589"/>
              <a:gd name="connsiteX992" fmla="*/ 2628989 w 4447394"/>
              <a:gd name="connsiteY992" fmla="*/ 4775033 h 8760589"/>
              <a:gd name="connsiteX993" fmla="*/ 152461 w 4447394"/>
              <a:gd name="connsiteY993" fmla="*/ 4762519 h 8760589"/>
              <a:gd name="connsiteX994" fmla="*/ 204867 w 4447394"/>
              <a:gd name="connsiteY994" fmla="*/ 4783168 h 8760589"/>
              <a:gd name="connsiteX995" fmla="*/ 206119 w 4447394"/>
              <a:gd name="connsiteY995" fmla="*/ 4888919 h 8760589"/>
              <a:gd name="connsiteX996" fmla="*/ 100367 w 4447394"/>
              <a:gd name="connsiteY996" fmla="*/ 4892673 h 8760589"/>
              <a:gd name="connsiteX997" fmla="*/ 99117 w 4447394"/>
              <a:gd name="connsiteY997" fmla="*/ 4781291 h 8760589"/>
              <a:gd name="connsiteX998" fmla="*/ 152461 w 4447394"/>
              <a:gd name="connsiteY998" fmla="*/ 4762519 h 8760589"/>
              <a:gd name="connsiteX999" fmla="*/ 2380804 w 4447394"/>
              <a:gd name="connsiteY999" fmla="*/ 4740618 h 8760589"/>
              <a:gd name="connsiteX1000" fmla="*/ 2424371 w 4447394"/>
              <a:gd name="connsiteY1000" fmla="*/ 4763145 h 8760589"/>
              <a:gd name="connsiteX1001" fmla="*/ 2435635 w 4447394"/>
              <a:gd name="connsiteY1001" fmla="*/ 4835104 h 8760589"/>
              <a:gd name="connsiteX1002" fmla="*/ 2332388 w 4447394"/>
              <a:gd name="connsiteY1002" fmla="*/ 4838859 h 8760589"/>
              <a:gd name="connsiteX1003" fmla="*/ 2336768 w 4447394"/>
              <a:gd name="connsiteY1003" fmla="*/ 4761266 h 8760589"/>
              <a:gd name="connsiteX1004" fmla="*/ 2380804 w 4447394"/>
              <a:gd name="connsiteY1004" fmla="*/ 4740618 h 8760589"/>
              <a:gd name="connsiteX1005" fmla="*/ 2148342 w 4447394"/>
              <a:gd name="connsiteY1005" fmla="*/ 4737880 h 8760589"/>
              <a:gd name="connsiteX1006" fmla="*/ 2189093 w 4447394"/>
              <a:gd name="connsiteY1006" fmla="*/ 4749379 h 8760589"/>
              <a:gd name="connsiteX1007" fmla="*/ 2194099 w 4447394"/>
              <a:gd name="connsiteY1007" fmla="*/ 4835104 h 8760589"/>
              <a:gd name="connsiteX1008" fmla="*/ 2099612 w 4447394"/>
              <a:gd name="connsiteY1008" fmla="*/ 4833227 h 8760589"/>
              <a:gd name="connsiteX1009" fmla="*/ 2107121 w 4447394"/>
              <a:gd name="connsiteY1009" fmla="*/ 4745624 h 8760589"/>
              <a:gd name="connsiteX1010" fmla="*/ 2148342 w 4447394"/>
              <a:gd name="connsiteY1010" fmla="*/ 4737880 h 8760589"/>
              <a:gd name="connsiteX1011" fmla="*/ 1937388 w 4447394"/>
              <a:gd name="connsiteY1011" fmla="*/ 4715041 h 8760589"/>
              <a:gd name="connsiteX1012" fmla="*/ 1981973 w 4447394"/>
              <a:gd name="connsiteY1012" fmla="*/ 4736864 h 8760589"/>
              <a:gd name="connsiteX1013" fmla="*/ 1984475 w 4447394"/>
              <a:gd name="connsiteY1013" fmla="*/ 4823841 h 8760589"/>
              <a:gd name="connsiteX1014" fmla="*/ 1889363 w 4447394"/>
              <a:gd name="connsiteY1014" fmla="*/ 4824467 h 8760589"/>
              <a:gd name="connsiteX1015" fmla="*/ 1891866 w 4447394"/>
              <a:gd name="connsiteY1015" fmla="*/ 4734987 h 8760589"/>
              <a:gd name="connsiteX1016" fmla="*/ 1937388 w 4447394"/>
              <a:gd name="connsiteY1016" fmla="*/ 4715041 h 8760589"/>
              <a:gd name="connsiteX1017" fmla="*/ 1711496 w 4447394"/>
              <a:gd name="connsiteY1017" fmla="*/ 4692670 h 8760589"/>
              <a:gd name="connsiteX1018" fmla="*/ 1761085 w 4447394"/>
              <a:gd name="connsiteY1018" fmla="*/ 4713085 h 8760589"/>
              <a:gd name="connsiteX1019" fmla="*/ 1761712 w 4447394"/>
              <a:gd name="connsiteY1019" fmla="*/ 4803192 h 8760589"/>
              <a:gd name="connsiteX1020" fmla="*/ 1671605 w 4447394"/>
              <a:gd name="connsiteY1020" fmla="*/ 4808197 h 8760589"/>
              <a:gd name="connsiteX1021" fmla="*/ 1664721 w 4447394"/>
              <a:gd name="connsiteY1021" fmla="*/ 4716839 h 8760589"/>
              <a:gd name="connsiteX1022" fmla="*/ 1711496 w 4447394"/>
              <a:gd name="connsiteY1022" fmla="*/ 4692670 h 8760589"/>
              <a:gd name="connsiteX1023" fmla="*/ 3541946 w 4447394"/>
              <a:gd name="connsiteY1023" fmla="*/ 4683049 h 8760589"/>
              <a:gd name="connsiteX1024" fmla="*/ 3536940 w 4447394"/>
              <a:gd name="connsiteY1024" fmla="*/ 4726225 h 8760589"/>
              <a:gd name="connsiteX1025" fmla="*/ 3478746 w 4447394"/>
              <a:gd name="connsiteY1025" fmla="*/ 4723723 h 8760589"/>
              <a:gd name="connsiteX1026" fmla="*/ 3488758 w 4447394"/>
              <a:gd name="connsiteY1026" fmla="*/ 4693061 h 8760589"/>
              <a:gd name="connsiteX1027" fmla="*/ 3541946 w 4447394"/>
              <a:gd name="connsiteY1027" fmla="*/ 4683049 h 8760589"/>
              <a:gd name="connsiteX1028" fmla="*/ 1492017 w 4447394"/>
              <a:gd name="connsiteY1028" fmla="*/ 4668266 h 8760589"/>
              <a:gd name="connsiteX1029" fmla="*/ 1537070 w 4447394"/>
              <a:gd name="connsiteY1029" fmla="*/ 4687430 h 8760589"/>
              <a:gd name="connsiteX1030" fmla="*/ 1540825 w 4447394"/>
              <a:gd name="connsiteY1030" fmla="*/ 4782543 h 8760589"/>
              <a:gd name="connsiteX1031" fmla="*/ 1445086 w 4447394"/>
              <a:gd name="connsiteY1031" fmla="*/ 4783168 h 8760589"/>
              <a:gd name="connsiteX1032" fmla="*/ 1446963 w 4447394"/>
              <a:gd name="connsiteY1032" fmla="*/ 4688056 h 8760589"/>
              <a:gd name="connsiteX1033" fmla="*/ 1492017 w 4447394"/>
              <a:gd name="connsiteY1033" fmla="*/ 4668266 h 8760589"/>
              <a:gd name="connsiteX1034" fmla="*/ 3682112 w 4447394"/>
              <a:gd name="connsiteY1034" fmla="*/ 4654265 h 8760589"/>
              <a:gd name="connsiteX1035" fmla="*/ 3752822 w 4447394"/>
              <a:gd name="connsiteY1035" fmla="*/ 4669909 h 8760589"/>
              <a:gd name="connsiteX1036" fmla="*/ 3757202 w 4447394"/>
              <a:gd name="connsiteY1036" fmla="*/ 4693688 h 8760589"/>
              <a:gd name="connsiteX1037" fmla="*/ 3690247 w 4447394"/>
              <a:gd name="connsiteY1037" fmla="*/ 4692435 h 8760589"/>
              <a:gd name="connsiteX1038" fmla="*/ 3682112 w 4447394"/>
              <a:gd name="connsiteY1038" fmla="*/ 4654265 h 8760589"/>
              <a:gd name="connsiteX1039" fmla="*/ 1271678 w 4447394"/>
              <a:gd name="connsiteY1039" fmla="*/ 4644645 h 8760589"/>
              <a:gd name="connsiteX1040" fmla="*/ 1319938 w 4447394"/>
              <a:gd name="connsiteY1040" fmla="*/ 4666154 h 8760589"/>
              <a:gd name="connsiteX1041" fmla="*/ 1318687 w 4447394"/>
              <a:gd name="connsiteY1041" fmla="*/ 4763145 h 8760589"/>
              <a:gd name="connsiteX1042" fmla="*/ 1221697 w 4447394"/>
              <a:gd name="connsiteY1042" fmla="*/ 4761893 h 8760589"/>
              <a:gd name="connsiteX1043" fmla="*/ 1222948 w 4447394"/>
              <a:gd name="connsiteY1043" fmla="*/ 4664904 h 8760589"/>
              <a:gd name="connsiteX1044" fmla="*/ 1271678 w 4447394"/>
              <a:gd name="connsiteY1044" fmla="*/ 4644645 h 8760589"/>
              <a:gd name="connsiteX1045" fmla="*/ 1053529 w 4447394"/>
              <a:gd name="connsiteY1045" fmla="*/ 4621180 h 8760589"/>
              <a:gd name="connsiteX1046" fmla="*/ 1103432 w 4447394"/>
              <a:gd name="connsiteY1046" fmla="*/ 4647382 h 8760589"/>
              <a:gd name="connsiteX1047" fmla="*/ 1099052 w 4447394"/>
              <a:gd name="connsiteY1047" fmla="*/ 4743121 h 8760589"/>
              <a:gd name="connsiteX1048" fmla="*/ 994553 w 4447394"/>
              <a:gd name="connsiteY1048" fmla="*/ 4737489 h 8760589"/>
              <a:gd name="connsiteX1049" fmla="*/ 1000810 w 4447394"/>
              <a:gd name="connsiteY1049" fmla="*/ 4640500 h 8760589"/>
              <a:gd name="connsiteX1050" fmla="*/ 1053529 w 4447394"/>
              <a:gd name="connsiteY1050" fmla="*/ 4621180 h 8760589"/>
              <a:gd name="connsiteX1051" fmla="*/ 834519 w 4447394"/>
              <a:gd name="connsiteY1051" fmla="*/ 4597870 h 8760589"/>
              <a:gd name="connsiteX1052" fmla="*/ 884422 w 4447394"/>
              <a:gd name="connsiteY1052" fmla="*/ 4624230 h 8760589"/>
              <a:gd name="connsiteX1053" fmla="*/ 878164 w 4447394"/>
              <a:gd name="connsiteY1053" fmla="*/ 4722472 h 8760589"/>
              <a:gd name="connsiteX1054" fmla="*/ 773666 w 4447394"/>
              <a:gd name="connsiteY1054" fmla="*/ 4718717 h 8760589"/>
              <a:gd name="connsiteX1055" fmla="*/ 779923 w 4447394"/>
              <a:gd name="connsiteY1055" fmla="*/ 4614218 h 8760589"/>
              <a:gd name="connsiteX1056" fmla="*/ 834519 w 4447394"/>
              <a:gd name="connsiteY1056" fmla="*/ 4597870 h 8760589"/>
              <a:gd name="connsiteX1057" fmla="*/ 3107056 w 4447394"/>
              <a:gd name="connsiteY1057" fmla="*/ 4591066 h 8760589"/>
              <a:gd name="connsiteX1058" fmla="*/ 3087659 w 4447394"/>
              <a:gd name="connsiteY1058" fmla="*/ 4689933 h 8760589"/>
              <a:gd name="connsiteX1059" fmla="*/ 3030090 w 4447394"/>
              <a:gd name="connsiteY1059" fmla="*/ 4683049 h 8760589"/>
              <a:gd name="connsiteX1060" fmla="*/ 3032593 w 4447394"/>
              <a:gd name="connsiteY1060" fmla="*/ 4611088 h 8760589"/>
              <a:gd name="connsiteX1061" fmla="*/ 3107056 w 4447394"/>
              <a:gd name="connsiteY1061" fmla="*/ 4591066 h 8760589"/>
              <a:gd name="connsiteX1062" fmla="*/ 615197 w 4447394"/>
              <a:gd name="connsiteY1062" fmla="*/ 4585903 h 8760589"/>
              <a:gd name="connsiteX1063" fmla="*/ 668541 w 4447394"/>
              <a:gd name="connsiteY1063" fmla="*/ 4604831 h 8760589"/>
              <a:gd name="connsiteX1064" fmla="*/ 671044 w 4447394"/>
              <a:gd name="connsiteY1064" fmla="*/ 4710582 h 8760589"/>
              <a:gd name="connsiteX1065" fmla="*/ 565294 w 4447394"/>
              <a:gd name="connsiteY1065" fmla="*/ 4713085 h 8760589"/>
              <a:gd name="connsiteX1066" fmla="*/ 562792 w 4447394"/>
              <a:gd name="connsiteY1066" fmla="*/ 4607334 h 8760589"/>
              <a:gd name="connsiteX1067" fmla="*/ 615197 w 4447394"/>
              <a:gd name="connsiteY1067" fmla="*/ 4585903 h 8760589"/>
              <a:gd name="connsiteX1068" fmla="*/ 2810454 w 4447394"/>
              <a:gd name="connsiteY1068" fmla="*/ 4580427 h 8760589"/>
              <a:gd name="connsiteX1069" fmla="*/ 2886170 w 4447394"/>
              <a:gd name="connsiteY1069" fmla="*/ 4591692 h 8760589"/>
              <a:gd name="connsiteX1070" fmla="*/ 2898058 w 4447394"/>
              <a:gd name="connsiteY1070" fmla="*/ 4684301 h 8760589"/>
              <a:gd name="connsiteX1071" fmla="*/ 2808578 w 4447394"/>
              <a:gd name="connsiteY1071" fmla="*/ 4663652 h 8760589"/>
              <a:gd name="connsiteX1072" fmla="*/ 2810454 w 4447394"/>
              <a:gd name="connsiteY1072" fmla="*/ 4580427 h 8760589"/>
              <a:gd name="connsiteX1073" fmla="*/ 393137 w 4447394"/>
              <a:gd name="connsiteY1073" fmla="*/ 4563376 h 8760589"/>
              <a:gd name="connsiteX1074" fmla="*/ 447028 w 4447394"/>
              <a:gd name="connsiteY1074" fmla="*/ 4582305 h 8760589"/>
              <a:gd name="connsiteX1075" fmla="*/ 449533 w 4447394"/>
              <a:gd name="connsiteY1075" fmla="*/ 4688681 h 8760589"/>
              <a:gd name="connsiteX1076" fmla="*/ 343156 w 4447394"/>
              <a:gd name="connsiteY1076" fmla="*/ 4691184 h 8760589"/>
              <a:gd name="connsiteX1077" fmla="*/ 340652 w 4447394"/>
              <a:gd name="connsiteY1077" fmla="*/ 4584807 h 8760589"/>
              <a:gd name="connsiteX1078" fmla="*/ 393137 w 4447394"/>
              <a:gd name="connsiteY1078" fmla="*/ 4563376 h 8760589"/>
              <a:gd name="connsiteX1079" fmla="*/ 171546 w 4447394"/>
              <a:gd name="connsiteY1079" fmla="*/ 4541476 h 8760589"/>
              <a:gd name="connsiteX1080" fmla="*/ 224891 w 4447394"/>
              <a:gd name="connsiteY1080" fmla="*/ 4560404 h 8760589"/>
              <a:gd name="connsiteX1081" fmla="*/ 227393 w 4447394"/>
              <a:gd name="connsiteY1081" fmla="*/ 4666154 h 8760589"/>
              <a:gd name="connsiteX1082" fmla="*/ 121644 w 4447394"/>
              <a:gd name="connsiteY1082" fmla="*/ 4668657 h 8760589"/>
              <a:gd name="connsiteX1083" fmla="*/ 119140 w 4447394"/>
              <a:gd name="connsiteY1083" fmla="*/ 4562907 h 8760589"/>
              <a:gd name="connsiteX1084" fmla="*/ 171546 w 4447394"/>
              <a:gd name="connsiteY1084" fmla="*/ 4541476 h 8760589"/>
              <a:gd name="connsiteX1085" fmla="*/ 0 w 4447394"/>
              <a:gd name="connsiteY1085" fmla="*/ 4539558 h 8760589"/>
              <a:gd name="connsiteX1086" fmla="*/ 7133 w 4447394"/>
              <a:gd name="connsiteY1086" fmla="*/ 4545386 h 8760589"/>
              <a:gd name="connsiteX1087" fmla="*/ 2753 w 4447394"/>
              <a:gd name="connsiteY1087" fmla="*/ 4644254 h 8760589"/>
              <a:gd name="connsiteX1088" fmla="*/ 0 w 4447394"/>
              <a:gd name="connsiteY1088" fmla="*/ 4646086 h 8760589"/>
              <a:gd name="connsiteX1089" fmla="*/ 2395901 w 4447394"/>
              <a:gd name="connsiteY1089" fmla="*/ 4530212 h 8760589"/>
              <a:gd name="connsiteX1090" fmla="*/ 2438138 w 4447394"/>
              <a:gd name="connsiteY1090" fmla="*/ 4554773 h 8760589"/>
              <a:gd name="connsiteX1091" fmla="*/ 2448775 w 4447394"/>
              <a:gd name="connsiteY1091" fmla="*/ 4659272 h 8760589"/>
              <a:gd name="connsiteX1092" fmla="*/ 2345528 w 4447394"/>
              <a:gd name="connsiteY1092" fmla="*/ 4627985 h 8760589"/>
              <a:gd name="connsiteX1093" fmla="*/ 2351786 w 4447394"/>
              <a:gd name="connsiteY1093" fmla="*/ 4547890 h 8760589"/>
              <a:gd name="connsiteX1094" fmla="*/ 2395901 w 4447394"/>
              <a:gd name="connsiteY1094" fmla="*/ 4530212 h 8760589"/>
              <a:gd name="connsiteX1095" fmla="*/ 2171338 w 4447394"/>
              <a:gd name="connsiteY1095" fmla="*/ 4516680 h 8760589"/>
              <a:gd name="connsiteX1096" fmla="*/ 2210995 w 4447394"/>
              <a:gd name="connsiteY1096" fmla="*/ 4528491 h 8760589"/>
              <a:gd name="connsiteX1097" fmla="*/ 2211620 w 4447394"/>
              <a:gd name="connsiteY1097" fmla="*/ 4616721 h 8760589"/>
              <a:gd name="connsiteX1098" fmla="*/ 2122138 w 4447394"/>
              <a:gd name="connsiteY1098" fmla="*/ 4611088 h 8760589"/>
              <a:gd name="connsiteX1099" fmla="*/ 2130273 w 4447394"/>
              <a:gd name="connsiteY1099" fmla="*/ 4524111 h 8760589"/>
              <a:gd name="connsiteX1100" fmla="*/ 2171338 w 4447394"/>
              <a:gd name="connsiteY1100" fmla="*/ 4516680 h 8760589"/>
              <a:gd name="connsiteX1101" fmla="*/ 1956474 w 4447394"/>
              <a:gd name="connsiteY1101" fmla="*/ 4493919 h 8760589"/>
              <a:gd name="connsiteX1102" fmla="*/ 2001370 w 4447394"/>
              <a:gd name="connsiteY1102" fmla="*/ 4514099 h 8760589"/>
              <a:gd name="connsiteX1103" fmla="*/ 2004500 w 4447394"/>
              <a:gd name="connsiteY1103" fmla="*/ 4604206 h 8760589"/>
              <a:gd name="connsiteX1104" fmla="*/ 1914393 w 4447394"/>
              <a:gd name="connsiteY1104" fmla="*/ 4605458 h 8760589"/>
              <a:gd name="connsiteX1105" fmla="*/ 1912515 w 4447394"/>
              <a:gd name="connsiteY1105" fmla="*/ 4515977 h 8760589"/>
              <a:gd name="connsiteX1106" fmla="*/ 1956474 w 4447394"/>
              <a:gd name="connsiteY1106" fmla="*/ 4493919 h 8760589"/>
              <a:gd name="connsiteX1107" fmla="*/ 1738559 w 4447394"/>
              <a:gd name="connsiteY1107" fmla="*/ 4470533 h 8760589"/>
              <a:gd name="connsiteX1108" fmla="*/ 1782362 w 4447394"/>
              <a:gd name="connsiteY1108" fmla="*/ 4492825 h 8760589"/>
              <a:gd name="connsiteX1109" fmla="*/ 1782362 w 4447394"/>
              <a:gd name="connsiteY1109" fmla="*/ 4582932 h 8760589"/>
              <a:gd name="connsiteX1110" fmla="*/ 1692255 w 4447394"/>
              <a:gd name="connsiteY1110" fmla="*/ 4584182 h 8760589"/>
              <a:gd name="connsiteX1111" fmla="*/ 1692880 w 4447394"/>
              <a:gd name="connsiteY1111" fmla="*/ 4489069 h 8760589"/>
              <a:gd name="connsiteX1112" fmla="*/ 1738559 w 4447394"/>
              <a:gd name="connsiteY1112" fmla="*/ 4470533 h 8760589"/>
              <a:gd name="connsiteX1113" fmla="*/ 1514544 w 4447394"/>
              <a:gd name="connsiteY1113" fmla="*/ 4446988 h 8760589"/>
              <a:gd name="connsiteX1114" fmla="*/ 1559597 w 4447394"/>
              <a:gd name="connsiteY1114" fmla="*/ 4467169 h 8760589"/>
              <a:gd name="connsiteX1115" fmla="*/ 1560224 w 4447394"/>
              <a:gd name="connsiteY1115" fmla="*/ 4562907 h 8760589"/>
              <a:gd name="connsiteX1116" fmla="*/ 1473870 w 4447394"/>
              <a:gd name="connsiteY1116" fmla="*/ 4567287 h 8760589"/>
              <a:gd name="connsiteX1117" fmla="*/ 1469490 w 4447394"/>
              <a:gd name="connsiteY1117" fmla="*/ 4467169 h 8760589"/>
              <a:gd name="connsiteX1118" fmla="*/ 1514544 w 4447394"/>
              <a:gd name="connsiteY1118" fmla="*/ 4446988 h 8760589"/>
              <a:gd name="connsiteX1119" fmla="*/ 1294831 w 4447394"/>
              <a:gd name="connsiteY1119" fmla="*/ 4423680 h 8760589"/>
              <a:gd name="connsiteX1120" fmla="*/ 1339962 w 4447394"/>
              <a:gd name="connsiteY1120" fmla="*/ 4444642 h 8760589"/>
              <a:gd name="connsiteX1121" fmla="*/ 1340587 w 4447394"/>
              <a:gd name="connsiteY1121" fmla="*/ 4541006 h 8760589"/>
              <a:gd name="connsiteX1122" fmla="*/ 1243597 w 4447394"/>
              <a:gd name="connsiteY1122" fmla="*/ 4538503 h 8760589"/>
              <a:gd name="connsiteX1123" fmla="*/ 1249229 w 4447394"/>
              <a:gd name="connsiteY1123" fmla="*/ 4442139 h 8760589"/>
              <a:gd name="connsiteX1124" fmla="*/ 1294831 w 4447394"/>
              <a:gd name="connsiteY1124" fmla="*/ 4423680 h 8760589"/>
              <a:gd name="connsiteX1125" fmla="*/ 3274755 w 4447394"/>
              <a:gd name="connsiteY1125" fmla="*/ 4405220 h 8760589"/>
              <a:gd name="connsiteX1126" fmla="*/ 3340458 w 4447394"/>
              <a:gd name="connsiteY1126" fmla="*/ 4408975 h 8760589"/>
              <a:gd name="connsiteX1127" fmla="*/ 3336078 w 4447394"/>
              <a:gd name="connsiteY1127" fmla="*/ 4430875 h 8760589"/>
              <a:gd name="connsiteX1128" fmla="*/ 3258486 w 4447394"/>
              <a:gd name="connsiteY1128" fmla="*/ 4450899 h 8760589"/>
              <a:gd name="connsiteX1129" fmla="*/ 3274755 w 4447394"/>
              <a:gd name="connsiteY1129" fmla="*/ 4405220 h 8760589"/>
              <a:gd name="connsiteX1130" fmla="*/ 1073631 w 4447394"/>
              <a:gd name="connsiteY1130" fmla="*/ 4399120 h 8760589"/>
              <a:gd name="connsiteX1131" fmla="*/ 1121578 w 4447394"/>
              <a:gd name="connsiteY1131" fmla="*/ 4421490 h 8760589"/>
              <a:gd name="connsiteX1132" fmla="*/ 1120326 w 4447394"/>
              <a:gd name="connsiteY1132" fmla="*/ 4519106 h 8760589"/>
              <a:gd name="connsiteX1133" fmla="*/ 1018330 w 4447394"/>
              <a:gd name="connsiteY1133" fmla="*/ 4515351 h 8760589"/>
              <a:gd name="connsiteX1134" fmla="*/ 1025214 w 4447394"/>
              <a:gd name="connsiteY1134" fmla="*/ 4418987 h 8760589"/>
              <a:gd name="connsiteX1135" fmla="*/ 1073631 w 4447394"/>
              <a:gd name="connsiteY1135" fmla="*/ 4399120 h 8760589"/>
              <a:gd name="connsiteX1136" fmla="*/ 3080697 w 4447394"/>
              <a:gd name="connsiteY1136" fmla="*/ 4381755 h 8760589"/>
              <a:gd name="connsiteX1137" fmla="*/ 3115816 w 4447394"/>
              <a:gd name="connsiteY1137" fmla="*/ 4403968 h 8760589"/>
              <a:gd name="connsiteX1138" fmla="*/ 3114565 w 4447394"/>
              <a:gd name="connsiteY1138" fmla="*/ 4470923 h 8760589"/>
              <a:gd name="connsiteX1139" fmla="*/ 3044482 w 4447394"/>
              <a:gd name="connsiteY1139" fmla="*/ 4489695 h 8760589"/>
              <a:gd name="connsiteX1140" fmla="*/ 3026336 w 4447394"/>
              <a:gd name="connsiteY1140" fmla="*/ 4472800 h 8760589"/>
              <a:gd name="connsiteX1141" fmla="*/ 3043230 w 4447394"/>
              <a:gd name="connsiteY1141" fmla="*/ 4400840 h 8760589"/>
              <a:gd name="connsiteX1142" fmla="*/ 3080697 w 4447394"/>
              <a:gd name="connsiteY1142" fmla="*/ 4381755 h 8760589"/>
              <a:gd name="connsiteX1143" fmla="*/ 854465 w 4447394"/>
              <a:gd name="connsiteY1143" fmla="*/ 4376436 h 8760589"/>
              <a:gd name="connsiteX1144" fmla="*/ 901318 w 4447394"/>
              <a:gd name="connsiteY1144" fmla="*/ 4400215 h 8760589"/>
              <a:gd name="connsiteX1145" fmla="*/ 894434 w 4447394"/>
              <a:gd name="connsiteY1145" fmla="*/ 4502836 h 8760589"/>
              <a:gd name="connsiteX1146" fmla="*/ 798696 w 4447394"/>
              <a:gd name="connsiteY1146" fmla="*/ 4498455 h 8760589"/>
              <a:gd name="connsiteX1147" fmla="*/ 804327 w 4447394"/>
              <a:gd name="connsiteY1147" fmla="*/ 4393958 h 8760589"/>
              <a:gd name="connsiteX1148" fmla="*/ 854465 w 4447394"/>
              <a:gd name="connsiteY1148" fmla="*/ 4376436 h 8760589"/>
              <a:gd name="connsiteX1149" fmla="*/ 643747 w 4447394"/>
              <a:gd name="connsiteY1149" fmla="*/ 4365643 h 8760589"/>
              <a:gd name="connsiteX1150" fmla="*/ 694823 w 4447394"/>
              <a:gd name="connsiteY1150" fmla="*/ 4391454 h 8760589"/>
              <a:gd name="connsiteX1151" fmla="*/ 687940 w 4447394"/>
              <a:gd name="connsiteY1151" fmla="*/ 4490947 h 8760589"/>
              <a:gd name="connsiteX1152" fmla="*/ 583441 w 4447394"/>
              <a:gd name="connsiteY1152" fmla="*/ 4482812 h 8760589"/>
              <a:gd name="connsiteX1153" fmla="*/ 590324 w 4447394"/>
              <a:gd name="connsiteY1153" fmla="*/ 4383946 h 8760589"/>
              <a:gd name="connsiteX1154" fmla="*/ 643747 w 4447394"/>
              <a:gd name="connsiteY1154" fmla="*/ 4365643 h 8760589"/>
              <a:gd name="connsiteX1155" fmla="*/ 2912450 w 4447394"/>
              <a:gd name="connsiteY1155" fmla="*/ 4360167 h 8760589"/>
              <a:gd name="connsiteX1156" fmla="*/ 2894930 w 4447394"/>
              <a:gd name="connsiteY1156" fmla="*/ 4452776 h 8760589"/>
              <a:gd name="connsiteX1157" fmla="*/ 2815460 w 4447394"/>
              <a:gd name="connsiteY1157" fmla="*/ 4450274 h 8760589"/>
              <a:gd name="connsiteX1158" fmla="*/ 2821092 w 4447394"/>
              <a:gd name="connsiteY1158" fmla="*/ 4376436 h 8760589"/>
              <a:gd name="connsiteX1159" fmla="*/ 2912450 w 4447394"/>
              <a:gd name="connsiteY1159" fmla="*/ 4360167 h 8760589"/>
              <a:gd name="connsiteX1160" fmla="*/ 419966 w 4447394"/>
              <a:gd name="connsiteY1160" fmla="*/ 4342568 h 8760589"/>
              <a:gd name="connsiteX1161" fmla="*/ 470807 w 4447394"/>
              <a:gd name="connsiteY1161" fmla="*/ 4365799 h 8760589"/>
              <a:gd name="connsiteX1162" fmla="*/ 470182 w 4447394"/>
              <a:gd name="connsiteY1162" fmla="*/ 4464666 h 8760589"/>
              <a:gd name="connsiteX1163" fmla="*/ 365683 w 4447394"/>
              <a:gd name="connsiteY1163" fmla="*/ 4467169 h 8760589"/>
              <a:gd name="connsiteX1164" fmla="*/ 366308 w 4447394"/>
              <a:gd name="connsiteY1164" fmla="*/ 4362044 h 8760589"/>
              <a:gd name="connsiteX1165" fmla="*/ 419966 w 4447394"/>
              <a:gd name="connsiteY1165" fmla="*/ 4342568 h 8760589"/>
              <a:gd name="connsiteX1166" fmla="*/ 2637750 w 4447394"/>
              <a:gd name="connsiteY1166" fmla="*/ 4342021 h 8760589"/>
              <a:gd name="connsiteX1167" fmla="*/ 2673417 w 4447394"/>
              <a:gd name="connsiteY1167" fmla="*/ 4353284 h 8760589"/>
              <a:gd name="connsiteX1168" fmla="*/ 2690937 w 4447394"/>
              <a:gd name="connsiteY1168" fmla="*/ 4432752 h 8760589"/>
              <a:gd name="connsiteX1169" fmla="*/ 2672165 w 4447394"/>
              <a:gd name="connsiteY1169" fmla="*/ 4450274 h 8760589"/>
              <a:gd name="connsiteX1170" fmla="*/ 2592070 w 4447394"/>
              <a:gd name="connsiteY1170" fmla="*/ 4430250 h 8760589"/>
              <a:gd name="connsiteX1171" fmla="*/ 2598328 w 4447394"/>
              <a:gd name="connsiteY1171" fmla="*/ 4349530 h 8760589"/>
              <a:gd name="connsiteX1172" fmla="*/ 2637750 w 4447394"/>
              <a:gd name="connsiteY1172" fmla="*/ 4342021 h 8760589"/>
              <a:gd name="connsiteX1173" fmla="*/ 189224 w 4447394"/>
              <a:gd name="connsiteY1173" fmla="*/ 4331931 h 8760589"/>
              <a:gd name="connsiteX1174" fmla="*/ 239283 w 4447394"/>
              <a:gd name="connsiteY1174" fmla="*/ 4357664 h 8760589"/>
              <a:gd name="connsiteX1175" fmla="*/ 234903 w 4447394"/>
              <a:gd name="connsiteY1175" fmla="*/ 4455279 h 8760589"/>
              <a:gd name="connsiteX1176" fmla="*/ 128527 w 4447394"/>
              <a:gd name="connsiteY1176" fmla="*/ 4449648 h 8760589"/>
              <a:gd name="connsiteX1177" fmla="*/ 135411 w 4447394"/>
              <a:gd name="connsiteY1177" fmla="*/ 4350782 h 8760589"/>
              <a:gd name="connsiteX1178" fmla="*/ 189224 w 4447394"/>
              <a:gd name="connsiteY1178" fmla="*/ 4331931 h 8760589"/>
              <a:gd name="connsiteX1179" fmla="*/ 0 w 4447394"/>
              <a:gd name="connsiteY1179" fmla="*/ 4322814 h 8760589"/>
              <a:gd name="connsiteX1180" fmla="*/ 13390 w 4447394"/>
              <a:gd name="connsiteY1180" fmla="*/ 4332010 h 8760589"/>
              <a:gd name="connsiteX1181" fmla="*/ 9635 w 4447394"/>
              <a:gd name="connsiteY1181" fmla="*/ 4435256 h 8760589"/>
              <a:gd name="connsiteX1182" fmla="*/ 0 w 4447394"/>
              <a:gd name="connsiteY1182" fmla="*/ 4440941 h 8760589"/>
              <a:gd name="connsiteX1183" fmla="*/ 2472554 w 4447394"/>
              <a:gd name="connsiteY1183" fmla="*/ 4308856 h 8760589"/>
              <a:gd name="connsiteX1184" fmla="*/ 2456285 w 4447394"/>
              <a:gd name="connsiteY1184" fmla="*/ 4410852 h 8760589"/>
              <a:gd name="connsiteX1185" fmla="*/ 2368055 w 4447394"/>
              <a:gd name="connsiteY1185" fmla="*/ 4411478 h 8760589"/>
              <a:gd name="connsiteX1186" fmla="*/ 2371810 w 4447394"/>
              <a:gd name="connsiteY1186" fmla="*/ 4328880 h 8760589"/>
              <a:gd name="connsiteX1187" fmla="*/ 2472554 w 4447394"/>
              <a:gd name="connsiteY1187" fmla="*/ 4308856 h 8760589"/>
              <a:gd name="connsiteX1188" fmla="*/ 2157040 w 4447394"/>
              <a:gd name="connsiteY1188" fmla="*/ 4298133 h 8760589"/>
              <a:gd name="connsiteX1189" fmla="*/ 2226118 w 4447394"/>
              <a:gd name="connsiteY1189" fmla="*/ 4298133 h 8760589"/>
              <a:gd name="connsiteX1190" fmla="*/ 2237902 w 4447394"/>
              <a:gd name="connsiteY1190" fmla="*/ 4310733 h 8760589"/>
              <a:gd name="connsiteX1191" fmla="*/ 2249789 w 4447394"/>
              <a:gd name="connsiteY1191" fmla="*/ 4413980 h 8760589"/>
              <a:gd name="connsiteX1192" fmla="*/ 2148420 w 4447394"/>
              <a:gd name="connsiteY1192" fmla="*/ 4392080 h 8760589"/>
              <a:gd name="connsiteX1193" fmla="*/ 2149045 w 4447394"/>
              <a:gd name="connsiteY1193" fmla="*/ 4302599 h 8760589"/>
              <a:gd name="connsiteX1194" fmla="*/ 1917293 w 4447394"/>
              <a:gd name="connsiteY1194" fmla="*/ 4298133 h 8760589"/>
              <a:gd name="connsiteX1195" fmla="*/ 2021620 w 4447394"/>
              <a:gd name="connsiteY1195" fmla="*/ 4298133 h 8760589"/>
              <a:gd name="connsiteX1196" fmla="*/ 2032971 w 4447394"/>
              <a:gd name="connsiteY1196" fmla="*/ 4331852 h 8760589"/>
              <a:gd name="connsiteX1197" fmla="*/ 2009505 w 4447394"/>
              <a:gd name="connsiteY1197" fmla="*/ 4374559 h 8760589"/>
              <a:gd name="connsiteX1198" fmla="*/ 1920025 w 4447394"/>
              <a:gd name="connsiteY1198" fmla="*/ 4365174 h 8760589"/>
              <a:gd name="connsiteX1199" fmla="*/ 1904616 w 4447394"/>
              <a:gd name="connsiteY1199" fmla="*/ 4321841 h 8760589"/>
              <a:gd name="connsiteX1200" fmla="*/ 1696659 w 4447394"/>
              <a:gd name="connsiteY1200" fmla="*/ 4298133 h 8760589"/>
              <a:gd name="connsiteX1201" fmla="*/ 1816631 w 4447394"/>
              <a:gd name="connsiteY1201" fmla="*/ 4298133 h 8760589"/>
              <a:gd name="connsiteX1202" fmla="*/ 1824756 w 4447394"/>
              <a:gd name="connsiteY1202" fmla="*/ 4314879 h 8760589"/>
              <a:gd name="connsiteX1203" fmla="*/ 1804263 w 4447394"/>
              <a:gd name="connsiteY1203" fmla="*/ 4360167 h 8760589"/>
              <a:gd name="connsiteX1204" fmla="*/ 1713529 w 4447394"/>
              <a:gd name="connsiteY1204" fmla="*/ 4361419 h 8760589"/>
              <a:gd name="connsiteX1205" fmla="*/ 1693115 w 4447394"/>
              <a:gd name="connsiteY1205" fmla="*/ 4315349 h 8760589"/>
              <a:gd name="connsiteX1206" fmla="*/ 1471759 w 4447394"/>
              <a:gd name="connsiteY1206" fmla="*/ 4298133 h 8760589"/>
              <a:gd name="connsiteX1207" fmla="*/ 1601622 w 4447394"/>
              <a:gd name="connsiteY1207" fmla="*/ 4298133 h 8760589"/>
              <a:gd name="connsiteX1208" fmla="*/ 1587756 w 4447394"/>
              <a:gd name="connsiteY1208" fmla="*/ 4333885 h 8760589"/>
              <a:gd name="connsiteX1209" fmla="*/ 1488889 w 4447394"/>
              <a:gd name="connsiteY1209" fmla="*/ 4337640 h 8760589"/>
              <a:gd name="connsiteX1210" fmla="*/ 1258015 w 4447394"/>
              <a:gd name="connsiteY1210" fmla="*/ 4298133 h 8760589"/>
              <a:gd name="connsiteX1211" fmla="*/ 1369739 w 4447394"/>
              <a:gd name="connsiteY1211" fmla="*/ 4298133 h 8760589"/>
              <a:gd name="connsiteX1212" fmla="*/ 1359360 w 4447394"/>
              <a:gd name="connsiteY1212" fmla="*/ 4319493 h 8760589"/>
              <a:gd name="connsiteX1213" fmla="*/ 1264247 w 4447394"/>
              <a:gd name="connsiteY1213" fmla="*/ 4313863 h 8760589"/>
              <a:gd name="connsiteX1214" fmla="*/ 1049079 w 4447394"/>
              <a:gd name="connsiteY1214" fmla="*/ 4298133 h 8760589"/>
              <a:gd name="connsiteX1215" fmla="*/ 1139513 w 4447394"/>
              <a:gd name="connsiteY1215" fmla="*/ 4298133 h 8760589"/>
              <a:gd name="connsiteX1216" fmla="*/ 1116836 w 4447394"/>
              <a:gd name="connsiteY1216" fmla="*/ 4312757 h 8760589"/>
              <a:gd name="connsiteX1217" fmla="*/ 1065819 w 4447394"/>
              <a:gd name="connsiteY1217" fmla="*/ 4310704 h 8760589"/>
              <a:gd name="connsiteX1218" fmla="*/ 1036477 w 4447394"/>
              <a:gd name="connsiteY1218" fmla="*/ 0 h 8760589"/>
              <a:gd name="connsiteX1219" fmla="*/ 1031472 w 4447394"/>
              <a:gd name="connsiteY1219" fmla="*/ 40048 h 8760589"/>
              <a:gd name="connsiteX1220" fmla="*/ 1005815 w 4447394"/>
              <a:gd name="connsiteY1220" fmla="*/ 44428 h 8760589"/>
              <a:gd name="connsiteX1221" fmla="*/ 997682 w 4447394"/>
              <a:gd name="connsiteY1221" fmla="*/ 13140 h 8760589"/>
              <a:gd name="connsiteX1222" fmla="*/ 1036477 w 4447394"/>
              <a:gd name="connsiteY1222" fmla="*/ 0 h 876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Lst>
            <a:rect l="l" t="t" r="r" b="b"/>
            <a:pathLst>
              <a:path w="4447394" h="8760589">
                <a:moveTo>
                  <a:pt x="1167257" y="8686309"/>
                </a:moveTo>
                <a:cubicBezTo>
                  <a:pt x="1173045" y="8686074"/>
                  <a:pt x="1178833" y="8686544"/>
                  <a:pt x="1179772" y="8687795"/>
                </a:cubicBezTo>
                <a:cubicBezTo>
                  <a:pt x="1185404" y="8699684"/>
                  <a:pt x="1186029" y="8713451"/>
                  <a:pt x="1189784" y="8731596"/>
                </a:cubicBezTo>
                <a:cubicBezTo>
                  <a:pt x="1169760" y="8730971"/>
                  <a:pt x="1157245" y="8730971"/>
                  <a:pt x="1145356" y="8730345"/>
                </a:cubicBezTo>
                <a:cubicBezTo>
                  <a:pt x="1147860" y="8716580"/>
                  <a:pt x="1149110" y="8701561"/>
                  <a:pt x="1154743" y="8689047"/>
                </a:cubicBezTo>
                <a:cubicBezTo>
                  <a:pt x="1155681" y="8687482"/>
                  <a:pt x="1161469" y="8686543"/>
                  <a:pt x="1167257" y="8686309"/>
                </a:cubicBezTo>
                <a:close/>
                <a:moveTo>
                  <a:pt x="1398155" y="8683415"/>
                </a:moveTo>
                <a:cubicBezTo>
                  <a:pt x="1395652" y="8715953"/>
                  <a:pt x="1401285" y="8744112"/>
                  <a:pt x="1391898" y="8751621"/>
                </a:cubicBezTo>
                <a:cubicBezTo>
                  <a:pt x="1376880" y="8761634"/>
                  <a:pt x="1348722" y="8763509"/>
                  <a:pt x="1331827" y="8756000"/>
                </a:cubicBezTo>
                <a:cubicBezTo>
                  <a:pt x="1323067" y="8752247"/>
                  <a:pt x="1318687" y="8712825"/>
                  <a:pt x="1327447" y="8703439"/>
                </a:cubicBezTo>
                <a:cubicBezTo>
                  <a:pt x="1339336" y="8690924"/>
                  <a:pt x="1365618" y="8691549"/>
                  <a:pt x="1398155" y="8683415"/>
                </a:cubicBezTo>
                <a:close/>
                <a:moveTo>
                  <a:pt x="42722" y="8568435"/>
                </a:moveTo>
                <a:cubicBezTo>
                  <a:pt x="54533" y="8568904"/>
                  <a:pt x="65952" y="8572033"/>
                  <a:pt x="70958" y="8577665"/>
                </a:cubicBezTo>
                <a:cubicBezTo>
                  <a:pt x="80970" y="8588302"/>
                  <a:pt x="79093" y="8623970"/>
                  <a:pt x="68455" y="8636485"/>
                </a:cubicBezTo>
                <a:cubicBezTo>
                  <a:pt x="63450" y="8642117"/>
                  <a:pt x="53751" y="8643837"/>
                  <a:pt x="40923" y="8644698"/>
                </a:cubicBezTo>
                <a:lnTo>
                  <a:pt x="0" y="8647394"/>
                </a:lnTo>
                <a:lnTo>
                  <a:pt x="0" y="8610768"/>
                </a:lnTo>
                <a:lnTo>
                  <a:pt x="1266" y="8602069"/>
                </a:lnTo>
                <a:cubicBezTo>
                  <a:pt x="3221" y="8589398"/>
                  <a:pt x="5880" y="8579855"/>
                  <a:pt x="12138" y="8575161"/>
                </a:cubicBezTo>
                <a:cubicBezTo>
                  <a:pt x="18709" y="8570156"/>
                  <a:pt x="30911" y="8567966"/>
                  <a:pt x="42722" y="8568435"/>
                </a:cubicBezTo>
                <a:close/>
                <a:moveTo>
                  <a:pt x="1599410" y="8493111"/>
                </a:moveTo>
                <a:cubicBezTo>
                  <a:pt x="1610595" y="8491156"/>
                  <a:pt x="1621546" y="8491626"/>
                  <a:pt x="1627804" y="8495693"/>
                </a:cubicBezTo>
                <a:cubicBezTo>
                  <a:pt x="1640319" y="8503201"/>
                  <a:pt x="1640319" y="8532611"/>
                  <a:pt x="1649079" y="8567028"/>
                </a:cubicBezTo>
                <a:cubicBezTo>
                  <a:pt x="1614662" y="8563273"/>
                  <a:pt x="1589008" y="8567653"/>
                  <a:pt x="1575241" y="8557016"/>
                </a:cubicBezTo>
                <a:cubicBezTo>
                  <a:pt x="1565229" y="8548881"/>
                  <a:pt x="1561474" y="8511337"/>
                  <a:pt x="1569609" y="8505078"/>
                </a:cubicBezTo>
                <a:cubicBezTo>
                  <a:pt x="1576805" y="8499447"/>
                  <a:pt x="1588225" y="8495067"/>
                  <a:pt x="1599410" y="8493111"/>
                </a:cubicBezTo>
                <a:close/>
                <a:moveTo>
                  <a:pt x="1427566" y="8463779"/>
                </a:moveTo>
                <a:cubicBezTo>
                  <a:pt x="1420057" y="8498195"/>
                  <a:pt x="1422559" y="8526979"/>
                  <a:pt x="1410045" y="8536366"/>
                </a:cubicBezTo>
                <a:cubicBezTo>
                  <a:pt x="1396905" y="8545753"/>
                  <a:pt x="1361238" y="8545126"/>
                  <a:pt x="1351226" y="8533864"/>
                </a:cubicBezTo>
                <a:cubicBezTo>
                  <a:pt x="1341214" y="8523226"/>
                  <a:pt x="1343091" y="8487558"/>
                  <a:pt x="1353728" y="8475043"/>
                </a:cubicBezTo>
                <a:cubicBezTo>
                  <a:pt x="1363740" y="8463154"/>
                  <a:pt x="1392525" y="8467534"/>
                  <a:pt x="1427566" y="8463779"/>
                </a:cubicBezTo>
                <a:close/>
                <a:moveTo>
                  <a:pt x="1157636" y="8445790"/>
                </a:moveTo>
                <a:cubicBezTo>
                  <a:pt x="1169603" y="8445321"/>
                  <a:pt x="1181962" y="8447511"/>
                  <a:pt x="1188532" y="8452517"/>
                </a:cubicBezTo>
                <a:cubicBezTo>
                  <a:pt x="1201048" y="8461902"/>
                  <a:pt x="1199171" y="8491313"/>
                  <a:pt x="1206679" y="8526354"/>
                </a:cubicBezTo>
                <a:cubicBezTo>
                  <a:pt x="1171012" y="8521974"/>
                  <a:pt x="1142228" y="8526354"/>
                  <a:pt x="1131591" y="8514465"/>
                </a:cubicBezTo>
                <a:cubicBezTo>
                  <a:pt x="1120952" y="8502575"/>
                  <a:pt x="1119076" y="8466283"/>
                  <a:pt x="1129088" y="8455019"/>
                </a:cubicBezTo>
                <a:cubicBezTo>
                  <a:pt x="1134093" y="8449388"/>
                  <a:pt x="1145669" y="8446260"/>
                  <a:pt x="1157636" y="8445790"/>
                </a:cubicBezTo>
                <a:close/>
                <a:moveTo>
                  <a:pt x="518285" y="8388769"/>
                </a:moveTo>
                <a:cubicBezTo>
                  <a:pt x="523917" y="8389356"/>
                  <a:pt x="528688" y="8390724"/>
                  <a:pt x="531504" y="8393071"/>
                </a:cubicBezTo>
                <a:cubicBezTo>
                  <a:pt x="545895" y="8404960"/>
                  <a:pt x="545895" y="8433745"/>
                  <a:pt x="555908" y="8470037"/>
                </a:cubicBezTo>
                <a:cubicBezTo>
                  <a:pt x="520241" y="8468159"/>
                  <a:pt x="488954" y="8475043"/>
                  <a:pt x="480820" y="8464406"/>
                </a:cubicBezTo>
                <a:cubicBezTo>
                  <a:pt x="468930" y="8448762"/>
                  <a:pt x="466427" y="8418100"/>
                  <a:pt x="473935" y="8399328"/>
                </a:cubicBezTo>
                <a:cubicBezTo>
                  <a:pt x="476751" y="8392289"/>
                  <a:pt x="501390" y="8387009"/>
                  <a:pt x="518285" y="8388769"/>
                </a:cubicBezTo>
                <a:close/>
                <a:moveTo>
                  <a:pt x="288951" y="8369528"/>
                </a:moveTo>
                <a:cubicBezTo>
                  <a:pt x="301075" y="8370857"/>
                  <a:pt x="312808" y="8374611"/>
                  <a:pt x="320630" y="8380555"/>
                </a:cubicBezTo>
                <a:cubicBezTo>
                  <a:pt x="331267" y="8389316"/>
                  <a:pt x="324384" y="8419978"/>
                  <a:pt x="326260" y="8456897"/>
                </a:cubicBezTo>
                <a:cubicBezTo>
                  <a:pt x="289968" y="8446259"/>
                  <a:pt x="260557" y="8445633"/>
                  <a:pt x="248669" y="8431242"/>
                </a:cubicBezTo>
                <a:cubicBezTo>
                  <a:pt x="239283" y="8419978"/>
                  <a:pt x="245540" y="8376802"/>
                  <a:pt x="254927" y="8373047"/>
                </a:cubicBezTo>
                <a:cubicBezTo>
                  <a:pt x="264313" y="8369293"/>
                  <a:pt x="276827" y="8368198"/>
                  <a:pt x="288951" y="8369528"/>
                </a:cubicBezTo>
                <a:close/>
                <a:moveTo>
                  <a:pt x="1873719" y="8333626"/>
                </a:moveTo>
                <a:cubicBezTo>
                  <a:pt x="1874971" y="8333626"/>
                  <a:pt x="1878726" y="8357403"/>
                  <a:pt x="1876849" y="8358030"/>
                </a:cubicBezTo>
                <a:cubicBezTo>
                  <a:pt x="1859327" y="8363662"/>
                  <a:pt x="1840555" y="8367415"/>
                  <a:pt x="1813648" y="8373674"/>
                </a:cubicBezTo>
                <a:cubicBezTo>
                  <a:pt x="1816776" y="8354275"/>
                  <a:pt x="1816776" y="8338631"/>
                  <a:pt x="1819280" y="8338006"/>
                </a:cubicBezTo>
                <a:cubicBezTo>
                  <a:pt x="1836800" y="8334251"/>
                  <a:pt x="1855572" y="8333626"/>
                  <a:pt x="1873719" y="8333626"/>
                </a:cubicBezTo>
                <a:close/>
                <a:moveTo>
                  <a:pt x="106000" y="8333626"/>
                </a:moveTo>
                <a:cubicBezTo>
                  <a:pt x="102872" y="8370545"/>
                  <a:pt x="109129" y="8401831"/>
                  <a:pt x="97865" y="8409966"/>
                </a:cubicBezTo>
                <a:cubicBezTo>
                  <a:pt x="82222" y="8421855"/>
                  <a:pt x="50309" y="8423106"/>
                  <a:pt x="32162" y="8414971"/>
                </a:cubicBezTo>
                <a:cubicBezTo>
                  <a:pt x="22777" y="8411218"/>
                  <a:pt x="17770" y="8367415"/>
                  <a:pt x="27782" y="8356778"/>
                </a:cubicBezTo>
                <a:cubicBezTo>
                  <a:pt x="40297" y="8342386"/>
                  <a:pt x="69708" y="8343638"/>
                  <a:pt x="106000" y="8333626"/>
                </a:cubicBezTo>
                <a:close/>
                <a:moveTo>
                  <a:pt x="1406681" y="8247899"/>
                </a:moveTo>
                <a:cubicBezTo>
                  <a:pt x="1418805" y="8248525"/>
                  <a:pt x="1430694" y="8251654"/>
                  <a:pt x="1438829" y="8257286"/>
                </a:cubicBezTo>
                <a:cubicBezTo>
                  <a:pt x="1449466" y="8265419"/>
                  <a:pt x="1444461" y="8296082"/>
                  <a:pt x="1447590" y="8332374"/>
                </a:cubicBezTo>
                <a:cubicBezTo>
                  <a:pt x="1411922" y="8324239"/>
                  <a:pt x="1383138" y="8325491"/>
                  <a:pt x="1369998" y="8311724"/>
                </a:cubicBezTo>
                <a:cubicBezTo>
                  <a:pt x="1359986" y="8301087"/>
                  <a:pt x="1363740" y="8257911"/>
                  <a:pt x="1373127" y="8253531"/>
                </a:cubicBezTo>
                <a:cubicBezTo>
                  <a:pt x="1382200" y="8249150"/>
                  <a:pt x="1394558" y="8247273"/>
                  <a:pt x="1406681" y="8247899"/>
                </a:cubicBezTo>
                <a:close/>
                <a:moveTo>
                  <a:pt x="1222948" y="8241642"/>
                </a:moveTo>
                <a:cubicBezTo>
                  <a:pt x="1219820" y="8259788"/>
                  <a:pt x="1222948" y="8284818"/>
                  <a:pt x="1212311" y="8294830"/>
                </a:cubicBezTo>
                <a:cubicBezTo>
                  <a:pt x="1201673" y="8304216"/>
                  <a:pt x="1176644" y="8298584"/>
                  <a:pt x="1158497" y="8299835"/>
                </a:cubicBezTo>
                <a:cubicBezTo>
                  <a:pt x="1166632" y="8290450"/>
                  <a:pt x="1174767" y="8280438"/>
                  <a:pt x="1177269" y="8277308"/>
                </a:cubicBezTo>
                <a:cubicBezTo>
                  <a:pt x="1197293" y="8261666"/>
                  <a:pt x="1210433" y="8251654"/>
                  <a:pt x="1222948" y="8241642"/>
                </a:cubicBezTo>
                <a:close/>
                <a:moveTo>
                  <a:pt x="526811" y="8164675"/>
                </a:moveTo>
                <a:cubicBezTo>
                  <a:pt x="539326" y="8164831"/>
                  <a:pt x="552466" y="8167491"/>
                  <a:pt x="557785" y="8172811"/>
                </a:cubicBezTo>
                <a:cubicBezTo>
                  <a:pt x="571552" y="8186576"/>
                  <a:pt x="569674" y="8215360"/>
                  <a:pt x="577809" y="8255407"/>
                </a:cubicBezTo>
                <a:cubicBezTo>
                  <a:pt x="537762" y="8247899"/>
                  <a:pt x="505849" y="8250403"/>
                  <a:pt x="495837" y="8237262"/>
                </a:cubicBezTo>
                <a:cubicBezTo>
                  <a:pt x="485199" y="8222870"/>
                  <a:pt x="488954" y="8188453"/>
                  <a:pt x="499592" y="8171559"/>
                </a:cubicBezTo>
                <a:cubicBezTo>
                  <a:pt x="502408" y="8166865"/>
                  <a:pt x="514296" y="8164518"/>
                  <a:pt x="526811" y="8164675"/>
                </a:cubicBezTo>
                <a:close/>
                <a:moveTo>
                  <a:pt x="347536" y="8149657"/>
                </a:moveTo>
                <a:cubicBezTo>
                  <a:pt x="336899" y="8189079"/>
                  <a:pt x="337524" y="8221617"/>
                  <a:pt x="323132" y="8230379"/>
                </a:cubicBezTo>
                <a:cubicBezTo>
                  <a:pt x="308115" y="8239764"/>
                  <a:pt x="274324" y="8233507"/>
                  <a:pt x="258055" y="8220992"/>
                </a:cubicBezTo>
                <a:cubicBezTo>
                  <a:pt x="249295" y="8214110"/>
                  <a:pt x="253049" y="8172184"/>
                  <a:pt x="263687" y="8162799"/>
                </a:cubicBezTo>
                <a:cubicBezTo>
                  <a:pt x="278704" y="8150284"/>
                  <a:pt x="306863" y="8154664"/>
                  <a:pt x="347536" y="8149657"/>
                </a:cubicBezTo>
                <a:close/>
                <a:moveTo>
                  <a:pt x="3453717" y="8003860"/>
                </a:moveTo>
                <a:cubicBezTo>
                  <a:pt x="3456845" y="8004485"/>
                  <a:pt x="3463102" y="8027012"/>
                  <a:pt x="3462477" y="8027638"/>
                </a:cubicBezTo>
                <a:cubicBezTo>
                  <a:pt x="3445582" y="8036398"/>
                  <a:pt x="3427435" y="8042656"/>
                  <a:pt x="3398651" y="8054545"/>
                </a:cubicBezTo>
                <a:cubicBezTo>
                  <a:pt x="3402406" y="8030141"/>
                  <a:pt x="3401154" y="8011994"/>
                  <a:pt x="3406786" y="8009492"/>
                </a:cubicBezTo>
                <a:cubicBezTo>
                  <a:pt x="3420553" y="8003234"/>
                  <a:pt x="3438073" y="8002609"/>
                  <a:pt x="3453717" y="8003860"/>
                </a:cubicBezTo>
                <a:close/>
                <a:moveTo>
                  <a:pt x="808081" y="7966941"/>
                </a:moveTo>
                <a:cubicBezTo>
                  <a:pt x="803701" y="8005112"/>
                  <a:pt x="808081" y="8032018"/>
                  <a:pt x="796819" y="8048913"/>
                </a:cubicBezTo>
                <a:cubicBezTo>
                  <a:pt x="778672" y="8077072"/>
                  <a:pt x="744881" y="8078324"/>
                  <a:pt x="726736" y="8050165"/>
                </a:cubicBezTo>
                <a:cubicBezTo>
                  <a:pt x="716724" y="8034521"/>
                  <a:pt x="717349" y="7998854"/>
                  <a:pt x="728612" y="7985088"/>
                </a:cubicBezTo>
                <a:cubicBezTo>
                  <a:pt x="739251" y="7971948"/>
                  <a:pt x="769911" y="7974450"/>
                  <a:pt x="808081" y="7966941"/>
                </a:cubicBezTo>
                <a:close/>
                <a:moveTo>
                  <a:pt x="542689" y="7954035"/>
                </a:moveTo>
                <a:cubicBezTo>
                  <a:pt x="555282" y="7954895"/>
                  <a:pt x="567484" y="7958493"/>
                  <a:pt x="574054" y="7964438"/>
                </a:cubicBezTo>
                <a:cubicBezTo>
                  <a:pt x="586569" y="7976328"/>
                  <a:pt x="582814" y="8006989"/>
                  <a:pt x="588446" y="8045785"/>
                </a:cubicBezTo>
                <a:cubicBezTo>
                  <a:pt x="550277" y="8039526"/>
                  <a:pt x="523370" y="8042656"/>
                  <a:pt x="506474" y="8030766"/>
                </a:cubicBezTo>
                <a:cubicBezTo>
                  <a:pt x="477690" y="8010744"/>
                  <a:pt x="481445" y="7976953"/>
                  <a:pt x="508977" y="7960058"/>
                </a:cubicBezTo>
                <a:cubicBezTo>
                  <a:pt x="517111" y="7955052"/>
                  <a:pt x="530096" y="7953175"/>
                  <a:pt x="542689" y="7954035"/>
                </a:cubicBezTo>
                <a:close/>
                <a:moveTo>
                  <a:pt x="2811080" y="7923139"/>
                </a:moveTo>
                <a:cubicBezTo>
                  <a:pt x="2802946" y="7955678"/>
                  <a:pt x="2804198" y="7981958"/>
                  <a:pt x="2791683" y="7993848"/>
                </a:cubicBezTo>
                <a:cubicBezTo>
                  <a:pt x="2782296" y="8002609"/>
                  <a:pt x="2742875" y="7998854"/>
                  <a:pt x="2739120" y="7990720"/>
                </a:cubicBezTo>
                <a:cubicBezTo>
                  <a:pt x="2731611" y="7973198"/>
                  <a:pt x="2732863" y="7945666"/>
                  <a:pt x="2742875" y="7930647"/>
                </a:cubicBezTo>
                <a:cubicBezTo>
                  <a:pt x="2749758" y="7920637"/>
                  <a:pt x="2778542" y="7925642"/>
                  <a:pt x="2811080" y="7923139"/>
                </a:cubicBezTo>
                <a:close/>
                <a:moveTo>
                  <a:pt x="2575176" y="7906870"/>
                </a:moveTo>
                <a:cubicBezTo>
                  <a:pt x="2576426" y="7928145"/>
                  <a:pt x="2582058" y="7950671"/>
                  <a:pt x="2575801" y="7969443"/>
                </a:cubicBezTo>
                <a:cubicBezTo>
                  <a:pt x="2573298" y="7976328"/>
                  <a:pt x="2543262" y="7974450"/>
                  <a:pt x="2515105" y="7977578"/>
                </a:cubicBezTo>
                <a:cubicBezTo>
                  <a:pt x="2513228" y="7947543"/>
                  <a:pt x="2506343" y="7916257"/>
                  <a:pt x="2512602" y="7913753"/>
                </a:cubicBezTo>
                <a:cubicBezTo>
                  <a:pt x="2530748" y="7905618"/>
                  <a:pt x="2553900" y="7908121"/>
                  <a:pt x="2575176" y="7906870"/>
                </a:cubicBezTo>
                <a:close/>
                <a:moveTo>
                  <a:pt x="114760" y="7906245"/>
                </a:moveTo>
                <a:cubicBezTo>
                  <a:pt x="112257" y="7920637"/>
                  <a:pt x="109754" y="7935029"/>
                  <a:pt x="106000" y="7958806"/>
                </a:cubicBezTo>
                <a:cubicBezTo>
                  <a:pt x="84725" y="7957556"/>
                  <a:pt x="70333" y="7956303"/>
                  <a:pt x="55941" y="7955678"/>
                </a:cubicBezTo>
                <a:cubicBezTo>
                  <a:pt x="57192" y="7942537"/>
                  <a:pt x="54063" y="7921887"/>
                  <a:pt x="60946" y="7918134"/>
                </a:cubicBezTo>
                <a:cubicBezTo>
                  <a:pt x="76590" y="7909999"/>
                  <a:pt x="96615" y="7909999"/>
                  <a:pt x="114760" y="7906245"/>
                </a:cubicBezTo>
                <a:close/>
                <a:moveTo>
                  <a:pt x="736122" y="7777967"/>
                </a:moveTo>
                <a:cubicBezTo>
                  <a:pt x="753643" y="7781722"/>
                  <a:pt x="770537" y="7785476"/>
                  <a:pt x="791812" y="7790482"/>
                </a:cubicBezTo>
                <a:cubicBezTo>
                  <a:pt x="796192" y="7810506"/>
                  <a:pt x="799322" y="7825523"/>
                  <a:pt x="802449" y="7841167"/>
                </a:cubicBezTo>
                <a:cubicBezTo>
                  <a:pt x="783677" y="7838665"/>
                  <a:pt x="759273" y="7842419"/>
                  <a:pt x="748636" y="7831782"/>
                </a:cubicBezTo>
                <a:cubicBezTo>
                  <a:pt x="737999" y="7821143"/>
                  <a:pt x="739876" y="7796739"/>
                  <a:pt x="736122" y="7777967"/>
                </a:cubicBezTo>
                <a:close/>
                <a:moveTo>
                  <a:pt x="3422430" y="7768582"/>
                </a:moveTo>
                <a:cubicBezTo>
                  <a:pt x="3438073" y="7769832"/>
                  <a:pt x="3459349" y="7766078"/>
                  <a:pt x="3468734" y="7776090"/>
                </a:cubicBezTo>
                <a:cubicBezTo>
                  <a:pt x="3477496" y="7784224"/>
                  <a:pt x="3474366" y="7805500"/>
                  <a:pt x="3477496" y="7832407"/>
                </a:cubicBezTo>
                <a:cubicBezTo>
                  <a:pt x="3450587" y="7827400"/>
                  <a:pt x="3425558" y="7829278"/>
                  <a:pt x="3421803" y="7821143"/>
                </a:cubicBezTo>
                <a:cubicBezTo>
                  <a:pt x="3415546" y="7806751"/>
                  <a:pt x="3421803" y="7786102"/>
                  <a:pt x="3422430" y="7768582"/>
                </a:cubicBezTo>
                <a:close/>
                <a:moveTo>
                  <a:pt x="560210" y="7729394"/>
                </a:moveTo>
                <a:cubicBezTo>
                  <a:pt x="573116" y="7728690"/>
                  <a:pt x="585631" y="7730724"/>
                  <a:pt x="592201" y="7736043"/>
                </a:cubicBezTo>
                <a:cubicBezTo>
                  <a:pt x="607845" y="7749183"/>
                  <a:pt x="607845" y="7780470"/>
                  <a:pt x="614728" y="7804248"/>
                </a:cubicBezTo>
                <a:lnTo>
                  <a:pt x="598458" y="7823020"/>
                </a:lnTo>
                <a:cubicBezTo>
                  <a:pt x="574054" y="7819266"/>
                  <a:pt x="545270" y="7822395"/>
                  <a:pt x="526498" y="7810506"/>
                </a:cubicBezTo>
                <a:cubicBezTo>
                  <a:pt x="499592" y="7792359"/>
                  <a:pt x="498965" y="7757944"/>
                  <a:pt x="525873" y="7739171"/>
                </a:cubicBezTo>
                <a:cubicBezTo>
                  <a:pt x="534008" y="7733539"/>
                  <a:pt x="547305" y="7730098"/>
                  <a:pt x="560210" y="7729394"/>
                </a:cubicBezTo>
                <a:close/>
                <a:moveTo>
                  <a:pt x="3028213" y="7728533"/>
                </a:moveTo>
                <a:cubicBezTo>
                  <a:pt x="3023833" y="7741048"/>
                  <a:pt x="3018826" y="7754190"/>
                  <a:pt x="3012569" y="7770459"/>
                </a:cubicBezTo>
                <a:cubicBezTo>
                  <a:pt x="2998802" y="7772962"/>
                  <a:pt x="2986287" y="7774839"/>
                  <a:pt x="2973773" y="7776716"/>
                </a:cubicBezTo>
                <a:cubicBezTo>
                  <a:pt x="2975650" y="7762324"/>
                  <a:pt x="2973148" y="7741048"/>
                  <a:pt x="2981282" y="7735418"/>
                </a:cubicBezTo>
                <a:cubicBezTo>
                  <a:pt x="2992545" y="7727281"/>
                  <a:pt x="3011944" y="7730411"/>
                  <a:pt x="3028213" y="7728533"/>
                </a:cubicBezTo>
                <a:close/>
                <a:moveTo>
                  <a:pt x="2790822" y="7703895"/>
                </a:moveTo>
                <a:cubicBezTo>
                  <a:pt x="2802633" y="7704442"/>
                  <a:pt x="2814522" y="7707571"/>
                  <a:pt x="2820467" y="7712891"/>
                </a:cubicBezTo>
                <a:cubicBezTo>
                  <a:pt x="2832355" y="7722901"/>
                  <a:pt x="2827350" y="7751686"/>
                  <a:pt x="2831730" y="7786728"/>
                </a:cubicBezTo>
                <a:cubicBezTo>
                  <a:pt x="2797314" y="7779844"/>
                  <a:pt x="2768530" y="7781722"/>
                  <a:pt x="2759144" y="7769207"/>
                </a:cubicBezTo>
                <a:cubicBezTo>
                  <a:pt x="2749132" y="7756066"/>
                  <a:pt x="2750383" y="7720399"/>
                  <a:pt x="2761647" y="7710387"/>
                </a:cubicBezTo>
                <a:cubicBezTo>
                  <a:pt x="2767278" y="7705381"/>
                  <a:pt x="2779011" y="7703347"/>
                  <a:pt x="2790822" y="7703895"/>
                </a:cubicBezTo>
                <a:close/>
                <a:moveTo>
                  <a:pt x="121252" y="7684654"/>
                </a:moveTo>
                <a:cubicBezTo>
                  <a:pt x="134158" y="7685514"/>
                  <a:pt x="146360" y="7689112"/>
                  <a:pt x="152305" y="7695369"/>
                </a:cubicBezTo>
                <a:cubicBezTo>
                  <a:pt x="166697" y="7709761"/>
                  <a:pt x="162942" y="7741048"/>
                  <a:pt x="167323" y="7765452"/>
                </a:cubicBezTo>
                <a:cubicBezTo>
                  <a:pt x="161690" y="7771084"/>
                  <a:pt x="155433" y="7776716"/>
                  <a:pt x="149176" y="7782347"/>
                </a:cubicBezTo>
                <a:cubicBezTo>
                  <a:pt x="125398" y="7776090"/>
                  <a:pt x="95988" y="7776090"/>
                  <a:pt x="79093" y="7761698"/>
                </a:cubicBezTo>
                <a:cubicBezTo>
                  <a:pt x="54063" y="7740423"/>
                  <a:pt x="59069" y="7706007"/>
                  <a:pt x="85975" y="7690364"/>
                </a:cubicBezTo>
                <a:cubicBezTo>
                  <a:pt x="94736" y="7685671"/>
                  <a:pt x="108346" y="7683793"/>
                  <a:pt x="121252" y="7684654"/>
                </a:cubicBezTo>
                <a:close/>
                <a:moveTo>
                  <a:pt x="2538882" y="7682228"/>
                </a:moveTo>
                <a:cubicBezTo>
                  <a:pt x="2560157" y="7684732"/>
                  <a:pt x="2588316" y="7679100"/>
                  <a:pt x="2600205" y="7689737"/>
                </a:cubicBezTo>
                <a:cubicBezTo>
                  <a:pt x="2611468" y="7701001"/>
                  <a:pt x="2607088" y="7729786"/>
                  <a:pt x="2610842" y="7764202"/>
                </a:cubicBezTo>
                <a:cubicBezTo>
                  <a:pt x="2577053" y="7758570"/>
                  <a:pt x="2544514" y="7761072"/>
                  <a:pt x="2538257" y="7749808"/>
                </a:cubicBezTo>
                <a:cubicBezTo>
                  <a:pt x="2528870" y="7732288"/>
                  <a:pt x="2537630" y="7705381"/>
                  <a:pt x="2538882" y="7682228"/>
                </a:cubicBezTo>
                <a:close/>
                <a:moveTo>
                  <a:pt x="2078337" y="7669713"/>
                </a:moveTo>
                <a:cubicBezTo>
                  <a:pt x="2086472" y="7670340"/>
                  <a:pt x="2097109" y="7669088"/>
                  <a:pt x="2101489" y="7673468"/>
                </a:cubicBezTo>
                <a:cubicBezTo>
                  <a:pt x="2112126" y="7684732"/>
                  <a:pt x="2120261" y="7698497"/>
                  <a:pt x="2138408" y="7722901"/>
                </a:cubicBezTo>
                <a:cubicBezTo>
                  <a:pt x="2114004" y="7718521"/>
                  <a:pt x="2101489" y="7719148"/>
                  <a:pt x="2097734" y="7714141"/>
                </a:cubicBezTo>
                <a:cubicBezTo>
                  <a:pt x="2088974" y="7701001"/>
                  <a:pt x="2084594" y="7684732"/>
                  <a:pt x="2078337" y="7669713"/>
                </a:cubicBezTo>
                <a:close/>
                <a:moveTo>
                  <a:pt x="1909074" y="7624035"/>
                </a:moveTo>
                <a:cubicBezTo>
                  <a:pt x="1921432" y="7624035"/>
                  <a:pt x="1935042" y="7626225"/>
                  <a:pt x="1945679" y="7629041"/>
                </a:cubicBezTo>
                <a:cubicBezTo>
                  <a:pt x="1951311" y="7630917"/>
                  <a:pt x="1948809" y="7664708"/>
                  <a:pt x="1950686" y="7693492"/>
                </a:cubicBezTo>
                <a:cubicBezTo>
                  <a:pt x="1919398" y="7695995"/>
                  <a:pt x="1899375" y="7697247"/>
                  <a:pt x="1879976" y="7698497"/>
                </a:cubicBezTo>
                <a:cubicBezTo>
                  <a:pt x="1879351" y="7675971"/>
                  <a:pt x="1868714" y="7644059"/>
                  <a:pt x="1879976" y="7632169"/>
                </a:cubicBezTo>
                <a:cubicBezTo>
                  <a:pt x="1885609" y="7626224"/>
                  <a:pt x="1896716" y="7624034"/>
                  <a:pt x="1909074" y="7624035"/>
                </a:cubicBezTo>
                <a:close/>
                <a:moveTo>
                  <a:pt x="1682008" y="7609878"/>
                </a:moveTo>
                <a:cubicBezTo>
                  <a:pt x="1694914" y="7610269"/>
                  <a:pt x="1707585" y="7613397"/>
                  <a:pt x="1714781" y="7619029"/>
                </a:cubicBezTo>
                <a:cubicBezTo>
                  <a:pt x="1727921" y="7629667"/>
                  <a:pt x="1725419" y="7661580"/>
                  <a:pt x="1732928" y="7699749"/>
                </a:cubicBezTo>
                <a:cubicBezTo>
                  <a:pt x="1693505" y="7695369"/>
                  <a:pt x="1665973" y="7699749"/>
                  <a:pt x="1649079" y="7688487"/>
                </a:cubicBezTo>
                <a:cubicBezTo>
                  <a:pt x="1620920" y="7670340"/>
                  <a:pt x="1619042" y="7635924"/>
                  <a:pt x="1647827" y="7617152"/>
                </a:cubicBezTo>
                <a:cubicBezTo>
                  <a:pt x="1655961" y="7611833"/>
                  <a:pt x="1669102" y="7609487"/>
                  <a:pt x="1682008" y="7609878"/>
                </a:cubicBezTo>
                <a:close/>
                <a:moveTo>
                  <a:pt x="1450718" y="7583363"/>
                </a:moveTo>
                <a:cubicBezTo>
                  <a:pt x="1465110" y="7586490"/>
                  <a:pt x="1485134" y="7585238"/>
                  <a:pt x="1492017" y="7593373"/>
                </a:cubicBezTo>
                <a:cubicBezTo>
                  <a:pt x="1501403" y="7605262"/>
                  <a:pt x="1501403" y="7624660"/>
                  <a:pt x="1505158" y="7640929"/>
                </a:cubicBezTo>
                <a:cubicBezTo>
                  <a:pt x="1492644" y="7634672"/>
                  <a:pt x="1480129" y="7628416"/>
                  <a:pt x="1465735" y="7620907"/>
                </a:cubicBezTo>
                <a:cubicBezTo>
                  <a:pt x="1460730" y="7607765"/>
                  <a:pt x="1455725" y="7595876"/>
                  <a:pt x="1450718" y="7583363"/>
                </a:cubicBezTo>
                <a:close/>
                <a:moveTo>
                  <a:pt x="840620" y="7567092"/>
                </a:moveTo>
                <a:cubicBezTo>
                  <a:pt x="836240" y="7580233"/>
                  <a:pt x="834988" y="7595250"/>
                  <a:pt x="826854" y="7605262"/>
                </a:cubicBezTo>
                <a:cubicBezTo>
                  <a:pt x="821223" y="7611520"/>
                  <a:pt x="806204" y="7610895"/>
                  <a:pt x="781800" y="7615900"/>
                </a:cubicBezTo>
                <a:cubicBezTo>
                  <a:pt x="794942" y="7592748"/>
                  <a:pt x="799947" y="7578981"/>
                  <a:pt x="809334" y="7570846"/>
                </a:cubicBezTo>
                <a:cubicBezTo>
                  <a:pt x="816216" y="7565216"/>
                  <a:pt x="829358" y="7568344"/>
                  <a:pt x="840620" y="7567092"/>
                </a:cubicBezTo>
                <a:close/>
                <a:moveTo>
                  <a:pt x="607219" y="7517972"/>
                </a:moveTo>
                <a:cubicBezTo>
                  <a:pt x="613320" y="7517972"/>
                  <a:pt x="620359" y="7518597"/>
                  <a:pt x="625990" y="7518285"/>
                </a:cubicBezTo>
                <a:cubicBezTo>
                  <a:pt x="626617" y="7531425"/>
                  <a:pt x="627868" y="7545192"/>
                  <a:pt x="629120" y="7565841"/>
                </a:cubicBezTo>
                <a:cubicBezTo>
                  <a:pt x="610348" y="7562712"/>
                  <a:pt x="592826" y="7563338"/>
                  <a:pt x="590949" y="7558332"/>
                </a:cubicBezTo>
                <a:cubicBezTo>
                  <a:pt x="587194" y="7547069"/>
                  <a:pt x="587821" y="7530800"/>
                  <a:pt x="594078" y="7521413"/>
                </a:cubicBezTo>
                <a:cubicBezTo>
                  <a:pt x="595956" y="7518597"/>
                  <a:pt x="601118" y="7517972"/>
                  <a:pt x="607219" y="7517972"/>
                </a:cubicBezTo>
                <a:close/>
                <a:moveTo>
                  <a:pt x="2850502" y="7496384"/>
                </a:moveTo>
                <a:cubicBezTo>
                  <a:pt x="2851127" y="7515156"/>
                  <a:pt x="2851754" y="7534554"/>
                  <a:pt x="2853004" y="7565841"/>
                </a:cubicBezTo>
                <a:cubicBezTo>
                  <a:pt x="2820467" y="7559584"/>
                  <a:pt x="2797940" y="7560209"/>
                  <a:pt x="2780419" y="7550197"/>
                </a:cubicBezTo>
                <a:cubicBezTo>
                  <a:pt x="2772910" y="7545817"/>
                  <a:pt x="2774162" y="7508273"/>
                  <a:pt x="2777916" y="7507021"/>
                </a:cubicBezTo>
                <a:cubicBezTo>
                  <a:pt x="2801068" y="7499511"/>
                  <a:pt x="2826098" y="7498886"/>
                  <a:pt x="2850502" y="7496384"/>
                </a:cubicBezTo>
                <a:close/>
                <a:moveTo>
                  <a:pt x="196106" y="7452582"/>
                </a:moveTo>
                <a:cubicBezTo>
                  <a:pt x="189224" y="7496384"/>
                  <a:pt x="192977" y="7527045"/>
                  <a:pt x="179212" y="7545192"/>
                </a:cubicBezTo>
                <a:cubicBezTo>
                  <a:pt x="157310" y="7573976"/>
                  <a:pt x="118514" y="7573349"/>
                  <a:pt x="99742" y="7543314"/>
                </a:cubicBezTo>
                <a:cubicBezTo>
                  <a:pt x="89105" y="7525168"/>
                  <a:pt x="91608" y="7485121"/>
                  <a:pt x="104749" y="7469477"/>
                </a:cubicBezTo>
                <a:cubicBezTo>
                  <a:pt x="117264" y="7454458"/>
                  <a:pt x="152305" y="7458839"/>
                  <a:pt x="196106" y="7452582"/>
                </a:cubicBezTo>
                <a:close/>
                <a:moveTo>
                  <a:pt x="1883106" y="7425049"/>
                </a:moveTo>
                <a:cubicBezTo>
                  <a:pt x="1908135" y="7430055"/>
                  <a:pt x="1934417" y="7430681"/>
                  <a:pt x="1956943" y="7441318"/>
                </a:cubicBezTo>
                <a:cubicBezTo>
                  <a:pt x="1965703" y="7446325"/>
                  <a:pt x="1964451" y="7471979"/>
                  <a:pt x="1971961" y="7506396"/>
                </a:cubicBezTo>
                <a:cubicBezTo>
                  <a:pt x="1931914" y="7497009"/>
                  <a:pt x="1904381" y="7498261"/>
                  <a:pt x="1890614" y="7485121"/>
                </a:cubicBezTo>
                <a:cubicBezTo>
                  <a:pt x="1879351" y="7473857"/>
                  <a:pt x="1884983" y="7445698"/>
                  <a:pt x="1883106" y="7425049"/>
                </a:cubicBezTo>
                <a:close/>
                <a:moveTo>
                  <a:pt x="1732928" y="7378119"/>
                </a:moveTo>
                <a:cubicBezTo>
                  <a:pt x="1739811" y="7383750"/>
                  <a:pt x="1746068" y="7389382"/>
                  <a:pt x="1752325" y="7395014"/>
                </a:cubicBezTo>
                <a:cubicBezTo>
                  <a:pt x="1747945" y="7419418"/>
                  <a:pt x="1750448" y="7450705"/>
                  <a:pt x="1736056" y="7465097"/>
                </a:cubicBezTo>
                <a:cubicBezTo>
                  <a:pt x="1724167" y="7476985"/>
                  <a:pt x="1684120" y="7477612"/>
                  <a:pt x="1670979" y="7466347"/>
                </a:cubicBezTo>
                <a:cubicBezTo>
                  <a:pt x="1658464" y="7455085"/>
                  <a:pt x="1654084" y="7415037"/>
                  <a:pt x="1664721" y="7401897"/>
                </a:cubicBezTo>
                <a:cubicBezTo>
                  <a:pt x="1677863" y="7386253"/>
                  <a:pt x="1709149" y="7385627"/>
                  <a:pt x="1732928" y="7378119"/>
                </a:cubicBezTo>
                <a:close/>
                <a:moveTo>
                  <a:pt x="3744062" y="7334316"/>
                </a:moveTo>
                <a:cubicBezTo>
                  <a:pt x="3734048" y="7359973"/>
                  <a:pt x="3732798" y="7376240"/>
                  <a:pt x="3724038" y="7382499"/>
                </a:cubicBezTo>
                <a:cubicBezTo>
                  <a:pt x="3712773" y="7390634"/>
                  <a:pt x="3695252" y="7391259"/>
                  <a:pt x="3680235" y="7395014"/>
                </a:cubicBezTo>
                <a:cubicBezTo>
                  <a:pt x="3681487" y="7378745"/>
                  <a:pt x="3677107" y="7358095"/>
                  <a:pt x="3685241" y="7348708"/>
                </a:cubicBezTo>
                <a:cubicBezTo>
                  <a:pt x="3693376" y="7339323"/>
                  <a:pt x="3714651" y="7340574"/>
                  <a:pt x="3744062" y="7334316"/>
                </a:cubicBezTo>
                <a:close/>
                <a:moveTo>
                  <a:pt x="2797314" y="7289888"/>
                </a:moveTo>
                <a:cubicBezTo>
                  <a:pt x="2810454" y="7290515"/>
                  <a:pt x="2823595" y="7291766"/>
                  <a:pt x="2840490" y="7292392"/>
                </a:cubicBezTo>
                <a:cubicBezTo>
                  <a:pt x="2841742" y="7309912"/>
                  <a:pt x="2842367" y="7320550"/>
                  <a:pt x="2842994" y="7331814"/>
                </a:cubicBezTo>
                <a:cubicBezTo>
                  <a:pt x="2829227" y="7331814"/>
                  <a:pt x="2811080" y="7336819"/>
                  <a:pt x="2803571" y="7329936"/>
                </a:cubicBezTo>
                <a:cubicBezTo>
                  <a:pt x="2795436" y="7322427"/>
                  <a:pt x="2799191" y="7303655"/>
                  <a:pt x="2797314" y="7289888"/>
                </a:cubicBezTo>
                <a:close/>
                <a:moveTo>
                  <a:pt x="179212" y="7239204"/>
                </a:moveTo>
                <a:cubicBezTo>
                  <a:pt x="187346" y="7276748"/>
                  <a:pt x="193604" y="7304282"/>
                  <a:pt x="199861" y="7331814"/>
                </a:cubicBezTo>
                <a:cubicBezTo>
                  <a:pt x="173580" y="7331188"/>
                  <a:pt x="141041" y="7339948"/>
                  <a:pt x="122894" y="7327434"/>
                </a:cubicBezTo>
                <a:cubicBezTo>
                  <a:pt x="94737" y="7308035"/>
                  <a:pt x="95988" y="7271743"/>
                  <a:pt x="121019" y="7246712"/>
                </a:cubicBezTo>
                <a:cubicBezTo>
                  <a:pt x="131029" y="7237327"/>
                  <a:pt x="154183" y="7241707"/>
                  <a:pt x="179212" y="7239204"/>
                </a:cubicBezTo>
                <a:close/>
                <a:moveTo>
                  <a:pt x="1500073" y="7139946"/>
                </a:moveTo>
                <a:cubicBezTo>
                  <a:pt x="1512666" y="7140650"/>
                  <a:pt x="1526433" y="7142840"/>
                  <a:pt x="1538322" y="7142840"/>
                </a:cubicBezTo>
                <a:cubicBezTo>
                  <a:pt x="1535820" y="7159735"/>
                  <a:pt x="1533316" y="7176629"/>
                  <a:pt x="1529562" y="7200408"/>
                </a:cubicBezTo>
                <a:cubicBezTo>
                  <a:pt x="1500777" y="7204788"/>
                  <a:pt x="1478251" y="7208543"/>
                  <a:pt x="1455725" y="7212297"/>
                </a:cubicBezTo>
                <a:cubicBezTo>
                  <a:pt x="1459478" y="7189144"/>
                  <a:pt x="1455098" y="7156607"/>
                  <a:pt x="1468865" y="7145968"/>
                </a:cubicBezTo>
                <a:cubicBezTo>
                  <a:pt x="1476061" y="7140024"/>
                  <a:pt x="1487480" y="7139242"/>
                  <a:pt x="1500073" y="7139946"/>
                </a:cubicBezTo>
                <a:close/>
                <a:moveTo>
                  <a:pt x="1095297" y="7094657"/>
                </a:moveTo>
                <a:cubicBezTo>
                  <a:pt x="1087162" y="7125944"/>
                  <a:pt x="1079028" y="7157857"/>
                  <a:pt x="1069016" y="7197905"/>
                </a:cubicBezTo>
                <a:cubicBezTo>
                  <a:pt x="1048993" y="7193524"/>
                  <a:pt x="1030219" y="7194151"/>
                  <a:pt x="1020834" y="7185391"/>
                </a:cubicBezTo>
                <a:cubicBezTo>
                  <a:pt x="994553" y="7160360"/>
                  <a:pt x="991423" y="7124693"/>
                  <a:pt x="1018330" y="7103417"/>
                </a:cubicBezTo>
                <a:cubicBezTo>
                  <a:pt x="1035852" y="7090277"/>
                  <a:pt x="1069016" y="7097160"/>
                  <a:pt x="1095297" y="7094657"/>
                </a:cubicBezTo>
                <a:close/>
                <a:moveTo>
                  <a:pt x="835145" y="7058208"/>
                </a:moveTo>
                <a:cubicBezTo>
                  <a:pt x="850007" y="7057894"/>
                  <a:pt x="865650" y="7064308"/>
                  <a:pt x="878791" y="7076510"/>
                </a:cubicBezTo>
                <a:cubicBezTo>
                  <a:pt x="905071" y="7100916"/>
                  <a:pt x="907575" y="7137833"/>
                  <a:pt x="880669" y="7159109"/>
                </a:cubicBezTo>
                <a:cubicBezTo>
                  <a:pt x="861270" y="7174753"/>
                  <a:pt x="827480" y="7172875"/>
                  <a:pt x="778672" y="7183513"/>
                </a:cubicBezTo>
                <a:cubicBezTo>
                  <a:pt x="786180" y="7134080"/>
                  <a:pt x="781800" y="7100916"/>
                  <a:pt x="796192" y="7080265"/>
                </a:cubicBezTo>
                <a:cubicBezTo>
                  <a:pt x="806204" y="7065560"/>
                  <a:pt x="820284" y="7058521"/>
                  <a:pt x="835145" y="7058208"/>
                </a:cubicBezTo>
                <a:close/>
                <a:moveTo>
                  <a:pt x="677301" y="7036464"/>
                </a:moveTo>
                <a:cubicBezTo>
                  <a:pt x="669793" y="7084020"/>
                  <a:pt x="672296" y="7114681"/>
                  <a:pt x="659781" y="7137833"/>
                </a:cubicBezTo>
                <a:cubicBezTo>
                  <a:pt x="644137" y="7165992"/>
                  <a:pt x="591576" y="7163489"/>
                  <a:pt x="571552" y="7137833"/>
                </a:cubicBezTo>
                <a:cubicBezTo>
                  <a:pt x="550277" y="7110301"/>
                  <a:pt x="547773" y="7075260"/>
                  <a:pt x="576557" y="7055862"/>
                </a:cubicBezTo>
                <a:cubicBezTo>
                  <a:pt x="597208" y="7041469"/>
                  <a:pt x="629745" y="7044598"/>
                  <a:pt x="677301" y="7036464"/>
                </a:cubicBezTo>
                <a:close/>
                <a:moveTo>
                  <a:pt x="0" y="7033236"/>
                </a:moveTo>
                <a:lnTo>
                  <a:pt x="5647" y="7054141"/>
                </a:lnTo>
                <a:cubicBezTo>
                  <a:pt x="7290" y="7070879"/>
                  <a:pt x="8072" y="7090903"/>
                  <a:pt x="11513" y="7114681"/>
                </a:cubicBezTo>
                <a:lnTo>
                  <a:pt x="0" y="7113182"/>
                </a:lnTo>
                <a:close/>
                <a:moveTo>
                  <a:pt x="407217" y="7025200"/>
                </a:moveTo>
                <a:cubicBezTo>
                  <a:pt x="421843" y="7024731"/>
                  <a:pt x="435766" y="7030520"/>
                  <a:pt x="446403" y="7043973"/>
                </a:cubicBezTo>
                <a:cubicBezTo>
                  <a:pt x="461421" y="7063996"/>
                  <a:pt x="460170" y="7097160"/>
                  <a:pt x="470807" y="7144091"/>
                </a:cubicBezTo>
                <a:cubicBezTo>
                  <a:pt x="422625" y="7139085"/>
                  <a:pt x="391963" y="7143465"/>
                  <a:pt x="368186" y="7132203"/>
                </a:cubicBezTo>
                <a:cubicBezTo>
                  <a:pt x="339402" y="7118436"/>
                  <a:pt x="338777" y="7065873"/>
                  <a:pt x="363806" y="7043973"/>
                </a:cubicBezTo>
                <a:cubicBezTo>
                  <a:pt x="377259" y="7032396"/>
                  <a:pt x="392590" y="7025670"/>
                  <a:pt x="407217" y="7025200"/>
                </a:cubicBezTo>
                <a:close/>
                <a:moveTo>
                  <a:pt x="248043" y="7005802"/>
                </a:moveTo>
                <a:cubicBezTo>
                  <a:pt x="238031" y="7053358"/>
                  <a:pt x="238657" y="7085272"/>
                  <a:pt x="224891" y="7107173"/>
                </a:cubicBezTo>
                <a:cubicBezTo>
                  <a:pt x="207369" y="7135331"/>
                  <a:pt x="155433" y="7129700"/>
                  <a:pt x="136661" y="7102166"/>
                </a:cubicBezTo>
                <a:cubicBezTo>
                  <a:pt x="117264" y="7073382"/>
                  <a:pt x="116012" y="7038341"/>
                  <a:pt x="145421" y="7019569"/>
                </a:cubicBezTo>
                <a:cubicBezTo>
                  <a:pt x="166697" y="7006427"/>
                  <a:pt x="199861" y="7011434"/>
                  <a:pt x="248043" y="7005802"/>
                </a:cubicBezTo>
                <a:close/>
                <a:moveTo>
                  <a:pt x="2155303" y="6990471"/>
                </a:moveTo>
                <a:cubicBezTo>
                  <a:pt x="2161404" y="6990940"/>
                  <a:pt x="2168443" y="6992035"/>
                  <a:pt x="2174075" y="6992035"/>
                </a:cubicBezTo>
                <a:cubicBezTo>
                  <a:pt x="2170947" y="7006427"/>
                  <a:pt x="2170947" y="7022697"/>
                  <a:pt x="2164064" y="7035212"/>
                </a:cubicBezTo>
                <a:cubicBezTo>
                  <a:pt x="2160309" y="7041469"/>
                  <a:pt x="2145290" y="7042096"/>
                  <a:pt x="2120888" y="7048978"/>
                </a:cubicBezTo>
                <a:cubicBezTo>
                  <a:pt x="2130273" y="7021446"/>
                  <a:pt x="2133403" y="7004552"/>
                  <a:pt x="2142163" y="6992662"/>
                </a:cubicBezTo>
                <a:cubicBezTo>
                  <a:pt x="2144040" y="6990159"/>
                  <a:pt x="2149202" y="6990002"/>
                  <a:pt x="2155303" y="6990471"/>
                </a:cubicBezTo>
                <a:close/>
                <a:moveTo>
                  <a:pt x="4413291" y="6974515"/>
                </a:moveTo>
                <a:cubicBezTo>
                  <a:pt x="4420487" y="6973263"/>
                  <a:pt x="4427683" y="6973263"/>
                  <a:pt x="4433627" y="6975141"/>
                </a:cubicBezTo>
                <a:cubicBezTo>
                  <a:pt x="4440512" y="6977018"/>
                  <a:pt x="4442387" y="6996415"/>
                  <a:pt x="4447394" y="7014562"/>
                </a:cubicBezTo>
                <a:cubicBezTo>
                  <a:pt x="4416107" y="7013312"/>
                  <a:pt x="4402966" y="7012685"/>
                  <a:pt x="4389201" y="7012060"/>
                </a:cubicBezTo>
                <a:cubicBezTo>
                  <a:pt x="4390451" y="7001422"/>
                  <a:pt x="4387949" y="6984528"/>
                  <a:pt x="4392954" y="6981398"/>
                </a:cubicBezTo>
                <a:cubicBezTo>
                  <a:pt x="4398899" y="6978269"/>
                  <a:pt x="4406095" y="6975766"/>
                  <a:pt x="4413291" y="6974515"/>
                </a:cubicBezTo>
                <a:close/>
                <a:moveTo>
                  <a:pt x="1756705" y="6934467"/>
                </a:moveTo>
                <a:cubicBezTo>
                  <a:pt x="1754828" y="6962001"/>
                  <a:pt x="1752952" y="6989533"/>
                  <a:pt x="1749823" y="7043973"/>
                </a:cubicBezTo>
                <a:cubicBezTo>
                  <a:pt x="1728548" y="7033961"/>
                  <a:pt x="1705395" y="7029580"/>
                  <a:pt x="1704769" y="7022072"/>
                </a:cubicBezTo>
                <a:cubicBezTo>
                  <a:pt x="1701641" y="6997042"/>
                  <a:pt x="1702267" y="6969509"/>
                  <a:pt x="1709775" y="6946357"/>
                </a:cubicBezTo>
                <a:cubicBezTo>
                  <a:pt x="1712279" y="6938222"/>
                  <a:pt x="1740436" y="6938222"/>
                  <a:pt x="1756705" y="6934467"/>
                </a:cubicBezTo>
                <a:close/>
                <a:moveTo>
                  <a:pt x="1528310" y="6913896"/>
                </a:moveTo>
                <a:cubicBezTo>
                  <a:pt x="1543015" y="6914131"/>
                  <a:pt x="1557094" y="6917573"/>
                  <a:pt x="1563977" y="6924457"/>
                </a:cubicBezTo>
                <a:cubicBezTo>
                  <a:pt x="1580246" y="6940725"/>
                  <a:pt x="1577118" y="6976393"/>
                  <a:pt x="1582750" y="7003925"/>
                </a:cubicBezTo>
                <a:cubicBezTo>
                  <a:pt x="1576493" y="7010182"/>
                  <a:pt x="1570861" y="7015814"/>
                  <a:pt x="1564604" y="7022072"/>
                </a:cubicBezTo>
                <a:cubicBezTo>
                  <a:pt x="1537070" y="7016440"/>
                  <a:pt x="1503281" y="7018317"/>
                  <a:pt x="1484509" y="7003300"/>
                </a:cubicBezTo>
                <a:cubicBezTo>
                  <a:pt x="1457602" y="6981398"/>
                  <a:pt x="1458853" y="6941351"/>
                  <a:pt x="1488889" y="6922578"/>
                </a:cubicBezTo>
                <a:cubicBezTo>
                  <a:pt x="1498275" y="6916634"/>
                  <a:pt x="1513605" y="6913662"/>
                  <a:pt x="1528310" y="6913896"/>
                </a:cubicBezTo>
                <a:close/>
                <a:moveTo>
                  <a:pt x="1278092" y="6913740"/>
                </a:moveTo>
                <a:cubicBezTo>
                  <a:pt x="1286461" y="6914288"/>
                  <a:pt x="1294596" y="6916321"/>
                  <a:pt x="1300540" y="6920075"/>
                </a:cubicBezTo>
                <a:cubicBezTo>
                  <a:pt x="1308050" y="6925082"/>
                  <a:pt x="1304920" y="6946357"/>
                  <a:pt x="1307423" y="6960749"/>
                </a:cubicBezTo>
                <a:cubicBezTo>
                  <a:pt x="1289278" y="6960749"/>
                  <a:pt x="1271131" y="6960749"/>
                  <a:pt x="1246727" y="6960749"/>
                </a:cubicBezTo>
                <a:cubicBezTo>
                  <a:pt x="1249855" y="6941351"/>
                  <a:pt x="1248604" y="6918198"/>
                  <a:pt x="1254236" y="6916321"/>
                </a:cubicBezTo>
                <a:cubicBezTo>
                  <a:pt x="1261119" y="6914131"/>
                  <a:pt x="1269722" y="6913192"/>
                  <a:pt x="1278092" y="6913740"/>
                </a:cubicBezTo>
                <a:close/>
                <a:moveTo>
                  <a:pt x="1082861" y="6859066"/>
                </a:moveTo>
                <a:cubicBezTo>
                  <a:pt x="1100616" y="6859692"/>
                  <a:pt x="1118763" y="6867200"/>
                  <a:pt x="1128461" y="6880654"/>
                </a:cubicBezTo>
                <a:cubicBezTo>
                  <a:pt x="1149737" y="6909438"/>
                  <a:pt x="1151615" y="6944479"/>
                  <a:pt x="1121578" y="6963251"/>
                </a:cubicBezTo>
                <a:cubicBezTo>
                  <a:pt x="1100304" y="6977643"/>
                  <a:pt x="1067765" y="6973889"/>
                  <a:pt x="1019582" y="6980773"/>
                </a:cubicBezTo>
                <a:cubicBezTo>
                  <a:pt x="1028342" y="6932590"/>
                  <a:pt x="1026466" y="6901303"/>
                  <a:pt x="1039606" y="6878776"/>
                </a:cubicBezTo>
                <a:cubicBezTo>
                  <a:pt x="1047741" y="6864698"/>
                  <a:pt x="1065105" y="6858440"/>
                  <a:pt x="1082861" y="6859066"/>
                </a:cubicBezTo>
                <a:close/>
                <a:moveTo>
                  <a:pt x="861348" y="6838651"/>
                </a:moveTo>
                <a:cubicBezTo>
                  <a:pt x="880199" y="6836696"/>
                  <a:pt x="896312" y="6843110"/>
                  <a:pt x="903195" y="6857502"/>
                </a:cubicBezTo>
                <a:cubicBezTo>
                  <a:pt x="913833" y="6880029"/>
                  <a:pt x="913833" y="6916321"/>
                  <a:pt x="903195" y="6939474"/>
                </a:cubicBezTo>
                <a:cubicBezTo>
                  <a:pt x="890054" y="6968258"/>
                  <a:pt x="833738" y="6967631"/>
                  <a:pt x="817468" y="6940099"/>
                </a:cubicBezTo>
                <a:cubicBezTo>
                  <a:pt x="804327" y="6917573"/>
                  <a:pt x="806204" y="6886286"/>
                  <a:pt x="803076" y="6870016"/>
                </a:cubicBezTo>
                <a:cubicBezTo>
                  <a:pt x="820910" y="6850931"/>
                  <a:pt x="842498" y="6840606"/>
                  <a:pt x="861348" y="6838651"/>
                </a:cubicBezTo>
                <a:close/>
                <a:moveTo>
                  <a:pt x="423017" y="6813543"/>
                </a:moveTo>
                <a:cubicBezTo>
                  <a:pt x="440459" y="6814482"/>
                  <a:pt x="456729" y="6822147"/>
                  <a:pt x="463925" y="6836852"/>
                </a:cubicBezTo>
                <a:cubicBezTo>
                  <a:pt x="475813" y="6861257"/>
                  <a:pt x="472059" y="6891918"/>
                  <a:pt x="475187" y="6920075"/>
                </a:cubicBezTo>
                <a:cubicBezTo>
                  <a:pt x="435141" y="6945105"/>
                  <a:pt x="388835" y="6943229"/>
                  <a:pt x="369436" y="6915695"/>
                </a:cubicBezTo>
                <a:cubicBezTo>
                  <a:pt x="348787" y="6886911"/>
                  <a:pt x="349414" y="6856250"/>
                  <a:pt x="375068" y="6830595"/>
                </a:cubicBezTo>
                <a:cubicBezTo>
                  <a:pt x="386958" y="6818393"/>
                  <a:pt x="405574" y="6812605"/>
                  <a:pt x="423017" y="6813543"/>
                </a:cubicBezTo>
                <a:close/>
                <a:moveTo>
                  <a:pt x="641791" y="6812839"/>
                </a:moveTo>
                <a:cubicBezTo>
                  <a:pt x="659781" y="6813856"/>
                  <a:pt x="677615" y="6822147"/>
                  <a:pt x="684811" y="6836852"/>
                </a:cubicBezTo>
                <a:cubicBezTo>
                  <a:pt x="696700" y="6860630"/>
                  <a:pt x="693570" y="6891291"/>
                  <a:pt x="697325" y="6919450"/>
                </a:cubicBezTo>
                <a:cubicBezTo>
                  <a:pt x="657278" y="6945105"/>
                  <a:pt x="605341" y="6945731"/>
                  <a:pt x="593453" y="6915695"/>
                </a:cubicBezTo>
                <a:cubicBezTo>
                  <a:pt x="583441" y="6891918"/>
                  <a:pt x="585318" y="6854999"/>
                  <a:pt x="597833" y="6832472"/>
                </a:cubicBezTo>
                <a:cubicBezTo>
                  <a:pt x="605654" y="6818080"/>
                  <a:pt x="623801" y="6811823"/>
                  <a:pt x="641791" y="6812839"/>
                </a:cubicBezTo>
                <a:close/>
                <a:moveTo>
                  <a:pt x="194933" y="6791094"/>
                </a:moveTo>
                <a:cubicBezTo>
                  <a:pt x="212219" y="6791642"/>
                  <a:pt x="230209" y="6798995"/>
                  <a:pt x="241785" y="6811823"/>
                </a:cubicBezTo>
                <a:cubicBezTo>
                  <a:pt x="264939" y="6837478"/>
                  <a:pt x="263687" y="6887536"/>
                  <a:pt x="233651" y="6900678"/>
                </a:cubicBezTo>
                <a:cubicBezTo>
                  <a:pt x="209246" y="6911941"/>
                  <a:pt x="178585" y="6907561"/>
                  <a:pt x="130404" y="6912567"/>
                </a:cubicBezTo>
                <a:cubicBezTo>
                  <a:pt x="139790" y="6865637"/>
                  <a:pt x="138538" y="6833723"/>
                  <a:pt x="152305" y="6811196"/>
                </a:cubicBezTo>
                <a:cubicBezTo>
                  <a:pt x="161065" y="6796804"/>
                  <a:pt x="177647" y="6790547"/>
                  <a:pt x="194933" y="6791094"/>
                </a:cubicBezTo>
                <a:close/>
                <a:moveTo>
                  <a:pt x="18397" y="6774903"/>
                </a:moveTo>
                <a:cubicBezTo>
                  <a:pt x="42799" y="6816203"/>
                  <a:pt x="39671" y="6861882"/>
                  <a:pt x="11513" y="6880654"/>
                </a:cubicBezTo>
                <a:lnTo>
                  <a:pt x="0" y="6886442"/>
                </a:lnTo>
                <a:lnTo>
                  <a:pt x="0" y="6775506"/>
                </a:lnTo>
                <a:close/>
                <a:moveTo>
                  <a:pt x="1483882" y="6753628"/>
                </a:moveTo>
                <a:cubicBezTo>
                  <a:pt x="1513918" y="6759260"/>
                  <a:pt x="1543954" y="6764265"/>
                  <a:pt x="1573989" y="6770523"/>
                </a:cubicBezTo>
                <a:cubicBezTo>
                  <a:pt x="1580246" y="6771775"/>
                  <a:pt x="1585253" y="6776155"/>
                  <a:pt x="1590884" y="6779284"/>
                </a:cubicBezTo>
                <a:cubicBezTo>
                  <a:pt x="1585878" y="6784915"/>
                  <a:pt x="1582750" y="6793050"/>
                  <a:pt x="1576493" y="6795554"/>
                </a:cubicBezTo>
                <a:cubicBezTo>
                  <a:pt x="1530813" y="6814951"/>
                  <a:pt x="1503281" y="6793050"/>
                  <a:pt x="1483882" y="6753628"/>
                </a:cubicBezTo>
                <a:close/>
                <a:moveTo>
                  <a:pt x="1483882" y="6753003"/>
                </a:moveTo>
                <a:cubicBezTo>
                  <a:pt x="1483882" y="6753003"/>
                  <a:pt x="1483882" y="6753628"/>
                  <a:pt x="1483882" y="6753628"/>
                </a:cubicBezTo>
                <a:lnTo>
                  <a:pt x="1482631" y="6753628"/>
                </a:lnTo>
                <a:cubicBezTo>
                  <a:pt x="1483257" y="6753003"/>
                  <a:pt x="1483257" y="6753003"/>
                  <a:pt x="1483882" y="6753003"/>
                </a:cubicBezTo>
                <a:close/>
                <a:moveTo>
                  <a:pt x="1988230" y="6721716"/>
                </a:moveTo>
                <a:cubicBezTo>
                  <a:pt x="1988230" y="6729851"/>
                  <a:pt x="1991360" y="6742991"/>
                  <a:pt x="1988230" y="6744868"/>
                </a:cubicBezTo>
                <a:cubicBezTo>
                  <a:pt x="1975090" y="6753003"/>
                  <a:pt x="1959446" y="6757383"/>
                  <a:pt x="1939422" y="6765518"/>
                </a:cubicBezTo>
                <a:cubicBezTo>
                  <a:pt x="1940049" y="6749873"/>
                  <a:pt x="1938171" y="6737986"/>
                  <a:pt x="1940674" y="6737359"/>
                </a:cubicBezTo>
                <a:cubicBezTo>
                  <a:pt x="1956318" y="6730476"/>
                  <a:pt x="1972586" y="6726721"/>
                  <a:pt x="1988230" y="6721716"/>
                </a:cubicBezTo>
                <a:close/>
                <a:moveTo>
                  <a:pt x="1548334" y="6683545"/>
                </a:moveTo>
                <a:cubicBezTo>
                  <a:pt x="1560224" y="6683545"/>
                  <a:pt x="1571486" y="6692305"/>
                  <a:pt x="1582750" y="6697312"/>
                </a:cubicBezTo>
                <a:cubicBezTo>
                  <a:pt x="1575866" y="6707324"/>
                  <a:pt x="1570234" y="6721091"/>
                  <a:pt x="1560849" y="6724844"/>
                </a:cubicBezTo>
                <a:cubicBezTo>
                  <a:pt x="1535820" y="6736108"/>
                  <a:pt x="1509538" y="6744243"/>
                  <a:pt x="1483882" y="6753003"/>
                </a:cubicBezTo>
                <a:cubicBezTo>
                  <a:pt x="1490139" y="6716084"/>
                  <a:pt x="1502029" y="6682920"/>
                  <a:pt x="1548334" y="6683545"/>
                </a:cubicBezTo>
                <a:close/>
                <a:moveTo>
                  <a:pt x="1322128" y="6663834"/>
                </a:moveTo>
                <a:cubicBezTo>
                  <a:pt x="1329637" y="6664460"/>
                  <a:pt x="1337459" y="6665711"/>
                  <a:pt x="1344968" y="6666024"/>
                </a:cubicBezTo>
                <a:cubicBezTo>
                  <a:pt x="1338084" y="6675411"/>
                  <a:pt x="1329950" y="6684171"/>
                  <a:pt x="1324944" y="6694183"/>
                </a:cubicBezTo>
                <a:cubicBezTo>
                  <a:pt x="1314932" y="6715459"/>
                  <a:pt x="1306172" y="6736733"/>
                  <a:pt x="1294283" y="6765518"/>
                </a:cubicBezTo>
                <a:cubicBezTo>
                  <a:pt x="1288026" y="6762388"/>
                  <a:pt x="1279891" y="6761138"/>
                  <a:pt x="1276136" y="6756131"/>
                </a:cubicBezTo>
                <a:cubicBezTo>
                  <a:pt x="1254236" y="6727347"/>
                  <a:pt x="1266751" y="6679165"/>
                  <a:pt x="1301166" y="6665399"/>
                </a:cubicBezTo>
                <a:cubicBezTo>
                  <a:pt x="1307423" y="6663209"/>
                  <a:pt x="1314619" y="6663209"/>
                  <a:pt x="1322128" y="6663834"/>
                </a:cubicBezTo>
                <a:close/>
                <a:moveTo>
                  <a:pt x="3586375" y="6652259"/>
                </a:moveTo>
                <a:cubicBezTo>
                  <a:pt x="3581993" y="6687925"/>
                  <a:pt x="3586375" y="6716709"/>
                  <a:pt x="3574485" y="6727347"/>
                </a:cubicBezTo>
                <a:cubicBezTo>
                  <a:pt x="3562596" y="6737986"/>
                  <a:pt x="3526302" y="6739861"/>
                  <a:pt x="3515040" y="6729851"/>
                </a:cubicBezTo>
                <a:cubicBezTo>
                  <a:pt x="3503776" y="6719212"/>
                  <a:pt x="3502525" y="6682920"/>
                  <a:pt x="3512537" y="6670405"/>
                </a:cubicBezTo>
                <a:cubicBezTo>
                  <a:pt x="3521922" y="6657891"/>
                  <a:pt x="3551333" y="6659767"/>
                  <a:pt x="3586375" y="6652259"/>
                </a:cubicBezTo>
                <a:close/>
                <a:moveTo>
                  <a:pt x="1147860" y="6640369"/>
                </a:moveTo>
                <a:cubicBezTo>
                  <a:pt x="1173515" y="6680417"/>
                  <a:pt x="1174141" y="6732353"/>
                  <a:pt x="1144105" y="6744243"/>
                </a:cubicBezTo>
                <a:cubicBezTo>
                  <a:pt x="1120326" y="6754255"/>
                  <a:pt x="1083408" y="6752378"/>
                  <a:pt x="1060881" y="6739236"/>
                </a:cubicBezTo>
                <a:cubicBezTo>
                  <a:pt x="1032097" y="6723592"/>
                  <a:pt x="1035852" y="6666651"/>
                  <a:pt x="1065261" y="6652259"/>
                </a:cubicBezTo>
                <a:cubicBezTo>
                  <a:pt x="1089040" y="6640369"/>
                  <a:pt x="1119701" y="6644124"/>
                  <a:pt x="1147860" y="6640369"/>
                </a:cubicBezTo>
                <a:close/>
                <a:moveTo>
                  <a:pt x="875427" y="6633877"/>
                </a:moveTo>
                <a:cubicBezTo>
                  <a:pt x="890836" y="6635050"/>
                  <a:pt x="906010" y="6639430"/>
                  <a:pt x="915708" y="6646627"/>
                </a:cubicBezTo>
                <a:cubicBezTo>
                  <a:pt x="946997" y="6669779"/>
                  <a:pt x="939487" y="6706072"/>
                  <a:pt x="913833" y="6735481"/>
                </a:cubicBezTo>
                <a:cubicBezTo>
                  <a:pt x="881919" y="6756758"/>
                  <a:pt x="849380" y="6758635"/>
                  <a:pt x="823726" y="6727347"/>
                </a:cubicBezTo>
                <a:cubicBezTo>
                  <a:pt x="798696" y="6697312"/>
                  <a:pt x="799947" y="6658516"/>
                  <a:pt x="833738" y="6640369"/>
                </a:cubicBezTo>
                <a:cubicBezTo>
                  <a:pt x="844375" y="6634738"/>
                  <a:pt x="860018" y="6632704"/>
                  <a:pt x="875427" y="6633877"/>
                </a:cubicBezTo>
                <a:close/>
                <a:moveTo>
                  <a:pt x="647500" y="6600869"/>
                </a:moveTo>
                <a:cubicBezTo>
                  <a:pt x="663222" y="6601260"/>
                  <a:pt x="680117" y="6608769"/>
                  <a:pt x="695448" y="6620970"/>
                </a:cubicBezTo>
                <a:cubicBezTo>
                  <a:pt x="719227" y="6652259"/>
                  <a:pt x="722355" y="6684171"/>
                  <a:pt x="692320" y="6711077"/>
                </a:cubicBezTo>
                <a:cubicBezTo>
                  <a:pt x="662909" y="6737986"/>
                  <a:pt x="624740" y="6738611"/>
                  <a:pt x="604716" y="6705447"/>
                </a:cubicBezTo>
                <a:cubicBezTo>
                  <a:pt x="592201" y="6684797"/>
                  <a:pt x="593453" y="6643497"/>
                  <a:pt x="606593" y="6623475"/>
                </a:cubicBezTo>
                <a:cubicBezTo>
                  <a:pt x="617230" y="6607205"/>
                  <a:pt x="631779" y="6600478"/>
                  <a:pt x="647500" y="6600869"/>
                </a:cubicBezTo>
                <a:close/>
                <a:moveTo>
                  <a:pt x="426770" y="6578107"/>
                </a:moveTo>
                <a:cubicBezTo>
                  <a:pt x="442023" y="6577794"/>
                  <a:pt x="457353" y="6584365"/>
                  <a:pt x="471433" y="6597818"/>
                </a:cubicBezTo>
                <a:cubicBezTo>
                  <a:pt x="500217" y="6624727"/>
                  <a:pt x="500217" y="6657891"/>
                  <a:pt x="473935" y="6686675"/>
                </a:cubicBezTo>
                <a:cubicBezTo>
                  <a:pt x="446403" y="6716709"/>
                  <a:pt x="415116" y="6709201"/>
                  <a:pt x="388210" y="6694808"/>
                </a:cubicBezTo>
                <a:cubicBezTo>
                  <a:pt x="358799" y="6659767"/>
                  <a:pt x="355044" y="6628480"/>
                  <a:pt x="382578" y="6599696"/>
                </a:cubicBezTo>
                <a:cubicBezTo>
                  <a:pt x="396344" y="6585616"/>
                  <a:pt x="411518" y="6578420"/>
                  <a:pt x="426770" y="6578107"/>
                </a:cubicBezTo>
                <a:close/>
                <a:moveTo>
                  <a:pt x="218242" y="6567470"/>
                </a:moveTo>
                <a:cubicBezTo>
                  <a:pt x="233495" y="6567627"/>
                  <a:pt x="248669" y="6574666"/>
                  <a:pt x="262435" y="6588433"/>
                </a:cubicBezTo>
                <a:cubicBezTo>
                  <a:pt x="290593" y="6615965"/>
                  <a:pt x="287466" y="6647879"/>
                  <a:pt x="263062" y="6677913"/>
                </a:cubicBezTo>
                <a:cubicBezTo>
                  <a:pt x="232400" y="6701692"/>
                  <a:pt x="200486" y="6704820"/>
                  <a:pt x="172955" y="6676663"/>
                </a:cubicBezTo>
                <a:cubicBezTo>
                  <a:pt x="145421" y="6648504"/>
                  <a:pt x="145421" y="6615340"/>
                  <a:pt x="173580" y="6587806"/>
                </a:cubicBezTo>
                <a:cubicBezTo>
                  <a:pt x="187659" y="6574040"/>
                  <a:pt x="202990" y="6567313"/>
                  <a:pt x="218242" y="6567470"/>
                </a:cubicBezTo>
                <a:close/>
                <a:moveTo>
                  <a:pt x="2435009" y="6550889"/>
                </a:moveTo>
                <a:cubicBezTo>
                  <a:pt x="2451279" y="6554017"/>
                  <a:pt x="2471929" y="6552140"/>
                  <a:pt x="2481939" y="6561526"/>
                </a:cubicBezTo>
                <a:cubicBezTo>
                  <a:pt x="2491951" y="6571537"/>
                  <a:pt x="2491951" y="6592186"/>
                  <a:pt x="2496333" y="6608457"/>
                </a:cubicBezTo>
                <a:cubicBezTo>
                  <a:pt x="2481314" y="6602825"/>
                  <a:pt x="2466297" y="6597818"/>
                  <a:pt x="2452530" y="6593438"/>
                </a:cubicBezTo>
                <a:cubicBezTo>
                  <a:pt x="2445647" y="6575917"/>
                  <a:pt x="2440015" y="6563404"/>
                  <a:pt x="2435009" y="6550889"/>
                </a:cubicBezTo>
                <a:close/>
                <a:moveTo>
                  <a:pt x="0" y="6546769"/>
                </a:moveTo>
                <a:lnTo>
                  <a:pt x="18504" y="6550859"/>
                </a:lnTo>
                <a:cubicBezTo>
                  <a:pt x="26179" y="6554056"/>
                  <a:pt x="33884" y="6558710"/>
                  <a:pt x="41549" y="6564654"/>
                </a:cubicBezTo>
                <a:cubicBezTo>
                  <a:pt x="65326" y="6594690"/>
                  <a:pt x="69081" y="6625977"/>
                  <a:pt x="40922" y="6654136"/>
                </a:cubicBezTo>
                <a:cubicBezTo>
                  <a:pt x="33883" y="6661175"/>
                  <a:pt x="26531" y="6666455"/>
                  <a:pt x="19041" y="6669984"/>
                </a:cubicBezTo>
                <a:lnTo>
                  <a:pt x="0" y="6674470"/>
                </a:lnTo>
                <a:close/>
                <a:moveTo>
                  <a:pt x="2065197" y="6495824"/>
                </a:moveTo>
                <a:cubicBezTo>
                  <a:pt x="2055184" y="6544005"/>
                  <a:pt x="2057062" y="6577169"/>
                  <a:pt x="2041418" y="6596568"/>
                </a:cubicBezTo>
                <a:cubicBezTo>
                  <a:pt x="2020144" y="6623475"/>
                  <a:pt x="1983850" y="6620970"/>
                  <a:pt x="1959446" y="6594690"/>
                </a:cubicBezTo>
                <a:cubicBezTo>
                  <a:pt x="1935667" y="6569034"/>
                  <a:pt x="1934417" y="6532742"/>
                  <a:pt x="1963201" y="6512718"/>
                </a:cubicBezTo>
                <a:cubicBezTo>
                  <a:pt x="1983850" y="6498951"/>
                  <a:pt x="2017014" y="6502706"/>
                  <a:pt x="2065197" y="6495824"/>
                </a:cubicBezTo>
                <a:close/>
                <a:moveTo>
                  <a:pt x="3750944" y="6480805"/>
                </a:moveTo>
                <a:cubicBezTo>
                  <a:pt x="3759704" y="6483309"/>
                  <a:pt x="3772219" y="6482682"/>
                  <a:pt x="3775974" y="6488314"/>
                </a:cubicBezTo>
                <a:cubicBezTo>
                  <a:pt x="3785359" y="6501454"/>
                  <a:pt x="3790991" y="6518350"/>
                  <a:pt x="3802255" y="6541502"/>
                </a:cubicBezTo>
                <a:cubicBezTo>
                  <a:pt x="3781606" y="6538373"/>
                  <a:pt x="3765336" y="6539625"/>
                  <a:pt x="3763459" y="6535245"/>
                </a:cubicBezTo>
                <a:cubicBezTo>
                  <a:pt x="3756575" y="6518350"/>
                  <a:pt x="3754699" y="6498951"/>
                  <a:pt x="3750944" y="6480805"/>
                </a:cubicBezTo>
                <a:close/>
                <a:moveTo>
                  <a:pt x="1841180" y="6471419"/>
                </a:moveTo>
                <a:cubicBezTo>
                  <a:pt x="1833672" y="6518976"/>
                  <a:pt x="1836175" y="6549637"/>
                  <a:pt x="1823660" y="6572789"/>
                </a:cubicBezTo>
                <a:cubicBezTo>
                  <a:pt x="1808643" y="6600948"/>
                  <a:pt x="1750448" y="6600948"/>
                  <a:pt x="1737933" y="6572164"/>
                </a:cubicBezTo>
                <a:cubicBezTo>
                  <a:pt x="1727921" y="6548385"/>
                  <a:pt x="1727296" y="6508338"/>
                  <a:pt x="1741688" y="6491442"/>
                </a:cubicBezTo>
                <a:cubicBezTo>
                  <a:pt x="1755453" y="6475174"/>
                  <a:pt x="1793624" y="6479554"/>
                  <a:pt x="1841180" y="6471419"/>
                </a:cubicBezTo>
                <a:close/>
                <a:moveTo>
                  <a:pt x="1340432" y="6456714"/>
                </a:moveTo>
                <a:cubicBezTo>
                  <a:pt x="1355762" y="6457809"/>
                  <a:pt x="1370936" y="6462033"/>
                  <a:pt x="1380635" y="6468915"/>
                </a:cubicBezTo>
                <a:cubicBezTo>
                  <a:pt x="1412549" y="6492069"/>
                  <a:pt x="1402537" y="6527736"/>
                  <a:pt x="1383138" y="6554642"/>
                </a:cubicBezTo>
                <a:cubicBezTo>
                  <a:pt x="1347471" y="6578421"/>
                  <a:pt x="1314932" y="6580924"/>
                  <a:pt x="1289903" y="6550262"/>
                </a:cubicBezTo>
                <a:cubicBezTo>
                  <a:pt x="1265499" y="6520226"/>
                  <a:pt x="1265499" y="6481431"/>
                  <a:pt x="1299290" y="6463285"/>
                </a:cubicBezTo>
                <a:cubicBezTo>
                  <a:pt x="1309614" y="6457653"/>
                  <a:pt x="1325101" y="6455619"/>
                  <a:pt x="1340432" y="6456714"/>
                </a:cubicBezTo>
                <a:close/>
                <a:moveTo>
                  <a:pt x="3569323" y="6440758"/>
                </a:moveTo>
                <a:cubicBezTo>
                  <a:pt x="3580586" y="6440758"/>
                  <a:pt x="3590754" y="6442009"/>
                  <a:pt x="3597012" y="6447641"/>
                </a:cubicBezTo>
                <a:cubicBezTo>
                  <a:pt x="3608901" y="6458278"/>
                  <a:pt x="3605147" y="6487062"/>
                  <a:pt x="3610152" y="6521478"/>
                </a:cubicBezTo>
                <a:cubicBezTo>
                  <a:pt x="3575736" y="6517098"/>
                  <a:pt x="3543824" y="6520853"/>
                  <a:pt x="3536314" y="6508963"/>
                </a:cubicBezTo>
                <a:cubicBezTo>
                  <a:pt x="3526302" y="6492069"/>
                  <a:pt x="3534437" y="6464535"/>
                  <a:pt x="3535064" y="6441383"/>
                </a:cubicBezTo>
                <a:cubicBezTo>
                  <a:pt x="3545701" y="6442009"/>
                  <a:pt x="3558059" y="6440758"/>
                  <a:pt x="3569323" y="6440758"/>
                </a:cubicBezTo>
                <a:close/>
                <a:moveTo>
                  <a:pt x="1118997" y="6422924"/>
                </a:moveTo>
                <a:cubicBezTo>
                  <a:pt x="1134250" y="6423706"/>
                  <a:pt x="1149111" y="6431371"/>
                  <a:pt x="1162252" y="6445763"/>
                </a:cubicBezTo>
                <a:cubicBezTo>
                  <a:pt x="1189159" y="6475174"/>
                  <a:pt x="1182275" y="6506461"/>
                  <a:pt x="1161625" y="6533368"/>
                </a:cubicBezTo>
                <a:cubicBezTo>
                  <a:pt x="1127211" y="6557772"/>
                  <a:pt x="1095297" y="6559649"/>
                  <a:pt x="1069016" y="6530238"/>
                </a:cubicBezTo>
                <a:cubicBezTo>
                  <a:pt x="1042734" y="6500829"/>
                  <a:pt x="1044612" y="6467665"/>
                  <a:pt x="1073396" y="6441383"/>
                </a:cubicBezTo>
                <a:cubicBezTo>
                  <a:pt x="1088101" y="6428242"/>
                  <a:pt x="1103745" y="6422141"/>
                  <a:pt x="1118997" y="6422924"/>
                </a:cubicBezTo>
                <a:close/>
                <a:moveTo>
                  <a:pt x="894356" y="6400163"/>
                </a:moveTo>
                <a:cubicBezTo>
                  <a:pt x="909608" y="6400241"/>
                  <a:pt x="924782" y="6407280"/>
                  <a:pt x="938862" y="6421359"/>
                </a:cubicBezTo>
                <a:cubicBezTo>
                  <a:pt x="966394" y="6449518"/>
                  <a:pt x="966394" y="6482682"/>
                  <a:pt x="938235" y="6510841"/>
                </a:cubicBezTo>
                <a:cubicBezTo>
                  <a:pt x="910078" y="6539000"/>
                  <a:pt x="878791" y="6535870"/>
                  <a:pt x="848128" y="6510841"/>
                </a:cubicBezTo>
                <a:cubicBezTo>
                  <a:pt x="823726" y="6480179"/>
                  <a:pt x="820596" y="6448893"/>
                  <a:pt x="849380" y="6420734"/>
                </a:cubicBezTo>
                <a:cubicBezTo>
                  <a:pt x="863772" y="6406968"/>
                  <a:pt x="879103" y="6400085"/>
                  <a:pt x="894356" y="6400163"/>
                </a:cubicBezTo>
                <a:close/>
                <a:moveTo>
                  <a:pt x="677067" y="6377636"/>
                </a:moveTo>
                <a:cubicBezTo>
                  <a:pt x="692163" y="6378809"/>
                  <a:pt x="706711" y="6386631"/>
                  <a:pt x="719852" y="6401337"/>
                </a:cubicBezTo>
                <a:cubicBezTo>
                  <a:pt x="746133" y="6431371"/>
                  <a:pt x="741754" y="6462033"/>
                  <a:pt x="716097" y="6491442"/>
                </a:cubicBezTo>
                <a:cubicBezTo>
                  <a:pt x="686063" y="6514596"/>
                  <a:pt x="655401" y="6516473"/>
                  <a:pt x="626617" y="6488314"/>
                </a:cubicBezTo>
                <a:cubicBezTo>
                  <a:pt x="598458" y="6462033"/>
                  <a:pt x="600336" y="6417605"/>
                  <a:pt x="630997" y="6393827"/>
                </a:cubicBezTo>
                <a:cubicBezTo>
                  <a:pt x="646328" y="6381938"/>
                  <a:pt x="661971" y="6376462"/>
                  <a:pt x="677067" y="6377636"/>
                </a:cubicBezTo>
                <a:close/>
                <a:moveTo>
                  <a:pt x="2881163" y="6365668"/>
                </a:moveTo>
                <a:cubicBezTo>
                  <a:pt x="2899310" y="6368798"/>
                  <a:pt x="2923714" y="6365668"/>
                  <a:pt x="2934351" y="6376306"/>
                </a:cubicBezTo>
                <a:cubicBezTo>
                  <a:pt x="2944989" y="6386945"/>
                  <a:pt x="2942486" y="6411347"/>
                  <a:pt x="2945614" y="6429494"/>
                </a:cubicBezTo>
                <a:cubicBezTo>
                  <a:pt x="2928719" y="6425114"/>
                  <a:pt x="2911199" y="6420109"/>
                  <a:pt x="2889923" y="6415102"/>
                </a:cubicBezTo>
                <a:cubicBezTo>
                  <a:pt x="2886795" y="6395705"/>
                  <a:pt x="2883666" y="6380687"/>
                  <a:pt x="2881163" y="6365668"/>
                </a:cubicBezTo>
                <a:close/>
                <a:moveTo>
                  <a:pt x="2673182" y="6359255"/>
                </a:moveTo>
                <a:cubicBezTo>
                  <a:pt x="2681865" y="6358942"/>
                  <a:pt x="2690312" y="6359411"/>
                  <a:pt x="2690312" y="6360036"/>
                </a:cubicBezTo>
                <a:cubicBezTo>
                  <a:pt x="2695317" y="6388820"/>
                  <a:pt x="2697821" y="6418857"/>
                  <a:pt x="2700949" y="6448267"/>
                </a:cubicBezTo>
                <a:cubicBezTo>
                  <a:pt x="2684680" y="6447015"/>
                  <a:pt x="2668411" y="6445138"/>
                  <a:pt x="2637749" y="6442635"/>
                </a:cubicBezTo>
                <a:cubicBezTo>
                  <a:pt x="2644007" y="6410722"/>
                  <a:pt x="2646511" y="6385692"/>
                  <a:pt x="2654645" y="6363166"/>
                </a:cubicBezTo>
                <a:cubicBezTo>
                  <a:pt x="2655583" y="6360663"/>
                  <a:pt x="2664500" y="6359568"/>
                  <a:pt x="2673182" y="6359255"/>
                </a:cubicBezTo>
                <a:close/>
                <a:moveTo>
                  <a:pt x="453599" y="6356126"/>
                </a:moveTo>
                <a:cubicBezTo>
                  <a:pt x="470963" y="6356752"/>
                  <a:pt x="488015" y="6364730"/>
                  <a:pt x="500217" y="6380060"/>
                </a:cubicBezTo>
                <a:cubicBezTo>
                  <a:pt x="524621" y="6411347"/>
                  <a:pt x="522743" y="6443261"/>
                  <a:pt x="493334" y="6469542"/>
                </a:cubicBezTo>
                <a:cubicBezTo>
                  <a:pt x="463925" y="6496449"/>
                  <a:pt x="432636" y="6492069"/>
                  <a:pt x="403227" y="6466413"/>
                </a:cubicBezTo>
                <a:cubicBezTo>
                  <a:pt x="378823" y="6435751"/>
                  <a:pt x="376946" y="6405090"/>
                  <a:pt x="405104" y="6376306"/>
                </a:cubicBezTo>
                <a:cubicBezTo>
                  <a:pt x="418558" y="6362227"/>
                  <a:pt x="436235" y="6355500"/>
                  <a:pt x="453599" y="6356126"/>
                </a:cubicBezTo>
                <a:close/>
                <a:moveTo>
                  <a:pt x="241942" y="6344237"/>
                </a:moveTo>
                <a:cubicBezTo>
                  <a:pt x="256960" y="6344706"/>
                  <a:pt x="271821" y="6351902"/>
                  <a:pt x="286213" y="6365668"/>
                </a:cubicBezTo>
                <a:cubicBezTo>
                  <a:pt x="311868" y="6390698"/>
                  <a:pt x="311243" y="6430121"/>
                  <a:pt x="281834" y="6460155"/>
                </a:cubicBezTo>
                <a:cubicBezTo>
                  <a:pt x="256804" y="6481431"/>
                  <a:pt x="226768" y="6484559"/>
                  <a:pt x="196732" y="6458278"/>
                </a:cubicBezTo>
                <a:cubicBezTo>
                  <a:pt x="166697" y="6432623"/>
                  <a:pt x="166697" y="6388820"/>
                  <a:pt x="196732" y="6363166"/>
                </a:cubicBezTo>
                <a:cubicBezTo>
                  <a:pt x="211750" y="6350025"/>
                  <a:pt x="226924" y="6343767"/>
                  <a:pt x="241942" y="6344237"/>
                </a:cubicBezTo>
                <a:close/>
                <a:moveTo>
                  <a:pt x="17145" y="6322649"/>
                </a:moveTo>
                <a:cubicBezTo>
                  <a:pt x="32163" y="6322492"/>
                  <a:pt x="47181" y="6329063"/>
                  <a:pt x="61573" y="6342516"/>
                </a:cubicBezTo>
                <a:cubicBezTo>
                  <a:pt x="90357" y="6369423"/>
                  <a:pt x="89105" y="6400710"/>
                  <a:pt x="66578" y="6431371"/>
                </a:cubicBezTo>
                <a:cubicBezTo>
                  <a:pt x="52186" y="6444825"/>
                  <a:pt x="37325" y="6452490"/>
                  <a:pt x="22229" y="6453742"/>
                </a:cubicBezTo>
                <a:lnTo>
                  <a:pt x="0" y="6450805"/>
                </a:lnTo>
                <a:lnTo>
                  <a:pt x="0" y="6326666"/>
                </a:lnTo>
                <a:close/>
                <a:moveTo>
                  <a:pt x="2471615" y="6321866"/>
                </a:moveTo>
                <a:cubicBezTo>
                  <a:pt x="2484286" y="6320458"/>
                  <a:pt x="2496331" y="6325621"/>
                  <a:pt x="2506343" y="6339387"/>
                </a:cubicBezTo>
                <a:cubicBezTo>
                  <a:pt x="2520110" y="6358160"/>
                  <a:pt x="2516982" y="6388195"/>
                  <a:pt x="2525116" y="6433249"/>
                </a:cubicBezTo>
                <a:cubicBezTo>
                  <a:pt x="2480689" y="6426366"/>
                  <a:pt x="2450027" y="6430121"/>
                  <a:pt x="2431255" y="6416979"/>
                </a:cubicBezTo>
                <a:cubicBezTo>
                  <a:pt x="2404349" y="6398207"/>
                  <a:pt x="2407477" y="6369423"/>
                  <a:pt x="2433133" y="6343767"/>
                </a:cubicBezTo>
                <a:cubicBezTo>
                  <a:pt x="2445648" y="6331252"/>
                  <a:pt x="2458944" y="6323274"/>
                  <a:pt x="2471615" y="6321866"/>
                </a:cubicBezTo>
                <a:close/>
                <a:moveTo>
                  <a:pt x="1800195" y="6246934"/>
                </a:moveTo>
                <a:cubicBezTo>
                  <a:pt x="1815682" y="6246622"/>
                  <a:pt x="1831794" y="6253661"/>
                  <a:pt x="1845560" y="6267428"/>
                </a:cubicBezTo>
                <a:cubicBezTo>
                  <a:pt x="1857450" y="6279316"/>
                  <a:pt x="1859327" y="6301218"/>
                  <a:pt x="1869339" y="6328750"/>
                </a:cubicBezTo>
                <a:cubicBezTo>
                  <a:pt x="1821783" y="6333756"/>
                  <a:pt x="1786116" y="6337510"/>
                  <a:pt x="1750448" y="6341264"/>
                </a:cubicBezTo>
                <a:cubicBezTo>
                  <a:pt x="1752325" y="6316860"/>
                  <a:pt x="1746068" y="6286826"/>
                  <a:pt x="1758583" y="6270556"/>
                </a:cubicBezTo>
                <a:cubicBezTo>
                  <a:pt x="1769846" y="6254913"/>
                  <a:pt x="1784708" y="6247247"/>
                  <a:pt x="1800195" y="6246934"/>
                </a:cubicBezTo>
                <a:close/>
                <a:moveTo>
                  <a:pt x="1565229" y="6246152"/>
                </a:moveTo>
                <a:cubicBezTo>
                  <a:pt x="1582750" y="6249907"/>
                  <a:pt x="1606528" y="6248029"/>
                  <a:pt x="1615288" y="6258667"/>
                </a:cubicBezTo>
                <a:cubicBezTo>
                  <a:pt x="1626552" y="6272434"/>
                  <a:pt x="1625300" y="6295586"/>
                  <a:pt x="1629054" y="6314983"/>
                </a:cubicBezTo>
                <a:cubicBezTo>
                  <a:pt x="1609030" y="6313107"/>
                  <a:pt x="1589008" y="6311855"/>
                  <a:pt x="1557094" y="6309352"/>
                </a:cubicBezTo>
                <a:cubicBezTo>
                  <a:pt x="1560849" y="6281194"/>
                  <a:pt x="1562726" y="6263672"/>
                  <a:pt x="1565229" y="6246152"/>
                </a:cubicBezTo>
                <a:close/>
                <a:moveTo>
                  <a:pt x="1359125" y="6223704"/>
                </a:moveTo>
                <a:cubicBezTo>
                  <a:pt x="1374377" y="6223626"/>
                  <a:pt x="1389708" y="6230509"/>
                  <a:pt x="1403787" y="6244275"/>
                </a:cubicBezTo>
                <a:cubicBezTo>
                  <a:pt x="1431946" y="6271808"/>
                  <a:pt x="1431321" y="6304346"/>
                  <a:pt x="1404414" y="6333130"/>
                </a:cubicBezTo>
                <a:cubicBezTo>
                  <a:pt x="1376255" y="6362540"/>
                  <a:pt x="1344968" y="6354406"/>
                  <a:pt x="1318687" y="6339387"/>
                </a:cubicBezTo>
                <a:cubicBezTo>
                  <a:pt x="1289903" y="6303720"/>
                  <a:pt x="1286774" y="6272434"/>
                  <a:pt x="1314932" y="6244902"/>
                </a:cubicBezTo>
                <a:cubicBezTo>
                  <a:pt x="1328698" y="6230822"/>
                  <a:pt x="1343872" y="6223782"/>
                  <a:pt x="1359125" y="6223704"/>
                </a:cubicBezTo>
                <a:close/>
                <a:moveTo>
                  <a:pt x="1142619" y="6200551"/>
                </a:moveTo>
                <a:cubicBezTo>
                  <a:pt x="1157715" y="6201568"/>
                  <a:pt x="1172263" y="6209233"/>
                  <a:pt x="1185404" y="6223625"/>
                </a:cubicBezTo>
                <a:cubicBezTo>
                  <a:pt x="1212311" y="6252409"/>
                  <a:pt x="1208556" y="6283696"/>
                  <a:pt x="1182901" y="6313107"/>
                </a:cubicBezTo>
                <a:cubicBezTo>
                  <a:pt x="1152240" y="6337510"/>
                  <a:pt x="1121578" y="6338762"/>
                  <a:pt x="1092794" y="6311855"/>
                </a:cubicBezTo>
                <a:cubicBezTo>
                  <a:pt x="1064636" y="6285574"/>
                  <a:pt x="1065888" y="6241145"/>
                  <a:pt x="1096549" y="6217368"/>
                </a:cubicBezTo>
                <a:cubicBezTo>
                  <a:pt x="1111880" y="6205166"/>
                  <a:pt x="1127523" y="6199534"/>
                  <a:pt x="1142619" y="6200551"/>
                </a:cubicBezTo>
                <a:close/>
                <a:moveTo>
                  <a:pt x="2754763" y="6179824"/>
                </a:moveTo>
                <a:lnTo>
                  <a:pt x="2763524" y="6189209"/>
                </a:lnTo>
                <a:cubicBezTo>
                  <a:pt x="2757892" y="6199221"/>
                  <a:pt x="2754763" y="6212988"/>
                  <a:pt x="2746628" y="6217993"/>
                </a:cubicBezTo>
                <a:cubicBezTo>
                  <a:pt x="2734740" y="6224877"/>
                  <a:pt x="2719096" y="6226128"/>
                  <a:pt x="2705329" y="6230508"/>
                </a:cubicBezTo>
                <a:cubicBezTo>
                  <a:pt x="2707207" y="6220497"/>
                  <a:pt x="2705956" y="6206104"/>
                  <a:pt x="2712213" y="6201099"/>
                </a:cubicBezTo>
                <a:cubicBezTo>
                  <a:pt x="2724101" y="6191087"/>
                  <a:pt x="2740371" y="6186707"/>
                  <a:pt x="2754763" y="6179824"/>
                </a:cubicBezTo>
                <a:close/>
                <a:moveTo>
                  <a:pt x="916413" y="6177398"/>
                </a:moveTo>
                <a:cubicBezTo>
                  <a:pt x="931666" y="6177789"/>
                  <a:pt x="946997" y="6184829"/>
                  <a:pt x="962014" y="6197344"/>
                </a:cubicBezTo>
                <a:cubicBezTo>
                  <a:pt x="987670" y="6227380"/>
                  <a:pt x="990173" y="6258041"/>
                  <a:pt x="963266" y="6288076"/>
                </a:cubicBezTo>
                <a:cubicBezTo>
                  <a:pt x="936985" y="6318112"/>
                  <a:pt x="893182" y="6317487"/>
                  <a:pt x="867527" y="6287451"/>
                </a:cubicBezTo>
                <a:cubicBezTo>
                  <a:pt x="841872" y="6256789"/>
                  <a:pt x="842498" y="6224877"/>
                  <a:pt x="871282" y="6197344"/>
                </a:cubicBezTo>
                <a:cubicBezTo>
                  <a:pt x="885987" y="6183264"/>
                  <a:pt x="901161" y="6177007"/>
                  <a:pt x="916413" y="6177398"/>
                </a:cubicBezTo>
                <a:close/>
                <a:moveTo>
                  <a:pt x="2967515" y="6167308"/>
                </a:moveTo>
                <a:cubicBezTo>
                  <a:pt x="2966890" y="6184204"/>
                  <a:pt x="2971895" y="6207981"/>
                  <a:pt x="2963135" y="6215491"/>
                </a:cubicBezTo>
                <a:cubicBezTo>
                  <a:pt x="2951246" y="6226128"/>
                  <a:pt x="2928094" y="6224877"/>
                  <a:pt x="2898685" y="6231135"/>
                </a:cubicBezTo>
                <a:cubicBezTo>
                  <a:pt x="2903065" y="6206104"/>
                  <a:pt x="2901187" y="6185455"/>
                  <a:pt x="2908070" y="6182327"/>
                </a:cubicBezTo>
                <a:cubicBezTo>
                  <a:pt x="2926217" y="6173567"/>
                  <a:pt x="2947491" y="6171689"/>
                  <a:pt x="2967515" y="6167308"/>
                </a:cubicBezTo>
                <a:close/>
                <a:moveTo>
                  <a:pt x="696231" y="6155420"/>
                </a:moveTo>
                <a:cubicBezTo>
                  <a:pt x="712031" y="6155889"/>
                  <a:pt x="727674" y="6162616"/>
                  <a:pt x="740501" y="6175444"/>
                </a:cubicBezTo>
                <a:cubicBezTo>
                  <a:pt x="768660" y="6203601"/>
                  <a:pt x="768035" y="6244902"/>
                  <a:pt x="737999" y="6270556"/>
                </a:cubicBezTo>
                <a:cubicBezTo>
                  <a:pt x="707962" y="6296211"/>
                  <a:pt x="676676" y="6295586"/>
                  <a:pt x="648517" y="6268054"/>
                </a:cubicBezTo>
                <a:cubicBezTo>
                  <a:pt x="620360" y="6240520"/>
                  <a:pt x="621611" y="6199221"/>
                  <a:pt x="651021" y="6172940"/>
                </a:cubicBezTo>
                <a:cubicBezTo>
                  <a:pt x="664475" y="6160738"/>
                  <a:pt x="680431" y="6154950"/>
                  <a:pt x="696231" y="6155420"/>
                </a:cubicBezTo>
                <a:close/>
                <a:moveTo>
                  <a:pt x="472059" y="6132659"/>
                </a:moveTo>
                <a:cubicBezTo>
                  <a:pt x="487233" y="6132580"/>
                  <a:pt x="502407" y="6139150"/>
                  <a:pt x="517111" y="6152290"/>
                </a:cubicBezTo>
                <a:cubicBezTo>
                  <a:pt x="547147" y="6179197"/>
                  <a:pt x="547147" y="6219871"/>
                  <a:pt x="517738" y="6247403"/>
                </a:cubicBezTo>
                <a:cubicBezTo>
                  <a:pt x="488327" y="6274311"/>
                  <a:pt x="457666" y="6273059"/>
                  <a:pt x="432011" y="6251784"/>
                </a:cubicBezTo>
                <a:cubicBezTo>
                  <a:pt x="398222" y="6220497"/>
                  <a:pt x="397595" y="6179824"/>
                  <a:pt x="427006" y="6152917"/>
                </a:cubicBezTo>
                <a:cubicBezTo>
                  <a:pt x="441711" y="6139464"/>
                  <a:pt x="456885" y="6132737"/>
                  <a:pt x="472059" y="6132659"/>
                </a:cubicBezTo>
                <a:close/>
                <a:moveTo>
                  <a:pt x="253206" y="6110366"/>
                </a:moveTo>
                <a:cubicBezTo>
                  <a:pt x="270414" y="6110835"/>
                  <a:pt x="287465" y="6118813"/>
                  <a:pt x="300606" y="6134144"/>
                </a:cubicBezTo>
                <a:cubicBezTo>
                  <a:pt x="326260" y="6164180"/>
                  <a:pt x="323757" y="6194841"/>
                  <a:pt x="301858" y="6221123"/>
                </a:cubicBezTo>
                <a:cubicBezTo>
                  <a:pt x="269319" y="6253662"/>
                  <a:pt x="228020" y="6253035"/>
                  <a:pt x="201739" y="6222375"/>
                </a:cubicBezTo>
                <a:cubicBezTo>
                  <a:pt x="176082" y="6191712"/>
                  <a:pt x="177334" y="6160425"/>
                  <a:pt x="204867" y="6131641"/>
                </a:cubicBezTo>
                <a:cubicBezTo>
                  <a:pt x="218633" y="6116936"/>
                  <a:pt x="235998" y="6109897"/>
                  <a:pt x="253206" y="6110366"/>
                </a:cubicBezTo>
                <a:close/>
                <a:moveTo>
                  <a:pt x="45147" y="6100354"/>
                </a:moveTo>
                <a:cubicBezTo>
                  <a:pt x="62355" y="6101605"/>
                  <a:pt x="79093" y="6110053"/>
                  <a:pt x="91608" y="6125384"/>
                </a:cubicBezTo>
                <a:cubicBezTo>
                  <a:pt x="114760" y="6152917"/>
                  <a:pt x="111632" y="6190461"/>
                  <a:pt x="80345" y="6219245"/>
                </a:cubicBezTo>
                <a:cubicBezTo>
                  <a:pt x="60633" y="6234733"/>
                  <a:pt x="38459" y="6239308"/>
                  <a:pt x="16460" y="6229012"/>
                </a:cubicBezTo>
                <a:lnTo>
                  <a:pt x="0" y="6217407"/>
                </a:lnTo>
                <a:lnTo>
                  <a:pt x="0" y="6115946"/>
                </a:lnTo>
                <a:lnTo>
                  <a:pt x="19453" y="6103914"/>
                </a:lnTo>
                <a:cubicBezTo>
                  <a:pt x="27822" y="6100902"/>
                  <a:pt x="36543" y="6099729"/>
                  <a:pt x="45147" y="6100354"/>
                </a:cubicBezTo>
                <a:close/>
                <a:moveTo>
                  <a:pt x="1986353" y="6088465"/>
                </a:moveTo>
                <a:cubicBezTo>
                  <a:pt x="2008880" y="6094722"/>
                  <a:pt x="2035786" y="6095349"/>
                  <a:pt x="2052681" y="6108489"/>
                </a:cubicBezTo>
                <a:cubicBezTo>
                  <a:pt x="2060190" y="6115372"/>
                  <a:pt x="2049553" y="6145408"/>
                  <a:pt x="2046424" y="6174192"/>
                </a:cubicBezTo>
                <a:cubicBezTo>
                  <a:pt x="2023272" y="6170437"/>
                  <a:pt x="1996990" y="6171064"/>
                  <a:pt x="1995113" y="6164805"/>
                </a:cubicBezTo>
                <a:cubicBezTo>
                  <a:pt x="1987605" y="6140401"/>
                  <a:pt x="1988855" y="6114121"/>
                  <a:pt x="1986353" y="6088465"/>
                </a:cubicBezTo>
                <a:close/>
                <a:moveTo>
                  <a:pt x="1814900" y="6046228"/>
                </a:moveTo>
                <a:cubicBezTo>
                  <a:pt x="1830230" y="6046540"/>
                  <a:pt x="1845561" y="6049982"/>
                  <a:pt x="1855572" y="6056553"/>
                </a:cubicBezTo>
                <a:cubicBezTo>
                  <a:pt x="1887486" y="6077828"/>
                  <a:pt x="1881854" y="6114121"/>
                  <a:pt x="1858702" y="6144781"/>
                </a:cubicBezTo>
                <a:cubicBezTo>
                  <a:pt x="1827415" y="6167935"/>
                  <a:pt x="1795502" y="6171689"/>
                  <a:pt x="1769220" y="6141653"/>
                </a:cubicBezTo>
                <a:cubicBezTo>
                  <a:pt x="1742939" y="6112869"/>
                  <a:pt x="1741688" y="6074698"/>
                  <a:pt x="1774227" y="6054676"/>
                </a:cubicBezTo>
                <a:cubicBezTo>
                  <a:pt x="1784238" y="6048731"/>
                  <a:pt x="1799569" y="6045915"/>
                  <a:pt x="1814900" y="6046228"/>
                </a:cubicBezTo>
                <a:close/>
                <a:moveTo>
                  <a:pt x="3568228" y="6015879"/>
                </a:moveTo>
                <a:cubicBezTo>
                  <a:pt x="3591380" y="6018382"/>
                  <a:pt x="3613907" y="6025891"/>
                  <a:pt x="3635181" y="6035902"/>
                </a:cubicBezTo>
                <a:cubicBezTo>
                  <a:pt x="3641440" y="6039032"/>
                  <a:pt x="3641440" y="6054676"/>
                  <a:pt x="3644568" y="6064686"/>
                </a:cubicBezTo>
                <a:cubicBezTo>
                  <a:pt x="3621416" y="6067816"/>
                  <a:pt x="3598262" y="6070944"/>
                  <a:pt x="3547578" y="6077202"/>
                </a:cubicBezTo>
                <a:cubicBezTo>
                  <a:pt x="3557590" y="6047166"/>
                  <a:pt x="3564473" y="6015253"/>
                  <a:pt x="3568228" y="6015879"/>
                </a:cubicBezTo>
                <a:close/>
                <a:moveTo>
                  <a:pt x="1592136" y="6013376"/>
                </a:moveTo>
                <a:cubicBezTo>
                  <a:pt x="1607310" y="6013689"/>
                  <a:pt x="1622797" y="6020572"/>
                  <a:pt x="1637814" y="6032774"/>
                </a:cubicBezTo>
                <a:cubicBezTo>
                  <a:pt x="1661593" y="6063436"/>
                  <a:pt x="1664721" y="6094722"/>
                  <a:pt x="1636564" y="6122881"/>
                </a:cubicBezTo>
                <a:cubicBezTo>
                  <a:pt x="1608405" y="6150413"/>
                  <a:pt x="1575241" y="6150413"/>
                  <a:pt x="1547708" y="6122254"/>
                </a:cubicBezTo>
                <a:cubicBezTo>
                  <a:pt x="1520176" y="6094097"/>
                  <a:pt x="1520801" y="6060933"/>
                  <a:pt x="1548334" y="6033399"/>
                </a:cubicBezTo>
                <a:cubicBezTo>
                  <a:pt x="1562100" y="6019321"/>
                  <a:pt x="1576962" y="6013063"/>
                  <a:pt x="1592136" y="6013376"/>
                </a:cubicBezTo>
                <a:close/>
                <a:moveTo>
                  <a:pt x="1384077" y="6000939"/>
                </a:moveTo>
                <a:cubicBezTo>
                  <a:pt x="1399095" y="6001487"/>
                  <a:pt x="1413800" y="6008683"/>
                  <a:pt x="1427566" y="6022762"/>
                </a:cubicBezTo>
                <a:cubicBezTo>
                  <a:pt x="1455098" y="6050921"/>
                  <a:pt x="1451970" y="6082208"/>
                  <a:pt x="1427566" y="6112244"/>
                </a:cubicBezTo>
                <a:cubicBezTo>
                  <a:pt x="1398155" y="6137273"/>
                  <a:pt x="1367495" y="6139776"/>
                  <a:pt x="1338084" y="6113494"/>
                </a:cubicBezTo>
                <a:cubicBezTo>
                  <a:pt x="1308675" y="6087840"/>
                  <a:pt x="1308675" y="6044037"/>
                  <a:pt x="1338711" y="6019007"/>
                </a:cubicBezTo>
                <a:cubicBezTo>
                  <a:pt x="1353728" y="6006493"/>
                  <a:pt x="1369059" y="6000392"/>
                  <a:pt x="1384077" y="6000939"/>
                </a:cubicBezTo>
                <a:close/>
                <a:moveTo>
                  <a:pt x="1160139" y="5977396"/>
                </a:moveTo>
                <a:cubicBezTo>
                  <a:pt x="1174610" y="5977396"/>
                  <a:pt x="1188533" y="5983341"/>
                  <a:pt x="1201048" y="5993978"/>
                </a:cubicBezTo>
                <a:cubicBezTo>
                  <a:pt x="1233585" y="6025265"/>
                  <a:pt x="1233585" y="6067190"/>
                  <a:pt x="1203551" y="6092845"/>
                </a:cubicBezTo>
                <a:cubicBezTo>
                  <a:pt x="1174141" y="6118501"/>
                  <a:pt x="1142853" y="6117874"/>
                  <a:pt x="1114069" y="6091594"/>
                </a:cubicBezTo>
                <a:cubicBezTo>
                  <a:pt x="1085285" y="6064061"/>
                  <a:pt x="1085910" y="6022762"/>
                  <a:pt x="1115946" y="5996481"/>
                </a:cubicBezTo>
                <a:cubicBezTo>
                  <a:pt x="1130651" y="5983341"/>
                  <a:pt x="1145669" y="5977396"/>
                  <a:pt x="1160139" y="5977396"/>
                </a:cubicBezTo>
                <a:close/>
                <a:moveTo>
                  <a:pt x="939722" y="5954321"/>
                </a:moveTo>
                <a:cubicBezTo>
                  <a:pt x="954349" y="5954399"/>
                  <a:pt x="968271" y="5960500"/>
                  <a:pt x="980786" y="5971451"/>
                </a:cubicBezTo>
                <a:cubicBezTo>
                  <a:pt x="1013325" y="6003990"/>
                  <a:pt x="1012700" y="6045289"/>
                  <a:pt x="982038" y="6071570"/>
                </a:cubicBezTo>
                <a:cubicBezTo>
                  <a:pt x="952002" y="6097850"/>
                  <a:pt x="920715" y="6096600"/>
                  <a:pt x="891931" y="6069068"/>
                </a:cubicBezTo>
                <a:cubicBezTo>
                  <a:pt x="862522" y="6041534"/>
                  <a:pt x="863772" y="5999610"/>
                  <a:pt x="894434" y="5973329"/>
                </a:cubicBezTo>
                <a:cubicBezTo>
                  <a:pt x="909764" y="5960188"/>
                  <a:pt x="925095" y="5954243"/>
                  <a:pt x="939722" y="5954321"/>
                </a:cubicBezTo>
                <a:close/>
                <a:moveTo>
                  <a:pt x="718444" y="5932264"/>
                </a:moveTo>
                <a:cubicBezTo>
                  <a:pt x="735496" y="5932812"/>
                  <a:pt x="752391" y="5940477"/>
                  <a:pt x="766157" y="5955182"/>
                </a:cubicBezTo>
                <a:cubicBezTo>
                  <a:pt x="793064" y="5983966"/>
                  <a:pt x="791187" y="6025265"/>
                  <a:pt x="760525" y="6050921"/>
                </a:cubicBezTo>
                <a:cubicBezTo>
                  <a:pt x="729864" y="6076576"/>
                  <a:pt x="698577" y="6075324"/>
                  <a:pt x="669793" y="6047792"/>
                </a:cubicBezTo>
                <a:cubicBezTo>
                  <a:pt x="640383" y="6020259"/>
                  <a:pt x="641009" y="5980211"/>
                  <a:pt x="669793" y="5952054"/>
                </a:cubicBezTo>
                <a:cubicBezTo>
                  <a:pt x="684185" y="5938287"/>
                  <a:pt x="701393" y="5931717"/>
                  <a:pt x="718444" y="5932264"/>
                </a:cubicBezTo>
                <a:close/>
                <a:moveTo>
                  <a:pt x="498026" y="5909894"/>
                </a:moveTo>
                <a:cubicBezTo>
                  <a:pt x="515234" y="5910598"/>
                  <a:pt x="532129" y="5918576"/>
                  <a:pt x="545270" y="5933907"/>
                </a:cubicBezTo>
                <a:cubicBezTo>
                  <a:pt x="571552" y="5963942"/>
                  <a:pt x="570926" y="5995230"/>
                  <a:pt x="544018" y="6024639"/>
                </a:cubicBezTo>
                <a:cubicBezTo>
                  <a:pt x="516486" y="6054049"/>
                  <a:pt x="475813" y="6054049"/>
                  <a:pt x="447655" y="6026517"/>
                </a:cubicBezTo>
                <a:cubicBezTo>
                  <a:pt x="418871" y="5997733"/>
                  <a:pt x="419496" y="5957059"/>
                  <a:pt x="448906" y="5929527"/>
                </a:cubicBezTo>
                <a:cubicBezTo>
                  <a:pt x="463298" y="5915760"/>
                  <a:pt x="480819" y="5909190"/>
                  <a:pt x="498026" y="5909894"/>
                </a:cubicBezTo>
                <a:close/>
                <a:moveTo>
                  <a:pt x="270882" y="5887054"/>
                </a:moveTo>
                <a:cubicBezTo>
                  <a:pt x="288090" y="5886663"/>
                  <a:pt x="305611" y="5893546"/>
                  <a:pt x="320003" y="5907626"/>
                </a:cubicBezTo>
                <a:cubicBezTo>
                  <a:pt x="348787" y="5935784"/>
                  <a:pt x="348787" y="5976458"/>
                  <a:pt x="320003" y="6003990"/>
                </a:cubicBezTo>
                <a:cubicBezTo>
                  <a:pt x="291845" y="6031522"/>
                  <a:pt x="249920" y="6030897"/>
                  <a:pt x="223639" y="6000861"/>
                </a:cubicBezTo>
                <a:cubicBezTo>
                  <a:pt x="197359" y="5971451"/>
                  <a:pt x="197359" y="5940165"/>
                  <a:pt x="223639" y="5910128"/>
                </a:cubicBezTo>
                <a:cubicBezTo>
                  <a:pt x="236779" y="5895111"/>
                  <a:pt x="253674" y="5887446"/>
                  <a:pt x="270882" y="5887054"/>
                </a:cubicBezTo>
                <a:close/>
                <a:moveTo>
                  <a:pt x="63371" y="5875165"/>
                </a:moveTo>
                <a:cubicBezTo>
                  <a:pt x="78624" y="5875400"/>
                  <a:pt x="93798" y="5882283"/>
                  <a:pt x="108502" y="5895736"/>
                </a:cubicBezTo>
                <a:cubicBezTo>
                  <a:pt x="138538" y="5923270"/>
                  <a:pt x="138538" y="5963942"/>
                  <a:pt x="110380" y="5992101"/>
                </a:cubicBezTo>
                <a:cubicBezTo>
                  <a:pt x="81595" y="6020885"/>
                  <a:pt x="40922" y="6020259"/>
                  <a:pt x="13390" y="5990849"/>
                </a:cubicBezTo>
                <a:lnTo>
                  <a:pt x="0" y="5970201"/>
                </a:lnTo>
                <a:lnTo>
                  <a:pt x="0" y="5917656"/>
                </a:lnTo>
                <a:lnTo>
                  <a:pt x="279" y="5916581"/>
                </a:lnTo>
                <a:cubicBezTo>
                  <a:pt x="4278" y="5908564"/>
                  <a:pt x="10105" y="5901055"/>
                  <a:pt x="17770" y="5894484"/>
                </a:cubicBezTo>
                <a:cubicBezTo>
                  <a:pt x="32788" y="5881344"/>
                  <a:pt x="48119" y="5874930"/>
                  <a:pt x="63371" y="5875165"/>
                </a:cubicBezTo>
                <a:close/>
                <a:moveTo>
                  <a:pt x="2058940" y="5841298"/>
                </a:moveTo>
                <a:cubicBezTo>
                  <a:pt x="2102114" y="5845678"/>
                  <a:pt x="2073957" y="5879467"/>
                  <a:pt x="2065197" y="5891356"/>
                </a:cubicBezTo>
                <a:cubicBezTo>
                  <a:pt x="2037038" y="5928275"/>
                  <a:pt x="2049553" y="5921393"/>
                  <a:pt x="2078962" y="5907626"/>
                </a:cubicBezTo>
                <a:cubicBezTo>
                  <a:pt x="2083342" y="5905748"/>
                  <a:pt x="2097734" y="5917011"/>
                  <a:pt x="2101489" y="5925147"/>
                </a:cubicBezTo>
                <a:cubicBezTo>
                  <a:pt x="2105244" y="5932030"/>
                  <a:pt x="2099612" y="5942667"/>
                  <a:pt x="2096484" y="5962691"/>
                </a:cubicBezTo>
                <a:cubicBezTo>
                  <a:pt x="2065822" y="5955807"/>
                  <a:pt x="2035161" y="5956434"/>
                  <a:pt x="2015762" y="5942042"/>
                </a:cubicBezTo>
                <a:cubicBezTo>
                  <a:pt x="2001997" y="5932030"/>
                  <a:pt x="1994487" y="5896363"/>
                  <a:pt x="2001997" y="5880719"/>
                </a:cubicBezTo>
                <a:cubicBezTo>
                  <a:pt x="2011382" y="5861947"/>
                  <a:pt x="2040793" y="5839420"/>
                  <a:pt x="2058940" y="5841298"/>
                </a:cubicBezTo>
                <a:close/>
                <a:moveTo>
                  <a:pt x="1836253" y="5824480"/>
                </a:moveTo>
                <a:cubicBezTo>
                  <a:pt x="1851662" y="5824402"/>
                  <a:pt x="1867149" y="5827531"/>
                  <a:pt x="1877474" y="5833788"/>
                </a:cubicBezTo>
                <a:cubicBezTo>
                  <a:pt x="1910638" y="5854438"/>
                  <a:pt x="1905633" y="5890731"/>
                  <a:pt x="1882481" y="5922643"/>
                </a:cubicBezTo>
                <a:cubicBezTo>
                  <a:pt x="1851818" y="5947047"/>
                  <a:pt x="1819906" y="5950802"/>
                  <a:pt x="1792374" y="5922018"/>
                </a:cubicBezTo>
                <a:cubicBezTo>
                  <a:pt x="1764840" y="5893859"/>
                  <a:pt x="1762963" y="5855063"/>
                  <a:pt x="1795502" y="5834414"/>
                </a:cubicBezTo>
                <a:cubicBezTo>
                  <a:pt x="1805514" y="5827844"/>
                  <a:pt x="1820844" y="5824559"/>
                  <a:pt x="1836253" y="5824480"/>
                </a:cubicBezTo>
                <a:close/>
                <a:moveTo>
                  <a:pt x="1614819" y="5790142"/>
                </a:moveTo>
                <a:cubicBezTo>
                  <a:pt x="1630150" y="5790142"/>
                  <a:pt x="1645324" y="5797182"/>
                  <a:pt x="1659091" y="5811262"/>
                </a:cubicBezTo>
                <a:cubicBezTo>
                  <a:pt x="1687875" y="5840046"/>
                  <a:pt x="1684745" y="5871332"/>
                  <a:pt x="1659716" y="5901994"/>
                </a:cubicBezTo>
                <a:cubicBezTo>
                  <a:pt x="1629054" y="5927023"/>
                  <a:pt x="1597141" y="5929527"/>
                  <a:pt x="1568984" y="5900743"/>
                </a:cubicBezTo>
                <a:cubicBezTo>
                  <a:pt x="1540825" y="5872584"/>
                  <a:pt x="1541450" y="5839420"/>
                  <a:pt x="1569609" y="5811262"/>
                </a:cubicBezTo>
                <a:cubicBezTo>
                  <a:pt x="1584001" y="5797182"/>
                  <a:pt x="1599488" y="5790142"/>
                  <a:pt x="1614819" y="5790142"/>
                </a:cubicBezTo>
                <a:close/>
                <a:moveTo>
                  <a:pt x="3610074" y="5781460"/>
                </a:moveTo>
                <a:cubicBezTo>
                  <a:pt x="3617192" y="5781851"/>
                  <a:pt x="3624544" y="5783103"/>
                  <a:pt x="3625796" y="5785605"/>
                </a:cubicBezTo>
                <a:cubicBezTo>
                  <a:pt x="3633304" y="5799372"/>
                  <a:pt x="3634556" y="5816267"/>
                  <a:pt x="3639561" y="5840046"/>
                </a:cubicBezTo>
                <a:cubicBezTo>
                  <a:pt x="3617035" y="5836291"/>
                  <a:pt x="3593257" y="5836291"/>
                  <a:pt x="3592005" y="5831286"/>
                </a:cubicBezTo>
                <a:cubicBezTo>
                  <a:pt x="3588877" y="5816267"/>
                  <a:pt x="3592630" y="5798747"/>
                  <a:pt x="3595760" y="5782477"/>
                </a:cubicBezTo>
                <a:cubicBezTo>
                  <a:pt x="3596073" y="5781539"/>
                  <a:pt x="3602956" y="5781069"/>
                  <a:pt x="3610074" y="5781460"/>
                </a:cubicBezTo>
                <a:close/>
                <a:moveTo>
                  <a:pt x="1397295" y="5767773"/>
                </a:moveTo>
                <a:cubicBezTo>
                  <a:pt x="1414425" y="5768868"/>
                  <a:pt x="1431007" y="5777159"/>
                  <a:pt x="1443209" y="5792490"/>
                </a:cubicBezTo>
                <a:cubicBezTo>
                  <a:pt x="1467613" y="5823776"/>
                  <a:pt x="1463859" y="5853812"/>
                  <a:pt x="1436951" y="5883222"/>
                </a:cubicBezTo>
                <a:cubicBezTo>
                  <a:pt x="1406917" y="5907001"/>
                  <a:pt x="1376880" y="5908251"/>
                  <a:pt x="1347471" y="5881344"/>
                </a:cubicBezTo>
                <a:cubicBezTo>
                  <a:pt x="1318060" y="5854438"/>
                  <a:pt x="1319312" y="5813138"/>
                  <a:pt x="1348096" y="5786232"/>
                </a:cubicBezTo>
                <a:cubicBezTo>
                  <a:pt x="1362488" y="5772779"/>
                  <a:pt x="1380166" y="5766678"/>
                  <a:pt x="1397295" y="5767773"/>
                </a:cubicBezTo>
                <a:close/>
                <a:moveTo>
                  <a:pt x="1181181" y="5755492"/>
                </a:moveTo>
                <a:cubicBezTo>
                  <a:pt x="1198388" y="5755257"/>
                  <a:pt x="1215753" y="5762453"/>
                  <a:pt x="1229832" y="5776845"/>
                </a:cubicBezTo>
                <a:cubicBezTo>
                  <a:pt x="1255487" y="5803127"/>
                  <a:pt x="1256112" y="5840671"/>
                  <a:pt x="1231083" y="5867578"/>
                </a:cubicBezTo>
                <a:cubicBezTo>
                  <a:pt x="1203551" y="5897614"/>
                  <a:pt x="1162252" y="5898239"/>
                  <a:pt x="1134718" y="5869455"/>
                </a:cubicBezTo>
                <a:cubicBezTo>
                  <a:pt x="1107812" y="5840046"/>
                  <a:pt x="1107186" y="5808759"/>
                  <a:pt x="1133468" y="5778722"/>
                </a:cubicBezTo>
                <a:cubicBezTo>
                  <a:pt x="1146921" y="5763392"/>
                  <a:pt x="1163973" y="5755726"/>
                  <a:pt x="1181181" y="5755492"/>
                </a:cubicBezTo>
                <a:close/>
                <a:moveTo>
                  <a:pt x="960763" y="5731871"/>
                </a:moveTo>
                <a:cubicBezTo>
                  <a:pt x="977971" y="5731949"/>
                  <a:pt x="995179" y="5739301"/>
                  <a:pt x="1008945" y="5753693"/>
                </a:cubicBezTo>
                <a:cubicBezTo>
                  <a:pt x="1036477" y="5782477"/>
                  <a:pt x="1034599" y="5823776"/>
                  <a:pt x="1005190" y="5850683"/>
                </a:cubicBezTo>
                <a:cubicBezTo>
                  <a:pt x="976406" y="5877590"/>
                  <a:pt x="933855" y="5875087"/>
                  <a:pt x="908826" y="5844426"/>
                </a:cubicBezTo>
                <a:cubicBezTo>
                  <a:pt x="883796" y="5813764"/>
                  <a:pt x="885049" y="5782477"/>
                  <a:pt x="912581" y="5753693"/>
                </a:cubicBezTo>
                <a:cubicBezTo>
                  <a:pt x="926347" y="5738989"/>
                  <a:pt x="943555" y="5731793"/>
                  <a:pt x="960763" y="5731871"/>
                </a:cubicBezTo>
                <a:close/>
                <a:moveTo>
                  <a:pt x="738077" y="5709031"/>
                </a:moveTo>
                <a:cubicBezTo>
                  <a:pt x="755363" y="5708796"/>
                  <a:pt x="772727" y="5715523"/>
                  <a:pt x="786807" y="5729289"/>
                </a:cubicBezTo>
                <a:cubicBezTo>
                  <a:pt x="814964" y="5756821"/>
                  <a:pt x="815591" y="5798122"/>
                  <a:pt x="788058" y="5826279"/>
                </a:cubicBezTo>
                <a:cubicBezTo>
                  <a:pt x="760525" y="5855063"/>
                  <a:pt x="719227" y="5855690"/>
                  <a:pt x="691068" y="5827531"/>
                </a:cubicBezTo>
                <a:cubicBezTo>
                  <a:pt x="662909" y="5799999"/>
                  <a:pt x="662284" y="5758699"/>
                  <a:pt x="689816" y="5730541"/>
                </a:cubicBezTo>
                <a:cubicBezTo>
                  <a:pt x="703583" y="5716462"/>
                  <a:pt x="720791" y="5709266"/>
                  <a:pt x="738077" y="5709031"/>
                </a:cubicBezTo>
                <a:close/>
                <a:moveTo>
                  <a:pt x="514453" y="5685096"/>
                </a:moveTo>
                <a:cubicBezTo>
                  <a:pt x="531035" y="5684862"/>
                  <a:pt x="548086" y="5691745"/>
                  <a:pt x="565294" y="5705512"/>
                </a:cubicBezTo>
                <a:cubicBezTo>
                  <a:pt x="592826" y="5736172"/>
                  <a:pt x="597208" y="5770588"/>
                  <a:pt x="569049" y="5802502"/>
                </a:cubicBezTo>
                <a:cubicBezTo>
                  <a:pt x="541515" y="5834414"/>
                  <a:pt x="505849" y="5836916"/>
                  <a:pt x="472059" y="5810636"/>
                </a:cubicBezTo>
                <a:cubicBezTo>
                  <a:pt x="439521" y="5784980"/>
                  <a:pt x="437016" y="5736172"/>
                  <a:pt x="466427" y="5707388"/>
                </a:cubicBezTo>
                <a:cubicBezTo>
                  <a:pt x="481758" y="5692683"/>
                  <a:pt x="497871" y="5685331"/>
                  <a:pt x="514453" y="5685096"/>
                </a:cubicBezTo>
                <a:close/>
                <a:moveTo>
                  <a:pt x="299432" y="5663352"/>
                </a:moveTo>
                <a:cubicBezTo>
                  <a:pt x="317031" y="5664682"/>
                  <a:pt x="334396" y="5672973"/>
                  <a:pt x="347536" y="5687365"/>
                </a:cubicBezTo>
                <a:cubicBezTo>
                  <a:pt x="373818" y="5721155"/>
                  <a:pt x="373191" y="5754319"/>
                  <a:pt x="343156" y="5785605"/>
                </a:cubicBezTo>
                <a:cubicBezTo>
                  <a:pt x="314372" y="5815642"/>
                  <a:pt x="266189" y="5811887"/>
                  <a:pt x="240535" y="5778722"/>
                </a:cubicBezTo>
                <a:cubicBezTo>
                  <a:pt x="214253" y="5743681"/>
                  <a:pt x="219258" y="5709892"/>
                  <a:pt x="249920" y="5681108"/>
                </a:cubicBezTo>
                <a:cubicBezTo>
                  <a:pt x="263999" y="5667654"/>
                  <a:pt x="281833" y="5662023"/>
                  <a:pt x="299432" y="5663352"/>
                </a:cubicBezTo>
                <a:close/>
                <a:moveTo>
                  <a:pt x="63528" y="5652245"/>
                </a:moveTo>
                <a:cubicBezTo>
                  <a:pt x="79875" y="5652792"/>
                  <a:pt x="96301" y="5660458"/>
                  <a:pt x="112257" y="5674224"/>
                </a:cubicBezTo>
                <a:cubicBezTo>
                  <a:pt x="139790" y="5706763"/>
                  <a:pt x="141041" y="5739927"/>
                  <a:pt x="112257" y="5771215"/>
                </a:cubicBezTo>
                <a:cubicBezTo>
                  <a:pt x="84100" y="5802502"/>
                  <a:pt x="37169" y="5801874"/>
                  <a:pt x="10262" y="5769336"/>
                </a:cubicBezTo>
                <a:lnTo>
                  <a:pt x="0" y="5752576"/>
                </a:lnTo>
                <a:lnTo>
                  <a:pt x="0" y="5692611"/>
                </a:lnTo>
                <a:lnTo>
                  <a:pt x="15267" y="5672973"/>
                </a:lnTo>
                <a:cubicBezTo>
                  <a:pt x="30911" y="5658268"/>
                  <a:pt x="47180" y="5651697"/>
                  <a:pt x="63528" y="5652245"/>
                </a:cubicBezTo>
                <a:close/>
                <a:moveTo>
                  <a:pt x="2075833" y="5620488"/>
                </a:moveTo>
                <a:cubicBezTo>
                  <a:pt x="2083499" y="5621036"/>
                  <a:pt x="2091477" y="5622288"/>
                  <a:pt x="2098986" y="5622288"/>
                </a:cubicBezTo>
                <a:cubicBezTo>
                  <a:pt x="2093354" y="5634802"/>
                  <a:pt x="2087724" y="5647317"/>
                  <a:pt x="2083342" y="5659832"/>
                </a:cubicBezTo>
                <a:cubicBezTo>
                  <a:pt x="2078962" y="5657954"/>
                  <a:pt x="2074582" y="5656704"/>
                  <a:pt x="2070202" y="5654826"/>
                </a:cubicBezTo>
                <a:cubicBezTo>
                  <a:pt x="2064570" y="5668592"/>
                  <a:pt x="2059565" y="5682985"/>
                  <a:pt x="2053933" y="5696751"/>
                </a:cubicBezTo>
                <a:cubicBezTo>
                  <a:pt x="2049553" y="5706137"/>
                  <a:pt x="2044546" y="5714897"/>
                  <a:pt x="2039541" y="5723657"/>
                </a:cubicBezTo>
                <a:cubicBezTo>
                  <a:pt x="2033284" y="5716149"/>
                  <a:pt x="2024524" y="5708640"/>
                  <a:pt x="2022020" y="5699880"/>
                </a:cubicBezTo>
                <a:cubicBezTo>
                  <a:pt x="2012634" y="5666089"/>
                  <a:pt x="2020769" y="5637305"/>
                  <a:pt x="2054558" y="5622913"/>
                </a:cubicBezTo>
                <a:cubicBezTo>
                  <a:pt x="2060816" y="5620097"/>
                  <a:pt x="2068168" y="5619940"/>
                  <a:pt x="2075833" y="5620488"/>
                </a:cubicBezTo>
                <a:close/>
                <a:moveTo>
                  <a:pt x="1858702" y="5591078"/>
                </a:moveTo>
                <a:cubicBezTo>
                  <a:pt x="1873876" y="5591156"/>
                  <a:pt x="1889050" y="5598196"/>
                  <a:pt x="1903129" y="5612276"/>
                </a:cubicBezTo>
                <a:cubicBezTo>
                  <a:pt x="1931914" y="5640434"/>
                  <a:pt x="1928159" y="5672346"/>
                  <a:pt x="1903755" y="5702383"/>
                </a:cubicBezTo>
                <a:cubicBezTo>
                  <a:pt x="1873094" y="5726787"/>
                  <a:pt x="1841807" y="5729915"/>
                  <a:pt x="1813648" y="5701131"/>
                </a:cubicBezTo>
                <a:cubicBezTo>
                  <a:pt x="1786116" y="5672346"/>
                  <a:pt x="1786116" y="5639808"/>
                  <a:pt x="1814274" y="5611650"/>
                </a:cubicBezTo>
                <a:cubicBezTo>
                  <a:pt x="1828353" y="5597883"/>
                  <a:pt x="1843527" y="5591000"/>
                  <a:pt x="1858702" y="5591078"/>
                </a:cubicBezTo>
                <a:close/>
                <a:moveTo>
                  <a:pt x="1636250" y="5567770"/>
                </a:moveTo>
                <a:cubicBezTo>
                  <a:pt x="1651425" y="5567535"/>
                  <a:pt x="1666599" y="5574106"/>
                  <a:pt x="1680991" y="5587872"/>
                </a:cubicBezTo>
                <a:cubicBezTo>
                  <a:pt x="1709775" y="5615405"/>
                  <a:pt x="1708524" y="5646692"/>
                  <a:pt x="1685372" y="5677353"/>
                </a:cubicBezTo>
                <a:cubicBezTo>
                  <a:pt x="1656588" y="5704885"/>
                  <a:pt x="1625925" y="5708640"/>
                  <a:pt x="1594638" y="5683611"/>
                </a:cubicBezTo>
                <a:cubicBezTo>
                  <a:pt x="1564604" y="5659206"/>
                  <a:pt x="1562726" y="5615405"/>
                  <a:pt x="1591510" y="5588497"/>
                </a:cubicBezTo>
                <a:cubicBezTo>
                  <a:pt x="1605902" y="5575043"/>
                  <a:pt x="1621076" y="5568004"/>
                  <a:pt x="1636250" y="5567770"/>
                </a:cubicBezTo>
                <a:close/>
                <a:moveTo>
                  <a:pt x="1416068" y="5545164"/>
                </a:moveTo>
                <a:cubicBezTo>
                  <a:pt x="1432102" y="5545477"/>
                  <a:pt x="1448216" y="5552204"/>
                  <a:pt x="1461982" y="5565345"/>
                </a:cubicBezTo>
                <a:cubicBezTo>
                  <a:pt x="1490766" y="5594129"/>
                  <a:pt x="1490766" y="5634802"/>
                  <a:pt x="1460105" y="5661709"/>
                </a:cubicBezTo>
                <a:cubicBezTo>
                  <a:pt x="1430069" y="5687991"/>
                  <a:pt x="1398782" y="5687365"/>
                  <a:pt x="1369371" y="5659832"/>
                </a:cubicBezTo>
                <a:cubicBezTo>
                  <a:pt x="1339962" y="5632300"/>
                  <a:pt x="1340587" y="5591001"/>
                  <a:pt x="1370623" y="5563468"/>
                </a:cubicBezTo>
                <a:cubicBezTo>
                  <a:pt x="1384077" y="5550953"/>
                  <a:pt x="1400033" y="5544852"/>
                  <a:pt x="1416068" y="5545164"/>
                </a:cubicBezTo>
                <a:close/>
                <a:moveTo>
                  <a:pt x="3245971" y="5537813"/>
                </a:moveTo>
                <a:cubicBezTo>
                  <a:pt x="3245346" y="5556585"/>
                  <a:pt x="3245346" y="5575357"/>
                  <a:pt x="3244719" y="5599761"/>
                </a:cubicBezTo>
                <a:cubicBezTo>
                  <a:pt x="3219689" y="5601638"/>
                  <a:pt x="3203420" y="5602264"/>
                  <a:pt x="3187777" y="5603516"/>
                </a:cubicBezTo>
                <a:cubicBezTo>
                  <a:pt x="3194035" y="5584744"/>
                  <a:pt x="3197788" y="5564094"/>
                  <a:pt x="3209052" y="5548450"/>
                </a:cubicBezTo>
                <a:cubicBezTo>
                  <a:pt x="3215310" y="5540315"/>
                  <a:pt x="3233456" y="5540941"/>
                  <a:pt x="3245971" y="5537813"/>
                </a:cubicBezTo>
                <a:close/>
                <a:moveTo>
                  <a:pt x="1205349" y="5532259"/>
                </a:moveTo>
                <a:cubicBezTo>
                  <a:pt x="1220601" y="5532494"/>
                  <a:pt x="1235775" y="5539377"/>
                  <a:pt x="1250480" y="5552830"/>
                </a:cubicBezTo>
                <a:cubicBezTo>
                  <a:pt x="1279891" y="5579737"/>
                  <a:pt x="1279891" y="5621036"/>
                  <a:pt x="1251732" y="5649194"/>
                </a:cubicBezTo>
                <a:cubicBezTo>
                  <a:pt x="1223573" y="5677353"/>
                  <a:pt x="1182901" y="5676728"/>
                  <a:pt x="1155368" y="5647944"/>
                </a:cubicBezTo>
                <a:cubicBezTo>
                  <a:pt x="1127836" y="5619160"/>
                  <a:pt x="1129088" y="5577860"/>
                  <a:pt x="1159748" y="5551580"/>
                </a:cubicBezTo>
                <a:cubicBezTo>
                  <a:pt x="1174766" y="5538439"/>
                  <a:pt x="1190096" y="5532025"/>
                  <a:pt x="1205349" y="5532259"/>
                </a:cubicBezTo>
                <a:close/>
                <a:moveTo>
                  <a:pt x="978675" y="5509107"/>
                </a:moveTo>
                <a:cubicBezTo>
                  <a:pt x="997369" y="5507933"/>
                  <a:pt x="1016454" y="5514660"/>
                  <a:pt x="1030846" y="5529678"/>
                </a:cubicBezTo>
                <a:cubicBezTo>
                  <a:pt x="1060256" y="5559713"/>
                  <a:pt x="1060881" y="5592878"/>
                  <a:pt x="1033349" y="5627293"/>
                </a:cubicBezTo>
                <a:cubicBezTo>
                  <a:pt x="1003313" y="5655452"/>
                  <a:pt x="969523" y="5659832"/>
                  <a:pt x="937610" y="5631674"/>
                </a:cubicBezTo>
                <a:cubicBezTo>
                  <a:pt x="905698" y="5603516"/>
                  <a:pt x="901943" y="5569100"/>
                  <a:pt x="928850" y="5535935"/>
                </a:cubicBezTo>
                <a:cubicBezTo>
                  <a:pt x="941678" y="5519353"/>
                  <a:pt x="959981" y="5510280"/>
                  <a:pt x="978675" y="5509107"/>
                </a:cubicBezTo>
                <a:close/>
                <a:moveTo>
                  <a:pt x="764749" y="5484937"/>
                </a:moveTo>
                <a:cubicBezTo>
                  <a:pt x="780862" y="5485876"/>
                  <a:pt x="796506" y="5493385"/>
                  <a:pt x="811211" y="5506526"/>
                </a:cubicBezTo>
                <a:cubicBezTo>
                  <a:pt x="839995" y="5537813"/>
                  <a:pt x="838118" y="5586621"/>
                  <a:pt x="806204" y="5611024"/>
                </a:cubicBezTo>
                <a:cubicBezTo>
                  <a:pt x="773040" y="5636680"/>
                  <a:pt x="739251" y="5634802"/>
                  <a:pt x="709215" y="5605393"/>
                </a:cubicBezTo>
                <a:cubicBezTo>
                  <a:pt x="680430" y="5577234"/>
                  <a:pt x="683558" y="5527175"/>
                  <a:pt x="715472" y="5502771"/>
                </a:cubicBezTo>
                <a:cubicBezTo>
                  <a:pt x="732054" y="5489630"/>
                  <a:pt x="748636" y="5483999"/>
                  <a:pt x="764749" y="5484937"/>
                </a:cubicBezTo>
                <a:close/>
                <a:moveTo>
                  <a:pt x="523057" y="5473596"/>
                </a:moveTo>
                <a:cubicBezTo>
                  <a:pt x="542611" y="5472579"/>
                  <a:pt x="563104" y="5479306"/>
                  <a:pt x="579061" y="5494011"/>
                </a:cubicBezTo>
                <a:cubicBezTo>
                  <a:pt x="604716" y="5524046"/>
                  <a:pt x="609096" y="5557837"/>
                  <a:pt x="583441" y="5591626"/>
                </a:cubicBezTo>
                <a:cubicBezTo>
                  <a:pt x="559662" y="5623540"/>
                  <a:pt x="507101" y="5626668"/>
                  <a:pt x="478942" y="5598509"/>
                </a:cubicBezTo>
                <a:cubicBezTo>
                  <a:pt x="449533" y="5568474"/>
                  <a:pt x="447655" y="5533433"/>
                  <a:pt x="472685" y="5499642"/>
                </a:cubicBezTo>
                <a:cubicBezTo>
                  <a:pt x="484887" y="5483373"/>
                  <a:pt x="503502" y="5474612"/>
                  <a:pt x="523057" y="5473596"/>
                </a:cubicBezTo>
                <a:close/>
                <a:moveTo>
                  <a:pt x="2762467" y="5455802"/>
                </a:moveTo>
                <a:cubicBezTo>
                  <a:pt x="2771228" y="5456819"/>
                  <a:pt x="2779949" y="5460065"/>
                  <a:pt x="2787927" y="5465853"/>
                </a:cubicBezTo>
                <a:cubicBezTo>
                  <a:pt x="2797314" y="5472735"/>
                  <a:pt x="2806700" y="5487127"/>
                  <a:pt x="2806074" y="5497139"/>
                </a:cubicBezTo>
                <a:cubicBezTo>
                  <a:pt x="2806074" y="5505274"/>
                  <a:pt x="2790431" y="5515911"/>
                  <a:pt x="2780419" y="5518414"/>
                </a:cubicBezTo>
                <a:cubicBezTo>
                  <a:pt x="2756640" y="5524671"/>
                  <a:pt x="2730986" y="5527175"/>
                  <a:pt x="2687809" y="5534058"/>
                </a:cubicBezTo>
                <a:cubicBezTo>
                  <a:pt x="2694067" y="5517789"/>
                  <a:pt x="2699072" y="5508402"/>
                  <a:pt x="2701575" y="5498391"/>
                </a:cubicBezTo>
                <a:cubicBezTo>
                  <a:pt x="2709554" y="5469763"/>
                  <a:pt x="2736187" y="5452751"/>
                  <a:pt x="2762467" y="5455802"/>
                </a:cubicBezTo>
                <a:close/>
                <a:moveTo>
                  <a:pt x="306941" y="5450835"/>
                </a:moveTo>
                <a:cubicBezTo>
                  <a:pt x="326417" y="5451147"/>
                  <a:pt x="345972" y="5458656"/>
                  <a:pt x="359426" y="5472735"/>
                </a:cubicBezTo>
                <a:cubicBezTo>
                  <a:pt x="386332" y="5500894"/>
                  <a:pt x="384455" y="5550953"/>
                  <a:pt x="355671" y="5577234"/>
                </a:cubicBezTo>
                <a:cubicBezTo>
                  <a:pt x="326887" y="5603516"/>
                  <a:pt x="274324" y="5601013"/>
                  <a:pt x="251172" y="5570977"/>
                </a:cubicBezTo>
                <a:cubicBezTo>
                  <a:pt x="226143" y="5538438"/>
                  <a:pt x="226768" y="5503397"/>
                  <a:pt x="254927" y="5472110"/>
                </a:cubicBezTo>
                <a:cubicBezTo>
                  <a:pt x="268067" y="5457405"/>
                  <a:pt x="287464" y="5450522"/>
                  <a:pt x="306941" y="5450835"/>
                </a:cubicBezTo>
                <a:close/>
                <a:moveTo>
                  <a:pt x="80579" y="5429403"/>
                </a:moveTo>
                <a:cubicBezTo>
                  <a:pt x="100212" y="5428621"/>
                  <a:pt x="120392" y="5435191"/>
                  <a:pt x="134784" y="5448958"/>
                </a:cubicBezTo>
                <a:cubicBezTo>
                  <a:pt x="164193" y="5476490"/>
                  <a:pt x="163568" y="5526549"/>
                  <a:pt x="134159" y="5554082"/>
                </a:cubicBezTo>
                <a:cubicBezTo>
                  <a:pt x="106626" y="5579112"/>
                  <a:pt x="60946" y="5579112"/>
                  <a:pt x="32789" y="5552205"/>
                </a:cubicBezTo>
                <a:cubicBezTo>
                  <a:pt x="7133" y="5521543"/>
                  <a:pt x="4630" y="5487753"/>
                  <a:pt x="29659" y="5453963"/>
                </a:cubicBezTo>
                <a:cubicBezTo>
                  <a:pt x="41861" y="5438320"/>
                  <a:pt x="60946" y="5430185"/>
                  <a:pt x="80579" y="5429403"/>
                </a:cubicBezTo>
                <a:close/>
                <a:moveTo>
                  <a:pt x="2533799" y="5428699"/>
                </a:moveTo>
                <a:cubicBezTo>
                  <a:pt x="2548738" y="5428151"/>
                  <a:pt x="2563287" y="5434252"/>
                  <a:pt x="2573924" y="5447706"/>
                </a:cubicBezTo>
                <a:cubicBezTo>
                  <a:pt x="2589568" y="5467103"/>
                  <a:pt x="2587690" y="5500894"/>
                  <a:pt x="2598328" y="5549702"/>
                </a:cubicBezTo>
                <a:cubicBezTo>
                  <a:pt x="2548894" y="5542193"/>
                  <a:pt x="2515730" y="5546573"/>
                  <a:pt x="2495081" y="5532181"/>
                </a:cubicBezTo>
                <a:cubicBezTo>
                  <a:pt x="2465671" y="5512783"/>
                  <a:pt x="2466922" y="5475865"/>
                  <a:pt x="2491326" y="5449583"/>
                </a:cubicBezTo>
                <a:cubicBezTo>
                  <a:pt x="2503528" y="5436442"/>
                  <a:pt x="2518859" y="5429246"/>
                  <a:pt x="2533799" y="5428699"/>
                </a:cubicBezTo>
                <a:close/>
                <a:moveTo>
                  <a:pt x="2324097" y="5416966"/>
                </a:moveTo>
                <a:cubicBezTo>
                  <a:pt x="2341931" y="5417357"/>
                  <a:pt x="2359921" y="5424866"/>
                  <a:pt x="2367430" y="5438946"/>
                </a:cubicBezTo>
                <a:cubicBezTo>
                  <a:pt x="2379945" y="5461473"/>
                  <a:pt x="2378067" y="5492759"/>
                  <a:pt x="2380570" y="5509029"/>
                </a:cubicBezTo>
                <a:cubicBezTo>
                  <a:pt x="2344903" y="5545948"/>
                  <a:pt x="2293592" y="5548450"/>
                  <a:pt x="2280451" y="5519666"/>
                </a:cubicBezTo>
                <a:cubicBezTo>
                  <a:pt x="2269814" y="5496514"/>
                  <a:pt x="2270439" y="5460221"/>
                  <a:pt x="2281703" y="5437694"/>
                </a:cubicBezTo>
                <a:cubicBezTo>
                  <a:pt x="2288586" y="5423302"/>
                  <a:pt x="2306263" y="5416575"/>
                  <a:pt x="2324097" y="5416966"/>
                </a:cubicBezTo>
                <a:close/>
                <a:moveTo>
                  <a:pt x="2101567" y="5403356"/>
                </a:moveTo>
                <a:cubicBezTo>
                  <a:pt x="2116976" y="5403278"/>
                  <a:pt x="2132463" y="5406407"/>
                  <a:pt x="2142788" y="5412664"/>
                </a:cubicBezTo>
                <a:cubicBezTo>
                  <a:pt x="2176579" y="5433314"/>
                  <a:pt x="2167817" y="5469607"/>
                  <a:pt x="2152800" y="5497139"/>
                </a:cubicBezTo>
                <a:cubicBezTo>
                  <a:pt x="2117758" y="5525298"/>
                  <a:pt x="2085846" y="5529053"/>
                  <a:pt x="2057688" y="5500894"/>
                </a:cubicBezTo>
                <a:cubicBezTo>
                  <a:pt x="2030156" y="5472110"/>
                  <a:pt x="2028277" y="5433939"/>
                  <a:pt x="2060816" y="5413290"/>
                </a:cubicBezTo>
                <a:cubicBezTo>
                  <a:pt x="2070828" y="5406720"/>
                  <a:pt x="2086158" y="5403435"/>
                  <a:pt x="2101567" y="5403356"/>
                </a:cubicBezTo>
                <a:close/>
                <a:moveTo>
                  <a:pt x="1882245" y="5370035"/>
                </a:moveTo>
                <a:cubicBezTo>
                  <a:pt x="1898123" y="5369801"/>
                  <a:pt x="1913141" y="5376684"/>
                  <a:pt x="1927533" y="5391390"/>
                </a:cubicBezTo>
                <a:cubicBezTo>
                  <a:pt x="1954439" y="5420174"/>
                  <a:pt x="1953814" y="5453338"/>
                  <a:pt x="1925030" y="5480870"/>
                </a:cubicBezTo>
                <a:cubicBezTo>
                  <a:pt x="1895621" y="5508402"/>
                  <a:pt x="1863082" y="5507151"/>
                  <a:pt x="1834923" y="5478993"/>
                </a:cubicBezTo>
                <a:cubicBezTo>
                  <a:pt x="1805514" y="5448958"/>
                  <a:pt x="1813648" y="5418295"/>
                  <a:pt x="1831795" y="5391390"/>
                </a:cubicBezTo>
                <a:cubicBezTo>
                  <a:pt x="1849628" y="5377623"/>
                  <a:pt x="1866367" y="5370270"/>
                  <a:pt x="1882245" y="5370035"/>
                </a:cubicBezTo>
                <a:close/>
                <a:moveTo>
                  <a:pt x="1658699" y="5345944"/>
                </a:moveTo>
                <a:cubicBezTo>
                  <a:pt x="1673951" y="5345866"/>
                  <a:pt x="1689125" y="5352593"/>
                  <a:pt x="1703517" y="5366359"/>
                </a:cubicBezTo>
                <a:cubicBezTo>
                  <a:pt x="1732301" y="5393892"/>
                  <a:pt x="1731051" y="5425804"/>
                  <a:pt x="1707272" y="5456466"/>
                </a:cubicBezTo>
                <a:cubicBezTo>
                  <a:pt x="1678488" y="5483999"/>
                  <a:pt x="1647827" y="5487753"/>
                  <a:pt x="1615915" y="5462098"/>
                </a:cubicBezTo>
                <a:cubicBezTo>
                  <a:pt x="1585253" y="5437069"/>
                  <a:pt x="1584001" y="5393266"/>
                  <a:pt x="1613410" y="5366359"/>
                </a:cubicBezTo>
                <a:cubicBezTo>
                  <a:pt x="1628116" y="5352905"/>
                  <a:pt x="1643447" y="5346022"/>
                  <a:pt x="1658699" y="5345944"/>
                </a:cubicBezTo>
                <a:close/>
                <a:moveTo>
                  <a:pt x="1436170" y="5321931"/>
                </a:moveTo>
                <a:cubicBezTo>
                  <a:pt x="1451188" y="5321618"/>
                  <a:pt x="1466362" y="5327876"/>
                  <a:pt x="1481379" y="5340704"/>
                </a:cubicBezTo>
                <a:cubicBezTo>
                  <a:pt x="1511416" y="5366984"/>
                  <a:pt x="1512666" y="5407658"/>
                  <a:pt x="1486386" y="5435817"/>
                </a:cubicBezTo>
                <a:cubicBezTo>
                  <a:pt x="1458853" y="5465226"/>
                  <a:pt x="1418806" y="5465853"/>
                  <a:pt x="1390647" y="5437694"/>
                </a:cubicBezTo>
                <a:cubicBezTo>
                  <a:pt x="1362488" y="5409535"/>
                  <a:pt x="1362488" y="5369488"/>
                  <a:pt x="1391898" y="5342582"/>
                </a:cubicBezTo>
                <a:cubicBezTo>
                  <a:pt x="1406290" y="5329127"/>
                  <a:pt x="1421152" y="5322244"/>
                  <a:pt x="1436170" y="5321931"/>
                </a:cubicBezTo>
                <a:close/>
                <a:moveTo>
                  <a:pt x="1214266" y="5299170"/>
                </a:moveTo>
                <a:cubicBezTo>
                  <a:pt x="1231552" y="5298936"/>
                  <a:pt x="1248917" y="5305663"/>
                  <a:pt x="1262996" y="5319430"/>
                </a:cubicBezTo>
                <a:cubicBezTo>
                  <a:pt x="1291154" y="5346962"/>
                  <a:pt x="1291780" y="5388260"/>
                  <a:pt x="1264247" y="5416419"/>
                </a:cubicBezTo>
                <a:cubicBezTo>
                  <a:pt x="1236715" y="5444577"/>
                  <a:pt x="1195416" y="5445203"/>
                  <a:pt x="1167257" y="5417670"/>
                </a:cubicBezTo>
                <a:cubicBezTo>
                  <a:pt x="1139098" y="5390138"/>
                  <a:pt x="1138473" y="5348839"/>
                  <a:pt x="1166005" y="5320680"/>
                </a:cubicBezTo>
                <a:cubicBezTo>
                  <a:pt x="1179772" y="5306601"/>
                  <a:pt x="1196980" y="5299405"/>
                  <a:pt x="1214266" y="5299170"/>
                </a:cubicBezTo>
                <a:close/>
                <a:moveTo>
                  <a:pt x="997603" y="5296276"/>
                </a:moveTo>
                <a:cubicBezTo>
                  <a:pt x="1014107" y="5297058"/>
                  <a:pt x="1030220" y="5304724"/>
                  <a:pt x="1045238" y="5319430"/>
                </a:cubicBezTo>
                <a:cubicBezTo>
                  <a:pt x="1074022" y="5347587"/>
                  <a:pt x="1070893" y="5396395"/>
                  <a:pt x="1040232" y="5422677"/>
                </a:cubicBezTo>
                <a:cubicBezTo>
                  <a:pt x="1011447" y="5447081"/>
                  <a:pt x="968271" y="5445203"/>
                  <a:pt x="941990" y="5417670"/>
                </a:cubicBezTo>
                <a:cubicBezTo>
                  <a:pt x="914458" y="5388260"/>
                  <a:pt x="916335" y="5339452"/>
                  <a:pt x="947622" y="5314423"/>
                </a:cubicBezTo>
                <a:cubicBezTo>
                  <a:pt x="964204" y="5301595"/>
                  <a:pt x="981099" y="5295494"/>
                  <a:pt x="997603" y="5296276"/>
                </a:cubicBezTo>
                <a:close/>
                <a:moveTo>
                  <a:pt x="765140" y="5274063"/>
                </a:moveTo>
                <a:cubicBezTo>
                  <a:pt x="784616" y="5272342"/>
                  <a:pt x="804953" y="5277817"/>
                  <a:pt x="819971" y="5290646"/>
                </a:cubicBezTo>
                <a:cubicBezTo>
                  <a:pt x="848755" y="5315048"/>
                  <a:pt x="851884" y="5366359"/>
                  <a:pt x="826228" y="5395143"/>
                </a:cubicBezTo>
                <a:cubicBezTo>
                  <a:pt x="799947" y="5424554"/>
                  <a:pt x="748636" y="5427057"/>
                  <a:pt x="721729" y="5398898"/>
                </a:cubicBezTo>
                <a:cubicBezTo>
                  <a:pt x="692945" y="5368863"/>
                  <a:pt x="691068" y="5334447"/>
                  <a:pt x="715472" y="5300656"/>
                </a:cubicBezTo>
                <a:cubicBezTo>
                  <a:pt x="727048" y="5284700"/>
                  <a:pt x="745664" y="5275783"/>
                  <a:pt x="765140" y="5274063"/>
                </a:cubicBezTo>
                <a:close/>
                <a:moveTo>
                  <a:pt x="3025084" y="5253725"/>
                </a:moveTo>
                <a:cubicBezTo>
                  <a:pt x="3011944" y="5274376"/>
                  <a:pt x="3009440" y="5285013"/>
                  <a:pt x="3002557" y="5288141"/>
                </a:cubicBezTo>
                <a:cubicBezTo>
                  <a:pt x="2988165" y="5295651"/>
                  <a:pt x="2971270" y="5299405"/>
                  <a:pt x="2955001" y="5304411"/>
                </a:cubicBezTo>
                <a:cubicBezTo>
                  <a:pt x="2958129" y="5293147"/>
                  <a:pt x="2957503" y="5277504"/>
                  <a:pt x="2964388" y="5273124"/>
                </a:cubicBezTo>
                <a:cubicBezTo>
                  <a:pt x="2977528" y="5264362"/>
                  <a:pt x="2994422" y="5262487"/>
                  <a:pt x="3025084" y="5253725"/>
                </a:cubicBezTo>
                <a:close/>
                <a:moveTo>
                  <a:pt x="552858" y="5251380"/>
                </a:moveTo>
                <a:cubicBezTo>
                  <a:pt x="572334" y="5252006"/>
                  <a:pt x="591575" y="5259358"/>
                  <a:pt x="604716" y="5273124"/>
                </a:cubicBezTo>
                <a:cubicBezTo>
                  <a:pt x="630997" y="5301282"/>
                  <a:pt x="629120" y="5351967"/>
                  <a:pt x="601588" y="5378248"/>
                </a:cubicBezTo>
                <a:cubicBezTo>
                  <a:pt x="573429" y="5404530"/>
                  <a:pt x="522743" y="5402652"/>
                  <a:pt x="496462" y="5375120"/>
                </a:cubicBezTo>
                <a:cubicBezTo>
                  <a:pt x="470182" y="5346962"/>
                  <a:pt x="471433" y="5296276"/>
                  <a:pt x="499592" y="5269995"/>
                </a:cubicBezTo>
                <a:cubicBezTo>
                  <a:pt x="513671" y="5256855"/>
                  <a:pt x="533382" y="5250754"/>
                  <a:pt x="552858" y="5251380"/>
                </a:cubicBezTo>
                <a:close/>
                <a:moveTo>
                  <a:pt x="2765870" y="5233389"/>
                </a:moveTo>
                <a:cubicBezTo>
                  <a:pt x="2778385" y="5231669"/>
                  <a:pt x="2792620" y="5236519"/>
                  <a:pt x="2806074" y="5249972"/>
                </a:cubicBezTo>
                <a:cubicBezTo>
                  <a:pt x="2829852" y="5273749"/>
                  <a:pt x="2850502" y="5296276"/>
                  <a:pt x="2806700" y="5342582"/>
                </a:cubicBezTo>
                <a:cubicBezTo>
                  <a:pt x="2792308" y="5340704"/>
                  <a:pt x="2757267" y="5345084"/>
                  <a:pt x="2740998" y="5330067"/>
                </a:cubicBezTo>
                <a:cubicBezTo>
                  <a:pt x="2727231" y="5316926"/>
                  <a:pt x="2725979" y="5276252"/>
                  <a:pt x="2735991" y="5256229"/>
                </a:cubicBezTo>
                <a:cubicBezTo>
                  <a:pt x="2742561" y="5243401"/>
                  <a:pt x="2753355" y="5235110"/>
                  <a:pt x="2765870" y="5233389"/>
                </a:cubicBezTo>
                <a:close/>
                <a:moveTo>
                  <a:pt x="330797" y="5229087"/>
                </a:moveTo>
                <a:cubicBezTo>
                  <a:pt x="350508" y="5229635"/>
                  <a:pt x="370062" y="5236831"/>
                  <a:pt x="383203" y="5250597"/>
                </a:cubicBezTo>
                <a:cubicBezTo>
                  <a:pt x="408859" y="5278129"/>
                  <a:pt x="407607" y="5330067"/>
                  <a:pt x="380075" y="5356347"/>
                </a:cubicBezTo>
                <a:cubicBezTo>
                  <a:pt x="351916" y="5382628"/>
                  <a:pt x="299980" y="5381378"/>
                  <a:pt x="274324" y="5353219"/>
                </a:cubicBezTo>
                <a:cubicBezTo>
                  <a:pt x="248043" y="5325686"/>
                  <a:pt x="249920" y="5273749"/>
                  <a:pt x="277453" y="5247468"/>
                </a:cubicBezTo>
                <a:cubicBezTo>
                  <a:pt x="291219" y="5234640"/>
                  <a:pt x="311086" y="5228540"/>
                  <a:pt x="330797" y="5229087"/>
                </a:cubicBezTo>
                <a:close/>
                <a:moveTo>
                  <a:pt x="2556091" y="5207186"/>
                </a:moveTo>
                <a:cubicBezTo>
                  <a:pt x="2570952" y="5206639"/>
                  <a:pt x="2585500" y="5212740"/>
                  <a:pt x="2596450" y="5226193"/>
                </a:cubicBezTo>
                <a:cubicBezTo>
                  <a:pt x="2612095" y="5245592"/>
                  <a:pt x="2610217" y="5279381"/>
                  <a:pt x="2620229" y="5328190"/>
                </a:cubicBezTo>
                <a:cubicBezTo>
                  <a:pt x="2570796" y="5321306"/>
                  <a:pt x="2537630" y="5325060"/>
                  <a:pt x="2516982" y="5310668"/>
                </a:cubicBezTo>
                <a:cubicBezTo>
                  <a:pt x="2488198" y="5290646"/>
                  <a:pt x="2489449" y="5254352"/>
                  <a:pt x="2513853" y="5228071"/>
                </a:cubicBezTo>
                <a:cubicBezTo>
                  <a:pt x="2526055" y="5214930"/>
                  <a:pt x="2541229" y="5207734"/>
                  <a:pt x="2556091" y="5207186"/>
                </a:cubicBezTo>
                <a:close/>
                <a:moveTo>
                  <a:pt x="104670" y="5206639"/>
                </a:moveTo>
                <a:cubicBezTo>
                  <a:pt x="124147" y="5206170"/>
                  <a:pt x="143858" y="5212427"/>
                  <a:pt x="157937" y="5225568"/>
                </a:cubicBezTo>
                <a:cubicBezTo>
                  <a:pt x="185469" y="5251849"/>
                  <a:pt x="187346" y="5303159"/>
                  <a:pt x="160440" y="5330692"/>
                </a:cubicBezTo>
                <a:cubicBezTo>
                  <a:pt x="134159" y="5358224"/>
                  <a:pt x="83473" y="5359476"/>
                  <a:pt x="55314" y="5333194"/>
                </a:cubicBezTo>
                <a:cubicBezTo>
                  <a:pt x="27782" y="5306913"/>
                  <a:pt x="26530" y="5256229"/>
                  <a:pt x="52811" y="5228071"/>
                </a:cubicBezTo>
                <a:cubicBezTo>
                  <a:pt x="65952" y="5214305"/>
                  <a:pt x="85194" y="5207109"/>
                  <a:pt x="104670" y="5206639"/>
                </a:cubicBezTo>
                <a:close/>
                <a:moveTo>
                  <a:pt x="2348032" y="5196236"/>
                </a:moveTo>
                <a:cubicBezTo>
                  <a:pt x="2365240" y="5196002"/>
                  <a:pt x="2381509" y="5202416"/>
                  <a:pt x="2389330" y="5216808"/>
                </a:cubicBezTo>
                <a:cubicBezTo>
                  <a:pt x="2402471" y="5239335"/>
                  <a:pt x="2400594" y="5270621"/>
                  <a:pt x="2408729" y="5316926"/>
                </a:cubicBezTo>
                <a:cubicBezTo>
                  <a:pt x="2361798" y="5311920"/>
                  <a:pt x="2331136" y="5315048"/>
                  <a:pt x="2307359" y="5303785"/>
                </a:cubicBezTo>
                <a:cubicBezTo>
                  <a:pt x="2278574" y="5290019"/>
                  <a:pt x="2278574" y="5239960"/>
                  <a:pt x="2301100" y="5215555"/>
                </a:cubicBezTo>
                <a:cubicBezTo>
                  <a:pt x="2312677" y="5203354"/>
                  <a:pt x="2330824" y="5196471"/>
                  <a:pt x="2348032" y="5196236"/>
                </a:cubicBezTo>
                <a:close/>
                <a:moveTo>
                  <a:pt x="2122217" y="5181765"/>
                </a:moveTo>
                <a:cubicBezTo>
                  <a:pt x="2137626" y="5181296"/>
                  <a:pt x="2153113" y="5183956"/>
                  <a:pt x="2163437" y="5189900"/>
                </a:cubicBezTo>
                <a:cubicBezTo>
                  <a:pt x="2196601" y="5209298"/>
                  <a:pt x="2192848" y="5246217"/>
                  <a:pt x="2170947" y="5278129"/>
                </a:cubicBezTo>
                <a:cubicBezTo>
                  <a:pt x="2141537" y="5303785"/>
                  <a:pt x="2108998" y="5307540"/>
                  <a:pt x="2080840" y="5280007"/>
                </a:cubicBezTo>
                <a:cubicBezTo>
                  <a:pt x="2052681" y="5252475"/>
                  <a:pt x="2050804" y="5214304"/>
                  <a:pt x="2081466" y="5192403"/>
                </a:cubicBezTo>
                <a:cubicBezTo>
                  <a:pt x="2091478" y="5185833"/>
                  <a:pt x="2106808" y="5182235"/>
                  <a:pt x="2122217" y="5181765"/>
                </a:cubicBezTo>
                <a:close/>
                <a:moveTo>
                  <a:pt x="1900001" y="5147350"/>
                </a:moveTo>
                <a:cubicBezTo>
                  <a:pt x="1915331" y="5146724"/>
                  <a:pt x="1930975" y="5152982"/>
                  <a:pt x="1945679" y="5166122"/>
                </a:cubicBezTo>
                <a:cubicBezTo>
                  <a:pt x="1976966" y="5194281"/>
                  <a:pt x="1969458" y="5225568"/>
                  <a:pt x="1955691" y="5251849"/>
                </a:cubicBezTo>
                <a:cubicBezTo>
                  <a:pt x="1920025" y="5282509"/>
                  <a:pt x="1888738" y="5286889"/>
                  <a:pt x="1859327" y="5259357"/>
                </a:cubicBezTo>
                <a:cubicBezTo>
                  <a:pt x="1830543" y="5232450"/>
                  <a:pt x="1829291" y="5199287"/>
                  <a:pt x="1856199" y="5169877"/>
                </a:cubicBezTo>
                <a:cubicBezTo>
                  <a:pt x="1869653" y="5155485"/>
                  <a:pt x="1884670" y="5147976"/>
                  <a:pt x="1900001" y="5147350"/>
                </a:cubicBezTo>
                <a:close/>
                <a:moveTo>
                  <a:pt x="1682399" y="5124823"/>
                </a:moveTo>
                <a:cubicBezTo>
                  <a:pt x="1698199" y="5125292"/>
                  <a:pt x="1713842" y="5132019"/>
                  <a:pt x="1726669" y="5144846"/>
                </a:cubicBezTo>
                <a:cubicBezTo>
                  <a:pt x="1754828" y="5173005"/>
                  <a:pt x="1754203" y="5214304"/>
                  <a:pt x="1724167" y="5239960"/>
                </a:cubicBezTo>
                <a:cubicBezTo>
                  <a:pt x="1694132" y="5265615"/>
                  <a:pt x="1663471" y="5264362"/>
                  <a:pt x="1634687" y="5237456"/>
                </a:cubicBezTo>
                <a:cubicBezTo>
                  <a:pt x="1606528" y="5209924"/>
                  <a:pt x="1607780" y="5168625"/>
                  <a:pt x="1637189" y="5142343"/>
                </a:cubicBezTo>
                <a:cubicBezTo>
                  <a:pt x="1650643" y="5130142"/>
                  <a:pt x="1666599" y="5124354"/>
                  <a:pt x="1682399" y="5124823"/>
                </a:cubicBezTo>
                <a:close/>
                <a:moveTo>
                  <a:pt x="1449858" y="5111761"/>
                </a:moveTo>
                <a:cubicBezTo>
                  <a:pt x="1466831" y="5112152"/>
                  <a:pt x="1483570" y="5119817"/>
                  <a:pt x="1497024" y="5134834"/>
                </a:cubicBezTo>
                <a:cubicBezTo>
                  <a:pt x="1523930" y="5163618"/>
                  <a:pt x="1522053" y="5204919"/>
                  <a:pt x="1491391" y="5230573"/>
                </a:cubicBezTo>
                <a:cubicBezTo>
                  <a:pt x="1461355" y="5256229"/>
                  <a:pt x="1430069" y="5254977"/>
                  <a:pt x="1401285" y="5228071"/>
                </a:cubicBezTo>
                <a:cubicBezTo>
                  <a:pt x="1371875" y="5201164"/>
                  <a:pt x="1372500" y="5160490"/>
                  <a:pt x="1401285" y="5132332"/>
                </a:cubicBezTo>
                <a:cubicBezTo>
                  <a:pt x="1415677" y="5118253"/>
                  <a:pt x="1432885" y="5111370"/>
                  <a:pt x="1449858" y="5111761"/>
                </a:cubicBezTo>
                <a:close/>
                <a:moveTo>
                  <a:pt x="1225529" y="5088295"/>
                </a:moveTo>
                <a:cubicBezTo>
                  <a:pt x="1242815" y="5088061"/>
                  <a:pt x="1260180" y="5094787"/>
                  <a:pt x="1274259" y="5108554"/>
                </a:cubicBezTo>
                <a:cubicBezTo>
                  <a:pt x="1302418" y="5136086"/>
                  <a:pt x="1303043" y="5177385"/>
                  <a:pt x="1275511" y="5205544"/>
                </a:cubicBezTo>
                <a:cubicBezTo>
                  <a:pt x="1247979" y="5233703"/>
                  <a:pt x="1206679" y="5234328"/>
                  <a:pt x="1178521" y="5206796"/>
                </a:cubicBezTo>
                <a:cubicBezTo>
                  <a:pt x="1150363" y="5179262"/>
                  <a:pt x="1149737" y="5137964"/>
                  <a:pt x="1177269" y="5109804"/>
                </a:cubicBezTo>
                <a:cubicBezTo>
                  <a:pt x="1191035" y="5095726"/>
                  <a:pt x="1208243" y="5088530"/>
                  <a:pt x="1225529" y="5088295"/>
                </a:cubicBezTo>
                <a:close/>
                <a:moveTo>
                  <a:pt x="1010275" y="5063813"/>
                </a:moveTo>
                <a:cubicBezTo>
                  <a:pt x="1029438" y="5065377"/>
                  <a:pt x="1048054" y="5074451"/>
                  <a:pt x="1060256" y="5090408"/>
                </a:cubicBezTo>
                <a:cubicBezTo>
                  <a:pt x="1085910" y="5124824"/>
                  <a:pt x="1080905" y="5157987"/>
                  <a:pt x="1054624" y="5187397"/>
                </a:cubicBezTo>
                <a:cubicBezTo>
                  <a:pt x="1022712" y="5216181"/>
                  <a:pt x="973903" y="5213052"/>
                  <a:pt x="949499" y="5180515"/>
                </a:cubicBezTo>
                <a:cubicBezTo>
                  <a:pt x="923845" y="5146098"/>
                  <a:pt x="927598" y="5111682"/>
                  <a:pt x="957009" y="5082273"/>
                </a:cubicBezTo>
                <a:cubicBezTo>
                  <a:pt x="971401" y="5068193"/>
                  <a:pt x="991111" y="5062249"/>
                  <a:pt x="1010275" y="5063813"/>
                </a:cubicBezTo>
                <a:close/>
                <a:moveTo>
                  <a:pt x="796271" y="5052080"/>
                </a:moveTo>
                <a:cubicBezTo>
                  <a:pt x="815747" y="5052550"/>
                  <a:pt x="834988" y="5059746"/>
                  <a:pt x="848128" y="5073513"/>
                </a:cubicBezTo>
                <a:cubicBezTo>
                  <a:pt x="874411" y="5101045"/>
                  <a:pt x="873159" y="5152356"/>
                  <a:pt x="845627" y="5178637"/>
                </a:cubicBezTo>
                <a:cubicBezTo>
                  <a:pt x="817468" y="5204919"/>
                  <a:pt x="766783" y="5203667"/>
                  <a:pt x="740501" y="5176135"/>
                </a:cubicBezTo>
                <a:cubicBezTo>
                  <a:pt x="714220" y="5147976"/>
                  <a:pt x="715472" y="5097290"/>
                  <a:pt x="743006" y="5071009"/>
                </a:cubicBezTo>
                <a:cubicBezTo>
                  <a:pt x="757084" y="5057868"/>
                  <a:pt x="776795" y="5051611"/>
                  <a:pt x="796271" y="5052080"/>
                </a:cubicBezTo>
                <a:close/>
                <a:moveTo>
                  <a:pt x="571864" y="5028145"/>
                </a:moveTo>
                <a:cubicBezTo>
                  <a:pt x="591575" y="5028145"/>
                  <a:pt x="611286" y="5034716"/>
                  <a:pt x="624740" y="5047857"/>
                </a:cubicBezTo>
                <a:cubicBezTo>
                  <a:pt x="651646" y="5074138"/>
                  <a:pt x="653524" y="5125449"/>
                  <a:pt x="627868" y="5153607"/>
                </a:cubicBezTo>
                <a:cubicBezTo>
                  <a:pt x="602838" y="5181139"/>
                  <a:pt x="550277" y="5183642"/>
                  <a:pt x="522118" y="5159238"/>
                </a:cubicBezTo>
                <a:cubicBezTo>
                  <a:pt x="492082" y="5133584"/>
                  <a:pt x="490205" y="5076641"/>
                  <a:pt x="518989" y="5047857"/>
                </a:cubicBezTo>
                <a:cubicBezTo>
                  <a:pt x="532442" y="5034716"/>
                  <a:pt x="552153" y="5028145"/>
                  <a:pt x="571864" y="5028145"/>
                </a:cubicBezTo>
                <a:close/>
                <a:moveTo>
                  <a:pt x="2788476" y="5021732"/>
                </a:moveTo>
                <a:cubicBezTo>
                  <a:pt x="2791213" y="5021888"/>
                  <a:pt x="2794186" y="5022514"/>
                  <a:pt x="2796063" y="5023453"/>
                </a:cubicBezTo>
                <a:cubicBezTo>
                  <a:pt x="2799816" y="5025955"/>
                  <a:pt x="2804823" y="5033464"/>
                  <a:pt x="2803571" y="5035342"/>
                </a:cubicBezTo>
                <a:cubicBezTo>
                  <a:pt x="2786051" y="5066003"/>
                  <a:pt x="2767279" y="5096039"/>
                  <a:pt x="2812332" y="5124197"/>
                </a:cubicBezTo>
                <a:cubicBezTo>
                  <a:pt x="2802320" y="5123571"/>
                  <a:pt x="2788554" y="5126701"/>
                  <a:pt x="2783547" y="5121694"/>
                </a:cubicBezTo>
                <a:cubicBezTo>
                  <a:pt x="2768530" y="5106050"/>
                  <a:pt x="2747880" y="5087905"/>
                  <a:pt x="2746628" y="5069758"/>
                </a:cubicBezTo>
                <a:cubicBezTo>
                  <a:pt x="2745378" y="5055366"/>
                  <a:pt x="2769156" y="5038470"/>
                  <a:pt x="2782296" y="5022827"/>
                </a:cubicBezTo>
                <a:cubicBezTo>
                  <a:pt x="2783235" y="5021889"/>
                  <a:pt x="2785738" y="5021576"/>
                  <a:pt x="2788476" y="5021732"/>
                </a:cubicBezTo>
                <a:close/>
                <a:moveTo>
                  <a:pt x="351212" y="5005697"/>
                </a:moveTo>
                <a:cubicBezTo>
                  <a:pt x="371158" y="5005775"/>
                  <a:pt x="391025" y="5012502"/>
                  <a:pt x="404479" y="5025955"/>
                </a:cubicBezTo>
                <a:cubicBezTo>
                  <a:pt x="432011" y="5052864"/>
                  <a:pt x="433263" y="5104800"/>
                  <a:pt x="406982" y="5132958"/>
                </a:cubicBezTo>
                <a:cubicBezTo>
                  <a:pt x="381326" y="5160490"/>
                  <a:pt x="328764" y="5162993"/>
                  <a:pt x="299980" y="5137964"/>
                </a:cubicBezTo>
                <a:cubicBezTo>
                  <a:pt x="269319" y="5111057"/>
                  <a:pt x="268067" y="5053489"/>
                  <a:pt x="297476" y="5025330"/>
                </a:cubicBezTo>
                <a:cubicBezTo>
                  <a:pt x="311243" y="5012189"/>
                  <a:pt x="331267" y="5005619"/>
                  <a:pt x="351212" y="5005697"/>
                </a:cubicBezTo>
                <a:close/>
                <a:moveTo>
                  <a:pt x="2577287" y="4998267"/>
                </a:moveTo>
                <a:cubicBezTo>
                  <a:pt x="2593009" y="4997641"/>
                  <a:pt x="2608653" y="5000301"/>
                  <a:pt x="2618352" y="5006558"/>
                </a:cubicBezTo>
                <a:cubicBezTo>
                  <a:pt x="2634621" y="5017822"/>
                  <a:pt x="2631492" y="5057869"/>
                  <a:pt x="2641504" y="5105425"/>
                </a:cubicBezTo>
                <a:cubicBezTo>
                  <a:pt x="2593322" y="5098542"/>
                  <a:pt x="2560157" y="5102922"/>
                  <a:pt x="2539509" y="5089155"/>
                </a:cubicBezTo>
                <a:cubicBezTo>
                  <a:pt x="2510725" y="5070384"/>
                  <a:pt x="2508221" y="5029084"/>
                  <a:pt x="2535754" y="5009686"/>
                </a:cubicBezTo>
                <a:cubicBezTo>
                  <a:pt x="2545766" y="5002803"/>
                  <a:pt x="2561565" y="4998892"/>
                  <a:pt x="2577287" y="4998267"/>
                </a:cubicBezTo>
                <a:close/>
                <a:moveTo>
                  <a:pt x="134471" y="4984266"/>
                </a:moveTo>
                <a:cubicBezTo>
                  <a:pt x="154182" y="4985752"/>
                  <a:pt x="173267" y="4993731"/>
                  <a:pt x="185469" y="5007810"/>
                </a:cubicBezTo>
                <a:cubicBezTo>
                  <a:pt x="210499" y="5035967"/>
                  <a:pt x="207996" y="5088530"/>
                  <a:pt x="180463" y="5113560"/>
                </a:cubicBezTo>
                <a:cubicBezTo>
                  <a:pt x="152931" y="5139216"/>
                  <a:pt x="100994" y="5137964"/>
                  <a:pt x="74713" y="5111057"/>
                </a:cubicBezTo>
                <a:cubicBezTo>
                  <a:pt x="46554" y="5081648"/>
                  <a:pt x="49057" y="5025330"/>
                  <a:pt x="79718" y="4999675"/>
                </a:cubicBezTo>
                <a:cubicBezTo>
                  <a:pt x="94424" y="4987786"/>
                  <a:pt x="114760" y="4982780"/>
                  <a:pt x="134471" y="4984266"/>
                </a:cubicBezTo>
                <a:close/>
                <a:moveTo>
                  <a:pt x="2350143" y="4972299"/>
                </a:moveTo>
                <a:cubicBezTo>
                  <a:pt x="2363206" y="4972924"/>
                  <a:pt x="2378067" y="4974958"/>
                  <a:pt x="2389957" y="4974645"/>
                </a:cubicBezTo>
                <a:cubicBezTo>
                  <a:pt x="2369933" y="5009061"/>
                  <a:pt x="2446898" y="5030962"/>
                  <a:pt x="2401219" y="5069133"/>
                </a:cubicBezTo>
                <a:cubicBezTo>
                  <a:pt x="2374938" y="5091032"/>
                  <a:pt x="2333639" y="5091660"/>
                  <a:pt x="2295470" y="5062249"/>
                </a:cubicBezTo>
                <a:cubicBezTo>
                  <a:pt x="2302978" y="5033464"/>
                  <a:pt x="2304230" y="4999675"/>
                  <a:pt x="2321124" y="4978399"/>
                </a:cubicBezTo>
                <a:cubicBezTo>
                  <a:pt x="2325818" y="4972455"/>
                  <a:pt x="2337081" y="4971673"/>
                  <a:pt x="2350143" y="4972299"/>
                </a:cubicBezTo>
                <a:close/>
                <a:moveTo>
                  <a:pt x="2151314" y="4948520"/>
                </a:moveTo>
                <a:cubicBezTo>
                  <a:pt x="2167036" y="4949146"/>
                  <a:pt x="2181584" y="4957124"/>
                  <a:pt x="2191596" y="4973393"/>
                </a:cubicBezTo>
                <a:cubicBezTo>
                  <a:pt x="2204111" y="4994043"/>
                  <a:pt x="2202859" y="5035342"/>
                  <a:pt x="2189719" y="5054739"/>
                </a:cubicBezTo>
                <a:cubicBezTo>
                  <a:pt x="2169069" y="5087278"/>
                  <a:pt x="2132151" y="5081648"/>
                  <a:pt x="2101489" y="5057869"/>
                </a:cubicBezTo>
                <a:cubicBezTo>
                  <a:pt x="2077710" y="5027207"/>
                  <a:pt x="2074582" y="4994668"/>
                  <a:pt x="2103993" y="4967762"/>
                </a:cubicBezTo>
                <a:cubicBezTo>
                  <a:pt x="2118698" y="4954621"/>
                  <a:pt x="2135593" y="4947894"/>
                  <a:pt x="2151314" y="4948520"/>
                </a:cubicBezTo>
                <a:close/>
                <a:moveTo>
                  <a:pt x="1928159" y="4925681"/>
                </a:moveTo>
                <a:cubicBezTo>
                  <a:pt x="1943490" y="4926463"/>
                  <a:pt x="1958508" y="4934285"/>
                  <a:pt x="1971961" y="4948990"/>
                </a:cubicBezTo>
                <a:cubicBezTo>
                  <a:pt x="1998867" y="4978399"/>
                  <a:pt x="1996990" y="5011563"/>
                  <a:pt x="1967581" y="5038470"/>
                </a:cubicBezTo>
                <a:cubicBezTo>
                  <a:pt x="1937545" y="5066629"/>
                  <a:pt x="1906883" y="5059746"/>
                  <a:pt x="1879351" y="5037845"/>
                </a:cubicBezTo>
                <a:cubicBezTo>
                  <a:pt x="1853697" y="5003429"/>
                  <a:pt x="1852444" y="4971516"/>
                  <a:pt x="1882481" y="4944610"/>
                </a:cubicBezTo>
                <a:cubicBezTo>
                  <a:pt x="1897185" y="4931156"/>
                  <a:pt x="1912829" y="4924899"/>
                  <a:pt x="1928159" y="4925681"/>
                </a:cubicBezTo>
                <a:close/>
                <a:moveTo>
                  <a:pt x="1691629" y="4913869"/>
                </a:moveTo>
                <a:cubicBezTo>
                  <a:pt x="1708680" y="4913635"/>
                  <a:pt x="1725732" y="4920518"/>
                  <a:pt x="1739185" y="4934598"/>
                </a:cubicBezTo>
                <a:cubicBezTo>
                  <a:pt x="1765465" y="4963382"/>
                  <a:pt x="1766092" y="4994668"/>
                  <a:pt x="1739811" y="5024079"/>
                </a:cubicBezTo>
                <a:cubicBezTo>
                  <a:pt x="1713529" y="5054114"/>
                  <a:pt x="1672231" y="5054114"/>
                  <a:pt x="1644699" y="5025330"/>
                </a:cubicBezTo>
                <a:cubicBezTo>
                  <a:pt x="1619668" y="4999675"/>
                  <a:pt x="1619668" y="4962129"/>
                  <a:pt x="1644072" y="4935848"/>
                </a:cubicBezTo>
                <a:cubicBezTo>
                  <a:pt x="1657525" y="4921456"/>
                  <a:pt x="1674577" y="4914104"/>
                  <a:pt x="1691629" y="4913869"/>
                </a:cubicBezTo>
                <a:close/>
                <a:moveTo>
                  <a:pt x="1471602" y="4889232"/>
                </a:moveTo>
                <a:cubicBezTo>
                  <a:pt x="1486698" y="4889388"/>
                  <a:pt x="1501716" y="4896115"/>
                  <a:pt x="1516421" y="4909568"/>
                </a:cubicBezTo>
                <a:cubicBezTo>
                  <a:pt x="1545830" y="4937100"/>
                  <a:pt x="1545830" y="4977149"/>
                  <a:pt x="1518298" y="5005306"/>
                </a:cubicBezTo>
                <a:cubicBezTo>
                  <a:pt x="1489514" y="5034090"/>
                  <a:pt x="1449466" y="5033464"/>
                  <a:pt x="1421934" y="5004055"/>
                </a:cubicBezTo>
                <a:cubicBezTo>
                  <a:pt x="1394402" y="4975271"/>
                  <a:pt x="1395652" y="4934598"/>
                  <a:pt x="1426314" y="4908316"/>
                </a:cubicBezTo>
                <a:cubicBezTo>
                  <a:pt x="1441332" y="4895489"/>
                  <a:pt x="1456506" y="4889075"/>
                  <a:pt x="1471602" y="4889232"/>
                </a:cubicBezTo>
                <a:close/>
                <a:moveTo>
                  <a:pt x="1250872" y="4866783"/>
                </a:moveTo>
                <a:cubicBezTo>
                  <a:pt x="1268158" y="4867487"/>
                  <a:pt x="1285210" y="4875152"/>
                  <a:pt x="1298663" y="4889544"/>
                </a:cubicBezTo>
                <a:cubicBezTo>
                  <a:pt x="1325570" y="4918328"/>
                  <a:pt x="1323692" y="4959627"/>
                  <a:pt x="1294908" y="4986534"/>
                </a:cubicBezTo>
                <a:cubicBezTo>
                  <a:pt x="1266124" y="5013441"/>
                  <a:pt x="1224825" y="5011563"/>
                  <a:pt x="1197919" y="4982779"/>
                </a:cubicBezTo>
                <a:cubicBezTo>
                  <a:pt x="1171012" y="4953995"/>
                  <a:pt x="1172889" y="4912696"/>
                  <a:pt x="1201673" y="4885789"/>
                </a:cubicBezTo>
                <a:cubicBezTo>
                  <a:pt x="1216065" y="4872336"/>
                  <a:pt x="1233586" y="4866079"/>
                  <a:pt x="1250872" y="4866783"/>
                </a:cubicBezTo>
                <a:close/>
                <a:moveTo>
                  <a:pt x="3245971" y="4845743"/>
                </a:moveTo>
                <a:cubicBezTo>
                  <a:pt x="3264743" y="4849498"/>
                  <a:pt x="3283515" y="4851373"/>
                  <a:pt x="3301662" y="4857006"/>
                </a:cubicBezTo>
                <a:cubicBezTo>
                  <a:pt x="3307919" y="4858883"/>
                  <a:pt x="3310422" y="4871398"/>
                  <a:pt x="3321059" y="4891422"/>
                </a:cubicBezTo>
                <a:cubicBezTo>
                  <a:pt x="3289147" y="4885164"/>
                  <a:pt x="3269748" y="4883287"/>
                  <a:pt x="3251603" y="4875778"/>
                </a:cubicBezTo>
                <a:cubicBezTo>
                  <a:pt x="3246596" y="4873900"/>
                  <a:pt x="3247848" y="4856380"/>
                  <a:pt x="3245971" y="4845743"/>
                </a:cubicBezTo>
                <a:close/>
                <a:moveTo>
                  <a:pt x="1032801" y="4841597"/>
                </a:moveTo>
                <a:cubicBezTo>
                  <a:pt x="1049461" y="4842926"/>
                  <a:pt x="1065574" y="4851062"/>
                  <a:pt x="1080280" y="4865767"/>
                </a:cubicBezTo>
                <a:cubicBezTo>
                  <a:pt x="1109064" y="4894551"/>
                  <a:pt x="1104684" y="4944610"/>
                  <a:pt x="1072145" y="4969014"/>
                </a:cubicBezTo>
                <a:cubicBezTo>
                  <a:pt x="1037729" y="4994668"/>
                  <a:pt x="1004565" y="4989663"/>
                  <a:pt x="975155" y="4963382"/>
                </a:cubicBezTo>
                <a:cubicBezTo>
                  <a:pt x="946371" y="4931468"/>
                  <a:pt x="949499" y="4882662"/>
                  <a:pt x="982038" y="4858257"/>
                </a:cubicBezTo>
                <a:cubicBezTo>
                  <a:pt x="998933" y="4845742"/>
                  <a:pt x="1016140" y="4840267"/>
                  <a:pt x="1032801" y="4841597"/>
                </a:cubicBezTo>
                <a:close/>
                <a:moveTo>
                  <a:pt x="814261" y="4829942"/>
                </a:moveTo>
                <a:cubicBezTo>
                  <a:pt x="833737" y="4829472"/>
                  <a:pt x="853448" y="4835730"/>
                  <a:pt x="867527" y="4848870"/>
                </a:cubicBezTo>
                <a:cubicBezTo>
                  <a:pt x="895059" y="4875152"/>
                  <a:pt x="896311" y="4925838"/>
                  <a:pt x="870030" y="4953995"/>
                </a:cubicBezTo>
                <a:cubicBezTo>
                  <a:pt x="843748" y="4981529"/>
                  <a:pt x="793064" y="4982779"/>
                  <a:pt x="764905" y="4956499"/>
                </a:cubicBezTo>
                <a:cubicBezTo>
                  <a:pt x="737374" y="4930843"/>
                  <a:pt x="736122" y="4879532"/>
                  <a:pt x="762403" y="4851373"/>
                </a:cubicBezTo>
                <a:cubicBezTo>
                  <a:pt x="775543" y="4837607"/>
                  <a:pt x="794785" y="4830411"/>
                  <a:pt x="814261" y="4829942"/>
                </a:cubicBezTo>
                <a:close/>
                <a:moveTo>
                  <a:pt x="595877" y="4806398"/>
                </a:moveTo>
                <a:cubicBezTo>
                  <a:pt x="615509" y="4806633"/>
                  <a:pt x="635064" y="4813517"/>
                  <a:pt x="648517" y="4826971"/>
                </a:cubicBezTo>
                <a:cubicBezTo>
                  <a:pt x="674798" y="4853877"/>
                  <a:pt x="675425" y="4905188"/>
                  <a:pt x="649769" y="4932720"/>
                </a:cubicBezTo>
                <a:cubicBezTo>
                  <a:pt x="621611" y="4962129"/>
                  <a:pt x="564669" y="4961505"/>
                  <a:pt x="538388" y="4931468"/>
                </a:cubicBezTo>
                <a:cubicBezTo>
                  <a:pt x="513358" y="4903311"/>
                  <a:pt x="515861" y="4851373"/>
                  <a:pt x="542767" y="4825718"/>
                </a:cubicBezTo>
                <a:cubicBezTo>
                  <a:pt x="556534" y="4812578"/>
                  <a:pt x="576244" y="4806164"/>
                  <a:pt x="595877" y="4806398"/>
                </a:cubicBezTo>
                <a:close/>
                <a:moveTo>
                  <a:pt x="0" y="4804952"/>
                </a:moveTo>
                <a:lnTo>
                  <a:pt x="1735" y="4816958"/>
                </a:lnTo>
                <a:lnTo>
                  <a:pt x="0" y="4824888"/>
                </a:lnTo>
                <a:close/>
                <a:moveTo>
                  <a:pt x="377416" y="4783794"/>
                </a:moveTo>
                <a:cubicBezTo>
                  <a:pt x="397439" y="4784889"/>
                  <a:pt x="416994" y="4792554"/>
                  <a:pt x="429509" y="4806320"/>
                </a:cubicBezTo>
                <a:cubicBezTo>
                  <a:pt x="455163" y="4834479"/>
                  <a:pt x="453913" y="4887042"/>
                  <a:pt x="426379" y="4913322"/>
                </a:cubicBezTo>
                <a:cubicBezTo>
                  <a:pt x="396345" y="4942107"/>
                  <a:pt x="339402" y="4938977"/>
                  <a:pt x="313746" y="4907691"/>
                </a:cubicBezTo>
                <a:cubicBezTo>
                  <a:pt x="289968" y="4877655"/>
                  <a:pt x="294348" y="4825094"/>
                  <a:pt x="322507" y="4800689"/>
                </a:cubicBezTo>
                <a:cubicBezTo>
                  <a:pt x="336899" y="4788175"/>
                  <a:pt x="357392" y="4782699"/>
                  <a:pt x="377416" y="4783794"/>
                </a:cubicBezTo>
                <a:close/>
                <a:moveTo>
                  <a:pt x="2628989" y="4775033"/>
                </a:moveTo>
                <a:cubicBezTo>
                  <a:pt x="2625234" y="4797560"/>
                  <a:pt x="2622107" y="4820087"/>
                  <a:pt x="2617100" y="4850748"/>
                </a:cubicBezTo>
                <a:cubicBezTo>
                  <a:pt x="2590820" y="4852626"/>
                  <a:pt x="2571421" y="4853877"/>
                  <a:pt x="2552024" y="4855128"/>
                </a:cubicBezTo>
                <a:cubicBezTo>
                  <a:pt x="2553900" y="4831351"/>
                  <a:pt x="2547642" y="4799437"/>
                  <a:pt x="2560784" y="4786297"/>
                </a:cubicBezTo>
                <a:cubicBezTo>
                  <a:pt x="2573298" y="4773156"/>
                  <a:pt x="2605210" y="4778163"/>
                  <a:pt x="2628989" y="4775033"/>
                </a:cubicBezTo>
                <a:close/>
                <a:moveTo>
                  <a:pt x="152461" y="4762519"/>
                </a:moveTo>
                <a:cubicBezTo>
                  <a:pt x="172171" y="4762832"/>
                  <a:pt x="191726" y="4769715"/>
                  <a:pt x="204867" y="4783168"/>
                </a:cubicBezTo>
                <a:cubicBezTo>
                  <a:pt x="231773" y="4810074"/>
                  <a:pt x="232400" y="4861386"/>
                  <a:pt x="206119" y="4888919"/>
                </a:cubicBezTo>
                <a:cubicBezTo>
                  <a:pt x="180463" y="4915825"/>
                  <a:pt x="128527" y="4917703"/>
                  <a:pt x="100367" y="4892673"/>
                </a:cubicBezTo>
                <a:cubicBezTo>
                  <a:pt x="70333" y="4865767"/>
                  <a:pt x="69708" y="4808824"/>
                  <a:pt x="99117" y="4781291"/>
                </a:cubicBezTo>
                <a:cubicBezTo>
                  <a:pt x="112883" y="4768463"/>
                  <a:pt x="132750" y="4762206"/>
                  <a:pt x="152461" y="4762519"/>
                </a:cubicBezTo>
                <a:close/>
                <a:moveTo>
                  <a:pt x="2380804" y="4740618"/>
                </a:moveTo>
                <a:cubicBezTo>
                  <a:pt x="2398873" y="4741087"/>
                  <a:pt x="2416863" y="4748753"/>
                  <a:pt x="2424371" y="4763145"/>
                </a:cubicBezTo>
                <a:cubicBezTo>
                  <a:pt x="2436261" y="4786922"/>
                  <a:pt x="2433133" y="4818209"/>
                  <a:pt x="2435635" y="4835104"/>
                </a:cubicBezTo>
                <a:cubicBezTo>
                  <a:pt x="2398091" y="4869520"/>
                  <a:pt x="2344903" y="4868270"/>
                  <a:pt x="2332388" y="4838859"/>
                </a:cubicBezTo>
                <a:cubicBezTo>
                  <a:pt x="2323002" y="4816959"/>
                  <a:pt x="2325504" y="4782543"/>
                  <a:pt x="2336768" y="4761266"/>
                </a:cubicBezTo>
                <a:cubicBezTo>
                  <a:pt x="2344590" y="4746874"/>
                  <a:pt x="2362736" y="4740148"/>
                  <a:pt x="2380804" y="4740618"/>
                </a:cubicBezTo>
                <a:close/>
                <a:moveTo>
                  <a:pt x="2148342" y="4737880"/>
                </a:moveTo>
                <a:cubicBezTo>
                  <a:pt x="2163751" y="4738584"/>
                  <a:pt x="2179081" y="4742495"/>
                  <a:pt x="2189093" y="4749379"/>
                </a:cubicBezTo>
                <a:cubicBezTo>
                  <a:pt x="2222257" y="4771905"/>
                  <a:pt x="2211620" y="4807572"/>
                  <a:pt x="2194099" y="4835104"/>
                </a:cubicBezTo>
                <a:cubicBezTo>
                  <a:pt x="2158432" y="4860760"/>
                  <a:pt x="2125893" y="4863263"/>
                  <a:pt x="2099612" y="4833227"/>
                </a:cubicBezTo>
                <a:cubicBezTo>
                  <a:pt x="2073957" y="4803192"/>
                  <a:pt x="2073957" y="4765021"/>
                  <a:pt x="2107121" y="4745624"/>
                </a:cubicBezTo>
                <a:cubicBezTo>
                  <a:pt x="2117446" y="4739679"/>
                  <a:pt x="2132933" y="4737176"/>
                  <a:pt x="2148342" y="4737880"/>
                </a:cubicBezTo>
                <a:close/>
                <a:moveTo>
                  <a:pt x="1937388" y="4715041"/>
                </a:moveTo>
                <a:cubicBezTo>
                  <a:pt x="1952719" y="4715432"/>
                  <a:pt x="1967893" y="4722784"/>
                  <a:pt x="1981973" y="4736864"/>
                </a:cubicBezTo>
                <a:cubicBezTo>
                  <a:pt x="2011382" y="4766899"/>
                  <a:pt x="2003247" y="4797560"/>
                  <a:pt x="1984475" y="4823841"/>
                </a:cubicBezTo>
                <a:cubicBezTo>
                  <a:pt x="1948809" y="4851373"/>
                  <a:pt x="1916895" y="4853877"/>
                  <a:pt x="1889363" y="4824467"/>
                </a:cubicBezTo>
                <a:cubicBezTo>
                  <a:pt x="1862456" y="4795682"/>
                  <a:pt x="1863082" y="4762519"/>
                  <a:pt x="1891866" y="4734987"/>
                </a:cubicBezTo>
                <a:cubicBezTo>
                  <a:pt x="1906571" y="4721220"/>
                  <a:pt x="1922058" y="4714649"/>
                  <a:pt x="1937388" y="4715041"/>
                </a:cubicBezTo>
                <a:close/>
                <a:moveTo>
                  <a:pt x="1711496" y="4692670"/>
                </a:moveTo>
                <a:cubicBezTo>
                  <a:pt x="1729017" y="4691966"/>
                  <a:pt x="1747007" y="4698693"/>
                  <a:pt x="1761085" y="4713085"/>
                </a:cubicBezTo>
                <a:cubicBezTo>
                  <a:pt x="1787992" y="4742495"/>
                  <a:pt x="1789244" y="4774408"/>
                  <a:pt x="1761712" y="4803192"/>
                </a:cubicBezTo>
                <a:cubicBezTo>
                  <a:pt x="1734179" y="4832602"/>
                  <a:pt x="1702267" y="4831351"/>
                  <a:pt x="1671605" y="4808197"/>
                </a:cubicBezTo>
                <a:cubicBezTo>
                  <a:pt x="1643447" y="4778788"/>
                  <a:pt x="1639692" y="4748126"/>
                  <a:pt x="1664721" y="4716839"/>
                </a:cubicBezTo>
                <a:cubicBezTo>
                  <a:pt x="1676923" y="4701509"/>
                  <a:pt x="1693975" y="4693374"/>
                  <a:pt x="1711496" y="4692670"/>
                </a:cubicBezTo>
                <a:close/>
                <a:moveTo>
                  <a:pt x="3541946" y="4683049"/>
                </a:moveTo>
                <a:cubicBezTo>
                  <a:pt x="3540694" y="4694313"/>
                  <a:pt x="3539444" y="4705575"/>
                  <a:pt x="3536940" y="4726225"/>
                </a:cubicBezTo>
                <a:cubicBezTo>
                  <a:pt x="3514413" y="4724974"/>
                  <a:pt x="3496268" y="4723723"/>
                  <a:pt x="3478746" y="4723723"/>
                </a:cubicBezTo>
                <a:cubicBezTo>
                  <a:pt x="3481876" y="4713085"/>
                  <a:pt x="3482501" y="4695565"/>
                  <a:pt x="3488758" y="4693061"/>
                </a:cubicBezTo>
                <a:cubicBezTo>
                  <a:pt x="3505028" y="4686178"/>
                  <a:pt x="3523800" y="4686178"/>
                  <a:pt x="3541946" y="4683049"/>
                </a:cubicBezTo>
                <a:close/>
                <a:moveTo>
                  <a:pt x="1492017" y="4668266"/>
                </a:moveTo>
                <a:cubicBezTo>
                  <a:pt x="1507191" y="4668188"/>
                  <a:pt x="1522365" y="4674602"/>
                  <a:pt x="1537070" y="4687430"/>
                </a:cubicBezTo>
                <a:cubicBezTo>
                  <a:pt x="1567106" y="4713085"/>
                  <a:pt x="1568357" y="4753759"/>
                  <a:pt x="1540825" y="4782543"/>
                </a:cubicBezTo>
                <a:cubicBezTo>
                  <a:pt x="1512666" y="4811327"/>
                  <a:pt x="1473245" y="4811327"/>
                  <a:pt x="1445086" y="4783168"/>
                </a:cubicBezTo>
                <a:cubicBezTo>
                  <a:pt x="1416929" y="4755009"/>
                  <a:pt x="1417554" y="4714963"/>
                  <a:pt x="1446963" y="4688056"/>
                </a:cubicBezTo>
                <a:cubicBezTo>
                  <a:pt x="1461669" y="4674915"/>
                  <a:pt x="1476843" y="4668344"/>
                  <a:pt x="1492017" y="4668266"/>
                </a:cubicBezTo>
                <a:close/>
                <a:moveTo>
                  <a:pt x="3682112" y="4654265"/>
                </a:moveTo>
                <a:cubicBezTo>
                  <a:pt x="3712773" y="4660524"/>
                  <a:pt x="3733423" y="4663652"/>
                  <a:pt x="3752822" y="4669909"/>
                </a:cubicBezTo>
                <a:cubicBezTo>
                  <a:pt x="3756575" y="4671161"/>
                  <a:pt x="3755950" y="4685553"/>
                  <a:pt x="3757202" y="4693688"/>
                </a:cubicBezTo>
                <a:cubicBezTo>
                  <a:pt x="3734675" y="4693688"/>
                  <a:pt x="3712148" y="4694313"/>
                  <a:pt x="3690247" y="4692435"/>
                </a:cubicBezTo>
                <a:cubicBezTo>
                  <a:pt x="3687744" y="4692435"/>
                  <a:pt x="3686492" y="4676792"/>
                  <a:pt x="3682112" y="4654265"/>
                </a:cubicBezTo>
                <a:close/>
                <a:moveTo>
                  <a:pt x="1271678" y="4644645"/>
                </a:moveTo>
                <a:cubicBezTo>
                  <a:pt x="1288964" y="4644880"/>
                  <a:pt x="1306172" y="4652075"/>
                  <a:pt x="1319938" y="4666154"/>
                </a:cubicBezTo>
                <a:cubicBezTo>
                  <a:pt x="1347471" y="4694313"/>
                  <a:pt x="1346844" y="4735611"/>
                  <a:pt x="1318687" y="4763145"/>
                </a:cubicBezTo>
                <a:cubicBezTo>
                  <a:pt x="1290528" y="4790677"/>
                  <a:pt x="1249229" y="4790052"/>
                  <a:pt x="1221697" y="4761893"/>
                </a:cubicBezTo>
                <a:cubicBezTo>
                  <a:pt x="1194164" y="4733734"/>
                  <a:pt x="1194789" y="4692435"/>
                  <a:pt x="1222948" y="4664904"/>
                </a:cubicBezTo>
                <a:cubicBezTo>
                  <a:pt x="1237028" y="4651137"/>
                  <a:pt x="1254392" y="4644410"/>
                  <a:pt x="1271678" y="4644645"/>
                </a:cubicBezTo>
                <a:close/>
                <a:moveTo>
                  <a:pt x="1053529" y="4621180"/>
                </a:moveTo>
                <a:cubicBezTo>
                  <a:pt x="1072458" y="4622509"/>
                  <a:pt x="1090917" y="4631426"/>
                  <a:pt x="1103432" y="4647382"/>
                </a:cubicBezTo>
                <a:cubicBezTo>
                  <a:pt x="1129713" y="4680546"/>
                  <a:pt x="1125333" y="4713710"/>
                  <a:pt x="1099052" y="4743121"/>
                </a:cubicBezTo>
                <a:cubicBezTo>
                  <a:pt x="1067138" y="4772530"/>
                  <a:pt x="1019582" y="4770028"/>
                  <a:pt x="994553" y="4737489"/>
                </a:cubicBezTo>
                <a:cubicBezTo>
                  <a:pt x="968897" y="4703698"/>
                  <a:pt x="971401" y="4669909"/>
                  <a:pt x="1000810" y="4640500"/>
                </a:cubicBezTo>
                <a:cubicBezTo>
                  <a:pt x="1015202" y="4626108"/>
                  <a:pt x="1034600" y="4619850"/>
                  <a:pt x="1053529" y="4621180"/>
                </a:cubicBezTo>
                <a:close/>
                <a:moveTo>
                  <a:pt x="834519" y="4597870"/>
                </a:moveTo>
                <a:cubicBezTo>
                  <a:pt x="853917" y="4599513"/>
                  <a:pt x="872533" y="4608273"/>
                  <a:pt x="884422" y="4624230"/>
                </a:cubicBezTo>
                <a:cubicBezTo>
                  <a:pt x="908826" y="4657394"/>
                  <a:pt x="906948" y="4692435"/>
                  <a:pt x="878164" y="4722472"/>
                </a:cubicBezTo>
                <a:cubicBezTo>
                  <a:pt x="851258" y="4750629"/>
                  <a:pt x="799322" y="4747501"/>
                  <a:pt x="773666" y="4718717"/>
                </a:cubicBezTo>
                <a:cubicBezTo>
                  <a:pt x="747385" y="4690558"/>
                  <a:pt x="751139" y="4638622"/>
                  <a:pt x="779923" y="4614218"/>
                </a:cubicBezTo>
                <a:cubicBezTo>
                  <a:pt x="794941" y="4601703"/>
                  <a:pt x="815121" y="4596228"/>
                  <a:pt x="834519" y="4597870"/>
                </a:cubicBezTo>
                <a:close/>
                <a:moveTo>
                  <a:pt x="3107056" y="4591066"/>
                </a:moveTo>
                <a:cubicBezTo>
                  <a:pt x="3099546" y="4634242"/>
                  <a:pt x="3098296" y="4663652"/>
                  <a:pt x="3087659" y="4689933"/>
                </a:cubicBezTo>
                <a:cubicBezTo>
                  <a:pt x="3085154" y="4694938"/>
                  <a:pt x="3043856" y="4693688"/>
                  <a:pt x="3030090" y="4683049"/>
                </a:cubicBezTo>
                <a:cubicBezTo>
                  <a:pt x="3003809" y="4662399"/>
                  <a:pt x="3005686" y="4630488"/>
                  <a:pt x="3032593" y="4611088"/>
                </a:cubicBezTo>
                <a:cubicBezTo>
                  <a:pt x="3047610" y="4599200"/>
                  <a:pt x="3072640" y="4599826"/>
                  <a:pt x="3107056" y="4591066"/>
                </a:cubicBezTo>
                <a:close/>
                <a:moveTo>
                  <a:pt x="615197" y="4585903"/>
                </a:moveTo>
                <a:cubicBezTo>
                  <a:pt x="634908" y="4585433"/>
                  <a:pt x="654775" y="4591691"/>
                  <a:pt x="668541" y="4604831"/>
                </a:cubicBezTo>
                <a:cubicBezTo>
                  <a:pt x="696075" y="4631113"/>
                  <a:pt x="697325" y="4683049"/>
                  <a:pt x="671044" y="4710582"/>
                </a:cubicBezTo>
                <a:cubicBezTo>
                  <a:pt x="644762" y="4738115"/>
                  <a:pt x="592826" y="4739367"/>
                  <a:pt x="565294" y="4713085"/>
                </a:cubicBezTo>
                <a:cubicBezTo>
                  <a:pt x="537762" y="4686804"/>
                  <a:pt x="536510" y="4634867"/>
                  <a:pt x="562792" y="4607334"/>
                </a:cubicBezTo>
                <a:cubicBezTo>
                  <a:pt x="575932" y="4593568"/>
                  <a:pt x="595486" y="4586372"/>
                  <a:pt x="615197" y="4585903"/>
                </a:cubicBezTo>
                <a:close/>
                <a:moveTo>
                  <a:pt x="2810454" y="4580427"/>
                </a:moveTo>
                <a:cubicBezTo>
                  <a:pt x="2836737" y="4583556"/>
                  <a:pt x="2871151" y="4577299"/>
                  <a:pt x="2886170" y="4591692"/>
                </a:cubicBezTo>
                <a:cubicBezTo>
                  <a:pt x="2900561" y="4605458"/>
                  <a:pt x="2894305" y="4640500"/>
                  <a:pt x="2898058" y="4684301"/>
                </a:cubicBezTo>
                <a:cubicBezTo>
                  <a:pt x="2855507" y="4675541"/>
                  <a:pt x="2815460" y="4678043"/>
                  <a:pt x="2808578" y="4663652"/>
                </a:cubicBezTo>
                <a:cubicBezTo>
                  <a:pt x="2797940" y="4641750"/>
                  <a:pt x="2808578" y="4608586"/>
                  <a:pt x="2810454" y="4580427"/>
                </a:cubicBezTo>
                <a:close/>
                <a:moveTo>
                  <a:pt x="393137" y="4563376"/>
                </a:moveTo>
                <a:cubicBezTo>
                  <a:pt x="412926" y="4562906"/>
                  <a:pt x="432950" y="4569164"/>
                  <a:pt x="447028" y="4582305"/>
                </a:cubicBezTo>
                <a:cubicBezTo>
                  <a:pt x="474562" y="4608586"/>
                  <a:pt x="475813" y="4660524"/>
                  <a:pt x="449533" y="4688681"/>
                </a:cubicBezTo>
                <a:cubicBezTo>
                  <a:pt x="423251" y="4716215"/>
                  <a:pt x="370689" y="4717465"/>
                  <a:pt x="343156" y="4691184"/>
                </a:cubicBezTo>
                <a:cubicBezTo>
                  <a:pt x="315623" y="4664904"/>
                  <a:pt x="314372" y="4612966"/>
                  <a:pt x="340652" y="4584807"/>
                </a:cubicBezTo>
                <a:cubicBezTo>
                  <a:pt x="353793" y="4571041"/>
                  <a:pt x="373348" y="4563845"/>
                  <a:pt x="393137" y="4563376"/>
                </a:cubicBezTo>
                <a:close/>
                <a:moveTo>
                  <a:pt x="171546" y="4541476"/>
                </a:moveTo>
                <a:cubicBezTo>
                  <a:pt x="191257" y="4541006"/>
                  <a:pt x="211125" y="4547264"/>
                  <a:pt x="224891" y="4560404"/>
                </a:cubicBezTo>
                <a:cubicBezTo>
                  <a:pt x="252423" y="4586686"/>
                  <a:pt x="253675" y="4638622"/>
                  <a:pt x="227393" y="4666154"/>
                </a:cubicBezTo>
                <a:cubicBezTo>
                  <a:pt x="201112" y="4693688"/>
                  <a:pt x="149176" y="4694938"/>
                  <a:pt x="121644" y="4668657"/>
                </a:cubicBezTo>
                <a:cubicBezTo>
                  <a:pt x="94110" y="4642377"/>
                  <a:pt x="92860" y="4590440"/>
                  <a:pt x="119140" y="4562907"/>
                </a:cubicBezTo>
                <a:cubicBezTo>
                  <a:pt x="132280" y="4549141"/>
                  <a:pt x="151835" y="4541945"/>
                  <a:pt x="171546" y="4541476"/>
                </a:cubicBezTo>
                <a:close/>
                <a:moveTo>
                  <a:pt x="0" y="4539558"/>
                </a:moveTo>
                <a:lnTo>
                  <a:pt x="7133" y="4545386"/>
                </a:lnTo>
                <a:cubicBezTo>
                  <a:pt x="32162" y="4578550"/>
                  <a:pt x="30911" y="4613592"/>
                  <a:pt x="2753" y="4644254"/>
                </a:cubicBezTo>
                <a:lnTo>
                  <a:pt x="0" y="4646086"/>
                </a:lnTo>
                <a:close/>
                <a:moveTo>
                  <a:pt x="2395901" y="4530212"/>
                </a:moveTo>
                <a:cubicBezTo>
                  <a:pt x="2413734" y="4531777"/>
                  <a:pt x="2431255" y="4540381"/>
                  <a:pt x="2438138" y="4554773"/>
                </a:cubicBezTo>
                <a:cubicBezTo>
                  <a:pt x="2448775" y="4579176"/>
                  <a:pt x="2444395" y="4609213"/>
                  <a:pt x="2448775" y="4659272"/>
                </a:cubicBezTo>
                <a:cubicBezTo>
                  <a:pt x="2399342" y="4646130"/>
                  <a:pt x="2360546" y="4646757"/>
                  <a:pt x="2345528" y="4627985"/>
                </a:cubicBezTo>
                <a:cubicBezTo>
                  <a:pt x="2332388" y="4612341"/>
                  <a:pt x="2338646" y="4569790"/>
                  <a:pt x="2351786" y="4547890"/>
                </a:cubicBezTo>
                <a:cubicBezTo>
                  <a:pt x="2359921" y="4534123"/>
                  <a:pt x="2378067" y="4528648"/>
                  <a:pt x="2395901" y="4530212"/>
                </a:cubicBezTo>
                <a:close/>
                <a:moveTo>
                  <a:pt x="2171338" y="4516680"/>
                </a:moveTo>
                <a:cubicBezTo>
                  <a:pt x="2186590" y="4517540"/>
                  <a:pt x="2201608" y="4521608"/>
                  <a:pt x="2210995" y="4528491"/>
                </a:cubicBezTo>
                <a:cubicBezTo>
                  <a:pt x="2242282" y="4550393"/>
                  <a:pt x="2236024" y="4586686"/>
                  <a:pt x="2211620" y="4616721"/>
                </a:cubicBezTo>
                <a:cubicBezTo>
                  <a:pt x="2180332" y="4638622"/>
                  <a:pt x="2147795" y="4641125"/>
                  <a:pt x="2122138" y="4611088"/>
                </a:cubicBezTo>
                <a:cubicBezTo>
                  <a:pt x="2097109" y="4581679"/>
                  <a:pt x="2097109" y="4542883"/>
                  <a:pt x="2130273" y="4524111"/>
                </a:cubicBezTo>
                <a:cubicBezTo>
                  <a:pt x="2140598" y="4518166"/>
                  <a:pt x="2156085" y="4515820"/>
                  <a:pt x="2171338" y="4516680"/>
                </a:cubicBezTo>
                <a:close/>
                <a:moveTo>
                  <a:pt x="1956474" y="4493919"/>
                </a:moveTo>
                <a:cubicBezTo>
                  <a:pt x="1971648" y="4493606"/>
                  <a:pt x="1986978" y="4500333"/>
                  <a:pt x="2001370" y="4514099"/>
                </a:cubicBezTo>
                <a:cubicBezTo>
                  <a:pt x="2030781" y="4541632"/>
                  <a:pt x="2028277" y="4572920"/>
                  <a:pt x="2004500" y="4604206"/>
                </a:cubicBezTo>
                <a:cubicBezTo>
                  <a:pt x="1974463" y="4629236"/>
                  <a:pt x="1943177" y="4632990"/>
                  <a:pt x="1914393" y="4605458"/>
                </a:cubicBezTo>
                <a:cubicBezTo>
                  <a:pt x="1886234" y="4577925"/>
                  <a:pt x="1884983" y="4544760"/>
                  <a:pt x="1912515" y="4515977"/>
                </a:cubicBezTo>
                <a:cubicBezTo>
                  <a:pt x="1926282" y="4501585"/>
                  <a:pt x="1941300" y="4494232"/>
                  <a:pt x="1956474" y="4493919"/>
                </a:cubicBezTo>
                <a:close/>
                <a:moveTo>
                  <a:pt x="1738559" y="4470533"/>
                </a:moveTo>
                <a:cubicBezTo>
                  <a:pt x="1753734" y="4471080"/>
                  <a:pt x="1768595" y="4478433"/>
                  <a:pt x="1782362" y="4492825"/>
                </a:cubicBezTo>
                <a:cubicBezTo>
                  <a:pt x="1809894" y="4521608"/>
                  <a:pt x="1807391" y="4552895"/>
                  <a:pt x="1782362" y="4582932"/>
                </a:cubicBezTo>
                <a:cubicBezTo>
                  <a:pt x="1752952" y="4607961"/>
                  <a:pt x="1722289" y="4610464"/>
                  <a:pt x="1692255" y="4584182"/>
                </a:cubicBezTo>
                <a:cubicBezTo>
                  <a:pt x="1662845" y="4557901"/>
                  <a:pt x="1663471" y="4514724"/>
                  <a:pt x="1692880" y="4489069"/>
                </a:cubicBezTo>
                <a:cubicBezTo>
                  <a:pt x="1707898" y="4476242"/>
                  <a:pt x="1723385" y="4469985"/>
                  <a:pt x="1738559" y="4470533"/>
                </a:cubicBezTo>
                <a:close/>
                <a:moveTo>
                  <a:pt x="1514544" y="4446988"/>
                </a:moveTo>
                <a:cubicBezTo>
                  <a:pt x="1529718" y="4446988"/>
                  <a:pt x="1544892" y="4453715"/>
                  <a:pt x="1559597" y="4467169"/>
                </a:cubicBezTo>
                <a:cubicBezTo>
                  <a:pt x="1589633" y="4494075"/>
                  <a:pt x="1590258" y="4535375"/>
                  <a:pt x="1560224" y="4562907"/>
                </a:cubicBezTo>
                <a:cubicBezTo>
                  <a:pt x="1530813" y="4589814"/>
                  <a:pt x="1500151" y="4588562"/>
                  <a:pt x="1473870" y="4567287"/>
                </a:cubicBezTo>
                <a:cubicBezTo>
                  <a:pt x="1440081" y="4535375"/>
                  <a:pt x="1439455" y="4494702"/>
                  <a:pt x="1469490" y="4467169"/>
                </a:cubicBezTo>
                <a:cubicBezTo>
                  <a:pt x="1484196" y="4453715"/>
                  <a:pt x="1499370" y="4446988"/>
                  <a:pt x="1514544" y="4446988"/>
                </a:cubicBezTo>
                <a:close/>
                <a:moveTo>
                  <a:pt x="1294831" y="4423680"/>
                </a:moveTo>
                <a:cubicBezTo>
                  <a:pt x="1310083" y="4424149"/>
                  <a:pt x="1325257" y="4431188"/>
                  <a:pt x="1339962" y="4444642"/>
                </a:cubicBezTo>
                <a:cubicBezTo>
                  <a:pt x="1369371" y="4471548"/>
                  <a:pt x="1368746" y="4512849"/>
                  <a:pt x="1340587" y="4541006"/>
                </a:cubicBezTo>
                <a:cubicBezTo>
                  <a:pt x="1311804" y="4569165"/>
                  <a:pt x="1271131" y="4567912"/>
                  <a:pt x="1243597" y="4538503"/>
                </a:cubicBezTo>
                <a:cubicBezTo>
                  <a:pt x="1216691" y="4509719"/>
                  <a:pt x="1218568" y="4467795"/>
                  <a:pt x="1249229" y="4442139"/>
                </a:cubicBezTo>
                <a:cubicBezTo>
                  <a:pt x="1264247" y="4429311"/>
                  <a:pt x="1279578" y="4423210"/>
                  <a:pt x="1294831" y="4423680"/>
                </a:cubicBezTo>
                <a:close/>
                <a:moveTo>
                  <a:pt x="3274755" y="4405220"/>
                </a:moveTo>
                <a:cubicBezTo>
                  <a:pt x="3297282" y="4406472"/>
                  <a:pt x="3318556" y="4407723"/>
                  <a:pt x="3340458" y="4408975"/>
                </a:cubicBezTo>
                <a:cubicBezTo>
                  <a:pt x="3339206" y="4416484"/>
                  <a:pt x="3339206" y="4429624"/>
                  <a:pt x="3336078" y="4430875"/>
                </a:cubicBezTo>
                <a:cubicBezTo>
                  <a:pt x="3310422" y="4438384"/>
                  <a:pt x="3284140" y="4444016"/>
                  <a:pt x="3258486" y="4450899"/>
                </a:cubicBezTo>
                <a:cubicBezTo>
                  <a:pt x="3262866" y="4439011"/>
                  <a:pt x="3267246" y="4427121"/>
                  <a:pt x="3274755" y="4405220"/>
                </a:cubicBezTo>
                <a:close/>
                <a:moveTo>
                  <a:pt x="1073631" y="4399120"/>
                </a:moveTo>
                <a:cubicBezTo>
                  <a:pt x="1089978" y="4399902"/>
                  <a:pt x="1106248" y="4407724"/>
                  <a:pt x="1121578" y="4421490"/>
                </a:cubicBezTo>
                <a:cubicBezTo>
                  <a:pt x="1149110" y="4455279"/>
                  <a:pt x="1149737" y="4488445"/>
                  <a:pt x="1120326" y="4519106"/>
                </a:cubicBezTo>
                <a:cubicBezTo>
                  <a:pt x="1092168" y="4549766"/>
                  <a:pt x="1044612" y="4547890"/>
                  <a:pt x="1018330" y="4515351"/>
                </a:cubicBezTo>
                <a:cubicBezTo>
                  <a:pt x="992050" y="4482185"/>
                  <a:pt x="993927" y="4447771"/>
                  <a:pt x="1025214" y="4418987"/>
                </a:cubicBezTo>
                <a:cubicBezTo>
                  <a:pt x="1040857" y="4404595"/>
                  <a:pt x="1057283" y="4398338"/>
                  <a:pt x="1073631" y="4399120"/>
                </a:cubicBezTo>
                <a:close/>
                <a:moveTo>
                  <a:pt x="3080697" y="4381755"/>
                </a:moveTo>
                <a:cubicBezTo>
                  <a:pt x="3094228" y="4382381"/>
                  <a:pt x="3107368" y="4389889"/>
                  <a:pt x="3115816" y="4403968"/>
                </a:cubicBezTo>
                <a:cubicBezTo>
                  <a:pt x="3125828" y="4420864"/>
                  <a:pt x="3126455" y="4458409"/>
                  <a:pt x="3114565" y="4470923"/>
                </a:cubicBezTo>
                <a:cubicBezTo>
                  <a:pt x="3100798" y="4485941"/>
                  <a:pt x="3068886" y="4484064"/>
                  <a:pt x="3044482" y="4489695"/>
                </a:cubicBezTo>
                <a:cubicBezTo>
                  <a:pt x="3038224" y="4483438"/>
                  <a:pt x="3032593" y="4477805"/>
                  <a:pt x="3026336" y="4472800"/>
                </a:cubicBezTo>
                <a:cubicBezTo>
                  <a:pt x="3031341" y="4448396"/>
                  <a:pt x="3029464" y="4418987"/>
                  <a:pt x="3043230" y="4400840"/>
                </a:cubicBezTo>
                <a:cubicBezTo>
                  <a:pt x="3053242" y="4387387"/>
                  <a:pt x="3067165" y="4381129"/>
                  <a:pt x="3080697" y="4381755"/>
                </a:cubicBezTo>
                <a:close/>
                <a:moveTo>
                  <a:pt x="854465" y="4376436"/>
                </a:moveTo>
                <a:cubicBezTo>
                  <a:pt x="870812" y="4377531"/>
                  <a:pt x="886612" y="4385510"/>
                  <a:pt x="901318" y="4400215"/>
                </a:cubicBezTo>
                <a:cubicBezTo>
                  <a:pt x="930102" y="4428999"/>
                  <a:pt x="926347" y="4477805"/>
                  <a:pt x="894434" y="4502836"/>
                </a:cubicBezTo>
                <a:cubicBezTo>
                  <a:pt x="861270" y="4529117"/>
                  <a:pt x="828106" y="4524737"/>
                  <a:pt x="798696" y="4498455"/>
                </a:cubicBezTo>
                <a:cubicBezTo>
                  <a:pt x="769286" y="4466543"/>
                  <a:pt x="771789" y="4418987"/>
                  <a:pt x="804327" y="4393958"/>
                </a:cubicBezTo>
                <a:cubicBezTo>
                  <a:pt x="821222" y="4381130"/>
                  <a:pt x="838117" y="4375341"/>
                  <a:pt x="854465" y="4376436"/>
                </a:cubicBezTo>
                <a:close/>
                <a:moveTo>
                  <a:pt x="643747" y="4365643"/>
                </a:moveTo>
                <a:cubicBezTo>
                  <a:pt x="663223" y="4367207"/>
                  <a:pt x="682308" y="4376124"/>
                  <a:pt x="694823" y="4391454"/>
                </a:cubicBezTo>
                <a:cubicBezTo>
                  <a:pt x="718600" y="4420864"/>
                  <a:pt x="715472" y="4465917"/>
                  <a:pt x="687940" y="4490947"/>
                </a:cubicBezTo>
                <a:cubicBezTo>
                  <a:pt x="658529" y="4517854"/>
                  <a:pt x="607218" y="4514724"/>
                  <a:pt x="583441" y="4482812"/>
                </a:cubicBezTo>
                <a:cubicBezTo>
                  <a:pt x="557785" y="4449022"/>
                  <a:pt x="560914" y="4413980"/>
                  <a:pt x="590324" y="4383946"/>
                </a:cubicBezTo>
                <a:cubicBezTo>
                  <a:pt x="604403" y="4369866"/>
                  <a:pt x="624270" y="4364078"/>
                  <a:pt x="643747" y="4365643"/>
                </a:cubicBezTo>
                <a:close/>
                <a:moveTo>
                  <a:pt x="2912450" y="4360167"/>
                </a:moveTo>
                <a:cubicBezTo>
                  <a:pt x="2904942" y="4403968"/>
                  <a:pt x="2908695" y="4434631"/>
                  <a:pt x="2894930" y="4452776"/>
                </a:cubicBezTo>
                <a:cubicBezTo>
                  <a:pt x="2873029" y="4481561"/>
                  <a:pt x="2834232" y="4480310"/>
                  <a:pt x="2815460" y="4450274"/>
                </a:cubicBezTo>
                <a:cubicBezTo>
                  <a:pt x="2804823" y="4432127"/>
                  <a:pt x="2807326" y="4391454"/>
                  <a:pt x="2821092" y="4376436"/>
                </a:cubicBezTo>
                <a:cubicBezTo>
                  <a:pt x="2833607" y="4362044"/>
                  <a:pt x="2868649" y="4367051"/>
                  <a:pt x="2912450" y="4360167"/>
                </a:cubicBezTo>
                <a:close/>
                <a:moveTo>
                  <a:pt x="419966" y="4342568"/>
                </a:moveTo>
                <a:cubicBezTo>
                  <a:pt x="439520" y="4343115"/>
                  <a:pt x="458605" y="4350781"/>
                  <a:pt x="470807" y="4365799"/>
                </a:cubicBezTo>
                <a:cubicBezTo>
                  <a:pt x="497089" y="4397711"/>
                  <a:pt x="497089" y="4432752"/>
                  <a:pt x="470182" y="4464666"/>
                </a:cubicBezTo>
                <a:cubicBezTo>
                  <a:pt x="445151" y="4494702"/>
                  <a:pt x="393840" y="4494702"/>
                  <a:pt x="365683" y="4467169"/>
                </a:cubicBezTo>
                <a:cubicBezTo>
                  <a:pt x="337524" y="4439636"/>
                  <a:pt x="338149" y="4389578"/>
                  <a:pt x="366308" y="4362044"/>
                </a:cubicBezTo>
                <a:cubicBezTo>
                  <a:pt x="380388" y="4348591"/>
                  <a:pt x="400412" y="4342021"/>
                  <a:pt x="419966" y="4342568"/>
                </a:cubicBezTo>
                <a:close/>
                <a:moveTo>
                  <a:pt x="2637750" y="4342021"/>
                </a:moveTo>
                <a:cubicBezTo>
                  <a:pt x="2652455" y="4342646"/>
                  <a:pt x="2666534" y="4346401"/>
                  <a:pt x="2673417" y="4353284"/>
                </a:cubicBezTo>
                <a:cubicBezTo>
                  <a:pt x="2689687" y="4369554"/>
                  <a:pt x="2685932" y="4405220"/>
                  <a:pt x="2690937" y="4432752"/>
                </a:cubicBezTo>
                <a:cubicBezTo>
                  <a:pt x="2684680" y="4438384"/>
                  <a:pt x="2678423" y="4444642"/>
                  <a:pt x="2672165" y="4450274"/>
                </a:cubicBezTo>
                <a:cubicBezTo>
                  <a:pt x="2644633" y="4444642"/>
                  <a:pt x="2610842" y="4445894"/>
                  <a:pt x="2592070" y="4430250"/>
                </a:cubicBezTo>
                <a:cubicBezTo>
                  <a:pt x="2565164" y="4408348"/>
                  <a:pt x="2567666" y="4367676"/>
                  <a:pt x="2598328" y="4349530"/>
                </a:cubicBezTo>
                <a:cubicBezTo>
                  <a:pt x="2607714" y="4343898"/>
                  <a:pt x="2623045" y="4341395"/>
                  <a:pt x="2637750" y="4342021"/>
                </a:cubicBezTo>
                <a:close/>
                <a:moveTo>
                  <a:pt x="189224" y="4331931"/>
                </a:moveTo>
                <a:cubicBezTo>
                  <a:pt x="208778" y="4333261"/>
                  <a:pt x="227707" y="4342021"/>
                  <a:pt x="239283" y="4357664"/>
                </a:cubicBezTo>
                <a:cubicBezTo>
                  <a:pt x="264939" y="4391454"/>
                  <a:pt x="261184" y="4425244"/>
                  <a:pt x="234903" y="4455279"/>
                </a:cubicBezTo>
                <a:cubicBezTo>
                  <a:pt x="203616" y="4484064"/>
                  <a:pt x="152305" y="4481561"/>
                  <a:pt x="128527" y="4449648"/>
                </a:cubicBezTo>
                <a:cubicBezTo>
                  <a:pt x="103497" y="4415857"/>
                  <a:pt x="106000" y="4380816"/>
                  <a:pt x="135411" y="4350782"/>
                </a:cubicBezTo>
                <a:cubicBezTo>
                  <a:pt x="149489" y="4336702"/>
                  <a:pt x="169669" y="4330601"/>
                  <a:pt x="189224" y="4331931"/>
                </a:cubicBezTo>
                <a:close/>
                <a:moveTo>
                  <a:pt x="0" y="4322814"/>
                </a:moveTo>
                <a:lnTo>
                  <a:pt x="13390" y="4332010"/>
                </a:lnTo>
                <a:cubicBezTo>
                  <a:pt x="41549" y="4360794"/>
                  <a:pt x="40922" y="4409600"/>
                  <a:pt x="9635" y="4435256"/>
                </a:cubicBezTo>
                <a:lnTo>
                  <a:pt x="0" y="4440941"/>
                </a:lnTo>
                <a:close/>
                <a:moveTo>
                  <a:pt x="2472554" y="4308856"/>
                </a:moveTo>
                <a:cubicBezTo>
                  <a:pt x="2465671" y="4356412"/>
                  <a:pt x="2468174" y="4387700"/>
                  <a:pt x="2456285" y="4410852"/>
                </a:cubicBezTo>
                <a:cubicBezTo>
                  <a:pt x="2441267" y="4439011"/>
                  <a:pt x="2388705" y="4437134"/>
                  <a:pt x="2368055" y="4411478"/>
                </a:cubicBezTo>
                <a:cubicBezTo>
                  <a:pt x="2346154" y="4383320"/>
                  <a:pt x="2343651" y="4348904"/>
                  <a:pt x="2371810" y="4328880"/>
                </a:cubicBezTo>
                <a:cubicBezTo>
                  <a:pt x="2392459" y="4314488"/>
                  <a:pt x="2424998" y="4317616"/>
                  <a:pt x="2472554" y="4308856"/>
                </a:cubicBezTo>
                <a:close/>
                <a:moveTo>
                  <a:pt x="2157040" y="4298133"/>
                </a:moveTo>
                <a:lnTo>
                  <a:pt x="2226118" y="4298133"/>
                </a:lnTo>
                <a:lnTo>
                  <a:pt x="2237902" y="4310733"/>
                </a:lnTo>
                <a:cubicBezTo>
                  <a:pt x="2249164" y="4335138"/>
                  <a:pt x="2244784" y="4365799"/>
                  <a:pt x="2249789" y="4413980"/>
                </a:cubicBezTo>
                <a:cubicBezTo>
                  <a:pt x="2202859" y="4404595"/>
                  <a:pt x="2170947" y="4405847"/>
                  <a:pt x="2148420" y="4392080"/>
                </a:cubicBezTo>
                <a:cubicBezTo>
                  <a:pt x="2119636" y="4374559"/>
                  <a:pt x="2123391" y="4325751"/>
                  <a:pt x="2149045" y="4302599"/>
                </a:cubicBezTo>
                <a:close/>
                <a:moveTo>
                  <a:pt x="1917293" y="4298133"/>
                </a:moveTo>
                <a:lnTo>
                  <a:pt x="2021620" y="4298133"/>
                </a:lnTo>
                <a:lnTo>
                  <a:pt x="2032971" y="4331852"/>
                </a:lnTo>
                <a:cubicBezTo>
                  <a:pt x="2032188" y="4347183"/>
                  <a:pt x="2024836" y="4361731"/>
                  <a:pt x="2009505" y="4374559"/>
                </a:cubicBezTo>
                <a:cubicBezTo>
                  <a:pt x="1978845" y="4399588"/>
                  <a:pt x="1945054" y="4396460"/>
                  <a:pt x="1920025" y="4365174"/>
                </a:cubicBezTo>
                <a:cubicBezTo>
                  <a:pt x="1908761" y="4351094"/>
                  <a:pt x="1903599" y="4336233"/>
                  <a:pt x="1904616" y="4321841"/>
                </a:cubicBezTo>
                <a:close/>
                <a:moveTo>
                  <a:pt x="1696659" y="4298133"/>
                </a:moveTo>
                <a:lnTo>
                  <a:pt x="1816631" y="4298133"/>
                </a:lnTo>
                <a:lnTo>
                  <a:pt x="1824756" y="4314879"/>
                </a:lnTo>
                <a:cubicBezTo>
                  <a:pt x="1824912" y="4330288"/>
                  <a:pt x="1818029" y="4345775"/>
                  <a:pt x="1804263" y="4360167"/>
                </a:cubicBezTo>
                <a:cubicBezTo>
                  <a:pt x="1776104" y="4388951"/>
                  <a:pt x="1744191" y="4386448"/>
                  <a:pt x="1713529" y="4361419"/>
                </a:cubicBezTo>
                <a:cubicBezTo>
                  <a:pt x="1700702" y="4346088"/>
                  <a:pt x="1693506" y="4330601"/>
                  <a:pt x="1693115" y="4315349"/>
                </a:cubicBezTo>
                <a:close/>
                <a:moveTo>
                  <a:pt x="1471759" y="4298133"/>
                </a:moveTo>
                <a:lnTo>
                  <a:pt x="1601622" y="4298133"/>
                </a:lnTo>
                <a:lnTo>
                  <a:pt x="1587756" y="4333885"/>
                </a:lnTo>
                <a:cubicBezTo>
                  <a:pt x="1556469" y="4367051"/>
                  <a:pt x="1515170" y="4367051"/>
                  <a:pt x="1488889" y="4337640"/>
                </a:cubicBezTo>
                <a:close/>
                <a:moveTo>
                  <a:pt x="1258015" y="4298133"/>
                </a:moveTo>
                <a:lnTo>
                  <a:pt x="1369739" y="4298133"/>
                </a:lnTo>
                <a:lnTo>
                  <a:pt x="1359360" y="4319493"/>
                </a:lnTo>
                <a:cubicBezTo>
                  <a:pt x="1330576" y="4346400"/>
                  <a:pt x="1289278" y="4344524"/>
                  <a:pt x="1264247" y="4313863"/>
                </a:cubicBezTo>
                <a:close/>
                <a:moveTo>
                  <a:pt x="1049079" y="4298133"/>
                </a:moveTo>
                <a:lnTo>
                  <a:pt x="1139513" y="4298133"/>
                </a:lnTo>
                <a:lnTo>
                  <a:pt x="1116836" y="4312757"/>
                </a:lnTo>
                <a:cubicBezTo>
                  <a:pt x="1100156" y="4319230"/>
                  <a:pt x="1082030" y="4318467"/>
                  <a:pt x="1065819" y="4310704"/>
                </a:cubicBezTo>
                <a:close/>
                <a:moveTo>
                  <a:pt x="1036477" y="0"/>
                </a:moveTo>
                <a:cubicBezTo>
                  <a:pt x="1034599" y="18772"/>
                  <a:pt x="1036477" y="31914"/>
                  <a:pt x="1031472" y="40048"/>
                </a:cubicBezTo>
                <a:cubicBezTo>
                  <a:pt x="1027717" y="45679"/>
                  <a:pt x="1008320" y="47556"/>
                  <a:pt x="1005815" y="44428"/>
                </a:cubicBezTo>
                <a:cubicBezTo>
                  <a:pt x="999560" y="35667"/>
                  <a:pt x="993927" y="20650"/>
                  <a:pt x="997682" y="13140"/>
                </a:cubicBezTo>
                <a:cubicBezTo>
                  <a:pt x="1001435" y="6258"/>
                  <a:pt x="1017705" y="5632"/>
                  <a:pt x="1036477" y="0"/>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
        <p:nvSpPr>
          <p:cNvPr id="3" name="Date Placeholder 2">
            <a:extLst>
              <a:ext uri="{FF2B5EF4-FFF2-40B4-BE49-F238E27FC236}">
                <a16:creationId xmlns:a16="http://schemas.microsoft.com/office/drawing/2014/main" id="{2A6B64E9-1C32-4D4B-9E9C-440A3747FF73}"/>
              </a:ext>
            </a:extLst>
          </p:cNvPr>
          <p:cNvSpPr>
            <a:spLocks noGrp="1"/>
          </p:cNvSpPr>
          <p:nvPr>
            <p:ph type="dt" sz="half" idx="10"/>
          </p:nvPr>
        </p:nvSpPr>
        <p:spPr/>
        <p:txBody>
          <a:bodyPr/>
          <a:lstStyle/>
          <a:p>
            <a:fld id="{59909BB3-917E-4D15-ACC7-282C635423FA}" type="datetimeFigureOut">
              <a:rPr lang="th-TH" smtClean="0"/>
              <a:t>20/03/62</a:t>
            </a:fld>
            <a:endParaRPr lang="th-TH"/>
          </a:p>
        </p:txBody>
      </p:sp>
      <p:sp>
        <p:nvSpPr>
          <p:cNvPr id="4" name="Footer Placeholder 3">
            <a:extLst>
              <a:ext uri="{FF2B5EF4-FFF2-40B4-BE49-F238E27FC236}">
                <a16:creationId xmlns:a16="http://schemas.microsoft.com/office/drawing/2014/main" id="{B0B3F57D-4C9F-486E-9E3A-7CC1FB398AD8}"/>
              </a:ext>
            </a:extLst>
          </p:cNvPr>
          <p:cNvSpPr>
            <a:spLocks noGrp="1"/>
          </p:cNvSpPr>
          <p:nvPr>
            <p:ph type="ftr" sz="quarter" idx="11"/>
          </p:nvPr>
        </p:nvSpPr>
        <p:spPr/>
        <p:txBody>
          <a:bodyPr/>
          <a:lstStyle/>
          <a:p>
            <a:endParaRPr lang="th-TH"/>
          </a:p>
        </p:txBody>
      </p:sp>
      <p:sp>
        <p:nvSpPr>
          <p:cNvPr id="5" name="Slide Number Placeholder 4">
            <a:extLst>
              <a:ext uri="{FF2B5EF4-FFF2-40B4-BE49-F238E27FC236}">
                <a16:creationId xmlns:a16="http://schemas.microsoft.com/office/drawing/2014/main" id="{26B43439-9B42-4394-AF88-DF6A6B11087E}"/>
              </a:ext>
            </a:extLst>
          </p:cNvPr>
          <p:cNvSpPr>
            <a:spLocks noGrp="1"/>
          </p:cNvSpPr>
          <p:nvPr>
            <p:ph type="sldNum" sz="quarter" idx="12"/>
          </p:nvPr>
        </p:nvSpPr>
        <p:spPr/>
        <p:txBody>
          <a:bodyPr/>
          <a:lstStyle/>
          <a:p>
            <a:fld id="{A5FDE8EF-B63A-4E94-81A0-EFB5CF706173}" type="slidenum">
              <a:rPr lang="th-TH" smtClean="0"/>
              <a:t>‹#›</a:t>
            </a:fld>
            <a:endParaRPr lang="th-TH"/>
          </a:p>
        </p:txBody>
      </p:sp>
      <p:sp>
        <p:nvSpPr>
          <p:cNvPr id="17" name="Freeform: Shape 16">
            <a:extLst>
              <a:ext uri="{FF2B5EF4-FFF2-40B4-BE49-F238E27FC236}">
                <a16:creationId xmlns:a16="http://schemas.microsoft.com/office/drawing/2014/main" id="{1A14B97A-4B3D-4B31-9A00-3D31B72FBD51}"/>
              </a:ext>
            </a:extLst>
          </p:cNvPr>
          <p:cNvSpPr/>
          <p:nvPr userDrawn="1"/>
        </p:nvSpPr>
        <p:spPr>
          <a:xfrm rot="5669301">
            <a:off x="7160436" y="2443901"/>
            <a:ext cx="7661657" cy="5919985"/>
          </a:xfrm>
          <a:custGeom>
            <a:avLst/>
            <a:gdLst>
              <a:gd name="connsiteX0" fmla="*/ 7603463 w 7661657"/>
              <a:gd name="connsiteY0" fmla="*/ 4117849 h 5919985"/>
              <a:gd name="connsiteX1" fmla="*/ 7607216 w 7661657"/>
              <a:gd name="connsiteY1" fmla="*/ 4087188 h 5919985"/>
              <a:gd name="connsiteX2" fmla="*/ 7647890 w 7661657"/>
              <a:gd name="connsiteY2" fmla="*/ 4080930 h 5919985"/>
              <a:gd name="connsiteX3" fmla="*/ 7661657 w 7661657"/>
              <a:gd name="connsiteY3" fmla="*/ 4120352 h 5919985"/>
              <a:gd name="connsiteX4" fmla="*/ 7603463 w 7661657"/>
              <a:gd name="connsiteY4" fmla="*/ 4117849 h 5919985"/>
              <a:gd name="connsiteX5" fmla="*/ 6848006 w 7661657"/>
              <a:gd name="connsiteY5" fmla="*/ 67657 h 5919985"/>
              <a:gd name="connsiteX6" fmla="*/ 6843122 w 7661657"/>
              <a:gd name="connsiteY6" fmla="*/ 5435 h 5919985"/>
              <a:gd name="connsiteX7" fmla="*/ 6850070 w 7661657"/>
              <a:gd name="connsiteY7" fmla="*/ 1526 h 5919985"/>
              <a:gd name="connsiteX8" fmla="*/ 6895124 w 7661657"/>
              <a:gd name="connsiteY8" fmla="*/ 6102 h 5919985"/>
              <a:gd name="connsiteX9" fmla="*/ 6907014 w 7661657"/>
              <a:gd name="connsiteY9" fmla="*/ 66798 h 5919985"/>
              <a:gd name="connsiteX10" fmla="*/ 6849200 w 7661657"/>
              <a:gd name="connsiteY10" fmla="*/ 68119 h 5919985"/>
              <a:gd name="connsiteX11" fmla="*/ 5250988 w 7661657"/>
              <a:gd name="connsiteY11" fmla="*/ 2559831 h 5919985"/>
              <a:gd name="connsiteX12" fmla="*/ 5256409 w 7661657"/>
              <a:gd name="connsiteY12" fmla="*/ 2539603 h 5919985"/>
              <a:gd name="connsiteX13" fmla="*/ 5260344 w 7661657"/>
              <a:gd name="connsiteY13" fmla="*/ 2589737 h 5919985"/>
              <a:gd name="connsiteX14" fmla="*/ 5256248 w 7661657"/>
              <a:gd name="connsiteY14" fmla="*/ 2583756 h 5919985"/>
              <a:gd name="connsiteX15" fmla="*/ 5250988 w 7661657"/>
              <a:gd name="connsiteY15" fmla="*/ 2559831 h 5919985"/>
              <a:gd name="connsiteX16" fmla="*/ 5232655 w 7661657"/>
              <a:gd name="connsiteY16" fmla="*/ 2781412 h 5919985"/>
              <a:gd name="connsiteX17" fmla="*/ 5268821 w 7661657"/>
              <a:gd name="connsiteY17" fmla="*/ 2728703 h 5919985"/>
              <a:gd name="connsiteX18" fmla="*/ 5271231 w 7661657"/>
              <a:gd name="connsiteY18" fmla="*/ 2728428 h 5919985"/>
              <a:gd name="connsiteX19" fmla="*/ 5275559 w 7661657"/>
              <a:gd name="connsiteY19" fmla="*/ 2783565 h 5919985"/>
              <a:gd name="connsiteX20" fmla="*/ 5268195 w 7661657"/>
              <a:gd name="connsiteY20" fmla="*/ 2802540 h 5919985"/>
              <a:gd name="connsiteX21" fmla="*/ 5253803 w 7661657"/>
              <a:gd name="connsiteY21" fmla="*/ 2829447 h 5919985"/>
              <a:gd name="connsiteX22" fmla="*/ 5236282 w 7661657"/>
              <a:gd name="connsiteY22" fmla="*/ 2805669 h 5919985"/>
              <a:gd name="connsiteX23" fmla="*/ 5232655 w 7661657"/>
              <a:gd name="connsiteY23" fmla="*/ 2781412 h 5919985"/>
              <a:gd name="connsiteX24" fmla="*/ 5335151 w 7661657"/>
              <a:gd name="connsiteY24" fmla="*/ 4154768 h 5919985"/>
              <a:gd name="connsiteX25" fmla="*/ 5356425 w 7661657"/>
              <a:gd name="connsiteY25" fmla="*/ 4098452 h 5919985"/>
              <a:gd name="connsiteX26" fmla="*/ 5369566 w 7661657"/>
              <a:gd name="connsiteY26" fmla="*/ 4096261 h 5919985"/>
              <a:gd name="connsiteX27" fmla="*/ 5378661 w 7661657"/>
              <a:gd name="connsiteY27" fmla="*/ 4097019 h 5919985"/>
              <a:gd name="connsiteX28" fmla="*/ 5381343 w 7661657"/>
              <a:gd name="connsiteY28" fmla="*/ 4131178 h 5919985"/>
              <a:gd name="connsiteX29" fmla="*/ 5378326 w 7661657"/>
              <a:gd name="connsiteY29" fmla="*/ 4141001 h 5919985"/>
              <a:gd name="connsiteX30" fmla="*/ 5335151 w 7661657"/>
              <a:gd name="connsiteY30" fmla="*/ 4154768 h 5919985"/>
              <a:gd name="connsiteX31" fmla="*/ 5215164 w 7661657"/>
              <a:gd name="connsiteY31" fmla="*/ 3019282 h 5919985"/>
              <a:gd name="connsiteX32" fmla="*/ 5216259 w 7661657"/>
              <a:gd name="connsiteY32" fmla="*/ 2986509 h 5919985"/>
              <a:gd name="connsiteX33" fmla="*/ 5273202 w 7661657"/>
              <a:gd name="connsiteY33" fmla="*/ 2947088 h 5919985"/>
              <a:gd name="connsiteX34" fmla="*/ 5288877 w 7661657"/>
              <a:gd name="connsiteY34" fmla="*/ 2953226 h 5919985"/>
              <a:gd name="connsiteX35" fmla="*/ 5290930 w 7661657"/>
              <a:gd name="connsiteY35" fmla="*/ 2979382 h 5919985"/>
              <a:gd name="connsiteX36" fmla="*/ 5288249 w 7661657"/>
              <a:gd name="connsiteY36" fmla="*/ 2984925 h 5919985"/>
              <a:gd name="connsiteX37" fmla="*/ 5279460 w 7661657"/>
              <a:gd name="connsiteY37" fmla="*/ 2997146 h 5919985"/>
              <a:gd name="connsiteX38" fmla="*/ 5293225 w 7661657"/>
              <a:gd name="connsiteY38" fmla="*/ 3013415 h 5919985"/>
              <a:gd name="connsiteX39" fmla="*/ 5293615 w 7661657"/>
              <a:gd name="connsiteY39" fmla="*/ 3013585 h 5919985"/>
              <a:gd name="connsiteX40" fmla="*/ 5297752 w 7661657"/>
              <a:gd name="connsiteY40" fmla="*/ 3066293 h 5919985"/>
              <a:gd name="connsiteX41" fmla="*/ 5266163 w 7661657"/>
              <a:gd name="connsiteY41" fmla="*/ 3060972 h 5919985"/>
              <a:gd name="connsiteX42" fmla="*/ 5230025 w 7661657"/>
              <a:gd name="connsiteY42" fmla="*/ 3047831 h 5919985"/>
              <a:gd name="connsiteX43" fmla="*/ 5215164 w 7661657"/>
              <a:gd name="connsiteY43" fmla="*/ 3019282 h 5919985"/>
              <a:gd name="connsiteX44" fmla="*/ 5106833 w 7661657"/>
              <a:gd name="connsiteY44" fmla="*/ 1666976 h 5919985"/>
              <a:gd name="connsiteX45" fmla="*/ 5109222 w 7661657"/>
              <a:gd name="connsiteY45" fmla="*/ 1655213 h 5919985"/>
              <a:gd name="connsiteX46" fmla="*/ 5186510 w 7661657"/>
              <a:gd name="connsiteY46" fmla="*/ 1649147 h 5919985"/>
              <a:gd name="connsiteX47" fmla="*/ 5192218 w 7661657"/>
              <a:gd name="connsiteY47" fmla="*/ 1721855 h 5919985"/>
              <a:gd name="connsiteX48" fmla="*/ 5173240 w 7661657"/>
              <a:gd name="connsiteY48" fmla="*/ 1730333 h 5919985"/>
              <a:gd name="connsiteX49" fmla="*/ 5128655 w 7661657"/>
              <a:gd name="connsiteY49" fmla="*/ 1711248 h 5919985"/>
              <a:gd name="connsiteX50" fmla="*/ 5106833 w 7661657"/>
              <a:gd name="connsiteY50" fmla="*/ 1666976 h 5919985"/>
              <a:gd name="connsiteX51" fmla="*/ 5203118 w 7661657"/>
              <a:gd name="connsiteY51" fmla="*/ 3232896 h 5919985"/>
              <a:gd name="connsiteX52" fmla="*/ 5200615 w 7661657"/>
              <a:gd name="connsiteY52" fmla="*/ 3194255 h 5919985"/>
              <a:gd name="connsiteX53" fmla="*/ 5266944 w 7661657"/>
              <a:gd name="connsiteY53" fmla="*/ 3214279 h 5919985"/>
              <a:gd name="connsiteX54" fmla="*/ 5260687 w 7661657"/>
              <a:gd name="connsiteY54" fmla="*/ 3279982 h 5919985"/>
              <a:gd name="connsiteX55" fmla="*/ 5209375 w 7661657"/>
              <a:gd name="connsiteY55" fmla="*/ 3270595 h 5919985"/>
              <a:gd name="connsiteX56" fmla="*/ 5203118 w 7661657"/>
              <a:gd name="connsiteY56" fmla="*/ 3232896 h 5919985"/>
              <a:gd name="connsiteX57" fmla="*/ 5083993 w 7661657"/>
              <a:gd name="connsiteY57" fmla="*/ 1885046 h 5919985"/>
              <a:gd name="connsiteX58" fmla="*/ 5106129 w 7661657"/>
              <a:gd name="connsiteY58" fmla="*/ 1840776 h 5919985"/>
              <a:gd name="connsiteX59" fmla="*/ 5196235 w 7661657"/>
              <a:gd name="connsiteY59" fmla="*/ 1842654 h 5919985"/>
              <a:gd name="connsiteX60" fmla="*/ 5202409 w 7661657"/>
              <a:gd name="connsiteY60" fmla="*/ 1851677 h 5919985"/>
              <a:gd name="connsiteX61" fmla="*/ 5207343 w 7661657"/>
              <a:gd name="connsiteY61" fmla="*/ 1914542 h 5919985"/>
              <a:gd name="connsiteX62" fmla="*/ 5198738 w 7661657"/>
              <a:gd name="connsiteY62" fmla="*/ 1929632 h 5919985"/>
              <a:gd name="connsiteX63" fmla="*/ 5103626 w 7661657"/>
              <a:gd name="connsiteY63" fmla="*/ 1930257 h 5919985"/>
              <a:gd name="connsiteX64" fmla="*/ 5083993 w 7661657"/>
              <a:gd name="connsiteY64" fmla="*/ 1885046 h 5919985"/>
              <a:gd name="connsiteX65" fmla="*/ 5292600 w 7661657"/>
              <a:gd name="connsiteY65" fmla="*/ 4775503 h 5919985"/>
              <a:gd name="connsiteX66" fmla="*/ 5315752 w 7661657"/>
              <a:gd name="connsiteY66" fmla="*/ 4779258 h 5919985"/>
              <a:gd name="connsiteX67" fmla="*/ 5352671 w 7661657"/>
              <a:gd name="connsiteY67" fmla="*/ 4828691 h 5919985"/>
              <a:gd name="connsiteX68" fmla="*/ 5311997 w 7661657"/>
              <a:gd name="connsiteY68" fmla="*/ 4819931 h 5919985"/>
              <a:gd name="connsiteX69" fmla="*/ 5292600 w 7661657"/>
              <a:gd name="connsiteY69" fmla="*/ 4775503 h 5919985"/>
              <a:gd name="connsiteX70" fmla="*/ 5074295 w 7661657"/>
              <a:gd name="connsiteY70" fmla="*/ 2094201 h 5919985"/>
              <a:gd name="connsiteX71" fmla="*/ 5096743 w 7661657"/>
              <a:gd name="connsiteY71" fmla="*/ 2050400 h 5919985"/>
              <a:gd name="connsiteX72" fmla="*/ 5186223 w 7661657"/>
              <a:gd name="connsiteY72" fmla="*/ 2054780 h 5919985"/>
              <a:gd name="connsiteX73" fmla="*/ 5181843 w 7661657"/>
              <a:gd name="connsiteY73" fmla="*/ 2144260 h 5919985"/>
              <a:gd name="connsiteX74" fmla="*/ 5093614 w 7661657"/>
              <a:gd name="connsiteY74" fmla="*/ 2143635 h 5919985"/>
              <a:gd name="connsiteX75" fmla="*/ 5074295 w 7661657"/>
              <a:gd name="connsiteY75" fmla="*/ 2094201 h 5919985"/>
              <a:gd name="connsiteX76" fmla="*/ 5051141 w 7661657"/>
              <a:gd name="connsiteY76" fmla="*/ 2321345 h 5919985"/>
              <a:gd name="connsiteX77" fmla="*/ 5070462 w 7661657"/>
              <a:gd name="connsiteY77" fmla="*/ 2275667 h 5919985"/>
              <a:gd name="connsiteX78" fmla="*/ 5159942 w 7661657"/>
              <a:gd name="connsiteY78" fmla="*/ 2271912 h 5919985"/>
              <a:gd name="connsiteX79" fmla="*/ 5169954 w 7661657"/>
              <a:gd name="connsiteY79" fmla="*/ 2357639 h 5919985"/>
              <a:gd name="connsiteX80" fmla="*/ 5073590 w 7661657"/>
              <a:gd name="connsiteY80" fmla="*/ 2365147 h 5919985"/>
              <a:gd name="connsiteX81" fmla="*/ 5051141 w 7661657"/>
              <a:gd name="connsiteY81" fmla="*/ 2321345 h 5919985"/>
              <a:gd name="connsiteX82" fmla="*/ 5155875 w 7661657"/>
              <a:gd name="connsiteY82" fmla="*/ 3657381 h 5919985"/>
              <a:gd name="connsiteX83" fmla="*/ 5177463 w 7661657"/>
              <a:gd name="connsiteY83" fmla="*/ 3618508 h 5919985"/>
              <a:gd name="connsiteX84" fmla="*/ 5279460 w 7661657"/>
              <a:gd name="connsiteY84" fmla="*/ 3601613 h 5919985"/>
              <a:gd name="connsiteX85" fmla="*/ 5255681 w 7661657"/>
              <a:gd name="connsiteY85" fmla="*/ 3702358 h 5919985"/>
              <a:gd name="connsiteX86" fmla="*/ 5173709 w 7661657"/>
              <a:gd name="connsiteY86" fmla="*/ 3700480 h 5919985"/>
              <a:gd name="connsiteX87" fmla="*/ 5155875 w 7661657"/>
              <a:gd name="connsiteY87" fmla="*/ 3657381 h 5919985"/>
              <a:gd name="connsiteX88" fmla="*/ 5153685 w 7661657"/>
              <a:gd name="connsiteY88" fmla="*/ 3871308 h 5919985"/>
              <a:gd name="connsiteX89" fmla="*/ 5154937 w 7661657"/>
              <a:gd name="connsiteY89" fmla="*/ 3843149 h 5919985"/>
              <a:gd name="connsiteX90" fmla="*/ 5202493 w 7661657"/>
              <a:gd name="connsiteY90" fmla="*/ 3827506 h 5919985"/>
              <a:gd name="connsiteX91" fmla="*/ 5202493 w 7661657"/>
              <a:gd name="connsiteY91" fmla="*/ 3850658 h 5919985"/>
              <a:gd name="connsiteX92" fmla="*/ 5153685 w 7661657"/>
              <a:gd name="connsiteY92" fmla="*/ 3871308 h 5919985"/>
              <a:gd name="connsiteX93" fmla="*/ 5029788 w 7661657"/>
              <a:gd name="connsiteY93" fmla="*/ 2539807 h 5919985"/>
              <a:gd name="connsiteX94" fmla="*/ 5046058 w 7661657"/>
              <a:gd name="connsiteY94" fmla="*/ 2497179 h 5919985"/>
              <a:gd name="connsiteX95" fmla="*/ 5141795 w 7661657"/>
              <a:gd name="connsiteY95" fmla="*/ 2497179 h 5919985"/>
              <a:gd name="connsiteX96" fmla="*/ 5139293 w 7661657"/>
              <a:gd name="connsiteY96" fmla="*/ 2586660 h 5919985"/>
              <a:gd name="connsiteX97" fmla="*/ 5049186 w 7661657"/>
              <a:gd name="connsiteY97" fmla="*/ 2584782 h 5919985"/>
              <a:gd name="connsiteX98" fmla="*/ 5029788 w 7661657"/>
              <a:gd name="connsiteY98" fmla="*/ 2539807 h 5919985"/>
              <a:gd name="connsiteX99" fmla="*/ 5007340 w 7661657"/>
              <a:gd name="connsiteY99" fmla="*/ 2761945 h 5919985"/>
              <a:gd name="connsiteX100" fmla="*/ 5028536 w 7661657"/>
              <a:gd name="connsiteY100" fmla="*/ 2717440 h 5919985"/>
              <a:gd name="connsiteX101" fmla="*/ 5117392 w 7661657"/>
              <a:gd name="connsiteY101" fmla="*/ 2718065 h 5919985"/>
              <a:gd name="connsiteX102" fmla="*/ 5118018 w 7661657"/>
              <a:gd name="connsiteY102" fmla="*/ 2808173 h 5919985"/>
              <a:gd name="connsiteX103" fmla="*/ 5027911 w 7661657"/>
              <a:gd name="connsiteY103" fmla="*/ 2806920 h 5919985"/>
              <a:gd name="connsiteX104" fmla="*/ 5007340 w 7661657"/>
              <a:gd name="connsiteY104" fmla="*/ 2761945 h 5919985"/>
              <a:gd name="connsiteX105" fmla="*/ 4893403 w 7661657"/>
              <a:gd name="connsiteY105" fmla="*/ 1672154 h 5919985"/>
              <a:gd name="connsiteX106" fmla="*/ 5011785 w 7661657"/>
              <a:gd name="connsiteY106" fmla="*/ 1662862 h 5919985"/>
              <a:gd name="connsiteX107" fmla="*/ 5011055 w 7661657"/>
              <a:gd name="connsiteY107" fmla="*/ 1666019 h 5919985"/>
              <a:gd name="connsiteX108" fmla="*/ 4996625 w 7661657"/>
              <a:gd name="connsiteY108" fmla="*/ 1688721 h 5919985"/>
              <a:gd name="connsiteX109" fmla="*/ 4906518 w 7661657"/>
              <a:gd name="connsiteY109" fmla="*/ 1689972 h 5919985"/>
              <a:gd name="connsiteX110" fmla="*/ 4985673 w 7661657"/>
              <a:gd name="connsiteY110" fmla="*/ 2981189 h 5919985"/>
              <a:gd name="connsiteX111" fmla="*/ 5009764 w 7661657"/>
              <a:gd name="connsiteY111" fmla="*/ 2940203 h 5919985"/>
              <a:gd name="connsiteX112" fmla="*/ 5091736 w 7661657"/>
              <a:gd name="connsiteY112" fmla="*/ 2939578 h 5919985"/>
              <a:gd name="connsiteX113" fmla="*/ 5096744 w 7661657"/>
              <a:gd name="connsiteY113" fmla="*/ 3028433 h 5919985"/>
              <a:gd name="connsiteX114" fmla="*/ 5006636 w 7661657"/>
              <a:gd name="connsiteY114" fmla="*/ 3027808 h 5919985"/>
              <a:gd name="connsiteX115" fmla="*/ 4985673 w 7661657"/>
              <a:gd name="connsiteY115" fmla="*/ 2981189 h 5919985"/>
              <a:gd name="connsiteX116" fmla="*/ 5097603 w 7661657"/>
              <a:gd name="connsiteY116" fmla="*/ 4564394 h 5919985"/>
              <a:gd name="connsiteX117" fmla="*/ 5097368 w 7661657"/>
              <a:gd name="connsiteY117" fmla="*/ 4530839 h 5919985"/>
              <a:gd name="connsiteX118" fmla="*/ 5171206 w 7661657"/>
              <a:gd name="connsiteY118" fmla="*/ 4547108 h 5919985"/>
              <a:gd name="connsiteX119" fmla="*/ 5186223 w 7661657"/>
              <a:gd name="connsiteY119" fmla="*/ 4612186 h 5919985"/>
              <a:gd name="connsiteX120" fmla="*/ 5104876 w 7661657"/>
              <a:gd name="connsiteY120" fmla="*/ 4590910 h 5919985"/>
              <a:gd name="connsiteX121" fmla="*/ 5097603 w 7661657"/>
              <a:gd name="connsiteY121" fmla="*/ 4564394 h 5919985"/>
              <a:gd name="connsiteX122" fmla="*/ 4862481 w 7661657"/>
              <a:gd name="connsiteY122" fmla="*/ 1869012 h 5919985"/>
              <a:gd name="connsiteX123" fmla="*/ 4878984 w 7661657"/>
              <a:gd name="connsiteY123" fmla="*/ 1822629 h 5919985"/>
              <a:gd name="connsiteX124" fmla="*/ 4975348 w 7661657"/>
              <a:gd name="connsiteY124" fmla="*/ 1818875 h 5919985"/>
              <a:gd name="connsiteX125" fmla="*/ 4975975 w 7661657"/>
              <a:gd name="connsiteY125" fmla="*/ 1908982 h 5919985"/>
              <a:gd name="connsiteX126" fmla="*/ 4885868 w 7661657"/>
              <a:gd name="connsiteY126" fmla="*/ 1913987 h 5919985"/>
              <a:gd name="connsiteX127" fmla="*/ 4862481 w 7661657"/>
              <a:gd name="connsiteY127" fmla="*/ 1869012 h 5919985"/>
              <a:gd name="connsiteX128" fmla="*/ 5089781 w 7661657"/>
              <a:gd name="connsiteY128" fmla="*/ 4767134 h 5919985"/>
              <a:gd name="connsiteX129" fmla="*/ 5094239 w 7661657"/>
              <a:gd name="connsiteY129" fmla="*/ 4737959 h 5919985"/>
              <a:gd name="connsiteX130" fmla="*/ 5159942 w 7661657"/>
              <a:gd name="connsiteY130" fmla="*/ 4734831 h 5919985"/>
              <a:gd name="connsiteX131" fmla="*/ 5164949 w 7661657"/>
              <a:gd name="connsiteY131" fmla="*/ 4799282 h 5919985"/>
              <a:gd name="connsiteX132" fmla="*/ 5094239 w 7661657"/>
              <a:gd name="connsiteY132" fmla="*/ 4804287 h 5919985"/>
              <a:gd name="connsiteX133" fmla="*/ 5089781 w 7661657"/>
              <a:gd name="connsiteY133" fmla="*/ 4767134 h 5919985"/>
              <a:gd name="connsiteX134" fmla="*/ 4963929 w 7661657"/>
              <a:gd name="connsiteY134" fmla="*/ 3200669 h 5919985"/>
              <a:gd name="connsiteX135" fmla="*/ 4988490 w 7661657"/>
              <a:gd name="connsiteY135" fmla="*/ 3160466 h 5919985"/>
              <a:gd name="connsiteX136" fmla="*/ 5069835 w 7661657"/>
              <a:gd name="connsiteY136" fmla="*/ 3162343 h 5919985"/>
              <a:gd name="connsiteX137" fmla="*/ 5072964 w 7661657"/>
              <a:gd name="connsiteY137" fmla="*/ 3250571 h 5919985"/>
              <a:gd name="connsiteX138" fmla="*/ 4983483 w 7661657"/>
              <a:gd name="connsiteY138" fmla="*/ 3247443 h 5919985"/>
              <a:gd name="connsiteX139" fmla="*/ 4963929 w 7661657"/>
              <a:gd name="connsiteY139" fmla="*/ 3200669 h 5919985"/>
              <a:gd name="connsiteX140" fmla="*/ 4964711 w 7661657"/>
              <a:gd name="connsiteY140" fmla="*/ 3447054 h 5919985"/>
              <a:gd name="connsiteX141" fmla="*/ 4972846 w 7661657"/>
              <a:gd name="connsiteY141" fmla="*/ 3376346 h 5919985"/>
              <a:gd name="connsiteX142" fmla="*/ 5059823 w 7661657"/>
              <a:gd name="connsiteY142" fmla="*/ 3373218 h 5919985"/>
              <a:gd name="connsiteX143" fmla="*/ 5083602 w 7661657"/>
              <a:gd name="connsiteY143" fmla="*/ 3434540 h 5919985"/>
              <a:gd name="connsiteX144" fmla="*/ 4964711 w 7661657"/>
              <a:gd name="connsiteY144" fmla="*/ 3447054 h 5919985"/>
              <a:gd name="connsiteX145" fmla="*/ 4840110 w 7661657"/>
              <a:gd name="connsiteY145" fmla="*/ 2086614 h 5919985"/>
              <a:gd name="connsiteX146" fmla="*/ 4858334 w 7661657"/>
              <a:gd name="connsiteY146" fmla="*/ 2041638 h 5919985"/>
              <a:gd name="connsiteX147" fmla="*/ 4953448 w 7661657"/>
              <a:gd name="connsiteY147" fmla="*/ 2040388 h 5919985"/>
              <a:gd name="connsiteX148" fmla="*/ 4954074 w 7661657"/>
              <a:gd name="connsiteY148" fmla="*/ 2129869 h 5919985"/>
              <a:gd name="connsiteX149" fmla="*/ 4858961 w 7661657"/>
              <a:gd name="connsiteY149" fmla="*/ 2131120 h 5919985"/>
              <a:gd name="connsiteX150" fmla="*/ 4840110 w 7661657"/>
              <a:gd name="connsiteY150" fmla="*/ 2086614 h 5919985"/>
              <a:gd name="connsiteX151" fmla="*/ 4944922 w 7661657"/>
              <a:gd name="connsiteY151" fmla="*/ 3635011 h 5919985"/>
              <a:gd name="connsiteX152" fmla="*/ 4955951 w 7661657"/>
              <a:gd name="connsiteY152" fmla="*/ 3597232 h 5919985"/>
              <a:gd name="connsiteX153" fmla="*/ 5055443 w 7661657"/>
              <a:gd name="connsiteY153" fmla="*/ 3577209 h 5919985"/>
              <a:gd name="connsiteX154" fmla="*/ 5037923 w 7661657"/>
              <a:gd name="connsiteY154" fmla="*/ 3678579 h 5919985"/>
              <a:gd name="connsiteX155" fmla="*/ 4952196 w 7661657"/>
              <a:gd name="connsiteY155" fmla="*/ 3677954 h 5919985"/>
              <a:gd name="connsiteX156" fmla="*/ 4944922 w 7661657"/>
              <a:gd name="connsiteY156" fmla="*/ 3635011 h 5919985"/>
              <a:gd name="connsiteX157" fmla="*/ 4828612 w 7661657"/>
              <a:gd name="connsiteY157" fmla="*/ 2295220 h 5919985"/>
              <a:gd name="connsiteX158" fmla="*/ 4851452 w 7661657"/>
              <a:gd name="connsiteY158" fmla="*/ 2248134 h 5919985"/>
              <a:gd name="connsiteX159" fmla="*/ 4940932 w 7661657"/>
              <a:gd name="connsiteY159" fmla="*/ 2250636 h 5919985"/>
              <a:gd name="connsiteX160" fmla="*/ 4938429 w 7661657"/>
              <a:gd name="connsiteY160" fmla="*/ 2345750 h 5919985"/>
              <a:gd name="connsiteX161" fmla="*/ 4848949 w 7661657"/>
              <a:gd name="connsiteY161" fmla="*/ 2343245 h 5919985"/>
              <a:gd name="connsiteX162" fmla="*/ 4828612 w 7661657"/>
              <a:gd name="connsiteY162" fmla="*/ 2295220 h 5919985"/>
              <a:gd name="connsiteX163" fmla="*/ 4806399 w 7661657"/>
              <a:gd name="connsiteY163" fmla="*/ 2520722 h 5919985"/>
              <a:gd name="connsiteX164" fmla="*/ 4827673 w 7661657"/>
              <a:gd name="connsiteY164" fmla="*/ 2472149 h 5919985"/>
              <a:gd name="connsiteX165" fmla="*/ 4917780 w 7661657"/>
              <a:gd name="connsiteY165" fmla="*/ 2472148 h 5919985"/>
              <a:gd name="connsiteX166" fmla="*/ 4921535 w 7661657"/>
              <a:gd name="connsiteY166" fmla="*/ 2562256 h 5919985"/>
              <a:gd name="connsiteX167" fmla="*/ 4830177 w 7661657"/>
              <a:gd name="connsiteY167" fmla="*/ 2567887 h 5919985"/>
              <a:gd name="connsiteX168" fmla="*/ 4806399 w 7661657"/>
              <a:gd name="connsiteY168" fmla="*/ 2520722 h 5919985"/>
              <a:gd name="connsiteX169" fmla="*/ 5027911 w 7661657"/>
              <a:gd name="connsiteY169" fmla="*/ 5479464 h 5919985"/>
              <a:gd name="connsiteX170" fmla="*/ 5033543 w 7661657"/>
              <a:gd name="connsiteY170" fmla="*/ 5443795 h 5919985"/>
              <a:gd name="connsiteX171" fmla="*/ 5087982 w 7661657"/>
              <a:gd name="connsiteY171" fmla="*/ 5439416 h 5919985"/>
              <a:gd name="connsiteX172" fmla="*/ 5091111 w 7661657"/>
              <a:gd name="connsiteY172" fmla="*/ 5463820 h 5919985"/>
              <a:gd name="connsiteX173" fmla="*/ 5027911 w 7661657"/>
              <a:gd name="connsiteY173" fmla="*/ 5479464 h 5919985"/>
              <a:gd name="connsiteX174" fmla="*/ 4919032 w 7661657"/>
              <a:gd name="connsiteY174" fmla="*/ 4127862 h 5919985"/>
              <a:gd name="connsiteX175" fmla="*/ 4924038 w 7661657"/>
              <a:gd name="connsiteY175" fmla="*/ 4052147 h 5919985"/>
              <a:gd name="connsiteX176" fmla="*/ 4970968 w 7661657"/>
              <a:gd name="connsiteY176" fmla="*/ 4040257 h 5919985"/>
              <a:gd name="connsiteX177" fmla="*/ 4964086 w 7661657"/>
              <a:gd name="connsiteY177" fmla="*/ 4149763 h 5919985"/>
              <a:gd name="connsiteX178" fmla="*/ 4919032 w 7661657"/>
              <a:gd name="connsiteY178" fmla="*/ 4127862 h 5919985"/>
              <a:gd name="connsiteX179" fmla="*/ 4714505 w 7661657"/>
              <a:gd name="connsiteY179" fmla="*/ 1686197 h 5919985"/>
              <a:gd name="connsiteX180" fmla="*/ 4753105 w 7661657"/>
              <a:gd name="connsiteY180" fmla="*/ 1683167 h 5919985"/>
              <a:gd name="connsiteX181" fmla="*/ 4752282 w 7661657"/>
              <a:gd name="connsiteY181" fmla="*/ 1683725 h 5919985"/>
              <a:gd name="connsiteX182" fmla="*/ 4730136 w 7661657"/>
              <a:gd name="connsiteY182" fmla="*/ 1688954 h 5919985"/>
              <a:gd name="connsiteX183" fmla="*/ 4785280 w 7661657"/>
              <a:gd name="connsiteY183" fmla="*/ 2742782 h 5919985"/>
              <a:gd name="connsiteX184" fmla="*/ 4805773 w 7661657"/>
              <a:gd name="connsiteY184" fmla="*/ 2694286 h 5919985"/>
              <a:gd name="connsiteX185" fmla="*/ 4895254 w 7661657"/>
              <a:gd name="connsiteY185" fmla="*/ 2693661 h 5919985"/>
              <a:gd name="connsiteX186" fmla="*/ 4899635 w 7661657"/>
              <a:gd name="connsiteY186" fmla="*/ 2783143 h 5919985"/>
              <a:gd name="connsiteX187" fmla="*/ 4808901 w 7661657"/>
              <a:gd name="connsiteY187" fmla="*/ 2789401 h 5919985"/>
              <a:gd name="connsiteX188" fmla="*/ 4785280 w 7661657"/>
              <a:gd name="connsiteY188" fmla="*/ 2742782 h 5919985"/>
              <a:gd name="connsiteX189" fmla="*/ 4762440 w 7661657"/>
              <a:gd name="connsiteY189" fmla="*/ 2961792 h 5919985"/>
              <a:gd name="connsiteX190" fmla="*/ 4783871 w 7661657"/>
              <a:gd name="connsiteY190" fmla="*/ 2917052 h 5919985"/>
              <a:gd name="connsiteX191" fmla="*/ 4873354 w 7661657"/>
              <a:gd name="connsiteY191" fmla="*/ 2917051 h 5919985"/>
              <a:gd name="connsiteX192" fmla="*/ 4873979 w 7661657"/>
              <a:gd name="connsiteY192" fmla="*/ 3007784 h 5919985"/>
              <a:gd name="connsiteX193" fmla="*/ 4783246 w 7661657"/>
              <a:gd name="connsiteY193" fmla="*/ 3006533 h 5919985"/>
              <a:gd name="connsiteX194" fmla="*/ 4762440 w 7661657"/>
              <a:gd name="connsiteY194" fmla="*/ 2961792 h 5919985"/>
              <a:gd name="connsiteX195" fmla="*/ 4873431 w 7661657"/>
              <a:gd name="connsiteY195" fmla="*/ 4540615 h 5919985"/>
              <a:gd name="connsiteX196" fmla="*/ 4878984 w 7661657"/>
              <a:gd name="connsiteY196" fmla="*/ 4507687 h 5919985"/>
              <a:gd name="connsiteX197" fmla="*/ 4947191 w 7661657"/>
              <a:gd name="connsiteY197" fmla="*/ 4483909 h 5919985"/>
              <a:gd name="connsiteX198" fmla="*/ 4966588 w 7661657"/>
              <a:gd name="connsiteY198" fmla="*/ 4500804 h 5919985"/>
              <a:gd name="connsiteX199" fmla="*/ 4950319 w 7661657"/>
              <a:gd name="connsiteY199" fmla="*/ 4570886 h 5919985"/>
              <a:gd name="connsiteX200" fmla="*/ 4885242 w 7661657"/>
              <a:gd name="connsiteY200" fmla="*/ 4572137 h 5919985"/>
              <a:gd name="connsiteX201" fmla="*/ 4873431 w 7661657"/>
              <a:gd name="connsiteY201" fmla="*/ 4540615 h 5919985"/>
              <a:gd name="connsiteX202" fmla="*/ 4771357 w 7661657"/>
              <a:gd name="connsiteY202" fmla="*/ 3415142 h 5919985"/>
              <a:gd name="connsiteX203" fmla="*/ 4779491 w 7661657"/>
              <a:gd name="connsiteY203" fmla="*/ 3351942 h 5919985"/>
              <a:gd name="connsiteX204" fmla="*/ 4829551 w 7661657"/>
              <a:gd name="connsiteY204" fmla="*/ 3364456 h 5919985"/>
              <a:gd name="connsiteX205" fmla="*/ 4843317 w 7661657"/>
              <a:gd name="connsiteY205" fmla="*/ 3420773 h 5919985"/>
              <a:gd name="connsiteX206" fmla="*/ 4771357 w 7661657"/>
              <a:gd name="connsiteY206" fmla="*/ 3415142 h 5919985"/>
              <a:gd name="connsiteX207" fmla="*/ 4638700 w 7661657"/>
              <a:gd name="connsiteY207" fmla="*/ 1840932 h 5919985"/>
              <a:gd name="connsiteX208" fmla="*/ 4661226 w 7661657"/>
              <a:gd name="connsiteY208" fmla="*/ 1793846 h 5919985"/>
              <a:gd name="connsiteX209" fmla="*/ 4751333 w 7661657"/>
              <a:gd name="connsiteY209" fmla="*/ 1793221 h 5919985"/>
              <a:gd name="connsiteX210" fmla="*/ 4755088 w 7661657"/>
              <a:gd name="connsiteY210" fmla="*/ 1888332 h 5919985"/>
              <a:gd name="connsiteX211" fmla="*/ 4659349 w 7661657"/>
              <a:gd name="connsiteY211" fmla="*/ 1888958 h 5919985"/>
              <a:gd name="connsiteX212" fmla="*/ 4638700 w 7661657"/>
              <a:gd name="connsiteY212" fmla="*/ 1840932 h 5919985"/>
              <a:gd name="connsiteX213" fmla="*/ 4741634 w 7661657"/>
              <a:gd name="connsiteY213" fmla="*/ 3183383 h 5919985"/>
              <a:gd name="connsiteX214" fmla="*/ 4762597 w 7661657"/>
              <a:gd name="connsiteY214" fmla="*/ 3139189 h 5919985"/>
              <a:gd name="connsiteX215" fmla="*/ 4852077 w 7661657"/>
              <a:gd name="connsiteY215" fmla="*/ 3138564 h 5919985"/>
              <a:gd name="connsiteX216" fmla="*/ 4850826 w 7661657"/>
              <a:gd name="connsiteY216" fmla="*/ 3228671 h 5919985"/>
              <a:gd name="connsiteX217" fmla="*/ 4761970 w 7661657"/>
              <a:gd name="connsiteY217" fmla="*/ 3228044 h 5919985"/>
              <a:gd name="connsiteX218" fmla="*/ 4741634 w 7661657"/>
              <a:gd name="connsiteY218" fmla="*/ 3183383 h 5919985"/>
              <a:gd name="connsiteX219" fmla="*/ 4841362 w 7661657"/>
              <a:gd name="connsiteY219" fmla="*/ 4758843 h 5919985"/>
              <a:gd name="connsiteX220" fmla="*/ 4862090 w 7661657"/>
              <a:gd name="connsiteY220" fmla="*/ 4722942 h 5919985"/>
              <a:gd name="connsiteX221" fmla="*/ 4929044 w 7661657"/>
              <a:gd name="connsiteY221" fmla="*/ 4724819 h 5919985"/>
              <a:gd name="connsiteX222" fmla="*/ 4947191 w 7661657"/>
              <a:gd name="connsiteY222" fmla="*/ 4805539 h 5919985"/>
              <a:gd name="connsiteX223" fmla="*/ 4863341 w 7661657"/>
              <a:gd name="connsiteY223" fmla="*/ 4794277 h 5919985"/>
              <a:gd name="connsiteX224" fmla="*/ 4841362 w 7661657"/>
              <a:gd name="connsiteY224" fmla="*/ 4758843 h 5919985"/>
              <a:gd name="connsiteX225" fmla="*/ 4616564 w 7661657"/>
              <a:gd name="connsiteY225" fmla="*/ 2061037 h 5919985"/>
              <a:gd name="connsiteX226" fmla="*/ 4640577 w 7661657"/>
              <a:gd name="connsiteY226" fmla="*/ 2014106 h 5919985"/>
              <a:gd name="connsiteX227" fmla="*/ 4730683 w 7661657"/>
              <a:gd name="connsiteY227" fmla="*/ 2015358 h 5919985"/>
              <a:gd name="connsiteX228" fmla="*/ 4732561 w 7661657"/>
              <a:gd name="connsiteY228" fmla="*/ 2111095 h 5919985"/>
              <a:gd name="connsiteX229" fmla="*/ 4636196 w 7661657"/>
              <a:gd name="connsiteY229" fmla="*/ 2109845 h 5919985"/>
              <a:gd name="connsiteX230" fmla="*/ 4616564 w 7661657"/>
              <a:gd name="connsiteY230" fmla="*/ 2061037 h 5919985"/>
              <a:gd name="connsiteX231" fmla="*/ 4593724 w 7661657"/>
              <a:gd name="connsiteY231" fmla="*/ 2286460 h 5919985"/>
              <a:gd name="connsiteX232" fmla="*/ 4615547 w 7661657"/>
              <a:gd name="connsiteY232" fmla="*/ 2238121 h 5919985"/>
              <a:gd name="connsiteX233" fmla="*/ 4711286 w 7661657"/>
              <a:gd name="connsiteY233" fmla="*/ 2240624 h 5919985"/>
              <a:gd name="connsiteX234" fmla="*/ 4705654 w 7661657"/>
              <a:gd name="connsiteY234" fmla="*/ 2336363 h 5919985"/>
              <a:gd name="connsiteX235" fmla="*/ 4615548 w 7661657"/>
              <a:gd name="connsiteY235" fmla="*/ 2333860 h 5919985"/>
              <a:gd name="connsiteX236" fmla="*/ 4593724 w 7661657"/>
              <a:gd name="connsiteY236" fmla="*/ 2286460 h 5919985"/>
              <a:gd name="connsiteX237" fmla="*/ 4698145 w 7661657"/>
              <a:gd name="connsiteY237" fmla="*/ 3858792 h 5919985"/>
              <a:gd name="connsiteX238" fmla="*/ 4762597 w 7661657"/>
              <a:gd name="connsiteY238" fmla="*/ 3789335 h 5919985"/>
              <a:gd name="connsiteX239" fmla="*/ 4797013 w 7661657"/>
              <a:gd name="connsiteY239" fmla="*/ 3803102 h 5919985"/>
              <a:gd name="connsiteX240" fmla="*/ 4775112 w 7661657"/>
              <a:gd name="connsiteY240" fmla="*/ 3830634 h 5919985"/>
              <a:gd name="connsiteX241" fmla="*/ 4698145 w 7661657"/>
              <a:gd name="connsiteY241" fmla="*/ 3858792 h 5919985"/>
              <a:gd name="connsiteX242" fmla="*/ 4698145 w 7661657"/>
              <a:gd name="connsiteY242" fmla="*/ 3859418 h 5919985"/>
              <a:gd name="connsiteX243" fmla="*/ 4788252 w 7661657"/>
              <a:gd name="connsiteY243" fmla="*/ 3876313 h 5919985"/>
              <a:gd name="connsiteX244" fmla="*/ 4805147 w 7661657"/>
              <a:gd name="connsiteY244" fmla="*/ 3885074 h 5919985"/>
              <a:gd name="connsiteX245" fmla="*/ 4790756 w 7661657"/>
              <a:gd name="connsiteY245" fmla="*/ 3901344 h 5919985"/>
              <a:gd name="connsiteX246" fmla="*/ 4698145 w 7661657"/>
              <a:gd name="connsiteY246" fmla="*/ 3859418 h 5919985"/>
              <a:gd name="connsiteX247" fmla="*/ 4696894 w 7661657"/>
              <a:gd name="connsiteY247" fmla="*/ 3859418 h 5919985"/>
              <a:gd name="connsiteX248" fmla="*/ 4698145 w 7661657"/>
              <a:gd name="connsiteY248" fmla="*/ 3858792 h 5919985"/>
              <a:gd name="connsiteX249" fmla="*/ 4698145 w 7661657"/>
              <a:gd name="connsiteY249" fmla="*/ 3859418 h 5919985"/>
              <a:gd name="connsiteX250" fmla="*/ 4583947 w 7661657"/>
              <a:gd name="connsiteY250" fmla="*/ 2495458 h 5919985"/>
              <a:gd name="connsiteX251" fmla="*/ 4606161 w 7661657"/>
              <a:gd name="connsiteY251" fmla="*/ 2448371 h 5919985"/>
              <a:gd name="connsiteX252" fmla="*/ 4695642 w 7661657"/>
              <a:gd name="connsiteY252" fmla="*/ 2446494 h 5919985"/>
              <a:gd name="connsiteX253" fmla="*/ 4700649 w 7661657"/>
              <a:gd name="connsiteY253" fmla="*/ 2541606 h 5919985"/>
              <a:gd name="connsiteX254" fmla="*/ 4604910 w 7661657"/>
              <a:gd name="connsiteY254" fmla="*/ 2543484 h 5919985"/>
              <a:gd name="connsiteX255" fmla="*/ 4583947 w 7661657"/>
              <a:gd name="connsiteY255" fmla="*/ 2495458 h 5919985"/>
              <a:gd name="connsiteX256" fmla="*/ 4679608 w 7661657"/>
              <a:gd name="connsiteY256" fmla="*/ 4067555 h 5919985"/>
              <a:gd name="connsiteX257" fmla="*/ 4703151 w 7661657"/>
              <a:gd name="connsiteY257" fmla="*/ 4028368 h 5919985"/>
              <a:gd name="connsiteX258" fmla="*/ 4778240 w 7661657"/>
              <a:gd name="connsiteY258" fmla="*/ 4030246 h 5919985"/>
              <a:gd name="connsiteX259" fmla="*/ 4797013 w 7661657"/>
              <a:gd name="connsiteY259" fmla="*/ 4109715 h 5919985"/>
              <a:gd name="connsiteX260" fmla="*/ 4778867 w 7661657"/>
              <a:gd name="connsiteY260" fmla="*/ 4127862 h 5919985"/>
              <a:gd name="connsiteX261" fmla="*/ 4698771 w 7661657"/>
              <a:gd name="connsiteY261" fmla="*/ 4109089 h 5919985"/>
              <a:gd name="connsiteX262" fmla="*/ 4679608 w 7661657"/>
              <a:gd name="connsiteY262" fmla="*/ 4067555 h 5919985"/>
              <a:gd name="connsiteX263" fmla="*/ 4561968 w 7661657"/>
              <a:gd name="connsiteY263" fmla="*/ 2717440 h 5919985"/>
              <a:gd name="connsiteX264" fmla="*/ 4584886 w 7661657"/>
              <a:gd name="connsiteY264" fmla="*/ 2669258 h 5919985"/>
              <a:gd name="connsiteX265" fmla="*/ 4676245 w 7661657"/>
              <a:gd name="connsiteY265" fmla="*/ 2671134 h 5919985"/>
              <a:gd name="connsiteX266" fmla="*/ 4674368 w 7661657"/>
              <a:gd name="connsiteY266" fmla="*/ 2767499 h 5919985"/>
              <a:gd name="connsiteX267" fmla="*/ 4583634 w 7661657"/>
              <a:gd name="connsiteY267" fmla="*/ 2765621 h 5919985"/>
              <a:gd name="connsiteX268" fmla="*/ 4561968 w 7661657"/>
              <a:gd name="connsiteY268" fmla="*/ 2717440 h 5919985"/>
              <a:gd name="connsiteX269" fmla="*/ 4779883 w 7661657"/>
              <a:gd name="connsiteY269" fmla="*/ 5636134 h 5919985"/>
              <a:gd name="connsiteX270" fmla="*/ 4783872 w 7661657"/>
              <a:gd name="connsiteY270" fmla="*/ 5610868 h 5919985"/>
              <a:gd name="connsiteX271" fmla="*/ 4842067 w 7661657"/>
              <a:gd name="connsiteY271" fmla="*/ 5601483 h 5919985"/>
              <a:gd name="connsiteX272" fmla="*/ 4863341 w 7661657"/>
              <a:gd name="connsiteY272" fmla="*/ 5672818 h 5919985"/>
              <a:gd name="connsiteX273" fmla="*/ 4789504 w 7661657"/>
              <a:gd name="connsiteY273" fmla="*/ 5662806 h 5919985"/>
              <a:gd name="connsiteX274" fmla="*/ 4779883 w 7661657"/>
              <a:gd name="connsiteY274" fmla="*/ 5636134 h 5919985"/>
              <a:gd name="connsiteX275" fmla="*/ 4669988 w 7661657"/>
              <a:gd name="connsiteY275" fmla="*/ 4318087 h 5919985"/>
              <a:gd name="connsiteX276" fmla="*/ 4683128 w 7661657"/>
              <a:gd name="connsiteY276" fmla="*/ 4251758 h 5919985"/>
              <a:gd name="connsiteX277" fmla="*/ 4752585 w 7661657"/>
              <a:gd name="connsiteY277" fmla="*/ 4248630 h 5919985"/>
              <a:gd name="connsiteX278" fmla="*/ 4743825 w 7661657"/>
              <a:gd name="connsiteY278" fmla="*/ 4306198 h 5919985"/>
              <a:gd name="connsiteX279" fmla="*/ 4669988 w 7661657"/>
              <a:gd name="connsiteY279" fmla="*/ 4318087 h 5919985"/>
              <a:gd name="connsiteX280" fmla="*/ 4540223 w 7661657"/>
              <a:gd name="connsiteY280" fmla="*/ 2939578 h 5919985"/>
              <a:gd name="connsiteX281" fmla="*/ 4562359 w 7661657"/>
              <a:gd name="connsiteY281" fmla="*/ 2892022 h 5919985"/>
              <a:gd name="connsiteX282" fmla="*/ 4657472 w 7661657"/>
              <a:gd name="connsiteY282" fmla="*/ 2898280 h 5919985"/>
              <a:gd name="connsiteX283" fmla="*/ 4651214 w 7661657"/>
              <a:gd name="connsiteY283" fmla="*/ 2989012 h 5919985"/>
              <a:gd name="connsiteX284" fmla="*/ 4561734 w 7661657"/>
              <a:gd name="connsiteY284" fmla="*/ 2987134 h 5919985"/>
              <a:gd name="connsiteX285" fmla="*/ 4540223 w 7661657"/>
              <a:gd name="connsiteY285" fmla="*/ 2939578 h 5919985"/>
              <a:gd name="connsiteX286" fmla="*/ 4664980 w 7661657"/>
              <a:gd name="connsiteY286" fmla="*/ 4689152 h 5919985"/>
              <a:gd name="connsiteX287" fmla="*/ 4706279 w 7661657"/>
              <a:gd name="connsiteY287" fmla="*/ 4699163 h 5919985"/>
              <a:gd name="connsiteX288" fmla="*/ 4719421 w 7661657"/>
              <a:gd name="connsiteY288" fmla="*/ 4746719 h 5919985"/>
              <a:gd name="connsiteX289" fmla="*/ 4679998 w 7661657"/>
              <a:gd name="connsiteY289" fmla="*/ 4726696 h 5919985"/>
              <a:gd name="connsiteX290" fmla="*/ 4664980 w 7661657"/>
              <a:gd name="connsiteY290" fmla="*/ 4689152 h 5919985"/>
              <a:gd name="connsiteX291" fmla="*/ 4530369 w 7661657"/>
              <a:gd name="connsiteY291" fmla="*/ 3171806 h 5919985"/>
              <a:gd name="connsiteX292" fmla="*/ 4552974 w 7661657"/>
              <a:gd name="connsiteY292" fmla="*/ 3124797 h 5919985"/>
              <a:gd name="connsiteX293" fmla="*/ 4641828 w 7661657"/>
              <a:gd name="connsiteY293" fmla="*/ 3128552 h 5919985"/>
              <a:gd name="connsiteX294" fmla="*/ 4641828 w 7661657"/>
              <a:gd name="connsiteY294" fmla="*/ 3218034 h 5919985"/>
              <a:gd name="connsiteX295" fmla="*/ 4552347 w 7661657"/>
              <a:gd name="connsiteY295" fmla="*/ 3219284 h 5919985"/>
              <a:gd name="connsiteX296" fmla="*/ 4530369 w 7661657"/>
              <a:gd name="connsiteY296" fmla="*/ 3171806 h 5919985"/>
              <a:gd name="connsiteX297" fmla="*/ 4415701 w 7661657"/>
              <a:gd name="connsiteY297" fmla="*/ 1818953 h 5919985"/>
              <a:gd name="connsiteX298" fmla="*/ 4437211 w 7661657"/>
              <a:gd name="connsiteY298" fmla="*/ 1770694 h 5919985"/>
              <a:gd name="connsiteX299" fmla="*/ 4534201 w 7661657"/>
              <a:gd name="connsiteY299" fmla="*/ 1771944 h 5919985"/>
              <a:gd name="connsiteX300" fmla="*/ 4532950 w 7661657"/>
              <a:gd name="connsiteY300" fmla="*/ 1868935 h 5919985"/>
              <a:gd name="connsiteX301" fmla="*/ 4435960 w 7661657"/>
              <a:gd name="connsiteY301" fmla="*/ 1867683 h 5919985"/>
              <a:gd name="connsiteX302" fmla="*/ 4415701 w 7661657"/>
              <a:gd name="connsiteY302" fmla="*/ 1818953 h 5919985"/>
              <a:gd name="connsiteX303" fmla="*/ 4509719 w 7661657"/>
              <a:gd name="connsiteY303" fmla="*/ 3394883 h 5919985"/>
              <a:gd name="connsiteX304" fmla="*/ 4529195 w 7661657"/>
              <a:gd name="connsiteY304" fmla="*/ 3350692 h 5919985"/>
              <a:gd name="connsiteX305" fmla="*/ 4618050 w 7661657"/>
              <a:gd name="connsiteY305" fmla="*/ 3350064 h 5919985"/>
              <a:gd name="connsiteX306" fmla="*/ 4618677 w 7661657"/>
              <a:gd name="connsiteY306" fmla="*/ 3438920 h 5919985"/>
              <a:gd name="connsiteX307" fmla="*/ 4532950 w 7661657"/>
              <a:gd name="connsiteY307" fmla="*/ 3445177 h 5919985"/>
              <a:gd name="connsiteX308" fmla="*/ 4509719 w 7661657"/>
              <a:gd name="connsiteY308" fmla="*/ 3394883 h 5919985"/>
              <a:gd name="connsiteX309" fmla="*/ 4393175 w 7661657"/>
              <a:gd name="connsiteY309" fmla="*/ 2039371 h 5919985"/>
              <a:gd name="connsiteX310" fmla="*/ 4415936 w 7661657"/>
              <a:gd name="connsiteY310" fmla="*/ 1991580 h 5919985"/>
              <a:gd name="connsiteX311" fmla="*/ 4512926 w 7661657"/>
              <a:gd name="connsiteY311" fmla="*/ 1995334 h 5919985"/>
              <a:gd name="connsiteX312" fmla="*/ 4509171 w 7661657"/>
              <a:gd name="connsiteY312" fmla="*/ 2092324 h 5919985"/>
              <a:gd name="connsiteX313" fmla="*/ 4412181 w 7661657"/>
              <a:gd name="connsiteY313" fmla="*/ 2088569 h 5919985"/>
              <a:gd name="connsiteX314" fmla="*/ 4393175 w 7661657"/>
              <a:gd name="connsiteY314" fmla="*/ 2039371 h 5919985"/>
              <a:gd name="connsiteX315" fmla="*/ 4487036 w 7661657"/>
              <a:gd name="connsiteY315" fmla="*/ 3608104 h 5919985"/>
              <a:gd name="connsiteX316" fmla="*/ 4513552 w 7661657"/>
              <a:gd name="connsiteY316" fmla="*/ 3569075 h 5919985"/>
              <a:gd name="connsiteX317" fmla="*/ 4594898 w 7661657"/>
              <a:gd name="connsiteY317" fmla="*/ 3574705 h 5919985"/>
              <a:gd name="connsiteX318" fmla="*/ 4597401 w 7661657"/>
              <a:gd name="connsiteY318" fmla="*/ 3660432 h 5919985"/>
              <a:gd name="connsiteX319" fmla="*/ 4504166 w 7661657"/>
              <a:gd name="connsiteY319" fmla="*/ 3656052 h 5919985"/>
              <a:gd name="connsiteX320" fmla="*/ 4487036 w 7661657"/>
              <a:gd name="connsiteY320" fmla="*/ 3608104 h 5919985"/>
              <a:gd name="connsiteX321" fmla="*/ 4371274 w 7661657"/>
              <a:gd name="connsiteY321" fmla="*/ 2264324 h 5919985"/>
              <a:gd name="connsiteX322" fmla="*/ 4391532 w 7661657"/>
              <a:gd name="connsiteY322" fmla="*/ 2215595 h 5919985"/>
              <a:gd name="connsiteX323" fmla="*/ 4488522 w 7661657"/>
              <a:gd name="connsiteY323" fmla="*/ 2214344 h 5919985"/>
              <a:gd name="connsiteX324" fmla="*/ 4489774 w 7661657"/>
              <a:gd name="connsiteY324" fmla="*/ 2311333 h 5919985"/>
              <a:gd name="connsiteX325" fmla="*/ 4392784 w 7661657"/>
              <a:gd name="connsiteY325" fmla="*/ 2312585 h 5919985"/>
              <a:gd name="connsiteX326" fmla="*/ 4371274 w 7661657"/>
              <a:gd name="connsiteY326" fmla="*/ 2264324 h 5919985"/>
              <a:gd name="connsiteX327" fmla="*/ 4480231 w 7661657"/>
              <a:gd name="connsiteY327" fmla="*/ 3837536 h 5919985"/>
              <a:gd name="connsiteX328" fmla="*/ 4515429 w 7661657"/>
              <a:gd name="connsiteY328" fmla="*/ 3771189 h 5919985"/>
              <a:gd name="connsiteX329" fmla="*/ 4559231 w 7661657"/>
              <a:gd name="connsiteY329" fmla="*/ 3771814 h 5919985"/>
              <a:gd name="connsiteX330" fmla="*/ 4539207 w 7661657"/>
              <a:gd name="connsiteY330" fmla="*/ 3799973 h 5919985"/>
              <a:gd name="connsiteX331" fmla="*/ 4508546 w 7661657"/>
              <a:gd name="connsiteY331" fmla="*/ 3871307 h 5919985"/>
              <a:gd name="connsiteX332" fmla="*/ 4490399 w 7661657"/>
              <a:gd name="connsiteY332" fmla="*/ 3861921 h 5919985"/>
              <a:gd name="connsiteX333" fmla="*/ 4480231 w 7661657"/>
              <a:gd name="connsiteY333" fmla="*/ 3837536 h 5919985"/>
              <a:gd name="connsiteX334" fmla="*/ 4360010 w 7661657"/>
              <a:gd name="connsiteY334" fmla="*/ 2475200 h 5919985"/>
              <a:gd name="connsiteX335" fmla="*/ 4380268 w 7661657"/>
              <a:gd name="connsiteY335" fmla="*/ 2426470 h 5919985"/>
              <a:gd name="connsiteX336" fmla="*/ 4477259 w 7661657"/>
              <a:gd name="connsiteY336" fmla="*/ 2425220 h 5919985"/>
              <a:gd name="connsiteX337" fmla="*/ 4478509 w 7661657"/>
              <a:gd name="connsiteY337" fmla="*/ 2522209 h 5919985"/>
              <a:gd name="connsiteX338" fmla="*/ 4381520 w 7661657"/>
              <a:gd name="connsiteY338" fmla="*/ 2523459 h 5919985"/>
              <a:gd name="connsiteX339" fmla="*/ 4360010 w 7661657"/>
              <a:gd name="connsiteY339" fmla="*/ 2475200 h 5919985"/>
              <a:gd name="connsiteX340" fmla="*/ 4579206 w 7661657"/>
              <a:gd name="connsiteY340" fmla="*/ 5404550 h 5919985"/>
              <a:gd name="connsiteX341" fmla="*/ 4587390 w 7661657"/>
              <a:gd name="connsiteY341" fmla="*/ 5359320 h 5919985"/>
              <a:gd name="connsiteX342" fmla="*/ 4653091 w 7661657"/>
              <a:gd name="connsiteY342" fmla="*/ 5363075 h 5919985"/>
              <a:gd name="connsiteX343" fmla="*/ 4661853 w 7661657"/>
              <a:gd name="connsiteY343" fmla="*/ 5438163 h 5919985"/>
              <a:gd name="connsiteX344" fmla="*/ 4584260 w 7661657"/>
              <a:gd name="connsiteY344" fmla="*/ 5417514 h 5919985"/>
              <a:gd name="connsiteX345" fmla="*/ 4579206 w 7661657"/>
              <a:gd name="connsiteY345" fmla="*/ 5404550 h 5919985"/>
              <a:gd name="connsiteX346" fmla="*/ 4460989 w 7661657"/>
              <a:gd name="connsiteY346" fmla="*/ 4066538 h 5919985"/>
              <a:gd name="connsiteX347" fmla="*/ 4468499 w 7661657"/>
              <a:gd name="connsiteY347" fmla="*/ 4022111 h 5919985"/>
              <a:gd name="connsiteX348" fmla="*/ 4514803 w 7661657"/>
              <a:gd name="connsiteY348" fmla="*/ 4025865 h 5919985"/>
              <a:gd name="connsiteX349" fmla="*/ 4521685 w 7661657"/>
              <a:gd name="connsiteY349" fmla="*/ 4066539 h 5919985"/>
              <a:gd name="connsiteX350" fmla="*/ 4460989 w 7661657"/>
              <a:gd name="connsiteY350" fmla="*/ 4066538 h 5919985"/>
              <a:gd name="connsiteX351" fmla="*/ 4349999 w 7661657"/>
              <a:gd name="connsiteY351" fmla="*/ 2704613 h 5919985"/>
              <a:gd name="connsiteX352" fmla="*/ 4374011 w 7661657"/>
              <a:gd name="connsiteY352" fmla="*/ 2657370 h 5919985"/>
              <a:gd name="connsiteX353" fmla="*/ 4464743 w 7661657"/>
              <a:gd name="connsiteY353" fmla="*/ 2658620 h 5919985"/>
              <a:gd name="connsiteX354" fmla="*/ 4465995 w 7661657"/>
              <a:gd name="connsiteY354" fmla="*/ 2754984 h 5919985"/>
              <a:gd name="connsiteX355" fmla="*/ 4369630 w 7661657"/>
              <a:gd name="connsiteY355" fmla="*/ 2753734 h 5919985"/>
              <a:gd name="connsiteX356" fmla="*/ 4349999 w 7661657"/>
              <a:gd name="connsiteY356" fmla="*/ 2704613 h 5919985"/>
              <a:gd name="connsiteX357" fmla="*/ 4560160 w 7661657"/>
              <a:gd name="connsiteY357" fmla="*/ 5627735 h 5919985"/>
              <a:gd name="connsiteX358" fmla="*/ 4567991 w 7661657"/>
              <a:gd name="connsiteY358" fmla="*/ 5580833 h 5919985"/>
              <a:gd name="connsiteX359" fmla="*/ 4641829 w 7661657"/>
              <a:gd name="connsiteY359" fmla="*/ 5569569 h 5919985"/>
              <a:gd name="connsiteX360" fmla="*/ 4624307 w 7661657"/>
              <a:gd name="connsiteY360" fmla="*/ 5642156 h 5919985"/>
              <a:gd name="connsiteX361" fmla="*/ 4565489 w 7661657"/>
              <a:gd name="connsiteY361" fmla="*/ 5639654 h 5919985"/>
              <a:gd name="connsiteX362" fmla="*/ 4560160 w 7661657"/>
              <a:gd name="connsiteY362" fmla="*/ 5627735 h 5919985"/>
              <a:gd name="connsiteX363" fmla="*/ 4328410 w 7661657"/>
              <a:gd name="connsiteY363" fmla="*/ 2930114 h 5919985"/>
              <a:gd name="connsiteX364" fmla="*/ 4347730 w 7661657"/>
              <a:gd name="connsiteY364" fmla="*/ 2884513 h 5919985"/>
              <a:gd name="connsiteX365" fmla="*/ 4444095 w 7661657"/>
              <a:gd name="connsiteY365" fmla="*/ 2882635 h 5919985"/>
              <a:gd name="connsiteX366" fmla="*/ 4445346 w 7661657"/>
              <a:gd name="connsiteY366" fmla="*/ 2973367 h 5919985"/>
              <a:gd name="connsiteX367" fmla="*/ 4348981 w 7661657"/>
              <a:gd name="connsiteY367" fmla="*/ 2975245 h 5919985"/>
              <a:gd name="connsiteX368" fmla="*/ 4328410 w 7661657"/>
              <a:gd name="connsiteY368" fmla="*/ 2930114 h 5919985"/>
              <a:gd name="connsiteX369" fmla="*/ 4537330 w 7661657"/>
              <a:gd name="connsiteY369" fmla="*/ 5837622 h 5919985"/>
              <a:gd name="connsiteX370" fmla="*/ 4541710 w 7661657"/>
              <a:gd name="connsiteY370" fmla="*/ 5809229 h 5919985"/>
              <a:gd name="connsiteX371" fmla="*/ 4612418 w 7661657"/>
              <a:gd name="connsiteY371" fmla="*/ 5789205 h 5919985"/>
              <a:gd name="connsiteX372" fmla="*/ 4606161 w 7661657"/>
              <a:gd name="connsiteY372" fmla="*/ 5857411 h 5919985"/>
              <a:gd name="connsiteX373" fmla="*/ 4546090 w 7661657"/>
              <a:gd name="connsiteY373" fmla="*/ 5861790 h 5919985"/>
              <a:gd name="connsiteX374" fmla="*/ 4537330 w 7661657"/>
              <a:gd name="connsiteY374" fmla="*/ 5837622 h 5919985"/>
              <a:gd name="connsiteX375" fmla="*/ 4307213 w 7661657"/>
              <a:gd name="connsiteY375" fmla="*/ 3149358 h 5919985"/>
              <a:gd name="connsiteX376" fmla="*/ 4330209 w 7661657"/>
              <a:gd name="connsiteY376" fmla="*/ 3102271 h 5919985"/>
              <a:gd name="connsiteX377" fmla="*/ 4415311 w 7661657"/>
              <a:gd name="connsiteY377" fmla="*/ 3099768 h 5919985"/>
              <a:gd name="connsiteX378" fmla="*/ 4417813 w 7661657"/>
              <a:gd name="connsiteY378" fmla="*/ 3198635 h 5919985"/>
              <a:gd name="connsiteX379" fmla="*/ 4328332 w 7661657"/>
              <a:gd name="connsiteY379" fmla="*/ 3197384 h 5919985"/>
              <a:gd name="connsiteX380" fmla="*/ 4307213 w 7661657"/>
              <a:gd name="connsiteY380" fmla="*/ 3149358 h 5919985"/>
              <a:gd name="connsiteX381" fmla="*/ 4191295 w 7661657"/>
              <a:gd name="connsiteY381" fmla="*/ 1793141 h 5919985"/>
              <a:gd name="connsiteX382" fmla="*/ 4215073 w 7661657"/>
              <a:gd name="connsiteY382" fmla="*/ 1746289 h 5919985"/>
              <a:gd name="connsiteX383" fmla="*/ 4317695 w 7661657"/>
              <a:gd name="connsiteY383" fmla="*/ 1753172 h 5919985"/>
              <a:gd name="connsiteX384" fmla="*/ 4313314 w 7661657"/>
              <a:gd name="connsiteY384" fmla="*/ 1848911 h 5919985"/>
              <a:gd name="connsiteX385" fmla="*/ 4208816 w 7661657"/>
              <a:gd name="connsiteY385" fmla="*/ 1843279 h 5919985"/>
              <a:gd name="connsiteX386" fmla="*/ 4191295 w 7661657"/>
              <a:gd name="connsiteY386" fmla="*/ 1793141 h 5919985"/>
              <a:gd name="connsiteX387" fmla="*/ 4286877 w 7661657"/>
              <a:gd name="connsiteY387" fmla="*/ 3369462 h 5919985"/>
              <a:gd name="connsiteX388" fmla="*/ 4310812 w 7661657"/>
              <a:gd name="connsiteY388" fmla="*/ 3323158 h 5919985"/>
              <a:gd name="connsiteX389" fmla="*/ 4399667 w 7661657"/>
              <a:gd name="connsiteY389" fmla="*/ 3329415 h 5919985"/>
              <a:gd name="connsiteX390" fmla="*/ 4397164 w 7661657"/>
              <a:gd name="connsiteY390" fmla="*/ 3418897 h 5919985"/>
              <a:gd name="connsiteX391" fmla="*/ 4307057 w 7661657"/>
              <a:gd name="connsiteY391" fmla="*/ 3417645 h 5919985"/>
              <a:gd name="connsiteX392" fmla="*/ 4286877 w 7661657"/>
              <a:gd name="connsiteY392" fmla="*/ 3369462 h 5919985"/>
              <a:gd name="connsiteX393" fmla="*/ 4169864 w 7661657"/>
              <a:gd name="connsiteY393" fmla="*/ 2013793 h 5919985"/>
              <a:gd name="connsiteX394" fmla="*/ 4196301 w 7661657"/>
              <a:gd name="connsiteY394" fmla="*/ 1964047 h 5919985"/>
              <a:gd name="connsiteX395" fmla="*/ 4294543 w 7661657"/>
              <a:gd name="connsiteY395" fmla="*/ 1971557 h 5919985"/>
              <a:gd name="connsiteX396" fmla="*/ 4286408 w 7661657"/>
              <a:gd name="connsiteY396" fmla="*/ 2074803 h 5919985"/>
              <a:gd name="connsiteX397" fmla="*/ 4189418 w 7661657"/>
              <a:gd name="connsiteY397" fmla="*/ 2069171 h 5919985"/>
              <a:gd name="connsiteX398" fmla="*/ 4169864 w 7661657"/>
              <a:gd name="connsiteY398" fmla="*/ 2013793 h 5919985"/>
              <a:gd name="connsiteX399" fmla="*/ 4264819 w 7661657"/>
              <a:gd name="connsiteY399" fmla="*/ 3590427 h 5919985"/>
              <a:gd name="connsiteX400" fmla="*/ 4287659 w 7661657"/>
              <a:gd name="connsiteY400" fmla="*/ 3547173 h 5919985"/>
              <a:gd name="connsiteX401" fmla="*/ 4376514 w 7661657"/>
              <a:gd name="connsiteY401" fmla="*/ 3551553 h 5919985"/>
              <a:gd name="connsiteX402" fmla="*/ 4375888 w 7661657"/>
              <a:gd name="connsiteY402" fmla="*/ 3639158 h 5919985"/>
              <a:gd name="connsiteX403" fmla="*/ 4283279 w 7661657"/>
              <a:gd name="connsiteY403" fmla="*/ 3636028 h 5919985"/>
              <a:gd name="connsiteX404" fmla="*/ 4264819 w 7661657"/>
              <a:gd name="connsiteY404" fmla="*/ 3590427 h 5919985"/>
              <a:gd name="connsiteX405" fmla="*/ 4146867 w 7661657"/>
              <a:gd name="connsiteY405" fmla="*/ 2235306 h 5919985"/>
              <a:gd name="connsiteX406" fmla="*/ 4171272 w 7661657"/>
              <a:gd name="connsiteY406" fmla="*/ 2188063 h 5919985"/>
              <a:gd name="connsiteX407" fmla="*/ 4274518 w 7661657"/>
              <a:gd name="connsiteY407" fmla="*/ 2196197 h 5919985"/>
              <a:gd name="connsiteX408" fmla="*/ 4268887 w 7661657"/>
              <a:gd name="connsiteY408" fmla="*/ 2293187 h 5919985"/>
              <a:gd name="connsiteX409" fmla="*/ 4163762 w 7661657"/>
              <a:gd name="connsiteY409" fmla="*/ 2286305 h 5919985"/>
              <a:gd name="connsiteX410" fmla="*/ 4146867 w 7661657"/>
              <a:gd name="connsiteY410" fmla="*/ 2235306 h 5919985"/>
              <a:gd name="connsiteX411" fmla="*/ 4255511 w 7661657"/>
              <a:gd name="connsiteY411" fmla="*/ 3801067 h 5919985"/>
              <a:gd name="connsiteX412" fmla="*/ 4279523 w 7661657"/>
              <a:gd name="connsiteY412" fmla="*/ 3758048 h 5919985"/>
              <a:gd name="connsiteX413" fmla="*/ 4362122 w 7661657"/>
              <a:gd name="connsiteY413" fmla="*/ 3746159 h 5919985"/>
              <a:gd name="connsiteX414" fmla="*/ 4358368 w 7661657"/>
              <a:gd name="connsiteY414" fmla="*/ 3850032 h 5919985"/>
              <a:gd name="connsiteX415" fmla="*/ 4275144 w 7661657"/>
              <a:gd name="connsiteY415" fmla="*/ 3845026 h 5919985"/>
              <a:gd name="connsiteX416" fmla="*/ 4255511 w 7661657"/>
              <a:gd name="connsiteY416" fmla="*/ 3801067 h 5919985"/>
              <a:gd name="connsiteX417" fmla="*/ 4372760 w 7661657"/>
              <a:gd name="connsiteY417" fmla="*/ 5405625 h 5919985"/>
              <a:gd name="connsiteX418" fmla="*/ 4391532 w 7661657"/>
              <a:gd name="connsiteY418" fmla="*/ 5383098 h 5919985"/>
              <a:gd name="connsiteX419" fmla="*/ 4437211 w 7661657"/>
              <a:gd name="connsiteY419" fmla="*/ 5347431 h 5919985"/>
              <a:gd name="connsiteX420" fmla="*/ 4426574 w 7661657"/>
              <a:gd name="connsiteY420" fmla="*/ 5400619 h 5919985"/>
              <a:gd name="connsiteX421" fmla="*/ 4372760 w 7661657"/>
              <a:gd name="connsiteY421" fmla="*/ 5405625 h 5919985"/>
              <a:gd name="connsiteX422" fmla="*/ 4137012 w 7661657"/>
              <a:gd name="connsiteY422" fmla="*/ 2470193 h 5919985"/>
              <a:gd name="connsiteX423" fmla="*/ 4161885 w 7661657"/>
              <a:gd name="connsiteY423" fmla="*/ 2420213 h 5919985"/>
              <a:gd name="connsiteX424" fmla="*/ 4259501 w 7661657"/>
              <a:gd name="connsiteY424" fmla="*/ 2425220 h 5919985"/>
              <a:gd name="connsiteX425" fmla="*/ 4254495 w 7661657"/>
              <a:gd name="connsiteY425" fmla="*/ 2528466 h 5919985"/>
              <a:gd name="connsiteX426" fmla="*/ 4156253 w 7661657"/>
              <a:gd name="connsiteY426" fmla="*/ 2523460 h 5919985"/>
              <a:gd name="connsiteX427" fmla="*/ 4137012 w 7661657"/>
              <a:gd name="connsiteY427" fmla="*/ 2470193 h 5919985"/>
              <a:gd name="connsiteX428" fmla="*/ 4125436 w 7661657"/>
              <a:gd name="connsiteY428" fmla="*/ 2691472 h 5919985"/>
              <a:gd name="connsiteX429" fmla="*/ 4143113 w 7661657"/>
              <a:gd name="connsiteY429" fmla="*/ 2641725 h 5919985"/>
              <a:gd name="connsiteX430" fmla="*/ 4245109 w 7661657"/>
              <a:gd name="connsiteY430" fmla="*/ 2635468 h 5919985"/>
              <a:gd name="connsiteX431" fmla="*/ 4247612 w 7661657"/>
              <a:gd name="connsiteY431" fmla="*/ 2733083 h 5919985"/>
              <a:gd name="connsiteX432" fmla="*/ 4151872 w 7661657"/>
              <a:gd name="connsiteY432" fmla="*/ 2737464 h 5919985"/>
              <a:gd name="connsiteX433" fmla="*/ 4125436 w 7661657"/>
              <a:gd name="connsiteY433" fmla="*/ 2691472 h 5919985"/>
              <a:gd name="connsiteX434" fmla="*/ 4233845 w 7661657"/>
              <a:gd name="connsiteY434" fmla="*/ 4086562 h 5919985"/>
              <a:gd name="connsiteX435" fmla="*/ 4253869 w 7661657"/>
              <a:gd name="connsiteY435" fmla="*/ 3984566 h 5919985"/>
              <a:gd name="connsiteX436" fmla="*/ 4342724 w 7661657"/>
              <a:gd name="connsiteY436" fmla="*/ 3986444 h 5919985"/>
              <a:gd name="connsiteX437" fmla="*/ 4335841 w 7661657"/>
              <a:gd name="connsiteY437" fmla="*/ 4069041 h 5919985"/>
              <a:gd name="connsiteX438" fmla="*/ 4233845 w 7661657"/>
              <a:gd name="connsiteY438" fmla="*/ 4086562 h 5919985"/>
              <a:gd name="connsiteX439" fmla="*/ 4359619 w 7661657"/>
              <a:gd name="connsiteY439" fmla="*/ 5836135 h 5919985"/>
              <a:gd name="connsiteX440" fmla="*/ 4369006 w 7661657"/>
              <a:gd name="connsiteY440" fmla="*/ 5794837 h 5919985"/>
              <a:gd name="connsiteX441" fmla="*/ 4394034 w 7661657"/>
              <a:gd name="connsiteY441" fmla="*/ 5793585 h 5919985"/>
              <a:gd name="connsiteX442" fmla="*/ 4404046 w 7661657"/>
              <a:gd name="connsiteY442" fmla="*/ 5837386 h 5919985"/>
              <a:gd name="connsiteX443" fmla="*/ 4359619 w 7661657"/>
              <a:gd name="connsiteY443" fmla="*/ 5836135 h 5919985"/>
              <a:gd name="connsiteX444" fmla="*/ 4336858 w 7661657"/>
              <a:gd name="connsiteY444" fmla="*/ 5590297 h 5919985"/>
              <a:gd name="connsiteX445" fmla="*/ 4343350 w 7661657"/>
              <a:gd name="connsiteY445" fmla="*/ 5560809 h 5919985"/>
              <a:gd name="connsiteX446" fmla="*/ 4402794 w 7661657"/>
              <a:gd name="connsiteY446" fmla="*/ 5558307 h 5919985"/>
              <a:gd name="connsiteX447" fmla="*/ 4420942 w 7661657"/>
              <a:gd name="connsiteY447" fmla="*/ 5632144 h 5919985"/>
              <a:gd name="connsiteX448" fmla="*/ 4345853 w 7661657"/>
              <a:gd name="connsiteY448" fmla="*/ 5620255 h 5919985"/>
              <a:gd name="connsiteX449" fmla="*/ 4336858 w 7661657"/>
              <a:gd name="connsiteY449" fmla="*/ 5590297 h 5919985"/>
              <a:gd name="connsiteX450" fmla="*/ 4213900 w 7661657"/>
              <a:gd name="connsiteY450" fmla="*/ 4248786 h 5919985"/>
              <a:gd name="connsiteX451" fmla="*/ 4232593 w 7661657"/>
              <a:gd name="connsiteY451" fmla="*/ 4209207 h 5919985"/>
              <a:gd name="connsiteX452" fmla="*/ 4309560 w 7661657"/>
              <a:gd name="connsiteY452" fmla="*/ 4200447 h 5919985"/>
              <a:gd name="connsiteX453" fmla="*/ 4283278 w 7661657"/>
              <a:gd name="connsiteY453" fmla="*/ 4303695 h 5919985"/>
              <a:gd name="connsiteX454" fmla="*/ 4235097 w 7661657"/>
              <a:gd name="connsiteY454" fmla="*/ 4291181 h 5919985"/>
              <a:gd name="connsiteX455" fmla="*/ 4213900 w 7661657"/>
              <a:gd name="connsiteY455" fmla="*/ 4248786 h 5919985"/>
              <a:gd name="connsiteX456" fmla="*/ 4105255 w 7661657"/>
              <a:gd name="connsiteY456" fmla="*/ 2904145 h 5919985"/>
              <a:gd name="connsiteX457" fmla="*/ 4126843 w 7661657"/>
              <a:gd name="connsiteY457" fmla="*/ 2859483 h 5919985"/>
              <a:gd name="connsiteX458" fmla="*/ 4223207 w 7661657"/>
              <a:gd name="connsiteY458" fmla="*/ 2859483 h 5919985"/>
              <a:gd name="connsiteX459" fmla="*/ 4219453 w 7661657"/>
              <a:gd name="connsiteY459" fmla="*/ 2956473 h 5919985"/>
              <a:gd name="connsiteX460" fmla="*/ 4123089 w 7661657"/>
              <a:gd name="connsiteY460" fmla="*/ 2950216 h 5919985"/>
              <a:gd name="connsiteX461" fmla="*/ 4105255 w 7661657"/>
              <a:gd name="connsiteY461" fmla="*/ 2904145 h 5919985"/>
              <a:gd name="connsiteX462" fmla="*/ 4084919 w 7661657"/>
              <a:gd name="connsiteY462" fmla="*/ 3126519 h 5919985"/>
              <a:gd name="connsiteX463" fmla="*/ 4108697 w 7661657"/>
              <a:gd name="connsiteY463" fmla="*/ 3079119 h 5919985"/>
              <a:gd name="connsiteX464" fmla="*/ 4195049 w 7661657"/>
              <a:gd name="connsiteY464" fmla="*/ 3077241 h 5919985"/>
              <a:gd name="connsiteX465" fmla="*/ 4196301 w 7661657"/>
              <a:gd name="connsiteY465" fmla="*/ 3177360 h 5919985"/>
              <a:gd name="connsiteX466" fmla="*/ 4106194 w 7661657"/>
              <a:gd name="connsiteY466" fmla="*/ 3174858 h 5919985"/>
              <a:gd name="connsiteX467" fmla="*/ 4084919 w 7661657"/>
              <a:gd name="connsiteY467" fmla="*/ 3126519 h 5919985"/>
              <a:gd name="connsiteX468" fmla="*/ 3970408 w 7661657"/>
              <a:gd name="connsiteY468" fmla="*/ 1770849 h 5919985"/>
              <a:gd name="connsiteX469" fmla="*/ 3977019 w 7661657"/>
              <a:gd name="connsiteY469" fmla="*/ 1744088 h 5919985"/>
              <a:gd name="connsiteX470" fmla="*/ 4100992 w 7661657"/>
              <a:gd name="connsiteY470" fmla="*/ 1734356 h 5919985"/>
              <a:gd name="connsiteX471" fmla="*/ 4112050 w 7661657"/>
              <a:gd name="connsiteY471" fmla="*/ 1755137 h 5919985"/>
              <a:gd name="connsiteX472" fmla="*/ 4092427 w 7661657"/>
              <a:gd name="connsiteY472" fmla="*/ 1828262 h 5919985"/>
              <a:gd name="connsiteX473" fmla="*/ 3987928 w 7661657"/>
              <a:gd name="connsiteY473" fmla="*/ 1824507 h 5919985"/>
              <a:gd name="connsiteX474" fmla="*/ 3970408 w 7661657"/>
              <a:gd name="connsiteY474" fmla="*/ 1770849 h 5919985"/>
              <a:gd name="connsiteX475" fmla="*/ 4063253 w 7661657"/>
              <a:gd name="connsiteY475" fmla="*/ 3347014 h 5919985"/>
              <a:gd name="connsiteX476" fmla="*/ 4085545 w 7661657"/>
              <a:gd name="connsiteY476" fmla="*/ 3303133 h 5919985"/>
              <a:gd name="connsiteX477" fmla="*/ 4176276 w 7661657"/>
              <a:gd name="connsiteY477" fmla="*/ 3303134 h 5919985"/>
              <a:gd name="connsiteX478" fmla="*/ 4177529 w 7661657"/>
              <a:gd name="connsiteY478" fmla="*/ 3393866 h 5919985"/>
              <a:gd name="connsiteX479" fmla="*/ 4081790 w 7661657"/>
              <a:gd name="connsiteY479" fmla="*/ 3393240 h 5919985"/>
              <a:gd name="connsiteX480" fmla="*/ 4063253 w 7661657"/>
              <a:gd name="connsiteY480" fmla="*/ 3347014 h 5919985"/>
              <a:gd name="connsiteX481" fmla="*/ 3957737 w 7661657"/>
              <a:gd name="connsiteY481" fmla="*/ 2010664 h 5919985"/>
              <a:gd name="connsiteX482" fmla="*/ 3976665 w 7661657"/>
              <a:gd name="connsiteY482" fmla="*/ 1957163 h 5919985"/>
              <a:gd name="connsiteX483" fmla="*/ 4081790 w 7661657"/>
              <a:gd name="connsiteY483" fmla="*/ 1954661 h 5919985"/>
              <a:gd name="connsiteX484" fmla="*/ 4084292 w 7661657"/>
              <a:gd name="connsiteY484" fmla="*/ 2059785 h 5919985"/>
              <a:gd name="connsiteX485" fmla="*/ 3979168 w 7661657"/>
              <a:gd name="connsiteY485" fmla="*/ 2062289 h 5919985"/>
              <a:gd name="connsiteX486" fmla="*/ 3957737 w 7661657"/>
              <a:gd name="connsiteY486" fmla="*/ 2010664 h 5919985"/>
              <a:gd name="connsiteX487" fmla="*/ 4043072 w 7661657"/>
              <a:gd name="connsiteY487" fmla="*/ 3570638 h 5919985"/>
              <a:gd name="connsiteX488" fmla="*/ 4063643 w 7661657"/>
              <a:gd name="connsiteY488" fmla="*/ 3526523 h 5919985"/>
              <a:gd name="connsiteX489" fmla="*/ 4153124 w 7661657"/>
              <a:gd name="connsiteY489" fmla="*/ 3527149 h 5919985"/>
              <a:gd name="connsiteX490" fmla="*/ 4152498 w 7661657"/>
              <a:gd name="connsiteY490" fmla="*/ 3616630 h 5919985"/>
              <a:gd name="connsiteX491" fmla="*/ 4062391 w 7661657"/>
              <a:gd name="connsiteY491" fmla="*/ 3616632 h 5919985"/>
              <a:gd name="connsiteX492" fmla="*/ 4043072 w 7661657"/>
              <a:gd name="connsiteY492" fmla="*/ 3570638 h 5919985"/>
              <a:gd name="connsiteX493" fmla="*/ 3935835 w 7661657"/>
              <a:gd name="connsiteY493" fmla="*/ 2228657 h 5919985"/>
              <a:gd name="connsiteX494" fmla="*/ 3957268 w 7661657"/>
              <a:gd name="connsiteY494" fmla="*/ 2176799 h 5919985"/>
              <a:gd name="connsiteX495" fmla="*/ 4062391 w 7661657"/>
              <a:gd name="connsiteY495" fmla="*/ 2179303 h 5919985"/>
              <a:gd name="connsiteX496" fmla="*/ 4059890 w 7661657"/>
              <a:gd name="connsiteY496" fmla="*/ 2284427 h 5919985"/>
              <a:gd name="connsiteX497" fmla="*/ 3954764 w 7661657"/>
              <a:gd name="connsiteY497" fmla="*/ 2281925 h 5919985"/>
              <a:gd name="connsiteX498" fmla="*/ 3935835 w 7661657"/>
              <a:gd name="connsiteY498" fmla="*/ 2228657 h 5919985"/>
              <a:gd name="connsiteX499" fmla="*/ 4020937 w 7661657"/>
              <a:gd name="connsiteY499" fmla="*/ 3785190 h 5919985"/>
              <a:gd name="connsiteX500" fmla="*/ 4048001 w 7661657"/>
              <a:gd name="connsiteY500" fmla="*/ 3746159 h 5919985"/>
              <a:gd name="connsiteX501" fmla="*/ 4129971 w 7661657"/>
              <a:gd name="connsiteY501" fmla="*/ 3752416 h 5919985"/>
              <a:gd name="connsiteX502" fmla="*/ 4128095 w 7661657"/>
              <a:gd name="connsiteY502" fmla="*/ 3841271 h 5919985"/>
              <a:gd name="connsiteX503" fmla="*/ 4037988 w 7661657"/>
              <a:gd name="connsiteY503" fmla="*/ 3833136 h 5919985"/>
              <a:gd name="connsiteX504" fmla="*/ 4020937 w 7661657"/>
              <a:gd name="connsiteY504" fmla="*/ 3785190 h 5919985"/>
              <a:gd name="connsiteX505" fmla="*/ 3912918 w 7661657"/>
              <a:gd name="connsiteY505" fmla="*/ 2456974 h 5919985"/>
              <a:gd name="connsiteX506" fmla="*/ 3929735 w 7661657"/>
              <a:gd name="connsiteY506" fmla="*/ 2406446 h 5919985"/>
              <a:gd name="connsiteX507" fmla="*/ 4034234 w 7661657"/>
              <a:gd name="connsiteY507" fmla="*/ 2396435 h 5919985"/>
              <a:gd name="connsiteX508" fmla="*/ 4040491 w 7661657"/>
              <a:gd name="connsiteY508" fmla="*/ 2500933 h 5919985"/>
              <a:gd name="connsiteX509" fmla="*/ 3935992 w 7661657"/>
              <a:gd name="connsiteY509" fmla="*/ 2504687 h 5919985"/>
              <a:gd name="connsiteX510" fmla="*/ 3912918 w 7661657"/>
              <a:gd name="connsiteY510" fmla="*/ 2456974 h 5919985"/>
              <a:gd name="connsiteX511" fmla="*/ 4017339 w 7661657"/>
              <a:gd name="connsiteY511" fmla="*/ 3975806 h 5919985"/>
              <a:gd name="connsiteX512" fmla="*/ 4117458 w 7661657"/>
              <a:gd name="connsiteY512" fmla="*/ 3963291 h 5919985"/>
              <a:gd name="connsiteX513" fmla="*/ 4117458 w 7661657"/>
              <a:gd name="connsiteY513" fmla="*/ 4045264 h 5919985"/>
              <a:gd name="connsiteX514" fmla="*/ 4031731 w 7661657"/>
              <a:gd name="connsiteY514" fmla="*/ 4045889 h 5919985"/>
              <a:gd name="connsiteX515" fmla="*/ 4017339 w 7661657"/>
              <a:gd name="connsiteY515" fmla="*/ 3975806 h 5919985"/>
              <a:gd name="connsiteX516" fmla="*/ 3903844 w 7661657"/>
              <a:gd name="connsiteY516" fmla="*/ 2658463 h 5919985"/>
              <a:gd name="connsiteX517" fmla="*/ 3929735 w 7661657"/>
              <a:gd name="connsiteY517" fmla="*/ 2608561 h 5919985"/>
              <a:gd name="connsiteX518" fmla="*/ 4025473 w 7661657"/>
              <a:gd name="connsiteY518" fmla="*/ 2612316 h 5919985"/>
              <a:gd name="connsiteX519" fmla="*/ 4020467 w 7661657"/>
              <a:gd name="connsiteY519" fmla="*/ 2716814 h 5919985"/>
              <a:gd name="connsiteX520" fmla="*/ 3923478 w 7661657"/>
              <a:gd name="connsiteY520" fmla="*/ 2711183 h 5919985"/>
              <a:gd name="connsiteX521" fmla="*/ 3903844 w 7661657"/>
              <a:gd name="connsiteY521" fmla="*/ 2658463 h 5919985"/>
              <a:gd name="connsiteX522" fmla="*/ 3883821 w 7661657"/>
              <a:gd name="connsiteY522" fmla="*/ 2885060 h 5919985"/>
              <a:gd name="connsiteX523" fmla="*/ 3904079 w 7661657"/>
              <a:gd name="connsiteY523" fmla="*/ 2836331 h 5919985"/>
              <a:gd name="connsiteX524" fmla="*/ 4001070 w 7661657"/>
              <a:gd name="connsiteY524" fmla="*/ 2835079 h 5919985"/>
              <a:gd name="connsiteX525" fmla="*/ 4002320 w 7661657"/>
              <a:gd name="connsiteY525" fmla="*/ 2932068 h 5919985"/>
              <a:gd name="connsiteX526" fmla="*/ 3905331 w 7661657"/>
              <a:gd name="connsiteY526" fmla="*/ 2933320 h 5919985"/>
              <a:gd name="connsiteX527" fmla="*/ 3883821 w 7661657"/>
              <a:gd name="connsiteY527" fmla="*/ 2885060 h 5919985"/>
              <a:gd name="connsiteX528" fmla="*/ 3992935 w 7661657"/>
              <a:gd name="connsiteY528" fmla="*/ 4289303 h 5919985"/>
              <a:gd name="connsiteX529" fmla="*/ 4010455 w 7661657"/>
              <a:gd name="connsiteY529" fmla="*/ 4186055 h 5919985"/>
              <a:gd name="connsiteX530" fmla="*/ 4093054 w 7661657"/>
              <a:gd name="connsiteY530" fmla="*/ 4182300 h 5919985"/>
              <a:gd name="connsiteX531" fmla="*/ 4094932 w 7661657"/>
              <a:gd name="connsiteY531" fmla="*/ 4264899 h 5919985"/>
              <a:gd name="connsiteX532" fmla="*/ 3992935 w 7661657"/>
              <a:gd name="connsiteY532" fmla="*/ 4289303 h 5919985"/>
              <a:gd name="connsiteX533" fmla="*/ 3996063 w 7661657"/>
              <a:gd name="connsiteY533" fmla="*/ 4721689 h 5919985"/>
              <a:gd name="connsiteX534" fmla="*/ 4023597 w 7661657"/>
              <a:gd name="connsiteY534" fmla="*/ 4676636 h 5919985"/>
              <a:gd name="connsiteX535" fmla="*/ 4054883 w 7661657"/>
              <a:gd name="connsiteY535" fmla="*/ 4672881 h 5919985"/>
              <a:gd name="connsiteX536" fmla="*/ 4041116 w 7661657"/>
              <a:gd name="connsiteY536" fmla="*/ 4711052 h 5919985"/>
              <a:gd name="connsiteX537" fmla="*/ 3996063 w 7661657"/>
              <a:gd name="connsiteY537" fmla="*/ 4721689 h 5919985"/>
              <a:gd name="connsiteX538" fmla="*/ 3758126 w 7661657"/>
              <a:gd name="connsiteY538" fmla="*/ 1766469 h 5919985"/>
              <a:gd name="connsiteX539" fmla="*/ 3758919 w 7661657"/>
              <a:gd name="connsiteY539" fmla="*/ 1761208 h 5919985"/>
              <a:gd name="connsiteX540" fmla="*/ 3901633 w 7661657"/>
              <a:gd name="connsiteY540" fmla="*/ 1750005 h 5919985"/>
              <a:gd name="connsiteX541" fmla="*/ 3904236 w 7661657"/>
              <a:gd name="connsiteY541" fmla="*/ 1763027 h 5919985"/>
              <a:gd name="connsiteX542" fmla="*/ 3885307 w 7661657"/>
              <a:gd name="connsiteY542" fmla="*/ 1816373 h 5919985"/>
              <a:gd name="connsiteX543" fmla="*/ 3779557 w 7661657"/>
              <a:gd name="connsiteY543" fmla="*/ 1818875 h 5919985"/>
              <a:gd name="connsiteX544" fmla="*/ 3758126 w 7661657"/>
              <a:gd name="connsiteY544" fmla="*/ 1766469 h 5919985"/>
              <a:gd name="connsiteX545" fmla="*/ 3862233 w 7661657"/>
              <a:gd name="connsiteY545" fmla="*/ 3105946 h 5919985"/>
              <a:gd name="connsiteX546" fmla="*/ 3884056 w 7661657"/>
              <a:gd name="connsiteY546" fmla="*/ 3057844 h 5919985"/>
              <a:gd name="connsiteX547" fmla="*/ 3980420 w 7661657"/>
              <a:gd name="connsiteY547" fmla="*/ 3060971 h 5919985"/>
              <a:gd name="connsiteX548" fmla="*/ 3974788 w 7661657"/>
              <a:gd name="connsiteY548" fmla="*/ 3156711 h 5919985"/>
              <a:gd name="connsiteX549" fmla="*/ 3884056 w 7661657"/>
              <a:gd name="connsiteY549" fmla="*/ 3153581 h 5919985"/>
              <a:gd name="connsiteX550" fmla="*/ 3862233 w 7661657"/>
              <a:gd name="connsiteY550" fmla="*/ 3105946 h 5919985"/>
              <a:gd name="connsiteX551" fmla="*/ 3842444 w 7661657"/>
              <a:gd name="connsiteY551" fmla="*/ 3325817 h 5919985"/>
              <a:gd name="connsiteX552" fmla="*/ 3865284 w 7661657"/>
              <a:gd name="connsiteY552" fmla="*/ 3278729 h 5919985"/>
              <a:gd name="connsiteX553" fmla="*/ 3954764 w 7661657"/>
              <a:gd name="connsiteY553" fmla="*/ 3281234 h 5919985"/>
              <a:gd name="connsiteX554" fmla="*/ 3952262 w 7661657"/>
              <a:gd name="connsiteY554" fmla="*/ 3376346 h 5919985"/>
              <a:gd name="connsiteX555" fmla="*/ 3862780 w 7661657"/>
              <a:gd name="connsiteY555" fmla="*/ 3373844 h 5919985"/>
              <a:gd name="connsiteX556" fmla="*/ 3842444 w 7661657"/>
              <a:gd name="connsiteY556" fmla="*/ 3325817 h 5919985"/>
              <a:gd name="connsiteX557" fmla="*/ 3735364 w 7661657"/>
              <a:gd name="connsiteY557" fmla="*/ 1983445 h 5919985"/>
              <a:gd name="connsiteX558" fmla="*/ 3757030 w 7661657"/>
              <a:gd name="connsiteY558" fmla="*/ 1931508 h 5919985"/>
              <a:gd name="connsiteX559" fmla="*/ 3862780 w 7661657"/>
              <a:gd name="connsiteY559" fmla="*/ 1932761 h 5919985"/>
              <a:gd name="connsiteX560" fmla="*/ 3864032 w 7661657"/>
              <a:gd name="connsiteY560" fmla="*/ 2038510 h 5919985"/>
              <a:gd name="connsiteX561" fmla="*/ 3752650 w 7661657"/>
              <a:gd name="connsiteY561" fmla="*/ 2037258 h 5919985"/>
              <a:gd name="connsiteX562" fmla="*/ 3735364 w 7661657"/>
              <a:gd name="connsiteY562" fmla="*/ 1983445 h 5919985"/>
              <a:gd name="connsiteX563" fmla="*/ 3950384 w 7661657"/>
              <a:gd name="connsiteY563" fmla="*/ 4883757 h 5919985"/>
              <a:gd name="connsiteX564" fmla="*/ 4006075 w 7661657"/>
              <a:gd name="connsiteY564" fmla="*/ 4896271 h 5919985"/>
              <a:gd name="connsiteX565" fmla="*/ 4016712 w 7661657"/>
              <a:gd name="connsiteY565" fmla="*/ 4946957 h 5919985"/>
              <a:gd name="connsiteX566" fmla="*/ 3962899 w 7661657"/>
              <a:gd name="connsiteY566" fmla="*/ 4937571 h 5919985"/>
              <a:gd name="connsiteX567" fmla="*/ 3950384 w 7661657"/>
              <a:gd name="connsiteY567" fmla="*/ 4883757 h 5919985"/>
              <a:gd name="connsiteX568" fmla="*/ 3821012 w 7661657"/>
              <a:gd name="connsiteY568" fmla="*/ 3545921 h 5919985"/>
              <a:gd name="connsiteX569" fmla="*/ 3845260 w 7661657"/>
              <a:gd name="connsiteY569" fmla="*/ 3499617 h 5919985"/>
              <a:gd name="connsiteX570" fmla="*/ 3934115 w 7661657"/>
              <a:gd name="connsiteY570" fmla="*/ 3507126 h 5919985"/>
              <a:gd name="connsiteX571" fmla="*/ 3930360 w 7661657"/>
              <a:gd name="connsiteY571" fmla="*/ 3597232 h 5919985"/>
              <a:gd name="connsiteX572" fmla="*/ 3840880 w 7661657"/>
              <a:gd name="connsiteY572" fmla="*/ 3594104 h 5919985"/>
              <a:gd name="connsiteX573" fmla="*/ 3821012 w 7661657"/>
              <a:gd name="connsiteY573" fmla="*/ 3545921 h 5919985"/>
              <a:gd name="connsiteX574" fmla="*/ 3712759 w 7661657"/>
              <a:gd name="connsiteY574" fmla="*/ 2210510 h 5919985"/>
              <a:gd name="connsiteX575" fmla="*/ 3733252 w 7661657"/>
              <a:gd name="connsiteY575" fmla="*/ 2153646 h 5919985"/>
              <a:gd name="connsiteX576" fmla="*/ 3839002 w 7661657"/>
              <a:gd name="connsiteY576" fmla="*/ 2153647 h 5919985"/>
              <a:gd name="connsiteX577" fmla="*/ 3842131 w 7661657"/>
              <a:gd name="connsiteY577" fmla="*/ 2259397 h 5919985"/>
              <a:gd name="connsiteX578" fmla="*/ 3736381 w 7661657"/>
              <a:gd name="connsiteY578" fmla="*/ 2265028 h 5919985"/>
              <a:gd name="connsiteX579" fmla="*/ 3712759 w 7661657"/>
              <a:gd name="connsiteY579" fmla="*/ 2210510 h 5919985"/>
              <a:gd name="connsiteX580" fmla="*/ 3933959 w 7661657"/>
              <a:gd name="connsiteY580" fmla="*/ 5122712 h 5919985"/>
              <a:gd name="connsiteX581" fmla="*/ 3942875 w 7661657"/>
              <a:gd name="connsiteY581" fmla="*/ 5090878 h 5919985"/>
              <a:gd name="connsiteX582" fmla="*/ 4022344 w 7661657"/>
              <a:gd name="connsiteY582" fmla="*/ 5072730 h 5919985"/>
              <a:gd name="connsiteX583" fmla="*/ 4011082 w 7661657"/>
              <a:gd name="connsiteY583" fmla="*/ 5154703 h 5919985"/>
              <a:gd name="connsiteX584" fmla="*/ 3940999 w 7661657"/>
              <a:gd name="connsiteY584" fmla="*/ 5155955 h 5919985"/>
              <a:gd name="connsiteX585" fmla="*/ 3933959 w 7661657"/>
              <a:gd name="connsiteY585" fmla="*/ 5122712 h 5919985"/>
              <a:gd name="connsiteX586" fmla="*/ 3810296 w 7661657"/>
              <a:gd name="connsiteY586" fmla="*/ 3770015 h 5919985"/>
              <a:gd name="connsiteX587" fmla="*/ 3820856 w 7661657"/>
              <a:gd name="connsiteY587" fmla="*/ 3729265 h 5919985"/>
              <a:gd name="connsiteX588" fmla="*/ 3909711 w 7661657"/>
              <a:gd name="connsiteY588" fmla="*/ 3726760 h 5919985"/>
              <a:gd name="connsiteX589" fmla="*/ 3906583 w 7661657"/>
              <a:gd name="connsiteY589" fmla="*/ 3816867 h 5919985"/>
              <a:gd name="connsiteX590" fmla="*/ 3818978 w 7661657"/>
              <a:gd name="connsiteY590" fmla="*/ 3811236 h 5919985"/>
              <a:gd name="connsiteX591" fmla="*/ 3810296 w 7661657"/>
              <a:gd name="connsiteY591" fmla="*/ 3770015 h 5919985"/>
              <a:gd name="connsiteX592" fmla="*/ 3691875 w 7661657"/>
              <a:gd name="connsiteY592" fmla="*/ 2427643 h 5919985"/>
              <a:gd name="connsiteX593" fmla="*/ 3713854 w 7661657"/>
              <a:gd name="connsiteY593" fmla="*/ 2375785 h 5919985"/>
              <a:gd name="connsiteX594" fmla="*/ 3818979 w 7661657"/>
              <a:gd name="connsiteY594" fmla="*/ 2378914 h 5919985"/>
              <a:gd name="connsiteX595" fmla="*/ 3815851 w 7661657"/>
              <a:gd name="connsiteY595" fmla="*/ 2484038 h 5919985"/>
              <a:gd name="connsiteX596" fmla="*/ 3710725 w 7661657"/>
              <a:gd name="connsiteY596" fmla="*/ 2480910 h 5919985"/>
              <a:gd name="connsiteX597" fmla="*/ 3691875 w 7661657"/>
              <a:gd name="connsiteY597" fmla="*/ 2427643 h 5919985"/>
              <a:gd name="connsiteX598" fmla="*/ 3801458 w 7661657"/>
              <a:gd name="connsiteY598" fmla="*/ 3979405 h 5919985"/>
              <a:gd name="connsiteX599" fmla="*/ 3812096 w 7661657"/>
              <a:gd name="connsiteY599" fmla="*/ 3938262 h 5919985"/>
              <a:gd name="connsiteX600" fmla="*/ 3899073 w 7661657"/>
              <a:gd name="connsiteY600" fmla="*/ 3942642 h 5919985"/>
              <a:gd name="connsiteX601" fmla="*/ 3911588 w 7661657"/>
              <a:gd name="connsiteY601" fmla="*/ 4025239 h 5919985"/>
              <a:gd name="connsiteX602" fmla="*/ 3807716 w 7661657"/>
              <a:gd name="connsiteY602" fmla="*/ 4021485 h 5919985"/>
              <a:gd name="connsiteX603" fmla="*/ 3801458 w 7661657"/>
              <a:gd name="connsiteY603" fmla="*/ 3979405 h 5919985"/>
              <a:gd name="connsiteX604" fmla="*/ 3669662 w 7661657"/>
              <a:gd name="connsiteY604" fmla="*/ 2656274 h 5919985"/>
              <a:gd name="connsiteX605" fmla="*/ 3686948 w 7661657"/>
              <a:gd name="connsiteY605" fmla="*/ 2605432 h 5919985"/>
              <a:gd name="connsiteX606" fmla="*/ 3793324 w 7661657"/>
              <a:gd name="connsiteY606" fmla="*/ 2599801 h 5919985"/>
              <a:gd name="connsiteX607" fmla="*/ 3797704 w 7661657"/>
              <a:gd name="connsiteY607" fmla="*/ 2697416 h 5919985"/>
              <a:gd name="connsiteX608" fmla="*/ 3693205 w 7661657"/>
              <a:gd name="connsiteY608" fmla="*/ 2704299 h 5919985"/>
              <a:gd name="connsiteX609" fmla="*/ 3669662 w 7661657"/>
              <a:gd name="connsiteY609" fmla="*/ 2656274 h 5919985"/>
              <a:gd name="connsiteX610" fmla="*/ 3769545 w 7661657"/>
              <a:gd name="connsiteY610" fmla="*/ 4199586 h 5919985"/>
              <a:gd name="connsiteX611" fmla="*/ 3790820 w 7661657"/>
              <a:gd name="connsiteY611" fmla="*/ 4161652 h 5919985"/>
              <a:gd name="connsiteX612" fmla="*/ 3891564 w 7661657"/>
              <a:gd name="connsiteY612" fmla="*/ 4142254 h 5919985"/>
              <a:gd name="connsiteX613" fmla="*/ 3874044 w 7661657"/>
              <a:gd name="connsiteY613" fmla="*/ 4243623 h 5919985"/>
              <a:gd name="connsiteX614" fmla="*/ 3785815 w 7661657"/>
              <a:gd name="connsiteY614" fmla="*/ 4243623 h 5919985"/>
              <a:gd name="connsiteX615" fmla="*/ 3769545 w 7661657"/>
              <a:gd name="connsiteY615" fmla="*/ 4199586 h 5919985"/>
              <a:gd name="connsiteX616" fmla="*/ 3803022 w 7661657"/>
              <a:gd name="connsiteY616" fmla="*/ 4644959 h 5919985"/>
              <a:gd name="connsiteX617" fmla="*/ 3808341 w 7661657"/>
              <a:gd name="connsiteY617" fmla="*/ 4627203 h 5919985"/>
              <a:gd name="connsiteX618" fmla="*/ 3840253 w 7661657"/>
              <a:gd name="connsiteY618" fmla="*/ 4624075 h 5919985"/>
              <a:gd name="connsiteX619" fmla="*/ 3843383 w 7661657"/>
              <a:gd name="connsiteY619" fmla="*/ 4671631 h 5919985"/>
              <a:gd name="connsiteX620" fmla="*/ 3805212 w 7661657"/>
              <a:gd name="connsiteY620" fmla="*/ 4664122 h 5919985"/>
              <a:gd name="connsiteX621" fmla="*/ 3803022 w 7661657"/>
              <a:gd name="connsiteY621" fmla="*/ 4644959 h 5919985"/>
              <a:gd name="connsiteX622" fmla="*/ 3660275 w 7661657"/>
              <a:gd name="connsiteY622" fmla="*/ 2865975 h 5919985"/>
              <a:gd name="connsiteX623" fmla="*/ 3680690 w 7661657"/>
              <a:gd name="connsiteY623" fmla="*/ 2813177 h 5919985"/>
              <a:gd name="connsiteX624" fmla="*/ 3779557 w 7661657"/>
              <a:gd name="connsiteY624" fmla="*/ 2811302 h 5919985"/>
              <a:gd name="connsiteX625" fmla="*/ 3783312 w 7661657"/>
              <a:gd name="connsiteY625" fmla="*/ 2908291 h 5919985"/>
              <a:gd name="connsiteX626" fmla="*/ 3686322 w 7661657"/>
              <a:gd name="connsiteY626" fmla="*/ 2916426 h 5919985"/>
              <a:gd name="connsiteX627" fmla="*/ 3660275 w 7661657"/>
              <a:gd name="connsiteY627" fmla="*/ 2865975 h 5919985"/>
              <a:gd name="connsiteX628" fmla="*/ 3544880 w 7661657"/>
              <a:gd name="connsiteY628" fmla="*/ 1778010 h 5919985"/>
              <a:gd name="connsiteX629" fmla="*/ 3678687 w 7661657"/>
              <a:gd name="connsiteY629" fmla="*/ 1767506 h 5919985"/>
              <a:gd name="connsiteX630" fmla="*/ 3678363 w 7661657"/>
              <a:gd name="connsiteY630" fmla="*/ 1769666 h 5919985"/>
              <a:gd name="connsiteX631" fmla="*/ 3663796 w 7661657"/>
              <a:gd name="connsiteY631" fmla="*/ 1794471 h 5919985"/>
              <a:gd name="connsiteX632" fmla="*/ 3557419 w 7661657"/>
              <a:gd name="connsiteY632" fmla="*/ 1796974 h 5919985"/>
              <a:gd name="connsiteX633" fmla="*/ 3640721 w 7661657"/>
              <a:gd name="connsiteY633" fmla="*/ 3083343 h 5919985"/>
              <a:gd name="connsiteX634" fmla="*/ 3663169 w 7661657"/>
              <a:gd name="connsiteY634" fmla="*/ 3035317 h 5919985"/>
              <a:gd name="connsiteX635" fmla="*/ 3759533 w 7661657"/>
              <a:gd name="connsiteY635" fmla="*/ 3039697 h 5919985"/>
              <a:gd name="connsiteX636" fmla="*/ 3758281 w 7661657"/>
              <a:gd name="connsiteY636" fmla="*/ 3130429 h 5919985"/>
              <a:gd name="connsiteX637" fmla="*/ 3661918 w 7661657"/>
              <a:gd name="connsiteY637" fmla="*/ 3132307 h 5919985"/>
              <a:gd name="connsiteX638" fmla="*/ 3640721 w 7661657"/>
              <a:gd name="connsiteY638" fmla="*/ 3083343 h 5919985"/>
              <a:gd name="connsiteX639" fmla="*/ 3620071 w 7661657"/>
              <a:gd name="connsiteY639" fmla="*/ 3306498 h 5919985"/>
              <a:gd name="connsiteX640" fmla="*/ 3641269 w 7661657"/>
              <a:gd name="connsiteY640" fmla="*/ 3258707 h 5919985"/>
              <a:gd name="connsiteX641" fmla="*/ 3731374 w 7661657"/>
              <a:gd name="connsiteY641" fmla="*/ 3258080 h 5919985"/>
              <a:gd name="connsiteX642" fmla="*/ 3732001 w 7661657"/>
              <a:gd name="connsiteY642" fmla="*/ 3353193 h 5919985"/>
              <a:gd name="connsiteX643" fmla="*/ 3646274 w 7661657"/>
              <a:gd name="connsiteY643" fmla="*/ 3357574 h 5919985"/>
              <a:gd name="connsiteX644" fmla="*/ 3620071 w 7661657"/>
              <a:gd name="connsiteY644" fmla="*/ 3306498 h 5919985"/>
              <a:gd name="connsiteX645" fmla="*/ 3512913 w 7661657"/>
              <a:gd name="connsiteY645" fmla="*/ 1957868 h 5919985"/>
              <a:gd name="connsiteX646" fmla="*/ 3536770 w 7661657"/>
              <a:gd name="connsiteY646" fmla="*/ 1906479 h 5919985"/>
              <a:gd name="connsiteX647" fmla="*/ 3643771 w 7661657"/>
              <a:gd name="connsiteY647" fmla="*/ 1912110 h 5919985"/>
              <a:gd name="connsiteX648" fmla="*/ 3640642 w 7661657"/>
              <a:gd name="connsiteY648" fmla="*/ 2019111 h 5919985"/>
              <a:gd name="connsiteX649" fmla="*/ 3528008 w 7661657"/>
              <a:gd name="connsiteY649" fmla="*/ 2013481 h 5919985"/>
              <a:gd name="connsiteX650" fmla="*/ 3512913 w 7661657"/>
              <a:gd name="connsiteY650" fmla="*/ 1957868 h 5919985"/>
              <a:gd name="connsiteX651" fmla="*/ 3720268 w 7661657"/>
              <a:gd name="connsiteY651" fmla="*/ 4880863 h 5919985"/>
              <a:gd name="connsiteX652" fmla="*/ 3740136 w 7661657"/>
              <a:gd name="connsiteY652" fmla="*/ 4844960 h 5919985"/>
              <a:gd name="connsiteX653" fmla="*/ 3806464 w 7661657"/>
              <a:gd name="connsiteY653" fmla="*/ 4841833 h 5919985"/>
              <a:gd name="connsiteX654" fmla="*/ 3828990 w 7661657"/>
              <a:gd name="connsiteY654" fmla="*/ 4910038 h 5919985"/>
              <a:gd name="connsiteX655" fmla="*/ 3812721 w 7661657"/>
              <a:gd name="connsiteY655" fmla="*/ 4928810 h 5919985"/>
              <a:gd name="connsiteX656" fmla="*/ 3740761 w 7661657"/>
              <a:gd name="connsiteY656" fmla="*/ 4916296 h 5919985"/>
              <a:gd name="connsiteX657" fmla="*/ 3720268 w 7661657"/>
              <a:gd name="connsiteY657" fmla="*/ 4880863 h 5919985"/>
              <a:gd name="connsiteX658" fmla="*/ 3598718 w 7661657"/>
              <a:gd name="connsiteY658" fmla="*/ 3526445 h 5919985"/>
              <a:gd name="connsiteX659" fmla="*/ 3619367 w 7661657"/>
              <a:gd name="connsiteY659" fmla="*/ 3482095 h 5919985"/>
              <a:gd name="connsiteX660" fmla="*/ 3714479 w 7661657"/>
              <a:gd name="connsiteY660" fmla="*/ 3485850 h 5919985"/>
              <a:gd name="connsiteX661" fmla="*/ 3707597 w 7661657"/>
              <a:gd name="connsiteY661" fmla="*/ 3575332 h 5919985"/>
              <a:gd name="connsiteX662" fmla="*/ 3617490 w 7661657"/>
              <a:gd name="connsiteY662" fmla="*/ 3572203 h 5919985"/>
              <a:gd name="connsiteX663" fmla="*/ 3598718 w 7661657"/>
              <a:gd name="connsiteY663" fmla="*/ 3526445 h 5919985"/>
              <a:gd name="connsiteX664" fmla="*/ 3490464 w 7661657"/>
              <a:gd name="connsiteY664" fmla="*/ 2187906 h 5919985"/>
              <a:gd name="connsiteX665" fmla="*/ 3511739 w 7661657"/>
              <a:gd name="connsiteY665" fmla="*/ 2131120 h 5919985"/>
              <a:gd name="connsiteX666" fmla="*/ 3618742 w 7661657"/>
              <a:gd name="connsiteY666" fmla="*/ 2131745 h 5919985"/>
              <a:gd name="connsiteX667" fmla="*/ 3621244 w 7661657"/>
              <a:gd name="connsiteY667" fmla="*/ 2238748 h 5919985"/>
              <a:gd name="connsiteX668" fmla="*/ 3514243 w 7661657"/>
              <a:gd name="connsiteY668" fmla="*/ 2243753 h 5919985"/>
              <a:gd name="connsiteX669" fmla="*/ 3490464 w 7661657"/>
              <a:gd name="connsiteY669" fmla="*/ 2187906 h 5919985"/>
              <a:gd name="connsiteX670" fmla="*/ 3700869 w 7661657"/>
              <a:gd name="connsiteY670" fmla="*/ 5100029 h 5919985"/>
              <a:gd name="connsiteX671" fmla="*/ 3723240 w 7661657"/>
              <a:gd name="connsiteY671" fmla="*/ 5065848 h 5919985"/>
              <a:gd name="connsiteX672" fmla="*/ 3788317 w 7661657"/>
              <a:gd name="connsiteY672" fmla="*/ 5070228 h 5919985"/>
              <a:gd name="connsiteX673" fmla="*/ 3802709 w 7661657"/>
              <a:gd name="connsiteY673" fmla="*/ 5151575 h 5919985"/>
              <a:gd name="connsiteX674" fmla="*/ 3720737 w 7661657"/>
              <a:gd name="connsiteY674" fmla="*/ 5136556 h 5919985"/>
              <a:gd name="connsiteX675" fmla="*/ 3700869 w 7661657"/>
              <a:gd name="connsiteY675" fmla="*/ 5100029 h 5919985"/>
              <a:gd name="connsiteX676" fmla="*/ 3703999 w 7661657"/>
              <a:gd name="connsiteY676" fmla="*/ 5311139 h 5919985"/>
              <a:gd name="connsiteX677" fmla="*/ 3713854 w 7661657"/>
              <a:gd name="connsiteY677" fmla="*/ 5277349 h 5919985"/>
              <a:gd name="connsiteX678" fmla="*/ 3772048 w 7661657"/>
              <a:gd name="connsiteY678" fmla="*/ 5278600 h 5919985"/>
              <a:gd name="connsiteX679" fmla="*/ 3792072 w 7661657"/>
              <a:gd name="connsiteY679" fmla="*/ 5361197 h 5919985"/>
              <a:gd name="connsiteX680" fmla="*/ 3710099 w 7661657"/>
              <a:gd name="connsiteY680" fmla="*/ 5343051 h 5919985"/>
              <a:gd name="connsiteX681" fmla="*/ 3703999 w 7661657"/>
              <a:gd name="connsiteY681" fmla="*/ 5311139 h 5919985"/>
              <a:gd name="connsiteX682" fmla="*/ 3578303 w 7661657"/>
              <a:gd name="connsiteY682" fmla="*/ 3750695 h 5919985"/>
              <a:gd name="connsiteX683" fmla="*/ 3596840 w 7661657"/>
              <a:gd name="connsiteY683" fmla="*/ 3705485 h 5919985"/>
              <a:gd name="connsiteX684" fmla="*/ 3685696 w 7661657"/>
              <a:gd name="connsiteY684" fmla="*/ 3703608 h 5919985"/>
              <a:gd name="connsiteX685" fmla="*/ 3688198 w 7661657"/>
              <a:gd name="connsiteY685" fmla="*/ 3792465 h 5919985"/>
              <a:gd name="connsiteX686" fmla="*/ 3602472 w 7661657"/>
              <a:gd name="connsiteY686" fmla="*/ 3800597 h 5919985"/>
              <a:gd name="connsiteX687" fmla="*/ 3578303 w 7661657"/>
              <a:gd name="connsiteY687" fmla="*/ 3750695 h 5919985"/>
              <a:gd name="connsiteX688" fmla="*/ 3469971 w 7661657"/>
              <a:gd name="connsiteY688" fmla="*/ 2405664 h 5919985"/>
              <a:gd name="connsiteX689" fmla="*/ 3491716 w 7661657"/>
              <a:gd name="connsiteY689" fmla="*/ 2353257 h 5919985"/>
              <a:gd name="connsiteX690" fmla="*/ 3597466 w 7661657"/>
              <a:gd name="connsiteY690" fmla="*/ 2356387 h 5919985"/>
              <a:gd name="connsiteX691" fmla="*/ 3594338 w 7661657"/>
              <a:gd name="connsiteY691" fmla="*/ 2462136 h 5919985"/>
              <a:gd name="connsiteX692" fmla="*/ 3488587 w 7661657"/>
              <a:gd name="connsiteY692" fmla="*/ 2459008 h 5919985"/>
              <a:gd name="connsiteX693" fmla="*/ 3469971 w 7661657"/>
              <a:gd name="connsiteY693" fmla="*/ 2405664 h 5919985"/>
              <a:gd name="connsiteX694" fmla="*/ 3569151 w 7661657"/>
              <a:gd name="connsiteY694" fmla="*/ 3977761 h 5919985"/>
              <a:gd name="connsiteX695" fmla="*/ 3589331 w 7661657"/>
              <a:gd name="connsiteY695" fmla="*/ 3936385 h 5919985"/>
              <a:gd name="connsiteX696" fmla="*/ 3678187 w 7661657"/>
              <a:gd name="connsiteY696" fmla="*/ 3942642 h 5919985"/>
              <a:gd name="connsiteX697" fmla="*/ 3689450 w 7661657"/>
              <a:gd name="connsiteY697" fmla="*/ 4025865 h 5919985"/>
              <a:gd name="connsiteX698" fmla="*/ 3583699 w 7661657"/>
              <a:gd name="connsiteY698" fmla="*/ 4021485 h 5919985"/>
              <a:gd name="connsiteX699" fmla="*/ 3569151 w 7661657"/>
              <a:gd name="connsiteY699" fmla="*/ 3977761 h 5919985"/>
              <a:gd name="connsiteX700" fmla="*/ 3684366 w 7661657"/>
              <a:gd name="connsiteY700" fmla="*/ 5538830 h 5919985"/>
              <a:gd name="connsiteX701" fmla="*/ 3688198 w 7661657"/>
              <a:gd name="connsiteY701" fmla="*/ 5505118 h 5919985"/>
              <a:gd name="connsiteX702" fmla="*/ 3745766 w 7661657"/>
              <a:gd name="connsiteY702" fmla="*/ 5498861 h 5919985"/>
              <a:gd name="connsiteX703" fmla="*/ 3770170 w 7661657"/>
              <a:gd name="connsiteY703" fmla="*/ 5575827 h 5919985"/>
              <a:gd name="connsiteX704" fmla="*/ 3695082 w 7661657"/>
              <a:gd name="connsiteY704" fmla="*/ 5570196 h 5919985"/>
              <a:gd name="connsiteX705" fmla="*/ 3684366 w 7661657"/>
              <a:gd name="connsiteY705" fmla="*/ 5538830 h 5919985"/>
              <a:gd name="connsiteX706" fmla="*/ 3447367 w 7661657"/>
              <a:gd name="connsiteY706" fmla="*/ 2626864 h 5919985"/>
              <a:gd name="connsiteX707" fmla="*/ 3469190 w 7661657"/>
              <a:gd name="connsiteY707" fmla="*/ 2577900 h 5919985"/>
              <a:gd name="connsiteX708" fmla="*/ 3573689 w 7661657"/>
              <a:gd name="connsiteY708" fmla="*/ 2578525 h 5919985"/>
              <a:gd name="connsiteX709" fmla="*/ 3569934 w 7661657"/>
              <a:gd name="connsiteY709" fmla="*/ 2683024 h 5919985"/>
              <a:gd name="connsiteX710" fmla="*/ 3465435 w 7661657"/>
              <a:gd name="connsiteY710" fmla="*/ 2676767 h 5919985"/>
              <a:gd name="connsiteX711" fmla="*/ 3447367 w 7661657"/>
              <a:gd name="connsiteY711" fmla="*/ 2626864 h 5919985"/>
              <a:gd name="connsiteX712" fmla="*/ 3375518 w 7661657"/>
              <a:gd name="connsiteY712" fmla="*/ 1791304 h 5919985"/>
              <a:gd name="connsiteX713" fmla="*/ 3415202 w 7661657"/>
              <a:gd name="connsiteY713" fmla="*/ 1788189 h 5919985"/>
              <a:gd name="connsiteX714" fmla="*/ 3389250 w 7661657"/>
              <a:gd name="connsiteY714" fmla="*/ 1793376 h 5919985"/>
              <a:gd name="connsiteX715" fmla="*/ 3560078 w 7661657"/>
              <a:gd name="connsiteY715" fmla="*/ 4196927 h 5919985"/>
              <a:gd name="connsiteX716" fmla="*/ 3578068 w 7661657"/>
              <a:gd name="connsiteY716" fmla="*/ 4149763 h 5919985"/>
              <a:gd name="connsiteX717" fmla="*/ 3660666 w 7661657"/>
              <a:gd name="connsiteY717" fmla="*/ 4149763 h 5919985"/>
              <a:gd name="connsiteX718" fmla="*/ 3685070 w 7661657"/>
              <a:gd name="connsiteY718" fmla="*/ 4249880 h 5919985"/>
              <a:gd name="connsiteX719" fmla="*/ 3582448 w 7661657"/>
              <a:gd name="connsiteY719" fmla="*/ 4237993 h 5919985"/>
              <a:gd name="connsiteX720" fmla="*/ 3560078 w 7661657"/>
              <a:gd name="connsiteY720" fmla="*/ 4196927 h 5919985"/>
              <a:gd name="connsiteX721" fmla="*/ 3438137 w 7661657"/>
              <a:gd name="connsiteY721" fmla="*/ 2833358 h 5919985"/>
              <a:gd name="connsiteX722" fmla="*/ 3464183 w 7661657"/>
              <a:gd name="connsiteY722" fmla="*/ 2786898 h 5919985"/>
              <a:gd name="connsiteX723" fmla="*/ 3561799 w 7661657"/>
              <a:gd name="connsiteY723" fmla="*/ 2793155 h 5919985"/>
              <a:gd name="connsiteX724" fmla="*/ 3557419 w 7661657"/>
              <a:gd name="connsiteY724" fmla="*/ 2891395 h 5919985"/>
              <a:gd name="connsiteX725" fmla="*/ 3454798 w 7661657"/>
              <a:gd name="connsiteY725" fmla="*/ 2884512 h 5919985"/>
              <a:gd name="connsiteX726" fmla="*/ 3438137 w 7661657"/>
              <a:gd name="connsiteY726" fmla="*/ 2833358 h 5919985"/>
              <a:gd name="connsiteX727" fmla="*/ 3418191 w 7661657"/>
              <a:gd name="connsiteY727" fmla="*/ 3061519 h 5919985"/>
              <a:gd name="connsiteX728" fmla="*/ 3437901 w 7661657"/>
              <a:gd name="connsiteY728" fmla="*/ 3015918 h 5919985"/>
              <a:gd name="connsiteX729" fmla="*/ 3534266 w 7661657"/>
              <a:gd name="connsiteY729" fmla="*/ 3013416 h 5919985"/>
              <a:gd name="connsiteX730" fmla="*/ 3534266 w 7661657"/>
              <a:gd name="connsiteY730" fmla="*/ 3109780 h 5919985"/>
              <a:gd name="connsiteX731" fmla="*/ 3437901 w 7661657"/>
              <a:gd name="connsiteY731" fmla="*/ 3106651 h 5919985"/>
              <a:gd name="connsiteX732" fmla="*/ 3418191 w 7661657"/>
              <a:gd name="connsiteY732" fmla="*/ 3061519 h 5919985"/>
              <a:gd name="connsiteX733" fmla="*/ 3397620 w 7661657"/>
              <a:gd name="connsiteY733" fmla="*/ 3282093 h 5919985"/>
              <a:gd name="connsiteX734" fmla="*/ 3419129 w 7661657"/>
              <a:gd name="connsiteY734" fmla="*/ 3237431 h 5919985"/>
              <a:gd name="connsiteX735" fmla="*/ 3514868 w 7661657"/>
              <a:gd name="connsiteY735" fmla="*/ 3239934 h 5919985"/>
              <a:gd name="connsiteX736" fmla="*/ 3516120 w 7661657"/>
              <a:gd name="connsiteY736" fmla="*/ 3326912 h 5919985"/>
              <a:gd name="connsiteX737" fmla="*/ 3416002 w 7661657"/>
              <a:gd name="connsiteY737" fmla="*/ 3328164 h 5919985"/>
              <a:gd name="connsiteX738" fmla="*/ 3397620 w 7661657"/>
              <a:gd name="connsiteY738" fmla="*/ 3282093 h 5919985"/>
              <a:gd name="connsiteX739" fmla="*/ 3291714 w 7661657"/>
              <a:gd name="connsiteY739" fmla="*/ 1943007 h 5919985"/>
              <a:gd name="connsiteX740" fmla="*/ 3313380 w 7661657"/>
              <a:gd name="connsiteY740" fmla="*/ 1887080 h 5919985"/>
              <a:gd name="connsiteX741" fmla="*/ 3419129 w 7661657"/>
              <a:gd name="connsiteY741" fmla="*/ 1888958 h 5919985"/>
              <a:gd name="connsiteX742" fmla="*/ 3420382 w 7661657"/>
              <a:gd name="connsiteY742" fmla="*/ 1994709 h 5919985"/>
              <a:gd name="connsiteX743" fmla="*/ 3314630 w 7661657"/>
              <a:gd name="connsiteY743" fmla="*/ 1998463 h 5919985"/>
              <a:gd name="connsiteX744" fmla="*/ 3291714 w 7661657"/>
              <a:gd name="connsiteY744" fmla="*/ 1943007 h 5919985"/>
              <a:gd name="connsiteX745" fmla="*/ 3388469 w 7661657"/>
              <a:gd name="connsiteY745" fmla="*/ 3516511 h 5919985"/>
              <a:gd name="connsiteX746" fmla="*/ 3410995 w 7661657"/>
              <a:gd name="connsiteY746" fmla="*/ 3468956 h 5919985"/>
              <a:gd name="connsiteX747" fmla="*/ 3500476 w 7661657"/>
              <a:gd name="connsiteY747" fmla="*/ 3471458 h 5919985"/>
              <a:gd name="connsiteX748" fmla="*/ 3496096 w 7661657"/>
              <a:gd name="connsiteY748" fmla="*/ 3565945 h 5919985"/>
              <a:gd name="connsiteX749" fmla="*/ 3410995 w 7661657"/>
              <a:gd name="connsiteY749" fmla="*/ 3564067 h 5919985"/>
              <a:gd name="connsiteX750" fmla="*/ 3388469 w 7661657"/>
              <a:gd name="connsiteY750" fmla="*/ 3516511 h 5919985"/>
              <a:gd name="connsiteX751" fmla="*/ 3269421 w 7661657"/>
              <a:gd name="connsiteY751" fmla="*/ 2159748 h 5919985"/>
              <a:gd name="connsiteX752" fmla="*/ 3293981 w 7661657"/>
              <a:gd name="connsiteY752" fmla="*/ 2105465 h 5919985"/>
              <a:gd name="connsiteX753" fmla="*/ 3399732 w 7661657"/>
              <a:gd name="connsiteY753" fmla="*/ 2113600 h 5919985"/>
              <a:gd name="connsiteX754" fmla="*/ 3394725 w 7661657"/>
              <a:gd name="connsiteY754" fmla="*/ 2219350 h 5919985"/>
              <a:gd name="connsiteX755" fmla="*/ 3288976 w 7661657"/>
              <a:gd name="connsiteY755" fmla="*/ 2216847 h 5919985"/>
              <a:gd name="connsiteX756" fmla="*/ 3269421 w 7661657"/>
              <a:gd name="connsiteY756" fmla="*/ 2159748 h 5919985"/>
              <a:gd name="connsiteX757" fmla="*/ 3366646 w 7661657"/>
              <a:gd name="connsiteY757" fmla="*/ 3737790 h 5919985"/>
              <a:gd name="connsiteX758" fmla="*/ 3387843 w 7661657"/>
              <a:gd name="connsiteY758" fmla="*/ 3693596 h 5919985"/>
              <a:gd name="connsiteX759" fmla="*/ 3476698 w 7661657"/>
              <a:gd name="connsiteY759" fmla="*/ 3694223 h 5919985"/>
              <a:gd name="connsiteX760" fmla="*/ 3477325 w 7661657"/>
              <a:gd name="connsiteY760" fmla="*/ 3783703 h 5919985"/>
              <a:gd name="connsiteX761" fmla="*/ 3387217 w 7661657"/>
              <a:gd name="connsiteY761" fmla="*/ 3782453 h 5919985"/>
              <a:gd name="connsiteX762" fmla="*/ 3366646 w 7661657"/>
              <a:gd name="connsiteY762" fmla="*/ 3737790 h 5919985"/>
              <a:gd name="connsiteX763" fmla="*/ 3248146 w 7661657"/>
              <a:gd name="connsiteY763" fmla="*/ 2387126 h 5919985"/>
              <a:gd name="connsiteX764" fmla="*/ 3267074 w 7661657"/>
              <a:gd name="connsiteY764" fmla="*/ 2333860 h 5919985"/>
              <a:gd name="connsiteX765" fmla="*/ 3372200 w 7661657"/>
              <a:gd name="connsiteY765" fmla="*/ 2331358 h 5919985"/>
              <a:gd name="connsiteX766" fmla="*/ 3374703 w 7661657"/>
              <a:gd name="connsiteY766" fmla="*/ 2436482 h 5919985"/>
              <a:gd name="connsiteX767" fmla="*/ 3269577 w 7661657"/>
              <a:gd name="connsiteY767" fmla="*/ 2438985 h 5919985"/>
              <a:gd name="connsiteX768" fmla="*/ 3248146 w 7661657"/>
              <a:gd name="connsiteY768" fmla="*/ 2387126 h 5919985"/>
              <a:gd name="connsiteX769" fmla="*/ 3468006 w 7661657"/>
              <a:gd name="connsiteY769" fmla="*/ 5316106 h 5919985"/>
              <a:gd name="connsiteX770" fmla="*/ 3477950 w 7661657"/>
              <a:gd name="connsiteY770" fmla="*/ 5268588 h 5919985"/>
              <a:gd name="connsiteX771" fmla="*/ 3561799 w 7661657"/>
              <a:gd name="connsiteY771" fmla="*/ 5255447 h 5919985"/>
              <a:gd name="connsiteX772" fmla="*/ 3537395 w 7661657"/>
              <a:gd name="connsiteY772" fmla="*/ 5336168 h 5919985"/>
              <a:gd name="connsiteX773" fmla="*/ 3472317 w 7661657"/>
              <a:gd name="connsiteY773" fmla="*/ 5326782 h 5919985"/>
              <a:gd name="connsiteX774" fmla="*/ 3468006 w 7661657"/>
              <a:gd name="connsiteY774" fmla="*/ 5316106 h 5919985"/>
              <a:gd name="connsiteX775" fmla="*/ 3344666 w 7661657"/>
              <a:gd name="connsiteY775" fmla="*/ 4018357 h 5919985"/>
              <a:gd name="connsiteX776" fmla="*/ 3366568 w 7661657"/>
              <a:gd name="connsiteY776" fmla="*/ 3916986 h 5919985"/>
              <a:gd name="connsiteX777" fmla="*/ 3456048 w 7661657"/>
              <a:gd name="connsiteY777" fmla="*/ 3917613 h 5919985"/>
              <a:gd name="connsiteX778" fmla="*/ 3447914 w 7661657"/>
              <a:gd name="connsiteY778" fmla="*/ 4006468 h 5919985"/>
              <a:gd name="connsiteX779" fmla="*/ 3344666 w 7661657"/>
              <a:gd name="connsiteY779" fmla="*/ 4018357 h 5919985"/>
              <a:gd name="connsiteX780" fmla="*/ 3458630 w 7661657"/>
              <a:gd name="connsiteY780" fmla="*/ 5523715 h 5919985"/>
              <a:gd name="connsiteX781" fmla="*/ 3469190 w 7661657"/>
              <a:gd name="connsiteY781" fmla="*/ 5478837 h 5919985"/>
              <a:gd name="connsiteX782" fmla="*/ 3534893 w 7661657"/>
              <a:gd name="connsiteY782" fmla="*/ 5486345 h 5919985"/>
              <a:gd name="connsiteX783" fmla="*/ 3540523 w 7661657"/>
              <a:gd name="connsiteY783" fmla="*/ 5562687 h 5919985"/>
              <a:gd name="connsiteX784" fmla="*/ 3462932 w 7661657"/>
              <a:gd name="connsiteY784" fmla="*/ 5537032 h 5919985"/>
              <a:gd name="connsiteX785" fmla="*/ 3458630 w 7661657"/>
              <a:gd name="connsiteY785" fmla="*/ 5523715 h 5919985"/>
              <a:gd name="connsiteX786" fmla="*/ 3226480 w 7661657"/>
              <a:gd name="connsiteY786" fmla="*/ 2610046 h 5919985"/>
              <a:gd name="connsiteX787" fmla="*/ 3243922 w 7661657"/>
              <a:gd name="connsiteY787" fmla="*/ 2559753 h 5919985"/>
              <a:gd name="connsiteX788" fmla="*/ 3349047 w 7661657"/>
              <a:gd name="connsiteY788" fmla="*/ 2554748 h 5919985"/>
              <a:gd name="connsiteX789" fmla="*/ 3348421 w 7661657"/>
              <a:gd name="connsiteY789" fmla="*/ 2659872 h 5919985"/>
              <a:gd name="connsiteX790" fmla="*/ 3247052 w 7661657"/>
              <a:gd name="connsiteY790" fmla="*/ 2657994 h 5919985"/>
              <a:gd name="connsiteX791" fmla="*/ 3226480 w 7661657"/>
              <a:gd name="connsiteY791" fmla="*/ 2610046 h 5919985"/>
              <a:gd name="connsiteX792" fmla="*/ 3337001 w 7661657"/>
              <a:gd name="connsiteY792" fmla="*/ 4162902 h 5919985"/>
              <a:gd name="connsiteX793" fmla="*/ 3359684 w 7661657"/>
              <a:gd name="connsiteY793" fmla="*/ 4125358 h 5919985"/>
              <a:gd name="connsiteX794" fmla="*/ 3462305 w 7661657"/>
              <a:gd name="connsiteY794" fmla="*/ 4111592 h 5919985"/>
              <a:gd name="connsiteX795" fmla="*/ 3439153 w 7661657"/>
              <a:gd name="connsiteY795" fmla="*/ 4212963 h 5919985"/>
              <a:gd name="connsiteX796" fmla="*/ 3350924 w 7661657"/>
              <a:gd name="connsiteY796" fmla="*/ 4207956 h 5919985"/>
              <a:gd name="connsiteX797" fmla="*/ 3337001 w 7661657"/>
              <a:gd name="connsiteY797" fmla="*/ 4162902 h 5919985"/>
              <a:gd name="connsiteX798" fmla="*/ 3205204 w 7661657"/>
              <a:gd name="connsiteY798" fmla="*/ 2825537 h 5919985"/>
              <a:gd name="connsiteX799" fmla="*/ 3229530 w 7661657"/>
              <a:gd name="connsiteY799" fmla="*/ 2778763 h 5919985"/>
              <a:gd name="connsiteX800" fmla="*/ 3326520 w 7661657"/>
              <a:gd name="connsiteY800" fmla="*/ 2780014 h 5919985"/>
              <a:gd name="connsiteX801" fmla="*/ 3326520 w 7661657"/>
              <a:gd name="connsiteY801" fmla="*/ 2877004 h 5919985"/>
              <a:gd name="connsiteX802" fmla="*/ 3224525 w 7661657"/>
              <a:gd name="connsiteY802" fmla="*/ 2875126 h 5919985"/>
              <a:gd name="connsiteX803" fmla="*/ 3205204 w 7661657"/>
              <a:gd name="connsiteY803" fmla="*/ 2825537 h 5919985"/>
              <a:gd name="connsiteX804" fmla="*/ 3316273 w 7661657"/>
              <a:gd name="connsiteY804" fmla="*/ 4394974 h 5919985"/>
              <a:gd name="connsiteX805" fmla="*/ 3335281 w 7661657"/>
              <a:gd name="connsiteY805" fmla="*/ 4352502 h 5919985"/>
              <a:gd name="connsiteX806" fmla="*/ 3393475 w 7661657"/>
              <a:gd name="connsiteY806" fmla="*/ 4344994 h 5919985"/>
              <a:gd name="connsiteX807" fmla="*/ 3414124 w 7661657"/>
              <a:gd name="connsiteY807" fmla="*/ 4437603 h 5919985"/>
              <a:gd name="connsiteX808" fmla="*/ 3337157 w 7661657"/>
              <a:gd name="connsiteY808" fmla="*/ 4433223 h 5919985"/>
              <a:gd name="connsiteX809" fmla="*/ 3316273 w 7661657"/>
              <a:gd name="connsiteY809" fmla="*/ 4394974 h 5919985"/>
              <a:gd name="connsiteX810" fmla="*/ 3208020 w 7661657"/>
              <a:gd name="connsiteY810" fmla="*/ 3047518 h 5919985"/>
              <a:gd name="connsiteX811" fmla="*/ 3232033 w 7661657"/>
              <a:gd name="connsiteY811" fmla="*/ 3000274 h 5919985"/>
              <a:gd name="connsiteX812" fmla="*/ 3322765 w 7661657"/>
              <a:gd name="connsiteY812" fmla="*/ 3001526 h 5919985"/>
              <a:gd name="connsiteX813" fmla="*/ 3324643 w 7661657"/>
              <a:gd name="connsiteY813" fmla="*/ 3097890 h 5919985"/>
              <a:gd name="connsiteX814" fmla="*/ 3227653 w 7661657"/>
              <a:gd name="connsiteY814" fmla="*/ 3096639 h 5919985"/>
              <a:gd name="connsiteX815" fmla="*/ 3208020 w 7661657"/>
              <a:gd name="connsiteY815" fmla="*/ 3047518 h 5919985"/>
              <a:gd name="connsiteX816" fmla="*/ 3307592 w 7661657"/>
              <a:gd name="connsiteY816" fmla="*/ 4611247 h 5919985"/>
              <a:gd name="connsiteX817" fmla="*/ 3319012 w 7661657"/>
              <a:gd name="connsiteY817" fmla="*/ 4575267 h 5919985"/>
              <a:gd name="connsiteX818" fmla="*/ 3410369 w 7661657"/>
              <a:gd name="connsiteY818" fmla="*/ 4558372 h 5919985"/>
              <a:gd name="connsiteX819" fmla="*/ 3393475 w 7661657"/>
              <a:gd name="connsiteY819" fmla="*/ 4650982 h 5919985"/>
              <a:gd name="connsiteX820" fmla="*/ 3314005 w 7661657"/>
              <a:gd name="connsiteY820" fmla="*/ 4649104 h 5919985"/>
              <a:gd name="connsiteX821" fmla="*/ 3307592 w 7661657"/>
              <a:gd name="connsiteY821" fmla="*/ 4611247 h 5919985"/>
              <a:gd name="connsiteX822" fmla="*/ 3187449 w 7661657"/>
              <a:gd name="connsiteY822" fmla="*/ 3271612 h 5919985"/>
              <a:gd name="connsiteX823" fmla="*/ 3210133 w 7661657"/>
              <a:gd name="connsiteY823" fmla="*/ 3224291 h 5919985"/>
              <a:gd name="connsiteX824" fmla="*/ 3305871 w 7661657"/>
              <a:gd name="connsiteY824" fmla="*/ 3231173 h 5919985"/>
              <a:gd name="connsiteX825" fmla="*/ 3294608 w 7661657"/>
              <a:gd name="connsiteY825" fmla="*/ 3325035 h 5919985"/>
              <a:gd name="connsiteX826" fmla="*/ 3208881 w 7661657"/>
              <a:gd name="connsiteY826" fmla="*/ 3319403 h 5919985"/>
              <a:gd name="connsiteX827" fmla="*/ 3187449 w 7661657"/>
              <a:gd name="connsiteY827" fmla="*/ 3271612 h 5919985"/>
              <a:gd name="connsiteX828" fmla="*/ 3070044 w 7661657"/>
              <a:gd name="connsiteY828" fmla="*/ 1917586 h 5919985"/>
              <a:gd name="connsiteX829" fmla="*/ 3091867 w 7661657"/>
              <a:gd name="connsiteY829" fmla="*/ 1868309 h 5919985"/>
              <a:gd name="connsiteX830" fmla="*/ 3196991 w 7661657"/>
              <a:gd name="connsiteY830" fmla="*/ 1868935 h 5919985"/>
              <a:gd name="connsiteX831" fmla="*/ 3193236 w 7661657"/>
              <a:gd name="connsiteY831" fmla="*/ 1974684 h 5919985"/>
              <a:gd name="connsiteX832" fmla="*/ 3088112 w 7661657"/>
              <a:gd name="connsiteY832" fmla="*/ 1967801 h 5919985"/>
              <a:gd name="connsiteX833" fmla="*/ 3070044 w 7661657"/>
              <a:gd name="connsiteY833" fmla="*/ 1917586 h 5919985"/>
              <a:gd name="connsiteX834" fmla="*/ 3277321 w 7661657"/>
              <a:gd name="connsiteY834" fmla="*/ 4829709 h 5919985"/>
              <a:gd name="connsiteX835" fmla="*/ 3300238 w 7661657"/>
              <a:gd name="connsiteY835" fmla="*/ 4796154 h 5919985"/>
              <a:gd name="connsiteX836" fmla="*/ 3366568 w 7661657"/>
              <a:gd name="connsiteY836" fmla="*/ 4801159 h 5919985"/>
              <a:gd name="connsiteX837" fmla="*/ 3381585 w 7661657"/>
              <a:gd name="connsiteY837" fmla="*/ 4871242 h 5919985"/>
              <a:gd name="connsiteX838" fmla="*/ 3363439 w 7661657"/>
              <a:gd name="connsiteY838" fmla="*/ 4888136 h 5919985"/>
              <a:gd name="connsiteX839" fmla="*/ 3293356 w 7661657"/>
              <a:gd name="connsiteY839" fmla="*/ 4867488 h 5919985"/>
              <a:gd name="connsiteX840" fmla="*/ 3277321 w 7661657"/>
              <a:gd name="connsiteY840" fmla="*/ 4829709 h 5919985"/>
              <a:gd name="connsiteX841" fmla="*/ 3167034 w 7661657"/>
              <a:gd name="connsiteY841" fmla="*/ 3496644 h 5919985"/>
              <a:gd name="connsiteX842" fmla="*/ 3186980 w 7661657"/>
              <a:gd name="connsiteY842" fmla="*/ 3448932 h 5919985"/>
              <a:gd name="connsiteX843" fmla="*/ 3275836 w 7661657"/>
              <a:gd name="connsiteY843" fmla="*/ 3448306 h 5919985"/>
              <a:gd name="connsiteX844" fmla="*/ 3280841 w 7661657"/>
              <a:gd name="connsiteY844" fmla="*/ 3537161 h 5919985"/>
              <a:gd name="connsiteX845" fmla="*/ 3190734 w 7661657"/>
              <a:gd name="connsiteY845" fmla="*/ 3543419 h 5919985"/>
              <a:gd name="connsiteX846" fmla="*/ 3167034 w 7661657"/>
              <a:gd name="connsiteY846" fmla="*/ 3496644 h 5919985"/>
              <a:gd name="connsiteX847" fmla="*/ 3048691 w 7661657"/>
              <a:gd name="connsiteY847" fmla="*/ 2141053 h 5919985"/>
              <a:gd name="connsiteX848" fmla="*/ 3070593 w 7661657"/>
              <a:gd name="connsiteY848" fmla="*/ 2089196 h 5919985"/>
              <a:gd name="connsiteX849" fmla="*/ 3170085 w 7661657"/>
              <a:gd name="connsiteY849" fmla="*/ 2086691 h 5919985"/>
              <a:gd name="connsiteX850" fmla="*/ 3175717 w 7661657"/>
              <a:gd name="connsiteY850" fmla="*/ 2191817 h 5919985"/>
              <a:gd name="connsiteX851" fmla="*/ 3069966 w 7661657"/>
              <a:gd name="connsiteY851" fmla="*/ 2194320 h 5919985"/>
              <a:gd name="connsiteX852" fmla="*/ 3048691 w 7661657"/>
              <a:gd name="connsiteY852" fmla="*/ 2141053 h 5919985"/>
              <a:gd name="connsiteX853" fmla="*/ 3270204 w 7661657"/>
              <a:gd name="connsiteY853" fmla="*/ 5061468 h 5919985"/>
              <a:gd name="connsiteX854" fmla="*/ 3275209 w 7661657"/>
              <a:gd name="connsiteY854" fmla="*/ 5023924 h 5919985"/>
              <a:gd name="connsiteX855" fmla="*/ 3329023 w 7661657"/>
              <a:gd name="connsiteY855" fmla="*/ 5012035 h 5919985"/>
              <a:gd name="connsiteX856" fmla="*/ 3320262 w 7661657"/>
              <a:gd name="connsiteY856" fmla="*/ 5064596 h 5919985"/>
              <a:gd name="connsiteX857" fmla="*/ 3270204 w 7661657"/>
              <a:gd name="connsiteY857" fmla="*/ 5061468 h 5919985"/>
              <a:gd name="connsiteX858" fmla="*/ 3145759 w 7661657"/>
              <a:gd name="connsiteY858" fmla="*/ 3716358 h 5919985"/>
              <a:gd name="connsiteX859" fmla="*/ 3166330 w 7661657"/>
              <a:gd name="connsiteY859" fmla="*/ 3671696 h 5919985"/>
              <a:gd name="connsiteX860" fmla="*/ 3255812 w 7661657"/>
              <a:gd name="connsiteY860" fmla="*/ 3670444 h 5919985"/>
              <a:gd name="connsiteX861" fmla="*/ 3255184 w 7661657"/>
              <a:gd name="connsiteY861" fmla="*/ 3759925 h 5919985"/>
              <a:gd name="connsiteX862" fmla="*/ 3166955 w 7661657"/>
              <a:gd name="connsiteY862" fmla="*/ 3760551 h 5919985"/>
              <a:gd name="connsiteX863" fmla="*/ 3145759 w 7661657"/>
              <a:gd name="connsiteY863" fmla="*/ 3716358 h 5919985"/>
              <a:gd name="connsiteX864" fmla="*/ 3027494 w 7661657"/>
              <a:gd name="connsiteY864" fmla="*/ 2358342 h 5919985"/>
              <a:gd name="connsiteX865" fmla="*/ 3051819 w 7661657"/>
              <a:gd name="connsiteY865" fmla="*/ 2308205 h 5919985"/>
              <a:gd name="connsiteX866" fmla="*/ 3150687 w 7661657"/>
              <a:gd name="connsiteY866" fmla="*/ 2311959 h 5919985"/>
              <a:gd name="connsiteX867" fmla="*/ 3149435 w 7661657"/>
              <a:gd name="connsiteY867" fmla="*/ 2416458 h 5919985"/>
              <a:gd name="connsiteX868" fmla="*/ 3044936 w 7661657"/>
              <a:gd name="connsiteY868" fmla="*/ 2412703 h 5919985"/>
              <a:gd name="connsiteX869" fmla="*/ 3027494 w 7661657"/>
              <a:gd name="connsiteY869" fmla="*/ 2358342 h 5919985"/>
              <a:gd name="connsiteX870" fmla="*/ 3125423 w 7661657"/>
              <a:gd name="connsiteY870" fmla="*/ 3930283 h 5919985"/>
              <a:gd name="connsiteX871" fmla="*/ 3149435 w 7661657"/>
              <a:gd name="connsiteY871" fmla="*/ 3890080 h 5919985"/>
              <a:gd name="connsiteX872" fmla="*/ 3232660 w 7661657"/>
              <a:gd name="connsiteY872" fmla="*/ 3880692 h 5919985"/>
              <a:gd name="connsiteX873" fmla="*/ 3225775 w 7661657"/>
              <a:gd name="connsiteY873" fmla="*/ 3986443 h 5919985"/>
              <a:gd name="connsiteX874" fmla="*/ 3141301 w 7661657"/>
              <a:gd name="connsiteY874" fmla="*/ 3978934 h 5919985"/>
              <a:gd name="connsiteX875" fmla="*/ 3125423 w 7661657"/>
              <a:gd name="connsiteY875" fmla="*/ 3930283 h 5919985"/>
              <a:gd name="connsiteX876" fmla="*/ 3016857 w 7661657"/>
              <a:gd name="connsiteY876" fmla="*/ 2594168 h 5919985"/>
              <a:gd name="connsiteX877" fmla="*/ 3040556 w 7661657"/>
              <a:gd name="connsiteY877" fmla="*/ 2543484 h 5919985"/>
              <a:gd name="connsiteX878" fmla="*/ 3138171 w 7661657"/>
              <a:gd name="connsiteY878" fmla="*/ 2545361 h 5919985"/>
              <a:gd name="connsiteX879" fmla="*/ 3136295 w 7661657"/>
              <a:gd name="connsiteY879" fmla="*/ 2648608 h 5919985"/>
              <a:gd name="connsiteX880" fmla="*/ 3038679 w 7661657"/>
              <a:gd name="connsiteY880" fmla="*/ 2646730 h 5919985"/>
              <a:gd name="connsiteX881" fmla="*/ 3016857 w 7661657"/>
              <a:gd name="connsiteY881" fmla="*/ 2594168 h 5919985"/>
              <a:gd name="connsiteX882" fmla="*/ 3236961 w 7661657"/>
              <a:gd name="connsiteY882" fmla="*/ 5494246 h 5919985"/>
              <a:gd name="connsiteX883" fmla="*/ 3242045 w 7661657"/>
              <a:gd name="connsiteY883" fmla="*/ 5462568 h 5919985"/>
              <a:gd name="connsiteX884" fmla="*/ 3320262 w 7661657"/>
              <a:gd name="connsiteY884" fmla="*/ 5439416 h 5919985"/>
              <a:gd name="connsiteX885" fmla="*/ 3312128 w 7661657"/>
              <a:gd name="connsiteY885" fmla="*/ 5515756 h 5919985"/>
              <a:gd name="connsiteX886" fmla="*/ 3246425 w 7661657"/>
              <a:gd name="connsiteY886" fmla="*/ 5520761 h 5919985"/>
              <a:gd name="connsiteX887" fmla="*/ 3236961 w 7661657"/>
              <a:gd name="connsiteY887" fmla="*/ 5494246 h 5919985"/>
              <a:gd name="connsiteX888" fmla="*/ 3105164 w 7661657"/>
              <a:gd name="connsiteY888" fmla="*/ 4158366 h 5919985"/>
              <a:gd name="connsiteX889" fmla="*/ 3126283 w 7661657"/>
              <a:gd name="connsiteY889" fmla="*/ 4112844 h 5919985"/>
              <a:gd name="connsiteX890" fmla="*/ 3208881 w 7661657"/>
              <a:gd name="connsiteY890" fmla="*/ 4119101 h 5919985"/>
              <a:gd name="connsiteX891" fmla="*/ 3225775 w 7661657"/>
              <a:gd name="connsiteY891" fmla="*/ 4220471 h 5919985"/>
              <a:gd name="connsiteX892" fmla="*/ 3124406 w 7661657"/>
              <a:gd name="connsiteY892" fmla="*/ 4201073 h 5919985"/>
              <a:gd name="connsiteX893" fmla="*/ 3105164 w 7661657"/>
              <a:gd name="connsiteY893" fmla="*/ 4158366 h 5919985"/>
              <a:gd name="connsiteX894" fmla="*/ 2996520 w 7661657"/>
              <a:gd name="connsiteY894" fmla="*/ 2815289 h 5919985"/>
              <a:gd name="connsiteX895" fmla="*/ 3019280 w 7661657"/>
              <a:gd name="connsiteY895" fmla="*/ 2767499 h 5919985"/>
              <a:gd name="connsiteX896" fmla="*/ 3116271 w 7661657"/>
              <a:gd name="connsiteY896" fmla="*/ 2771254 h 5919985"/>
              <a:gd name="connsiteX897" fmla="*/ 3112517 w 7661657"/>
              <a:gd name="connsiteY897" fmla="*/ 2868243 h 5919985"/>
              <a:gd name="connsiteX898" fmla="*/ 3015527 w 7661657"/>
              <a:gd name="connsiteY898" fmla="*/ 2864489 h 5919985"/>
              <a:gd name="connsiteX899" fmla="*/ 2996520 w 7661657"/>
              <a:gd name="connsiteY899" fmla="*/ 2815289 h 5919985"/>
              <a:gd name="connsiteX900" fmla="*/ 3104636 w 7661657"/>
              <a:gd name="connsiteY900" fmla="*/ 4388600 h 5919985"/>
              <a:gd name="connsiteX901" fmla="*/ 3115019 w 7661657"/>
              <a:gd name="connsiteY901" fmla="*/ 4331227 h 5919985"/>
              <a:gd name="connsiteX902" fmla="*/ 3195114 w 7661657"/>
              <a:gd name="connsiteY902" fmla="*/ 4314332 h 5919985"/>
              <a:gd name="connsiteX903" fmla="*/ 3212009 w 7661657"/>
              <a:gd name="connsiteY903" fmla="*/ 4332480 h 5919985"/>
              <a:gd name="connsiteX904" fmla="*/ 3191360 w 7661657"/>
              <a:gd name="connsiteY904" fmla="*/ 4412574 h 5919985"/>
              <a:gd name="connsiteX905" fmla="*/ 3110639 w 7661657"/>
              <a:gd name="connsiteY905" fmla="*/ 4406317 h 5919985"/>
              <a:gd name="connsiteX906" fmla="*/ 3104636 w 7661657"/>
              <a:gd name="connsiteY906" fmla="*/ 4388600 h 5919985"/>
              <a:gd name="connsiteX907" fmla="*/ 3208881 w 7661657"/>
              <a:gd name="connsiteY907" fmla="*/ 5753538 h 5919985"/>
              <a:gd name="connsiteX908" fmla="*/ 3226401 w 7661657"/>
              <a:gd name="connsiteY908" fmla="*/ 5680951 h 5919985"/>
              <a:gd name="connsiteX909" fmla="*/ 3285221 w 7661657"/>
              <a:gd name="connsiteY909" fmla="*/ 5683455 h 5919985"/>
              <a:gd name="connsiteX910" fmla="*/ 3282718 w 7661657"/>
              <a:gd name="connsiteY910" fmla="*/ 5742275 h 5919985"/>
              <a:gd name="connsiteX911" fmla="*/ 3208881 w 7661657"/>
              <a:gd name="connsiteY911" fmla="*/ 5753538 h 5919985"/>
              <a:gd name="connsiteX912" fmla="*/ 2986821 w 7661657"/>
              <a:gd name="connsiteY912" fmla="*/ 3028746 h 5919985"/>
              <a:gd name="connsiteX913" fmla="*/ 3008018 w 7661657"/>
              <a:gd name="connsiteY913" fmla="*/ 2980877 h 5919985"/>
              <a:gd name="connsiteX914" fmla="*/ 3098125 w 7661657"/>
              <a:gd name="connsiteY914" fmla="*/ 2977122 h 5919985"/>
              <a:gd name="connsiteX915" fmla="*/ 3105007 w 7661657"/>
              <a:gd name="connsiteY915" fmla="*/ 3072861 h 5919985"/>
              <a:gd name="connsiteX916" fmla="*/ 3009270 w 7661657"/>
              <a:gd name="connsiteY916" fmla="*/ 3076616 h 5919985"/>
              <a:gd name="connsiteX917" fmla="*/ 2986821 w 7661657"/>
              <a:gd name="connsiteY917" fmla="*/ 3028746 h 5919985"/>
              <a:gd name="connsiteX918" fmla="*/ 3086157 w 7661657"/>
              <a:gd name="connsiteY918" fmla="*/ 4596698 h 5919985"/>
              <a:gd name="connsiteX919" fmla="*/ 3091242 w 7661657"/>
              <a:gd name="connsiteY919" fmla="*/ 4558372 h 5919985"/>
              <a:gd name="connsiteX920" fmla="*/ 3170710 w 7661657"/>
              <a:gd name="connsiteY920" fmla="*/ 4552740 h 5919985"/>
              <a:gd name="connsiteX921" fmla="*/ 3191986 w 7661657"/>
              <a:gd name="connsiteY921" fmla="*/ 4644724 h 5919985"/>
              <a:gd name="connsiteX922" fmla="*/ 3099376 w 7661657"/>
              <a:gd name="connsiteY922" fmla="*/ 4632209 h 5919985"/>
              <a:gd name="connsiteX923" fmla="*/ 3086157 w 7661657"/>
              <a:gd name="connsiteY923" fmla="*/ 4596698 h 5919985"/>
              <a:gd name="connsiteX924" fmla="*/ 2967110 w 7661657"/>
              <a:gd name="connsiteY924" fmla="*/ 3245174 h 5919985"/>
              <a:gd name="connsiteX925" fmla="*/ 2992375 w 7661657"/>
              <a:gd name="connsiteY925" fmla="*/ 3199887 h 5919985"/>
              <a:gd name="connsiteX926" fmla="*/ 3081855 w 7661657"/>
              <a:gd name="connsiteY926" fmla="*/ 3207396 h 5919985"/>
              <a:gd name="connsiteX927" fmla="*/ 3073721 w 7661657"/>
              <a:gd name="connsiteY927" fmla="*/ 3301881 h 5919985"/>
              <a:gd name="connsiteX928" fmla="*/ 2987368 w 7661657"/>
              <a:gd name="connsiteY928" fmla="*/ 3297501 h 5919985"/>
              <a:gd name="connsiteX929" fmla="*/ 2967110 w 7661657"/>
              <a:gd name="connsiteY929" fmla="*/ 3245174 h 5919985"/>
              <a:gd name="connsiteX930" fmla="*/ 2850487 w 7661657"/>
              <a:gd name="connsiteY930" fmla="*/ 1901238 h 5919985"/>
              <a:gd name="connsiteX931" fmla="*/ 2870354 w 7661657"/>
              <a:gd name="connsiteY931" fmla="*/ 1847659 h 5919985"/>
              <a:gd name="connsiteX932" fmla="*/ 2894769 w 7661657"/>
              <a:gd name="connsiteY932" fmla="*/ 1831410 h 5919985"/>
              <a:gd name="connsiteX933" fmla="*/ 2916175 w 7661657"/>
              <a:gd name="connsiteY933" fmla="*/ 1827361 h 5919985"/>
              <a:gd name="connsiteX934" fmla="*/ 2925588 w 7661657"/>
              <a:gd name="connsiteY934" fmla="*/ 1826622 h 5919985"/>
              <a:gd name="connsiteX935" fmla="*/ 2950870 w 7661657"/>
              <a:gd name="connsiteY935" fmla="*/ 1831996 h 5919985"/>
              <a:gd name="connsiteX936" fmla="*/ 2974228 w 7661657"/>
              <a:gd name="connsiteY936" fmla="*/ 1849536 h 5919985"/>
              <a:gd name="connsiteX937" fmla="*/ 2972976 w 7661657"/>
              <a:gd name="connsiteY937" fmla="*/ 1948403 h 5919985"/>
              <a:gd name="connsiteX938" fmla="*/ 2874734 w 7661657"/>
              <a:gd name="connsiteY938" fmla="*/ 1951533 h 5919985"/>
              <a:gd name="connsiteX939" fmla="*/ 2850487 w 7661657"/>
              <a:gd name="connsiteY939" fmla="*/ 1901238 h 5919985"/>
              <a:gd name="connsiteX940" fmla="*/ 3065821 w 7661657"/>
              <a:gd name="connsiteY940" fmla="*/ 4809606 h 5919985"/>
              <a:gd name="connsiteX941" fmla="*/ 3076850 w 7661657"/>
              <a:gd name="connsiteY941" fmla="*/ 4778632 h 5919985"/>
              <a:gd name="connsiteX942" fmla="*/ 3146933 w 7661657"/>
              <a:gd name="connsiteY942" fmla="*/ 4764241 h 5919985"/>
              <a:gd name="connsiteX943" fmla="*/ 3163827 w 7661657"/>
              <a:gd name="connsiteY943" fmla="*/ 4783013 h 5919985"/>
              <a:gd name="connsiteX944" fmla="*/ 3142553 w 7661657"/>
              <a:gd name="connsiteY944" fmla="*/ 4852470 h 5919985"/>
              <a:gd name="connsiteX945" fmla="*/ 3071218 w 7661657"/>
              <a:gd name="connsiteY945" fmla="*/ 4844335 h 5919985"/>
              <a:gd name="connsiteX946" fmla="*/ 3065821 w 7661657"/>
              <a:gd name="connsiteY946" fmla="*/ 4809606 h 5919985"/>
              <a:gd name="connsiteX947" fmla="*/ 2946148 w 7661657"/>
              <a:gd name="connsiteY947" fmla="*/ 3468955 h 5919985"/>
              <a:gd name="connsiteX948" fmla="*/ 2969848 w 7661657"/>
              <a:gd name="connsiteY948" fmla="*/ 3422650 h 5919985"/>
              <a:gd name="connsiteX949" fmla="*/ 3058703 w 7661657"/>
              <a:gd name="connsiteY949" fmla="*/ 3429534 h 5919985"/>
              <a:gd name="connsiteX950" fmla="*/ 3055574 w 7661657"/>
              <a:gd name="connsiteY950" fmla="*/ 3519014 h 5919985"/>
              <a:gd name="connsiteX951" fmla="*/ 2966094 w 7661657"/>
              <a:gd name="connsiteY951" fmla="*/ 3517137 h 5919985"/>
              <a:gd name="connsiteX952" fmla="*/ 2946148 w 7661657"/>
              <a:gd name="connsiteY952" fmla="*/ 3468955 h 5919985"/>
              <a:gd name="connsiteX953" fmla="*/ 2827335 w 7661657"/>
              <a:gd name="connsiteY953" fmla="*/ 2123455 h 5919985"/>
              <a:gd name="connsiteX954" fmla="*/ 2844699 w 7661657"/>
              <a:gd name="connsiteY954" fmla="*/ 2073552 h 5919985"/>
              <a:gd name="connsiteX955" fmla="*/ 2948572 w 7661657"/>
              <a:gd name="connsiteY955" fmla="*/ 2067295 h 5919985"/>
              <a:gd name="connsiteX956" fmla="*/ 2954830 w 7661657"/>
              <a:gd name="connsiteY956" fmla="*/ 2165536 h 5919985"/>
              <a:gd name="connsiteX957" fmla="*/ 2848453 w 7661657"/>
              <a:gd name="connsiteY957" fmla="*/ 2170541 h 5919985"/>
              <a:gd name="connsiteX958" fmla="*/ 2827335 w 7661657"/>
              <a:gd name="connsiteY958" fmla="*/ 2123455 h 5919985"/>
              <a:gd name="connsiteX959" fmla="*/ 3049317 w 7661657"/>
              <a:gd name="connsiteY959" fmla="*/ 5025175 h 5919985"/>
              <a:gd name="connsiteX960" fmla="*/ 3056826 w 7661657"/>
              <a:gd name="connsiteY960" fmla="*/ 4998268 h 5919985"/>
              <a:gd name="connsiteX961" fmla="*/ 3111891 w 7661657"/>
              <a:gd name="connsiteY961" fmla="*/ 4993262 h 5919985"/>
              <a:gd name="connsiteX962" fmla="*/ 3107511 w 7661657"/>
              <a:gd name="connsiteY962" fmla="*/ 5049579 h 5919985"/>
              <a:gd name="connsiteX963" fmla="*/ 3049317 w 7661657"/>
              <a:gd name="connsiteY963" fmla="*/ 5025175 h 5919985"/>
              <a:gd name="connsiteX964" fmla="*/ 2923308 w 7661657"/>
              <a:gd name="connsiteY964" fmla="*/ 3691876 h 5919985"/>
              <a:gd name="connsiteX965" fmla="*/ 2946695 w 7661657"/>
              <a:gd name="connsiteY965" fmla="*/ 3650420 h 5919985"/>
              <a:gd name="connsiteX966" fmla="*/ 3028667 w 7661657"/>
              <a:gd name="connsiteY966" fmla="*/ 3647917 h 5919985"/>
              <a:gd name="connsiteX967" fmla="*/ 3035550 w 7661657"/>
              <a:gd name="connsiteY967" fmla="*/ 3736774 h 5919985"/>
              <a:gd name="connsiteX968" fmla="*/ 2945444 w 7661657"/>
              <a:gd name="connsiteY968" fmla="*/ 3738024 h 5919985"/>
              <a:gd name="connsiteX969" fmla="*/ 2923308 w 7661657"/>
              <a:gd name="connsiteY969" fmla="*/ 3691876 h 5919985"/>
              <a:gd name="connsiteX970" fmla="*/ 2816540 w 7661657"/>
              <a:gd name="connsiteY970" fmla="*/ 2351771 h 5919985"/>
              <a:gd name="connsiteX971" fmla="*/ 2837816 w 7661657"/>
              <a:gd name="connsiteY971" fmla="*/ 2303199 h 5919985"/>
              <a:gd name="connsiteX972" fmla="*/ 2941062 w 7661657"/>
              <a:gd name="connsiteY972" fmla="*/ 2304451 h 5919985"/>
              <a:gd name="connsiteX973" fmla="*/ 2939812 w 7661657"/>
              <a:gd name="connsiteY973" fmla="*/ 2402066 h 5919985"/>
              <a:gd name="connsiteX974" fmla="*/ 2836564 w 7661657"/>
              <a:gd name="connsiteY974" fmla="*/ 2400816 h 5919985"/>
              <a:gd name="connsiteX975" fmla="*/ 2816540 w 7661657"/>
              <a:gd name="connsiteY975" fmla="*/ 2351771 h 5919985"/>
              <a:gd name="connsiteX976" fmla="*/ 2915330 w 7661657"/>
              <a:gd name="connsiteY976" fmla="*/ 3916595 h 5919985"/>
              <a:gd name="connsiteX977" fmla="*/ 2922291 w 7661657"/>
              <a:gd name="connsiteY977" fmla="*/ 3875062 h 5919985"/>
              <a:gd name="connsiteX978" fmla="*/ 3008643 w 7661657"/>
              <a:gd name="connsiteY978" fmla="*/ 3872560 h 5919985"/>
              <a:gd name="connsiteX979" fmla="*/ 3024912 w 7661657"/>
              <a:gd name="connsiteY979" fmla="*/ 3942642 h 5919985"/>
              <a:gd name="connsiteX980" fmla="*/ 2924795 w 7661657"/>
              <a:gd name="connsiteY980" fmla="*/ 3957661 h 5919985"/>
              <a:gd name="connsiteX981" fmla="*/ 2915330 w 7661657"/>
              <a:gd name="connsiteY981" fmla="*/ 3916595 h 5919985"/>
              <a:gd name="connsiteX982" fmla="*/ 3041182 w 7661657"/>
              <a:gd name="connsiteY982" fmla="*/ 5661554 h 5919985"/>
              <a:gd name="connsiteX983" fmla="*/ 3074972 w 7661657"/>
              <a:gd name="connsiteY983" fmla="*/ 5670314 h 5919985"/>
              <a:gd name="connsiteX984" fmla="*/ 3087487 w 7661657"/>
              <a:gd name="connsiteY984" fmla="*/ 5721624 h 5919985"/>
              <a:gd name="connsiteX985" fmla="*/ 3047439 w 7661657"/>
              <a:gd name="connsiteY985" fmla="*/ 5702852 h 5919985"/>
              <a:gd name="connsiteX986" fmla="*/ 3041182 w 7661657"/>
              <a:gd name="connsiteY986" fmla="*/ 5661554 h 5919985"/>
              <a:gd name="connsiteX987" fmla="*/ 2797456 w 7661657"/>
              <a:gd name="connsiteY987" fmla="*/ 2577038 h 5919985"/>
              <a:gd name="connsiteX988" fmla="*/ 2815914 w 7661657"/>
              <a:gd name="connsiteY988" fmla="*/ 2527839 h 5919985"/>
              <a:gd name="connsiteX989" fmla="*/ 2912905 w 7661657"/>
              <a:gd name="connsiteY989" fmla="*/ 2523460 h 5919985"/>
              <a:gd name="connsiteX990" fmla="*/ 2917285 w 7661657"/>
              <a:gd name="connsiteY990" fmla="*/ 2620449 h 5919985"/>
              <a:gd name="connsiteX991" fmla="*/ 2820296 w 7661657"/>
              <a:gd name="connsiteY991" fmla="*/ 2624831 h 5919985"/>
              <a:gd name="connsiteX992" fmla="*/ 2797456 w 7661657"/>
              <a:gd name="connsiteY992" fmla="*/ 2577038 h 5919985"/>
              <a:gd name="connsiteX993" fmla="*/ 2884042 w 7661657"/>
              <a:gd name="connsiteY993" fmla="*/ 4135058 h 5919985"/>
              <a:gd name="connsiteX994" fmla="*/ 2906021 w 7661657"/>
              <a:gd name="connsiteY994" fmla="*/ 4090318 h 5919985"/>
              <a:gd name="connsiteX995" fmla="*/ 2987993 w 7661657"/>
              <a:gd name="connsiteY995" fmla="*/ 4097825 h 5919985"/>
              <a:gd name="connsiteX996" fmla="*/ 3003637 w 7661657"/>
              <a:gd name="connsiteY996" fmla="*/ 4199196 h 5919985"/>
              <a:gd name="connsiteX997" fmla="*/ 2902893 w 7661657"/>
              <a:gd name="connsiteY997" fmla="*/ 4177920 h 5919985"/>
              <a:gd name="connsiteX998" fmla="*/ 2884042 w 7661657"/>
              <a:gd name="connsiteY998" fmla="*/ 4135058 h 5919985"/>
              <a:gd name="connsiteX999" fmla="*/ 2776024 w 7661657"/>
              <a:gd name="connsiteY999" fmla="*/ 2792372 h 5919985"/>
              <a:gd name="connsiteX1000" fmla="*/ 2800897 w 7661657"/>
              <a:gd name="connsiteY1000" fmla="*/ 2745597 h 5919985"/>
              <a:gd name="connsiteX1001" fmla="*/ 2891630 w 7661657"/>
              <a:gd name="connsiteY1001" fmla="*/ 2747477 h 5919985"/>
              <a:gd name="connsiteX1002" fmla="*/ 2892256 w 7661657"/>
              <a:gd name="connsiteY1002" fmla="*/ 2843839 h 5919985"/>
              <a:gd name="connsiteX1003" fmla="*/ 2795265 w 7661657"/>
              <a:gd name="connsiteY1003" fmla="*/ 2841962 h 5919985"/>
              <a:gd name="connsiteX1004" fmla="*/ 2776024 w 7661657"/>
              <a:gd name="connsiteY1004" fmla="*/ 2792372 h 5919985"/>
              <a:gd name="connsiteX1005" fmla="*/ 2888501 w 7661657"/>
              <a:gd name="connsiteY1005" fmla="*/ 4525208 h 5919985"/>
              <a:gd name="connsiteX1006" fmla="*/ 2949197 w 7661657"/>
              <a:gd name="connsiteY1006" fmla="*/ 4514569 h 5919985"/>
              <a:gd name="connsiteX1007" fmla="*/ 2945444 w 7661657"/>
              <a:gd name="connsiteY1007" fmla="*/ 4555242 h 5919985"/>
              <a:gd name="connsiteX1008" fmla="*/ 2898513 w 7661657"/>
              <a:gd name="connsiteY1008" fmla="*/ 4555243 h 5919985"/>
              <a:gd name="connsiteX1009" fmla="*/ 2888501 w 7661657"/>
              <a:gd name="connsiteY1009" fmla="*/ 4525208 h 5919985"/>
              <a:gd name="connsiteX1010" fmla="*/ 2874109 w 7661657"/>
              <a:gd name="connsiteY1010" fmla="*/ 4348278 h 5919985"/>
              <a:gd name="connsiteX1011" fmla="*/ 2894759 w 7661657"/>
              <a:gd name="connsiteY1011" fmla="*/ 4308701 h 5919985"/>
              <a:gd name="connsiteX1012" fmla="*/ 2968596 w 7661657"/>
              <a:gd name="connsiteY1012" fmla="*/ 4306198 h 5919985"/>
              <a:gd name="connsiteX1013" fmla="*/ 2997380 w 7661657"/>
              <a:gd name="connsiteY1013" fmla="*/ 4405064 h 5919985"/>
              <a:gd name="connsiteX1014" fmla="*/ 2894759 w 7661657"/>
              <a:gd name="connsiteY1014" fmla="*/ 4388795 h 5919985"/>
              <a:gd name="connsiteX1015" fmla="*/ 2874109 w 7661657"/>
              <a:gd name="connsiteY1015" fmla="*/ 4348278 h 5919985"/>
              <a:gd name="connsiteX1016" fmla="*/ 2753654 w 7661657"/>
              <a:gd name="connsiteY1016" fmla="*/ 3016623 h 5919985"/>
              <a:gd name="connsiteX1017" fmla="*/ 2776493 w 7661657"/>
              <a:gd name="connsiteY1017" fmla="*/ 2968987 h 5919985"/>
              <a:gd name="connsiteX1018" fmla="*/ 2867225 w 7661657"/>
              <a:gd name="connsiteY1018" fmla="*/ 2969614 h 5919985"/>
              <a:gd name="connsiteX1019" fmla="*/ 2862845 w 7661657"/>
              <a:gd name="connsiteY1019" fmla="*/ 3069732 h 5919985"/>
              <a:gd name="connsiteX1020" fmla="*/ 2775868 w 7661657"/>
              <a:gd name="connsiteY1020" fmla="*/ 3064727 h 5919985"/>
              <a:gd name="connsiteX1021" fmla="*/ 2753654 w 7661657"/>
              <a:gd name="connsiteY1021" fmla="*/ 3016623 h 5919985"/>
              <a:gd name="connsiteX1022" fmla="*/ 2642350 w 7661657"/>
              <a:gd name="connsiteY1022" fmla="*/ 1887628 h 5919985"/>
              <a:gd name="connsiteX1023" fmla="*/ 2647229 w 7661657"/>
              <a:gd name="connsiteY1023" fmla="*/ 1862060 h 5919985"/>
              <a:gd name="connsiteX1024" fmla="*/ 2656748 w 7661657"/>
              <a:gd name="connsiteY1024" fmla="*/ 1847725 h 5919985"/>
              <a:gd name="connsiteX1025" fmla="*/ 2760927 w 7661657"/>
              <a:gd name="connsiteY1025" fmla="*/ 1839548 h 5919985"/>
              <a:gd name="connsiteX1026" fmla="*/ 2775545 w 7661657"/>
              <a:gd name="connsiteY1026" fmla="*/ 1860458 h 5919985"/>
              <a:gd name="connsiteX1027" fmla="*/ 2760850 w 7661657"/>
              <a:gd name="connsiteY1027" fmla="*/ 1934636 h 5919985"/>
              <a:gd name="connsiteX1028" fmla="*/ 2663859 w 7661657"/>
              <a:gd name="connsiteY1028" fmla="*/ 1935888 h 5919985"/>
              <a:gd name="connsiteX1029" fmla="*/ 2642350 w 7661657"/>
              <a:gd name="connsiteY1029" fmla="*/ 1887628 h 5919985"/>
              <a:gd name="connsiteX1030" fmla="*/ 2744424 w 7661657"/>
              <a:gd name="connsiteY1030" fmla="*/ 3227888 h 5919985"/>
              <a:gd name="connsiteX1031" fmla="*/ 2764603 w 7661657"/>
              <a:gd name="connsiteY1031" fmla="*/ 3182365 h 5919985"/>
              <a:gd name="connsiteX1032" fmla="*/ 2855337 w 7661657"/>
              <a:gd name="connsiteY1032" fmla="*/ 3180488 h 5919985"/>
              <a:gd name="connsiteX1033" fmla="*/ 2854710 w 7661657"/>
              <a:gd name="connsiteY1033" fmla="*/ 3276227 h 5919985"/>
              <a:gd name="connsiteX1034" fmla="*/ 2764604 w 7661657"/>
              <a:gd name="connsiteY1034" fmla="*/ 3272472 h 5919985"/>
              <a:gd name="connsiteX1035" fmla="*/ 2744424 w 7661657"/>
              <a:gd name="connsiteY1035" fmla="*/ 3227888 h 5919985"/>
              <a:gd name="connsiteX1036" fmla="*/ 2869102 w 7661657"/>
              <a:gd name="connsiteY1036" fmla="*/ 4836826 h 5919985"/>
              <a:gd name="connsiteX1037" fmla="*/ 2877237 w 7661657"/>
              <a:gd name="connsiteY1037" fmla="*/ 4742339 h 5919985"/>
              <a:gd name="connsiteX1038" fmla="*/ 2941689 w 7661657"/>
              <a:gd name="connsiteY1038" fmla="*/ 4749223 h 5919985"/>
              <a:gd name="connsiteX1039" fmla="*/ 2922291 w 7661657"/>
              <a:gd name="connsiteY1039" fmla="*/ 4827441 h 5919985"/>
              <a:gd name="connsiteX1040" fmla="*/ 2869102 w 7661657"/>
              <a:gd name="connsiteY1040" fmla="*/ 4836826 h 5919985"/>
              <a:gd name="connsiteX1041" fmla="*/ 2620370 w 7661657"/>
              <a:gd name="connsiteY1041" fmla="*/ 2105699 h 5919985"/>
              <a:gd name="connsiteX1042" fmla="*/ 2643210 w 7661657"/>
              <a:gd name="connsiteY1042" fmla="*/ 2057907 h 5919985"/>
              <a:gd name="connsiteX1043" fmla="*/ 2740201 w 7661657"/>
              <a:gd name="connsiteY1043" fmla="*/ 2062289 h 5919985"/>
              <a:gd name="connsiteX1044" fmla="*/ 2735819 w 7661657"/>
              <a:gd name="connsiteY1044" fmla="*/ 2159278 h 5919985"/>
              <a:gd name="connsiteX1045" fmla="*/ 2638830 w 7661657"/>
              <a:gd name="connsiteY1045" fmla="*/ 2154899 h 5919985"/>
              <a:gd name="connsiteX1046" fmla="*/ 2620370 w 7661657"/>
              <a:gd name="connsiteY1046" fmla="*/ 2105699 h 5919985"/>
              <a:gd name="connsiteX1047" fmla="*/ 2723932 w 7661657"/>
              <a:gd name="connsiteY1047" fmla="*/ 3447289 h 5919985"/>
              <a:gd name="connsiteX1048" fmla="*/ 2745831 w 7661657"/>
              <a:gd name="connsiteY1048" fmla="*/ 3403878 h 5919985"/>
              <a:gd name="connsiteX1049" fmla="*/ 2835313 w 7661657"/>
              <a:gd name="connsiteY1049" fmla="*/ 3407007 h 5919985"/>
              <a:gd name="connsiteX1050" fmla="*/ 2831559 w 7661657"/>
              <a:gd name="connsiteY1050" fmla="*/ 3496487 h 5919985"/>
              <a:gd name="connsiteX1051" fmla="*/ 2741452 w 7661657"/>
              <a:gd name="connsiteY1051" fmla="*/ 3493985 h 5919985"/>
              <a:gd name="connsiteX1052" fmla="*/ 2723932 w 7661657"/>
              <a:gd name="connsiteY1052" fmla="*/ 3447289 h 5919985"/>
              <a:gd name="connsiteX1053" fmla="*/ 2598471 w 7661657"/>
              <a:gd name="connsiteY1053" fmla="*/ 2327524 h 5919985"/>
              <a:gd name="connsiteX1054" fmla="*/ 2621310 w 7661657"/>
              <a:gd name="connsiteY1054" fmla="*/ 2280047 h 5919985"/>
              <a:gd name="connsiteX1055" fmla="*/ 2717674 w 7661657"/>
              <a:gd name="connsiteY1055" fmla="*/ 2284427 h 5919985"/>
              <a:gd name="connsiteX1056" fmla="*/ 2713293 w 7661657"/>
              <a:gd name="connsiteY1056" fmla="*/ 2380791 h 5919985"/>
              <a:gd name="connsiteX1057" fmla="*/ 2616930 w 7661657"/>
              <a:gd name="connsiteY1057" fmla="*/ 2376411 h 5919985"/>
              <a:gd name="connsiteX1058" fmla="*/ 2598471 w 7661657"/>
              <a:gd name="connsiteY1058" fmla="*/ 2327524 h 5919985"/>
              <a:gd name="connsiteX1059" fmla="*/ 2701717 w 7661657"/>
              <a:gd name="connsiteY1059" fmla="*/ 3666768 h 5919985"/>
              <a:gd name="connsiteX1060" fmla="*/ 2727060 w 7661657"/>
              <a:gd name="connsiteY1060" fmla="*/ 3626016 h 5919985"/>
              <a:gd name="connsiteX1061" fmla="*/ 2809032 w 7661657"/>
              <a:gd name="connsiteY1061" fmla="*/ 3627895 h 5919985"/>
              <a:gd name="connsiteX1062" fmla="*/ 2816541 w 7661657"/>
              <a:gd name="connsiteY1062" fmla="*/ 3712995 h 5919985"/>
              <a:gd name="connsiteX1063" fmla="*/ 2721427 w 7661657"/>
              <a:gd name="connsiteY1063" fmla="*/ 3713620 h 5919985"/>
              <a:gd name="connsiteX1064" fmla="*/ 2701717 w 7661657"/>
              <a:gd name="connsiteY1064" fmla="*/ 3666768 h 5919985"/>
              <a:gd name="connsiteX1065" fmla="*/ 2814037 w 7661657"/>
              <a:gd name="connsiteY1065" fmla="*/ 5506369 h 5919985"/>
              <a:gd name="connsiteX1066" fmla="*/ 2819669 w 7661657"/>
              <a:gd name="connsiteY1066" fmla="*/ 5481966 h 5919985"/>
              <a:gd name="connsiteX1067" fmla="*/ 2857214 w 7661657"/>
              <a:gd name="connsiteY1067" fmla="*/ 5471329 h 5919985"/>
              <a:gd name="connsiteX1068" fmla="*/ 2874109 w 7661657"/>
              <a:gd name="connsiteY1068" fmla="*/ 5508872 h 5919985"/>
              <a:gd name="connsiteX1069" fmla="*/ 2814037 w 7661657"/>
              <a:gd name="connsiteY1069" fmla="*/ 5506369 h 5919985"/>
              <a:gd name="connsiteX1070" fmla="*/ 2684822 w 7661657"/>
              <a:gd name="connsiteY1070" fmla="*/ 3892974 h 5919985"/>
              <a:gd name="connsiteX1071" fmla="*/ 2703907 w 7661657"/>
              <a:gd name="connsiteY1071" fmla="*/ 3850658 h 5919985"/>
              <a:gd name="connsiteX1072" fmla="*/ 2785880 w 7661657"/>
              <a:gd name="connsiteY1072" fmla="*/ 3850033 h 5919985"/>
              <a:gd name="connsiteX1073" fmla="*/ 2786505 w 7661657"/>
              <a:gd name="connsiteY1073" fmla="*/ 3935758 h 5919985"/>
              <a:gd name="connsiteX1074" fmla="*/ 2716422 w 7661657"/>
              <a:gd name="connsiteY1074" fmla="*/ 3950777 h 5919985"/>
              <a:gd name="connsiteX1075" fmla="*/ 2684822 w 7661657"/>
              <a:gd name="connsiteY1075" fmla="*/ 3892974 h 5919985"/>
              <a:gd name="connsiteX1076" fmla="*/ 2576882 w 7661657"/>
              <a:gd name="connsiteY1076" fmla="*/ 2547394 h 5919985"/>
              <a:gd name="connsiteX1077" fmla="*/ 2601911 w 7661657"/>
              <a:gd name="connsiteY1077" fmla="*/ 2500933 h 5919985"/>
              <a:gd name="connsiteX1078" fmla="*/ 2692018 w 7661657"/>
              <a:gd name="connsiteY1078" fmla="*/ 2504687 h 5919985"/>
              <a:gd name="connsiteX1079" fmla="*/ 2691393 w 7661657"/>
              <a:gd name="connsiteY1079" fmla="*/ 2600427 h 5919985"/>
              <a:gd name="connsiteX1080" fmla="*/ 2595028 w 7661657"/>
              <a:gd name="connsiteY1080" fmla="*/ 2596672 h 5919985"/>
              <a:gd name="connsiteX1081" fmla="*/ 2576882 w 7661657"/>
              <a:gd name="connsiteY1081" fmla="*/ 2547394 h 5919985"/>
              <a:gd name="connsiteX1082" fmla="*/ 2677226 w 7661657"/>
              <a:gd name="connsiteY1082" fmla="*/ 4085849 h 5919985"/>
              <a:gd name="connsiteX1083" fmla="*/ 2679504 w 7661657"/>
              <a:gd name="connsiteY1083" fmla="*/ 4075925 h 5919985"/>
              <a:gd name="connsiteX1084" fmla="*/ 2761476 w 7661657"/>
              <a:gd name="connsiteY1084" fmla="*/ 4072171 h 5919985"/>
              <a:gd name="connsiteX1085" fmla="*/ 2782750 w 7661657"/>
              <a:gd name="connsiteY1085" fmla="*/ 4146633 h 5919985"/>
              <a:gd name="connsiteX1086" fmla="*/ 2766481 w 7661657"/>
              <a:gd name="connsiteY1086" fmla="*/ 4160400 h 5919985"/>
              <a:gd name="connsiteX1087" fmla="*/ 2691393 w 7661657"/>
              <a:gd name="connsiteY1087" fmla="*/ 4125358 h 5919985"/>
              <a:gd name="connsiteX1088" fmla="*/ 2677226 w 7661657"/>
              <a:gd name="connsiteY1088" fmla="*/ 4085849 h 5919985"/>
              <a:gd name="connsiteX1089" fmla="*/ 2554590 w 7661657"/>
              <a:gd name="connsiteY1089" fmla="*/ 2772270 h 5919985"/>
              <a:gd name="connsiteX1090" fmla="*/ 2577507 w 7661657"/>
              <a:gd name="connsiteY1090" fmla="*/ 2724323 h 5919985"/>
              <a:gd name="connsiteX1091" fmla="*/ 2673871 w 7661657"/>
              <a:gd name="connsiteY1091" fmla="*/ 2731832 h 5919985"/>
              <a:gd name="connsiteX1092" fmla="*/ 2666989 w 7661657"/>
              <a:gd name="connsiteY1092" fmla="*/ 2823189 h 5919985"/>
              <a:gd name="connsiteX1093" fmla="*/ 2576257 w 7661657"/>
              <a:gd name="connsiteY1093" fmla="*/ 2820687 h 5919985"/>
              <a:gd name="connsiteX1094" fmla="*/ 2554590 w 7661657"/>
              <a:gd name="connsiteY1094" fmla="*/ 2772270 h 5919985"/>
              <a:gd name="connsiteX1095" fmla="*/ 2780248 w 7661657"/>
              <a:gd name="connsiteY1095" fmla="*/ 5724127 h 5919985"/>
              <a:gd name="connsiteX1096" fmla="*/ 2791510 w 7661657"/>
              <a:gd name="connsiteY1096" fmla="*/ 5650291 h 5919985"/>
              <a:gd name="connsiteX1097" fmla="*/ 2850331 w 7661657"/>
              <a:gd name="connsiteY1097" fmla="*/ 5647787 h 5919985"/>
              <a:gd name="connsiteX1098" fmla="*/ 2852833 w 7661657"/>
              <a:gd name="connsiteY1098" fmla="*/ 5706607 h 5919985"/>
              <a:gd name="connsiteX1099" fmla="*/ 2780248 w 7661657"/>
              <a:gd name="connsiteY1099" fmla="*/ 5724127 h 5919985"/>
              <a:gd name="connsiteX1100" fmla="*/ 2773991 w 7661657"/>
              <a:gd name="connsiteY1100" fmla="*/ 5867424 h 5919985"/>
              <a:gd name="connsiteX1101" fmla="*/ 2782750 w 7661657"/>
              <a:gd name="connsiteY1101" fmla="*/ 5857411 h 5919985"/>
              <a:gd name="connsiteX1102" fmla="*/ 2829056 w 7661657"/>
              <a:gd name="connsiteY1102" fmla="*/ 5873679 h 5919985"/>
              <a:gd name="connsiteX1103" fmla="*/ 2824676 w 7661657"/>
              <a:gd name="connsiteY1103" fmla="*/ 5919985 h 5919985"/>
              <a:gd name="connsiteX1104" fmla="*/ 2804652 w 7661657"/>
              <a:gd name="connsiteY1104" fmla="*/ 5911850 h 5919985"/>
              <a:gd name="connsiteX1105" fmla="*/ 2773991 w 7661657"/>
              <a:gd name="connsiteY1105" fmla="*/ 5867424 h 5919985"/>
              <a:gd name="connsiteX1106" fmla="*/ 2534488 w 7661657"/>
              <a:gd name="connsiteY1106" fmla="*/ 2996129 h 5919985"/>
              <a:gd name="connsiteX1107" fmla="*/ 2555607 w 7661657"/>
              <a:gd name="connsiteY1107" fmla="*/ 2948338 h 5919985"/>
              <a:gd name="connsiteX1108" fmla="*/ 2640707 w 7661657"/>
              <a:gd name="connsiteY1108" fmla="*/ 2942706 h 5919985"/>
              <a:gd name="connsiteX1109" fmla="*/ 2646339 w 7661657"/>
              <a:gd name="connsiteY1109" fmla="*/ 3041574 h 5919985"/>
              <a:gd name="connsiteX1110" fmla="*/ 2557485 w 7661657"/>
              <a:gd name="connsiteY1110" fmla="*/ 3043451 h 5919985"/>
              <a:gd name="connsiteX1111" fmla="*/ 2534488 w 7661657"/>
              <a:gd name="connsiteY1111" fmla="*/ 2996129 h 5919985"/>
              <a:gd name="connsiteX1112" fmla="*/ 2523850 w 7661657"/>
              <a:gd name="connsiteY1112" fmla="*/ 3203015 h 5919985"/>
              <a:gd name="connsiteX1113" fmla="*/ 2547473 w 7661657"/>
              <a:gd name="connsiteY1113" fmla="*/ 3156710 h 5919985"/>
              <a:gd name="connsiteX1114" fmla="*/ 2636952 w 7661657"/>
              <a:gd name="connsiteY1114" fmla="*/ 3162968 h 5919985"/>
              <a:gd name="connsiteX1115" fmla="*/ 2629445 w 7661657"/>
              <a:gd name="connsiteY1115" fmla="*/ 3256829 h 5919985"/>
              <a:gd name="connsiteX1116" fmla="*/ 2544343 w 7661657"/>
              <a:gd name="connsiteY1116" fmla="*/ 3251198 h 5919985"/>
              <a:gd name="connsiteX1117" fmla="*/ 2523850 w 7661657"/>
              <a:gd name="connsiteY1117" fmla="*/ 3203015 h 5919985"/>
              <a:gd name="connsiteX1118" fmla="*/ 2410748 w 7661657"/>
              <a:gd name="connsiteY1118" fmla="*/ 1875348 h 5919985"/>
              <a:gd name="connsiteX1119" fmla="*/ 2412674 w 7661657"/>
              <a:gd name="connsiteY1119" fmla="*/ 1866885 h 5919985"/>
              <a:gd name="connsiteX1120" fmla="*/ 2541839 w 7661657"/>
              <a:gd name="connsiteY1120" fmla="*/ 1856745 h 5919985"/>
              <a:gd name="connsiteX1121" fmla="*/ 2545986 w 7661657"/>
              <a:gd name="connsiteY1121" fmla="*/ 1872767 h 5919985"/>
              <a:gd name="connsiteX1122" fmla="*/ 2526823 w 7661657"/>
              <a:gd name="connsiteY1122" fmla="*/ 1921496 h 5919985"/>
              <a:gd name="connsiteX1123" fmla="*/ 2431710 w 7661657"/>
              <a:gd name="connsiteY1123" fmla="*/ 1923374 h 5919985"/>
              <a:gd name="connsiteX1124" fmla="*/ 2410748 w 7661657"/>
              <a:gd name="connsiteY1124" fmla="*/ 1875348 h 5919985"/>
              <a:gd name="connsiteX1125" fmla="*/ 2398859 w 7661657"/>
              <a:gd name="connsiteY1125" fmla="*/ 2086067 h 5919985"/>
              <a:gd name="connsiteX1126" fmla="*/ 2418569 w 7661657"/>
              <a:gd name="connsiteY1126" fmla="*/ 2041013 h 5919985"/>
              <a:gd name="connsiteX1127" fmla="*/ 2513682 w 7661657"/>
              <a:gd name="connsiteY1127" fmla="*/ 2038510 h 5919985"/>
              <a:gd name="connsiteX1128" fmla="*/ 2513681 w 7661657"/>
              <a:gd name="connsiteY1128" fmla="*/ 2134249 h 5919985"/>
              <a:gd name="connsiteX1129" fmla="*/ 2418569 w 7661657"/>
              <a:gd name="connsiteY1129" fmla="*/ 2131119 h 5919985"/>
              <a:gd name="connsiteX1130" fmla="*/ 2398859 w 7661657"/>
              <a:gd name="connsiteY1130" fmla="*/ 2086067 h 5919985"/>
              <a:gd name="connsiteX1131" fmla="*/ 2501871 w 7661657"/>
              <a:gd name="connsiteY1131" fmla="*/ 3425701 h 5919985"/>
              <a:gd name="connsiteX1132" fmla="*/ 2524319 w 7661657"/>
              <a:gd name="connsiteY1132" fmla="*/ 3381978 h 5919985"/>
              <a:gd name="connsiteX1133" fmla="*/ 2614426 w 7661657"/>
              <a:gd name="connsiteY1133" fmla="*/ 3384480 h 5919985"/>
              <a:gd name="connsiteX1134" fmla="*/ 2610046 w 7661657"/>
              <a:gd name="connsiteY1134" fmla="*/ 3473961 h 5919985"/>
              <a:gd name="connsiteX1135" fmla="*/ 2521191 w 7661657"/>
              <a:gd name="connsiteY1135" fmla="*/ 3470833 h 5919985"/>
              <a:gd name="connsiteX1136" fmla="*/ 2501871 w 7661657"/>
              <a:gd name="connsiteY1136" fmla="*/ 3425701 h 5919985"/>
              <a:gd name="connsiteX1137" fmla="*/ 2493346 w 7661657"/>
              <a:gd name="connsiteY1137" fmla="*/ 3651202 h 5919985"/>
              <a:gd name="connsiteX1138" fmla="*/ 2500542 w 7661657"/>
              <a:gd name="connsiteY1138" fmla="*/ 3609121 h 5919985"/>
              <a:gd name="connsiteX1139" fmla="*/ 2588144 w 7661657"/>
              <a:gd name="connsiteY1139" fmla="*/ 3605993 h 5919985"/>
              <a:gd name="connsiteX1140" fmla="*/ 2604414 w 7661657"/>
              <a:gd name="connsiteY1140" fmla="*/ 3676702 h 5919985"/>
              <a:gd name="connsiteX1141" fmla="*/ 2503045 w 7661657"/>
              <a:gd name="connsiteY1141" fmla="*/ 3692346 h 5919985"/>
              <a:gd name="connsiteX1142" fmla="*/ 2493346 w 7661657"/>
              <a:gd name="connsiteY1142" fmla="*/ 3651202 h 5919985"/>
              <a:gd name="connsiteX1143" fmla="*/ 2377504 w 7661657"/>
              <a:gd name="connsiteY1143" fmla="*/ 2308596 h 5919985"/>
              <a:gd name="connsiteX1144" fmla="*/ 2398545 w 7661657"/>
              <a:gd name="connsiteY1144" fmla="*/ 2261275 h 5919985"/>
              <a:gd name="connsiteX1145" fmla="*/ 2493657 w 7661657"/>
              <a:gd name="connsiteY1145" fmla="*/ 2263151 h 5919985"/>
              <a:gd name="connsiteX1146" fmla="*/ 2494284 w 7661657"/>
              <a:gd name="connsiteY1146" fmla="*/ 2352633 h 5919985"/>
              <a:gd name="connsiteX1147" fmla="*/ 2399171 w 7661657"/>
              <a:gd name="connsiteY1147" fmla="*/ 2356387 h 5919985"/>
              <a:gd name="connsiteX1148" fmla="*/ 2377504 w 7661657"/>
              <a:gd name="connsiteY1148" fmla="*/ 2308596 h 5919985"/>
              <a:gd name="connsiteX1149" fmla="*/ 2465148 w 7661657"/>
              <a:gd name="connsiteY1149" fmla="*/ 3871454 h 5919985"/>
              <a:gd name="connsiteX1150" fmla="*/ 2466126 w 7661657"/>
              <a:gd name="connsiteY1150" fmla="*/ 3860044 h 5919985"/>
              <a:gd name="connsiteX1151" fmla="*/ 2518062 w 7661657"/>
              <a:gd name="connsiteY1151" fmla="*/ 3813739 h 5919985"/>
              <a:gd name="connsiteX1152" fmla="*/ 2573752 w 7661657"/>
              <a:gd name="connsiteY1152" fmla="*/ 3843149 h 5919985"/>
              <a:gd name="connsiteX1153" fmla="*/ 2575004 w 7661657"/>
              <a:gd name="connsiteY1153" fmla="*/ 3915735 h 5919985"/>
              <a:gd name="connsiteX1154" fmla="*/ 2538711 w 7661657"/>
              <a:gd name="connsiteY1154" fmla="*/ 3922618 h 5919985"/>
              <a:gd name="connsiteX1155" fmla="*/ 2528701 w 7661657"/>
              <a:gd name="connsiteY1155" fmla="*/ 3897588 h 5919985"/>
              <a:gd name="connsiteX1156" fmla="*/ 2536834 w 7661657"/>
              <a:gd name="connsiteY1156" fmla="*/ 3868805 h 5919985"/>
              <a:gd name="connsiteX1157" fmla="*/ 2523694 w 7661657"/>
              <a:gd name="connsiteY1157" fmla="*/ 3837518 h 5919985"/>
              <a:gd name="connsiteX1158" fmla="*/ 2506799 w 7661657"/>
              <a:gd name="connsiteY1158" fmla="*/ 3858792 h 5919985"/>
              <a:gd name="connsiteX1159" fmla="*/ 2501167 w 7661657"/>
              <a:gd name="connsiteY1159" fmla="*/ 3872559 h 5919985"/>
              <a:gd name="connsiteX1160" fmla="*/ 2482395 w 7661657"/>
              <a:gd name="connsiteY1160" fmla="*/ 3914484 h 5919985"/>
              <a:gd name="connsiteX1161" fmla="*/ 2465148 w 7661657"/>
              <a:gd name="connsiteY1161" fmla="*/ 3871454 h 5919985"/>
              <a:gd name="connsiteX1162" fmla="*/ 2356073 w 7661657"/>
              <a:gd name="connsiteY1162" fmla="*/ 2528389 h 5919985"/>
              <a:gd name="connsiteX1163" fmla="*/ 2379148 w 7661657"/>
              <a:gd name="connsiteY1163" fmla="*/ 2480910 h 5919985"/>
              <a:gd name="connsiteX1164" fmla="*/ 2469255 w 7661657"/>
              <a:gd name="connsiteY1164" fmla="*/ 2483413 h 5919985"/>
              <a:gd name="connsiteX1165" fmla="*/ 2466751 w 7661657"/>
              <a:gd name="connsiteY1165" fmla="*/ 2578525 h 5919985"/>
              <a:gd name="connsiteX1166" fmla="*/ 2380399 w 7661657"/>
              <a:gd name="connsiteY1166" fmla="*/ 2581027 h 5919985"/>
              <a:gd name="connsiteX1167" fmla="*/ 2356073 w 7661657"/>
              <a:gd name="connsiteY1167" fmla="*/ 2528389 h 5919985"/>
              <a:gd name="connsiteX1168" fmla="*/ 2334719 w 7661657"/>
              <a:gd name="connsiteY1168" fmla="*/ 2752168 h 5919985"/>
              <a:gd name="connsiteX1169" fmla="*/ 2357246 w 7661657"/>
              <a:gd name="connsiteY1169" fmla="*/ 2704298 h 5919985"/>
              <a:gd name="connsiteX1170" fmla="*/ 2447354 w 7661657"/>
              <a:gd name="connsiteY1170" fmla="*/ 2706803 h 5919985"/>
              <a:gd name="connsiteX1171" fmla="*/ 2443599 w 7661657"/>
              <a:gd name="connsiteY1171" fmla="*/ 2801288 h 5919985"/>
              <a:gd name="connsiteX1172" fmla="*/ 2357247 w 7661657"/>
              <a:gd name="connsiteY1172" fmla="*/ 2800038 h 5919985"/>
              <a:gd name="connsiteX1173" fmla="*/ 2334719 w 7661657"/>
              <a:gd name="connsiteY1173" fmla="*/ 2752168 h 5919985"/>
              <a:gd name="connsiteX1174" fmla="*/ 2313210 w 7661657"/>
              <a:gd name="connsiteY1174" fmla="*/ 2970240 h 5919985"/>
              <a:gd name="connsiteX1175" fmla="*/ 2336597 w 7661657"/>
              <a:gd name="connsiteY1175" fmla="*/ 2923936 h 5919985"/>
              <a:gd name="connsiteX1176" fmla="*/ 2426077 w 7661657"/>
              <a:gd name="connsiteY1176" fmla="*/ 2930191 h 5919985"/>
              <a:gd name="connsiteX1177" fmla="*/ 2418569 w 7661657"/>
              <a:gd name="connsiteY1177" fmla="*/ 3024053 h 5919985"/>
              <a:gd name="connsiteX1178" fmla="*/ 2333468 w 7661657"/>
              <a:gd name="connsiteY1178" fmla="*/ 3018421 h 5919985"/>
              <a:gd name="connsiteX1179" fmla="*/ 2313210 w 7661657"/>
              <a:gd name="connsiteY1179" fmla="*/ 2970240 h 5919985"/>
              <a:gd name="connsiteX1180" fmla="*/ 2199270 w 7661657"/>
              <a:gd name="connsiteY1180" fmla="*/ 1883636 h 5919985"/>
              <a:gd name="connsiteX1181" fmla="*/ 2318352 w 7661657"/>
              <a:gd name="connsiteY1181" fmla="*/ 1874289 h 5919985"/>
              <a:gd name="connsiteX1182" fmla="*/ 2315860 w 7661657"/>
              <a:gd name="connsiteY1182" fmla="*/ 1882867 h 5919985"/>
              <a:gd name="connsiteX1183" fmla="*/ 2297801 w 7661657"/>
              <a:gd name="connsiteY1183" fmla="*/ 1903977 h 5919985"/>
              <a:gd name="connsiteX1184" fmla="*/ 2207694 w 7661657"/>
              <a:gd name="connsiteY1184" fmla="*/ 1897719 h 5919985"/>
              <a:gd name="connsiteX1185" fmla="*/ 2291544 w 7661657"/>
              <a:gd name="connsiteY1185" fmla="*/ 3195115 h 5919985"/>
              <a:gd name="connsiteX1186" fmla="*/ 2312193 w 7661657"/>
              <a:gd name="connsiteY1186" fmla="*/ 3150453 h 5919985"/>
              <a:gd name="connsiteX1187" fmla="*/ 2401675 w 7661657"/>
              <a:gd name="connsiteY1187" fmla="*/ 3149202 h 5919985"/>
              <a:gd name="connsiteX1188" fmla="*/ 2401048 w 7661657"/>
              <a:gd name="connsiteY1188" fmla="*/ 3238683 h 5919985"/>
              <a:gd name="connsiteX1189" fmla="*/ 2312193 w 7661657"/>
              <a:gd name="connsiteY1189" fmla="*/ 3239308 h 5919985"/>
              <a:gd name="connsiteX1190" fmla="*/ 2291544 w 7661657"/>
              <a:gd name="connsiteY1190" fmla="*/ 3195115 h 5919985"/>
              <a:gd name="connsiteX1191" fmla="*/ 2413563 w 7661657"/>
              <a:gd name="connsiteY1191" fmla="*/ 4754307 h 5919985"/>
              <a:gd name="connsiteX1192" fmla="*/ 2419820 w 7661657"/>
              <a:gd name="connsiteY1192" fmla="*/ 4726697 h 5919985"/>
              <a:gd name="connsiteX1193" fmla="*/ 2478640 w 7661657"/>
              <a:gd name="connsiteY1193" fmla="*/ 4714807 h 5919985"/>
              <a:gd name="connsiteX1194" fmla="*/ 2445476 w 7661657"/>
              <a:gd name="connsiteY1194" fmla="*/ 4793024 h 5919985"/>
              <a:gd name="connsiteX1195" fmla="*/ 2416692 w 7661657"/>
              <a:gd name="connsiteY1195" fmla="*/ 4788017 h 5919985"/>
              <a:gd name="connsiteX1196" fmla="*/ 2413563 w 7661657"/>
              <a:gd name="connsiteY1196" fmla="*/ 4754307 h 5919985"/>
              <a:gd name="connsiteX1197" fmla="*/ 2178598 w 7661657"/>
              <a:gd name="connsiteY1197" fmla="*/ 2064712 h 5919985"/>
              <a:gd name="connsiteX1198" fmla="*/ 2197682 w 7661657"/>
              <a:gd name="connsiteY1198" fmla="*/ 2019738 h 5919985"/>
              <a:gd name="connsiteX1199" fmla="*/ 2292796 w 7661657"/>
              <a:gd name="connsiteY1199" fmla="*/ 2019112 h 5919985"/>
              <a:gd name="connsiteX1200" fmla="*/ 2297801 w 7661657"/>
              <a:gd name="connsiteY1200" fmla="*/ 2104213 h 5919985"/>
              <a:gd name="connsiteX1201" fmla="*/ 2198934 w 7661657"/>
              <a:gd name="connsiteY1201" fmla="*/ 2109218 h 5919985"/>
              <a:gd name="connsiteX1202" fmla="*/ 2178598 w 7661657"/>
              <a:gd name="connsiteY1202" fmla="*/ 2064712 h 5919985"/>
              <a:gd name="connsiteX1203" fmla="*/ 2157009 w 7661657"/>
              <a:gd name="connsiteY1203" fmla="*/ 2285990 h 5919985"/>
              <a:gd name="connsiteX1204" fmla="*/ 2179535 w 7661657"/>
              <a:gd name="connsiteY1204" fmla="*/ 2238122 h 5919985"/>
              <a:gd name="connsiteX1205" fmla="*/ 2269642 w 7661657"/>
              <a:gd name="connsiteY1205" fmla="*/ 2240624 h 5919985"/>
              <a:gd name="connsiteX1206" fmla="*/ 2265889 w 7661657"/>
              <a:gd name="connsiteY1206" fmla="*/ 2335112 h 5919985"/>
              <a:gd name="connsiteX1207" fmla="*/ 2179535 w 7661657"/>
              <a:gd name="connsiteY1207" fmla="*/ 2333860 h 5919985"/>
              <a:gd name="connsiteX1208" fmla="*/ 2157009 w 7661657"/>
              <a:gd name="connsiteY1208" fmla="*/ 2285990 h 5919985"/>
              <a:gd name="connsiteX1209" fmla="*/ 2273397 w 7661657"/>
              <a:gd name="connsiteY1209" fmla="*/ 3814991 h 5919985"/>
              <a:gd name="connsiteX1210" fmla="*/ 2337849 w 7661657"/>
              <a:gd name="connsiteY1210" fmla="*/ 3807482 h 5919985"/>
              <a:gd name="connsiteX1211" fmla="*/ 2352240 w 7661657"/>
              <a:gd name="connsiteY1211" fmla="*/ 3846278 h 5919985"/>
              <a:gd name="connsiteX1212" fmla="*/ 2279029 w 7661657"/>
              <a:gd name="connsiteY1212" fmla="*/ 3830634 h 5919985"/>
              <a:gd name="connsiteX1213" fmla="*/ 2273397 w 7661657"/>
              <a:gd name="connsiteY1213" fmla="*/ 3814991 h 5919985"/>
              <a:gd name="connsiteX1214" fmla="*/ 2136282 w 7661657"/>
              <a:gd name="connsiteY1214" fmla="*/ 2507582 h 5919985"/>
              <a:gd name="connsiteX1215" fmla="*/ 2158886 w 7661657"/>
              <a:gd name="connsiteY1215" fmla="*/ 2460260 h 5919985"/>
              <a:gd name="connsiteX1216" fmla="*/ 2248368 w 7661657"/>
              <a:gd name="connsiteY1216" fmla="*/ 2463389 h 5919985"/>
              <a:gd name="connsiteX1217" fmla="*/ 2243363 w 7661657"/>
              <a:gd name="connsiteY1217" fmla="*/ 2557250 h 5919985"/>
              <a:gd name="connsiteX1218" fmla="*/ 2158261 w 7661657"/>
              <a:gd name="connsiteY1218" fmla="*/ 2555373 h 5919985"/>
              <a:gd name="connsiteX1219" fmla="*/ 2136282 w 7661657"/>
              <a:gd name="connsiteY1219" fmla="*/ 2507582 h 5919985"/>
              <a:gd name="connsiteX1220" fmla="*/ 2113676 w 7661657"/>
              <a:gd name="connsiteY1220" fmla="*/ 2725574 h 5919985"/>
              <a:gd name="connsiteX1221" fmla="*/ 2136986 w 7661657"/>
              <a:gd name="connsiteY1221" fmla="*/ 2681772 h 5919985"/>
              <a:gd name="connsiteX1222" fmla="*/ 2227719 w 7661657"/>
              <a:gd name="connsiteY1222" fmla="*/ 2686154 h 5919985"/>
              <a:gd name="connsiteX1223" fmla="*/ 2222086 w 7661657"/>
              <a:gd name="connsiteY1223" fmla="*/ 2775633 h 5919985"/>
              <a:gd name="connsiteX1224" fmla="*/ 2132606 w 7661657"/>
              <a:gd name="connsiteY1224" fmla="*/ 2771253 h 5919985"/>
              <a:gd name="connsiteX1225" fmla="*/ 2113676 w 7661657"/>
              <a:gd name="connsiteY1225" fmla="*/ 2725574 h 5919985"/>
              <a:gd name="connsiteX1226" fmla="*/ 2031678 w 7661657"/>
              <a:gd name="connsiteY1226" fmla="*/ 1896792 h 5919985"/>
              <a:gd name="connsiteX1227" fmla="*/ 2038113 w 7661657"/>
              <a:gd name="connsiteY1227" fmla="*/ 1896286 h 5919985"/>
              <a:gd name="connsiteX1228" fmla="*/ 2033503 w 7661657"/>
              <a:gd name="connsiteY1228" fmla="*/ 1897249 h 5919985"/>
              <a:gd name="connsiteX1229" fmla="*/ 2324473 w 7661657"/>
              <a:gd name="connsiteY1229" fmla="*/ 5856550 h 5919985"/>
              <a:gd name="connsiteX1230" fmla="*/ 2329715 w 7661657"/>
              <a:gd name="connsiteY1230" fmla="*/ 5831130 h 5919985"/>
              <a:gd name="connsiteX1231" fmla="*/ 2381025 w 7661657"/>
              <a:gd name="connsiteY1231" fmla="*/ 5827375 h 5919985"/>
              <a:gd name="connsiteX1232" fmla="*/ 2399797 w 7661657"/>
              <a:gd name="connsiteY1232" fmla="*/ 5892451 h 5919985"/>
              <a:gd name="connsiteX1233" fmla="*/ 2332842 w 7661657"/>
              <a:gd name="connsiteY1233" fmla="*/ 5882439 h 5919985"/>
              <a:gd name="connsiteX1234" fmla="*/ 2324473 w 7661657"/>
              <a:gd name="connsiteY1234" fmla="*/ 5856550 h 5919985"/>
              <a:gd name="connsiteX1235" fmla="*/ 2092011 w 7661657"/>
              <a:gd name="connsiteY1235" fmla="*/ 2954204 h 5919985"/>
              <a:gd name="connsiteX1236" fmla="*/ 2110705 w 7661657"/>
              <a:gd name="connsiteY1236" fmla="*/ 2908291 h 5919985"/>
              <a:gd name="connsiteX1237" fmla="*/ 2199559 w 7661657"/>
              <a:gd name="connsiteY1237" fmla="*/ 2903911 h 5919985"/>
              <a:gd name="connsiteX1238" fmla="*/ 2210824 w 7661657"/>
              <a:gd name="connsiteY1238" fmla="*/ 2988386 h 5919985"/>
              <a:gd name="connsiteX1239" fmla="*/ 2115085 w 7661657"/>
              <a:gd name="connsiteY1239" fmla="*/ 2997772 h 5919985"/>
              <a:gd name="connsiteX1240" fmla="*/ 2092011 w 7661657"/>
              <a:gd name="connsiteY1240" fmla="*/ 2954204 h 5919985"/>
              <a:gd name="connsiteX1241" fmla="*/ 2190643 w 7661657"/>
              <a:gd name="connsiteY1241" fmla="*/ 4522156 h 5919985"/>
              <a:gd name="connsiteX1242" fmla="*/ 2212701 w 7661657"/>
              <a:gd name="connsiteY1242" fmla="*/ 4487663 h 5919985"/>
              <a:gd name="connsiteX1243" fmla="*/ 2279029 w 7661657"/>
              <a:gd name="connsiteY1243" fmla="*/ 4488914 h 5919985"/>
              <a:gd name="connsiteX1244" fmla="*/ 2297176 w 7661657"/>
              <a:gd name="connsiteY1244" fmla="*/ 4558372 h 5919985"/>
              <a:gd name="connsiteX1245" fmla="*/ 2279654 w 7661657"/>
              <a:gd name="connsiteY1245" fmla="*/ 4575892 h 5919985"/>
              <a:gd name="connsiteX1246" fmla="*/ 2208946 w 7661657"/>
              <a:gd name="connsiteY1246" fmla="*/ 4558997 h 5919985"/>
              <a:gd name="connsiteX1247" fmla="*/ 2190643 w 7661657"/>
              <a:gd name="connsiteY1247" fmla="*/ 4522156 h 5919985"/>
              <a:gd name="connsiteX1248" fmla="*/ 2070735 w 7661657"/>
              <a:gd name="connsiteY1248" fmla="*/ 3164454 h 5919985"/>
              <a:gd name="connsiteX1249" fmla="*/ 2097563 w 7661657"/>
              <a:gd name="connsiteY1249" fmla="*/ 3125423 h 5919985"/>
              <a:gd name="connsiteX1250" fmla="*/ 2178910 w 7661657"/>
              <a:gd name="connsiteY1250" fmla="*/ 3131682 h 5919985"/>
              <a:gd name="connsiteX1251" fmla="*/ 2180787 w 7661657"/>
              <a:gd name="connsiteY1251" fmla="*/ 3217407 h 5919985"/>
              <a:gd name="connsiteX1252" fmla="*/ 2087552 w 7661657"/>
              <a:gd name="connsiteY1252" fmla="*/ 3212402 h 5919985"/>
              <a:gd name="connsiteX1253" fmla="*/ 2070735 w 7661657"/>
              <a:gd name="connsiteY1253" fmla="*/ 3164454 h 5919985"/>
              <a:gd name="connsiteX1254" fmla="*/ 2181335 w 7661657"/>
              <a:gd name="connsiteY1254" fmla="*/ 4730372 h 5919985"/>
              <a:gd name="connsiteX1255" fmla="*/ 2205817 w 7661657"/>
              <a:gd name="connsiteY1255" fmla="*/ 4697285 h 5919985"/>
              <a:gd name="connsiteX1256" fmla="*/ 2272146 w 7661657"/>
              <a:gd name="connsiteY1256" fmla="*/ 4706047 h 5919985"/>
              <a:gd name="connsiteX1257" fmla="*/ 2280906 w 7661657"/>
              <a:gd name="connsiteY1257" fmla="*/ 4788644 h 5919985"/>
              <a:gd name="connsiteX1258" fmla="*/ 2199560 w 7661657"/>
              <a:gd name="connsiteY1258" fmla="*/ 4768621 h 5919985"/>
              <a:gd name="connsiteX1259" fmla="*/ 2181335 w 7661657"/>
              <a:gd name="connsiteY1259" fmla="*/ 4730372 h 5919985"/>
              <a:gd name="connsiteX1260" fmla="*/ 2075038 w 7661657"/>
              <a:gd name="connsiteY1260" fmla="*/ 3389486 h 5919985"/>
              <a:gd name="connsiteX1261" fmla="*/ 2096313 w 7661657"/>
              <a:gd name="connsiteY1261" fmla="*/ 3348812 h 5919985"/>
              <a:gd name="connsiteX1262" fmla="*/ 2178910 w 7661657"/>
              <a:gd name="connsiteY1262" fmla="*/ 3354445 h 5919985"/>
              <a:gd name="connsiteX1263" fmla="*/ 2173905 w 7661657"/>
              <a:gd name="connsiteY1263" fmla="*/ 3441423 h 5919985"/>
              <a:gd name="connsiteX1264" fmla="*/ 2102570 w 7661657"/>
              <a:gd name="connsiteY1264" fmla="*/ 3450809 h 5919985"/>
              <a:gd name="connsiteX1265" fmla="*/ 2075038 w 7661657"/>
              <a:gd name="connsiteY1265" fmla="*/ 3389486 h 5919985"/>
              <a:gd name="connsiteX1266" fmla="*/ 1946682 w 7661657"/>
              <a:gd name="connsiteY1266" fmla="*/ 2054310 h 5919985"/>
              <a:gd name="connsiteX1267" fmla="*/ 1966784 w 7661657"/>
              <a:gd name="connsiteY1267" fmla="*/ 2009101 h 5919985"/>
              <a:gd name="connsiteX1268" fmla="*/ 2057516 w 7661657"/>
              <a:gd name="connsiteY1268" fmla="*/ 2005971 h 5919985"/>
              <a:gd name="connsiteX1269" fmla="*/ 2058768 w 7661657"/>
              <a:gd name="connsiteY1269" fmla="*/ 2096704 h 5919985"/>
              <a:gd name="connsiteX1270" fmla="*/ 1969287 w 7661657"/>
              <a:gd name="connsiteY1270" fmla="*/ 2098581 h 5919985"/>
              <a:gd name="connsiteX1271" fmla="*/ 1946682 w 7661657"/>
              <a:gd name="connsiteY1271" fmla="*/ 2054310 h 5919985"/>
              <a:gd name="connsiteX1272" fmla="*/ 2050398 w 7661657"/>
              <a:gd name="connsiteY1272" fmla="*/ 3619446 h 5919985"/>
              <a:gd name="connsiteX1273" fmla="*/ 2068779 w 7661657"/>
              <a:gd name="connsiteY1273" fmla="*/ 3575332 h 5919985"/>
              <a:gd name="connsiteX1274" fmla="*/ 2151378 w 7661657"/>
              <a:gd name="connsiteY1274" fmla="*/ 3572202 h 5919985"/>
              <a:gd name="connsiteX1275" fmla="*/ 2177660 w 7661657"/>
              <a:gd name="connsiteY1275" fmla="*/ 3649170 h 5919985"/>
              <a:gd name="connsiteX1276" fmla="*/ 2071908 w 7661657"/>
              <a:gd name="connsiteY1276" fmla="*/ 3656051 h 5919985"/>
              <a:gd name="connsiteX1277" fmla="*/ 2050398 w 7661657"/>
              <a:gd name="connsiteY1277" fmla="*/ 3619446 h 5919985"/>
              <a:gd name="connsiteX1278" fmla="*/ 1935966 w 7661657"/>
              <a:gd name="connsiteY1278" fmla="*/ 2260179 h 5919985"/>
              <a:gd name="connsiteX1279" fmla="*/ 1959275 w 7661657"/>
              <a:gd name="connsiteY1279" fmla="*/ 2216846 h 5919985"/>
              <a:gd name="connsiteX1280" fmla="*/ 2048756 w 7661657"/>
              <a:gd name="connsiteY1280" fmla="*/ 2221226 h 5919985"/>
              <a:gd name="connsiteX1281" fmla="*/ 2048131 w 7661657"/>
              <a:gd name="connsiteY1281" fmla="*/ 2309457 h 5919985"/>
              <a:gd name="connsiteX1282" fmla="*/ 1954895 w 7661657"/>
              <a:gd name="connsiteY1282" fmla="*/ 2306328 h 5919985"/>
              <a:gd name="connsiteX1283" fmla="*/ 1935966 w 7661657"/>
              <a:gd name="connsiteY1283" fmla="*/ 2260179 h 5919985"/>
              <a:gd name="connsiteX1284" fmla="*/ 1914613 w 7661657"/>
              <a:gd name="connsiteY1284" fmla="*/ 2486621 h 5919985"/>
              <a:gd name="connsiteX1285" fmla="*/ 1934245 w 7661657"/>
              <a:gd name="connsiteY1285" fmla="*/ 2441488 h 5919985"/>
              <a:gd name="connsiteX1286" fmla="*/ 2023725 w 7661657"/>
              <a:gd name="connsiteY1286" fmla="*/ 2438360 h 5919985"/>
              <a:gd name="connsiteX1287" fmla="*/ 2024978 w 7661657"/>
              <a:gd name="connsiteY1287" fmla="*/ 2528466 h 5919985"/>
              <a:gd name="connsiteX1288" fmla="*/ 1936748 w 7661657"/>
              <a:gd name="connsiteY1288" fmla="*/ 2530343 h 5919985"/>
              <a:gd name="connsiteX1289" fmla="*/ 1914613 w 7661657"/>
              <a:gd name="connsiteY1289" fmla="*/ 2486621 h 5919985"/>
              <a:gd name="connsiteX1290" fmla="*/ 1892321 w 7661657"/>
              <a:gd name="connsiteY1290" fmla="*/ 2703126 h 5919985"/>
              <a:gd name="connsiteX1291" fmla="*/ 1916724 w 7661657"/>
              <a:gd name="connsiteY1291" fmla="*/ 2662374 h 5919985"/>
              <a:gd name="connsiteX1292" fmla="*/ 1998696 w 7661657"/>
              <a:gd name="connsiteY1292" fmla="*/ 2662374 h 5919985"/>
              <a:gd name="connsiteX1293" fmla="*/ 2008708 w 7661657"/>
              <a:gd name="connsiteY1293" fmla="*/ 2746849 h 5919985"/>
              <a:gd name="connsiteX1294" fmla="*/ 1912971 w 7661657"/>
              <a:gd name="connsiteY1294" fmla="*/ 2749978 h 5919985"/>
              <a:gd name="connsiteX1295" fmla="*/ 1892321 w 7661657"/>
              <a:gd name="connsiteY1295" fmla="*/ 2703126 h 5919985"/>
              <a:gd name="connsiteX1296" fmla="*/ 1882387 w 7661657"/>
              <a:gd name="connsiteY1296" fmla="*/ 2931600 h 5919985"/>
              <a:gd name="connsiteX1297" fmla="*/ 1909216 w 7661657"/>
              <a:gd name="connsiteY1297" fmla="*/ 2892647 h 5919985"/>
              <a:gd name="connsiteX1298" fmla="*/ 1990562 w 7661657"/>
              <a:gd name="connsiteY1298" fmla="*/ 2898904 h 5919985"/>
              <a:gd name="connsiteX1299" fmla="*/ 1992439 w 7661657"/>
              <a:gd name="connsiteY1299" fmla="*/ 2984631 h 5919985"/>
              <a:gd name="connsiteX1300" fmla="*/ 1899204 w 7661657"/>
              <a:gd name="connsiteY1300" fmla="*/ 2978999 h 5919985"/>
              <a:gd name="connsiteX1301" fmla="*/ 1882387 w 7661657"/>
              <a:gd name="connsiteY1301" fmla="*/ 2931600 h 5919985"/>
              <a:gd name="connsiteX1302" fmla="*/ 1986182 w 7661657"/>
              <a:gd name="connsiteY1302" fmla="*/ 4672256 h 5919985"/>
              <a:gd name="connsiteX1303" fmla="*/ 2063149 w 7661657"/>
              <a:gd name="connsiteY1303" fmla="*/ 4669128 h 5919985"/>
              <a:gd name="connsiteX1304" fmla="*/ 2045002 w 7661657"/>
              <a:gd name="connsiteY1304" fmla="*/ 4747971 h 5919985"/>
              <a:gd name="connsiteX1305" fmla="*/ 2002451 w 7661657"/>
              <a:gd name="connsiteY1305" fmla="*/ 4746094 h 5919985"/>
              <a:gd name="connsiteX1306" fmla="*/ 1986182 w 7661657"/>
              <a:gd name="connsiteY1306" fmla="*/ 4672256 h 5919985"/>
              <a:gd name="connsiteX1307" fmla="*/ 1969913 w 7661657"/>
              <a:gd name="connsiteY1307" fmla="*/ 4499864 h 5919985"/>
              <a:gd name="connsiteX1308" fmla="*/ 1992439 w 7661657"/>
              <a:gd name="connsiteY1308" fmla="*/ 4465136 h 5919985"/>
              <a:gd name="connsiteX1309" fmla="*/ 2080043 w 7661657"/>
              <a:gd name="connsiteY1309" fmla="*/ 4454498 h 5919985"/>
              <a:gd name="connsiteX1310" fmla="*/ 2054387 w 7661657"/>
              <a:gd name="connsiteY1310" fmla="*/ 4540225 h 5919985"/>
              <a:gd name="connsiteX1311" fmla="*/ 1988686 w 7661657"/>
              <a:gd name="connsiteY1311" fmla="*/ 4536470 h 5919985"/>
              <a:gd name="connsiteX1312" fmla="*/ 1969913 w 7661657"/>
              <a:gd name="connsiteY1312" fmla="*/ 4499864 h 5919985"/>
              <a:gd name="connsiteX1313" fmla="*/ 1861660 w 7661657"/>
              <a:gd name="connsiteY1313" fmla="*/ 3163750 h 5919985"/>
              <a:gd name="connsiteX1314" fmla="*/ 1882309 w 7661657"/>
              <a:gd name="connsiteY1314" fmla="*/ 3119165 h 5919985"/>
              <a:gd name="connsiteX1315" fmla="*/ 1952392 w 7661657"/>
              <a:gd name="connsiteY1315" fmla="*/ 3103523 h 5919985"/>
              <a:gd name="connsiteX1316" fmla="*/ 1966784 w 7661657"/>
              <a:gd name="connsiteY1316" fmla="*/ 3204266 h 5919985"/>
              <a:gd name="connsiteX1317" fmla="*/ 1884187 w 7661657"/>
              <a:gd name="connsiteY1317" fmla="*/ 3205519 h 5919985"/>
              <a:gd name="connsiteX1318" fmla="*/ 1861660 w 7661657"/>
              <a:gd name="connsiteY1318" fmla="*/ 3163750 h 5919985"/>
              <a:gd name="connsiteX1319" fmla="*/ 1744430 w 7661657"/>
              <a:gd name="connsiteY1319" fmla="*/ 2054017 h 5919985"/>
              <a:gd name="connsiteX1320" fmla="*/ 1759038 w 7661657"/>
              <a:gd name="connsiteY1320" fmla="*/ 1983444 h 5919985"/>
              <a:gd name="connsiteX1321" fmla="*/ 1824115 w 7661657"/>
              <a:gd name="connsiteY1321" fmla="*/ 1972808 h 5919985"/>
              <a:gd name="connsiteX1322" fmla="*/ 1836629 w 7661657"/>
              <a:gd name="connsiteY1322" fmla="*/ 2073551 h 5919985"/>
              <a:gd name="connsiteX1323" fmla="*/ 1750277 w 7661657"/>
              <a:gd name="connsiteY1323" fmla="*/ 2074177 h 5919985"/>
              <a:gd name="connsiteX1324" fmla="*/ 1744430 w 7661657"/>
              <a:gd name="connsiteY1324" fmla="*/ 2054017 h 5919985"/>
              <a:gd name="connsiteX1325" fmla="*/ 1841245 w 7661657"/>
              <a:gd name="connsiteY1325" fmla="*/ 3379709 h 5919985"/>
              <a:gd name="connsiteX1326" fmla="*/ 1864788 w 7661657"/>
              <a:gd name="connsiteY1326" fmla="*/ 3335672 h 5919985"/>
              <a:gd name="connsiteX1327" fmla="*/ 1946760 w 7661657"/>
              <a:gd name="connsiteY1327" fmla="*/ 3345684 h 5919985"/>
              <a:gd name="connsiteX1328" fmla="*/ 1958650 w 7661657"/>
              <a:gd name="connsiteY1328" fmla="*/ 3447681 h 5919985"/>
              <a:gd name="connsiteX1329" fmla="*/ 1858531 w 7661657"/>
              <a:gd name="connsiteY1329" fmla="*/ 3423277 h 5919985"/>
              <a:gd name="connsiteX1330" fmla="*/ 1841245 w 7661657"/>
              <a:gd name="connsiteY1330" fmla="*/ 3379709 h 5919985"/>
              <a:gd name="connsiteX1331" fmla="*/ 1849771 w 7661657"/>
              <a:gd name="connsiteY1331" fmla="*/ 3550928 h 5919985"/>
              <a:gd name="connsiteX1332" fmla="*/ 1953017 w 7661657"/>
              <a:gd name="connsiteY1332" fmla="*/ 3534033 h 5919985"/>
              <a:gd name="connsiteX1333" fmla="*/ 1929240 w 7661657"/>
              <a:gd name="connsiteY1333" fmla="*/ 3636028 h 5919985"/>
              <a:gd name="connsiteX1334" fmla="*/ 1864788 w 7661657"/>
              <a:gd name="connsiteY1334" fmla="*/ 3632900 h 5919985"/>
              <a:gd name="connsiteX1335" fmla="*/ 1849771 w 7661657"/>
              <a:gd name="connsiteY1335" fmla="*/ 3550928 h 5919985"/>
              <a:gd name="connsiteX1336" fmla="*/ 1714923 w 7661657"/>
              <a:gd name="connsiteY1336" fmla="*/ 2239921 h 5919985"/>
              <a:gd name="connsiteX1337" fmla="*/ 1737762 w 7661657"/>
              <a:gd name="connsiteY1337" fmla="*/ 2198700 h 5919985"/>
              <a:gd name="connsiteX1338" fmla="*/ 1819735 w 7661657"/>
              <a:gd name="connsiteY1338" fmla="*/ 2196198 h 5919985"/>
              <a:gd name="connsiteX1339" fmla="*/ 1827244 w 7661657"/>
              <a:gd name="connsiteY1339" fmla="*/ 2284426 h 5919985"/>
              <a:gd name="connsiteX1340" fmla="*/ 1737137 w 7661657"/>
              <a:gd name="connsiteY1340" fmla="*/ 2286305 h 5919985"/>
              <a:gd name="connsiteX1341" fmla="*/ 1714923 w 7661657"/>
              <a:gd name="connsiteY1341" fmla="*/ 2239921 h 5919985"/>
              <a:gd name="connsiteX1342" fmla="*/ 1820830 w 7661657"/>
              <a:gd name="connsiteY1342" fmla="*/ 3821952 h 5919985"/>
              <a:gd name="connsiteX1343" fmla="*/ 1824114 w 7661657"/>
              <a:gd name="connsiteY1343" fmla="*/ 3796845 h 5919985"/>
              <a:gd name="connsiteX1344" fmla="*/ 1927988 w 7661657"/>
              <a:gd name="connsiteY1344" fmla="*/ 3776195 h 5919985"/>
              <a:gd name="connsiteX1345" fmla="*/ 1909841 w 7661657"/>
              <a:gd name="connsiteY1345" fmla="*/ 3853161 h 5919985"/>
              <a:gd name="connsiteX1346" fmla="*/ 1829747 w 7661657"/>
              <a:gd name="connsiteY1346" fmla="*/ 3855038 h 5919985"/>
              <a:gd name="connsiteX1347" fmla="*/ 1820830 w 7661657"/>
              <a:gd name="connsiteY1347" fmla="*/ 3821952 h 5919985"/>
              <a:gd name="connsiteX1348" fmla="*/ 1693491 w 7661657"/>
              <a:gd name="connsiteY1348" fmla="*/ 2458461 h 5919985"/>
              <a:gd name="connsiteX1349" fmla="*/ 1718365 w 7661657"/>
              <a:gd name="connsiteY1349" fmla="*/ 2417710 h 5919985"/>
              <a:gd name="connsiteX1350" fmla="*/ 1799710 w 7661657"/>
              <a:gd name="connsiteY1350" fmla="*/ 2419588 h 5919985"/>
              <a:gd name="connsiteX1351" fmla="*/ 1802840 w 7661657"/>
              <a:gd name="connsiteY1351" fmla="*/ 2507817 h 5919985"/>
              <a:gd name="connsiteX1352" fmla="*/ 1712733 w 7661657"/>
              <a:gd name="connsiteY1352" fmla="*/ 2505313 h 5919985"/>
              <a:gd name="connsiteX1353" fmla="*/ 1693491 w 7661657"/>
              <a:gd name="connsiteY1353" fmla="*/ 2458461 h 5919985"/>
              <a:gd name="connsiteX1354" fmla="*/ 1908639 w 7661657"/>
              <a:gd name="connsiteY1354" fmla="*/ 5396708 h 5919985"/>
              <a:gd name="connsiteX1355" fmla="*/ 1911719 w 7661657"/>
              <a:gd name="connsiteY1355" fmla="*/ 5369958 h 5919985"/>
              <a:gd name="connsiteX1356" fmla="*/ 1974293 w 7661657"/>
              <a:gd name="connsiteY1356" fmla="*/ 5365578 h 5919985"/>
              <a:gd name="connsiteX1357" fmla="*/ 1964907 w 7661657"/>
              <a:gd name="connsiteY1357" fmla="*/ 5416262 h 5919985"/>
              <a:gd name="connsiteX1358" fmla="*/ 1910467 w 7661657"/>
              <a:gd name="connsiteY1358" fmla="*/ 5402497 h 5919985"/>
              <a:gd name="connsiteX1359" fmla="*/ 1908639 w 7661657"/>
              <a:gd name="connsiteY1359" fmla="*/ 5396708 h 5919985"/>
              <a:gd name="connsiteX1360" fmla="*/ 1686686 w 7661657"/>
              <a:gd name="connsiteY1360" fmla="*/ 2695616 h 5919985"/>
              <a:gd name="connsiteX1361" fmla="*/ 1705223 w 7661657"/>
              <a:gd name="connsiteY1361" fmla="*/ 2652988 h 5919985"/>
              <a:gd name="connsiteX1362" fmla="*/ 1787823 w 7661657"/>
              <a:gd name="connsiteY1362" fmla="*/ 2652363 h 5919985"/>
              <a:gd name="connsiteX1363" fmla="*/ 1788448 w 7661657"/>
              <a:gd name="connsiteY1363" fmla="*/ 2738715 h 5919985"/>
              <a:gd name="connsiteX1364" fmla="*/ 1718365 w 7661657"/>
              <a:gd name="connsiteY1364" fmla="*/ 2753733 h 5919985"/>
              <a:gd name="connsiteX1365" fmla="*/ 1686686 w 7661657"/>
              <a:gd name="connsiteY1365" fmla="*/ 2695616 h 5919985"/>
              <a:gd name="connsiteX1366" fmla="*/ 1673859 w 7661657"/>
              <a:gd name="connsiteY1366" fmla="*/ 2916504 h 5919985"/>
              <a:gd name="connsiteX1367" fmla="*/ 1683324 w 7661657"/>
              <a:gd name="connsiteY1367" fmla="*/ 2875753 h 5919985"/>
              <a:gd name="connsiteX1368" fmla="*/ 1769050 w 7661657"/>
              <a:gd name="connsiteY1368" fmla="*/ 2877630 h 5919985"/>
              <a:gd name="connsiteX1369" fmla="*/ 1780939 w 7661657"/>
              <a:gd name="connsiteY1369" fmla="*/ 2948338 h 5919985"/>
              <a:gd name="connsiteX1370" fmla="*/ 1680821 w 7661657"/>
              <a:gd name="connsiteY1370" fmla="*/ 2957725 h 5919985"/>
              <a:gd name="connsiteX1371" fmla="*/ 1673859 w 7661657"/>
              <a:gd name="connsiteY1371" fmla="*/ 2916504 h 5919985"/>
              <a:gd name="connsiteX1372" fmla="*/ 1887940 w 7661657"/>
              <a:gd name="connsiteY1372" fmla="*/ 5644032 h 5919985"/>
              <a:gd name="connsiteX1373" fmla="*/ 1893572 w 7661657"/>
              <a:gd name="connsiteY1373" fmla="*/ 5577079 h 5919985"/>
              <a:gd name="connsiteX1374" fmla="*/ 1948012 w 7661657"/>
              <a:gd name="connsiteY1374" fmla="*/ 5566441 h 5919985"/>
              <a:gd name="connsiteX1375" fmla="*/ 1952392 w 7661657"/>
              <a:gd name="connsiteY1375" fmla="*/ 5627137 h 5919985"/>
              <a:gd name="connsiteX1376" fmla="*/ 1887940 w 7661657"/>
              <a:gd name="connsiteY1376" fmla="*/ 5644032 h 5919985"/>
              <a:gd name="connsiteX1377" fmla="*/ 1774681 w 7661657"/>
              <a:gd name="connsiteY1377" fmla="*/ 4264899 h 5919985"/>
              <a:gd name="connsiteX1378" fmla="*/ 1789700 w 7661657"/>
              <a:gd name="connsiteY1378" fmla="*/ 4222348 h 5919985"/>
              <a:gd name="connsiteX1379" fmla="*/ 1852899 w 7661657"/>
              <a:gd name="connsiteY1379" fmla="*/ 4215465 h 5919985"/>
              <a:gd name="connsiteX1380" fmla="*/ 1856028 w 7661657"/>
              <a:gd name="connsiteY1380" fmla="*/ 4270530 h 5919985"/>
              <a:gd name="connsiteX1381" fmla="*/ 1774681 w 7661657"/>
              <a:gd name="connsiteY1381" fmla="*/ 4264899 h 5919985"/>
              <a:gd name="connsiteX1382" fmla="*/ 1648907 w 7661657"/>
              <a:gd name="connsiteY1382" fmla="*/ 3132307 h 5919985"/>
              <a:gd name="connsiteX1383" fmla="*/ 1655790 w 7661657"/>
              <a:gd name="connsiteY1383" fmla="*/ 3102270 h 5919985"/>
              <a:gd name="connsiteX1384" fmla="*/ 1717740 w 7661657"/>
              <a:gd name="connsiteY1384" fmla="*/ 3084124 h 5919985"/>
              <a:gd name="connsiteX1385" fmla="*/ 1759038 w 7661657"/>
              <a:gd name="connsiteY1385" fmla="*/ 3131055 h 5919985"/>
              <a:gd name="connsiteX1386" fmla="*/ 1732757 w 7661657"/>
              <a:gd name="connsiteY1386" fmla="*/ 3189875 h 5919985"/>
              <a:gd name="connsiteX1387" fmla="*/ 1689581 w 7661657"/>
              <a:gd name="connsiteY1387" fmla="*/ 3194255 h 5919985"/>
              <a:gd name="connsiteX1388" fmla="*/ 1705223 w 7661657"/>
              <a:gd name="connsiteY1388" fmla="*/ 3157336 h 5919985"/>
              <a:gd name="connsiteX1389" fmla="*/ 1715862 w 7661657"/>
              <a:gd name="connsiteY1389" fmla="*/ 3146073 h 5919985"/>
              <a:gd name="connsiteX1390" fmla="*/ 1727750 w 7661657"/>
              <a:gd name="connsiteY1390" fmla="*/ 3111657 h 5919985"/>
              <a:gd name="connsiteX1391" fmla="*/ 1690831 w 7661657"/>
              <a:gd name="connsiteY1391" fmla="*/ 3122920 h 5919985"/>
              <a:gd name="connsiteX1392" fmla="*/ 1648907 w 7661657"/>
              <a:gd name="connsiteY1392" fmla="*/ 3132307 h 5919985"/>
              <a:gd name="connsiteX1393" fmla="*/ 1620045 w 7661657"/>
              <a:gd name="connsiteY1393" fmla="*/ 3359060 h 5919985"/>
              <a:gd name="connsiteX1394" fmla="*/ 1642650 w 7661657"/>
              <a:gd name="connsiteY1394" fmla="*/ 3319403 h 5919985"/>
              <a:gd name="connsiteX1395" fmla="*/ 1717740 w 7661657"/>
              <a:gd name="connsiteY1395" fmla="*/ 3320029 h 5919985"/>
              <a:gd name="connsiteX1396" fmla="*/ 1738389 w 7661657"/>
              <a:gd name="connsiteY1396" fmla="*/ 3398873 h 5919985"/>
              <a:gd name="connsiteX1397" fmla="*/ 1720868 w 7661657"/>
              <a:gd name="connsiteY1397" fmla="*/ 3417020 h 5919985"/>
              <a:gd name="connsiteX1398" fmla="*/ 1640148 w 7661657"/>
              <a:gd name="connsiteY1398" fmla="*/ 3400123 h 5919985"/>
              <a:gd name="connsiteX1399" fmla="*/ 1620045 w 7661657"/>
              <a:gd name="connsiteY1399" fmla="*/ 3359060 h 5919985"/>
              <a:gd name="connsiteX1400" fmla="*/ 1507490 w 7661657"/>
              <a:gd name="connsiteY1400" fmla="*/ 2004563 h 5919985"/>
              <a:gd name="connsiteX1401" fmla="*/ 1529391 w 7661657"/>
              <a:gd name="connsiteY1401" fmla="*/ 1964047 h 5919985"/>
              <a:gd name="connsiteX1402" fmla="*/ 1573818 w 7661657"/>
              <a:gd name="connsiteY1402" fmla="*/ 1970305 h 5919985"/>
              <a:gd name="connsiteX1403" fmla="*/ 1606983 w 7661657"/>
              <a:gd name="connsiteY1403" fmla="*/ 2056657 h 5919985"/>
              <a:gd name="connsiteX1404" fmla="*/ 1523134 w 7661657"/>
              <a:gd name="connsiteY1404" fmla="*/ 2047897 h 5919985"/>
              <a:gd name="connsiteX1405" fmla="*/ 1507490 w 7661657"/>
              <a:gd name="connsiteY1405" fmla="*/ 2004563 h 5919985"/>
              <a:gd name="connsiteX1406" fmla="*/ 1609486 w 7661657"/>
              <a:gd name="connsiteY1406" fmla="*/ 3609121 h 5919985"/>
              <a:gd name="connsiteX1407" fmla="*/ 1610111 w 7661657"/>
              <a:gd name="connsiteY1407" fmla="*/ 3532781 h 5919985"/>
              <a:gd name="connsiteX1408" fmla="*/ 1660797 w 7661657"/>
              <a:gd name="connsiteY1408" fmla="*/ 3536535 h 5919985"/>
              <a:gd name="connsiteX1409" fmla="*/ 1634515 w 7661657"/>
              <a:gd name="connsiteY1409" fmla="*/ 3605368 h 5919985"/>
              <a:gd name="connsiteX1410" fmla="*/ 1609486 w 7661657"/>
              <a:gd name="connsiteY1410" fmla="*/ 3609121 h 5919985"/>
              <a:gd name="connsiteX1411" fmla="*/ 1497634 w 7661657"/>
              <a:gd name="connsiteY1411" fmla="*/ 2247429 h 5919985"/>
              <a:gd name="connsiteX1412" fmla="*/ 1513747 w 7661657"/>
              <a:gd name="connsiteY1412" fmla="*/ 2199326 h 5919985"/>
              <a:gd name="connsiteX1413" fmla="*/ 1601976 w 7661657"/>
              <a:gd name="connsiteY1413" fmla="*/ 2200577 h 5919985"/>
              <a:gd name="connsiteX1414" fmla="*/ 1621375 w 7661657"/>
              <a:gd name="connsiteY1414" fmla="*/ 2300696 h 5919985"/>
              <a:gd name="connsiteX1415" fmla="*/ 1520004 w 7661657"/>
              <a:gd name="connsiteY1415" fmla="*/ 2287555 h 5919985"/>
              <a:gd name="connsiteX1416" fmla="*/ 1497634 w 7661657"/>
              <a:gd name="connsiteY1416" fmla="*/ 2247429 h 5919985"/>
              <a:gd name="connsiteX1417" fmla="*/ 1485510 w 7661657"/>
              <a:gd name="connsiteY1417" fmla="*/ 2445242 h 5919985"/>
              <a:gd name="connsiteX1418" fmla="*/ 1508115 w 7661657"/>
              <a:gd name="connsiteY1418" fmla="*/ 2407698 h 5919985"/>
              <a:gd name="connsiteX1419" fmla="*/ 1610736 w 7661657"/>
              <a:gd name="connsiteY1419" fmla="*/ 2393306 h 5919985"/>
              <a:gd name="connsiteX1420" fmla="*/ 1588210 w 7661657"/>
              <a:gd name="connsiteY1420" fmla="*/ 2494675 h 5919985"/>
              <a:gd name="connsiteX1421" fmla="*/ 1499980 w 7661657"/>
              <a:gd name="connsiteY1421" fmla="*/ 2490295 h 5919985"/>
              <a:gd name="connsiteX1422" fmla="*/ 1485510 w 7661657"/>
              <a:gd name="connsiteY1422" fmla="*/ 2445242 h 5919985"/>
              <a:gd name="connsiteX1423" fmla="*/ 1695838 w 7661657"/>
              <a:gd name="connsiteY1423" fmla="*/ 5616500 h 5919985"/>
              <a:gd name="connsiteX1424" fmla="*/ 1698341 w 7661657"/>
              <a:gd name="connsiteY1424" fmla="*/ 5558932 h 5919985"/>
              <a:gd name="connsiteX1425" fmla="*/ 1742769 w 7661657"/>
              <a:gd name="connsiteY1425" fmla="*/ 5563937 h 5919985"/>
              <a:gd name="connsiteX1426" fmla="*/ 1751529 w 7661657"/>
              <a:gd name="connsiteY1426" fmla="*/ 5629642 h 5919985"/>
              <a:gd name="connsiteX1427" fmla="*/ 1695838 w 7661657"/>
              <a:gd name="connsiteY1427" fmla="*/ 5616500 h 5919985"/>
              <a:gd name="connsiteX1428" fmla="*/ 1464470 w 7661657"/>
              <a:gd name="connsiteY1428" fmla="*/ 2675437 h 5919985"/>
              <a:gd name="connsiteX1429" fmla="*/ 1484338 w 7661657"/>
              <a:gd name="connsiteY1429" fmla="*/ 2629211 h 5919985"/>
              <a:gd name="connsiteX1430" fmla="*/ 1566935 w 7661657"/>
              <a:gd name="connsiteY1430" fmla="*/ 2632965 h 5919985"/>
              <a:gd name="connsiteX1431" fmla="*/ 1586959 w 7661657"/>
              <a:gd name="connsiteY1431" fmla="*/ 2733709 h 5919985"/>
              <a:gd name="connsiteX1432" fmla="*/ 1484963 w 7661657"/>
              <a:gd name="connsiteY1432" fmla="*/ 2717440 h 5919985"/>
              <a:gd name="connsiteX1433" fmla="*/ 1464470 w 7661657"/>
              <a:gd name="connsiteY1433" fmla="*/ 2675437 h 5919985"/>
              <a:gd name="connsiteX1434" fmla="*/ 1561930 w 7661657"/>
              <a:gd name="connsiteY1434" fmla="*/ 4234864 h 5919985"/>
              <a:gd name="connsiteX1435" fmla="*/ 1650159 w 7661657"/>
              <a:gd name="connsiteY1435" fmla="*/ 4224225 h 5919985"/>
              <a:gd name="connsiteX1436" fmla="*/ 1643902 w 7661657"/>
              <a:gd name="connsiteY1436" fmla="*/ 4285548 h 5919985"/>
              <a:gd name="connsiteX1437" fmla="*/ 1570690 w 7661657"/>
              <a:gd name="connsiteY1437" fmla="*/ 4272407 h 5919985"/>
              <a:gd name="connsiteX1438" fmla="*/ 1561930 w 7661657"/>
              <a:gd name="connsiteY1438" fmla="*/ 4234864 h 5919985"/>
              <a:gd name="connsiteX1439" fmla="*/ 1444290 w 7661657"/>
              <a:gd name="connsiteY1439" fmla="*/ 2958350 h 5919985"/>
              <a:gd name="connsiteX1440" fmla="*/ 1461185 w 7661657"/>
              <a:gd name="connsiteY1440" fmla="*/ 2856355 h 5919985"/>
              <a:gd name="connsiteX1441" fmla="*/ 1543156 w 7661657"/>
              <a:gd name="connsiteY1441" fmla="*/ 2852599 h 5919985"/>
              <a:gd name="connsiteX1442" fmla="*/ 1545034 w 7661657"/>
              <a:gd name="connsiteY1442" fmla="*/ 2934572 h 5919985"/>
              <a:gd name="connsiteX1443" fmla="*/ 1444290 w 7661657"/>
              <a:gd name="connsiteY1443" fmla="*/ 2958350 h 5919985"/>
              <a:gd name="connsiteX1444" fmla="*/ 1433808 w 7661657"/>
              <a:gd name="connsiteY1444" fmla="*/ 3112830 h 5919985"/>
              <a:gd name="connsiteX1445" fmla="*/ 1441787 w 7661657"/>
              <a:gd name="connsiteY1445" fmla="*/ 3079118 h 5919985"/>
              <a:gd name="connsiteX1446" fmla="*/ 1517502 w 7661657"/>
              <a:gd name="connsiteY1446" fmla="*/ 3072861 h 5919985"/>
              <a:gd name="connsiteX1447" fmla="*/ 1506864 w 7661657"/>
              <a:gd name="connsiteY1447" fmla="*/ 3159838 h 5919985"/>
              <a:gd name="connsiteX1448" fmla="*/ 1439909 w 7661657"/>
              <a:gd name="connsiteY1448" fmla="*/ 3155458 h 5919985"/>
              <a:gd name="connsiteX1449" fmla="*/ 1433808 w 7661657"/>
              <a:gd name="connsiteY1449" fmla="*/ 3112830 h 5919985"/>
              <a:gd name="connsiteX1450" fmla="*/ 1327276 w 7661657"/>
              <a:gd name="connsiteY1450" fmla="*/ 2044142 h 5919985"/>
              <a:gd name="connsiteX1451" fmla="*/ 1349177 w 7661657"/>
              <a:gd name="connsiteY1451" fmla="*/ 2009101 h 5919985"/>
              <a:gd name="connsiteX1452" fmla="*/ 1413003 w 7661657"/>
              <a:gd name="connsiteY1452" fmla="*/ 1983445 h 5919985"/>
              <a:gd name="connsiteX1453" fmla="*/ 1423640 w 7661657"/>
              <a:gd name="connsiteY1453" fmla="*/ 1995960 h 5919985"/>
              <a:gd name="connsiteX1454" fmla="*/ 1389851 w 7661657"/>
              <a:gd name="connsiteY1454" fmla="*/ 2046645 h 5919985"/>
              <a:gd name="connsiteX1455" fmla="*/ 1327276 w 7661657"/>
              <a:gd name="connsiteY1455" fmla="*/ 2044142 h 5919985"/>
              <a:gd name="connsiteX1456" fmla="*/ 1399784 w 7661657"/>
              <a:gd name="connsiteY1456" fmla="*/ 3334734 h 5919985"/>
              <a:gd name="connsiteX1457" fmla="*/ 1424267 w 7661657"/>
              <a:gd name="connsiteY1457" fmla="*/ 3296251 h 5919985"/>
              <a:gd name="connsiteX1458" fmla="*/ 1521256 w 7661657"/>
              <a:gd name="connsiteY1458" fmla="*/ 3285614 h 5919985"/>
              <a:gd name="connsiteX1459" fmla="*/ 1491846 w 7661657"/>
              <a:gd name="connsiteY1459" fmla="*/ 3380726 h 5919985"/>
              <a:gd name="connsiteX1460" fmla="*/ 1418008 w 7661657"/>
              <a:gd name="connsiteY1460" fmla="*/ 3375094 h 5919985"/>
              <a:gd name="connsiteX1461" fmla="*/ 1399784 w 7661657"/>
              <a:gd name="connsiteY1461" fmla="*/ 3334734 h 5919985"/>
              <a:gd name="connsiteX1462" fmla="*/ 1407997 w 7661657"/>
              <a:gd name="connsiteY1462" fmla="*/ 3775568 h 5919985"/>
              <a:gd name="connsiteX1463" fmla="*/ 1420512 w 7661657"/>
              <a:gd name="connsiteY1463" fmla="*/ 3733644 h 5919985"/>
              <a:gd name="connsiteX1464" fmla="*/ 1468068 w 7661657"/>
              <a:gd name="connsiteY1464" fmla="*/ 3742404 h 5919985"/>
              <a:gd name="connsiteX1465" fmla="*/ 1494349 w 7661657"/>
              <a:gd name="connsiteY1465" fmla="*/ 3779323 h 5919985"/>
              <a:gd name="connsiteX1466" fmla="*/ 1459934 w 7661657"/>
              <a:gd name="connsiteY1466" fmla="*/ 3789335 h 5919985"/>
              <a:gd name="connsiteX1467" fmla="*/ 1407997 w 7661657"/>
              <a:gd name="connsiteY1467" fmla="*/ 3775568 h 5919985"/>
              <a:gd name="connsiteX1468" fmla="*/ 1275731 w 7661657"/>
              <a:gd name="connsiteY1468" fmla="*/ 2220366 h 5919985"/>
              <a:gd name="connsiteX1469" fmla="*/ 1294737 w 7661657"/>
              <a:gd name="connsiteY1469" fmla="*/ 2180553 h 5919985"/>
              <a:gd name="connsiteX1470" fmla="*/ 1395481 w 7661657"/>
              <a:gd name="connsiteY1470" fmla="*/ 2156776 h 5919985"/>
              <a:gd name="connsiteX1471" fmla="*/ 1378587 w 7661657"/>
              <a:gd name="connsiteY1471" fmla="*/ 2258771 h 5919985"/>
              <a:gd name="connsiteX1472" fmla="*/ 1296614 w 7661657"/>
              <a:gd name="connsiteY1472" fmla="*/ 2262526 h 5919985"/>
              <a:gd name="connsiteX1473" fmla="*/ 1275731 w 7661657"/>
              <a:gd name="connsiteY1473" fmla="*/ 2220366 h 5919985"/>
              <a:gd name="connsiteX1474" fmla="*/ 1378822 w 7661657"/>
              <a:gd name="connsiteY1474" fmla="*/ 3560548 h 5919985"/>
              <a:gd name="connsiteX1475" fmla="*/ 1401113 w 7661657"/>
              <a:gd name="connsiteY1475" fmla="*/ 3522144 h 5919985"/>
              <a:gd name="connsiteX1476" fmla="*/ 1473700 w 7661657"/>
              <a:gd name="connsiteY1476" fmla="*/ 3525271 h 5919985"/>
              <a:gd name="connsiteX1477" fmla="*/ 1493098 w 7661657"/>
              <a:gd name="connsiteY1477" fmla="*/ 3615378 h 5919985"/>
              <a:gd name="connsiteX1478" fmla="*/ 1401113 w 7661657"/>
              <a:gd name="connsiteY1478" fmla="*/ 3600361 h 5919985"/>
              <a:gd name="connsiteX1479" fmla="*/ 1378822 w 7661657"/>
              <a:gd name="connsiteY1479" fmla="*/ 3560548 h 5919985"/>
              <a:gd name="connsiteX1480" fmla="*/ 1264077 w 7661657"/>
              <a:gd name="connsiteY1480" fmla="*/ 2446181 h 5919985"/>
              <a:gd name="connsiteX1481" fmla="*/ 1270334 w 7661657"/>
              <a:gd name="connsiteY1481" fmla="*/ 2405821 h 5919985"/>
              <a:gd name="connsiteX1482" fmla="*/ 1350429 w 7661657"/>
              <a:gd name="connsiteY1482" fmla="*/ 2396436 h 5919985"/>
              <a:gd name="connsiteX1483" fmla="*/ 1373581 w 7661657"/>
              <a:gd name="connsiteY1483" fmla="*/ 2475904 h 5919985"/>
              <a:gd name="connsiteX1484" fmla="*/ 1356687 w 7661657"/>
              <a:gd name="connsiteY1484" fmla="*/ 2495301 h 5919985"/>
              <a:gd name="connsiteX1485" fmla="*/ 1276592 w 7661657"/>
              <a:gd name="connsiteY1485" fmla="*/ 2480910 h 5919985"/>
              <a:gd name="connsiteX1486" fmla="*/ 1264077 w 7661657"/>
              <a:gd name="connsiteY1486" fmla="*/ 2446181 h 5919985"/>
              <a:gd name="connsiteX1487" fmla="*/ 1247807 w 7661657"/>
              <a:gd name="connsiteY1487" fmla="*/ 2690534 h 5919985"/>
              <a:gd name="connsiteX1488" fmla="*/ 1265327 w 7661657"/>
              <a:gd name="connsiteY1488" fmla="*/ 2611064 h 5919985"/>
              <a:gd name="connsiteX1489" fmla="*/ 1344797 w 7661657"/>
              <a:gd name="connsiteY1489" fmla="*/ 2614192 h 5919985"/>
              <a:gd name="connsiteX1490" fmla="*/ 1344171 w 7661657"/>
              <a:gd name="connsiteY1490" fmla="*/ 2688656 h 5919985"/>
              <a:gd name="connsiteX1491" fmla="*/ 1265953 w 7661657"/>
              <a:gd name="connsiteY1491" fmla="*/ 2708053 h 5919985"/>
              <a:gd name="connsiteX1492" fmla="*/ 1247807 w 7661657"/>
              <a:gd name="connsiteY1492" fmla="*/ 2690534 h 5919985"/>
              <a:gd name="connsiteX1493" fmla="*/ 1233650 w 7661657"/>
              <a:gd name="connsiteY1493" fmla="*/ 2893585 h 5919985"/>
              <a:gd name="connsiteX1494" fmla="*/ 1242801 w 7661657"/>
              <a:gd name="connsiteY1494" fmla="*/ 2834454 h 5919985"/>
              <a:gd name="connsiteX1495" fmla="*/ 1322896 w 7661657"/>
              <a:gd name="connsiteY1495" fmla="*/ 2836957 h 5919985"/>
              <a:gd name="connsiteX1496" fmla="*/ 1337288 w 7661657"/>
              <a:gd name="connsiteY1496" fmla="*/ 2933946 h 5919985"/>
              <a:gd name="connsiteX1497" fmla="*/ 1240298 w 7661657"/>
              <a:gd name="connsiteY1497" fmla="*/ 2908916 h 5919985"/>
              <a:gd name="connsiteX1498" fmla="*/ 1233650 w 7661657"/>
              <a:gd name="connsiteY1498" fmla="*/ 2893585 h 5919985"/>
              <a:gd name="connsiteX1499" fmla="*/ 1314761 w 7661657"/>
              <a:gd name="connsiteY1499" fmla="*/ 4941325 h 5919985"/>
              <a:gd name="connsiteX1500" fmla="*/ 1332283 w 7661657"/>
              <a:gd name="connsiteY1500" fmla="*/ 4868114 h 5919985"/>
              <a:gd name="connsiteX1501" fmla="*/ 1356060 w 7661657"/>
              <a:gd name="connsiteY1501" fmla="*/ 4859352 h 5919985"/>
              <a:gd name="connsiteX1502" fmla="*/ 1356687 w 7661657"/>
              <a:gd name="connsiteY1502" fmla="*/ 4921927 h 5919985"/>
              <a:gd name="connsiteX1503" fmla="*/ 1314761 w 7661657"/>
              <a:gd name="connsiteY1503" fmla="*/ 4941325 h 5919985"/>
              <a:gd name="connsiteX1504" fmla="*/ 1180852 w 7661657"/>
              <a:gd name="connsiteY1504" fmla="*/ 3316744 h 5919985"/>
              <a:gd name="connsiteX1505" fmla="*/ 1200250 w 7661657"/>
              <a:gd name="connsiteY1505" fmla="*/ 3278104 h 5919985"/>
              <a:gd name="connsiteX1506" fmla="*/ 1275340 w 7661657"/>
              <a:gd name="connsiteY1506" fmla="*/ 3281234 h 5919985"/>
              <a:gd name="connsiteX1507" fmla="*/ 1292234 w 7661657"/>
              <a:gd name="connsiteY1507" fmla="*/ 3375094 h 5919985"/>
              <a:gd name="connsiteX1508" fmla="*/ 1198999 w 7661657"/>
              <a:gd name="connsiteY1508" fmla="*/ 3352567 h 5919985"/>
              <a:gd name="connsiteX1509" fmla="*/ 1180852 w 7661657"/>
              <a:gd name="connsiteY1509" fmla="*/ 3316744 h 5919985"/>
              <a:gd name="connsiteX1510" fmla="*/ 1063839 w 7661657"/>
              <a:gd name="connsiteY1510" fmla="*/ 2179303 h 5919985"/>
              <a:gd name="connsiteX1511" fmla="*/ 1159578 w 7661657"/>
              <a:gd name="connsiteY1511" fmla="*/ 2163658 h 5919985"/>
              <a:gd name="connsiteX1512" fmla="*/ 1170215 w 7661657"/>
              <a:gd name="connsiteY1512" fmla="*/ 2250011 h 5919985"/>
              <a:gd name="connsiteX1513" fmla="*/ 1081360 w 7661657"/>
              <a:gd name="connsiteY1513" fmla="*/ 2239999 h 5919985"/>
              <a:gd name="connsiteX1514" fmla="*/ 1063839 w 7661657"/>
              <a:gd name="connsiteY1514" fmla="*/ 2179303 h 5919985"/>
              <a:gd name="connsiteX1515" fmla="*/ 1160047 w 7661657"/>
              <a:gd name="connsiteY1515" fmla="*/ 3534267 h 5919985"/>
              <a:gd name="connsiteX1516" fmla="*/ 1182730 w 7661657"/>
              <a:gd name="connsiteY1516" fmla="*/ 3500242 h 5919985"/>
              <a:gd name="connsiteX1517" fmla="*/ 1249058 w 7661657"/>
              <a:gd name="connsiteY1517" fmla="*/ 3503372 h 5919985"/>
              <a:gd name="connsiteX1518" fmla="*/ 1265953 w 7661657"/>
              <a:gd name="connsiteY1518" fmla="*/ 3572829 h 5919985"/>
              <a:gd name="connsiteX1519" fmla="*/ 1247808 w 7661657"/>
              <a:gd name="connsiteY1519" fmla="*/ 3590349 h 5919985"/>
              <a:gd name="connsiteX1520" fmla="*/ 1177723 w 7661657"/>
              <a:gd name="connsiteY1520" fmla="*/ 3571577 h 5919985"/>
              <a:gd name="connsiteX1521" fmla="*/ 1160047 w 7661657"/>
              <a:gd name="connsiteY1521" fmla="*/ 3534267 h 5919985"/>
              <a:gd name="connsiteX1522" fmla="*/ 1034038 w 7661657"/>
              <a:gd name="connsiteY1522" fmla="*/ 2416067 h 5919985"/>
              <a:gd name="connsiteX1523" fmla="*/ 1057582 w 7661657"/>
              <a:gd name="connsiteY1523" fmla="*/ 2377037 h 5919985"/>
              <a:gd name="connsiteX1524" fmla="*/ 1153946 w 7661657"/>
              <a:gd name="connsiteY1524" fmla="*/ 2364522 h 5919985"/>
              <a:gd name="connsiteX1525" fmla="*/ 1127039 w 7661657"/>
              <a:gd name="connsiteY1525" fmla="*/ 2460259 h 5919985"/>
              <a:gd name="connsiteX1526" fmla="*/ 1053202 w 7661657"/>
              <a:gd name="connsiteY1526" fmla="*/ 2456506 h 5919985"/>
              <a:gd name="connsiteX1527" fmla="*/ 1034038 w 7661657"/>
              <a:gd name="connsiteY1527" fmla="*/ 2416067 h 5919985"/>
              <a:gd name="connsiteX1528" fmla="*/ 1138459 w 7661657"/>
              <a:gd name="connsiteY1528" fmla="*/ 3764070 h 5919985"/>
              <a:gd name="connsiteX1529" fmla="*/ 1157701 w 7661657"/>
              <a:gd name="connsiteY1529" fmla="*/ 3726135 h 5919985"/>
              <a:gd name="connsiteX1530" fmla="*/ 1235918 w 7661657"/>
              <a:gd name="connsiteY1530" fmla="*/ 3707363 h 5919985"/>
              <a:gd name="connsiteX1531" fmla="*/ 1234041 w 7661657"/>
              <a:gd name="connsiteY1531" fmla="*/ 3781201 h 5919985"/>
              <a:gd name="connsiteX1532" fmla="*/ 1161454 w 7661657"/>
              <a:gd name="connsiteY1532" fmla="*/ 3796844 h 5919985"/>
              <a:gd name="connsiteX1533" fmla="*/ 1138459 w 7661657"/>
              <a:gd name="connsiteY1533" fmla="*/ 3764070 h 5919985"/>
              <a:gd name="connsiteX1534" fmla="*/ 1023635 w 7661657"/>
              <a:gd name="connsiteY1534" fmla="*/ 2627724 h 5919985"/>
              <a:gd name="connsiteX1535" fmla="*/ 1046944 w 7661657"/>
              <a:gd name="connsiteY1535" fmla="*/ 2589163 h 5919985"/>
              <a:gd name="connsiteX1536" fmla="*/ 1120782 w 7661657"/>
              <a:gd name="connsiteY1536" fmla="*/ 2594795 h 5919985"/>
              <a:gd name="connsiteX1537" fmla="*/ 1137052 w 7661657"/>
              <a:gd name="connsiteY1537" fmla="*/ 2686154 h 5919985"/>
              <a:gd name="connsiteX1538" fmla="*/ 1044442 w 7661657"/>
              <a:gd name="connsiteY1538" fmla="*/ 2668632 h 5919985"/>
              <a:gd name="connsiteX1539" fmla="*/ 1023635 w 7661657"/>
              <a:gd name="connsiteY1539" fmla="*/ 2627724 h 5919985"/>
              <a:gd name="connsiteX1540" fmla="*/ 965598 w 7661657"/>
              <a:gd name="connsiteY1540" fmla="*/ 3294999 h 5919985"/>
              <a:gd name="connsiteX1541" fmla="*/ 1003142 w 7661657"/>
              <a:gd name="connsiteY1541" fmla="*/ 3246191 h 5919985"/>
              <a:gd name="connsiteX1542" fmla="*/ 1019411 w 7661657"/>
              <a:gd name="connsiteY1542" fmla="*/ 3288742 h 5919985"/>
              <a:gd name="connsiteX1543" fmla="*/ 1025043 w 7661657"/>
              <a:gd name="connsiteY1543" fmla="*/ 3345685 h 5919985"/>
              <a:gd name="connsiteX1544" fmla="*/ 996259 w 7661657"/>
              <a:gd name="connsiteY1544" fmla="*/ 3341305 h 5919985"/>
              <a:gd name="connsiteX1545" fmla="*/ 965598 w 7661657"/>
              <a:gd name="connsiteY1545" fmla="*/ 3294999 h 5919985"/>
              <a:gd name="connsiteX1546" fmla="*/ 872988 w 7661657"/>
              <a:gd name="connsiteY1546" fmla="*/ 2441488 h 5919985"/>
              <a:gd name="connsiteX1547" fmla="*/ 884251 w 7661657"/>
              <a:gd name="connsiteY1547" fmla="*/ 2385171 h 5919985"/>
              <a:gd name="connsiteX1548" fmla="*/ 928679 w 7661657"/>
              <a:gd name="connsiteY1548" fmla="*/ 2357639 h 5919985"/>
              <a:gd name="connsiteX1549" fmla="*/ 911159 w 7661657"/>
              <a:gd name="connsiteY1549" fmla="*/ 2428972 h 5919985"/>
              <a:gd name="connsiteX1550" fmla="*/ 872988 w 7661657"/>
              <a:gd name="connsiteY1550" fmla="*/ 2441488 h 5919985"/>
              <a:gd name="connsiteX1551" fmla="*/ 964345 w 7661657"/>
              <a:gd name="connsiteY1551" fmla="*/ 3738650 h 5919985"/>
              <a:gd name="connsiteX1552" fmla="*/ 964345 w 7661657"/>
              <a:gd name="connsiteY1552" fmla="*/ 3702983 h 5919985"/>
              <a:gd name="connsiteX1553" fmla="*/ 1017534 w 7661657"/>
              <a:gd name="connsiteY1553" fmla="*/ 3718000 h 5919985"/>
              <a:gd name="connsiteX1554" fmla="*/ 1024418 w 7661657"/>
              <a:gd name="connsiteY1554" fmla="*/ 3771813 h 5919985"/>
              <a:gd name="connsiteX1555" fmla="*/ 964345 w 7661657"/>
              <a:gd name="connsiteY1555" fmla="*/ 3738650 h 5919985"/>
              <a:gd name="connsiteX1556" fmla="*/ 939551 w 7661657"/>
              <a:gd name="connsiteY1556" fmla="*/ 3515182 h 5919985"/>
              <a:gd name="connsiteX1557" fmla="*/ 961843 w 7661657"/>
              <a:gd name="connsiteY1557" fmla="*/ 3480219 h 5919985"/>
              <a:gd name="connsiteX1558" fmla="*/ 1028173 w 7661657"/>
              <a:gd name="connsiteY1558" fmla="*/ 3484600 h 5919985"/>
              <a:gd name="connsiteX1559" fmla="*/ 1043190 w 7661657"/>
              <a:gd name="connsiteY1559" fmla="*/ 3565945 h 5919985"/>
              <a:gd name="connsiteX1560" fmla="*/ 959965 w 7661657"/>
              <a:gd name="connsiteY1560" fmla="*/ 3551553 h 5919985"/>
              <a:gd name="connsiteX1561" fmla="*/ 939551 w 7661657"/>
              <a:gd name="connsiteY1561" fmla="*/ 3515182 h 5919985"/>
              <a:gd name="connsiteX1562" fmla="*/ 1071974 w 7661657"/>
              <a:gd name="connsiteY1562" fmla="*/ 5323027 h 5919985"/>
              <a:gd name="connsiteX1563" fmla="*/ 1075728 w 7661657"/>
              <a:gd name="connsiteY1563" fmla="*/ 5274846 h 5919985"/>
              <a:gd name="connsiteX1564" fmla="*/ 1100758 w 7661657"/>
              <a:gd name="connsiteY1564" fmla="*/ 5281102 h 5919985"/>
              <a:gd name="connsiteX1565" fmla="*/ 1105138 w 7661657"/>
              <a:gd name="connsiteY1565" fmla="*/ 5328033 h 5919985"/>
              <a:gd name="connsiteX1566" fmla="*/ 1071974 w 7661657"/>
              <a:gd name="connsiteY1566" fmla="*/ 5323027 h 5919985"/>
              <a:gd name="connsiteX1567" fmla="*/ 812290 w 7661657"/>
              <a:gd name="connsiteY1567" fmla="*/ 2611064 h 5919985"/>
              <a:gd name="connsiteX1568" fmla="*/ 821677 w 7661657"/>
              <a:gd name="connsiteY1568" fmla="*/ 2579777 h 5919985"/>
              <a:gd name="connsiteX1569" fmla="*/ 883625 w 7661657"/>
              <a:gd name="connsiteY1569" fmla="*/ 2581027 h 5919985"/>
              <a:gd name="connsiteX1570" fmla="*/ 874240 w 7661657"/>
              <a:gd name="connsiteY1570" fmla="*/ 2636093 h 5919985"/>
              <a:gd name="connsiteX1571" fmla="*/ 812290 w 7661657"/>
              <a:gd name="connsiteY1571" fmla="*/ 2611064 h 5919985"/>
              <a:gd name="connsiteX1572" fmla="*/ 814794 w 7661657"/>
              <a:gd name="connsiteY1572" fmla="*/ 2788775 h 5919985"/>
              <a:gd name="connsiteX1573" fmla="*/ 868608 w 7661657"/>
              <a:gd name="connsiteY1573" fmla="*/ 2789401 h 5919985"/>
              <a:gd name="connsiteX1574" fmla="*/ 894889 w 7661657"/>
              <a:gd name="connsiteY1574" fmla="*/ 2835705 h 5919985"/>
              <a:gd name="connsiteX1575" fmla="*/ 835444 w 7661657"/>
              <a:gd name="connsiteY1575" fmla="*/ 2824441 h 5919985"/>
              <a:gd name="connsiteX1576" fmla="*/ 814794 w 7661657"/>
              <a:gd name="connsiteY1576" fmla="*/ 2788775 h 5919985"/>
              <a:gd name="connsiteX1577" fmla="*/ 752219 w 7661657"/>
              <a:gd name="connsiteY1577" fmla="*/ 3329415 h 5919985"/>
              <a:gd name="connsiteX1578" fmla="*/ 772243 w 7661657"/>
              <a:gd name="connsiteY1578" fmla="*/ 3248695 h 5919985"/>
              <a:gd name="connsiteX1579" fmla="*/ 842952 w 7661657"/>
              <a:gd name="connsiteY1579" fmla="*/ 3254952 h 5919985"/>
              <a:gd name="connsiteX1580" fmla="*/ 834192 w 7661657"/>
              <a:gd name="connsiteY1580" fmla="*/ 3320655 h 5919985"/>
              <a:gd name="connsiteX1581" fmla="*/ 752219 w 7661657"/>
              <a:gd name="connsiteY1581" fmla="*/ 3329415 h 5919985"/>
              <a:gd name="connsiteX1582" fmla="*/ 747214 w 7661657"/>
              <a:gd name="connsiteY1582" fmla="*/ 3538412 h 5919985"/>
              <a:gd name="connsiteX1583" fmla="*/ 751594 w 7661657"/>
              <a:gd name="connsiteY1583" fmla="*/ 3471458 h 5919985"/>
              <a:gd name="connsiteX1584" fmla="*/ 833566 w 7661657"/>
              <a:gd name="connsiteY1584" fmla="*/ 3456441 h 5919985"/>
              <a:gd name="connsiteX1585" fmla="*/ 814168 w 7661657"/>
              <a:gd name="connsiteY1585" fmla="*/ 3537788 h 5919985"/>
              <a:gd name="connsiteX1586" fmla="*/ 747214 w 7661657"/>
              <a:gd name="connsiteY1586" fmla="*/ 3538412 h 5919985"/>
              <a:gd name="connsiteX1587" fmla="*/ 564498 w 7661657"/>
              <a:gd name="connsiteY1587" fmla="*/ 2853226 h 5919985"/>
              <a:gd name="connsiteX1588" fmla="*/ 585147 w 7661657"/>
              <a:gd name="connsiteY1588" fmla="*/ 2796283 h 5919985"/>
              <a:gd name="connsiteX1589" fmla="*/ 652727 w 7661657"/>
              <a:gd name="connsiteY1589" fmla="*/ 2798161 h 5919985"/>
              <a:gd name="connsiteX1590" fmla="*/ 647721 w 7661657"/>
              <a:gd name="connsiteY1590" fmla="*/ 2841962 h 5919985"/>
              <a:gd name="connsiteX1591" fmla="*/ 564498 w 7661657"/>
              <a:gd name="connsiteY1591" fmla="*/ 2853226 h 5919985"/>
              <a:gd name="connsiteX1592" fmla="*/ 561368 w 7661657"/>
              <a:gd name="connsiteY1592" fmla="*/ 3303134 h 5919985"/>
              <a:gd name="connsiteX1593" fmla="*/ 592030 w 7661657"/>
              <a:gd name="connsiteY1593" fmla="*/ 3231800 h 5919985"/>
              <a:gd name="connsiteX1594" fmla="*/ 638335 w 7661657"/>
              <a:gd name="connsiteY1594" fmla="*/ 3228044 h 5919985"/>
              <a:gd name="connsiteX1595" fmla="*/ 608924 w 7661657"/>
              <a:gd name="connsiteY1595" fmla="*/ 3300631 h 5919985"/>
              <a:gd name="connsiteX1596" fmla="*/ 561368 w 7661657"/>
              <a:gd name="connsiteY1596" fmla="*/ 3303134 h 5919985"/>
              <a:gd name="connsiteX1597" fmla="*/ 566375 w 7661657"/>
              <a:gd name="connsiteY1597" fmla="*/ 3475213 h 5919985"/>
              <a:gd name="connsiteX1598" fmla="*/ 563871 w 7661657"/>
              <a:gd name="connsiteY1598" fmla="*/ 3440171 h 5919985"/>
              <a:gd name="connsiteX1599" fmla="*/ 597036 w 7661657"/>
              <a:gd name="connsiteY1599" fmla="*/ 3452061 h 5919985"/>
              <a:gd name="connsiteX1600" fmla="*/ 606422 w 7661657"/>
              <a:gd name="connsiteY1600" fmla="*/ 3487102 h 5919985"/>
              <a:gd name="connsiteX1601" fmla="*/ 566375 w 7661657"/>
              <a:gd name="connsiteY1601" fmla="*/ 3475213 h 5919985"/>
              <a:gd name="connsiteX1602" fmla="*/ 388743 w 7661657"/>
              <a:gd name="connsiteY1602" fmla="*/ 2356074 h 5919985"/>
              <a:gd name="connsiteX1603" fmla="*/ 388664 w 7661657"/>
              <a:gd name="connsiteY1603" fmla="*/ 2323849 h 5919985"/>
              <a:gd name="connsiteX1604" fmla="*/ 419951 w 7661657"/>
              <a:gd name="connsiteY1604" fmla="*/ 2323223 h 5919985"/>
              <a:gd name="connsiteX1605" fmla="*/ 463753 w 7661657"/>
              <a:gd name="connsiteY1605" fmla="*/ 2410200 h 5919985"/>
              <a:gd name="connsiteX1606" fmla="*/ 394921 w 7661657"/>
              <a:gd name="connsiteY1606" fmla="*/ 2384546 h 5919985"/>
              <a:gd name="connsiteX1607" fmla="*/ 388743 w 7661657"/>
              <a:gd name="connsiteY1607" fmla="*/ 2356074 h 5919985"/>
              <a:gd name="connsiteX1608" fmla="*/ 169029 w 7661657"/>
              <a:gd name="connsiteY1608" fmla="*/ 2388926 h 5919985"/>
              <a:gd name="connsiteX1609" fmla="*/ 187801 w 7661657"/>
              <a:gd name="connsiteY1609" fmla="*/ 2308204 h 5919985"/>
              <a:gd name="connsiteX1610" fmla="*/ 246621 w 7661657"/>
              <a:gd name="connsiteY1610" fmla="*/ 2308831 h 5919985"/>
              <a:gd name="connsiteX1611" fmla="*/ 245369 w 7661657"/>
              <a:gd name="connsiteY1611" fmla="*/ 2375159 h 5919985"/>
              <a:gd name="connsiteX1612" fmla="*/ 169029 w 7661657"/>
              <a:gd name="connsiteY1612" fmla="*/ 2388926 h 5919985"/>
              <a:gd name="connsiteX1613" fmla="*/ 155839 w 7661657"/>
              <a:gd name="connsiteY1613" fmla="*/ 2577450 h 5919985"/>
              <a:gd name="connsiteX1614" fmla="*/ 164023 w 7661657"/>
              <a:gd name="connsiteY1614" fmla="*/ 2532221 h 5919985"/>
              <a:gd name="connsiteX1615" fmla="*/ 230352 w 7661657"/>
              <a:gd name="connsiteY1615" fmla="*/ 2535974 h 5919985"/>
              <a:gd name="connsiteX1616" fmla="*/ 239738 w 7661657"/>
              <a:gd name="connsiteY1616" fmla="*/ 2611689 h 5919985"/>
              <a:gd name="connsiteX1617" fmla="*/ 160894 w 7661657"/>
              <a:gd name="connsiteY1617" fmla="*/ 2590415 h 5919985"/>
              <a:gd name="connsiteX1618" fmla="*/ 155839 w 7661657"/>
              <a:gd name="connsiteY1618" fmla="*/ 2577450 h 5919985"/>
              <a:gd name="connsiteX1619" fmla="*/ 1330 w 7661657"/>
              <a:gd name="connsiteY1619" fmla="*/ 2323223 h 5919985"/>
              <a:gd name="connsiteX1620" fmla="*/ 6336 w 7661657"/>
              <a:gd name="connsiteY1620" fmla="*/ 2288182 h 5919985"/>
              <a:gd name="connsiteX1621" fmla="*/ 30114 w 7661657"/>
              <a:gd name="connsiteY1621" fmla="*/ 2291310 h 5919985"/>
              <a:gd name="connsiteX1622" fmla="*/ 39500 w 7661657"/>
              <a:gd name="connsiteY1622" fmla="*/ 2339493 h 5919985"/>
              <a:gd name="connsiteX1623" fmla="*/ 1330 w 7661657"/>
              <a:gd name="connsiteY1623" fmla="*/ 2323223 h 591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Lst>
            <a:rect l="l" t="t" r="r" b="b"/>
            <a:pathLst>
              <a:path w="7661657" h="5919985">
                <a:moveTo>
                  <a:pt x="7603463" y="4117849"/>
                </a:moveTo>
                <a:cubicBezTo>
                  <a:pt x="7604714" y="4107212"/>
                  <a:pt x="7602212" y="4090318"/>
                  <a:pt x="7607216" y="4087188"/>
                </a:cubicBezTo>
                <a:cubicBezTo>
                  <a:pt x="7619106" y="4080931"/>
                  <a:pt x="7636001" y="4077176"/>
                  <a:pt x="7647890" y="4080930"/>
                </a:cubicBezTo>
                <a:cubicBezTo>
                  <a:pt x="7654775" y="4082808"/>
                  <a:pt x="7656650" y="4102205"/>
                  <a:pt x="7661657" y="4120352"/>
                </a:cubicBezTo>
                <a:cubicBezTo>
                  <a:pt x="7630370" y="4119101"/>
                  <a:pt x="7617229" y="4118475"/>
                  <a:pt x="7603463" y="4117849"/>
                </a:cubicBezTo>
                <a:close/>
                <a:moveTo>
                  <a:pt x="6848006" y="67657"/>
                </a:moveTo>
                <a:lnTo>
                  <a:pt x="6843122" y="5435"/>
                </a:lnTo>
                <a:lnTo>
                  <a:pt x="6850070" y="1526"/>
                </a:lnTo>
                <a:cubicBezTo>
                  <a:pt x="6862272" y="-1525"/>
                  <a:pt x="6884329" y="1"/>
                  <a:pt x="6895124" y="6102"/>
                </a:cubicBezTo>
                <a:cubicBezTo>
                  <a:pt x="6904509" y="11108"/>
                  <a:pt x="6902007" y="37389"/>
                  <a:pt x="6907014" y="66798"/>
                </a:cubicBezTo>
                <a:cubicBezTo>
                  <a:pt x="6883079" y="66798"/>
                  <a:pt x="6860199" y="69262"/>
                  <a:pt x="6849200" y="68119"/>
                </a:cubicBezTo>
                <a:close/>
                <a:moveTo>
                  <a:pt x="5250988" y="2559831"/>
                </a:moveTo>
                <a:lnTo>
                  <a:pt x="5256409" y="2539603"/>
                </a:lnTo>
                <a:lnTo>
                  <a:pt x="5260344" y="2589737"/>
                </a:lnTo>
                <a:lnTo>
                  <a:pt x="5256248" y="2583756"/>
                </a:lnTo>
                <a:cubicBezTo>
                  <a:pt x="5252709" y="2575808"/>
                  <a:pt x="5250910" y="2567691"/>
                  <a:pt x="5250988" y="2559831"/>
                </a:cubicBezTo>
                <a:close/>
                <a:moveTo>
                  <a:pt x="5232655" y="2781412"/>
                </a:moveTo>
                <a:cubicBezTo>
                  <a:pt x="5232568" y="2758387"/>
                  <a:pt x="5243479" y="2739497"/>
                  <a:pt x="5268821" y="2728703"/>
                </a:cubicBezTo>
                <a:lnTo>
                  <a:pt x="5271231" y="2728428"/>
                </a:lnTo>
                <a:lnTo>
                  <a:pt x="5275559" y="2783565"/>
                </a:lnTo>
                <a:lnTo>
                  <a:pt x="5268195" y="2802540"/>
                </a:lnTo>
                <a:cubicBezTo>
                  <a:pt x="5263815" y="2811927"/>
                  <a:pt x="5258809" y="2820687"/>
                  <a:pt x="5253803" y="2829447"/>
                </a:cubicBezTo>
                <a:cubicBezTo>
                  <a:pt x="5247547" y="2821939"/>
                  <a:pt x="5238787" y="2814429"/>
                  <a:pt x="5236282" y="2805669"/>
                </a:cubicBezTo>
                <a:cubicBezTo>
                  <a:pt x="5233936" y="2797222"/>
                  <a:pt x="5232685" y="2789087"/>
                  <a:pt x="5232655" y="2781412"/>
                </a:cubicBezTo>
                <a:close/>
                <a:moveTo>
                  <a:pt x="5335151" y="4154768"/>
                </a:moveTo>
                <a:cubicBezTo>
                  <a:pt x="5344536" y="4127236"/>
                  <a:pt x="5347665" y="4110342"/>
                  <a:pt x="5356425" y="4098452"/>
                </a:cubicBezTo>
                <a:cubicBezTo>
                  <a:pt x="5358303" y="4095948"/>
                  <a:pt x="5363465" y="4095792"/>
                  <a:pt x="5369566" y="4096261"/>
                </a:cubicBezTo>
                <a:lnTo>
                  <a:pt x="5378661" y="4097019"/>
                </a:lnTo>
                <a:lnTo>
                  <a:pt x="5381343" y="4131178"/>
                </a:lnTo>
                <a:lnTo>
                  <a:pt x="5378326" y="4141001"/>
                </a:lnTo>
                <a:cubicBezTo>
                  <a:pt x="5374572" y="4147258"/>
                  <a:pt x="5359553" y="4147886"/>
                  <a:pt x="5335151" y="4154768"/>
                </a:cubicBezTo>
                <a:close/>
                <a:moveTo>
                  <a:pt x="5215164" y="3019282"/>
                </a:moveTo>
                <a:cubicBezTo>
                  <a:pt x="5212505" y="3007159"/>
                  <a:pt x="5212504" y="2994330"/>
                  <a:pt x="5216259" y="2986509"/>
                </a:cubicBezTo>
                <a:cubicBezTo>
                  <a:pt x="5225645" y="2967737"/>
                  <a:pt x="5255055" y="2945210"/>
                  <a:pt x="5273202" y="2947088"/>
                </a:cubicBezTo>
                <a:lnTo>
                  <a:pt x="5288877" y="2953226"/>
                </a:lnTo>
                <a:lnTo>
                  <a:pt x="5290930" y="2979382"/>
                </a:lnTo>
                <a:lnTo>
                  <a:pt x="5288249" y="2984925"/>
                </a:lnTo>
                <a:cubicBezTo>
                  <a:pt x="5285052" y="2989833"/>
                  <a:pt x="5281650" y="2994174"/>
                  <a:pt x="5279460" y="2997146"/>
                </a:cubicBezTo>
                <a:cubicBezTo>
                  <a:pt x="5251301" y="3034065"/>
                  <a:pt x="5263816" y="3027183"/>
                  <a:pt x="5293225" y="3013415"/>
                </a:cubicBezTo>
                <a:lnTo>
                  <a:pt x="5293615" y="3013585"/>
                </a:lnTo>
                <a:lnTo>
                  <a:pt x="5297752" y="3066293"/>
                </a:lnTo>
                <a:lnTo>
                  <a:pt x="5266163" y="3060972"/>
                </a:lnTo>
                <a:cubicBezTo>
                  <a:pt x="5252240" y="3058470"/>
                  <a:pt x="5239724" y="3055027"/>
                  <a:pt x="5230025" y="3047831"/>
                </a:cubicBezTo>
                <a:cubicBezTo>
                  <a:pt x="5223143" y="3042826"/>
                  <a:pt x="5217824" y="3031406"/>
                  <a:pt x="5215164" y="3019282"/>
                </a:cubicBezTo>
                <a:close/>
                <a:moveTo>
                  <a:pt x="5106833" y="1666976"/>
                </a:moveTo>
                <a:lnTo>
                  <a:pt x="5109222" y="1655213"/>
                </a:lnTo>
                <a:lnTo>
                  <a:pt x="5186510" y="1649147"/>
                </a:lnTo>
                <a:lnTo>
                  <a:pt x="5192218" y="1721855"/>
                </a:lnTo>
                <a:lnTo>
                  <a:pt x="5173240" y="1730333"/>
                </a:lnTo>
                <a:cubicBezTo>
                  <a:pt x="5158065" y="1730958"/>
                  <a:pt x="5143048" y="1725014"/>
                  <a:pt x="5128655" y="1711248"/>
                </a:cubicBezTo>
                <a:cubicBezTo>
                  <a:pt x="5114576" y="1697481"/>
                  <a:pt x="5107223" y="1682307"/>
                  <a:pt x="5106833" y="1666976"/>
                </a:cubicBezTo>
                <a:close/>
                <a:moveTo>
                  <a:pt x="5203118" y="3232896"/>
                </a:moveTo>
                <a:cubicBezTo>
                  <a:pt x="5202180" y="3220067"/>
                  <a:pt x="5201867" y="3207082"/>
                  <a:pt x="5200615" y="3194255"/>
                </a:cubicBezTo>
                <a:cubicBezTo>
                  <a:pt x="5223143" y="3200512"/>
                  <a:pt x="5250049" y="3201139"/>
                  <a:pt x="5266944" y="3214279"/>
                </a:cubicBezTo>
                <a:cubicBezTo>
                  <a:pt x="5274453" y="3221161"/>
                  <a:pt x="5263816" y="3251198"/>
                  <a:pt x="5260687" y="3279982"/>
                </a:cubicBezTo>
                <a:cubicBezTo>
                  <a:pt x="5237534" y="3276227"/>
                  <a:pt x="5211253" y="3276854"/>
                  <a:pt x="5209375" y="3270595"/>
                </a:cubicBezTo>
                <a:cubicBezTo>
                  <a:pt x="5205621" y="3258393"/>
                  <a:pt x="5204057" y="3245721"/>
                  <a:pt x="5203118" y="3232896"/>
                </a:cubicBezTo>
                <a:close/>
                <a:moveTo>
                  <a:pt x="5083993" y="1885046"/>
                </a:moveTo>
                <a:cubicBezTo>
                  <a:pt x="5084384" y="1869716"/>
                  <a:pt x="5091736" y="1854542"/>
                  <a:pt x="5106129" y="1840776"/>
                </a:cubicBezTo>
                <a:cubicBezTo>
                  <a:pt x="5135538" y="1813243"/>
                  <a:pt x="5168077" y="1814495"/>
                  <a:pt x="5196235" y="1842654"/>
                </a:cubicBezTo>
                <a:lnTo>
                  <a:pt x="5202409" y="1851677"/>
                </a:lnTo>
                <a:lnTo>
                  <a:pt x="5207343" y="1914542"/>
                </a:lnTo>
                <a:lnTo>
                  <a:pt x="5198738" y="1929632"/>
                </a:lnTo>
                <a:cubicBezTo>
                  <a:pt x="5163071" y="1957163"/>
                  <a:pt x="5131158" y="1959667"/>
                  <a:pt x="5103626" y="1930257"/>
                </a:cubicBezTo>
                <a:cubicBezTo>
                  <a:pt x="5090172" y="1915864"/>
                  <a:pt x="5083602" y="1900377"/>
                  <a:pt x="5083993" y="1885046"/>
                </a:cubicBezTo>
                <a:close/>
                <a:moveTo>
                  <a:pt x="5292600" y="4775503"/>
                </a:moveTo>
                <a:cubicBezTo>
                  <a:pt x="5300735" y="4776130"/>
                  <a:pt x="5311372" y="4774878"/>
                  <a:pt x="5315752" y="4779258"/>
                </a:cubicBezTo>
                <a:cubicBezTo>
                  <a:pt x="5326389" y="4790522"/>
                  <a:pt x="5334524" y="4804287"/>
                  <a:pt x="5352671" y="4828691"/>
                </a:cubicBezTo>
                <a:cubicBezTo>
                  <a:pt x="5328267" y="4824311"/>
                  <a:pt x="5315752" y="4824938"/>
                  <a:pt x="5311997" y="4819931"/>
                </a:cubicBezTo>
                <a:cubicBezTo>
                  <a:pt x="5303237" y="4806791"/>
                  <a:pt x="5298857" y="4790522"/>
                  <a:pt x="5292600" y="4775503"/>
                </a:cubicBezTo>
                <a:close/>
                <a:moveTo>
                  <a:pt x="5074295" y="2094201"/>
                </a:moveTo>
                <a:cubicBezTo>
                  <a:pt x="5074529" y="2078557"/>
                  <a:pt x="5081725" y="2063853"/>
                  <a:pt x="5096743" y="2050400"/>
                </a:cubicBezTo>
                <a:cubicBezTo>
                  <a:pt x="5126152" y="2023493"/>
                  <a:pt x="5159317" y="2025370"/>
                  <a:pt x="5186223" y="2054780"/>
                </a:cubicBezTo>
                <a:cubicBezTo>
                  <a:pt x="5213130" y="2084189"/>
                  <a:pt x="5211253" y="2117353"/>
                  <a:pt x="5181843" y="2144260"/>
                </a:cubicBezTo>
                <a:cubicBezTo>
                  <a:pt x="5151807" y="2172419"/>
                  <a:pt x="5121146" y="2165536"/>
                  <a:pt x="5093614" y="2143635"/>
                </a:cubicBezTo>
                <a:cubicBezTo>
                  <a:pt x="5080787" y="2126427"/>
                  <a:pt x="5074060" y="2109844"/>
                  <a:pt x="5074295" y="2094201"/>
                </a:cubicBezTo>
                <a:close/>
                <a:moveTo>
                  <a:pt x="5051141" y="2321345"/>
                </a:moveTo>
                <a:cubicBezTo>
                  <a:pt x="5050594" y="2306015"/>
                  <a:pt x="5057008" y="2290371"/>
                  <a:pt x="5070462" y="2275667"/>
                </a:cubicBezTo>
                <a:cubicBezTo>
                  <a:pt x="5097368" y="2246883"/>
                  <a:pt x="5130533" y="2245631"/>
                  <a:pt x="5159942" y="2271912"/>
                </a:cubicBezTo>
                <a:cubicBezTo>
                  <a:pt x="5191229" y="2300071"/>
                  <a:pt x="5183721" y="2331358"/>
                  <a:pt x="5169954" y="2357639"/>
                </a:cubicBezTo>
                <a:cubicBezTo>
                  <a:pt x="5134288" y="2388299"/>
                  <a:pt x="5103000" y="2392679"/>
                  <a:pt x="5073590" y="2365147"/>
                </a:cubicBezTo>
                <a:cubicBezTo>
                  <a:pt x="5059198" y="2351694"/>
                  <a:pt x="5051689" y="2336676"/>
                  <a:pt x="5051141" y="2321345"/>
                </a:cubicBezTo>
                <a:close/>
                <a:moveTo>
                  <a:pt x="5155875" y="3657381"/>
                </a:moveTo>
                <a:cubicBezTo>
                  <a:pt x="5156188" y="3642599"/>
                  <a:pt x="5163072" y="3628520"/>
                  <a:pt x="5177463" y="3618508"/>
                </a:cubicBezTo>
                <a:cubicBezTo>
                  <a:pt x="5198113" y="3604741"/>
                  <a:pt x="5231277" y="3608496"/>
                  <a:pt x="5279460" y="3601613"/>
                </a:cubicBezTo>
                <a:cubicBezTo>
                  <a:pt x="5269446" y="3649795"/>
                  <a:pt x="5271325" y="3682958"/>
                  <a:pt x="5255681" y="3702358"/>
                </a:cubicBezTo>
                <a:cubicBezTo>
                  <a:pt x="5234406" y="3729264"/>
                  <a:pt x="5198113" y="3726760"/>
                  <a:pt x="5173709" y="3700480"/>
                </a:cubicBezTo>
                <a:cubicBezTo>
                  <a:pt x="5161820" y="3687652"/>
                  <a:pt x="5155562" y="3672165"/>
                  <a:pt x="5155875" y="3657381"/>
                </a:cubicBezTo>
                <a:close/>
                <a:moveTo>
                  <a:pt x="5153685" y="3871308"/>
                </a:moveTo>
                <a:cubicBezTo>
                  <a:pt x="5154312" y="3855663"/>
                  <a:pt x="5152434" y="3843775"/>
                  <a:pt x="5154937" y="3843149"/>
                </a:cubicBezTo>
                <a:cubicBezTo>
                  <a:pt x="5170581" y="3836266"/>
                  <a:pt x="5186849" y="3832510"/>
                  <a:pt x="5202493" y="3827506"/>
                </a:cubicBezTo>
                <a:cubicBezTo>
                  <a:pt x="5202493" y="3835641"/>
                  <a:pt x="5205622" y="3848780"/>
                  <a:pt x="5202493" y="3850658"/>
                </a:cubicBezTo>
                <a:cubicBezTo>
                  <a:pt x="5189353" y="3858792"/>
                  <a:pt x="5173709" y="3863173"/>
                  <a:pt x="5153685" y="3871308"/>
                </a:cubicBezTo>
                <a:close/>
                <a:moveTo>
                  <a:pt x="5029788" y="2539807"/>
                </a:moveTo>
                <a:cubicBezTo>
                  <a:pt x="5030414" y="2525024"/>
                  <a:pt x="5036985" y="2510632"/>
                  <a:pt x="5046058" y="2497179"/>
                </a:cubicBezTo>
                <a:cubicBezTo>
                  <a:pt x="5081724" y="2469646"/>
                  <a:pt x="5113011" y="2467769"/>
                  <a:pt x="5141795" y="2497179"/>
                </a:cubicBezTo>
                <a:cubicBezTo>
                  <a:pt x="5168702" y="2525964"/>
                  <a:pt x="5168077" y="2559128"/>
                  <a:pt x="5139293" y="2586660"/>
                </a:cubicBezTo>
                <a:cubicBezTo>
                  <a:pt x="5109883" y="2614192"/>
                  <a:pt x="5077345" y="2612941"/>
                  <a:pt x="5049186" y="2584782"/>
                </a:cubicBezTo>
                <a:cubicBezTo>
                  <a:pt x="5034481" y="2569765"/>
                  <a:pt x="5029163" y="2554591"/>
                  <a:pt x="5029788" y="2539807"/>
                </a:cubicBezTo>
                <a:close/>
                <a:moveTo>
                  <a:pt x="5007340" y="2761945"/>
                </a:moveTo>
                <a:cubicBezTo>
                  <a:pt x="5007418" y="2746692"/>
                  <a:pt x="5014457" y="2731519"/>
                  <a:pt x="5028536" y="2717440"/>
                </a:cubicBezTo>
                <a:cubicBezTo>
                  <a:pt x="5056695" y="2689907"/>
                  <a:pt x="5089234" y="2689907"/>
                  <a:pt x="5117392" y="2718065"/>
                </a:cubicBezTo>
                <a:cubicBezTo>
                  <a:pt x="5146177" y="2746224"/>
                  <a:pt x="5142422" y="2778136"/>
                  <a:pt x="5118018" y="2808173"/>
                </a:cubicBezTo>
                <a:cubicBezTo>
                  <a:pt x="5087356" y="2832576"/>
                  <a:pt x="5056070" y="2835705"/>
                  <a:pt x="5027911" y="2806920"/>
                </a:cubicBezTo>
                <a:cubicBezTo>
                  <a:pt x="5014145" y="2792528"/>
                  <a:pt x="5007262" y="2777197"/>
                  <a:pt x="5007340" y="2761945"/>
                </a:cubicBezTo>
                <a:close/>
                <a:moveTo>
                  <a:pt x="4893403" y="1672154"/>
                </a:moveTo>
                <a:lnTo>
                  <a:pt x="5011785" y="1662862"/>
                </a:lnTo>
                <a:lnTo>
                  <a:pt x="5011055" y="1666019"/>
                </a:lnTo>
                <a:cubicBezTo>
                  <a:pt x="5007731" y="1673625"/>
                  <a:pt x="5002882" y="1681212"/>
                  <a:pt x="4996625" y="1688721"/>
                </a:cubicBezTo>
                <a:cubicBezTo>
                  <a:pt x="4967215" y="1713751"/>
                  <a:pt x="4936552" y="1716254"/>
                  <a:pt x="4906518" y="1689972"/>
                </a:cubicBezTo>
                <a:close/>
                <a:moveTo>
                  <a:pt x="4985673" y="2981189"/>
                </a:moveTo>
                <a:cubicBezTo>
                  <a:pt x="4985829" y="2965389"/>
                  <a:pt x="4993495" y="2950528"/>
                  <a:pt x="5009764" y="2940203"/>
                </a:cubicBezTo>
                <a:cubicBezTo>
                  <a:pt x="5029789" y="2927064"/>
                  <a:pt x="5071087" y="2927064"/>
                  <a:pt x="5091736" y="2939578"/>
                </a:cubicBezTo>
                <a:cubicBezTo>
                  <a:pt x="5124900" y="2960227"/>
                  <a:pt x="5119895" y="2996521"/>
                  <a:pt x="5096744" y="3028433"/>
                </a:cubicBezTo>
                <a:cubicBezTo>
                  <a:pt x="5066080" y="3052838"/>
                  <a:pt x="5034168" y="3056591"/>
                  <a:pt x="5006636" y="3027808"/>
                </a:cubicBezTo>
                <a:cubicBezTo>
                  <a:pt x="4992869" y="3013728"/>
                  <a:pt x="4985517" y="2996990"/>
                  <a:pt x="4985673" y="2981189"/>
                </a:cubicBezTo>
                <a:close/>
                <a:moveTo>
                  <a:pt x="5097603" y="4564394"/>
                </a:moveTo>
                <a:cubicBezTo>
                  <a:pt x="5097369" y="4553365"/>
                  <a:pt x="5098307" y="4541163"/>
                  <a:pt x="5097368" y="4530839"/>
                </a:cubicBezTo>
                <a:cubicBezTo>
                  <a:pt x="5122398" y="4535845"/>
                  <a:pt x="5148679" y="4536471"/>
                  <a:pt x="5171206" y="4547108"/>
                </a:cubicBezTo>
                <a:cubicBezTo>
                  <a:pt x="5179966" y="4552114"/>
                  <a:pt x="5178714" y="4577769"/>
                  <a:pt x="5186223" y="4612186"/>
                </a:cubicBezTo>
                <a:cubicBezTo>
                  <a:pt x="5146177" y="4602799"/>
                  <a:pt x="5118643" y="4604050"/>
                  <a:pt x="5104876" y="4590910"/>
                </a:cubicBezTo>
                <a:cubicBezTo>
                  <a:pt x="5099245" y="4585278"/>
                  <a:pt x="5097838" y="4575423"/>
                  <a:pt x="5097603" y="4564394"/>
                </a:cubicBezTo>
                <a:close/>
                <a:moveTo>
                  <a:pt x="4862481" y="1869012"/>
                </a:moveTo>
                <a:cubicBezTo>
                  <a:pt x="4861151" y="1853760"/>
                  <a:pt x="4866469" y="1838274"/>
                  <a:pt x="4878984" y="1822629"/>
                </a:cubicBezTo>
                <a:cubicBezTo>
                  <a:pt x="4903388" y="1791968"/>
                  <a:pt x="4947191" y="1790091"/>
                  <a:pt x="4975348" y="1818875"/>
                </a:cubicBezTo>
                <a:cubicBezTo>
                  <a:pt x="5002255" y="1848284"/>
                  <a:pt x="5003507" y="1880198"/>
                  <a:pt x="4975975" y="1908982"/>
                </a:cubicBezTo>
                <a:cubicBezTo>
                  <a:pt x="4948442" y="1938392"/>
                  <a:pt x="4916529" y="1937140"/>
                  <a:pt x="4885868" y="1913987"/>
                </a:cubicBezTo>
                <a:cubicBezTo>
                  <a:pt x="4871788" y="1899282"/>
                  <a:pt x="4863810" y="1884265"/>
                  <a:pt x="4862481" y="1869012"/>
                </a:cubicBezTo>
                <a:close/>
                <a:moveTo>
                  <a:pt x="5089781" y="4767134"/>
                </a:moveTo>
                <a:cubicBezTo>
                  <a:pt x="5088452" y="4754854"/>
                  <a:pt x="5088608" y="4743904"/>
                  <a:pt x="5094239" y="4737959"/>
                </a:cubicBezTo>
                <a:cubicBezTo>
                  <a:pt x="5105503" y="4726070"/>
                  <a:pt x="5138668" y="4729199"/>
                  <a:pt x="5159942" y="4734831"/>
                </a:cubicBezTo>
                <a:cubicBezTo>
                  <a:pt x="5165574" y="4736707"/>
                  <a:pt x="5163072" y="4770498"/>
                  <a:pt x="5164949" y="4799282"/>
                </a:cubicBezTo>
                <a:cubicBezTo>
                  <a:pt x="5133660" y="4801784"/>
                  <a:pt x="5113638" y="4803036"/>
                  <a:pt x="5094239" y="4804287"/>
                </a:cubicBezTo>
                <a:cubicBezTo>
                  <a:pt x="5093927" y="4793024"/>
                  <a:pt x="5091111" y="4779415"/>
                  <a:pt x="5089781" y="4767134"/>
                </a:cubicBezTo>
                <a:close/>
                <a:moveTo>
                  <a:pt x="4963929" y="3200669"/>
                </a:moveTo>
                <a:cubicBezTo>
                  <a:pt x="4964398" y="3185025"/>
                  <a:pt x="4972220" y="3170476"/>
                  <a:pt x="4988490" y="3160466"/>
                </a:cubicBezTo>
                <a:cubicBezTo>
                  <a:pt x="5008513" y="3148576"/>
                  <a:pt x="5049813" y="3149201"/>
                  <a:pt x="5069835" y="3162343"/>
                </a:cubicBezTo>
                <a:cubicBezTo>
                  <a:pt x="5101749" y="3183617"/>
                  <a:pt x="5096117" y="3219911"/>
                  <a:pt x="5072964" y="3250571"/>
                </a:cubicBezTo>
                <a:cubicBezTo>
                  <a:pt x="5041678" y="3273725"/>
                  <a:pt x="5009764" y="3277480"/>
                  <a:pt x="4983483" y="3247443"/>
                </a:cubicBezTo>
                <a:cubicBezTo>
                  <a:pt x="4970342" y="3233050"/>
                  <a:pt x="4963459" y="3216312"/>
                  <a:pt x="4963929" y="3200669"/>
                </a:cubicBezTo>
                <a:close/>
                <a:moveTo>
                  <a:pt x="4964711" y="3447054"/>
                </a:moveTo>
                <a:cubicBezTo>
                  <a:pt x="4966588" y="3422650"/>
                  <a:pt x="4960331" y="3392615"/>
                  <a:pt x="4972846" y="3376346"/>
                </a:cubicBezTo>
                <a:cubicBezTo>
                  <a:pt x="4995372" y="3345059"/>
                  <a:pt x="5032291" y="3345685"/>
                  <a:pt x="5059823" y="3373218"/>
                </a:cubicBezTo>
                <a:cubicBezTo>
                  <a:pt x="5071712" y="3385106"/>
                  <a:pt x="5073590" y="3407008"/>
                  <a:pt x="5083602" y="3434540"/>
                </a:cubicBezTo>
                <a:cubicBezTo>
                  <a:pt x="5036046" y="3439546"/>
                  <a:pt x="5000379" y="3443299"/>
                  <a:pt x="4964711" y="3447054"/>
                </a:cubicBezTo>
                <a:close/>
                <a:moveTo>
                  <a:pt x="4840110" y="2086614"/>
                </a:moveTo>
                <a:cubicBezTo>
                  <a:pt x="4840031" y="2070735"/>
                  <a:pt x="4846132" y="2054778"/>
                  <a:pt x="4858334" y="2041638"/>
                </a:cubicBezTo>
                <a:cubicBezTo>
                  <a:pt x="4885241" y="2012854"/>
                  <a:pt x="4926542" y="2012229"/>
                  <a:pt x="4953448" y="2040388"/>
                </a:cubicBezTo>
                <a:cubicBezTo>
                  <a:pt x="4979728" y="2069171"/>
                  <a:pt x="4980355" y="2100458"/>
                  <a:pt x="4954074" y="2129869"/>
                </a:cubicBezTo>
                <a:cubicBezTo>
                  <a:pt x="4927792" y="2159904"/>
                  <a:pt x="4886493" y="2159904"/>
                  <a:pt x="4858961" y="2131120"/>
                </a:cubicBezTo>
                <a:cubicBezTo>
                  <a:pt x="4846446" y="2118292"/>
                  <a:pt x="4840188" y="2102493"/>
                  <a:pt x="4840110" y="2086614"/>
                </a:cubicBezTo>
                <a:close/>
                <a:moveTo>
                  <a:pt x="4944922" y="3635011"/>
                </a:moveTo>
                <a:cubicBezTo>
                  <a:pt x="4945314" y="3619915"/>
                  <a:pt x="4948755" y="3605680"/>
                  <a:pt x="4955951" y="3597232"/>
                </a:cubicBezTo>
                <a:cubicBezTo>
                  <a:pt x="4969716" y="3580964"/>
                  <a:pt x="5007887" y="3585344"/>
                  <a:pt x="5055443" y="3577209"/>
                </a:cubicBezTo>
                <a:cubicBezTo>
                  <a:pt x="5047935" y="3624765"/>
                  <a:pt x="5050438" y="3655427"/>
                  <a:pt x="5037923" y="3678579"/>
                </a:cubicBezTo>
                <a:cubicBezTo>
                  <a:pt x="5022906" y="3706738"/>
                  <a:pt x="4964711" y="3706738"/>
                  <a:pt x="4952196" y="3677954"/>
                </a:cubicBezTo>
                <a:cubicBezTo>
                  <a:pt x="4947190" y="3666064"/>
                  <a:pt x="4944531" y="3650107"/>
                  <a:pt x="4944922" y="3635011"/>
                </a:cubicBezTo>
                <a:close/>
                <a:moveTo>
                  <a:pt x="4828612" y="2295220"/>
                </a:moveTo>
                <a:cubicBezTo>
                  <a:pt x="4829082" y="2278169"/>
                  <a:pt x="4836747" y="2261274"/>
                  <a:pt x="4851452" y="2248134"/>
                </a:cubicBezTo>
                <a:cubicBezTo>
                  <a:pt x="4878359" y="2223729"/>
                  <a:pt x="4915277" y="2224982"/>
                  <a:pt x="4940932" y="2250636"/>
                </a:cubicBezTo>
                <a:cubicBezTo>
                  <a:pt x="4969091" y="2278795"/>
                  <a:pt x="4968466" y="2320093"/>
                  <a:pt x="4938429" y="2345750"/>
                </a:cubicBezTo>
                <a:cubicBezTo>
                  <a:pt x="4908395" y="2371406"/>
                  <a:pt x="4877733" y="2370152"/>
                  <a:pt x="4848949" y="2343245"/>
                </a:cubicBezTo>
                <a:cubicBezTo>
                  <a:pt x="4834870" y="2329479"/>
                  <a:pt x="4828143" y="2312271"/>
                  <a:pt x="4828612" y="2295220"/>
                </a:cubicBezTo>
                <a:close/>
                <a:moveTo>
                  <a:pt x="4806399" y="2520722"/>
                </a:moveTo>
                <a:cubicBezTo>
                  <a:pt x="4805929" y="2503280"/>
                  <a:pt x="4812969" y="2485602"/>
                  <a:pt x="4827673" y="2472149"/>
                </a:cubicBezTo>
                <a:cubicBezTo>
                  <a:pt x="4857084" y="2445242"/>
                  <a:pt x="4888996" y="2444616"/>
                  <a:pt x="4917780" y="2472148"/>
                </a:cubicBezTo>
                <a:cubicBezTo>
                  <a:pt x="4946564" y="2499682"/>
                  <a:pt x="4945313" y="2531594"/>
                  <a:pt x="4921535" y="2562256"/>
                </a:cubicBezTo>
                <a:cubicBezTo>
                  <a:pt x="4892750" y="2589789"/>
                  <a:pt x="4862090" y="2593543"/>
                  <a:pt x="4830177" y="2567887"/>
                </a:cubicBezTo>
                <a:cubicBezTo>
                  <a:pt x="4814847" y="2555373"/>
                  <a:pt x="4806869" y="2538165"/>
                  <a:pt x="4806399" y="2520722"/>
                </a:cubicBezTo>
                <a:close/>
                <a:moveTo>
                  <a:pt x="5027911" y="5479464"/>
                </a:moveTo>
                <a:cubicBezTo>
                  <a:pt x="5031039" y="5460065"/>
                  <a:pt x="5031039" y="5444421"/>
                  <a:pt x="5033543" y="5443795"/>
                </a:cubicBezTo>
                <a:cubicBezTo>
                  <a:pt x="5051063" y="5440041"/>
                  <a:pt x="5069835" y="5439416"/>
                  <a:pt x="5087982" y="5439416"/>
                </a:cubicBezTo>
                <a:cubicBezTo>
                  <a:pt x="5089234" y="5439416"/>
                  <a:pt x="5092989" y="5463193"/>
                  <a:pt x="5091111" y="5463820"/>
                </a:cubicBezTo>
                <a:cubicBezTo>
                  <a:pt x="5073590" y="5469452"/>
                  <a:pt x="5054818" y="5473205"/>
                  <a:pt x="5027911" y="5479464"/>
                </a:cubicBezTo>
                <a:close/>
                <a:moveTo>
                  <a:pt x="4919032" y="4127862"/>
                </a:moveTo>
                <a:cubicBezTo>
                  <a:pt x="4915904" y="4102832"/>
                  <a:pt x="4916529" y="4075298"/>
                  <a:pt x="4924038" y="4052147"/>
                </a:cubicBezTo>
                <a:cubicBezTo>
                  <a:pt x="4926542" y="4044012"/>
                  <a:pt x="4954699" y="4044011"/>
                  <a:pt x="4970968" y="4040257"/>
                </a:cubicBezTo>
                <a:cubicBezTo>
                  <a:pt x="4969091" y="4067790"/>
                  <a:pt x="4967215" y="4095322"/>
                  <a:pt x="4964086" y="4149763"/>
                </a:cubicBezTo>
                <a:cubicBezTo>
                  <a:pt x="4942811" y="4139750"/>
                  <a:pt x="4919657" y="4135370"/>
                  <a:pt x="4919032" y="4127862"/>
                </a:cubicBezTo>
                <a:close/>
                <a:moveTo>
                  <a:pt x="4714505" y="1686197"/>
                </a:moveTo>
                <a:lnTo>
                  <a:pt x="4753105" y="1683167"/>
                </a:lnTo>
                <a:lnTo>
                  <a:pt x="4752282" y="1683725"/>
                </a:lnTo>
                <a:cubicBezTo>
                  <a:pt x="4744860" y="1687059"/>
                  <a:pt x="4737449" y="1688760"/>
                  <a:pt x="4730136" y="1688954"/>
                </a:cubicBezTo>
                <a:close/>
                <a:moveTo>
                  <a:pt x="4785280" y="2742782"/>
                </a:moveTo>
                <a:cubicBezTo>
                  <a:pt x="4784655" y="2725418"/>
                  <a:pt x="4791381" y="2707740"/>
                  <a:pt x="4805773" y="2694286"/>
                </a:cubicBezTo>
                <a:cubicBezTo>
                  <a:pt x="4834557" y="2667380"/>
                  <a:pt x="4866469" y="2666129"/>
                  <a:pt x="4895254" y="2693661"/>
                </a:cubicBezTo>
                <a:cubicBezTo>
                  <a:pt x="4924038" y="2721195"/>
                  <a:pt x="4922787" y="2752481"/>
                  <a:pt x="4899635" y="2783143"/>
                </a:cubicBezTo>
                <a:cubicBezTo>
                  <a:pt x="4870850" y="2810675"/>
                  <a:pt x="4840188" y="2814430"/>
                  <a:pt x="4808901" y="2789401"/>
                </a:cubicBezTo>
                <a:cubicBezTo>
                  <a:pt x="4793884" y="2777198"/>
                  <a:pt x="4785906" y="2760146"/>
                  <a:pt x="4785280" y="2742782"/>
                </a:cubicBezTo>
                <a:close/>
                <a:moveTo>
                  <a:pt x="4762440" y="2961792"/>
                </a:moveTo>
                <a:cubicBezTo>
                  <a:pt x="4762596" y="2946461"/>
                  <a:pt x="4769792" y="2931131"/>
                  <a:pt x="4783871" y="2917052"/>
                </a:cubicBezTo>
                <a:cubicBezTo>
                  <a:pt x="4812656" y="2888893"/>
                  <a:pt x="4845820" y="2888892"/>
                  <a:pt x="4873354" y="2917051"/>
                </a:cubicBezTo>
                <a:cubicBezTo>
                  <a:pt x="4902138" y="2945836"/>
                  <a:pt x="4899008" y="2977122"/>
                  <a:pt x="4873979" y="3007784"/>
                </a:cubicBezTo>
                <a:cubicBezTo>
                  <a:pt x="4843317" y="3032813"/>
                  <a:pt x="4811404" y="3035317"/>
                  <a:pt x="4783246" y="3006533"/>
                </a:cubicBezTo>
                <a:cubicBezTo>
                  <a:pt x="4769167" y="2992454"/>
                  <a:pt x="4762284" y="2977122"/>
                  <a:pt x="4762440" y="2961792"/>
                </a:cubicBezTo>
                <a:close/>
                <a:moveTo>
                  <a:pt x="4873431" y="4540615"/>
                </a:moveTo>
                <a:cubicBezTo>
                  <a:pt x="4872101" y="4527553"/>
                  <a:pt x="4873665" y="4514256"/>
                  <a:pt x="4878984" y="4507687"/>
                </a:cubicBezTo>
                <a:cubicBezTo>
                  <a:pt x="4892125" y="4492042"/>
                  <a:pt x="4923412" y="4491417"/>
                  <a:pt x="4947191" y="4483909"/>
                </a:cubicBezTo>
                <a:cubicBezTo>
                  <a:pt x="4954074" y="4489540"/>
                  <a:pt x="4960331" y="4495171"/>
                  <a:pt x="4966588" y="4500804"/>
                </a:cubicBezTo>
                <a:cubicBezTo>
                  <a:pt x="4962208" y="4525208"/>
                  <a:pt x="4964711" y="4556496"/>
                  <a:pt x="4950319" y="4570886"/>
                </a:cubicBezTo>
                <a:cubicBezTo>
                  <a:pt x="4938429" y="4582775"/>
                  <a:pt x="4898383" y="4583402"/>
                  <a:pt x="4885242" y="4572137"/>
                </a:cubicBezTo>
                <a:cubicBezTo>
                  <a:pt x="4878984" y="4566505"/>
                  <a:pt x="4874760" y="4553678"/>
                  <a:pt x="4873431" y="4540615"/>
                </a:cubicBezTo>
                <a:close/>
                <a:moveTo>
                  <a:pt x="4771357" y="3415142"/>
                </a:moveTo>
                <a:cubicBezTo>
                  <a:pt x="4775112" y="3386983"/>
                  <a:pt x="4776989" y="3369462"/>
                  <a:pt x="4779491" y="3351942"/>
                </a:cubicBezTo>
                <a:cubicBezTo>
                  <a:pt x="4797013" y="3355697"/>
                  <a:pt x="4820790" y="3353819"/>
                  <a:pt x="4829551" y="3364456"/>
                </a:cubicBezTo>
                <a:cubicBezTo>
                  <a:pt x="4840815" y="3378224"/>
                  <a:pt x="4839563" y="3401376"/>
                  <a:pt x="4843317" y="3420773"/>
                </a:cubicBezTo>
                <a:cubicBezTo>
                  <a:pt x="4823293" y="3418897"/>
                  <a:pt x="4803270" y="3417645"/>
                  <a:pt x="4771357" y="3415142"/>
                </a:cubicBezTo>
                <a:close/>
                <a:moveTo>
                  <a:pt x="4638700" y="1840932"/>
                </a:moveTo>
                <a:cubicBezTo>
                  <a:pt x="4639013" y="1824038"/>
                  <a:pt x="4646521" y="1807299"/>
                  <a:pt x="4661226" y="1793846"/>
                </a:cubicBezTo>
                <a:cubicBezTo>
                  <a:pt x="4690637" y="1767564"/>
                  <a:pt x="4721924" y="1767564"/>
                  <a:pt x="4751333" y="1793221"/>
                </a:cubicBezTo>
                <a:cubicBezTo>
                  <a:pt x="4781369" y="1818875"/>
                  <a:pt x="4782620" y="1859549"/>
                  <a:pt x="4755088" y="1888332"/>
                </a:cubicBezTo>
                <a:cubicBezTo>
                  <a:pt x="4726929" y="1917116"/>
                  <a:pt x="4687507" y="1917116"/>
                  <a:pt x="4659349" y="1888958"/>
                </a:cubicBezTo>
                <a:cubicBezTo>
                  <a:pt x="4645270" y="1874878"/>
                  <a:pt x="4638387" y="1857826"/>
                  <a:pt x="4638700" y="1840932"/>
                </a:cubicBezTo>
                <a:close/>
                <a:moveTo>
                  <a:pt x="4741634" y="3183383"/>
                </a:moveTo>
                <a:cubicBezTo>
                  <a:pt x="4741791" y="3168130"/>
                  <a:pt x="4748830" y="3152955"/>
                  <a:pt x="4762597" y="3139189"/>
                </a:cubicBezTo>
                <a:cubicBezTo>
                  <a:pt x="4790129" y="3111032"/>
                  <a:pt x="4822042" y="3114160"/>
                  <a:pt x="4852077" y="3138564"/>
                </a:cubicBezTo>
                <a:cubicBezTo>
                  <a:pt x="4875856" y="3169226"/>
                  <a:pt x="4878984" y="3200512"/>
                  <a:pt x="4850826" y="3228671"/>
                </a:cubicBezTo>
                <a:cubicBezTo>
                  <a:pt x="4822668" y="3256203"/>
                  <a:pt x="4789504" y="3256203"/>
                  <a:pt x="4761970" y="3228044"/>
                </a:cubicBezTo>
                <a:cubicBezTo>
                  <a:pt x="4748204" y="3213965"/>
                  <a:pt x="4741478" y="3198635"/>
                  <a:pt x="4741634" y="3183383"/>
                </a:cubicBezTo>
                <a:close/>
                <a:moveTo>
                  <a:pt x="4841362" y="4758843"/>
                </a:moveTo>
                <a:cubicBezTo>
                  <a:pt x="4840970" y="4745624"/>
                  <a:pt x="4847697" y="4732327"/>
                  <a:pt x="4862090" y="4722942"/>
                </a:cubicBezTo>
                <a:cubicBezTo>
                  <a:pt x="4878359" y="4712304"/>
                  <a:pt x="4914652" y="4713555"/>
                  <a:pt x="4929044" y="4724819"/>
                </a:cubicBezTo>
                <a:cubicBezTo>
                  <a:pt x="4942184" y="4735456"/>
                  <a:pt x="4939681" y="4767370"/>
                  <a:pt x="4947191" y="4805539"/>
                </a:cubicBezTo>
                <a:cubicBezTo>
                  <a:pt x="4907768" y="4801159"/>
                  <a:pt x="4880236" y="4805539"/>
                  <a:pt x="4863341" y="4794277"/>
                </a:cubicBezTo>
                <a:cubicBezTo>
                  <a:pt x="4849262" y="4785202"/>
                  <a:pt x="4841753" y="4772062"/>
                  <a:pt x="4841362" y="4758843"/>
                </a:cubicBezTo>
                <a:close/>
                <a:moveTo>
                  <a:pt x="4616564" y="2061037"/>
                </a:moveTo>
                <a:cubicBezTo>
                  <a:pt x="4617267" y="2043985"/>
                  <a:pt x="4625245" y="2027246"/>
                  <a:pt x="4640577" y="2014106"/>
                </a:cubicBezTo>
                <a:cubicBezTo>
                  <a:pt x="4670613" y="1988451"/>
                  <a:pt x="4701274" y="1988452"/>
                  <a:pt x="4730683" y="2015358"/>
                </a:cubicBezTo>
                <a:cubicBezTo>
                  <a:pt x="4760093" y="2042890"/>
                  <a:pt x="4760093" y="2082939"/>
                  <a:pt x="4732561" y="2111095"/>
                </a:cubicBezTo>
                <a:cubicBezTo>
                  <a:pt x="4703777" y="2139880"/>
                  <a:pt x="4663728" y="2139254"/>
                  <a:pt x="4636196" y="2109845"/>
                </a:cubicBezTo>
                <a:cubicBezTo>
                  <a:pt x="4622430" y="2095453"/>
                  <a:pt x="4615860" y="2078089"/>
                  <a:pt x="4616564" y="2061037"/>
                </a:cubicBezTo>
                <a:close/>
                <a:moveTo>
                  <a:pt x="4593724" y="2286460"/>
                </a:moveTo>
                <a:cubicBezTo>
                  <a:pt x="4593803" y="2269409"/>
                  <a:pt x="4601155" y="2252201"/>
                  <a:pt x="4615547" y="2238121"/>
                </a:cubicBezTo>
                <a:cubicBezTo>
                  <a:pt x="4644331" y="2209964"/>
                  <a:pt x="4684379" y="2210589"/>
                  <a:pt x="4711286" y="2240624"/>
                </a:cubicBezTo>
                <a:cubicBezTo>
                  <a:pt x="4738193" y="2269408"/>
                  <a:pt x="4736315" y="2310709"/>
                  <a:pt x="4705654" y="2336363"/>
                </a:cubicBezTo>
                <a:cubicBezTo>
                  <a:pt x="4675618" y="2362019"/>
                  <a:pt x="4644332" y="2360767"/>
                  <a:pt x="4615548" y="2333860"/>
                </a:cubicBezTo>
                <a:cubicBezTo>
                  <a:pt x="4600843" y="2320407"/>
                  <a:pt x="4593647" y="2303511"/>
                  <a:pt x="4593724" y="2286460"/>
                </a:cubicBezTo>
                <a:close/>
                <a:moveTo>
                  <a:pt x="4698145" y="3858792"/>
                </a:moveTo>
                <a:cubicBezTo>
                  <a:pt x="4704402" y="3821874"/>
                  <a:pt x="4716291" y="3788710"/>
                  <a:pt x="4762597" y="3789335"/>
                </a:cubicBezTo>
                <a:cubicBezTo>
                  <a:pt x="4774486" y="3789335"/>
                  <a:pt x="4785749" y="3798095"/>
                  <a:pt x="4797013" y="3803102"/>
                </a:cubicBezTo>
                <a:cubicBezTo>
                  <a:pt x="4790129" y="3813114"/>
                  <a:pt x="4784497" y="3826881"/>
                  <a:pt x="4775112" y="3830634"/>
                </a:cubicBezTo>
                <a:cubicBezTo>
                  <a:pt x="4750082" y="3841898"/>
                  <a:pt x="4723801" y="3850033"/>
                  <a:pt x="4698145" y="3858792"/>
                </a:cubicBezTo>
                <a:close/>
                <a:moveTo>
                  <a:pt x="4698145" y="3859418"/>
                </a:moveTo>
                <a:cubicBezTo>
                  <a:pt x="4728181" y="3865050"/>
                  <a:pt x="4758217" y="3870055"/>
                  <a:pt x="4788252" y="3876313"/>
                </a:cubicBezTo>
                <a:cubicBezTo>
                  <a:pt x="4794509" y="3877565"/>
                  <a:pt x="4799516" y="3881945"/>
                  <a:pt x="4805147" y="3885074"/>
                </a:cubicBezTo>
                <a:cubicBezTo>
                  <a:pt x="4800141" y="3890704"/>
                  <a:pt x="4797013" y="3898839"/>
                  <a:pt x="4790756" y="3901344"/>
                </a:cubicBezTo>
                <a:cubicBezTo>
                  <a:pt x="4745075" y="3920741"/>
                  <a:pt x="4717544" y="3898839"/>
                  <a:pt x="4698145" y="3859418"/>
                </a:cubicBezTo>
                <a:close/>
                <a:moveTo>
                  <a:pt x="4696894" y="3859418"/>
                </a:moveTo>
                <a:cubicBezTo>
                  <a:pt x="4697520" y="3858792"/>
                  <a:pt x="4697520" y="3858792"/>
                  <a:pt x="4698145" y="3858792"/>
                </a:cubicBezTo>
                <a:cubicBezTo>
                  <a:pt x="4698145" y="3858792"/>
                  <a:pt x="4698145" y="3859418"/>
                  <a:pt x="4698145" y="3859418"/>
                </a:cubicBezTo>
                <a:close/>
                <a:moveTo>
                  <a:pt x="4583947" y="2495458"/>
                </a:moveTo>
                <a:cubicBezTo>
                  <a:pt x="4584104" y="2478563"/>
                  <a:pt x="4591456" y="2461824"/>
                  <a:pt x="4606161" y="2448371"/>
                </a:cubicBezTo>
                <a:cubicBezTo>
                  <a:pt x="4634945" y="2421463"/>
                  <a:pt x="4665607" y="2420838"/>
                  <a:pt x="4695642" y="2446494"/>
                </a:cubicBezTo>
                <a:cubicBezTo>
                  <a:pt x="4725678" y="2472774"/>
                  <a:pt x="4726929" y="2513447"/>
                  <a:pt x="4700649" y="2541606"/>
                </a:cubicBezTo>
                <a:cubicBezTo>
                  <a:pt x="4673116" y="2571016"/>
                  <a:pt x="4633068" y="2571643"/>
                  <a:pt x="4604910" y="2543484"/>
                </a:cubicBezTo>
                <a:cubicBezTo>
                  <a:pt x="4590830" y="2529405"/>
                  <a:pt x="4583791" y="2512353"/>
                  <a:pt x="4583947" y="2495458"/>
                </a:cubicBezTo>
                <a:close/>
                <a:moveTo>
                  <a:pt x="4679608" y="4067555"/>
                </a:moveTo>
                <a:cubicBezTo>
                  <a:pt x="4680312" y="4052459"/>
                  <a:pt x="4688133" y="4037754"/>
                  <a:pt x="4703151" y="4028368"/>
                </a:cubicBezTo>
                <a:cubicBezTo>
                  <a:pt x="4721924" y="4016479"/>
                  <a:pt x="4764475" y="4016479"/>
                  <a:pt x="4778240" y="4030246"/>
                </a:cubicBezTo>
                <a:cubicBezTo>
                  <a:pt x="4794509" y="4046514"/>
                  <a:pt x="4791381" y="4082182"/>
                  <a:pt x="4797013" y="4109715"/>
                </a:cubicBezTo>
                <a:cubicBezTo>
                  <a:pt x="4790756" y="4115972"/>
                  <a:pt x="4785124" y="4121604"/>
                  <a:pt x="4778867" y="4127862"/>
                </a:cubicBezTo>
                <a:cubicBezTo>
                  <a:pt x="4751333" y="4122229"/>
                  <a:pt x="4717544" y="4124106"/>
                  <a:pt x="4698771" y="4109089"/>
                </a:cubicBezTo>
                <a:cubicBezTo>
                  <a:pt x="4685318" y="4098138"/>
                  <a:pt x="4678904" y="4082652"/>
                  <a:pt x="4679608" y="4067555"/>
                </a:cubicBezTo>
                <a:close/>
                <a:moveTo>
                  <a:pt x="4561968" y="2717440"/>
                </a:moveTo>
                <a:cubicBezTo>
                  <a:pt x="4562202" y="2700232"/>
                  <a:pt x="4569868" y="2683024"/>
                  <a:pt x="4584886" y="2669258"/>
                </a:cubicBezTo>
                <a:cubicBezTo>
                  <a:pt x="4611792" y="2644228"/>
                  <a:pt x="4648712" y="2644853"/>
                  <a:pt x="4676245" y="2671134"/>
                </a:cubicBezTo>
                <a:cubicBezTo>
                  <a:pt x="4705029" y="2699919"/>
                  <a:pt x="4705029" y="2740592"/>
                  <a:pt x="4674368" y="2767499"/>
                </a:cubicBezTo>
                <a:cubicBezTo>
                  <a:pt x="4644332" y="2793781"/>
                  <a:pt x="4613045" y="2793155"/>
                  <a:pt x="4583634" y="2765621"/>
                </a:cubicBezTo>
                <a:cubicBezTo>
                  <a:pt x="4568929" y="2751855"/>
                  <a:pt x="4561733" y="2734647"/>
                  <a:pt x="4561968" y="2717440"/>
                </a:cubicBezTo>
                <a:close/>
                <a:moveTo>
                  <a:pt x="4779883" y="5636134"/>
                </a:moveTo>
                <a:cubicBezTo>
                  <a:pt x="4778709" y="5624948"/>
                  <a:pt x="4779805" y="5613997"/>
                  <a:pt x="4783872" y="5610868"/>
                </a:cubicBezTo>
                <a:cubicBezTo>
                  <a:pt x="4798264" y="5599605"/>
                  <a:pt x="4829551" y="5593348"/>
                  <a:pt x="4842067" y="5601483"/>
                </a:cubicBezTo>
                <a:cubicBezTo>
                  <a:pt x="4854582" y="5608991"/>
                  <a:pt x="4854582" y="5638401"/>
                  <a:pt x="4863341" y="5672818"/>
                </a:cubicBezTo>
                <a:cubicBezTo>
                  <a:pt x="4828925" y="5669063"/>
                  <a:pt x="4803271" y="5673443"/>
                  <a:pt x="4789504" y="5662806"/>
                </a:cubicBezTo>
                <a:cubicBezTo>
                  <a:pt x="4784498" y="5658738"/>
                  <a:pt x="4781056" y="5647319"/>
                  <a:pt x="4779883" y="5636134"/>
                </a:cubicBezTo>
                <a:close/>
                <a:moveTo>
                  <a:pt x="4669988" y="4318087"/>
                </a:moveTo>
                <a:cubicBezTo>
                  <a:pt x="4673741" y="4294934"/>
                  <a:pt x="4669361" y="4262397"/>
                  <a:pt x="4683128" y="4251758"/>
                </a:cubicBezTo>
                <a:cubicBezTo>
                  <a:pt x="4697519" y="4239869"/>
                  <a:pt x="4728806" y="4248630"/>
                  <a:pt x="4752585" y="4248630"/>
                </a:cubicBezTo>
                <a:cubicBezTo>
                  <a:pt x="4750082" y="4265524"/>
                  <a:pt x="4747579" y="4282419"/>
                  <a:pt x="4743825" y="4306198"/>
                </a:cubicBezTo>
                <a:cubicBezTo>
                  <a:pt x="4715040" y="4310578"/>
                  <a:pt x="4692514" y="4314332"/>
                  <a:pt x="4669988" y="4318087"/>
                </a:cubicBezTo>
                <a:close/>
                <a:moveTo>
                  <a:pt x="4540223" y="2939578"/>
                </a:moveTo>
                <a:cubicBezTo>
                  <a:pt x="4540458" y="2922526"/>
                  <a:pt x="4547967" y="2905475"/>
                  <a:pt x="4562359" y="2892022"/>
                </a:cubicBezTo>
                <a:cubicBezTo>
                  <a:pt x="4591143" y="2865115"/>
                  <a:pt x="4633068" y="2867618"/>
                  <a:pt x="4657472" y="2898280"/>
                </a:cubicBezTo>
                <a:cubicBezTo>
                  <a:pt x="4681875" y="2929566"/>
                  <a:pt x="4678122" y="2959602"/>
                  <a:pt x="4651214" y="2989012"/>
                </a:cubicBezTo>
                <a:cubicBezTo>
                  <a:pt x="4621180" y="3012790"/>
                  <a:pt x="4591143" y="3014041"/>
                  <a:pt x="4561734" y="2987134"/>
                </a:cubicBezTo>
                <a:cubicBezTo>
                  <a:pt x="4547029" y="2973681"/>
                  <a:pt x="4539989" y="2956629"/>
                  <a:pt x="4540223" y="2939578"/>
                </a:cubicBezTo>
                <a:close/>
                <a:moveTo>
                  <a:pt x="4664980" y="4689152"/>
                </a:moveTo>
                <a:cubicBezTo>
                  <a:pt x="4679373" y="4692280"/>
                  <a:pt x="4699397" y="4691028"/>
                  <a:pt x="4706279" y="4699163"/>
                </a:cubicBezTo>
                <a:cubicBezTo>
                  <a:pt x="4715666" y="4711052"/>
                  <a:pt x="4715666" y="4730449"/>
                  <a:pt x="4719421" y="4746719"/>
                </a:cubicBezTo>
                <a:cubicBezTo>
                  <a:pt x="4706906" y="4740462"/>
                  <a:pt x="4694391" y="4734206"/>
                  <a:pt x="4679998" y="4726696"/>
                </a:cubicBezTo>
                <a:cubicBezTo>
                  <a:pt x="4674993" y="4713555"/>
                  <a:pt x="4669988" y="4701666"/>
                  <a:pt x="4664980" y="4689152"/>
                </a:cubicBezTo>
                <a:close/>
                <a:moveTo>
                  <a:pt x="4530369" y="3171806"/>
                </a:moveTo>
                <a:cubicBezTo>
                  <a:pt x="4530447" y="3154520"/>
                  <a:pt x="4537956" y="3137312"/>
                  <a:pt x="4552974" y="3124797"/>
                </a:cubicBezTo>
                <a:cubicBezTo>
                  <a:pt x="4583009" y="3099768"/>
                  <a:pt x="4614296" y="3100393"/>
                  <a:pt x="4641828" y="3128552"/>
                </a:cubicBezTo>
                <a:cubicBezTo>
                  <a:pt x="4669361" y="3156711"/>
                  <a:pt x="4666233" y="3187999"/>
                  <a:pt x="4641828" y="3218034"/>
                </a:cubicBezTo>
                <a:cubicBezTo>
                  <a:pt x="4612418" y="3243063"/>
                  <a:pt x="4581758" y="3245566"/>
                  <a:pt x="4552347" y="3219284"/>
                </a:cubicBezTo>
                <a:cubicBezTo>
                  <a:pt x="4537642" y="3206456"/>
                  <a:pt x="4530290" y="3189092"/>
                  <a:pt x="4530369" y="3171806"/>
                </a:cubicBezTo>
                <a:close/>
                <a:moveTo>
                  <a:pt x="4415701" y="1818953"/>
                </a:moveTo>
                <a:cubicBezTo>
                  <a:pt x="4415936" y="1801667"/>
                  <a:pt x="4423131" y="1784460"/>
                  <a:pt x="4437211" y="1770694"/>
                </a:cubicBezTo>
                <a:cubicBezTo>
                  <a:pt x="4465370" y="1743160"/>
                  <a:pt x="4506668" y="1743787"/>
                  <a:pt x="4534201" y="1771944"/>
                </a:cubicBezTo>
                <a:cubicBezTo>
                  <a:pt x="4561734" y="1800103"/>
                  <a:pt x="4561107" y="1841402"/>
                  <a:pt x="4532950" y="1868935"/>
                </a:cubicBezTo>
                <a:cubicBezTo>
                  <a:pt x="4504791" y="1896467"/>
                  <a:pt x="4463492" y="1895842"/>
                  <a:pt x="4435960" y="1867683"/>
                </a:cubicBezTo>
                <a:cubicBezTo>
                  <a:pt x="4422194" y="1853603"/>
                  <a:pt x="4415467" y="1836239"/>
                  <a:pt x="4415701" y="1818953"/>
                </a:cubicBezTo>
                <a:close/>
                <a:moveTo>
                  <a:pt x="4509719" y="3394883"/>
                </a:moveTo>
                <a:cubicBezTo>
                  <a:pt x="4508859" y="3379162"/>
                  <a:pt x="4515116" y="3364458"/>
                  <a:pt x="4529195" y="3350692"/>
                </a:cubicBezTo>
                <a:cubicBezTo>
                  <a:pt x="4556727" y="3322533"/>
                  <a:pt x="4589891" y="3322532"/>
                  <a:pt x="4618050" y="3350064"/>
                </a:cubicBezTo>
                <a:cubicBezTo>
                  <a:pt x="4646208" y="3377598"/>
                  <a:pt x="4645584" y="3410136"/>
                  <a:pt x="4618677" y="3438920"/>
                </a:cubicBezTo>
                <a:cubicBezTo>
                  <a:pt x="4590518" y="3468330"/>
                  <a:pt x="4559231" y="3460196"/>
                  <a:pt x="4532950" y="3445177"/>
                </a:cubicBezTo>
                <a:cubicBezTo>
                  <a:pt x="4518558" y="3427343"/>
                  <a:pt x="4510579" y="3410605"/>
                  <a:pt x="4509719" y="3394883"/>
                </a:cubicBezTo>
                <a:close/>
                <a:moveTo>
                  <a:pt x="4393175" y="2039371"/>
                </a:moveTo>
                <a:cubicBezTo>
                  <a:pt x="4393878" y="2022085"/>
                  <a:pt x="4401544" y="2005032"/>
                  <a:pt x="4415936" y="1991580"/>
                </a:cubicBezTo>
                <a:cubicBezTo>
                  <a:pt x="4444720" y="1964673"/>
                  <a:pt x="4486019" y="1966550"/>
                  <a:pt x="4512926" y="1995334"/>
                </a:cubicBezTo>
                <a:cubicBezTo>
                  <a:pt x="4539833" y="2024118"/>
                  <a:pt x="4537955" y="2065417"/>
                  <a:pt x="4509171" y="2092324"/>
                </a:cubicBezTo>
                <a:cubicBezTo>
                  <a:pt x="4480387" y="2119231"/>
                  <a:pt x="4439088" y="2117353"/>
                  <a:pt x="4412181" y="2088569"/>
                </a:cubicBezTo>
                <a:cubicBezTo>
                  <a:pt x="4398728" y="2074177"/>
                  <a:pt x="4392471" y="2056657"/>
                  <a:pt x="4393175" y="2039371"/>
                </a:cubicBezTo>
                <a:close/>
                <a:moveTo>
                  <a:pt x="4487036" y="3608104"/>
                </a:moveTo>
                <a:cubicBezTo>
                  <a:pt x="4488209" y="3592383"/>
                  <a:pt x="4496657" y="3578148"/>
                  <a:pt x="4513552" y="3569075"/>
                </a:cubicBezTo>
                <a:cubicBezTo>
                  <a:pt x="4534201" y="3557810"/>
                  <a:pt x="4575501" y="3560940"/>
                  <a:pt x="4594898" y="3574705"/>
                </a:cubicBezTo>
                <a:cubicBezTo>
                  <a:pt x="4626812" y="3597859"/>
                  <a:pt x="4616800" y="3633525"/>
                  <a:pt x="4597401" y="3660432"/>
                </a:cubicBezTo>
                <a:cubicBezTo>
                  <a:pt x="4561734" y="3684211"/>
                  <a:pt x="4529195" y="3686713"/>
                  <a:pt x="4504166" y="3656052"/>
                </a:cubicBezTo>
                <a:cubicBezTo>
                  <a:pt x="4491963" y="3641034"/>
                  <a:pt x="4485863" y="3623826"/>
                  <a:pt x="4487036" y="3608104"/>
                </a:cubicBezTo>
                <a:close/>
                <a:moveTo>
                  <a:pt x="4371274" y="2264324"/>
                </a:moveTo>
                <a:cubicBezTo>
                  <a:pt x="4371039" y="2247039"/>
                  <a:pt x="4377766" y="2229674"/>
                  <a:pt x="4391532" y="2215595"/>
                </a:cubicBezTo>
                <a:cubicBezTo>
                  <a:pt x="4419064" y="2187438"/>
                  <a:pt x="4460363" y="2186811"/>
                  <a:pt x="4488522" y="2214344"/>
                </a:cubicBezTo>
                <a:cubicBezTo>
                  <a:pt x="4516681" y="2241876"/>
                  <a:pt x="4517305" y="2283175"/>
                  <a:pt x="4489774" y="2311333"/>
                </a:cubicBezTo>
                <a:cubicBezTo>
                  <a:pt x="4462241" y="2339492"/>
                  <a:pt x="4420941" y="2340117"/>
                  <a:pt x="4392784" y="2312585"/>
                </a:cubicBezTo>
                <a:cubicBezTo>
                  <a:pt x="4378705" y="2298819"/>
                  <a:pt x="4371509" y="2281611"/>
                  <a:pt x="4371274" y="2264324"/>
                </a:cubicBezTo>
                <a:close/>
                <a:moveTo>
                  <a:pt x="4480231" y="3837536"/>
                </a:moveTo>
                <a:cubicBezTo>
                  <a:pt x="4476125" y="3811196"/>
                  <a:pt x="4489618" y="3781513"/>
                  <a:pt x="4515429" y="3771189"/>
                </a:cubicBezTo>
                <a:cubicBezTo>
                  <a:pt x="4527943" y="3766809"/>
                  <a:pt x="4544213" y="3771189"/>
                  <a:pt x="4559231" y="3771814"/>
                </a:cubicBezTo>
                <a:cubicBezTo>
                  <a:pt x="4552347" y="3781200"/>
                  <a:pt x="4544213" y="3789961"/>
                  <a:pt x="4539207" y="3799973"/>
                </a:cubicBezTo>
                <a:cubicBezTo>
                  <a:pt x="4529195" y="3821249"/>
                  <a:pt x="4520435" y="3842523"/>
                  <a:pt x="4508546" y="3871307"/>
                </a:cubicBezTo>
                <a:cubicBezTo>
                  <a:pt x="4502289" y="3868178"/>
                  <a:pt x="4494154" y="3866927"/>
                  <a:pt x="4490399" y="3861921"/>
                </a:cubicBezTo>
                <a:cubicBezTo>
                  <a:pt x="4484924" y="3854724"/>
                  <a:pt x="4481600" y="3846316"/>
                  <a:pt x="4480231" y="3837536"/>
                </a:cubicBezTo>
                <a:close/>
                <a:moveTo>
                  <a:pt x="4360010" y="2475200"/>
                </a:moveTo>
                <a:cubicBezTo>
                  <a:pt x="4359775" y="2457914"/>
                  <a:pt x="4366502" y="2440549"/>
                  <a:pt x="4380268" y="2426470"/>
                </a:cubicBezTo>
                <a:cubicBezTo>
                  <a:pt x="4407802" y="2398311"/>
                  <a:pt x="4449100" y="2397686"/>
                  <a:pt x="4477259" y="2425220"/>
                </a:cubicBezTo>
                <a:cubicBezTo>
                  <a:pt x="4505416" y="2452752"/>
                  <a:pt x="4506043" y="2494050"/>
                  <a:pt x="4478509" y="2522209"/>
                </a:cubicBezTo>
                <a:cubicBezTo>
                  <a:pt x="4450977" y="2550366"/>
                  <a:pt x="4409679" y="2550993"/>
                  <a:pt x="4381520" y="2523459"/>
                </a:cubicBezTo>
                <a:cubicBezTo>
                  <a:pt x="4367440" y="2509693"/>
                  <a:pt x="4360244" y="2492485"/>
                  <a:pt x="4360010" y="2475200"/>
                </a:cubicBezTo>
                <a:close/>
                <a:moveTo>
                  <a:pt x="4579206" y="5404550"/>
                </a:moveTo>
                <a:cubicBezTo>
                  <a:pt x="4576478" y="5387713"/>
                  <a:pt x="4580350" y="5362605"/>
                  <a:pt x="4587390" y="5359320"/>
                </a:cubicBezTo>
                <a:cubicBezTo>
                  <a:pt x="4605535" y="5350560"/>
                  <a:pt x="4636822" y="5351811"/>
                  <a:pt x="4653091" y="5363075"/>
                </a:cubicBezTo>
                <a:cubicBezTo>
                  <a:pt x="4663728" y="5371209"/>
                  <a:pt x="4658724" y="5401872"/>
                  <a:pt x="4661853" y="5438163"/>
                </a:cubicBezTo>
                <a:cubicBezTo>
                  <a:pt x="4626184" y="5430029"/>
                  <a:pt x="4597400" y="5431281"/>
                  <a:pt x="4584260" y="5417514"/>
                </a:cubicBezTo>
                <a:cubicBezTo>
                  <a:pt x="4581758" y="5414855"/>
                  <a:pt x="4580115" y="5410162"/>
                  <a:pt x="4579206" y="5404550"/>
                </a:cubicBezTo>
                <a:close/>
                <a:moveTo>
                  <a:pt x="4460989" y="4066538"/>
                </a:moveTo>
                <a:cubicBezTo>
                  <a:pt x="4464117" y="4047141"/>
                  <a:pt x="4462867" y="4023987"/>
                  <a:pt x="4468499" y="4022111"/>
                </a:cubicBezTo>
                <a:cubicBezTo>
                  <a:pt x="4482264" y="4017731"/>
                  <a:pt x="4502913" y="4018357"/>
                  <a:pt x="4514803" y="4025865"/>
                </a:cubicBezTo>
                <a:cubicBezTo>
                  <a:pt x="4522312" y="4030872"/>
                  <a:pt x="4519183" y="4052146"/>
                  <a:pt x="4521685" y="4066539"/>
                </a:cubicBezTo>
                <a:cubicBezTo>
                  <a:pt x="4503540" y="4066539"/>
                  <a:pt x="4485394" y="4066539"/>
                  <a:pt x="4460989" y="4066538"/>
                </a:cubicBezTo>
                <a:close/>
                <a:moveTo>
                  <a:pt x="4349999" y="2704613"/>
                </a:moveTo>
                <a:cubicBezTo>
                  <a:pt x="4350703" y="2687405"/>
                  <a:pt x="4358681" y="2670510"/>
                  <a:pt x="4374011" y="2657370"/>
                </a:cubicBezTo>
                <a:cubicBezTo>
                  <a:pt x="4404047" y="2631088"/>
                  <a:pt x="4435333" y="2631713"/>
                  <a:pt x="4464743" y="2658620"/>
                </a:cubicBezTo>
                <a:cubicBezTo>
                  <a:pt x="4494154" y="2685527"/>
                  <a:pt x="4494153" y="2726826"/>
                  <a:pt x="4465995" y="2754984"/>
                </a:cubicBezTo>
                <a:cubicBezTo>
                  <a:pt x="4437836" y="2783143"/>
                  <a:pt x="4397164" y="2782517"/>
                  <a:pt x="4369630" y="2753734"/>
                </a:cubicBezTo>
                <a:cubicBezTo>
                  <a:pt x="4355864" y="2739341"/>
                  <a:pt x="4349295" y="2721820"/>
                  <a:pt x="4349999" y="2704613"/>
                </a:cubicBezTo>
                <a:close/>
                <a:moveTo>
                  <a:pt x="4560160" y="5627735"/>
                </a:moveTo>
                <a:cubicBezTo>
                  <a:pt x="4556963" y="5612629"/>
                  <a:pt x="4560013" y="5590219"/>
                  <a:pt x="4567991" y="5580833"/>
                </a:cubicBezTo>
                <a:cubicBezTo>
                  <a:pt x="4578003" y="5568944"/>
                  <a:pt x="4606788" y="5573324"/>
                  <a:pt x="4641829" y="5569569"/>
                </a:cubicBezTo>
                <a:cubicBezTo>
                  <a:pt x="4634319" y="5603985"/>
                  <a:pt x="4636822" y="5632769"/>
                  <a:pt x="4624307" y="5642156"/>
                </a:cubicBezTo>
                <a:cubicBezTo>
                  <a:pt x="4611168" y="5651543"/>
                  <a:pt x="4575501" y="5650916"/>
                  <a:pt x="4565489" y="5639654"/>
                </a:cubicBezTo>
                <a:cubicBezTo>
                  <a:pt x="4562986" y="5636994"/>
                  <a:pt x="4561226" y="5632771"/>
                  <a:pt x="4560160" y="5627735"/>
                </a:cubicBezTo>
                <a:close/>
                <a:moveTo>
                  <a:pt x="4328410" y="2930114"/>
                </a:moveTo>
                <a:cubicBezTo>
                  <a:pt x="4328175" y="2914861"/>
                  <a:pt x="4334590" y="2899530"/>
                  <a:pt x="4347730" y="2884513"/>
                </a:cubicBezTo>
                <a:cubicBezTo>
                  <a:pt x="4374637" y="2853851"/>
                  <a:pt x="4415936" y="2853851"/>
                  <a:pt x="4444095" y="2882635"/>
                </a:cubicBezTo>
                <a:cubicBezTo>
                  <a:pt x="4469749" y="2908917"/>
                  <a:pt x="4470375" y="2946460"/>
                  <a:pt x="4445346" y="2973367"/>
                </a:cubicBezTo>
                <a:cubicBezTo>
                  <a:pt x="4417813" y="3003404"/>
                  <a:pt x="4376515" y="3004029"/>
                  <a:pt x="4348981" y="2975245"/>
                </a:cubicBezTo>
                <a:cubicBezTo>
                  <a:pt x="4335528" y="2960540"/>
                  <a:pt x="4328645" y="2945366"/>
                  <a:pt x="4328410" y="2930114"/>
                </a:cubicBezTo>
                <a:close/>
                <a:moveTo>
                  <a:pt x="4537330" y="5837622"/>
                </a:moveTo>
                <a:cubicBezTo>
                  <a:pt x="4536235" y="5826124"/>
                  <a:pt x="4537330" y="5813922"/>
                  <a:pt x="4541710" y="5809229"/>
                </a:cubicBezTo>
                <a:cubicBezTo>
                  <a:pt x="4553599" y="5796714"/>
                  <a:pt x="4579881" y="5797339"/>
                  <a:pt x="4612418" y="5789205"/>
                </a:cubicBezTo>
                <a:cubicBezTo>
                  <a:pt x="4609915" y="5821743"/>
                  <a:pt x="4615547" y="5849902"/>
                  <a:pt x="4606161" y="5857411"/>
                </a:cubicBezTo>
                <a:cubicBezTo>
                  <a:pt x="4591143" y="5867424"/>
                  <a:pt x="4562985" y="5869299"/>
                  <a:pt x="4546090" y="5861790"/>
                </a:cubicBezTo>
                <a:cubicBezTo>
                  <a:pt x="4541710" y="5859913"/>
                  <a:pt x="4538425" y="5849119"/>
                  <a:pt x="4537330" y="5837622"/>
                </a:cubicBezTo>
                <a:close/>
                <a:moveTo>
                  <a:pt x="4307213" y="3149358"/>
                </a:moveTo>
                <a:cubicBezTo>
                  <a:pt x="4307526" y="3132306"/>
                  <a:pt x="4315191" y="3115411"/>
                  <a:pt x="4330209" y="3102271"/>
                </a:cubicBezTo>
                <a:cubicBezTo>
                  <a:pt x="4359619" y="3075991"/>
                  <a:pt x="4390280" y="3078493"/>
                  <a:pt x="4415311" y="3099768"/>
                </a:cubicBezTo>
                <a:cubicBezTo>
                  <a:pt x="4447848" y="3131054"/>
                  <a:pt x="4447848" y="3172980"/>
                  <a:pt x="4417813" y="3198635"/>
                </a:cubicBezTo>
                <a:cubicBezTo>
                  <a:pt x="4388404" y="3224291"/>
                  <a:pt x="4357116" y="3223664"/>
                  <a:pt x="4328332" y="3197384"/>
                </a:cubicBezTo>
                <a:cubicBezTo>
                  <a:pt x="4313940" y="3183617"/>
                  <a:pt x="4306900" y="3166409"/>
                  <a:pt x="4307213" y="3149358"/>
                </a:cubicBezTo>
                <a:close/>
                <a:moveTo>
                  <a:pt x="4191295" y="1793141"/>
                </a:moveTo>
                <a:cubicBezTo>
                  <a:pt x="4192390" y="1776794"/>
                  <a:pt x="4200368" y="1760994"/>
                  <a:pt x="4215073" y="1746289"/>
                </a:cubicBezTo>
                <a:cubicBezTo>
                  <a:pt x="4243857" y="1717505"/>
                  <a:pt x="4292665" y="1721260"/>
                  <a:pt x="4317695" y="1753172"/>
                </a:cubicBezTo>
                <a:cubicBezTo>
                  <a:pt x="4343976" y="1786336"/>
                  <a:pt x="4339596" y="1819500"/>
                  <a:pt x="4313314" y="1848911"/>
                </a:cubicBezTo>
                <a:cubicBezTo>
                  <a:pt x="4281401" y="1878321"/>
                  <a:pt x="4233845" y="1875818"/>
                  <a:pt x="4208816" y="1843279"/>
                </a:cubicBezTo>
                <a:cubicBezTo>
                  <a:pt x="4195988" y="1826383"/>
                  <a:pt x="4190200" y="1809488"/>
                  <a:pt x="4191295" y="1793141"/>
                </a:cubicBezTo>
                <a:close/>
                <a:moveTo>
                  <a:pt x="4286877" y="3369462"/>
                </a:moveTo>
                <a:cubicBezTo>
                  <a:pt x="4287503" y="3352098"/>
                  <a:pt x="4295481" y="3335046"/>
                  <a:pt x="4310812" y="3323158"/>
                </a:cubicBezTo>
                <a:cubicBezTo>
                  <a:pt x="4341474" y="3298754"/>
                  <a:pt x="4373386" y="3300631"/>
                  <a:pt x="4399667" y="3329415"/>
                </a:cubicBezTo>
                <a:cubicBezTo>
                  <a:pt x="4426574" y="3358199"/>
                  <a:pt x="4422819" y="3389486"/>
                  <a:pt x="4397164" y="3418897"/>
                </a:cubicBezTo>
                <a:cubicBezTo>
                  <a:pt x="4366503" y="3443299"/>
                  <a:pt x="4335841" y="3444552"/>
                  <a:pt x="4307057" y="3417645"/>
                </a:cubicBezTo>
                <a:cubicBezTo>
                  <a:pt x="4292978" y="3404504"/>
                  <a:pt x="4286251" y="3386826"/>
                  <a:pt x="4286877" y="3369462"/>
                </a:cubicBezTo>
                <a:close/>
                <a:moveTo>
                  <a:pt x="4169864" y="2013793"/>
                </a:moveTo>
                <a:cubicBezTo>
                  <a:pt x="4171115" y="1994552"/>
                  <a:pt x="4180032" y="1976249"/>
                  <a:pt x="4196301" y="1964047"/>
                </a:cubicBezTo>
                <a:cubicBezTo>
                  <a:pt x="4230090" y="1939016"/>
                  <a:pt x="4265131" y="1942146"/>
                  <a:pt x="4294543" y="1971557"/>
                </a:cubicBezTo>
                <a:cubicBezTo>
                  <a:pt x="4323326" y="2000341"/>
                  <a:pt x="4318946" y="2050399"/>
                  <a:pt x="4286408" y="2074803"/>
                </a:cubicBezTo>
                <a:cubicBezTo>
                  <a:pt x="4251992" y="2100458"/>
                  <a:pt x="4218828" y="2095453"/>
                  <a:pt x="4189418" y="2069171"/>
                </a:cubicBezTo>
                <a:cubicBezTo>
                  <a:pt x="4175026" y="2053215"/>
                  <a:pt x="4168612" y="2033035"/>
                  <a:pt x="4169864" y="2013793"/>
                </a:cubicBezTo>
                <a:close/>
                <a:moveTo>
                  <a:pt x="4264819" y="3590427"/>
                </a:moveTo>
                <a:cubicBezTo>
                  <a:pt x="4265601" y="3575175"/>
                  <a:pt x="4273267" y="3560314"/>
                  <a:pt x="4287659" y="3547173"/>
                </a:cubicBezTo>
                <a:cubicBezTo>
                  <a:pt x="4317069" y="3520892"/>
                  <a:pt x="4350234" y="3522769"/>
                  <a:pt x="4376514" y="3551553"/>
                </a:cubicBezTo>
                <a:cubicBezTo>
                  <a:pt x="4403422" y="3580964"/>
                  <a:pt x="4396538" y="3612250"/>
                  <a:pt x="4375888" y="3639158"/>
                </a:cubicBezTo>
                <a:cubicBezTo>
                  <a:pt x="4341473" y="3663562"/>
                  <a:pt x="4309560" y="3665439"/>
                  <a:pt x="4283279" y="3636028"/>
                </a:cubicBezTo>
                <a:cubicBezTo>
                  <a:pt x="4270138" y="3621324"/>
                  <a:pt x="4264037" y="3605680"/>
                  <a:pt x="4264819" y="3590427"/>
                </a:cubicBezTo>
                <a:close/>
                <a:moveTo>
                  <a:pt x="4146867" y="2235306"/>
                </a:moveTo>
                <a:cubicBezTo>
                  <a:pt x="4148275" y="2218724"/>
                  <a:pt x="4156566" y="2202767"/>
                  <a:pt x="4171272" y="2188063"/>
                </a:cubicBezTo>
                <a:cubicBezTo>
                  <a:pt x="4200055" y="2159904"/>
                  <a:pt x="4250115" y="2164284"/>
                  <a:pt x="4274518" y="2196197"/>
                </a:cubicBezTo>
                <a:cubicBezTo>
                  <a:pt x="4300173" y="2230613"/>
                  <a:pt x="4295168" y="2263778"/>
                  <a:pt x="4268887" y="2293187"/>
                </a:cubicBezTo>
                <a:cubicBezTo>
                  <a:pt x="4236974" y="2321971"/>
                  <a:pt x="4188166" y="2318842"/>
                  <a:pt x="4163762" y="2286305"/>
                </a:cubicBezTo>
                <a:cubicBezTo>
                  <a:pt x="4150935" y="2269096"/>
                  <a:pt x="4145460" y="2251887"/>
                  <a:pt x="4146867" y="2235306"/>
                </a:cubicBezTo>
                <a:close/>
                <a:moveTo>
                  <a:pt x="4255511" y="3801067"/>
                </a:moveTo>
                <a:cubicBezTo>
                  <a:pt x="4256528" y="3783078"/>
                  <a:pt x="4264819" y="3765244"/>
                  <a:pt x="4279523" y="3758048"/>
                </a:cubicBezTo>
                <a:cubicBezTo>
                  <a:pt x="4303302" y="3746159"/>
                  <a:pt x="4333964" y="3749913"/>
                  <a:pt x="4362122" y="3746159"/>
                </a:cubicBezTo>
                <a:cubicBezTo>
                  <a:pt x="4387778" y="3786207"/>
                  <a:pt x="4388404" y="3838143"/>
                  <a:pt x="4358368" y="3850032"/>
                </a:cubicBezTo>
                <a:cubicBezTo>
                  <a:pt x="4334589" y="3860045"/>
                  <a:pt x="4297671" y="3858167"/>
                  <a:pt x="4275144" y="3845026"/>
                </a:cubicBezTo>
                <a:cubicBezTo>
                  <a:pt x="4260752" y="3837204"/>
                  <a:pt x="4254495" y="3819058"/>
                  <a:pt x="4255511" y="3801067"/>
                </a:cubicBezTo>
                <a:close/>
                <a:moveTo>
                  <a:pt x="4372760" y="5405625"/>
                </a:moveTo>
                <a:cubicBezTo>
                  <a:pt x="4380894" y="5396239"/>
                  <a:pt x="4389030" y="5386228"/>
                  <a:pt x="4391532" y="5383098"/>
                </a:cubicBezTo>
                <a:cubicBezTo>
                  <a:pt x="4411556" y="5367456"/>
                  <a:pt x="4424696" y="5357444"/>
                  <a:pt x="4437211" y="5347431"/>
                </a:cubicBezTo>
                <a:cubicBezTo>
                  <a:pt x="4434083" y="5365578"/>
                  <a:pt x="4437211" y="5390608"/>
                  <a:pt x="4426574" y="5400619"/>
                </a:cubicBezTo>
                <a:cubicBezTo>
                  <a:pt x="4415936" y="5410006"/>
                  <a:pt x="4390907" y="5404374"/>
                  <a:pt x="4372760" y="5405625"/>
                </a:cubicBezTo>
                <a:close/>
                <a:moveTo>
                  <a:pt x="4137012" y="2470193"/>
                </a:moveTo>
                <a:cubicBezTo>
                  <a:pt x="4137950" y="2451187"/>
                  <a:pt x="4146241" y="2432727"/>
                  <a:pt x="4161885" y="2420213"/>
                </a:cubicBezTo>
                <a:cubicBezTo>
                  <a:pt x="4195049" y="2394557"/>
                  <a:pt x="4229465" y="2395808"/>
                  <a:pt x="4259501" y="2425220"/>
                </a:cubicBezTo>
                <a:cubicBezTo>
                  <a:pt x="4288285" y="2453377"/>
                  <a:pt x="4285155" y="2502185"/>
                  <a:pt x="4254495" y="2528466"/>
                </a:cubicBezTo>
                <a:cubicBezTo>
                  <a:pt x="4225710" y="2552871"/>
                  <a:pt x="4182534" y="2550993"/>
                  <a:pt x="4156253" y="2523460"/>
                </a:cubicBezTo>
                <a:cubicBezTo>
                  <a:pt x="4142487" y="2508755"/>
                  <a:pt x="4136073" y="2489200"/>
                  <a:pt x="4137012" y="2470193"/>
                </a:cubicBezTo>
                <a:close/>
                <a:moveTo>
                  <a:pt x="4125436" y="2691472"/>
                </a:moveTo>
                <a:cubicBezTo>
                  <a:pt x="4123872" y="2675202"/>
                  <a:pt x="4129660" y="2658306"/>
                  <a:pt x="4143113" y="2641725"/>
                </a:cubicBezTo>
                <a:cubicBezTo>
                  <a:pt x="4168769" y="2608561"/>
                  <a:pt x="4216325" y="2605432"/>
                  <a:pt x="4245109" y="2635468"/>
                </a:cubicBezTo>
                <a:cubicBezTo>
                  <a:pt x="4274518" y="2665502"/>
                  <a:pt x="4275143" y="2698668"/>
                  <a:pt x="4247612" y="2733083"/>
                </a:cubicBezTo>
                <a:cubicBezTo>
                  <a:pt x="4217575" y="2761241"/>
                  <a:pt x="4183786" y="2765622"/>
                  <a:pt x="4151872" y="2737464"/>
                </a:cubicBezTo>
                <a:cubicBezTo>
                  <a:pt x="4135917" y="2723384"/>
                  <a:pt x="4127000" y="2707741"/>
                  <a:pt x="4125436" y="2691472"/>
                </a:cubicBezTo>
                <a:close/>
                <a:moveTo>
                  <a:pt x="4233845" y="4086562"/>
                </a:moveTo>
                <a:cubicBezTo>
                  <a:pt x="4242605" y="4038379"/>
                  <a:pt x="4240729" y="4007093"/>
                  <a:pt x="4253869" y="3984566"/>
                </a:cubicBezTo>
                <a:cubicBezTo>
                  <a:pt x="4270139" y="3956409"/>
                  <a:pt x="4323327" y="3959537"/>
                  <a:pt x="4342724" y="3986444"/>
                </a:cubicBezTo>
                <a:cubicBezTo>
                  <a:pt x="4364000" y="4015227"/>
                  <a:pt x="4365877" y="4050269"/>
                  <a:pt x="4335841" y="4069041"/>
                </a:cubicBezTo>
                <a:cubicBezTo>
                  <a:pt x="4314566" y="4083433"/>
                  <a:pt x="4282028" y="4079679"/>
                  <a:pt x="4233845" y="4086562"/>
                </a:cubicBezTo>
                <a:close/>
                <a:moveTo>
                  <a:pt x="4359619" y="5836135"/>
                </a:moveTo>
                <a:cubicBezTo>
                  <a:pt x="4362123" y="5822370"/>
                  <a:pt x="4363373" y="5807351"/>
                  <a:pt x="4369006" y="5794837"/>
                </a:cubicBezTo>
                <a:cubicBezTo>
                  <a:pt x="4370882" y="5791707"/>
                  <a:pt x="4392157" y="5791082"/>
                  <a:pt x="4394034" y="5793585"/>
                </a:cubicBezTo>
                <a:cubicBezTo>
                  <a:pt x="4399667" y="5805474"/>
                  <a:pt x="4400292" y="5819241"/>
                  <a:pt x="4404046" y="5837386"/>
                </a:cubicBezTo>
                <a:cubicBezTo>
                  <a:pt x="4384023" y="5836761"/>
                  <a:pt x="4371508" y="5836761"/>
                  <a:pt x="4359619" y="5836135"/>
                </a:cubicBezTo>
                <a:close/>
                <a:moveTo>
                  <a:pt x="4336858" y="5590297"/>
                </a:moveTo>
                <a:cubicBezTo>
                  <a:pt x="4336310" y="5578330"/>
                  <a:pt x="4338345" y="5566441"/>
                  <a:pt x="4343350" y="5560809"/>
                </a:cubicBezTo>
                <a:cubicBezTo>
                  <a:pt x="4353361" y="5549547"/>
                  <a:pt x="4389654" y="5548295"/>
                  <a:pt x="4402794" y="5558307"/>
                </a:cubicBezTo>
                <a:cubicBezTo>
                  <a:pt x="4415311" y="5567692"/>
                  <a:pt x="4413433" y="5597103"/>
                  <a:pt x="4420942" y="5632144"/>
                </a:cubicBezTo>
                <a:cubicBezTo>
                  <a:pt x="4385274" y="5627764"/>
                  <a:pt x="4356490" y="5632144"/>
                  <a:pt x="4345853" y="5620255"/>
                </a:cubicBezTo>
                <a:cubicBezTo>
                  <a:pt x="4340534" y="5614310"/>
                  <a:pt x="4337405" y="5602264"/>
                  <a:pt x="4336858" y="5590297"/>
                </a:cubicBezTo>
                <a:close/>
                <a:moveTo>
                  <a:pt x="4213900" y="4248786"/>
                </a:moveTo>
                <a:cubicBezTo>
                  <a:pt x="4213195" y="4234081"/>
                  <a:pt x="4219139" y="4219845"/>
                  <a:pt x="4232593" y="4209207"/>
                </a:cubicBezTo>
                <a:cubicBezTo>
                  <a:pt x="4250115" y="4196067"/>
                  <a:pt x="4283278" y="4202950"/>
                  <a:pt x="4309560" y="4200447"/>
                </a:cubicBezTo>
                <a:cubicBezTo>
                  <a:pt x="4301425" y="4231733"/>
                  <a:pt x="4293291" y="4263647"/>
                  <a:pt x="4283278" y="4303695"/>
                </a:cubicBezTo>
                <a:cubicBezTo>
                  <a:pt x="4263256" y="4299313"/>
                  <a:pt x="4244482" y="4299940"/>
                  <a:pt x="4235097" y="4291181"/>
                </a:cubicBezTo>
                <a:cubicBezTo>
                  <a:pt x="4221957" y="4278665"/>
                  <a:pt x="4214603" y="4263491"/>
                  <a:pt x="4213900" y="4248786"/>
                </a:cubicBezTo>
                <a:close/>
                <a:moveTo>
                  <a:pt x="4105255" y="2904145"/>
                </a:moveTo>
                <a:cubicBezTo>
                  <a:pt x="4105881" y="2888892"/>
                  <a:pt x="4113077" y="2873874"/>
                  <a:pt x="4126843" y="2859483"/>
                </a:cubicBezTo>
                <a:cubicBezTo>
                  <a:pt x="4154375" y="2830074"/>
                  <a:pt x="4195675" y="2830699"/>
                  <a:pt x="4223207" y="2859483"/>
                </a:cubicBezTo>
                <a:cubicBezTo>
                  <a:pt x="4250739" y="2888267"/>
                  <a:pt x="4248862" y="2929566"/>
                  <a:pt x="4219453" y="2956473"/>
                </a:cubicBezTo>
                <a:cubicBezTo>
                  <a:pt x="4190669" y="2983379"/>
                  <a:pt x="4148118" y="2980877"/>
                  <a:pt x="4123089" y="2950216"/>
                </a:cubicBezTo>
                <a:cubicBezTo>
                  <a:pt x="4110574" y="2934884"/>
                  <a:pt x="4104629" y="2919397"/>
                  <a:pt x="4105255" y="2904145"/>
                </a:cubicBezTo>
                <a:close/>
                <a:moveTo>
                  <a:pt x="4084919" y="3126519"/>
                </a:moveTo>
                <a:cubicBezTo>
                  <a:pt x="4085388" y="3109310"/>
                  <a:pt x="4093366" y="3092259"/>
                  <a:pt x="4108697" y="3079119"/>
                </a:cubicBezTo>
                <a:cubicBezTo>
                  <a:pt x="4139358" y="3052837"/>
                  <a:pt x="4170020" y="3055340"/>
                  <a:pt x="4195049" y="3077241"/>
                </a:cubicBezTo>
                <a:cubicBezTo>
                  <a:pt x="4227588" y="3109780"/>
                  <a:pt x="4226963" y="3151078"/>
                  <a:pt x="4196301" y="3177360"/>
                </a:cubicBezTo>
                <a:cubicBezTo>
                  <a:pt x="4166265" y="3203640"/>
                  <a:pt x="4134978" y="3202390"/>
                  <a:pt x="4106194" y="3174858"/>
                </a:cubicBezTo>
                <a:cubicBezTo>
                  <a:pt x="4091490" y="3161090"/>
                  <a:pt x="4084450" y="3143726"/>
                  <a:pt x="4084919" y="3126519"/>
                </a:cubicBezTo>
                <a:close/>
                <a:moveTo>
                  <a:pt x="3970408" y="1770849"/>
                </a:moveTo>
                <a:lnTo>
                  <a:pt x="3977019" y="1744088"/>
                </a:lnTo>
                <a:lnTo>
                  <a:pt x="4100992" y="1734356"/>
                </a:lnTo>
                <a:lnTo>
                  <a:pt x="4112050" y="1755137"/>
                </a:lnTo>
                <a:cubicBezTo>
                  <a:pt x="4120468" y="1780391"/>
                  <a:pt x="4114015" y="1805734"/>
                  <a:pt x="4092427" y="1828262"/>
                </a:cubicBezTo>
                <a:cubicBezTo>
                  <a:pt x="4065521" y="1856419"/>
                  <a:pt x="4013585" y="1853291"/>
                  <a:pt x="3987928" y="1824507"/>
                </a:cubicBezTo>
                <a:cubicBezTo>
                  <a:pt x="3974788" y="1810427"/>
                  <a:pt x="3969156" y="1790403"/>
                  <a:pt x="3970408" y="1770849"/>
                </a:cubicBezTo>
                <a:close/>
                <a:moveTo>
                  <a:pt x="4063253" y="3347014"/>
                </a:moveTo>
                <a:cubicBezTo>
                  <a:pt x="4063800" y="3331762"/>
                  <a:pt x="4071152" y="3316900"/>
                  <a:pt x="4085545" y="3303133"/>
                </a:cubicBezTo>
                <a:cubicBezTo>
                  <a:pt x="4114954" y="3274975"/>
                  <a:pt x="4146242" y="3278105"/>
                  <a:pt x="4176276" y="3303134"/>
                </a:cubicBezTo>
                <a:cubicBezTo>
                  <a:pt x="4201933" y="3333170"/>
                  <a:pt x="4204436" y="3363831"/>
                  <a:pt x="4177529" y="3393866"/>
                </a:cubicBezTo>
                <a:cubicBezTo>
                  <a:pt x="4151248" y="3423902"/>
                  <a:pt x="4107444" y="3423277"/>
                  <a:pt x="4081790" y="3393240"/>
                </a:cubicBezTo>
                <a:cubicBezTo>
                  <a:pt x="4068962" y="3377909"/>
                  <a:pt x="4062705" y="3362266"/>
                  <a:pt x="4063253" y="3347014"/>
                </a:cubicBezTo>
                <a:close/>
                <a:moveTo>
                  <a:pt x="3957737" y="2010664"/>
                </a:moveTo>
                <a:cubicBezTo>
                  <a:pt x="3957268" y="1991110"/>
                  <a:pt x="3963525" y="1971243"/>
                  <a:pt x="3976665" y="1957163"/>
                </a:cubicBezTo>
                <a:cubicBezTo>
                  <a:pt x="4002947" y="1929632"/>
                  <a:pt x="4053631" y="1928379"/>
                  <a:pt x="4081790" y="1954661"/>
                </a:cubicBezTo>
                <a:cubicBezTo>
                  <a:pt x="4109322" y="1980942"/>
                  <a:pt x="4110574" y="2031627"/>
                  <a:pt x="4084292" y="2059785"/>
                </a:cubicBezTo>
                <a:cubicBezTo>
                  <a:pt x="4058011" y="2087318"/>
                  <a:pt x="4007327" y="2088569"/>
                  <a:pt x="3979168" y="2062289"/>
                </a:cubicBezTo>
                <a:cubicBezTo>
                  <a:pt x="3965402" y="2049461"/>
                  <a:pt x="3958206" y="2030220"/>
                  <a:pt x="3957737" y="2010664"/>
                </a:cubicBezTo>
                <a:close/>
                <a:moveTo>
                  <a:pt x="4043072" y="3570638"/>
                </a:moveTo>
                <a:cubicBezTo>
                  <a:pt x="4042838" y="3555464"/>
                  <a:pt x="4049251" y="3540603"/>
                  <a:pt x="4063643" y="3526523"/>
                </a:cubicBezTo>
                <a:cubicBezTo>
                  <a:pt x="4092427" y="3498991"/>
                  <a:pt x="4124966" y="3498992"/>
                  <a:pt x="4153124" y="3527149"/>
                </a:cubicBezTo>
                <a:cubicBezTo>
                  <a:pt x="4180657" y="3555308"/>
                  <a:pt x="4180656" y="3588472"/>
                  <a:pt x="4152498" y="3616630"/>
                </a:cubicBezTo>
                <a:cubicBezTo>
                  <a:pt x="4124340" y="3644789"/>
                  <a:pt x="4093054" y="3641660"/>
                  <a:pt x="4062391" y="3616632"/>
                </a:cubicBezTo>
                <a:cubicBezTo>
                  <a:pt x="4050190" y="3601299"/>
                  <a:pt x="4043307" y="3585813"/>
                  <a:pt x="4043072" y="3570638"/>
                </a:cubicBezTo>
                <a:close/>
                <a:moveTo>
                  <a:pt x="3935835" y="2228657"/>
                </a:moveTo>
                <a:cubicBezTo>
                  <a:pt x="3936305" y="2209180"/>
                  <a:pt x="3943501" y="2189939"/>
                  <a:pt x="3957268" y="2176799"/>
                </a:cubicBezTo>
                <a:cubicBezTo>
                  <a:pt x="3985426" y="2150518"/>
                  <a:pt x="4036111" y="2151769"/>
                  <a:pt x="4062391" y="2179303"/>
                </a:cubicBezTo>
                <a:cubicBezTo>
                  <a:pt x="4088674" y="2206834"/>
                  <a:pt x="4087422" y="2258146"/>
                  <a:pt x="4059890" y="2284427"/>
                </a:cubicBezTo>
                <a:cubicBezTo>
                  <a:pt x="4031731" y="2310708"/>
                  <a:pt x="3981046" y="2309456"/>
                  <a:pt x="3954764" y="2281925"/>
                </a:cubicBezTo>
                <a:cubicBezTo>
                  <a:pt x="3941623" y="2267845"/>
                  <a:pt x="3935366" y="2248133"/>
                  <a:pt x="3935835" y="2228657"/>
                </a:cubicBezTo>
                <a:close/>
                <a:moveTo>
                  <a:pt x="4020937" y="3785190"/>
                </a:moveTo>
                <a:cubicBezTo>
                  <a:pt x="4022344" y="3769468"/>
                  <a:pt x="4031105" y="3755232"/>
                  <a:pt x="4048001" y="3746159"/>
                </a:cubicBezTo>
                <a:cubicBezTo>
                  <a:pt x="4069275" y="3734897"/>
                  <a:pt x="4110574" y="3738024"/>
                  <a:pt x="4129971" y="3752416"/>
                </a:cubicBezTo>
                <a:cubicBezTo>
                  <a:pt x="4161259" y="3775569"/>
                  <a:pt x="4153750" y="3811862"/>
                  <a:pt x="4128095" y="3841271"/>
                </a:cubicBezTo>
                <a:cubicBezTo>
                  <a:pt x="4096182" y="3862547"/>
                  <a:pt x="4063643" y="3864425"/>
                  <a:pt x="4037988" y="3833136"/>
                </a:cubicBezTo>
                <a:cubicBezTo>
                  <a:pt x="4025474" y="3818119"/>
                  <a:pt x="4019529" y="3800911"/>
                  <a:pt x="4020937" y="3785190"/>
                </a:cubicBezTo>
                <a:close/>
                <a:moveTo>
                  <a:pt x="3912918" y="2456974"/>
                </a:moveTo>
                <a:cubicBezTo>
                  <a:pt x="3911901" y="2440393"/>
                  <a:pt x="3917532" y="2423341"/>
                  <a:pt x="3929735" y="2406446"/>
                </a:cubicBezTo>
                <a:cubicBezTo>
                  <a:pt x="3952887" y="2374534"/>
                  <a:pt x="4004197" y="2370779"/>
                  <a:pt x="4034234" y="2396435"/>
                </a:cubicBezTo>
                <a:cubicBezTo>
                  <a:pt x="4063018" y="2420838"/>
                  <a:pt x="4066147" y="2472149"/>
                  <a:pt x="4040491" y="2500933"/>
                </a:cubicBezTo>
                <a:cubicBezTo>
                  <a:pt x="4014210" y="2530344"/>
                  <a:pt x="3962899" y="2532847"/>
                  <a:pt x="3935992" y="2504687"/>
                </a:cubicBezTo>
                <a:cubicBezTo>
                  <a:pt x="3921600" y="2489669"/>
                  <a:pt x="3913935" y="2473557"/>
                  <a:pt x="3912918" y="2456974"/>
                </a:cubicBezTo>
                <a:close/>
                <a:moveTo>
                  <a:pt x="4017339" y="3975806"/>
                </a:moveTo>
                <a:cubicBezTo>
                  <a:pt x="4053006" y="3937635"/>
                  <a:pt x="4103691" y="3934507"/>
                  <a:pt x="4117458" y="3963291"/>
                </a:cubicBezTo>
                <a:cubicBezTo>
                  <a:pt x="4128096" y="3985818"/>
                  <a:pt x="4128096" y="4022110"/>
                  <a:pt x="4117458" y="4045264"/>
                </a:cubicBezTo>
                <a:cubicBezTo>
                  <a:pt x="4104317" y="4074048"/>
                  <a:pt x="4048000" y="4073421"/>
                  <a:pt x="4031731" y="4045889"/>
                </a:cubicBezTo>
                <a:cubicBezTo>
                  <a:pt x="4018590" y="4023363"/>
                  <a:pt x="4020467" y="3992076"/>
                  <a:pt x="4017339" y="3975806"/>
                </a:cubicBezTo>
                <a:close/>
                <a:moveTo>
                  <a:pt x="3903844" y="2658463"/>
                </a:moveTo>
                <a:cubicBezTo>
                  <a:pt x="3905018" y="2639378"/>
                  <a:pt x="3913778" y="2620762"/>
                  <a:pt x="3929735" y="2608561"/>
                </a:cubicBezTo>
                <a:cubicBezTo>
                  <a:pt x="3962899" y="2582279"/>
                  <a:pt x="3996063" y="2586035"/>
                  <a:pt x="4025473" y="2612316"/>
                </a:cubicBezTo>
                <a:cubicBezTo>
                  <a:pt x="4054258" y="2643602"/>
                  <a:pt x="4052380" y="2692411"/>
                  <a:pt x="4020467" y="2716814"/>
                </a:cubicBezTo>
                <a:cubicBezTo>
                  <a:pt x="3987303" y="2742470"/>
                  <a:pt x="3953514" y="2740592"/>
                  <a:pt x="3923478" y="2711183"/>
                </a:cubicBezTo>
                <a:cubicBezTo>
                  <a:pt x="3909086" y="2697103"/>
                  <a:pt x="3902671" y="2677549"/>
                  <a:pt x="3903844" y="2658463"/>
                </a:cubicBezTo>
                <a:close/>
                <a:moveTo>
                  <a:pt x="3883821" y="2885060"/>
                </a:moveTo>
                <a:cubicBezTo>
                  <a:pt x="3883586" y="2867774"/>
                  <a:pt x="3890312" y="2850409"/>
                  <a:pt x="3904079" y="2836331"/>
                </a:cubicBezTo>
                <a:cubicBezTo>
                  <a:pt x="3931612" y="2808173"/>
                  <a:pt x="3972911" y="2807547"/>
                  <a:pt x="4001070" y="2835079"/>
                </a:cubicBezTo>
                <a:cubicBezTo>
                  <a:pt x="4029227" y="2862611"/>
                  <a:pt x="4029854" y="2903911"/>
                  <a:pt x="4002320" y="2932068"/>
                </a:cubicBezTo>
                <a:cubicBezTo>
                  <a:pt x="3974788" y="2960853"/>
                  <a:pt x="3933490" y="2961480"/>
                  <a:pt x="3905331" y="2933320"/>
                </a:cubicBezTo>
                <a:cubicBezTo>
                  <a:pt x="3891251" y="2919554"/>
                  <a:pt x="3884055" y="2902346"/>
                  <a:pt x="3883821" y="2885060"/>
                </a:cubicBezTo>
                <a:close/>
                <a:moveTo>
                  <a:pt x="3992935" y="4289303"/>
                </a:moveTo>
                <a:cubicBezTo>
                  <a:pt x="4000443" y="4239870"/>
                  <a:pt x="3996063" y="4206706"/>
                  <a:pt x="4010455" y="4186055"/>
                </a:cubicBezTo>
                <a:cubicBezTo>
                  <a:pt x="4030479" y="4156645"/>
                  <a:pt x="4066773" y="4157896"/>
                  <a:pt x="4093054" y="4182300"/>
                </a:cubicBezTo>
                <a:cubicBezTo>
                  <a:pt x="4119334" y="4206705"/>
                  <a:pt x="4121838" y="4243623"/>
                  <a:pt x="4094932" y="4264899"/>
                </a:cubicBezTo>
                <a:cubicBezTo>
                  <a:pt x="4075532" y="4280543"/>
                  <a:pt x="4041743" y="4278665"/>
                  <a:pt x="3992935" y="4289303"/>
                </a:cubicBezTo>
                <a:close/>
                <a:moveTo>
                  <a:pt x="3996063" y="4721689"/>
                </a:moveTo>
                <a:cubicBezTo>
                  <a:pt x="4009204" y="4698538"/>
                  <a:pt x="4014210" y="4684771"/>
                  <a:pt x="4023597" y="4676636"/>
                </a:cubicBezTo>
                <a:cubicBezTo>
                  <a:pt x="4030479" y="4671005"/>
                  <a:pt x="4043621" y="4674134"/>
                  <a:pt x="4054883" y="4672881"/>
                </a:cubicBezTo>
                <a:cubicBezTo>
                  <a:pt x="4050503" y="4686023"/>
                  <a:pt x="4049251" y="4701040"/>
                  <a:pt x="4041116" y="4711052"/>
                </a:cubicBezTo>
                <a:cubicBezTo>
                  <a:pt x="4035486" y="4717310"/>
                  <a:pt x="4020467" y="4716684"/>
                  <a:pt x="3996063" y="4721689"/>
                </a:cubicBezTo>
                <a:close/>
                <a:moveTo>
                  <a:pt x="3758126" y="1766469"/>
                </a:moveTo>
                <a:lnTo>
                  <a:pt x="3758919" y="1761208"/>
                </a:lnTo>
                <a:lnTo>
                  <a:pt x="3901633" y="1750005"/>
                </a:lnTo>
                <a:lnTo>
                  <a:pt x="3904236" y="1763027"/>
                </a:lnTo>
                <a:cubicBezTo>
                  <a:pt x="3904705" y="1782738"/>
                  <a:pt x="3898447" y="1802605"/>
                  <a:pt x="3885307" y="1816373"/>
                </a:cubicBezTo>
                <a:cubicBezTo>
                  <a:pt x="3859025" y="1843905"/>
                  <a:pt x="3807089" y="1845157"/>
                  <a:pt x="3779557" y="1818875"/>
                </a:cubicBezTo>
                <a:cubicBezTo>
                  <a:pt x="3765791" y="1805734"/>
                  <a:pt x="3758595" y="1786180"/>
                  <a:pt x="3758126" y="1766469"/>
                </a:cubicBezTo>
                <a:close/>
                <a:moveTo>
                  <a:pt x="3862233" y="3105946"/>
                </a:moveTo>
                <a:cubicBezTo>
                  <a:pt x="3862311" y="3088973"/>
                  <a:pt x="3869664" y="3071922"/>
                  <a:pt x="3884056" y="3057844"/>
                </a:cubicBezTo>
                <a:cubicBezTo>
                  <a:pt x="3912840" y="3030311"/>
                  <a:pt x="3952887" y="3031563"/>
                  <a:pt x="3980420" y="3060971"/>
                </a:cubicBezTo>
                <a:cubicBezTo>
                  <a:pt x="4007327" y="3089756"/>
                  <a:pt x="4005450" y="3131055"/>
                  <a:pt x="3974788" y="3156711"/>
                </a:cubicBezTo>
                <a:cubicBezTo>
                  <a:pt x="3944127" y="3182366"/>
                  <a:pt x="3912840" y="3181113"/>
                  <a:pt x="3884056" y="3153581"/>
                </a:cubicBezTo>
                <a:cubicBezTo>
                  <a:pt x="3869350" y="3139815"/>
                  <a:pt x="3862154" y="3122919"/>
                  <a:pt x="3862233" y="3105946"/>
                </a:cubicBezTo>
                <a:close/>
                <a:moveTo>
                  <a:pt x="3842444" y="3325817"/>
                </a:moveTo>
                <a:cubicBezTo>
                  <a:pt x="3842913" y="3308765"/>
                  <a:pt x="3850579" y="3291870"/>
                  <a:pt x="3865284" y="3278729"/>
                </a:cubicBezTo>
                <a:cubicBezTo>
                  <a:pt x="3892191" y="3254327"/>
                  <a:pt x="3929109" y="3255578"/>
                  <a:pt x="3954764" y="3281234"/>
                </a:cubicBezTo>
                <a:cubicBezTo>
                  <a:pt x="3982923" y="3309391"/>
                  <a:pt x="3982298" y="3350692"/>
                  <a:pt x="3952262" y="3376346"/>
                </a:cubicBezTo>
                <a:cubicBezTo>
                  <a:pt x="3922225" y="3402000"/>
                  <a:pt x="3890939" y="3401376"/>
                  <a:pt x="3862780" y="3373844"/>
                </a:cubicBezTo>
                <a:cubicBezTo>
                  <a:pt x="3848701" y="3360076"/>
                  <a:pt x="3841975" y="3342869"/>
                  <a:pt x="3842444" y="3325817"/>
                </a:cubicBezTo>
                <a:close/>
                <a:moveTo>
                  <a:pt x="3735364" y="1983445"/>
                </a:moveTo>
                <a:cubicBezTo>
                  <a:pt x="3736225" y="1963734"/>
                  <a:pt x="3743577" y="1944335"/>
                  <a:pt x="3757030" y="1931508"/>
                </a:cubicBezTo>
                <a:cubicBezTo>
                  <a:pt x="3784562" y="1905227"/>
                  <a:pt x="3835873" y="1905853"/>
                  <a:pt x="3862780" y="1932761"/>
                </a:cubicBezTo>
                <a:cubicBezTo>
                  <a:pt x="3889061" y="1959667"/>
                  <a:pt x="3889688" y="2010978"/>
                  <a:pt x="3864032" y="2038510"/>
                </a:cubicBezTo>
                <a:cubicBezTo>
                  <a:pt x="3835873" y="2067920"/>
                  <a:pt x="3778932" y="2067295"/>
                  <a:pt x="3752650" y="2037258"/>
                </a:cubicBezTo>
                <a:cubicBezTo>
                  <a:pt x="3740136" y="2023179"/>
                  <a:pt x="3734504" y="2003156"/>
                  <a:pt x="3735364" y="1983445"/>
                </a:cubicBezTo>
                <a:close/>
                <a:moveTo>
                  <a:pt x="3950384" y="4883757"/>
                </a:moveTo>
                <a:cubicBezTo>
                  <a:pt x="3967906" y="4887511"/>
                  <a:pt x="3984800" y="4891266"/>
                  <a:pt x="4006075" y="4896271"/>
                </a:cubicBezTo>
                <a:cubicBezTo>
                  <a:pt x="4010455" y="4916296"/>
                  <a:pt x="4013584" y="4931313"/>
                  <a:pt x="4016712" y="4946957"/>
                </a:cubicBezTo>
                <a:cubicBezTo>
                  <a:pt x="3997940" y="4944454"/>
                  <a:pt x="3973536" y="4948209"/>
                  <a:pt x="3962899" y="4937571"/>
                </a:cubicBezTo>
                <a:cubicBezTo>
                  <a:pt x="3952262" y="4926933"/>
                  <a:pt x="3954139" y="4902529"/>
                  <a:pt x="3950384" y="4883757"/>
                </a:cubicBezTo>
                <a:close/>
                <a:moveTo>
                  <a:pt x="3821012" y="3545921"/>
                </a:moveTo>
                <a:cubicBezTo>
                  <a:pt x="3821795" y="3528557"/>
                  <a:pt x="3829929" y="3511505"/>
                  <a:pt x="3845260" y="3499617"/>
                </a:cubicBezTo>
                <a:cubicBezTo>
                  <a:pt x="3875922" y="3475838"/>
                  <a:pt x="3907833" y="3477716"/>
                  <a:pt x="3934115" y="3507126"/>
                </a:cubicBezTo>
                <a:cubicBezTo>
                  <a:pt x="3960396" y="3537161"/>
                  <a:pt x="3956016" y="3567822"/>
                  <a:pt x="3930360" y="3597232"/>
                </a:cubicBezTo>
                <a:cubicBezTo>
                  <a:pt x="3900326" y="3620386"/>
                  <a:pt x="3869664" y="3622262"/>
                  <a:pt x="3840880" y="3594104"/>
                </a:cubicBezTo>
                <a:cubicBezTo>
                  <a:pt x="3826801" y="3580963"/>
                  <a:pt x="3820230" y="3563286"/>
                  <a:pt x="3821012" y="3545921"/>
                </a:cubicBezTo>
                <a:close/>
                <a:moveTo>
                  <a:pt x="3712759" y="2210510"/>
                </a:moveTo>
                <a:cubicBezTo>
                  <a:pt x="3712133" y="2189470"/>
                  <a:pt x="3718860" y="2168038"/>
                  <a:pt x="3733252" y="2153646"/>
                </a:cubicBezTo>
                <a:cubicBezTo>
                  <a:pt x="3760158" y="2127365"/>
                  <a:pt x="3812096" y="2127365"/>
                  <a:pt x="3839002" y="2153647"/>
                </a:cubicBezTo>
                <a:cubicBezTo>
                  <a:pt x="3865909" y="2179928"/>
                  <a:pt x="3867787" y="2231239"/>
                  <a:pt x="3842131" y="2259397"/>
                </a:cubicBezTo>
                <a:cubicBezTo>
                  <a:pt x="3817101" y="2286929"/>
                  <a:pt x="3764540" y="2289432"/>
                  <a:pt x="3736381" y="2265028"/>
                </a:cubicBezTo>
                <a:cubicBezTo>
                  <a:pt x="3721363" y="2252201"/>
                  <a:pt x="3713384" y="2231551"/>
                  <a:pt x="3712759" y="2210510"/>
                </a:cubicBezTo>
                <a:close/>
                <a:moveTo>
                  <a:pt x="3933959" y="5122712"/>
                </a:moveTo>
                <a:cubicBezTo>
                  <a:pt x="3934271" y="5110119"/>
                  <a:pt x="3937243" y="5097760"/>
                  <a:pt x="3942875" y="5090878"/>
                </a:cubicBezTo>
                <a:cubicBezTo>
                  <a:pt x="3953513" y="5077738"/>
                  <a:pt x="3984174" y="5080240"/>
                  <a:pt x="4022344" y="5072730"/>
                </a:cubicBezTo>
                <a:cubicBezTo>
                  <a:pt x="4017964" y="5110902"/>
                  <a:pt x="4022344" y="5137808"/>
                  <a:pt x="4011082" y="5154703"/>
                </a:cubicBezTo>
                <a:cubicBezTo>
                  <a:pt x="3992935" y="5182861"/>
                  <a:pt x="3959144" y="5184113"/>
                  <a:pt x="3940999" y="5155955"/>
                </a:cubicBezTo>
                <a:cubicBezTo>
                  <a:pt x="3935993" y="5148133"/>
                  <a:pt x="3933646" y="5135305"/>
                  <a:pt x="3933959" y="5122712"/>
                </a:cubicBezTo>
                <a:close/>
                <a:moveTo>
                  <a:pt x="3810296" y="3770015"/>
                </a:moveTo>
                <a:cubicBezTo>
                  <a:pt x="3810688" y="3754606"/>
                  <a:pt x="3814286" y="3739276"/>
                  <a:pt x="3820856" y="3729265"/>
                </a:cubicBezTo>
                <a:cubicBezTo>
                  <a:pt x="3842131" y="3696725"/>
                  <a:pt x="3879049" y="3702357"/>
                  <a:pt x="3909711" y="3726760"/>
                </a:cubicBezTo>
                <a:cubicBezTo>
                  <a:pt x="3933489" y="3758049"/>
                  <a:pt x="3936618" y="3789961"/>
                  <a:pt x="3906583" y="3816867"/>
                </a:cubicBezTo>
                <a:cubicBezTo>
                  <a:pt x="3877172" y="3843776"/>
                  <a:pt x="3839003" y="3844401"/>
                  <a:pt x="3818978" y="3811236"/>
                </a:cubicBezTo>
                <a:cubicBezTo>
                  <a:pt x="3812721" y="3800911"/>
                  <a:pt x="3809905" y="3785424"/>
                  <a:pt x="3810296" y="3770015"/>
                </a:cubicBezTo>
                <a:close/>
                <a:moveTo>
                  <a:pt x="3691875" y="2427643"/>
                </a:moveTo>
                <a:cubicBezTo>
                  <a:pt x="3692423" y="2408167"/>
                  <a:pt x="3699775" y="2388925"/>
                  <a:pt x="3713854" y="2375785"/>
                </a:cubicBezTo>
                <a:cubicBezTo>
                  <a:pt x="3742013" y="2349504"/>
                  <a:pt x="3792697" y="2351382"/>
                  <a:pt x="3818979" y="2378914"/>
                </a:cubicBezTo>
                <a:cubicBezTo>
                  <a:pt x="3845260" y="2407072"/>
                  <a:pt x="3843382" y="2457756"/>
                  <a:pt x="3815851" y="2484038"/>
                </a:cubicBezTo>
                <a:cubicBezTo>
                  <a:pt x="3787692" y="2510320"/>
                  <a:pt x="3737006" y="2508442"/>
                  <a:pt x="3710725" y="2480910"/>
                </a:cubicBezTo>
                <a:cubicBezTo>
                  <a:pt x="3697585" y="2466830"/>
                  <a:pt x="3691328" y="2447119"/>
                  <a:pt x="3691875" y="2427643"/>
                </a:cubicBezTo>
                <a:close/>
                <a:moveTo>
                  <a:pt x="3801458" y="3979405"/>
                </a:moveTo>
                <a:cubicBezTo>
                  <a:pt x="3802241" y="3964387"/>
                  <a:pt x="3805839" y="3949525"/>
                  <a:pt x="3812096" y="3938262"/>
                </a:cubicBezTo>
                <a:cubicBezTo>
                  <a:pt x="3827738" y="3909478"/>
                  <a:pt x="3884681" y="3913231"/>
                  <a:pt x="3899073" y="3942642"/>
                </a:cubicBezTo>
                <a:cubicBezTo>
                  <a:pt x="3910963" y="3966420"/>
                  <a:pt x="3907833" y="3997081"/>
                  <a:pt x="3911588" y="4025239"/>
                </a:cubicBezTo>
                <a:cubicBezTo>
                  <a:pt x="3871541" y="4050895"/>
                  <a:pt x="3819604" y="4051521"/>
                  <a:pt x="3807716" y="4021485"/>
                </a:cubicBezTo>
                <a:cubicBezTo>
                  <a:pt x="3802709" y="4009596"/>
                  <a:pt x="3800676" y="3994422"/>
                  <a:pt x="3801458" y="3979405"/>
                </a:cubicBezTo>
                <a:close/>
                <a:moveTo>
                  <a:pt x="3669662" y="2656274"/>
                </a:moveTo>
                <a:cubicBezTo>
                  <a:pt x="3668645" y="2639535"/>
                  <a:pt x="3674433" y="2622328"/>
                  <a:pt x="3686948" y="2605432"/>
                </a:cubicBezTo>
                <a:cubicBezTo>
                  <a:pt x="3711352" y="2572893"/>
                  <a:pt x="3761410" y="2570391"/>
                  <a:pt x="3793324" y="2599801"/>
                </a:cubicBezTo>
                <a:cubicBezTo>
                  <a:pt x="3818978" y="2629836"/>
                  <a:pt x="3823359" y="2663627"/>
                  <a:pt x="3797704" y="2697416"/>
                </a:cubicBezTo>
                <a:cubicBezTo>
                  <a:pt x="3773925" y="2729330"/>
                  <a:pt x="3721364" y="2732458"/>
                  <a:pt x="3693205" y="2704299"/>
                </a:cubicBezTo>
                <a:cubicBezTo>
                  <a:pt x="3678500" y="2689282"/>
                  <a:pt x="3670678" y="2673013"/>
                  <a:pt x="3669662" y="2656274"/>
                </a:cubicBezTo>
                <a:close/>
                <a:moveTo>
                  <a:pt x="3769545" y="4199586"/>
                </a:moveTo>
                <a:cubicBezTo>
                  <a:pt x="3769858" y="4184960"/>
                  <a:pt x="3776428" y="4171350"/>
                  <a:pt x="3790820" y="4161652"/>
                </a:cubicBezTo>
                <a:cubicBezTo>
                  <a:pt x="3811470" y="4147258"/>
                  <a:pt x="3844008" y="4150388"/>
                  <a:pt x="3891564" y="4142254"/>
                </a:cubicBezTo>
                <a:cubicBezTo>
                  <a:pt x="3884056" y="4189809"/>
                  <a:pt x="3886559" y="4220471"/>
                  <a:pt x="3874044" y="4243623"/>
                </a:cubicBezTo>
                <a:cubicBezTo>
                  <a:pt x="3858400" y="4271781"/>
                  <a:pt x="3805838" y="4269279"/>
                  <a:pt x="3785815" y="4243623"/>
                </a:cubicBezTo>
                <a:cubicBezTo>
                  <a:pt x="3775177" y="4229857"/>
                  <a:pt x="3769232" y="4214214"/>
                  <a:pt x="3769545" y="4199586"/>
                </a:cubicBezTo>
                <a:close/>
                <a:moveTo>
                  <a:pt x="3803022" y="4644959"/>
                </a:moveTo>
                <a:cubicBezTo>
                  <a:pt x="3803491" y="4638310"/>
                  <a:pt x="3805212" y="4631896"/>
                  <a:pt x="3808341" y="4627203"/>
                </a:cubicBezTo>
                <a:cubicBezTo>
                  <a:pt x="3812096" y="4621572"/>
                  <a:pt x="3828990" y="4624700"/>
                  <a:pt x="3840253" y="4624075"/>
                </a:cubicBezTo>
                <a:cubicBezTo>
                  <a:pt x="3840880" y="4637214"/>
                  <a:pt x="3842130" y="4650981"/>
                  <a:pt x="3843383" y="4671631"/>
                </a:cubicBezTo>
                <a:cubicBezTo>
                  <a:pt x="3824611" y="4668501"/>
                  <a:pt x="3807089" y="4669128"/>
                  <a:pt x="3805212" y="4664122"/>
                </a:cubicBezTo>
                <a:cubicBezTo>
                  <a:pt x="3803335" y="4658491"/>
                  <a:pt x="3802552" y="4651608"/>
                  <a:pt x="3803022" y="4644959"/>
                </a:cubicBezTo>
                <a:close/>
                <a:moveTo>
                  <a:pt x="3660275" y="2865975"/>
                </a:moveTo>
                <a:cubicBezTo>
                  <a:pt x="3659258" y="2846967"/>
                  <a:pt x="3665984" y="2827569"/>
                  <a:pt x="3680690" y="2813177"/>
                </a:cubicBezTo>
                <a:cubicBezTo>
                  <a:pt x="3711351" y="2783769"/>
                  <a:pt x="3745141" y="2783768"/>
                  <a:pt x="3779557" y="2811302"/>
                </a:cubicBezTo>
                <a:cubicBezTo>
                  <a:pt x="3807089" y="2841962"/>
                  <a:pt x="3811470" y="2876378"/>
                  <a:pt x="3783312" y="2908291"/>
                </a:cubicBezTo>
                <a:cubicBezTo>
                  <a:pt x="3755778" y="2940205"/>
                  <a:pt x="3720112" y="2942706"/>
                  <a:pt x="3686322" y="2916426"/>
                </a:cubicBezTo>
                <a:cubicBezTo>
                  <a:pt x="3670053" y="2903598"/>
                  <a:pt x="3661292" y="2884981"/>
                  <a:pt x="3660275" y="2865975"/>
                </a:cubicBezTo>
                <a:close/>
                <a:moveTo>
                  <a:pt x="3544880" y="1778010"/>
                </a:moveTo>
                <a:lnTo>
                  <a:pt x="3678687" y="1767506"/>
                </a:lnTo>
                <a:lnTo>
                  <a:pt x="3678363" y="1769666"/>
                </a:lnTo>
                <a:cubicBezTo>
                  <a:pt x="3675215" y="1778906"/>
                  <a:pt x="3670365" y="1787431"/>
                  <a:pt x="3663796" y="1794471"/>
                </a:cubicBezTo>
                <a:cubicBezTo>
                  <a:pt x="3637514" y="1822004"/>
                  <a:pt x="3584951" y="1823255"/>
                  <a:pt x="3557419" y="1796974"/>
                </a:cubicBezTo>
                <a:close/>
                <a:moveTo>
                  <a:pt x="3640721" y="3083343"/>
                </a:moveTo>
                <a:cubicBezTo>
                  <a:pt x="3640955" y="3066134"/>
                  <a:pt x="3648464" y="3049083"/>
                  <a:pt x="3663169" y="3035317"/>
                </a:cubicBezTo>
                <a:cubicBezTo>
                  <a:pt x="3691953" y="3007784"/>
                  <a:pt x="3733252" y="3009036"/>
                  <a:pt x="3759533" y="3039697"/>
                </a:cubicBezTo>
                <a:cubicBezTo>
                  <a:pt x="3785815" y="3069731"/>
                  <a:pt x="3785189" y="3101020"/>
                  <a:pt x="3758281" y="3130429"/>
                </a:cubicBezTo>
                <a:cubicBezTo>
                  <a:pt x="3730749" y="3159839"/>
                  <a:pt x="3690076" y="3159839"/>
                  <a:pt x="3661918" y="3132307"/>
                </a:cubicBezTo>
                <a:cubicBezTo>
                  <a:pt x="3647526" y="3117914"/>
                  <a:pt x="3640486" y="3100550"/>
                  <a:pt x="3640721" y="3083343"/>
                </a:cubicBezTo>
                <a:close/>
                <a:moveTo>
                  <a:pt x="3620071" y="3306498"/>
                </a:moveTo>
                <a:cubicBezTo>
                  <a:pt x="3619367" y="3289055"/>
                  <a:pt x="3626563" y="3272161"/>
                  <a:pt x="3641269" y="3258707"/>
                </a:cubicBezTo>
                <a:cubicBezTo>
                  <a:pt x="3670678" y="3231800"/>
                  <a:pt x="3701964" y="3231800"/>
                  <a:pt x="3731374" y="3258080"/>
                </a:cubicBezTo>
                <a:cubicBezTo>
                  <a:pt x="3761410" y="3284987"/>
                  <a:pt x="3761410" y="3325661"/>
                  <a:pt x="3732001" y="3353193"/>
                </a:cubicBezTo>
                <a:cubicBezTo>
                  <a:pt x="3702590" y="3380101"/>
                  <a:pt x="3671929" y="3378849"/>
                  <a:pt x="3646274" y="3357574"/>
                </a:cubicBezTo>
                <a:cubicBezTo>
                  <a:pt x="3629379" y="3341930"/>
                  <a:pt x="3620775" y="3323940"/>
                  <a:pt x="3620071" y="3306498"/>
                </a:cubicBezTo>
                <a:close/>
                <a:moveTo>
                  <a:pt x="3512913" y="1957868"/>
                </a:moveTo>
                <a:cubicBezTo>
                  <a:pt x="3514556" y="1937923"/>
                  <a:pt x="3522690" y="1918681"/>
                  <a:pt x="3536770" y="1906479"/>
                </a:cubicBezTo>
                <a:cubicBezTo>
                  <a:pt x="3565554" y="1881450"/>
                  <a:pt x="3618742" y="1884578"/>
                  <a:pt x="3643771" y="1912110"/>
                </a:cubicBezTo>
                <a:cubicBezTo>
                  <a:pt x="3669426" y="1940269"/>
                  <a:pt x="3668176" y="1992832"/>
                  <a:pt x="3640642" y="2019111"/>
                </a:cubicBezTo>
                <a:cubicBezTo>
                  <a:pt x="3610607" y="2047897"/>
                  <a:pt x="3553664" y="2044767"/>
                  <a:pt x="3528008" y="2013481"/>
                </a:cubicBezTo>
                <a:cubicBezTo>
                  <a:pt x="3516119" y="1998462"/>
                  <a:pt x="3511270" y="1977814"/>
                  <a:pt x="3512913" y="1957868"/>
                </a:cubicBezTo>
                <a:close/>
                <a:moveTo>
                  <a:pt x="3720268" y="4880863"/>
                </a:moveTo>
                <a:cubicBezTo>
                  <a:pt x="3720111" y="4867645"/>
                  <a:pt x="3726681" y="4854347"/>
                  <a:pt x="3740136" y="4844960"/>
                </a:cubicBezTo>
                <a:cubicBezTo>
                  <a:pt x="3756405" y="4833698"/>
                  <a:pt x="3793324" y="4831196"/>
                  <a:pt x="3806464" y="4841833"/>
                </a:cubicBezTo>
                <a:cubicBezTo>
                  <a:pt x="3822108" y="4854973"/>
                  <a:pt x="3822108" y="4886260"/>
                  <a:pt x="3828990" y="4910038"/>
                </a:cubicBezTo>
                <a:lnTo>
                  <a:pt x="3812721" y="4928810"/>
                </a:lnTo>
                <a:cubicBezTo>
                  <a:pt x="3788317" y="4925055"/>
                  <a:pt x="3759533" y="4928185"/>
                  <a:pt x="3740761" y="4916296"/>
                </a:cubicBezTo>
                <a:cubicBezTo>
                  <a:pt x="3727308" y="4907222"/>
                  <a:pt x="3720424" y="4894082"/>
                  <a:pt x="3720268" y="4880863"/>
                </a:cubicBezTo>
                <a:close/>
                <a:moveTo>
                  <a:pt x="3598718" y="3526445"/>
                </a:moveTo>
                <a:cubicBezTo>
                  <a:pt x="3598717" y="3511349"/>
                  <a:pt x="3605288" y="3496487"/>
                  <a:pt x="3619367" y="3482095"/>
                </a:cubicBezTo>
                <a:cubicBezTo>
                  <a:pt x="3646274" y="3453939"/>
                  <a:pt x="3690076" y="3455189"/>
                  <a:pt x="3714479" y="3485850"/>
                </a:cubicBezTo>
                <a:cubicBezTo>
                  <a:pt x="3738884" y="3517137"/>
                  <a:pt x="3737006" y="3549051"/>
                  <a:pt x="3707597" y="3575332"/>
                </a:cubicBezTo>
                <a:cubicBezTo>
                  <a:pt x="3678188" y="3602239"/>
                  <a:pt x="3646899" y="3597859"/>
                  <a:pt x="3617490" y="3572203"/>
                </a:cubicBezTo>
                <a:cubicBezTo>
                  <a:pt x="3605288" y="3556872"/>
                  <a:pt x="3598718" y="3541541"/>
                  <a:pt x="3598718" y="3526445"/>
                </a:cubicBezTo>
                <a:close/>
                <a:moveTo>
                  <a:pt x="3490464" y="2187906"/>
                </a:moveTo>
                <a:cubicBezTo>
                  <a:pt x="3489995" y="2166631"/>
                  <a:pt x="3497034" y="2145199"/>
                  <a:pt x="3511739" y="2131120"/>
                </a:cubicBezTo>
                <a:cubicBezTo>
                  <a:pt x="3539273" y="2104839"/>
                  <a:pt x="3591834" y="2104838"/>
                  <a:pt x="3618742" y="2131745"/>
                </a:cubicBezTo>
                <a:cubicBezTo>
                  <a:pt x="3646274" y="2158653"/>
                  <a:pt x="3647526" y="2210590"/>
                  <a:pt x="3621244" y="2238748"/>
                </a:cubicBezTo>
                <a:cubicBezTo>
                  <a:pt x="3595589" y="2266280"/>
                  <a:pt x="3543027" y="2268783"/>
                  <a:pt x="3514243" y="2243753"/>
                </a:cubicBezTo>
                <a:cubicBezTo>
                  <a:pt x="3498912" y="2230300"/>
                  <a:pt x="3490934" y="2209182"/>
                  <a:pt x="3490464" y="2187906"/>
                </a:cubicBezTo>
                <a:close/>
                <a:moveTo>
                  <a:pt x="3700869" y="5100029"/>
                </a:moveTo>
                <a:cubicBezTo>
                  <a:pt x="3701652" y="5086966"/>
                  <a:pt x="3709474" y="5074295"/>
                  <a:pt x="3723240" y="5065848"/>
                </a:cubicBezTo>
                <a:cubicBezTo>
                  <a:pt x="3739509" y="5055836"/>
                  <a:pt x="3775177" y="5058338"/>
                  <a:pt x="3788317" y="5070228"/>
                </a:cubicBezTo>
                <a:cubicBezTo>
                  <a:pt x="3800832" y="5082118"/>
                  <a:pt x="3797077" y="5112778"/>
                  <a:pt x="3802709" y="5151575"/>
                </a:cubicBezTo>
                <a:cubicBezTo>
                  <a:pt x="3764540" y="5145316"/>
                  <a:pt x="3737633" y="5148446"/>
                  <a:pt x="3720737" y="5136556"/>
                </a:cubicBezTo>
                <a:cubicBezTo>
                  <a:pt x="3706345" y="5126545"/>
                  <a:pt x="3700087" y="5113091"/>
                  <a:pt x="3700869" y="5100029"/>
                </a:cubicBezTo>
                <a:close/>
                <a:moveTo>
                  <a:pt x="3703999" y="5311139"/>
                </a:moveTo>
                <a:cubicBezTo>
                  <a:pt x="3704937" y="5298624"/>
                  <a:pt x="3708535" y="5285796"/>
                  <a:pt x="3713854" y="5277349"/>
                </a:cubicBezTo>
                <a:cubicBezTo>
                  <a:pt x="3719486" y="5267961"/>
                  <a:pt x="3761410" y="5267961"/>
                  <a:pt x="3772048" y="5278600"/>
                </a:cubicBezTo>
                <a:cubicBezTo>
                  <a:pt x="3785815" y="5292366"/>
                  <a:pt x="3783937" y="5321150"/>
                  <a:pt x="3792072" y="5361197"/>
                </a:cubicBezTo>
                <a:cubicBezTo>
                  <a:pt x="3752025" y="5353689"/>
                  <a:pt x="3720111" y="5356193"/>
                  <a:pt x="3710099" y="5343051"/>
                </a:cubicBezTo>
                <a:cubicBezTo>
                  <a:pt x="3704781" y="5335855"/>
                  <a:pt x="3703060" y="5323654"/>
                  <a:pt x="3703999" y="5311139"/>
                </a:cubicBezTo>
                <a:close/>
                <a:moveTo>
                  <a:pt x="3578303" y="3750695"/>
                </a:moveTo>
                <a:cubicBezTo>
                  <a:pt x="3577129" y="3734895"/>
                  <a:pt x="3583074" y="3719877"/>
                  <a:pt x="3596840" y="3705485"/>
                </a:cubicBezTo>
                <a:cubicBezTo>
                  <a:pt x="3624372" y="3677327"/>
                  <a:pt x="3657537" y="3676701"/>
                  <a:pt x="3685696" y="3703608"/>
                </a:cubicBezTo>
                <a:cubicBezTo>
                  <a:pt x="3714480" y="3730516"/>
                  <a:pt x="3714479" y="3763681"/>
                  <a:pt x="3688198" y="3792465"/>
                </a:cubicBezTo>
                <a:cubicBezTo>
                  <a:pt x="3660666" y="3822499"/>
                  <a:pt x="3629379" y="3814991"/>
                  <a:pt x="3602472" y="3800597"/>
                </a:cubicBezTo>
                <a:cubicBezTo>
                  <a:pt x="3587767" y="3783076"/>
                  <a:pt x="3579476" y="3766494"/>
                  <a:pt x="3578303" y="3750695"/>
                </a:cubicBezTo>
                <a:close/>
                <a:moveTo>
                  <a:pt x="3469971" y="2405664"/>
                </a:moveTo>
                <a:cubicBezTo>
                  <a:pt x="3470597" y="2385953"/>
                  <a:pt x="3477949" y="2366398"/>
                  <a:pt x="3491716" y="2353257"/>
                </a:cubicBezTo>
                <a:cubicBezTo>
                  <a:pt x="3519248" y="2327603"/>
                  <a:pt x="3571185" y="2328855"/>
                  <a:pt x="3597466" y="2356387"/>
                </a:cubicBezTo>
                <a:cubicBezTo>
                  <a:pt x="3623122" y="2383919"/>
                  <a:pt x="3621870" y="2435856"/>
                  <a:pt x="3594338" y="2462136"/>
                </a:cubicBezTo>
                <a:cubicBezTo>
                  <a:pt x="3566179" y="2488418"/>
                  <a:pt x="3514243" y="2487168"/>
                  <a:pt x="3488587" y="2459008"/>
                </a:cubicBezTo>
                <a:cubicBezTo>
                  <a:pt x="3475446" y="2445241"/>
                  <a:pt x="3469345" y="2425375"/>
                  <a:pt x="3469971" y="2405664"/>
                </a:cubicBezTo>
                <a:close/>
                <a:moveTo>
                  <a:pt x="3569151" y="3977761"/>
                </a:moveTo>
                <a:cubicBezTo>
                  <a:pt x="3569933" y="3963291"/>
                  <a:pt x="3576504" y="3949212"/>
                  <a:pt x="3589331" y="3936385"/>
                </a:cubicBezTo>
                <a:cubicBezTo>
                  <a:pt x="3613110" y="3911981"/>
                  <a:pt x="3663795" y="3913232"/>
                  <a:pt x="3678187" y="3942642"/>
                </a:cubicBezTo>
                <a:cubicBezTo>
                  <a:pt x="3690075" y="3967046"/>
                  <a:pt x="3686322" y="3997707"/>
                  <a:pt x="3689450" y="4025865"/>
                </a:cubicBezTo>
                <a:cubicBezTo>
                  <a:pt x="3649404" y="4050894"/>
                  <a:pt x="3603098" y="4049018"/>
                  <a:pt x="3583699" y="4021485"/>
                </a:cubicBezTo>
                <a:cubicBezTo>
                  <a:pt x="3573374" y="4007093"/>
                  <a:pt x="3568369" y="3992231"/>
                  <a:pt x="3569151" y="3977761"/>
                </a:cubicBezTo>
                <a:close/>
                <a:moveTo>
                  <a:pt x="3684366" y="5538830"/>
                </a:moveTo>
                <a:cubicBezTo>
                  <a:pt x="3683193" y="5526862"/>
                  <a:pt x="3684444" y="5514504"/>
                  <a:pt x="3688198" y="5505118"/>
                </a:cubicBezTo>
                <a:cubicBezTo>
                  <a:pt x="3691953" y="5495732"/>
                  <a:pt x="3734504" y="5489474"/>
                  <a:pt x="3745766" y="5498861"/>
                </a:cubicBezTo>
                <a:cubicBezTo>
                  <a:pt x="3760158" y="5510750"/>
                  <a:pt x="3760158" y="5539535"/>
                  <a:pt x="3770170" y="5575827"/>
                </a:cubicBezTo>
                <a:cubicBezTo>
                  <a:pt x="3734503" y="5573949"/>
                  <a:pt x="3703217" y="5580833"/>
                  <a:pt x="3695082" y="5570196"/>
                </a:cubicBezTo>
                <a:cubicBezTo>
                  <a:pt x="3689137" y="5562374"/>
                  <a:pt x="3685539" y="5550797"/>
                  <a:pt x="3684366" y="5538830"/>
                </a:cubicBezTo>
                <a:close/>
                <a:moveTo>
                  <a:pt x="3447367" y="2626864"/>
                </a:moveTo>
                <a:cubicBezTo>
                  <a:pt x="3447914" y="2610125"/>
                  <a:pt x="3455110" y="2593543"/>
                  <a:pt x="3469190" y="2577900"/>
                </a:cubicBezTo>
                <a:cubicBezTo>
                  <a:pt x="3495469" y="2548490"/>
                  <a:pt x="3546780" y="2550367"/>
                  <a:pt x="3573689" y="2578525"/>
                </a:cubicBezTo>
                <a:cubicBezTo>
                  <a:pt x="3600595" y="2606684"/>
                  <a:pt x="3598718" y="2656742"/>
                  <a:pt x="3569934" y="2683024"/>
                </a:cubicBezTo>
                <a:cubicBezTo>
                  <a:pt x="3541150" y="2709306"/>
                  <a:pt x="3488587" y="2706803"/>
                  <a:pt x="3465435" y="2676767"/>
                </a:cubicBezTo>
                <a:cubicBezTo>
                  <a:pt x="3452920" y="2660497"/>
                  <a:pt x="3446819" y="2643602"/>
                  <a:pt x="3447367" y="2626864"/>
                </a:cubicBezTo>
                <a:close/>
                <a:moveTo>
                  <a:pt x="3375518" y="1791304"/>
                </a:moveTo>
                <a:lnTo>
                  <a:pt x="3415202" y="1788189"/>
                </a:lnTo>
                <a:lnTo>
                  <a:pt x="3389250" y="1793376"/>
                </a:lnTo>
                <a:close/>
                <a:moveTo>
                  <a:pt x="3560078" y="4196927"/>
                </a:moveTo>
                <a:cubicBezTo>
                  <a:pt x="3559453" y="4179328"/>
                  <a:pt x="3565554" y="4160713"/>
                  <a:pt x="3578068" y="4149763"/>
                </a:cubicBezTo>
                <a:cubicBezTo>
                  <a:pt x="3604975" y="4126609"/>
                  <a:pt x="3639391" y="4122855"/>
                  <a:pt x="3660666" y="4149763"/>
                </a:cubicBezTo>
                <a:cubicBezTo>
                  <a:pt x="3675683" y="4169785"/>
                  <a:pt x="3674433" y="4202950"/>
                  <a:pt x="3685070" y="4249880"/>
                </a:cubicBezTo>
                <a:cubicBezTo>
                  <a:pt x="3636887" y="4244875"/>
                  <a:pt x="3606226" y="4249255"/>
                  <a:pt x="3582448" y="4237993"/>
                </a:cubicBezTo>
                <a:cubicBezTo>
                  <a:pt x="3568057" y="4231109"/>
                  <a:pt x="3560704" y="4214526"/>
                  <a:pt x="3560078" y="4196927"/>
                </a:cubicBezTo>
                <a:close/>
                <a:moveTo>
                  <a:pt x="3438137" y="2833358"/>
                </a:moveTo>
                <a:cubicBezTo>
                  <a:pt x="3439935" y="2816932"/>
                  <a:pt x="3448852" y="2801290"/>
                  <a:pt x="3464183" y="2786898"/>
                </a:cubicBezTo>
                <a:cubicBezTo>
                  <a:pt x="3492342" y="2759991"/>
                  <a:pt x="3535518" y="2764371"/>
                  <a:pt x="3561799" y="2793155"/>
                </a:cubicBezTo>
                <a:cubicBezTo>
                  <a:pt x="3588081" y="2826945"/>
                  <a:pt x="3587454" y="2860108"/>
                  <a:pt x="3557419" y="2891395"/>
                </a:cubicBezTo>
                <a:cubicBezTo>
                  <a:pt x="3528635" y="2921431"/>
                  <a:pt x="3480452" y="2917677"/>
                  <a:pt x="3454798" y="2884512"/>
                </a:cubicBezTo>
                <a:cubicBezTo>
                  <a:pt x="3441657" y="2866991"/>
                  <a:pt x="3436338" y="2849784"/>
                  <a:pt x="3438137" y="2833358"/>
                </a:cubicBezTo>
                <a:close/>
                <a:moveTo>
                  <a:pt x="3418191" y="3061519"/>
                </a:moveTo>
                <a:cubicBezTo>
                  <a:pt x="3418191" y="3046267"/>
                  <a:pt x="3424761" y="3030936"/>
                  <a:pt x="3437901" y="3015918"/>
                </a:cubicBezTo>
                <a:cubicBezTo>
                  <a:pt x="3464183" y="2985884"/>
                  <a:pt x="3505481" y="2985257"/>
                  <a:pt x="3534266" y="3013416"/>
                </a:cubicBezTo>
                <a:cubicBezTo>
                  <a:pt x="3563050" y="3041575"/>
                  <a:pt x="3563050" y="3082248"/>
                  <a:pt x="3534266" y="3109780"/>
                </a:cubicBezTo>
                <a:cubicBezTo>
                  <a:pt x="3506108" y="3137312"/>
                  <a:pt x="3464183" y="3136686"/>
                  <a:pt x="3437901" y="3106651"/>
                </a:cubicBezTo>
                <a:cubicBezTo>
                  <a:pt x="3424761" y="3091946"/>
                  <a:pt x="3418191" y="3076772"/>
                  <a:pt x="3418191" y="3061519"/>
                </a:cubicBezTo>
                <a:close/>
                <a:moveTo>
                  <a:pt x="3397620" y="3282093"/>
                </a:moveTo>
                <a:cubicBezTo>
                  <a:pt x="3398167" y="3266841"/>
                  <a:pt x="3405363" y="3251822"/>
                  <a:pt x="3419129" y="3237431"/>
                </a:cubicBezTo>
                <a:cubicBezTo>
                  <a:pt x="3446663" y="3208021"/>
                  <a:pt x="3488587" y="3209272"/>
                  <a:pt x="3514868" y="3239934"/>
                </a:cubicBezTo>
                <a:cubicBezTo>
                  <a:pt x="3540523" y="3269969"/>
                  <a:pt x="3538020" y="3300631"/>
                  <a:pt x="3516120" y="3326912"/>
                </a:cubicBezTo>
                <a:cubicBezTo>
                  <a:pt x="3483581" y="3359451"/>
                  <a:pt x="3442283" y="3358824"/>
                  <a:pt x="3416002" y="3328164"/>
                </a:cubicBezTo>
                <a:cubicBezTo>
                  <a:pt x="3403174" y="3312833"/>
                  <a:pt x="3397072" y="3297346"/>
                  <a:pt x="3397620" y="3282093"/>
                </a:cubicBezTo>
                <a:close/>
                <a:moveTo>
                  <a:pt x="3291714" y="1943007"/>
                </a:moveTo>
                <a:cubicBezTo>
                  <a:pt x="3291479" y="1921966"/>
                  <a:pt x="3298675" y="1900847"/>
                  <a:pt x="3313380" y="1887080"/>
                </a:cubicBezTo>
                <a:cubicBezTo>
                  <a:pt x="3340912" y="1861426"/>
                  <a:pt x="3392848" y="1862051"/>
                  <a:pt x="3419129" y="1888958"/>
                </a:cubicBezTo>
                <a:cubicBezTo>
                  <a:pt x="3446036" y="1915865"/>
                  <a:pt x="3446663" y="1967176"/>
                  <a:pt x="3420382" y="1994709"/>
                </a:cubicBezTo>
                <a:cubicBezTo>
                  <a:pt x="3394725" y="2021615"/>
                  <a:pt x="3342789" y="2023493"/>
                  <a:pt x="3314630" y="1998463"/>
                </a:cubicBezTo>
                <a:cubicBezTo>
                  <a:pt x="3299613" y="1985010"/>
                  <a:pt x="3291948" y="1964048"/>
                  <a:pt x="3291714" y="1943007"/>
                </a:cubicBezTo>
                <a:close/>
                <a:moveTo>
                  <a:pt x="3388469" y="3516511"/>
                </a:moveTo>
                <a:cubicBezTo>
                  <a:pt x="3388469" y="3499147"/>
                  <a:pt x="3395977" y="3481782"/>
                  <a:pt x="3410995" y="3468956"/>
                </a:cubicBezTo>
                <a:cubicBezTo>
                  <a:pt x="3441031" y="3442674"/>
                  <a:pt x="3471692" y="3443926"/>
                  <a:pt x="3500476" y="3471458"/>
                </a:cubicBezTo>
                <a:cubicBezTo>
                  <a:pt x="3526131" y="3496488"/>
                  <a:pt x="3525506" y="3535911"/>
                  <a:pt x="3496096" y="3565945"/>
                </a:cubicBezTo>
                <a:cubicBezTo>
                  <a:pt x="3471067" y="3587221"/>
                  <a:pt x="3441031" y="3590349"/>
                  <a:pt x="3410995" y="3564067"/>
                </a:cubicBezTo>
                <a:cubicBezTo>
                  <a:pt x="3395977" y="3551240"/>
                  <a:pt x="3388469" y="3533876"/>
                  <a:pt x="3388469" y="3516511"/>
                </a:cubicBezTo>
                <a:close/>
                <a:moveTo>
                  <a:pt x="3269421" y="2159748"/>
                </a:moveTo>
                <a:cubicBezTo>
                  <a:pt x="3270360" y="2138786"/>
                  <a:pt x="3278650" y="2118292"/>
                  <a:pt x="3293981" y="2105465"/>
                </a:cubicBezTo>
                <a:cubicBezTo>
                  <a:pt x="3323392" y="2081687"/>
                  <a:pt x="3375328" y="2085441"/>
                  <a:pt x="3399732" y="2113600"/>
                </a:cubicBezTo>
                <a:cubicBezTo>
                  <a:pt x="3424762" y="2141757"/>
                  <a:pt x="3422259" y="2194320"/>
                  <a:pt x="3394725" y="2219350"/>
                </a:cubicBezTo>
                <a:cubicBezTo>
                  <a:pt x="3367193" y="2245006"/>
                  <a:pt x="3315257" y="2243753"/>
                  <a:pt x="3288976" y="2216847"/>
                </a:cubicBezTo>
                <a:cubicBezTo>
                  <a:pt x="3274896" y="2202142"/>
                  <a:pt x="3268483" y="2180710"/>
                  <a:pt x="3269421" y="2159748"/>
                </a:cubicBezTo>
                <a:close/>
                <a:moveTo>
                  <a:pt x="3366646" y="3737790"/>
                </a:moveTo>
                <a:cubicBezTo>
                  <a:pt x="3366724" y="3722537"/>
                  <a:pt x="3373763" y="3707362"/>
                  <a:pt x="3387843" y="3693596"/>
                </a:cubicBezTo>
                <a:cubicBezTo>
                  <a:pt x="3416001" y="3666064"/>
                  <a:pt x="3449166" y="3666690"/>
                  <a:pt x="3476698" y="3694223"/>
                </a:cubicBezTo>
                <a:cubicBezTo>
                  <a:pt x="3504856" y="3721755"/>
                  <a:pt x="3501728" y="3753668"/>
                  <a:pt x="3477325" y="3783703"/>
                </a:cubicBezTo>
                <a:cubicBezTo>
                  <a:pt x="3446663" y="3807482"/>
                  <a:pt x="3414749" y="3810610"/>
                  <a:pt x="3387217" y="3782453"/>
                </a:cubicBezTo>
                <a:cubicBezTo>
                  <a:pt x="3373451" y="3768373"/>
                  <a:pt x="3366567" y="3753042"/>
                  <a:pt x="3366646" y="3737790"/>
                </a:cubicBezTo>
                <a:close/>
                <a:moveTo>
                  <a:pt x="3248146" y="2387126"/>
                </a:moveTo>
                <a:cubicBezTo>
                  <a:pt x="3247676" y="2367650"/>
                  <a:pt x="3253934" y="2347940"/>
                  <a:pt x="3267074" y="2333860"/>
                </a:cubicBezTo>
                <a:cubicBezTo>
                  <a:pt x="3293356" y="2306328"/>
                  <a:pt x="3344041" y="2305077"/>
                  <a:pt x="3372200" y="2331358"/>
                </a:cubicBezTo>
                <a:cubicBezTo>
                  <a:pt x="3399732" y="2357639"/>
                  <a:pt x="3401609" y="2408948"/>
                  <a:pt x="3374703" y="2436482"/>
                </a:cubicBezTo>
                <a:cubicBezTo>
                  <a:pt x="3348421" y="2464014"/>
                  <a:pt x="3297736" y="2465266"/>
                  <a:pt x="3269577" y="2438985"/>
                </a:cubicBezTo>
                <a:cubicBezTo>
                  <a:pt x="3255811" y="2425844"/>
                  <a:pt x="3248615" y="2406602"/>
                  <a:pt x="3248146" y="2387126"/>
                </a:cubicBezTo>
                <a:close/>
                <a:moveTo>
                  <a:pt x="3468006" y="5316106"/>
                </a:moveTo>
                <a:cubicBezTo>
                  <a:pt x="3465865" y="5300970"/>
                  <a:pt x="3469972" y="5275628"/>
                  <a:pt x="3477950" y="5268588"/>
                </a:cubicBezTo>
                <a:cubicBezTo>
                  <a:pt x="3492967" y="5256074"/>
                  <a:pt x="3521126" y="5260454"/>
                  <a:pt x="3561799" y="5255447"/>
                </a:cubicBezTo>
                <a:cubicBezTo>
                  <a:pt x="3551162" y="5294868"/>
                  <a:pt x="3551787" y="5327407"/>
                  <a:pt x="3537395" y="5336168"/>
                </a:cubicBezTo>
                <a:cubicBezTo>
                  <a:pt x="3522378" y="5345554"/>
                  <a:pt x="3488587" y="5339296"/>
                  <a:pt x="3472317" y="5326782"/>
                </a:cubicBezTo>
                <a:cubicBezTo>
                  <a:pt x="3470128" y="5325061"/>
                  <a:pt x="3468720" y="5321150"/>
                  <a:pt x="3468006" y="5316106"/>
                </a:cubicBezTo>
                <a:close/>
                <a:moveTo>
                  <a:pt x="3344666" y="4018357"/>
                </a:moveTo>
                <a:cubicBezTo>
                  <a:pt x="3354053" y="3971427"/>
                  <a:pt x="3352801" y="3939513"/>
                  <a:pt x="3366568" y="3916986"/>
                </a:cubicBezTo>
                <a:cubicBezTo>
                  <a:pt x="3384088" y="3888202"/>
                  <a:pt x="3432896" y="3891957"/>
                  <a:pt x="3456048" y="3917613"/>
                </a:cubicBezTo>
                <a:cubicBezTo>
                  <a:pt x="3479202" y="3943268"/>
                  <a:pt x="3477949" y="3993326"/>
                  <a:pt x="3447914" y="4006468"/>
                </a:cubicBezTo>
                <a:cubicBezTo>
                  <a:pt x="3423509" y="4017730"/>
                  <a:pt x="3392848" y="4013350"/>
                  <a:pt x="3344666" y="4018357"/>
                </a:cubicBezTo>
                <a:close/>
                <a:moveTo>
                  <a:pt x="3458630" y="5523715"/>
                </a:moveTo>
                <a:cubicBezTo>
                  <a:pt x="3456870" y="5506644"/>
                  <a:pt x="3462149" y="5481653"/>
                  <a:pt x="3469190" y="5478837"/>
                </a:cubicBezTo>
                <a:cubicBezTo>
                  <a:pt x="3487962" y="5471329"/>
                  <a:pt x="3519248" y="5474457"/>
                  <a:pt x="3534893" y="5486345"/>
                </a:cubicBezTo>
                <a:cubicBezTo>
                  <a:pt x="3545530" y="5495106"/>
                  <a:pt x="3538647" y="5525768"/>
                  <a:pt x="3540523" y="5562687"/>
                </a:cubicBezTo>
                <a:cubicBezTo>
                  <a:pt x="3504231" y="5552049"/>
                  <a:pt x="3474820" y="5551423"/>
                  <a:pt x="3462932" y="5537032"/>
                </a:cubicBezTo>
                <a:cubicBezTo>
                  <a:pt x="3460586" y="5534216"/>
                  <a:pt x="3459217" y="5529406"/>
                  <a:pt x="3458630" y="5523715"/>
                </a:cubicBezTo>
                <a:close/>
                <a:moveTo>
                  <a:pt x="3226480" y="2610046"/>
                </a:moveTo>
                <a:cubicBezTo>
                  <a:pt x="3225776" y="2593543"/>
                  <a:pt x="3231407" y="2576647"/>
                  <a:pt x="3243922" y="2559753"/>
                </a:cubicBezTo>
                <a:cubicBezTo>
                  <a:pt x="3268326" y="2528466"/>
                  <a:pt x="3320263" y="2527214"/>
                  <a:pt x="3349047" y="2554748"/>
                </a:cubicBezTo>
                <a:cubicBezTo>
                  <a:pt x="3378456" y="2582280"/>
                  <a:pt x="3377831" y="2632338"/>
                  <a:pt x="3348421" y="2659872"/>
                </a:cubicBezTo>
                <a:cubicBezTo>
                  <a:pt x="3320889" y="2684902"/>
                  <a:pt x="3275209" y="2684901"/>
                  <a:pt x="3247052" y="2657994"/>
                </a:cubicBezTo>
                <a:cubicBezTo>
                  <a:pt x="3234224" y="2642663"/>
                  <a:pt x="3227184" y="2626551"/>
                  <a:pt x="3226480" y="2610046"/>
                </a:cubicBezTo>
                <a:close/>
                <a:moveTo>
                  <a:pt x="3337001" y="4162902"/>
                </a:moveTo>
                <a:cubicBezTo>
                  <a:pt x="3337940" y="4148198"/>
                  <a:pt x="3344979" y="4134744"/>
                  <a:pt x="3359684" y="4125358"/>
                </a:cubicBezTo>
                <a:cubicBezTo>
                  <a:pt x="3380960" y="4112217"/>
                  <a:pt x="3414124" y="4117224"/>
                  <a:pt x="3462305" y="4111592"/>
                </a:cubicBezTo>
                <a:cubicBezTo>
                  <a:pt x="3452294" y="4159148"/>
                  <a:pt x="3452920" y="4191061"/>
                  <a:pt x="3439153" y="4212963"/>
                </a:cubicBezTo>
                <a:cubicBezTo>
                  <a:pt x="3421632" y="4241120"/>
                  <a:pt x="3369696" y="4235489"/>
                  <a:pt x="3350924" y="4207956"/>
                </a:cubicBezTo>
                <a:cubicBezTo>
                  <a:pt x="3341225" y="4193564"/>
                  <a:pt x="3336063" y="4177607"/>
                  <a:pt x="3337001" y="4162902"/>
                </a:cubicBezTo>
                <a:close/>
                <a:moveTo>
                  <a:pt x="3205204" y="2825537"/>
                </a:moveTo>
                <a:cubicBezTo>
                  <a:pt x="3206065" y="2809111"/>
                  <a:pt x="3214199" y="2793155"/>
                  <a:pt x="3229530" y="2778763"/>
                </a:cubicBezTo>
                <a:cubicBezTo>
                  <a:pt x="3260817" y="2749352"/>
                  <a:pt x="3294608" y="2752481"/>
                  <a:pt x="3326520" y="2780014"/>
                </a:cubicBezTo>
                <a:cubicBezTo>
                  <a:pt x="3354053" y="2812553"/>
                  <a:pt x="3355304" y="2845717"/>
                  <a:pt x="3326520" y="2877004"/>
                </a:cubicBezTo>
                <a:cubicBezTo>
                  <a:pt x="3298363" y="2908291"/>
                  <a:pt x="3251432" y="2907664"/>
                  <a:pt x="3224525" y="2875126"/>
                </a:cubicBezTo>
                <a:cubicBezTo>
                  <a:pt x="3210758" y="2858857"/>
                  <a:pt x="3204344" y="2841963"/>
                  <a:pt x="3205204" y="2825537"/>
                </a:cubicBezTo>
                <a:close/>
                <a:moveTo>
                  <a:pt x="3316273" y="4394974"/>
                </a:moveTo>
                <a:cubicBezTo>
                  <a:pt x="3316196" y="4380348"/>
                  <a:pt x="3322766" y="4365017"/>
                  <a:pt x="3335281" y="4352502"/>
                </a:cubicBezTo>
                <a:cubicBezTo>
                  <a:pt x="3345292" y="4343116"/>
                  <a:pt x="3368445" y="4347497"/>
                  <a:pt x="3393475" y="4344994"/>
                </a:cubicBezTo>
                <a:cubicBezTo>
                  <a:pt x="3401609" y="4382538"/>
                  <a:pt x="3407867" y="4410072"/>
                  <a:pt x="3414124" y="4437603"/>
                </a:cubicBezTo>
                <a:cubicBezTo>
                  <a:pt x="3387843" y="4436978"/>
                  <a:pt x="3355304" y="4445738"/>
                  <a:pt x="3337157" y="4433223"/>
                </a:cubicBezTo>
                <a:cubicBezTo>
                  <a:pt x="3323078" y="4423523"/>
                  <a:pt x="3316352" y="4409601"/>
                  <a:pt x="3316273" y="4394974"/>
                </a:cubicBezTo>
                <a:close/>
                <a:moveTo>
                  <a:pt x="3208020" y="3047518"/>
                </a:moveTo>
                <a:cubicBezTo>
                  <a:pt x="3208724" y="3030309"/>
                  <a:pt x="3216702" y="3013414"/>
                  <a:pt x="3232033" y="3000274"/>
                </a:cubicBezTo>
                <a:cubicBezTo>
                  <a:pt x="3262069" y="2973994"/>
                  <a:pt x="3293356" y="2974620"/>
                  <a:pt x="3322765" y="3001526"/>
                </a:cubicBezTo>
                <a:cubicBezTo>
                  <a:pt x="3352801" y="3029060"/>
                  <a:pt x="3352801" y="3069731"/>
                  <a:pt x="3324643" y="3097890"/>
                </a:cubicBezTo>
                <a:cubicBezTo>
                  <a:pt x="3295858" y="3126674"/>
                  <a:pt x="3255185" y="3126049"/>
                  <a:pt x="3227653" y="3096639"/>
                </a:cubicBezTo>
                <a:cubicBezTo>
                  <a:pt x="3213887" y="3082247"/>
                  <a:pt x="3207316" y="3064726"/>
                  <a:pt x="3208020" y="3047518"/>
                </a:cubicBezTo>
                <a:close/>
                <a:moveTo>
                  <a:pt x="3307592" y="4611247"/>
                </a:moveTo>
                <a:cubicBezTo>
                  <a:pt x="3308530" y="4597012"/>
                  <a:pt x="3312441" y="4583088"/>
                  <a:pt x="3319012" y="4575267"/>
                </a:cubicBezTo>
                <a:cubicBezTo>
                  <a:pt x="3331527" y="4560248"/>
                  <a:pt x="3366568" y="4564629"/>
                  <a:pt x="3410369" y="4558372"/>
                </a:cubicBezTo>
                <a:cubicBezTo>
                  <a:pt x="3403487" y="4602173"/>
                  <a:pt x="3407240" y="4632835"/>
                  <a:pt x="3393475" y="4650982"/>
                </a:cubicBezTo>
                <a:cubicBezTo>
                  <a:pt x="3371573" y="4679766"/>
                  <a:pt x="3332777" y="4679139"/>
                  <a:pt x="3314005" y="4649104"/>
                </a:cubicBezTo>
                <a:cubicBezTo>
                  <a:pt x="3308686" y="4640030"/>
                  <a:pt x="3306653" y="4625482"/>
                  <a:pt x="3307592" y="4611247"/>
                </a:cubicBezTo>
                <a:close/>
                <a:moveTo>
                  <a:pt x="3187449" y="3271612"/>
                </a:moveTo>
                <a:cubicBezTo>
                  <a:pt x="3187762" y="3254639"/>
                  <a:pt x="3195427" y="3237744"/>
                  <a:pt x="3210133" y="3224291"/>
                </a:cubicBezTo>
                <a:cubicBezTo>
                  <a:pt x="3238917" y="3197384"/>
                  <a:pt x="3280841" y="3200512"/>
                  <a:pt x="3305871" y="3231173"/>
                </a:cubicBezTo>
                <a:cubicBezTo>
                  <a:pt x="3329022" y="3258707"/>
                  <a:pt x="3325894" y="3296251"/>
                  <a:pt x="3294608" y="3325035"/>
                </a:cubicBezTo>
                <a:cubicBezTo>
                  <a:pt x="3268326" y="3345684"/>
                  <a:pt x="3237665" y="3346935"/>
                  <a:pt x="3208881" y="3319403"/>
                </a:cubicBezTo>
                <a:cubicBezTo>
                  <a:pt x="3194176" y="3305636"/>
                  <a:pt x="3187136" y="3288585"/>
                  <a:pt x="3187449" y="3271612"/>
                </a:cubicBezTo>
                <a:close/>
                <a:moveTo>
                  <a:pt x="3070044" y="1917586"/>
                </a:moveTo>
                <a:cubicBezTo>
                  <a:pt x="3070592" y="1900691"/>
                  <a:pt x="3077788" y="1883951"/>
                  <a:pt x="3091867" y="1868309"/>
                </a:cubicBezTo>
                <a:cubicBezTo>
                  <a:pt x="3117522" y="1838899"/>
                  <a:pt x="3170085" y="1840776"/>
                  <a:pt x="3196991" y="1868935"/>
                </a:cubicBezTo>
                <a:cubicBezTo>
                  <a:pt x="3223898" y="1897093"/>
                  <a:pt x="3222021" y="1949030"/>
                  <a:pt x="3193236" y="1974684"/>
                </a:cubicBezTo>
                <a:cubicBezTo>
                  <a:pt x="3165079" y="2000341"/>
                  <a:pt x="3111264" y="1997837"/>
                  <a:pt x="3088112" y="1967801"/>
                </a:cubicBezTo>
                <a:cubicBezTo>
                  <a:pt x="3075598" y="1951532"/>
                  <a:pt x="3069497" y="1934480"/>
                  <a:pt x="3070044" y="1917586"/>
                </a:cubicBezTo>
                <a:close/>
                <a:moveTo>
                  <a:pt x="3277321" y="4829709"/>
                </a:moveTo>
                <a:cubicBezTo>
                  <a:pt x="3278807" y="4816490"/>
                  <a:pt x="3286785" y="4803975"/>
                  <a:pt x="3300238" y="4796154"/>
                </a:cubicBezTo>
                <a:cubicBezTo>
                  <a:pt x="3317760" y="4786767"/>
                  <a:pt x="3354679" y="4788645"/>
                  <a:pt x="3366568" y="4801159"/>
                </a:cubicBezTo>
                <a:cubicBezTo>
                  <a:pt x="3380960" y="4815551"/>
                  <a:pt x="3377205" y="4846839"/>
                  <a:pt x="3381585" y="4871242"/>
                </a:cubicBezTo>
                <a:cubicBezTo>
                  <a:pt x="3375953" y="4876874"/>
                  <a:pt x="3369696" y="4882506"/>
                  <a:pt x="3363439" y="4888136"/>
                </a:cubicBezTo>
                <a:cubicBezTo>
                  <a:pt x="3339661" y="4881879"/>
                  <a:pt x="3310250" y="4881880"/>
                  <a:pt x="3293356" y="4867488"/>
                </a:cubicBezTo>
                <a:cubicBezTo>
                  <a:pt x="3280841" y="4856849"/>
                  <a:pt x="3275835" y="4842927"/>
                  <a:pt x="3277321" y="4829709"/>
                </a:cubicBezTo>
                <a:close/>
                <a:moveTo>
                  <a:pt x="3167034" y="3496644"/>
                </a:moveTo>
                <a:cubicBezTo>
                  <a:pt x="3166331" y="3479280"/>
                  <a:pt x="3172901" y="3461759"/>
                  <a:pt x="3186980" y="3448932"/>
                </a:cubicBezTo>
                <a:cubicBezTo>
                  <a:pt x="3215764" y="3422025"/>
                  <a:pt x="3247052" y="3421399"/>
                  <a:pt x="3275836" y="3448306"/>
                </a:cubicBezTo>
                <a:cubicBezTo>
                  <a:pt x="3304620" y="3475213"/>
                  <a:pt x="3303368" y="3506499"/>
                  <a:pt x="3280841" y="3537161"/>
                </a:cubicBezTo>
                <a:cubicBezTo>
                  <a:pt x="3252057" y="3564067"/>
                  <a:pt x="3221396" y="3567822"/>
                  <a:pt x="3190734" y="3543419"/>
                </a:cubicBezTo>
                <a:cubicBezTo>
                  <a:pt x="3175716" y="3531217"/>
                  <a:pt x="3167738" y="3514008"/>
                  <a:pt x="3167034" y="3496644"/>
                </a:cubicBezTo>
                <a:close/>
                <a:moveTo>
                  <a:pt x="3048691" y="2141053"/>
                </a:moveTo>
                <a:cubicBezTo>
                  <a:pt x="3048691" y="2121421"/>
                  <a:pt x="3055887" y="2102023"/>
                  <a:pt x="3070593" y="2089196"/>
                </a:cubicBezTo>
                <a:cubicBezTo>
                  <a:pt x="3101879" y="2061662"/>
                  <a:pt x="3137546" y="2061037"/>
                  <a:pt x="3170085" y="2086691"/>
                </a:cubicBezTo>
                <a:cubicBezTo>
                  <a:pt x="3200121" y="2109845"/>
                  <a:pt x="3201998" y="2163659"/>
                  <a:pt x="3175717" y="2191817"/>
                </a:cubicBezTo>
                <a:cubicBezTo>
                  <a:pt x="3149435" y="2220602"/>
                  <a:pt x="3098124" y="2221852"/>
                  <a:pt x="3069966" y="2194320"/>
                </a:cubicBezTo>
                <a:cubicBezTo>
                  <a:pt x="3055886" y="2180553"/>
                  <a:pt x="3048691" y="2160686"/>
                  <a:pt x="3048691" y="2141053"/>
                </a:cubicBezTo>
                <a:close/>
                <a:moveTo>
                  <a:pt x="3270204" y="5061468"/>
                </a:moveTo>
                <a:cubicBezTo>
                  <a:pt x="3271454" y="5048326"/>
                  <a:pt x="3268326" y="5027677"/>
                  <a:pt x="3275209" y="5023924"/>
                </a:cubicBezTo>
                <a:cubicBezTo>
                  <a:pt x="3290853" y="5015789"/>
                  <a:pt x="3310877" y="5015789"/>
                  <a:pt x="3329023" y="5012035"/>
                </a:cubicBezTo>
                <a:cubicBezTo>
                  <a:pt x="3326520" y="5026427"/>
                  <a:pt x="3324017" y="5040819"/>
                  <a:pt x="3320262" y="5064596"/>
                </a:cubicBezTo>
                <a:cubicBezTo>
                  <a:pt x="3298988" y="5063345"/>
                  <a:pt x="3284596" y="5062093"/>
                  <a:pt x="3270204" y="5061468"/>
                </a:cubicBezTo>
                <a:close/>
                <a:moveTo>
                  <a:pt x="3145759" y="3716358"/>
                </a:moveTo>
                <a:cubicBezTo>
                  <a:pt x="3145681" y="3701105"/>
                  <a:pt x="3152564" y="3685774"/>
                  <a:pt x="3166330" y="3671696"/>
                </a:cubicBezTo>
                <a:cubicBezTo>
                  <a:pt x="3193863" y="3643538"/>
                  <a:pt x="3225150" y="3646666"/>
                  <a:pt x="3255812" y="3670444"/>
                </a:cubicBezTo>
                <a:cubicBezTo>
                  <a:pt x="3279589" y="3700480"/>
                  <a:pt x="3283344" y="3731767"/>
                  <a:pt x="3255184" y="3759925"/>
                </a:cubicBezTo>
                <a:cubicBezTo>
                  <a:pt x="3227028" y="3788083"/>
                  <a:pt x="3193863" y="3788083"/>
                  <a:pt x="3166955" y="3760551"/>
                </a:cubicBezTo>
                <a:cubicBezTo>
                  <a:pt x="3152877" y="3746784"/>
                  <a:pt x="3145837" y="3731610"/>
                  <a:pt x="3145759" y="3716358"/>
                </a:cubicBezTo>
                <a:close/>
                <a:moveTo>
                  <a:pt x="3027494" y="2358342"/>
                </a:moveTo>
                <a:cubicBezTo>
                  <a:pt x="3028667" y="2338709"/>
                  <a:pt x="3036802" y="2319780"/>
                  <a:pt x="3051819" y="2308205"/>
                </a:cubicBezTo>
                <a:cubicBezTo>
                  <a:pt x="3084984" y="2283175"/>
                  <a:pt x="3120026" y="2283801"/>
                  <a:pt x="3150687" y="2311959"/>
                </a:cubicBezTo>
                <a:cubicBezTo>
                  <a:pt x="3180097" y="2338240"/>
                  <a:pt x="3178219" y="2389551"/>
                  <a:pt x="3149435" y="2416458"/>
                </a:cubicBezTo>
                <a:cubicBezTo>
                  <a:pt x="3121277" y="2443365"/>
                  <a:pt x="3070593" y="2441487"/>
                  <a:pt x="3044936" y="2412703"/>
                </a:cubicBezTo>
                <a:cubicBezTo>
                  <a:pt x="3032108" y="2398311"/>
                  <a:pt x="3026321" y="2377974"/>
                  <a:pt x="3027494" y="2358342"/>
                </a:cubicBezTo>
                <a:close/>
                <a:moveTo>
                  <a:pt x="3125423" y="3930283"/>
                </a:moveTo>
                <a:cubicBezTo>
                  <a:pt x="3126752" y="3912919"/>
                  <a:pt x="3134731" y="3896963"/>
                  <a:pt x="3149435" y="3890080"/>
                </a:cubicBezTo>
                <a:cubicBezTo>
                  <a:pt x="3173840" y="3878817"/>
                  <a:pt x="3204501" y="3883196"/>
                  <a:pt x="3232660" y="3880692"/>
                </a:cubicBezTo>
                <a:cubicBezTo>
                  <a:pt x="3257062" y="3921993"/>
                  <a:pt x="3253934" y="3967671"/>
                  <a:pt x="3225775" y="3986443"/>
                </a:cubicBezTo>
                <a:cubicBezTo>
                  <a:pt x="3196992" y="4006467"/>
                  <a:pt x="3166330" y="4005216"/>
                  <a:pt x="3141301" y="3978934"/>
                </a:cubicBezTo>
                <a:cubicBezTo>
                  <a:pt x="3129411" y="3966419"/>
                  <a:pt x="3124093" y="3947648"/>
                  <a:pt x="3125423" y="3930283"/>
                </a:cubicBezTo>
                <a:close/>
                <a:moveTo>
                  <a:pt x="3016857" y="2594168"/>
                </a:moveTo>
                <a:cubicBezTo>
                  <a:pt x="3017092" y="2575239"/>
                  <a:pt x="3024913" y="2556624"/>
                  <a:pt x="3040556" y="2543484"/>
                </a:cubicBezTo>
                <a:cubicBezTo>
                  <a:pt x="3073095" y="2516577"/>
                  <a:pt x="3106885" y="2517202"/>
                  <a:pt x="3138171" y="2545361"/>
                </a:cubicBezTo>
                <a:cubicBezTo>
                  <a:pt x="3168207" y="2572893"/>
                  <a:pt x="3166330" y="2621076"/>
                  <a:pt x="3136295" y="2648608"/>
                </a:cubicBezTo>
                <a:cubicBezTo>
                  <a:pt x="3108137" y="2674264"/>
                  <a:pt x="3064961" y="2673012"/>
                  <a:pt x="3038679" y="2646730"/>
                </a:cubicBezTo>
                <a:cubicBezTo>
                  <a:pt x="3023975" y="2632338"/>
                  <a:pt x="3016622" y="2613097"/>
                  <a:pt x="3016857" y="2594168"/>
                </a:cubicBezTo>
                <a:close/>
                <a:moveTo>
                  <a:pt x="3236961" y="5494246"/>
                </a:moveTo>
                <a:cubicBezTo>
                  <a:pt x="3235787" y="5481497"/>
                  <a:pt x="3237039" y="5467886"/>
                  <a:pt x="3242045" y="5462568"/>
                </a:cubicBezTo>
                <a:cubicBezTo>
                  <a:pt x="3254559" y="5448175"/>
                  <a:pt x="3283971" y="5449428"/>
                  <a:pt x="3320262" y="5439416"/>
                </a:cubicBezTo>
                <a:cubicBezTo>
                  <a:pt x="3317135" y="5476335"/>
                  <a:pt x="3323392" y="5507621"/>
                  <a:pt x="3312128" y="5515756"/>
                </a:cubicBezTo>
                <a:cubicBezTo>
                  <a:pt x="3296485" y="5527645"/>
                  <a:pt x="3264572" y="5528895"/>
                  <a:pt x="3246425" y="5520761"/>
                </a:cubicBezTo>
                <a:cubicBezTo>
                  <a:pt x="3241732" y="5518884"/>
                  <a:pt x="3238134" y="5506995"/>
                  <a:pt x="3236961" y="5494246"/>
                </a:cubicBezTo>
                <a:close/>
                <a:moveTo>
                  <a:pt x="3105164" y="4158366"/>
                </a:moveTo>
                <a:cubicBezTo>
                  <a:pt x="3105790" y="4140689"/>
                  <a:pt x="3113143" y="4122543"/>
                  <a:pt x="3126283" y="4112844"/>
                </a:cubicBezTo>
                <a:cubicBezTo>
                  <a:pt x="3155067" y="4092195"/>
                  <a:pt x="3189482" y="4089690"/>
                  <a:pt x="3208881" y="4119101"/>
                </a:cubicBezTo>
                <a:cubicBezTo>
                  <a:pt x="3222647" y="4140376"/>
                  <a:pt x="3218893" y="4172915"/>
                  <a:pt x="3225775" y="4220471"/>
                </a:cubicBezTo>
                <a:cubicBezTo>
                  <a:pt x="3178219" y="4212336"/>
                  <a:pt x="3146933" y="4214214"/>
                  <a:pt x="3124406" y="4201073"/>
                </a:cubicBezTo>
                <a:cubicBezTo>
                  <a:pt x="3110639" y="4193252"/>
                  <a:pt x="3104538" y="4176043"/>
                  <a:pt x="3105164" y="4158366"/>
                </a:cubicBezTo>
                <a:close/>
                <a:moveTo>
                  <a:pt x="2996520" y="2815289"/>
                </a:moveTo>
                <a:cubicBezTo>
                  <a:pt x="2997223" y="2798003"/>
                  <a:pt x="3004889" y="2780952"/>
                  <a:pt x="3019280" y="2767499"/>
                </a:cubicBezTo>
                <a:cubicBezTo>
                  <a:pt x="3048066" y="2740592"/>
                  <a:pt x="3089365" y="2742469"/>
                  <a:pt x="3116271" y="2771254"/>
                </a:cubicBezTo>
                <a:cubicBezTo>
                  <a:pt x="3143178" y="2800037"/>
                  <a:pt x="3141300" y="2841336"/>
                  <a:pt x="3112517" y="2868243"/>
                </a:cubicBezTo>
                <a:cubicBezTo>
                  <a:pt x="3083733" y="2895150"/>
                  <a:pt x="3042434" y="2893272"/>
                  <a:pt x="3015527" y="2864489"/>
                </a:cubicBezTo>
                <a:cubicBezTo>
                  <a:pt x="3002074" y="2850096"/>
                  <a:pt x="2995816" y="2832575"/>
                  <a:pt x="2996520" y="2815289"/>
                </a:cubicBezTo>
                <a:close/>
                <a:moveTo>
                  <a:pt x="3104636" y="4388600"/>
                </a:moveTo>
                <a:cubicBezTo>
                  <a:pt x="3101057" y="4368069"/>
                  <a:pt x="3104694" y="4341552"/>
                  <a:pt x="3115019" y="4331227"/>
                </a:cubicBezTo>
                <a:cubicBezTo>
                  <a:pt x="3131914" y="4314958"/>
                  <a:pt x="3167582" y="4319338"/>
                  <a:pt x="3195114" y="4314332"/>
                </a:cubicBezTo>
                <a:cubicBezTo>
                  <a:pt x="3201372" y="4320590"/>
                  <a:pt x="3207004" y="4326847"/>
                  <a:pt x="3212009" y="4332480"/>
                </a:cubicBezTo>
                <a:cubicBezTo>
                  <a:pt x="3205752" y="4360012"/>
                  <a:pt x="3207629" y="4393802"/>
                  <a:pt x="3191360" y="4412574"/>
                </a:cubicBezTo>
                <a:cubicBezTo>
                  <a:pt x="3168833" y="4438856"/>
                  <a:pt x="3128161" y="4436978"/>
                  <a:pt x="3110639" y="4406317"/>
                </a:cubicBezTo>
                <a:cubicBezTo>
                  <a:pt x="3107824" y="4401624"/>
                  <a:pt x="3105829" y="4395444"/>
                  <a:pt x="3104636" y="4388600"/>
                </a:cubicBezTo>
                <a:close/>
                <a:moveTo>
                  <a:pt x="3208881" y="5753538"/>
                </a:moveTo>
                <a:cubicBezTo>
                  <a:pt x="3215763" y="5719122"/>
                  <a:pt x="3213886" y="5690338"/>
                  <a:pt x="3226401" y="5680951"/>
                </a:cubicBezTo>
                <a:cubicBezTo>
                  <a:pt x="3239542" y="5670940"/>
                  <a:pt x="3275209" y="5672191"/>
                  <a:pt x="3285221" y="5683455"/>
                </a:cubicBezTo>
                <a:cubicBezTo>
                  <a:pt x="3295233" y="5694092"/>
                  <a:pt x="3293356" y="5729760"/>
                  <a:pt x="3282718" y="5742275"/>
                </a:cubicBezTo>
                <a:cubicBezTo>
                  <a:pt x="3272706" y="5753538"/>
                  <a:pt x="3243922" y="5749158"/>
                  <a:pt x="3208881" y="5753538"/>
                </a:cubicBezTo>
                <a:close/>
                <a:moveTo>
                  <a:pt x="2986821" y="3028746"/>
                </a:moveTo>
                <a:cubicBezTo>
                  <a:pt x="2986586" y="3011695"/>
                  <a:pt x="2993626" y="2994644"/>
                  <a:pt x="3008018" y="2980877"/>
                </a:cubicBezTo>
                <a:cubicBezTo>
                  <a:pt x="3036176" y="2953970"/>
                  <a:pt x="3067463" y="2952092"/>
                  <a:pt x="3098125" y="2977122"/>
                </a:cubicBezTo>
                <a:cubicBezTo>
                  <a:pt x="3128786" y="3002153"/>
                  <a:pt x="3131288" y="3043452"/>
                  <a:pt x="3105007" y="3072861"/>
                </a:cubicBezTo>
                <a:cubicBezTo>
                  <a:pt x="3078101" y="3102896"/>
                  <a:pt x="3038054" y="3104775"/>
                  <a:pt x="3009270" y="3076616"/>
                </a:cubicBezTo>
                <a:cubicBezTo>
                  <a:pt x="2994564" y="3062849"/>
                  <a:pt x="2987055" y="3045798"/>
                  <a:pt x="2986821" y="3028746"/>
                </a:cubicBezTo>
                <a:close/>
                <a:moveTo>
                  <a:pt x="3086157" y="4596698"/>
                </a:moveTo>
                <a:cubicBezTo>
                  <a:pt x="3084671" y="4582462"/>
                  <a:pt x="3086236" y="4567758"/>
                  <a:pt x="3091242" y="4558372"/>
                </a:cubicBezTo>
                <a:cubicBezTo>
                  <a:pt x="3108137" y="4527083"/>
                  <a:pt x="3146933" y="4525208"/>
                  <a:pt x="3170710" y="4552740"/>
                </a:cubicBezTo>
                <a:cubicBezTo>
                  <a:pt x="3185102" y="4570262"/>
                  <a:pt x="3182599" y="4601548"/>
                  <a:pt x="3191986" y="4644724"/>
                </a:cubicBezTo>
                <a:cubicBezTo>
                  <a:pt x="3147558" y="4640344"/>
                  <a:pt x="3113142" y="4646601"/>
                  <a:pt x="3099376" y="4632209"/>
                </a:cubicBezTo>
                <a:cubicBezTo>
                  <a:pt x="3092181" y="4624699"/>
                  <a:pt x="3087644" y="4610933"/>
                  <a:pt x="3086157" y="4596698"/>
                </a:cubicBezTo>
                <a:close/>
                <a:moveTo>
                  <a:pt x="2967110" y="3245174"/>
                </a:moveTo>
                <a:cubicBezTo>
                  <a:pt x="2968127" y="3227732"/>
                  <a:pt x="2976731" y="3211463"/>
                  <a:pt x="2992375" y="3199887"/>
                </a:cubicBezTo>
                <a:cubicBezTo>
                  <a:pt x="3024287" y="3175482"/>
                  <a:pt x="3054948" y="3179237"/>
                  <a:pt x="3081855" y="3207396"/>
                </a:cubicBezTo>
                <a:cubicBezTo>
                  <a:pt x="3108762" y="3235554"/>
                  <a:pt x="3105007" y="3278105"/>
                  <a:pt x="3073721" y="3301881"/>
                </a:cubicBezTo>
                <a:cubicBezTo>
                  <a:pt x="3042434" y="3325660"/>
                  <a:pt x="3011772" y="3321280"/>
                  <a:pt x="2987368" y="3297501"/>
                </a:cubicBezTo>
                <a:cubicBezTo>
                  <a:pt x="2972663" y="3281232"/>
                  <a:pt x="2966093" y="3262617"/>
                  <a:pt x="2967110" y="3245174"/>
                </a:cubicBezTo>
                <a:close/>
                <a:moveTo>
                  <a:pt x="2850487" y="1901238"/>
                </a:moveTo>
                <a:cubicBezTo>
                  <a:pt x="2849861" y="1881918"/>
                  <a:pt x="2856588" y="1862051"/>
                  <a:pt x="2870354" y="1847659"/>
                </a:cubicBezTo>
                <a:cubicBezTo>
                  <a:pt x="2877394" y="1840463"/>
                  <a:pt x="2885763" y="1835027"/>
                  <a:pt x="2894769" y="1831410"/>
                </a:cubicBezTo>
                <a:lnTo>
                  <a:pt x="2916175" y="1827361"/>
                </a:lnTo>
                <a:lnTo>
                  <a:pt x="2925588" y="1826622"/>
                </a:lnTo>
                <a:lnTo>
                  <a:pt x="2950870" y="1831996"/>
                </a:lnTo>
                <a:cubicBezTo>
                  <a:pt x="2959640" y="1835887"/>
                  <a:pt x="2967658" y="1841714"/>
                  <a:pt x="2974228" y="1849536"/>
                </a:cubicBezTo>
                <a:cubicBezTo>
                  <a:pt x="3001760" y="1881450"/>
                  <a:pt x="2999883" y="1915239"/>
                  <a:pt x="2972976" y="1948403"/>
                </a:cubicBezTo>
                <a:cubicBezTo>
                  <a:pt x="2941690" y="1975310"/>
                  <a:pt x="2907898" y="1977814"/>
                  <a:pt x="2874734" y="1951533"/>
                </a:cubicBezTo>
                <a:cubicBezTo>
                  <a:pt x="2859091" y="1939331"/>
                  <a:pt x="2851113" y="1920558"/>
                  <a:pt x="2850487" y="1901238"/>
                </a:cubicBezTo>
                <a:close/>
                <a:moveTo>
                  <a:pt x="3065821" y="4809606"/>
                </a:moveTo>
                <a:cubicBezTo>
                  <a:pt x="3066837" y="4796779"/>
                  <a:pt x="3070592" y="4784577"/>
                  <a:pt x="3076850" y="4778632"/>
                </a:cubicBezTo>
                <a:cubicBezTo>
                  <a:pt x="3091242" y="4764241"/>
                  <a:pt x="3122529" y="4767995"/>
                  <a:pt x="3146933" y="4764241"/>
                </a:cubicBezTo>
                <a:cubicBezTo>
                  <a:pt x="3152563" y="4769872"/>
                  <a:pt x="3158195" y="4776130"/>
                  <a:pt x="3163827" y="4783013"/>
                </a:cubicBezTo>
                <a:cubicBezTo>
                  <a:pt x="3156945" y="4806165"/>
                  <a:pt x="3156945" y="4835576"/>
                  <a:pt x="3142553" y="4852470"/>
                </a:cubicBezTo>
                <a:cubicBezTo>
                  <a:pt x="3120651" y="4877500"/>
                  <a:pt x="3086235" y="4872494"/>
                  <a:pt x="3071218" y="4844335"/>
                </a:cubicBezTo>
                <a:cubicBezTo>
                  <a:pt x="3066524" y="4835888"/>
                  <a:pt x="3064803" y="4822434"/>
                  <a:pt x="3065821" y="4809606"/>
                </a:cubicBezTo>
                <a:close/>
                <a:moveTo>
                  <a:pt x="2946148" y="3468955"/>
                </a:moveTo>
                <a:cubicBezTo>
                  <a:pt x="2946852" y="3451591"/>
                  <a:pt x="2954830" y="3434539"/>
                  <a:pt x="2969848" y="3422650"/>
                </a:cubicBezTo>
                <a:cubicBezTo>
                  <a:pt x="3000508" y="3398873"/>
                  <a:pt x="3032422" y="3400123"/>
                  <a:pt x="3058703" y="3429534"/>
                </a:cubicBezTo>
                <a:cubicBezTo>
                  <a:pt x="3084984" y="3458943"/>
                  <a:pt x="3081230" y="3489605"/>
                  <a:pt x="3055574" y="3519014"/>
                </a:cubicBezTo>
                <a:cubicBezTo>
                  <a:pt x="3024912" y="3542793"/>
                  <a:pt x="2994251" y="3544671"/>
                  <a:pt x="2966094" y="3517137"/>
                </a:cubicBezTo>
                <a:cubicBezTo>
                  <a:pt x="2952014" y="3503996"/>
                  <a:pt x="2945444" y="3486319"/>
                  <a:pt x="2946148" y="3468955"/>
                </a:cubicBezTo>
                <a:close/>
                <a:moveTo>
                  <a:pt x="2827335" y="2123455"/>
                </a:moveTo>
                <a:cubicBezTo>
                  <a:pt x="2826396" y="2107186"/>
                  <a:pt x="2831871" y="2090447"/>
                  <a:pt x="2844699" y="2073552"/>
                </a:cubicBezTo>
                <a:cubicBezTo>
                  <a:pt x="2869103" y="2042265"/>
                  <a:pt x="2921040" y="2039136"/>
                  <a:pt x="2948572" y="2067295"/>
                </a:cubicBezTo>
                <a:cubicBezTo>
                  <a:pt x="2977982" y="2097330"/>
                  <a:pt x="2980486" y="2132372"/>
                  <a:pt x="2954830" y="2165536"/>
                </a:cubicBezTo>
                <a:cubicBezTo>
                  <a:pt x="2930425" y="2196823"/>
                  <a:pt x="2879740" y="2199325"/>
                  <a:pt x="2848453" y="2170541"/>
                </a:cubicBezTo>
                <a:cubicBezTo>
                  <a:pt x="2835626" y="2155524"/>
                  <a:pt x="2828274" y="2139724"/>
                  <a:pt x="2827335" y="2123455"/>
                </a:cubicBezTo>
                <a:close/>
                <a:moveTo>
                  <a:pt x="3049317" y="5025175"/>
                </a:moveTo>
                <a:cubicBezTo>
                  <a:pt x="3047439" y="5023924"/>
                  <a:pt x="3051819" y="4999520"/>
                  <a:pt x="3056826" y="4998268"/>
                </a:cubicBezTo>
                <a:cubicBezTo>
                  <a:pt x="3074346" y="4993262"/>
                  <a:pt x="3093118" y="4993887"/>
                  <a:pt x="3111891" y="4993262"/>
                </a:cubicBezTo>
                <a:cubicBezTo>
                  <a:pt x="3111265" y="5002023"/>
                  <a:pt x="3110639" y="5010783"/>
                  <a:pt x="3107511" y="5049579"/>
                </a:cubicBezTo>
                <a:cubicBezTo>
                  <a:pt x="3086860" y="5041444"/>
                  <a:pt x="3067463" y="5034560"/>
                  <a:pt x="3049317" y="5025175"/>
                </a:cubicBezTo>
                <a:close/>
                <a:moveTo>
                  <a:pt x="2923308" y="3691876"/>
                </a:moveTo>
                <a:cubicBezTo>
                  <a:pt x="2923230" y="3676076"/>
                  <a:pt x="2930739" y="3661058"/>
                  <a:pt x="2946695" y="3650420"/>
                </a:cubicBezTo>
                <a:cubicBezTo>
                  <a:pt x="2966719" y="3636654"/>
                  <a:pt x="3008017" y="3635403"/>
                  <a:pt x="3028667" y="3647917"/>
                </a:cubicBezTo>
                <a:cubicBezTo>
                  <a:pt x="3061831" y="3667941"/>
                  <a:pt x="3058076" y="3704860"/>
                  <a:pt x="3035550" y="3736774"/>
                </a:cubicBezTo>
                <a:cubicBezTo>
                  <a:pt x="3005515" y="3762428"/>
                  <a:pt x="2973602" y="3766183"/>
                  <a:pt x="2945444" y="3738024"/>
                </a:cubicBezTo>
                <a:cubicBezTo>
                  <a:pt x="2931052" y="3724258"/>
                  <a:pt x="2923387" y="3707676"/>
                  <a:pt x="2923308" y="3691876"/>
                </a:cubicBezTo>
                <a:close/>
                <a:moveTo>
                  <a:pt x="2816540" y="2351771"/>
                </a:moveTo>
                <a:cubicBezTo>
                  <a:pt x="2816697" y="2335268"/>
                  <a:pt x="2823736" y="2318841"/>
                  <a:pt x="2837816" y="2303199"/>
                </a:cubicBezTo>
                <a:cubicBezTo>
                  <a:pt x="2865348" y="2273163"/>
                  <a:pt x="2913531" y="2274415"/>
                  <a:pt x="2941062" y="2304451"/>
                </a:cubicBezTo>
                <a:cubicBezTo>
                  <a:pt x="2966719" y="2331983"/>
                  <a:pt x="2966094" y="2375159"/>
                  <a:pt x="2939812" y="2402066"/>
                </a:cubicBezTo>
                <a:cubicBezTo>
                  <a:pt x="2911028" y="2431476"/>
                  <a:pt x="2862845" y="2431475"/>
                  <a:pt x="2836564" y="2400816"/>
                </a:cubicBezTo>
                <a:cubicBezTo>
                  <a:pt x="2823111" y="2384859"/>
                  <a:pt x="2816384" y="2368276"/>
                  <a:pt x="2816540" y="2351771"/>
                </a:cubicBezTo>
                <a:close/>
                <a:moveTo>
                  <a:pt x="2915330" y="3916595"/>
                </a:moveTo>
                <a:cubicBezTo>
                  <a:pt x="2914938" y="3901655"/>
                  <a:pt x="2917285" y="3886638"/>
                  <a:pt x="2922291" y="3875062"/>
                </a:cubicBezTo>
                <a:cubicBezTo>
                  <a:pt x="2935432" y="3845651"/>
                  <a:pt x="2991748" y="3844401"/>
                  <a:pt x="3008643" y="3872560"/>
                </a:cubicBezTo>
                <a:cubicBezTo>
                  <a:pt x="3022409" y="3895086"/>
                  <a:pt x="3021784" y="3926373"/>
                  <a:pt x="3024912" y="3942642"/>
                </a:cubicBezTo>
                <a:cubicBezTo>
                  <a:pt x="2990496" y="3982064"/>
                  <a:pt x="2939187" y="3986444"/>
                  <a:pt x="2924795" y="3957661"/>
                </a:cubicBezTo>
                <a:cubicBezTo>
                  <a:pt x="2918850" y="3946396"/>
                  <a:pt x="2915721" y="3931535"/>
                  <a:pt x="2915330" y="3916595"/>
                </a:cubicBezTo>
                <a:close/>
                <a:moveTo>
                  <a:pt x="3041182" y="5661554"/>
                </a:moveTo>
                <a:cubicBezTo>
                  <a:pt x="3053071" y="5664056"/>
                  <a:pt x="3069341" y="5662806"/>
                  <a:pt x="3074972" y="5670314"/>
                </a:cubicBezTo>
                <a:cubicBezTo>
                  <a:pt x="3082481" y="5680326"/>
                  <a:pt x="3081855" y="5696595"/>
                  <a:pt x="3087487" y="5721624"/>
                </a:cubicBezTo>
                <a:cubicBezTo>
                  <a:pt x="3066211" y="5712238"/>
                  <a:pt x="3051194" y="5710362"/>
                  <a:pt x="3047439" y="5702852"/>
                </a:cubicBezTo>
                <a:cubicBezTo>
                  <a:pt x="3041807" y="5690963"/>
                  <a:pt x="3043059" y="5675320"/>
                  <a:pt x="3041182" y="5661554"/>
                </a:cubicBezTo>
                <a:close/>
                <a:moveTo>
                  <a:pt x="2797456" y="2577038"/>
                </a:moveTo>
                <a:cubicBezTo>
                  <a:pt x="2796673" y="2559752"/>
                  <a:pt x="2802774" y="2542231"/>
                  <a:pt x="2815914" y="2527839"/>
                </a:cubicBezTo>
                <a:cubicBezTo>
                  <a:pt x="2842821" y="2499055"/>
                  <a:pt x="2884121" y="2497180"/>
                  <a:pt x="2912905" y="2523460"/>
                </a:cubicBezTo>
                <a:cubicBezTo>
                  <a:pt x="2942315" y="2549741"/>
                  <a:pt x="2944192" y="2591665"/>
                  <a:pt x="2917285" y="2620449"/>
                </a:cubicBezTo>
                <a:cubicBezTo>
                  <a:pt x="2890379" y="2649233"/>
                  <a:pt x="2849080" y="2651112"/>
                  <a:pt x="2820296" y="2624831"/>
                </a:cubicBezTo>
                <a:cubicBezTo>
                  <a:pt x="2805903" y="2611376"/>
                  <a:pt x="2798238" y="2594325"/>
                  <a:pt x="2797456" y="2577038"/>
                </a:cubicBezTo>
                <a:close/>
                <a:moveTo>
                  <a:pt x="2884042" y="4135058"/>
                </a:moveTo>
                <a:cubicBezTo>
                  <a:pt x="2884903" y="4117537"/>
                  <a:pt x="2892568" y="4099703"/>
                  <a:pt x="2906021" y="4090318"/>
                </a:cubicBezTo>
                <a:cubicBezTo>
                  <a:pt x="2934180" y="4070293"/>
                  <a:pt x="2969221" y="4068416"/>
                  <a:pt x="2987993" y="4097825"/>
                </a:cubicBezTo>
                <a:cubicBezTo>
                  <a:pt x="3001135" y="4119103"/>
                  <a:pt x="2996755" y="4152265"/>
                  <a:pt x="3003637" y="4199196"/>
                </a:cubicBezTo>
                <a:cubicBezTo>
                  <a:pt x="2956707" y="4189809"/>
                  <a:pt x="2925420" y="4191062"/>
                  <a:pt x="2902893" y="4177920"/>
                </a:cubicBezTo>
                <a:cubicBezTo>
                  <a:pt x="2889127" y="4169785"/>
                  <a:pt x="2883182" y="4152578"/>
                  <a:pt x="2884042" y="4135058"/>
                </a:cubicBezTo>
                <a:close/>
                <a:moveTo>
                  <a:pt x="2776024" y="2792372"/>
                </a:moveTo>
                <a:cubicBezTo>
                  <a:pt x="2776963" y="2775164"/>
                  <a:pt x="2785254" y="2758425"/>
                  <a:pt x="2800897" y="2745597"/>
                </a:cubicBezTo>
                <a:cubicBezTo>
                  <a:pt x="2830933" y="2719943"/>
                  <a:pt x="2862220" y="2720568"/>
                  <a:pt x="2891630" y="2747477"/>
                </a:cubicBezTo>
                <a:cubicBezTo>
                  <a:pt x="2921040" y="2774382"/>
                  <a:pt x="2921040" y="2815681"/>
                  <a:pt x="2892256" y="2843839"/>
                </a:cubicBezTo>
                <a:cubicBezTo>
                  <a:pt x="2863472" y="2871998"/>
                  <a:pt x="2822799" y="2871372"/>
                  <a:pt x="2795265" y="2841962"/>
                </a:cubicBezTo>
                <a:cubicBezTo>
                  <a:pt x="2781499" y="2827257"/>
                  <a:pt x="2775086" y="2809580"/>
                  <a:pt x="2776024" y="2792372"/>
                </a:cubicBezTo>
                <a:close/>
                <a:moveTo>
                  <a:pt x="2888501" y="4525208"/>
                </a:moveTo>
                <a:cubicBezTo>
                  <a:pt x="2906021" y="4522079"/>
                  <a:pt x="2923543" y="4518951"/>
                  <a:pt x="2949197" y="4514569"/>
                </a:cubicBezTo>
                <a:cubicBezTo>
                  <a:pt x="2947322" y="4535845"/>
                  <a:pt x="2948572" y="4554618"/>
                  <a:pt x="2945444" y="4555242"/>
                </a:cubicBezTo>
                <a:cubicBezTo>
                  <a:pt x="2930425" y="4558372"/>
                  <a:pt x="2912905" y="4559622"/>
                  <a:pt x="2898513" y="4555243"/>
                </a:cubicBezTo>
                <a:cubicBezTo>
                  <a:pt x="2892881" y="4553992"/>
                  <a:pt x="2891629" y="4535845"/>
                  <a:pt x="2888501" y="4525208"/>
                </a:cubicBezTo>
                <a:close/>
                <a:moveTo>
                  <a:pt x="2874109" y="4348278"/>
                </a:moveTo>
                <a:cubicBezTo>
                  <a:pt x="2874891" y="4333261"/>
                  <a:pt x="2882557" y="4318399"/>
                  <a:pt x="2894759" y="4308701"/>
                </a:cubicBezTo>
                <a:cubicBezTo>
                  <a:pt x="2911028" y="4295560"/>
                  <a:pt x="2954204" y="4293057"/>
                  <a:pt x="2968596" y="4306198"/>
                </a:cubicBezTo>
                <a:cubicBezTo>
                  <a:pt x="2985490" y="4320590"/>
                  <a:pt x="2984866" y="4356256"/>
                  <a:pt x="2997380" y="4405064"/>
                </a:cubicBezTo>
                <a:cubicBezTo>
                  <a:pt x="2947947" y="4398182"/>
                  <a:pt x="2915408" y="4402562"/>
                  <a:pt x="2894759" y="4388795"/>
                </a:cubicBezTo>
                <a:cubicBezTo>
                  <a:pt x="2879428" y="4378470"/>
                  <a:pt x="2873327" y="4363296"/>
                  <a:pt x="2874109" y="4348278"/>
                </a:cubicBezTo>
                <a:close/>
                <a:moveTo>
                  <a:pt x="2753654" y="3016623"/>
                </a:moveTo>
                <a:cubicBezTo>
                  <a:pt x="2753810" y="2999493"/>
                  <a:pt x="2761476" y="2982441"/>
                  <a:pt x="2776493" y="2968987"/>
                </a:cubicBezTo>
                <a:cubicBezTo>
                  <a:pt x="2806529" y="2942080"/>
                  <a:pt x="2837816" y="2942706"/>
                  <a:pt x="2867225" y="2969614"/>
                </a:cubicBezTo>
                <a:cubicBezTo>
                  <a:pt x="2897261" y="2997146"/>
                  <a:pt x="2896636" y="3037819"/>
                  <a:pt x="2862845" y="3069732"/>
                </a:cubicBezTo>
                <a:cubicBezTo>
                  <a:pt x="2836564" y="3091008"/>
                  <a:pt x="2805902" y="3092259"/>
                  <a:pt x="2775868" y="3064727"/>
                </a:cubicBezTo>
                <a:cubicBezTo>
                  <a:pt x="2760850" y="3050961"/>
                  <a:pt x="2753497" y="3033752"/>
                  <a:pt x="2753654" y="3016623"/>
                </a:cubicBezTo>
                <a:close/>
                <a:moveTo>
                  <a:pt x="2642350" y="1887628"/>
                </a:moveTo>
                <a:cubicBezTo>
                  <a:pt x="2642233" y="1878985"/>
                  <a:pt x="2643856" y="1870323"/>
                  <a:pt x="2647229" y="1862060"/>
                </a:cubicBezTo>
                <a:lnTo>
                  <a:pt x="2656748" y="1847725"/>
                </a:lnTo>
                <a:lnTo>
                  <a:pt x="2760927" y="1839548"/>
                </a:lnTo>
                <a:lnTo>
                  <a:pt x="2775545" y="1860458"/>
                </a:lnTo>
                <a:cubicBezTo>
                  <a:pt x="2786310" y="1885009"/>
                  <a:pt x="2781500" y="1913519"/>
                  <a:pt x="2760850" y="1934636"/>
                </a:cubicBezTo>
                <a:cubicBezTo>
                  <a:pt x="2732691" y="1962795"/>
                  <a:pt x="2691392" y="1963420"/>
                  <a:pt x="2663859" y="1935888"/>
                </a:cubicBezTo>
                <a:cubicBezTo>
                  <a:pt x="2649781" y="1922122"/>
                  <a:pt x="2642585" y="1904914"/>
                  <a:pt x="2642350" y="1887628"/>
                </a:cubicBezTo>
                <a:close/>
                <a:moveTo>
                  <a:pt x="2744424" y="3227888"/>
                </a:moveTo>
                <a:cubicBezTo>
                  <a:pt x="2744737" y="3212714"/>
                  <a:pt x="2751776" y="3197383"/>
                  <a:pt x="2764603" y="3182365"/>
                </a:cubicBezTo>
                <a:cubicBezTo>
                  <a:pt x="2794640" y="3156086"/>
                  <a:pt x="2825301" y="3153582"/>
                  <a:pt x="2855337" y="3180488"/>
                </a:cubicBezTo>
                <a:cubicBezTo>
                  <a:pt x="2885372" y="3206770"/>
                  <a:pt x="2884747" y="3250571"/>
                  <a:pt x="2854710" y="3276227"/>
                </a:cubicBezTo>
                <a:cubicBezTo>
                  <a:pt x="2824049" y="3301882"/>
                  <a:pt x="2792137" y="3301257"/>
                  <a:pt x="2764604" y="3272472"/>
                </a:cubicBezTo>
                <a:cubicBezTo>
                  <a:pt x="2750525" y="3258080"/>
                  <a:pt x="2744111" y="3243062"/>
                  <a:pt x="2744424" y="3227888"/>
                </a:cubicBezTo>
                <a:close/>
                <a:moveTo>
                  <a:pt x="2869102" y="4836826"/>
                </a:moveTo>
                <a:cubicBezTo>
                  <a:pt x="2872232" y="4805539"/>
                  <a:pt x="2874734" y="4773627"/>
                  <a:pt x="2877237" y="4742339"/>
                </a:cubicBezTo>
                <a:cubicBezTo>
                  <a:pt x="2893506" y="4744216"/>
                  <a:pt x="2909776" y="4746094"/>
                  <a:pt x="2941689" y="4749223"/>
                </a:cubicBezTo>
                <a:cubicBezTo>
                  <a:pt x="2934805" y="4781135"/>
                  <a:pt x="2934805" y="4808042"/>
                  <a:pt x="2922291" y="4827441"/>
                </a:cubicBezTo>
                <a:cubicBezTo>
                  <a:pt x="2915408" y="4838078"/>
                  <a:pt x="2887249" y="4834323"/>
                  <a:pt x="2869102" y="4836826"/>
                </a:cubicBezTo>
                <a:close/>
                <a:moveTo>
                  <a:pt x="2620370" y="2105699"/>
                </a:moveTo>
                <a:cubicBezTo>
                  <a:pt x="2621153" y="2088413"/>
                  <a:pt x="2628818" y="2071361"/>
                  <a:pt x="2643210" y="2057907"/>
                </a:cubicBezTo>
                <a:cubicBezTo>
                  <a:pt x="2671994" y="2031627"/>
                  <a:pt x="2713293" y="2033505"/>
                  <a:pt x="2740201" y="2062289"/>
                </a:cubicBezTo>
                <a:cubicBezTo>
                  <a:pt x="2766481" y="2091073"/>
                  <a:pt x="2765230" y="2132372"/>
                  <a:pt x="2735819" y="2159278"/>
                </a:cubicBezTo>
                <a:cubicBezTo>
                  <a:pt x="2706410" y="2185560"/>
                  <a:pt x="2665111" y="2183682"/>
                  <a:pt x="2638830" y="2154899"/>
                </a:cubicBezTo>
                <a:cubicBezTo>
                  <a:pt x="2625690" y="2140506"/>
                  <a:pt x="2619588" y="2122986"/>
                  <a:pt x="2620370" y="2105699"/>
                </a:cubicBezTo>
                <a:close/>
                <a:moveTo>
                  <a:pt x="2723932" y="3447289"/>
                </a:moveTo>
                <a:cubicBezTo>
                  <a:pt x="2724244" y="3432036"/>
                  <a:pt x="2731127" y="3417331"/>
                  <a:pt x="2745831" y="3403878"/>
                </a:cubicBezTo>
                <a:cubicBezTo>
                  <a:pt x="2775242" y="3376971"/>
                  <a:pt x="2808407" y="3378224"/>
                  <a:pt x="2835313" y="3407007"/>
                </a:cubicBezTo>
                <a:cubicBezTo>
                  <a:pt x="2862220" y="3435791"/>
                  <a:pt x="2860968" y="3468956"/>
                  <a:pt x="2831559" y="3496487"/>
                </a:cubicBezTo>
                <a:cubicBezTo>
                  <a:pt x="2802774" y="3524021"/>
                  <a:pt x="2771488" y="3519641"/>
                  <a:pt x="2741452" y="3493985"/>
                </a:cubicBezTo>
                <a:cubicBezTo>
                  <a:pt x="2729876" y="3478341"/>
                  <a:pt x="2723619" y="3462542"/>
                  <a:pt x="2723932" y="3447289"/>
                </a:cubicBezTo>
                <a:close/>
                <a:moveTo>
                  <a:pt x="2598471" y="2327524"/>
                </a:moveTo>
                <a:cubicBezTo>
                  <a:pt x="2599253" y="2310395"/>
                  <a:pt x="2606918" y="2293500"/>
                  <a:pt x="2621310" y="2280047"/>
                </a:cubicBezTo>
                <a:cubicBezTo>
                  <a:pt x="2649467" y="2253140"/>
                  <a:pt x="2690766" y="2255017"/>
                  <a:pt x="2717674" y="2284427"/>
                </a:cubicBezTo>
                <a:cubicBezTo>
                  <a:pt x="2743954" y="2313211"/>
                  <a:pt x="2742078" y="2353884"/>
                  <a:pt x="2713293" y="2380791"/>
                </a:cubicBezTo>
                <a:cubicBezTo>
                  <a:pt x="2684508" y="2407072"/>
                  <a:pt x="2643837" y="2405195"/>
                  <a:pt x="2616930" y="2376411"/>
                </a:cubicBezTo>
                <a:cubicBezTo>
                  <a:pt x="2603789" y="2362018"/>
                  <a:pt x="2597688" y="2344653"/>
                  <a:pt x="2598471" y="2327524"/>
                </a:cubicBezTo>
                <a:close/>
                <a:moveTo>
                  <a:pt x="2701717" y="3666768"/>
                </a:moveTo>
                <a:cubicBezTo>
                  <a:pt x="2702343" y="3651046"/>
                  <a:pt x="2710478" y="3636341"/>
                  <a:pt x="2727060" y="3626016"/>
                </a:cubicBezTo>
                <a:cubicBezTo>
                  <a:pt x="2747709" y="3614128"/>
                  <a:pt x="2788382" y="3614753"/>
                  <a:pt x="2809032" y="3627895"/>
                </a:cubicBezTo>
                <a:cubicBezTo>
                  <a:pt x="2842196" y="3649169"/>
                  <a:pt x="2832811" y="3685463"/>
                  <a:pt x="2816541" y="3712995"/>
                </a:cubicBezTo>
                <a:cubicBezTo>
                  <a:pt x="2780873" y="3739902"/>
                  <a:pt x="2748335" y="3743029"/>
                  <a:pt x="2721427" y="3713620"/>
                </a:cubicBezTo>
                <a:cubicBezTo>
                  <a:pt x="2707974" y="3699228"/>
                  <a:pt x="2701091" y="3682490"/>
                  <a:pt x="2701717" y="3666768"/>
                </a:cubicBezTo>
                <a:close/>
                <a:moveTo>
                  <a:pt x="2814037" y="5506369"/>
                </a:moveTo>
                <a:cubicBezTo>
                  <a:pt x="2815914" y="5498234"/>
                  <a:pt x="2814664" y="5485094"/>
                  <a:pt x="2819669" y="5481966"/>
                </a:cubicBezTo>
                <a:cubicBezTo>
                  <a:pt x="2830308" y="5475082"/>
                  <a:pt x="2844698" y="5470703"/>
                  <a:pt x="2857214" y="5471329"/>
                </a:cubicBezTo>
                <a:cubicBezTo>
                  <a:pt x="2862220" y="5471329"/>
                  <a:pt x="2865348" y="5489474"/>
                  <a:pt x="2874109" y="5508872"/>
                </a:cubicBezTo>
                <a:cubicBezTo>
                  <a:pt x="2847203" y="5507621"/>
                  <a:pt x="2830308" y="5506996"/>
                  <a:pt x="2814037" y="5506369"/>
                </a:cubicBezTo>
                <a:close/>
                <a:moveTo>
                  <a:pt x="2684822" y="3892974"/>
                </a:moveTo>
                <a:cubicBezTo>
                  <a:pt x="2682789" y="3874123"/>
                  <a:pt x="2689203" y="3857854"/>
                  <a:pt x="2703907" y="3850658"/>
                </a:cubicBezTo>
                <a:cubicBezTo>
                  <a:pt x="2726434" y="3839394"/>
                  <a:pt x="2762728" y="3839394"/>
                  <a:pt x="2785880" y="3850033"/>
                </a:cubicBezTo>
                <a:cubicBezTo>
                  <a:pt x="2814664" y="3863172"/>
                  <a:pt x="2814664" y="3919488"/>
                  <a:pt x="2786505" y="3935758"/>
                </a:cubicBezTo>
                <a:cubicBezTo>
                  <a:pt x="2763978" y="3948900"/>
                  <a:pt x="2732692" y="3947647"/>
                  <a:pt x="2716422" y="3950777"/>
                </a:cubicBezTo>
                <a:cubicBezTo>
                  <a:pt x="2697337" y="3933256"/>
                  <a:pt x="2686856" y="3911824"/>
                  <a:pt x="2684822" y="3892974"/>
                </a:cubicBezTo>
                <a:close/>
                <a:moveTo>
                  <a:pt x="2576882" y="2547394"/>
                </a:moveTo>
                <a:cubicBezTo>
                  <a:pt x="2577977" y="2530187"/>
                  <a:pt x="2586268" y="2513447"/>
                  <a:pt x="2601911" y="2500933"/>
                </a:cubicBezTo>
                <a:cubicBezTo>
                  <a:pt x="2632573" y="2475904"/>
                  <a:pt x="2663234" y="2477781"/>
                  <a:pt x="2692018" y="2504687"/>
                </a:cubicBezTo>
                <a:cubicBezTo>
                  <a:pt x="2721427" y="2532221"/>
                  <a:pt x="2720177" y="2572268"/>
                  <a:pt x="2691393" y="2600427"/>
                </a:cubicBezTo>
                <a:cubicBezTo>
                  <a:pt x="2662609" y="2627959"/>
                  <a:pt x="2621935" y="2626081"/>
                  <a:pt x="2595028" y="2596672"/>
                </a:cubicBezTo>
                <a:cubicBezTo>
                  <a:pt x="2581888" y="2582279"/>
                  <a:pt x="2575787" y="2564603"/>
                  <a:pt x="2576882" y="2547394"/>
                </a:cubicBezTo>
                <a:close/>
                <a:moveTo>
                  <a:pt x="2677226" y="4085849"/>
                </a:moveTo>
                <a:cubicBezTo>
                  <a:pt x="2677235" y="4081517"/>
                  <a:pt x="2677939" y="4077959"/>
                  <a:pt x="2679504" y="4075925"/>
                </a:cubicBezTo>
                <a:cubicBezTo>
                  <a:pt x="2702655" y="4047767"/>
                  <a:pt x="2738323" y="4045264"/>
                  <a:pt x="2761476" y="4072171"/>
                </a:cubicBezTo>
                <a:cubicBezTo>
                  <a:pt x="2777118" y="4089690"/>
                  <a:pt x="2776493" y="4121604"/>
                  <a:pt x="2782750" y="4146633"/>
                </a:cubicBezTo>
                <a:cubicBezTo>
                  <a:pt x="2777118" y="4151638"/>
                  <a:pt x="2772113" y="4156020"/>
                  <a:pt x="2766481" y="4160400"/>
                </a:cubicBezTo>
                <a:cubicBezTo>
                  <a:pt x="2740826" y="4149136"/>
                  <a:pt x="2712667" y="4141628"/>
                  <a:pt x="2691393" y="4125358"/>
                </a:cubicBezTo>
                <a:cubicBezTo>
                  <a:pt x="2683415" y="4118788"/>
                  <a:pt x="2677196" y="4098842"/>
                  <a:pt x="2677226" y="4085849"/>
                </a:cubicBezTo>
                <a:close/>
                <a:moveTo>
                  <a:pt x="2554590" y="2772270"/>
                </a:moveTo>
                <a:cubicBezTo>
                  <a:pt x="2554824" y="2755140"/>
                  <a:pt x="2562490" y="2738089"/>
                  <a:pt x="2577507" y="2724323"/>
                </a:cubicBezTo>
                <a:cubicBezTo>
                  <a:pt x="2606918" y="2698042"/>
                  <a:pt x="2649467" y="2700546"/>
                  <a:pt x="2673871" y="2731832"/>
                </a:cubicBezTo>
                <a:cubicBezTo>
                  <a:pt x="2698901" y="2763744"/>
                  <a:pt x="2694521" y="2794406"/>
                  <a:pt x="2666989" y="2823189"/>
                </a:cubicBezTo>
                <a:cubicBezTo>
                  <a:pt x="2636327" y="2847594"/>
                  <a:pt x="2605666" y="2848219"/>
                  <a:pt x="2576257" y="2820687"/>
                </a:cubicBezTo>
                <a:cubicBezTo>
                  <a:pt x="2561551" y="2806608"/>
                  <a:pt x="2554355" y="2789400"/>
                  <a:pt x="2554590" y="2772270"/>
                </a:cubicBezTo>
                <a:close/>
                <a:moveTo>
                  <a:pt x="2780248" y="5724127"/>
                </a:moveTo>
                <a:cubicBezTo>
                  <a:pt x="2784628" y="5689086"/>
                  <a:pt x="2779622" y="5660928"/>
                  <a:pt x="2791510" y="5650291"/>
                </a:cubicBezTo>
                <a:cubicBezTo>
                  <a:pt x="2803400" y="5639654"/>
                  <a:pt x="2839068" y="5637776"/>
                  <a:pt x="2850331" y="5647787"/>
                </a:cubicBezTo>
                <a:cubicBezTo>
                  <a:pt x="2860968" y="5657799"/>
                  <a:pt x="2862220" y="5693467"/>
                  <a:pt x="2852833" y="5706607"/>
                </a:cubicBezTo>
                <a:cubicBezTo>
                  <a:pt x="2843448" y="5719122"/>
                  <a:pt x="2814664" y="5716619"/>
                  <a:pt x="2780248" y="5724127"/>
                </a:cubicBezTo>
                <a:close/>
                <a:moveTo>
                  <a:pt x="2773991" y="5867424"/>
                </a:moveTo>
                <a:cubicBezTo>
                  <a:pt x="2777118" y="5864294"/>
                  <a:pt x="2779623" y="5860539"/>
                  <a:pt x="2782750" y="5857411"/>
                </a:cubicBezTo>
                <a:cubicBezTo>
                  <a:pt x="2799020" y="5862417"/>
                  <a:pt x="2820921" y="5863042"/>
                  <a:pt x="2829056" y="5873679"/>
                </a:cubicBezTo>
                <a:cubicBezTo>
                  <a:pt x="2835939" y="5882439"/>
                  <a:pt x="2826554" y="5903716"/>
                  <a:pt x="2824676" y="5919985"/>
                </a:cubicBezTo>
                <a:cubicBezTo>
                  <a:pt x="2817792" y="5917482"/>
                  <a:pt x="2808406" y="5916856"/>
                  <a:pt x="2804652" y="5911850"/>
                </a:cubicBezTo>
                <a:cubicBezTo>
                  <a:pt x="2793389" y="5898083"/>
                  <a:pt x="2784002" y="5882439"/>
                  <a:pt x="2773991" y="5867424"/>
                </a:cubicBezTo>
                <a:close/>
                <a:moveTo>
                  <a:pt x="2534488" y="2996129"/>
                </a:moveTo>
                <a:cubicBezTo>
                  <a:pt x="2534175" y="2978999"/>
                  <a:pt x="2541215" y="2961791"/>
                  <a:pt x="2555607" y="2948338"/>
                </a:cubicBezTo>
                <a:cubicBezTo>
                  <a:pt x="2584391" y="2921432"/>
                  <a:pt x="2614426" y="2922056"/>
                  <a:pt x="2640707" y="2942706"/>
                </a:cubicBezTo>
                <a:cubicBezTo>
                  <a:pt x="2673871" y="2973367"/>
                  <a:pt x="2675123" y="3014667"/>
                  <a:pt x="2646339" y="3041574"/>
                </a:cubicBezTo>
                <a:cubicBezTo>
                  <a:pt x="2617555" y="3068481"/>
                  <a:pt x="2586269" y="3069107"/>
                  <a:pt x="2557485" y="3043451"/>
                </a:cubicBezTo>
                <a:cubicBezTo>
                  <a:pt x="2542466" y="3030310"/>
                  <a:pt x="2534801" y="3013259"/>
                  <a:pt x="2534488" y="2996129"/>
                </a:cubicBezTo>
                <a:close/>
                <a:moveTo>
                  <a:pt x="2523850" y="3203015"/>
                </a:moveTo>
                <a:cubicBezTo>
                  <a:pt x="2524476" y="3185651"/>
                  <a:pt x="2532455" y="3168599"/>
                  <a:pt x="2547473" y="3156710"/>
                </a:cubicBezTo>
                <a:cubicBezTo>
                  <a:pt x="2578134" y="3132307"/>
                  <a:pt x="2609421" y="3134809"/>
                  <a:pt x="2636952" y="3162968"/>
                </a:cubicBezTo>
                <a:cubicBezTo>
                  <a:pt x="2661982" y="3188623"/>
                  <a:pt x="2660106" y="3227419"/>
                  <a:pt x="2629445" y="3256829"/>
                </a:cubicBezTo>
                <a:cubicBezTo>
                  <a:pt x="2603788" y="3276854"/>
                  <a:pt x="2573753" y="3278730"/>
                  <a:pt x="2544343" y="3251198"/>
                </a:cubicBezTo>
                <a:cubicBezTo>
                  <a:pt x="2529951" y="3238057"/>
                  <a:pt x="2523225" y="3220379"/>
                  <a:pt x="2523850" y="3203015"/>
                </a:cubicBezTo>
                <a:close/>
                <a:moveTo>
                  <a:pt x="2410748" y="1875348"/>
                </a:moveTo>
                <a:lnTo>
                  <a:pt x="2412674" y="1866885"/>
                </a:lnTo>
                <a:lnTo>
                  <a:pt x="2541839" y="1856745"/>
                </a:lnTo>
                <a:lnTo>
                  <a:pt x="2545986" y="1872767"/>
                </a:lnTo>
                <a:cubicBezTo>
                  <a:pt x="2546690" y="1889740"/>
                  <a:pt x="2540276" y="1907104"/>
                  <a:pt x="2526823" y="1921496"/>
                </a:cubicBezTo>
                <a:cubicBezTo>
                  <a:pt x="2499915" y="1950280"/>
                  <a:pt x="2459868" y="1950906"/>
                  <a:pt x="2431710" y="1923374"/>
                </a:cubicBezTo>
                <a:cubicBezTo>
                  <a:pt x="2417631" y="1909295"/>
                  <a:pt x="2410592" y="1892243"/>
                  <a:pt x="2410748" y="1875348"/>
                </a:cubicBezTo>
                <a:close/>
                <a:moveTo>
                  <a:pt x="2398859" y="2086067"/>
                </a:moveTo>
                <a:cubicBezTo>
                  <a:pt x="2398858" y="2070892"/>
                  <a:pt x="2405429" y="2055718"/>
                  <a:pt x="2418569" y="2041013"/>
                </a:cubicBezTo>
                <a:cubicBezTo>
                  <a:pt x="2444851" y="2011603"/>
                  <a:pt x="2485523" y="2010977"/>
                  <a:pt x="2513682" y="2038510"/>
                </a:cubicBezTo>
                <a:cubicBezTo>
                  <a:pt x="2542466" y="2066669"/>
                  <a:pt x="2542466" y="2106716"/>
                  <a:pt x="2513681" y="2134249"/>
                </a:cubicBezTo>
                <a:cubicBezTo>
                  <a:pt x="2485523" y="2161781"/>
                  <a:pt x="2444851" y="2161156"/>
                  <a:pt x="2418569" y="2131119"/>
                </a:cubicBezTo>
                <a:cubicBezTo>
                  <a:pt x="2405429" y="2116415"/>
                  <a:pt x="2398858" y="2101240"/>
                  <a:pt x="2398859" y="2086067"/>
                </a:cubicBezTo>
                <a:close/>
                <a:moveTo>
                  <a:pt x="2501871" y="3425701"/>
                </a:moveTo>
                <a:cubicBezTo>
                  <a:pt x="2502418" y="3410448"/>
                  <a:pt x="2509927" y="3395430"/>
                  <a:pt x="2524319" y="3381978"/>
                </a:cubicBezTo>
                <a:cubicBezTo>
                  <a:pt x="2553730" y="3355072"/>
                  <a:pt x="2585017" y="3358825"/>
                  <a:pt x="2614426" y="3384480"/>
                </a:cubicBezTo>
                <a:cubicBezTo>
                  <a:pt x="2636952" y="3415767"/>
                  <a:pt x="2639455" y="3447054"/>
                  <a:pt x="2610046" y="3473961"/>
                </a:cubicBezTo>
                <a:cubicBezTo>
                  <a:pt x="2581262" y="3500242"/>
                  <a:pt x="2548098" y="3498992"/>
                  <a:pt x="2521191" y="3470833"/>
                </a:cubicBezTo>
                <a:cubicBezTo>
                  <a:pt x="2507738" y="3456441"/>
                  <a:pt x="2501324" y="3440953"/>
                  <a:pt x="2501871" y="3425701"/>
                </a:cubicBezTo>
                <a:close/>
                <a:moveTo>
                  <a:pt x="2493346" y="3651202"/>
                </a:moveTo>
                <a:cubicBezTo>
                  <a:pt x="2492876" y="3636184"/>
                  <a:pt x="2495223" y="3621010"/>
                  <a:pt x="2500542" y="3609121"/>
                </a:cubicBezTo>
                <a:cubicBezTo>
                  <a:pt x="2513681" y="3579087"/>
                  <a:pt x="2570625" y="3577835"/>
                  <a:pt x="2588144" y="3605993"/>
                </a:cubicBezTo>
                <a:cubicBezTo>
                  <a:pt x="2601911" y="3629146"/>
                  <a:pt x="2601286" y="3660432"/>
                  <a:pt x="2604414" y="3676702"/>
                </a:cubicBezTo>
                <a:cubicBezTo>
                  <a:pt x="2569373" y="3716750"/>
                  <a:pt x="2518062" y="3721130"/>
                  <a:pt x="2503045" y="3692346"/>
                </a:cubicBezTo>
                <a:cubicBezTo>
                  <a:pt x="2497100" y="3681081"/>
                  <a:pt x="2493815" y="3666220"/>
                  <a:pt x="2493346" y="3651202"/>
                </a:cubicBezTo>
                <a:close/>
                <a:moveTo>
                  <a:pt x="2377504" y="2308596"/>
                </a:moveTo>
                <a:cubicBezTo>
                  <a:pt x="2377426" y="2291779"/>
                  <a:pt x="2384466" y="2275041"/>
                  <a:pt x="2398545" y="2261275"/>
                </a:cubicBezTo>
                <a:cubicBezTo>
                  <a:pt x="2426704" y="2233116"/>
                  <a:pt x="2466751" y="2233742"/>
                  <a:pt x="2493657" y="2263151"/>
                </a:cubicBezTo>
                <a:cubicBezTo>
                  <a:pt x="2519939" y="2291935"/>
                  <a:pt x="2519939" y="2323223"/>
                  <a:pt x="2494284" y="2352633"/>
                </a:cubicBezTo>
                <a:cubicBezTo>
                  <a:pt x="2468628" y="2382669"/>
                  <a:pt x="2427956" y="2383919"/>
                  <a:pt x="2399171" y="2356387"/>
                </a:cubicBezTo>
                <a:cubicBezTo>
                  <a:pt x="2384779" y="2342308"/>
                  <a:pt x="2377583" y="2325413"/>
                  <a:pt x="2377504" y="2308596"/>
                </a:cubicBezTo>
                <a:close/>
                <a:moveTo>
                  <a:pt x="2465148" y="3871454"/>
                </a:moveTo>
                <a:cubicBezTo>
                  <a:pt x="2464405" y="3867201"/>
                  <a:pt x="2464561" y="3863329"/>
                  <a:pt x="2466126" y="3860044"/>
                </a:cubicBezTo>
                <a:cubicBezTo>
                  <a:pt x="2475512" y="3840020"/>
                  <a:pt x="2497412" y="3818119"/>
                  <a:pt x="2518062" y="3813739"/>
                </a:cubicBezTo>
                <a:cubicBezTo>
                  <a:pt x="2534958" y="3810610"/>
                  <a:pt x="2565618" y="3826880"/>
                  <a:pt x="2573752" y="3843149"/>
                </a:cubicBezTo>
                <a:cubicBezTo>
                  <a:pt x="2583764" y="3861921"/>
                  <a:pt x="2575630" y="3890080"/>
                  <a:pt x="2575004" y="3915735"/>
                </a:cubicBezTo>
                <a:cubicBezTo>
                  <a:pt x="2556858" y="3920116"/>
                  <a:pt x="2545595" y="3925746"/>
                  <a:pt x="2538711" y="3922618"/>
                </a:cubicBezTo>
                <a:cubicBezTo>
                  <a:pt x="2532454" y="3919489"/>
                  <a:pt x="2528700" y="3906348"/>
                  <a:pt x="2528701" y="3897588"/>
                </a:cubicBezTo>
                <a:cubicBezTo>
                  <a:pt x="2528701" y="3888202"/>
                  <a:pt x="2537460" y="3878190"/>
                  <a:pt x="2536834" y="3868805"/>
                </a:cubicBezTo>
                <a:cubicBezTo>
                  <a:pt x="2535583" y="3858168"/>
                  <a:pt x="2528073" y="3848156"/>
                  <a:pt x="2523694" y="3837518"/>
                </a:cubicBezTo>
                <a:cubicBezTo>
                  <a:pt x="2518062" y="3844401"/>
                  <a:pt x="2511804" y="3851283"/>
                  <a:pt x="2506799" y="3858792"/>
                </a:cubicBezTo>
                <a:cubicBezTo>
                  <a:pt x="2504296" y="3862548"/>
                  <a:pt x="2503044" y="3868178"/>
                  <a:pt x="2501167" y="3872559"/>
                </a:cubicBezTo>
                <a:cubicBezTo>
                  <a:pt x="2494910" y="3886324"/>
                  <a:pt x="2488652" y="3900091"/>
                  <a:pt x="2482395" y="3914484"/>
                </a:cubicBezTo>
                <a:cubicBezTo>
                  <a:pt x="2477702" y="3900405"/>
                  <a:pt x="2467377" y="3884213"/>
                  <a:pt x="2465148" y="3871454"/>
                </a:cubicBezTo>
                <a:close/>
                <a:moveTo>
                  <a:pt x="2356073" y="2528389"/>
                </a:moveTo>
                <a:cubicBezTo>
                  <a:pt x="2355995" y="2510633"/>
                  <a:pt x="2363817" y="2493737"/>
                  <a:pt x="2379148" y="2480910"/>
                </a:cubicBezTo>
                <a:cubicBezTo>
                  <a:pt x="2409809" y="2454628"/>
                  <a:pt x="2440470" y="2455880"/>
                  <a:pt x="2469255" y="2483413"/>
                </a:cubicBezTo>
                <a:cubicBezTo>
                  <a:pt x="2498039" y="2510945"/>
                  <a:pt x="2496787" y="2552244"/>
                  <a:pt x="2466751" y="2578525"/>
                </a:cubicBezTo>
                <a:cubicBezTo>
                  <a:pt x="2436090" y="2604806"/>
                  <a:pt x="2406055" y="2602304"/>
                  <a:pt x="2380399" y="2581027"/>
                </a:cubicBezTo>
                <a:cubicBezTo>
                  <a:pt x="2364129" y="2564759"/>
                  <a:pt x="2356151" y="2546144"/>
                  <a:pt x="2356073" y="2528389"/>
                </a:cubicBezTo>
                <a:close/>
                <a:moveTo>
                  <a:pt x="2334719" y="2752168"/>
                </a:moveTo>
                <a:cubicBezTo>
                  <a:pt x="2334720" y="2734804"/>
                  <a:pt x="2342228" y="2717439"/>
                  <a:pt x="2357246" y="2704298"/>
                </a:cubicBezTo>
                <a:cubicBezTo>
                  <a:pt x="2387282" y="2678018"/>
                  <a:pt x="2418570" y="2679270"/>
                  <a:pt x="2447354" y="2706803"/>
                </a:cubicBezTo>
                <a:cubicBezTo>
                  <a:pt x="2473635" y="2731831"/>
                  <a:pt x="2473008" y="2770629"/>
                  <a:pt x="2443599" y="2801288"/>
                </a:cubicBezTo>
                <a:cubicBezTo>
                  <a:pt x="2417944" y="2823190"/>
                  <a:pt x="2387283" y="2825694"/>
                  <a:pt x="2357247" y="2800038"/>
                </a:cubicBezTo>
                <a:cubicBezTo>
                  <a:pt x="2342229" y="2786897"/>
                  <a:pt x="2334719" y="2769532"/>
                  <a:pt x="2334719" y="2752168"/>
                </a:cubicBezTo>
                <a:close/>
                <a:moveTo>
                  <a:pt x="2313210" y="2970240"/>
                </a:moveTo>
                <a:cubicBezTo>
                  <a:pt x="2313757" y="2952875"/>
                  <a:pt x="2321579" y="2935823"/>
                  <a:pt x="2336597" y="2923936"/>
                </a:cubicBezTo>
                <a:cubicBezTo>
                  <a:pt x="2367259" y="2899530"/>
                  <a:pt x="2398545" y="2902034"/>
                  <a:pt x="2426077" y="2930191"/>
                </a:cubicBezTo>
                <a:cubicBezTo>
                  <a:pt x="2451108" y="2955847"/>
                  <a:pt x="2449231" y="2994643"/>
                  <a:pt x="2418569" y="3024053"/>
                </a:cubicBezTo>
                <a:cubicBezTo>
                  <a:pt x="2393540" y="3044077"/>
                  <a:pt x="2362878" y="3045954"/>
                  <a:pt x="2333468" y="3018421"/>
                </a:cubicBezTo>
                <a:cubicBezTo>
                  <a:pt x="2319389" y="3005281"/>
                  <a:pt x="2312662" y="2987604"/>
                  <a:pt x="2313210" y="2970240"/>
                </a:cubicBezTo>
                <a:close/>
                <a:moveTo>
                  <a:pt x="2199270" y="1883636"/>
                </a:moveTo>
                <a:lnTo>
                  <a:pt x="2318352" y="1874289"/>
                </a:lnTo>
                <a:lnTo>
                  <a:pt x="2315860" y="1882867"/>
                </a:lnTo>
                <a:cubicBezTo>
                  <a:pt x="2311646" y="1890680"/>
                  <a:pt x="2305623" y="1897876"/>
                  <a:pt x="2297801" y="1903977"/>
                </a:cubicBezTo>
                <a:cubicBezTo>
                  <a:pt x="2266515" y="1928379"/>
                  <a:pt x="2236478" y="1924626"/>
                  <a:pt x="2207694" y="1897719"/>
                </a:cubicBezTo>
                <a:close/>
                <a:moveTo>
                  <a:pt x="2291544" y="3195115"/>
                </a:moveTo>
                <a:cubicBezTo>
                  <a:pt x="2291544" y="3179863"/>
                  <a:pt x="2298427" y="3164533"/>
                  <a:pt x="2312193" y="3150453"/>
                </a:cubicBezTo>
                <a:cubicBezTo>
                  <a:pt x="2339727" y="3122294"/>
                  <a:pt x="2371014" y="3125422"/>
                  <a:pt x="2401675" y="3149202"/>
                </a:cubicBezTo>
                <a:cubicBezTo>
                  <a:pt x="2425452" y="3179237"/>
                  <a:pt x="2429207" y="3210524"/>
                  <a:pt x="2401048" y="3238683"/>
                </a:cubicBezTo>
                <a:cubicBezTo>
                  <a:pt x="2373516" y="3266840"/>
                  <a:pt x="2340352" y="3266840"/>
                  <a:pt x="2312193" y="3239308"/>
                </a:cubicBezTo>
                <a:cubicBezTo>
                  <a:pt x="2298427" y="3225542"/>
                  <a:pt x="2291544" y="3210368"/>
                  <a:pt x="2291544" y="3195115"/>
                </a:cubicBezTo>
                <a:close/>
                <a:moveTo>
                  <a:pt x="2413563" y="4754307"/>
                </a:moveTo>
                <a:cubicBezTo>
                  <a:pt x="2413250" y="4743122"/>
                  <a:pt x="2414501" y="4732954"/>
                  <a:pt x="2419820" y="4726697"/>
                </a:cubicBezTo>
                <a:cubicBezTo>
                  <a:pt x="2429832" y="4714807"/>
                  <a:pt x="2458616" y="4717935"/>
                  <a:pt x="2478640" y="4714807"/>
                </a:cubicBezTo>
                <a:cubicBezTo>
                  <a:pt x="2468628" y="4739211"/>
                  <a:pt x="2457991" y="4762989"/>
                  <a:pt x="2445476" y="4793024"/>
                </a:cubicBezTo>
                <a:cubicBezTo>
                  <a:pt x="2436089" y="4791147"/>
                  <a:pt x="2416692" y="4790522"/>
                  <a:pt x="2416692" y="4788017"/>
                </a:cubicBezTo>
                <a:cubicBezTo>
                  <a:pt x="2415754" y="4777693"/>
                  <a:pt x="2413876" y="4765492"/>
                  <a:pt x="2413563" y="4754307"/>
                </a:cubicBezTo>
                <a:close/>
                <a:moveTo>
                  <a:pt x="2178598" y="2064712"/>
                </a:moveTo>
                <a:cubicBezTo>
                  <a:pt x="2178441" y="2049617"/>
                  <a:pt x="2184855" y="2034443"/>
                  <a:pt x="2197682" y="2019738"/>
                </a:cubicBezTo>
                <a:cubicBezTo>
                  <a:pt x="2223964" y="1990328"/>
                  <a:pt x="2265889" y="1990328"/>
                  <a:pt x="2292796" y="2019112"/>
                </a:cubicBezTo>
                <a:cubicBezTo>
                  <a:pt x="2319702" y="2047897"/>
                  <a:pt x="2318451" y="2078558"/>
                  <a:pt x="2297801" y="2104213"/>
                </a:cubicBezTo>
                <a:cubicBezTo>
                  <a:pt x="2267139" y="2137377"/>
                  <a:pt x="2225841" y="2138629"/>
                  <a:pt x="2198934" y="2109218"/>
                </a:cubicBezTo>
                <a:cubicBezTo>
                  <a:pt x="2185481" y="2094826"/>
                  <a:pt x="2178754" y="2079808"/>
                  <a:pt x="2178598" y="2064712"/>
                </a:cubicBezTo>
                <a:close/>
                <a:moveTo>
                  <a:pt x="2157009" y="2285990"/>
                </a:moveTo>
                <a:cubicBezTo>
                  <a:pt x="2157009" y="2268626"/>
                  <a:pt x="2164518" y="2251262"/>
                  <a:pt x="2179535" y="2238122"/>
                </a:cubicBezTo>
                <a:cubicBezTo>
                  <a:pt x="2209572" y="2211840"/>
                  <a:pt x="2240858" y="2213092"/>
                  <a:pt x="2269642" y="2240624"/>
                </a:cubicBezTo>
                <a:cubicBezTo>
                  <a:pt x="2295924" y="2265655"/>
                  <a:pt x="2295298" y="2304451"/>
                  <a:pt x="2265889" y="2335112"/>
                </a:cubicBezTo>
                <a:cubicBezTo>
                  <a:pt x="2240858" y="2357012"/>
                  <a:pt x="2210197" y="2360142"/>
                  <a:pt x="2179535" y="2333860"/>
                </a:cubicBezTo>
                <a:cubicBezTo>
                  <a:pt x="2164518" y="2320719"/>
                  <a:pt x="2157009" y="2303355"/>
                  <a:pt x="2157009" y="2285990"/>
                </a:cubicBezTo>
                <a:close/>
                <a:moveTo>
                  <a:pt x="2273397" y="3814991"/>
                </a:moveTo>
                <a:cubicBezTo>
                  <a:pt x="2295299" y="3812487"/>
                  <a:pt x="2316573" y="3808734"/>
                  <a:pt x="2337849" y="3807482"/>
                </a:cubicBezTo>
                <a:cubicBezTo>
                  <a:pt x="2340352" y="3807482"/>
                  <a:pt x="2343480" y="3821874"/>
                  <a:pt x="2352240" y="3846278"/>
                </a:cubicBezTo>
                <a:cubicBezTo>
                  <a:pt x="2318450" y="3839394"/>
                  <a:pt x="2298426" y="3835641"/>
                  <a:pt x="2279029" y="3830634"/>
                </a:cubicBezTo>
                <a:cubicBezTo>
                  <a:pt x="2275900" y="3830008"/>
                  <a:pt x="2275274" y="3820622"/>
                  <a:pt x="2273397" y="3814991"/>
                </a:cubicBezTo>
                <a:close/>
                <a:moveTo>
                  <a:pt x="2136282" y="2507582"/>
                </a:moveTo>
                <a:cubicBezTo>
                  <a:pt x="2136360" y="2490296"/>
                  <a:pt x="2143869" y="2473087"/>
                  <a:pt x="2158886" y="2460260"/>
                </a:cubicBezTo>
                <a:cubicBezTo>
                  <a:pt x="2188922" y="2433980"/>
                  <a:pt x="2220209" y="2435856"/>
                  <a:pt x="2248368" y="2463389"/>
                </a:cubicBezTo>
                <a:cubicBezTo>
                  <a:pt x="2274022" y="2488418"/>
                  <a:pt x="2272772" y="2527214"/>
                  <a:pt x="2243363" y="2557250"/>
                </a:cubicBezTo>
                <a:cubicBezTo>
                  <a:pt x="2218332" y="2578525"/>
                  <a:pt x="2187670" y="2581028"/>
                  <a:pt x="2158261" y="2555373"/>
                </a:cubicBezTo>
                <a:cubicBezTo>
                  <a:pt x="2143556" y="2542232"/>
                  <a:pt x="2136204" y="2524868"/>
                  <a:pt x="2136282" y="2507582"/>
                </a:cubicBezTo>
                <a:close/>
                <a:moveTo>
                  <a:pt x="2113676" y="2725574"/>
                </a:moveTo>
                <a:cubicBezTo>
                  <a:pt x="2114458" y="2710244"/>
                  <a:pt x="2122281" y="2695226"/>
                  <a:pt x="2136986" y="2681772"/>
                </a:cubicBezTo>
                <a:cubicBezTo>
                  <a:pt x="2166395" y="2654865"/>
                  <a:pt x="2198309" y="2659245"/>
                  <a:pt x="2227719" y="2686154"/>
                </a:cubicBezTo>
                <a:cubicBezTo>
                  <a:pt x="2250245" y="2718066"/>
                  <a:pt x="2251497" y="2749352"/>
                  <a:pt x="2222086" y="2775633"/>
                </a:cubicBezTo>
                <a:cubicBezTo>
                  <a:pt x="2192677" y="2802540"/>
                  <a:pt x="2159513" y="2800663"/>
                  <a:pt x="2132606" y="2771253"/>
                </a:cubicBezTo>
                <a:cubicBezTo>
                  <a:pt x="2119152" y="2756548"/>
                  <a:pt x="2112894" y="2740905"/>
                  <a:pt x="2113676" y="2725574"/>
                </a:cubicBezTo>
                <a:close/>
                <a:moveTo>
                  <a:pt x="2031678" y="1896792"/>
                </a:moveTo>
                <a:lnTo>
                  <a:pt x="2038113" y="1896286"/>
                </a:lnTo>
                <a:lnTo>
                  <a:pt x="2033503" y="1897249"/>
                </a:lnTo>
                <a:close/>
                <a:moveTo>
                  <a:pt x="2324473" y="5856550"/>
                </a:moveTo>
                <a:cubicBezTo>
                  <a:pt x="2323770" y="5846304"/>
                  <a:pt x="2325334" y="5836136"/>
                  <a:pt x="2329715" y="5831130"/>
                </a:cubicBezTo>
                <a:cubicBezTo>
                  <a:pt x="2337849" y="5821743"/>
                  <a:pt x="2369136" y="5819866"/>
                  <a:pt x="2381025" y="5827375"/>
                </a:cubicBezTo>
                <a:cubicBezTo>
                  <a:pt x="2392288" y="5834885"/>
                  <a:pt x="2391662" y="5860539"/>
                  <a:pt x="2399797" y="5892451"/>
                </a:cubicBezTo>
                <a:cubicBezTo>
                  <a:pt x="2366634" y="5888698"/>
                  <a:pt x="2342229" y="5892451"/>
                  <a:pt x="2332842" y="5882439"/>
                </a:cubicBezTo>
                <a:cubicBezTo>
                  <a:pt x="2328150" y="5877120"/>
                  <a:pt x="2325177" y="5866796"/>
                  <a:pt x="2324473" y="5856550"/>
                </a:cubicBezTo>
                <a:close/>
                <a:moveTo>
                  <a:pt x="2092011" y="2954204"/>
                </a:moveTo>
                <a:cubicBezTo>
                  <a:pt x="2091306" y="2938795"/>
                  <a:pt x="2097564" y="2922996"/>
                  <a:pt x="2110705" y="2908291"/>
                </a:cubicBezTo>
                <a:cubicBezTo>
                  <a:pt x="2136986" y="2879507"/>
                  <a:pt x="2170150" y="2878255"/>
                  <a:pt x="2199559" y="2903911"/>
                </a:cubicBezTo>
                <a:cubicBezTo>
                  <a:pt x="2230221" y="2930818"/>
                  <a:pt x="2223338" y="2962105"/>
                  <a:pt x="2210824" y="2988386"/>
                </a:cubicBezTo>
                <a:cubicBezTo>
                  <a:pt x="2175782" y="3019673"/>
                  <a:pt x="2144494" y="3024053"/>
                  <a:pt x="2115085" y="2997772"/>
                </a:cubicBezTo>
                <a:cubicBezTo>
                  <a:pt x="2100380" y="2984630"/>
                  <a:pt x="2092715" y="2969613"/>
                  <a:pt x="2092011" y="2954204"/>
                </a:cubicBezTo>
                <a:close/>
                <a:moveTo>
                  <a:pt x="2190643" y="4522156"/>
                </a:moveTo>
                <a:cubicBezTo>
                  <a:pt x="2191425" y="4508937"/>
                  <a:pt x="2198934" y="4496110"/>
                  <a:pt x="2212701" y="4487663"/>
                </a:cubicBezTo>
                <a:cubicBezTo>
                  <a:pt x="2229596" y="4477650"/>
                  <a:pt x="2266514" y="4477025"/>
                  <a:pt x="2279029" y="4488914"/>
                </a:cubicBezTo>
                <a:cubicBezTo>
                  <a:pt x="2293421" y="4503306"/>
                  <a:pt x="2291544" y="4534593"/>
                  <a:pt x="2297176" y="4558372"/>
                </a:cubicBezTo>
                <a:cubicBezTo>
                  <a:pt x="2291544" y="4564004"/>
                  <a:pt x="2285286" y="4570262"/>
                  <a:pt x="2279654" y="4575892"/>
                </a:cubicBezTo>
                <a:cubicBezTo>
                  <a:pt x="2255877" y="4570886"/>
                  <a:pt x="2226466" y="4572137"/>
                  <a:pt x="2208946" y="4558997"/>
                </a:cubicBezTo>
                <a:cubicBezTo>
                  <a:pt x="2195805" y="4548984"/>
                  <a:pt x="2189861" y="4535375"/>
                  <a:pt x="2190643" y="4522156"/>
                </a:cubicBezTo>
                <a:close/>
                <a:moveTo>
                  <a:pt x="2070735" y="3164454"/>
                </a:moveTo>
                <a:cubicBezTo>
                  <a:pt x="2072065" y="3148731"/>
                  <a:pt x="2080668" y="3134495"/>
                  <a:pt x="2097563" y="3125423"/>
                </a:cubicBezTo>
                <a:cubicBezTo>
                  <a:pt x="2118840" y="3114160"/>
                  <a:pt x="2159513" y="3117290"/>
                  <a:pt x="2178910" y="3131682"/>
                </a:cubicBezTo>
                <a:cubicBezTo>
                  <a:pt x="2210197" y="3154208"/>
                  <a:pt x="2200186" y="3190500"/>
                  <a:pt x="2180787" y="3217407"/>
                </a:cubicBezTo>
                <a:cubicBezTo>
                  <a:pt x="2145121" y="3241186"/>
                  <a:pt x="2112582" y="3243063"/>
                  <a:pt x="2087552" y="3212402"/>
                </a:cubicBezTo>
                <a:cubicBezTo>
                  <a:pt x="2075351" y="3197384"/>
                  <a:pt x="2069406" y="3180175"/>
                  <a:pt x="2070735" y="3164454"/>
                </a:cubicBezTo>
                <a:close/>
                <a:moveTo>
                  <a:pt x="2181335" y="4730372"/>
                </a:moveTo>
                <a:cubicBezTo>
                  <a:pt x="2182665" y="4717153"/>
                  <a:pt x="2191112" y="4704794"/>
                  <a:pt x="2205817" y="4697285"/>
                </a:cubicBezTo>
                <a:cubicBezTo>
                  <a:pt x="2222712" y="4688525"/>
                  <a:pt x="2259005" y="4693533"/>
                  <a:pt x="2272146" y="4706047"/>
                </a:cubicBezTo>
                <a:cubicBezTo>
                  <a:pt x="2284034" y="4718562"/>
                  <a:pt x="2277777" y="4749848"/>
                  <a:pt x="2280906" y="4788644"/>
                </a:cubicBezTo>
                <a:cubicBezTo>
                  <a:pt x="2243362" y="4780510"/>
                  <a:pt x="2215829" y="4781760"/>
                  <a:pt x="2199560" y="4768621"/>
                </a:cubicBezTo>
                <a:cubicBezTo>
                  <a:pt x="2185793" y="4757670"/>
                  <a:pt x="2180005" y="4743590"/>
                  <a:pt x="2181335" y="4730372"/>
                </a:cubicBezTo>
                <a:close/>
                <a:moveTo>
                  <a:pt x="2075038" y="3389486"/>
                </a:moveTo>
                <a:cubicBezTo>
                  <a:pt x="2074255" y="3370244"/>
                  <a:pt x="2081608" y="3354444"/>
                  <a:pt x="2096313" y="3348812"/>
                </a:cubicBezTo>
                <a:cubicBezTo>
                  <a:pt x="2120090" y="3339427"/>
                  <a:pt x="2156384" y="3341930"/>
                  <a:pt x="2178910" y="3354445"/>
                </a:cubicBezTo>
                <a:cubicBezTo>
                  <a:pt x="2207069" y="3370088"/>
                  <a:pt x="2202689" y="3427030"/>
                  <a:pt x="2173905" y="3441423"/>
                </a:cubicBezTo>
                <a:cubicBezTo>
                  <a:pt x="2150126" y="3452686"/>
                  <a:pt x="2119465" y="3448932"/>
                  <a:pt x="2102570" y="3450809"/>
                </a:cubicBezTo>
                <a:cubicBezTo>
                  <a:pt x="2084736" y="3431411"/>
                  <a:pt x="2075820" y="3408728"/>
                  <a:pt x="2075038" y="3389486"/>
                </a:cubicBezTo>
                <a:close/>
                <a:moveTo>
                  <a:pt x="1946682" y="2054310"/>
                </a:moveTo>
                <a:cubicBezTo>
                  <a:pt x="1946291" y="2038980"/>
                  <a:pt x="1953017" y="2023493"/>
                  <a:pt x="1966784" y="2009101"/>
                </a:cubicBezTo>
                <a:cubicBezTo>
                  <a:pt x="1994941" y="1979690"/>
                  <a:pt x="2026230" y="1982194"/>
                  <a:pt x="2057516" y="2005971"/>
                </a:cubicBezTo>
                <a:cubicBezTo>
                  <a:pt x="2083171" y="2036008"/>
                  <a:pt x="2086926" y="2067920"/>
                  <a:pt x="2058768" y="2096704"/>
                </a:cubicBezTo>
                <a:cubicBezTo>
                  <a:pt x="2031235" y="2125488"/>
                  <a:pt x="1998071" y="2126740"/>
                  <a:pt x="1969287" y="2098581"/>
                </a:cubicBezTo>
                <a:cubicBezTo>
                  <a:pt x="1954582" y="2084814"/>
                  <a:pt x="1947073" y="2069641"/>
                  <a:pt x="1946682" y="2054310"/>
                </a:cubicBezTo>
                <a:close/>
                <a:moveTo>
                  <a:pt x="2050398" y="3619446"/>
                </a:moveTo>
                <a:cubicBezTo>
                  <a:pt x="2050476" y="3604428"/>
                  <a:pt x="2057203" y="3588159"/>
                  <a:pt x="2068779" y="3575332"/>
                </a:cubicBezTo>
                <a:cubicBezTo>
                  <a:pt x="2092558" y="3549050"/>
                  <a:pt x="2126974" y="3547173"/>
                  <a:pt x="2151378" y="3572202"/>
                </a:cubicBezTo>
                <a:cubicBezTo>
                  <a:pt x="2165770" y="3586594"/>
                  <a:pt x="2167021" y="3614753"/>
                  <a:pt x="2177660" y="3649170"/>
                </a:cubicBezTo>
                <a:cubicBezTo>
                  <a:pt x="2132606" y="3652923"/>
                  <a:pt x="2095687" y="3667941"/>
                  <a:pt x="2071908" y="3656051"/>
                </a:cubicBezTo>
                <a:cubicBezTo>
                  <a:pt x="2056890" y="3648230"/>
                  <a:pt x="2050320" y="3634464"/>
                  <a:pt x="2050398" y="3619446"/>
                </a:cubicBezTo>
                <a:close/>
                <a:moveTo>
                  <a:pt x="1935966" y="2260179"/>
                </a:moveTo>
                <a:cubicBezTo>
                  <a:pt x="1936749" y="2244849"/>
                  <a:pt x="1944570" y="2229987"/>
                  <a:pt x="1959275" y="2216846"/>
                </a:cubicBezTo>
                <a:cubicBezTo>
                  <a:pt x="1988686" y="2189940"/>
                  <a:pt x="2021850" y="2191817"/>
                  <a:pt x="2048756" y="2221226"/>
                </a:cubicBezTo>
                <a:cubicBezTo>
                  <a:pt x="2076288" y="2251263"/>
                  <a:pt x="2069406" y="2282549"/>
                  <a:pt x="2048131" y="2309457"/>
                </a:cubicBezTo>
                <a:cubicBezTo>
                  <a:pt x="2013089" y="2334486"/>
                  <a:pt x="1981802" y="2335738"/>
                  <a:pt x="1954895" y="2306328"/>
                </a:cubicBezTo>
                <a:cubicBezTo>
                  <a:pt x="1941442" y="2291310"/>
                  <a:pt x="1935184" y="2275510"/>
                  <a:pt x="1935966" y="2260179"/>
                </a:cubicBezTo>
                <a:close/>
                <a:moveTo>
                  <a:pt x="1914613" y="2486621"/>
                </a:moveTo>
                <a:cubicBezTo>
                  <a:pt x="1914222" y="2471367"/>
                  <a:pt x="1920792" y="2455880"/>
                  <a:pt x="1934245" y="2441488"/>
                </a:cubicBezTo>
                <a:cubicBezTo>
                  <a:pt x="1961152" y="2412703"/>
                  <a:pt x="1993066" y="2415206"/>
                  <a:pt x="2023725" y="2438360"/>
                </a:cubicBezTo>
                <a:cubicBezTo>
                  <a:pt x="2048756" y="2468394"/>
                  <a:pt x="2052511" y="2499682"/>
                  <a:pt x="2024978" y="2528466"/>
                </a:cubicBezTo>
                <a:cubicBezTo>
                  <a:pt x="1998071" y="2557250"/>
                  <a:pt x="1964907" y="2557875"/>
                  <a:pt x="1936748" y="2530343"/>
                </a:cubicBezTo>
                <a:cubicBezTo>
                  <a:pt x="1922356" y="2516890"/>
                  <a:pt x="1915004" y="2501873"/>
                  <a:pt x="1914613" y="2486621"/>
                </a:cubicBezTo>
                <a:close/>
                <a:moveTo>
                  <a:pt x="1892321" y="2703126"/>
                </a:moveTo>
                <a:cubicBezTo>
                  <a:pt x="1892634" y="2687404"/>
                  <a:pt x="1900455" y="2672699"/>
                  <a:pt x="1916724" y="2662374"/>
                </a:cubicBezTo>
                <a:cubicBezTo>
                  <a:pt x="1936748" y="2649860"/>
                  <a:pt x="1978047" y="2649860"/>
                  <a:pt x="1998696" y="2662374"/>
                </a:cubicBezTo>
                <a:cubicBezTo>
                  <a:pt x="2033112" y="2683649"/>
                  <a:pt x="2023100" y="2719943"/>
                  <a:pt x="2008708" y="2746849"/>
                </a:cubicBezTo>
                <a:cubicBezTo>
                  <a:pt x="1973042" y="2775633"/>
                  <a:pt x="1940503" y="2778763"/>
                  <a:pt x="1912971" y="2749978"/>
                </a:cubicBezTo>
                <a:cubicBezTo>
                  <a:pt x="1899204" y="2735586"/>
                  <a:pt x="1892008" y="2718848"/>
                  <a:pt x="1892321" y="2703126"/>
                </a:cubicBezTo>
                <a:close/>
                <a:moveTo>
                  <a:pt x="1882387" y="2931600"/>
                </a:moveTo>
                <a:cubicBezTo>
                  <a:pt x="1883717" y="2915956"/>
                  <a:pt x="1892321" y="2901720"/>
                  <a:pt x="1909216" y="2892647"/>
                </a:cubicBezTo>
                <a:cubicBezTo>
                  <a:pt x="1930491" y="2881385"/>
                  <a:pt x="1971164" y="2884512"/>
                  <a:pt x="1990562" y="2898904"/>
                </a:cubicBezTo>
                <a:cubicBezTo>
                  <a:pt x="2021849" y="2921431"/>
                  <a:pt x="2011837" y="2957725"/>
                  <a:pt x="1992439" y="2984631"/>
                </a:cubicBezTo>
                <a:cubicBezTo>
                  <a:pt x="1956772" y="3008411"/>
                  <a:pt x="1924233" y="3010285"/>
                  <a:pt x="1899204" y="2978999"/>
                </a:cubicBezTo>
                <a:cubicBezTo>
                  <a:pt x="1887002" y="2964294"/>
                  <a:pt x="1881057" y="2947243"/>
                  <a:pt x="1882387" y="2931600"/>
                </a:cubicBezTo>
                <a:close/>
                <a:moveTo>
                  <a:pt x="1986182" y="4672256"/>
                </a:moveTo>
                <a:cubicBezTo>
                  <a:pt x="2006831" y="4671631"/>
                  <a:pt x="2028107" y="4670379"/>
                  <a:pt x="2063149" y="4669128"/>
                </a:cubicBezTo>
                <a:cubicBezTo>
                  <a:pt x="2056264" y="4704795"/>
                  <a:pt x="2054387" y="4727947"/>
                  <a:pt x="2045002" y="4747971"/>
                </a:cubicBezTo>
                <a:cubicBezTo>
                  <a:pt x="2042499" y="4753603"/>
                  <a:pt x="2004954" y="4752351"/>
                  <a:pt x="2002451" y="4746094"/>
                </a:cubicBezTo>
                <a:cubicBezTo>
                  <a:pt x="1993066" y="4722941"/>
                  <a:pt x="1991188" y="4697286"/>
                  <a:pt x="1986182" y="4672256"/>
                </a:cubicBezTo>
                <a:close/>
                <a:moveTo>
                  <a:pt x="1969913" y="4499864"/>
                </a:moveTo>
                <a:cubicBezTo>
                  <a:pt x="1970851" y="4486724"/>
                  <a:pt x="1978673" y="4473896"/>
                  <a:pt x="1992439" y="4465136"/>
                </a:cubicBezTo>
                <a:cubicBezTo>
                  <a:pt x="2009960" y="4454498"/>
                  <a:pt x="2036867" y="4458878"/>
                  <a:pt x="2080043" y="4454498"/>
                </a:cubicBezTo>
                <a:cubicBezTo>
                  <a:pt x="2069406" y="4495797"/>
                  <a:pt x="2069406" y="4527084"/>
                  <a:pt x="2054387" y="4540225"/>
                </a:cubicBezTo>
                <a:cubicBezTo>
                  <a:pt x="2041872" y="4550862"/>
                  <a:pt x="2004328" y="4547735"/>
                  <a:pt x="1988686" y="4536470"/>
                </a:cubicBezTo>
                <a:cubicBezTo>
                  <a:pt x="1974919" y="4526458"/>
                  <a:pt x="1968974" y="4513005"/>
                  <a:pt x="1969913" y="4499864"/>
                </a:cubicBezTo>
                <a:close/>
                <a:moveTo>
                  <a:pt x="1861660" y="3163750"/>
                </a:moveTo>
                <a:cubicBezTo>
                  <a:pt x="1861347" y="3145917"/>
                  <a:pt x="1868230" y="3127613"/>
                  <a:pt x="1882309" y="3119165"/>
                </a:cubicBezTo>
                <a:cubicBezTo>
                  <a:pt x="1904836" y="3105400"/>
                  <a:pt x="1936123" y="3106651"/>
                  <a:pt x="1952392" y="3103523"/>
                </a:cubicBezTo>
                <a:cubicBezTo>
                  <a:pt x="1991188" y="3138564"/>
                  <a:pt x="1995569" y="3189249"/>
                  <a:pt x="1966784" y="3204266"/>
                </a:cubicBezTo>
                <a:cubicBezTo>
                  <a:pt x="1944257" y="3215529"/>
                  <a:pt x="1907339" y="3216156"/>
                  <a:pt x="1884187" y="3205519"/>
                </a:cubicBezTo>
                <a:cubicBezTo>
                  <a:pt x="1869481" y="3198948"/>
                  <a:pt x="1861973" y="3181584"/>
                  <a:pt x="1861660" y="3163750"/>
                </a:cubicBezTo>
                <a:close/>
                <a:moveTo>
                  <a:pt x="1744430" y="2054017"/>
                </a:moveTo>
                <a:cubicBezTo>
                  <a:pt x="1741908" y="2031196"/>
                  <a:pt x="1748713" y="2002217"/>
                  <a:pt x="1759038" y="1983444"/>
                </a:cubicBezTo>
                <a:cubicBezTo>
                  <a:pt x="1765921" y="1970304"/>
                  <a:pt x="1806594" y="1975310"/>
                  <a:pt x="1824115" y="1972808"/>
                </a:cubicBezTo>
                <a:cubicBezTo>
                  <a:pt x="1859156" y="2012854"/>
                  <a:pt x="1863537" y="2044767"/>
                  <a:pt x="1836629" y="2073551"/>
                </a:cubicBezTo>
                <a:cubicBezTo>
                  <a:pt x="1809722" y="2102335"/>
                  <a:pt x="1769050" y="2106091"/>
                  <a:pt x="1750277" y="2074177"/>
                </a:cubicBezTo>
                <a:cubicBezTo>
                  <a:pt x="1747148" y="2068546"/>
                  <a:pt x="1745271" y="2061623"/>
                  <a:pt x="1744430" y="2054017"/>
                </a:cubicBezTo>
                <a:close/>
                <a:moveTo>
                  <a:pt x="1841245" y="3379709"/>
                </a:moveTo>
                <a:cubicBezTo>
                  <a:pt x="1842731" y="3362266"/>
                  <a:pt x="1851022" y="3344746"/>
                  <a:pt x="1864788" y="3335672"/>
                </a:cubicBezTo>
                <a:cubicBezTo>
                  <a:pt x="1894197" y="3316900"/>
                  <a:pt x="1928613" y="3315648"/>
                  <a:pt x="1946760" y="3345684"/>
                </a:cubicBezTo>
                <a:cubicBezTo>
                  <a:pt x="1959902" y="3366959"/>
                  <a:pt x="1954269" y="3399498"/>
                  <a:pt x="1958650" y="3447681"/>
                </a:cubicBezTo>
                <a:cubicBezTo>
                  <a:pt x="1911719" y="3437042"/>
                  <a:pt x="1880432" y="3437669"/>
                  <a:pt x="1858531" y="3423277"/>
                </a:cubicBezTo>
                <a:cubicBezTo>
                  <a:pt x="1845077" y="3414516"/>
                  <a:pt x="1839759" y="3397152"/>
                  <a:pt x="1841245" y="3379709"/>
                </a:cubicBezTo>
                <a:close/>
                <a:moveTo>
                  <a:pt x="1849771" y="3550928"/>
                </a:moveTo>
                <a:cubicBezTo>
                  <a:pt x="1877303" y="3546548"/>
                  <a:pt x="1904836" y="3542168"/>
                  <a:pt x="1953017" y="3534033"/>
                </a:cubicBezTo>
                <a:cubicBezTo>
                  <a:pt x="1943006" y="3582841"/>
                  <a:pt x="1943632" y="3614753"/>
                  <a:pt x="1929240" y="3636028"/>
                </a:cubicBezTo>
                <a:cubicBezTo>
                  <a:pt x="1914221" y="3659181"/>
                  <a:pt x="1879805" y="3661684"/>
                  <a:pt x="1864788" y="3632900"/>
                </a:cubicBezTo>
                <a:cubicBezTo>
                  <a:pt x="1852899" y="3609748"/>
                  <a:pt x="1854151" y="3578460"/>
                  <a:pt x="1849771" y="3550928"/>
                </a:cubicBezTo>
                <a:close/>
                <a:moveTo>
                  <a:pt x="1714923" y="2239921"/>
                </a:moveTo>
                <a:cubicBezTo>
                  <a:pt x="1714767" y="2224199"/>
                  <a:pt x="1722119" y="2209338"/>
                  <a:pt x="1737762" y="2198700"/>
                </a:cubicBezTo>
                <a:cubicBezTo>
                  <a:pt x="1757786" y="2185560"/>
                  <a:pt x="1799085" y="2184308"/>
                  <a:pt x="1819735" y="2196198"/>
                </a:cubicBezTo>
                <a:cubicBezTo>
                  <a:pt x="1852899" y="2215595"/>
                  <a:pt x="1849144" y="2252514"/>
                  <a:pt x="1827244" y="2284426"/>
                </a:cubicBezTo>
                <a:cubicBezTo>
                  <a:pt x="1797833" y="2310082"/>
                  <a:pt x="1765296" y="2313837"/>
                  <a:pt x="1737137" y="2286305"/>
                </a:cubicBezTo>
                <a:cubicBezTo>
                  <a:pt x="1722745" y="2272225"/>
                  <a:pt x="1715079" y="2255643"/>
                  <a:pt x="1714923" y="2239921"/>
                </a:cubicBezTo>
                <a:close/>
                <a:moveTo>
                  <a:pt x="1820830" y="3821952"/>
                </a:moveTo>
                <a:cubicBezTo>
                  <a:pt x="1820048" y="3809359"/>
                  <a:pt x="1821299" y="3798096"/>
                  <a:pt x="1824114" y="3796845"/>
                </a:cubicBezTo>
                <a:cubicBezTo>
                  <a:pt x="1850396" y="3786207"/>
                  <a:pt x="1881057" y="3784330"/>
                  <a:pt x="1927988" y="3776195"/>
                </a:cubicBezTo>
                <a:cubicBezTo>
                  <a:pt x="1919228" y="3814991"/>
                  <a:pt x="1921105" y="3839394"/>
                  <a:pt x="1909841" y="3853161"/>
                </a:cubicBezTo>
                <a:cubicBezTo>
                  <a:pt x="1887314" y="3880692"/>
                  <a:pt x="1852899" y="3881319"/>
                  <a:pt x="1829747" y="3855038"/>
                </a:cubicBezTo>
                <a:cubicBezTo>
                  <a:pt x="1824428" y="3848468"/>
                  <a:pt x="1821612" y="3834545"/>
                  <a:pt x="1820830" y="3821952"/>
                </a:cubicBezTo>
                <a:close/>
                <a:moveTo>
                  <a:pt x="1693491" y="2458461"/>
                </a:moveTo>
                <a:cubicBezTo>
                  <a:pt x="1694117" y="2442739"/>
                  <a:pt x="1702096" y="2428035"/>
                  <a:pt x="1718365" y="2417710"/>
                </a:cubicBezTo>
                <a:cubicBezTo>
                  <a:pt x="1738389" y="2405820"/>
                  <a:pt x="1779688" y="2406446"/>
                  <a:pt x="1799710" y="2419588"/>
                </a:cubicBezTo>
                <a:cubicBezTo>
                  <a:pt x="1831624" y="2440862"/>
                  <a:pt x="1825992" y="2477156"/>
                  <a:pt x="1802840" y="2507817"/>
                </a:cubicBezTo>
                <a:cubicBezTo>
                  <a:pt x="1771553" y="2530969"/>
                  <a:pt x="1739640" y="2534724"/>
                  <a:pt x="1712733" y="2505313"/>
                </a:cubicBezTo>
                <a:cubicBezTo>
                  <a:pt x="1699592" y="2490920"/>
                  <a:pt x="1692865" y="2474183"/>
                  <a:pt x="1693491" y="2458461"/>
                </a:cubicBezTo>
                <a:close/>
                <a:moveTo>
                  <a:pt x="1908639" y="5396708"/>
                </a:moveTo>
                <a:cubicBezTo>
                  <a:pt x="1907730" y="5387439"/>
                  <a:pt x="1909372" y="5370427"/>
                  <a:pt x="1911719" y="5369958"/>
                </a:cubicBezTo>
                <a:cubicBezTo>
                  <a:pt x="1929240" y="5366204"/>
                  <a:pt x="1948012" y="5366830"/>
                  <a:pt x="1974293" y="5365578"/>
                </a:cubicBezTo>
                <a:cubicBezTo>
                  <a:pt x="1969287" y="5389982"/>
                  <a:pt x="1967410" y="5403122"/>
                  <a:pt x="1964907" y="5416262"/>
                </a:cubicBezTo>
                <a:cubicBezTo>
                  <a:pt x="1946760" y="5411884"/>
                  <a:pt x="1927363" y="5410006"/>
                  <a:pt x="1910467" y="5402497"/>
                </a:cubicBezTo>
                <a:cubicBezTo>
                  <a:pt x="1909528" y="5402027"/>
                  <a:pt x="1908942" y="5399798"/>
                  <a:pt x="1908639" y="5396708"/>
                </a:cubicBezTo>
                <a:close/>
                <a:moveTo>
                  <a:pt x="1686686" y="2695616"/>
                </a:moveTo>
                <a:cubicBezTo>
                  <a:pt x="1684574" y="2676609"/>
                  <a:pt x="1690832" y="2660184"/>
                  <a:pt x="1705223" y="2652988"/>
                </a:cubicBezTo>
                <a:cubicBezTo>
                  <a:pt x="1727750" y="2641725"/>
                  <a:pt x="1764669" y="2641725"/>
                  <a:pt x="1787823" y="2652363"/>
                </a:cubicBezTo>
                <a:cubicBezTo>
                  <a:pt x="1816607" y="2666129"/>
                  <a:pt x="1817232" y="2721820"/>
                  <a:pt x="1788448" y="2738715"/>
                </a:cubicBezTo>
                <a:cubicBezTo>
                  <a:pt x="1765921" y="2751856"/>
                  <a:pt x="1734634" y="2750604"/>
                  <a:pt x="1718365" y="2753733"/>
                </a:cubicBezTo>
                <a:cubicBezTo>
                  <a:pt x="1699279" y="2736211"/>
                  <a:pt x="1688798" y="2714623"/>
                  <a:pt x="1686686" y="2695616"/>
                </a:cubicBezTo>
                <a:close/>
                <a:moveTo>
                  <a:pt x="1673859" y="2916504"/>
                </a:moveTo>
                <a:cubicBezTo>
                  <a:pt x="1674250" y="2901720"/>
                  <a:pt x="1677379" y="2887016"/>
                  <a:pt x="1683324" y="2875753"/>
                </a:cubicBezTo>
                <a:cubicBezTo>
                  <a:pt x="1697716" y="2846968"/>
                  <a:pt x="1754032" y="2848846"/>
                  <a:pt x="1769050" y="2877630"/>
                </a:cubicBezTo>
                <a:cubicBezTo>
                  <a:pt x="1780938" y="2900782"/>
                  <a:pt x="1778436" y="2932068"/>
                  <a:pt x="1780939" y="2948338"/>
                </a:cubicBezTo>
                <a:cubicBezTo>
                  <a:pt x="1744646" y="2984632"/>
                  <a:pt x="1693336" y="2986509"/>
                  <a:pt x="1680821" y="2957725"/>
                </a:cubicBezTo>
                <a:cubicBezTo>
                  <a:pt x="1675815" y="2946148"/>
                  <a:pt x="1673468" y="2931287"/>
                  <a:pt x="1673859" y="2916504"/>
                </a:cubicBezTo>
                <a:close/>
                <a:moveTo>
                  <a:pt x="1887940" y="5644032"/>
                </a:moveTo>
                <a:cubicBezTo>
                  <a:pt x="1889817" y="5612745"/>
                  <a:pt x="1883560" y="5587716"/>
                  <a:pt x="1893572" y="5577079"/>
                </a:cubicBezTo>
                <a:cubicBezTo>
                  <a:pt x="1903584" y="5565815"/>
                  <a:pt x="1929240" y="5569569"/>
                  <a:pt x="1948012" y="5566441"/>
                </a:cubicBezTo>
                <a:cubicBezTo>
                  <a:pt x="1949890" y="5587091"/>
                  <a:pt x="1959275" y="5610868"/>
                  <a:pt x="1952392" y="5627137"/>
                </a:cubicBezTo>
                <a:cubicBezTo>
                  <a:pt x="1948012" y="5637776"/>
                  <a:pt x="1918602" y="5637149"/>
                  <a:pt x="1887940" y="5644032"/>
                </a:cubicBezTo>
                <a:close/>
                <a:moveTo>
                  <a:pt x="1774681" y="4264899"/>
                </a:moveTo>
                <a:cubicBezTo>
                  <a:pt x="1780938" y="4246127"/>
                  <a:pt x="1782190" y="4224851"/>
                  <a:pt x="1789700" y="4222348"/>
                </a:cubicBezTo>
                <a:cubicBezTo>
                  <a:pt x="1809097" y="4215466"/>
                  <a:pt x="1831624" y="4217343"/>
                  <a:pt x="1852899" y="4215465"/>
                </a:cubicBezTo>
                <a:cubicBezTo>
                  <a:pt x="1854151" y="4233612"/>
                  <a:pt x="1854776" y="4252384"/>
                  <a:pt x="1856028" y="4270530"/>
                </a:cubicBezTo>
                <a:cubicBezTo>
                  <a:pt x="1831624" y="4268654"/>
                  <a:pt x="1807220" y="4267402"/>
                  <a:pt x="1774681" y="4264899"/>
                </a:cubicBezTo>
                <a:close/>
                <a:moveTo>
                  <a:pt x="1648907" y="3132307"/>
                </a:moveTo>
                <a:cubicBezTo>
                  <a:pt x="1651410" y="3119792"/>
                  <a:pt x="1650785" y="3104774"/>
                  <a:pt x="1655790" y="3102270"/>
                </a:cubicBezTo>
                <a:cubicBezTo>
                  <a:pt x="1675814" y="3093510"/>
                  <a:pt x="1699593" y="3079118"/>
                  <a:pt x="1717740" y="3084124"/>
                </a:cubicBezTo>
                <a:cubicBezTo>
                  <a:pt x="1735260" y="3089131"/>
                  <a:pt x="1756534" y="3112908"/>
                  <a:pt x="1759038" y="3131055"/>
                </a:cubicBezTo>
                <a:cubicBezTo>
                  <a:pt x="1761541" y="3149826"/>
                  <a:pt x="1746524" y="3173605"/>
                  <a:pt x="1732757" y="3189875"/>
                </a:cubicBezTo>
                <a:cubicBezTo>
                  <a:pt x="1725873" y="3197384"/>
                  <a:pt x="1704598" y="3193003"/>
                  <a:pt x="1689581" y="3194255"/>
                </a:cubicBezTo>
                <a:cubicBezTo>
                  <a:pt x="1695213" y="3181740"/>
                  <a:pt x="1699593" y="3169226"/>
                  <a:pt x="1705223" y="3157336"/>
                </a:cubicBezTo>
                <a:cubicBezTo>
                  <a:pt x="1707728" y="3152956"/>
                  <a:pt x="1713985" y="3150454"/>
                  <a:pt x="1715862" y="3146073"/>
                </a:cubicBezTo>
                <a:cubicBezTo>
                  <a:pt x="1720867" y="3134809"/>
                  <a:pt x="1723997" y="3123547"/>
                  <a:pt x="1727750" y="3111657"/>
                </a:cubicBezTo>
                <a:cubicBezTo>
                  <a:pt x="1715236" y="3115412"/>
                  <a:pt x="1703346" y="3119792"/>
                  <a:pt x="1690831" y="3122920"/>
                </a:cubicBezTo>
                <a:cubicBezTo>
                  <a:pt x="1678317" y="3126049"/>
                  <a:pt x="1665802" y="3128552"/>
                  <a:pt x="1648907" y="3132307"/>
                </a:cubicBezTo>
                <a:close/>
                <a:moveTo>
                  <a:pt x="1620045" y="3359060"/>
                </a:moveTo>
                <a:cubicBezTo>
                  <a:pt x="1620436" y="3343964"/>
                  <a:pt x="1627945" y="3329103"/>
                  <a:pt x="1642650" y="3319403"/>
                </a:cubicBezTo>
                <a:cubicBezTo>
                  <a:pt x="1660797" y="3307514"/>
                  <a:pt x="1703973" y="3306888"/>
                  <a:pt x="1717740" y="3320029"/>
                </a:cubicBezTo>
                <a:cubicBezTo>
                  <a:pt x="1734007" y="3335673"/>
                  <a:pt x="1732131" y="3371966"/>
                  <a:pt x="1738389" y="3398873"/>
                </a:cubicBezTo>
                <a:cubicBezTo>
                  <a:pt x="1732757" y="3405130"/>
                  <a:pt x="1726500" y="3410762"/>
                  <a:pt x="1720868" y="3417020"/>
                </a:cubicBezTo>
                <a:cubicBezTo>
                  <a:pt x="1693336" y="3412013"/>
                  <a:pt x="1659545" y="3415142"/>
                  <a:pt x="1640148" y="3400123"/>
                </a:cubicBezTo>
                <a:cubicBezTo>
                  <a:pt x="1626381" y="3389485"/>
                  <a:pt x="1619654" y="3374156"/>
                  <a:pt x="1620045" y="3359060"/>
                </a:cubicBezTo>
                <a:close/>
                <a:moveTo>
                  <a:pt x="1507490" y="2004563"/>
                </a:moveTo>
                <a:cubicBezTo>
                  <a:pt x="1508428" y="1990015"/>
                  <a:pt x="1515624" y="1975936"/>
                  <a:pt x="1529391" y="1964047"/>
                </a:cubicBezTo>
                <a:cubicBezTo>
                  <a:pt x="1536274" y="1957790"/>
                  <a:pt x="1556923" y="1967801"/>
                  <a:pt x="1573818" y="1970305"/>
                </a:cubicBezTo>
                <a:cubicBezTo>
                  <a:pt x="1564433" y="2017236"/>
                  <a:pt x="1676439" y="1993457"/>
                  <a:pt x="1606983" y="2056657"/>
                </a:cubicBezTo>
                <a:cubicBezTo>
                  <a:pt x="1581327" y="2079809"/>
                  <a:pt x="1546286" y="2076054"/>
                  <a:pt x="1523134" y="2047897"/>
                </a:cubicBezTo>
                <a:cubicBezTo>
                  <a:pt x="1511870" y="2034130"/>
                  <a:pt x="1506551" y="2019112"/>
                  <a:pt x="1507490" y="2004563"/>
                </a:cubicBezTo>
                <a:close/>
                <a:moveTo>
                  <a:pt x="1609486" y="3609121"/>
                </a:moveTo>
                <a:cubicBezTo>
                  <a:pt x="1610111" y="3585969"/>
                  <a:pt x="1610111" y="3562190"/>
                  <a:pt x="1610111" y="3532781"/>
                </a:cubicBezTo>
                <a:cubicBezTo>
                  <a:pt x="1634515" y="3534658"/>
                  <a:pt x="1647655" y="3535284"/>
                  <a:pt x="1660797" y="3536535"/>
                </a:cubicBezTo>
                <a:cubicBezTo>
                  <a:pt x="1652035" y="3559688"/>
                  <a:pt x="1645153" y="3583466"/>
                  <a:pt x="1634515" y="3605368"/>
                </a:cubicBezTo>
                <a:cubicBezTo>
                  <a:pt x="1632638" y="3609748"/>
                  <a:pt x="1618246" y="3607871"/>
                  <a:pt x="1609486" y="3609121"/>
                </a:cubicBezTo>
                <a:close/>
                <a:moveTo>
                  <a:pt x="1497634" y="2247429"/>
                </a:moveTo>
                <a:cubicBezTo>
                  <a:pt x="1496852" y="2230143"/>
                  <a:pt x="1502483" y="2211528"/>
                  <a:pt x="1513747" y="2199326"/>
                </a:cubicBezTo>
                <a:cubicBezTo>
                  <a:pt x="1536899" y="2174922"/>
                  <a:pt x="1585707" y="2172419"/>
                  <a:pt x="1601976" y="2200577"/>
                </a:cubicBezTo>
                <a:cubicBezTo>
                  <a:pt x="1614491" y="2223104"/>
                  <a:pt x="1612614" y="2253766"/>
                  <a:pt x="1621375" y="2300696"/>
                </a:cubicBezTo>
                <a:cubicBezTo>
                  <a:pt x="1574444" y="2295689"/>
                  <a:pt x="1543783" y="2298819"/>
                  <a:pt x="1520004" y="2287555"/>
                </a:cubicBezTo>
                <a:cubicBezTo>
                  <a:pt x="1505612" y="2280671"/>
                  <a:pt x="1498416" y="2264715"/>
                  <a:pt x="1497634" y="2247429"/>
                </a:cubicBezTo>
                <a:close/>
                <a:moveTo>
                  <a:pt x="1485510" y="2445242"/>
                </a:moveTo>
                <a:cubicBezTo>
                  <a:pt x="1486371" y="2430537"/>
                  <a:pt x="1493410" y="2417083"/>
                  <a:pt x="1508115" y="2407698"/>
                </a:cubicBezTo>
                <a:cubicBezTo>
                  <a:pt x="1529391" y="2394556"/>
                  <a:pt x="1562555" y="2398936"/>
                  <a:pt x="1610736" y="2393306"/>
                </a:cubicBezTo>
                <a:cubicBezTo>
                  <a:pt x="1600726" y="2440862"/>
                  <a:pt x="1601977" y="2472149"/>
                  <a:pt x="1588210" y="2494675"/>
                </a:cubicBezTo>
                <a:cubicBezTo>
                  <a:pt x="1571315" y="2522209"/>
                  <a:pt x="1518754" y="2517828"/>
                  <a:pt x="1499980" y="2490295"/>
                </a:cubicBezTo>
                <a:cubicBezTo>
                  <a:pt x="1489969" y="2475903"/>
                  <a:pt x="1484650" y="2459947"/>
                  <a:pt x="1485510" y="2445242"/>
                </a:cubicBezTo>
                <a:close/>
                <a:moveTo>
                  <a:pt x="1695838" y="5616500"/>
                </a:moveTo>
                <a:cubicBezTo>
                  <a:pt x="1690831" y="5598979"/>
                  <a:pt x="1696463" y="5578329"/>
                  <a:pt x="1698341" y="5558932"/>
                </a:cubicBezTo>
                <a:cubicBezTo>
                  <a:pt x="1713985" y="5560184"/>
                  <a:pt x="1738389" y="5556429"/>
                  <a:pt x="1742769" y="5563937"/>
                </a:cubicBezTo>
                <a:cubicBezTo>
                  <a:pt x="1751529" y="5578329"/>
                  <a:pt x="1748400" y="5599605"/>
                  <a:pt x="1751529" y="5629642"/>
                </a:cubicBezTo>
                <a:cubicBezTo>
                  <a:pt x="1723997" y="5624009"/>
                  <a:pt x="1697715" y="5624009"/>
                  <a:pt x="1695838" y="5616500"/>
                </a:cubicBezTo>
                <a:close/>
                <a:moveTo>
                  <a:pt x="1464470" y="2675437"/>
                </a:moveTo>
                <a:cubicBezTo>
                  <a:pt x="1464626" y="2657838"/>
                  <a:pt x="1471510" y="2639535"/>
                  <a:pt x="1484338" y="2629211"/>
                </a:cubicBezTo>
                <a:cubicBezTo>
                  <a:pt x="1512497" y="2607309"/>
                  <a:pt x="1546911" y="2604806"/>
                  <a:pt x="1566935" y="2632965"/>
                </a:cubicBezTo>
                <a:cubicBezTo>
                  <a:pt x="1581327" y="2653614"/>
                  <a:pt x="1578824" y="2686153"/>
                  <a:pt x="1586959" y="2733709"/>
                </a:cubicBezTo>
                <a:cubicBezTo>
                  <a:pt x="1538777" y="2726826"/>
                  <a:pt x="1508115" y="2729955"/>
                  <a:pt x="1484963" y="2717440"/>
                </a:cubicBezTo>
                <a:cubicBezTo>
                  <a:pt x="1470884" y="2709931"/>
                  <a:pt x="1464313" y="2693036"/>
                  <a:pt x="1464470" y="2675437"/>
                </a:cubicBezTo>
                <a:close/>
                <a:moveTo>
                  <a:pt x="1561930" y="4234864"/>
                </a:moveTo>
                <a:cubicBezTo>
                  <a:pt x="1591339" y="4231734"/>
                  <a:pt x="1620749" y="4228606"/>
                  <a:pt x="1650159" y="4224225"/>
                </a:cubicBezTo>
                <a:cubicBezTo>
                  <a:pt x="1648907" y="4240495"/>
                  <a:pt x="1647030" y="4256764"/>
                  <a:pt x="1643902" y="4285548"/>
                </a:cubicBezTo>
                <a:cubicBezTo>
                  <a:pt x="1614491" y="4281168"/>
                  <a:pt x="1591339" y="4280543"/>
                  <a:pt x="1570690" y="4272407"/>
                </a:cubicBezTo>
                <a:cubicBezTo>
                  <a:pt x="1563807" y="4269904"/>
                  <a:pt x="1564433" y="4248003"/>
                  <a:pt x="1561930" y="4234864"/>
                </a:cubicBezTo>
                <a:close/>
                <a:moveTo>
                  <a:pt x="1444290" y="2958350"/>
                </a:moveTo>
                <a:cubicBezTo>
                  <a:pt x="1451173" y="2910169"/>
                  <a:pt x="1447419" y="2877005"/>
                  <a:pt x="1461185" y="2856355"/>
                </a:cubicBezTo>
                <a:cubicBezTo>
                  <a:pt x="1481208" y="2827571"/>
                  <a:pt x="1517501" y="2828821"/>
                  <a:pt x="1543156" y="2852599"/>
                </a:cubicBezTo>
                <a:cubicBezTo>
                  <a:pt x="1569438" y="2877005"/>
                  <a:pt x="1571942" y="2913296"/>
                  <a:pt x="1545034" y="2934572"/>
                </a:cubicBezTo>
                <a:cubicBezTo>
                  <a:pt x="1525636" y="2950215"/>
                  <a:pt x="1492472" y="2948338"/>
                  <a:pt x="1444290" y="2958350"/>
                </a:cubicBezTo>
                <a:close/>
                <a:moveTo>
                  <a:pt x="1433808" y="3112830"/>
                </a:moveTo>
                <a:cubicBezTo>
                  <a:pt x="1433183" y="3098673"/>
                  <a:pt x="1434903" y="3086001"/>
                  <a:pt x="1441787" y="3079118"/>
                </a:cubicBezTo>
                <a:cubicBezTo>
                  <a:pt x="1454927" y="3065352"/>
                  <a:pt x="1491845" y="3074111"/>
                  <a:pt x="1517502" y="3072861"/>
                </a:cubicBezTo>
                <a:cubicBezTo>
                  <a:pt x="1514372" y="3098516"/>
                  <a:pt x="1511245" y="3123547"/>
                  <a:pt x="1506864" y="3159838"/>
                </a:cubicBezTo>
                <a:cubicBezTo>
                  <a:pt x="1476203" y="3157962"/>
                  <a:pt x="1441162" y="3160466"/>
                  <a:pt x="1439909" y="3155458"/>
                </a:cubicBezTo>
                <a:cubicBezTo>
                  <a:pt x="1437407" y="3142631"/>
                  <a:pt x="1434434" y="3126987"/>
                  <a:pt x="1433808" y="3112830"/>
                </a:cubicBezTo>
                <a:close/>
                <a:moveTo>
                  <a:pt x="1327276" y="2044142"/>
                </a:moveTo>
                <a:cubicBezTo>
                  <a:pt x="1334160" y="2032253"/>
                  <a:pt x="1338540" y="2015358"/>
                  <a:pt x="1349177" y="2009101"/>
                </a:cubicBezTo>
                <a:cubicBezTo>
                  <a:pt x="1367949" y="1997212"/>
                  <a:pt x="1391101" y="1991580"/>
                  <a:pt x="1413003" y="1983445"/>
                </a:cubicBezTo>
                <a:cubicBezTo>
                  <a:pt x="1416132" y="1987824"/>
                  <a:pt x="1419886" y="1991580"/>
                  <a:pt x="1423640" y="1995960"/>
                </a:cubicBezTo>
                <a:cubicBezTo>
                  <a:pt x="1412377" y="2013481"/>
                  <a:pt x="1405493" y="2039135"/>
                  <a:pt x="1389851" y="2046645"/>
                </a:cubicBezTo>
                <a:cubicBezTo>
                  <a:pt x="1373581" y="2054779"/>
                  <a:pt x="1348552" y="2045394"/>
                  <a:pt x="1327276" y="2044142"/>
                </a:cubicBezTo>
                <a:close/>
                <a:moveTo>
                  <a:pt x="1399784" y="3334734"/>
                </a:moveTo>
                <a:cubicBezTo>
                  <a:pt x="1400957" y="3320029"/>
                  <a:pt x="1409249" y="3305637"/>
                  <a:pt x="1424267" y="3296251"/>
                </a:cubicBezTo>
                <a:cubicBezTo>
                  <a:pt x="1443664" y="3284362"/>
                  <a:pt x="1474326" y="3289994"/>
                  <a:pt x="1521256" y="3285614"/>
                </a:cubicBezTo>
                <a:cubicBezTo>
                  <a:pt x="1508742" y="3331293"/>
                  <a:pt x="1509367" y="3366334"/>
                  <a:pt x="1491846" y="3380726"/>
                </a:cubicBezTo>
                <a:cubicBezTo>
                  <a:pt x="1476828" y="3392615"/>
                  <a:pt x="1434904" y="3388236"/>
                  <a:pt x="1418008" y="3375094"/>
                </a:cubicBezTo>
                <a:cubicBezTo>
                  <a:pt x="1404555" y="3364456"/>
                  <a:pt x="1398610" y="3349439"/>
                  <a:pt x="1399784" y="3334734"/>
                </a:cubicBezTo>
                <a:close/>
                <a:moveTo>
                  <a:pt x="1407997" y="3775568"/>
                </a:moveTo>
                <a:cubicBezTo>
                  <a:pt x="1411751" y="3760551"/>
                  <a:pt x="1412377" y="3736147"/>
                  <a:pt x="1420512" y="3733644"/>
                </a:cubicBezTo>
                <a:cubicBezTo>
                  <a:pt x="1434278" y="3729265"/>
                  <a:pt x="1454927" y="3734269"/>
                  <a:pt x="1468068" y="3742404"/>
                </a:cubicBezTo>
                <a:cubicBezTo>
                  <a:pt x="1479331" y="3749913"/>
                  <a:pt x="1485588" y="3766808"/>
                  <a:pt x="1494349" y="3779323"/>
                </a:cubicBezTo>
                <a:cubicBezTo>
                  <a:pt x="1483085" y="3782452"/>
                  <a:pt x="1471196" y="3786207"/>
                  <a:pt x="1459934" y="3789335"/>
                </a:cubicBezTo>
                <a:cubicBezTo>
                  <a:pt x="1443039" y="3784955"/>
                  <a:pt x="1425517" y="3779950"/>
                  <a:pt x="1407997" y="3775568"/>
                </a:cubicBezTo>
                <a:close/>
                <a:moveTo>
                  <a:pt x="1275731" y="2220366"/>
                </a:moveTo>
                <a:cubicBezTo>
                  <a:pt x="1275183" y="2205583"/>
                  <a:pt x="1281284" y="2191191"/>
                  <a:pt x="1294737" y="2180553"/>
                </a:cubicBezTo>
                <a:cubicBezTo>
                  <a:pt x="1314136" y="2164910"/>
                  <a:pt x="1347300" y="2166787"/>
                  <a:pt x="1395481" y="2156776"/>
                </a:cubicBezTo>
                <a:cubicBezTo>
                  <a:pt x="1388599" y="2204958"/>
                  <a:pt x="1392979" y="2238121"/>
                  <a:pt x="1378587" y="2258771"/>
                </a:cubicBezTo>
                <a:cubicBezTo>
                  <a:pt x="1358562" y="2287555"/>
                  <a:pt x="1322270" y="2286305"/>
                  <a:pt x="1296614" y="2262526"/>
                </a:cubicBezTo>
                <a:cubicBezTo>
                  <a:pt x="1283475" y="2250323"/>
                  <a:pt x="1276278" y="2235149"/>
                  <a:pt x="1275731" y="2220366"/>
                </a:cubicBezTo>
                <a:close/>
                <a:moveTo>
                  <a:pt x="1378822" y="3560548"/>
                </a:moveTo>
                <a:cubicBezTo>
                  <a:pt x="1378744" y="3546078"/>
                  <a:pt x="1386096" y="3531842"/>
                  <a:pt x="1401113" y="3522144"/>
                </a:cubicBezTo>
                <a:cubicBezTo>
                  <a:pt x="1418635" y="3510254"/>
                  <a:pt x="1458056" y="3512131"/>
                  <a:pt x="1473700" y="3525271"/>
                </a:cubicBezTo>
                <a:cubicBezTo>
                  <a:pt x="1488718" y="3537161"/>
                  <a:pt x="1484963" y="3572203"/>
                  <a:pt x="1493098" y="3615378"/>
                </a:cubicBezTo>
                <a:cubicBezTo>
                  <a:pt x="1449922" y="3609121"/>
                  <a:pt x="1419260" y="3613501"/>
                  <a:pt x="1401113" y="3600361"/>
                </a:cubicBezTo>
                <a:cubicBezTo>
                  <a:pt x="1386409" y="3589724"/>
                  <a:pt x="1378900" y="3575018"/>
                  <a:pt x="1378822" y="3560548"/>
                </a:cubicBezTo>
                <a:close/>
                <a:moveTo>
                  <a:pt x="1264077" y="2446181"/>
                </a:moveTo>
                <a:cubicBezTo>
                  <a:pt x="1262981" y="2431476"/>
                  <a:pt x="1265015" y="2415833"/>
                  <a:pt x="1270334" y="2405821"/>
                </a:cubicBezTo>
                <a:cubicBezTo>
                  <a:pt x="1287229" y="2373909"/>
                  <a:pt x="1327276" y="2371404"/>
                  <a:pt x="1350429" y="2396436"/>
                </a:cubicBezTo>
                <a:cubicBezTo>
                  <a:pt x="1367324" y="2414580"/>
                  <a:pt x="1366697" y="2448996"/>
                  <a:pt x="1373581" y="2475904"/>
                </a:cubicBezTo>
                <a:cubicBezTo>
                  <a:pt x="1367949" y="2482786"/>
                  <a:pt x="1362317" y="2489044"/>
                  <a:pt x="1356687" y="2495301"/>
                </a:cubicBezTo>
                <a:cubicBezTo>
                  <a:pt x="1329153" y="2491548"/>
                  <a:pt x="1293487" y="2496553"/>
                  <a:pt x="1276592" y="2480910"/>
                </a:cubicBezTo>
                <a:cubicBezTo>
                  <a:pt x="1269396" y="2474652"/>
                  <a:pt x="1265172" y="2460886"/>
                  <a:pt x="1264077" y="2446181"/>
                </a:cubicBezTo>
                <a:close/>
                <a:moveTo>
                  <a:pt x="1247807" y="2690534"/>
                </a:moveTo>
                <a:cubicBezTo>
                  <a:pt x="1252813" y="2663626"/>
                  <a:pt x="1250310" y="2630461"/>
                  <a:pt x="1265327" y="2611064"/>
                </a:cubicBezTo>
                <a:cubicBezTo>
                  <a:pt x="1286602" y="2583532"/>
                  <a:pt x="1326025" y="2584782"/>
                  <a:pt x="1344797" y="2614192"/>
                </a:cubicBezTo>
                <a:cubicBezTo>
                  <a:pt x="1356686" y="2632339"/>
                  <a:pt x="1357312" y="2674889"/>
                  <a:pt x="1344171" y="2688656"/>
                </a:cubicBezTo>
                <a:cubicBezTo>
                  <a:pt x="1328528" y="2704926"/>
                  <a:pt x="1292861" y="2702423"/>
                  <a:pt x="1265953" y="2708053"/>
                </a:cubicBezTo>
                <a:cubicBezTo>
                  <a:pt x="1259696" y="2702423"/>
                  <a:pt x="1254065" y="2696164"/>
                  <a:pt x="1247807" y="2690534"/>
                </a:cubicBezTo>
                <a:close/>
                <a:moveTo>
                  <a:pt x="1233650" y="2893585"/>
                </a:moveTo>
                <a:cubicBezTo>
                  <a:pt x="1229661" y="2874578"/>
                  <a:pt x="1233415" y="2847124"/>
                  <a:pt x="1242801" y="2834454"/>
                </a:cubicBezTo>
                <a:cubicBezTo>
                  <a:pt x="1263450" y="2805669"/>
                  <a:pt x="1302872" y="2807547"/>
                  <a:pt x="1322896" y="2836957"/>
                </a:cubicBezTo>
                <a:cubicBezTo>
                  <a:pt x="1336037" y="2855729"/>
                  <a:pt x="1331656" y="2887015"/>
                  <a:pt x="1337288" y="2933946"/>
                </a:cubicBezTo>
                <a:cubicBezTo>
                  <a:pt x="1291609" y="2923936"/>
                  <a:pt x="1255315" y="2925812"/>
                  <a:pt x="1240298" y="2908916"/>
                </a:cubicBezTo>
                <a:cubicBezTo>
                  <a:pt x="1237170" y="2905318"/>
                  <a:pt x="1234979" y="2899921"/>
                  <a:pt x="1233650" y="2893585"/>
                </a:cubicBezTo>
                <a:close/>
                <a:moveTo>
                  <a:pt x="1314761" y="4941325"/>
                </a:moveTo>
                <a:cubicBezTo>
                  <a:pt x="1321645" y="4909413"/>
                  <a:pt x="1325398" y="4888136"/>
                  <a:pt x="1332283" y="4868114"/>
                </a:cubicBezTo>
                <a:cubicBezTo>
                  <a:pt x="1334160" y="4863108"/>
                  <a:pt x="1347925" y="4861856"/>
                  <a:pt x="1356060" y="4859352"/>
                </a:cubicBezTo>
                <a:cubicBezTo>
                  <a:pt x="1357312" y="4880002"/>
                  <a:pt x="1360440" y="4901278"/>
                  <a:pt x="1356687" y="4921927"/>
                </a:cubicBezTo>
                <a:cubicBezTo>
                  <a:pt x="1355434" y="4928185"/>
                  <a:pt x="1336037" y="4931940"/>
                  <a:pt x="1314761" y="4941325"/>
                </a:cubicBezTo>
                <a:close/>
                <a:moveTo>
                  <a:pt x="1180852" y="3316744"/>
                </a:moveTo>
                <a:cubicBezTo>
                  <a:pt x="1181321" y="3303446"/>
                  <a:pt x="1188048" y="3289680"/>
                  <a:pt x="1200250" y="3278104"/>
                </a:cubicBezTo>
                <a:cubicBezTo>
                  <a:pt x="1224654" y="3253700"/>
                  <a:pt x="1256568" y="3255578"/>
                  <a:pt x="1275340" y="3281234"/>
                </a:cubicBezTo>
                <a:cubicBezTo>
                  <a:pt x="1287854" y="3299381"/>
                  <a:pt x="1284726" y="3329415"/>
                  <a:pt x="1292234" y="3375094"/>
                </a:cubicBezTo>
                <a:cubicBezTo>
                  <a:pt x="1246556" y="3365082"/>
                  <a:pt x="1217146" y="3366334"/>
                  <a:pt x="1198999" y="3352567"/>
                </a:cubicBezTo>
                <a:cubicBezTo>
                  <a:pt x="1186171" y="3342869"/>
                  <a:pt x="1180383" y="3330040"/>
                  <a:pt x="1180852" y="3316744"/>
                </a:cubicBezTo>
                <a:close/>
                <a:moveTo>
                  <a:pt x="1063839" y="2179303"/>
                </a:moveTo>
                <a:cubicBezTo>
                  <a:pt x="1095753" y="2174296"/>
                  <a:pt x="1127665" y="2168665"/>
                  <a:pt x="1159578" y="2163658"/>
                </a:cubicBezTo>
                <a:cubicBezTo>
                  <a:pt x="1162081" y="2187437"/>
                  <a:pt x="1165209" y="2210590"/>
                  <a:pt x="1170215" y="2250011"/>
                </a:cubicBezTo>
                <a:cubicBezTo>
                  <a:pt x="1131419" y="2246256"/>
                  <a:pt x="1101383" y="2251263"/>
                  <a:pt x="1081360" y="2239999"/>
                </a:cubicBezTo>
                <a:cubicBezTo>
                  <a:pt x="1068219" y="2232491"/>
                  <a:pt x="1068844" y="2200577"/>
                  <a:pt x="1063839" y="2179303"/>
                </a:cubicBezTo>
                <a:close/>
                <a:moveTo>
                  <a:pt x="1160047" y="3534267"/>
                </a:moveTo>
                <a:cubicBezTo>
                  <a:pt x="1161142" y="3521048"/>
                  <a:pt x="1168963" y="3508376"/>
                  <a:pt x="1182730" y="3500242"/>
                </a:cubicBezTo>
                <a:cubicBezTo>
                  <a:pt x="1199624" y="3490230"/>
                  <a:pt x="1236544" y="3491482"/>
                  <a:pt x="1249058" y="3503372"/>
                </a:cubicBezTo>
                <a:cubicBezTo>
                  <a:pt x="1263450" y="3517137"/>
                  <a:pt x="1260948" y="3549050"/>
                  <a:pt x="1265953" y="3572829"/>
                </a:cubicBezTo>
                <a:lnTo>
                  <a:pt x="1247808" y="3590349"/>
                </a:lnTo>
                <a:cubicBezTo>
                  <a:pt x="1224029" y="3584717"/>
                  <a:pt x="1195245" y="3585344"/>
                  <a:pt x="1177723" y="3571577"/>
                </a:cubicBezTo>
                <a:cubicBezTo>
                  <a:pt x="1164583" y="3561252"/>
                  <a:pt x="1158952" y="3547485"/>
                  <a:pt x="1160047" y="3534267"/>
                </a:cubicBezTo>
                <a:close/>
                <a:moveTo>
                  <a:pt x="1034038" y="2416067"/>
                </a:moveTo>
                <a:cubicBezTo>
                  <a:pt x="1034899" y="2401284"/>
                  <a:pt x="1042877" y="2386736"/>
                  <a:pt x="1057582" y="2377037"/>
                </a:cubicBezTo>
                <a:cubicBezTo>
                  <a:pt x="1076354" y="2363895"/>
                  <a:pt x="1107015" y="2369527"/>
                  <a:pt x="1153946" y="2364522"/>
                </a:cubicBezTo>
                <a:cubicBezTo>
                  <a:pt x="1142682" y="2410201"/>
                  <a:pt x="1143934" y="2445867"/>
                  <a:pt x="1127039" y="2460259"/>
                </a:cubicBezTo>
                <a:cubicBezTo>
                  <a:pt x="1112647" y="2472774"/>
                  <a:pt x="1070097" y="2469646"/>
                  <a:pt x="1053202" y="2456506"/>
                </a:cubicBezTo>
                <a:cubicBezTo>
                  <a:pt x="1039435" y="2445868"/>
                  <a:pt x="1033178" y="2430850"/>
                  <a:pt x="1034038" y="2416067"/>
                </a:cubicBezTo>
                <a:close/>
                <a:moveTo>
                  <a:pt x="1138459" y="3764070"/>
                </a:moveTo>
                <a:cubicBezTo>
                  <a:pt x="1137833" y="3750695"/>
                  <a:pt x="1144247" y="3736459"/>
                  <a:pt x="1157701" y="3726135"/>
                </a:cubicBezTo>
                <a:cubicBezTo>
                  <a:pt x="1173970" y="3712995"/>
                  <a:pt x="1200877" y="3714872"/>
                  <a:pt x="1235918" y="3707363"/>
                </a:cubicBezTo>
                <a:cubicBezTo>
                  <a:pt x="1235918" y="3742404"/>
                  <a:pt x="1244053" y="3774317"/>
                  <a:pt x="1234041" y="3781201"/>
                </a:cubicBezTo>
                <a:cubicBezTo>
                  <a:pt x="1214642" y="3794340"/>
                  <a:pt x="1180227" y="3805605"/>
                  <a:pt x="1161454" y="3796844"/>
                </a:cubicBezTo>
                <a:cubicBezTo>
                  <a:pt x="1146749" y="3789961"/>
                  <a:pt x="1139084" y="3777445"/>
                  <a:pt x="1138459" y="3764070"/>
                </a:cubicBezTo>
                <a:close/>
                <a:moveTo>
                  <a:pt x="1023635" y="2627724"/>
                </a:moveTo>
                <a:cubicBezTo>
                  <a:pt x="1024104" y="2612941"/>
                  <a:pt x="1031926" y="2598549"/>
                  <a:pt x="1046944" y="2589163"/>
                </a:cubicBezTo>
                <a:cubicBezTo>
                  <a:pt x="1065091" y="2577900"/>
                  <a:pt x="1105138" y="2581028"/>
                  <a:pt x="1120782" y="2594795"/>
                </a:cubicBezTo>
                <a:cubicBezTo>
                  <a:pt x="1135174" y="2607309"/>
                  <a:pt x="1130167" y="2642350"/>
                  <a:pt x="1137052" y="2686154"/>
                </a:cubicBezTo>
                <a:cubicBezTo>
                  <a:pt x="1093249" y="2678644"/>
                  <a:pt x="1062587" y="2682398"/>
                  <a:pt x="1044442" y="2668632"/>
                </a:cubicBezTo>
                <a:cubicBezTo>
                  <a:pt x="1030049" y="2657681"/>
                  <a:pt x="1023166" y="2642507"/>
                  <a:pt x="1023635" y="2627724"/>
                </a:cubicBezTo>
                <a:close/>
                <a:moveTo>
                  <a:pt x="965598" y="3294999"/>
                </a:moveTo>
                <a:cubicBezTo>
                  <a:pt x="968727" y="3277479"/>
                  <a:pt x="990002" y="3262460"/>
                  <a:pt x="1003142" y="3246191"/>
                </a:cubicBezTo>
                <a:cubicBezTo>
                  <a:pt x="1008774" y="3260585"/>
                  <a:pt x="1016283" y="3274975"/>
                  <a:pt x="1019411" y="3288742"/>
                </a:cubicBezTo>
                <a:cubicBezTo>
                  <a:pt x="1023166" y="3306263"/>
                  <a:pt x="1023166" y="3325035"/>
                  <a:pt x="1025043" y="3345685"/>
                </a:cubicBezTo>
                <a:cubicBezTo>
                  <a:pt x="1015031" y="3344432"/>
                  <a:pt x="1001264" y="3346935"/>
                  <a:pt x="996259" y="3341305"/>
                </a:cubicBezTo>
                <a:cubicBezTo>
                  <a:pt x="983119" y="3327538"/>
                  <a:pt x="963720" y="3308765"/>
                  <a:pt x="965598" y="3294999"/>
                </a:cubicBezTo>
                <a:close/>
                <a:moveTo>
                  <a:pt x="872988" y="2441488"/>
                </a:moveTo>
                <a:cubicBezTo>
                  <a:pt x="876117" y="2422715"/>
                  <a:pt x="877368" y="2402692"/>
                  <a:pt x="884251" y="2385171"/>
                </a:cubicBezTo>
                <a:cubicBezTo>
                  <a:pt x="887380" y="2377036"/>
                  <a:pt x="902397" y="2373282"/>
                  <a:pt x="928679" y="2357639"/>
                </a:cubicBezTo>
                <a:cubicBezTo>
                  <a:pt x="920544" y="2393306"/>
                  <a:pt x="920544" y="2413956"/>
                  <a:pt x="911159" y="2428972"/>
                </a:cubicBezTo>
                <a:cubicBezTo>
                  <a:pt x="905526" y="2437732"/>
                  <a:pt x="886128" y="2437732"/>
                  <a:pt x="872988" y="2441488"/>
                </a:cubicBezTo>
                <a:close/>
                <a:moveTo>
                  <a:pt x="964345" y="3738650"/>
                </a:moveTo>
                <a:cubicBezTo>
                  <a:pt x="964345" y="3727387"/>
                  <a:pt x="964345" y="3715498"/>
                  <a:pt x="964345" y="3702983"/>
                </a:cubicBezTo>
                <a:cubicBezTo>
                  <a:pt x="982492" y="3707363"/>
                  <a:pt x="1006896" y="3706112"/>
                  <a:pt x="1017534" y="3718000"/>
                </a:cubicBezTo>
                <a:cubicBezTo>
                  <a:pt x="1027546" y="3729264"/>
                  <a:pt x="1022540" y="3753043"/>
                  <a:pt x="1024418" y="3771813"/>
                </a:cubicBezTo>
                <a:cubicBezTo>
                  <a:pt x="1006271" y="3761803"/>
                  <a:pt x="988124" y="3751791"/>
                  <a:pt x="964345" y="3738650"/>
                </a:cubicBezTo>
                <a:close/>
                <a:moveTo>
                  <a:pt x="939551" y="3515182"/>
                </a:moveTo>
                <a:cubicBezTo>
                  <a:pt x="939942" y="3501964"/>
                  <a:pt x="947451" y="3488979"/>
                  <a:pt x="961843" y="3480219"/>
                </a:cubicBezTo>
                <a:cubicBezTo>
                  <a:pt x="978112" y="3470207"/>
                  <a:pt x="1013780" y="3472710"/>
                  <a:pt x="1028173" y="3484600"/>
                </a:cubicBezTo>
                <a:cubicBezTo>
                  <a:pt x="1041312" y="3495862"/>
                  <a:pt x="1036932" y="3527149"/>
                  <a:pt x="1043190" y="3565945"/>
                </a:cubicBezTo>
                <a:cubicBezTo>
                  <a:pt x="1004394" y="3560315"/>
                  <a:pt x="976862" y="3563443"/>
                  <a:pt x="959965" y="3551553"/>
                </a:cubicBezTo>
                <a:cubicBezTo>
                  <a:pt x="945887" y="3541854"/>
                  <a:pt x="939160" y="3528401"/>
                  <a:pt x="939551" y="3515182"/>
                </a:cubicBezTo>
                <a:close/>
                <a:moveTo>
                  <a:pt x="1071974" y="5323027"/>
                </a:moveTo>
                <a:cubicBezTo>
                  <a:pt x="1071348" y="5306758"/>
                  <a:pt x="1073851" y="5291115"/>
                  <a:pt x="1075728" y="5274846"/>
                </a:cubicBezTo>
                <a:cubicBezTo>
                  <a:pt x="1084489" y="5276723"/>
                  <a:pt x="1099506" y="5276723"/>
                  <a:pt x="1100758" y="5281102"/>
                </a:cubicBezTo>
                <a:cubicBezTo>
                  <a:pt x="1105138" y="5293618"/>
                  <a:pt x="1103886" y="5308635"/>
                  <a:pt x="1105138" y="5328033"/>
                </a:cubicBezTo>
                <a:cubicBezTo>
                  <a:pt x="1088868" y="5325530"/>
                  <a:pt x="1071974" y="5324905"/>
                  <a:pt x="1071974" y="5323027"/>
                </a:cubicBezTo>
                <a:close/>
                <a:moveTo>
                  <a:pt x="812290" y="2611064"/>
                </a:moveTo>
                <a:cubicBezTo>
                  <a:pt x="809787" y="2609186"/>
                  <a:pt x="816672" y="2580402"/>
                  <a:pt x="821677" y="2579777"/>
                </a:cubicBezTo>
                <a:cubicBezTo>
                  <a:pt x="841701" y="2576648"/>
                  <a:pt x="862351" y="2579777"/>
                  <a:pt x="883625" y="2581027"/>
                </a:cubicBezTo>
                <a:cubicBezTo>
                  <a:pt x="881122" y="2594169"/>
                  <a:pt x="879245" y="2607309"/>
                  <a:pt x="874240" y="2636093"/>
                </a:cubicBezTo>
                <a:cubicBezTo>
                  <a:pt x="847959" y="2626081"/>
                  <a:pt x="829186" y="2620449"/>
                  <a:pt x="812290" y="2611064"/>
                </a:cubicBezTo>
                <a:close/>
                <a:moveTo>
                  <a:pt x="814794" y="2788775"/>
                </a:moveTo>
                <a:cubicBezTo>
                  <a:pt x="832940" y="2788775"/>
                  <a:pt x="852338" y="2784394"/>
                  <a:pt x="868608" y="2789401"/>
                </a:cubicBezTo>
                <a:cubicBezTo>
                  <a:pt x="877368" y="2791903"/>
                  <a:pt x="881748" y="2811302"/>
                  <a:pt x="894889" y="2835705"/>
                </a:cubicBezTo>
                <a:cubicBezTo>
                  <a:pt x="866105" y="2830699"/>
                  <a:pt x="847959" y="2831951"/>
                  <a:pt x="835444" y="2824441"/>
                </a:cubicBezTo>
                <a:cubicBezTo>
                  <a:pt x="824807" y="2818185"/>
                  <a:pt x="821677" y="2801289"/>
                  <a:pt x="814794" y="2788775"/>
                </a:cubicBezTo>
                <a:close/>
                <a:moveTo>
                  <a:pt x="752219" y="3329415"/>
                </a:moveTo>
                <a:cubicBezTo>
                  <a:pt x="760979" y="3291871"/>
                  <a:pt x="759729" y="3264337"/>
                  <a:pt x="772243" y="3248695"/>
                </a:cubicBezTo>
                <a:cubicBezTo>
                  <a:pt x="794145" y="3221787"/>
                  <a:pt x="827935" y="3226168"/>
                  <a:pt x="842952" y="3254952"/>
                </a:cubicBezTo>
                <a:cubicBezTo>
                  <a:pt x="851713" y="3271847"/>
                  <a:pt x="846706" y="3307514"/>
                  <a:pt x="834192" y="3320655"/>
                </a:cubicBezTo>
                <a:cubicBezTo>
                  <a:pt x="821677" y="3332545"/>
                  <a:pt x="791016" y="3326287"/>
                  <a:pt x="752219" y="3329415"/>
                </a:cubicBezTo>
                <a:close/>
                <a:moveTo>
                  <a:pt x="747214" y="3538412"/>
                </a:moveTo>
                <a:cubicBezTo>
                  <a:pt x="747839" y="3515261"/>
                  <a:pt x="739705" y="3485225"/>
                  <a:pt x="751594" y="3471458"/>
                </a:cubicBezTo>
                <a:cubicBezTo>
                  <a:pt x="762232" y="3458944"/>
                  <a:pt x="794145" y="3462698"/>
                  <a:pt x="833566" y="3456441"/>
                </a:cubicBezTo>
                <a:cubicBezTo>
                  <a:pt x="825432" y="3495862"/>
                  <a:pt x="827935" y="3527775"/>
                  <a:pt x="814168" y="3537788"/>
                </a:cubicBezTo>
                <a:cubicBezTo>
                  <a:pt x="799776" y="3548425"/>
                  <a:pt x="770366" y="3539039"/>
                  <a:pt x="747214" y="3538412"/>
                </a:cubicBezTo>
                <a:close/>
                <a:moveTo>
                  <a:pt x="564498" y="2853226"/>
                </a:moveTo>
                <a:cubicBezTo>
                  <a:pt x="575135" y="2822564"/>
                  <a:pt x="577638" y="2797535"/>
                  <a:pt x="585147" y="2796283"/>
                </a:cubicBezTo>
                <a:cubicBezTo>
                  <a:pt x="606422" y="2791903"/>
                  <a:pt x="630200" y="2796910"/>
                  <a:pt x="652727" y="2798161"/>
                </a:cubicBezTo>
                <a:cubicBezTo>
                  <a:pt x="651475" y="2813178"/>
                  <a:pt x="653978" y="2839459"/>
                  <a:pt x="647721" y="2841962"/>
                </a:cubicBezTo>
                <a:cubicBezTo>
                  <a:pt x="627697" y="2850098"/>
                  <a:pt x="603919" y="2848846"/>
                  <a:pt x="564498" y="2853226"/>
                </a:cubicBezTo>
                <a:close/>
                <a:moveTo>
                  <a:pt x="561368" y="3303134"/>
                </a:moveTo>
                <a:cubicBezTo>
                  <a:pt x="570755" y="3278729"/>
                  <a:pt x="579515" y="3254327"/>
                  <a:pt x="592030" y="3231800"/>
                </a:cubicBezTo>
                <a:cubicBezTo>
                  <a:pt x="595159" y="3226793"/>
                  <a:pt x="612054" y="3229296"/>
                  <a:pt x="638335" y="3228044"/>
                </a:cubicBezTo>
                <a:cubicBezTo>
                  <a:pt x="626446" y="3259957"/>
                  <a:pt x="622691" y="3284361"/>
                  <a:pt x="608924" y="3300631"/>
                </a:cubicBezTo>
                <a:cubicBezTo>
                  <a:pt x="602042" y="3308766"/>
                  <a:pt x="577638" y="3302508"/>
                  <a:pt x="561368" y="3303134"/>
                </a:cubicBezTo>
                <a:close/>
                <a:moveTo>
                  <a:pt x="566375" y="3475213"/>
                </a:moveTo>
                <a:cubicBezTo>
                  <a:pt x="565123" y="3461446"/>
                  <a:pt x="564498" y="3450809"/>
                  <a:pt x="563871" y="3440171"/>
                </a:cubicBezTo>
                <a:cubicBezTo>
                  <a:pt x="575135" y="3443926"/>
                  <a:pt x="589527" y="3444552"/>
                  <a:pt x="597036" y="3452061"/>
                </a:cubicBezTo>
                <a:cubicBezTo>
                  <a:pt x="603919" y="3460195"/>
                  <a:pt x="603294" y="3475213"/>
                  <a:pt x="606422" y="3487102"/>
                </a:cubicBezTo>
                <a:cubicBezTo>
                  <a:pt x="594533" y="3483348"/>
                  <a:pt x="582018" y="3480220"/>
                  <a:pt x="566375" y="3475213"/>
                </a:cubicBezTo>
                <a:close/>
                <a:moveTo>
                  <a:pt x="388743" y="2356074"/>
                </a:moveTo>
                <a:cubicBezTo>
                  <a:pt x="388508" y="2345436"/>
                  <a:pt x="389290" y="2334173"/>
                  <a:pt x="388664" y="2323849"/>
                </a:cubicBezTo>
                <a:cubicBezTo>
                  <a:pt x="399301" y="2323848"/>
                  <a:pt x="416823" y="2318841"/>
                  <a:pt x="419951" y="2323223"/>
                </a:cubicBezTo>
                <a:cubicBezTo>
                  <a:pt x="433717" y="2345124"/>
                  <a:pt x="443729" y="2368902"/>
                  <a:pt x="463753" y="2410200"/>
                </a:cubicBezTo>
                <a:cubicBezTo>
                  <a:pt x="427460" y="2397686"/>
                  <a:pt x="402431" y="2396436"/>
                  <a:pt x="394921" y="2384546"/>
                </a:cubicBezTo>
                <a:cubicBezTo>
                  <a:pt x="390229" y="2376723"/>
                  <a:pt x="388977" y="2366712"/>
                  <a:pt x="388743" y="2356074"/>
                </a:cubicBezTo>
                <a:close/>
                <a:moveTo>
                  <a:pt x="169029" y="2388926"/>
                </a:moveTo>
                <a:cubicBezTo>
                  <a:pt x="176538" y="2350755"/>
                  <a:pt x="174661" y="2321971"/>
                  <a:pt x="187801" y="2308204"/>
                </a:cubicBezTo>
                <a:cubicBezTo>
                  <a:pt x="198438" y="2297567"/>
                  <a:pt x="242241" y="2299444"/>
                  <a:pt x="246621" y="2308831"/>
                </a:cubicBezTo>
                <a:cubicBezTo>
                  <a:pt x="256006" y="2326978"/>
                  <a:pt x="256633" y="2358264"/>
                  <a:pt x="245369" y="2375159"/>
                </a:cubicBezTo>
                <a:cubicBezTo>
                  <a:pt x="237861" y="2387049"/>
                  <a:pt x="206573" y="2383294"/>
                  <a:pt x="169029" y="2388926"/>
                </a:cubicBezTo>
                <a:close/>
                <a:moveTo>
                  <a:pt x="155839" y="2577450"/>
                </a:moveTo>
                <a:cubicBezTo>
                  <a:pt x="153111" y="2560614"/>
                  <a:pt x="156983" y="2535506"/>
                  <a:pt x="164023" y="2532221"/>
                </a:cubicBezTo>
                <a:cubicBezTo>
                  <a:pt x="182169" y="2523459"/>
                  <a:pt x="213457" y="2524712"/>
                  <a:pt x="230352" y="2535974"/>
                </a:cubicBezTo>
                <a:cubicBezTo>
                  <a:pt x="241614" y="2543484"/>
                  <a:pt x="235984" y="2574770"/>
                  <a:pt x="239738" y="2611689"/>
                </a:cubicBezTo>
                <a:cubicBezTo>
                  <a:pt x="202819" y="2602929"/>
                  <a:pt x="174034" y="2604180"/>
                  <a:pt x="160894" y="2590415"/>
                </a:cubicBezTo>
                <a:cubicBezTo>
                  <a:pt x="158391" y="2587755"/>
                  <a:pt x="156748" y="2583062"/>
                  <a:pt x="155839" y="2577450"/>
                </a:cubicBezTo>
                <a:close/>
                <a:moveTo>
                  <a:pt x="1330" y="2323223"/>
                </a:moveTo>
                <a:cubicBezTo>
                  <a:pt x="-2424" y="2313211"/>
                  <a:pt x="2582" y="2299444"/>
                  <a:pt x="6336" y="2288182"/>
                </a:cubicBezTo>
                <a:cubicBezTo>
                  <a:pt x="7587" y="2286304"/>
                  <a:pt x="28236" y="2286929"/>
                  <a:pt x="30114" y="2291310"/>
                </a:cubicBezTo>
                <a:cubicBezTo>
                  <a:pt x="35120" y="2303199"/>
                  <a:pt x="35746" y="2316966"/>
                  <a:pt x="39500" y="2339493"/>
                </a:cubicBezTo>
                <a:cubicBezTo>
                  <a:pt x="20103" y="2331983"/>
                  <a:pt x="3834" y="2330105"/>
                  <a:pt x="1330" y="2323223"/>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cxnSp>
        <p:nvCxnSpPr>
          <p:cNvPr id="7" name="ตัวเชื่อมต่อตรง 7">
            <a:extLst>
              <a:ext uri="{FF2B5EF4-FFF2-40B4-BE49-F238E27FC236}">
                <a16:creationId xmlns:a16="http://schemas.microsoft.com/office/drawing/2014/main" id="{F7556A6B-1570-4562-B930-34F9699E9BC6}"/>
              </a:ext>
            </a:extLst>
          </p:cNvPr>
          <p:cNvCxnSpPr>
            <a:cxnSpLocks/>
          </p:cNvCxnSpPr>
          <p:nvPr userDrawn="1"/>
        </p:nvCxnSpPr>
        <p:spPr>
          <a:xfrm>
            <a:off x="838200" y="0"/>
            <a:ext cx="0" cy="1206500"/>
          </a:xfrm>
          <a:prstGeom prst="line">
            <a:avLst/>
          </a:prstGeom>
          <a:ln w="38100">
            <a:solidFill>
              <a:schemeClr val="bg1"/>
            </a:solidFill>
          </a:ln>
          <a:effectLst>
            <a:glow rad="127000">
              <a:schemeClr val="accent2">
                <a:alpha val="70000"/>
              </a:schemeClr>
            </a:glow>
          </a:effectLst>
        </p:spPr>
        <p:style>
          <a:lnRef idx="1">
            <a:schemeClr val="accent1"/>
          </a:lnRef>
          <a:fillRef idx="0">
            <a:schemeClr val="accent1"/>
          </a:fillRef>
          <a:effectRef idx="0">
            <a:schemeClr val="accent1"/>
          </a:effectRef>
          <a:fontRef idx="minor">
            <a:schemeClr val="tx1"/>
          </a:fontRef>
        </p:style>
      </p:cxnSp>
      <p:sp>
        <p:nvSpPr>
          <p:cNvPr id="11" name="สามเหลี่ยมหน้าจั่ว 11">
            <a:extLst>
              <a:ext uri="{FF2B5EF4-FFF2-40B4-BE49-F238E27FC236}">
                <a16:creationId xmlns:a16="http://schemas.microsoft.com/office/drawing/2014/main" id="{CBE11BBB-63C2-4FD4-83F9-321892EC293A}"/>
              </a:ext>
            </a:extLst>
          </p:cNvPr>
          <p:cNvSpPr/>
          <p:nvPr userDrawn="1"/>
        </p:nvSpPr>
        <p:spPr>
          <a:xfrm>
            <a:off x="761034" y="5828528"/>
            <a:ext cx="982489" cy="846975"/>
          </a:xfrm>
          <a:prstGeom prst="triangle">
            <a:avLst/>
          </a:prstGeom>
          <a:noFill/>
          <a:ln w="38100">
            <a:solidFill>
              <a:srgbClr val="EA01D9">
                <a:alpha val="5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pic>
        <p:nvPicPr>
          <p:cNvPr id="12" name="Graphic 11">
            <a:extLst>
              <a:ext uri="{FF2B5EF4-FFF2-40B4-BE49-F238E27FC236}">
                <a16:creationId xmlns:a16="http://schemas.microsoft.com/office/drawing/2014/main" id="{13686A8D-97EC-46BD-AFF4-BC79FFFFD59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070497" y="1347120"/>
            <a:ext cx="678660" cy="678660"/>
          </a:xfrm>
          <a:prstGeom prst="rect">
            <a:avLst/>
          </a:prstGeom>
        </p:spPr>
      </p:pic>
    </p:spTree>
    <p:extLst>
      <p:ext uri="{BB962C8B-B14F-4D97-AF65-F5344CB8AC3E}">
        <p14:creationId xmlns:p14="http://schemas.microsoft.com/office/powerpoint/2010/main" val="22470113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ชื่อเรื่องและเนื้อหา">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th-TH"/>
              <a:t>คลิกเพื่อแก้ไขสไตล์ชื่อเรื่องต้นแบบ</a:t>
            </a:r>
          </a:p>
        </p:txBody>
      </p:sp>
      <p:sp>
        <p:nvSpPr>
          <p:cNvPr id="3" name="ตัวแทนเนื้อหา 2"/>
          <p:cNvSpPr>
            <a:spLocks noGrp="1"/>
          </p:cNvSpPr>
          <p:nvPr>
            <p:ph idx="1"/>
          </p:nvPr>
        </p:nvSpPr>
        <p:spPr/>
        <p:txBody>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4" name="ตัวแทนวันที่ 3"/>
          <p:cNvSpPr>
            <a:spLocks noGrp="1"/>
          </p:cNvSpPr>
          <p:nvPr>
            <p:ph type="dt" sz="half" idx="10"/>
          </p:nvPr>
        </p:nvSpPr>
        <p:spPr/>
        <p:txBody>
          <a:bodyPr/>
          <a:lstStyle/>
          <a:p>
            <a:fld id="{59909BB3-917E-4D15-ACC7-282C635423FA}" type="datetimeFigureOut">
              <a:rPr lang="th-TH" smtClean="0"/>
              <a:t>20/03/62</a:t>
            </a:fld>
            <a:endParaRPr lang="th-TH"/>
          </a:p>
        </p:txBody>
      </p:sp>
      <p:sp>
        <p:nvSpPr>
          <p:cNvPr id="5" name="ตัวแทนท้ายกระดาษ 4"/>
          <p:cNvSpPr>
            <a:spLocks noGrp="1"/>
          </p:cNvSpPr>
          <p:nvPr>
            <p:ph type="ftr" sz="quarter" idx="11"/>
          </p:nvPr>
        </p:nvSpPr>
        <p:spPr/>
        <p:txBody>
          <a:bodyPr/>
          <a:lstStyle/>
          <a:p>
            <a:endParaRPr lang="th-TH"/>
          </a:p>
        </p:txBody>
      </p:sp>
      <p:sp>
        <p:nvSpPr>
          <p:cNvPr id="6" name="ตัวแทนหมายเลขสไลด์ 5"/>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37982099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ส่วนหัวของส่วน">
    <p:spTree>
      <p:nvGrpSpPr>
        <p:cNvPr id="1" name=""/>
        <p:cNvGrpSpPr/>
        <p:nvPr/>
      </p:nvGrpSpPr>
      <p:grpSpPr>
        <a:xfrm>
          <a:off x="0" y="0"/>
          <a:ext cx="0" cy="0"/>
          <a:chOff x="0" y="0"/>
          <a:chExt cx="0" cy="0"/>
        </a:xfrm>
      </p:grpSpPr>
      <p:sp>
        <p:nvSpPr>
          <p:cNvPr id="2" name="ชื่อเรื่อง 1"/>
          <p:cNvSpPr>
            <a:spLocks noGrp="1"/>
          </p:cNvSpPr>
          <p:nvPr>
            <p:ph type="title"/>
          </p:nvPr>
        </p:nvSpPr>
        <p:spPr>
          <a:xfrm>
            <a:off x="831850" y="1709738"/>
            <a:ext cx="10515600" cy="2852737"/>
          </a:xfrm>
        </p:spPr>
        <p:txBody>
          <a:bodyPr anchor="b"/>
          <a:lstStyle>
            <a:lvl1pPr>
              <a:defRPr sz="6000"/>
            </a:lvl1pPr>
          </a:lstStyle>
          <a:p>
            <a:r>
              <a:rPr lang="th-TH"/>
              <a:t>คลิกเพื่อแก้ไขสไตล์ชื่อเรื่องต้นแบบ</a:t>
            </a:r>
          </a:p>
        </p:txBody>
      </p:sp>
      <p:sp>
        <p:nvSpPr>
          <p:cNvPr id="3" name="ตัวแทนข้อความ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h-TH"/>
              <a:t>คลิกเพื่อแก้ไขสไตล์ของข้อความต้นแบบ</a:t>
            </a:r>
          </a:p>
        </p:txBody>
      </p:sp>
      <p:sp>
        <p:nvSpPr>
          <p:cNvPr id="4" name="ตัวแทนวันที่ 3"/>
          <p:cNvSpPr>
            <a:spLocks noGrp="1"/>
          </p:cNvSpPr>
          <p:nvPr>
            <p:ph type="dt" sz="half" idx="10"/>
          </p:nvPr>
        </p:nvSpPr>
        <p:spPr/>
        <p:txBody>
          <a:bodyPr/>
          <a:lstStyle/>
          <a:p>
            <a:fld id="{59909BB3-917E-4D15-ACC7-282C635423FA}" type="datetimeFigureOut">
              <a:rPr lang="th-TH" smtClean="0"/>
              <a:t>20/03/62</a:t>
            </a:fld>
            <a:endParaRPr lang="th-TH"/>
          </a:p>
        </p:txBody>
      </p:sp>
      <p:sp>
        <p:nvSpPr>
          <p:cNvPr id="5" name="ตัวแทนท้ายกระดาษ 4"/>
          <p:cNvSpPr>
            <a:spLocks noGrp="1"/>
          </p:cNvSpPr>
          <p:nvPr>
            <p:ph type="ftr" sz="quarter" idx="11"/>
          </p:nvPr>
        </p:nvSpPr>
        <p:spPr/>
        <p:txBody>
          <a:bodyPr/>
          <a:lstStyle/>
          <a:p>
            <a:endParaRPr lang="th-TH"/>
          </a:p>
        </p:txBody>
      </p:sp>
      <p:sp>
        <p:nvSpPr>
          <p:cNvPr id="6" name="ตัวแทนหมายเลขสไลด์ 5"/>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33006909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เนื้อหา 2 ส่วน">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th-TH"/>
              <a:t>คลิกเพื่อแก้ไขสไตล์ชื่อเรื่องต้นแบบ</a:t>
            </a:r>
          </a:p>
        </p:txBody>
      </p:sp>
      <p:sp>
        <p:nvSpPr>
          <p:cNvPr id="3" name="ตัวแทนเนื้อหา 2"/>
          <p:cNvSpPr>
            <a:spLocks noGrp="1"/>
          </p:cNvSpPr>
          <p:nvPr>
            <p:ph sz="half" idx="1"/>
          </p:nvPr>
        </p:nvSpPr>
        <p:spPr>
          <a:xfrm>
            <a:off x="838200" y="1825625"/>
            <a:ext cx="5181600" cy="4351338"/>
          </a:xfrm>
        </p:spPr>
        <p:txBody>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4" name="ตัวแทนเนื้อหา 3"/>
          <p:cNvSpPr>
            <a:spLocks noGrp="1"/>
          </p:cNvSpPr>
          <p:nvPr>
            <p:ph sz="half" idx="2"/>
          </p:nvPr>
        </p:nvSpPr>
        <p:spPr>
          <a:xfrm>
            <a:off x="6172200" y="1825625"/>
            <a:ext cx="5181600" cy="4351338"/>
          </a:xfrm>
        </p:spPr>
        <p:txBody>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5" name="ตัวแทนวันที่ 4"/>
          <p:cNvSpPr>
            <a:spLocks noGrp="1"/>
          </p:cNvSpPr>
          <p:nvPr>
            <p:ph type="dt" sz="half" idx="10"/>
          </p:nvPr>
        </p:nvSpPr>
        <p:spPr/>
        <p:txBody>
          <a:bodyPr/>
          <a:lstStyle/>
          <a:p>
            <a:fld id="{59909BB3-917E-4D15-ACC7-282C635423FA}" type="datetimeFigureOut">
              <a:rPr lang="th-TH" smtClean="0"/>
              <a:t>20/03/62</a:t>
            </a:fld>
            <a:endParaRPr lang="th-TH"/>
          </a:p>
        </p:txBody>
      </p:sp>
      <p:sp>
        <p:nvSpPr>
          <p:cNvPr id="6" name="ตัวแทนท้ายกระดาษ 5"/>
          <p:cNvSpPr>
            <a:spLocks noGrp="1"/>
          </p:cNvSpPr>
          <p:nvPr>
            <p:ph type="ftr" sz="quarter" idx="11"/>
          </p:nvPr>
        </p:nvSpPr>
        <p:spPr/>
        <p:txBody>
          <a:bodyPr/>
          <a:lstStyle/>
          <a:p>
            <a:endParaRPr lang="th-TH"/>
          </a:p>
        </p:txBody>
      </p:sp>
      <p:sp>
        <p:nvSpPr>
          <p:cNvPr id="7" name="ตัวแทนหมายเลขสไลด์ 6"/>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31625176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การเปรียบเทียบ">
    <p:spTree>
      <p:nvGrpSpPr>
        <p:cNvPr id="1" name=""/>
        <p:cNvGrpSpPr/>
        <p:nvPr/>
      </p:nvGrpSpPr>
      <p:grpSpPr>
        <a:xfrm>
          <a:off x="0" y="0"/>
          <a:ext cx="0" cy="0"/>
          <a:chOff x="0" y="0"/>
          <a:chExt cx="0" cy="0"/>
        </a:xfrm>
      </p:grpSpPr>
      <p:sp>
        <p:nvSpPr>
          <p:cNvPr id="2" name="ชื่อเรื่อง 1"/>
          <p:cNvSpPr>
            <a:spLocks noGrp="1"/>
          </p:cNvSpPr>
          <p:nvPr>
            <p:ph type="title"/>
          </p:nvPr>
        </p:nvSpPr>
        <p:spPr>
          <a:xfrm>
            <a:off x="839788" y="365125"/>
            <a:ext cx="10515600" cy="1325563"/>
          </a:xfrm>
        </p:spPr>
        <p:txBody>
          <a:bodyPr/>
          <a:lstStyle/>
          <a:p>
            <a:r>
              <a:rPr lang="th-TH"/>
              <a:t>คลิกเพื่อแก้ไขสไตล์ชื่อเรื่องต้นแบบ</a:t>
            </a:r>
          </a:p>
        </p:txBody>
      </p:sp>
      <p:sp>
        <p:nvSpPr>
          <p:cNvPr id="3" name="ตัวแทนข้อความ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h-TH"/>
              <a:t>คลิกเพื่อแก้ไขสไตล์ของข้อความต้นแบบ</a:t>
            </a:r>
          </a:p>
        </p:txBody>
      </p:sp>
      <p:sp>
        <p:nvSpPr>
          <p:cNvPr id="4" name="ตัวแทนเนื้อหา 3"/>
          <p:cNvSpPr>
            <a:spLocks noGrp="1"/>
          </p:cNvSpPr>
          <p:nvPr>
            <p:ph sz="half" idx="2"/>
          </p:nvPr>
        </p:nvSpPr>
        <p:spPr>
          <a:xfrm>
            <a:off x="839788" y="2505075"/>
            <a:ext cx="5157787" cy="3684588"/>
          </a:xfrm>
        </p:spPr>
        <p:txBody>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5" name="ตัวแทนข้อความ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h-TH"/>
              <a:t>คลิกเพื่อแก้ไขสไตล์ของข้อความต้นแบบ</a:t>
            </a:r>
          </a:p>
        </p:txBody>
      </p:sp>
      <p:sp>
        <p:nvSpPr>
          <p:cNvPr id="6" name="ตัวแทนเนื้อหา 5"/>
          <p:cNvSpPr>
            <a:spLocks noGrp="1"/>
          </p:cNvSpPr>
          <p:nvPr>
            <p:ph sz="quarter" idx="4"/>
          </p:nvPr>
        </p:nvSpPr>
        <p:spPr>
          <a:xfrm>
            <a:off x="6172200" y="2505075"/>
            <a:ext cx="5183188" cy="3684588"/>
          </a:xfrm>
        </p:spPr>
        <p:txBody>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7" name="ตัวแทนวันที่ 6"/>
          <p:cNvSpPr>
            <a:spLocks noGrp="1"/>
          </p:cNvSpPr>
          <p:nvPr>
            <p:ph type="dt" sz="half" idx="10"/>
          </p:nvPr>
        </p:nvSpPr>
        <p:spPr/>
        <p:txBody>
          <a:bodyPr/>
          <a:lstStyle/>
          <a:p>
            <a:fld id="{59909BB3-917E-4D15-ACC7-282C635423FA}" type="datetimeFigureOut">
              <a:rPr lang="th-TH" smtClean="0"/>
              <a:t>20/03/62</a:t>
            </a:fld>
            <a:endParaRPr lang="th-TH"/>
          </a:p>
        </p:txBody>
      </p:sp>
      <p:sp>
        <p:nvSpPr>
          <p:cNvPr id="8" name="ตัวแทนท้ายกระดาษ 7"/>
          <p:cNvSpPr>
            <a:spLocks noGrp="1"/>
          </p:cNvSpPr>
          <p:nvPr>
            <p:ph type="ftr" sz="quarter" idx="11"/>
          </p:nvPr>
        </p:nvSpPr>
        <p:spPr/>
        <p:txBody>
          <a:bodyPr/>
          <a:lstStyle/>
          <a:p>
            <a:endParaRPr lang="th-TH"/>
          </a:p>
        </p:txBody>
      </p:sp>
      <p:sp>
        <p:nvSpPr>
          <p:cNvPr id="9" name="ตัวแทนหมายเลขสไลด์ 8"/>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24128353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เฉพาะชื่อเรื่อง">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th-TH"/>
              <a:t>คลิกเพื่อแก้ไขสไตล์ชื่อเรื่องต้นแบบ</a:t>
            </a:r>
          </a:p>
        </p:txBody>
      </p:sp>
      <p:sp>
        <p:nvSpPr>
          <p:cNvPr id="3" name="ตัวแทนวันที่ 2"/>
          <p:cNvSpPr>
            <a:spLocks noGrp="1"/>
          </p:cNvSpPr>
          <p:nvPr>
            <p:ph type="dt" sz="half" idx="10"/>
          </p:nvPr>
        </p:nvSpPr>
        <p:spPr/>
        <p:txBody>
          <a:bodyPr/>
          <a:lstStyle/>
          <a:p>
            <a:fld id="{59909BB3-917E-4D15-ACC7-282C635423FA}" type="datetimeFigureOut">
              <a:rPr lang="th-TH" smtClean="0"/>
              <a:t>20/03/62</a:t>
            </a:fld>
            <a:endParaRPr lang="th-TH"/>
          </a:p>
        </p:txBody>
      </p:sp>
      <p:sp>
        <p:nvSpPr>
          <p:cNvPr id="4" name="ตัวแทนท้ายกระดาษ 3"/>
          <p:cNvSpPr>
            <a:spLocks noGrp="1"/>
          </p:cNvSpPr>
          <p:nvPr>
            <p:ph type="ftr" sz="quarter" idx="11"/>
          </p:nvPr>
        </p:nvSpPr>
        <p:spPr/>
        <p:txBody>
          <a:bodyPr/>
          <a:lstStyle/>
          <a:p>
            <a:endParaRPr lang="th-TH"/>
          </a:p>
        </p:txBody>
      </p:sp>
      <p:sp>
        <p:nvSpPr>
          <p:cNvPr id="5" name="ตัวแทนหมายเลขสไลด์ 4"/>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1031454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ว่างเปล่า">
    <p:spTree>
      <p:nvGrpSpPr>
        <p:cNvPr id="1" name=""/>
        <p:cNvGrpSpPr/>
        <p:nvPr/>
      </p:nvGrpSpPr>
      <p:grpSpPr>
        <a:xfrm>
          <a:off x="0" y="0"/>
          <a:ext cx="0" cy="0"/>
          <a:chOff x="0" y="0"/>
          <a:chExt cx="0" cy="0"/>
        </a:xfrm>
      </p:grpSpPr>
      <p:sp>
        <p:nvSpPr>
          <p:cNvPr id="2" name="ตัวแทนวันที่ 1"/>
          <p:cNvSpPr>
            <a:spLocks noGrp="1"/>
          </p:cNvSpPr>
          <p:nvPr>
            <p:ph type="dt" sz="half" idx="10"/>
          </p:nvPr>
        </p:nvSpPr>
        <p:spPr/>
        <p:txBody>
          <a:bodyPr/>
          <a:lstStyle/>
          <a:p>
            <a:fld id="{59909BB3-917E-4D15-ACC7-282C635423FA}" type="datetimeFigureOut">
              <a:rPr lang="th-TH" smtClean="0"/>
              <a:t>20/03/62</a:t>
            </a:fld>
            <a:endParaRPr lang="th-TH"/>
          </a:p>
        </p:txBody>
      </p:sp>
      <p:sp>
        <p:nvSpPr>
          <p:cNvPr id="3" name="ตัวแทนท้ายกระดาษ 2"/>
          <p:cNvSpPr>
            <a:spLocks noGrp="1"/>
          </p:cNvSpPr>
          <p:nvPr>
            <p:ph type="ftr" sz="quarter" idx="11"/>
          </p:nvPr>
        </p:nvSpPr>
        <p:spPr/>
        <p:txBody>
          <a:bodyPr/>
          <a:lstStyle/>
          <a:p>
            <a:endParaRPr lang="th-TH"/>
          </a:p>
        </p:txBody>
      </p:sp>
      <p:sp>
        <p:nvSpPr>
          <p:cNvPr id="4" name="ตัวแทนหมายเลขสไลด์ 3"/>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33149319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เนื้อหาพร้อมคำอธิบายภาพ">
    <p:spTree>
      <p:nvGrpSpPr>
        <p:cNvPr id="1" name=""/>
        <p:cNvGrpSpPr/>
        <p:nvPr/>
      </p:nvGrpSpPr>
      <p:grpSpPr>
        <a:xfrm>
          <a:off x="0" y="0"/>
          <a:ext cx="0" cy="0"/>
          <a:chOff x="0" y="0"/>
          <a:chExt cx="0" cy="0"/>
        </a:xfrm>
      </p:grpSpPr>
      <p:sp>
        <p:nvSpPr>
          <p:cNvPr id="2" name="ชื่อเรื่อง 1"/>
          <p:cNvSpPr>
            <a:spLocks noGrp="1"/>
          </p:cNvSpPr>
          <p:nvPr>
            <p:ph type="title"/>
          </p:nvPr>
        </p:nvSpPr>
        <p:spPr>
          <a:xfrm>
            <a:off x="839788" y="457200"/>
            <a:ext cx="3932237" cy="1600200"/>
          </a:xfrm>
        </p:spPr>
        <p:txBody>
          <a:bodyPr anchor="b"/>
          <a:lstStyle>
            <a:lvl1pPr>
              <a:defRPr sz="3200"/>
            </a:lvl1pPr>
          </a:lstStyle>
          <a:p>
            <a:r>
              <a:rPr lang="th-TH"/>
              <a:t>คลิกเพื่อแก้ไขสไตล์ชื่อเรื่องต้นแบบ</a:t>
            </a:r>
          </a:p>
        </p:txBody>
      </p:sp>
      <p:sp>
        <p:nvSpPr>
          <p:cNvPr id="3" name="ตัวแทนเนื้อหา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4" name="ตัวแทนข้อความ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h-TH"/>
              <a:t>คลิกเพื่อแก้ไขสไตล์ของข้อความต้นแบบ</a:t>
            </a:r>
          </a:p>
        </p:txBody>
      </p:sp>
      <p:sp>
        <p:nvSpPr>
          <p:cNvPr id="5" name="ตัวแทนวันที่ 4"/>
          <p:cNvSpPr>
            <a:spLocks noGrp="1"/>
          </p:cNvSpPr>
          <p:nvPr>
            <p:ph type="dt" sz="half" idx="10"/>
          </p:nvPr>
        </p:nvSpPr>
        <p:spPr/>
        <p:txBody>
          <a:bodyPr/>
          <a:lstStyle/>
          <a:p>
            <a:fld id="{59909BB3-917E-4D15-ACC7-282C635423FA}" type="datetimeFigureOut">
              <a:rPr lang="th-TH" smtClean="0"/>
              <a:t>20/03/62</a:t>
            </a:fld>
            <a:endParaRPr lang="th-TH"/>
          </a:p>
        </p:txBody>
      </p:sp>
      <p:sp>
        <p:nvSpPr>
          <p:cNvPr id="6" name="ตัวแทนท้ายกระดาษ 5"/>
          <p:cNvSpPr>
            <a:spLocks noGrp="1"/>
          </p:cNvSpPr>
          <p:nvPr>
            <p:ph type="ftr" sz="quarter" idx="11"/>
          </p:nvPr>
        </p:nvSpPr>
        <p:spPr/>
        <p:txBody>
          <a:bodyPr/>
          <a:lstStyle/>
          <a:p>
            <a:endParaRPr lang="th-TH"/>
          </a:p>
        </p:txBody>
      </p:sp>
      <p:sp>
        <p:nvSpPr>
          <p:cNvPr id="7" name="ตัวแทนหมายเลขสไลด์ 6"/>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9320420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รูปภาพพร้อมคำอธิบายภาพ">
    <p:spTree>
      <p:nvGrpSpPr>
        <p:cNvPr id="1" name=""/>
        <p:cNvGrpSpPr/>
        <p:nvPr/>
      </p:nvGrpSpPr>
      <p:grpSpPr>
        <a:xfrm>
          <a:off x="0" y="0"/>
          <a:ext cx="0" cy="0"/>
          <a:chOff x="0" y="0"/>
          <a:chExt cx="0" cy="0"/>
        </a:xfrm>
      </p:grpSpPr>
      <p:sp>
        <p:nvSpPr>
          <p:cNvPr id="2" name="ชื่อเรื่อง 1"/>
          <p:cNvSpPr>
            <a:spLocks noGrp="1"/>
          </p:cNvSpPr>
          <p:nvPr>
            <p:ph type="title"/>
          </p:nvPr>
        </p:nvSpPr>
        <p:spPr>
          <a:xfrm>
            <a:off x="839788" y="457200"/>
            <a:ext cx="3932237" cy="1600200"/>
          </a:xfrm>
        </p:spPr>
        <p:txBody>
          <a:bodyPr anchor="b"/>
          <a:lstStyle>
            <a:lvl1pPr>
              <a:defRPr sz="3200"/>
            </a:lvl1pPr>
          </a:lstStyle>
          <a:p>
            <a:r>
              <a:rPr lang="th-TH"/>
              <a:t>คลิกเพื่อแก้ไขสไตล์ชื่อเรื่องต้นแบบ</a:t>
            </a:r>
          </a:p>
        </p:txBody>
      </p:sp>
      <p:sp>
        <p:nvSpPr>
          <p:cNvPr id="3" name="ตัวแทนรูปภาพ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h-TH"/>
          </a:p>
        </p:txBody>
      </p:sp>
      <p:sp>
        <p:nvSpPr>
          <p:cNvPr id="4" name="ตัวแทนข้อความ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h-TH"/>
              <a:t>คลิกเพื่อแก้ไขสไตล์ของข้อความต้นแบบ</a:t>
            </a:r>
          </a:p>
        </p:txBody>
      </p:sp>
      <p:sp>
        <p:nvSpPr>
          <p:cNvPr id="5" name="ตัวแทนวันที่ 4"/>
          <p:cNvSpPr>
            <a:spLocks noGrp="1"/>
          </p:cNvSpPr>
          <p:nvPr>
            <p:ph type="dt" sz="half" idx="10"/>
          </p:nvPr>
        </p:nvSpPr>
        <p:spPr/>
        <p:txBody>
          <a:bodyPr/>
          <a:lstStyle/>
          <a:p>
            <a:fld id="{59909BB3-917E-4D15-ACC7-282C635423FA}" type="datetimeFigureOut">
              <a:rPr lang="th-TH" smtClean="0"/>
              <a:t>20/03/62</a:t>
            </a:fld>
            <a:endParaRPr lang="th-TH"/>
          </a:p>
        </p:txBody>
      </p:sp>
      <p:sp>
        <p:nvSpPr>
          <p:cNvPr id="6" name="ตัวแทนท้ายกระดาษ 5"/>
          <p:cNvSpPr>
            <a:spLocks noGrp="1"/>
          </p:cNvSpPr>
          <p:nvPr>
            <p:ph type="ftr" sz="quarter" idx="11"/>
          </p:nvPr>
        </p:nvSpPr>
        <p:spPr/>
        <p:txBody>
          <a:bodyPr/>
          <a:lstStyle/>
          <a:p>
            <a:endParaRPr lang="th-TH"/>
          </a:p>
        </p:txBody>
      </p:sp>
      <p:sp>
        <p:nvSpPr>
          <p:cNvPr id="7" name="ตัวแทนหมายเลขสไลด์ 6"/>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2177477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yberPunk">
    <p:bg>
      <p:bgPr>
        <a:gradFill>
          <a:gsLst>
            <a:gs pos="93000">
              <a:srgbClr val="571C7A"/>
            </a:gs>
            <a:gs pos="74000">
              <a:srgbClr val="3D1B62"/>
            </a:gs>
            <a:gs pos="50000">
              <a:srgbClr val="091933">
                <a:lumMod val="100000"/>
              </a:srgbClr>
            </a:gs>
            <a:gs pos="100000">
              <a:srgbClr val="711C91"/>
            </a:gs>
          </a:gsLst>
          <a:lin ang="5400000" scaled="1"/>
        </a:gra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9789CD4-3CA4-436F-AF3F-F6C82AD3DDBA}"/>
              </a:ext>
            </a:extLst>
          </p:cNvPr>
          <p:cNvSpPr/>
          <p:nvPr userDrawn="1"/>
        </p:nvSpPr>
        <p:spPr>
          <a:xfrm>
            <a:off x="2777936" y="1"/>
            <a:ext cx="7661657" cy="4076903"/>
          </a:xfrm>
          <a:custGeom>
            <a:avLst/>
            <a:gdLst>
              <a:gd name="connsiteX0" fmla="*/ 2782750 w 7661657"/>
              <a:gd name="connsiteY0" fmla="*/ 4014329 h 4076903"/>
              <a:gd name="connsiteX1" fmla="*/ 2829056 w 7661657"/>
              <a:gd name="connsiteY1" fmla="*/ 4030597 h 4076903"/>
              <a:gd name="connsiteX2" fmla="*/ 2824676 w 7661657"/>
              <a:gd name="connsiteY2" fmla="*/ 4076903 h 4076903"/>
              <a:gd name="connsiteX3" fmla="*/ 2804652 w 7661657"/>
              <a:gd name="connsiteY3" fmla="*/ 4068768 h 4076903"/>
              <a:gd name="connsiteX4" fmla="*/ 2773990 w 7661657"/>
              <a:gd name="connsiteY4" fmla="*/ 4024342 h 4076903"/>
              <a:gd name="connsiteX5" fmla="*/ 2782750 w 7661657"/>
              <a:gd name="connsiteY5" fmla="*/ 4014329 h 4076903"/>
              <a:gd name="connsiteX6" fmla="*/ 2353962 w 7661657"/>
              <a:gd name="connsiteY6" fmla="*/ 3979835 h 4076903"/>
              <a:gd name="connsiteX7" fmla="*/ 2381025 w 7661657"/>
              <a:gd name="connsiteY7" fmla="*/ 3984293 h 4076903"/>
              <a:gd name="connsiteX8" fmla="*/ 2399797 w 7661657"/>
              <a:gd name="connsiteY8" fmla="*/ 4049369 h 4076903"/>
              <a:gd name="connsiteX9" fmla="*/ 2332843 w 7661657"/>
              <a:gd name="connsiteY9" fmla="*/ 4039357 h 4076903"/>
              <a:gd name="connsiteX10" fmla="*/ 2329715 w 7661657"/>
              <a:gd name="connsiteY10" fmla="*/ 3988048 h 4076903"/>
              <a:gd name="connsiteX11" fmla="*/ 2353962 w 7661657"/>
              <a:gd name="connsiteY11" fmla="*/ 3979835 h 4076903"/>
              <a:gd name="connsiteX12" fmla="*/ 4381520 w 7661657"/>
              <a:gd name="connsiteY12" fmla="*/ 3949017 h 4076903"/>
              <a:gd name="connsiteX13" fmla="*/ 4394035 w 7661657"/>
              <a:gd name="connsiteY13" fmla="*/ 3950503 h 4076903"/>
              <a:gd name="connsiteX14" fmla="*/ 4404047 w 7661657"/>
              <a:gd name="connsiteY14" fmla="*/ 3994304 h 4076903"/>
              <a:gd name="connsiteX15" fmla="*/ 4359619 w 7661657"/>
              <a:gd name="connsiteY15" fmla="*/ 3993053 h 4076903"/>
              <a:gd name="connsiteX16" fmla="*/ 4369006 w 7661657"/>
              <a:gd name="connsiteY16" fmla="*/ 3951755 h 4076903"/>
              <a:gd name="connsiteX17" fmla="*/ 4381520 w 7661657"/>
              <a:gd name="connsiteY17" fmla="*/ 3949017 h 4076903"/>
              <a:gd name="connsiteX18" fmla="*/ 4612418 w 7661657"/>
              <a:gd name="connsiteY18" fmla="*/ 3946123 h 4076903"/>
              <a:gd name="connsiteX19" fmla="*/ 4606161 w 7661657"/>
              <a:gd name="connsiteY19" fmla="*/ 4014329 h 4076903"/>
              <a:gd name="connsiteX20" fmla="*/ 4546090 w 7661657"/>
              <a:gd name="connsiteY20" fmla="*/ 4018708 h 4076903"/>
              <a:gd name="connsiteX21" fmla="*/ 4541710 w 7661657"/>
              <a:gd name="connsiteY21" fmla="*/ 3966147 h 4076903"/>
              <a:gd name="connsiteX22" fmla="*/ 4612418 w 7661657"/>
              <a:gd name="connsiteY22" fmla="*/ 3946123 h 4076903"/>
              <a:gd name="connsiteX23" fmla="*/ 3256985 w 7661657"/>
              <a:gd name="connsiteY23" fmla="*/ 3831143 h 4076903"/>
              <a:gd name="connsiteX24" fmla="*/ 3285221 w 7661657"/>
              <a:gd name="connsiteY24" fmla="*/ 3840373 h 4076903"/>
              <a:gd name="connsiteX25" fmla="*/ 3282718 w 7661657"/>
              <a:gd name="connsiteY25" fmla="*/ 3899193 h 4076903"/>
              <a:gd name="connsiteX26" fmla="*/ 3208881 w 7661657"/>
              <a:gd name="connsiteY26" fmla="*/ 3910456 h 4076903"/>
              <a:gd name="connsiteX27" fmla="*/ 3226401 w 7661657"/>
              <a:gd name="connsiteY27" fmla="*/ 3837869 h 4076903"/>
              <a:gd name="connsiteX28" fmla="*/ 3256985 w 7661657"/>
              <a:gd name="connsiteY28" fmla="*/ 3831143 h 4076903"/>
              <a:gd name="connsiteX29" fmla="*/ 3041182 w 7661657"/>
              <a:gd name="connsiteY29" fmla="*/ 3818472 h 4076903"/>
              <a:gd name="connsiteX30" fmla="*/ 3074973 w 7661657"/>
              <a:gd name="connsiteY30" fmla="*/ 3827232 h 4076903"/>
              <a:gd name="connsiteX31" fmla="*/ 3087487 w 7661657"/>
              <a:gd name="connsiteY31" fmla="*/ 3878542 h 4076903"/>
              <a:gd name="connsiteX32" fmla="*/ 3047439 w 7661657"/>
              <a:gd name="connsiteY32" fmla="*/ 3859770 h 4076903"/>
              <a:gd name="connsiteX33" fmla="*/ 3041182 w 7661657"/>
              <a:gd name="connsiteY33" fmla="*/ 3818472 h 4076903"/>
              <a:gd name="connsiteX34" fmla="*/ 2821156 w 7661657"/>
              <a:gd name="connsiteY34" fmla="*/ 3798214 h 4076903"/>
              <a:gd name="connsiteX35" fmla="*/ 2850331 w 7661657"/>
              <a:gd name="connsiteY35" fmla="*/ 3804705 h 4076903"/>
              <a:gd name="connsiteX36" fmla="*/ 2852833 w 7661657"/>
              <a:gd name="connsiteY36" fmla="*/ 3863525 h 4076903"/>
              <a:gd name="connsiteX37" fmla="*/ 2780248 w 7661657"/>
              <a:gd name="connsiteY37" fmla="*/ 3881045 h 4076903"/>
              <a:gd name="connsiteX38" fmla="*/ 2791510 w 7661657"/>
              <a:gd name="connsiteY38" fmla="*/ 3807209 h 4076903"/>
              <a:gd name="connsiteX39" fmla="*/ 2821156 w 7661657"/>
              <a:gd name="connsiteY39" fmla="*/ 3798214 h 4076903"/>
              <a:gd name="connsiteX40" fmla="*/ 4813673 w 7661657"/>
              <a:gd name="connsiteY40" fmla="*/ 3755819 h 4076903"/>
              <a:gd name="connsiteX41" fmla="*/ 4842067 w 7661657"/>
              <a:gd name="connsiteY41" fmla="*/ 3758401 h 4076903"/>
              <a:gd name="connsiteX42" fmla="*/ 4863342 w 7661657"/>
              <a:gd name="connsiteY42" fmla="*/ 3829736 h 4076903"/>
              <a:gd name="connsiteX43" fmla="*/ 4789504 w 7661657"/>
              <a:gd name="connsiteY43" fmla="*/ 3819724 h 4076903"/>
              <a:gd name="connsiteX44" fmla="*/ 4783872 w 7661657"/>
              <a:gd name="connsiteY44" fmla="*/ 3767786 h 4076903"/>
              <a:gd name="connsiteX45" fmla="*/ 4813673 w 7661657"/>
              <a:gd name="connsiteY45" fmla="*/ 3755819 h 4076903"/>
              <a:gd name="connsiteX46" fmla="*/ 4641829 w 7661657"/>
              <a:gd name="connsiteY46" fmla="*/ 3726487 h 4076903"/>
              <a:gd name="connsiteX47" fmla="*/ 4624308 w 7661657"/>
              <a:gd name="connsiteY47" fmla="*/ 3799074 h 4076903"/>
              <a:gd name="connsiteX48" fmla="*/ 4565489 w 7661657"/>
              <a:gd name="connsiteY48" fmla="*/ 3796572 h 4076903"/>
              <a:gd name="connsiteX49" fmla="*/ 4567991 w 7661657"/>
              <a:gd name="connsiteY49" fmla="*/ 3737751 h 4076903"/>
              <a:gd name="connsiteX50" fmla="*/ 4641829 w 7661657"/>
              <a:gd name="connsiteY50" fmla="*/ 3726487 h 4076903"/>
              <a:gd name="connsiteX51" fmla="*/ 1948012 w 7661657"/>
              <a:gd name="connsiteY51" fmla="*/ 3723359 h 4076903"/>
              <a:gd name="connsiteX52" fmla="*/ 1952392 w 7661657"/>
              <a:gd name="connsiteY52" fmla="*/ 3784055 h 4076903"/>
              <a:gd name="connsiteX53" fmla="*/ 1887940 w 7661657"/>
              <a:gd name="connsiteY53" fmla="*/ 3800950 h 4076903"/>
              <a:gd name="connsiteX54" fmla="*/ 1893572 w 7661657"/>
              <a:gd name="connsiteY54" fmla="*/ 3733997 h 4076903"/>
              <a:gd name="connsiteX55" fmla="*/ 1948012 w 7661657"/>
              <a:gd name="connsiteY55" fmla="*/ 3723359 h 4076903"/>
              <a:gd name="connsiteX56" fmla="*/ 1698341 w 7661657"/>
              <a:gd name="connsiteY56" fmla="*/ 3715850 h 4076903"/>
              <a:gd name="connsiteX57" fmla="*/ 1742769 w 7661657"/>
              <a:gd name="connsiteY57" fmla="*/ 3720855 h 4076903"/>
              <a:gd name="connsiteX58" fmla="*/ 1751529 w 7661657"/>
              <a:gd name="connsiteY58" fmla="*/ 3786560 h 4076903"/>
              <a:gd name="connsiteX59" fmla="*/ 1695838 w 7661657"/>
              <a:gd name="connsiteY59" fmla="*/ 3773418 h 4076903"/>
              <a:gd name="connsiteX60" fmla="*/ 1698341 w 7661657"/>
              <a:gd name="connsiteY60" fmla="*/ 3715850 h 4076903"/>
              <a:gd name="connsiteX61" fmla="*/ 4371899 w 7661657"/>
              <a:gd name="connsiteY61" fmla="*/ 3708498 h 4076903"/>
              <a:gd name="connsiteX62" fmla="*/ 4402795 w 7661657"/>
              <a:gd name="connsiteY62" fmla="*/ 3715225 h 4076903"/>
              <a:gd name="connsiteX63" fmla="*/ 4420942 w 7661657"/>
              <a:gd name="connsiteY63" fmla="*/ 3789062 h 4076903"/>
              <a:gd name="connsiteX64" fmla="*/ 4345854 w 7661657"/>
              <a:gd name="connsiteY64" fmla="*/ 3777173 h 4076903"/>
              <a:gd name="connsiteX65" fmla="*/ 4343351 w 7661657"/>
              <a:gd name="connsiteY65" fmla="*/ 3717727 h 4076903"/>
              <a:gd name="connsiteX66" fmla="*/ 4371899 w 7661657"/>
              <a:gd name="connsiteY66" fmla="*/ 3708498 h 4076903"/>
              <a:gd name="connsiteX67" fmla="*/ 3732548 w 7661657"/>
              <a:gd name="connsiteY67" fmla="*/ 3651477 h 4076903"/>
              <a:gd name="connsiteX68" fmla="*/ 3745766 w 7661657"/>
              <a:gd name="connsiteY68" fmla="*/ 3655779 h 4076903"/>
              <a:gd name="connsiteX69" fmla="*/ 3770170 w 7661657"/>
              <a:gd name="connsiteY69" fmla="*/ 3732745 h 4076903"/>
              <a:gd name="connsiteX70" fmla="*/ 3695082 w 7661657"/>
              <a:gd name="connsiteY70" fmla="*/ 3727114 h 4076903"/>
              <a:gd name="connsiteX71" fmla="*/ 3688198 w 7661657"/>
              <a:gd name="connsiteY71" fmla="*/ 3662036 h 4076903"/>
              <a:gd name="connsiteX72" fmla="*/ 3732548 w 7661657"/>
              <a:gd name="connsiteY72" fmla="*/ 3651477 h 4076903"/>
              <a:gd name="connsiteX73" fmla="*/ 3503214 w 7661657"/>
              <a:gd name="connsiteY73" fmla="*/ 3632236 h 4076903"/>
              <a:gd name="connsiteX74" fmla="*/ 3534893 w 7661657"/>
              <a:gd name="connsiteY74" fmla="*/ 3643263 h 4076903"/>
              <a:gd name="connsiteX75" fmla="*/ 3540523 w 7661657"/>
              <a:gd name="connsiteY75" fmla="*/ 3719605 h 4076903"/>
              <a:gd name="connsiteX76" fmla="*/ 3462932 w 7661657"/>
              <a:gd name="connsiteY76" fmla="*/ 3693950 h 4076903"/>
              <a:gd name="connsiteX77" fmla="*/ 3469190 w 7661657"/>
              <a:gd name="connsiteY77" fmla="*/ 3635755 h 4076903"/>
              <a:gd name="connsiteX78" fmla="*/ 3503214 w 7661657"/>
              <a:gd name="connsiteY78" fmla="*/ 3632236 h 4076903"/>
              <a:gd name="connsiteX79" fmla="*/ 2857215 w 7661657"/>
              <a:gd name="connsiteY79" fmla="*/ 3628247 h 4076903"/>
              <a:gd name="connsiteX80" fmla="*/ 2874109 w 7661657"/>
              <a:gd name="connsiteY80" fmla="*/ 3665790 h 4076903"/>
              <a:gd name="connsiteX81" fmla="*/ 2814037 w 7661657"/>
              <a:gd name="connsiteY81" fmla="*/ 3663287 h 4076903"/>
              <a:gd name="connsiteX82" fmla="*/ 2819669 w 7661657"/>
              <a:gd name="connsiteY82" fmla="*/ 3638885 h 4076903"/>
              <a:gd name="connsiteX83" fmla="*/ 2857215 w 7661657"/>
              <a:gd name="connsiteY83" fmla="*/ 3628247 h 4076903"/>
              <a:gd name="connsiteX84" fmla="*/ 5087982 w 7661657"/>
              <a:gd name="connsiteY84" fmla="*/ 3596334 h 4076903"/>
              <a:gd name="connsiteX85" fmla="*/ 5091112 w 7661657"/>
              <a:gd name="connsiteY85" fmla="*/ 3620738 h 4076903"/>
              <a:gd name="connsiteX86" fmla="*/ 5027911 w 7661657"/>
              <a:gd name="connsiteY86" fmla="*/ 3636382 h 4076903"/>
              <a:gd name="connsiteX87" fmla="*/ 5033543 w 7661657"/>
              <a:gd name="connsiteY87" fmla="*/ 3600714 h 4076903"/>
              <a:gd name="connsiteX88" fmla="*/ 5087982 w 7661657"/>
              <a:gd name="connsiteY88" fmla="*/ 3596334 h 4076903"/>
              <a:gd name="connsiteX89" fmla="*/ 3320263 w 7661657"/>
              <a:gd name="connsiteY89" fmla="*/ 3596334 h 4076903"/>
              <a:gd name="connsiteX90" fmla="*/ 3312128 w 7661657"/>
              <a:gd name="connsiteY90" fmla="*/ 3672674 h 4076903"/>
              <a:gd name="connsiteX91" fmla="*/ 3246425 w 7661657"/>
              <a:gd name="connsiteY91" fmla="*/ 3677679 h 4076903"/>
              <a:gd name="connsiteX92" fmla="*/ 3242045 w 7661657"/>
              <a:gd name="connsiteY92" fmla="*/ 3619486 h 4076903"/>
              <a:gd name="connsiteX93" fmla="*/ 3320263 w 7661657"/>
              <a:gd name="connsiteY93" fmla="*/ 3596334 h 4076903"/>
              <a:gd name="connsiteX94" fmla="*/ 1974294 w 7661657"/>
              <a:gd name="connsiteY94" fmla="*/ 3522496 h 4076903"/>
              <a:gd name="connsiteX95" fmla="*/ 1964907 w 7661657"/>
              <a:gd name="connsiteY95" fmla="*/ 3573180 h 4076903"/>
              <a:gd name="connsiteX96" fmla="*/ 1910467 w 7661657"/>
              <a:gd name="connsiteY96" fmla="*/ 3559415 h 4076903"/>
              <a:gd name="connsiteX97" fmla="*/ 1911719 w 7661657"/>
              <a:gd name="connsiteY97" fmla="*/ 3526876 h 4076903"/>
              <a:gd name="connsiteX98" fmla="*/ 1974294 w 7661657"/>
              <a:gd name="connsiteY98" fmla="*/ 3522496 h 4076903"/>
              <a:gd name="connsiteX99" fmla="*/ 4620944 w 7661657"/>
              <a:gd name="connsiteY99" fmla="*/ 3510607 h 4076903"/>
              <a:gd name="connsiteX100" fmla="*/ 4653092 w 7661657"/>
              <a:gd name="connsiteY100" fmla="*/ 3519994 h 4076903"/>
              <a:gd name="connsiteX101" fmla="*/ 4661853 w 7661657"/>
              <a:gd name="connsiteY101" fmla="*/ 3595082 h 4076903"/>
              <a:gd name="connsiteX102" fmla="*/ 4584261 w 7661657"/>
              <a:gd name="connsiteY102" fmla="*/ 3574432 h 4076903"/>
              <a:gd name="connsiteX103" fmla="*/ 4587390 w 7661657"/>
              <a:gd name="connsiteY103" fmla="*/ 3516239 h 4076903"/>
              <a:gd name="connsiteX104" fmla="*/ 4620944 w 7661657"/>
              <a:gd name="connsiteY104" fmla="*/ 3510607 h 4076903"/>
              <a:gd name="connsiteX105" fmla="*/ 4437211 w 7661657"/>
              <a:gd name="connsiteY105" fmla="*/ 3504350 h 4076903"/>
              <a:gd name="connsiteX106" fmla="*/ 4426574 w 7661657"/>
              <a:gd name="connsiteY106" fmla="*/ 3557538 h 4076903"/>
              <a:gd name="connsiteX107" fmla="*/ 4372760 w 7661657"/>
              <a:gd name="connsiteY107" fmla="*/ 3562543 h 4076903"/>
              <a:gd name="connsiteX108" fmla="*/ 4391532 w 7661657"/>
              <a:gd name="connsiteY108" fmla="*/ 3540016 h 4076903"/>
              <a:gd name="connsiteX109" fmla="*/ 4437211 w 7661657"/>
              <a:gd name="connsiteY109" fmla="*/ 3504350 h 4076903"/>
              <a:gd name="connsiteX110" fmla="*/ 1075729 w 7661657"/>
              <a:gd name="connsiteY110" fmla="*/ 3431764 h 4076903"/>
              <a:gd name="connsiteX111" fmla="*/ 1100758 w 7661657"/>
              <a:gd name="connsiteY111" fmla="*/ 3438020 h 4076903"/>
              <a:gd name="connsiteX112" fmla="*/ 1105138 w 7661657"/>
              <a:gd name="connsiteY112" fmla="*/ 3484951 h 4076903"/>
              <a:gd name="connsiteX113" fmla="*/ 1071974 w 7661657"/>
              <a:gd name="connsiteY113" fmla="*/ 3479945 h 4076903"/>
              <a:gd name="connsiteX114" fmla="*/ 1075729 w 7661657"/>
              <a:gd name="connsiteY114" fmla="*/ 3431764 h 4076903"/>
              <a:gd name="connsiteX115" fmla="*/ 3741074 w 7661657"/>
              <a:gd name="connsiteY115" fmla="*/ 3427383 h 4076903"/>
              <a:gd name="connsiteX116" fmla="*/ 3772048 w 7661657"/>
              <a:gd name="connsiteY116" fmla="*/ 3435519 h 4076903"/>
              <a:gd name="connsiteX117" fmla="*/ 3792072 w 7661657"/>
              <a:gd name="connsiteY117" fmla="*/ 3518115 h 4076903"/>
              <a:gd name="connsiteX118" fmla="*/ 3710100 w 7661657"/>
              <a:gd name="connsiteY118" fmla="*/ 3499970 h 4076903"/>
              <a:gd name="connsiteX119" fmla="*/ 3713854 w 7661657"/>
              <a:gd name="connsiteY119" fmla="*/ 3434267 h 4076903"/>
              <a:gd name="connsiteX120" fmla="*/ 3741074 w 7661657"/>
              <a:gd name="connsiteY120" fmla="*/ 3427383 h 4076903"/>
              <a:gd name="connsiteX121" fmla="*/ 3561799 w 7661657"/>
              <a:gd name="connsiteY121" fmla="*/ 3412365 h 4076903"/>
              <a:gd name="connsiteX122" fmla="*/ 3537395 w 7661657"/>
              <a:gd name="connsiteY122" fmla="*/ 3493087 h 4076903"/>
              <a:gd name="connsiteX123" fmla="*/ 3472318 w 7661657"/>
              <a:gd name="connsiteY123" fmla="*/ 3483700 h 4076903"/>
              <a:gd name="connsiteX124" fmla="*/ 3477950 w 7661657"/>
              <a:gd name="connsiteY124" fmla="*/ 3425507 h 4076903"/>
              <a:gd name="connsiteX125" fmla="*/ 3561799 w 7661657"/>
              <a:gd name="connsiteY125" fmla="*/ 3412365 h 4076903"/>
              <a:gd name="connsiteX126" fmla="*/ 6667980 w 7661657"/>
              <a:gd name="connsiteY126" fmla="*/ 3266568 h 4076903"/>
              <a:gd name="connsiteX127" fmla="*/ 6676740 w 7661657"/>
              <a:gd name="connsiteY127" fmla="*/ 3290346 h 4076903"/>
              <a:gd name="connsiteX128" fmla="*/ 6612914 w 7661657"/>
              <a:gd name="connsiteY128" fmla="*/ 3317253 h 4076903"/>
              <a:gd name="connsiteX129" fmla="*/ 6621048 w 7661657"/>
              <a:gd name="connsiteY129" fmla="*/ 3272200 h 4076903"/>
              <a:gd name="connsiteX130" fmla="*/ 6667980 w 7661657"/>
              <a:gd name="connsiteY130" fmla="*/ 3266568 h 4076903"/>
              <a:gd name="connsiteX131" fmla="*/ 4022344 w 7661657"/>
              <a:gd name="connsiteY131" fmla="*/ 3229649 h 4076903"/>
              <a:gd name="connsiteX132" fmla="*/ 4011082 w 7661657"/>
              <a:gd name="connsiteY132" fmla="*/ 3311621 h 4076903"/>
              <a:gd name="connsiteX133" fmla="*/ 3940999 w 7661657"/>
              <a:gd name="connsiteY133" fmla="*/ 3312873 h 4076903"/>
              <a:gd name="connsiteX134" fmla="*/ 3942875 w 7661657"/>
              <a:gd name="connsiteY134" fmla="*/ 3247796 h 4076903"/>
              <a:gd name="connsiteX135" fmla="*/ 4022344 w 7661657"/>
              <a:gd name="connsiteY135" fmla="*/ 3229649 h 4076903"/>
              <a:gd name="connsiteX136" fmla="*/ 3756952 w 7661657"/>
              <a:gd name="connsiteY136" fmla="*/ 3216743 h 4076903"/>
              <a:gd name="connsiteX137" fmla="*/ 3788317 w 7661657"/>
              <a:gd name="connsiteY137" fmla="*/ 3227146 h 4076903"/>
              <a:gd name="connsiteX138" fmla="*/ 3802709 w 7661657"/>
              <a:gd name="connsiteY138" fmla="*/ 3308493 h 4076903"/>
              <a:gd name="connsiteX139" fmla="*/ 3720737 w 7661657"/>
              <a:gd name="connsiteY139" fmla="*/ 3293474 h 4076903"/>
              <a:gd name="connsiteX140" fmla="*/ 3723240 w 7661657"/>
              <a:gd name="connsiteY140" fmla="*/ 3222766 h 4076903"/>
              <a:gd name="connsiteX141" fmla="*/ 3756952 w 7661657"/>
              <a:gd name="connsiteY141" fmla="*/ 3216743 h 4076903"/>
              <a:gd name="connsiteX142" fmla="*/ 6025343 w 7661657"/>
              <a:gd name="connsiteY142" fmla="*/ 3185847 h 4076903"/>
              <a:gd name="connsiteX143" fmla="*/ 6005946 w 7661657"/>
              <a:gd name="connsiteY143" fmla="*/ 3256556 h 4076903"/>
              <a:gd name="connsiteX144" fmla="*/ 5953383 w 7661657"/>
              <a:gd name="connsiteY144" fmla="*/ 3253428 h 4076903"/>
              <a:gd name="connsiteX145" fmla="*/ 5957138 w 7661657"/>
              <a:gd name="connsiteY145" fmla="*/ 3193355 h 4076903"/>
              <a:gd name="connsiteX146" fmla="*/ 6025343 w 7661657"/>
              <a:gd name="connsiteY146" fmla="*/ 3185847 h 4076903"/>
              <a:gd name="connsiteX147" fmla="*/ 5789438 w 7661657"/>
              <a:gd name="connsiteY147" fmla="*/ 3169578 h 4076903"/>
              <a:gd name="connsiteX148" fmla="*/ 5790064 w 7661657"/>
              <a:gd name="connsiteY148" fmla="*/ 3232151 h 4076903"/>
              <a:gd name="connsiteX149" fmla="*/ 5729368 w 7661657"/>
              <a:gd name="connsiteY149" fmla="*/ 3240286 h 4076903"/>
              <a:gd name="connsiteX150" fmla="*/ 5726865 w 7661657"/>
              <a:gd name="connsiteY150" fmla="*/ 3176461 h 4076903"/>
              <a:gd name="connsiteX151" fmla="*/ 5789438 w 7661657"/>
              <a:gd name="connsiteY151" fmla="*/ 3169578 h 4076903"/>
              <a:gd name="connsiteX152" fmla="*/ 3329023 w 7661657"/>
              <a:gd name="connsiteY152" fmla="*/ 3168953 h 4076903"/>
              <a:gd name="connsiteX153" fmla="*/ 3320263 w 7661657"/>
              <a:gd name="connsiteY153" fmla="*/ 3221514 h 4076903"/>
              <a:gd name="connsiteX154" fmla="*/ 3270204 w 7661657"/>
              <a:gd name="connsiteY154" fmla="*/ 3218386 h 4076903"/>
              <a:gd name="connsiteX155" fmla="*/ 3275209 w 7661657"/>
              <a:gd name="connsiteY155" fmla="*/ 3180842 h 4076903"/>
              <a:gd name="connsiteX156" fmla="*/ 3329023 w 7661657"/>
              <a:gd name="connsiteY156" fmla="*/ 3168953 h 4076903"/>
              <a:gd name="connsiteX157" fmla="*/ 3111891 w 7661657"/>
              <a:gd name="connsiteY157" fmla="*/ 3150181 h 4076903"/>
              <a:gd name="connsiteX158" fmla="*/ 3107511 w 7661657"/>
              <a:gd name="connsiteY158" fmla="*/ 3206497 h 4076903"/>
              <a:gd name="connsiteX159" fmla="*/ 3049316 w 7661657"/>
              <a:gd name="connsiteY159" fmla="*/ 3182093 h 4076903"/>
              <a:gd name="connsiteX160" fmla="*/ 3056826 w 7661657"/>
              <a:gd name="connsiteY160" fmla="*/ 3155186 h 4076903"/>
              <a:gd name="connsiteX161" fmla="*/ 3111891 w 7661657"/>
              <a:gd name="connsiteY161" fmla="*/ 3150181 h 4076903"/>
              <a:gd name="connsiteX162" fmla="*/ 3950384 w 7661657"/>
              <a:gd name="connsiteY162" fmla="*/ 3040675 h 4076903"/>
              <a:gd name="connsiteX163" fmla="*/ 4006075 w 7661657"/>
              <a:gd name="connsiteY163" fmla="*/ 3053190 h 4076903"/>
              <a:gd name="connsiteX164" fmla="*/ 4016712 w 7661657"/>
              <a:gd name="connsiteY164" fmla="*/ 3103875 h 4076903"/>
              <a:gd name="connsiteX165" fmla="*/ 3962899 w 7661657"/>
              <a:gd name="connsiteY165" fmla="*/ 3094490 h 4076903"/>
              <a:gd name="connsiteX166" fmla="*/ 3950384 w 7661657"/>
              <a:gd name="connsiteY166" fmla="*/ 3040675 h 4076903"/>
              <a:gd name="connsiteX167" fmla="*/ 6636693 w 7661657"/>
              <a:gd name="connsiteY167" fmla="*/ 3031290 h 4076903"/>
              <a:gd name="connsiteX168" fmla="*/ 6682997 w 7661657"/>
              <a:gd name="connsiteY168" fmla="*/ 3038798 h 4076903"/>
              <a:gd name="connsiteX169" fmla="*/ 6691758 w 7661657"/>
              <a:gd name="connsiteY169" fmla="*/ 3095115 h 4076903"/>
              <a:gd name="connsiteX170" fmla="*/ 6636066 w 7661657"/>
              <a:gd name="connsiteY170" fmla="*/ 3083851 h 4076903"/>
              <a:gd name="connsiteX171" fmla="*/ 6636693 w 7661657"/>
              <a:gd name="connsiteY171" fmla="*/ 3031290 h 4076903"/>
              <a:gd name="connsiteX172" fmla="*/ 1356060 w 7661657"/>
              <a:gd name="connsiteY172" fmla="*/ 3016271 h 4076903"/>
              <a:gd name="connsiteX173" fmla="*/ 1356687 w 7661657"/>
              <a:gd name="connsiteY173" fmla="*/ 3078846 h 4076903"/>
              <a:gd name="connsiteX174" fmla="*/ 1314761 w 7661657"/>
              <a:gd name="connsiteY174" fmla="*/ 3098243 h 4076903"/>
              <a:gd name="connsiteX175" fmla="*/ 1332283 w 7661657"/>
              <a:gd name="connsiteY175" fmla="*/ 3025032 h 4076903"/>
              <a:gd name="connsiteX176" fmla="*/ 1356060 w 7661657"/>
              <a:gd name="connsiteY176" fmla="*/ 3016271 h 4076903"/>
              <a:gd name="connsiteX177" fmla="*/ 3774474 w 7661657"/>
              <a:gd name="connsiteY177" fmla="*/ 2992102 h 4076903"/>
              <a:gd name="connsiteX178" fmla="*/ 3806464 w 7661657"/>
              <a:gd name="connsiteY178" fmla="*/ 2998751 h 4076903"/>
              <a:gd name="connsiteX179" fmla="*/ 3828991 w 7661657"/>
              <a:gd name="connsiteY179" fmla="*/ 3066956 h 4076903"/>
              <a:gd name="connsiteX180" fmla="*/ 3812721 w 7661657"/>
              <a:gd name="connsiteY180" fmla="*/ 3085728 h 4076903"/>
              <a:gd name="connsiteX181" fmla="*/ 3740761 w 7661657"/>
              <a:gd name="connsiteY181" fmla="*/ 3073214 h 4076903"/>
              <a:gd name="connsiteX182" fmla="*/ 3740136 w 7661657"/>
              <a:gd name="connsiteY182" fmla="*/ 3001879 h 4076903"/>
              <a:gd name="connsiteX183" fmla="*/ 3774474 w 7661657"/>
              <a:gd name="connsiteY183" fmla="*/ 2992102 h 4076903"/>
              <a:gd name="connsiteX184" fmla="*/ 6242476 w 7661657"/>
              <a:gd name="connsiteY184" fmla="*/ 2991241 h 4076903"/>
              <a:gd name="connsiteX185" fmla="*/ 6226832 w 7661657"/>
              <a:gd name="connsiteY185" fmla="*/ 3033167 h 4076903"/>
              <a:gd name="connsiteX186" fmla="*/ 6188036 w 7661657"/>
              <a:gd name="connsiteY186" fmla="*/ 3039424 h 4076903"/>
              <a:gd name="connsiteX187" fmla="*/ 6195545 w 7661657"/>
              <a:gd name="connsiteY187" fmla="*/ 2998126 h 4076903"/>
              <a:gd name="connsiteX188" fmla="*/ 6242476 w 7661657"/>
              <a:gd name="connsiteY188" fmla="*/ 2991241 h 4076903"/>
              <a:gd name="connsiteX189" fmla="*/ 6005085 w 7661657"/>
              <a:gd name="connsiteY189" fmla="*/ 2966603 h 4076903"/>
              <a:gd name="connsiteX190" fmla="*/ 6034730 w 7661657"/>
              <a:gd name="connsiteY190" fmla="*/ 2975599 h 4076903"/>
              <a:gd name="connsiteX191" fmla="*/ 6045992 w 7661657"/>
              <a:gd name="connsiteY191" fmla="*/ 3049436 h 4076903"/>
              <a:gd name="connsiteX192" fmla="*/ 5973407 w 7661657"/>
              <a:gd name="connsiteY192" fmla="*/ 3031915 h 4076903"/>
              <a:gd name="connsiteX193" fmla="*/ 5975910 w 7661657"/>
              <a:gd name="connsiteY193" fmla="*/ 2973095 h 4076903"/>
              <a:gd name="connsiteX194" fmla="*/ 6005085 w 7661657"/>
              <a:gd name="connsiteY194" fmla="*/ 2966603 h 4076903"/>
              <a:gd name="connsiteX195" fmla="*/ 3335516 w 7661657"/>
              <a:gd name="connsiteY195" fmla="*/ 2947362 h 4076903"/>
              <a:gd name="connsiteX196" fmla="*/ 3366568 w 7661657"/>
              <a:gd name="connsiteY196" fmla="*/ 2958077 h 4076903"/>
              <a:gd name="connsiteX197" fmla="*/ 3381585 w 7661657"/>
              <a:gd name="connsiteY197" fmla="*/ 3028160 h 4076903"/>
              <a:gd name="connsiteX198" fmla="*/ 3363439 w 7661657"/>
              <a:gd name="connsiteY198" fmla="*/ 3045055 h 4076903"/>
              <a:gd name="connsiteX199" fmla="*/ 3293356 w 7661657"/>
              <a:gd name="connsiteY199" fmla="*/ 3024406 h 4076903"/>
              <a:gd name="connsiteX200" fmla="*/ 3300238 w 7661657"/>
              <a:gd name="connsiteY200" fmla="*/ 2953072 h 4076903"/>
              <a:gd name="connsiteX201" fmla="*/ 3335516 w 7661657"/>
              <a:gd name="connsiteY201" fmla="*/ 2947362 h 4076903"/>
              <a:gd name="connsiteX202" fmla="*/ 5753145 w 7661657"/>
              <a:gd name="connsiteY202" fmla="*/ 2944936 h 4076903"/>
              <a:gd name="connsiteX203" fmla="*/ 5814468 w 7661657"/>
              <a:gd name="connsiteY203" fmla="*/ 2952445 h 4076903"/>
              <a:gd name="connsiteX204" fmla="*/ 5825105 w 7661657"/>
              <a:gd name="connsiteY204" fmla="*/ 3026910 h 4076903"/>
              <a:gd name="connsiteX205" fmla="*/ 5752520 w 7661657"/>
              <a:gd name="connsiteY205" fmla="*/ 3012516 h 4076903"/>
              <a:gd name="connsiteX206" fmla="*/ 5753145 w 7661657"/>
              <a:gd name="connsiteY206" fmla="*/ 2944936 h 4076903"/>
              <a:gd name="connsiteX207" fmla="*/ 5292600 w 7661657"/>
              <a:gd name="connsiteY207" fmla="*/ 2932421 h 4076903"/>
              <a:gd name="connsiteX208" fmla="*/ 5315752 w 7661657"/>
              <a:gd name="connsiteY208" fmla="*/ 2936176 h 4076903"/>
              <a:gd name="connsiteX209" fmla="*/ 5352671 w 7661657"/>
              <a:gd name="connsiteY209" fmla="*/ 2985609 h 4076903"/>
              <a:gd name="connsiteX210" fmla="*/ 5311997 w 7661657"/>
              <a:gd name="connsiteY210" fmla="*/ 2976849 h 4076903"/>
              <a:gd name="connsiteX211" fmla="*/ 5292600 w 7661657"/>
              <a:gd name="connsiteY211" fmla="*/ 2932421 h 4076903"/>
              <a:gd name="connsiteX212" fmla="*/ 3146933 w 7661657"/>
              <a:gd name="connsiteY212" fmla="*/ 2921159 h 4076903"/>
              <a:gd name="connsiteX213" fmla="*/ 3163827 w 7661657"/>
              <a:gd name="connsiteY213" fmla="*/ 2939931 h 4076903"/>
              <a:gd name="connsiteX214" fmla="*/ 3142553 w 7661657"/>
              <a:gd name="connsiteY214" fmla="*/ 3009388 h 4076903"/>
              <a:gd name="connsiteX215" fmla="*/ 3071218 w 7661657"/>
              <a:gd name="connsiteY215" fmla="*/ 3001254 h 4076903"/>
              <a:gd name="connsiteX216" fmla="*/ 3076850 w 7661657"/>
              <a:gd name="connsiteY216" fmla="*/ 2935551 h 4076903"/>
              <a:gd name="connsiteX217" fmla="*/ 3146933 w 7661657"/>
              <a:gd name="connsiteY217" fmla="*/ 2921159 h 4076903"/>
              <a:gd name="connsiteX218" fmla="*/ 2877237 w 7661657"/>
              <a:gd name="connsiteY218" fmla="*/ 2899257 h 4076903"/>
              <a:gd name="connsiteX219" fmla="*/ 2941690 w 7661657"/>
              <a:gd name="connsiteY219" fmla="*/ 2906141 h 4076903"/>
              <a:gd name="connsiteX220" fmla="*/ 2922291 w 7661657"/>
              <a:gd name="connsiteY220" fmla="*/ 2984359 h 4076903"/>
              <a:gd name="connsiteX221" fmla="*/ 2869103 w 7661657"/>
              <a:gd name="connsiteY221" fmla="*/ 2993744 h 4076903"/>
              <a:gd name="connsiteX222" fmla="*/ 2877237 w 7661657"/>
              <a:gd name="connsiteY222" fmla="*/ 2899257 h 4076903"/>
              <a:gd name="connsiteX223" fmla="*/ 5123337 w 7661657"/>
              <a:gd name="connsiteY223" fmla="*/ 2886743 h 4076903"/>
              <a:gd name="connsiteX224" fmla="*/ 5159942 w 7661657"/>
              <a:gd name="connsiteY224" fmla="*/ 2891749 h 4076903"/>
              <a:gd name="connsiteX225" fmla="*/ 5164949 w 7661657"/>
              <a:gd name="connsiteY225" fmla="*/ 2956200 h 4076903"/>
              <a:gd name="connsiteX226" fmla="*/ 5094239 w 7661657"/>
              <a:gd name="connsiteY226" fmla="*/ 2961205 h 4076903"/>
              <a:gd name="connsiteX227" fmla="*/ 5094239 w 7661657"/>
              <a:gd name="connsiteY227" fmla="*/ 2894877 h 4076903"/>
              <a:gd name="connsiteX228" fmla="*/ 5123337 w 7661657"/>
              <a:gd name="connsiteY228" fmla="*/ 2886743 h 4076903"/>
              <a:gd name="connsiteX229" fmla="*/ 4896271 w 7661657"/>
              <a:gd name="connsiteY229" fmla="*/ 2872585 h 4076903"/>
              <a:gd name="connsiteX230" fmla="*/ 4929044 w 7661657"/>
              <a:gd name="connsiteY230" fmla="*/ 2881737 h 4076903"/>
              <a:gd name="connsiteX231" fmla="*/ 4947191 w 7661657"/>
              <a:gd name="connsiteY231" fmla="*/ 2962457 h 4076903"/>
              <a:gd name="connsiteX232" fmla="*/ 4863342 w 7661657"/>
              <a:gd name="connsiteY232" fmla="*/ 2951195 h 4076903"/>
              <a:gd name="connsiteX233" fmla="*/ 4862090 w 7661657"/>
              <a:gd name="connsiteY233" fmla="*/ 2879860 h 4076903"/>
              <a:gd name="connsiteX234" fmla="*/ 4896271 w 7661657"/>
              <a:gd name="connsiteY234" fmla="*/ 2872585 h 4076903"/>
              <a:gd name="connsiteX235" fmla="*/ 2478640 w 7661657"/>
              <a:gd name="connsiteY235" fmla="*/ 2871725 h 4076903"/>
              <a:gd name="connsiteX236" fmla="*/ 2445476 w 7661657"/>
              <a:gd name="connsiteY236" fmla="*/ 2949943 h 4076903"/>
              <a:gd name="connsiteX237" fmla="*/ 2416692 w 7661657"/>
              <a:gd name="connsiteY237" fmla="*/ 2944936 h 4076903"/>
              <a:gd name="connsiteX238" fmla="*/ 2419820 w 7661657"/>
              <a:gd name="connsiteY238" fmla="*/ 2883615 h 4076903"/>
              <a:gd name="connsiteX239" fmla="*/ 2478640 w 7661657"/>
              <a:gd name="connsiteY239" fmla="*/ 2871725 h 4076903"/>
              <a:gd name="connsiteX240" fmla="*/ 2240389 w 7661657"/>
              <a:gd name="connsiteY240" fmla="*/ 2850606 h 4076903"/>
              <a:gd name="connsiteX241" fmla="*/ 2272146 w 7661657"/>
              <a:gd name="connsiteY241" fmla="*/ 2862965 h 4076903"/>
              <a:gd name="connsiteX242" fmla="*/ 2280906 w 7661657"/>
              <a:gd name="connsiteY242" fmla="*/ 2945563 h 4076903"/>
              <a:gd name="connsiteX243" fmla="*/ 2199559 w 7661657"/>
              <a:gd name="connsiteY243" fmla="*/ 2925539 h 4076903"/>
              <a:gd name="connsiteX244" fmla="*/ 2205817 w 7661657"/>
              <a:gd name="connsiteY244" fmla="*/ 2854204 h 4076903"/>
              <a:gd name="connsiteX245" fmla="*/ 2240389 w 7661657"/>
              <a:gd name="connsiteY245" fmla="*/ 2850606 h 4076903"/>
              <a:gd name="connsiteX246" fmla="*/ 4664981 w 7661657"/>
              <a:gd name="connsiteY246" fmla="*/ 2846071 h 4076903"/>
              <a:gd name="connsiteX247" fmla="*/ 4706280 w 7661657"/>
              <a:gd name="connsiteY247" fmla="*/ 2856081 h 4076903"/>
              <a:gd name="connsiteX248" fmla="*/ 4719421 w 7661657"/>
              <a:gd name="connsiteY248" fmla="*/ 2903637 h 4076903"/>
              <a:gd name="connsiteX249" fmla="*/ 4679998 w 7661657"/>
              <a:gd name="connsiteY249" fmla="*/ 2883615 h 4076903"/>
              <a:gd name="connsiteX250" fmla="*/ 4664981 w 7661657"/>
              <a:gd name="connsiteY250" fmla="*/ 2846071 h 4076903"/>
              <a:gd name="connsiteX251" fmla="*/ 4054883 w 7661657"/>
              <a:gd name="connsiteY251" fmla="*/ 2829800 h 4076903"/>
              <a:gd name="connsiteX252" fmla="*/ 4041116 w 7661657"/>
              <a:gd name="connsiteY252" fmla="*/ 2867970 h 4076903"/>
              <a:gd name="connsiteX253" fmla="*/ 3996063 w 7661657"/>
              <a:gd name="connsiteY253" fmla="*/ 2878608 h 4076903"/>
              <a:gd name="connsiteX254" fmla="*/ 4023597 w 7661657"/>
              <a:gd name="connsiteY254" fmla="*/ 2833554 h 4076903"/>
              <a:gd name="connsiteX255" fmla="*/ 4054883 w 7661657"/>
              <a:gd name="connsiteY255" fmla="*/ 2829800 h 4076903"/>
              <a:gd name="connsiteX256" fmla="*/ 2063149 w 7661657"/>
              <a:gd name="connsiteY256" fmla="*/ 2826046 h 4076903"/>
              <a:gd name="connsiteX257" fmla="*/ 2045002 w 7661657"/>
              <a:gd name="connsiteY257" fmla="*/ 2904889 h 4076903"/>
              <a:gd name="connsiteX258" fmla="*/ 2002451 w 7661657"/>
              <a:gd name="connsiteY258" fmla="*/ 2903012 h 4076903"/>
              <a:gd name="connsiteX259" fmla="*/ 1986182 w 7661657"/>
              <a:gd name="connsiteY259" fmla="*/ 2829174 h 4076903"/>
              <a:gd name="connsiteX260" fmla="*/ 2063149 w 7661657"/>
              <a:gd name="connsiteY260" fmla="*/ 2826046 h 4076903"/>
              <a:gd name="connsiteX261" fmla="*/ 3821482 w 7661657"/>
              <a:gd name="connsiteY261" fmla="*/ 2780680 h 4076903"/>
              <a:gd name="connsiteX262" fmla="*/ 3840253 w 7661657"/>
              <a:gd name="connsiteY262" fmla="*/ 2780993 h 4076903"/>
              <a:gd name="connsiteX263" fmla="*/ 3843383 w 7661657"/>
              <a:gd name="connsiteY263" fmla="*/ 2828549 h 4076903"/>
              <a:gd name="connsiteX264" fmla="*/ 3805212 w 7661657"/>
              <a:gd name="connsiteY264" fmla="*/ 2821040 h 4076903"/>
              <a:gd name="connsiteX265" fmla="*/ 3808341 w 7661657"/>
              <a:gd name="connsiteY265" fmla="*/ 2784121 h 4076903"/>
              <a:gd name="connsiteX266" fmla="*/ 3821482 w 7661657"/>
              <a:gd name="connsiteY266" fmla="*/ 2780680 h 4076903"/>
              <a:gd name="connsiteX267" fmla="*/ 6064764 w 7661657"/>
              <a:gd name="connsiteY267" fmla="*/ 2759092 h 4076903"/>
              <a:gd name="connsiteX268" fmla="*/ 6067267 w 7661657"/>
              <a:gd name="connsiteY268" fmla="*/ 2828549 h 4076903"/>
              <a:gd name="connsiteX269" fmla="*/ 5994682 w 7661657"/>
              <a:gd name="connsiteY269" fmla="*/ 2812905 h 4076903"/>
              <a:gd name="connsiteX270" fmla="*/ 5992179 w 7661657"/>
              <a:gd name="connsiteY270" fmla="*/ 2769729 h 4076903"/>
              <a:gd name="connsiteX271" fmla="*/ 6064764 w 7661657"/>
              <a:gd name="connsiteY271" fmla="*/ 2759092 h 4076903"/>
              <a:gd name="connsiteX272" fmla="*/ 3410369 w 7661657"/>
              <a:gd name="connsiteY272" fmla="*/ 2715290 h 4076903"/>
              <a:gd name="connsiteX273" fmla="*/ 3393475 w 7661657"/>
              <a:gd name="connsiteY273" fmla="*/ 2807900 h 4076903"/>
              <a:gd name="connsiteX274" fmla="*/ 3314005 w 7661657"/>
              <a:gd name="connsiteY274" fmla="*/ 2806022 h 4076903"/>
              <a:gd name="connsiteX275" fmla="*/ 3319012 w 7661657"/>
              <a:gd name="connsiteY275" fmla="*/ 2732185 h 4076903"/>
              <a:gd name="connsiteX276" fmla="*/ 3410369 w 7661657"/>
              <a:gd name="connsiteY276" fmla="*/ 2715290 h 4076903"/>
              <a:gd name="connsiteX277" fmla="*/ 3128396 w 7661657"/>
              <a:gd name="connsiteY277" fmla="*/ 2690416 h 4076903"/>
              <a:gd name="connsiteX278" fmla="*/ 3170710 w 7661657"/>
              <a:gd name="connsiteY278" fmla="*/ 2709658 h 4076903"/>
              <a:gd name="connsiteX279" fmla="*/ 3191986 w 7661657"/>
              <a:gd name="connsiteY279" fmla="*/ 2801642 h 4076903"/>
              <a:gd name="connsiteX280" fmla="*/ 3099377 w 7661657"/>
              <a:gd name="connsiteY280" fmla="*/ 2789128 h 4076903"/>
              <a:gd name="connsiteX281" fmla="*/ 3091242 w 7661657"/>
              <a:gd name="connsiteY281" fmla="*/ 2715290 h 4076903"/>
              <a:gd name="connsiteX282" fmla="*/ 3128396 w 7661657"/>
              <a:gd name="connsiteY282" fmla="*/ 2690416 h 4076903"/>
              <a:gd name="connsiteX283" fmla="*/ 5097369 w 7661657"/>
              <a:gd name="connsiteY283" fmla="*/ 2687757 h 4076903"/>
              <a:gd name="connsiteX284" fmla="*/ 5171206 w 7661657"/>
              <a:gd name="connsiteY284" fmla="*/ 2704026 h 4076903"/>
              <a:gd name="connsiteX285" fmla="*/ 5186224 w 7661657"/>
              <a:gd name="connsiteY285" fmla="*/ 2769104 h 4076903"/>
              <a:gd name="connsiteX286" fmla="*/ 5104877 w 7661657"/>
              <a:gd name="connsiteY286" fmla="*/ 2747829 h 4076903"/>
              <a:gd name="connsiteX287" fmla="*/ 5097369 w 7661657"/>
              <a:gd name="connsiteY287" fmla="*/ 2687757 h 4076903"/>
              <a:gd name="connsiteX288" fmla="*/ 2949198 w 7661657"/>
              <a:gd name="connsiteY288" fmla="*/ 2671487 h 4076903"/>
              <a:gd name="connsiteX289" fmla="*/ 2945444 w 7661657"/>
              <a:gd name="connsiteY289" fmla="*/ 2712161 h 4076903"/>
              <a:gd name="connsiteX290" fmla="*/ 2898513 w 7661657"/>
              <a:gd name="connsiteY290" fmla="*/ 2712161 h 4076903"/>
              <a:gd name="connsiteX291" fmla="*/ 2888501 w 7661657"/>
              <a:gd name="connsiteY291" fmla="*/ 2682126 h 4076903"/>
              <a:gd name="connsiteX292" fmla="*/ 2949198 w 7661657"/>
              <a:gd name="connsiteY292" fmla="*/ 2671487 h 4076903"/>
              <a:gd name="connsiteX293" fmla="*/ 4947191 w 7661657"/>
              <a:gd name="connsiteY293" fmla="*/ 2640827 h 4076903"/>
              <a:gd name="connsiteX294" fmla="*/ 4966588 w 7661657"/>
              <a:gd name="connsiteY294" fmla="*/ 2657722 h 4076903"/>
              <a:gd name="connsiteX295" fmla="*/ 4950319 w 7661657"/>
              <a:gd name="connsiteY295" fmla="*/ 2727805 h 4076903"/>
              <a:gd name="connsiteX296" fmla="*/ 4885242 w 7661657"/>
              <a:gd name="connsiteY296" fmla="*/ 2729055 h 4076903"/>
              <a:gd name="connsiteX297" fmla="*/ 4878984 w 7661657"/>
              <a:gd name="connsiteY297" fmla="*/ 2664605 h 4076903"/>
              <a:gd name="connsiteX298" fmla="*/ 4947191 w 7661657"/>
              <a:gd name="connsiteY298" fmla="*/ 2640827 h 4076903"/>
              <a:gd name="connsiteX299" fmla="*/ 2247508 w 7661657"/>
              <a:gd name="connsiteY299" fmla="*/ 2636993 h 4076903"/>
              <a:gd name="connsiteX300" fmla="*/ 2279029 w 7661657"/>
              <a:gd name="connsiteY300" fmla="*/ 2645833 h 4076903"/>
              <a:gd name="connsiteX301" fmla="*/ 2297176 w 7661657"/>
              <a:gd name="connsiteY301" fmla="*/ 2715290 h 4076903"/>
              <a:gd name="connsiteX302" fmla="*/ 2279654 w 7661657"/>
              <a:gd name="connsiteY302" fmla="*/ 2732810 h 4076903"/>
              <a:gd name="connsiteX303" fmla="*/ 2208946 w 7661657"/>
              <a:gd name="connsiteY303" fmla="*/ 2715915 h 4076903"/>
              <a:gd name="connsiteX304" fmla="*/ 2212701 w 7661657"/>
              <a:gd name="connsiteY304" fmla="*/ 2644581 h 4076903"/>
              <a:gd name="connsiteX305" fmla="*/ 2247508 w 7661657"/>
              <a:gd name="connsiteY305" fmla="*/ 2636993 h 4076903"/>
              <a:gd name="connsiteX306" fmla="*/ 2080043 w 7661657"/>
              <a:gd name="connsiteY306" fmla="*/ 2611416 h 4076903"/>
              <a:gd name="connsiteX307" fmla="*/ 2054387 w 7661657"/>
              <a:gd name="connsiteY307" fmla="*/ 2697143 h 4076903"/>
              <a:gd name="connsiteX308" fmla="*/ 1988686 w 7661657"/>
              <a:gd name="connsiteY308" fmla="*/ 2693389 h 4076903"/>
              <a:gd name="connsiteX309" fmla="*/ 1992439 w 7661657"/>
              <a:gd name="connsiteY309" fmla="*/ 2622054 h 4076903"/>
              <a:gd name="connsiteX310" fmla="*/ 2080043 w 7661657"/>
              <a:gd name="connsiteY310" fmla="*/ 2611416 h 4076903"/>
              <a:gd name="connsiteX311" fmla="*/ 6958324 w 7661657"/>
              <a:gd name="connsiteY311" fmla="*/ 2597024 h 4076903"/>
              <a:gd name="connsiteX312" fmla="*/ 6938300 w 7661657"/>
              <a:gd name="connsiteY312" fmla="*/ 2645207 h 4076903"/>
              <a:gd name="connsiteX313" fmla="*/ 6894498 w 7661657"/>
              <a:gd name="connsiteY313" fmla="*/ 2657722 h 4076903"/>
              <a:gd name="connsiteX314" fmla="*/ 6899504 w 7661657"/>
              <a:gd name="connsiteY314" fmla="*/ 2611416 h 4076903"/>
              <a:gd name="connsiteX315" fmla="*/ 6958324 w 7661657"/>
              <a:gd name="connsiteY315" fmla="*/ 2597024 h 4076903"/>
              <a:gd name="connsiteX316" fmla="*/ 6011576 w 7661657"/>
              <a:gd name="connsiteY316" fmla="*/ 2552596 h 4076903"/>
              <a:gd name="connsiteX317" fmla="*/ 6054752 w 7661657"/>
              <a:gd name="connsiteY317" fmla="*/ 2555100 h 4076903"/>
              <a:gd name="connsiteX318" fmla="*/ 6057256 w 7661657"/>
              <a:gd name="connsiteY318" fmla="*/ 2594522 h 4076903"/>
              <a:gd name="connsiteX319" fmla="*/ 6017834 w 7661657"/>
              <a:gd name="connsiteY319" fmla="*/ 2592644 h 4076903"/>
              <a:gd name="connsiteX320" fmla="*/ 6011576 w 7661657"/>
              <a:gd name="connsiteY320" fmla="*/ 2552596 h 4076903"/>
              <a:gd name="connsiteX321" fmla="*/ 3393475 w 7661657"/>
              <a:gd name="connsiteY321" fmla="*/ 2501912 h 4076903"/>
              <a:gd name="connsiteX322" fmla="*/ 3414124 w 7661657"/>
              <a:gd name="connsiteY322" fmla="*/ 2594522 h 4076903"/>
              <a:gd name="connsiteX323" fmla="*/ 3337157 w 7661657"/>
              <a:gd name="connsiteY323" fmla="*/ 2590142 h 4076903"/>
              <a:gd name="connsiteX324" fmla="*/ 3335281 w 7661657"/>
              <a:gd name="connsiteY324" fmla="*/ 2509420 h 4076903"/>
              <a:gd name="connsiteX325" fmla="*/ 3393475 w 7661657"/>
              <a:gd name="connsiteY325" fmla="*/ 2501912 h 4076903"/>
              <a:gd name="connsiteX326" fmla="*/ 3195114 w 7661657"/>
              <a:gd name="connsiteY326" fmla="*/ 2471251 h 4076903"/>
              <a:gd name="connsiteX327" fmla="*/ 3212009 w 7661657"/>
              <a:gd name="connsiteY327" fmla="*/ 2489398 h 4076903"/>
              <a:gd name="connsiteX328" fmla="*/ 3191360 w 7661657"/>
              <a:gd name="connsiteY328" fmla="*/ 2569492 h 4076903"/>
              <a:gd name="connsiteX329" fmla="*/ 3110639 w 7661657"/>
              <a:gd name="connsiteY329" fmla="*/ 2563235 h 4076903"/>
              <a:gd name="connsiteX330" fmla="*/ 3115019 w 7661657"/>
              <a:gd name="connsiteY330" fmla="*/ 2488145 h 4076903"/>
              <a:gd name="connsiteX331" fmla="*/ 3195114 w 7661657"/>
              <a:gd name="connsiteY331" fmla="*/ 2471251 h 4076903"/>
              <a:gd name="connsiteX332" fmla="*/ 2932382 w 7661657"/>
              <a:gd name="connsiteY332" fmla="*/ 2454512 h 4076903"/>
              <a:gd name="connsiteX333" fmla="*/ 2968596 w 7661657"/>
              <a:gd name="connsiteY333" fmla="*/ 2463116 h 4076903"/>
              <a:gd name="connsiteX334" fmla="*/ 2997380 w 7661657"/>
              <a:gd name="connsiteY334" fmla="*/ 2561983 h 4076903"/>
              <a:gd name="connsiteX335" fmla="*/ 2894759 w 7661657"/>
              <a:gd name="connsiteY335" fmla="*/ 2545714 h 4076903"/>
              <a:gd name="connsiteX336" fmla="*/ 2894759 w 7661657"/>
              <a:gd name="connsiteY336" fmla="*/ 2465619 h 4076903"/>
              <a:gd name="connsiteX337" fmla="*/ 2932382 w 7661657"/>
              <a:gd name="connsiteY337" fmla="*/ 2454512 h 4076903"/>
              <a:gd name="connsiteX338" fmla="*/ 4714336 w 7661657"/>
              <a:gd name="connsiteY338" fmla="*/ 2402654 h 4076903"/>
              <a:gd name="connsiteX339" fmla="*/ 4752585 w 7661657"/>
              <a:gd name="connsiteY339" fmla="*/ 2405548 h 4076903"/>
              <a:gd name="connsiteX340" fmla="*/ 4743825 w 7661657"/>
              <a:gd name="connsiteY340" fmla="*/ 2463116 h 4076903"/>
              <a:gd name="connsiteX341" fmla="*/ 4669988 w 7661657"/>
              <a:gd name="connsiteY341" fmla="*/ 2475005 h 4076903"/>
              <a:gd name="connsiteX342" fmla="*/ 4683128 w 7661657"/>
              <a:gd name="connsiteY342" fmla="*/ 2408676 h 4076903"/>
              <a:gd name="connsiteX343" fmla="*/ 4714336 w 7661657"/>
              <a:gd name="connsiteY343" fmla="*/ 2402654 h 4076903"/>
              <a:gd name="connsiteX344" fmla="*/ 1650159 w 7661657"/>
              <a:gd name="connsiteY344" fmla="*/ 2381144 h 4076903"/>
              <a:gd name="connsiteX345" fmla="*/ 1643902 w 7661657"/>
              <a:gd name="connsiteY345" fmla="*/ 2442467 h 4076903"/>
              <a:gd name="connsiteX346" fmla="*/ 1570690 w 7661657"/>
              <a:gd name="connsiteY346" fmla="*/ 2429325 h 4076903"/>
              <a:gd name="connsiteX347" fmla="*/ 1561930 w 7661657"/>
              <a:gd name="connsiteY347" fmla="*/ 2391781 h 4076903"/>
              <a:gd name="connsiteX348" fmla="*/ 1650159 w 7661657"/>
              <a:gd name="connsiteY348" fmla="*/ 2381144 h 4076903"/>
              <a:gd name="connsiteX349" fmla="*/ 1852899 w 7661657"/>
              <a:gd name="connsiteY349" fmla="*/ 2372384 h 4076903"/>
              <a:gd name="connsiteX350" fmla="*/ 1856028 w 7661657"/>
              <a:gd name="connsiteY350" fmla="*/ 2427448 h 4076903"/>
              <a:gd name="connsiteX351" fmla="*/ 1774681 w 7661657"/>
              <a:gd name="connsiteY351" fmla="*/ 2421817 h 4076903"/>
              <a:gd name="connsiteX352" fmla="*/ 1789700 w 7661657"/>
              <a:gd name="connsiteY352" fmla="*/ 2379266 h 4076903"/>
              <a:gd name="connsiteX353" fmla="*/ 1852899 w 7661657"/>
              <a:gd name="connsiteY353" fmla="*/ 2372384 h 4076903"/>
              <a:gd name="connsiteX354" fmla="*/ 4309560 w 7661657"/>
              <a:gd name="connsiteY354" fmla="*/ 2357365 h 4076903"/>
              <a:gd name="connsiteX355" fmla="*/ 4283279 w 7661657"/>
              <a:gd name="connsiteY355" fmla="*/ 2460613 h 4076903"/>
              <a:gd name="connsiteX356" fmla="*/ 4235097 w 7661657"/>
              <a:gd name="connsiteY356" fmla="*/ 2448099 h 4076903"/>
              <a:gd name="connsiteX357" fmla="*/ 4232593 w 7661657"/>
              <a:gd name="connsiteY357" fmla="*/ 2366125 h 4076903"/>
              <a:gd name="connsiteX358" fmla="*/ 4309560 w 7661657"/>
              <a:gd name="connsiteY358" fmla="*/ 2357365 h 4076903"/>
              <a:gd name="connsiteX359" fmla="*/ 4049408 w 7661657"/>
              <a:gd name="connsiteY359" fmla="*/ 2320916 h 4076903"/>
              <a:gd name="connsiteX360" fmla="*/ 4093054 w 7661657"/>
              <a:gd name="connsiteY360" fmla="*/ 2339218 h 4076903"/>
              <a:gd name="connsiteX361" fmla="*/ 4094932 w 7661657"/>
              <a:gd name="connsiteY361" fmla="*/ 2421817 h 4076903"/>
              <a:gd name="connsiteX362" fmla="*/ 3992935 w 7661657"/>
              <a:gd name="connsiteY362" fmla="*/ 2446221 h 4076903"/>
              <a:gd name="connsiteX363" fmla="*/ 4010455 w 7661657"/>
              <a:gd name="connsiteY363" fmla="*/ 2342973 h 4076903"/>
              <a:gd name="connsiteX364" fmla="*/ 4049408 w 7661657"/>
              <a:gd name="connsiteY364" fmla="*/ 2320916 h 4076903"/>
              <a:gd name="connsiteX365" fmla="*/ 3891564 w 7661657"/>
              <a:gd name="connsiteY365" fmla="*/ 2299172 h 4076903"/>
              <a:gd name="connsiteX366" fmla="*/ 3874044 w 7661657"/>
              <a:gd name="connsiteY366" fmla="*/ 2400541 h 4076903"/>
              <a:gd name="connsiteX367" fmla="*/ 3785815 w 7661657"/>
              <a:gd name="connsiteY367" fmla="*/ 2400541 h 4076903"/>
              <a:gd name="connsiteX368" fmla="*/ 3790820 w 7661657"/>
              <a:gd name="connsiteY368" fmla="*/ 2318570 h 4076903"/>
              <a:gd name="connsiteX369" fmla="*/ 3891564 w 7661657"/>
              <a:gd name="connsiteY369" fmla="*/ 2299172 h 4076903"/>
              <a:gd name="connsiteX370" fmla="*/ 3621480 w 7661657"/>
              <a:gd name="connsiteY370" fmla="*/ 2287908 h 4076903"/>
              <a:gd name="connsiteX371" fmla="*/ 3660666 w 7661657"/>
              <a:gd name="connsiteY371" fmla="*/ 2306681 h 4076903"/>
              <a:gd name="connsiteX372" fmla="*/ 3685070 w 7661657"/>
              <a:gd name="connsiteY372" fmla="*/ 2406799 h 4076903"/>
              <a:gd name="connsiteX373" fmla="*/ 3582449 w 7661657"/>
              <a:gd name="connsiteY373" fmla="*/ 2394911 h 4076903"/>
              <a:gd name="connsiteX374" fmla="*/ 3578069 w 7661657"/>
              <a:gd name="connsiteY374" fmla="*/ 2306681 h 4076903"/>
              <a:gd name="connsiteX375" fmla="*/ 3621480 w 7661657"/>
              <a:gd name="connsiteY375" fmla="*/ 2287908 h 4076903"/>
              <a:gd name="connsiteX376" fmla="*/ 3462306 w 7661657"/>
              <a:gd name="connsiteY376" fmla="*/ 2268510 h 4076903"/>
              <a:gd name="connsiteX377" fmla="*/ 3439154 w 7661657"/>
              <a:gd name="connsiteY377" fmla="*/ 2369881 h 4076903"/>
              <a:gd name="connsiteX378" fmla="*/ 3350924 w 7661657"/>
              <a:gd name="connsiteY378" fmla="*/ 2364874 h 4076903"/>
              <a:gd name="connsiteX379" fmla="*/ 3359684 w 7661657"/>
              <a:gd name="connsiteY379" fmla="*/ 2282277 h 4076903"/>
              <a:gd name="connsiteX380" fmla="*/ 3462306 w 7661657"/>
              <a:gd name="connsiteY380" fmla="*/ 2268510 h 4076903"/>
              <a:gd name="connsiteX381" fmla="*/ 3171102 w 7661657"/>
              <a:gd name="connsiteY381" fmla="*/ 2254118 h 4076903"/>
              <a:gd name="connsiteX382" fmla="*/ 3208881 w 7661657"/>
              <a:gd name="connsiteY382" fmla="*/ 2276020 h 4076903"/>
              <a:gd name="connsiteX383" fmla="*/ 3225776 w 7661657"/>
              <a:gd name="connsiteY383" fmla="*/ 2377389 h 4076903"/>
              <a:gd name="connsiteX384" fmla="*/ 3124406 w 7661657"/>
              <a:gd name="connsiteY384" fmla="*/ 2357992 h 4076903"/>
              <a:gd name="connsiteX385" fmla="*/ 3126283 w 7661657"/>
              <a:gd name="connsiteY385" fmla="*/ 2269762 h 4076903"/>
              <a:gd name="connsiteX386" fmla="*/ 3171102 w 7661657"/>
              <a:gd name="connsiteY386" fmla="*/ 2254118 h 4076903"/>
              <a:gd name="connsiteX387" fmla="*/ 5369566 w 7661657"/>
              <a:gd name="connsiteY387" fmla="*/ 2253179 h 4076903"/>
              <a:gd name="connsiteX388" fmla="*/ 5388338 w 7661657"/>
              <a:gd name="connsiteY388" fmla="*/ 2254743 h 4076903"/>
              <a:gd name="connsiteX389" fmla="*/ 5378327 w 7661657"/>
              <a:gd name="connsiteY389" fmla="*/ 2297920 h 4076903"/>
              <a:gd name="connsiteX390" fmla="*/ 5335151 w 7661657"/>
              <a:gd name="connsiteY390" fmla="*/ 2311686 h 4076903"/>
              <a:gd name="connsiteX391" fmla="*/ 5356426 w 7661657"/>
              <a:gd name="connsiteY391" fmla="*/ 2255370 h 4076903"/>
              <a:gd name="connsiteX392" fmla="*/ 5369566 w 7661657"/>
              <a:gd name="connsiteY392" fmla="*/ 2253179 h 4076903"/>
              <a:gd name="connsiteX393" fmla="*/ 7627553 w 7661657"/>
              <a:gd name="connsiteY393" fmla="*/ 2237223 h 4076903"/>
              <a:gd name="connsiteX394" fmla="*/ 7647890 w 7661657"/>
              <a:gd name="connsiteY394" fmla="*/ 2237849 h 4076903"/>
              <a:gd name="connsiteX395" fmla="*/ 7661657 w 7661657"/>
              <a:gd name="connsiteY395" fmla="*/ 2277270 h 4076903"/>
              <a:gd name="connsiteX396" fmla="*/ 7603464 w 7661657"/>
              <a:gd name="connsiteY396" fmla="*/ 2274768 h 4076903"/>
              <a:gd name="connsiteX397" fmla="*/ 7607216 w 7661657"/>
              <a:gd name="connsiteY397" fmla="*/ 2244106 h 4076903"/>
              <a:gd name="connsiteX398" fmla="*/ 7627553 w 7661657"/>
              <a:gd name="connsiteY398" fmla="*/ 2237223 h 4076903"/>
              <a:gd name="connsiteX399" fmla="*/ 2950528 w 7661657"/>
              <a:gd name="connsiteY399" fmla="*/ 2232452 h 4076903"/>
              <a:gd name="connsiteX400" fmla="*/ 2987994 w 7661657"/>
              <a:gd name="connsiteY400" fmla="*/ 2254743 h 4076903"/>
              <a:gd name="connsiteX401" fmla="*/ 3003638 w 7661657"/>
              <a:gd name="connsiteY401" fmla="*/ 2356114 h 4076903"/>
              <a:gd name="connsiteX402" fmla="*/ 2902893 w 7661657"/>
              <a:gd name="connsiteY402" fmla="*/ 2334838 h 4076903"/>
              <a:gd name="connsiteX403" fmla="*/ 2906021 w 7661657"/>
              <a:gd name="connsiteY403" fmla="*/ 2247236 h 4076903"/>
              <a:gd name="connsiteX404" fmla="*/ 2950528 w 7661657"/>
              <a:gd name="connsiteY404" fmla="*/ 2232452 h 4076903"/>
              <a:gd name="connsiteX405" fmla="*/ 2720490 w 7661657"/>
              <a:gd name="connsiteY405" fmla="*/ 2210317 h 4076903"/>
              <a:gd name="connsiteX406" fmla="*/ 2761476 w 7661657"/>
              <a:gd name="connsiteY406" fmla="*/ 2229089 h 4076903"/>
              <a:gd name="connsiteX407" fmla="*/ 2782750 w 7661657"/>
              <a:gd name="connsiteY407" fmla="*/ 2303552 h 4076903"/>
              <a:gd name="connsiteX408" fmla="*/ 2766481 w 7661657"/>
              <a:gd name="connsiteY408" fmla="*/ 2317318 h 4076903"/>
              <a:gd name="connsiteX409" fmla="*/ 2691393 w 7661657"/>
              <a:gd name="connsiteY409" fmla="*/ 2282277 h 4076903"/>
              <a:gd name="connsiteX410" fmla="*/ 2679503 w 7661657"/>
              <a:gd name="connsiteY410" fmla="*/ 2232843 h 4076903"/>
              <a:gd name="connsiteX411" fmla="*/ 2720490 w 7661657"/>
              <a:gd name="connsiteY411" fmla="*/ 2210317 h 4076903"/>
              <a:gd name="connsiteX412" fmla="*/ 4970968 w 7661657"/>
              <a:gd name="connsiteY412" fmla="*/ 2197175 h 4076903"/>
              <a:gd name="connsiteX413" fmla="*/ 4964086 w 7661657"/>
              <a:gd name="connsiteY413" fmla="*/ 2306681 h 4076903"/>
              <a:gd name="connsiteX414" fmla="*/ 4919032 w 7661657"/>
              <a:gd name="connsiteY414" fmla="*/ 2284780 h 4076903"/>
              <a:gd name="connsiteX415" fmla="*/ 4924038 w 7661657"/>
              <a:gd name="connsiteY415" fmla="*/ 2209065 h 4076903"/>
              <a:gd name="connsiteX416" fmla="*/ 4970968 w 7661657"/>
              <a:gd name="connsiteY416" fmla="*/ 2197175 h 4076903"/>
              <a:gd name="connsiteX417" fmla="*/ 4742574 w 7661657"/>
              <a:gd name="connsiteY417" fmla="*/ 2176605 h 4076903"/>
              <a:gd name="connsiteX418" fmla="*/ 4778240 w 7661657"/>
              <a:gd name="connsiteY418" fmla="*/ 2187165 h 4076903"/>
              <a:gd name="connsiteX419" fmla="*/ 4797013 w 7661657"/>
              <a:gd name="connsiteY419" fmla="*/ 2266633 h 4076903"/>
              <a:gd name="connsiteX420" fmla="*/ 4778867 w 7661657"/>
              <a:gd name="connsiteY420" fmla="*/ 2284780 h 4076903"/>
              <a:gd name="connsiteX421" fmla="*/ 4698772 w 7661657"/>
              <a:gd name="connsiteY421" fmla="*/ 2266008 h 4076903"/>
              <a:gd name="connsiteX422" fmla="*/ 4703152 w 7661657"/>
              <a:gd name="connsiteY422" fmla="*/ 2185286 h 4076903"/>
              <a:gd name="connsiteX423" fmla="*/ 4742574 w 7661657"/>
              <a:gd name="connsiteY423" fmla="*/ 2176605 h 4076903"/>
              <a:gd name="connsiteX424" fmla="*/ 4492355 w 7661657"/>
              <a:gd name="connsiteY424" fmla="*/ 2176448 h 4076903"/>
              <a:gd name="connsiteX425" fmla="*/ 4514803 w 7661657"/>
              <a:gd name="connsiteY425" fmla="*/ 2182783 h 4076903"/>
              <a:gd name="connsiteX426" fmla="*/ 4521686 w 7661657"/>
              <a:gd name="connsiteY426" fmla="*/ 2223457 h 4076903"/>
              <a:gd name="connsiteX427" fmla="*/ 4460990 w 7661657"/>
              <a:gd name="connsiteY427" fmla="*/ 2223457 h 4076903"/>
              <a:gd name="connsiteX428" fmla="*/ 4468499 w 7661657"/>
              <a:gd name="connsiteY428" fmla="*/ 2179029 h 4076903"/>
              <a:gd name="connsiteX429" fmla="*/ 4492355 w 7661657"/>
              <a:gd name="connsiteY429" fmla="*/ 2176448 h 4076903"/>
              <a:gd name="connsiteX430" fmla="*/ 4297124 w 7661657"/>
              <a:gd name="connsiteY430" fmla="*/ 2121774 h 4076903"/>
              <a:gd name="connsiteX431" fmla="*/ 4342724 w 7661657"/>
              <a:gd name="connsiteY431" fmla="*/ 2143362 h 4076903"/>
              <a:gd name="connsiteX432" fmla="*/ 4335841 w 7661657"/>
              <a:gd name="connsiteY432" fmla="*/ 2225959 h 4076903"/>
              <a:gd name="connsiteX433" fmla="*/ 4233845 w 7661657"/>
              <a:gd name="connsiteY433" fmla="*/ 2243481 h 4076903"/>
              <a:gd name="connsiteX434" fmla="*/ 4253869 w 7661657"/>
              <a:gd name="connsiteY434" fmla="*/ 2141484 h 4076903"/>
              <a:gd name="connsiteX435" fmla="*/ 4297124 w 7661657"/>
              <a:gd name="connsiteY435" fmla="*/ 2121774 h 4076903"/>
              <a:gd name="connsiteX436" fmla="*/ 4075612 w 7661657"/>
              <a:gd name="connsiteY436" fmla="*/ 2101359 h 4076903"/>
              <a:gd name="connsiteX437" fmla="*/ 4117458 w 7661657"/>
              <a:gd name="connsiteY437" fmla="*/ 2120210 h 4076903"/>
              <a:gd name="connsiteX438" fmla="*/ 4117458 w 7661657"/>
              <a:gd name="connsiteY438" fmla="*/ 2202182 h 4076903"/>
              <a:gd name="connsiteX439" fmla="*/ 4031731 w 7661657"/>
              <a:gd name="connsiteY439" fmla="*/ 2202807 h 4076903"/>
              <a:gd name="connsiteX440" fmla="*/ 4017339 w 7661657"/>
              <a:gd name="connsiteY440" fmla="*/ 2132724 h 4076903"/>
              <a:gd name="connsiteX441" fmla="*/ 4075612 w 7661657"/>
              <a:gd name="connsiteY441" fmla="*/ 2101359 h 4076903"/>
              <a:gd name="connsiteX442" fmla="*/ 3637280 w 7661657"/>
              <a:gd name="connsiteY442" fmla="*/ 2076251 h 4076903"/>
              <a:gd name="connsiteX443" fmla="*/ 3678188 w 7661657"/>
              <a:gd name="connsiteY443" fmla="*/ 2099560 h 4076903"/>
              <a:gd name="connsiteX444" fmla="*/ 3689450 w 7661657"/>
              <a:gd name="connsiteY444" fmla="*/ 2182783 h 4076903"/>
              <a:gd name="connsiteX445" fmla="*/ 3583699 w 7661657"/>
              <a:gd name="connsiteY445" fmla="*/ 2178403 h 4076903"/>
              <a:gd name="connsiteX446" fmla="*/ 3589331 w 7661657"/>
              <a:gd name="connsiteY446" fmla="*/ 2093303 h 4076903"/>
              <a:gd name="connsiteX447" fmla="*/ 3637280 w 7661657"/>
              <a:gd name="connsiteY447" fmla="*/ 2076251 h 4076903"/>
              <a:gd name="connsiteX448" fmla="*/ 3856054 w 7661657"/>
              <a:gd name="connsiteY448" fmla="*/ 2075547 h 4076903"/>
              <a:gd name="connsiteX449" fmla="*/ 3899073 w 7661657"/>
              <a:gd name="connsiteY449" fmla="*/ 2099560 h 4076903"/>
              <a:gd name="connsiteX450" fmla="*/ 3911588 w 7661657"/>
              <a:gd name="connsiteY450" fmla="*/ 2182158 h 4076903"/>
              <a:gd name="connsiteX451" fmla="*/ 3807716 w 7661657"/>
              <a:gd name="connsiteY451" fmla="*/ 2178403 h 4076903"/>
              <a:gd name="connsiteX452" fmla="*/ 3812096 w 7661657"/>
              <a:gd name="connsiteY452" fmla="*/ 2095180 h 4076903"/>
              <a:gd name="connsiteX453" fmla="*/ 3856054 w 7661657"/>
              <a:gd name="connsiteY453" fmla="*/ 2075547 h 4076903"/>
              <a:gd name="connsiteX454" fmla="*/ 3409197 w 7661657"/>
              <a:gd name="connsiteY454" fmla="*/ 2053802 h 4076903"/>
              <a:gd name="connsiteX455" fmla="*/ 3456048 w 7661657"/>
              <a:gd name="connsiteY455" fmla="*/ 2074531 h 4076903"/>
              <a:gd name="connsiteX456" fmla="*/ 3447914 w 7661657"/>
              <a:gd name="connsiteY456" fmla="*/ 2163386 h 4076903"/>
              <a:gd name="connsiteX457" fmla="*/ 3344667 w 7661657"/>
              <a:gd name="connsiteY457" fmla="*/ 2175275 h 4076903"/>
              <a:gd name="connsiteX458" fmla="*/ 3366568 w 7661657"/>
              <a:gd name="connsiteY458" fmla="*/ 2073904 h 4076903"/>
              <a:gd name="connsiteX459" fmla="*/ 3409197 w 7661657"/>
              <a:gd name="connsiteY459" fmla="*/ 2053802 h 4076903"/>
              <a:gd name="connsiteX460" fmla="*/ 3232660 w 7661657"/>
              <a:gd name="connsiteY460" fmla="*/ 2037611 h 4076903"/>
              <a:gd name="connsiteX461" fmla="*/ 3225776 w 7661657"/>
              <a:gd name="connsiteY461" fmla="*/ 2143362 h 4076903"/>
              <a:gd name="connsiteX462" fmla="*/ 3141301 w 7661657"/>
              <a:gd name="connsiteY462" fmla="*/ 2135852 h 4076903"/>
              <a:gd name="connsiteX463" fmla="*/ 3149435 w 7661657"/>
              <a:gd name="connsiteY463" fmla="*/ 2046998 h 4076903"/>
              <a:gd name="connsiteX464" fmla="*/ 3232660 w 7661657"/>
              <a:gd name="connsiteY464" fmla="*/ 2037611 h 4076903"/>
              <a:gd name="connsiteX465" fmla="*/ 4698145 w 7661657"/>
              <a:gd name="connsiteY465" fmla="*/ 2016336 h 4076903"/>
              <a:gd name="connsiteX466" fmla="*/ 4788252 w 7661657"/>
              <a:gd name="connsiteY466" fmla="*/ 2033231 h 4076903"/>
              <a:gd name="connsiteX467" fmla="*/ 4805147 w 7661657"/>
              <a:gd name="connsiteY467" fmla="*/ 2041992 h 4076903"/>
              <a:gd name="connsiteX468" fmla="*/ 4790756 w 7661657"/>
              <a:gd name="connsiteY468" fmla="*/ 2058262 h 4076903"/>
              <a:gd name="connsiteX469" fmla="*/ 4698145 w 7661657"/>
              <a:gd name="connsiteY469" fmla="*/ 2016336 h 4076903"/>
              <a:gd name="connsiteX470" fmla="*/ 4698145 w 7661657"/>
              <a:gd name="connsiteY470" fmla="*/ 2015711 h 4076903"/>
              <a:gd name="connsiteX471" fmla="*/ 4698145 w 7661657"/>
              <a:gd name="connsiteY471" fmla="*/ 2016336 h 4076903"/>
              <a:gd name="connsiteX472" fmla="*/ 4696894 w 7661657"/>
              <a:gd name="connsiteY472" fmla="*/ 2016336 h 4076903"/>
              <a:gd name="connsiteX473" fmla="*/ 4698145 w 7661657"/>
              <a:gd name="connsiteY473" fmla="*/ 2015711 h 4076903"/>
              <a:gd name="connsiteX474" fmla="*/ 2964060 w 7661657"/>
              <a:gd name="connsiteY474" fmla="*/ 2009140 h 4076903"/>
              <a:gd name="connsiteX475" fmla="*/ 3008643 w 7661657"/>
              <a:gd name="connsiteY475" fmla="*/ 2029478 h 4076903"/>
              <a:gd name="connsiteX476" fmla="*/ 3024912 w 7661657"/>
              <a:gd name="connsiteY476" fmla="*/ 2099560 h 4076903"/>
              <a:gd name="connsiteX477" fmla="*/ 2924795 w 7661657"/>
              <a:gd name="connsiteY477" fmla="*/ 2114578 h 4076903"/>
              <a:gd name="connsiteX478" fmla="*/ 2922291 w 7661657"/>
              <a:gd name="connsiteY478" fmla="*/ 2031980 h 4076903"/>
              <a:gd name="connsiteX479" fmla="*/ 2964060 w 7661657"/>
              <a:gd name="connsiteY479" fmla="*/ 2009140 h 4076903"/>
              <a:gd name="connsiteX480" fmla="*/ 2744660 w 7661657"/>
              <a:gd name="connsiteY480" fmla="*/ 1999050 h 4076903"/>
              <a:gd name="connsiteX481" fmla="*/ 2785880 w 7661657"/>
              <a:gd name="connsiteY481" fmla="*/ 2006951 h 4076903"/>
              <a:gd name="connsiteX482" fmla="*/ 2786505 w 7661657"/>
              <a:gd name="connsiteY482" fmla="*/ 2092676 h 4076903"/>
              <a:gd name="connsiteX483" fmla="*/ 2716422 w 7661657"/>
              <a:gd name="connsiteY483" fmla="*/ 2107695 h 4076903"/>
              <a:gd name="connsiteX484" fmla="*/ 2703908 w 7661657"/>
              <a:gd name="connsiteY484" fmla="*/ 2007576 h 4076903"/>
              <a:gd name="connsiteX485" fmla="*/ 2744660 w 7661657"/>
              <a:gd name="connsiteY485" fmla="*/ 1999050 h 4076903"/>
              <a:gd name="connsiteX486" fmla="*/ 5202493 w 7661657"/>
              <a:gd name="connsiteY486" fmla="*/ 1984424 h 4076903"/>
              <a:gd name="connsiteX487" fmla="*/ 5202493 w 7661657"/>
              <a:gd name="connsiteY487" fmla="*/ 2007576 h 4076903"/>
              <a:gd name="connsiteX488" fmla="*/ 5153685 w 7661657"/>
              <a:gd name="connsiteY488" fmla="*/ 2028226 h 4076903"/>
              <a:gd name="connsiteX489" fmla="*/ 5154937 w 7661657"/>
              <a:gd name="connsiteY489" fmla="*/ 2000067 h 4076903"/>
              <a:gd name="connsiteX490" fmla="*/ 5202493 w 7661657"/>
              <a:gd name="connsiteY490" fmla="*/ 1984424 h 4076903"/>
              <a:gd name="connsiteX491" fmla="*/ 2518062 w 7661657"/>
              <a:gd name="connsiteY491" fmla="*/ 1970657 h 4076903"/>
              <a:gd name="connsiteX492" fmla="*/ 2573752 w 7661657"/>
              <a:gd name="connsiteY492" fmla="*/ 2000067 h 4076903"/>
              <a:gd name="connsiteX493" fmla="*/ 2575005 w 7661657"/>
              <a:gd name="connsiteY493" fmla="*/ 2072654 h 4076903"/>
              <a:gd name="connsiteX494" fmla="*/ 2538711 w 7661657"/>
              <a:gd name="connsiteY494" fmla="*/ 2079536 h 4076903"/>
              <a:gd name="connsiteX495" fmla="*/ 2528700 w 7661657"/>
              <a:gd name="connsiteY495" fmla="*/ 2054507 h 4076903"/>
              <a:gd name="connsiteX496" fmla="*/ 2536834 w 7661657"/>
              <a:gd name="connsiteY496" fmla="*/ 2025723 h 4076903"/>
              <a:gd name="connsiteX497" fmla="*/ 2523694 w 7661657"/>
              <a:gd name="connsiteY497" fmla="*/ 1994436 h 4076903"/>
              <a:gd name="connsiteX498" fmla="*/ 2506799 w 7661657"/>
              <a:gd name="connsiteY498" fmla="*/ 2015711 h 4076903"/>
              <a:gd name="connsiteX499" fmla="*/ 2501167 w 7661657"/>
              <a:gd name="connsiteY499" fmla="*/ 2029478 h 4076903"/>
              <a:gd name="connsiteX500" fmla="*/ 2482395 w 7661657"/>
              <a:gd name="connsiteY500" fmla="*/ 2071402 h 4076903"/>
              <a:gd name="connsiteX501" fmla="*/ 2466126 w 7661657"/>
              <a:gd name="connsiteY501" fmla="*/ 2016963 h 4076903"/>
              <a:gd name="connsiteX502" fmla="*/ 2518062 w 7661657"/>
              <a:gd name="connsiteY502" fmla="*/ 1970657 h 4076903"/>
              <a:gd name="connsiteX503" fmla="*/ 2337849 w 7661657"/>
              <a:gd name="connsiteY503" fmla="*/ 1964400 h 4076903"/>
              <a:gd name="connsiteX504" fmla="*/ 2352240 w 7661657"/>
              <a:gd name="connsiteY504" fmla="*/ 2003196 h 4076903"/>
              <a:gd name="connsiteX505" fmla="*/ 2279029 w 7661657"/>
              <a:gd name="connsiteY505" fmla="*/ 1987552 h 4076903"/>
              <a:gd name="connsiteX506" fmla="*/ 2273397 w 7661657"/>
              <a:gd name="connsiteY506" fmla="*/ 1971909 h 4076903"/>
              <a:gd name="connsiteX507" fmla="*/ 2337849 w 7661657"/>
              <a:gd name="connsiteY507" fmla="*/ 1964400 h 4076903"/>
              <a:gd name="connsiteX508" fmla="*/ 4762597 w 7661657"/>
              <a:gd name="connsiteY508" fmla="*/ 1946253 h 4076903"/>
              <a:gd name="connsiteX509" fmla="*/ 4797013 w 7661657"/>
              <a:gd name="connsiteY509" fmla="*/ 1960020 h 4076903"/>
              <a:gd name="connsiteX510" fmla="*/ 4775112 w 7661657"/>
              <a:gd name="connsiteY510" fmla="*/ 1987552 h 4076903"/>
              <a:gd name="connsiteX511" fmla="*/ 4698145 w 7661657"/>
              <a:gd name="connsiteY511" fmla="*/ 2015711 h 4076903"/>
              <a:gd name="connsiteX512" fmla="*/ 4762597 w 7661657"/>
              <a:gd name="connsiteY512" fmla="*/ 1946253 h 4076903"/>
              <a:gd name="connsiteX513" fmla="*/ 1927988 w 7661657"/>
              <a:gd name="connsiteY513" fmla="*/ 1933113 h 4076903"/>
              <a:gd name="connsiteX514" fmla="*/ 1909841 w 7661657"/>
              <a:gd name="connsiteY514" fmla="*/ 2010079 h 4076903"/>
              <a:gd name="connsiteX515" fmla="*/ 1829747 w 7661657"/>
              <a:gd name="connsiteY515" fmla="*/ 2011956 h 4076903"/>
              <a:gd name="connsiteX516" fmla="*/ 1824115 w 7661657"/>
              <a:gd name="connsiteY516" fmla="*/ 1953763 h 4076903"/>
              <a:gd name="connsiteX517" fmla="*/ 1927988 w 7661657"/>
              <a:gd name="connsiteY517" fmla="*/ 1933113 h 4076903"/>
              <a:gd name="connsiteX518" fmla="*/ 4536391 w 7661657"/>
              <a:gd name="connsiteY518" fmla="*/ 1926542 h 4076903"/>
              <a:gd name="connsiteX519" fmla="*/ 4559231 w 7661657"/>
              <a:gd name="connsiteY519" fmla="*/ 1928732 h 4076903"/>
              <a:gd name="connsiteX520" fmla="*/ 4539207 w 7661657"/>
              <a:gd name="connsiteY520" fmla="*/ 1956891 h 4076903"/>
              <a:gd name="connsiteX521" fmla="*/ 4508546 w 7661657"/>
              <a:gd name="connsiteY521" fmla="*/ 2028226 h 4076903"/>
              <a:gd name="connsiteX522" fmla="*/ 4490399 w 7661657"/>
              <a:gd name="connsiteY522" fmla="*/ 2018839 h 4076903"/>
              <a:gd name="connsiteX523" fmla="*/ 4515429 w 7661657"/>
              <a:gd name="connsiteY523" fmla="*/ 1928107 h 4076903"/>
              <a:gd name="connsiteX524" fmla="*/ 4536391 w 7661657"/>
              <a:gd name="connsiteY524" fmla="*/ 1926542 h 4076903"/>
              <a:gd name="connsiteX525" fmla="*/ 6800638 w 7661657"/>
              <a:gd name="connsiteY525" fmla="*/ 1914967 h 4076903"/>
              <a:gd name="connsiteX526" fmla="*/ 6788748 w 7661657"/>
              <a:gd name="connsiteY526" fmla="*/ 1990055 h 4076903"/>
              <a:gd name="connsiteX527" fmla="*/ 6729302 w 7661657"/>
              <a:gd name="connsiteY527" fmla="*/ 1992559 h 4076903"/>
              <a:gd name="connsiteX528" fmla="*/ 6726800 w 7661657"/>
              <a:gd name="connsiteY528" fmla="*/ 1933113 h 4076903"/>
              <a:gd name="connsiteX529" fmla="*/ 6800638 w 7661657"/>
              <a:gd name="connsiteY529" fmla="*/ 1914967 h 4076903"/>
              <a:gd name="connsiteX530" fmla="*/ 4362123 w 7661657"/>
              <a:gd name="connsiteY530" fmla="*/ 1903077 h 4076903"/>
              <a:gd name="connsiteX531" fmla="*/ 4358368 w 7661657"/>
              <a:gd name="connsiteY531" fmla="*/ 2006951 h 4076903"/>
              <a:gd name="connsiteX532" fmla="*/ 4275144 w 7661657"/>
              <a:gd name="connsiteY532" fmla="*/ 2001944 h 4076903"/>
              <a:gd name="connsiteX533" fmla="*/ 4279524 w 7661657"/>
              <a:gd name="connsiteY533" fmla="*/ 1914967 h 4076903"/>
              <a:gd name="connsiteX534" fmla="*/ 4362123 w 7661657"/>
              <a:gd name="connsiteY534" fmla="*/ 1903077 h 4076903"/>
              <a:gd name="connsiteX535" fmla="*/ 4089690 w 7661657"/>
              <a:gd name="connsiteY535" fmla="*/ 1896585 h 4076903"/>
              <a:gd name="connsiteX536" fmla="*/ 4129971 w 7661657"/>
              <a:gd name="connsiteY536" fmla="*/ 1909335 h 4076903"/>
              <a:gd name="connsiteX537" fmla="*/ 4128096 w 7661657"/>
              <a:gd name="connsiteY537" fmla="*/ 1998189 h 4076903"/>
              <a:gd name="connsiteX538" fmla="*/ 4037989 w 7661657"/>
              <a:gd name="connsiteY538" fmla="*/ 1990055 h 4076903"/>
              <a:gd name="connsiteX539" fmla="*/ 4048001 w 7661657"/>
              <a:gd name="connsiteY539" fmla="*/ 1903077 h 4076903"/>
              <a:gd name="connsiteX540" fmla="*/ 4089690 w 7661657"/>
              <a:gd name="connsiteY540" fmla="*/ 1896585 h 4076903"/>
              <a:gd name="connsiteX541" fmla="*/ 1444524 w 7661657"/>
              <a:gd name="connsiteY541" fmla="*/ 1890249 h 4076903"/>
              <a:gd name="connsiteX542" fmla="*/ 1468068 w 7661657"/>
              <a:gd name="connsiteY542" fmla="*/ 1899322 h 4076903"/>
              <a:gd name="connsiteX543" fmla="*/ 1494350 w 7661657"/>
              <a:gd name="connsiteY543" fmla="*/ 1936241 h 4076903"/>
              <a:gd name="connsiteX544" fmla="*/ 1459934 w 7661657"/>
              <a:gd name="connsiteY544" fmla="*/ 1946253 h 4076903"/>
              <a:gd name="connsiteX545" fmla="*/ 1407997 w 7661657"/>
              <a:gd name="connsiteY545" fmla="*/ 1932487 h 4076903"/>
              <a:gd name="connsiteX546" fmla="*/ 1420512 w 7661657"/>
              <a:gd name="connsiteY546" fmla="*/ 1890562 h 4076903"/>
              <a:gd name="connsiteX547" fmla="*/ 1444524 w 7661657"/>
              <a:gd name="connsiteY547" fmla="*/ 1890249 h 4076903"/>
              <a:gd name="connsiteX548" fmla="*/ 1235918 w 7661657"/>
              <a:gd name="connsiteY548" fmla="*/ 1864281 h 4076903"/>
              <a:gd name="connsiteX549" fmla="*/ 1234041 w 7661657"/>
              <a:gd name="connsiteY549" fmla="*/ 1938119 h 4076903"/>
              <a:gd name="connsiteX550" fmla="*/ 1161454 w 7661657"/>
              <a:gd name="connsiteY550" fmla="*/ 1953763 h 4076903"/>
              <a:gd name="connsiteX551" fmla="*/ 1157701 w 7661657"/>
              <a:gd name="connsiteY551" fmla="*/ 1883053 h 4076903"/>
              <a:gd name="connsiteX552" fmla="*/ 1235918 w 7661657"/>
              <a:gd name="connsiteY552" fmla="*/ 1864281 h 4076903"/>
              <a:gd name="connsiteX553" fmla="*/ 3861764 w 7661657"/>
              <a:gd name="connsiteY553" fmla="*/ 1863577 h 4076903"/>
              <a:gd name="connsiteX554" fmla="*/ 3909711 w 7661657"/>
              <a:gd name="connsiteY554" fmla="*/ 1883678 h 4076903"/>
              <a:gd name="connsiteX555" fmla="*/ 3906583 w 7661657"/>
              <a:gd name="connsiteY555" fmla="*/ 1973785 h 4076903"/>
              <a:gd name="connsiteX556" fmla="*/ 3818979 w 7661657"/>
              <a:gd name="connsiteY556" fmla="*/ 1968155 h 4076903"/>
              <a:gd name="connsiteX557" fmla="*/ 3820856 w 7661657"/>
              <a:gd name="connsiteY557" fmla="*/ 1886183 h 4076903"/>
              <a:gd name="connsiteX558" fmla="*/ 3861764 w 7661657"/>
              <a:gd name="connsiteY558" fmla="*/ 1863577 h 4076903"/>
              <a:gd name="connsiteX559" fmla="*/ 964346 w 7661657"/>
              <a:gd name="connsiteY559" fmla="*/ 1859901 h 4076903"/>
              <a:gd name="connsiteX560" fmla="*/ 1017534 w 7661657"/>
              <a:gd name="connsiteY560" fmla="*/ 1874918 h 4076903"/>
              <a:gd name="connsiteX561" fmla="*/ 1024418 w 7661657"/>
              <a:gd name="connsiteY561" fmla="*/ 1928732 h 4076903"/>
              <a:gd name="connsiteX562" fmla="*/ 964346 w 7661657"/>
              <a:gd name="connsiteY562" fmla="*/ 1895568 h 4076903"/>
              <a:gd name="connsiteX563" fmla="*/ 964346 w 7661657"/>
              <a:gd name="connsiteY563" fmla="*/ 1859901 h 4076903"/>
              <a:gd name="connsiteX564" fmla="*/ 3641034 w 7661657"/>
              <a:gd name="connsiteY564" fmla="*/ 1840815 h 4076903"/>
              <a:gd name="connsiteX565" fmla="*/ 3685696 w 7661657"/>
              <a:gd name="connsiteY565" fmla="*/ 1860526 h 4076903"/>
              <a:gd name="connsiteX566" fmla="*/ 3688198 w 7661657"/>
              <a:gd name="connsiteY566" fmla="*/ 1949383 h 4076903"/>
              <a:gd name="connsiteX567" fmla="*/ 3602473 w 7661657"/>
              <a:gd name="connsiteY567" fmla="*/ 1957516 h 4076903"/>
              <a:gd name="connsiteX568" fmla="*/ 3596841 w 7661657"/>
              <a:gd name="connsiteY568" fmla="*/ 1862404 h 4076903"/>
              <a:gd name="connsiteX569" fmla="*/ 3641034 w 7661657"/>
              <a:gd name="connsiteY569" fmla="*/ 1840815 h 4076903"/>
              <a:gd name="connsiteX570" fmla="*/ 3432506 w 7661657"/>
              <a:gd name="connsiteY570" fmla="*/ 1830178 h 4076903"/>
              <a:gd name="connsiteX571" fmla="*/ 3476698 w 7661657"/>
              <a:gd name="connsiteY571" fmla="*/ 1851141 h 4076903"/>
              <a:gd name="connsiteX572" fmla="*/ 3477324 w 7661657"/>
              <a:gd name="connsiteY572" fmla="*/ 1940621 h 4076903"/>
              <a:gd name="connsiteX573" fmla="*/ 3387217 w 7661657"/>
              <a:gd name="connsiteY573" fmla="*/ 1939371 h 4076903"/>
              <a:gd name="connsiteX574" fmla="*/ 3387843 w 7661657"/>
              <a:gd name="connsiteY574" fmla="*/ 1850514 h 4076903"/>
              <a:gd name="connsiteX575" fmla="*/ 3432506 w 7661657"/>
              <a:gd name="connsiteY575" fmla="*/ 1830178 h 4076903"/>
              <a:gd name="connsiteX576" fmla="*/ 5649272 w 7661657"/>
              <a:gd name="connsiteY576" fmla="*/ 1813597 h 4076903"/>
              <a:gd name="connsiteX577" fmla="*/ 5696202 w 7661657"/>
              <a:gd name="connsiteY577" fmla="*/ 1824234 h 4076903"/>
              <a:gd name="connsiteX578" fmla="*/ 5710596 w 7661657"/>
              <a:gd name="connsiteY578" fmla="*/ 1871165 h 4076903"/>
              <a:gd name="connsiteX579" fmla="*/ 5666793 w 7661657"/>
              <a:gd name="connsiteY579" fmla="*/ 1856146 h 4076903"/>
              <a:gd name="connsiteX580" fmla="*/ 5649272 w 7661657"/>
              <a:gd name="connsiteY580" fmla="*/ 1813597 h 4076903"/>
              <a:gd name="connsiteX581" fmla="*/ 3209898 w 7661657"/>
              <a:gd name="connsiteY581" fmla="*/ 1808512 h 4076903"/>
              <a:gd name="connsiteX582" fmla="*/ 3255812 w 7661657"/>
              <a:gd name="connsiteY582" fmla="*/ 1827362 h 4076903"/>
              <a:gd name="connsiteX583" fmla="*/ 3255185 w 7661657"/>
              <a:gd name="connsiteY583" fmla="*/ 1916844 h 4076903"/>
              <a:gd name="connsiteX584" fmla="*/ 3166955 w 7661657"/>
              <a:gd name="connsiteY584" fmla="*/ 1917469 h 4076903"/>
              <a:gd name="connsiteX585" fmla="*/ 3166330 w 7661657"/>
              <a:gd name="connsiteY585" fmla="*/ 1828614 h 4076903"/>
              <a:gd name="connsiteX586" fmla="*/ 3209898 w 7661657"/>
              <a:gd name="connsiteY586" fmla="*/ 1808512 h 4076903"/>
              <a:gd name="connsiteX587" fmla="*/ 2987447 w 7661657"/>
              <a:gd name="connsiteY587" fmla="*/ 1796232 h 4076903"/>
              <a:gd name="connsiteX588" fmla="*/ 3028667 w 7661657"/>
              <a:gd name="connsiteY588" fmla="*/ 1804836 h 4076903"/>
              <a:gd name="connsiteX589" fmla="*/ 3035550 w 7661657"/>
              <a:gd name="connsiteY589" fmla="*/ 1893692 h 4076903"/>
              <a:gd name="connsiteX590" fmla="*/ 2945444 w 7661657"/>
              <a:gd name="connsiteY590" fmla="*/ 1894942 h 4076903"/>
              <a:gd name="connsiteX591" fmla="*/ 2946695 w 7661657"/>
              <a:gd name="connsiteY591" fmla="*/ 1807338 h 4076903"/>
              <a:gd name="connsiteX592" fmla="*/ 2987447 w 7661657"/>
              <a:gd name="connsiteY592" fmla="*/ 1796232 h 4076903"/>
              <a:gd name="connsiteX593" fmla="*/ 2768046 w 7661657"/>
              <a:gd name="connsiteY593" fmla="*/ 1774487 h 4076903"/>
              <a:gd name="connsiteX594" fmla="*/ 2809032 w 7661657"/>
              <a:gd name="connsiteY594" fmla="*/ 1784813 h 4076903"/>
              <a:gd name="connsiteX595" fmla="*/ 2816541 w 7661657"/>
              <a:gd name="connsiteY595" fmla="*/ 1869913 h 4076903"/>
              <a:gd name="connsiteX596" fmla="*/ 2721428 w 7661657"/>
              <a:gd name="connsiteY596" fmla="*/ 1870538 h 4076903"/>
              <a:gd name="connsiteX597" fmla="*/ 2727060 w 7661657"/>
              <a:gd name="connsiteY597" fmla="*/ 1782934 h 4076903"/>
              <a:gd name="connsiteX598" fmla="*/ 2768046 w 7661657"/>
              <a:gd name="connsiteY598" fmla="*/ 1774487 h 4076903"/>
              <a:gd name="connsiteX599" fmla="*/ 5279460 w 7661657"/>
              <a:gd name="connsiteY599" fmla="*/ 1758532 h 4076903"/>
              <a:gd name="connsiteX600" fmla="*/ 5255681 w 7661657"/>
              <a:gd name="connsiteY600" fmla="*/ 1859276 h 4076903"/>
              <a:gd name="connsiteX601" fmla="*/ 5173709 w 7661657"/>
              <a:gd name="connsiteY601" fmla="*/ 1857398 h 4076903"/>
              <a:gd name="connsiteX602" fmla="*/ 5177464 w 7661657"/>
              <a:gd name="connsiteY602" fmla="*/ 1775426 h 4076903"/>
              <a:gd name="connsiteX603" fmla="*/ 5279460 w 7661657"/>
              <a:gd name="connsiteY603" fmla="*/ 1758532 h 4076903"/>
              <a:gd name="connsiteX604" fmla="*/ 6965207 w 7661657"/>
              <a:gd name="connsiteY604" fmla="*/ 1743513 h 4076903"/>
              <a:gd name="connsiteX605" fmla="*/ 6990236 w 7661657"/>
              <a:gd name="connsiteY605" fmla="*/ 1751022 h 4076903"/>
              <a:gd name="connsiteX606" fmla="*/ 7016518 w 7661657"/>
              <a:gd name="connsiteY606" fmla="*/ 1804210 h 4076903"/>
              <a:gd name="connsiteX607" fmla="*/ 6977722 w 7661657"/>
              <a:gd name="connsiteY607" fmla="*/ 1797953 h 4076903"/>
              <a:gd name="connsiteX608" fmla="*/ 6965207 w 7661657"/>
              <a:gd name="connsiteY608" fmla="*/ 1743513 h 4076903"/>
              <a:gd name="connsiteX609" fmla="*/ 2542701 w 7661657"/>
              <a:gd name="connsiteY609" fmla="*/ 1742653 h 4076903"/>
              <a:gd name="connsiteX610" fmla="*/ 2588145 w 7661657"/>
              <a:gd name="connsiteY610" fmla="*/ 1762912 h 4076903"/>
              <a:gd name="connsiteX611" fmla="*/ 2604414 w 7661657"/>
              <a:gd name="connsiteY611" fmla="*/ 1833620 h 4076903"/>
              <a:gd name="connsiteX612" fmla="*/ 2503044 w 7661657"/>
              <a:gd name="connsiteY612" fmla="*/ 1849264 h 4076903"/>
              <a:gd name="connsiteX613" fmla="*/ 2500542 w 7661657"/>
              <a:gd name="connsiteY613" fmla="*/ 1766039 h 4076903"/>
              <a:gd name="connsiteX614" fmla="*/ 2542701 w 7661657"/>
              <a:gd name="connsiteY614" fmla="*/ 1742653 h 4076903"/>
              <a:gd name="connsiteX615" fmla="*/ 5055443 w 7661657"/>
              <a:gd name="connsiteY615" fmla="*/ 1734127 h 4076903"/>
              <a:gd name="connsiteX616" fmla="*/ 5037923 w 7661657"/>
              <a:gd name="connsiteY616" fmla="*/ 1835497 h 4076903"/>
              <a:gd name="connsiteX617" fmla="*/ 4952196 w 7661657"/>
              <a:gd name="connsiteY617" fmla="*/ 1834872 h 4076903"/>
              <a:gd name="connsiteX618" fmla="*/ 4955951 w 7661657"/>
              <a:gd name="connsiteY618" fmla="*/ 1754150 h 4076903"/>
              <a:gd name="connsiteX619" fmla="*/ 5055443 w 7661657"/>
              <a:gd name="connsiteY619" fmla="*/ 1734127 h 4076903"/>
              <a:gd name="connsiteX620" fmla="*/ 4554695 w 7661657"/>
              <a:gd name="connsiteY620" fmla="*/ 1719422 h 4076903"/>
              <a:gd name="connsiteX621" fmla="*/ 4594898 w 7661657"/>
              <a:gd name="connsiteY621" fmla="*/ 1731623 h 4076903"/>
              <a:gd name="connsiteX622" fmla="*/ 4597401 w 7661657"/>
              <a:gd name="connsiteY622" fmla="*/ 1817350 h 4076903"/>
              <a:gd name="connsiteX623" fmla="*/ 4504166 w 7661657"/>
              <a:gd name="connsiteY623" fmla="*/ 1812970 h 4076903"/>
              <a:gd name="connsiteX624" fmla="*/ 4513553 w 7661657"/>
              <a:gd name="connsiteY624" fmla="*/ 1725993 h 4076903"/>
              <a:gd name="connsiteX625" fmla="*/ 4554695 w 7661657"/>
              <a:gd name="connsiteY625" fmla="*/ 1719422 h 4076903"/>
              <a:gd name="connsiteX626" fmla="*/ 2109845 w 7661657"/>
              <a:gd name="connsiteY626" fmla="*/ 1711444 h 4076903"/>
              <a:gd name="connsiteX627" fmla="*/ 2151378 w 7661657"/>
              <a:gd name="connsiteY627" fmla="*/ 1729121 h 4076903"/>
              <a:gd name="connsiteX628" fmla="*/ 2177660 w 7661657"/>
              <a:gd name="connsiteY628" fmla="*/ 1806088 h 4076903"/>
              <a:gd name="connsiteX629" fmla="*/ 2071908 w 7661657"/>
              <a:gd name="connsiteY629" fmla="*/ 1812970 h 4076903"/>
              <a:gd name="connsiteX630" fmla="*/ 2068779 w 7661657"/>
              <a:gd name="connsiteY630" fmla="*/ 1732250 h 4076903"/>
              <a:gd name="connsiteX631" fmla="*/ 2109845 w 7661657"/>
              <a:gd name="connsiteY631" fmla="*/ 1711444 h 4076903"/>
              <a:gd name="connsiteX632" fmla="*/ 6783585 w 7661657"/>
              <a:gd name="connsiteY632" fmla="*/ 1703466 h 4076903"/>
              <a:gd name="connsiteX633" fmla="*/ 6811274 w 7661657"/>
              <a:gd name="connsiteY633" fmla="*/ 1710349 h 4076903"/>
              <a:gd name="connsiteX634" fmla="*/ 6824414 w 7661657"/>
              <a:gd name="connsiteY634" fmla="*/ 1784186 h 4076903"/>
              <a:gd name="connsiteX635" fmla="*/ 6750577 w 7661657"/>
              <a:gd name="connsiteY635" fmla="*/ 1771671 h 4076903"/>
              <a:gd name="connsiteX636" fmla="*/ 6749326 w 7661657"/>
              <a:gd name="connsiteY636" fmla="*/ 1704091 h 4076903"/>
              <a:gd name="connsiteX637" fmla="*/ 6783585 w 7661657"/>
              <a:gd name="connsiteY637" fmla="*/ 1703466 h 4076903"/>
              <a:gd name="connsiteX638" fmla="*/ 1953017 w 7661657"/>
              <a:gd name="connsiteY638" fmla="*/ 1690951 h 4076903"/>
              <a:gd name="connsiteX639" fmla="*/ 1929240 w 7661657"/>
              <a:gd name="connsiteY639" fmla="*/ 1792946 h 4076903"/>
              <a:gd name="connsiteX640" fmla="*/ 1864788 w 7661657"/>
              <a:gd name="connsiteY640" fmla="*/ 1789818 h 4076903"/>
              <a:gd name="connsiteX641" fmla="*/ 1849771 w 7661657"/>
              <a:gd name="connsiteY641" fmla="*/ 1707846 h 4076903"/>
              <a:gd name="connsiteX642" fmla="*/ 1953017 w 7661657"/>
              <a:gd name="connsiteY642" fmla="*/ 1690951 h 4076903"/>
              <a:gd name="connsiteX643" fmla="*/ 1610111 w 7661657"/>
              <a:gd name="connsiteY643" fmla="*/ 1689699 h 4076903"/>
              <a:gd name="connsiteX644" fmla="*/ 1660797 w 7661657"/>
              <a:gd name="connsiteY644" fmla="*/ 1693454 h 4076903"/>
              <a:gd name="connsiteX645" fmla="*/ 1634515 w 7661657"/>
              <a:gd name="connsiteY645" fmla="*/ 1762286 h 4076903"/>
              <a:gd name="connsiteX646" fmla="*/ 1609486 w 7661657"/>
              <a:gd name="connsiteY646" fmla="*/ 1766039 h 4076903"/>
              <a:gd name="connsiteX647" fmla="*/ 1610111 w 7661657"/>
              <a:gd name="connsiteY647" fmla="*/ 1689699 h 4076903"/>
              <a:gd name="connsiteX648" fmla="*/ 4333260 w 7661657"/>
              <a:gd name="connsiteY648" fmla="*/ 1685632 h 4076903"/>
              <a:gd name="connsiteX649" fmla="*/ 4376515 w 7661657"/>
              <a:gd name="connsiteY649" fmla="*/ 1708471 h 4076903"/>
              <a:gd name="connsiteX650" fmla="*/ 4375888 w 7661657"/>
              <a:gd name="connsiteY650" fmla="*/ 1796076 h 4076903"/>
              <a:gd name="connsiteX651" fmla="*/ 4283279 w 7661657"/>
              <a:gd name="connsiteY651" fmla="*/ 1792946 h 4076903"/>
              <a:gd name="connsiteX652" fmla="*/ 4287659 w 7661657"/>
              <a:gd name="connsiteY652" fmla="*/ 1704091 h 4076903"/>
              <a:gd name="connsiteX653" fmla="*/ 4333260 w 7661657"/>
              <a:gd name="connsiteY653" fmla="*/ 1685632 h 4076903"/>
              <a:gd name="connsiteX654" fmla="*/ 1438111 w 7661657"/>
              <a:gd name="connsiteY654" fmla="*/ 1671240 h 4076903"/>
              <a:gd name="connsiteX655" fmla="*/ 1473700 w 7661657"/>
              <a:gd name="connsiteY655" fmla="*/ 1682190 h 4076903"/>
              <a:gd name="connsiteX656" fmla="*/ 1493098 w 7661657"/>
              <a:gd name="connsiteY656" fmla="*/ 1772297 h 4076903"/>
              <a:gd name="connsiteX657" fmla="*/ 1401114 w 7661657"/>
              <a:gd name="connsiteY657" fmla="*/ 1757279 h 4076903"/>
              <a:gd name="connsiteX658" fmla="*/ 1401114 w 7661657"/>
              <a:gd name="connsiteY658" fmla="*/ 1679062 h 4076903"/>
              <a:gd name="connsiteX659" fmla="*/ 1438111 w 7661657"/>
              <a:gd name="connsiteY659" fmla="*/ 1671240 h 4076903"/>
              <a:gd name="connsiteX660" fmla="*/ 4108619 w 7661657"/>
              <a:gd name="connsiteY660" fmla="*/ 1662871 h 4076903"/>
              <a:gd name="connsiteX661" fmla="*/ 4153125 w 7661657"/>
              <a:gd name="connsiteY661" fmla="*/ 1684067 h 4076903"/>
              <a:gd name="connsiteX662" fmla="*/ 4152498 w 7661657"/>
              <a:gd name="connsiteY662" fmla="*/ 1773549 h 4076903"/>
              <a:gd name="connsiteX663" fmla="*/ 4062391 w 7661657"/>
              <a:gd name="connsiteY663" fmla="*/ 1773549 h 4076903"/>
              <a:gd name="connsiteX664" fmla="*/ 4063643 w 7661657"/>
              <a:gd name="connsiteY664" fmla="*/ 1683442 h 4076903"/>
              <a:gd name="connsiteX665" fmla="*/ 4108619 w 7661657"/>
              <a:gd name="connsiteY665" fmla="*/ 1662871 h 4076903"/>
              <a:gd name="connsiteX666" fmla="*/ 1217537 w 7661657"/>
              <a:gd name="connsiteY666" fmla="*/ 1650512 h 4076903"/>
              <a:gd name="connsiteX667" fmla="*/ 1249058 w 7661657"/>
              <a:gd name="connsiteY667" fmla="*/ 1660290 h 4076903"/>
              <a:gd name="connsiteX668" fmla="*/ 1265953 w 7661657"/>
              <a:gd name="connsiteY668" fmla="*/ 1729747 h 4076903"/>
              <a:gd name="connsiteX669" fmla="*/ 1247808 w 7661657"/>
              <a:gd name="connsiteY669" fmla="*/ 1747267 h 4076903"/>
              <a:gd name="connsiteX670" fmla="*/ 1177724 w 7661657"/>
              <a:gd name="connsiteY670" fmla="*/ 1728495 h 4076903"/>
              <a:gd name="connsiteX671" fmla="*/ 1182730 w 7661657"/>
              <a:gd name="connsiteY671" fmla="*/ 1657160 h 4076903"/>
              <a:gd name="connsiteX672" fmla="*/ 1217537 w 7661657"/>
              <a:gd name="connsiteY672" fmla="*/ 1650512 h 4076903"/>
              <a:gd name="connsiteX673" fmla="*/ 3891330 w 7661657"/>
              <a:gd name="connsiteY673" fmla="*/ 1640344 h 4076903"/>
              <a:gd name="connsiteX674" fmla="*/ 3934115 w 7661657"/>
              <a:gd name="connsiteY674" fmla="*/ 1664045 h 4076903"/>
              <a:gd name="connsiteX675" fmla="*/ 3930360 w 7661657"/>
              <a:gd name="connsiteY675" fmla="*/ 1754150 h 4076903"/>
              <a:gd name="connsiteX676" fmla="*/ 3840880 w 7661657"/>
              <a:gd name="connsiteY676" fmla="*/ 1751022 h 4076903"/>
              <a:gd name="connsiteX677" fmla="*/ 3845260 w 7661657"/>
              <a:gd name="connsiteY677" fmla="*/ 1656535 h 4076903"/>
              <a:gd name="connsiteX678" fmla="*/ 3891330 w 7661657"/>
              <a:gd name="connsiteY678" fmla="*/ 1640344 h 4076903"/>
              <a:gd name="connsiteX679" fmla="*/ 995712 w 7661657"/>
              <a:gd name="connsiteY679" fmla="*/ 1631114 h 4076903"/>
              <a:gd name="connsiteX680" fmla="*/ 1028173 w 7661657"/>
              <a:gd name="connsiteY680" fmla="*/ 1641518 h 4076903"/>
              <a:gd name="connsiteX681" fmla="*/ 1043190 w 7661657"/>
              <a:gd name="connsiteY681" fmla="*/ 1722863 h 4076903"/>
              <a:gd name="connsiteX682" fmla="*/ 959966 w 7661657"/>
              <a:gd name="connsiteY682" fmla="*/ 1708471 h 4076903"/>
              <a:gd name="connsiteX683" fmla="*/ 961843 w 7661657"/>
              <a:gd name="connsiteY683" fmla="*/ 1637138 h 4076903"/>
              <a:gd name="connsiteX684" fmla="*/ 995712 w 7661657"/>
              <a:gd name="connsiteY684" fmla="*/ 1631114 h 4076903"/>
              <a:gd name="connsiteX685" fmla="*/ 6095426 w 7661657"/>
              <a:gd name="connsiteY685" fmla="*/ 1628376 h 4076903"/>
              <a:gd name="connsiteX686" fmla="*/ 6148614 w 7661657"/>
              <a:gd name="connsiteY686" fmla="*/ 1639014 h 4076903"/>
              <a:gd name="connsiteX687" fmla="*/ 6159877 w 7661657"/>
              <a:gd name="connsiteY687" fmla="*/ 1692202 h 4076903"/>
              <a:gd name="connsiteX688" fmla="*/ 6104186 w 7661657"/>
              <a:gd name="connsiteY688" fmla="*/ 1677810 h 4076903"/>
              <a:gd name="connsiteX689" fmla="*/ 6095426 w 7661657"/>
              <a:gd name="connsiteY689" fmla="*/ 1628376 h 4076903"/>
              <a:gd name="connsiteX690" fmla="*/ 5887445 w 7661657"/>
              <a:gd name="connsiteY690" fmla="*/ 1621963 h 4076903"/>
              <a:gd name="connsiteX691" fmla="*/ 5904575 w 7661657"/>
              <a:gd name="connsiteY691" fmla="*/ 1622744 h 4076903"/>
              <a:gd name="connsiteX692" fmla="*/ 5915212 w 7661657"/>
              <a:gd name="connsiteY692" fmla="*/ 1710975 h 4076903"/>
              <a:gd name="connsiteX693" fmla="*/ 5852012 w 7661657"/>
              <a:gd name="connsiteY693" fmla="*/ 1705343 h 4076903"/>
              <a:gd name="connsiteX694" fmla="*/ 5868908 w 7661657"/>
              <a:gd name="connsiteY694" fmla="*/ 1625874 h 4076903"/>
              <a:gd name="connsiteX695" fmla="*/ 5887445 w 7661657"/>
              <a:gd name="connsiteY695" fmla="*/ 1621963 h 4076903"/>
              <a:gd name="connsiteX696" fmla="*/ 3667862 w 7661657"/>
              <a:gd name="connsiteY696" fmla="*/ 1618834 h 4076903"/>
              <a:gd name="connsiteX697" fmla="*/ 3714480 w 7661657"/>
              <a:gd name="connsiteY697" fmla="*/ 1642768 h 4076903"/>
              <a:gd name="connsiteX698" fmla="*/ 3707597 w 7661657"/>
              <a:gd name="connsiteY698" fmla="*/ 1732250 h 4076903"/>
              <a:gd name="connsiteX699" fmla="*/ 3617490 w 7661657"/>
              <a:gd name="connsiteY699" fmla="*/ 1729121 h 4076903"/>
              <a:gd name="connsiteX700" fmla="*/ 3619367 w 7661657"/>
              <a:gd name="connsiteY700" fmla="*/ 1639014 h 4076903"/>
              <a:gd name="connsiteX701" fmla="*/ 3667862 w 7661657"/>
              <a:gd name="connsiteY701" fmla="*/ 1618834 h 4076903"/>
              <a:gd name="connsiteX702" fmla="*/ 833567 w 7661657"/>
              <a:gd name="connsiteY702" fmla="*/ 1613359 h 4076903"/>
              <a:gd name="connsiteX703" fmla="*/ 814168 w 7661657"/>
              <a:gd name="connsiteY703" fmla="*/ 1694706 h 4076903"/>
              <a:gd name="connsiteX704" fmla="*/ 747214 w 7661657"/>
              <a:gd name="connsiteY704" fmla="*/ 1695331 h 4076903"/>
              <a:gd name="connsiteX705" fmla="*/ 751594 w 7661657"/>
              <a:gd name="connsiteY705" fmla="*/ 1628376 h 4076903"/>
              <a:gd name="connsiteX706" fmla="*/ 833567 w 7661657"/>
              <a:gd name="connsiteY706" fmla="*/ 1613359 h 4076903"/>
              <a:gd name="connsiteX707" fmla="*/ 3456205 w 7661657"/>
              <a:gd name="connsiteY707" fmla="*/ 1606945 h 4076903"/>
              <a:gd name="connsiteX708" fmla="*/ 3500476 w 7661657"/>
              <a:gd name="connsiteY708" fmla="*/ 1628376 h 4076903"/>
              <a:gd name="connsiteX709" fmla="*/ 3496096 w 7661657"/>
              <a:gd name="connsiteY709" fmla="*/ 1722863 h 4076903"/>
              <a:gd name="connsiteX710" fmla="*/ 3410995 w 7661657"/>
              <a:gd name="connsiteY710" fmla="*/ 1720986 h 4076903"/>
              <a:gd name="connsiteX711" fmla="*/ 3410995 w 7661657"/>
              <a:gd name="connsiteY711" fmla="*/ 1625874 h 4076903"/>
              <a:gd name="connsiteX712" fmla="*/ 3456205 w 7661657"/>
              <a:gd name="connsiteY712" fmla="*/ 1606945 h 4076903"/>
              <a:gd name="connsiteX713" fmla="*/ 563871 w 7661657"/>
              <a:gd name="connsiteY713" fmla="*/ 1597090 h 4076903"/>
              <a:gd name="connsiteX714" fmla="*/ 597037 w 7661657"/>
              <a:gd name="connsiteY714" fmla="*/ 1608979 h 4076903"/>
              <a:gd name="connsiteX715" fmla="*/ 606422 w 7661657"/>
              <a:gd name="connsiteY715" fmla="*/ 1644020 h 4076903"/>
              <a:gd name="connsiteX716" fmla="*/ 566375 w 7661657"/>
              <a:gd name="connsiteY716" fmla="*/ 1632131 h 4076903"/>
              <a:gd name="connsiteX717" fmla="*/ 563871 w 7661657"/>
              <a:gd name="connsiteY717" fmla="*/ 1597090 h 4076903"/>
              <a:gd name="connsiteX718" fmla="*/ 3231408 w 7661657"/>
              <a:gd name="connsiteY718" fmla="*/ 1585357 h 4076903"/>
              <a:gd name="connsiteX719" fmla="*/ 3275836 w 7661657"/>
              <a:gd name="connsiteY719" fmla="*/ 1605224 h 4076903"/>
              <a:gd name="connsiteX720" fmla="*/ 3280841 w 7661657"/>
              <a:gd name="connsiteY720" fmla="*/ 1694079 h 4076903"/>
              <a:gd name="connsiteX721" fmla="*/ 3190734 w 7661657"/>
              <a:gd name="connsiteY721" fmla="*/ 1700337 h 4076903"/>
              <a:gd name="connsiteX722" fmla="*/ 3186980 w 7661657"/>
              <a:gd name="connsiteY722" fmla="*/ 1605850 h 4076903"/>
              <a:gd name="connsiteX723" fmla="*/ 3231408 w 7661657"/>
              <a:gd name="connsiteY723" fmla="*/ 1585357 h 4076903"/>
              <a:gd name="connsiteX724" fmla="*/ 5685878 w 7661657"/>
              <a:gd name="connsiteY724" fmla="*/ 1584574 h 4076903"/>
              <a:gd name="connsiteX725" fmla="*/ 5720606 w 7661657"/>
              <a:gd name="connsiteY725" fmla="*/ 1602095 h 4076903"/>
              <a:gd name="connsiteX726" fmla="*/ 5739378 w 7661657"/>
              <a:gd name="connsiteY726" fmla="*/ 1695957 h 4076903"/>
              <a:gd name="connsiteX727" fmla="*/ 5645518 w 7661657"/>
              <a:gd name="connsiteY727" fmla="*/ 1679687 h 4076903"/>
              <a:gd name="connsiteX728" fmla="*/ 5647396 w 7661657"/>
              <a:gd name="connsiteY728" fmla="*/ 1606475 h 4076903"/>
              <a:gd name="connsiteX729" fmla="*/ 5685878 w 7661657"/>
              <a:gd name="connsiteY729" fmla="*/ 1584574 h 4076903"/>
              <a:gd name="connsiteX730" fmla="*/ 3015918 w 7661657"/>
              <a:gd name="connsiteY730" fmla="*/ 1563065 h 4076903"/>
              <a:gd name="connsiteX731" fmla="*/ 3058703 w 7661657"/>
              <a:gd name="connsiteY731" fmla="*/ 1586452 h 4076903"/>
              <a:gd name="connsiteX732" fmla="*/ 3055574 w 7661657"/>
              <a:gd name="connsiteY732" fmla="*/ 1675933 h 4076903"/>
              <a:gd name="connsiteX733" fmla="*/ 2966094 w 7661657"/>
              <a:gd name="connsiteY733" fmla="*/ 1674055 h 4076903"/>
              <a:gd name="connsiteX734" fmla="*/ 2969848 w 7661657"/>
              <a:gd name="connsiteY734" fmla="*/ 1579568 h 4076903"/>
              <a:gd name="connsiteX735" fmla="*/ 3015918 w 7661657"/>
              <a:gd name="connsiteY735" fmla="*/ 1563065 h 4076903"/>
              <a:gd name="connsiteX736" fmla="*/ 2791512 w 7661657"/>
              <a:gd name="connsiteY736" fmla="*/ 1541477 h 4076903"/>
              <a:gd name="connsiteX737" fmla="*/ 2835313 w 7661657"/>
              <a:gd name="connsiteY737" fmla="*/ 1563926 h 4076903"/>
              <a:gd name="connsiteX738" fmla="*/ 2831559 w 7661657"/>
              <a:gd name="connsiteY738" fmla="*/ 1653406 h 4076903"/>
              <a:gd name="connsiteX739" fmla="*/ 2741452 w 7661657"/>
              <a:gd name="connsiteY739" fmla="*/ 1650903 h 4076903"/>
              <a:gd name="connsiteX740" fmla="*/ 2745832 w 7661657"/>
              <a:gd name="connsiteY740" fmla="*/ 1560796 h 4076903"/>
              <a:gd name="connsiteX741" fmla="*/ 2791512 w 7661657"/>
              <a:gd name="connsiteY741" fmla="*/ 1541477 h 4076903"/>
              <a:gd name="connsiteX742" fmla="*/ 2569373 w 7661657"/>
              <a:gd name="connsiteY742" fmla="*/ 1520436 h 4076903"/>
              <a:gd name="connsiteX743" fmla="*/ 2614426 w 7661657"/>
              <a:gd name="connsiteY743" fmla="*/ 1541399 h 4076903"/>
              <a:gd name="connsiteX744" fmla="*/ 2610046 w 7661657"/>
              <a:gd name="connsiteY744" fmla="*/ 1630879 h 4076903"/>
              <a:gd name="connsiteX745" fmla="*/ 2521191 w 7661657"/>
              <a:gd name="connsiteY745" fmla="*/ 1627751 h 4076903"/>
              <a:gd name="connsiteX746" fmla="*/ 2524319 w 7661657"/>
              <a:gd name="connsiteY746" fmla="*/ 1538896 h 4076903"/>
              <a:gd name="connsiteX747" fmla="*/ 2569373 w 7661657"/>
              <a:gd name="connsiteY747" fmla="*/ 1520436 h 4076903"/>
              <a:gd name="connsiteX748" fmla="*/ 5014458 w 7661657"/>
              <a:gd name="connsiteY748" fmla="*/ 1509642 h 4076903"/>
              <a:gd name="connsiteX749" fmla="*/ 5059823 w 7661657"/>
              <a:gd name="connsiteY749" fmla="*/ 1530136 h 4076903"/>
              <a:gd name="connsiteX750" fmla="*/ 5083602 w 7661657"/>
              <a:gd name="connsiteY750" fmla="*/ 1591458 h 4076903"/>
              <a:gd name="connsiteX751" fmla="*/ 4964711 w 7661657"/>
              <a:gd name="connsiteY751" fmla="*/ 1603972 h 4076903"/>
              <a:gd name="connsiteX752" fmla="*/ 4972846 w 7661657"/>
              <a:gd name="connsiteY752" fmla="*/ 1533264 h 4076903"/>
              <a:gd name="connsiteX753" fmla="*/ 5014458 w 7661657"/>
              <a:gd name="connsiteY753" fmla="*/ 1509642 h 4076903"/>
              <a:gd name="connsiteX754" fmla="*/ 4779492 w 7661657"/>
              <a:gd name="connsiteY754" fmla="*/ 1508860 h 4076903"/>
              <a:gd name="connsiteX755" fmla="*/ 4829551 w 7661657"/>
              <a:gd name="connsiteY755" fmla="*/ 1521375 h 4076903"/>
              <a:gd name="connsiteX756" fmla="*/ 4843317 w 7661657"/>
              <a:gd name="connsiteY756" fmla="*/ 1577691 h 4076903"/>
              <a:gd name="connsiteX757" fmla="*/ 4771357 w 7661657"/>
              <a:gd name="connsiteY757" fmla="*/ 1572060 h 4076903"/>
              <a:gd name="connsiteX758" fmla="*/ 4779492 w 7661657"/>
              <a:gd name="connsiteY758" fmla="*/ 1508860 h 4076903"/>
              <a:gd name="connsiteX759" fmla="*/ 2138081 w 7661657"/>
              <a:gd name="connsiteY759" fmla="*/ 1500334 h 4076903"/>
              <a:gd name="connsiteX760" fmla="*/ 2178910 w 7661657"/>
              <a:gd name="connsiteY760" fmla="*/ 1511363 h 4076903"/>
              <a:gd name="connsiteX761" fmla="*/ 2173905 w 7661657"/>
              <a:gd name="connsiteY761" fmla="*/ 1598342 h 4076903"/>
              <a:gd name="connsiteX762" fmla="*/ 2102570 w 7661657"/>
              <a:gd name="connsiteY762" fmla="*/ 1607727 h 4076903"/>
              <a:gd name="connsiteX763" fmla="*/ 2096313 w 7661657"/>
              <a:gd name="connsiteY763" fmla="*/ 1505731 h 4076903"/>
              <a:gd name="connsiteX764" fmla="*/ 2138081 w 7661657"/>
              <a:gd name="connsiteY764" fmla="*/ 1500334 h 4076903"/>
              <a:gd name="connsiteX765" fmla="*/ 4573388 w 7661657"/>
              <a:gd name="connsiteY765" fmla="*/ 1486412 h 4076903"/>
              <a:gd name="connsiteX766" fmla="*/ 4618050 w 7661657"/>
              <a:gd name="connsiteY766" fmla="*/ 1506983 h 4076903"/>
              <a:gd name="connsiteX767" fmla="*/ 4618677 w 7661657"/>
              <a:gd name="connsiteY767" fmla="*/ 1595838 h 4076903"/>
              <a:gd name="connsiteX768" fmla="*/ 4532950 w 7661657"/>
              <a:gd name="connsiteY768" fmla="*/ 1602095 h 4076903"/>
              <a:gd name="connsiteX769" fmla="*/ 4529195 w 7661657"/>
              <a:gd name="connsiteY769" fmla="*/ 1507610 h 4076903"/>
              <a:gd name="connsiteX770" fmla="*/ 4573388 w 7661657"/>
              <a:gd name="connsiteY770" fmla="*/ 1486412 h 4076903"/>
              <a:gd name="connsiteX771" fmla="*/ 1909998 w 7661657"/>
              <a:gd name="connsiteY771" fmla="*/ 1479294 h 4076903"/>
              <a:gd name="connsiteX772" fmla="*/ 1946760 w 7661657"/>
              <a:gd name="connsiteY772" fmla="*/ 1502603 h 4076903"/>
              <a:gd name="connsiteX773" fmla="*/ 1958650 w 7661657"/>
              <a:gd name="connsiteY773" fmla="*/ 1604599 h 4076903"/>
              <a:gd name="connsiteX774" fmla="*/ 1858531 w 7661657"/>
              <a:gd name="connsiteY774" fmla="*/ 1580195 h 4076903"/>
              <a:gd name="connsiteX775" fmla="*/ 1864788 w 7661657"/>
              <a:gd name="connsiteY775" fmla="*/ 1492591 h 4076903"/>
              <a:gd name="connsiteX776" fmla="*/ 1909998 w 7661657"/>
              <a:gd name="connsiteY776" fmla="*/ 1479294 h 4076903"/>
              <a:gd name="connsiteX777" fmla="*/ 1681838 w 7661657"/>
              <a:gd name="connsiteY777" fmla="*/ 1467248 h 4076903"/>
              <a:gd name="connsiteX778" fmla="*/ 1717740 w 7661657"/>
              <a:gd name="connsiteY778" fmla="*/ 1476947 h 4076903"/>
              <a:gd name="connsiteX779" fmla="*/ 1738389 w 7661657"/>
              <a:gd name="connsiteY779" fmla="*/ 1555791 h 4076903"/>
              <a:gd name="connsiteX780" fmla="*/ 1720868 w 7661657"/>
              <a:gd name="connsiteY780" fmla="*/ 1573938 h 4076903"/>
              <a:gd name="connsiteX781" fmla="*/ 1640147 w 7661657"/>
              <a:gd name="connsiteY781" fmla="*/ 1557042 h 4076903"/>
              <a:gd name="connsiteX782" fmla="*/ 1642650 w 7661657"/>
              <a:gd name="connsiteY782" fmla="*/ 1476321 h 4076903"/>
              <a:gd name="connsiteX783" fmla="*/ 1681838 w 7661657"/>
              <a:gd name="connsiteY783" fmla="*/ 1467248 h 4076903"/>
              <a:gd name="connsiteX784" fmla="*/ 4356882 w 7661657"/>
              <a:gd name="connsiteY784" fmla="*/ 1463259 h 4076903"/>
              <a:gd name="connsiteX785" fmla="*/ 4399667 w 7661657"/>
              <a:gd name="connsiteY785" fmla="*/ 1486333 h 4076903"/>
              <a:gd name="connsiteX786" fmla="*/ 4397164 w 7661657"/>
              <a:gd name="connsiteY786" fmla="*/ 1575815 h 4076903"/>
              <a:gd name="connsiteX787" fmla="*/ 4307057 w 7661657"/>
              <a:gd name="connsiteY787" fmla="*/ 1574563 h 4076903"/>
              <a:gd name="connsiteX788" fmla="*/ 4310812 w 7661657"/>
              <a:gd name="connsiteY788" fmla="*/ 1480076 h 4076903"/>
              <a:gd name="connsiteX789" fmla="*/ 4356882 w 7661657"/>
              <a:gd name="connsiteY789" fmla="*/ 1463259 h 4076903"/>
              <a:gd name="connsiteX790" fmla="*/ 5969026 w 7661657"/>
              <a:gd name="connsiteY790" fmla="*/ 1442532 h 4076903"/>
              <a:gd name="connsiteX791" fmla="*/ 5977787 w 7661657"/>
              <a:gd name="connsiteY791" fmla="*/ 1451917 h 4076903"/>
              <a:gd name="connsiteX792" fmla="*/ 5960891 w 7661657"/>
              <a:gd name="connsiteY792" fmla="*/ 1480701 h 4076903"/>
              <a:gd name="connsiteX793" fmla="*/ 5919592 w 7661657"/>
              <a:gd name="connsiteY793" fmla="*/ 1493216 h 4076903"/>
              <a:gd name="connsiteX794" fmla="*/ 5926476 w 7661657"/>
              <a:gd name="connsiteY794" fmla="*/ 1463807 h 4076903"/>
              <a:gd name="connsiteX795" fmla="*/ 5969026 w 7661657"/>
              <a:gd name="connsiteY795" fmla="*/ 1442532 h 4076903"/>
              <a:gd name="connsiteX796" fmla="*/ 1521256 w 7661657"/>
              <a:gd name="connsiteY796" fmla="*/ 1442532 h 4076903"/>
              <a:gd name="connsiteX797" fmla="*/ 1491846 w 7661657"/>
              <a:gd name="connsiteY797" fmla="*/ 1537644 h 4076903"/>
              <a:gd name="connsiteX798" fmla="*/ 1418008 w 7661657"/>
              <a:gd name="connsiteY798" fmla="*/ 1532012 h 4076903"/>
              <a:gd name="connsiteX799" fmla="*/ 1424267 w 7661657"/>
              <a:gd name="connsiteY799" fmla="*/ 1453169 h 4076903"/>
              <a:gd name="connsiteX800" fmla="*/ 1521256 w 7661657"/>
              <a:gd name="connsiteY800" fmla="*/ 1442532 h 4076903"/>
              <a:gd name="connsiteX801" fmla="*/ 4130677 w 7661657"/>
              <a:gd name="connsiteY801" fmla="*/ 1440106 h 4076903"/>
              <a:gd name="connsiteX802" fmla="*/ 4176277 w 7661657"/>
              <a:gd name="connsiteY802" fmla="*/ 1460052 h 4076903"/>
              <a:gd name="connsiteX803" fmla="*/ 4177529 w 7661657"/>
              <a:gd name="connsiteY803" fmla="*/ 1550784 h 4076903"/>
              <a:gd name="connsiteX804" fmla="*/ 4081790 w 7661657"/>
              <a:gd name="connsiteY804" fmla="*/ 1550159 h 4076903"/>
              <a:gd name="connsiteX805" fmla="*/ 4085545 w 7661657"/>
              <a:gd name="connsiteY805" fmla="*/ 1460052 h 4076903"/>
              <a:gd name="connsiteX806" fmla="*/ 4130677 w 7661657"/>
              <a:gd name="connsiteY806" fmla="*/ 1440106 h 4076903"/>
              <a:gd name="connsiteX807" fmla="*/ 6181778 w 7661657"/>
              <a:gd name="connsiteY807" fmla="*/ 1430016 h 4076903"/>
              <a:gd name="connsiteX808" fmla="*/ 6177398 w 7661657"/>
              <a:gd name="connsiteY808" fmla="*/ 1478199 h 4076903"/>
              <a:gd name="connsiteX809" fmla="*/ 6112948 w 7661657"/>
              <a:gd name="connsiteY809" fmla="*/ 1493843 h 4076903"/>
              <a:gd name="connsiteX810" fmla="*/ 6122332 w 7661657"/>
              <a:gd name="connsiteY810" fmla="*/ 1445035 h 4076903"/>
              <a:gd name="connsiteX811" fmla="*/ 6181778 w 7661657"/>
              <a:gd name="connsiteY811" fmla="*/ 1430016 h 4076903"/>
              <a:gd name="connsiteX812" fmla="*/ 3910494 w 7661657"/>
              <a:gd name="connsiteY812" fmla="*/ 1418128 h 4076903"/>
              <a:gd name="connsiteX813" fmla="*/ 3954764 w 7661657"/>
              <a:gd name="connsiteY813" fmla="*/ 1438152 h 4076903"/>
              <a:gd name="connsiteX814" fmla="*/ 3952262 w 7661657"/>
              <a:gd name="connsiteY814" fmla="*/ 1533264 h 4076903"/>
              <a:gd name="connsiteX815" fmla="*/ 3862780 w 7661657"/>
              <a:gd name="connsiteY815" fmla="*/ 1530762 h 4076903"/>
              <a:gd name="connsiteX816" fmla="*/ 3865284 w 7661657"/>
              <a:gd name="connsiteY816" fmla="*/ 1435648 h 4076903"/>
              <a:gd name="connsiteX817" fmla="*/ 3910494 w 7661657"/>
              <a:gd name="connsiteY817" fmla="*/ 1418128 h 4076903"/>
              <a:gd name="connsiteX818" fmla="*/ 1239907 w 7661657"/>
              <a:gd name="connsiteY818" fmla="*/ 1417814 h 4076903"/>
              <a:gd name="connsiteX819" fmla="*/ 1275340 w 7661657"/>
              <a:gd name="connsiteY819" fmla="*/ 1438152 h 4076903"/>
              <a:gd name="connsiteX820" fmla="*/ 1292235 w 7661657"/>
              <a:gd name="connsiteY820" fmla="*/ 1532012 h 4076903"/>
              <a:gd name="connsiteX821" fmla="*/ 1199000 w 7661657"/>
              <a:gd name="connsiteY821" fmla="*/ 1509485 h 4076903"/>
              <a:gd name="connsiteX822" fmla="*/ 1200250 w 7661657"/>
              <a:gd name="connsiteY822" fmla="*/ 1435023 h 4076903"/>
              <a:gd name="connsiteX823" fmla="*/ 1239907 w 7661657"/>
              <a:gd name="connsiteY823" fmla="*/ 1417814 h 4076903"/>
              <a:gd name="connsiteX824" fmla="*/ 1003142 w 7661657"/>
              <a:gd name="connsiteY824" fmla="*/ 1403109 h 4076903"/>
              <a:gd name="connsiteX825" fmla="*/ 1019411 w 7661657"/>
              <a:gd name="connsiteY825" fmla="*/ 1445660 h 4076903"/>
              <a:gd name="connsiteX826" fmla="*/ 1025043 w 7661657"/>
              <a:gd name="connsiteY826" fmla="*/ 1502603 h 4076903"/>
              <a:gd name="connsiteX827" fmla="*/ 996259 w 7661657"/>
              <a:gd name="connsiteY827" fmla="*/ 1498223 h 4076903"/>
              <a:gd name="connsiteX828" fmla="*/ 965598 w 7661657"/>
              <a:gd name="connsiteY828" fmla="*/ 1451917 h 4076903"/>
              <a:gd name="connsiteX829" fmla="*/ 1003142 w 7661657"/>
              <a:gd name="connsiteY829" fmla="*/ 1403109 h 4076903"/>
              <a:gd name="connsiteX830" fmla="*/ 3686322 w 7661657"/>
              <a:gd name="connsiteY830" fmla="*/ 1395367 h 4076903"/>
              <a:gd name="connsiteX831" fmla="*/ 3731374 w 7661657"/>
              <a:gd name="connsiteY831" fmla="*/ 1414998 h 4076903"/>
              <a:gd name="connsiteX832" fmla="*/ 3732001 w 7661657"/>
              <a:gd name="connsiteY832" fmla="*/ 1510111 h 4076903"/>
              <a:gd name="connsiteX833" fmla="*/ 3646274 w 7661657"/>
              <a:gd name="connsiteY833" fmla="*/ 1514492 h 4076903"/>
              <a:gd name="connsiteX834" fmla="*/ 3641269 w 7661657"/>
              <a:gd name="connsiteY834" fmla="*/ 1415625 h 4076903"/>
              <a:gd name="connsiteX835" fmla="*/ 3686322 w 7661657"/>
              <a:gd name="connsiteY835" fmla="*/ 1395367 h 4076903"/>
              <a:gd name="connsiteX836" fmla="*/ 810179 w 7661657"/>
              <a:gd name="connsiteY836" fmla="*/ 1387857 h 4076903"/>
              <a:gd name="connsiteX837" fmla="*/ 842952 w 7661657"/>
              <a:gd name="connsiteY837" fmla="*/ 1411871 h 4076903"/>
              <a:gd name="connsiteX838" fmla="*/ 834192 w 7661657"/>
              <a:gd name="connsiteY838" fmla="*/ 1477573 h 4076903"/>
              <a:gd name="connsiteX839" fmla="*/ 752220 w 7661657"/>
              <a:gd name="connsiteY839" fmla="*/ 1486333 h 4076903"/>
              <a:gd name="connsiteX840" fmla="*/ 772244 w 7661657"/>
              <a:gd name="connsiteY840" fmla="*/ 1405613 h 4076903"/>
              <a:gd name="connsiteX841" fmla="*/ 810179 w 7661657"/>
              <a:gd name="connsiteY841" fmla="*/ 1387857 h 4076903"/>
              <a:gd name="connsiteX842" fmla="*/ 638336 w 7661657"/>
              <a:gd name="connsiteY842" fmla="*/ 1384962 h 4076903"/>
              <a:gd name="connsiteX843" fmla="*/ 608925 w 7661657"/>
              <a:gd name="connsiteY843" fmla="*/ 1457549 h 4076903"/>
              <a:gd name="connsiteX844" fmla="*/ 561369 w 7661657"/>
              <a:gd name="connsiteY844" fmla="*/ 1460052 h 4076903"/>
              <a:gd name="connsiteX845" fmla="*/ 592030 w 7661657"/>
              <a:gd name="connsiteY845" fmla="*/ 1388719 h 4076903"/>
              <a:gd name="connsiteX846" fmla="*/ 638336 w 7661657"/>
              <a:gd name="connsiteY846" fmla="*/ 1384962 h 4076903"/>
              <a:gd name="connsiteX847" fmla="*/ 3467469 w 7661657"/>
              <a:gd name="connsiteY847" fmla="*/ 1373074 h 4076903"/>
              <a:gd name="connsiteX848" fmla="*/ 3514868 w 7661657"/>
              <a:gd name="connsiteY848" fmla="*/ 1396852 h 4076903"/>
              <a:gd name="connsiteX849" fmla="*/ 3516120 w 7661657"/>
              <a:gd name="connsiteY849" fmla="*/ 1483831 h 4076903"/>
              <a:gd name="connsiteX850" fmla="*/ 3416002 w 7661657"/>
              <a:gd name="connsiteY850" fmla="*/ 1485083 h 4076903"/>
              <a:gd name="connsiteX851" fmla="*/ 3419129 w 7661657"/>
              <a:gd name="connsiteY851" fmla="*/ 1394349 h 4076903"/>
              <a:gd name="connsiteX852" fmla="*/ 3467469 w 7661657"/>
              <a:gd name="connsiteY852" fmla="*/ 1373074 h 4076903"/>
              <a:gd name="connsiteX853" fmla="*/ 3259410 w 7661657"/>
              <a:gd name="connsiteY853" fmla="*/ 1363062 h 4076903"/>
              <a:gd name="connsiteX854" fmla="*/ 3305871 w 7661657"/>
              <a:gd name="connsiteY854" fmla="*/ 1388092 h 4076903"/>
              <a:gd name="connsiteX855" fmla="*/ 3294608 w 7661657"/>
              <a:gd name="connsiteY855" fmla="*/ 1481953 h 4076903"/>
              <a:gd name="connsiteX856" fmla="*/ 3208881 w 7661657"/>
              <a:gd name="connsiteY856" fmla="*/ 1476321 h 4076903"/>
              <a:gd name="connsiteX857" fmla="*/ 3210133 w 7661657"/>
              <a:gd name="connsiteY857" fmla="*/ 1381209 h 4076903"/>
              <a:gd name="connsiteX858" fmla="*/ 3259410 w 7661657"/>
              <a:gd name="connsiteY858" fmla="*/ 1363062 h 4076903"/>
              <a:gd name="connsiteX859" fmla="*/ 5200616 w 7661657"/>
              <a:gd name="connsiteY859" fmla="*/ 1351173 h 4076903"/>
              <a:gd name="connsiteX860" fmla="*/ 5266944 w 7661657"/>
              <a:gd name="connsiteY860" fmla="*/ 1371197 h 4076903"/>
              <a:gd name="connsiteX861" fmla="*/ 5260687 w 7661657"/>
              <a:gd name="connsiteY861" fmla="*/ 1436900 h 4076903"/>
              <a:gd name="connsiteX862" fmla="*/ 5209376 w 7661657"/>
              <a:gd name="connsiteY862" fmla="*/ 1427513 h 4076903"/>
              <a:gd name="connsiteX863" fmla="*/ 5200616 w 7661657"/>
              <a:gd name="connsiteY863" fmla="*/ 1351173 h 4076903"/>
              <a:gd name="connsiteX864" fmla="*/ 3038992 w 7661657"/>
              <a:gd name="connsiteY864" fmla="*/ 1340848 h 4076903"/>
              <a:gd name="connsiteX865" fmla="*/ 3081855 w 7661657"/>
              <a:gd name="connsiteY865" fmla="*/ 1364314 h 4076903"/>
              <a:gd name="connsiteX866" fmla="*/ 3073721 w 7661657"/>
              <a:gd name="connsiteY866" fmla="*/ 1458800 h 4076903"/>
              <a:gd name="connsiteX867" fmla="*/ 2987368 w 7661657"/>
              <a:gd name="connsiteY867" fmla="*/ 1454420 h 4076903"/>
              <a:gd name="connsiteX868" fmla="*/ 2992375 w 7661657"/>
              <a:gd name="connsiteY868" fmla="*/ 1356805 h 4076903"/>
              <a:gd name="connsiteX869" fmla="*/ 3038992 w 7661657"/>
              <a:gd name="connsiteY869" fmla="*/ 1340848 h 4076903"/>
              <a:gd name="connsiteX870" fmla="*/ 2809971 w 7661657"/>
              <a:gd name="connsiteY870" fmla="*/ 1318400 h 4076903"/>
              <a:gd name="connsiteX871" fmla="*/ 2855337 w 7661657"/>
              <a:gd name="connsiteY871" fmla="*/ 1337406 h 4076903"/>
              <a:gd name="connsiteX872" fmla="*/ 2854711 w 7661657"/>
              <a:gd name="connsiteY872" fmla="*/ 1433145 h 4076903"/>
              <a:gd name="connsiteX873" fmla="*/ 2764604 w 7661657"/>
              <a:gd name="connsiteY873" fmla="*/ 1429391 h 4076903"/>
              <a:gd name="connsiteX874" fmla="*/ 2764604 w 7661657"/>
              <a:gd name="connsiteY874" fmla="*/ 1339284 h 4076903"/>
              <a:gd name="connsiteX875" fmla="*/ 2809971 w 7661657"/>
              <a:gd name="connsiteY875" fmla="*/ 1318400 h 4076903"/>
              <a:gd name="connsiteX876" fmla="*/ 5029163 w 7661657"/>
              <a:gd name="connsiteY876" fmla="*/ 1308936 h 4076903"/>
              <a:gd name="connsiteX877" fmla="*/ 5069835 w 7661657"/>
              <a:gd name="connsiteY877" fmla="*/ 1319261 h 4076903"/>
              <a:gd name="connsiteX878" fmla="*/ 5072965 w 7661657"/>
              <a:gd name="connsiteY878" fmla="*/ 1407489 h 4076903"/>
              <a:gd name="connsiteX879" fmla="*/ 4983483 w 7661657"/>
              <a:gd name="connsiteY879" fmla="*/ 1404361 h 4076903"/>
              <a:gd name="connsiteX880" fmla="*/ 4988490 w 7661657"/>
              <a:gd name="connsiteY880" fmla="*/ 1317384 h 4076903"/>
              <a:gd name="connsiteX881" fmla="*/ 5029163 w 7661657"/>
              <a:gd name="connsiteY881" fmla="*/ 1308936 h 4076903"/>
              <a:gd name="connsiteX882" fmla="*/ 2593386 w 7661657"/>
              <a:gd name="connsiteY882" fmla="*/ 1297046 h 4076903"/>
              <a:gd name="connsiteX883" fmla="*/ 2636953 w 7661657"/>
              <a:gd name="connsiteY883" fmla="*/ 1319886 h 4076903"/>
              <a:gd name="connsiteX884" fmla="*/ 2629445 w 7661657"/>
              <a:gd name="connsiteY884" fmla="*/ 1413748 h 4076903"/>
              <a:gd name="connsiteX885" fmla="*/ 2544343 w 7661657"/>
              <a:gd name="connsiteY885" fmla="*/ 1408116 h 4076903"/>
              <a:gd name="connsiteX886" fmla="*/ 2547473 w 7661657"/>
              <a:gd name="connsiteY886" fmla="*/ 1313629 h 4076903"/>
              <a:gd name="connsiteX887" fmla="*/ 2593386 w 7661657"/>
              <a:gd name="connsiteY887" fmla="*/ 1297046 h 4076903"/>
              <a:gd name="connsiteX888" fmla="*/ 2355761 w 7661657"/>
              <a:gd name="connsiteY888" fmla="*/ 1287269 h 4076903"/>
              <a:gd name="connsiteX889" fmla="*/ 2401675 w 7661657"/>
              <a:gd name="connsiteY889" fmla="*/ 1306120 h 4076903"/>
              <a:gd name="connsiteX890" fmla="*/ 2401048 w 7661657"/>
              <a:gd name="connsiteY890" fmla="*/ 1395601 h 4076903"/>
              <a:gd name="connsiteX891" fmla="*/ 2312193 w 7661657"/>
              <a:gd name="connsiteY891" fmla="*/ 1396226 h 4076903"/>
              <a:gd name="connsiteX892" fmla="*/ 2312193 w 7661657"/>
              <a:gd name="connsiteY892" fmla="*/ 1307372 h 4076903"/>
              <a:gd name="connsiteX893" fmla="*/ 2355761 w 7661657"/>
              <a:gd name="connsiteY893" fmla="*/ 1287269 h 4076903"/>
              <a:gd name="connsiteX894" fmla="*/ 6782490 w 7661657"/>
              <a:gd name="connsiteY894" fmla="*/ 1278587 h 4076903"/>
              <a:gd name="connsiteX895" fmla="*/ 6849444 w 7661657"/>
              <a:gd name="connsiteY895" fmla="*/ 1298610 h 4076903"/>
              <a:gd name="connsiteX896" fmla="*/ 6858830 w 7661657"/>
              <a:gd name="connsiteY896" fmla="*/ 1327394 h 4076903"/>
              <a:gd name="connsiteX897" fmla="*/ 6761841 w 7661657"/>
              <a:gd name="connsiteY897" fmla="*/ 1339910 h 4076903"/>
              <a:gd name="connsiteX898" fmla="*/ 6782490 w 7661657"/>
              <a:gd name="connsiteY898" fmla="*/ 1278587 h 4076903"/>
              <a:gd name="connsiteX899" fmla="*/ 4806399 w 7661657"/>
              <a:gd name="connsiteY899" fmla="*/ 1276084 h 4076903"/>
              <a:gd name="connsiteX900" fmla="*/ 4852077 w 7661657"/>
              <a:gd name="connsiteY900" fmla="*/ 1295482 h 4076903"/>
              <a:gd name="connsiteX901" fmla="*/ 4850827 w 7661657"/>
              <a:gd name="connsiteY901" fmla="*/ 1385589 h 4076903"/>
              <a:gd name="connsiteX902" fmla="*/ 4761971 w 7661657"/>
              <a:gd name="connsiteY902" fmla="*/ 1384962 h 4076903"/>
              <a:gd name="connsiteX903" fmla="*/ 4762597 w 7661657"/>
              <a:gd name="connsiteY903" fmla="*/ 1296107 h 4076903"/>
              <a:gd name="connsiteX904" fmla="*/ 4806399 w 7661657"/>
              <a:gd name="connsiteY904" fmla="*/ 1276084 h 4076903"/>
              <a:gd name="connsiteX905" fmla="*/ 2138942 w 7661657"/>
              <a:gd name="connsiteY905" fmla="*/ 1275850 h 4076903"/>
              <a:gd name="connsiteX906" fmla="*/ 2178910 w 7661657"/>
              <a:gd name="connsiteY906" fmla="*/ 1288600 h 4076903"/>
              <a:gd name="connsiteX907" fmla="*/ 2180787 w 7661657"/>
              <a:gd name="connsiteY907" fmla="*/ 1374325 h 4076903"/>
              <a:gd name="connsiteX908" fmla="*/ 2087553 w 7661657"/>
              <a:gd name="connsiteY908" fmla="*/ 1369320 h 4076903"/>
              <a:gd name="connsiteX909" fmla="*/ 2097563 w 7661657"/>
              <a:gd name="connsiteY909" fmla="*/ 1282341 h 4076903"/>
              <a:gd name="connsiteX910" fmla="*/ 2138942 w 7661657"/>
              <a:gd name="connsiteY910" fmla="*/ 1275850 h 4076903"/>
              <a:gd name="connsiteX911" fmla="*/ 4598340 w 7661657"/>
              <a:gd name="connsiteY911" fmla="*/ 1263647 h 4076903"/>
              <a:gd name="connsiteX912" fmla="*/ 4641829 w 7661657"/>
              <a:gd name="connsiteY912" fmla="*/ 1285470 h 4076903"/>
              <a:gd name="connsiteX913" fmla="*/ 4641829 w 7661657"/>
              <a:gd name="connsiteY913" fmla="*/ 1374952 h 4076903"/>
              <a:gd name="connsiteX914" fmla="*/ 4552347 w 7661657"/>
              <a:gd name="connsiteY914" fmla="*/ 1376202 h 4076903"/>
              <a:gd name="connsiteX915" fmla="*/ 4552974 w 7661657"/>
              <a:gd name="connsiteY915" fmla="*/ 1281715 h 4076903"/>
              <a:gd name="connsiteX916" fmla="*/ 4598340 w 7661657"/>
              <a:gd name="connsiteY916" fmla="*/ 1263647 h 4076903"/>
              <a:gd name="connsiteX917" fmla="*/ 1952392 w 7661657"/>
              <a:gd name="connsiteY917" fmla="*/ 1260441 h 4076903"/>
              <a:gd name="connsiteX918" fmla="*/ 1966784 w 7661657"/>
              <a:gd name="connsiteY918" fmla="*/ 1361185 h 4076903"/>
              <a:gd name="connsiteX919" fmla="*/ 1884187 w 7661657"/>
              <a:gd name="connsiteY919" fmla="*/ 1362437 h 4076903"/>
              <a:gd name="connsiteX920" fmla="*/ 1882309 w 7661657"/>
              <a:gd name="connsiteY920" fmla="*/ 1276083 h 4076903"/>
              <a:gd name="connsiteX921" fmla="*/ 1952392 w 7661657"/>
              <a:gd name="connsiteY921" fmla="*/ 1260441 h 4076903"/>
              <a:gd name="connsiteX922" fmla="*/ 1717740 w 7661657"/>
              <a:gd name="connsiteY922" fmla="*/ 1241042 h 4076903"/>
              <a:gd name="connsiteX923" fmla="*/ 1759038 w 7661657"/>
              <a:gd name="connsiteY923" fmla="*/ 1287973 h 4076903"/>
              <a:gd name="connsiteX924" fmla="*/ 1732757 w 7661657"/>
              <a:gd name="connsiteY924" fmla="*/ 1346793 h 4076903"/>
              <a:gd name="connsiteX925" fmla="*/ 1689581 w 7661657"/>
              <a:gd name="connsiteY925" fmla="*/ 1351173 h 4076903"/>
              <a:gd name="connsiteX926" fmla="*/ 1705224 w 7661657"/>
              <a:gd name="connsiteY926" fmla="*/ 1314254 h 4076903"/>
              <a:gd name="connsiteX927" fmla="*/ 1715862 w 7661657"/>
              <a:gd name="connsiteY927" fmla="*/ 1302992 h 4076903"/>
              <a:gd name="connsiteX928" fmla="*/ 1727750 w 7661657"/>
              <a:gd name="connsiteY928" fmla="*/ 1268575 h 4076903"/>
              <a:gd name="connsiteX929" fmla="*/ 1690831 w 7661657"/>
              <a:gd name="connsiteY929" fmla="*/ 1279838 h 4076903"/>
              <a:gd name="connsiteX930" fmla="*/ 1648907 w 7661657"/>
              <a:gd name="connsiteY930" fmla="*/ 1289225 h 4076903"/>
              <a:gd name="connsiteX931" fmla="*/ 1655790 w 7661657"/>
              <a:gd name="connsiteY931" fmla="*/ 1259189 h 4076903"/>
              <a:gd name="connsiteX932" fmla="*/ 1717740 w 7661657"/>
              <a:gd name="connsiteY932" fmla="*/ 1241042 h 4076903"/>
              <a:gd name="connsiteX933" fmla="*/ 4374402 w 7661657"/>
              <a:gd name="connsiteY933" fmla="*/ 1240104 h 4076903"/>
              <a:gd name="connsiteX934" fmla="*/ 4415311 w 7661657"/>
              <a:gd name="connsiteY934" fmla="*/ 1256686 h 4076903"/>
              <a:gd name="connsiteX935" fmla="*/ 4417814 w 7661657"/>
              <a:gd name="connsiteY935" fmla="*/ 1355553 h 4076903"/>
              <a:gd name="connsiteX936" fmla="*/ 4328332 w 7661657"/>
              <a:gd name="connsiteY936" fmla="*/ 1354302 h 4076903"/>
              <a:gd name="connsiteX937" fmla="*/ 4330209 w 7661657"/>
              <a:gd name="connsiteY937" fmla="*/ 1259189 h 4076903"/>
              <a:gd name="connsiteX938" fmla="*/ 4374402 w 7661657"/>
              <a:gd name="connsiteY938" fmla="*/ 1240104 h 4076903"/>
              <a:gd name="connsiteX939" fmla="*/ 1474951 w 7661657"/>
              <a:gd name="connsiteY939" fmla="*/ 1228214 h 4076903"/>
              <a:gd name="connsiteX940" fmla="*/ 1517502 w 7661657"/>
              <a:gd name="connsiteY940" fmla="*/ 1229779 h 4076903"/>
              <a:gd name="connsiteX941" fmla="*/ 1506864 w 7661657"/>
              <a:gd name="connsiteY941" fmla="*/ 1316757 h 4076903"/>
              <a:gd name="connsiteX942" fmla="*/ 1439909 w 7661657"/>
              <a:gd name="connsiteY942" fmla="*/ 1312377 h 4076903"/>
              <a:gd name="connsiteX943" fmla="*/ 1441787 w 7661657"/>
              <a:gd name="connsiteY943" fmla="*/ 1236037 h 4076903"/>
              <a:gd name="connsiteX944" fmla="*/ 1474951 w 7661657"/>
              <a:gd name="connsiteY944" fmla="*/ 1228214 h 4076903"/>
              <a:gd name="connsiteX945" fmla="*/ 4153985 w 7661657"/>
              <a:gd name="connsiteY945" fmla="*/ 1217029 h 4076903"/>
              <a:gd name="connsiteX946" fmla="*/ 4195049 w 7661657"/>
              <a:gd name="connsiteY946" fmla="*/ 1234159 h 4076903"/>
              <a:gd name="connsiteX947" fmla="*/ 4196301 w 7661657"/>
              <a:gd name="connsiteY947" fmla="*/ 1334278 h 4076903"/>
              <a:gd name="connsiteX948" fmla="*/ 4106194 w 7661657"/>
              <a:gd name="connsiteY948" fmla="*/ 1331776 h 4076903"/>
              <a:gd name="connsiteX949" fmla="*/ 4108697 w 7661657"/>
              <a:gd name="connsiteY949" fmla="*/ 1236037 h 4076903"/>
              <a:gd name="connsiteX950" fmla="*/ 4153985 w 7661657"/>
              <a:gd name="connsiteY950" fmla="*/ 1217029 h 4076903"/>
              <a:gd name="connsiteX951" fmla="*/ 3932707 w 7661657"/>
              <a:gd name="connsiteY951" fmla="*/ 1194972 h 4076903"/>
              <a:gd name="connsiteX952" fmla="*/ 3980420 w 7661657"/>
              <a:gd name="connsiteY952" fmla="*/ 1217890 h 4076903"/>
              <a:gd name="connsiteX953" fmla="*/ 3974788 w 7661657"/>
              <a:gd name="connsiteY953" fmla="*/ 1313629 h 4076903"/>
              <a:gd name="connsiteX954" fmla="*/ 3884056 w 7661657"/>
              <a:gd name="connsiteY954" fmla="*/ 1310500 h 4076903"/>
              <a:gd name="connsiteX955" fmla="*/ 3884056 w 7661657"/>
              <a:gd name="connsiteY955" fmla="*/ 1214762 h 4076903"/>
              <a:gd name="connsiteX956" fmla="*/ 3932707 w 7661657"/>
              <a:gd name="connsiteY956" fmla="*/ 1194972 h 4076903"/>
              <a:gd name="connsiteX957" fmla="*/ 3712290 w 7661657"/>
              <a:gd name="connsiteY957" fmla="*/ 1172602 h 4076903"/>
              <a:gd name="connsiteX958" fmla="*/ 3759533 w 7661657"/>
              <a:gd name="connsiteY958" fmla="*/ 1196615 h 4076903"/>
              <a:gd name="connsiteX959" fmla="*/ 3758281 w 7661657"/>
              <a:gd name="connsiteY959" fmla="*/ 1287347 h 4076903"/>
              <a:gd name="connsiteX960" fmla="*/ 3661918 w 7661657"/>
              <a:gd name="connsiteY960" fmla="*/ 1289225 h 4076903"/>
              <a:gd name="connsiteX961" fmla="*/ 3663169 w 7661657"/>
              <a:gd name="connsiteY961" fmla="*/ 1192235 h 4076903"/>
              <a:gd name="connsiteX962" fmla="*/ 3712290 w 7661657"/>
              <a:gd name="connsiteY962" fmla="*/ 1172602 h 4076903"/>
              <a:gd name="connsiteX963" fmla="*/ 3485146 w 7661657"/>
              <a:gd name="connsiteY963" fmla="*/ 1149762 h 4076903"/>
              <a:gd name="connsiteX964" fmla="*/ 3534266 w 7661657"/>
              <a:gd name="connsiteY964" fmla="*/ 1170334 h 4076903"/>
              <a:gd name="connsiteX965" fmla="*/ 3534266 w 7661657"/>
              <a:gd name="connsiteY965" fmla="*/ 1266698 h 4076903"/>
              <a:gd name="connsiteX966" fmla="*/ 3437901 w 7661657"/>
              <a:gd name="connsiteY966" fmla="*/ 1263569 h 4076903"/>
              <a:gd name="connsiteX967" fmla="*/ 3437901 w 7661657"/>
              <a:gd name="connsiteY967" fmla="*/ 1172836 h 4076903"/>
              <a:gd name="connsiteX968" fmla="*/ 3485146 w 7661657"/>
              <a:gd name="connsiteY968" fmla="*/ 1149762 h 4076903"/>
              <a:gd name="connsiteX969" fmla="*/ 3277635 w 7661657"/>
              <a:gd name="connsiteY969" fmla="*/ 1137873 h 4076903"/>
              <a:gd name="connsiteX970" fmla="*/ 3322765 w 7661657"/>
              <a:gd name="connsiteY970" fmla="*/ 1158444 h 4076903"/>
              <a:gd name="connsiteX971" fmla="*/ 3324643 w 7661657"/>
              <a:gd name="connsiteY971" fmla="*/ 1254809 h 4076903"/>
              <a:gd name="connsiteX972" fmla="*/ 3227653 w 7661657"/>
              <a:gd name="connsiteY972" fmla="*/ 1253556 h 4076903"/>
              <a:gd name="connsiteX973" fmla="*/ 3232033 w 7661657"/>
              <a:gd name="connsiteY973" fmla="*/ 1157192 h 4076903"/>
              <a:gd name="connsiteX974" fmla="*/ 3277635 w 7661657"/>
              <a:gd name="connsiteY974" fmla="*/ 1137873 h 4076903"/>
              <a:gd name="connsiteX975" fmla="*/ 3052133 w 7661657"/>
              <a:gd name="connsiteY975" fmla="*/ 1116441 h 4076903"/>
              <a:gd name="connsiteX976" fmla="*/ 3098125 w 7661657"/>
              <a:gd name="connsiteY976" fmla="*/ 1134040 h 4076903"/>
              <a:gd name="connsiteX977" fmla="*/ 3105007 w 7661657"/>
              <a:gd name="connsiteY977" fmla="*/ 1229779 h 4076903"/>
              <a:gd name="connsiteX978" fmla="*/ 3009270 w 7661657"/>
              <a:gd name="connsiteY978" fmla="*/ 1233534 h 4076903"/>
              <a:gd name="connsiteX979" fmla="*/ 3008018 w 7661657"/>
              <a:gd name="connsiteY979" fmla="*/ 1137795 h 4076903"/>
              <a:gd name="connsiteX980" fmla="*/ 3052133 w 7661657"/>
              <a:gd name="connsiteY980" fmla="*/ 1116441 h 4076903"/>
              <a:gd name="connsiteX981" fmla="*/ 2822095 w 7661657"/>
              <a:gd name="connsiteY981" fmla="*/ 1106038 h 4076903"/>
              <a:gd name="connsiteX982" fmla="*/ 2867225 w 7661657"/>
              <a:gd name="connsiteY982" fmla="*/ 1126532 h 4076903"/>
              <a:gd name="connsiteX983" fmla="*/ 2862845 w 7661657"/>
              <a:gd name="connsiteY983" fmla="*/ 1226650 h 4076903"/>
              <a:gd name="connsiteX984" fmla="*/ 2775868 w 7661657"/>
              <a:gd name="connsiteY984" fmla="*/ 1221645 h 4076903"/>
              <a:gd name="connsiteX985" fmla="*/ 2776493 w 7661657"/>
              <a:gd name="connsiteY985" fmla="*/ 1125906 h 4076903"/>
              <a:gd name="connsiteX986" fmla="*/ 2822095 w 7661657"/>
              <a:gd name="connsiteY986" fmla="*/ 1106038 h 4076903"/>
              <a:gd name="connsiteX987" fmla="*/ 5273203 w 7661657"/>
              <a:gd name="connsiteY987" fmla="*/ 1104006 h 4076903"/>
              <a:gd name="connsiteX988" fmla="*/ 5279460 w 7661657"/>
              <a:gd name="connsiteY988" fmla="*/ 1154064 h 4076903"/>
              <a:gd name="connsiteX989" fmla="*/ 5293225 w 7661657"/>
              <a:gd name="connsiteY989" fmla="*/ 1170334 h 4076903"/>
              <a:gd name="connsiteX990" fmla="*/ 5315752 w 7661657"/>
              <a:gd name="connsiteY990" fmla="*/ 1187855 h 4076903"/>
              <a:gd name="connsiteX991" fmla="*/ 5310747 w 7661657"/>
              <a:gd name="connsiteY991" fmla="*/ 1225399 h 4076903"/>
              <a:gd name="connsiteX992" fmla="*/ 5230025 w 7661657"/>
              <a:gd name="connsiteY992" fmla="*/ 1204750 h 4076903"/>
              <a:gd name="connsiteX993" fmla="*/ 5216260 w 7661657"/>
              <a:gd name="connsiteY993" fmla="*/ 1143427 h 4076903"/>
              <a:gd name="connsiteX994" fmla="*/ 5273203 w 7661657"/>
              <a:gd name="connsiteY994" fmla="*/ 1104006 h 4076903"/>
              <a:gd name="connsiteX995" fmla="*/ 5050516 w 7661657"/>
              <a:gd name="connsiteY995" fmla="*/ 1087188 h 4076903"/>
              <a:gd name="connsiteX996" fmla="*/ 5091737 w 7661657"/>
              <a:gd name="connsiteY996" fmla="*/ 1096496 h 4076903"/>
              <a:gd name="connsiteX997" fmla="*/ 5096744 w 7661657"/>
              <a:gd name="connsiteY997" fmla="*/ 1185351 h 4076903"/>
              <a:gd name="connsiteX998" fmla="*/ 5006637 w 7661657"/>
              <a:gd name="connsiteY998" fmla="*/ 1184726 h 4076903"/>
              <a:gd name="connsiteX999" fmla="*/ 5009765 w 7661657"/>
              <a:gd name="connsiteY999" fmla="*/ 1097122 h 4076903"/>
              <a:gd name="connsiteX1000" fmla="*/ 5050516 w 7661657"/>
              <a:gd name="connsiteY1000" fmla="*/ 1087188 h 4076903"/>
              <a:gd name="connsiteX1001" fmla="*/ 2599096 w 7661657"/>
              <a:gd name="connsiteY1001" fmla="*/ 1084606 h 4076903"/>
              <a:gd name="connsiteX1002" fmla="*/ 2640707 w 7661657"/>
              <a:gd name="connsiteY1002" fmla="*/ 1099624 h 4076903"/>
              <a:gd name="connsiteX1003" fmla="*/ 2646339 w 7661657"/>
              <a:gd name="connsiteY1003" fmla="*/ 1198493 h 4076903"/>
              <a:gd name="connsiteX1004" fmla="*/ 2557485 w 7661657"/>
              <a:gd name="connsiteY1004" fmla="*/ 1200370 h 4076903"/>
              <a:gd name="connsiteX1005" fmla="*/ 2555607 w 7661657"/>
              <a:gd name="connsiteY1005" fmla="*/ 1105256 h 4076903"/>
              <a:gd name="connsiteX1006" fmla="*/ 2599096 w 7661657"/>
              <a:gd name="connsiteY1006" fmla="*/ 1084606 h 4076903"/>
              <a:gd name="connsiteX1007" fmla="*/ 2382511 w 7661657"/>
              <a:gd name="connsiteY1007" fmla="*/ 1064270 h 4076903"/>
              <a:gd name="connsiteX1008" fmla="*/ 2426077 w 7661657"/>
              <a:gd name="connsiteY1008" fmla="*/ 1087110 h 4076903"/>
              <a:gd name="connsiteX1009" fmla="*/ 2418569 w 7661657"/>
              <a:gd name="connsiteY1009" fmla="*/ 1180971 h 4076903"/>
              <a:gd name="connsiteX1010" fmla="*/ 2333468 w 7661657"/>
              <a:gd name="connsiteY1010" fmla="*/ 1175339 h 4076903"/>
              <a:gd name="connsiteX1011" fmla="*/ 2336597 w 7661657"/>
              <a:gd name="connsiteY1011" fmla="*/ 1080854 h 4076903"/>
              <a:gd name="connsiteX1012" fmla="*/ 2382511 w 7661657"/>
              <a:gd name="connsiteY1012" fmla="*/ 1064270 h 4076903"/>
              <a:gd name="connsiteX1013" fmla="*/ 4829082 w 7661657"/>
              <a:gd name="connsiteY1013" fmla="*/ 1052850 h 4076903"/>
              <a:gd name="connsiteX1014" fmla="*/ 4873354 w 7661657"/>
              <a:gd name="connsiteY1014" fmla="*/ 1073970 h 4076903"/>
              <a:gd name="connsiteX1015" fmla="*/ 4873979 w 7661657"/>
              <a:gd name="connsiteY1015" fmla="*/ 1164702 h 4076903"/>
              <a:gd name="connsiteX1016" fmla="*/ 4783247 w 7661657"/>
              <a:gd name="connsiteY1016" fmla="*/ 1163451 h 4076903"/>
              <a:gd name="connsiteX1017" fmla="*/ 4783872 w 7661657"/>
              <a:gd name="connsiteY1017" fmla="*/ 1073970 h 4076903"/>
              <a:gd name="connsiteX1018" fmla="*/ 4829082 w 7661657"/>
              <a:gd name="connsiteY1018" fmla="*/ 1052850 h 4076903"/>
              <a:gd name="connsiteX1019" fmla="*/ 6824337 w 7661657"/>
              <a:gd name="connsiteY1019" fmla="*/ 1044168 h 4076903"/>
              <a:gd name="connsiteX1020" fmla="*/ 6840058 w 7661657"/>
              <a:gd name="connsiteY1020" fmla="*/ 1048313 h 4076903"/>
              <a:gd name="connsiteX1021" fmla="*/ 6853824 w 7661657"/>
              <a:gd name="connsiteY1021" fmla="*/ 1102754 h 4076903"/>
              <a:gd name="connsiteX1022" fmla="*/ 6806268 w 7661657"/>
              <a:gd name="connsiteY1022" fmla="*/ 1093994 h 4076903"/>
              <a:gd name="connsiteX1023" fmla="*/ 6810022 w 7661657"/>
              <a:gd name="connsiteY1023" fmla="*/ 1045185 h 4076903"/>
              <a:gd name="connsiteX1024" fmla="*/ 6824337 w 7661657"/>
              <a:gd name="connsiteY1024" fmla="*/ 1044168 h 4076903"/>
              <a:gd name="connsiteX1025" fmla="*/ 1950593 w 7661657"/>
              <a:gd name="connsiteY1025" fmla="*/ 1043073 h 4076903"/>
              <a:gd name="connsiteX1026" fmla="*/ 1990562 w 7661657"/>
              <a:gd name="connsiteY1026" fmla="*/ 1055823 h 4076903"/>
              <a:gd name="connsiteX1027" fmla="*/ 1992439 w 7661657"/>
              <a:gd name="connsiteY1027" fmla="*/ 1141550 h 4076903"/>
              <a:gd name="connsiteX1028" fmla="*/ 1899204 w 7661657"/>
              <a:gd name="connsiteY1028" fmla="*/ 1135918 h 4076903"/>
              <a:gd name="connsiteX1029" fmla="*/ 1909216 w 7661657"/>
              <a:gd name="connsiteY1029" fmla="*/ 1049565 h 4076903"/>
              <a:gd name="connsiteX1030" fmla="*/ 1950593 w 7661657"/>
              <a:gd name="connsiteY1030" fmla="*/ 1043073 h 4076903"/>
              <a:gd name="connsiteX1031" fmla="*/ 2153959 w 7661657"/>
              <a:gd name="connsiteY1031" fmla="*/ 1042604 h 4076903"/>
              <a:gd name="connsiteX1032" fmla="*/ 2199559 w 7661657"/>
              <a:gd name="connsiteY1032" fmla="*/ 1060830 h 4076903"/>
              <a:gd name="connsiteX1033" fmla="*/ 2210824 w 7661657"/>
              <a:gd name="connsiteY1033" fmla="*/ 1145304 h 4076903"/>
              <a:gd name="connsiteX1034" fmla="*/ 2115085 w 7661657"/>
              <a:gd name="connsiteY1034" fmla="*/ 1154690 h 4076903"/>
              <a:gd name="connsiteX1035" fmla="*/ 2110705 w 7661657"/>
              <a:gd name="connsiteY1035" fmla="*/ 1065210 h 4076903"/>
              <a:gd name="connsiteX1036" fmla="*/ 2153959 w 7661657"/>
              <a:gd name="connsiteY1036" fmla="*/ 1042604 h 4076903"/>
              <a:gd name="connsiteX1037" fmla="*/ 4611559 w 7661657"/>
              <a:gd name="connsiteY1037" fmla="*/ 1030481 h 4076903"/>
              <a:gd name="connsiteX1038" fmla="*/ 4657472 w 7661657"/>
              <a:gd name="connsiteY1038" fmla="*/ 1055198 h 4076903"/>
              <a:gd name="connsiteX1039" fmla="*/ 4651214 w 7661657"/>
              <a:gd name="connsiteY1039" fmla="*/ 1145930 h 4076903"/>
              <a:gd name="connsiteX1040" fmla="*/ 4561734 w 7661657"/>
              <a:gd name="connsiteY1040" fmla="*/ 1144052 h 4076903"/>
              <a:gd name="connsiteX1041" fmla="*/ 4562359 w 7661657"/>
              <a:gd name="connsiteY1041" fmla="*/ 1048940 h 4076903"/>
              <a:gd name="connsiteX1042" fmla="*/ 4611559 w 7661657"/>
              <a:gd name="connsiteY1042" fmla="*/ 1030481 h 4076903"/>
              <a:gd name="connsiteX1043" fmla="*/ 4395444 w 7661657"/>
              <a:gd name="connsiteY1043" fmla="*/ 1018200 h 4076903"/>
              <a:gd name="connsiteX1044" fmla="*/ 4444095 w 7661657"/>
              <a:gd name="connsiteY1044" fmla="*/ 1039553 h 4076903"/>
              <a:gd name="connsiteX1045" fmla="*/ 4445346 w 7661657"/>
              <a:gd name="connsiteY1045" fmla="*/ 1130286 h 4076903"/>
              <a:gd name="connsiteX1046" fmla="*/ 4348981 w 7661657"/>
              <a:gd name="connsiteY1046" fmla="*/ 1132163 h 4076903"/>
              <a:gd name="connsiteX1047" fmla="*/ 4347731 w 7661657"/>
              <a:gd name="connsiteY1047" fmla="*/ 1041430 h 4076903"/>
              <a:gd name="connsiteX1048" fmla="*/ 4395444 w 7661657"/>
              <a:gd name="connsiteY1048" fmla="*/ 1018200 h 4076903"/>
              <a:gd name="connsiteX1049" fmla="*/ 1725952 w 7661657"/>
              <a:gd name="connsiteY1049" fmla="*/ 1012021 h 4076903"/>
              <a:gd name="connsiteX1050" fmla="*/ 1769050 w 7661657"/>
              <a:gd name="connsiteY1050" fmla="*/ 1034548 h 4076903"/>
              <a:gd name="connsiteX1051" fmla="*/ 1780938 w 7661657"/>
              <a:gd name="connsiteY1051" fmla="*/ 1105256 h 4076903"/>
              <a:gd name="connsiteX1052" fmla="*/ 1680821 w 7661657"/>
              <a:gd name="connsiteY1052" fmla="*/ 1114643 h 4076903"/>
              <a:gd name="connsiteX1053" fmla="*/ 1683324 w 7661657"/>
              <a:gd name="connsiteY1053" fmla="*/ 1032671 h 4076903"/>
              <a:gd name="connsiteX1054" fmla="*/ 1725952 w 7661657"/>
              <a:gd name="connsiteY1054" fmla="*/ 1012021 h 4076903"/>
              <a:gd name="connsiteX1055" fmla="*/ 4175026 w 7661657"/>
              <a:gd name="connsiteY1055" fmla="*/ 994579 h 4076903"/>
              <a:gd name="connsiteX1056" fmla="*/ 4223208 w 7661657"/>
              <a:gd name="connsiteY1056" fmla="*/ 1016401 h 4076903"/>
              <a:gd name="connsiteX1057" fmla="*/ 4219453 w 7661657"/>
              <a:gd name="connsiteY1057" fmla="*/ 1113391 h 4076903"/>
              <a:gd name="connsiteX1058" fmla="*/ 4123089 w 7661657"/>
              <a:gd name="connsiteY1058" fmla="*/ 1107134 h 4076903"/>
              <a:gd name="connsiteX1059" fmla="*/ 4126844 w 7661657"/>
              <a:gd name="connsiteY1059" fmla="*/ 1016401 h 4076903"/>
              <a:gd name="connsiteX1060" fmla="*/ 4175026 w 7661657"/>
              <a:gd name="connsiteY1060" fmla="*/ 994579 h 4076903"/>
              <a:gd name="connsiteX1061" fmla="*/ 1500059 w 7661657"/>
              <a:gd name="connsiteY1061" fmla="*/ 991684 h 4076903"/>
              <a:gd name="connsiteX1062" fmla="*/ 1543156 w 7661657"/>
              <a:gd name="connsiteY1062" fmla="*/ 1009517 h 4076903"/>
              <a:gd name="connsiteX1063" fmla="*/ 1545034 w 7661657"/>
              <a:gd name="connsiteY1063" fmla="*/ 1091491 h 4076903"/>
              <a:gd name="connsiteX1064" fmla="*/ 1444289 w 7661657"/>
              <a:gd name="connsiteY1064" fmla="*/ 1115268 h 4076903"/>
              <a:gd name="connsiteX1065" fmla="*/ 1461186 w 7661657"/>
              <a:gd name="connsiteY1065" fmla="*/ 1013273 h 4076903"/>
              <a:gd name="connsiteX1066" fmla="*/ 1500059 w 7661657"/>
              <a:gd name="connsiteY1066" fmla="*/ 991684 h 4076903"/>
              <a:gd name="connsiteX1067" fmla="*/ 3952340 w 7661657"/>
              <a:gd name="connsiteY1067" fmla="*/ 971739 h 4076903"/>
              <a:gd name="connsiteX1068" fmla="*/ 4001070 w 7661657"/>
              <a:gd name="connsiteY1068" fmla="*/ 991997 h 4076903"/>
              <a:gd name="connsiteX1069" fmla="*/ 4002320 w 7661657"/>
              <a:gd name="connsiteY1069" fmla="*/ 1088987 h 4076903"/>
              <a:gd name="connsiteX1070" fmla="*/ 3905331 w 7661657"/>
              <a:gd name="connsiteY1070" fmla="*/ 1090239 h 4076903"/>
              <a:gd name="connsiteX1071" fmla="*/ 3904079 w 7661657"/>
              <a:gd name="connsiteY1071" fmla="*/ 993249 h 4076903"/>
              <a:gd name="connsiteX1072" fmla="*/ 3952340 w 7661657"/>
              <a:gd name="connsiteY1072" fmla="*/ 971739 h 4076903"/>
              <a:gd name="connsiteX1073" fmla="*/ 1283083 w 7661657"/>
              <a:gd name="connsiteY1073" fmla="*/ 970801 h 4076903"/>
              <a:gd name="connsiteX1074" fmla="*/ 1322896 w 7661657"/>
              <a:gd name="connsiteY1074" fmla="*/ 993875 h 4076903"/>
              <a:gd name="connsiteX1075" fmla="*/ 1337288 w 7661657"/>
              <a:gd name="connsiteY1075" fmla="*/ 1090864 h 4076903"/>
              <a:gd name="connsiteX1076" fmla="*/ 1240298 w 7661657"/>
              <a:gd name="connsiteY1076" fmla="*/ 1065835 h 4076903"/>
              <a:gd name="connsiteX1077" fmla="*/ 1242801 w 7661657"/>
              <a:gd name="connsiteY1077" fmla="*/ 991372 h 4076903"/>
              <a:gd name="connsiteX1078" fmla="*/ 1283083 w 7661657"/>
              <a:gd name="connsiteY1078" fmla="*/ 970801 h 4076903"/>
              <a:gd name="connsiteX1079" fmla="*/ 618468 w 7661657"/>
              <a:gd name="connsiteY1079" fmla="*/ 952028 h 4076903"/>
              <a:gd name="connsiteX1080" fmla="*/ 652727 w 7661657"/>
              <a:gd name="connsiteY1080" fmla="*/ 955079 h 4076903"/>
              <a:gd name="connsiteX1081" fmla="*/ 647721 w 7661657"/>
              <a:gd name="connsiteY1081" fmla="*/ 998880 h 4076903"/>
              <a:gd name="connsiteX1082" fmla="*/ 564498 w 7661657"/>
              <a:gd name="connsiteY1082" fmla="*/ 1010144 h 4076903"/>
              <a:gd name="connsiteX1083" fmla="*/ 585147 w 7661657"/>
              <a:gd name="connsiteY1083" fmla="*/ 953201 h 4076903"/>
              <a:gd name="connsiteX1084" fmla="*/ 618468 w 7661657"/>
              <a:gd name="connsiteY1084" fmla="*/ 952028 h 4076903"/>
              <a:gd name="connsiteX1085" fmla="*/ 3728716 w 7661657"/>
              <a:gd name="connsiteY1085" fmla="*/ 947804 h 4076903"/>
              <a:gd name="connsiteX1086" fmla="*/ 3779557 w 7661657"/>
              <a:gd name="connsiteY1086" fmla="*/ 968220 h 4076903"/>
              <a:gd name="connsiteX1087" fmla="*/ 3783312 w 7661657"/>
              <a:gd name="connsiteY1087" fmla="*/ 1065210 h 4076903"/>
              <a:gd name="connsiteX1088" fmla="*/ 3686322 w 7661657"/>
              <a:gd name="connsiteY1088" fmla="*/ 1073344 h 4076903"/>
              <a:gd name="connsiteX1089" fmla="*/ 3680690 w 7661657"/>
              <a:gd name="connsiteY1089" fmla="*/ 970096 h 4076903"/>
              <a:gd name="connsiteX1090" fmla="*/ 3728716 w 7661657"/>
              <a:gd name="connsiteY1090" fmla="*/ 947804 h 4076903"/>
              <a:gd name="connsiteX1091" fmla="*/ 842405 w 7661657"/>
              <a:gd name="connsiteY1091" fmla="*/ 944128 h 4076903"/>
              <a:gd name="connsiteX1092" fmla="*/ 868608 w 7661657"/>
              <a:gd name="connsiteY1092" fmla="*/ 946319 h 4076903"/>
              <a:gd name="connsiteX1093" fmla="*/ 894890 w 7661657"/>
              <a:gd name="connsiteY1093" fmla="*/ 992623 h 4076903"/>
              <a:gd name="connsiteX1094" fmla="*/ 835444 w 7661657"/>
              <a:gd name="connsiteY1094" fmla="*/ 981360 h 4076903"/>
              <a:gd name="connsiteX1095" fmla="*/ 814795 w 7661657"/>
              <a:gd name="connsiteY1095" fmla="*/ 945693 h 4076903"/>
              <a:gd name="connsiteX1096" fmla="*/ 842405 w 7661657"/>
              <a:gd name="connsiteY1096" fmla="*/ 944128 h 4076903"/>
              <a:gd name="connsiteX1097" fmla="*/ 3513696 w 7661657"/>
              <a:gd name="connsiteY1097" fmla="*/ 926060 h 4076903"/>
              <a:gd name="connsiteX1098" fmla="*/ 3561799 w 7661657"/>
              <a:gd name="connsiteY1098" fmla="*/ 950073 h 4076903"/>
              <a:gd name="connsiteX1099" fmla="*/ 3557419 w 7661657"/>
              <a:gd name="connsiteY1099" fmla="*/ 1048313 h 4076903"/>
              <a:gd name="connsiteX1100" fmla="*/ 3454798 w 7661657"/>
              <a:gd name="connsiteY1100" fmla="*/ 1041430 h 4076903"/>
              <a:gd name="connsiteX1101" fmla="*/ 3464183 w 7661657"/>
              <a:gd name="connsiteY1101" fmla="*/ 943815 h 4076903"/>
              <a:gd name="connsiteX1102" fmla="*/ 3513696 w 7661657"/>
              <a:gd name="connsiteY1102" fmla="*/ 926060 h 4076903"/>
              <a:gd name="connsiteX1103" fmla="*/ 3277791 w 7661657"/>
              <a:gd name="connsiteY1103" fmla="*/ 914953 h 4076903"/>
              <a:gd name="connsiteX1104" fmla="*/ 3326520 w 7661657"/>
              <a:gd name="connsiteY1104" fmla="*/ 936932 h 4076903"/>
              <a:gd name="connsiteX1105" fmla="*/ 3326520 w 7661657"/>
              <a:gd name="connsiteY1105" fmla="*/ 1033922 h 4076903"/>
              <a:gd name="connsiteX1106" fmla="*/ 3224525 w 7661657"/>
              <a:gd name="connsiteY1106" fmla="*/ 1032044 h 4076903"/>
              <a:gd name="connsiteX1107" fmla="*/ 3229530 w 7661657"/>
              <a:gd name="connsiteY1107" fmla="*/ 935681 h 4076903"/>
              <a:gd name="connsiteX1108" fmla="*/ 3277791 w 7661657"/>
              <a:gd name="connsiteY1108" fmla="*/ 914953 h 4076903"/>
              <a:gd name="connsiteX1109" fmla="*/ 3068481 w 7661657"/>
              <a:gd name="connsiteY1109" fmla="*/ 905410 h 4076903"/>
              <a:gd name="connsiteX1110" fmla="*/ 3116271 w 7661657"/>
              <a:gd name="connsiteY1110" fmla="*/ 928171 h 4076903"/>
              <a:gd name="connsiteX1111" fmla="*/ 3112517 w 7661657"/>
              <a:gd name="connsiteY1111" fmla="*/ 1025161 h 4076903"/>
              <a:gd name="connsiteX1112" fmla="*/ 3015527 w 7661657"/>
              <a:gd name="connsiteY1112" fmla="*/ 1021407 h 4076903"/>
              <a:gd name="connsiteX1113" fmla="*/ 3019280 w 7661657"/>
              <a:gd name="connsiteY1113" fmla="*/ 924417 h 4076903"/>
              <a:gd name="connsiteX1114" fmla="*/ 3068481 w 7661657"/>
              <a:gd name="connsiteY1114" fmla="*/ 905410 h 4076903"/>
              <a:gd name="connsiteX1115" fmla="*/ 2846499 w 7661657"/>
              <a:gd name="connsiteY1115" fmla="*/ 883744 h 4076903"/>
              <a:gd name="connsiteX1116" fmla="*/ 2891629 w 7661657"/>
              <a:gd name="connsiteY1116" fmla="*/ 904395 h 4076903"/>
              <a:gd name="connsiteX1117" fmla="*/ 2892256 w 7661657"/>
              <a:gd name="connsiteY1117" fmla="*/ 1000757 h 4076903"/>
              <a:gd name="connsiteX1118" fmla="*/ 2795265 w 7661657"/>
              <a:gd name="connsiteY1118" fmla="*/ 998880 h 4076903"/>
              <a:gd name="connsiteX1119" fmla="*/ 2800897 w 7661657"/>
              <a:gd name="connsiteY1119" fmla="*/ 902516 h 4076903"/>
              <a:gd name="connsiteX1120" fmla="*/ 2846499 w 7661657"/>
              <a:gd name="connsiteY1120" fmla="*/ 883744 h 4076903"/>
              <a:gd name="connsiteX1121" fmla="*/ 5290096 w 7661657"/>
              <a:gd name="connsiteY1121" fmla="*/ 883196 h 4076903"/>
              <a:gd name="connsiteX1122" fmla="*/ 5313249 w 7661657"/>
              <a:gd name="connsiteY1122" fmla="*/ 884996 h 4076903"/>
              <a:gd name="connsiteX1123" fmla="*/ 5297605 w 7661657"/>
              <a:gd name="connsiteY1123" fmla="*/ 922540 h 4076903"/>
              <a:gd name="connsiteX1124" fmla="*/ 5284465 w 7661657"/>
              <a:gd name="connsiteY1124" fmla="*/ 917534 h 4076903"/>
              <a:gd name="connsiteX1125" fmla="*/ 5268196 w 7661657"/>
              <a:gd name="connsiteY1125" fmla="*/ 959459 h 4076903"/>
              <a:gd name="connsiteX1126" fmla="*/ 5253804 w 7661657"/>
              <a:gd name="connsiteY1126" fmla="*/ 986365 h 4076903"/>
              <a:gd name="connsiteX1127" fmla="*/ 5236283 w 7661657"/>
              <a:gd name="connsiteY1127" fmla="*/ 962587 h 4076903"/>
              <a:gd name="connsiteX1128" fmla="*/ 5268821 w 7661657"/>
              <a:gd name="connsiteY1128" fmla="*/ 885621 h 4076903"/>
              <a:gd name="connsiteX1129" fmla="*/ 5290096 w 7661657"/>
              <a:gd name="connsiteY1129" fmla="*/ 883196 h 4076903"/>
              <a:gd name="connsiteX1130" fmla="*/ 2627567 w 7661657"/>
              <a:gd name="connsiteY1130" fmla="*/ 863408 h 4076903"/>
              <a:gd name="connsiteX1131" fmla="*/ 2673871 w 7661657"/>
              <a:gd name="connsiteY1131" fmla="*/ 888750 h 4076903"/>
              <a:gd name="connsiteX1132" fmla="*/ 2666989 w 7661657"/>
              <a:gd name="connsiteY1132" fmla="*/ 980108 h 4076903"/>
              <a:gd name="connsiteX1133" fmla="*/ 2576257 w 7661657"/>
              <a:gd name="connsiteY1133" fmla="*/ 977605 h 4076903"/>
              <a:gd name="connsiteX1134" fmla="*/ 2577507 w 7661657"/>
              <a:gd name="connsiteY1134" fmla="*/ 881241 h 4076903"/>
              <a:gd name="connsiteX1135" fmla="*/ 2627567 w 7661657"/>
              <a:gd name="connsiteY1135" fmla="*/ 863408 h 4076903"/>
              <a:gd name="connsiteX1136" fmla="*/ 5072965 w 7661657"/>
              <a:gd name="connsiteY1136" fmla="*/ 853786 h 4076903"/>
              <a:gd name="connsiteX1137" fmla="*/ 5117392 w 7661657"/>
              <a:gd name="connsiteY1137" fmla="*/ 874983 h 4076903"/>
              <a:gd name="connsiteX1138" fmla="*/ 5118018 w 7661657"/>
              <a:gd name="connsiteY1138" fmla="*/ 965090 h 4076903"/>
              <a:gd name="connsiteX1139" fmla="*/ 5027911 w 7661657"/>
              <a:gd name="connsiteY1139" fmla="*/ 963839 h 4076903"/>
              <a:gd name="connsiteX1140" fmla="*/ 5028537 w 7661657"/>
              <a:gd name="connsiteY1140" fmla="*/ 874358 h 4076903"/>
              <a:gd name="connsiteX1141" fmla="*/ 5072965 w 7661657"/>
              <a:gd name="connsiteY1141" fmla="*/ 853786 h 4076903"/>
              <a:gd name="connsiteX1142" fmla="*/ 2402770 w 7661657"/>
              <a:gd name="connsiteY1142" fmla="*/ 842289 h 4076903"/>
              <a:gd name="connsiteX1143" fmla="*/ 2447354 w 7661657"/>
              <a:gd name="connsiteY1143" fmla="*/ 863721 h 4076903"/>
              <a:gd name="connsiteX1144" fmla="*/ 2443599 w 7661657"/>
              <a:gd name="connsiteY1144" fmla="*/ 958207 h 4076903"/>
              <a:gd name="connsiteX1145" fmla="*/ 2357247 w 7661657"/>
              <a:gd name="connsiteY1145" fmla="*/ 956956 h 4076903"/>
              <a:gd name="connsiteX1146" fmla="*/ 2357247 w 7661657"/>
              <a:gd name="connsiteY1146" fmla="*/ 861216 h 4076903"/>
              <a:gd name="connsiteX1147" fmla="*/ 2402770 w 7661657"/>
              <a:gd name="connsiteY1147" fmla="*/ 842289 h 4076903"/>
              <a:gd name="connsiteX1148" fmla="*/ 4850513 w 7661657"/>
              <a:gd name="connsiteY1148" fmla="*/ 830478 h 4076903"/>
              <a:gd name="connsiteX1149" fmla="*/ 4895254 w 7661657"/>
              <a:gd name="connsiteY1149" fmla="*/ 850580 h 4076903"/>
              <a:gd name="connsiteX1150" fmla="*/ 4899635 w 7661657"/>
              <a:gd name="connsiteY1150" fmla="*/ 940061 h 4076903"/>
              <a:gd name="connsiteX1151" fmla="*/ 4808901 w 7661657"/>
              <a:gd name="connsiteY1151" fmla="*/ 946319 h 4076903"/>
              <a:gd name="connsiteX1152" fmla="*/ 4805773 w 7661657"/>
              <a:gd name="connsiteY1152" fmla="*/ 851205 h 4076903"/>
              <a:gd name="connsiteX1153" fmla="*/ 4850513 w 7661657"/>
              <a:gd name="connsiteY1153" fmla="*/ 830478 h 4076903"/>
              <a:gd name="connsiteX1154" fmla="*/ 2182353 w 7661657"/>
              <a:gd name="connsiteY1154" fmla="*/ 820700 h 4076903"/>
              <a:gd name="connsiteX1155" fmla="*/ 2227718 w 7661657"/>
              <a:gd name="connsiteY1155" fmla="*/ 843071 h 4076903"/>
              <a:gd name="connsiteX1156" fmla="*/ 2222086 w 7661657"/>
              <a:gd name="connsiteY1156" fmla="*/ 932551 h 4076903"/>
              <a:gd name="connsiteX1157" fmla="*/ 2132606 w 7661657"/>
              <a:gd name="connsiteY1157" fmla="*/ 928171 h 4076903"/>
              <a:gd name="connsiteX1158" fmla="*/ 2136986 w 7661657"/>
              <a:gd name="connsiteY1158" fmla="*/ 838690 h 4076903"/>
              <a:gd name="connsiteX1159" fmla="*/ 2182353 w 7661657"/>
              <a:gd name="connsiteY1159" fmla="*/ 820700 h 4076903"/>
              <a:gd name="connsiteX1160" fmla="*/ 1957476 w 7661657"/>
              <a:gd name="connsiteY1160" fmla="*/ 809907 h 4076903"/>
              <a:gd name="connsiteX1161" fmla="*/ 1998696 w 7661657"/>
              <a:gd name="connsiteY1161" fmla="*/ 819292 h 4076903"/>
              <a:gd name="connsiteX1162" fmla="*/ 2008708 w 7661657"/>
              <a:gd name="connsiteY1162" fmla="*/ 903768 h 4076903"/>
              <a:gd name="connsiteX1163" fmla="*/ 1912971 w 7661657"/>
              <a:gd name="connsiteY1163" fmla="*/ 906896 h 4076903"/>
              <a:gd name="connsiteX1164" fmla="*/ 1916724 w 7661657"/>
              <a:gd name="connsiteY1164" fmla="*/ 819292 h 4076903"/>
              <a:gd name="connsiteX1165" fmla="*/ 1957476 w 7661657"/>
              <a:gd name="connsiteY1165" fmla="*/ 809907 h 4076903"/>
              <a:gd name="connsiteX1166" fmla="*/ 4630331 w 7661657"/>
              <a:gd name="connsiteY1166" fmla="*/ 807872 h 4076903"/>
              <a:gd name="connsiteX1167" fmla="*/ 4676245 w 7661657"/>
              <a:gd name="connsiteY1167" fmla="*/ 828053 h 4076903"/>
              <a:gd name="connsiteX1168" fmla="*/ 4674368 w 7661657"/>
              <a:gd name="connsiteY1168" fmla="*/ 924417 h 4076903"/>
              <a:gd name="connsiteX1169" fmla="*/ 4583634 w 7661657"/>
              <a:gd name="connsiteY1169" fmla="*/ 922540 h 4076903"/>
              <a:gd name="connsiteX1170" fmla="*/ 4584886 w 7661657"/>
              <a:gd name="connsiteY1170" fmla="*/ 826176 h 4076903"/>
              <a:gd name="connsiteX1171" fmla="*/ 4630331 w 7661657"/>
              <a:gd name="connsiteY1171" fmla="*/ 807872 h 4076903"/>
              <a:gd name="connsiteX1172" fmla="*/ 1746288 w 7661657"/>
              <a:gd name="connsiteY1172" fmla="*/ 801381 h 4076903"/>
              <a:gd name="connsiteX1173" fmla="*/ 1787823 w 7661657"/>
              <a:gd name="connsiteY1173" fmla="*/ 809281 h 4076903"/>
              <a:gd name="connsiteX1174" fmla="*/ 1788448 w 7661657"/>
              <a:gd name="connsiteY1174" fmla="*/ 895633 h 4076903"/>
              <a:gd name="connsiteX1175" fmla="*/ 1718365 w 7661657"/>
              <a:gd name="connsiteY1175" fmla="*/ 910652 h 4076903"/>
              <a:gd name="connsiteX1176" fmla="*/ 1705224 w 7661657"/>
              <a:gd name="connsiteY1176" fmla="*/ 809906 h 4076903"/>
              <a:gd name="connsiteX1177" fmla="*/ 1746288 w 7661657"/>
              <a:gd name="connsiteY1177" fmla="*/ 801381 h 4076903"/>
              <a:gd name="connsiteX1178" fmla="*/ 6460234 w 7661657"/>
              <a:gd name="connsiteY1178" fmla="*/ 800521 h 4076903"/>
              <a:gd name="connsiteX1179" fmla="*/ 6458982 w 7661657"/>
              <a:gd name="connsiteY1179" fmla="*/ 862469 h 4076903"/>
              <a:gd name="connsiteX1180" fmla="*/ 6402040 w 7661657"/>
              <a:gd name="connsiteY1180" fmla="*/ 866224 h 4076903"/>
              <a:gd name="connsiteX1181" fmla="*/ 6423315 w 7661657"/>
              <a:gd name="connsiteY1181" fmla="*/ 811158 h 4076903"/>
              <a:gd name="connsiteX1182" fmla="*/ 6460234 w 7661657"/>
              <a:gd name="connsiteY1182" fmla="*/ 800521 h 4076903"/>
              <a:gd name="connsiteX1183" fmla="*/ 4419612 w 7661657"/>
              <a:gd name="connsiteY1183" fmla="*/ 794967 h 4076903"/>
              <a:gd name="connsiteX1184" fmla="*/ 4464743 w 7661657"/>
              <a:gd name="connsiteY1184" fmla="*/ 815538 h 4076903"/>
              <a:gd name="connsiteX1185" fmla="*/ 4465995 w 7661657"/>
              <a:gd name="connsiteY1185" fmla="*/ 911902 h 4076903"/>
              <a:gd name="connsiteX1186" fmla="*/ 4369631 w 7661657"/>
              <a:gd name="connsiteY1186" fmla="*/ 910652 h 4076903"/>
              <a:gd name="connsiteX1187" fmla="*/ 4374011 w 7661657"/>
              <a:gd name="connsiteY1187" fmla="*/ 814288 h 4076903"/>
              <a:gd name="connsiteX1188" fmla="*/ 4419612 w 7661657"/>
              <a:gd name="connsiteY1188" fmla="*/ 794967 h 4076903"/>
              <a:gd name="connsiteX1189" fmla="*/ 4192938 w 7661657"/>
              <a:gd name="connsiteY1189" fmla="*/ 771815 h 4076903"/>
              <a:gd name="connsiteX1190" fmla="*/ 4245109 w 7661657"/>
              <a:gd name="connsiteY1190" fmla="*/ 792386 h 4076903"/>
              <a:gd name="connsiteX1191" fmla="*/ 4247612 w 7661657"/>
              <a:gd name="connsiteY1191" fmla="*/ 890001 h 4076903"/>
              <a:gd name="connsiteX1192" fmla="*/ 4151873 w 7661657"/>
              <a:gd name="connsiteY1192" fmla="*/ 894382 h 4076903"/>
              <a:gd name="connsiteX1193" fmla="*/ 4143113 w 7661657"/>
              <a:gd name="connsiteY1193" fmla="*/ 798643 h 4076903"/>
              <a:gd name="connsiteX1194" fmla="*/ 4192938 w 7661657"/>
              <a:gd name="connsiteY1194" fmla="*/ 771815 h 4076903"/>
              <a:gd name="connsiteX1195" fmla="*/ 1528687 w 7661657"/>
              <a:gd name="connsiteY1195" fmla="*/ 769233 h 4076903"/>
              <a:gd name="connsiteX1196" fmla="*/ 1566935 w 7661657"/>
              <a:gd name="connsiteY1196" fmla="*/ 789883 h 4076903"/>
              <a:gd name="connsiteX1197" fmla="*/ 1586959 w 7661657"/>
              <a:gd name="connsiteY1197" fmla="*/ 890628 h 4076903"/>
              <a:gd name="connsiteX1198" fmla="*/ 1484963 w 7661657"/>
              <a:gd name="connsiteY1198" fmla="*/ 874358 h 4076903"/>
              <a:gd name="connsiteX1199" fmla="*/ 1484338 w 7661657"/>
              <a:gd name="connsiteY1199" fmla="*/ 786129 h 4076903"/>
              <a:gd name="connsiteX1200" fmla="*/ 1528687 w 7661657"/>
              <a:gd name="connsiteY1200" fmla="*/ 769233 h 4076903"/>
              <a:gd name="connsiteX1201" fmla="*/ 1306001 w 7661657"/>
              <a:gd name="connsiteY1201" fmla="*/ 748193 h 4076903"/>
              <a:gd name="connsiteX1202" fmla="*/ 1344797 w 7661657"/>
              <a:gd name="connsiteY1202" fmla="*/ 771110 h 4076903"/>
              <a:gd name="connsiteX1203" fmla="*/ 1344171 w 7661657"/>
              <a:gd name="connsiteY1203" fmla="*/ 845574 h 4076903"/>
              <a:gd name="connsiteX1204" fmla="*/ 1265953 w 7661657"/>
              <a:gd name="connsiteY1204" fmla="*/ 864972 h 4076903"/>
              <a:gd name="connsiteX1205" fmla="*/ 1247808 w 7661657"/>
              <a:gd name="connsiteY1205" fmla="*/ 847451 h 4076903"/>
              <a:gd name="connsiteX1206" fmla="*/ 1265328 w 7661657"/>
              <a:gd name="connsiteY1206" fmla="*/ 767982 h 4076903"/>
              <a:gd name="connsiteX1207" fmla="*/ 1306001 w 7661657"/>
              <a:gd name="connsiteY1207" fmla="*/ 748193 h 4076903"/>
              <a:gd name="connsiteX1208" fmla="*/ 3979012 w 7661657"/>
              <a:gd name="connsiteY1208" fmla="*/ 747645 h 4076903"/>
              <a:gd name="connsiteX1209" fmla="*/ 4025474 w 7661657"/>
              <a:gd name="connsiteY1209" fmla="*/ 769234 h 4076903"/>
              <a:gd name="connsiteX1210" fmla="*/ 4020467 w 7661657"/>
              <a:gd name="connsiteY1210" fmla="*/ 873732 h 4076903"/>
              <a:gd name="connsiteX1211" fmla="*/ 3923478 w 7661657"/>
              <a:gd name="connsiteY1211" fmla="*/ 868101 h 4076903"/>
              <a:gd name="connsiteX1212" fmla="*/ 3929735 w 7661657"/>
              <a:gd name="connsiteY1212" fmla="*/ 765479 h 4076903"/>
              <a:gd name="connsiteX1213" fmla="*/ 3979012 w 7661657"/>
              <a:gd name="connsiteY1213" fmla="*/ 747645 h 4076903"/>
              <a:gd name="connsiteX1214" fmla="*/ 1084802 w 7661657"/>
              <a:gd name="connsiteY1214" fmla="*/ 739510 h 4076903"/>
              <a:gd name="connsiteX1215" fmla="*/ 1120782 w 7661657"/>
              <a:gd name="connsiteY1215" fmla="*/ 751713 h 4076903"/>
              <a:gd name="connsiteX1216" fmla="*/ 1137051 w 7661657"/>
              <a:gd name="connsiteY1216" fmla="*/ 843071 h 4076903"/>
              <a:gd name="connsiteX1217" fmla="*/ 1044442 w 7661657"/>
              <a:gd name="connsiteY1217" fmla="*/ 825550 h 4076903"/>
              <a:gd name="connsiteX1218" fmla="*/ 1046945 w 7661657"/>
              <a:gd name="connsiteY1218" fmla="*/ 746080 h 4076903"/>
              <a:gd name="connsiteX1219" fmla="*/ 1084802 w 7661657"/>
              <a:gd name="connsiteY1219" fmla="*/ 739510 h 4076903"/>
              <a:gd name="connsiteX1220" fmla="*/ 3737320 w 7661657"/>
              <a:gd name="connsiteY1220" fmla="*/ 736304 h 4076903"/>
              <a:gd name="connsiteX1221" fmla="*/ 3793324 w 7661657"/>
              <a:gd name="connsiteY1221" fmla="*/ 756719 h 4076903"/>
              <a:gd name="connsiteX1222" fmla="*/ 3797704 w 7661657"/>
              <a:gd name="connsiteY1222" fmla="*/ 854334 h 4076903"/>
              <a:gd name="connsiteX1223" fmla="*/ 3693205 w 7661657"/>
              <a:gd name="connsiteY1223" fmla="*/ 861216 h 4076903"/>
              <a:gd name="connsiteX1224" fmla="*/ 3686948 w 7661657"/>
              <a:gd name="connsiteY1224" fmla="*/ 762350 h 4076903"/>
              <a:gd name="connsiteX1225" fmla="*/ 3737320 w 7661657"/>
              <a:gd name="connsiteY1225" fmla="*/ 736304 h 4076903"/>
              <a:gd name="connsiteX1226" fmla="*/ 852182 w 7661657"/>
              <a:gd name="connsiteY1226" fmla="*/ 735678 h 4076903"/>
              <a:gd name="connsiteX1227" fmla="*/ 883625 w 7661657"/>
              <a:gd name="connsiteY1227" fmla="*/ 737946 h 4076903"/>
              <a:gd name="connsiteX1228" fmla="*/ 874240 w 7661657"/>
              <a:gd name="connsiteY1228" fmla="*/ 793011 h 4076903"/>
              <a:gd name="connsiteX1229" fmla="*/ 812291 w 7661657"/>
              <a:gd name="connsiteY1229" fmla="*/ 767982 h 4076903"/>
              <a:gd name="connsiteX1230" fmla="*/ 821677 w 7661657"/>
              <a:gd name="connsiteY1230" fmla="*/ 736695 h 4076903"/>
              <a:gd name="connsiteX1231" fmla="*/ 852182 w 7661657"/>
              <a:gd name="connsiteY1231" fmla="*/ 735678 h 4076903"/>
              <a:gd name="connsiteX1232" fmla="*/ 5976731 w 7661657"/>
              <a:gd name="connsiteY1232" fmla="*/ 718510 h 4076903"/>
              <a:gd name="connsiteX1233" fmla="*/ 6002190 w 7661657"/>
              <a:gd name="connsiteY1233" fmla="*/ 728561 h 4076903"/>
              <a:gd name="connsiteX1234" fmla="*/ 6020336 w 7661657"/>
              <a:gd name="connsiteY1234" fmla="*/ 759847 h 4076903"/>
              <a:gd name="connsiteX1235" fmla="*/ 5994682 w 7661657"/>
              <a:gd name="connsiteY1235" fmla="*/ 781122 h 4076903"/>
              <a:gd name="connsiteX1236" fmla="*/ 5902072 w 7661657"/>
              <a:gd name="connsiteY1236" fmla="*/ 796766 h 4076903"/>
              <a:gd name="connsiteX1237" fmla="*/ 5915838 w 7661657"/>
              <a:gd name="connsiteY1237" fmla="*/ 761099 h 4076903"/>
              <a:gd name="connsiteX1238" fmla="*/ 5976731 w 7661657"/>
              <a:gd name="connsiteY1238" fmla="*/ 718510 h 4076903"/>
              <a:gd name="connsiteX1239" fmla="*/ 3521204 w 7661657"/>
              <a:gd name="connsiteY1239" fmla="*/ 713542 h 4076903"/>
              <a:gd name="connsiteX1240" fmla="*/ 3573689 w 7661657"/>
              <a:gd name="connsiteY1240" fmla="*/ 735443 h 4076903"/>
              <a:gd name="connsiteX1241" fmla="*/ 3569934 w 7661657"/>
              <a:gd name="connsiteY1241" fmla="*/ 839942 h 4076903"/>
              <a:gd name="connsiteX1242" fmla="*/ 3465435 w 7661657"/>
              <a:gd name="connsiteY1242" fmla="*/ 833685 h 4076903"/>
              <a:gd name="connsiteX1243" fmla="*/ 3469190 w 7661657"/>
              <a:gd name="connsiteY1243" fmla="*/ 734818 h 4076903"/>
              <a:gd name="connsiteX1244" fmla="*/ 3521204 w 7661657"/>
              <a:gd name="connsiteY1244" fmla="*/ 713542 h 4076903"/>
              <a:gd name="connsiteX1245" fmla="*/ 3294842 w 7661657"/>
              <a:gd name="connsiteY1245" fmla="*/ 692111 h 4076903"/>
              <a:gd name="connsiteX1246" fmla="*/ 3349047 w 7661657"/>
              <a:gd name="connsiteY1246" fmla="*/ 711666 h 4076903"/>
              <a:gd name="connsiteX1247" fmla="*/ 3348421 w 7661657"/>
              <a:gd name="connsiteY1247" fmla="*/ 816790 h 4076903"/>
              <a:gd name="connsiteX1248" fmla="*/ 3247052 w 7661657"/>
              <a:gd name="connsiteY1248" fmla="*/ 814912 h 4076903"/>
              <a:gd name="connsiteX1249" fmla="*/ 3243922 w 7661657"/>
              <a:gd name="connsiteY1249" fmla="*/ 716671 h 4076903"/>
              <a:gd name="connsiteX1250" fmla="*/ 3294842 w 7661657"/>
              <a:gd name="connsiteY1250" fmla="*/ 692111 h 4076903"/>
              <a:gd name="connsiteX1251" fmla="*/ 5748061 w 7661657"/>
              <a:gd name="connsiteY1251" fmla="*/ 691407 h 4076903"/>
              <a:gd name="connsiteX1252" fmla="*/ 5788186 w 7661657"/>
              <a:gd name="connsiteY1252" fmla="*/ 710414 h 4076903"/>
              <a:gd name="connsiteX1253" fmla="*/ 5812590 w 7661657"/>
              <a:gd name="connsiteY1253" fmla="*/ 812410 h 4076903"/>
              <a:gd name="connsiteX1254" fmla="*/ 5709344 w 7661657"/>
              <a:gd name="connsiteY1254" fmla="*/ 794889 h 4076903"/>
              <a:gd name="connsiteX1255" fmla="*/ 5705589 w 7661657"/>
              <a:gd name="connsiteY1255" fmla="*/ 712291 h 4076903"/>
              <a:gd name="connsiteX1256" fmla="*/ 5748061 w 7661657"/>
              <a:gd name="connsiteY1256" fmla="*/ 691407 h 4076903"/>
              <a:gd name="connsiteX1257" fmla="*/ 197657 w 7661657"/>
              <a:gd name="connsiteY1257" fmla="*/ 683507 h 4076903"/>
              <a:gd name="connsiteX1258" fmla="*/ 230352 w 7661657"/>
              <a:gd name="connsiteY1258" fmla="*/ 692892 h 4076903"/>
              <a:gd name="connsiteX1259" fmla="*/ 239738 w 7661657"/>
              <a:gd name="connsiteY1259" fmla="*/ 768607 h 4076903"/>
              <a:gd name="connsiteX1260" fmla="*/ 160894 w 7661657"/>
              <a:gd name="connsiteY1260" fmla="*/ 747333 h 4076903"/>
              <a:gd name="connsiteX1261" fmla="*/ 164024 w 7661657"/>
              <a:gd name="connsiteY1261" fmla="*/ 689139 h 4076903"/>
              <a:gd name="connsiteX1262" fmla="*/ 197657 w 7661657"/>
              <a:gd name="connsiteY1262" fmla="*/ 683507 h 4076903"/>
              <a:gd name="connsiteX1263" fmla="*/ 3089834 w 7661657"/>
              <a:gd name="connsiteY1263" fmla="*/ 680691 h 4076903"/>
              <a:gd name="connsiteX1264" fmla="*/ 3138171 w 7661657"/>
              <a:gd name="connsiteY1264" fmla="*/ 702279 h 4076903"/>
              <a:gd name="connsiteX1265" fmla="*/ 3136295 w 7661657"/>
              <a:gd name="connsiteY1265" fmla="*/ 805526 h 4076903"/>
              <a:gd name="connsiteX1266" fmla="*/ 3038679 w 7661657"/>
              <a:gd name="connsiteY1266" fmla="*/ 803648 h 4076903"/>
              <a:gd name="connsiteX1267" fmla="*/ 3040556 w 7661657"/>
              <a:gd name="connsiteY1267" fmla="*/ 700402 h 4076903"/>
              <a:gd name="connsiteX1268" fmla="*/ 3089834 w 7661657"/>
              <a:gd name="connsiteY1268" fmla="*/ 680691 h 4076903"/>
              <a:gd name="connsiteX1269" fmla="*/ 5538360 w 7661657"/>
              <a:gd name="connsiteY1269" fmla="*/ 679674 h 4076903"/>
              <a:gd name="connsiteX1270" fmla="*/ 5581693 w 7661657"/>
              <a:gd name="connsiteY1270" fmla="*/ 701653 h 4076903"/>
              <a:gd name="connsiteX1271" fmla="*/ 5594833 w 7661657"/>
              <a:gd name="connsiteY1271" fmla="*/ 771737 h 4076903"/>
              <a:gd name="connsiteX1272" fmla="*/ 5494714 w 7661657"/>
              <a:gd name="connsiteY1272" fmla="*/ 782374 h 4076903"/>
              <a:gd name="connsiteX1273" fmla="*/ 5495966 w 7661657"/>
              <a:gd name="connsiteY1273" fmla="*/ 700402 h 4076903"/>
              <a:gd name="connsiteX1274" fmla="*/ 5538360 w 7661657"/>
              <a:gd name="connsiteY1274" fmla="*/ 679674 h 4076903"/>
              <a:gd name="connsiteX1275" fmla="*/ 5315830 w 7661657"/>
              <a:gd name="connsiteY1275" fmla="*/ 666064 h 4076903"/>
              <a:gd name="connsiteX1276" fmla="*/ 5357051 w 7661657"/>
              <a:gd name="connsiteY1276" fmla="*/ 675372 h 4076903"/>
              <a:gd name="connsiteX1277" fmla="*/ 5367063 w 7661657"/>
              <a:gd name="connsiteY1277" fmla="*/ 759847 h 4076903"/>
              <a:gd name="connsiteX1278" fmla="*/ 5271951 w 7661657"/>
              <a:gd name="connsiteY1278" fmla="*/ 763602 h 4076903"/>
              <a:gd name="connsiteX1279" fmla="*/ 5275079 w 7661657"/>
              <a:gd name="connsiteY1279" fmla="*/ 675998 h 4076903"/>
              <a:gd name="connsiteX1280" fmla="*/ 5315830 w 7661657"/>
              <a:gd name="connsiteY1280" fmla="*/ 666064 h 4076903"/>
              <a:gd name="connsiteX1281" fmla="*/ 2863706 w 7661657"/>
              <a:gd name="connsiteY1281" fmla="*/ 661919 h 4076903"/>
              <a:gd name="connsiteX1282" fmla="*/ 2912905 w 7661657"/>
              <a:gd name="connsiteY1282" fmla="*/ 680378 h 4076903"/>
              <a:gd name="connsiteX1283" fmla="*/ 2917285 w 7661657"/>
              <a:gd name="connsiteY1283" fmla="*/ 777367 h 4076903"/>
              <a:gd name="connsiteX1284" fmla="*/ 2820296 w 7661657"/>
              <a:gd name="connsiteY1284" fmla="*/ 781749 h 4076903"/>
              <a:gd name="connsiteX1285" fmla="*/ 2815914 w 7661657"/>
              <a:gd name="connsiteY1285" fmla="*/ 684758 h 4076903"/>
              <a:gd name="connsiteX1286" fmla="*/ 2863706 w 7661657"/>
              <a:gd name="connsiteY1286" fmla="*/ 661919 h 4076903"/>
              <a:gd name="connsiteX1287" fmla="*/ 2647669 w 7661657"/>
              <a:gd name="connsiteY1287" fmla="*/ 640252 h 4076903"/>
              <a:gd name="connsiteX1288" fmla="*/ 2692018 w 7661657"/>
              <a:gd name="connsiteY1288" fmla="*/ 661606 h 4076903"/>
              <a:gd name="connsiteX1289" fmla="*/ 2691393 w 7661657"/>
              <a:gd name="connsiteY1289" fmla="*/ 757344 h 4076903"/>
              <a:gd name="connsiteX1290" fmla="*/ 2595029 w 7661657"/>
              <a:gd name="connsiteY1290" fmla="*/ 753590 h 4076903"/>
              <a:gd name="connsiteX1291" fmla="*/ 2601911 w 7661657"/>
              <a:gd name="connsiteY1291" fmla="*/ 657851 h 4076903"/>
              <a:gd name="connsiteX1292" fmla="*/ 2647669 w 7661657"/>
              <a:gd name="connsiteY1292" fmla="*/ 640252 h 4076903"/>
              <a:gd name="connsiteX1293" fmla="*/ 5096508 w 7661657"/>
              <a:gd name="connsiteY1293" fmla="*/ 632743 h 4076903"/>
              <a:gd name="connsiteX1294" fmla="*/ 5141796 w 7661657"/>
              <a:gd name="connsiteY1294" fmla="*/ 654098 h 4076903"/>
              <a:gd name="connsiteX1295" fmla="*/ 5139293 w 7661657"/>
              <a:gd name="connsiteY1295" fmla="*/ 743578 h 4076903"/>
              <a:gd name="connsiteX1296" fmla="*/ 5049186 w 7661657"/>
              <a:gd name="connsiteY1296" fmla="*/ 741700 h 4076903"/>
              <a:gd name="connsiteX1297" fmla="*/ 5046058 w 7661657"/>
              <a:gd name="connsiteY1297" fmla="*/ 654098 h 4076903"/>
              <a:gd name="connsiteX1298" fmla="*/ 5096508 w 7661657"/>
              <a:gd name="connsiteY1298" fmla="*/ 632743 h 4076903"/>
              <a:gd name="connsiteX1299" fmla="*/ 2424905 w 7661657"/>
              <a:gd name="connsiteY1299" fmla="*/ 618899 h 4076903"/>
              <a:gd name="connsiteX1300" fmla="*/ 2469255 w 7661657"/>
              <a:gd name="connsiteY1300" fmla="*/ 640331 h 4076903"/>
              <a:gd name="connsiteX1301" fmla="*/ 2466751 w 7661657"/>
              <a:gd name="connsiteY1301" fmla="*/ 735443 h 4076903"/>
              <a:gd name="connsiteX1302" fmla="*/ 2380399 w 7661657"/>
              <a:gd name="connsiteY1302" fmla="*/ 737946 h 4076903"/>
              <a:gd name="connsiteX1303" fmla="*/ 2379148 w 7661657"/>
              <a:gd name="connsiteY1303" fmla="*/ 637828 h 4076903"/>
              <a:gd name="connsiteX1304" fmla="*/ 2424905 w 7661657"/>
              <a:gd name="connsiteY1304" fmla="*/ 618899 h 4076903"/>
              <a:gd name="connsiteX1305" fmla="*/ 4872962 w 7661657"/>
              <a:gd name="connsiteY1305" fmla="*/ 608652 h 4076903"/>
              <a:gd name="connsiteX1306" fmla="*/ 4917780 w 7661657"/>
              <a:gd name="connsiteY1306" fmla="*/ 629067 h 4076903"/>
              <a:gd name="connsiteX1307" fmla="*/ 4921535 w 7661657"/>
              <a:gd name="connsiteY1307" fmla="*/ 719174 h 4076903"/>
              <a:gd name="connsiteX1308" fmla="*/ 4830178 w 7661657"/>
              <a:gd name="connsiteY1308" fmla="*/ 724805 h 4076903"/>
              <a:gd name="connsiteX1309" fmla="*/ 4827673 w 7661657"/>
              <a:gd name="connsiteY1309" fmla="*/ 629067 h 4076903"/>
              <a:gd name="connsiteX1310" fmla="*/ 4872962 w 7661657"/>
              <a:gd name="connsiteY1310" fmla="*/ 608652 h 4076903"/>
              <a:gd name="connsiteX1311" fmla="*/ 2204331 w 7661657"/>
              <a:gd name="connsiteY1311" fmla="*/ 598563 h 4076903"/>
              <a:gd name="connsiteX1312" fmla="*/ 2248368 w 7661657"/>
              <a:gd name="connsiteY1312" fmla="*/ 620307 h 4076903"/>
              <a:gd name="connsiteX1313" fmla="*/ 2243362 w 7661657"/>
              <a:gd name="connsiteY1313" fmla="*/ 714169 h 4076903"/>
              <a:gd name="connsiteX1314" fmla="*/ 2158261 w 7661657"/>
              <a:gd name="connsiteY1314" fmla="*/ 712291 h 4076903"/>
              <a:gd name="connsiteX1315" fmla="*/ 2158886 w 7661657"/>
              <a:gd name="connsiteY1315" fmla="*/ 617177 h 4076903"/>
              <a:gd name="connsiteX1316" fmla="*/ 2204331 w 7661657"/>
              <a:gd name="connsiteY1316" fmla="*/ 598563 h 4076903"/>
              <a:gd name="connsiteX1317" fmla="*/ 4650433 w 7661657"/>
              <a:gd name="connsiteY1317" fmla="*/ 584639 h 4076903"/>
              <a:gd name="connsiteX1318" fmla="*/ 4695642 w 7661657"/>
              <a:gd name="connsiteY1318" fmla="*/ 603412 h 4076903"/>
              <a:gd name="connsiteX1319" fmla="*/ 4700649 w 7661657"/>
              <a:gd name="connsiteY1319" fmla="*/ 698525 h 4076903"/>
              <a:gd name="connsiteX1320" fmla="*/ 4604910 w 7661657"/>
              <a:gd name="connsiteY1320" fmla="*/ 700402 h 4076903"/>
              <a:gd name="connsiteX1321" fmla="*/ 4606161 w 7661657"/>
              <a:gd name="connsiteY1321" fmla="*/ 605289 h 4076903"/>
              <a:gd name="connsiteX1322" fmla="*/ 4650433 w 7661657"/>
              <a:gd name="connsiteY1322" fmla="*/ 584639 h 4076903"/>
              <a:gd name="connsiteX1323" fmla="*/ 1977578 w 7661657"/>
              <a:gd name="connsiteY1323" fmla="*/ 577365 h 4076903"/>
              <a:gd name="connsiteX1324" fmla="*/ 2023726 w 7661657"/>
              <a:gd name="connsiteY1324" fmla="*/ 595278 h 4076903"/>
              <a:gd name="connsiteX1325" fmla="*/ 2024978 w 7661657"/>
              <a:gd name="connsiteY1325" fmla="*/ 685385 h 4076903"/>
              <a:gd name="connsiteX1326" fmla="*/ 1936748 w 7661657"/>
              <a:gd name="connsiteY1326" fmla="*/ 687262 h 4076903"/>
              <a:gd name="connsiteX1327" fmla="*/ 1934246 w 7661657"/>
              <a:gd name="connsiteY1327" fmla="*/ 598405 h 4076903"/>
              <a:gd name="connsiteX1328" fmla="*/ 1977578 w 7661657"/>
              <a:gd name="connsiteY1328" fmla="*/ 577365 h 4076903"/>
              <a:gd name="connsiteX1329" fmla="*/ 1759038 w 7661657"/>
              <a:gd name="connsiteY1329" fmla="*/ 566180 h 4076903"/>
              <a:gd name="connsiteX1330" fmla="*/ 1799710 w 7661657"/>
              <a:gd name="connsiteY1330" fmla="*/ 576506 h 4076903"/>
              <a:gd name="connsiteX1331" fmla="*/ 1802840 w 7661657"/>
              <a:gd name="connsiteY1331" fmla="*/ 664735 h 4076903"/>
              <a:gd name="connsiteX1332" fmla="*/ 1712733 w 7661657"/>
              <a:gd name="connsiteY1332" fmla="*/ 662231 h 4076903"/>
              <a:gd name="connsiteX1333" fmla="*/ 1718365 w 7661657"/>
              <a:gd name="connsiteY1333" fmla="*/ 574628 h 4076903"/>
              <a:gd name="connsiteX1334" fmla="*/ 1759038 w 7661657"/>
              <a:gd name="connsiteY1334" fmla="*/ 566180 h 4076903"/>
              <a:gd name="connsiteX1335" fmla="*/ 4428529 w 7661657"/>
              <a:gd name="connsiteY1335" fmla="*/ 561878 h 4076903"/>
              <a:gd name="connsiteX1336" fmla="*/ 4477259 w 7661657"/>
              <a:gd name="connsiteY1336" fmla="*/ 582137 h 4076903"/>
              <a:gd name="connsiteX1337" fmla="*/ 4478510 w 7661657"/>
              <a:gd name="connsiteY1337" fmla="*/ 679127 h 4076903"/>
              <a:gd name="connsiteX1338" fmla="*/ 4381520 w 7661657"/>
              <a:gd name="connsiteY1338" fmla="*/ 680378 h 4076903"/>
              <a:gd name="connsiteX1339" fmla="*/ 4380268 w 7661657"/>
              <a:gd name="connsiteY1339" fmla="*/ 583388 h 4076903"/>
              <a:gd name="connsiteX1340" fmla="*/ 4428529 w 7661657"/>
              <a:gd name="connsiteY1340" fmla="*/ 561878 h 4076903"/>
              <a:gd name="connsiteX1341" fmla="*/ 4211866 w 7661657"/>
              <a:gd name="connsiteY1341" fmla="*/ 558984 h 4076903"/>
              <a:gd name="connsiteX1342" fmla="*/ 4259501 w 7661657"/>
              <a:gd name="connsiteY1342" fmla="*/ 582137 h 4076903"/>
              <a:gd name="connsiteX1343" fmla="*/ 4254495 w 7661657"/>
              <a:gd name="connsiteY1343" fmla="*/ 685385 h 4076903"/>
              <a:gd name="connsiteX1344" fmla="*/ 4156253 w 7661657"/>
              <a:gd name="connsiteY1344" fmla="*/ 680378 h 4076903"/>
              <a:gd name="connsiteX1345" fmla="*/ 4161885 w 7661657"/>
              <a:gd name="connsiteY1345" fmla="*/ 577130 h 4076903"/>
              <a:gd name="connsiteX1346" fmla="*/ 4211866 w 7661657"/>
              <a:gd name="connsiteY1346" fmla="*/ 558984 h 4076903"/>
              <a:gd name="connsiteX1347" fmla="*/ 1610737 w 7661657"/>
              <a:gd name="connsiteY1347" fmla="*/ 550224 h 4076903"/>
              <a:gd name="connsiteX1348" fmla="*/ 1588210 w 7661657"/>
              <a:gd name="connsiteY1348" fmla="*/ 651593 h 4076903"/>
              <a:gd name="connsiteX1349" fmla="*/ 1499980 w 7661657"/>
              <a:gd name="connsiteY1349" fmla="*/ 647214 h 4076903"/>
              <a:gd name="connsiteX1350" fmla="*/ 1508115 w 7661657"/>
              <a:gd name="connsiteY1350" fmla="*/ 564616 h 4076903"/>
              <a:gd name="connsiteX1351" fmla="*/ 1610737 w 7661657"/>
              <a:gd name="connsiteY1351" fmla="*/ 550224 h 4076903"/>
              <a:gd name="connsiteX1352" fmla="*/ 3979403 w 7661657"/>
              <a:gd name="connsiteY1352" fmla="*/ 536771 h 4076903"/>
              <a:gd name="connsiteX1353" fmla="*/ 4034234 w 7661657"/>
              <a:gd name="connsiteY1353" fmla="*/ 553354 h 4076903"/>
              <a:gd name="connsiteX1354" fmla="*/ 4040491 w 7661657"/>
              <a:gd name="connsiteY1354" fmla="*/ 657851 h 4076903"/>
              <a:gd name="connsiteX1355" fmla="*/ 3935992 w 7661657"/>
              <a:gd name="connsiteY1355" fmla="*/ 661606 h 4076903"/>
              <a:gd name="connsiteX1356" fmla="*/ 3929735 w 7661657"/>
              <a:gd name="connsiteY1356" fmla="*/ 563364 h 4076903"/>
              <a:gd name="connsiteX1357" fmla="*/ 3979403 w 7661657"/>
              <a:gd name="connsiteY1357" fmla="*/ 536771 h 4076903"/>
              <a:gd name="connsiteX1358" fmla="*/ 1308035 w 7661657"/>
              <a:gd name="connsiteY1358" fmla="*/ 536692 h 4076903"/>
              <a:gd name="connsiteX1359" fmla="*/ 1350429 w 7661657"/>
              <a:gd name="connsiteY1359" fmla="*/ 553354 h 4076903"/>
              <a:gd name="connsiteX1360" fmla="*/ 1373581 w 7661657"/>
              <a:gd name="connsiteY1360" fmla="*/ 632821 h 4076903"/>
              <a:gd name="connsiteX1361" fmla="*/ 1356687 w 7661657"/>
              <a:gd name="connsiteY1361" fmla="*/ 652219 h 4076903"/>
              <a:gd name="connsiteX1362" fmla="*/ 1276592 w 7661657"/>
              <a:gd name="connsiteY1362" fmla="*/ 637828 h 4076903"/>
              <a:gd name="connsiteX1363" fmla="*/ 1270335 w 7661657"/>
              <a:gd name="connsiteY1363" fmla="*/ 562739 h 4076903"/>
              <a:gd name="connsiteX1364" fmla="*/ 1308035 w 7661657"/>
              <a:gd name="connsiteY1364" fmla="*/ 536692 h 4076903"/>
              <a:gd name="connsiteX1365" fmla="*/ 1153946 w 7661657"/>
              <a:gd name="connsiteY1365" fmla="*/ 521440 h 4076903"/>
              <a:gd name="connsiteX1366" fmla="*/ 1127039 w 7661657"/>
              <a:gd name="connsiteY1366" fmla="*/ 617177 h 4076903"/>
              <a:gd name="connsiteX1367" fmla="*/ 1053202 w 7661657"/>
              <a:gd name="connsiteY1367" fmla="*/ 613424 h 4076903"/>
              <a:gd name="connsiteX1368" fmla="*/ 1057582 w 7661657"/>
              <a:gd name="connsiteY1368" fmla="*/ 533955 h 4076903"/>
              <a:gd name="connsiteX1369" fmla="*/ 1153946 w 7661657"/>
              <a:gd name="connsiteY1369" fmla="*/ 521440 h 4076903"/>
              <a:gd name="connsiteX1370" fmla="*/ 6239346 w 7661657"/>
              <a:gd name="connsiteY1370" fmla="*/ 516433 h 4076903"/>
              <a:gd name="connsiteX1371" fmla="*/ 6216820 w 7661657"/>
              <a:gd name="connsiteY1371" fmla="*/ 550849 h 4076903"/>
              <a:gd name="connsiteX1372" fmla="*/ 6169264 w 7661657"/>
              <a:gd name="connsiteY1372" fmla="*/ 567119 h 4076903"/>
              <a:gd name="connsiteX1373" fmla="*/ 6178650 w 7661657"/>
              <a:gd name="connsiteY1373" fmla="*/ 535832 h 4076903"/>
              <a:gd name="connsiteX1374" fmla="*/ 6239346 w 7661657"/>
              <a:gd name="connsiteY1374" fmla="*/ 516433 h 4076903"/>
              <a:gd name="connsiteX1375" fmla="*/ 928679 w 7661657"/>
              <a:gd name="connsiteY1375" fmla="*/ 514557 h 4076903"/>
              <a:gd name="connsiteX1376" fmla="*/ 911159 w 7661657"/>
              <a:gd name="connsiteY1376" fmla="*/ 585891 h 4076903"/>
              <a:gd name="connsiteX1377" fmla="*/ 872988 w 7661657"/>
              <a:gd name="connsiteY1377" fmla="*/ 598405 h 4076903"/>
              <a:gd name="connsiteX1378" fmla="*/ 884251 w 7661657"/>
              <a:gd name="connsiteY1378" fmla="*/ 542089 h 4076903"/>
              <a:gd name="connsiteX1379" fmla="*/ 928679 w 7661657"/>
              <a:gd name="connsiteY1379" fmla="*/ 514557 h 4076903"/>
              <a:gd name="connsiteX1380" fmla="*/ 3767121 w 7661657"/>
              <a:gd name="connsiteY1380" fmla="*/ 514088 h 4076903"/>
              <a:gd name="connsiteX1381" fmla="*/ 3818979 w 7661657"/>
              <a:gd name="connsiteY1381" fmla="*/ 535832 h 4076903"/>
              <a:gd name="connsiteX1382" fmla="*/ 3815851 w 7661657"/>
              <a:gd name="connsiteY1382" fmla="*/ 640956 h 4076903"/>
              <a:gd name="connsiteX1383" fmla="*/ 3710725 w 7661657"/>
              <a:gd name="connsiteY1383" fmla="*/ 637828 h 4076903"/>
              <a:gd name="connsiteX1384" fmla="*/ 3713854 w 7661657"/>
              <a:gd name="connsiteY1384" fmla="*/ 532703 h 4076903"/>
              <a:gd name="connsiteX1385" fmla="*/ 3767121 w 7661657"/>
              <a:gd name="connsiteY1385" fmla="*/ 514088 h 4076903"/>
              <a:gd name="connsiteX1386" fmla="*/ 5980133 w 7661657"/>
              <a:gd name="connsiteY1386" fmla="*/ 496097 h 4076903"/>
              <a:gd name="connsiteX1387" fmla="*/ 6020336 w 7661657"/>
              <a:gd name="connsiteY1387" fmla="*/ 512680 h 4076903"/>
              <a:gd name="connsiteX1388" fmla="*/ 6020963 w 7661657"/>
              <a:gd name="connsiteY1388" fmla="*/ 605289 h 4076903"/>
              <a:gd name="connsiteX1389" fmla="*/ 5955260 w 7661657"/>
              <a:gd name="connsiteY1389" fmla="*/ 592775 h 4076903"/>
              <a:gd name="connsiteX1390" fmla="*/ 5950254 w 7661657"/>
              <a:gd name="connsiteY1390" fmla="*/ 518937 h 4076903"/>
              <a:gd name="connsiteX1391" fmla="*/ 5980133 w 7661657"/>
              <a:gd name="connsiteY1391" fmla="*/ 496097 h 4076903"/>
              <a:gd name="connsiteX1392" fmla="*/ 3545060 w 7661657"/>
              <a:gd name="connsiteY1392" fmla="*/ 491795 h 4076903"/>
              <a:gd name="connsiteX1393" fmla="*/ 3597466 w 7661657"/>
              <a:gd name="connsiteY1393" fmla="*/ 513305 h 4076903"/>
              <a:gd name="connsiteX1394" fmla="*/ 3594338 w 7661657"/>
              <a:gd name="connsiteY1394" fmla="*/ 619055 h 4076903"/>
              <a:gd name="connsiteX1395" fmla="*/ 3488587 w 7661657"/>
              <a:gd name="connsiteY1395" fmla="*/ 615926 h 4076903"/>
              <a:gd name="connsiteX1396" fmla="*/ 3491716 w 7661657"/>
              <a:gd name="connsiteY1396" fmla="*/ 510175 h 4076903"/>
              <a:gd name="connsiteX1397" fmla="*/ 3545060 w 7661657"/>
              <a:gd name="connsiteY1397" fmla="*/ 491795 h 4076903"/>
              <a:gd name="connsiteX1398" fmla="*/ 407124 w 7661657"/>
              <a:gd name="connsiteY1398" fmla="*/ 478811 h 4076903"/>
              <a:gd name="connsiteX1399" fmla="*/ 419951 w 7661657"/>
              <a:gd name="connsiteY1399" fmla="*/ 480141 h 4076903"/>
              <a:gd name="connsiteX1400" fmla="*/ 463754 w 7661657"/>
              <a:gd name="connsiteY1400" fmla="*/ 567119 h 4076903"/>
              <a:gd name="connsiteX1401" fmla="*/ 394921 w 7661657"/>
              <a:gd name="connsiteY1401" fmla="*/ 541464 h 4076903"/>
              <a:gd name="connsiteX1402" fmla="*/ 388664 w 7661657"/>
              <a:gd name="connsiteY1402" fmla="*/ 480766 h 4076903"/>
              <a:gd name="connsiteX1403" fmla="*/ 407124 w 7661657"/>
              <a:gd name="connsiteY1403" fmla="*/ 478811 h 4076903"/>
              <a:gd name="connsiteX1404" fmla="*/ 5770353 w 7661657"/>
              <a:gd name="connsiteY1404" fmla="*/ 469894 h 4076903"/>
              <a:gd name="connsiteX1405" fmla="*/ 5810713 w 7661657"/>
              <a:gd name="connsiteY1405" fmla="*/ 488901 h 4076903"/>
              <a:gd name="connsiteX1406" fmla="*/ 5834492 w 7661657"/>
              <a:gd name="connsiteY1406" fmla="*/ 590898 h 4076903"/>
              <a:gd name="connsiteX1407" fmla="*/ 5731245 w 7661657"/>
              <a:gd name="connsiteY1407" fmla="*/ 573376 h 4076903"/>
              <a:gd name="connsiteX1408" fmla="*/ 5728116 w 7661657"/>
              <a:gd name="connsiteY1408" fmla="*/ 490779 h 4076903"/>
              <a:gd name="connsiteX1409" fmla="*/ 5770353 w 7661657"/>
              <a:gd name="connsiteY1409" fmla="*/ 469894 h 4076903"/>
              <a:gd name="connsiteX1410" fmla="*/ 3318934 w 7661657"/>
              <a:gd name="connsiteY1410" fmla="*/ 469347 h 4076903"/>
              <a:gd name="connsiteX1411" fmla="*/ 3372200 w 7661657"/>
              <a:gd name="connsiteY1411" fmla="*/ 488276 h 4076903"/>
              <a:gd name="connsiteX1412" fmla="*/ 3374703 w 7661657"/>
              <a:gd name="connsiteY1412" fmla="*/ 593400 h 4076903"/>
              <a:gd name="connsiteX1413" fmla="*/ 3269577 w 7661657"/>
              <a:gd name="connsiteY1413" fmla="*/ 595902 h 4076903"/>
              <a:gd name="connsiteX1414" fmla="*/ 3267074 w 7661657"/>
              <a:gd name="connsiteY1414" fmla="*/ 490779 h 4076903"/>
              <a:gd name="connsiteX1415" fmla="*/ 3318934 w 7661657"/>
              <a:gd name="connsiteY1415" fmla="*/ 469347 h 4076903"/>
              <a:gd name="connsiteX1416" fmla="*/ 5562295 w 7661657"/>
              <a:gd name="connsiteY1416" fmla="*/ 458944 h 4076903"/>
              <a:gd name="connsiteX1417" fmla="*/ 5603593 w 7661657"/>
              <a:gd name="connsiteY1417" fmla="*/ 479516 h 4076903"/>
              <a:gd name="connsiteX1418" fmla="*/ 5622992 w 7661657"/>
              <a:gd name="connsiteY1418" fmla="*/ 579634 h 4076903"/>
              <a:gd name="connsiteX1419" fmla="*/ 5521622 w 7661657"/>
              <a:gd name="connsiteY1419" fmla="*/ 566494 h 4076903"/>
              <a:gd name="connsiteX1420" fmla="*/ 5515363 w 7661657"/>
              <a:gd name="connsiteY1420" fmla="*/ 478263 h 4076903"/>
              <a:gd name="connsiteX1421" fmla="*/ 5562295 w 7661657"/>
              <a:gd name="connsiteY1421" fmla="*/ 458944 h 4076903"/>
              <a:gd name="connsiteX1422" fmla="*/ 219557 w 7661657"/>
              <a:gd name="connsiteY1422" fmla="*/ 457927 h 4076903"/>
              <a:gd name="connsiteX1423" fmla="*/ 246621 w 7661657"/>
              <a:gd name="connsiteY1423" fmla="*/ 465749 h 4076903"/>
              <a:gd name="connsiteX1424" fmla="*/ 245369 w 7661657"/>
              <a:gd name="connsiteY1424" fmla="*/ 532077 h 4076903"/>
              <a:gd name="connsiteX1425" fmla="*/ 169029 w 7661657"/>
              <a:gd name="connsiteY1425" fmla="*/ 545844 h 4076903"/>
              <a:gd name="connsiteX1426" fmla="*/ 187801 w 7661657"/>
              <a:gd name="connsiteY1426" fmla="*/ 465122 h 4076903"/>
              <a:gd name="connsiteX1427" fmla="*/ 219557 w 7661657"/>
              <a:gd name="connsiteY1427" fmla="*/ 457927 h 4076903"/>
              <a:gd name="connsiteX1428" fmla="*/ 3102193 w 7661657"/>
              <a:gd name="connsiteY1428" fmla="*/ 447055 h 4076903"/>
              <a:gd name="connsiteX1429" fmla="*/ 3150687 w 7661657"/>
              <a:gd name="connsiteY1429" fmla="*/ 468877 h 4076903"/>
              <a:gd name="connsiteX1430" fmla="*/ 3149435 w 7661657"/>
              <a:gd name="connsiteY1430" fmla="*/ 573376 h 4076903"/>
              <a:gd name="connsiteX1431" fmla="*/ 3044936 w 7661657"/>
              <a:gd name="connsiteY1431" fmla="*/ 569621 h 4076903"/>
              <a:gd name="connsiteX1432" fmla="*/ 3051819 w 7661657"/>
              <a:gd name="connsiteY1432" fmla="*/ 465122 h 4076903"/>
              <a:gd name="connsiteX1433" fmla="*/ 3102193 w 7661657"/>
              <a:gd name="connsiteY1433" fmla="*/ 447055 h 4076903"/>
              <a:gd name="connsiteX1434" fmla="*/ 5336480 w 7661657"/>
              <a:gd name="connsiteY1434" fmla="*/ 444473 h 4076903"/>
              <a:gd name="connsiteX1435" fmla="*/ 5377700 w 7661657"/>
              <a:gd name="connsiteY1435" fmla="*/ 452607 h 4076903"/>
              <a:gd name="connsiteX1436" fmla="*/ 5385210 w 7661657"/>
              <a:gd name="connsiteY1436" fmla="*/ 540837 h 4076903"/>
              <a:gd name="connsiteX1437" fmla="*/ 5295103 w 7661657"/>
              <a:gd name="connsiteY1437" fmla="*/ 542714 h 4076903"/>
              <a:gd name="connsiteX1438" fmla="*/ 5295729 w 7661657"/>
              <a:gd name="connsiteY1438" fmla="*/ 455111 h 4076903"/>
              <a:gd name="connsiteX1439" fmla="*/ 5336480 w 7661657"/>
              <a:gd name="connsiteY1439" fmla="*/ 444473 h 4076903"/>
              <a:gd name="connsiteX1440" fmla="*/ 17990 w 7661657"/>
              <a:gd name="connsiteY1440" fmla="*/ 444317 h 4076903"/>
              <a:gd name="connsiteX1441" fmla="*/ 30114 w 7661657"/>
              <a:gd name="connsiteY1441" fmla="*/ 448227 h 4076903"/>
              <a:gd name="connsiteX1442" fmla="*/ 39500 w 7661657"/>
              <a:gd name="connsiteY1442" fmla="*/ 496410 h 4076903"/>
              <a:gd name="connsiteX1443" fmla="*/ 1330 w 7661657"/>
              <a:gd name="connsiteY1443" fmla="*/ 480141 h 4076903"/>
              <a:gd name="connsiteX1444" fmla="*/ 6336 w 7661657"/>
              <a:gd name="connsiteY1444" fmla="*/ 445100 h 4076903"/>
              <a:gd name="connsiteX1445" fmla="*/ 17990 w 7661657"/>
              <a:gd name="connsiteY1445" fmla="*/ 444317 h 4076903"/>
              <a:gd name="connsiteX1446" fmla="*/ 2889440 w 7661657"/>
              <a:gd name="connsiteY1446" fmla="*/ 438216 h 4076903"/>
              <a:gd name="connsiteX1447" fmla="*/ 2941063 w 7661657"/>
              <a:gd name="connsiteY1447" fmla="*/ 461369 h 4076903"/>
              <a:gd name="connsiteX1448" fmla="*/ 2939812 w 7661657"/>
              <a:gd name="connsiteY1448" fmla="*/ 558984 h 4076903"/>
              <a:gd name="connsiteX1449" fmla="*/ 2836564 w 7661657"/>
              <a:gd name="connsiteY1449" fmla="*/ 557734 h 4076903"/>
              <a:gd name="connsiteX1450" fmla="*/ 2837816 w 7661657"/>
              <a:gd name="connsiteY1450" fmla="*/ 460117 h 4076903"/>
              <a:gd name="connsiteX1451" fmla="*/ 2889440 w 7661657"/>
              <a:gd name="connsiteY1451" fmla="*/ 438216 h 4076903"/>
              <a:gd name="connsiteX1452" fmla="*/ 2669961 w 7661657"/>
              <a:gd name="connsiteY1452" fmla="*/ 418036 h 4076903"/>
              <a:gd name="connsiteX1453" fmla="*/ 2717674 w 7661657"/>
              <a:gd name="connsiteY1453" fmla="*/ 441345 h 4076903"/>
              <a:gd name="connsiteX1454" fmla="*/ 2713293 w 7661657"/>
              <a:gd name="connsiteY1454" fmla="*/ 537709 h 4076903"/>
              <a:gd name="connsiteX1455" fmla="*/ 2616930 w 7661657"/>
              <a:gd name="connsiteY1455" fmla="*/ 533329 h 4076903"/>
              <a:gd name="connsiteX1456" fmla="*/ 2621310 w 7661657"/>
              <a:gd name="connsiteY1456" fmla="*/ 436965 h 4076903"/>
              <a:gd name="connsiteX1457" fmla="*/ 2669961 w 7661657"/>
              <a:gd name="connsiteY1457" fmla="*/ 418036 h 4076903"/>
              <a:gd name="connsiteX1458" fmla="*/ 5114264 w 7661657"/>
              <a:gd name="connsiteY1458" fmla="*/ 410058 h 4076903"/>
              <a:gd name="connsiteX1459" fmla="*/ 5159942 w 7661657"/>
              <a:gd name="connsiteY1459" fmla="*/ 428830 h 4076903"/>
              <a:gd name="connsiteX1460" fmla="*/ 5169954 w 7661657"/>
              <a:gd name="connsiteY1460" fmla="*/ 514557 h 4076903"/>
              <a:gd name="connsiteX1461" fmla="*/ 5073590 w 7661657"/>
              <a:gd name="connsiteY1461" fmla="*/ 522065 h 4076903"/>
              <a:gd name="connsiteX1462" fmla="*/ 5070462 w 7661657"/>
              <a:gd name="connsiteY1462" fmla="*/ 432585 h 4076903"/>
              <a:gd name="connsiteX1463" fmla="*/ 5114264 w 7661657"/>
              <a:gd name="connsiteY1463" fmla="*/ 410058 h 4076903"/>
              <a:gd name="connsiteX1464" fmla="*/ 2446571 w 7661657"/>
              <a:gd name="connsiteY1464" fmla="*/ 397543 h 4076903"/>
              <a:gd name="connsiteX1465" fmla="*/ 2493658 w 7661657"/>
              <a:gd name="connsiteY1465" fmla="*/ 420069 h 4076903"/>
              <a:gd name="connsiteX1466" fmla="*/ 2494284 w 7661657"/>
              <a:gd name="connsiteY1466" fmla="*/ 509551 h 4076903"/>
              <a:gd name="connsiteX1467" fmla="*/ 2399171 w 7661657"/>
              <a:gd name="connsiteY1467" fmla="*/ 513305 h 4076903"/>
              <a:gd name="connsiteX1468" fmla="*/ 2398545 w 7661657"/>
              <a:gd name="connsiteY1468" fmla="*/ 418193 h 4076903"/>
              <a:gd name="connsiteX1469" fmla="*/ 2446571 w 7661657"/>
              <a:gd name="connsiteY1469" fmla="*/ 397543 h 4076903"/>
              <a:gd name="connsiteX1470" fmla="*/ 4896662 w 7661657"/>
              <a:gd name="connsiteY1470" fmla="*/ 387531 h 4076903"/>
              <a:gd name="connsiteX1471" fmla="*/ 4940932 w 7661657"/>
              <a:gd name="connsiteY1471" fmla="*/ 407554 h 4076903"/>
              <a:gd name="connsiteX1472" fmla="*/ 4938430 w 7661657"/>
              <a:gd name="connsiteY1472" fmla="*/ 502668 h 4076903"/>
              <a:gd name="connsiteX1473" fmla="*/ 4848950 w 7661657"/>
              <a:gd name="connsiteY1473" fmla="*/ 500164 h 4076903"/>
              <a:gd name="connsiteX1474" fmla="*/ 4851452 w 7661657"/>
              <a:gd name="connsiteY1474" fmla="*/ 405052 h 4076903"/>
              <a:gd name="connsiteX1475" fmla="*/ 4896662 w 7661657"/>
              <a:gd name="connsiteY1475" fmla="*/ 387531 h 4076903"/>
              <a:gd name="connsiteX1476" fmla="*/ 2225059 w 7661657"/>
              <a:gd name="connsiteY1476" fmla="*/ 376111 h 4076903"/>
              <a:gd name="connsiteX1477" fmla="*/ 2269642 w 7661657"/>
              <a:gd name="connsiteY1477" fmla="*/ 397542 h 4076903"/>
              <a:gd name="connsiteX1478" fmla="*/ 2265889 w 7661657"/>
              <a:gd name="connsiteY1478" fmla="*/ 492030 h 4076903"/>
              <a:gd name="connsiteX1479" fmla="*/ 2179535 w 7661657"/>
              <a:gd name="connsiteY1479" fmla="*/ 490779 h 4076903"/>
              <a:gd name="connsiteX1480" fmla="*/ 2179535 w 7661657"/>
              <a:gd name="connsiteY1480" fmla="*/ 395039 h 4076903"/>
              <a:gd name="connsiteX1481" fmla="*/ 2225059 w 7661657"/>
              <a:gd name="connsiteY1481" fmla="*/ 376111 h 4076903"/>
              <a:gd name="connsiteX1482" fmla="*/ 4664121 w 7661657"/>
              <a:gd name="connsiteY1482" fmla="*/ 374469 h 4076903"/>
              <a:gd name="connsiteX1483" fmla="*/ 4711287 w 7661657"/>
              <a:gd name="connsiteY1483" fmla="*/ 397542 h 4076903"/>
              <a:gd name="connsiteX1484" fmla="*/ 4705654 w 7661657"/>
              <a:gd name="connsiteY1484" fmla="*/ 493281 h 4076903"/>
              <a:gd name="connsiteX1485" fmla="*/ 4615548 w 7661657"/>
              <a:gd name="connsiteY1485" fmla="*/ 490779 h 4076903"/>
              <a:gd name="connsiteX1486" fmla="*/ 4615548 w 7661657"/>
              <a:gd name="connsiteY1486" fmla="*/ 395039 h 4076903"/>
              <a:gd name="connsiteX1487" fmla="*/ 4664121 w 7661657"/>
              <a:gd name="connsiteY1487" fmla="*/ 374469 h 4076903"/>
              <a:gd name="connsiteX1488" fmla="*/ 2004955 w 7661657"/>
              <a:gd name="connsiteY1488" fmla="*/ 354836 h 4076903"/>
              <a:gd name="connsiteX1489" fmla="*/ 2048756 w 7661657"/>
              <a:gd name="connsiteY1489" fmla="*/ 378145 h 4076903"/>
              <a:gd name="connsiteX1490" fmla="*/ 2048131 w 7661657"/>
              <a:gd name="connsiteY1490" fmla="*/ 466375 h 4076903"/>
              <a:gd name="connsiteX1491" fmla="*/ 1954895 w 7661657"/>
              <a:gd name="connsiteY1491" fmla="*/ 463247 h 4076903"/>
              <a:gd name="connsiteX1492" fmla="*/ 1959275 w 7661657"/>
              <a:gd name="connsiteY1492" fmla="*/ 373764 h 4076903"/>
              <a:gd name="connsiteX1493" fmla="*/ 2004955 w 7661657"/>
              <a:gd name="connsiteY1493" fmla="*/ 354836 h 4076903"/>
              <a:gd name="connsiteX1494" fmla="*/ 4439792 w 7661657"/>
              <a:gd name="connsiteY1494" fmla="*/ 351003 h 4076903"/>
              <a:gd name="connsiteX1495" fmla="*/ 4488522 w 7661657"/>
              <a:gd name="connsiteY1495" fmla="*/ 371262 h 4076903"/>
              <a:gd name="connsiteX1496" fmla="*/ 4489774 w 7661657"/>
              <a:gd name="connsiteY1496" fmla="*/ 468252 h 4076903"/>
              <a:gd name="connsiteX1497" fmla="*/ 4392784 w 7661657"/>
              <a:gd name="connsiteY1497" fmla="*/ 469504 h 4076903"/>
              <a:gd name="connsiteX1498" fmla="*/ 4391532 w 7661657"/>
              <a:gd name="connsiteY1498" fmla="*/ 372513 h 4076903"/>
              <a:gd name="connsiteX1499" fmla="*/ 4439792 w 7661657"/>
              <a:gd name="connsiteY1499" fmla="*/ 351003 h 4076903"/>
              <a:gd name="connsiteX1500" fmla="*/ 1778514 w 7661657"/>
              <a:gd name="connsiteY1500" fmla="*/ 344981 h 4076903"/>
              <a:gd name="connsiteX1501" fmla="*/ 1819735 w 7661657"/>
              <a:gd name="connsiteY1501" fmla="*/ 353116 h 4076903"/>
              <a:gd name="connsiteX1502" fmla="*/ 1827244 w 7661657"/>
              <a:gd name="connsiteY1502" fmla="*/ 441345 h 4076903"/>
              <a:gd name="connsiteX1503" fmla="*/ 1737137 w 7661657"/>
              <a:gd name="connsiteY1503" fmla="*/ 443223 h 4076903"/>
              <a:gd name="connsiteX1504" fmla="*/ 1737762 w 7661657"/>
              <a:gd name="connsiteY1504" fmla="*/ 355618 h 4076903"/>
              <a:gd name="connsiteX1505" fmla="*/ 1778514 w 7661657"/>
              <a:gd name="connsiteY1505" fmla="*/ 344981 h 4076903"/>
              <a:gd name="connsiteX1506" fmla="*/ 1560443 w 7661657"/>
              <a:gd name="connsiteY1506" fmla="*/ 337159 h 4076903"/>
              <a:gd name="connsiteX1507" fmla="*/ 1601977 w 7661657"/>
              <a:gd name="connsiteY1507" fmla="*/ 357496 h 4076903"/>
              <a:gd name="connsiteX1508" fmla="*/ 1621375 w 7661657"/>
              <a:gd name="connsiteY1508" fmla="*/ 457614 h 4076903"/>
              <a:gd name="connsiteX1509" fmla="*/ 1520004 w 7661657"/>
              <a:gd name="connsiteY1509" fmla="*/ 444473 h 4076903"/>
              <a:gd name="connsiteX1510" fmla="*/ 1513747 w 7661657"/>
              <a:gd name="connsiteY1510" fmla="*/ 356243 h 4076903"/>
              <a:gd name="connsiteX1511" fmla="*/ 1560443 w 7661657"/>
              <a:gd name="connsiteY1511" fmla="*/ 337159 h 4076903"/>
              <a:gd name="connsiteX1512" fmla="*/ 4224538 w 7661657"/>
              <a:gd name="connsiteY1512" fmla="*/ 326521 h 4076903"/>
              <a:gd name="connsiteX1513" fmla="*/ 4274519 w 7661657"/>
              <a:gd name="connsiteY1513" fmla="*/ 353116 h 4076903"/>
              <a:gd name="connsiteX1514" fmla="*/ 4268887 w 7661657"/>
              <a:gd name="connsiteY1514" fmla="*/ 450105 h 4076903"/>
              <a:gd name="connsiteX1515" fmla="*/ 4163762 w 7661657"/>
              <a:gd name="connsiteY1515" fmla="*/ 443223 h 4076903"/>
              <a:gd name="connsiteX1516" fmla="*/ 4171272 w 7661657"/>
              <a:gd name="connsiteY1516" fmla="*/ 344981 h 4076903"/>
              <a:gd name="connsiteX1517" fmla="*/ 4224538 w 7661657"/>
              <a:gd name="connsiteY1517" fmla="*/ 326521 h 4076903"/>
              <a:gd name="connsiteX1518" fmla="*/ 1159578 w 7661657"/>
              <a:gd name="connsiteY1518" fmla="*/ 320577 h 4076903"/>
              <a:gd name="connsiteX1519" fmla="*/ 1170216 w 7661657"/>
              <a:gd name="connsiteY1519" fmla="*/ 406929 h 4076903"/>
              <a:gd name="connsiteX1520" fmla="*/ 1081361 w 7661657"/>
              <a:gd name="connsiteY1520" fmla="*/ 396917 h 4076903"/>
              <a:gd name="connsiteX1521" fmla="*/ 1063839 w 7661657"/>
              <a:gd name="connsiteY1521" fmla="*/ 336221 h 4076903"/>
              <a:gd name="connsiteX1522" fmla="*/ 1159578 w 7661657"/>
              <a:gd name="connsiteY1522" fmla="*/ 320577 h 4076903"/>
              <a:gd name="connsiteX1523" fmla="*/ 4010534 w 7661657"/>
              <a:gd name="connsiteY1523" fmla="*/ 314788 h 4076903"/>
              <a:gd name="connsiteX1524" fmla="*/ 4062391 w 7661657"/>
              <a:gd name="connsiteY1524" fmla="*/ 336221 h 4076903"/>
              <a:gd name="connsiteX1525" fmla="*/ 4059890 w 7661657"/>
              <a:gd name="connsiteY1525" fmla="*/ 441345 h 4076903"/>
              <a:gd name="connsiteX1526" fmla="*/ 3954764 w 7661657"/>
              <a:gd name="connsiteY1526" fmla="*/ 438842 h 4076903"/>
              <a:gd name="connsiteX1527" fmla="*/ 3957268 w 7661657"/>
              <a:gd name="connsiteY1527" fmla="*/ 333717 h 4076903"/>
              <a:gd name="connsiteX1528" fmla="*/ 4010534 w 7661657"/>
              <a:gd name="connsiteY1528" fmla="*/ 314788 h 4076903"/>
              <a:gd name="connsiteX1529" fmla="*/ 1395481 w 7661657"/>
              <a:gd name="connsiteY1529" fmla="*/ 313694 h 4076903"/>
              <a:gd name="connsiteX1530" fmla="*/ 1378587 w 7661657"/>
              <a:gd name="connsiteY1530" fmla="*/ 415689 h 4076903"/>
              <a:gd name="connsiteX1531" fmla="*/ 1296614 w 7661657"/>
              <a:gd name="connsiteY1531" fmla="*/ 419444 h 4076903"/>
              <a:gd name="connsiteX1532" fmla="*/ 1294737 w 7661657"/>
              <a:gd name="connsiteY1532" fmla="*/ 337471 h 4076903"/>
              <a:gd name="connsiteX1533" fmla="*/ 1395481 w 7661657"/>
              <a:gd name="connsiteY1533" fmla="*/ 313694 h 4076903"/>
              <a:gd name="connsiteX1534" fmla="*/ 3786127 w 7661657"/>
              <a:gd name="connsiteY1534" fmla="*/ 290853 h 4076903"/>
              <a:gd name="connsiteX1535" fmla="*/ 3839003 w 7661657"/>
              <a:gd name="connsiteY1535" fmla="*/ 310565 h 4076903"/>
              <a:gd name="connsiteX1536" fmla="*/ 3842131 w 7661657"/>
              <a:gd name="connsiteY1536" fmla="*/ 416316 h 4076903"/>
              <a:gd name="connsiteX1537" fmla="*/ 3736381 w 7661657"/>
              <a:gd name="connsiteY1537" fmla="*/ 421946 h 4076903"/>
              <a:gd name="connsiteX1538" fmla="*/ 3733252 w 7661657"/>
              <a:gd name="connsiteY1538" fmla="*/ 310565 h 4076903"/>
              <a:gd name="connsiteX1539" fmla="*/ 3786127 w 7661657"/>
              <a:gd name="connsiteY1539" fmla="*/ 290853 h 4076903"/>
              <a:gd name="connsiteX1540" fmla="*/ 6002738 w 7661657"/>
              <a:gd name="connsiteY1540" fmla="*/ 284440 h 4076903"/>
              <a:gd name="connsiteX1541" fmla="*/ 6010326 w 7661657"/>
              <a:gd name="connsiteY1541" fmla="*/ 286161 h 4076903"/>
              <a:gd name="connsiteX1542" fmla="*/ 6017834 w 7661657"/>
              <a:gd name="connsiteY1542" fmla="*/ 298050 h 4076903"/>
              <a:gd name="connsiteX1543" fmla="*/ 6026595 w 7661657"/>
              <a:gd name="connsiteY1543" fmla="*/ 386905 h 4076903"/>
              <a:gd name="connsiteX1544" fmla="*/ 5997810 w 7661657"/>
              <a:gd name="connsiteY1544" fmla="*/ 384402 h 4076903"/>
              <a:gd name="connsiteX1545" fmla="*/ 5960891 w 7661657"/>
              <a:gd name="connsiteY1545" fmla="*/ 332466 h 4076903"/>
              <a:gd name="connsiteX1546" fmla="*/ 5996559 w 7661657"/>
              <a:gd name="connsiteY1546" fmla="*/ 285535 h 4076903"/>
              <a:gd name="connsiteX1547" fmla="*/ 6002738 w 7661657"/>
              <a:gd name="connsiteY1547" fmla="*/ 284440 h 4076903"/>
              <a:gd name="connsiteX1548" fmla="*/ 3565475 w 7661657"/>
              <a:gd name="connsiteY1548" fmla="*/ 268405 h 4076903"/>
              <a:gd name="connsiteX1549" fmla="*/ 3618742 w 7661657"/>
              <a:gd name="connsiteY1549" fmla="*/ 288663 h 4076903"/>
              <a:gd name="connsiteX1550" fmla="*/ 3621245 w 7661657"/>
              <a:gd name="connsiteY1550" fmla="*/ 395666 h 4076903"/>
              <a:gd name="connsiteX1551" fmla="*/ 3514243 w 7661657"/>
              <a:gd name="connsiteY1551" fmla="*/ 400672 h 4076903"/>
              <a:gd name="connsiteX1552" fmla="*/ 3511739 w 7661657"/>
              <a:gd name="connsiteY1552" fmla="*/ 288038 h 4076903"/>
              <a:gd name="connsiteX1553" fmla="*/ 3565475 w 7661657"/>
              <a:gd name="connsiteY1553" fmla="*/ 268405 h 4076903"/>
              <a:gd name="connsiteX1554" fmla="*/ 5791550 w 7661657"/>
              <a:gd name="connsiteY1554" fmla="*/ 260975 h 4076903"/>
              <a:gd name="connsiteX1555" fmla="*/ 5832614 w 7661657"/>
              <a:gd name="connsiteY1555" fmla="*/ 269266 h 4076903"/>
              <a:gd name="connsiteX1556" fmla="*/ 5855766 w 7661657"/>
              <a:gd name="connsiteY1556" fmla="*/ 368133 h 4076903"/>
              <a:gd name="connsiteX1557" fmla="*/ 5753772 w 7661657"/>
              <a:gd name="connsiteY1557" fmla="*/ 351863 h 4076903"/>
              <a:gd name="connsiteX1558" fmla="*/ 5750017 w 7661657"/>
              <a:gd name="connsiteY1558" fmla="*/ 272393 h 4076903"/>
              <a:gd name="connsiteX1559" fmla="*/ 5791550 w 7661657"/>
              <a:gd name="connsiteY1559" fmla="*/ 260975 h 4076903"/>
              <a:gd name="connsiteX1560" fmla="*/ 3348735 w 7661657"/>
              <a:gd name="connsiteY1560" fmla="*/ 246974 h 4076903"/>
              <a:gd name="connsiteX1561" fmla="*/ 3399732 w 7661657"/>
              <a:gd name="connsiteY1561" fmla="*/ 270518 h 4076903"/>
              <a:gd name="connsiteX1562" fmla="*/ 3394725 w 7661657"/>
              <a:gd name="connsiteY1562" fmla="*/ 376268 h 4076903"/>
              <a:gd name="connsiteX1563" fmla="*/ 3288976 w 7661657"/>
              <a:gd name="connsiteY1563" fmla="*/ 373764 h 4076903"/>
              <a:gd name="connsiteX1564" fmla="*/ 3293981 w 7661657"/>
              <a:gd name="connsiteY1564" fmla="*/ 262383 h 4076903"/>
              <a:gd name="connsiteX1565" fmla="*/ 3348735 w 7661657"/>
              <a:gd name="connsiteY1565" fmla="*/ 246974 h 4076903"/>
              <a:gd name="connsiteX1566" fmla="*/ 5564406 w 7661657"/>
              <a:gd name="connsiteY1566" fmla="*/ 235007 h 4076903"/>
              <a:gd name="connsiteX1567" fmla="*/ 5604220 w 7661657"/>
              <a:gd name="connsiteY1567" fmla="*/ 237353 h 4076903"/>
              <a:gd name="connsiteX1568" fmla="*/ 5615482 w 7661657"/>
              <a:gd name="connsiteY1568" fmla="*/ 331841 h 4076903"/>
              <a:gd name="connsiteX1569" fmla="*/ 5509733 w 7661657"/>
              <a:gd name="connsiteY1569" fmla="*/ 324957 h 4076903"/>
              <a:gd name="connsiteX1570" fmla="*/ 5535387 w 7661657"/>
              <a:gd name="connsiteY1570" fmla="*/ 241107 h 4076903"/>
              <a:gd name="connsiteX1571" fmla="*/ 5564406 w 7661657"/>
              <a:gd name="connsiteY1571" fmla="*/ 235007 h 4076903"/>
              <a:gd name="connsiteX1572" fmla="*/ 3119869 w 7661657"/>
              <a:gd name="connsiteY1572" fmla="*/ 224916 h 4076903"/>
              <a:gd name="connsiteX1573" fmla="*/ 3170085 w 7661657"/>
              <a:gd name="connsiteY1573" fmla="*/ 243610 h 4076903"/>
              <a:gd name="connsiteX1574" fmla="*/ 3175717 w 7661657"/>
              <a:gd name="connsiteY1574" fmla="*/ 348735 h 4076903"/>
              <a:gd name="connsiteX1575" fmla="*/ 3069966 w 7661657"/>
              <a:gd name="connsiteY1575" fmla="*/ 351238 h 4076903"/>
              <a:gd name="connsiteX1576" fmla="*/ 3070593 w 7661657"/>
              <a:gd name="connsiteY1576" fmla="*/ 246114 h 4076903"/>
              <a:gd name="connsiteX1577" fmla="*/ 3119869 w 7661657"/>
              <a:gd name="connsiteY1577" fmla="*/ 224916 h 4076903"/>
              <a:gd name="connsiteX1578" fmla="*/ 5365577 w 7661657"/>
              <a:gd name="connsiteY1578" fmla="*/ 211228 h 4076903"/>
              <a:gd name="connsiteX1579" fmla="*/ 5405859 w 7661657"/>
              <a:gd name="connsiteY1579" fmla="*/ 236101 h 4076903"/>
              <a:gd name="connsiteX1580" fmla="*/ 5403982 w 7661657"/>
              <a:gd name="connsiteY1580" fmla="*/ 317447 h 4076903"/>
              <a:gd name="connsiteX1581" fmla="*/ 5315752 w 7661657"/>
              <a:gd name="connsiteY1581" fmla="*/ 320577 h 4076903"/>
              <a:gd name="connsiteX1582" fmla="*/ 5318256 w 7661657"/>
              <a:gd name="connsiteY1582" fmla="*/ 230470 h 4076903"/>
              <a:gd name="connsiteX1583" fmla="*/ 5365577 w 7661657"/>
              <a:gd name="connsiteY1583" fmla="*/ 211228 h 4076903"/>
              <a:gd name="connsiteX1584" fmla="*/ 2895463 w 7661657"/>
              <a:gd name="connsiteY1584" fmla="*/ 205049 h 4076903"/>
              <a:gd name="connsiteX1585" fmla="*/ 2948572 w 7661657"/>
              <a:gd name="connsiteY1585" fmla="*/ 224212 h 4076903"/>
              <a:gd name="connsiteX1586" fmla="*/ 2954830 w 7661657"/>
              <a:gd name="connsiteY1586" fmla="*/ 322454 h 4076903"/>
              <a:gd name="connsiteX1587" fmla="*/ 2848453 w 7661657"/>
              <a:gd name="connsiteY1587" fmla="*/ 327459 h 4076903"/>
              <a:gd name="connsiteX1588" fmla="*/ 2844699 w 7661657"/>
              <a:gd name="connsiteY1588" fmla="*/ 230470 h 4076903"/>
              <a:gd name="connsiteX1589" fmla="*/ 2895463 w 7661657"/>
              <a:gd name="connsiteY1589" fmla="*/ 205049 h 4076903"/>
              <a:gd name="connsiteX1590" fmla="*/ 2692409 w 7661657"/>
              <a:gd name="connsiteY1590" fmla="*/ 196367 h 4076903"/>
              <a:gd name="connsiteX1591" fmla="*/ 2740201 w 7661657"/>
              <a:gd name="connsiteY1591" fmla="*/ 219207 h 4076903"/>
              <a:gd name="connsiteX1592" fmla="*/ 2735820 w 7661657"/>
              <a:gd name="connsiteY1592" fmla="*/ 316196 h 4076903"/>
              <a:gd name="connsiteX1593" fmla="*/ 2638830 w 7661657"/>
              <a:gd name="connsiteY1593" fmla="*/ 311816 h 4076903"/>
              <a:gd name="connsiteX1594" fmla="*/ 2643210 w 7661657"/>
              <a:gd name="connsiteY1594" fmla="*/ 214825 h 4076903"/>
              <a:gd name="connsiteX1595" fmla="*/ 2692409 w 7661657"/>
              <a:gd name="connsiteY1595" fmla="*/ 196367 h 4076903"/>
              <a:gd name="connsiteX1596" fmla="*/ 5142422 w 7661657"/>
              <a:gd name="connsiteY1596" fmla="*/ 188389 h 4076903"/>
              <a:gd name="connsiteX1597" fmla="*/ 5186224 w 7661657"/>
              <a:gd name="connsiteY1597" fmla="*/ 211698 h 4076903"/>
              <a:gd name="connsiteX1598" fmla="*/ 5181844 w 7661657"/>
              <a:gd name="connsiteY1598" fmla="*/ 301178 h 4076903"/>
              <a:gd name="connsiteX1599" fmla="*/ 5093614 w 7661657"/>
              <a:gd name="connsiteY1599" fmla="*/ 300552 h 4076903"/>
              <a:gd name="connsiteX1600" fmla="*/ 5096744 w 7661657"/>
              <a:gd name="connsiteY1600" fmla="*/ 207318 h 4076903"/>
              <a:gd name="connsiteX1601" fmla="*/ 5142422 w 7661657"/>
              <a:gd name="connsiteY1601" fmla="*/ 188389 h 4076903"/>
              <a:gd name="connsiteX1602" fmla="*/ 4905892 w 7661657"/>
              <a:gd name="connsiteY1602" fmla="*/ 176577 h 4076903"/>
              <a:gd name="connsiteX1603" fmla="*/ 4953448 w 7661657"/>
              <a:gd name="connsiteY1603" fmla="*/ 197306 h 4076903"/>
              <a:gd name="connsiteX1604" fmla="*/ 4954074 w 7661657"/>
              <a:gd name="connsiteY1604" fmla="*/ 286787 h 4076903"/>
              <a:gd name="connsiteX1605" fmla="*/ 4858962 w 7661657"/>
              <a:gd name="connsiteY1605" fmla="*/ 288038 h 4076903"/>
              <a:gd name="connsiteX1606" fmla="*/ 4858335 w 7661657"/>
              <a:gd name="connsiteY1606" fmla="*/ 198556 h 4076903"/>
              <a:gd name="connsiteX1607" fmla="*/ 4905892 w 7661657"/>
              <a:gd name="connsiteY1607" fmla="*/ 176577 h 4076903"/>
              <a:gd name="connsiteX1608" fmla="*/ 2465422 w 7661657"/>
              <a:gd name="connsiteY1608" fmla="*/ 175326 h 4076903"/>
              <a:gd name="connsiteX1609" fmla="*/ 2513682 w 7661657"/>
              <a:gd name="connsiteY1609" fmla="*/ 195428 h 4076903"/>
              <a:gd name="connsiteX1610" fmla="*/ 2513682 w 7661657"/>
              <a:gd name="connsiteY1610" fmla="*/ 291167 h 4076903"/>
              <a:gd name="connsiteX1611" fmla="*/ 2418569 w 7661657"/>
              <a:gd name="connsiteY1611" fmla="*/ 288038 h 4076903"/>
              <a:gd name="connsiteX1612" fmla="*/ 2418569 w 7661657"/>
              <a:gd name="connsiteY1612" fmla="*/ 197931 h 4076903"/>
              <a:gd name="connsiteX1613" fmla="*/ 2465422 w 7661657"/>
              <a:gd name="connsiteY1613" fmla="*/ 175326 h 4076903"/>
              <a:gd name="connsiteX1614" fmla="*/ 2245005 w 7661657"/>
              <a:gd name="connsiteY1614" fmla="*/ 154520 h 4076903"/>
              <a:gd name="connsiteX1615" fmla="*/ 2292796 w 7661657"/>
              <a:gd name="connsiteY1615" fmla="*/ 176029 h 4076903"/>
              <a:gd name="connsiteX1616" fmla="*/ 2297801 w 7661657"/>
              <a:gd name="connsiteY1616" fmla="*/ 261131 h 4076903"/>
              <a:gd name="connsiteX1617" fmla="*/ 2198934 w 7661657"/>
              <a:gd name="connsiteY1617" fmla="*/ 266136 h 4076903"/>
              <a:gd name="connsiteX1618" fmla="*/ 2197682 w 7661657"/>
              <a:gd name="connsiteY1618" fmla="*/ 176656 h 4076903"/>
              <a:gd name="connsiteX1619" fmla="*/ 2245005 w 7661657"/>
              <a:gd name="connsiteY1619" fmla="*/ 154520 h 4076903"/>
              <a:gd name="connsiteX1620" fmla="*/ 4685866 w 7661657"/>
              <a:gd name="connsiteY1620" fmla="*/ 151940 h 4076903"/>
              <a:gd name="connsiteX1621" fmla="*/ 4730684 w 7661657"/>
              <a:gd name="connsiteY1621" fmla="*/ 172276 h 4076903"/>
              <a:gd name="connsiteX1622" fmla="*/ 4732561 w 7661657"/>
              <a:gd name="connsiteY1622" fmla="*/ 268013 h 4076903"/>
              <a:gd name="connsiteX1623" fmla="*/ 4636197 w 7661657"/>
              <a:gd name="connsiteY1623" fmla="*/ 266763 h 4076903"/>
              <a:gd name="connsiteX1624" fmla="*/ 4640577 w 7661657"/>
              <a:gd name="connsiteY1624" fmla="*/ 171024 h 4076903"/>
              <a:gd name="connsiteX1625" fmla="*/ 4685866 w 7661657"/>
              <a:gd name="connsiteY1625" fmla="*/ 151940 h 4076903"/>
              <a:gd name="connsiteX1626" fmla="*/ 2010977 w 7661657"/>
              <a:gd name="connsiteY1626" fmla="*/ 144509 h 4076903"/>
              <a:gd name="connsiteX1627" fmla="*/ 2057516 w 7661657"/>
              <a:gd name="connsiteY1627" fmla="*/ 162890 h 4076903"/>
              <a:gd name="connsiteX1628" fmla="*/ 2058769 w 7661657"/>
              <a:gd name="connsiteY1628" fmla="*/ 253622 h 4076903"/>
              <a:gd name="connsiteX1629" fmla="*/ 1969287 w 7661657"/>
              <a:gd name="connsiteY1629" fmla="*/ 255499 h 4076903"/>
              <a:gd name="connsiteX1630" fmla="*/ 1966784 w 7661657"/>
              <a:gd name="connsiteY1630" fmla="*/ 166019 h 4076903"/>
              <a:gd name="connsiteX1631" fmla="*/ 2010977 w 7661657"/>
              <a:gd name="connsiteY1631" fmla="*/ 144509 h 4076903"/>
              <a:gd name="connsiteX1632" fmla="*/ 1413003 w 7661657"/>
              <a:gd name="connsiteY1632" fmla="*/ 140363 h 4076903"/>
              <a:gd name="connsiteX1633" fmla="*/ 1423640 w 7661657"/>
              <a:gd name="connsiteY1633" fmla="*/ 152877 h 4076903"/>
              <a:gd name="connsiteX1634" fmla="*/ 1389851 w 7661657"/>
              <a:gd name="connsiteY1634" fmla="*/ 203563 h 4076903"/>
              <a:gd name="connsiteX1635" fmla="*/ 1327276 w 7661657"/>
              <a:gd name="connsiteY1635" fmla="*/ 201061 h 4076903"/>
              <a:gd name="connsiteX1636" fmla="*/ 1349177 w 7661657"/>
              <a:gd name="connsiteY1636" fmla="*/ 166019 h 4076903"/>
              <a:gd name="connsiteX1637" fmla="*/ 1413003 w 7661657"/>
              <a:gd name="connsiteY1637" fmla="*/ 140363 h 4076903"/>
              <a:gd name="connsiteX1638" fmla="*/ 1824115 w 7661657"/>
              <a:gd name="connsiteY1638" fmla="*/ 129725 h 4076903"/>
              <a:gd name="connsiteX1639" fmla="*/ 1836629 w 7661657"/>
              <a:gd name="connsiteY1639" fmla="*/ 230470 h 4076903"/>
              <a:gd name="connsiteX1640" fmla="*/ 1750277 w 7661657"/>
              <a:gd name="connsiteY1640" fmla="*/ 231095 h 4076903"/>
              <a:gd name="connsiteX1641" fmla="*/ 1759038 w 7661657"/>
              <a:gd name="connsiteY1641" fmla="*/ 140363 h 4076903"/>
              <a:gd name="connsiteX1642" fmla="*/ 1824115 w 7661657"/>
              <a:gd name="connsiteY1642" fmla="*/ 129725 h 4076903"/>
              <a:gd name="connsiteX1643" fmla="*/ 4465135 w 7661657"/>
              <a:gd name="connsiteY1643" fmla="*/ 129491 h 4076903"/>
              <a:gd name="connsiteX1644" fmla="*/ 4512926 w 7661657"/>
              <a:gd name="connsiteY1644" fmla="*/ 152252 h 4076903"/>
              <a:gd name="connsiteX1645" fmla="*/ 4509171 w 7661657"/>
              <a:gd name="connsiteY1645" fmla="*/ 249241 h 4076903"/>
              <a:gd name="connsiteX1646" fmla="*/ 4412182 w 7661657"/>
              <a:gd name="connsiteY1646" fmla="*/ 245487 h 4076903"/>
              <a:gd name="connsiteX1647" fmla="*/ 4415936 w 7661657"/>
              <a:gd name="connsiteY1647" fmla="*/ 148497 h 4076903"/>
              <a:gd name="connsiteX1648" fmla="*/ 4465135 w 7661657"/>
              <a:gd name="connsiteY1648" fmla="*/ 129491 h 4076903"/>
              <a:gd name="connsiteX1649" fmla="*/ 1547850 w 7661657"/>
              <a:gd name="connsiteY1649" fmla="*/ 120808 h 4076903"/>
              <a:gd name="connsiteX1650" fmla="*/ 1573818 w 7661657"/>
              <a:gd name="connsiteY1650" fmla="*/ 127222 h 4076903"/>
              <a:gd name="connsiteX1651" fmla="*/ 1606983 w 7661657"/>
              <a:gd name="connsiteY1651" fmla="*/ 213575 h 4076903"/>
              <a:gd name="connsiteX1652" fmla="*/ 1523134 w 7661657"/>
              <a:gd name="connsiteY1652" fmla="*/ 204815 h 4076903"/>
              <a:gd name="connsiteX1653" fmla="*/ 1529391 w 7661657"/>
              <a:gd name="connsiteY1653" fmla="*/ 120965 h 4076903"/>
              <a:gd name="connsiteX1654" fmla="*/ 1547850 w 7661657"/>
              <a:gd name="connsiteY1654" fmla="*/ 120808 h 4076903"/>
              <a:gd name="connsiteX1655" fmla="*/ 6460234 w 7661657"/>
              <a:gd name="connsiteY1655" fmla="*/ 108450 h 4076903"/>
              <a:gd name="connsiteX1656" fmla="*/ 6515924 w 7661657"/>
              <a:gd name="connsiteY1656" fmla="*/ 119714 h 4076903"/>
              <a:gd name="connsiteX1657" fmla="*/ 6535322 w 7661657"/>
              <a:gd name="connsiteY1657" fmla="*/ 154130 h 4076903"/>
              <a:gd name="connsiteX1658" fmla="*/ 6465866 w 7661657"/>
              <a:gd name="connsiteY1658" fmla="*/ 138486 h 4076903"/>
              <a:gd name="connsiteX1659" fmla="*/ 6460234 w 7661657"/>
              <a:gd name="connsiteY1659" fmla="*/ 108450 h 4076903"/>
              <a:gd name="connsiteX1660" fmla="*/ 4247064 w 7661657"/>
              <a:gd name="connsiteY1660" fmla="*/ 104305 h 4076903"/>
              <a:gd name="connsiteX1661" fmla="*/ 4294543 w 7661657"/>
              <a:gd name="connsiteY1661" fmla="*/ 128475 h 4076903"/>
              <a:gd name="connsiteX1662" fmla="*/ 4286408 w 7661657"/>
              <a:gd name="connsiteY1662" fmla="*/ 231722 h 4076903"/>
              <a:gd name="connsiteX1663" fmla="*/ 4189418 w 7661657"/>
              <a:gd name="connsiteY1663" fmla="*/ 226089 h 4076903"/>
              <a:gd name="connsiteX1664" fmla="*/ 4196301 w 7661657"/>
              <a:gd name="connsiteY1664" fmla="*/ 120965 h 4076903"/>
              <a:gd name="connsiteX1665" fmla="*/ 4247064 w 7661657"/>
              <a:gd name="connsiteY1665" fmla="*/ 104305 h 4076903"/>
              <a:gd name="connsiteX1666" fmla="*/ 4028524 w 7661657"/>
              <a:gd name="connsiteY1666" fmla="*/ 92650 h 4076903"/>
              <a:gd name="connsiteX1667" fmla="*/ 4081790 w 7661657"/>
              <a:gd name="connsiteY1667" fmla="*/ 111578 h 4076903"/>
              <a:gd name="connsiteX1668" fmla="*/ 4084293 w 7661657"/>
              <a:gd name="connsiteY1668" fmla="*/ 216703 h 4076903"/>
              <a:gd name="connsiteX1669" fmla="*/ 3979168 w 7661657"/>
              <a:gd name="connsiteY1669" fmla="*/ 219207 h 4076903"/>
              <a:gd name="connsiteX1670" fmla="*/ 3976666 w 7661657"/>
              <a:gd name="connsiteY1670" fmla="*/ 114081 h 4076903"/>
              <a:gd name="connsiteX1671" fmla="*/ 4028524 w 7661657"/>
              <a:gd name="connsiteY1671" fmla="*/ 92650 h 4076903"/>
              <a:gd name="connsiteX1672" fmla="*/ 3810140 w 7661657"/>
              <a:gd name="connsiteY1672" fmla="*/ 69106 h 4076903"/>
              <a:gd name="connsiteX1673" fmla="*/ 3862780 w 7661657"/>
              <a:gd name="connsiteY1673" fmla="*/ 89679 h 4076903"/>
              <a:gd name="connsiteX1674" fmla="*/ 3864032 w 7661657"/>
              <a:gd name="connsiteY1674" fmla="*/ 195428 h 4076903"/>
              <a:gd name="connsiteX1675" fmla="*/ 3752650 w 7661657"/>
              <a:gd name="connsiteY1675" fmla="*/ 194176 h 4076903"/>
              <a:gd name="connsiteX1676" fmla="*/ 3757030 w 7661657"/>
              <a:gd name="connsiteY1676" fmla="*/ 88426 h 4076903"/>
              <a:gd name="connsiteX1677" fmla="*/ 3810140 w 7661657"/>
              <a:gd name="connsiteY1677" fmla="*/ 69106 h 4076903"/>
              <a:gd name="connsiteX1678" fmla="*/ 913036 w 7661657"/>
              <a:gd name="connsiteY1678" fmla="*/ 67777 h 4076903"/>
              <a:gd name="connsiteX1679" fmla="*/ 951831 w 7661657"/>
              <a:gd name="connsiteY1679" fmla="*/ 71532 h 4076903"/>
              <a:gd name="connsiteX1680" fmla="*/ 968100 w 7661657"/>
              <a:gd name="connsiteY1680" fmla="*/ 104696 h 4076903"/>
              <a:gd name="connsiteX1681" fmla="*/ 918041 w 7661657"/>
              <a:gd name="connsiteY1681" fmla="*/ 110954 h 4076903"/>
              <a:gd name="connsiteX1682" fmla="*/ 913036 w 7661657"/>
              <a:gd name="connsiteY1682" fmla="*/ 67777 h 4076903"/>
              <a:gd name="connsiteX1683" fmla="*/ 3591679 w 7661657"/>
              <a:gd name="connsiteY1683" fmla="*/ 46502 h 4076903"/>
              <a:gd name="connsiteX1684" fmla="*/ 3643771 w 7661657"/>
              <a:gd name="connsiteY1684" fmla="*/ 69028 h 4076903"/>
              <a:gd name="connsiteX1685" fmla="*/ 3640642 w 7661657"/>
              <a:gd name="connsiteY1685" fmla="*/ 176029 h 4076903"/>
              <a:gd name="connsiteX1686" fmla="*/ 3528008 w 7661657"/>
              <a:gd name="connsiteY1686" fmla="*/ 170399 h 4076903"/>
              <a:gd name="connsiteX1687" fmla="*/ 3536770 w 7661657"/>
              <a:gd name="connsiteY1687" fmla="*/ 63397 h 4076903"/>
              <a:gd name="connsiteX1688" fmla="*/ 3591679 w 7661657"/>
              <a:gd name="connsiteY1688" fmla="*/ 46502 h 4076903"/>
              <a:gd name="connsiteX1689" fmla="*/ 5843252 w 7661657"/>
              <a:gd name="connsiteY1689" fmla="*/ 37741 h 4076903"/>
              <a:gd name="connsiteX1690" fmla="*/ 5831362 w 7661657"/>
              <a:gd name="connsiteY1690" fmla="*/ 113456 h 4076903"/>
              <a:gd name="connsiteX1691" fmla="*/ 5766286 w 7661657"/>
              <a:gd name="connsiteY1691" fmla="*/ 117836 h 4076903"/>
              <a:gd name="connsiteX1692" fmla="*/ 5775046 w 7661657"/>
              <a:gd name="connsiteY1692" fmla="*/ 49005 h 4076903"/>
              <a:gd name="connsiteX1693" fmla="*/ 5843252 w 7661657"/>
              <a:gd name="connsiteY1693" fmla="*/ 37741 h 4076903"/>
              <a:gd name="connsiteX1694" fmla="*/ 3366724 w 7661657"/>
              <a:gd name="connsiteY1694" fmla="*/ 25227 h 4076903"/>
              <a:gd name="connsiteX1695" fmla="*/ 3419129 w 7661657"/>
              <a:gd name="connsiteY1695" fmla="*/ 45876 h 4076903"/>
              <a:gd name="connsiteX1696" fmla="*/ 3420382 w 7661657"/>
              <a:gd name="connsiteY1696" fmla="*/ 151627 h 4076903"/>
              <a:gd name="connsiteX1697" fmla="*/ 3314630 w 7661657"/>
              <a:gd name="connsiteY1697" fmla="*/ 155381 h 4076903"/>
              <a:gd name="connsiteX1698" fmla="*/ 3313380 w 7661657"/>
              <a:gd name="connsiteY1698" fmla="*/ 43999 h 4076903"/>
              <a:gd name="connsiteX1699" fmla="*/ 3366724 w 7661657"/>
              <a:gd name="connsiteY1699" fmla="*/ 25227 h 4076903"/>
              <a:gd name="connsiteX1700" fmla="*/ 3143960 w 7661657"/>
              <a:gd name="connsiteY1700" fmla="*/ 3952 h 4076903"/>
              <a:gd name="connsiteX1701" fmla="*/ 3196992 w 7661657"/>
              <a:gd name="connsiteY1701" fmla="*/ 25853 h 4076903"/>
              <a:gd name="connsiteX1702" fmla="*/ 3193237 w 7661657"/>
              <a:gd name="connsiteY1702" fmla="*/ 131602 h 4076903"/>
              <a:gd name="connsiteX1703" fmla="*/ 3088113 w 7661657"/>
              <a:gd name="connsiteY1703" fmla="*/ 124718 h 4076903"/>
              <a:gd name="connsiteX1704" fmla="*/ 3091867 w 7661657"/>
              <a:gd name="connsiteY1704" fmla="*/ 25227 h 4076903"/>
              <a:gd name="connsiteX1705" fmla="*/ 3143960 w 7661657"/>
              <a:gd name="connsiteY1705" fmla="*/ 3952 h 4076903"/>
              <a:gd name="connsiteX1706" fmla="*/ 5595067 w 7661657"/>
              <a:gd name="connsiteY1706" fmla="*/ 3326 h 4076903"/>
              <a:gd name="connsiteX1707" fmla="*/ 5638634 w 7661657"/>
              <a:gd name="connsiteY1707" fmla="*/ 25853 h 4076903"/>
              <a:gd name="connsiteX1708" fmla="*/ 5649898 w 7661657"/>
              <a:gd name="connsiteY1708" fmla="*/ 97812 h 4076903"/>
              <a:gd name="connsiteX1709" fmla="*/ 5546651 w 7661657"/>
              <a:gd name="connsiteY1709" fmla="*/ 101566 h 4076903"/>
              <a:gd name="connsiteX1710" fmla="*/ 5551031 w 7661657"/>
              <a:gd name="connsiteY1710" fmla="*/ 23974 h 4076903"/>
              <a:gd name="connsiteX1711" fmla="*/ 5595067 w 7661657"/>
              <a:gd name="connsiteY1711" fmla="*/ 3326 h 4076903"/>
              <a:gd name="connsiteX1712" fmla="*/ 5362605 w 7661657"/>
              <a:gd name="connsiteY1712" fmla="*/ 588 h 4076903"/>
              <a:gd name="connsiteX1713" fmla="*/ 5403356 w 7661657"/>
              <a:gd name="connsiteY1713" fmla="*/ 12086 h 4076903"/>
              <a:gd name="connsiteX1714" fmla="*/ 5408362 w 7661657"/>
              <a:gd name="connsiteY1714" fmla="*/ 97812 h 4076903"/>
              <a:gd name="connsiteX1715" fmla="*/ 5313875 w 7661657"/>
              <a:gd name="connsiteY1715" fmla="*/ 95935 h 4076903"/>
              <a:gd name="connsiteX1716" fmla="*/ 5321384 w 7661657"/>
              <a:gd name="connsiteY1716" fmla="*/ 8332 h 4076903"/>
              <a:gd name="connsiteX1717" fmla="*/ 5362605 w 7661657"/>
              <a:gd name="connsiteY1717" fmla="*/ 588 h 4076903"/>
              <a:gd name="connsiteX1718" fmla="*/ 5104383 w 7661657"/>
              <a:gd name="connsiteY1718" fmla="*/ 0 h 4076903"/>
              <a:gd name="connsiteX1719" fmla="*/ 5196529 w 7661657"/>
              <a:gd name="connsiteY1719" fmla="*/ 0 h 4076903"/>
              <a:gd name="connsiteX1720" fmla="*/ 5211674 w 7661657"/>
              <a:gd name="connsiteY1720" fmla="*/ 22137 h 4076903"/>
              <a:gd name="connsiteX1721" fmla="*/ 5198738 w 7661657"/>
              <a:gd name="connsiteY1721" fmla="*/ 86549 h 4076903"/>
              <a:gd name="connsiteX1722" fmla="*/ 5103626 w 7661657"/>
              <a:gd name="connsiteY1722" fmla="*/ 87175 h 4076903"/>
              <a:gd name="connsiteX1723" fmla="*/ 5089811 w 7661657"/>
              <a:gd name="connsiteY1723" fmla="*/ 19243 h 4076903"/>
              <a:gd name="connsiteX1724" fmla="*/ 4867203 w 7661657"/>
              <a:gd name="connsiteY1724" fmla="*/ 0 h 4076903"/>
              <a:gd name="connsiteX1725" fmla="*/ 4991088 w 7661657"/>
              <a:gd name="connsiteY1725" fmla="*/ 0 h 4076903"/>
              <a:gd name="connsiteX1726" fmla="*/ 4996076 w 7661657"/>
              <a:gd name="connsiteY1726" fmla="*/ 21081 h 4076903"/>
              <a:gd name="connsiteX1727" fmla="*/ 4975975 w 7661657"/>
              <a:gd name="connsiteY1727" fmla="*/ 65900 h 4076903"/>
              <a:gd name="connsiteX1728" fmla="*/ 4885868 w 7661657"/>
              <a:gd name="connsiteY1728" fmla="*/ 70905 h 4076903"/>
              <a:gd name="connsiteX1729" fmla="*/ 4865541 w 7661657"/>
              <a:gd name="connsiteY1729" fmla="*/ 2886 h 4076903"/>
              <a:gd name="connsiteX1730" fmla="*/ 4639123 w 7661657"/>
              <a:gd name="connsiteY1730" fmla="*/ 0 h 4076903"/>
              <a:gd name="connsiteX1731" fmla="*/ 4774186 w 7661657"/>
              <a:gd name="connsiteY1731" fmla="*/ 0 h 4076903"/>
              <a:gd name="connsiteX1732" fmla="*/ 4770340 w 7661657"/>
              <a:gd name="connsiteY1732" fmla="*/ 21854 h 4076903"/>
              <a:gd name="connsiteX1733" fmla="*/ 4755088 w 7661657"/>
              <a:gd name="connsiteY1733" fmla="*/ 45251 h 4076903"/>
              <a:gd name="connsiteX1734" fmla="*/ 4659349 w 7661657"/>
              <a:gd name="connsiteY1734" fmla="*/ 45876 h 4076903"/>
              <a:gd name="connsiteX1735" fmla="*/ 4643628 w 7661657"/>
              <a:gd name="connsiteY1735" fmla="*/ 22919 h 4076903"/>
              <a:gd name="connsiteX1736" fmla="*/ 4420306 w 7661657"/>
              <a:gd name="connsiteY1736" fmla="*/ 0 h 4076903"/>
              <a:gd name="connsiteX1737" fmla="*/ 4549562 w 7661657"/>
              <a:gd name="connsiteY1737" fmla="*/ 0 h 4076903"/>
              <a:gd name="connsiteX1738" fmla="*/ 4548896 w 7661657"/>
              <a:gd name="connsiteY1738" fmla="*/ 3042 h 4076903"/>
              <a:gd name="connsiteX1739" fmla="*/ 4532950 w 7661657"/>
              <a:gd name="connsiteY1739" fmla="*/ 25853 h 4076903"/>
              <a:gd name="connsiteX1740" fmla="*/ 4435960 w 7661657"/>
              <a:gd name="connsiteY1740" fmla="*/ 24601 h 4076903"/>
              <a:gd name="connsiteX1741" fmla="*/ 4420580 w 7661657"/>
              <a:gd name="connsiteY1741" fmla="*/ 1439 h 4076903"/>
              <a:gd name="connsiteX1742" fmla="*/ 4208707 w 7661657"/>
              <a:gd name="connsiteY1742" fmla="*/ 0 h 4076903"/>
              <a:gd name="connsiteX1743" fmla="*/ 4317286 w 7661657"/>
              <a:gd name="connsiteY1743" fmla="*/ 0 h 4076903"/>
              <a:gd name="connsiteX1744" fmla="*/ 4313315 w 7661657"/>
              <a:gd name="connsiteY1744" fmla="*/ 5829 h 4076903"/>
              <a:gd name="connsiteX1745" fmla="*/ 4208816 w 7661657"/>
              <a:gd name="connsiteY1745" fmla="*/ 197 h 4076903"/>
              <a:gd name="connsiteX1746" fmla="*/ 4019486 w 7661657"/>
              <a:gd name="connsiteY1746" fmla="*/ 0 h 4076903"/>
              <a:gd name="connsiteX1747" fmla="*/ 4069171 w 7661657"/>
              <a:gd name="connsiteY1747" fmla="*/ 0 h 4076903"/>
              <a:gd name="connsiteX1748" fmla="*/ 4068356 w 7661657"/>
              <a:gd name="connsiteY1748" fmla="*/ 520 h 4076903"/>
              <a:gd name="connsiteX1749" fmla="*/ 4039709 w 7661657"/>
              <a:gd name="connsiteY1749" fmla="*/ 4655 h 4076903"/>
              <a:gd name="connsiteX1750" fmla="*/ 2877232 w 7661657"/>
              <a:gd name="connsiteY1750" fmla="*/ 0 h 4076903"/>
              <a:gd name="connsiteX1751" fmla="*/ 2965633 w 7661657"/>
              <a:gd name="connsiteY1751" fmla="*/ 0 h 4076903"/>
              <a:gd name="connsiteX1752" fmla="*/ 2974228 w 7661657"/>
              <a:gd name="connsiteY1752" fmla="*/ 6455 h 4076903"/>
              <a:gd name="connsiteX1753" fmla="*/ 2972976 w 7661657"/>
              <a:gd name="connsiteY1753" fmla="*/ 105322 h 4076903"/>
              <a:gd name="connsiteX1754" fmla="*/ 2874735 w 7661657"/>
              <a:gd name="connsiteY1754" fmla="*/ 108450 h 4076903"/>
              <a:gd name="connsiteX1755" fmla="*/ 2870355 w 7661657"/>
              <a:gd name="connsiteY1755" fmla="*/ 4577 h 4076903"/>
              <a:gd name="connsiteX1756" fmla="*/ 2659832 w 7661657"/>
              <a:gd name="connsiteY1756" fmla="*/ 0 h 4076903"/>
              <a:gd name="connsiteX1757" fmla="*/ 2763398 w 7661657"/>
              <a:gd name="connsiteY1757" fmla="*/ 0 h 4076903"/>
              <a:gd name="connsiteX1758" fmla="*/ 2775545 w 7661657"/>
              <a:gd name="connsiteY1758" fmla="*/ 17376 h 4076903"/>
              <a:gd name="connsiteX1759" fmla="*/ 2760850 w 7661657"/>
              <a:gd name="connsiteY1759" fmla="*/ 91555 h 4076903"/>
              <a:gd name="connsiteX1760" fmla="*/ 2663859 w 7661657"/>
              <a:gd name="connsiteY1760" fmla="*/ 92806 h 4076903"/>
              <a:gd name="connsiteX1761" fmla="*/ 2647229 w 7661657"/>
              <a:gd name="connsiteY1761" fmla="*/ 18979 h 4076903"/>
              <a:gd name="connsiteX1762" fmla="*/ 2421931 w 7661657"/>
              <a:gd name="connsiteY1762" fmla="*/ 0 h 4076903"/>
              <a:gd name="connsiteX1763" fmla="*/ 2535669 w 7661657"/>
              <a:gd name="connsiteY1763" fmla="*/ 0 h 4076903"/>
              <a:gd name="connsiteX1764" fmla="*/ 2539582 w 7661657"/>
              <a:gd name="connsiteY1764" fmla="*/ 4939 h 4076903"/>
              <a:gd name="connsiteX1765" fmla="*/ 2526823 w 7661657"/>
              <a:gd name="connsiteY1765" fmla="*/ 78415 h 4076903"/>
              <a:gd name="connsiteX1766" fmla="*/ 2431709 w 7661657"/>
              <a:gd name="connsiteY1766" fmla="*/ 80292 h 4076903"/>
              <a:gd name="connsiteX1767" fmla="*/ 2416399 w 7661657"/>
              <a:gd name="connsiteY1767" fmla="*/ 7432 h 4076903"/>
              <a:gd name="connsiteX1768" fmla="*/ 2191716 w 7661657"/>
              <a:gd name="connsiteY1768" fmla="*/ 0 h 4076903"/>
              <a:gd name="connsiteX1769" fmla="*/ 2320900 w 7661657"/>
              <a:gd name="connsiteY1769" fmla="*/ 0 h 4076903"/>
              <a:gd name="connsiteX1770" fmla="*/ 2323066 w 7661657"/>
              <a:gd name="connsiteY1770" fmla="*/ 14980 h 4076903"/>
              <a:gd name="connsiteX1771" fmla="*/ 2297801 w 7661657"/>
              <a:gd name="connsiteY1771" fmla="*/ 60894 h 4076903"/>
              <a:gd name="connsiteX1772" fmla="*/ 2207694 w 7661657"/>
              <a:gd name="connsiteY1772" fmla="*/ 54637 h 4076903"/>
              <a:gd name="connsiteX1773" fmla="*/ 2189627 w 7661657"/>
              <a:gd name="connsiteY1773" fmla="*/ 9427 h 4076903"/>
              <a:gd name="connsiteX1774" fmla="*/ 1971460 w 7661657"/>
              <a:gd name="connsiteY1774" fmla="*/ 0 h 4076903"/>
              <a:gd name="connsiteX1775" fmla="*/ 2097615 w 7661657"/>
              <a:gd name="connsiteY1775" fmla="*/ 0 h 4076903"/>
              <a:gd name="connsiteX1776" fmla="*/ 2094973 w 7661657"/>
              <a:gd name="connsiteY1776" fmla="*/ 12526 h 4076903"/>
              <a:gd name="connsiteX1777" fmla="*/ 2078791 w 7661657"/>
              <a:gd name="connsiteY1777" fmla="*/ 33987 h 4076903"/>
              <a:gd name="connsiteX1778" fmla="*/ 1988686 w 7661657"/>
              <a:gd name="connsiteY1778" fmla="*/ 32111 h 4076903"/>
              <a:gd name="connsiteX1779" fmla="*/ 1973404 w 7661657"/>
              <a:gd name="connsiteY1779" fmla="*/ 9583 h 4076903"/>
              <a:gd name="connsiteX1780" fmla="*/ 1762303 w 7661657"/>
              <a:gd name="connsiteY1780" fmla="*/ 0 h 4076903"/>
              <a:gd name="connsiteX1781" fmla="*/ 1865984 w 7661657"/>
              <a:gd name="connsiteY1781" fmla="*/ 0 h 4076903"/>
              <a:gd name="connsiteX1782" fmla="*/ 1861033 w 7661657"/>
              <a:gd name="connsiteY1782" fmla="*/ 9584 h 4076903"/>
              <a:gd name="connsiteX1783" fmla="*/ 1766546 w 7661657"/>
              <a:gd name="connsiteY1783" fmla="*/ 7079 h 4076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Lst>
            <a:rect l="l" t="t" r="r" b="b"/>
            <a:pathLst>
              <a:path w="7661657" h="4076903">
                <a:moveTo>
                  <a:pt x="2782750" y="4014329"/>
                </a:moveTo>
                <a:cubicBezTo>
                  <a:pt x="2799020" y="4019335"/>
                  <a:pt x="2820921" y="4019960"/>
                  <a:pt x="2829056" y="4030597"/>
                </a:cubicBezTo>
                <a:cubicBezTo>
                  <a:pt x="2835939" y="4039357"/>
                  <a:pt x="2826553" y="4060634"/>
                  <a:pt x="2824676" y="4076903"/>
                </a:cubicBezTo>
                <a:cubicBezTo>
                  <a:pt x="2817792" y="4074400"/>
                  <a:pt x="2808407" y="4073774"/>
                  <a:pt x="2804652" y="4068768"/>
                </a:cubicBezTo>
                <a:cubicBezTo>
                  <a:pt x="2793389" y="4055001"/>
                  <a:pt x="2784002" y="4039357"/>
                  <a:pt x="2773990" y="4024342"/>
                </a:cubicBezTo>
                <a:cubicBezTo>
                  <a:pt x="2777118" y="4021212"/>
                  <a:pt x="2779622" y="4017457"/>
                  <a:pt x="2782750" y="4014329"/>
                </a:cubicBezTo>
                <a:close/>
                <a:moveTo>
                  <a:pt x="2353962" y="3979835"/>
                </a:moveTo>
                <a:cubicBezTo>
                  <a:pt x="2364287" y="3979131"/>
                  <a:pt x="2375081" y="3980539"/>
                  <a:pt x="2381025" y="3984293"/>
                </a:cubicBezTo>
                <a:cubicBezTo>
                  <a:pt x="2392288" y="3991803"/>
                  <a:pt x="2391663" y="4017457"/>
                  <a:pt x="2399797" y="4049369"/>
                </a:cubicBezTo>
                <a:cubicBezTo>
                  <a:pt x="2366633" y="4045616"/>
                  <a:pt x="2342229" y="4049369"/>
                  <a:pt x="2332843" y="4039357"/>
                </a:cubicBezTo>
                <a:cubicBezTo>
                  <a:pt x="2323457" y="4028720"/>
                  <a:pt x="2320953" y="3998060"/>
                  <a:pt x="2329715" y="3988048"/>
                </a:cubicBezTo>
                <a:cubicBezTo>
                  <a:pt x="2333782" y="3983355"/>
                  <a:pt x="2343637" y="3980539"/>
                  <a:pt x="2353962" y="3979835"/>
                </a:cubicBezTo>
                <a:close/>
                <a:moveTo>
                  <a:pt x="4381520" y="3949017"/>
                </a:moveTo>
                <a:cubicBezTo>
                  <a:pt x="4387308" y="3948782"/>
                  <a:pt x="4393096" y="3949252"/>
                  <a:pt x="4394035" y="3950503"/>
                </a:cubicBezTo>
                <a:cubicBezTo>
                  <a:pt x="4399667" y="3962392"/>
                  <a:pt x="4400292" y="3976159"/>
                  <a:pt x="4404047" y="3994304"/>
                </a:cubicBezTo>
                <a:cubicBezTo>
                  <a:pt x="4384023" y="3993679"/>
                  <a:pt x="4371508" y="3993679"/>
                  <a:pt x="4359619" y="3993053"/>
                </a:cubicBezTo>
                <a:cubicBezTo>
                  <a:pt x="4362123" y="3979288"/>
                  <a:pt x="4363373" y="3964269"/>
                  <a:pt x="4369006" y="3951755"/>
                </a:cubicBezTo>
                <a:cubicBezTo>
                  <a:pt x="4369944" y="3950190"/>
                  <a:pt x="4375732" y="3949251"/>
                  <a:pt x="4381520" y="3949017"/>
                </a:cubicBezTo>
                <a:close/>
                <a:moveTo>
                  <a:pt x="4612418" y="3946123"/>
                </a:moveTo>
                <a:cubicBezTo>
                  <a:pt x="4609915" y="3978661"/>
                  <a:pt x="4615548" y="4006820"/>
                  <a:pt x="4606161" y="4014329"/>
                </a:cubicBezTo>
                <a:cubicBezTo>
                  <a:pt x="4591143" y="4024342"/>
                  <a:pt x="4562985" y="4026217"/>
                  <a:pt x="4546090" y="4018708"/>
                </a:cubicBezTo>
                <a:cubicBezTo>
                  <a:pt x="4537330" y="4014955"/>
                  <a:pt x="4532950" y="3975533"/>
                  <a:pt x="4541710" y="3966147"/>
                </a:cubicBezTo>
                <a:cubicBezTo>
                  <a:pt x="4553599" y="3953632"/>
                  <a:pt x="4579881" y="3954257"/>
                  <a:pt x="4612418" y="3946123"/>
                </a:cubicBezTo>
                <a:close/>
                <a:moveTo>
                  <a:pt x="3256985" y="3831143"/>
                </a:moveTo>
                <a:cubicBezTo>
                  <a:pt x="3268796" y="3831612"/>
                  <a:pt x="3280215" y="3834741"/>
                  <a:pt x="3285221" y="3840373"/>
                </a:cubicBezTo>
                <a:cubicBezTo>
                  <a:pt x="3295233" y="3851010"/>
                  <a:pt x="3293356" y="3886678"/>
                  <a:pt x="3282718" y="3899193"/>
                </a:cubicBezTo>
                <a:cubicBezTo>
                  <a:pt x="3272706" y="3910456"/>
                  <a:pt x="3243922" y="3906076"/>
                  <a:pt x="3208881" y="3910456"/>
                </a:cubicBezTo>
                <a:cubicBezTo>
                  <a:pt x="3215764" y="3876040"/>
                  <a:pt x="3213886" y="3847256"/>
                  <a:pt x="3226401" y="3837869"/>
                </a:cubicBezTo>
                <a:cubicBezTo>
                  <a:pt x="3232972" y="3832864"/>
                  <a:pt x="3245174" y="3830674"/>
                  <a:pt x="3256985" y="3831143"/>
                </a:cubicBezTo>
                <a:close/>
                <a:moveTo>
                  <a:pt x="3041182" y="3818472"/>
                </a:moveTo>
                <a:cubicBezTo>
                  <a:pt x="3053071" y="3820974"/>
                  <a:pt x="3069341" y="3819724"/>
                  <a:pt x="3074973" y="3827232"/>
                </a:cubicBezTo>
                <a:cubicBezTo>
                  <a:pt x="3082481" y="3837244"/>
                  <a:pt x="3081855" y="3853513"/>
                  <a:pt x="3087487" y="3878542"/>
                </a:cubicBezTo>
                <a:cubicBezTo>
                  <a:pt x="3066211" y="3869156"/>
                  <a:pt x="3051194" y="3867280"/>
                  <a:pt x="3047439" y="3859770"/>
                </a:cubicBezTo>
                <a:cubicBezTo>
                  <a:pt x="3041807" y="3847881"/>
                  <a:pt x="3043059" y="3832238"/>
                  <a:pt x="3041182" y="3818472"/>
                </a:cubicBezTo>
                <a:close/>
                <a:moveTo>
                  <a:pt x="2821156" y="3798214"/>
                </a:moveTo>
                <a:cubicBezTo>
                  <a:pt x="2832967" y="3797666"/>
                  <a:pt x="2844700" y="3799700"/>
                  <a:pt x="2850331" y="3804705"/>
                </a:cubicBezTo>
                <a:cubicBezTo>
                  <a:pt x="2860968" y="3814717"/>
                  <a:pt x="2862220" y="3850385"/>
                  <a:pt x="2852833" y="3863525"/>
                </a:cubicBezTo>
                <a:cubicBezTo>
                  <a:pt x="2843448" y="3876040"/>
                  <a:pt x="2814664" y="3873537"/>
                  <a:pt x="2780248" y="3881045"/>
                </a:cubicBezTo>
                <a:cubicBezTo>
                  <a:pt x="2784628" y="3846004"/>
                  <a:pt x="2779622" y="3817846"/>
                  <a:pt x="2791510" y="3807209"/>
                </a:cubicBezTo>
                <a:cubicBezTo>
                  <a:pt x="2797455" y="3801891"/>
                  <a:pt x="2809345" y="3798762"/>
                  <a:pt x="2821156" y="3798214"/>
                </a:cubicBezTo>
                <a:close/>
                <a:moveTo>
                  <a:pt x="4813673" y="3755819"/>
                </a:moveTo>
                <a:cubicBezTo>
                  <a:pt x="4824858" y="3753864"/>
                  <a:pt x="4835809" y="3754334"/>
                  <a:pt x="4842067" y="3758401"/>
                </a:cubicBezTo>
                <a:cubicBezTo>
                  <a:pt x="4854582" y="3765909"/>
                  <a:pt x="4854582" y="3795319"/>
                  <a:pt x="4863342" y="3829736"/>
                </a:cubicBezTo>
                <a:cubicBezTo>
                  <a:pt x="4828925" y="3825981"/>
                  <a:pt x="4803271" y="3830361"/>
                  <a:pt x="4789504" y="3819724"/>
                </a:cubicBezTo>
                <a:cubicBezTo>
                  <a:pt x="4779492" y="3811589"/>
                  <a:pt x="4775737" y="3774045"/>
                  <a:pt x="4783872" y="3767786"/>
                </a:cubicBezTo>
                <a:cubicBezTo>
                  <a:pt x="4791068" y="3762155"/>
                  <a:pt x="4802488" y="3757775"/>
                  <a:pt x="4813673" y="3755819"/>
                </a:cubicBezTo>
                <a:close/>
                <a:moveTo>
                  <a:pt x="4641829" y="3726487"/>
                </a:moveTo>
                <a:cubicBezTo>
                  <a:pt x="4634320" y="3760903"/>
                  <a:pt x="4636822" y="3789687"/>
                  <a:pt x="4624308" y="3799074"/>
                </a:cubicBezTo>
                <a:cubicBezTo>
                  <a:pt x="4611168" y="3808461"/>
                  <a:pt x="4575501" y="3807834"/>
                  <a:pt x="4565489" y="3796572"/>
                </a:cubicBezTo>
                <a:cubicBezTo>
                  <a:pt x="4555477" y="3785934"/>
                  <a:pt x="4557354" y="3750266"/>
                  <a:pt x="4567991" y="3737751"/>
                </a:cubicBezTo>
                <a:cubicBezTo>
                  <a:pt x="4578003" y="3725862"/>
                  <a:pt x="4606788" y="3730242"/>
                  <a:pt x="4641829" y="3726487"/>
                </a:cubicBezTo>
                <a:close/>
                <a:moveTo>
                  <a:pt x="1948012" y="3723359"/>
                </a:moveTo>
                <a:cubicBezTo>
                  <a:pt x="1949890" y="3744009"/>
                  <a:pt x="1959275" y="3767786"/>
                  <a:pt x="1952392" y="3784055"/>
                </a:cubicBezTo>
                <a:cubicBezTo>
                  <a:pt x="1948012" y="3794694"/>
                  <a:pt x="1918601" y="3794067"/>
                  <a:pt x="1887940" y="3800950"/>
                </a:cubicBezTo>
                <a:cubicBezTo>
                  <a:pt x="1889817" y="3769663"/>
                  <a:pt x="1883560" y="3744634"/>
                  <a:pt x="1893572" y="3733997"/>
                </a:cubicBezTo>
                <a:cubicBezTo>
                  <a:pt x="1903584" y="3722733"/>
                  <a:pt x="1929240" y="3726487"/>
                  <a:pt x="1948012" y="3723359"/>
                </a:cubicBezTo>
                <a:close/>
                <a:moveTo>
                  <a:pt x="1698341" y="3715850"/>
                </a:moveTo>
                <a:cubicBezTo>
                  <a:pt x="1713985" y="3717102"/>
                  <a:pt x="1738389" y="3713347"/>
                  <a:pt x="1742769" y="3720855"/>
                </a:cubicBezTo>
                <a:cubicBezTo>
                  <a:pt x="1751529" y="3735247"/>
                  <a:pt x="1748400" y="3756523"/>
                  <a:pt x="1751529" y="3786560"/>
                </a:cubicBezTo>
                <a:cubicBezTo>
                  <a:pt x="1723997" y="3780927"/>
                  <a:pt x="1697716" y="3780927"/>
                  <a:pt x="1695838" y="3773418"/>
                </a:cubicBezTo>
                <a:cubicBezTo>
                  <a:pt x="1690831" y="3755897"/>
                  <a:pt x="1696464" y="3735247"/>
                  <a:pt x="1698341" y="3715850"/>
                </a:cubicBezTo>
                <a:close/>
                <a:moveTo>
                  <a:pt x="4371899" y="3708498"/>
                </a:moveTo>
                <a:cubicBezTo>
                  <a:pt x="4383867" y="3708029"/>
                  <a:pt x="4396225" y="3710219"/>
                  <a:pt x="4402795" y="3715225"/>
                </a:cubicBezTo>
                <a:cubicBezTo>
                  <a:pt x="4415311" y="3724610"/>
                  <a:pt x="4413434" y="3754021"/>
                  <a:pt x="4420942" y="3789062"/>
                </a:cubicBezTo>
                <a:cubicBezTo>
                  <a:pt x="4385275" y="3784682"/>
                  <a:pt x="4356491" y="3789062"/>
                  <a:pt x="4345854" y="3777173"/>
                </a:cubicBezTo>
                <a:cubicBezTo>
                  <a:pt x="4335215" y="3765283"/>
                  <a:pt x="4333339" y="3728991"/>
                  <a:pt x="4343351" y="3717727"/>
                </a:cubicBezTo>
                <a:cubicBezTo>
                  <a:pt x="4348356" y="3712096"/>
                  <a:pt x="4359932" y="3708968"/>
                  <a:pt x="4371899" y="3708498"/>
                </a:cubicBezTo>
                <a:close/>
                <a:moveTo>
                  <a:pt x="3732548" y="3651477"/>
                </a:moveTo>
                <a:cubicBezTo>
                  <a:pt x="3738180" y="3652064"/>
                  <a:pt x="3742951" y="3653433"/>
                  <a:pt x="3745766" y="3655779"/>
                </a:cubicBezTo>
                <a:cubicBezTo>
                  <a:pt x="3760158" y="3667668"/>
                  <a:pt x="3760158" y="3696453"/>
                  <a:pt x="3770170" y="3732745"/>
                </a:cubicBezTo>
                <a:cubicBezTo>
                  <a:pt x="3734504" y="3730867"/>
                  <a:pt x="3703217" y="3737751"/>
                  <a:pt x="3695082" y="3727114"/>
                </a:cubicBezTo>
                <a:cubicBezTo>
                  <a:pt x="3683193" y="3711470"/>
                  <a:pt x="3680690" y="3680808"/>
                  <a:pt x="3688198" y="3662036"/>
                </a:cubicBezTo>
                <a:cubicBezTo>
                  <a:pt x="3691015" y="3654997"/>
                  <a:pt x="3715653" y="3649717"/>
                  <a:pt x="3732548" y="3651477"/>
                </a:cubicBezTo>
                <a:close/>
                <a:moveTo>
                  <a:pt x="3503214" y="3632236"/>
                </a:moveTo>
                <a:cubicBezTo>
                  <a:pt x="3515338" y="3633565"/>
                  <a:pt x="3527071" y="3637319"/>
                  <a:pt x="3534893" y="3643263"/>
                </a:cubicBezTo>
                <a:cubicBezTo>
                  <a:pt x="3545530" y="3652024"/>
                  <a:pt x="3538647" y="3682686"/>
                  <a:pt x="3540523" y="3719605"/>
                </a:cubicBezTo>
                <a:cubicBezTo>
                  <a:pt x="3504231" y="3708967"/>
                  <a:pt x="3474820" y="3708341"/>
                  <a:pt x="3462932" y="3693950"/>
                </a:cubicBezTo>
                <a:cubicBezTo>
                  <a:pt x="3453546" y="3682686"/>
                  <a:pt x="3459803" y="3639510"/>
                  <a:pt x="3469190" y="3635755"/>
                </a:cubicBezTo>
                <a:cubicBezTo>
                  <a:pt x="3478576" y="3632001"/>
                  <a:pt x="3491091" y="3630906"/>
                  <a:pt x="3503214" y="3632236"/>
                </a:cubicBezTo>
                <a:close/>
                <a:moveTo>
                  <a:pt x="2857215" y="3628247"/>
                </a:moveTo>
                <a:cubicBezTo>
                  <a:pt x="2862220" y="3628247"/>
                  <a:pt x="2865348" y="3646393"/>
                  <a:pt x="2874109" y="3665790"/>
                </a:cubicBezTo>
                <a:cubicBezTo>
                  <a:pt x="2847203" y="3664539"/>
                  <a:pt x="2830308" y="3663914"/>
                  <a:pt x="2814037" y="3663287"/>
                </a:cubicBezTo>
                <a:cubicBezTo>
                  <a:pt x="2815914" y="3655152"/>
                  <a:pt x="2814664" y="3642013"/>
                  <a:pt x="2819669" y="3638885"/>
                </a:cubicBezTo>
                <a:cubicBezTo>
                  <a:pt x="2830308" y="3632001"/>
                  <a:pt x="2844699" y="3627621"/>
                  <a:pt x="2857215" y="3628247"/>
                </a:cubicBezTo>
                <a:close/>
                <a:moveTo>
                  <a:pt x="5087982" y="3596334"/>
                </a:moveTo>
                <a:cubicBezTo>
                  <a:pt x="5089234" y="3596334"/>
                  <a:pt x="5092989" y="3620111"/>
                  <a:pt x="5091112" y="3620738"/>
                </a:cubicBezTo>
                <a:cubicBezTo>
                  <a:pt x="5073590" y="3626370"/>
                  <a:pt x="5054818" y="3630123"/>
                  <a:pt x="5027911" y="3636382"/>
                </a:cubicBezTo>
                <a:cubicBezTo>
                  <a:pt x="5031039" y="3616983"/>
                  <a:pt x="5031039" y="3601339"/>
                  <a:pt x="5033543" y="3600714"/>
                </a:cubicBezTo>
                <a:cubicBezTo>
                  <a:pt x="5051063" y="3596959"/>
                  <a:pt x="5069835" y="3596334"/>
                  <a:pt x="5087982" y="3596334"/>
                </a:cubicBezTo>
                <a:close/>
                <a:moveTo>
                  <a:pt x="3320263" y="3596334"/>
                </a:moveTo>
                <a:cubicBezTo>
                  <a:pt x="3317135" y="3633253"/>
                  <a:pt x="3323392" y="3664539"/>
                  <a:pt x="3312128" y="3672674"/>
                </a:cubicBezTo>
                <a:cubicBezTo>
                  <a:pt x="3296485" y="3684563"/>
                  <a:pt x="3264572" y="3685814"/>
                  <a:pt x="3246425" y="3677679"/>
                </a:cubicBezTo>
                <a:cubicBezTo>
                  <a:pt x="3237040" y="3673926"/>
                  <a:pt x="3232033" y="3630123"/>
                  <a:pt x="3242045" y="3619486"/>
                </a:cubicBezTo>
                <a:cubicBezTo>
                  <a:pt x="3254560" y="3605094"/>
                  <a:pt x="3283971" y="3606346"/>
                  <a:pt x="3320263" y="3596334"/>
                </a:cubicBezTo>
                <a:close/>
                <a:moveTo>
                  <a:pt x="1974294" y="3522496"/>
                </a:moveTo>
                <a:cubicBezTo>
                  <a:pt x="1969287" y="3546900"/>
                  <a:pt x="1967410" y="3560040"/>
                  <a:pt x="1964907" y="3573180"/>
                </a:cubicBezTo>
                <a:cubicBezTo>
                  <a:pt x="1946760" y="3568802"/>
                  <a:pt x="1927363" y="3566924"/>
                  <a:pt x="1910467" y="3559415"/>
                </a:cubicBezTo>
                <a:cubicBezTo>
                  <a:pt x="1906714" y="3557538"/>
                  <a:pt x="1908589" y="3527502"/>
                  <a:pt x="1911719" y="3526876"/>
                </a:cubicBezTo>
                <a:cubicBezTo>
                  <a:pt x="1929240" y="3523122"/>
                  <a:pt x="1948012" y="3523748"/>
                  <a:pt x="1974294" y="3522496"/>
                </a:cubicBezTo>
                <a:close/>
                <a:moveTo>
                  <a:pt x="4620944" y="3510607"/>
                </a:moveTo>
                <a:cubicBezTo>
                  <a:pt x="4633068" y="3511233"/>
                  <a:pt x="4644957" y="3514362"/>
                  <a:pt x="4653092" y="3519994"/>
                </a:cubicBezTo>
                <a:cubicBezTo>
                  <a:pt x="4663729" y="3528127"/>
                  <a:pt x="4658724" y="3558790"/>
                  <a:pt x="4661853" y="3595082"/>
                </a:cubicBezTo>
                <a:cubicBezTo>
                  <a:pt x="4626185" y="3586947"/>
                  <a:pt x="4597401" y="3588199"/>
                  <a:pt x="4584261" y="3574432"/>
                </a:cubicBezTo>
                <a:cubicBezTo>
                  <a:pt x="4574249" y="3563795"/>
                  <a:pt x="4578003" y="3520619"/>
                  <a:pt x="4587390" y="3516239"/>
                </a:cubicBezTo>
                <a:cubicBezTo>
                  <a:pt x="4596463" y="3511858"/>
                  <a:pt x="4608821" y="3509981"/>
                  <a:pt x="4620944" y="3510607"/>
                </a:cubicBezTo>
                <a:close/>
                <a:moveTo>
                  <a:pt x="4437211" y="3504350"/>
                </a:moveTo>
                <a:cubicBezTo>
                  <a:pt x="4434083" y="3522496"/>
                  <a:pt x="4437211" y="3547526"/>
                  <a:pt x="4426574" y="3557538"/>
                </a:cubicBezTo>
                <a:cubicBezTo>
                  <a:pt x="4415936" y="3566924"/>
                  <a:pt x="4390907" y="3561292"/>
                  <a:pt x="4372760" y="3562543"/>
                </a:cubicBezTo>
                <a:cubicBezTo>
                  <a:pt x="4380895" y="3553158"/>
                  <a:pt x="4389030" y="3543146"/>
                  <a:pt x="4391532" y="3540016"/>
                </a:cubicBezTo>
                <a:cubicBezTo>
                  <a:pt x="4411556" y="3524374"/>
                  <a:pt x="4424696" y="3514362"/>
                  <a:pt x="4437211" y="3504350"/>
                </a:cubicBezTo>
                <a:close/>
                <a:moveTo>
                  <a:pt x="1075729" y="3431764"/>
                </a:moveTo>
                <a:cubicBezTo>
                  <a:pt x="1084489" y="3433641"/>
                  <a:pt x="1099506" y="3433641"/>
                  <a:pt x="1100758" y="3438020"/>
                </a:cubicBezTo>
                <a:cubicBezTo>
                  <a:pt x="1105138" y="3450536"/>
                  <a:pt x="1103886" y="3465553"/>
                  <a:pt x="1105138" y="3484951"/>
                </a:cubicBezTo>
                <a:cubicBezTo>
                  <a:pt x="1088869" y="3482448"/>
                  <a:pt x="1071974" y="3481823"/>
                  <a:pt x="1071974" y="3479945"/>
                </a:cubicBezTo>
                <a:cubicBezTo>
                  <a:pt x="1071349" y="3463676"/>
                  <a:pt x="1073851" y="3448033"/>
                  <a:pt x="1075729" y="3431764"/>
                </a:cubicBezTo>
                <a:close/>
                <a:moveTo>
                  <a:pt x="3741074" y="3427383"/>
                </a:moveTo>
                <a:cubicBezTo>
                  <a:pt x="3753589" y="3427539"/>
                  <a:pt x="3766729" y="3430199"/>
                  <a:pt x="3772048" y="3435519"/>
                </a:cubicBezTo>
                <a:cubicBezTo>
                  <a:pt x="3785815" y="3449284"/>
                  <a:pt x="3783937" y="3478068"/>
                  <a:pt x="3792072" y="3518115"/>
                </a:cubicBezTo>
                <a:cubicBezTo>
                  <a:pt x="3752025" y="3510607"/>
                  <a:pt x="3720112" y="3513111"/>
                  <a:pt x="3710100" y="3499970"/>
                </a:cubicBezTo>
                <a:cubicBezTo>
                  <a:pt x="3699462" y="3485578"/>
                  <a:pt x="3703217" y="3451161"/>
                  <a:pt x="3713854" y="3434267"/>
                </a:cubicBezTo>
                <a:cubicBezTo>
                  <a:pt x="3716670" y="3429573"/>
                  <a:pt x="3728559" y="3427226"/>
                  <a:pt x="3741074" y="3427383"/>
                </a:cubicBezTo>
                <a:close/>
                <a:moveTo>
                  <a:pt x="3561799" y="3412365"/>
                </a:moveTo>
                <a:cubicBezTo>
                  <a:pt x="3551162" y="3451787"/>
                  <a:pt x="3551787" y="3484325"/>
                  <a:pt x="3537395" y="3493087"/>
                </a:cubicBezTo>
                <a:cubicBezTo>
                  <a:pt x="3522378" y="3502472"/>
                  <a:pt x="3488587" y="3496215"/>
                  <a:pt x="3472318" y="3483700"/>
                </a:cubicBezTo>
                <a:cubicBezTo>
                  <a:pt x="3463558" y="3476818"/>
                  <a:pt x="3467312" y="3434892"/>
                  <a:pt x="3477950" y="3425507"/>
                </a:cubicBezTo>
                <a:cubicBezTo>
                  <a:pt x="3492967" y="3412992"/>
                  <a:pt x="3521126" y="3417372"/>
                  <a:pt x="3561799" y="3412365"/>
                </a:cubicBezTo>
                <a:close/>
                <a:moveTo>
                  <a:pt x="6667980" y="3266568"/>
                </a:moveTo>
                <a:cubicBezTo>
                  <a:pt x="6671108" y="3267193"/>
                  <a:pt x="6677365" y="3289720"/>
                  <a:pt x="6676740" y="3290346"/>
                </a:cubicBezTo>
                <a:cubicBezTo>
                  <a:pt x="6659845" y="3299106"/>
                  <a:pt x="6641698" y="3305364"/>
                  <a:pt x="6612914" y="3317253"/>
                </a:cubicBezTo>
                <a:cubicBezTo>
                  <a:pt x="6616668" y="3292849"/>
                  <a:pt x="6615416" y="3274702"/>
                  <a:pt x="6621048" y="3272200"/>
                </a:cubicBezTo>
                <a:cubicBezTo>
                  <a:pt x="6634816" y="3265942"/>
                  <a:pt x="6652336" y="3265317"/>
                  <a:pt x="6667980" y="3266568"/>
                </a:cubicBezTo>
                <a:close/>
                <a:moveTo>
                  <a:pt x="4022344" y="3229649"/>
                </a:moveTo>
                <a:cubicBezTo>
                  <a:pt x="4017964" y="3267820"/>
                  <a:pt x="4022344" y="3294726"/>
                  <a:pt x="4011082" y="3311621"/>
                </a:cubicBezTo>
                <a:cubicBezTo>
                  <a:pt x="3992935" y="3339780"/>
                  <a:pt x="3959144" y="3341032"/>
                  <a:pt x="3940999" y="3312873"/>
                </a:cubicBezTo>
                <a:cubicBezTo>
                  <a:pt x="3930987" y="3297229"/>
                  <a:pt x="3931612" y="3261562"/>
                  <a:pt x="3942875" y="3247796"/>
                </a:cubicBezTo>
                <a:cubicBezTo>
                  <a:pt x="3953514" y="3234656"/>
                  <a:pt x="3984174" y="3237158"/>
                  <a:pt x="4022344" y="3229649"/>
                </a:cubicBezTo>
                <a:close/>
                <a:moveTo>
                  <a:pt x="3756952" y="3216743"/>
                </a:moveTo>
                <a:cubicBezTo>
                  <a:pt x="3769545" y="3217603"/>
                  <a:pt x="3781747" y="3221201"/>
                  <a:pt x="3788317" y="3227146"/>
                </a:cubicBezTo>
                <a:cubicBezTo>
                  <a:pt x="3800832" y="3239036"/>
                  <a:pt x="3797077" y="3269697"/>
                  <a:pt x="3802709" y="3308493"/>
                </a:cubicBezTo>
                <a:cubicBezTo>
                  <a:pt x="3764540" y="3302234"/>
                  <a:pt x="3737633" y="3305364"/>
                  <a:pt x="3720737" y="3293474"/>
                </a:cubicBezTo>
                <a:cubicBezTo>
                  <a:pt x="3691953" y="3273452"/>
                  <a:pt x="3695708" y="3239661"/>
                  <a:pt x="3723240" y="3222766"/>
                </a:cubicBezTo>
                <a:cubicBezTo>
                  <a:pt x="3731375" y="3217760"/>
                  <a:pt x="3744359" y="3215883"/>
                  <a:pt x="3756952" y="3216743"/>
                </a:cubicBezTo>
                <a:close/>
                <a:moveTo>
                  <a:pt x="6025343" y="3185847"/>
                </a:moveTo>
                <a:cubicBezTo>
                  <a:pt x="6017208" y="3218386"/>
                  <a:pt x="6018460" y="3244666"/>
                  <a:pt x="6005946" y="3256556"/>
                </a:cubicBezTo>
                <a:cubicBezTo>
                  <a:pt x="5996559" y="3265317"/>
                  <a:pt x="5957138" y="3261562"/>
                  <a:pt x="5953383" y="3253428"/>
                </a:cubicBezTo>
                <a:cubicBezTo>
                  <a:pt x="5945874" y="3235906"/>
                  <a:pt x="5947126" y="3208374"/>
                  <a:pt x="5957138" y="3193355"/>
                </a:cubicBezTo>
                <a:cubicBezTo>
                  <a:pt x="5964020" y="3183345"/>
                  <a:pt x="5992804" y="3188350"/>
                  <a:pt x="6025343" y="3185847"/>
                </a:cubicBezTo>
                <a:close/>
                <a:moveTo>
                  <a:pt x="5789438" y="3169578"/>
                </a:moveTo>
                <a:cubicBezTo>
                  <a:pt x="5790689" y="3190853"/>
                  <a:pt x="5796321" y="3213379"/>
                  <a:pt x="5790064" y="3232151"/>
                </a:cubicBezTo>
                <a:cubicBezTo>
                  <a:pt x="5787561" y="3239036"/>
                  <a:pt x="5757525" y="3237158"/>
                  <a:pt x="5729368" y="3240286"/>
                </a:cubicBezTo>
                <a:cubicBezTo>
                  <a:pt x="5727490" y="3210251"/>
                  <a:pt x="5720606" y="3178965"/>
                  <a:pt x="5726865" y="3176461"/>
                </a:cubicBezTo>
                <a:cubicBezTo>
                  <a:pt x="5745010" y="3168326"/>
                  <a:pt x="5768162" y="3170829"/>
                  <a:pt x="5789438" y="3169578"/>
                </a:cubicBezTo>
                <a:close/>
                <a:moveTo>
                  <a:pt x="3329023" y="3168953"/>
                </a:moveTo>
                <a:cubicBezTo>
                  <a:pt x="3326520" y="3183345"/>
                  <a:pt x="3324017" y="3197737"/>
                  <a:pt x="3320263" y="3221514"/>
                </a:cubicBezTo>
                <a:cubicBezTo>
                  <a:pt x="3298988" y="3220264"/>
                  <a:pt x="3284596" y="3219011"/>
                  <a:pt x="3270204" y="3218386"/>
                </a:cubicBezTo>
                <a:cubicBezTo>
                  <a:pt x="3271454" y="3205245"/>
                  <a:pt x="3268326" y="3184595"/>
                  <a:pt x="3275209" y="3180842"/>
                </a:cubicBezTo>
                <a:cubicBezTo>
                  <a:pt x="3290853" y="3172707"/>
                  <a:pt x="3310877" y="3172707"/>
                  <a:pt x="3329023" y="3168953"/>
                </a:cubicBezTo>
                <a:close/>
                <a:moveTo>
                  <a:pt x="3111891" y="3150181"/>
                </a:moveTo>
                <a:cubicBezTo>
                  <a:pt x="3111265" y="3158941"/>
                  <a:pt x="3110639" y="3167701"/>
                  <a:pt x="3107511" y="3206497"/>
                </a:cubicBezTo>
                <a:cubicBezTo>
                  <a:pt x="3086861" y="3198362"/>
                  <a:pt x="3067463" y="3191479"/>
                  <a:pt x="3049316" y="3182093"/>
                </a:cubicBezTo>
                <a:cubicBezTo>
                  <a:pt x="3047439" y="3180842"/>
                  <a:pt x="3051819" y="3156438"/>
                  <a:pt x="3056826" y="3155186"/>
                </a:cubicBezTo>
                <a:cubicBezTo>
                  <a:pt x="3074346" y="3150181"/>
                  <a:pt x="3093118" y="3150806"/>
                  <a:pt x="3111891" y="3150181"/>
                </a:cubicBezTo>
                <a:close/>
                <a:moveTo>
                  <a:pt x="3950384" y="3040675"/>
                </a:moveTo>
                <a:cubicBezTo>
                  <a:pt x="3967906" y="3044430"/>
                  <a:pt x="3984800" y="3048184"/>
                  <a:pt x="4006075" y="3053190"/>
                </a:cubicBezTo>
                <a:cubicBezTo>
                  <a:pt x="4010455" y="3073214"/>
                  <a:pt x="4013584" y="3088231"/>
                  <a:pt x="4016712" y="3103875"/>
                </a:cubicBezTo>
                <a:cubicBezTo>
                  <a:pt x="3997940" y="3101373"/>
                  <a:pt x="3973536" y="3105127"/>
                  <a:pt x="3962899" y="3094490"/>
                </a:cubicBezTo>
                <a:cubicBezTo>
                  <a:pt x="3952262" y="3083851"/>
                  <a:pt x="3954139" y="3059447"/>
                  <a:pt x="3950384" y="3040675"/>
                </a:cubicBezTo>
                <a:close/>
                <a:moveTo>
                  <a:pt x="6636693" y="3031290"/>
                </a:moveTo>
                <a:cubicBezTo>
                  <a:pt x="6652336" y="3032540"/>
                  <a:pt x="6673612" y="3028786"/>
                  <a:pt x="6682997" y="3038798"/>
                </a:cubicBezTo>
                <a:cubicBezTo>
                  <a:pt x="6691758" y="3046932"/>
                  <a:pt x="6688629" y="3068208"/>
                  <a:pt x="6691758" y="3095115"/>
                </a:cubicBezTo>
                <a:cubicBezTo>
                  <a:pt x="6664850" y="3090108"/>
                  <a:pt x="6639821" y="3091986"/>
                  <a:pt x="6636066" y="3083851"/>
                </a:cubicBezTo>
                <a:cubicBezTo>
                  <a:pt x="6629808" y="3069459"/>
                  <a:pt x="6636066" y="3048810"/>
                  <a:pt x="6636693" y="3031290"/>
                </a:cubicBezTo>
                <a:close/>
                <a:moveTo>
                  <a:pt x="1356060" y="3016271"/>
                </a:moveTo>
                <a:cubicBezTo>
                  <a:pt x="1357312" y="3036920"/>
                  <a:pt x="1360440" y="3058196"/>
                  <a:pt x="1356687" y="3078846"/>
                </a:cubicBezTo>
                <a:cubicBezTo>
                  <a:pt x="1355435" y="3085103"/>
                  <a:pt x="1336037" y="3088858"/>
                  <a:pt x="1314761" y="3098243"/>
                </a:cubicBezTo>
                <a:cubicBezTo>
                  <a:pt x="1321645" y="3066331"/>
                  <a:pt x="1325399" y="3045055"/>
                  <a:pt x="1332283" y="3025032"/>
                </a:cubicBezTo>
                <a:cubicBezTo>
                  <a:pt x="1334160" y="3020026"/>
                  <a:pt x="1347925" y="3018774"/>
                  <a:pt x="1356060" y="3016271"/>
                </a:cubicBezTo>
                <a:close/>
                <a:moveTo>
                  <a:pt x="3774474" y="2992102"/>
                </a:moveTo>
                <a:cubicBezTo>
                  <a:pt x="3787380" y="2991398"/>
                  <a:pt x="3799894" y="2993432"/>
                  <a:pt x="3806464" y="2998751"/>
                </a:cubicBezTo>
                <a:cubicBezTo>
                  <a:pt x="3822108" y="3011891"/>
                  <a:pt x="3822108" y="3043178"/>
                  <a:pt x="3828991" y="3066956"/>
                </a:cubicBezTo>
                <a:lnTo>
                  <a:pt x="3812721" y="3085728"/>
                </a:lnTo>
                <a:cubicBezTo>
                  <a:pt x="3788317" y="3081974"/>
                  <a:pt x="3759533" y="3085103"/>
                  <a:pt x="3740761" y="3073214"/>
                </a:cubicBezTo>
                <a:cubicBezTo>
                  <a:pt x="3713854" y="3055067"/>
                  <a:pt x="3713228" y="3020652"/>
                  <a:pt x="3740136" y="3001879"/>
                </a:cubicBezTo>
                <a:cubicBezTo>
                  <a:pt x="3748271" y="2996247"/>
                  <a:pt x="3761568" y="2992806"/>
                  <a:pt x="3774474" y="2992102"/>
                </a:cubicBezTo>
                <a:close/>
                <a:moveTo>
                  <a:pt x="6242476" y="2991241"/>
                </a:moveTo>
                <a:cubicBezTo>
                  <a:pt x="6238096" y="3003756"/>
                  <a:pt x="6233089" y="3016898"/>
                  <a:pt x="6226832" y="3033167"/>
                </a:cubicBezTo>
                <a:cubicBezTo>
                  <a:pt x="6213065" y="3035670"/>
                  <a:pt x="6200550" y="3037547"/>
                  <a:pt x="6188036" y="3039424"/>
                </a:cubicBezTo>
                <a:cubicBezTo>
                  <a:pt x="6189913" y="3025032"/>
                  <a:pt x="6187410" y="3003756"/>
                  <a:pt x="6195545" y="2998126"/>
                </a:cubicBezTo>
                <a:cubicBezTo>
                  <a:pt x="6206808" y="2989989"/>
                  <a:pt x="6226206" y="2993119"/>
                  <a:pt x="6242476" y="2991241"/>
                </a:cubicBezTo>
                <a:close/>
                <a:moveTo>
                  <a:pt x="6005085" y="2966603"/>
                </a:moveTo>
                <a:cubicBezTo>
                  <a:pt x="6016895" y="2967150"/>
                  <a:pt x="6028785" y="2970279"/>
                  <a:pt x="6034730" y="2975599"/>
                </a:cubicBezTo>
                <a:cubicBezTo>
                  <a:pt x="6046618" y="2985609"/>
                  <a:pt x="6041612" y="3014394"/>
                  <a:pt x="6045992" y="3049436"/>
                </a:cubicBezTo>
                <a:cubicBezTo>
                  <a:pt x="6011576" y="3042552"/>
                  <a:pt x="5982792" y="3044430"/>
                  <a:pt x="5973407" y="3031915"/>
                </a:cubicBezTo>
                <a:cubicBezTo>
                  <a:pt x="5963395" y="3018774"/>
                  <a:pt x="5964646" y="2983107"/>
                  <a:pt x="5975910" y="2973095"/>
                </a:cubicBezTo>
                <a:cubicBezTo>
                  <a:pt x="5981541" y="2968089"/>
                  <a:pt x="5993274" y="2966055"/>
                  <a:pt x="6005085" y="2966603"/>
                </a:cubicBezTo>
                <a:close/>
                <a:moveTo>
                  <a:pt x="3335516" y="2947362"/>
                </a:moveTo>
                <a:cubicBezTo>
                  <a:pt x="3348422" y="2948222"/>
                  <a:pt x="3360624" y="2951820"/>
                  <a:pt x="3366568" y="2958077"/>
                </a:cubicBezTo>
                <a:cubicBezTo>
                  <a:pt x="3380960" y="2972469"/>
                  <a:pt x="3377205" y="3003756"/>
                  <a:pt x="3381585" y="3028160"/>
                </a:cubicBezTo>
                <a:cubicBezTo>
                  <a:pt x="3375953" y="3033792"/>
                  <a:pt x="3369696" y="3039424"/>
                  <a:pt x="3363439" y="3045055"/>
                </a:cubicBezTo>
                <a:cubicBezTo>
                  <a:pt x="3339661" y="3038798"/>
                  <a:pt x="3310251" y="3038798"/>
                  <a:pt x="3293356" y="3024406"/>
                </a:cubicBezTo>
                <a:cubicBezTo>
                  <a:pt x="3268326" y="3003131"/>
                  <a:pt x="3273332" y="2968715"/>
                  <a:pt x="3300238" y="2953072"/>
                </a:cubicBezTo>
                <a:cubicBezTo>
                  <a:pt x="3308999" y="2948379"/>
                  <a:pt x="3322610" y="2946501"/>
                  <a:pt x="3335516" y="2947362"/>
                </a:cubicBezTo>
                <a:close/>
                <a:moveTo>
                  <a:pt x="5753145" y="2944936"/>
                </a:moveTo>
                <a:cubicBezTo>
                  <a:pt x="5774420" y="2947440"/>
                  <a:pt x="5802578" y="2941808"/>
                  <a:pt x="5814468" y="2952445"/>
                </a:cubicBezTo>
                <a:cubicBezTo>
                  <a:pt x="5825730" y="2963709"/>
                  <a:pt x="5821350" y="2992494"/>
                  <a:pt x="5825105" y="3026910"/>
                </a:cubicBezTo>
                <a:cubicBezTo>
                  <a:pt x="5791316" y="3021278"/>
                  <a:pt x="5758777" y="3023780"/>
                  <a:pt x="5752520" y="3012516"/>
                </a:cubicBezTo>
                <a:cubicBezTo>
                  <a:pt x="5743133" y="2994996"/>
                  <a:pt x="5751893" y="2968089"/>
                  <a:pt x="5753145" y="2944936"/>
                </a:cubicBezTo>
                <a:close/>
                <a:moveTo>
                  <a:pt x="5292600" y="2932421"/>
                </a:moveTo>
                <a:cubicBezTo>
                  <a:pt x="5300735" y="2933048"/>
                  <a:pt x="5311372" y="2931796"/>
                  <a:pt x="5315752" y="2936176"/>
                </a:cubicBezTo>
                <a:cubicBezTo>
                  <a:pt x="5326389" y="2947440"/>
                  <a:pt x="5334524" y="2961205"/>
                  <a:pt x="5352671" y="2985609"/>
                </a:cubicBezTo>
                <a:cubicBezTo>
                  <a:pt x="5328267" y="2981229"/>
                  <a:pt x="5315752" y="2981856"/>
                  <a:pt x="5311997" y="2976849"/>
                </a:cubicBezTo>
                <a:cubicBezTo>
                  <a:pt x="5303237" y="2963709"/>
                  <a:pt x="5298857" y="2947440"/>
                  <a:pt x="5292600" y="2932421"/>
                </a:cubicBezTo>
                <a:close/>
                <a:moveTo>
                  <a:pt x="3146933" y="2921159"/>
                </a:moveTo>
                <a:cubicBezTo>
                  <a:pt x="3152563" y="2926791"/>
                  <a:pt x="3158195" y="2933048"/>
                  <a:pt x="3163827" y="2939931"/>
                </a:cubicBezTo>
                <a:cubicBezTo>
                  <a:pt x="3156945" y="2963083"/>
                  <a:pt x="3156945" y="2992494"/>
                  <a:pt x="3142553" y="3009388"/>
                </a:cubicBezTo>
                <a:cubicBezTo>
                  <a:pt x="3120651" y="3034418"/>
                  <a:pt x="3086235" y="3029412"/>
                  <a:pt x="3071218" y="3001254"/>
                </a:cubicBezTo>
                <a:cubicBezTo>
                  <a:pt x="3061831" y="2984359"/>
                  <a:pt x="3064334" y="2947440"/>
                  <a:pt x="3076850" y="2935551"/>
                </a:cubicBezTo>
                <a:cubicBezTo>
                  <a:pt x="3091242" y="2921159"/>
                  <a:pt x="3122529" y="2924913"/>
                  <a:pt x="3146933" y="2921159"/>
                </a:cubicBezTo>
                <a:close/>
                <a:moveTo>
                  <a:pt x="2877237" y="2899257"/>
                </a:moveTo>
                <a:cubicBezTo>
                  <a:pt x="2893507" y="2901135"/>
                  <a:pt x="2909776" y="2903012"/>
                  <a:pt x="2941690" y="2906141"/>
                </a:cubicBezTo>
                <a:cubicBezTo>
                  <a:pt x="2934805" y="2938053"/>
                  <a:pt x="2934805" y="2964960"/>
                  <a:pt x="2922291" y="2984359"/>
                </a:cubicBezTo>
                <a:cubicBezTo>
                  <a:pt x="2915408" y="2994996"/>
                  <a:pt x="2887249" y="2991241"/>
                  <a:pt x="2869103" y="2993744"/>
                </a:cubicBezTo>
                <a:cubicBezTo>
                  <a:pt x="2872232" y="2962457"/>
                  <a:pt x="2874735" y="2930545"/>
                  <a:pt x="2877237" y="2899257"/>
                </a:cubicBezTo>
                <a:close/>
                <a:moveTo>
                  <a:pt x="5123337" y="2886743"/>
                </a:moveTo>
                <a:cubicBezTo>
                  <a:pt x="5135695" y="2886743"/>
                  <a:pt x="5149305" y="2888933"/>
                  <a:pt x="5159942" y="2891749"/>
                </a:cubicBezTo>
                <a:cubicBezTo>
                  <a:pt x="5165574" y="2893625"/>
                  <a:pt x="5163072" y="2927416"/>
                  <a:pt x="5164949" y="2956200"/>
                </a:cubicBezTo>
                <a:cubicBezTo>
                  <a:pt x="5133661" y="2958703"/>
                  <a:pt x="5113638" y="2959955"/>
                  <a:pt x="5094239" y="2961205"/>
                </a:cubicBezTo>
                <a:cubicBezTo>
                  <a:pt x="5093614" y="2938679"/>
                  <a:pt x="5082977" y="2906767"/>
                  <a:pt x="5094239" y="2894877"/>
                </a:cubicBezTo>
                <a:cubicBezTo>
                  <a:pt x="5099871" y="2888932"/>
                  <a:pt x="5110979" y="2886742"/>
                  <a:pt x="5123337" y="2886743"/>
                </a:cubicBezTo>
                <a:close/>
                <a:moveTo>
                  <a:pt x="4896271" y="2872585"/>
                </a:moveTo>
                <a:cubicBezTo>
                  <a:pt x="4909177" y="2872976"/>
                  <a:pt x="4921848" y="2876105"/>
                  <a:pt x="4929044" y="2881737"/>
                </a:cubicBezTo>
                <a:cubicBezTo>
                  <a:pt x="4942184" y="2892375"/>
                  <a:pt x="4939682" y="2924288"/>
                  <a:pt x="4947191" y="2962457"/>
                </a:cubicBezTo>
                <a:cubicBezTo>
                  <a:pt x="4907768" y="2958077"/>
                  <a:pt x="4880236" y="2962457"/>
                  <a:pt x="4863342" y="2951195"/>
                </a:cubicBezTo>
                <a:cubicBezTo>
                  <a:pt x="4835183" y="2933048"/>
                  <a:pt x="4833305" y="2898632"/>
                  <a:pt x="4862090" y="2879860"/>
                </a:cubicBezTo>
                <a:cubicBezTo>
                  <a:pt x="4870224" y="2874541"/>
                  <a:pt x="4883365" y="2872194"/>
                  <a:pt x="4896271" y="2872585"/>
                </a:cubicBezTo>
                <a:close/>
                <a:moveTo>
                  <a:pt x="2478640" y="2871725"/>
                </a:moveTo>
                <a:cubicBezTo>
                  <a:pt x="2468628" y="2896129"/>
                  <a:pt x="2457991" y="2919907"/>
                  <a:pt x="2445476" y="2949943"/>
                </a:cubicBezTo>
                <a:cubicBezTo>
                  <a:pt x="2436089" y="2948065"/>
                  <a:pt x="2416692" y="2947440"/>
                  <a:pt x="2416692" y="2944936"/>
                </a:cubicBezTo>
                <a:cubicBezTo>
                  <a:pt x="2414815" y="2924288"/>
                  <a:pt x="2409183" y="2896129"/>
                  <a:pt x="2419820" y="2883615"/>
                </a:cubicBezTo>
                <a:cubicBezTo>
                  <a:pt x="2429832" y="2871725"/>
                  <a:pt x="2458616" y="2874853"/>
                  <a:pt x="2478640" y="2871725"/>
                </a:cubicBezTo>
                <a:close/>
                <a:moveTo>
                  <a:pt x="2240389" y="2850606"/>
                </a:moveTo>
                <a:cubicBezTo>
                  <a:pt x="2253217" y="2852328"/>
                  <a:pt x="2265576" y="2856708"/>
                  <a:pt x="2272146" y="2862965"/>
                </a:cubicBezTo>
                <a:cubicBezTo>
                  <a:pt x="2284034" y="2875480"/>
                  <a:pt x="2277777" y="2906767"/>
                  <a:pt x="2280906" y="2945563"/>
                </a:cubicBezTo>
                <a:cubicBezTo>
                  <a:pt x="2243362" y="2937428"/>
                  <a:pt x="2215829" y="2938679"/>
                  <a:pt x="2199559" y="2925539"/>
                </a:cubicBezTo>
                <a:cubicBezTo>
                  <a:pt x="2172027" y="2903637"/>
                  <a:pt x="2176407" y="2869223"/>
                  <a:pt x="2205817" y="2854204"/>
                </a:cubicBezTo>
                <a:cubicBezTo>
                  <a:pt x="2214265" y="2849824"/>
                  <a:pt x="2227562" y="2848885"/>
                  <a:pt x="2240389" y="2850606"/>
                </a:cubicBezTo>
                <a:close/>
                <a:moveTo>
                  <a:pt x="4664981" y="2846071"/>
                </a:moveTo>
                <a:cubicBezTo>
                  <a:pt x="4679373" y="2849198"/>
                  <a:pt x="4699397" y="2847946"/>
                  <a:pt x="4706280" y="2856081"/>
                </a:cubicBezTo>
                <a:cubicBezTo>
                  <a:pt x="4715666" y="2867970"/>
                  <a:pt x="4715666" y="2887368"/>
                  <a:pt x="4719421" y="2903637"/>
                </a:cubicBezTo>
                <a:cubicBezTo>
                  <a:pt x="4706907" y="2897380"/>
                  <a:pt x="4694392" y="2891124"/>
                  <a:pt x="4679998" y="2883615"/>
                </a:cubicBezTo>
                <a:cubicBezTo>
                  <a:pt x="4674993" y="2870473"/>
                  <a:pt x="4669988" y="2858584"/>
                  <a:pt x="4664981" y="2846071"/>
                </a:cubicBezTo>
                <a:close/>
                <a:moveTo>
                  <a:pt x="4054883" y="2829800"/>
                </a:moveTo>
                <a:cubicBezTo>
                  <a:pt x="4050503" y="2842941"/>
                  <a:pt x="4049251" y="2857958"/>
                  <a:pt x="4041116" y="2867970"/>
                </a:cubicBezTo>
                <a:cubicBezTo>
                  <a:pt x="4035486" y="2874228"/>
                  <a:pt x="4020467" y="2873603"/>
                  <a:pt x="3996063" y="2878608"/>
                </a:cubicBezTo>
                <a:cubicBezTo>
                  <a:pt x="4009204" y="2855456"/>
                  <a:pt x="4014210" y="2841689"/>
                  <a:pt x="4023597" y="2833554"/>
                </a:cubicBezTo>
                <a:cubicBezTo>
                  <a:pt x="4030479" y="2827924"/>
                  <a:pt x="4043621" y="2831052"/>
                  <a:pt x="4054883" y="2829800"/>
                </a:cubicBezTo>
                <a:close/>
                <a:moveTo>
                  <a:pt x="2063149" y="2826046"/>
                </a:moveTo>
                <a:cubicBezTo>
                  <a:pt x="2056264" y="2861713"/>
                  <a:pt x="2054387" y="2884865"/>
                  <a:pt x="2045002" y="2904889"/>
                </a:cubicBezTo>
                <a:cubicBezTo>
                  <a:pt x="2042499" y="2910521"/>
                  <a:pt x="2004954" y="2909269"/>
                  <a:pt x="2002451" y="2903012"/>
                </a:cubicBezTo>
                <a:cubicBezTo>
                  <a:pt x="1993066" y="2879860"/>
                  <a:pt x="1991188" y="2854204"/>
                  <a:pt x="1986182" y="2829174"/>
                </a:cubicBezTo>
                <a:cubicBezTo>
                  <a:pt x="2006831" y="2828549"/>
                  <a:pt x="2028107" y="2827297"/>
                  <a:pt x="2063149" y="2826046"/>
                </a:cubicBezTo>
                <a:close/>
                <a:moveTo>
                  <a:pt x="3821482" y="2780680"/>
                </a:moveTo>
                <a:cubicBezTo>
                  <a:pt x="3827583" y="2780680"/>
                  <a:pt x="3834622" y="2781305"/>
                  <a:pt x="3840253" y="2780993"/>
                </a:cubicBezTo>
                <a:cubicBezTo>
                  <a:pt x="3840880" y="2794133"/>
                  <a:pt x="3842131" y="2807900"/>
                  <a:pt x="3843383" y="2828549"/>
                </a:cubicBezTo>
                <a:cubicBezTo>
                  <a:pt x="3824611" y="2825420"/>
                  <a:pt x="3807089" y="2826046"/>
                  <a:pt x="3805212" y="2821040"/>
                </a:cubicBezTo>
                <a:cubicBezTo>
                  <a:pt x="3801457" y="2809777"/>
                  <a:pt x="3802084" y="2793508"/>
                  <a:pt x="3808341" y="2784121"/>
                </a:cubicBezTo>
                <a:cubicBezTo>
                  <a:pt x="3810219" y="2781305"/>
                  <a:pt x="3815381" y="2780680"/>
                  <a:pt x="3821482" y="2780680"/>
                </a:cubicBezTo>
                <a:close/>
                <a:moveTo>
                  <a:pt x="6064764" y="2759092"/>
                </a:moveTo>
                <a:cubicBezTo>
                  <a:pt x="6065390" y="2777864"/>
                  <a:pt x="6066016" y="2797262"/>
                  <a:pt x="6067267" y="2828549"/>
                </a:cubicBezTo>
                <a:cubicBezTo>
                  <a:pt x="6034730" y="2822292"/>
                  <a:pt x="6012203" y="2822917"/>
                  <a:pt x="5994682" y="2812905"/>
                </a:cubicBezTo>
                <a:cubicBezTo>
                  <a:pt x="5987172" y="2808525"/>
                  <a:pt x="5988424" y="2770981"/>
                  <a:pt x="5992179" y="2769729"/>
                </a:cubicBezTo>
                <a:cubicBezTo>
                  <a:pt x="6015331" y="2762219"/>
                  <a:pt x="6040360" y="2761594"/>
                  <a:pt x="6064764" y="2759092"/>
                </a:cubicBezTo>
                <a:close/>
                <a:moveTo>
                  <a:pt x="3410369" y="2715290"/>
                </a:moveTo>
                <a:cubicBezTo>
                  <a:pt x="3403487" y="2759092"/>
                  <a:pt x="3407240" y="2789753"/>
                  <a:pt x="3393475" y="2807900"/>
                </a:cubicBezTo>
                <a:cubicBezTo>
                  <a:pt x="3371573" y="2836684"/>
                  <a:pt x="3332777" y="2836057"/>
                  <a:pt x="3314005" y="2806022"/>
                </a:cubicBezTo>
                <a:cubicBezTo>
                  <a:pt x="3303368" y="2787876"/>
                  <a:pt x="3305871" y="2747829"/>
                  <a:pt x="3319012" y="2732185"/>
                </a:cubicBezTo>
                <a:cubicBezTo>
                  <a:pt x="3331527" y="2717166"/>
                  <a:pt x="3366568" y="2721547"/>
                  <a:pt x="3410369" y="2715290"/>
                </a:cubicBezTo>
                <a:close/>
                <a:moveTo>
                  <a:pt x="3128396" y="2690416"/>
                </a:moveTo>
                <a:cubicBezTo>
                  <a:pt x="3143179" y="2689478"/>
                  <a:pt x="3158822" y="2695892"/>
                  <a:pt x="3170710" y="2709658"/>
                </a:cubicBezTo>
                <a:cubicBezTo>
                  <a:pt x="3185102" y="2727180"/>
                  <a:pt x="3182600" y="2758466"/>
                  <a:pt x="3191986" y="2801642"/>
                </a:cubicBezTo>
                <a:cubicBezTo>
                  <a:pt x="3147558" y="2797262"/>
                  <a:pt x="3113142" y="2803520"/>
                  <a:pt x="3099377" y="2789128"/>
                </a:cubicBezTo>
                <a:cubicBezTo>
                  <a:pt x="3084985" y="2774109"/>
                  <a:pt x="3081230" y="2734062"/>
                  <a:pt x="3091242" y="2715290"/>
                </a:cubicBezTo>
                <a:cubicBezTo>
                  <a:pt x="3099690" y="2699646"/>
                  <a:pt x="3113612" y="2691355"/>
                  <a:pt x="3128396" y="2690416"/>
                </a:cubicBezTo>
                <a:close/>
                <a:moveTo>
                  <a:pt x="5097369" y="2687757"/>
                </a:moveTo>
                <a:cubicBezTo>
                  <a:pt x="5122398" y="2692763"/>
                  <a:pt x="5148680" y="2693389"/>
                  <a:pt x="5171206" y="2704026"/>
                </a:cubicBezTo>
                <a:cubicBezTo>
                  <a:pt x="5179966" y="2709033"/>
                  <a:pt x="5178714" y="2734687"/>
                  <a:pt x="5186224" y="2769104"/>
                </a:cubicBezTo>
                <a:cubicBezTo>
                  <a:pt x="5146177" y="2759717"/>
                  <a:pt x="5118644" y="2760969"/>
                  <a:pt x="5104877" y="2747829"/>
                </a:cubicBezTo>
                <a:cubicBezTo>
                  <a:pt x="5093614" y="2736565"/>
                  <a:pt x="5099246" y="2708406"/>
                  <a:pt x="5097369" y="2687757"/>
                </a:cubicBezTo>
                <a:close/>
                <a:moveTo>
                  <a:pt x="2949198" y="2671487"/>
                </a:moveTo>
                <a:cubicBezTo>
                  <a:pt x="2947322" y="2692763"/>
                  <a:pt x="2948572" y="2711535"/>
                  <a:pt x="2945444" y="2712161"/>
                </a:cubicBezTo>
                <a:cubicBezTo>
                  <a:pt x="2930425" y="2715290"/>
                  <a:pt x="2912905" y="2716541"/>
                  <a:pt x="2898513" y="2712161"/>
                </a:cubicBezTo>
                <a:cubicBezTo>
                  <a:pt x="2892881" y="2710910"/>
                  <a:pt x="2891629" y="2692763"/>
                  <a:pt x="2888501" y="2682126"/>
                </a:cubicBezTo>
                <a:cubicBezTo>
                  <a:pt x="2906021" y="2678997"/>
                  <a:pt x="2923543" y="2675869"/>
                  <a:pt x="2949198" y="2671487"/>
                </a:cubicBezTo>
                <a:close/>
                <a:moveTo>
                  <a:pt x="4947191" y="2640827"/>
                </a:moveTo>
                <a:cubicBezTo>
                  <a:pt x="4954074" y="2646458"/>
                  <a:pt x="4960331" y="2652090"/>
                  <a:pt x="4966588" y="2657722"/>
                </a:cubicBezTo>
                <a:cubicBezTo>
                  <a:pt x="4962208" y="2682126"/>
                  <a:pt x="4964711" y="2713413"/>
                  <a:pt x="4950319" y="2727805"/>
                </a:cubicBezTo>
                <a:cubicBezTo>
                  <a:pt x="4938430" y="2739693"/>
                  <a:pt x="4898383" y="2740320"/>
                  <a:pt x="4885242" y="2729055"/>
                </a:cubicBezTo>
                <a:cubicBezTo>
                  <a:pt x="4872727" y="2717793"/>
                  <a:pt x="4868347" y="2677745"/>
                  <a:pt x="4878984" y="2664605"/>
                </a:cubicBezTo>
                <a:cubicBezTo>
                  <a:pt x="4892126" y="2648961"/>
                  <a:pt x="4923412" y="2648335"/>
                  <a:pt x="4947191" y="2640827"/>
                </a:cubicBezTo>
                <a:close/>
                <a:moveTo>
                  <a:pt x="2247508" y="2636993"/>
                </a:moveTo>
                <a:cubicBezTo>
                  <a:pt x="2260414" y="2637072"/>
                  <a:pt x="2272772" y="2639888"/>
                  <a:pt x="2279029" y="2645833"/>
                </a:cubicBezTo>
                <a:cubicBezTo>
                  <a:pt x="2293421" y="2660225"/>
                  <a:pt x="2291544" y="2691511"/>
                  <a:pt x="2297176" y="2715290"/>
                </a:cubicBezTo>
                <a:cubicBezTo>
                  <a:pt x="2291544" y="2720922"/>
                  <a:pt x="2285286" y="2727180"/>
                  <a:pt x="2279654" y="2732810"/>
                </a:cubicBezTo>
                <a:cubicBezTo>
                  <a:pt x="2255877" y="2727805"/>
                  <a:pt x="2226466" y="2729055"/>
                  <a:pt x="2208946" y="2715915"/>
                </a:cubicBezTo>
                <a:cubicBezTo>
                  <a:pt x="2182665" y="2695891"/>
                  <a:pt x="2185167" y="2661475"/>
                  <a:pt x="2212701" y="2644581"/>
                </a:cubicBezTo>
                <a:cubicBezTo>
                  <a:pt x="2221149" y="2639574"/>
                  <a:pt x="2234602" y="2636915"/>
                  <a:pt x="2247508" y="2636993"/>
                </a:cubicBezTo>
                <a:close/>
                <a:moveTo>
                  <a:pt x="2080043" y="2611416"/>
                </a:moveTo>
                <a:cubicBezTo>
                  <a:pt x="2069406" y="2652715"/>
                  <a:pt x="2069406" y="2684002"/>
                  <a:pt x="2054387" y="2697143"/>
                </a:cubicBezTo>
                <a:cubicBezTo>
                  <a:pt x="2041872" y="2707781"/>
                  <a:pt x="2004328" y="2704653"/>
                  <a:pt x="1988686" y="2693389"/>
                </a:cubicBezTo>
                <a:cubicBezTo>
                  <a:pt x="1961152" y="2673365"/>
                  <a:pt x="1964907" y="2639575"/>
                  <a:pt x="1992439" y="2622054"/>
                </a:cubicBezTo>
                <a:cubicBezTo>
                  <a:pt x="2009960" y="2611416"/>
                  <a:pt x="2036867" y="2615796"/>
                  <a:pt x="2080043" y="2611416"/>
                </a:cubicBezTo>
                <a:close/>
                <a:moveTo>
                  <a:pt x="6958324" y="2597024"/>
                </a:moveTo>
                <a:cubicBezTo>
                  <a:pt x="6948311" y="2622681"/>
                  <a:pt x="6947060" y="2638948"/>
                  <a:pt x="6938300" y="2645207"/>
                </a:cubicBezTo>
                <a:cubicBezTo>
                  <a:pt x="6927036" y="2653342"/>
                  <a:pt x="6909515" y="2653967"/>
                  <a:pt x="6894498" y="2657722"/>
                </a:cubicBezTo>
                <a:cubicBezTo>
                  <a:pt x="6895750" y="2641453"/>
                  <a:pt x="6891370" y="2620803"/>
                  <a:pt x="6899504" y="2611416"/>
                </a:cubicBezTo>
                <a:cubicBezTo>
                  <a:pt x="6907639" y="2602031"/>
                  <a:pt x="6928914" y="2603282"/>
                  <a:pt x="6958324" y="2597024"/>
                </a:cubicBezTo>
                <a:close/>
                <a:moveTo>
                  <a:pt x="6011576" y="2552596"/>
                </a:moveTo>
                <a:cubicBezTo>
                  <a:pt x="6024716" y="2553223"/>
                  <a:pt x="6037858" y="2554474"/>
                  <a:pt x="6054752" y="2555100"/>
                </a:cubicBezTo>
                <a:cubicBezTo>
                  <a:pt x="6056004" y="2572620"/>
                  <a:pt x="6056630" y="2583258"/>
                  <a:pt x="6057256" y="2594522"/>
                </a:cubicBezTo>
                <a:cubicBezTo>
                  <a:pt x="6043490" y="2594522"/>
                  <a:pt x="6025343" y="2599527"/>
                  <a:pt x="6017834" y="2592644"/>
                </a:cubicBezTo>
                <a:cubicBezTo>
                  <a:pt x="6009699" y="2585135"/>
                  <a:pt x="6013454" y="2566363"/>
                  <a:pt x="6011576" y="2552596"/>
                </a:cubicBezTo>
                <a:close/>
                <a:moveTo>
                  <a:pt x="3393475" y="2501912"/>
                </a:moveTo>
                <a:cubicBezTo>
                  <a:pt x="3401609" y="2539456"/>
                  <a:pt x="3407867" y="2566990"/>
                  <a:pt x="3414124" y="2594522"/>
                </a:cubicBezTo>
                <a:cubicBezTo>
                  <a:pt x="3387843" y="2593896"/>
                  <a:pt x="3355304" y="2602656"/>
                  <a:pt x="3337157" y="2590142"/>
                </a:cubicBezTo>
                <a:cubicBezTo>
                  <a:pt x="3309000" y="2570743"/>
                  <a:pt x="3310251" y="2534451"/>
                  <a:pt x="3335281" y="2509420"/>
                </a:cubicBezTo>
                <a:cubicBezTo>
                  <a:pt x="3345292" y="2500035"/>
                  <a:pt x="3368445" y="2504415"/>
                  <a:pt x="3393475" y="2501912"/>
                </a:cubicBezTo>
                <a:close/>
                <a:moveTo>
                  <a:pt x="3195114" y="2471251"/>
                </a:moveTo>
                <a:cubicBezTo>
                  <a:pt x="3201372" y="2477508"/>
                  <a:pt x="3207004" y="2483765"/>
                  <a:pt x="3212009" y="2489398"/>
                </a:cubicBezTo>
                <a:cubicBezTo>
                  <a:pt x="3205752" y="2516930"/>
                  <a:pt x="3207629" y="2550720"/>
                  <a:pt x="3191360" y="2569492"/>
                </a:cubicBezTo>
                <a:cubicBezTo>
                  <a:pt x="3168833" y="2595774"/>
                  <a:pt x="3128161" y="2593896"/>
                  <a:pt x="3110639" y="2563235"/>
                </a:cubicBezTo>
                <a:cubicBezTo>
                  <a:pt x="3099377" y="2544463"/>
                  <a:pt x="3101253" y="2501912"/>
                  <a:pt x="3115019" y="2488145"/>
                </a:cubicBezTo>
                <a:cubicBezTo>
                  <a:pt x="3131914" y="2471876"/>
                  <a:pt x="3167582" y="2476256"/>
                  <a:pt x="3195114" y="2471251"/>
                </a:cubicBezTo>
                <a:close/>
                <a:moveTo>
                  <a:pt x="2932382" y="2454512"/>
                </a:moveTo>
                <a:cubicBezTo>
                  <a:pt x="2947008" y="2453886"/>
                  <a:pt x="2961400" y="2456545"/>
                  <a:pt x="2968596" y="2463116"/>
                </a:cubicBezTo>
                <a:cubicBezTo>
                  <a:pt x="2985491" y="2477508"/>
                  <a:pt x="2984866" y="2513175"/>
                  <a:pt x="2997380" y="2561983"/>
                </a:cubicBezTo>
                <a:cubicBezTo>
                  <a:pt x="2947947" y="2555100"/>
                  <a:pt x="2915408" y="2559480"/>
                  <a:pt x="2894759" y="2545714"/>
                </a:cubicBezTo>
                <a:cubicBezTo>
                  <a:pt x="2864097" y="2525064"/>
                  <a:pt x="2870355" y="2485016"/>
                  <a:pt x="2894759" y="2465619"/>
                </a:cubicBezTo>
                <a:cubicBezTo>
                  <a:pt x="2902894" y="2459049"/>
                  <a:pt x="2917755" y="2455138"/>
                  <a:pt x="2932382" y="2454512"/>
                </a:cubicBezTo>
                <a:close/>
                <a:moveTo>
                  <a:pt x="4714336" y="2402654"/>
                </a:moveTo>
                <a:cubicBezTo>
                  <a:pt x="4726929" y="2403358"/>
                  <a:pt x="4740696" y="2405548"/>
                  <a:pt x="4752585" y="2405548"/>
                </a:cubicBezTo>
                <a:cubicBezTo>
                  <a:pt x="4750083" y="2422443"/>
                  <a:pt x="4747579" y="2439337"/>
                  <a:pt x="4743825" y="2463116"/>
                </a:cubicBezTo>
                <a:cubicBezTo>
                  <a:pt x="4715040" y="2467496"/>
                  <a:pt x="4692514" y="2471251"/>
                  <a:pt x="4669988" y="2475005"/>
                </a:cubicBezTo>
                <a:cubicBezTo>
                  <a:pt x="4673741" y="2451852"/>
                  <a:pt x="4669361" y="2419315"/>
                  <a:pt x="4683128" y="2408676"/>
                </a:cubicBezTo>
                <a:cubicBezTo>
                  <a:pt x="4690324" y="2402732"/>
                  <a:pt x="4701744" y="2401950"/>
                  <a:pt x="4714336" y="2402654"/>
                </a:cubicBezTo>
                <a:close/>
                <a:moveTo>
                  <a:pt x="1650159" y="2381144"/>
                </a:moveTo>
                <a:cubicBezTo>
                  <a:pt x="1648907" y="2397413"/>
                  <a:pt x="1647030" y="2413683"/>
                  <a:pt x="1643902" y="2442467"/>
                </a:cubicBezTo>
                <a:cubicBezTo>
                  <a:pt x="1614491" y="2438087"/>
                  <a:pt x="1591339" y="2437461"/>
                  <a:pt x="1570690" y="2429325"/>
                </a:cubicBezTo>
                <a:cubicBezTo>
                  <a:pt x="1563807" y="2426823"/>
                  <a:pt x="1564433" y="2404921"/>
                  <a:pt x="1561930" y="2391781"/>
                </a:cubicBezTo>
                <a:cubicBezTo>
                  <a:pt x="1591339" y="2388652"/>
                  <a:pt x="1620749" y="2385524"/>
                  <a:pt x="1650159" y="2381144"/>
                </a:cubicBezTo>
                <a:close/>
                <a:moveTo>
                  <a:pt x="1852899" y="2372384"/>
                </a:moveTo>
                <a:cubicBezTo>
                  <a:pt x="1854151" y="2390531"/>
                  <a:pt x="1854776" y="2409303"/>
                  <a:pt x="1856028" y="2427448"/>
                </a:cubicBezTo>
                <a:cubicBezTo>
                  <a:pt x="1831624" y="2425572"/>
                  <a:pt x="1807220" y="2424320"/>
                  <a:pt x="1774681" y="2421817"/>
                </a:cubicBezTo>
                <a:cubicBezTo>
                  <a:pt x="1780938" y="2403045"/>
                  <a:pt x="1782190" y="2381769"/>
                  <a:pt x="1789700" y="2379266"/>
                </a:cubicBezTo>
                <a:cubicBezTo>
                  <a:pt x="1809097" y="2372384"/>
                  <a:pt x="1831624" y="2374261"/>
                  <a:pt x="1852899" y="2372384"/>
                </a:cubicBezTo>
                <a:close/>
                <a:moveTo>
                  <a:pt x="4309560" y="2357365"/>
                </a:moveTo>
                <a:cubicBezTo>
                  <a:pt x="4301425" y="2388652"/>
                  <a:pt x="4293291" y="2420565"/>
                  <a:pt x="4283279" y="2460613"/>
                </a:cubicBezTo>
                <a:cubicBezTo>
                  <a:pt x="4263256" y="2456232"/>
                  <a:pt x="4244482" y="2456859"/>
                  <a:pt x="4235097" y="2448099"/>
                </a:cubicBezTo>
                <a:cubicBezTo>
                  <a:pt x="4208816" y="2423068"/>
                  <a:pt x="4205686" y="2387401"/>
                  <a:pt x="4232593" y="2366125"/>
                </a:cubicBezTo>
                <a:cubicBezTo>
                  <a:pt x="4250115" y="2352985"/>
                  <a:pt x="4283279" y="2359868"/>
                  <a:pt x="4309560" y="2357365"/>
                </a:cubicBezTo>
                <a:close/>
                <a:moveTo>
                  <a:pt x="4049408" y="2320916"/>
                </a:moveTo>
                <a:cubicBezTo>
                  <a:pt x="4064270" y="2320602"/>
                  <a:pt x="4079914" y="2327016"/>
                  <a:pt x="4093054" y="2339218"/>
                </a:cubicBezTo>
                <a:cubicBezTo>
                  <a:pt x="4119334" y="2363624"/>
                  <a:pt x="4121838" y="2400541"/>
                  <a:pt x="4094932" y="2421817"/>
                </a:cubicBezTo>
                <a:cubicBezTo>
                  <a:pt x="4075533" y="2437461"/>
                  <a:pt x="4041743" y="2435583"/>
                  <a:pt x="3992935" y="2446221"/>
                </a:cubicBezTo>
                <a:cubicBezTo>
                  <a:pt x="4000443" y="2396788"/>
                  <a:pt x="3996063" y="2363624"/>
                  <a:pt x="4010455" y="2342973"/>
                </a:cubicBezTo>
                <a:cubicBezTo>
                  <a:pt x="4020467" y="2328268"/>
                  <a:pt x="4034547" y="2321229"/>
                  <a:pt x="4049408" y="2320916"/>
                </a:cubicBezTo>
                <a:close/>
                <a:moveTo>
                  <a:pt x="3891564" y="2299172"/>
                </a:moveTo>
                <a:cubicBezTo>
                  <a:pt x="3884056" y="2346728"/>
                  <a:pt x="3886559" y="2377389"/>
                  <a:pt x="3874044" y="2400541"/>
                </a:cubicBezTo>
                <a:cubicBezTo>
                  <a:pt x="3858400" y="2428700"/>
                  <a:pt x="3805839" y="2426197"/>
                  <a:pt x="3785815" y="2400541"/>
                </a:cubicBezTo>
                <a:cubicBezTo>
                  <a:pt x="3764540" y="2373009"/>
                  <a:pt x="3762036" y="2337968"/>
                  <a:pt x="3790820" y="2318570"/>
                </a:cubicBezTo>
                <a:cubicBezTo>
                  <a:pt x="3811471" y="2304177"/>
                  <a:pt x="3844008" y="2307306"/>
                  <a:pt x="3891564" y="2299172"/>
                </a:cubicBezTo>
                <a:close/>
                <a:moveTo>
                  <a:pt x="3621480" y="2287908"/>
                </a:moveTo>
                <a:cubicBezTo>
                  <a:pt x="3636106" y="2287439"/>
                  <a:pt x="3650029" y="2293228"/>
                  <a:pt x="3660666" y="2306681"/>
                </a:cubicBezTo>
                <a:cubicBezTo>
                  <a:pt x="3675683" y="2326704"/>
                  <a:pt x="3674433" y="2359868"/>
                  <a:pt x="3685070" y="2406799"/>
                </a:cubicBezTo>
                <a:cubicBezTo>
                  <a:pt x="3636887" y="2401793"/>
                  <a:pt x="3606226" y="2406173"/>
                  <a:pt x="3582449" y="2394911"/>
                </a:cubicBezTo>
                <a:cubicBezTo>
                  <a:pt x="3553665" y="2381144"/>
                  <a:pt x="3553039" y="2328581"/>
                  <a:pt x="3578069" y="2306681"/>
                </a:cubicBezTo>
                <a:cubicBezTo>
                  <a:pt x="3591522" y="2295104"/>
                  <a:pt x="3606853" y="2288378"/>
                  <a:pt x="3621480" y="2287908"/>
                </a:cubicBezTo>
                <a:close/>
                <a:moveTo>
                  <a:pt x="3462306" y="2268510"/>
                </a:moveTo>
                <a:cubicBezTo>
                  <a:pt x="3452294" y="2316066"/>
                  <a:pt x="3452920" y="2347980"/>
                  <a:pt x="3439154" y="2369881"/>
                </a:cubicBezTo>
                <a:cubicBezTo>
                  <a:pt x="3421632" y="2398039"/>
                  <a:pt x="3369696" y="2392408"/>
                  <a:pt x="3350924" y="2364874"/>
                </a:cubicBezTo>
                <a:cubicBezTo>
                  <a:pt x="3331527" y="2336090"/>
                  <a:pt x="3330275" y="2301049"/>
                  <a:pt x="3359684" y="2282277"/>
                </a:cubicBezTo>
                <a:cubicBezTo>
                  <a:pt x="3380960" y="2269135"/>
                  <a:pt x="3414124" y="2274142"/>
                  <a:pt x="3462306" y="2268510"/>
                </a:cubicBezTo>
                <a:close/>
                <a:moveTo>
                  <a:pt x="3171102" y="2254118"/>
                </a:moveTo>
                <a:cubicBezTo>
                  <a:pt x="3185728" y="2254587"/>
                  <a:pt x="3199182" y="2261314"/>
                  <a:pt x="3208881" y="2276020"/>
                </a:cubicBezTo>
                <a:cubicBezTo>
                  <a:pt x="3222648" y="2297294"/>
                  <a:pt x="3218893" y="2329833"/>
                  <a:pt x="3225776" y="2377389"/>
                </a:cubicBezTo>
                <a:cubicBezTo>
                  <a:pt x="3178220" y="2369254"/>
                  <a:pt x="3146933" y="2371132"/>
                  <a:pt x="3124406" y="2357992"/>
                </a:cubicBezTo>
                <a:cubicBezTo>
                  <a:pt x="3096873" y="2342348"/>
                  <a:pt x="3100002" y="2289160"/>
                  <a:pt x="3126283" y="2269762"/>
                </a:cubicBezTo>
                <a:cubicBezTo>
                  <a:pt x="3140675" y="2259437"/>
                  <a:pt x="3156475" y="2253649"/>
                  <a:pt x="3171102" y="2254118"/>
                </a:cubicBezTo>
                <a:close/>
                <a:moveTo>
                  <a:pt x="5369566" y="2253179"/>
                </a:moveTo>
                <a:cubicBezTo>
                  <a:pt x="5375667" y="2253648"/>
                  <a:pt x="5382706" y="2254743"/>
                  <a:pt x="5388338" y="2254743"/>
                </a:cubicBezTo>
                <a:cubicBezTo>
                  <a:pt x="5385210" y="2269135"/>
                  <a:pt x="5385210" y="2285405"/>
                  <a:pt x="5378327" y="2297920"/>
                </a:cubicBezTo>
                <a:cubicBezTo>
                  <a:pt x="5374572" y="2304177"/>
                  <a:pt x="5359553" y="2304804"/>
                  <a:pt x="5335151" y="2311686"/>
                </a:cubicBezTo>
                <a:cubicBezTo>
                  <a:pt x="5344536" y="2284154"/>
                  <a:pt x="5347666" y="2267260"/>
                  <a:pt x="5356426" y="2255370"/>
                </a:cubicBezTo>
                <a:cubicBezTo>
                  <a:pt x="5358303" y="2252867"/>
                  <a:pt x="5363465" y="2252710"/>
                  <a:pt x="5369566" y="2253179"/>
                </a:cubicBezTo>
                <a:close/>
                <a:moveTo>
                  <a:pt x="7627553" y="2237223"/>
                </a:moveTo>
                <a:cubicBezTo>
                  <a:pt x="7634749" y="2235971"/>
                  <a:pt x="7641945" y="2235971"/>
                  <a:pt x="7647890" y="2237849"/>
                </a:cubicBezTo>
                <a:cubicBezTo>
                  <a:pt x="7654774" y="2239726"/>
                  <a:pt x="7656650" y="2259123"/>
                  <a:pt x="7661657" y="2277270"/>
                </a:cubicBezTo>
                <a:cubicBezTo>
                  <a:pt x="7630370" y="2276020"/>
                  <a:pt x="7617228" y="2275393"/>
                  <a:pt x="7603464" y="2274768"/>
                </a:cubicBezTo>
                <a:cubicBezTo>
                  <a:pt x="7604714" y="2264130"/>
                  <a:pt x="7602212" y="2247236"/>
                  <a:pt x="7607216" y="2244106"/>
                </a:cubicBezTo>
                <a:cubicBezTo>
                  <a:pt x="7613161" y="2240977"/>
                  <a:pt x="7620357" y="2238474"/>
                  <a:pt x="7627553" y="2237223"/>
                </a:cubicBezTo>
                <a:close/>
                <a:moveTo>
                  <a:pt x="2950528" y="2232452"/>
                </a:moveTo>
                <a:cubicBezTo>
                  <a:pt x="2965155" y="2233156"/>
                  <a:pt x="2978608" y="2240039"/>
                  <a:pt x="2987994" y="2254743"/>
                </a:cubicBezTo>
                <a:cubicBezTo>
                  <a:pt x="3001135" y="2276020"/>
                  <a:pt x="2996755" y="2309184"/>
                  <a:pt x="3003638" y="2356114"/>
                </a:cubicBezTo>
                <a:cubicBezTo>
                  <a:pt x="2956707" y="2346728"/>
                  <a:pt x="2925420" y="2347980"/>
                  <a:pt x="2902893" y="2334838"/>
                </a:cubicBezTo>
                <a:cubicBezTo>
                  <a:pt x="2875360" y="2318570"/>
                  <a:pt x="2879115" y="2266008"/>
                  <a:pt x="2906021" y="2247236"/>
                </a:cubicBezTo>
                <a:cubicBezTo>
                  <a:pt x="2920101" y="2237223"/>
                  <a:pt x="2935901" y="2231748"/>
                  <a:pt x="2950528" y="2232452"/>
                </a:cubicBezTo>
                <a:close/>
                <a:moveTo>
                  <a:pt x="2720490" y="2210317"/>
                </a:moveTo>
                <a:cubicBezTo>
                  <a:pt x="2735195" y="2209534"/>
                  <a:pt x="2749900" y="2215635"/>
                  <a:pt x="2761476" y="2229089"/>
                </a:cubicBezTo>
                <a:cubicBezTo>
                  <a:pt x="2777118" y="2246609"/>
                  <a:pt x="2776493" y="2278522"/>
                  <a:pt x="2782750" y="2303552"/>
                </a:cubicBezTo>
                <a:cubicBezTo>
                  <a:pt x="2777118" y="2308557"/>
                  <a:pt x="2772113" y="2312938"/>
                  <a:pt x="2766481" y="2317318"/>
                </a:cubicBezTo>
                <a:cubicBezTo>
                  <a:pt x="2740826" y="2306054"/>
                  <a:pt x="2712668" y="2298546"/>
                  <a:pt x="2691393" y="2282277"/>
                </a:cubicBezTo>
                <a:cubicBezTo>
                  <a:pt x="2680756" y="2273517"/>
                  <a:pt x="2673246" y="2240977"/>
                  <a:pt x="2679503" y="2232843"/>
                </a:cubicBezTo>
                <a:cubicBezTo>
                  <a:pt x="2691080" y="2218764"/>
                  <a:pt x="2705785" y="2211099"/>
                  <a:pt x="2720490" y="2210317"/>
                </a:cubicBezTo>
                <a:close/>
                <a:moveTo>
                  <a:pt x="4970968" y="2197175"/>
                </a:moveTo>
                <a:cubicBezTo>
                  <a:pt x="4969091" y="2224709"/>
                  <a:pt x="4967215" y="2252241"/>
                  <a:pt x="4964086" y="2306681"/>
                </a:cubicBezTo>
                <a:cubicBezTo>
                  <a:pt x="4942811" y="2296669"/>
                  <a:pt x="4919658" y="2292288"/>
                  <a:pt x="4919032" y="2284780"/>
                </a:cubicBezTo>
                <a:cubicBezTo>
                  <a:pt x="4915904" y="2259750"/>
                  <a:pt x="4916530" y="2232217"/>
                  <a:pt x="4924038" y="2209065"/>
                </a:cubicBezTo>
                <a:cubicBezTo>
                  <a:pt x="4926542" y="2200930"/>
                  <a:pt x="4954699" y="2200930"/>
                  <a:pt x="4970968" y="2197175"/>
                </a:cubicBezTo>
                <a:close/>
                <a:moveTo>
                  <a:pt x="4742574" y="2176605"/>
                </a:moveTo>
                <a:cubicBezTo>
                  <a:pt x="4757278" y="2176839"/>
                  <a:pt x="4771357" y="2180281"/>
                  <a:pt x="4778240" y="2187165"/>
                </a:cubicBezTo>
                <a:cubicBezTo>
                  <a:pt x="4794509" y="2203433"/>
                  <a:pt x="4791381" y="2239101"/>
                  <a:pt x="4797013" y="2266633"/>
                </a:cubicBezTo>
                <a:cubicBezTo>
                  <a:pt x="4790756" y="2272890"/>
                  <a:pt x="4785124" y="2278522"/>
                  <a:pt x="4778867" y="2284780"/>
                </a:cubicBezTo>
                <a:cubicBezTo>
                  <a:pt x="4751333" y="2279148"/>
                  <a:pt x="4717544" y="2281025"/>
                  <a:pt x="4698772" y="2266008"/>
                </a:cubicBezTo>
                <a:cubicBezTo>
                  <a:pt x="4671865" y="2244106"/>
                  <a:pt x="4673116" y="2204059"/>
                  <a:pt x="4703152" y="2185286"/>
                </a:cubicBezTo>
                <a:cubicBezTo>
                  <a:pt x="4712538" y="2179342"/>
                  <a:pt x="4727869" y="2176370"/>
                  <a:pt x="4742574" y="2176605"/>
                </a:cubicBezTo>
                <a:close/>
                <a:moveTo>
                  <a:pt x="4492355" y="2176448"/>
                </a:moveTo>
                <a:cubicBezTo>
                  <a:pt x="4500724" y="2176995"/>
                  <a:pt x="4508859" y="2179029"/>
                  <a:pt x="4514803" y="2182783"/>
                </a:cubicBezTo>
                <a:cubicBezTo>
                  <a:pt x="4522313" y="2187790"/>
                  <a:pt x="4519183" y="2209065"/>
                  <a:pt x="4521686" y="2223457"/>
                </a:cubicBezTo>
                <a:cubicBezTo>
                  <a:pt x="4503541" y="2223457"/>
                  <a:pt x="4485394" y="2223457"/>
                  <a:pt x="4460990" y="2223457"/>
                </a:cubicBezTo>
                <a:cubicBezTo>
                  <a:pt x="4464118" y="2204059"/>
                  <a:pt x="4462867" y="2180906"/>
                  <a:pt x="4468499" y="2179029"/>
                </a:cubicBezTo>
                <a:cubicBezTo>
                  <a:pt x="4475382" y="2176839"/>
                  <a:pt x="4483985" y="2175900"/>
                  <a:pt x="4492355" y="2176448"/>
                </a:cubicBezTo>
                <a:close/>
                <a:moveTo>
                  <a:pt x="4297124" y="2121774"/>
                </a:moveTo>
                <a:cubicBezTo>
                  <a:pt x="4314879" y="2122400"/>
                  <a:pt x="4333026" y="2129908"/>
                  <a:pt x="4342724" y="2143362"/>
                </a:cubicBezTo>
                <a:cubicBezTo>
                  <a:pt x="4364000" y="2172146"/>
                  <a:pt x="4365878" y="2207187"/>
                  <a:pt x="4335841" y="2225959"/>
                </a:cubicBezTo>
                <a:cubicBezTo>
                  <a:pt x="4314567" y="2240351"/>
                  <a:pt x="4282028" y="2236597"/>
                  <a:pt x="4233845" y="2243481"/>
                </a:cubicBezTo>
                <a:cubicBezTo>
                  <a:pt x="4242605" y="2195298"/>
                  <a:pt x="4240729" y="2164011"/>
                  <a:pt x="4253869" y="2141484"/>
                </a:cubicBezTo>
                <a:cubicBezTo>
                  <a:pt x="4262004" y="2127406"/>
                  <a:pt x="4279369" y="2121148"/>
                  <a:pt x="4297124" y="2121774"/>
                </a:cubicBezTo>
                <a:close/>
                <a:moveTo>
                  <a:pt x="4075612" y="2101359"/>
                </a:moveTo>
                <a:cubicBezTo>
                  <a:pt x="4094462" y="2099404"/>
                  <a:pt x="4110575" y="2105818"/>
                  <a:pt x="4117458" y="2120210"/>
                </a:cubicBezTo>
                <a:cubicBezTo>
                  <a:pt x="4128096" y="2142737"/>
                  <a:pt x="4128096" y="2179029"/>
                  <a:pt x="4117458" y="2202182"/>
                </a:cubicBezTo>
                <a:cubicBezTo>
                  <a:pt x="4104317" y="2230966"/>
                  <a:pt x="4048001" y="2230339"/>
                  <a:pt x="4031731" y="2202807"/>
                </a:cubicBezTo>
                <a:cubicBezTo>
                  <a:pt x="4018590" y="2180281"/>
                  <a:pt x="4020467" y="2148994"/>
                  <a:pt x="4017339" y="2132724"/>
                </a:cubicBezTo>
                <a:cubicBezTo>
                  <a:pt x="4035173" y="2113639"/>
                  <a:pt x="4056761" y="2103314"/>
                  <a:pt x="4075612" y="2101359"/>
                </a:cubicBezTo>
                <a:close/>
                <a:moveTo>
                  <a:pt x="3637280" y="2076251"/>
                </a:moveTo>
                <a:cubicBezTo>
                  <a:pt x="3654723" y="2077190"/>
                  <a:pt x="3670992" y="2084855"/>
                  <a:pt x="3678188" y="2099560"/>
                </a:cubicBezTo>
                <a:cubicBezTo>
                  <a:pt x="3690076" y="2123965"/>
                  <a:pt x="3686322" y="2154626"/>
                  <a:pt x="3689450" y="2182783"/>
                </a:cubicBezTo>
                <a:cubicBezTo>
                  <a:pt x="3649404" y="2207813"/>
                  <a:pt x="3603098" y="2205937"/>
                  <a:pt x="3583699" y="2178403"/>
                </a:cubicBezTo>
                <a:cubicBezTo>
                  <a:pt x="3563050" y="2149619"/>
                  <a:pt x="3563677" y="2118958"/>
                  <a:pt x="3589331" y="2093303"/>
                </a:cubicBezTo>
                <a:cubicBezTo>
                  <a:pt x="3601221" y="2081101"/>
                  <a:pt x="3619837" y="2075313"/>
                  <a:pt x="3637280" y="2076251"/>
                </a:cubicBezTo>
                <a:close/>
                <a:moveTo>
                  <a:pt x="3856054" y="2075547"/>
                </a:moveTo>
                <a:cubicBezTo>
                  <a:pt x="3874044" y="2076564"/>
                  <a:pt x="3891877" y="2084855"/>
                  <a:pt x="3899073" y="2099560"/>
                </a:cubicBezTo>
                <a:cubicBezTo>
                  <a:pt x="3910963" y="2123338"/>
                  <a:pt x="3907833" y="2153999"/>
                  <a:pt x="3911588" y="2182158"/>
                </a:cubicBezTo>
                <a:cubicBezTo>
                  <a:pt x="3871541" y="2207813"/>
                  <a:pt x="3819604" y="2208439"/>
                  <a:pt x="3807716" y="2178403"/>
                </a:cubicBezTo>
                <a:cubicBezTo>
                  <a:pt x="3797704" y="2154626"/>
                  <a:pt x="3799581" y="2117707"/>
                  <a:pt x="3812096" y="2095180"/>
                </a:cubicBezTo>
                <a:cubicBezTo>
                  <a:pt x="3819918" y="2080788"/>
                  <a:pt x="3838064" y="2074530"/>
                  <a:pt x="3856054" y="2075547"/>
                </a:cubicBezTo>
                <a:close/>
                <a:moveTo>
                  <a:pt x="3409197" y="2053802"/>
                </a:moveTo>
                <a:cubicBezTo>
                  <a:pt x="3426482" y="2054350"/>
                  <a:pt x="3444472" y="2061703"/>
                  <a:pt x="3456048" y="2074531"/>
                </a:cubicBezTo>
                <a:cubicBezTo>
                  <a:pt x="3479202" y="2100186"/>
                  <a:pt x="3477950" y="2150244"/>
                  <a:pt x="3447914" y="2163386"/>
                </a:cubicBezTo>
                <a:cubicBezTo>
                  <a:pt x="3423509" y="2174649"/>
                  <a:pt x="3392848" y="2170269"/>
                  <a:pt x="3344667" y="2175275"/>
                </a:cubicBezTo>
                <a:cubicBezTo>
                  <a:pt x="3354053" y="2128345"/>
                  <a:pt x="3352801" y="2096431"/>
                  <a:pt x="3366568" y="2073904"/>
                </a:cubicBezTo>
                <a:cubicBezTo>
                  <a:pt x="3375328" y="2059512"/>
                  <a:pt x="3391910" y="2053255"/>
                  <a:pt x="3409197" y="2053802"/>
                </a:cubicBezTo>
                <a:close/>
                <a:moveTo>
                  <a:pt x="3232660" y="2037611"/>
                </a:moveTo>
                <a:cubicBezTo>
                  <a:pt x="3257062" y="2078911"/>
                  <a:pt x="3253934" y="2124590"/>
                  <a:pt x="3225776" y="2143362"/>
                </a:cubicBezTo>
                <a:cubicBezTo>
                  <a:pt x="3196992" y="2163386"/>
                  <a:pt x="3166330" y="2162134"/>
                  <a:pt x="3141301" y="2135852"/>
                </a:cubicBezTo>
                <a:cubicBezTo>
                  <a:pt x="3117522" y="2110823"/>
                  <a:pt x="3120026" y="2060764"/>
                  <a:pt x="3149435" y="2046998"/>
                </a:cubicBezTo>
                <a:cubicBezTo>
                  <a:pt x="3173840" y="2035735"/>
                  <a:pt x="3204501" y="2040115"/>
                  <a:pt x="3232660" y="2037611"/>
                </a:cubicBezTo>
                <a:close/>
                <a:moveTo>
                  <a:pt x="4698145" y="2016336"/>
                </a:moveTo>
                <a:cubicBezTo>
                  <a:pt x="4728181" y="2021968"/>
                  <a:pt x="4758217" y="2026973"/>
                  <a:pt x="4788252" y="2033231"/>
                </a:cubicBezTo>
                <a:cubicBezTo>
                  <a:pt x="4794509" y="2034483"/>
                  <a:pt x="4799516" y="2038863"/>
                  <a:pt x="4805147" y="2041992"/>
                </a:cubicBezTo>
                <a:cubicBezTo>
                  <a:pt x="4800141" y="2047623"/>
                  <a:pt x="4797013" y="2055758"/>
                  <a:pt x="4790756" y="2058262"/>
                </a:cubicBezTo>
                <a:cubicBezTo>
                  <a:pt x="4745076" y="2077659"/>
                  <a:pt x="4717544" y="2055758"/>
                  <a:pt x="4698145" y="2016336"/>
                </a:cubicBezTo>
                <a:close/>
                <a:moveTo>
                  <a:pt x="4698145" y="2015711"/>
                </a:moveTo>
                <a:cubicBezTo>
                  <a:pt x="4698145" y="2015711"/>
                  <a:pt x="4698145" y="2016336"/>
                  <a:pt x="4698145" y="2016336"/>
                </a:cubicBezTo>
                <a:lnTo>
                  <a:pt x="4696894" y="2016336"/>
                </a:lnTo>
                <a:cubicBezTo>
                  <a:pt x="4697520" y="2015711"/>
                  <a:pt x="4697520" y="2015711"/>
                  <a:pt x="4698145" y="2015711"/>
                </a:cubicBezTo>
                <a:close/>
                <a:moveTo>
                  <a:pt x="2964060" y="2009140"/>
                </a:moveTo>
                <a:cubicBezTo>
                  <a:pt x="2981893" y="2008671"/>
                  <a:pt x="3000196" y="2015398"/>
                  <a:pt x="3008643" y="2029478"/>
                </a:cubicBezTo>
                <a:cubicBezTo>
                  <a:pt x="3022410" y="2052004"/>
                  <a:pt x="3021784" y="2083291"/>
                  <a:pt x="3024912" y="2099560"/>
                </a:cubicBezTo>
                <a:cubicBezTo>
                  <a:pt x="2990496" y="2138982"/>
                  <a:pt x="2939187" y="2143362"/>
                  <a:pt x="2924795" y="2114578"/>
                </a:cubicBezTo>
                <a:cubicBezTo>
                  <a:pt x="2912905" y="2092051"/>
                  <a:pt x="2912279" y="2055132"/>
                  <a:pt x="2922291" y="2031980"/>
                </a:cubicBezTo>
                <a:cubicBezTo>
                  <a:pt x="2928862" y="2017275"/>
                  <a:pt x="2946226" y="2009609"/>
                  <a:pt x="2964060" y="2009140"/>
                </a:cubicBezTo>
                <a:close/>
                <a:moveTo>
                  <a:pt x="2744660" y="1999050"/>
                </a:moveTo>
                <a:cubicBezTo>
                  <a:pt x="2759443" y="1998972"/>
                  <a:pt x="2774304" y="2001631"/>
                  <a:pt x="2785880" y="2006951"/>
                </a:cubicBezTo>
                <a:cubicBezTo>
                  <a:pt x="2814664" y="2020091"/>
                  <a:pt x="2814664" y="2076407"/>
                  <a:pt x="2786505" y="2092676"/>
                </a:cubicBezTo>
                <a:cubicBezTo>
                  <a:pt x="2763978" y="2105818"/>
                  <a:pt x="2732692" y="2104566"/>
                  <a:pt x="2716422" y="2107695"/>
                </a:cubicBezTo>
                <a:cubicBezTo>
                  <a:pt x="2678251" y="2072654"/>
                  <a:pt x="2674498" y="2021968"/>
                  <a:pt x="2703908" y="2007576"/>
                </a:cubicBezTo>
                <a:cubicBezTo>
                  <a:pt x="2715171" y="2001944"/>
                  <a:pt x="2729876" y="1999128"/>
                  <a:pt x="2744660" y="1999050"/>
                </a:cubicBezTo>
                <a:close/>
                <a:moveTo>
                  <a:pt x="5202493" y="1984424"/>
                </a:moveTo>
                <a:cubicBezTo>
                  <a:pt x="5202493" y="1992559"/>
                  <a:pt x="5205623" y="2005699"/>
                  <a:pt x="5202493" y="2007576"/>
                </a:cubicBezTo>
                <a:cubicBezTo>
                  <a:pt x="5189353" y="2015711"/>
                  <a:pt x="5173709" y="2020091"/>
                  <a:pt x="5153685" y="2028226"/>
                </a:cubicBezTo>
                <a:cubicBezTo>
                  <a:pt x="5154312" y="2012581"/>
                  <a:pt x="5152434" y="2000694"/>
                  <a:pt x="5154937" y="2000067"/>
                </a:cubicBezTo>
                <a:cubicBezTo>
                  <a:pt x="5170581" y="1993184"/>
                  <a:pt x="5186849" y="1989429"/>
                  <a:pt x="5202493" y="1984424"/>
                </a:cubicBezTo>
                <a:close/>
                <a:moveTo>
                  <a:pt x="2518062" y="1970657"/>
                </a:moveTo>
                <a:cubicBezTo>
                  <a:pt x="2534958" y="1967528"/>
                  <a:pt x="2565618" y="1983799"/>
                  <a:pt x="2573752" y="2000067"/>
                </a:cubicBezTo>
                <a:cubicBezTo>
                  <a:pt x="2583765" y="2018839"/>
                  <a:pt x="2575630" y="2046998"/>
                  <a:pt x="2575005" y="2072654"/>
                </a:cubicBezTo>
                <a:cubicBezTo>
                  <a:pt x="2556858" y="2077034"/>
                  <a:pt x="2545595" y="2082664"/>
                  <a:pt x="2538711" y="2079536"/>
                </a:cubicBezTo>
                <a:cubicBezTo>
                  <a:pt x="2532454" y="2076407"/>
                  <a:pt x="2528700" y="2063267"/>
                  <a:pt x="2528700" y="2054507"/>
                </a:cubicBezTo>
                <a:cubicBezTo>
                  <a:pt x="2528700" y="2045120"/>
                  <a:pt x="2537460" y="2035108"/>
                  <a:pt x="2536834" y="2025723"/>
                </a:cubicBezTo>
                <a:cubicBezTo>
                  <a:pt x="2535583" y="2015085"/>
                  <a:pt x="2528074" y="2005074"/>
                  <a:pt x="2523694" y="1994436"/>
                </a:cubicBezTo>
                <a:cubicBezTo>
                  <a:pt x="2518062" y="2001319"/>
                  <a:pt x="2511804" y="2008201"/>
                  <a:pt x="2506799" y="2015711"/>
                </a:cubicBezTo>
                <a:cubicBezTo>
                  <a:pt x="2504296" y="2019466"/>
                  <a:pt x="2503044" y="2025096"/>
                  <a:pt x="2501167" y="2029478"/>
                </a:cubicBezTo>
                <a:cubicBezTo>
                  <a:pt x="2494910" y="2043243"/>
                  <a:pt x="2488652" y="2057010"/>
                  <a:pt x="2482395" y="2071402"/>
                </a:cubicBezTo>
                <a:cubicBezTo>
                  <a:pt x="2476138" y="2052630"/>
                  <a:pt x="2459868" y="2030103"/>
                  <a:pt x="2466126" y="2016963"/>
                </a:cubicBezTo>
                <a:cubicBezTo>
                  <a:pt x="2475512" y="1996939"/>
                  <a:pt x="2497412" y="1975037"/>
                  <a:pt x="2518062" y="1970657"/>
                </a:cubicBezTo>
                <a:close/>
                <a:moveTo>
                  <a:pt x="2337849" y="1964400"/>
                </a:moveTo>
                <a:cubicBezTo>
                  <a:pt x="2340352" y="1964400"/>
                  <a:pt x="2343480" y="1978792"/>
                  <a:pt x="2352240" y="2003196"/>
                </a:cubicBezTo>
                <a:cubicBezTo>
                  <a:pt x="2318450" y="1996312"/>
                  <a:pt x="2298426" y="1992559"/>
                  <a:pt x="2279029" y="1987552"/>
                </a:cubicBezTo>
                <a:cubicBezTo>
                  <a:pt x="2275900" y="1986927"/>
                  <a:pt x="2275274" y="1977540"/>
                  <a:pt x="2273397" y="1971909"/>
                </a:cubicBezTo>
                <a:cubicBezTo>
                  <a:pt x="2295298" y="1969405"/>
                  <a:pt x="2316573" y="1965652"/>
                  <a:pt x="2337849" y="1964400"/>
                </a:cubicBezTo>
                <a:close/>
                <a:moveTo>
                  <a:pt x="4762597" y="1946253"/>
                </a:moveTo>
                <a:cubicBezTo>
                  <a:pt x="4774487" y="1946253"/>
                  <a:pt x="4785749" y="1955013"/>
                  <a:pt x="4797013" y="1960020"/>
                </a:cubicBezTo>
                <a:cubicBezTo>
                  <a:pt x="4790129" y="1970032"/>
                  <a:pt x="4784497" y="1983799"/>
                  <a:pt x="4775112" y="1987552"/>
                </a:cubicBezTo>
                <a:cubicBezTo>
                  <a:pt x="4750083" y="1998816"/>
                  <a:pt x="4723801" y="2006951"/>
                  <a:pt x="4698145" y="2015711"/>
                </a:cubicBezTo>
                <a:cubicBezTo>
                  <a:pt x="4704402" y="1978792"/>
                  <a:pt x="4716292" y="1945628"/>
                  <a:pt x="4762597" y="1946253"/>
                </a:cubicBezTo>
                <a:close/>
                <a:moveTo>
                  <a:pt x="1927988" y="1933113"/>
                </a:moveTo>
                <a:cubicBezTo>
                  <a:pt x="1919228" y="1971909"/>
                  <a:pt x="1921106" y="1996312"/>
                  <a:pt x="1909841" y="2010079"/>
                </a:cubicBezTo>
                <a:cubicBezTo>
                  <a:pt x="1887315" y="2037611"/>
                  <a:pt x="1852899" y="2038238"/>
                  <a:pt x="1829747" y="2011956"/>
                </a:cubicBezTo>
                <a:cubicBezTo>
                  <a:pt x="1819109" y="1998816"/>
                  <a:pt x="1818484" y="1956265"/>
                  <a:pt x="1824115" y="1953763"/>
                </a:cubicBezTo>
                <a:cubicBezTo>
                  <a:pt x="1850396" y="1943125"/>
                  <a:pt x="1881057" y="1941248"/>
                  <a:pt x="1927988" y="1933113"/>
                </a:cubicBezTo>
                <a:close/>
                <a:moveTo>
                  <a:pt x="4536391" y="1926542"/>
                </a:moveTo>
                <a:cubicBezTo>
                  <a:pt x="4543900" y="1927168"/>
                  <a:pt x="4551722" y="1928419"/>
                  <a:pt x="4559231" y="1928732"/>
                </a:cubicBezTo>
                <a:cubicBezTo>
                  <a:pt x="4552347" y="1938119"/>
                  <a:pt x="4544213" y="1946879"/>
                  <a:pt x="4539207" y="1956891"/>
                </a:cubicBezTo>
                <a:cubicBezTo>
                  <a:pt x="4529195" y="1978167"/>
                  <a:pt x="4520435" y="1999441"/>
                  <a:pt x="4508546" y="2028226"/>
                </a:cubicBezTo>
                <a:cubicBezTo>
                  <a:pt x="4502289" y="2025096"/>
                  <a:pt x="4494154" y="2023846"/>
                  <a:pt x="4490399" y="2018839"/>
                </a:cubicBezTo>
                <a:cubicBezTo>
                  <a:pt x="4468499" y="1990055"/>
                  <a:pt x="4481014" y="1941873"/>
                  <a:pt x="4515429" y="1928107"/>
                </a:cubicBezTo>
                <a:cubicBezTo>
                  <a:pt x="4521686" y="1925917"/>
                  <a:pt x="4528882" y="1925917"/>
                  <a:pt x="4536391" y="1926542"/>
                </a:cubicBezTo>
                <a:close/>
                <a:moveTo>
                  <a:pt x="6800638" y="1914967"/>
                </a:moveTo>
                <a:cubicBezTo>
                  <a:pt x="6796256" y="1950633"/>
                  <a:pt x="6800638" y="1979417"/>
                  <a:pt x="6788748" y="1990055"/>
                </a:cubicBezTo>
                <a:cubicBezTo>
                  <a:pt x="6776858" y="2000694"/>
                  <a:pt x="6740565" y="2002569"/>
                  <a:pt x="6729302" y="1992559"/>
                </a:cubicBezTo>
                <a:cubicBezTo>
                  <a:pt x="6718038" y="1981920"/>
                  <a:pt x="6716788" y="1945628"/>
                  <a:pt x="6726800" y="1933113"/>
                </a:cubicBezTo>
                <a:cubicBezTo>
                  <a:pt x="6736185" y="1920599"/>
                  <a:pt x="6765596" y="1922475"/>
                  <a:pt x="6800638" y="1914967"/>
                </a:cubicBezTo>
                <a:close/>
                <a:moveTo>
                  <a:pt x="4362123" y="1903077"/>
                </a:moveTo>
                <a:cubicBezTo>
                  <a:pt x="4387778" y="1943125"/>
                  <a:pt x="4388404" y="1995061"/>
                  <a:pt x="4358368" y="2006951"/>
                </a:cubicBezTo>
                <a:cubicBezTo>
                  <a:pt x="4334589" y="2016963"/>
                  <a:pt x="4297671" y="2015085"/>
                  <a:pt x="4275144" y="2001944"/>
                </a:cubicBezTo>
                <a:cubicBezTo>
                  <a:pt x="4246360" y="1986300"/>
                  <a:pt x="4250115" y="1929359"/>
                  <a:pt x="4279524" y="1914967"/>
                </a:cubicBezTo>
                <a:cubicBezTo>
                  <a:pt x="4303303" y="1903077"/>
                  <a:pt x="4333964" y="1906832"/>
                  <a:pt x="4362123" y="1903077"/>
                </a:cubicBezTo>
                <a:close/>
                <a:moveTo>
                  <a:pt x="4089690" y="1896585"/>
                </a:moveTo>
                <a:cubicBezTo>
                  <a:pt x="4105099" y="1897758"/>
                  <a:pt x="4120273" y="1902138"/>
                  <a:pt x="4129971" y="1909335"/>
                </a:cubicBezTo>
                <a:cubicBezTo>
                  <a:pt x="4161260" y="1932487"/>
                  <a:pt x="4153750" y="1968780"/>
                  <a:pt x="4128096" y="1998189"/>
                </a:cubicBezTo>
                <a:cubicBezTo>
                  <a:pt x="4096182" y="2019466"/>
                  <a:pt x="4063643" y="2021343"/>
                  <a:pt x="4037989" y="1990055"/>
                </a:cubicBezTo>
                <a:cubicBezTo>
                  <a:pt x="4012959" y="1960020"/>
                  <a:pt x="4014210" y="1921224"/>
                  <a:pt x="4048001" y="1903077"/>
                </a:cubicBezTo>
                <a:cubicBezTo>
                  <a:pt x="4058638" y="1897446"/>
                  <a:pt x="4074281" y="1895412"/>
                  <a:pt x="4089690" y="1896585"/>
                </a:cubicBezTo>
                <a:close/>
                <a:moveTo>
                  <a:pt x="1444524" y="1890249"/>
                </a:moveTo>
                <a:cubicBezTo>
                  <a:pt x="1453050" y="1891970"/>
                  <a:pt x="1461498" y="1895255"/>
                  <a:pt x="1468068" y="1899322"/>
                </a:cubicBezTo>
                <a:cubicBezTo>
                  <a:pt x="1479331" y="1906832"/>
                  <a:pt x="1485588" y="1923727"/>
                  <a:pt x="1494350" y="1936241"/>
                </a:cubicBezTo>
                <a:cubicBezTo>
                  <a:pt x="1483086" y="1939371"/>
                  <a:pt x="1471196" y="1943125"/>
                  <a:pt x="1459934" y="1946253"/>
                </a:cubicBezTo>
                <a:cubicBezTo>
                  <a:pt x="1443039" y="1941873"/>
                  <a:pt x="1425517" y="1936868"/>
                  <a:pt x="1407997" y="1932487"/>
                </a:cubicBezTo>
                <a:cubicBezTo>
                  <a:pt x="1411751" y="1917469"/>
                  <a:pt x="1412378" y="1893065"/>
                  <a:pt x="1420512" y="1890562"/>
                </a:cubicBezTo>
                <a:cubicBezTo>
                  <a:pt x="1427395" y="1888372"/>
                  <a:pt x="1435999" y="1888529"/>
                  <a:pt x="1444524" y="1890249"/>
                </a:cubicBezTo>
                <a:close/>
                <a:moveTo>
                  <a:pt x="1235918" y="1864281"/>
                </a:moveTo>
                <a:cubicBezTo>
                  <a:pt x="1235918" y="1899322"/>
                  <a:pt x="1244053" y="1931236"/>
                  <a:pt x="1234041" y="1938119"/>
                </a:cubicBezTo>
                <a:cubicBezTo>
                  <a:pt x="1214642" y="1951259"/>
                  <a:pt x="1180228" y="1962523"/>
                  <a:pt x="1161454" y="1953763"/>
                </a:cubicBezTo>
                <a:cubicBezTo>
                  <a:pt x="1132045" y="1939996"/>
                  <a:pt x="1130794" y="1903702"/>
                  <a:pt x="1157701" y="1883053"/>
                </a:cubicBezTo>
                <a:cubicBezTo>
                  <a:pt x="1173970" y="1869913"/>
                  <a:pt x="1200877" y="1871790"/>
                  <a:pt x="1235918" y="1864281"/>
                </a:cubicBezTo>
                <a:close/>
                <a:moveTo>
                  <a:pt x="3861764" y="1863577"/>
                </a:moveTo>
                <a:cubicBezTo>
                  <a:pt x="3877485" y="1863968"/>
                  <a:pt x="3894380" y="1871477"/>
                  <a:pt x="3909711" y="1883678"/>
                </a:cubicBezTo>
                <a:cubicBezTo>
                  <a:pt x="3933490" y="1914967"/>
                  <a:pt x="3936618" y="1946879"/>
                  <a:pt x="3906583" y="1973785"/>
                </a:cubicBezTo>
                <a:cubicBezTo>
                  <a:pt x="3877172" y="2000694"/>
                  <a:pt x="3839003" y="2001319"/>
                  <a:pt x="3818979" y="1968155"/>
                </a:cubicBezTo>
                <a:cubicBezTo>
                  <a:pt x="3806464" y="1947505"/>
                  <a:pt x="3807716" y="1906205"/>
                  <a:pt x="3820856" y="1886183"/>
                </a:cubicBezTo>
                <a:cubicBezTo>
                  <a:pt x="3831494" y="1869913"/>
                  <a:pt x="3846042" y="1863186"/>
                  <a:pt x="3861764" y="1863577"/>
                </a:cubicBezTo>
                <a:close/>
                <a:moveTo>
                  <a:pt x="964346" y="1859901"/>
                </a:moveTo>
                <a:cubicBezTo>
                  <a:pt x="982492" y="1864281"/>
                  <a:pt x="1006896" y="1863030"/>
                  <a:pt x="1017534" y="1874918"/>
                </a:cubicBezTo>
                <a:cubicBezTo>
                  <a:pt x="1027546" y="1886183"/>
                  <a:pt x="1022540" y="1909961"/>
                  <a:pt x="1024418" y="1928732"/>
                </a:cubicBezTo>
                <a:cubicBezTo>
                  <a:pt x="1006271" y="1918721"/>
                  <a:pt x="988124" y="1908709"/>
                  <a:pt x="964346" y="1895568"/>
                </a:cubicBezTo>
                <a:cubicBezTo>
                  <a:pt x="964346" y="1884305"/>
                  <a:pt x="964346" y="1872416"/>
                  <a:pt x="964346" y="1859901"/>
                </a:cubicBezTo>
                <a:close/>
                <a:moveTo>
                  <a:pt x="3641034" y="1840815"/>
                </a:moveTo>
                <a:cubicBezTo>
                  <a:pt x="3656286" y="1840502"/>
                  <a:pt x="3671617" y="1847073"/>
                  <a:pt x="3685696" y="1860526"/>
                </a:cubicBezTo>
                <a:cubicBezTo>
                  <a:pt x="3714480" y="1887435"/>
                  <a:pt x="3714480" y="1920599"/>
                  <a:pt x="3688198" y="1949383"/>
                </a:cubicBezTo>
                <a:cubicBezTo>
                  <a:pt x="3660666" y="1979417"/>
                  <a:pt x="3629379" y="1971909"/>
                  <a:pt x="3602473" y="1957516"/>
                </a:cubicBezTo>
                <a:cubicBezTo>
                  <a:pt x="3573062" y="1922475"/>
                  <a:pt x="3569307" y="1891188"/>
                  <a:pt x="3596841" y="1862404"/>
                </a:cubicBezTo>
                <a:cubicBezTo>
                  <a:pt x="3610607" y="1848324"/>
                  <a:pt x="3625781" y="1841128"/>
                  <a:pt x="3641034" y="1840815"/>
                </a:cubicBezTo>
                <a:close/>
                <a:moveTo>
                  <a:pt x="3432506" y="1830178"/>
                </a:moveTo>
                <a:cubicBezTo>
                  <a:pt x="3447758" y="1830335"/>
                  <a:pt x="3462932" y="1837374"/>
                  <a:pt x="3476698" y="1851141"/>
                </a:cubicBezTo>
                <a:cubicBezTo>
                  <a:pt x="3504856" y="1878673"/>
                  <a:pt x="3501728" y="1910587"/>
                  <a:pt x="3477324" y="1940621"/>
                </a:cubicBezTo>
                <a:cubicBezTo>
                  <a:pt x="3446663" y="1964400"/>
                  <a:pt x="3414749" y="1967528"/>
                  <a:pt x="3387217" y="1939371"/>
                </a:cubicBezTo>
                <a:cubicBezTo>
                  <a:pt x="3359684" y="1911212"/>
                  <a:pt x="3359684" y="1878048"/>
                  <a:pt x="3387843" y="1850514"/>
                </a:cubicBezTo>
                <a:cubicBezTo>
                  <a:pt x="3401922" y="1836748"/>
                  <a:pt x="3417253" y="1830021"/>
                  <a:pt x="3432506" y="1830178"/>
                </a:cubicBezTo>
                <a:close/>
                <a:moveTo>
                  <a:pt x="5649272" y="1813597"/>
                </a:moveTo>
                <a:cubicBezTo>
                  <a:pt x="5665542" y="1816725"/>
                  <a:pt x="5686192" y="1814848"/>
                  <a:pt x="5696202" y="1824234"/>
                </a:cubicBezTo>
                <a:cubicBezTo>
                  <a:pt x="5706214" y="1834245"/>
                  <a:pt x="5706214" y="1854894"/>
                  <a:pt x="5710596" y="1871165"/>
                </a:cubicBezTo>
                <a:cubicBezTo>
                  <a:pt x="5695577" y="1865533"/>
                  <a:pt x="5680560" y="1860526"/>
                  <a:pt x="5666793" y="1856146"/>
                </a:cubicBezTo>
                <a:cubicBezTo>
                  <a:pt x="5659910" y="1838625"/>
                  <a:pt x="5654278" y="1826112"/>
                  <a:pt x="5649272" y="1813597"/>
                </a:cubicBezTo>
                <a:close/>
                <a:moveTo>
                  <a:pt x="3209898" y="1808512"/>
                </a:moveTo>
                <a:cubicBezTo>
                  <a:pt x="3224994" y="1808747"/>
                  <a:pt x="3240481" y="1815473"/>
                  <a:pt x="3255812" y="1827362"/>
                </a:cubicBezTo>
                <a:cubicBezTo>
                  <a:pt x="3279589" y="1857398"/>
                  <a:pt x="3283344" y="1888685"/>
                  <a:pt x="3255185" y="1916844"/>
                </a:cubicBezTo>
                <a:cubicBezTo>
                  <a:pt x="3227028" y="1945001"/>
                  <a:pt x="3193864" y="1945001"/>
                  <a:pt x="3166955" y="1917469"/>
                </a:cubicBezTo>
                <a:cubicBezTo>
                  <a:pt x="3138798" y="1889937"/>
                  <a:pt x="3138798" y="1856772"/>
                  <a:pt x="3166330" y="1828614"/>
                </a:cubicBezTo>
                <a:cubicBezTo>
                  <a:pt x="3180097" y="1814535"/>
                  <a:pt x="3194802" y="1808277"/>
                  <a:pt x="3209898" y="1808512"/>
                </a:cubicBezTo>
                <a:close/>
                <a:moveTo>
                  <a:pt x="2987447" y="1796232"/>
                </a:moveTo>
                <a:cubicBezTo>
                  <a:pt x="3002856" y="1795762"/>
                  <a:pt x="3018343" y="1798578"/>
                  <a:pt x="3028667" y="1804836"/>
                </a:cubicBezTo>
                <a:cubicBezTo>
                  <a:pt x="3061831" y="1824860"/>
                  <a:pt x="3058076" y="1861778"/>
                  <a:pt x="3035550" y="1893692"/>
                </a:cubicBezTo>
                <a:cubicBezTo>
                  <a:pt x="3005515" y="1919347"/>
                  <a:pt x="2973602" y="1923101"/>
                  <a:pt x="2945444" y="1894942"/>
                </a:cubicBezTo>
                <a:cubicBezTo>
                  <a:pt x="2916660" y="1867410"/>
                  <a:pt x="2914783" y="1828614"/>
                  <a:pt x="2946695" y="1807338"/>
                </a:cubicBezTo>
                <a:cubicBezTo>
                  <a:pt x="2956707" y="1800455"/>
                  <a:pt x="2972038" y="1796701"/>
                  <a:pt x="2987447" y="1796232"/>
                </a:cubicBezTo>
                <a:close/>
                <a:moveTo>
                  <a:pt x="2768046" y="1774487"/>
                </a:moveTo>
                <a:cubicBezTo>
                  <a:pt x="2783377" y="1774800"/>
                  <a:pt x="2798707" y="1778242"/>
                  <a:pt x="2809032" y="1784813"/>
                </a:cubicBezTo>
                <a:cubicBezTo>
                  <a:pt x="2842196" y="1806088"/>
                  <a:pt x="2832811" y="1842381"/>
                  <a:pt x="2816541" y="1869913"/>
                </a:cubicBezTo>
                <a:cubicBezTo>
                  <a:pt x="2780873" y="1896820"/>
                  <a:pt x="2748336" y="1899948"/>
                  <a:pt x="2721428" y="1870538"/>
                </a:cubicBezTo>
                <a:cubicBezTo>
                  <a:pt x="2694521" y="1841754"/>
                  <a:pt x="2693896" y="1803585"/>
                  <a:pt x="2727060" y="1782934"/>
                </a:cubicBezTo>
                <a:cubicBezTo>
                  <a:pt x="2737385" y="1776990"/>
                  <a:pt x="2752715" y="1774174"/>
                  <a:pt x="2768046" y="1774487"/>
                </a:cubicBezTo>
                <a:close/>
                <a:moveTo>
                  <a:pt x="5279460" y="1758532"/>
                </a:moveTo>
                <a:cubicBezTo>
                  <a:pt x="5269447" y="1806713"/>
                  <a:pt x="5271325" y="1839877"/>
                  <a:pt x="5255681" y="1859276"/>
                </a:cubicBezTo>
                <a:cubicBezTo>
                  <a:pt x="5234407" y="1886183"/>
                  <a:pt x="5198113" y="1883678"/>
                  <a:pt x="5173709" y="1857398"/>
                </a:cubicBezTo>
                <a:cubicBezTo>
                  <a:pt x="5149930" y="1831742"/>
                  <a:pt x="5148680" y="1795450"/>
                  <a:pt x="5177464" y="1775426"/>
                </a:cubicBezTo>
                <a:cubicBezTo>
                  <a:pt x="5198113" y="1761659"/>
                  <a:pt x="5231277" y="1765414"/>
                  <a:pt x="5279460" y="1758532"/>
                </a:cubicBezTo>
                <a:close/>
                <a:moveTo>
                  <a:pt x="6965207" y="1743513"/>
                </a:moveTo>
                <a:cubicBezTo>
                  <a:pt x="6973967" y="1746017"/>
                  <a:pt x="6986482" y="1745390"/>
                  <a:pt x="6990236" y="1751022"/>
                </a:cubicBezTo>
                <a:cubicBezTo>
                  <a:pt x="6999622" y="1764162"/>
                  <a:pt x="7005254" y="1781058"/>
                  <a:pt x="7016518" y="1804210"/>
                </a:cubicBezTo>
                <a:cubicBezTo>
                  <a:pt x="6995868" y="1801081"/>
                  <a:pt x="6979599" y="1802332"/>
                  <a:pt x="6977722" y="1797953"/>
                </a:cubicBezTo>
                <a:cubicBezTo>
                  <a:pt x="6970838" y="1781058"/>
                  <a:pt x="6968962" y="1761659"/>
                  <a:pt x="6965207" y="1743513"/>
                </a:cubicBezTo>
                <a:close/>
                <a:moveTo>
                  <a:pt x="2542701" y="1742653"/>
                </a:moveTo>
                <a:cubicBezTo>
                  <a:pt x="2560769" y="1742105"/>
                  <a:pt x="2579385" y="1748832"/>
                  <a:pt x="2588145" y="1762912"/>
                </a:cubicBezTo>
                <a:cubicBezTo>
                  <a:pt x="2601911" y="1786064"/>
                  <a:pt x="2601286" y="1817350"/>
                  <a:pt x="2604414" y="1833620"/>
                </a:cubicBezTo>
                <a:cubicBezTo>
                  <a:pt x="2569372" y="1873668"/>
                  <a:pt x="2518062" y="1878048"/>
                  <a:pt x="2503044" y="1849264"/>
                </a:cubicBezTo>
                <a:cubicBezTo>
                  <a:pt x="2491155" y="1826737"/>
                  <a:pt x="2489904" y="1789818"/>
                  <a:pt x="2500542" y="1766039"/>
                </a:cubicBezTo>
                <a:cubicBezTo>
                  <a:pt x="2507112" y="1751022"/>
                  <a:pt x="2524633" y="1743200"/>
                  <a:pt x="2542701" y="1742653"/>
                </a:cubicBezTo>
                <a:close/>
                <a:moveTo>
                  <a:pt x="5055443" y="1734127"/>
                </a:moveTo>
                <a:cubicBezTo>
                  <a:pt x="5047935" y="1781684"/>
                  <a:pt x="5050438" y="1812345"/>
                  <a:pt x="5037923" y="1835497"/>
                </a:cubicBezTo>
                <a:cubicBezTo>
                  <a:pt x="5022906" y="1863656"/>
                  <a:pt x="4964711" y="1863656"/>
                  <a:pt x="4952196" y="1834872"/>
                </a:cubicBezTo>
                <a:cubicBezTo>
                  <a:pt x="4942184" y="1811093"/>
                  <a:pt x="4941559" y="1771046"/>
                  <a:pt x="4955951" y="1754150"/>
                </a:cubicBezTo>
                <a:cubicBezTo>
                  <a:pt x="4969716" y="1737882"/>
                  <a:pt x="5007887" y="1742262"/>
                  <a:pt x="5055443" y="1734127"/>
                </a:cubicBezTo>
                <a:close/>
                <a:moveTo>
                  <a:pt x="4554695" y="1719422"/>
                </a:moveTo>
                <a:cubicBezTo>
                  <a:pt x="4570025" y="1720517"/>
                  <a:pt x="4585200" y="1724741"/>
                  <a:pt x="4594898" y="1731623"/>
                </a:cubicBezTo>
                <a:cubicBezTo>
                  <a:pt x="4626812" y="1754777"/>
                  <a:pt x="4616800" y="1790444"/>
                  <a:pt x="4597401" y="1817350"/>
                </a:cubicBezTo>
                <a:cubicBezTo>
                  <a:pt x="4561734" y="1841129"/>
                  <a:pt x="4529195" y="1843632"/>
                  <a:pt x="4504166" y="1812970"/>
                </a:cubicBezTo>
                <a:cubicBezTo>
                  <a:pt x="4479762" y="1782934"/>
                  <a:pt x="4479762" y="1744139"/>
                  <a:pt x="4513553" y="1725993"/>
                </a:cubicBezTo>
                <a:cubicBezTo>
                  <a:pt x="4523877" y="1720361"/>
                  <a:pt x="4539364" y="1718327"/>
                  <a:pt x="4554695" y="1719422"/>
                </a:cubicBezTo>
                <a:close/>
                <a:moveTo>
                  <a:pt x="2109845" y="1711444"/>
                </a:moveTo>
                <a:cubicBezTo>
                  <a:pt x="2124471" y="1710818"/>
                  <a:pt x="2139176" y="1716606"/>
                  <a:pt x="2151378" y="1729121"/>
                </a:cubicBezTo>
                <a:cubicBezTo>
                  <a:pt x="2165770" y="1743513"/>
                  <a:pt x="2167021" y="1771671"/>
                  <a:pt x="2177660" y="1806088"/>
                </a:cubicBezTo>
                <a:cubicBezTo>
                  <a:pt x="2132606" y="1809841"/>
                  <a:pt x="2095687" y="1824860"/>
                  <a:pt x="2071908" y="1812970"/>
                </a:cubicBezTo>
                <a:cubicBezTo>
                  <a:pt x="2041872" y="1797328"/>
                  <a:pt x="2045627" y="1757905"/>
                  <a:pt x="2068779" y="1732250"/>
                </a:cubicBezTo>
                <a:cubicBezTo>
                  <a:pt x="2080669" y="1719109"/>
                  <a:pt x="2095218" y="1712070"/>
                  <a:pt x="2109845" y="1711444"/>
                </a:cubicBezTo>
                <a:close/>
                <a:moveTo>
                  <a:pt x="6783585" y="1703466"/>
                </a:moveTo>
                <a:cubicBezTo>
                  <a:pt x="6794849" y="1703466"/>
                  <a:pt x="6805017" y="1704717"/>
                  <a:pt x="6811274" y="1710349"/>
                </a:cubicBezTo>
                <a:cubicBezTo>
                  <a:pt x="6823164" y="1720986"/>
                  <a:pt x="6819410" y="1749770"/>
                  <a:pt x="6824414" y="1784186"/>
                </a:cubicBezTo>
                <a:cubicBezTo>
                  <a:pt x="6789998" y="1779806"/>
                  <a:pt x="6758086" y="1783561"/>
                  <a:pt x="6750577" y="1771671"/>
                </a:cubicBezTo>
                <a:cubicBezTo>
                  <a:pt x="6740565" y="1754777"/>
                  <a:pt x="6748700" y="1727243"/>
                  <a:pt x="6749326" y="1704091"/>
                </a:cubicBezTo>
                <a:cubicBezTo>
                  <a:pt x="6759963" y="1704717"/>
                  <a:pt x="6772322" y="1703466"/>
                  <a:pt x="6783585" y="1703466"/>
                </a:cubicBezTo>
                <a:close/>
                <a:moveTo>
                  <a:pt x="1953017" y="1690951"/>
                </a:moveTo>
                <a:cubicBezTo>
                  <a:pt x="1943006" y="1739759"/>
                  <a:pt x="1943632" y="1771671"/>
                  <a:pt x="1929240" y="1792946"/>
                </a:cubicBezTo>
                <a:cubicBezTo>
                  <a:pt x="1914221" y="1816100"/>
                  <a:pt x="1879805" y="1818602"/>
                  <a:pt x="1864788" y="1789818"/>
                </a:cubicBezTo>
                <a:cubicBezTo>
                  <a:pt x="1852899" y="1766666"/>
                  <a:pt x="1854151" y="1735378"/>
                  <a:pt x="1849771" y="1707846"/>
                </a:cubicBezTo>
                <a:cubicBezTo>
                  <a:pt x="1877303" y="1703466"/>
                  <a:pt x="1904836" y="1699086"/>
                  <a:pt x="1953017" y="1690951"/>
                </a:cubicBezTo>
                <a:close/>
                <a:moveTo>
                  <a:pt x="1610111" y="1689699"/>
                </a:moveTo>
                <a:cubicBezTo>
                  <a:pt x="1634515" y="1691577"/>
                  <a:pt x="1647655" y="1692202"/>
                  <a:pt x="1660797" y="1693454"/>
                </a:cubicBezTo>
                <a:cubicBezTo>
                  <a:pt x="1652035" y="1716606"/>
                  <a:pt x="1645153" y="1740385"/>
                  <a:pt x="1634515" y="1762286"/>
                </a:cubicBezTo>
                <a:cubicBezTo>
                  <a:pt x="1632638" y="1766666"/>
                  <a:pt x="1618246" y="1764789"/>
                  <a:pt x="1609486" y="1766039"/>
                </a:cubicBezTo>
                <a:cubicBezTo>
                  <a:pt x="1610111" y="1742887"/>
                  <a:pt x="1610111" y="1719109"/>
                  <a:pt x="1610111" y="1689699"/>
                </a:cubicBezTo>
                <a:close/>
                <a:moveTo>
                  <a:pt x="4333260" y="1685632"/>
                </a:moveTo>
                <a:cubicBezTo>
                  <a:pt x="4348513" y="1686414"/>
                  <a:pt x="4363374" y="1694079"/>
                  <a:pt x="4376515" y="1708471"/>
                </a:cubicBezTo>
                <a:cubicBezTo>
                  <a:pt x="4403422" y="1737882"/>
                  <a:pt x="4396538" y="1769169"/>
                  <a:pt x="4375888" y="1796076"/>
                </a:cubicBezTo>
                <a:cubicBezTo>
                  <a:pt x="4341474" y="1820480"/>
                  <a:pt x="4309560" y="1822357"/>
                  <a:pt x="4283279" y="1792946"/>
                </a:cubicBezTo>
                <a:cubicBezTo>
                  <a:pt x="4256997" y="1763537"/>
                  <a:pt x="4258875" y="1730373"/>
                  <a:pt x="4287659" y="1704091"/>
                </a:cubicBezTo>
                <a:cubicBezTo>
                  <a:pt x="4302364" y="1690950"/>
                  <a:pt x="4318008" y="1684849"/>
                  <a:pt x="4333260" y="1685632"/>
                </a:cubicBezTo>
                <a:close/>
                <a:moveTo>
                  <a:pt x="1438111" y="1671240"/>
                </a:moveTo>
                <a:cubicBezTo>
                  <a:pt x="1452112" y="1671865"/>
                  <a:pt x="1465878" y="1675620"/>
                  <a:pt x="1473700" y="1682190"/>
                </a:cubicBezTo>
                <a:cubicBezTo>
                  <a:pt x="1488718" y="1694079"/>
                  <a:pt x="1484963" y="1729121"/>
                  <a:pt x="1493098" y="1772297"/>
                </a:cubicBezTo>
                <a:cubicBezTo>
                  <a:pt x="1449922" y="1766039"/>
                  <a:pt x="1419260" y="1770419"/>
                  <a:pt x="1401114" y="1757279"/>
                </a:cubicBezTo>
                <a:cubicBezTo>
                  <a:pt x="1371704" y="1736005"/>
                  <a:pt x="1371079" y="1698459"/>
                  <a:pt x="1401114" y="1679062"/>
                </a:cubicBezTo>
                <a:cubicBezTo>
                  <a:pt x="1409874" y="1673117"/>
                  <a:pt x="1424110" y="1670614"/>
                  <a:pt x="1438111" y="1671240"/>
                </a:cubicBezTo>
                <a:close/>
                <a:moveTo>
                  <a:pt x="4108619" y="1662871"/>
                </a:moveTo>
                <a:cubicBezTo>
                  <a:pt x="4123871" y="1662949"/>
                  <a:pt x="4139046" y="1669988"/>
                  <a:pt x="4153125" y="1684067"/>
                </a:cubicBezTo>
                <a:cubicBezTo>
                  <a:pt x="4180657" y="1712225"/>
                  <a:pt x="4180657" y="1745390"/>
                  <a:pt x="4152498" y="1773549"/>
                </a:cubicBezTo>
                <a:cubicBezTo>
                  <a:pt x="4124341" y="1801708"/>
                  <a:pt x="4093054" y="1798578"/>
                  <a:pt x="4062391" y="1773549"/>
                </a:cubicBezTo>
                <a:cubicBezTo>
                  <a:pt x="4037989" y="1742887"/>
                  <a:pt x="4034859" y="1711601"/>
                  <a:pt x="4063643" y="1683442"/>
                </a:cubicBezTo>
                <a:cubicBezTo>
                  <a:pt x="4078035" y="1669676"/>
                  <a:pt x="4093366" y="1662793"/>
                  <a:pt x="4108619" y="1662871"/>
                </a:cubicBezTo>
                <a:close/>
                <a:moveTo>
                  <a:pt x="1217537" y="1650512"/>
                </a:moveTo>
                <a:cubicBezTo>
                  <a:pt x="1230443" y="1651059"/>
                  <a:pt x="1242801" y="1654345"/>
                  <a:pt x="1249058" y="1660290"/>
                </a:cubicBezTo>
                <a:cubicBezTo>
                  <a:pt x="1263450" y="1674055"/>
                  <a:pt x="1260948" y="1705969"/>
                  <a:pt x="1265953" y="1729747"/>
                </a:cubicBezTo>
                <a:lnTo>
                  <a:pt x="1247808" y="1747267"/>
                </a:lnTo>
                <a:cubicBezTo>
                  <a:pt x="1224029" y="1741635"/>
                  <a:pt x="1195245" y="1742262"/>
                  <a:pt x="1177724" y="1728495"/>
                </a:cubicBezTo>
                <a:cubicBezTo>
                  <a:pt x="1151444" y="1707846"/>
                  <a:pt x="1155197" y="1673430"/>
                  <a:pt x="1182730" y="1657160"/>
                </a:cubicBezTo>
                <a:cubicBezTo>
                  <a:pt x="1191178" y="1652154"/>
                  <a:pt x="1204631" y="1649964"/>
                  <a:pt x="1217537" y="1650512"/>
                </a:cubicBezTo>
                <a:close/>
                <a:moveTo>
                  <a:pt x="3891330" y="1640344"/>
                </a:moveTo>
                <a:cubicBezTo>
                  <a:pt x="3906426" y="1641517"/>
                  <a:pt x="3920974" y="1649339"/>
                  <a:pt x="3934115" y="1664045"/>
                </a:cubicBezTo>
                <a:cubicBezTo>
                  <a:pt x="3960396" y="1694079"/>
                  <a:pt x="3956016" y="1724741"/>
                  <a:pt x="3930360" y="1754150"/>
                </a:cubicBezTo>
                <a:cubicBezTo>
                  <a:pt x="3900326" y="1777304"/>
                  <a:pt x="3869664" y="1779181"/>
                  <a:pt x="3840880" y="1751022"/>
                </a:cubicBezTo>
                <a:cubicBezTo>
                  <a:pt x="3812721" y="1724741"/>
                  <a:pt x="3814599" y="1680313"/>
                  <a:pt x="3845260" y="1656535"/>
                </a:cubicBezTo>
                <a:cubicBezTo>
                  <a:pt x="3860591" y="1644646"/>
                  <a:pt x="3876234" y="1639170"/>
                  <a:pt x="3891330" y="1640344"/>
                </a:cubicBezTo>
                <a:close/>
                <a:moveTo>
                  <a:pt x="995712" y="1631114"/>
                </a:moveTo>
                <a:cubicBezTo>
                  <a:pt x="1008461" y="1631975"/>
                  <a:pt x="1020977" y="1635573"/>
                  <a:pt x="1028173" y="1641518"/>
                </a:cubicBezTo>
                <a:cubicBezTo>
                  <a:pt x="1041312" y="1652780"/>
                  <a:pt x="1036933" y="1684067"/>
                  <a:pt x="1043190" y="1722863"/>
                </a:cubicBezTo>
                <a:cubicBezTo>
                  <a:pt x="1004394" y="1717233"/>
                  <a:pt x="976862" y="1720361"/>
                  <a:pt x="959966" y="1708471"/>
                </a:cubicBezTo>
                <a:cubicBezTo>
                  <a:pt x="931808" y="1689074"/>
                  <a:pt x="933059" y="1654658"/>
                  <a:pt x="961843" y="1637138"/>
                </a:cubicBezTo>
                <a:cubicBezTo>
                  <a:pt x="969978" y="1632132"/>
                  <a:pt x="982962" y="1630254"/>
                  <a:pt x="995712" y="1631114"/>
                </a:cubicBezTo>
                <a:close/>
                <a:moveTo>
                  <a:pt x="6095426" y="1628376"/>
                </a:moveTo>
                <a:cubicBezTo>
                  <a:pt x="6113572" y="1631506"/>
                  <a:pt x="6137977" y="1628376"/>
                  <a:pt x="6148614" y="1639014"/>
                </a:cubicBezTo>
                <a:cubicBezTo>
                  <a:pt x="6159252" y="1649653"/>
                  <a:pt x="6156749" y="1674055"/>
                  <a:pt x="6159877" y="1692202"/>
                </a:cubicBezTo>
                <a:cubicBezTo>
                  <a:pt x="6142982" y="1687822"/>
                  <a:pt x="6125462" y="1682817"/>
                  <a:pt x="6104186" y="1677810"/>
                </a:cubicBezTo>
                <a:cubicBezTo>
                  <a:pt x="6101058" y="1658413"/>
                  <a:pt x="6097928" y="1643395"/>
                  <a:pt x="6095426" y="1628376"/>
                </a:cubicBezTo>
                <a:close/>
                <a:moveTo>
                  <a:pt x="5887445" y="1621963"/>
                </a:moveTo>
                <a:cubicBezTo>
                  <a:pt x="5896127" y="1621650"/>
                  <a:pt x="5904575" y="1622119"/>
                  <a:pt x="5904575" y="1622744"/>
                </a:cubicBezTo>
                <a:cubicBezTo>
                  <a:pt x="5909580" y="1651528"/>
                  <a:pt x="5912084" y="1681565"/>
                  <a:pt x="5915212" y="1710975"/>
                </a:cubicBezTo>
                <a:cubicBezTo>
                  <a:pt x="5898942" y="1709723"/>
                  <a:pt x="5882674" y="1707846"/>
                  <a:pt x="5852012" y="1705343"/>
                </a:cubicBezTo>
                <a:cubicBezTo>
                  <a:pt x="5858270" y="1673430"/>
                  <a:pt x="5860774" y="1648400"/>
                  <a:pt x="5868908" y="1625874"/>
                </a:cubicBezTo>
                <a:cubicBezTo>
                  <a:pt x="5869846" y="1623371"/>
                  <a:pt x="5878763" y="1622276"/>
                  <a:pt x="5887445" y="1621963"/>
                </a:cubicBezTo>
                <a:close/>
                <a:moveTo>
                  <a:pt x="3667862" y="1618834"/>
                </a:moveTo>
                <a:cubicBezTo>
                  <a:pt x="3685226" y="1619460"/>
                  <a:pt x="3702278" y="1627438"/>
                  <a:pt x="3714480" y="1642768"/>
                </a:cubicBezTo>
                <a:cubicBezTo>
                  <a:pt x="3738884" y="1674055"/>
                  <a:pt x="3737006" y="1705969"/>
                  <a:pt x="3707597" y="1732250"/>
                </a:cubicBezTo>
                <a:cubicBezTo>
                  <a:pt x="3678188" y="1759157"/>
                  <a:pt x="3646899" y="1754777"/>
                  <a:pt x="3617490" y="1729121"/>
                </a:cubicBezTo>
                <a:cubicBezTo>
                  <a:pt x="3593086" y="1698459"/>
                  <a:pt x="3591209" y="1667798"/>
                  <a:pt x="3619367" y="1639014"/>
                </a:cubicBezTo>
                <a:cubicBezTo>
                  <a:pt x="3632821" y="1624935"/>
                  <a:pt x="3650498" y="1618208"/>
                  <a:pt x="3667862" y="1618834"/>
                </a:cubicBezTo>
                <a:close/>
                <a:moveTo>
                  <a:pt x="833567" y="1613359"/>
                </a:moveTo>
                <a:cubicBezTo>
                  <a:pt x="825432" y="1652780"/>
                  <a:pt x="827934" y="1684694"/>
                  <a:pt x="814168" y="1694706"/>
                </a:cubicBezTo>
                <a:cubicBezTo>
                  <a:pt x="799776" y="1705343"/>
                  <a:pt x="770366" y="1695957"/>
                  <a:pt x="747214" y="1695331"/>
                </a:cubicBezTo>
                <a:cubicBezTo>
                  <a:pt x="747840" y="1672179"/>
                  <a:pt x="739705" y="1642143"/>
                  <a:pt x="751594" y="1628376"/>
                </a:cubicBezTo>
                <a:cubicBezTo>
                  <a:pt x="762232" y="1615862"/>
                  <a:pt x="794145" y="1619616"/>
                  <a:pt x="833567" y="1613359"/>
                </a:cubicBezTo>
                <a:close/>
                <a:moveTo>
                  <a:pt x="3456205" y="1606945"/>
                </a:moveTo>
                <a:cubicBezTo>
                  <a:pt x="3471223" y="1607414"/>
                  <a:pt x="3486084" y="1614610"/>
                  <a:pt x="3500476" y="1628376"/>
                </a:cubicBezTo>
                <a:cubicBezTo>
                  <a:pt x="3526131" y="1653406"/>
                  <a:pt x="3525506" y="1692829"/>
                  <a:pt x="3496096" y="1722863"/>
                </a:cubicBezTo>
                <a:cubicBezTo>
                  <a:pt x="3471067" y="1744139"/>
                  <a:pt x="3441031" y="1747267"/>
                  <a:pt x="3410995" y="1720986"/>
                </a:cubicBezTo>
                <a:cubicBezTo>
                  <a:pt x="3380960" y="1695331"/>
                  <a:pt x="3380960" y="1651528"/>
                  <a:pt x="3410995" y="1625874"/>
                </a:cubicBezTo>
                <a:cubicBezTo>
                  <a:pt x="3426013" y="1612733"/>
                  <a:pt x="3441188" y="1606475"/>
                  <a:pt x="3456205" y="1606945"/>
                </a:cubicBezTo>
                <a:close/>
                <a:moveTo>
                  <a:pt x="563871" y="1597090"/>
                </a:moveTo>
                <a:cubicBezTo>
                  <a:pt x="575135" y="1600844"/>
                  <a:pt x="589527" y="1601470"/>
                  <a:pt x="597037" y="1608979"/>
                </a:cubicBezTo>
                <a:cubicBezTo>
                  <a:pt x="603919" y="1617114"/>
                  <a:pt x="603294" y="1632131"/>
                  <a:pt x="606422" y="1644020"/>
                </a:cubicBezTo>
                <a:cubicBezTo>
                  <a:pt x="594533" y="1640266"/>
                  <a:pt x="582018" y="1637138"/>
                  <a:pt x="566375" y="1632131"/>
                </a:cubicBezTo>
                <a:cubicBezTo>
                  <a:pt x="565123" y="1618364"/>
                  <a:pt x="564498" y="1607727"/>
                  <a:pt x="563871" y="1597090"/>
                </a:cubicBezTo>
                <a:close/>
                <a:moveTo>
                  <a:pt x="3231408" y="1585357"/>
                </a:moveTo>
                <a:cubicBezTo>
                  <a:pt x="3246426" y="1585200"/>
                  <a:pt x="3261444" y="1591771"/>
                  <a:pt x="3275836" y="1605224"/>
                </a:cubicBezTo>
                <a:cubicBezTo>
                  <a:pt x="3304620" y="1632131"/>
                  <a:pt x="3303368" y="1663418"/>
                  <a:pt x="3280841" y="1694079"/>
                </a:cubicBezTo>
                <a:cubicBezTo>
                  <a:pt x="3252057" y="1720986"/>
                  <a:pt x="3221396" y="1724741"/>
                  <a:pt x="3190734" y="1700337"/>
                </a:cubicBezTo>
                <a:cubicBezTo>
                  <a:pt x="3160698" y="1675933"/>
                  <a:pt x="3158822" y="1631506"/>
                  <a:pt x="3186980" y="1605850"/>
                </a:cubicBezTo>
                <a:cubicBezTo>
                  <a:pt x="3201372" y="1592396"/>
                  <a:pt x="3216390" y="1585513"/>
                  <a:pt x="3231408" y="1585357"/>
                </a:cubicBezTo>
                <a:close/>
                <a:moveTo>
                  <a:pt x="5685878" y="1584574"/>
                </a:moveTo>
                <a:cubicBezTo>
                  <a:pt x="5698549" y="1583166"/>
                  <a:pt x="5710594" y="1588329"/>
                  <a:pt x="5720606" y="1602095"/>
                </a:cubicBezTo>
                <a:cubicBezTo>
                  <a:pt x="5734373" y="1620868"/>
                  <a:pt x="5731245" y="1650903"/>
                  <a:pt x="5739378" y="1695957"/>
                </a:cubicBezTo>
                <a:cubicBezTo>
                  <a:pt x="5694952" y="1689074"/>
                  <a:pt x="5664290" y="1692829"/>
                  <a:pt x="5645518" y="1679687"/>
                </a:cubicBezTo>
                <a:cubicBezTo>
                  <a:pt x="5618612" y="1660915"/>
                  <a:pt x="5621740" y="1632131"/>
                  <a:pt x="5647396" y="1606475"/>
                </a:cubicBezTo>
                <a:cubicBezTo>
                  <a:pt x="5659910" y="1593960"/>
                  <a:pt x="5673207" y="1585982"/>
                  <a:pt x="5685878" y="1584574"/>
                </a:cubicBezTo>
                <a:close/>
                <a:moveTo>
                  <a:pt x="3015918" y="1563065"/>
                </a:moveTo>
                <a:cubicBezTo>
                  <a:pt x="3031014" y="1564081"/>
                  <a:pt x="3045563" y="1571747"/>
                  <a:pt x="3058703" y="1586452"/>
                </a:cubicBezTo>
                <a:cubicBezTo>
                  <a:pt x="3084985" y="1615862"/>
                  <a:pt x="3081230" y="1646523"/>
                  <a:pt x="3055574" y="1675933"/>
                </a:cubicBezTo>
                <a:cubicBezTo>
                  <a:pt x="3024912" y="1699711"/>
                  <a:pt x="2994251" y="1701589"/>
                  <a:pt x="2966094" y="1674055"/>
                </a:cubicBezTo>
                <a:cubicBezTo>
                  <a:pt x="2937935" y="1647775"/>
                  <a:pt x="2939812" y="1603347"/>
                  <a:pt x="2969848" y="1579568"/>
                </a:cubicBezTo>
                <a:cubicBezTo>
                  <a:pt x="2985178" y="1567679"/>
                  <a:pt x="3000822" y="1562048"/>
                  <a:pt x="3015918" y="1563065"/>
                </a:cubicBezTo>
                <a:close/>
                <a:moveTo>
                  <a:pt x="2791512" y="1541477"/>
                </a:moveTo>
                <a:cubicBezTo>
                  <a:pt x="2806842" y="1542024"/>
                  <a:pt x="2821860" y="1549534"/>
                  <a:pt x="2835313" y="1563926"/>
                </a:cubicBezTo>
                <a:cubicBezTo>
                  <a:pt x="2862220" y="1592710"/>
                  <a:pt x="2860968" y="1625874"/>
                  <a:pt x="2831559" y="1653406"/>
                </a:cubicBezTo>
                <a:cubicBezTo>
                  <a:pt x="2802774" y="1680939"/>
                  <a:pt x="2771488" y="1676559"/>
                  <a:pt x="2741452" y="1650903"/>
                </a:cubicBezTo>
                <a:cubicBezTo>
                  <a:pt x="2718300" y="1619616"/>
                  <a:pt x="2716422" y="1587703"/>
                  <a:pt x="2745832" y="1560796"/>
                </a:cubicBezTo>
                <a:cubicBezTo>
                  <a:pt x="2760537" y="1547343"/>
                  <a:pt x="2776181" y="1540929"/>
                  <a:pt x="2791512" y="1541477"/>
                </a:cubicBezTo>
                <a:close/>
                <a:moveTo>
                  <a:pt x="2569373" y="1520436"/>
                </a:moveTo>
                <a:cubicBezTo>
                  <a:pt x="2584548" y="1521218"/>
                  <a:pt x="2599722" y="1528571"/>
                  <a:pt x="2614426" y="1541399"/>
                </a:cubicBezTo>
                <a:cubicBezTo>
                  <a:pt x="2636953" y="1572686"/>
                  <a:pt x="2639455" y="1603972"/>
                  <a:pt x="2610046" y="1630879"/>
                </a:cubicBezTo>
                <a:cubicBezTo>
                  <a:pt x="2581262" y="1657160"/>
                  <a:pt x="2548098" y="1655910"/>
                  <a:pt x="2521191" y="1627751"/>
                </a:cubicBezTo>
                <a:cubicBezTo>
                  <a:pt x="2494284" y="1598967"/>
                  <a:pt x="2495535" y="1565803"/>
                  <a:pt x="2524319" y="1538896"/>
                </a:cubicBezTo>
                <a:cubicBezTo>
                  <a:pt x="2539025" y="1525443"/>
                  <a:pt x="2554199" y="1519654"/>
                  <a:pt x="2569373" y="1520436"/>
                </a:cubicBezTo>
                <a:close/>
                <a:moveTo>
                  <a:pt x="5014458" y="1509642"/>
                </a:moveTo>
                <a:cubicBezTo>
                  <a:pt x="5029945" y="1509330"/>
                  <a:pt x="5046057" y="1516369"/>
                  <a:pt x="5059823" y="1530136"/>
                </a:cubicBezTo>
                <a:cubicBezTo>
                  <a:pt x="5071713" y="1542024"/>
                  <a:pt x="5073590" y="1563926"/>
                  <a:pt x="5083602" y="1591458"/>
                </a:cubicBezTo>
                <a:cubicBezTo>
                  <a:pt x="5036046" y="1596464"/>
                  <a:pt x="5000379" y="1600218"/>
                  <a:pt x="4964711" y="1603972"/>
                </a:cubicBezTo>
                <a:cubicBezTo>
                  <a:pt x="4966588" y="1579568"/>
                  <a:pt x="4960331" y="1549534"/>
                  <a:pt x="4972846" y="1533264"/>
                </a:cubicBezTo>
                <a:cubicBezTo>
                  <a:pt x="4984109" y="1517621"/>
                  <a:pt x="4998971" y="1509955"/>
                  <a:pt x="5014458" y="1509642"/>
                </a:cubicBezTo>
                <a:close/>
                <a:moveTo>
                  <a:pt x="4779492" y="1508860"/>
                </a:moveTo>
                <a:cubicBezTo>
                  <a:pt x="4797013" y="1512615"/>
                  <a:pt x="4820791" y="1510737"/>
                  <a:pt x="4829551" y="1521375"/>
                </a:cubicBezTo>
                <a:cubicBezTo>
                  <a:pt x="4840815" y="1535142"/>
                  <a:pt x="4839563" y="1558294"/>
                  <a:pt x="4843317" y="1577691"/>
                </a:cubicBezTo>
                <a:cubicBezTo>
                  <a:pt x="4823293" y="1575815"/>
                  <a:pt x="4803271" y="1574563"/>
                  <a:pt x="4771357" y="1572060"/>
                </a:cubicBezTo>
                <a:cubicBezTo>
                  <a:pt x="4775112" y="1543902"/>
                  <a:pt x="4776989" y="1526380"/>
                  <a:pt x="4779492" y="1508860"/>
                </a:cubicBezTo>
                <a:close/>
                <a:moveTo>
                  <a:pt x="2138081" y="1500334"/>
                </a:moveTo>
                <a:cubicBezTo>
                  <a:pt x="2152942" y="1501351"/>
                  <a:pt x="2167647" y="1505105"/>
                  <a:pt x="2178910" y="1511363"/>
                </a:cubicBezTo>
                <a:cubicBezTo>
                  <a:pt x="2207069" y="1527007"/>
                  <a:pt x="2202689" y="1583948"/>
                  <a:pt x="2173905" y="1598342"/>
                </a:cubicBezTo>
                <a:cubicBezTo>
                  <a:pt x="2150126" y="1609604"/>
                  <a:pt x="2119465" y="1605850"/>
                  <a:pt x="2102570" y="1607727"/>
                </a:cubicBezTo>
                <a:cubicBezTo>
                  <a:pt x="2066903" y="1568931"/>
                  <a:pt x="2066903" y="1516995"/>
                  <a:pt x="2096313" y="1505731"/>
                </a:cubicBezTo>
                <a:cubicBezTo>
                  <a:pt x="2108202" y="1501038"/>
                  <a:pt x="2123219" y="1499317"/>
                  <a:pt x="2138081" y="1500334"/>
                </a:cubicBezTo>
                <a:close/>
                <a:moveTo>
                  <a:pt x="4573388" y="1486412"/>
                </a:moveTo>
                <a:cubicBezTo>
                  <a:pt x="4588640" y="1486334"/>
                  <a:pt x="4603971" y="1493217"/>
                  <a:pt x="4618050" y="1506983"/>
                </a:cubicBezTo>
                <a:cubicBezTo>
                  <a:pt x="4646209" y="1534516"/>
                  <a:pt x="4645584" y="1567054"/>
                  <a:pt x="4618677" y="1595838"/>
                </a:cubicBezTo>
                <a:cubicBezTo>
                  <a:pt x="4590518" y="1625248"/>
                  <a:pt x="4559231" y="1617114"/>
                  <a:pt x="4532950" y="1602095"/>
                </a:cubicBezTo>
                <a:cubicBezTo>
                  <a:pt x="4504166" y="1566428"/>
                  <a:pt x="4501037" y="1535142"/>
                  <a:pt x="4529195" y="1507610"/>
                </a:cubicBezTo>
                <a:cubicBezTo>
                  <a:pt x="4542961" y="1493530"/>
                  <a:pt x="4558135" y="1486490"/>
                  <a:pt x="4573388" y="1486412"/>
                </a:cubicBezTo>
                <a:close/>
                <a:moveTo>
                  <a:pt x="1909998" y="1479294"/>
                </a:moveTo>
                <a:cubicBezTo>
                  <a:pt x="1924546" y="1480389"/>
                  <a:pt x="1937687" y="1487585"/>
                  <a:pt x="1946760" y="1502603"/>
                </a:cubicBezTo>
                <a:cubicBezTo>
                  <a:pt x="1959902" y="1523877"/>
                  <a:pt x="1954270" y="1556416"/>
                  <a:pt x="1958650" y="1604599"/>
                </a:cubicBezTo>
                <a:cubicBezTo>
                  <a:pt x="1911719" y="1593960"/>
                  <a:pt x="1880432" y="1594587"/>
                  <a:pt x="1858531" y="1580195"/>
                </a:cubicBezTo>
                <a:cubicBezTo>
                  <a:pt x="1831624" y="1562674"/>
                  <a:pt x="1837256" y="1510737"/>
                  <a:pt x="1864788" y="1492591"/>
                </a:cubicBezTo>
                <a:cubicBezTo>
                  <a:pt x="1879493" y="1483205"/>
                  <a:pt x="1895449" y="1478199"/>
                  <a:pt x="1909998" y="1479294"/>
                </a:cubicBezTo>
                <a:close/>
                <a:moveTo>
                  <a:pt x="1681838" y="1467248"/>
                </a:moveTo>
                <a:cubicBezTo>
                  <a:pt x="1696621" y="1467248"/>
                  <a:pt x="1710857" y="1470377"/>
                  <a:pt x="1717740" y="1476947"/>
                </a:cubicBezTo>
                <a:cubicBezTo>
                  <a:pt x="1734008" y="1492591"/>
                  <a:pt x="1732132" y="1528884"/>
                  <a:pt x="1738389" y="1555791"/>
                </a:cubicBezTo>
                <a:cubicBezTo>
                  <a:pt x="1732757" y="1562048"/>
                  <a:pt x="1726500" y="1567680"/>
                  <a:pt x="1720868" y="1573938"/>
                </a:cubicBezTo>
                <a:cubicBezTo>
                  <a:pt x="1693336" y="1568931"/>
                  <a:pt x="1659545" y="1572060"/>
                  <a:pt x="1640147" y="1557042"/>
                </a:cubicBezTo>
                <a:cubicBezTo>
                  <a:pt x="1612614" y="1535767"/>
                  <a:pt x="1613241" y="1495720"/>
                  <a:pt x="1642650" y="1476321"/>
                </a:cubicBezTo>
                <a:cubicBezTo>
                  <a:pt x="1651724" y="1470376"/>
                  <a:pt x="1667054" y="1467248"/>
                  <a:pt x="1681838" y="1467248"/>
                </a:cubicBezTo>
                <a:close/>
                <a:moveTo>
                  <a:pt x="4356882" y="1463259"/>
                </a:moveTo>
                <a:cubicBezTo>
                  <a:pt x="4371978" y="1464276"/>
                  <a:pt x="4386526" y="1471941"/>
                  <a:pt x="4399667" y="1486333"/>
                </a:cubicBezTo>
                <a:cubicBezTo>
                  <a:pt x="4426574" y="1515117"/>
                  <a:pt x="4422819" y="1546404"/>
                  <a:pt x="4397164" y="1575815"/>
                </a:cubicBezTo>
                <a:cubicBezTo>
                  <a:pt x="4366503" y="1600218"/>
                  <a:pt x="4335841" y="1601470"/>
                  <a:pt x="4307057" y="1574563"/>
                </a:cubicBezTo>
                <a:cubicBezTo>
                  <a:pt x="4278899" y="1548282"/>
                  <a:pt x="4280151" y="1503853"/>
                  <a:pt x="4310812" y="1480076"/>
                </a:cubicBezTo>
                <a:cubicBezTo>
                  <a:pt x="4326143" y="1467874"/>
                  <a:pt x="4341787" y="1462242"/>
                  <a:pt x="4356882" y="1463259"/>
                </a:cubicBezTo>
                <a:close/>
                <a:moveTo>
                  <a:pt x="5969026" y="1442532"/>
                </a:moveTo>
                <a:lnTo>
                  <a:pt x="5977787" y="1451917"/>
                </a:lnTo>
                <a:cubicBezTo>
                  <a:pt x="5972155" y="1461929"/>
                  <a:pt x="5969026" y="1475696"/>
                  <a:pt x="5960891" y="1480701"/>
                </a:cubicBezTo>
                <a:cubicBezTo>
                  <a:pt x="5949003" y="1487585"/>
                  <a:pt x="5933359" y="1488836"/>
                  <a:pt x="5919592" y="1493216"/>
                </a:cubicBezTo>
                <a:cubicBezTo>
                  <a:pt x="5921470" y="1483205"/>
                  <a:pt x="5920219" y="1468812"/>
                  <a:pt x="5926476" y="1463807"/>
                </a:cubicBezTo>
                <a:cubicBezTo>
                  <a:pt x="5938364" y="1453795"/>
                  <a:pt x="5954634" y="1449415"/>
                  <a:pt x="5969026" y="1442532"/>
                </a:cubicBezTo>
                <a:close/>
                <a:moveTo>
                  <a:pt x="1521256" y="1442532"/>
                </a:moveTo>
                <a:cubicBezTo>
                  <a:pt x="1508742" y="1488211"/>
                  <a:pt x="1509367" y="1523252"/>
                  <a:pt x="1491846" y="1537644"/>
                </a:cubicBezTo>
                <a:cubicBezTo>
                  <a:pt x="1476828" y="1549534"/>
                  <a:pt x="1434904" y="1545154"/>
                  <a:pt x="1418008" y="1532012"/>
                </a:cubicBezTo>
                <a:cubicBezTo>
                  <a:pt x="1391101" y="1510737"/>
                  <a:pt x="1394231" y="1471941"/>
                  <a:pt x="1424267" y="1453169"/>
                </a:cubicBezTo>
                <a:cubicBezTo>
                  <a:pt x="1443664" y="1441280"/>
                  <a:pt x="1474326" y="1446912"/>
                  <a:pt x="1521256" y="1442532"/>
                </a:cubicBezTo>
                <a:close/>
                <a:moveTo>
                  <a:pt x="4130677" y="1440106"/>
                </a:moveTo>
                <a:cubicBezTo>
                  <a:pt x="4145929" y="1440497"/>
                  <a:pt x="4161260" y="1447537"/>
                  <a:pt x="4176277" y="1460052"/>
                </a:cubicBezTo>
                <a:cubicBezTo>
                  <a:pt x="4201933" y="1490088"/>
                  <a:pt x="4204436" y="1520749"/>
                  <a:pt x="4177529" y="1550784"/>
                </a:cubicBezTo>
                <a:cubicBezTo>
                  <a:pt x="4151248" y="1580820"/>
                  <a:pt x="4107445" y="1580195"/>
                  <a:pt x="4081790" y="1550159"/>
                </a:cubicBezTo>
                <a:cubicBezTo>
                  <a:pt x="4056135" y="1519497"/>
                  <a:pt x="4056761" y="1487585"/>
                  <a:pt x="4085545" y="1460052"/>
                </a:cubicBezTo>
                <a:cubicBezTo>
                  <a:pt x="4100250" y="1445972"/>
                  <a:pt x="4115424" y="1439715"/>
                  <a:pt x="4130677" y="1440106"/>
                </a:cubicBezTo>
                <a:close/>
                <a:moveTo>
                  <a:pt x="6181778" y="1430016"/>
                </a:moveTo>
                <a:cubicBezTo>
                  <a:pt x="6181153" y="1446912"/>
                  <a:pt x="6186158" y="1470689"/>
                  <a:pt x="6177398" y="1478199"/>
                </a:cubicBezTo>
                <a:cubicBezTo>
                  <a:pt x="6165509" y="1488836"/>
                  <a:pt x="6142357" y="1487585"/>
                  <a:pt x="6112948" y="1493843"/>
                </a:cubicBezTo>
                <a:cubicBezTo>
                  <a:pt x="6117328" y="1468812"/>
                  <a:pt x="6115450" y="1448163"/>
                  <a:pt x="6122332" y="1445035"/>
                </a:cubicBezTo>
                <a:cubicBezTo>
                  <a:pt x="6140480" y="1436275"/>
                  <a:pt x="6161754" y="1434397"/>
                  <a:pt x="6181778" y="1430016"/>
                </a:cubicBezTo>
                <a:close/>
                <a:moveTo>
                  <a:pt x="3910494" y="1418128"/>
                </a:moveTo>
                <a:cubicBezTo>
                  <a:pt x="3926294" y="1418597"/>
                  <a:pt x="3941937" y="1425324"/>
                  <a:pt x="3954764" y="1438152"/>
                </a:cubicBezTo>
                <a:cubicBezTo>
                  <a:pt x="3982923" y="1466309"/>
                  <a:pt x="3982298" y="1507610"/>
                  <a:pt x="3952262" y="1533264"/>
                </a:cubicBezTo>
                <a:cubicBezTo>
                  <a:pt x="3922225" y="1558919"/>
                  <a:pt x="3890939" y="1558294"/>
                  <a:pt x="3862780" y="1530762"/>
                </a:cubicBezTo>
                <a:cubicBezTo>
                  <a:pt x="3834623" y="1503228"/>
                  <a:pt x="3835873" y="1461929"/>
                  <a:pt x="3865284" y="1435648"/>
                </a:cubicBezTo>
                <a:cubicBezTo>
                  <a:pt x="3878738" y="1423446"/>
                  <a:pt x="3894694" y="1417658"/>
                  <a:pt x="3910494" y="1418128"/>
                </a:cubicBezTo>
                <a:close/>
                <a:moveTo>
                  <a:pt x="1239907" y="1417814"/>
                </a:moveTo>
                <a:cubicBezTo>
                  <a:pt x="1253282" y="1418440"/>
                  <a:pt x="1265954" y="1425324"/>
                  <a:pt x="1275340" y="1438152"/>
                </a:cubicBezTo>
                <a:cubicBezTo>
                  <a:pt x="1287854" y="1456298"/>
                  <a:pt x="1284726" y="1486333"/>
                  <a:pt x="1292235" y="1532012"/>
                </a:cubicBezTo>
                <a:cubicBezTo>
                  <a:pt x="1246556" y="1522000"/>
                  <a:pt x="1217146" y="1523252"/>
                  <a:pt x="1199000" y="1509485"/>
                </a:cubicBezTo>
                <a:cubicBezTo>
                  <a:pt x="1173343" y="1490088"/>
                  <a:pt x="1175846" y="1458175"/>
                  <a:pt x="1200250" y="1435023"/>
                </a:cubicBezTo>
                <a:cubicBezTo>
                  <a:pt x="1212452" y="1422820"/>
                  <a:pt x="1226532" y="1417189"/>
                  <a:pt x="1239907" y="1417814"/>
                </a:cubicBezTo>
                <a:close/>
                <a:moveTo>
                  <a:pt x="1003142" y="1403109"/>
                </a:moveTo>
                <a:cubicBezTo>
                  <a:pt x="1008774" y="1417503"/>
                  <a:pt x="1016283" y="1431893"/>
                  <a:pt x="1019411" y="1445660"/>
                </a:cubicBezTo>
                <a:cubicBezTo>
                  <a:pt x="1023166" y="1463181"/>
                  <a:pt x="1023166" y="1481953"/>
                  <a:pt x="1025043" y="1502603"/>
                </a:cubicBezTo>
                <a:cubicBezTo>
                  <a:pt x="1015031" y="1501351"/>
                  <a:pt x="1001264" y="1503853"/>
                  <a:pt x="996259" y="1498223"/>
                </a:cubicBezTo>
                <a:cubicBezTo>
                  <a:pt x="983119" y="1484456"/>
                  <a:pt x="963720" y="1465684"/>
                  <a:pt x="965598" y="1451917"/>
                </a:cubicBezTo>
                <a:cubicBezTo>
                  <a:pt x="968727" y="1434397"/>
                  <a:pt x="990002" y="1419378"/>
                  <a:pt x="1003142" y="1403109"/>
                </a:cubicBezTo>
                <a:close/>
                <a:moveTo>
                  <a:pt x="3686322" y="1395367"/>
                </a:moveTo>
                <a:cubicBezTo>
                  <a:pt x="3701496" y="1395288"/>
                  <a:pt x="3716670" y="1401858"/>
                  <a:pt x="3731374" y="1414998"/>
                </a:cubicBezTo>
                <a:cubicBezTo>
                  <a:pt x="3761410" y="1441905"/>
                  <a:pt x="3761410" y="1482579"/>
                  <a:pt x="3732001" y="1510111"/>
                </a:cubicBezTo>
                <a:cubicBezTo>
                  <a:pt x="3702590" y="1537019"/>
                  <a:pt x="3671929" y="1535767"/>
                  <a:pt x="3646274" y="1514492"/>
                </a:cubicBezTo>
                <a:cubicBezTo>
                  <a:pt x="3612485" y="1483205"/>
                  <a:pt x="3611858" y="1442532"/>
                  <a:pt x="3641269" y="1415625"/>
                </a:cubicBezTo>
                <a:cubicBezTo>
                  <a:pt x="3655974" y="1402172"/>
                  <a:pt x="3671148" y="1395445"/>
                  <a:pt x="3686322" y="1395367"/>
                </a:cubicBezTo>
                <a:close/>
                <a:moveTo>
                  <a:pt x="810179" y="1387857"/>
                </a:moveTo>
                <a:cubicBezTo>
                  <a:pt x="823242" y="1389187"/>
                  <a:pt x="835443" y="1397478"/>
                  <a:pt x="842952" y="1411871"/>
                </a:cubicBezTo>
                <a:cubicBezTo>
                  <a:pt x="851713" y="1428765"/>
                  <a:pt x="846707" y="1464432"/>
                  <a:pt x="834192" y="1477573"/>
                </a:cubicBezTo>
                <a:cubicBezTo>
                  <a:pt x="821677" y="1489463"/>
                  <a:pt x="791016" y="1483205"/>
                  <a:pt x="752220" y="1486333"/>
                </a:cubicBezTo>
                <a:cubicBezTo>
                  <a:pt x="760980" y="1448789"/>
                  <a:pt x="759729" y="1421256"/>
                  <a:pt x="772244" y="1405613"/>
                </a:cubicBezTo>
                <a:cubicBezTo>
                  <a:pt x="783195" y="1392159"/>
                  <a:pt x="797117" y="1386527"/>
                  <a:pt x="810179" y="1387857"/>
                </a:cubicBezTo>
                <a:close/>
                <a:moveTo>
                  <a:pt x="638336" y="1384962"/>
                </a:moveTo>
                <a:cubicBezTo>
                  <a:pt x="626446" y="1416876"/>
                  <a:pt x="622691" y="1441280"/>
                  <a:pt x="608925" y="1457549"/>
                </a:cubicBezTo>
                <a:cubicBezTo>
                  <a:pt x="602042" y="1465684"/>
                  <a:pt x="577638" y="1459427"/>
                  <a:pt x="561369" y="1460052"/>
                </a:cubicBezTo>
                <a:cubicBezTo>
                  <a:pt x="570755" y="1435648"/>
                  <a:pt x="579515" y="1411245"/>
                  <a:pt x="592030" y="1388719"/>
                </a:cubicBezTo>
                <a:cubicBezTo>
                  <a:pt x="595159" y="1383712"/>
                  <a:pt x="612054" y="1386214"/>
                  <a:pt x="638336" y="1384962"/>
                </a:cubicBezTo>
                <a:close/>
                <a:moveTo>
                  <a:pt x="3467469" y="1373074"/>
                </a:moveTo>
                <a:cubicBezTo>
                  <a:pt x="3484677" y="1373543"/>
                  <a:pt x="3501728" y="1381521"/>
                  <a:pt x="3514868" y="1396852"/>
                </a:cubicBezTo>
                <a:cubicBezTo>
                  <a:pt x="3540523" y="1426888"/>
                  <a:pt x="3538020" y="1457549"/>
                  <a:pt x="3516120" y="1483831"/>
                </a:cubicBezTo>
                <a:cubicBezTo>
                  <a:pt x="3483582" y="1516370"/>
                  <a:pt x="3442283" y="1515743"/>
                  <a:pt x="3416002" y="1485083"/>
                </a:cubicBezTo>
                <a:cubicBezTo>
                  <a:pt x="3390345" y="1454420"/>
                  <a:pt x="3391597" y="1423133"/>
                  <a:pt x="3419129" y="1394349"/>
                </a:cubicBezTo>
                <a:cubicBezTo>
                  <a:pt x="3432896" y="1379644"/>
                  <a:pt x="3450261" y="1372605"/>
                  <a:pt x="3467469" y="1373074"/>
                </a:cubicBezTo>
                <a:close/>
                <a:moveTo>
                  <a:pt x="3259410" y="1363062"/>
                </a:moveTo>
                <a:cubicBezTo>
                  <a:pt x="3276618" y="1364313"/>
                  <a:pt x="3293356" y="1372761"/>
                  <a:pt x="3305871" y="1388092"/>
                </a:cubicBezTo>
                <a:cubicBezTo>
                  <a:pt x="3329023" y="1415625"/>
                  <a:pt x="3325895" y="1453169"/>
                  <a:pt x="3294608" y="1481953"/>
                </a:cubicBezTo>
                <a:cubicBezTo>
                  <a:pt x="3268326" y="1502603"/>
                  <a:pt x="3237665" y="1503853"/>
                  <a:pt x="3208881" y="1476321"/>
                </a:cubicBezTo>
                <a:cubicBezTo>
                  <a:pt x="3179472" y="1448789"/>
                  <a:pt x="3180722" y="1408116"/>
                  <a:pt x="3210133" y="1381209"/>
                </a:cubicBezTo>
                <a:cubicBezTo>
                  <a:pt x="3224525" y="1367756"/>
                  <a:pt x="3242202" y="1361811"/>
                  <a:pt x="3259410" y="1363062"/>
                </a:cubicBezTo>
                <a:close/>
                <a:moveTo>
                  <a:pt x="5200616" y="1351173"/>
                </a:moveTo>
                <a:cubicBezTo>
                  <a:pt x="5223143" y="1357430"/>
                  <a:pt x="5250049" y="1358057"/>
                  <a:pt x="5266944" y="1371197"/>
                </a:cubicBezTo>
                <a:cubicBezTo>
                  <a:pt x="5274453" y="1378080"/>
                  <a:pt x="5263816" y="1408116"/>
                  <a:pt x="5260687" y="1436900"/>
                </a:cubicBezTo>
                <a:cubicBezTo>
                  <a:pt x="5237535" y="1433145"/>
                  <a:pt x="5211253" y="1433772"/>
                  <a:pt x="5209376" y="1427513"/>
                </a:cubicBezTo>
                <a:cubicBezTo>
                  <a:pt x="5201868" y="1403109"/>
                  <a:pt x="5203118" y="1376829"/>
                  <a:pt x="5200616" y="1351173"/>
                </a:cubicBezTo>
                <a:close/>
                <a:moveTo>
                  <a:pt x="3038992" y="1340848"/>
                </a:moveTo>
                <a:cubicBezTo>
                  <a:pt x="3054010" y="1342256"/>
                  <a:pt x="3068402" y="1350235"/>
                  <a:pt x="3081855" y="1364314"/>
                </a:cubicBezTo>
                <a:cubicBezTo>
                  <a:pt x="3108762" y="1392472"/>
                  <a:pt x="3105007" y="1435023"/>
                  <a:pt x="3073721" y="1458800"/>
                </a:cubicBezTo>
                <a:cubicBezTo>
                  <a:pt x="3042434" y="1482579"/>
                  <a:pt x="3011772" y="1478199"/>
                  <a:pt x="2987368" y="1454420"/>
                </a:cubicBezTo>
                <a:cubicBezTo>
                  <a:pt x="2957959" y="1421882"/>
                  <a:pt x="2961087" y="1379957"/>
                  <a:pt x="2992375" y="1356805"/>
                </a:cubicBezTo>
                <a:cubicBezTo>
                  <a:pt x="3008331" y="1344603"/>
                  <a:pt x="3023975" y="1339440"/>
                  <a:pt x="3038992" y="1340848"/>
                </a:cubicBezTo>
                <a:close/>
                <a:moveTo>
                  <a:pt x="2809971" y="1318400"/>
                </a:moveTo>
                <a:cubicBezTo>
                  <a:pt x="2825145" y="1317852"/>
                  <a:pt x="2840319" y="1323953"/>
                  <a:pt x="2855337" y="1337406"/>
                </a:cubicBezTo>
                <a:cubicBezTo>
                  <a:pt x="2885372" y="1363688"/>
                  <a:pt x="2884747" y="1407489"/>
                  <a:pt x="2854711" y="1433145"/>
                </a:cubicBezTo>
                <a:cubicBezTo>
                  <a:pt x="2824049" y="1458800"/>
                  <a:pt x="2792137" y="1458175"/>
                  <a:pt x="2764604" y="1429391"/>
                </a:cubicBezTo>
                <a:cubicBezTo>
                  <a:pt x="2736446" y="1400606"/>
                  <a:pt x="2738949" y="1369320"/>
                  <a:pt x="2764604" y="1339284"/>
                </a:cubicBezTo>
                <a:cubicBezTo>
                  <a:pt x="2779622" y="1326144"/>
                  <a:pt x="2794796" y="1318948"/>
                  <a:pt x="2809971" y="1318400"/>
                </a:cubicBezTo>
                <a:close/>
                <a:moveTo>
                  <a:pt x="5029163" y="1308936"/>
                </a:moveTo>
                <a:cubicBezTo>
                  <a:pt x="5044493" y="1309248"/>
                  <a:pt x="5059824" y="1312690"/>
                  <a:pt x="5069835" y="1319261"/>
                </a:cubicBezTo>
                <a:cubicBezTo>
                  <a:pt x="5101749" y="1340536"/>
                  <a:pt x="5096117" y="1376829"/>
                  <a:pt x="5072965" y="1407489"/>
                </a:cubicBezTo>
                <a:cubicBezTo>
                  <a:pt x="5041678" y="1430643"/>
                  <a:pt x="5009765" y="1434397"/>
                  <a:pt x="4983483" y="1404361"/>
                </a:cubicBezTo>
                <a:cubicBezTo>
                  <a:pt x="4957202" y="1375577"/>
                  <a:pt x="4955951" y="1337406"/>
                  <a:pt x="4988490" y="1317384"/>
                </a:cubicBezTo>
                <a:cubicBezTo>
                  <a:pt x="4998501" y="1311439"/>
                  <a:pt x="5013832" y="1308623"/>
                  <a:pt x="5029163" y="1308936"/>
                </a:cubicBezTo>
                <a:close/>
                <a:moveTo>
                  <a:pt x="2593386" y="1297046"/>
                </a:moveTo>
                <a:cubicBezTo>
                  <a:pt x="2608482" y="1298141"/>
                  <a:pt x="2623187" y="1305807"/>
                  <a:pt x="2636953" y="1319886"/>
                </a:cubicBezTo>
                <a:cubicBezTo>
                  <a:pt x="2661982" y="1345541"/>
                  <a:pt x="2660106" y="1384337"/>
                  <a:pt x="2629445" y="1413748"/>
                </a:cubicBezTo>
                <a:cubicBezTo>
                  <a:pt x="2603789" y="1433772"/>
                  <a:pt x="2573752" y="1435648"/>
                  <a:pt x="2544343" y="1408116"/>
                </a:cubicBezTo>
                <a:cubicBezTo>
                  <a:pt x="2515559" y="1381834"/>
                  <a:pt x="2517436" y="1337406"/>
                  <a:pt x="2547473" y="1313629"/>
                </a:cubicBezTo>
                <a:cubicBezTo>
                  <a:pt x="2562804" y="1301427"/>
                  <a:pt x="2578291" y="1295951"/>
                  <a:pt x="2593386" y="1297046"/>
                </a:cubicBezTo>
                <a:close/>
                <a:moveTo>
                  <a:pt x="2355761" y="1287269"/>
                </a:moveTo>
                <a:cubicBezTo>
                  <a:pt x="2370857" y="1287503"/>
                  <a:pt x="2386344" y="1294230"/>
                  <a:pt x="2401675" y="1306120"/>
                </a:cubicBezTo>
                <a:cubicBezTo>
                  <a:pt x="2425452" y="1336156"/>
                  <a:pt x="2429207" y="1367442"/>
                  <a:pt x="2401048" y="1395601"/>
                </a:cubicBezTo>
                <a:cubicBezTo>
                  <a:pt x="2373516" y="1423758"/>
                  <a:pt x="2340352" y="1423758"/>
                  <a:pt x="2312193" y="1396226"/>
                </a:cubicBezTo>
                <a:cubicBezTo>
                  <a:pt x="2284661" y="1368694"/>
                  <a:pt x="2284661" y="1335530"/>
                  <a:pt x="2312193" y="1307372"/>
                </a:cubicBezTo>
                <a:cubicBezTo>
                  <a:pt x="2325960" y="1293292"/>
                  <a:pt x="2340665" y="1287034"/>
                  <a:pt x="2355761" y="1287269"/>
                </a:cubicBezTo>
                <a:close/>
                <a:moveTo>
                  <a:pt x="6782490" y="1278587"/>
                </a:moveTo>
                <a:cubicBezTo>
                  <a:pt x="6805642" y="1281090"/>
                  <a:pt x="6828170" y="1288600"/>
                  <a:pt x="6849444" y="1298610"/>
                </a:cubicBezTo>
                <a:cubicBezTo>
                  <a:pt x="6855703" y="1301740"/>
                  <a:pt x="6855703" y="1317384"/>
                  <a:pt x="6858830" y="1327394"/>
                </a:cubicBezTo>
                <a:cubicBezTo>
                  <a:pt x="6835678" y="1330524"/>
                  <a:pt x="6812525" y="1333652"/>
                  <a:pt x="6761841" y="1339910"/>
                </a:cubicBezTo>
                <a:cubicBezTo>
                  <a:pt x="6771853" y="1309874"/>
                  <a:pt x="6778736" y="1277961"/>
                  <a:pt x="6782490" y="1278587"/>
                </a:cubicBezTo>
                <a:close/>
                <a:moveTo>
                  <a:pt x="4806399" y="1276084"/>
                </a:moveTo>
                <a:cubicBezTo>
                  <a:pt x="4821573" y="1276397"/>
                  <a:pt x="4837060" y="1283280"/>
                  <a:pt x="4852077" y="1295482"/>
                </a:cubicBezTo>
                <a:cubicBezTo>
                  <a:pt x="4875856" y="1326144"/>
                  <a:pt x="4878984" y="1357430"/>
                  <a:pt x="4850827" y="1385589"/>
                </a:cubicBezTo>
                <a:cubicBezTo>
                  <a:pt x="4822668" y="1413121"/>
                  <a:pt x="4789504" y="1413121"/>
                  <a:pt x="4761971" y="1384962"/>
                </a:cubicBezTo>
                <a:cubicBezTo>
                  <a:pt x="4734439" y="1356805"/>
                  <a:pt x="4735064" y="1323641"/>
                  <a:pt x="4762597" y="1296107"/>
                </a:cubicBezTo>
                <a:cubicBezTo>
                  <a:pt x="4776363" y="1282029"/>
                  <a:pt x="4791225" y="1275771"/>
                  <a:pt x="4806399" y="1276084"/>
                </a:cubicBezTo>
                <a:close/>
                <a:moveTo>
                  <a:pt x="2138942" y="1275850"/>
                </a:moveTo>
                <a:cubicBezTo>
                  <a:pt x="2154194" y="1277023"/>
                  <a:pt x="2169212" y="1281404"/>
                  <a:pt x="2178910" y="1288600"/>
                </a:cubicBezTo>
                <a:cubicBezTo>
                  <a:pt x="2210197" y="1311126"/>
                  <a:pt x="2200186" y="1347418"/>
                  <a:pt x="2180787" y="1374325"/>
                </a:cubicBezTo>
                <a:cubicBezTo>
                  <a:pt x="2145121" y="1398104"/>
                  <a:pt x="2112582" y="1399981"/>
                  <a:pt x="2087553" y="1369320"/>
                </a:cubicBezTo>
                <a:cubicBezTo>
                  <a:pt x="2063149" y="1339284"/>
                  <a:pt x="2063774" y="1300487"/>
                  <a:pt x="2097563" y="1282341"/>
                </a:cubicBezTo>
                <a:cubicBezTo>
                  <a:pt x="2108201" y="1276709"/>
                  <a:pt x="2123689" y="1274676"/>
                  <a:pt x="2138942" y="1275850"/>
                </a:cubicBezTo>
                <a:close/>
                <a:moveTo>
                  <a:pt x="4598340" y="1263647"/>
                </a:moveTo>
                <a:cubicBezTo>
                  <a:pt x="4613358" y="1264195"/>
                  <a:pt x="4628063" y="1271391"/>
                  <a:pt x="4641829" y="1285470"/>
                </a:cubicBezTo>
                <a:cubicBezTo>
                  <a:pt x="4669361" y="1313629"/>
                  <a:pt x="4666233" y="1344916"/>
                  <a:pt x="4641829" y="1374952"/>
                </a:cubicBezTo>
                <a:cubicBezTo>
                  <a:pt x="4612418" y="1399981"/>
                  <a:pt x="4581758" y="1402484"/>
                  <a:pt x="4552347" y="1376202"/>
                </a:cubicBezTo>
                <a:cubicBezTo>
                  <a:pt x="4522938" y="1350548"/>
                  <a:pt x="4522938" y="1306745"/>
                  <a:pt x="4552974" y="1281715"/>
                </a:cubicBezTo>
                <a:cubicBezTo>
                  <a:pt x="4567992" y="1269201"/>
                  <a:pt x="4583322" y="1263100"/>
                  <a:pt x="4598340" y="1263647"/>
                </a:cubicBezTo>
                <a:close/>
                <a:moveTo>
                  <a:pt x="1952392" y="1260441"/>
                </a:moveTo>
                <a:cubicBezTo>
                  <a:pt x="1991188" y="1295482"/>
                  <a:pt x="1995568" y="1346168"/>
                  <a:pt x="1966784" y="1361185"/>
                </a:cubicBezTo>
                <a:cubicBezTo>
                  <a:pt x="1944258" y="1372448"/>
                  <a:pt x="1907339" y="1373074"/>
                  <a:pt x="1884187" y="1362437"/>
                </a:cubicBezTo>
                <a:cubicBezTo>
                  <a:pt x="1854776" y="1349296"/>
                  <a:pt x="1854151" y="1292980"/>
                  <a:pt x="1882309" y="1276083"/>
                </a:cubicBezTo>
                <a:cubicBezTo>
                  <a:pt x="1904836" y="1262318"/>
                  <a:pt x="1936123" y="1263569"/>
                  <a:pt x="1952392" y="1260441"/>
                </a:cubicBezTo>
                <a:close/>
                <a:moveTo>
                  <a:pt x="1717740" y="1241042"/>
                </a:moveTo>
                <a:cubicBezTo>
                  <a:pt x="1735260" y="1246049"/>
                  <a:pt x="1756534" y="1269826"/>
                  <a:pt x="1759038" y="1287973"/>
                </a:cubicBezTo>
                <a:cubicBezTo>
                  <a:pt x="1761541" y="1306745"/>
                  <a:pt x="1746524" y="1330524"/>
                  <a:pt x="1732757" y="1346793"/>
                </a:cubicBezTo>
                <a:cubicBezTo>
                  <a:pt x="1725873" y="1354302"/>
                  <a:pt x="1704598" y="1349921"/>
                  <a:pt x="1689581" y="1351173"/>
                </a:cubicBezTo>
                <a:cubicBezTo>
                  <a:pt x="1695213" y="1338658"/>
                  <a:pt x="1699593" y="1326144"/>
                  <a:pt x="1705224" y="1314254"/>
                </a:cubicBezTo>
                <a:cubicBezTo>
                  <a:pt x="1707728" y="1309874"/>
                  <a:pt x="1713985" y="1307372"/>
                  <a:pt x="1715862" y="1302992"/>
                </a:cubicBezTo>
                <a:cubicBezTo>
                  <a:pt x="1720868" y="1291727"/>
                  <a:pt x="1723997" y="1280465"/>
                  <a:pt x="1727750" y="1268575"/>
                </a:cubicBezTo>
                <a:cubicBezTo>
                  <a:pt x="1715236" y="1272330"/>
                  <a:pt x="1703346" y="1276710"/>
                  <a:pt x="1690831" y="1279838"/>
                </a:cubicBezTo>
                <a:cubicBezTo>
                  <a:pt x="1678317" y="1282967"/>
                  <a:pt x="1665802" y="1285470"/>
                  <a:pt x="1648907" y="1289225"/>
                </a:cubicBezTo>
                <a:cubicBezTo>
                  <a:pt x="1651410" y="1276710"/>
                  <a:pt x="1650785" y="1261693"/>
                  <a:pt x="1655790" y="1259189"/>
                </a:cubicBezTo>
                <a:cubicBezTo>
                  <a:pt x="1675814" y="1250429"/>
                  <a:pt x="1699593" y="1236037"/>
                  <a:pt x="1717740" y="1241042"/>
                </a:cubicBezTo>
                <a:close/>
                <a:moveTo>
                  <a:pt x="4374402" y="1240104"/>
                </a:moveTo>
                <a:cubicBezTo>
                  <a:pt x="4388873" y="1240104"/>
                  <a:pt x="4402796" y="1246049"/>
                  <a:pt x="4415311" y="1256686"/>
                </a:cubicBezTo>
                <a:cubicBezTo>
                  <a:pt x="4447848" y="1287973"/>
                  <a:pt x="4447848" y="1329898"/>
                  <a:pt x="4417814" y="1355553"/>
                </a:cubicBezTo>
                <a:cubicBezTo>
                  <a:pt x="4388404" y="1381209"/>
                  <a:pt x="4357116" y="1380582"/>
                  <a:pt x="4328332" y="1354302"/>
                </a:cubicBezTo>
                <a:cubicBezTo>
                  <a:pt x="4299548" y="1326769"/>
                  <a:pt x="4300173" y="1285470"/>
                  <a:pt x="4330209" y="1259189"/>
                </a:cubicBezTo>
                <a:cubicBezTo>
                  <a:pt x="4344914" y="1246049"/>
                  <a:pt x="4359932" y="1240104"/>
                  <a:pt x="4374402" y="1240104"/>
                </a:cubicBezTo>
                <a:close/>
                <a:moveTo>
                  <a:pt x="1474951" y="1228214"/>
                </a:moveTo>
                <a:cubicBezTo>
                  <a:pt x="1489030" y="1228527"/>
                  <a:pt x="1504674" y="1230404"/>
                  <a:pt x="1517502" y="1229779"/>
                </a:cubicBezTo>
                <a:cubicBezTo>
                  <a:pt x="1514372" y="1255434"/>
                  <a:pt x="1511244" y="1280465"/>
                  <a:pt x="1506864" y="1316757"/>
                </a:cubicBezTo>
                <a:cubicBezTo>
                  <a:pt x="1476203" y="1314880"/>
                  <a:pt x="1441162" y="1317384"/>
                  <a:pt x="1439909" y="1312377"/>
                </a:cubicBezTo>
                <a:cubicBezTo>
                  <a:pt x="1434904" y="1286722"/>
                  <a:pt x="1428020" y="1249803"/>
                  <a:pt x="1441787" y="1236037"/>
                </a:cubicBezTo>
                <a:cubicBezTo>
                  <a:pt x="1448357" y="1229153"/>
                  <a:pt x="1460872" y="1227901"/>
                  <a:pt x="1474951" y="1228214"/>
                </a:cubicBezTo>
                <a:close/>
                <a:moveTo>
                  <a:pt x="4153985" y="1217029"/>
                </a:moveTo>
                <a:cubicBezTo>
                  <a:pt x="4168612" y="1217107"/>
                  <a:pt x="4182535" y="1223208"/>
                  <a:pt x="4195049" y="1234159"/>
                </a:cubicBezTo>
                <a:cubicBezTo>
                  <a:pt x="4227588" y="1266698"/>
                  <a:pt x="4226963" y="1307997"/>
                  <a:pt x="4196301" y="1334278"/>
                </a:cubicBezTo>
                <a:cubicBezTo>
                  <a:pt x="4166265" y="1360558"/>
                  <a:pt x="4134978" y="1359308"/>
                  <a:pt x="4106194" y="1331776"/>
                </a:cubicBezTo>
                <a:cubicBezTo>
                  <a:pt x="4076785" y="1304242"/>
                  <a:pt x="4078035" y="1262318"/>
                  <a:pt x="4108697" y="1236037"/>
                </a:cubicBezTo>
                <a:cubicBezTo>
                  <a:pt x="4124028" y="1222896"/>
                  <a:pt x="4139358" y="1216951"/>
                  <a:pt x="4153985" y="1217029"/>
                </a:cubicBezTo>
                <a:close/>
                <a:moveTo>
                  <a:pt x="3932707" y="1194972"/>
                </a:moveTo>
                <a:cubicBezTo>
                  <a:pt x="3949759" y="1195520"/>
                  <a:pt x="3966654" y="1203185"/>
                  <a:pt x="3980420" y="1217890"/>
                </a:cubicBezTo>
                <a:cubicBezTo>
                  <a:pt x="4007327" y="1246674"/>
                  <a:pt x="4005450" y="1287973"/>
                  <a:pt x="3974788" y="1313629"/>
                </a:cubicBezTo>
                <a:cubicBezTo>
                  <a:pt x="3944127" y="1339284"/>
                  <a:pt x="3912840" y="1338032"/>
                  <a:pt x="3884056" y="1310500"/>
                </a:cubicBezTo>
                <a:cubicBezTo>
                  <a:pt x="3854645" y="1282967"/>
                  <a:pt x="3855272" y="1242919"/>
                  <a:pt x="3884056" y="1214762"/>
                </a:cubicBezTo>
                <a:cubicBezTo>
                  <a:pt x="3898448" y="1200995"/>
                  <a:pt x="3915656" y="1194425"/>
                  <a:pt x="3932707" y="1194972"/>
                </a:cubicBezTo>
                <a:close/>
                <a:moveTo>
                  <a:pt x="3712290" y="1172602"/>
                </a:moveTo>
                <a:cubicBezTo>
                  <a:pt x="3729498" y="1173306"/>
                  <a:pt x="3746393" y="1181284"/>
                  <a:pt x="3759533" y="1196615"/>
                </a:cubicBezTo>
                <a:cubicBezTo>
                  <a:pt x="3785815" y="1226650"/>
                  <a:pt x="3785189" y="1257938"/>
                  <a:pt x="3758281" y="1287347"/>
                </a:cubicBezTo>
                <a:cubicBezTo>
                  <a:pt x="3730749" y="1316757"/>
                  <a:pt x="3690076" y="1316757"/>
                  <a:pt x="3661918" y="1289225"/>
                </a:cubicBezTo>
                <a:cubicBezTo>
                  <a:pt x="3633134" y="1260441"/>
                  <a:pt x="3633759" y="1219767"/>
                  <a:pt x="3663169" y="1192235"/>
                </a:cubicBezTo>
                <a:cubicBezTo>
                  <a:pt x="3677561" y="1178468"/>
                  <a:pt x="3695082" y="1171898"/>
                  <a:pt x="3712290" y="1172602"/>
                </a:cubicBezTo>
                <a:close/>
                <a:moveTo>
                  <a:pt x="3485146" y="1149762"/>
                </a:moveTo>
                <a:cubicBezTo>
                  <a:pt x="3502353" y="1149371"/>
                  <a:pt x="3519874" y="1156254"/>
                  <a:pt x="3534266" y="1170334"/>
                </a:cubicBezTo>
                <a:cubicBezTo>
                  <a:pt x="3563050" y="1198493"/>
                  <a:pt x="3563050" y="1239166"/>
                  <a:pt x="3534266" y="1266698"/>
                </a:cubicBezTo>
                <a:cubicBezTo>
                  <a:pt x="3506108" y="1294230"/>
                  <a:pt x="3464183" y="1293605"/>
                  <a:pt x="3437901" y="1263569"/>
                </a:cubicBezTo>
                <a:cubicBezTo>
                  <a:pt x="3411622" y="1234159"/>
                  <a:pt x="3411622" y="1202873"/>
                  <a:pt x="3437901" y="1172836"/>
                </a:cubicBezTo>
                <a:cubicBezTo>
                  <a:pt x="3451042" y="1157819"/>
                  <a:pt x="3467938" y="1150154"/>
                  <a:pt x="3485146" y="1149762"/>
                </a:cubicBezTo>
                <a:close/>
                <a:moveTo>
                  <a:pt x="3277635" y="1137873"/>
                </a:moveTo>
                <a:cubicBezTo>
                  <a:pt x="3292887" y="1138108"/>
                  <a:pt x="3308061" y="1144991"/>
                  <a:pt x="3322765" y="1158444"/>
                </a:cubicBezTo>
                <a:cubicBezTo>
                  <a:pt x="3352801" y="1185978"/>
                  <a:pt x="3352801" y="1226650"/>
                  <a:pt x="3324643" y="1254809"/>
                </a:cubicBezTo>
                <a:cubicBezTo>
                  <a:pt x="3295858" y="1283593"/>
                  <a:pt x="3255185" y="1282967"/>
                  <a:pt x="3227653" y="1253556"/>
                </a:cubicBezTo>
                <a:cubicBezTo>
                  <a:pt x="3200121" y="1224773"/>
                  <a:pt x="3201372" y="1183474"/>
                  <a:pt x="3232033" y="1157192"/>
                </a:cubicBezTo>
                <a:cubicBezTo>
                  <a:pt x="3247051" y="1144052"/>
                  <a:pt x="3262382" y="1137638"/>
                  <a:pt x="3277635" y="1137873"/>
                </a:cubicBezTo>
                <a:close/>
                <a:moveTo>
                  <a:pt x="3052133" y="1116441"/>
                </a:moveTo>
                <a:cubicBezTo>
                  <a:pt x="3067307" y="1115737"/>
                  <a:pt x="3082794" y="1121525"/>
                  <a:pt x="3098125" y="1134040"/>
                </a:cubicBezTo>
                <a:cubicBezTo>
                  <a:pt x="3128786" y="1159071"/>
                  <a:pt x="3131289" y="1200370"/>
                  <a:pt x="3105007" y="1229779"/>
                </a:cubicBezTo>
                <a:cubicBezTo>
                  <a:pt x="3078101" y="1259814"/>
                  <a:pt x="3038054" y="1261693"/>
                  <a:pt x="3009270" y="1233534"/>
                </a:cubicBezTo>
                <a:cubicBezTo>
                  <a:pt x="2979859" y="1206001"/>
                  <a:pt x="2979234" y="1165329"/>
                  <a:pt x="3008018" y="1137795"/>
                </a:cubicBezTo>
                <a:cubicBezTo>
                  <a:pt x="3022097" y="1124342"/>
                  <a:pt x="3036959" y="1117145"/>
                  <a:pt x="3052133" y="1116441"/>
                </a:cubicBezTo>
                <a:close/>
                <a:moveTo>
                  <a:pt x="2822095" y="1106038"/>
                </a:moveTo>
                <a:cubicBezTo>
                  <a:pt x="2837347" y="1106195"/>
                  <a:pt x="2852521" y="1113078"/>
                  <a:pt x="2867225" y="1126532"/>
                </a:cubicBezTo>
                <a:cubicBezTo>
                  <a:pt x="2897261" y="1154064"/>
                  <a:pt x="2896636" y="1194738"/>
                  <a:pt x="2862845" y="1226650"/>
                </a:cubicBezTo>
                <a:cubicBezTo>
                  <a:pt x="2836564" y="1247926"/>
                  <a:pt x="2805902" y="1249177"/>
                  <a:pt x="2775868" y="1221645"/>
                </a:cubicBezTo>
                <a:cubicBezTo>
                  <a:pt x="2745832" y="1194113"/>
                  <a:pt x="2746458" y="1152812"/>
                  <a:pt x="2776493" y="1125906"/>
                </a:cubicBezTo>
                <a:cubicBezTo>
                  <a:pt x="2791511" y="1112452"/>
                  <a:pt x="2806842" y="1105882"/>
                  <a:pt x="2822095" y="1106038"/>
                </a:cubicBezTo>
                <a:close/>
                <a:moveTo>
                  <a:pt x="5273203" y="1104006"/>
                </a:moveTo>
                <a:cubicBezTo>
                  <a:pt x="5316377" y="1108386"/>
                  <a:pt x="5288220" y="1142175"/>
                  <a:pt x="5279460" y="1154064"/>
                </a:cubicBezTo>
                <a:cubicBezTo>
                  <a:pt x="5251301" y="1190983"/>
                  <a:pt x="5263816" y="1184101"/>
                  <a:pt x="5293225" y="1170334"/>
                </a:cubicBezTo>
                <a:cubicBezTo>
                  <a:pt x="5297605" y="1168456"/>
                  <a:pt x="5311997" y="1179719"/>
                  <a:pt x="5315752" y="1187855"/>
                </a:cubicBezTo>
                <a:cubicBezTo>
                  <a:pt x="5319507" y="1194738"/>
                  <a:pt x="5313875" y="1205375"/>
                  <a:pt x="5310747" y="1225399"/>
                </a:cubicBezTo>
                <a:cubicBezTo>
                  <a:pt x="5280085" y="1218515"/>
                  <a:pt x="5249424" y="1219142"/>
                  <a:pt x="5230025" y="1204750"/>
                </a:cubicBezTo>
                <a:cubicBezTo>
                  <a:pt x="5216260" y="1194738"/>
                  <a:pt x="5208750" y="1159071"/>
                  <a:pt x="5216260" y="1143427"/>
                </a:cubicBezTo>
                <a:cubicBezTo>
                  <a:pt x="5225645" y="1124655"/>
                  <a:pt x="5255056" y="1102128"/>
                  <a:pt x="5273203" y="1104006"/>
                </a:cubicBezTo>
                <a:close/>
                <a:moveTo>
                  <a:pt x="5050516" y="1087188"/>
                </a:moveTo>
                <a:cubicBezTo>
                  <a:pt x="5065925" y="1087110"/>
                  <a:pt x="5081412" y="1090239"/>
                  <a:pt x="5091737" y="1096496"/>
                </a:cubicBezTo>
                <a:cubicBezTo>
                  <a:pt x="5124901" y="1117146"/>
                  <a:pt x="5119896" y="1153439"/>
                  <a:pt x="5096744" y="1185351"/>
                </a:cubicBezTo>
                <a:cubicBezTo>
                  <a:pt x="5066081" y="1209755"/>
                  <a:pt x="5034169" y="1213510"/>
                  <a:pt x="5006637" y="1184726"/>
                </a:cubicBezTo>
                <a:cubicBezTo>
                  <a:pt x="4979103" y="1156567"/>
                  <a:pt x="4977226" y="1117771"/>
                  <a:pt x="5009765" y="1097122"/>
                </a:cubicBezTo>
                <a:cubicBezTo>
                  <a:pt x="5019777" y="1090552"/>
                  <a:pt x="5035107" y="1087267"/>
                  <a:pt x="5050516" y="1087188"/>
                </a:cubicBezTo>
                <a:close/>
                <a:moveTo>
                  <a:pt x="2599096" y="1084606"/>
                </a:moveTo>
                <a:cubicBezTo>
                  <a:pt x="2613488" y="1083981"/>
                  <a:pt x="2627567" y="1089299"/>
                  <a:pt x="2640707" y="1099624"/>
                </a:cubicBezTo>
                <a:cubicBezTo>
                  <a:pt x="2673871" y="1130286"/>
                  <a:pt x="2675123" y="1171586"/>
                  <a:pt x="2646339" y="1198493"/>
                </a:cubicBezTo>
                <a:cubicBezTo>
                  <a:pt x="2617555" y="1225399"/>
                  <a:pt x="2586269" y="1226025"/>
                  <a:pt x="2557485" y="1200370"/>
                </a:cubicBezTo>
                <a:cubicBezTo>
                  <a:pt x="2527448" y="1174089"/>
                  <a:pt x="2526823" y="1132163"/>
                  <a:pt x="2555607" y="1105256"/>
                </a:cubicBezTo>
                <a:cubicBezTo>
                  <a:pt x="2569999" y="1091803"/>
                  <a:pt x="2584704" y="1085232"/>
                  <a:pt x="2599096" y="1084606"/>
                </a:cubicBezTo>
                <a:close/>
                <a:moveTo>
                  <a:pt x="2382511" y="1064270"/>
                </a:moveTo>
                <a:cubicBezTo>
                  <a:pt x="2397607" y="1065365"/>
                  <a:pt x="2412311" y="1073031"/>
                  <a:pt x="2426077" y="1087110"/>
                </a:cubicBezTo>
                <a:cubicBezTo>
                  <a:pt x="2451108" y="1112766"/>
                  <a:pt x="2449231" y="1151562"/>
                  <a:pt x="2418569" y="1180971"/>
                </a:cubicBezTo>
                <a:cubicBezTo>
                  <a:pt x="2393540" y="1200995"/>
                  <a:pt x="2362879" y="1202873"/>
                  <a:pt x="2333468" y="1175339"/>
                </a:cubicBezTo>
                <a:cubicBezTo>
                  <a:pt x="2305311" y="1149059"/>
                  <a:pt x="2306561" y="1104631"/>
                  <a:pt x="2336597" y="1080854"/>
                </a:cubicBezTo>
                <a:cubicBezTo>
                  <a:pt x="2351928" y="1068651"/>
                  <a:pt x="2367415" y="1063175"/>
                  <a:pt x="2382511" y="1064270"/>
                </a:cubicBezTo>
                <a:close/>
                <a:moveTo>
                  <a:pt x="4829082" y="1052850"/>
                </a:moveTo>
                <a:cubicBezTo>
                  <a:pt x="4844413" y="1052850"/>
                  <a:pt x="4859587" y="1059890"/>
                  <a:pt x="4873354" y="1073970"/>
                </a:cubicBezTo>
                <a:cubicBezTo>
                  <a:pt x="4902138" y="1102754"/>
                  <a:pt x="4899008" y="1134040"/>
                  <a:pt x="4873979" y="1164702"/>
                </a:cubicBezTo>
                <a:cubicBezTo>
                  <a:pt x="4843317" y="1189731"/>
                  <a:pt x="4811404" y="1192235"/>
                  <a:pt x="4783247" y="1163451"/>
                </a:cubicBezTo>
                <a:cubicBezTo>
                  <a:pt x="4755088" y="1135292"/>
                  <a:pt x="4755713" y="1102128"/>
                  <a:pt x="4783872" y="1073970"/>
                </a:cubicBezTo>
                <a:cubicBezTo>
                  <a:pt x="4798264" y="1059890"/>
                  <a:pt x="4813751" y="1052850"/>
                  <a:pt x="4829082" y="1052850"/>
                </a:cubicBezTo>
                <a:close/>
                <a:moveTo>
                  <a:pt x="6824337" y="1044168"/>
                </a:moveTo>
                <a:cubicBezTo>
                  <a:pt x="6831455" y="1044559"/>
                  <a:pt x="6838807" y="1045811"/>
                  <a:pt x="6840058" y="1048313"/>
                </a:cubicBezTo>
                <a:cubicBezTo>
                  <a:pt x="6847566" y="1062080"/>
                  <a:pt x="6848818" y="1078975"/>
                  <a:pt x="6853824" y="1102754"/>
                </a:cubicBezTo>
                <a:cubicBezTo>
                  <a:pt x="6831298" y="1098999"/>
                  <a:pt x="6807520" y="1098999"/>
                  <a:pt x="6806268" y="1093994"/>
                </a:cubicBezTo>
                <a:cubicBezTo>
                  <a:pt x="6803140" y="1078975"/>
                  <a:pt x="6806893" y="1061455"/>
                  <a:pt x="6810022" y="1045185"/>
                </a:cubicBezTo>
                <a:cubicBezTo>
                  <a:pt x="6810336" y="1044247"/>
                  <a:pt x="6817220" y="1043777"/>
                  <a:pt x="6824337" y="1044168"/>
                </a:cubicBezTo>
                <a:close/>
                <a:moveTo>
                  <a:pt x="1950593" y="1043073"/>
                </a:moveTo>
                <a:cubicBezTo>
                  <a:pt x="1965845" y="1044247"/>
                  <a:pt x="1980863" y="1048627"/>
                  <a:pt x="1990562" y="1055823"/>
                </a:cubicBezTo>
                <a:cubicBezTo>
                  <a:pt x="2021850" y="1078350"/>
                  <a:pt x="2011838" y="1114643"/>
                  <a:pt x="1992439" y="1141550"/>
                </a:cubicBezTo>
                <a:cubicBezTo>
                  <a:pt x="1956772" y="1165329"/>
                  <a:pt x="1924233" y="1167204"/>
                  <a:pt x="1899204" y="1135918"/>
                </a:cubicBezTo>
                <a:cubicBezTo>
                  <a:pt x="1874800" y="1106508"/>
                  <a:pt x="1875425" y="1067712"/>
                  <a:pt x="1909216" y="1049565"/>
                </a:cubicBezTo>
                <a:cubicBezTo>
                  <a:pt x="1919854" y="1043934"/>
                  <a:pt x="1935341" y="1041900"/>
                  <a:pt x="1950593" y="1043073"/>
                </a:cubicBezTo>
                <a:close/>
                <a:moveTo>
                  <a:pt x="2153959" y="1042604"/>
                </a:moveTo>
                <a:cubicBezTo>
                  <a:pt x="2169212" y="1041900"/>
                  <a:pt x="2184855" y="1048001"/>
                  <a:pt x="2199559" y="1060830"/>
                </a:cubicBezTo>
                <a:cubicBezTo>
                  <a:pt x="2230221" y="1087736"/>
                  <a:pt x="2223338" y="1119023"/>
                  <a:pt x="2210824" y="1145304"/>
                </a:cubicBezTo>
                <a:cubicBezTo>
                  <a:pt x="2175782" y="1176591"/>
                  <a:pt x="2144494" y="1180971"/>
                  <a:pt x="2115085" y="1154690"/>
                </a:cubicBezTo>
                <a:cubicBezTo>
                  <a:pt x="2085675" y="1128408"/>
                  <a:pt x="2084423" y="1094619"/>
                  <a:pt x="2110705" y="1065210"/>
                </a:cubicBezTo>
                <a:cubicBezTo>
                  <a:pt x="2123846" y="1050817"/>
                  <a:pt x="2138707" y="1043308"/>
                  <a:pt x="2153959" y="1042604"/>
                </a:cubicBezTo>
                <a:close/>
                <a:moveTo>
                  <a:pt x="4611559" y="1030481"/>
                </a:moveTo>
                <a:cubicBezTo>
                  <a:pt x="4628688" y="1031576"/>
                  <a:pt x="4645270" y="1039867"/>
                  <a:pt x="4657472" y="1055198"/>
                </a:cubicBezTo>
                <a:cubicBezTo>
                  <a:pt x="4681876" y="1086484"/>
                  <a:pt x="4678122" y="1116520"/>
                  <a:pt x="4651214" y="1145930"/>
                </a:cubicBezTo>
                <a:cubicBezTo>
                  <a:pt x="4621180" y="1169709"/>
                  <a:pt x="4591143" y="1170959"/>
                  <a:pt x="4561734" y="1144052"/>
                </a:cubicBezTo>
                <a:cubicBezTo>
                  <a:pt x="4532323" y="1117146"/>
                  <a:pt x="4533575" y="1075847"/>
                  <a:pt x="4562359" y="1048940"/>
                </a:cubicBezTo>
                <a:cubicBezTo>
                  <a:pt x="4576751" y="1035487"/>
                  <a:pt x="4594429" y="1029386"/>
                  <a:pt x="4611559" y="1030481"/>
                </a:cubicBezTo>
                <a:close/>
                <a:moveTo>
                  <a:pt x="4395444" y="1018200"/>
                </a:moveTo>
                <a:cubicBezTo>
                  <a:pt x="4412652" y="1017965"/>
                  <a:pt x="4430016" y="1025161"/>
                  <a:pt x="4444095" y="1039553"/>
                </a:cubicBezTo>
                <a:cubicBezTo>
                  <a:pt x="4469750" y="1065835"/>
                  <a:pt x="4470375" y="1103379"/>
                  <a:pt x="4445346" y="1130286"/>
                </a:cubicBezTo>
                <a:cubicBezTo>
                  <a:pt x="4417814" y="1160322"/>
                  <a:pt x="4376515" y="1160947"/>
                  <a:pt x="4348981" y="1132163"/>
                </a:cubicBezTo>
                <a:cubicBezTo>
                  <a:pt x="4322075" y="1102754"/>
                  <a:pt x="4321449" y="1071467"/>
                  <a:pt x="4347731" y="1041430"/>
                </a:cubicBezTo>
                <a:cubicBezTo>
                  <a:pt x="4361184" y="1026100"/>
                  <a:pt x="4378236" y="1018434"/>
                  <a:pt x="4395444" y="1018200"/>
                </a:cubicBezTo>
                <a:close/>
                <a:moveTo>
                  <a:pt x="1725952" y="1012021"/>
                </a:moveTo>
                <a:cubicBezTo>
                  <a:pt x="1743708" y="1012491"/>
                  <a:pt x="1761541" y="1020156"/>
                  <a:pt x="1769050" y="1034548"/>
                </a:cubicBezTo>
                <a:cubicBezTo>
                  <a:pt x="1780938" y="1057700"/>
                  <a:pt x="1778436" y="1088987"/>
                  <a:pt x="1780938" y="1105256"/>
                </a:cubicBezTo>
                <a:cubicBezTo>
                  <a:pt x="1744646" y="1141550"/>
                  <a:pt x="1693336" y="1143427"/>
                  <a:pt x="1680821" y="1114643"/>
                </a:cubicBezTo>
                <a:cubicBezTo>
                  <a:pt x="1670809" y="1091491"/>
                  <a:pt x="1671434" y="1055198"/>
                  <a:pt x="1683324" y="1032671"/>
                </a:cubicBezTo>
                <a:cubicBezTo>
                  <a:pt x="1690520" y="1018279"/>
                  <a:pt x="1708197" y="1011552"/>
                  <a:pt x="1725952" y="1012021"/>
                </a:cubicBezTo>
                <a:close/>
                <a:moveTo>
                  <a:pt x="4175026" y="994579"/>
                </a:moveTo>
                <a:cubicBezTo>
                  <a:pt x="4192234" y="994657"/>
                  <a:pt x="4209442" y="1002009"/>
                  <a:pt x="4223208" y="1016401"/>
                </a:cubicBezTo>
                <a:cubicBezTo>
                  <a:pt x="4250740" y="1045185"/>
                  <a:pt x="4248862" y="1086484"/>
                  <a:pt x="4219453" y="1113391"/>
                </a:cubicBezTo>
                <a:cubicBezTo>
                  <a:pt x="4190669" y="1140298"/>
                  <a:pt x="4148118" y="1137795"/>
                  <a:pt x="4123089" y="1107134"/>
                </a:cubicBezTo>
                <a:cubicBezTo>
                  <a:pt x="4098059" y="1076472"/>
                  <a:pt x="4099312" y="1045185"/>
                  <a:pt x="4126844" y="1016401"/>
                </a:cubicBezTo>
                <a:cubicBezTo>
                  <a:pt x="4140610" y="1001697"/>
                  <a:pt x="4157818" y="994501"/>
                  <a:pt x="4175026" y="994579"/>
                </a:cubicBezTo>
                <a:close/>
                <a:moveTo>
                  <a:pt x="1500059" y="991684"/>
                </a:moveTo>
                <a:cubicBezTo>
                  <a:pt x="1514842" y="991371"/>
                  <a:pt x="1530329" y="997628"/>
                  <a:pt x="1543156" y="1009517"/>
                </a:cubicBezTo>
                <a:cubicBezTo>
                  <a:pt x="1569438" y="1033922"/>
                  <a:pt x="1571942" y="1070215"/>
                  <a:pt x="1545034" y="1091491"/>
                </a:cubicBezTo>
                <a:cubicBezTo>
                  <a:pt x="1525636" y="1107134"/>
                  <a:pt x="1492472" y="1105256"/>
                  <a:pt x="1444289" y="1115268"/>
                </a:cubicBezTo>
                <a:cubicBezTo>
                  <a:pt x="1451174" y="1067087"/>
                  <a:pt x="1447419" y="1033922"/>
                  <a:pt x="1461186" y="1013273"/>
                </a:cubicBezTo>
                <a:cubicBezTo>
                  <a:pt x="1471197" y="998881"/>
                  <a:pt x="1485276" y="991998"/>
                  <a:pt x="1500059" y="991684"/>
                </a:cubicBezTo>
                <a:close/>
                <a:moveTo>
                  <a:pt x="3952340" y="971739"/>
                </a:moveTo>
                <a:cubicBezTo>
                  <a:pt x="3969626" y="971504"/>
                  <a:pt x="3986991" y="978231"/>
                  <a:pt x="4001070" y="991997"/>
                </a:cubicBezTo>
                <a:cubicBezTo>
                  <a:pt x="4029227" y="1019529"/>
                  <a:pt x="4029854" y="1060830"/>
                  <a:pt x="4002320" y="1088987"/>
                </a:cubicBezTo>
                <a:cubicBezTo>
                  <a:pt x="3974788" y="1117771"/>
                  <a:pt x="3933490" y="1118398"/>
                  <a:pt x="3905331" y="1090239"/>
                </a:cubicBezTo>
                <a:cubicBezTo>
                  <a:pt x="3877172" y="1062707"/>
                  <a:pt x="3876547" y="1021407"/>
                  <a:pt x="3904079" y="993249"/>
                </a:cubicBezTo>
                <a:cubicBezTo>
                  <a:pt x="3917846" y="979170"/>
                  <a:pt x="3935054" y="971974"/>
                  <a:pt x="3952340" y="971739"/>
                </a:cubicBezTo>
                <a:close/>
                <a:moveTo>
                  <a:pt x="1283083" y="970801"/>
                </a:moveTo>
                <a:cubicBezTo>
                  <a:pt x="1298022" y="971348"/>
                  <a:pt x="1312884" y="979170"/>
                  <a:pt x="1322896" y="993875"/>
                </a:cubicBezTo>
                <a:cubicBezTo>
                  <a:pt x="1336037" y="1012647"/>
                  <a:pt x="1331656" y="1043933"/>
                  <a:pt x="1337288" y="1090864"/>
                </a:cubicBezTo>
                <a:cubicBezTo>
                  <a:pt x="1291609" y="1080854"/>
                  <a:pt x="1255316" y="1082730"/>
                  <a:pt x="1240298" y="1065835"/>
                </a:cubicBezTo>
                <a:cubicBezTo>
                  <a:pt x="1227784" y="1051443"/>
                  <a:pt x="1230286" y="1008267"/>
                  <a:pt x="1242801" y="991372"/>
                </a:cubicBezTo>
                <a:cubicBezTo>
                  <a:pt x="1253126" y="976980"/>
                  <a:pt x="1268143" y="970253"/>
                  <a:pt x="1283083" y="970801"/>
                </a:cubicBezTo>
                <a:close/>
                <a:moveTo>
                  <a:pt x="618468" y="952028"/>
                </a:moveTo>
                <a:cubicBezTo>
                  <a:pt x="629888" y="952888"/>
                  <a:pt x="641464" y="954453"/>
                  <a:pt x="652727" y="955079"/>
                </a:cubicBezTo>
                <a:cubicBezTo>
                  <a:pt x="651476" y="970096"/>
                  <a:pt x="653978" y="996377"/>
                  <a:pt x="647721" y="998880"/>
                </a:cubicBezTo>
                <a:cubicBezTo>
                  <a:pt x="627697" y="1007016"/>
                  <a:pt x="603919" y="1005764"/>
                  <a:pt x="564498" y="1010144"/>
                </a:cubicBezTo>
                <a:cubicBezTo>
                  <a:pt x="575135" y="979483"/>
                  <a:pt x="577638" y="954453"/>
                  <a:pt x="585147" y="953201"/>
                </a:cubicBezTo>
                <a:cubicBezTo>
                  <a:pt x="595785" y="951011"/>
                  <a:pt x="607048" y="951167"/>
                  <a:pt x="618468" y="952028"/>
                </a:cubicBezTo>
                <a:close/>
                <a:moveTo>
                  <a:pt x="3728716" y="947804"/>
                </a:moveTo>
                <a:cubicBezTo>
                  <a:pt x="3745298" y="947570"/>
                  <a:pt x="3762349" y="954453"/>
                  <a:pt x="3779557" y="968220"/>
                </a:cubicBezTo>
                <a:cubicBezTo>
                  <a:pt x="3807089" y="998880"/>
                  <a:pt x="3811471" y="1033296"/>
                  <a:pt x="3783312" y="1065210"/>
                </a:cubicBezTo>
                <a:cubicBezTo>
                  <a:pt x="3755778" y="1097122"/>
                  <a:pt x="3720112" y="1099624"/>
                  <a:pt x="3686322" y="1073344"/>
                </a:cubicBezTo>
                <a:cubicBezTo>
                  <a:pt x="3653784" y="1047688"/>
                  <a:pt x="3651279" y="998880"/>
                  <a:pt x="3680690" y="970096"/>
                </a:cubicBezTo>
                <a:cubicBezTo>
                  <a:pt x="3696021" y="955391"/>
                  <a:pt x="3712134" y="948039"/>
                  <a:pt x="3728716" y="947804"/>
                </a:cubicBezTo>
                <a:close/>
                <a:moveTo>
                  <a:pt x="842405" y="944128"/>
                </a:moveTo>
                <a:cubicBezTo>
                  <a:pt x="851556" y="943659"/>
                  <a:pt x="860473" y="943815"/>
                  <a:pt x="868608" y="946319"/>
                </a:cubicBezTo>
                <a:cubicBezTo>
                  <a:pt x="877368" y="948821"/>
                  <a:pt x="881748" y="968220"/>
                  <a:pt x="894890" y="992623"/>
                </a:cubicBezTo>
                <a:cubicBezTo>
                  <a:pt x="866105" y="987617"/>
                  <a:pt x="847959" y="988869"/>
                  <a:pt x="835444" y="981360"/>
                </a:cubicBezTo>
                <a:cubicBezTo>
                  <a:pt x="824807" y="975103"/>
                  <a:pt x="821677" y="958207"/>
                  <a:pt x="814795" y="945693"/>
                </a:cubicBezTo>
                <a:cubicBezTo>
                  <a:pt x="823867" y="945693"/>
                  <a:pt x="833253" y="944598"/>
                  <a:pt x="842405" y="944128"/>
                </a:cubicBezTo>
                <a:close/>
                <a:moveTo>
                  <a:pt x="3513696" y="926060"/>
                </a:moveTo>
                <a:cubicBezTo>
                  <a:pt x="3531295" y="927390"/>
                  <a:pt x="3548659" y="935681"/>
                  <a:pt x="3561799" y="950073"/>
                </a:cubicBezTo>
                <a:cubicBezTo>
                  <a:pt x="3588081" y="983862"/>
                  <a:pt x="3587454" y="1017027"/>
                  <a:pt x="3557419" y="1048313"/>
                </a:cubicBezTo>
                <a:cubicBezTo>
                  <a:pt x="3528635" y="1078350"/>
                  <a:pt x="3480452" y="1074595"/>
                  <a:pt x="3454798" y="1041430"/>
                </a:cubicBezTo>
                <a:cubicBezTo>
                  <a:pt x="3428516" y="1006389"/>
                  <a:pt x="3433521" y="972600"/>
                  <a:pt x="3464183" y="943815"/>
                </a:cubicBezTo>
                <a:cubicBezTo>
                  <a:pt x="3478263" y="930362"/>
                  <a:pt x="3496096" y="924731"/>
                  <a:pt x="3513696" y="926060"/>
                </a:cubicBezTo>
                <a:close/>
                <a:moveTo>
                  <a:pt x="3277791" y="914953"/>
                </a:moveTo>
                <a:cubicBezTo>
                  <a:pt x="3294139" y="915500"/>
                  <a:pt x="3310564" y="923166"/>
                  <a:pt x="3326520" y="936932"/>
                </a:cubicBezTo>
                <a:cubicBezTo>
                  <a:pt x="3354053" y="969471"/>
                  <a:pt x="3355304" y="1002635"/>
                  <a:pt x="3326520" y="1033922"/>
                </a:cubicBezTo>
                <a:cubicBezTo>
                  <a:pt x="3298363" y="1065210"/>
                  <a:pt x="3251432" y="1064583"/>
                  <a:pt x="3224525" y="1032044"/>
                </a:cubicBezTo>
                <a:cubicBezTo>
                  <a:pt x="3196992" y="999506"/>
                  <a:pt x="3198869" y="964465"/>
                  <a:pt x="3229530" y="935681"/>
                </a:cubicBezTo>
                <a:cubicBezTo>
                  <a:pt x="3245174" y="920976"/>
                  <a:pt x="3261443" y="914405"/>
                  <a:pt x="3277791" y="914953"/>
                </a:cubicBezTo>
                <a:close/>
                <a:moveTo>
                  <a:pt x="3068481" y="905410"/>
                </a:moveTo>
                <a:cubicBezTo>
                  <a:pt x="3085767" y="906114"/>
                  <a:pt x="3102818" y="913780"/>
                  <a:pt x="3116271" y="928171"/>
                </a:cubicBezTo>
                <a:cubicBezTo>
                  <a:pt x="3143178" y="956956"/>
                  <a:pt x="3141301" y="998255"/>
                  <a:pt x="3112517" y="1025161"/>
                </a:cubicBezTo>
                <a:cubicBezTo>
                  <a:pt x="3083733" y="1052068"/>
                  <a:pt x="3042434" y="1050191"/>
                  <a:pt x="3015527" y="1021407"/>
                </a:cubicBezTo>
                <a:cubicBezTo>
                  <a:pt x="2988620" y="992623"/>
                  <a:pt x="2990496" y="951323"/>
                  <a:pt x="3019280" y="924417"/>
                </a:cubicBezTo>
                <a:cubicBezTo>
                  <a:pt x="3033673" y="910964"/>
                  <a:pt x="3051195" y="904706"/>
                  <a:pt x="3068481" y="905410"/>
                </a:cubicBezTo>
                <a:close/>
                <a:moveTo>
                  <a:pt x="2846499" y="883744"/>
                </a:moveTo>
                <a:cubicBezTo>
                  <a:pt x="2861751" y="884057"/>
                  <a:pt x="2876925" y="890940"/>
                  <a:pt x="2891629" y="904395"/>
                </a:cubicBezTo>
                <a:cubicBezTo>
                  <a:pt x="2921040" y="931300"/>
                  <a:pt x="2921040" y="972600"/>
                  <a:pt x="2892256" y="1000757"/>
                </a:cubicBezTo>
                <a:cubicBezTo>
                  <a:pt x="2863472" y="1028916"/>
                  <a:pt x="2822799" y="1028291"/>
                  <a:pt x="2795265" y="998880"/>
                </a:cubicBezTo>
                <a:cubicBezTo>
                  <a:pt x="2767733" y="969471"/>
                  <a:pt x="2769610" y="928171"/>
                  <a:pt x="2800897" y="902516"/>
                </a:cubicBezTo>
                <a:cubicBezTo>
                  <a:pt x="2815915" y="889688"/>
                  <a:pt x="2831246" y="883431"/>
                  <a:pt x="2846499" y="883744"/>
                </a:cubicBezTo>
                <a:close/>
                <a:moveTo>
                  <a:pt x="5290096" y="883196"/>
                </a:moveTo>
                <a:cubicBezTo>
                  <a:pt x="5297762" y="883744"/>
                  <a:pt x="5305740" y="884996"/>
                  <a:pt x="5313249" y="884996"/>
                </a:cubicBezTo>
                <a:cubicBezTo>
                  <a:pt x="5307617" y="897510"/>
                  <a:pt x="5301987" y="910025"/>
                  <a:pt x="5297605" y="922540"/>
                </a:cubicBezTo>
                <a:cubicBezTo>
                  <a:pt x="5293225" y="920662"/>
                  <a:pt x="5288845" y="919412"/>
                  <a:pt x="5284465" y="917534"/>
                </a:cubicBezTo>
                <a:cubicBezTo>
                  <a:pt x="5278833" y="931300"/>
                  <a:pt x="5273828" y="945693"/>
                  <a:pt x="5268196" y="959459"/>
                </a:cubicBezTo>
                <a:cubicBezTo>
                  <a:pt x="5263816" y="968845"/>
                  <a:pt x="5258809" y="977605"/>
                  <a:pt x="5253804" y="986365"/>
                </a:cubicBezTo>
                <a:cubicBezTo>
                  <a:pt x="5247547" y="978857"/>
                  <a:pt x="5238787" y="971348"/>
                  <a:pt x="5236283" y="962587"/>
                </a:cubicBezTo>
                <a:cubicBezTo>
                  <a:pt x="5226897" y="928797"/>
                  <a:pt x="5235032" y="900013"/>
                  <a:pt x="5268821" y="885621"/>
                </a:cubicBezTo>
                <a:cubicBezTo>
                  <a:pt x="5275078" y="882805"/>
                  <a:pt x="5282431" y="882648"/>
                  <a:pt x="5290096" y="883196"/>
                </a:cubicBezTo>
                <a:close/>
                <a:moveTo>
                  <a:pt x="2627567" y="863408"/>
                </a:moveTo>
                <a:cubicBezTo>
                  <a:pt x="2644931" y="864659"/>
                  <a:pt x="2661669" y="873107"/>
                  <a:pt x="2673871" y="888750"/>
                </a:cubicBezTo>
                <a:cubicBezTo>
                  <a:pt x="2698901" y="920662"/>
                  <a:pt x="2694521" y="951323"/>
                  <a:pt x="2666989" y="980108"/>
                </a:cubicBezTo>
                <a:cubicBezTo>
                  <a:pt x="2636327" y="1004512"/>
                  <a:pt x="2605666" y="1005137"/>
                  <a:pt x="2576257" y="977605"/>
                </a:cubicBezTo>
                <a:cubicBezTo>
                  <a:pt x="2546846" y="949446"/>
                  <a:pt x="2547473" y="908774"/>
                  <a:pt x="2577507" y="881241"/>
                </a:cubicBezTo>
                <a:cubicBezTo>
                  <a:pt x="2592213" y="868100"/>
                  <a:pt x="2610203" y="862156"/>
                  <a:pt x="2627567" y="863408"/>
                </a:cubicBezTo>
                <a:close/>
                <a:moveTo>
                  <a:pt x="5072965" y="853786"/>
                </a:moveTo>
                <a:cubicBezTo>
                  <a:pt x="5088139" y="853864"/>
                  <a:pt x="5103313" y="860904"/>
                  <a:pt x="5117392" y="874983"/>
                </a:cubicBezTo>
                <a:cubicBezTo>
                  <a:pt x="5146177" y="903142"/>
                  <a:pt x="5142422" y="935054"/>
                  <a:pt x="5118018" y="965090"/>
                </a:cubicBezTo>
                <a:cubicBezTo>
                  <a:pt x="5087357" y="989495"/>
                  <a:pt x="5056070" y="992623"/>
                  <a:pt x="5027911" y="963839"/>
                </a:cubicBezTo>
                <a:cubicBezTo>
                  <a:pt x="5000379" y="935054"/>
                  <a:pt x="5000379" y="902516"/>
                  <a:pt x="5028537" y="874358"/>
                </a:cubicBezTo>
                <a:cubicBezTo>
                  <a:pt x="5042616" y="860591"/>
                  <a:pt x="5057790" y="853708"/>
                  <a:pt x="5072965" y="853786"/>
                </a:cubicBezTo>
                <a:close/>
                <a:moveTo>
                  <a:pt x="2402770" y="842289"/>
                </a:moveTo>
                <a:cubicBezTo>
                  <a:pt x="2417944" y="842758"/>
                  <a:pt x="2432962" y="849954"/>
                  <a:pt x="2447354" y="863721"/>
                </a:cubicBezTo>
                <a:cubicBezTo>
                  <a:pt x="2473635" y="888750"/>
                  <a:pt x="2473008" y="927547"/>
                  <a:pt x="2443599" y="958207"/>
                </a:cubicBezTo>
                <a:cubicBezTo>
                  <a:pt x="2417944" y="980108"/>
                  <a:pt x="2387283" y="982612"/>
                  <a:pt x="2357247" y="956956"/>
                </a:cubicBezTo>
                <a:cubicBezTo>
                  <a:pt x="2327210" y="930674"/>
                  <a:pt x="2327210" y="887498"/>
                  <a:pt x="2357247" y="861216"/>
                </a:cubicBezTo>
                <a:cubicBezTo>
                  <a:pt x="2372265" y="848077"/>
                  <a:pt x="2387596" y="841819"/>
                  <a:pt x="2402770" y="842289"/>
                </a:cubicBezTo>
                <a:close/>
                <a:moveTo>
                  <a:pt x="4850513" y="830478"/>
                </a:moveTo>
                <a:cubicBezTo>
                  <a:pt x="4865688" y="830243"/>
                  <a:pt x="4880862" y="836814"/>
                  <a:pt x="4895254" y="850580"/>
                </a:cubicBezTo>
                <a:cubicBezTo>
                  <a:pt x="4924038" y="878113"/>
                  <a:pt x="4922787" y="909399"/>
                  <a:pt x="4899635" y="940061"/>
                </a:cubicBezTo>
                <a:cubicBezTo>
                  <a:pt x="4870851" y="967593"/>
                  <a:pt x="4840188" y="971348"/>
                  <a:pt x="4808901" y="946319"/>
                </a:cubicBezTo>
                <a:cubicBezTo>
                  <a:pt x="4778867" y="921914"/>
                  <a:pt x="4776989" y="878113"/>
                  <a:pt x="4805773" y="851205"/>
                </a:cubicBezTo>
                <a:cubicBezTo>
                  <a:pt x="4820165" y="837751"/>
                  <a:pt x="4835339" y="830712"/>
                  <a:pt x="4850513" y="830478"/>
                </a:cubicBezTo>
                <a:close/>
                <a:moveTo>
                  <a:pt x="2182353" y="820700"/>
                </a:moveTo>
                <a:cubicBezTo>
                  <a:pt x="2197683" y="821795"/>
                  <a:pt x="2213014" y="829617"/>
                  <a:pt x="2227718" y="843071"/>
                </a:cubicBezTo>
                <a:cubicBezTo>
                  <a:pt x="2250245" y="874983"/>
                  <a:pt x="2251497" y="906270"/>
                  <a:pt x="2222086" y="932551"/>
                </a:cubicBezTo>
                <a:cubicBezTo>
                  <a:pt x="2192677" y="959459"/>
                  <a:pt x="2159513" y="957581"/>
                  <a:pt x="2132606" y="928171"/>
                </a:cubicBezTo>
                <a:cubicBezTo>
                  <a:pt x="2105698" y="898762"/>
                  <a:pt x="2107575" y="865598"/>
                  <a:pt x="2136986" y="838690"/>
                </a:cubicBezTo>
                <a:cubicBezTo>
                  <a:pt x="2151691" y="825237"/>
                  <a:pt x="2167022" y="819605"/>
                  <a:pt x="2182353" y="820700"/>
                </a:cubicBezTo>
                <a:close/>
                <a:moveTo>
                  <a:pt x="1957476" y="809907"/>
                </a:moveTo>
                <a:cubicBezTo>
                  <a:pt x="1972885" y="809907"/>
                  <a:pt x="1988372" y="813035"/>
                  <a:pt x="1998696" y="819292"/>
                </a:cubicBezTo>
                <a:cubicBezTo>
                  <a:pt x="2033112" y="840567"/>
                  <a:pt x="2023100" y="876861"/>
                  <a:pt x="2008708" y="903768"/>
                </a:cubicBezTo>
                <a:cubicBezTo>
                  <a:pt x="1973042" y="932551"/>
                  <a:pt x="1940503" y="935681"/>
                  <a:pt x="1912971" y="906896"/>
                </a:cubicBezTo>
                <a:cubicBezTo>
                  <a:pt x="1885437" y="878113"/>
                  <a:pt x="1884187" y="839942"/>
                  <a:pt x="1916724" y="819292"/>
                </a:cubicBezTo>
                <a:cubicBezTo>
                  <a:pt x="1926736" y="813035"/>
                  <a:pt x="1942067" y="809907"/>
                  <a:pt x="1957476" y="809907"/>
                </a:cubicBezTo>
                <a:close/>
                <a:moveTo>
                  <a:pt x="4630331" y="807872"/>
                </a:moveTo>
                <a:cubicBezTo>
                  <a:pt x="4646366" y="808185"/>
                  <a:pt x="4662479" y="814912"/>
                  <a:pt x="4676245" y="828053"/>
                </a:cubicBezTo>
                <a:cubicBezTo>
                  <a:pt x="4705029" y="856837"/>
                  <a:pt x="4705029" y="897510"/>
                  <a:pt x="4674368" y="924417"/>
                </a:cubicBezTo>
                <a:cubicBezTo>
                  <a:pt x="4644332" y="950699"/>
                  <a:pt x="4613045" y="950073"/>
                  <a:pt x="4583634" y="922540"/>
                </a:cubicBezTo>
                <a:cubicBezTo>
                  <a:pt x="4554225" y="895008"/>
                  <a:pt x="4554850" y="853708"/>
                  <a:pt x="4584886" y="826176"/>
                </a:cubicBezTo>
                <a:cubicBezTo>
                  <a:pt x="4598340" y="813661"/>
                  <a:pt x="4614296" y="807560"/>
                  <a:pt x="4630331" y="807872"/>
                </a:cubicBezTo>
                <a:close/>
                <a:moveTo>
                  <a:pt x="1746288" y="801381"/>
                </a:moveTo>
                <a:cubicBezTo>
                  <a:pt x="1761228" y="801302"/>
                  <a:pt x="1776246" y="803962"/>
                  <a:pt x="1787823" y="809281"/>
                </a:cubicBezTo>
                <a:cubicBezTo>
                  <a:pt x="1816607" y="823048"/>
                  <a:pt x="1817232" y="878738"/>
                  <a:pt x="1788448" y="895633"/>
                </a:cubicBezTo>
                <a:cubicBezTo>
                  <a:pt x="1765921" y="908774"/>
                  <a:pt x="1734634" y="907522"/>
                  <a:pt x="1718365" y="910652"/>
                </a:cubicBezTo>
                <a:cubicBezTo>
                  <a:pt x="1680194" y="875609"/>
                  <a:pt x="1676439" y="824298"/>
                  <a:pt x="1705224" y="809906"/>
                </a:cubicBezTo>
                <a:cubicBezTo>
                  <a:pt x="1716487" y="804275"/>
                  <a:pt x="1731348" y="801459"/>
                  <a:pt x="1746288" y="801381"/>
                </a:cubicBezTo>
                <a:close/>
                <a:moveTo>
                  <a:pt x="6460234" y="800521"/>
                </a:moveTo>
                <a:cubicBezTo>
                  <a:pt x="6459608" y="819292"/>
                  <a:pt x="6459608" y="838064"/>
                  <a:pt x="6458982" y="862469"/>
                </a:cubicBezTo>
                <a:cubicBezTo>
                  <a:pt x="6433952" y="864346"/>
                  <a:pt x="6417683" y="864972"/>
                  <a:pt x="6402040" y="866224"/>
                </a:cubicBezTo>
                <a:cubicBezTo>
                  <a:pt x="6408298" y="847451"/>
                  <a:pt x="6412051" y="826802"/>
                  <a:pt x="6423315" y="811158"/>
                </a:cubicBezTo>
                <a:cubicBezTo>
                  <a:pt x="6429572" y="803023"/>
                  <a:pt x="6447719" y="803648"/>
                  <a:pt x="6460234" y="800521"/>
                </a:cubicBezTo>
                <a:close/>
                <a:moveTo>
                  <a:pt x="4419612" y="794967"/>
                </a:moveTo>
                <a:cubicBezTo>
                  <a:pt x="4434864" y="795202"/>
                  <a:pt x="4450039" y="802085"/>
                  <a:pt x="4464743" y="815538"/>
                </a:cubicBezTo>
                <a:cubicBezTo>
                  <a:pt x="4494154" y="842444"/>
                  <a:pt x="4494154" y="883744"/>
                  <a:pt x="4465995" y="911902"/>
                </a:cubicBezTo>
                <a:cubicBezTo>
                  <a:pt x="4437836" y="940061"/>
                  <a:pt x="4397164" y="939435"/>
                  <a:pt x="4369631" y="910652"/>
                </a:cubicBezTo>
                <a:cubicBezTo>
                  <a:pt x="4342099" y="881867"/>
                  <a:pt x="4343351" y="840567"/>
                  <a:pt x="4374011" y="814288"/>
                </a:cubicBezTo>
                <a:cubicBezTo>
                  <a:pt x="4389029" y="801147"/>
                  <a:pt x="4404360" y="794733"/>
                  <a:pt x="4419612" y="794967"/>
                </a:cubicBezTo>
                <a:close/>
                <a:moveTo>
                  <a:pt x="4192938" y="771815"/>
                </a:moveTo>
                <a:cubicBezTo>
                  <a:pt x="4211632" y="770641"/>
                  <a:pt x="4230717" y="777368"/>
                  <a:pt x="4245109" y="792386"/>
                </a:cubicBezTo>
                <a:cubicBezTo>
                  <a:pt x="4274519" y="822421"/>
                  <a:pt x="4275144" y="855586"/>
                  <a:pt x="4247612" y="890001"/>
                </a:cubicBezTo>
                <a:cubicBezTo>
                  <a:pt x="4217576" y="918160"/>
                  <a:pt x="4183786" y="922540"/>
                  <a:pt x="4151873" y="894382"/>
                </a:cubicBezTo>
                <a:cubicBezTo>
                  <a:pt x="4119961" y="866224"/>
                  <a:pt x="4116206" y="831808"/>
                  <a:pt x="4143113" y="798643"/>
                </a:cubicBezTo>
                <a:cubicBezTo>
                  <a:pt x="4155941" y="782061"/>
                  <a:pt x="4174244" y="772988"/>
                  <a:pt x="4192938" y="771815"/>
                </a:cubicBezTo>
                <a:close/>
                <a:moveTo>
                  <a:pt x="1528687" y="769233"/>
                </a:moveTo>
                <a:cubicBezTo>
                  <a:pt x="1543314" y="769390"/>
                  <a:pt x="1556923" y="775804"/>
                  <a:pt x="1566935" y="789883"/>
                </a:cubicBezTo>
                <a:cubicBezTo>
                  <a:pt x="1581327" y="810533"/>
                  <a:pt x="1578825" y="843071"/>
                  <a:pt x="1586959" y="890628"/>
                </a:cubicBezTo>
                <a:cubicBezTo>
                  <a:pt x="1538776" y="883744"/>
                  <a:pt x="1508115" y="886873"/>
                  <a:pt x="1484963" y="874358"/>
                </a:cubicBezTo>
                <a:cubicBezTo>
                  <a:pt x="1456804" y="859341"/>
                  <a:pt x="1458682" y="806778"/>
                  <a:pt x="1484338" y="786129"/>
                </a:cubicBezTo>
                <a:cubicBezTo>
                  <a:pt x="1498417" y="775178"/>
                  <a:pt x="1514061" y="769077"/>
                  <a:pt x="1528687" y="769233"/>
                </a:cubicBezTo>
                <a:close/>
                <a:moveTo>
                  <a:pt x="1306001" y="748193"/>
                </a:moveTo>
                <a:cubicBezTo>
                  <a:pt x="1320863" y="748740"/>
                  <a:pt x="1335411" y="756405"/>
                  <a:pt x="1344797" y="771110"/>
                </a:cubicBezTo>
                <a:cubicBezTo>
                  <a:pt x="1356687" y="789257"/>
                  <a:pt x="1357312" y="831808"/>
                  <a:pt x="1344171" y="845574"/>
                </a:cubicBezTo>
                <a:cubicBezTo>
                  <a:pt x="1328528" y="861844"/>
                  <a:pt x="1292861" y="859341"/>
                  <a:pt x="1265953" y="864972"/>
                </a:cubicBezTo>
                <a:cubicBezTo>
                  <a:pt x="1259696" y="859341"/>
                  <a:pt x="1254065" y="853082"/>
                  <a:pt x="1247808" y="847451"/>
                </a:cubicBezTo>
                <a:cubicBezTo>
                  <a:pt x="1252813" y="820545"/>
                  <a:pt x="1250310" y="787379"/>
                  <a:pt x="1265328" y="767982"/>
                </a:cubicBezTo>
                <a:cubicBezTo>
                  <a:pt x="1275965" y="754216"/>
                  <a:pt x="1291139" y="747646"/>
                  <a:pt x="1306001" y="748193"/>
                </a:cubicBezTo>
                <a:close/>
                <a:moveTo>
                  <a:pt x="3979012" y="747645"/>
                </a:moveTo>
                <a:cubicBezTo>
                  <a:pt x="3995125" y="748584"/>
                  <a:pt x="4010769" y="756093"/>
                  <a:pt x="4025474" y="769234"/>
                </a:cubicBezTo>
                <a:cubicBezTo>
                  <a:pt x="4054258" y="800521"/>
                  <a:pt x="4052381" y="849328"/>
                  <a:pt x="4020467" y="873732"/>
                </a:cubicBezTo>
                <a:cubicBezTo>
                  <a:pt x="3987303" y="899388"/>
                  <a:pt x="3953514" y="897510"/>
                  <a:pt x="3923478" y="868101"/>
                </a:cubicBezTo>
                <a:cubicBezTo>
                  <a:pt x="3894693" y="839942"/>
                  <a:pt x="3897821" y="789883"/>
                  <a:pt x="3929735" y="765479"/>
                </a:cubicBezTo>
                <a:cubicBezTo>
                  <a:pt x="3946317" y="752338"/>
                  <a:pt x="3962899" y="746707"/>
                  <a:pt x="3979012" y="747645"/>
                </a:cubicBezTo>
                <a:close/>
                <a:moveTo>
                  <a:pt x="1084802" y="739510"/>
                </a:moveTo>
                <a:cubicBezTo>
                  <a:pt x="1099037" y="740605"/>
                  <a:pt x="1112960" y="744829"/>
                  <a:pt x="1120782" y="751713"/>
                </a:cubicBezTo>
                <a:cubicBezTo>
                  <a:pt x="1135174" y="764227"/>
                  <a:pt x="1130167" y="799269"/>
                  <a:pt x="1137051" y="843071"/>
                </a:cubicBezTo>
                <a:cubicBezTo>
                  <a:pt x="1093249" y="835562"/>
                  <a:pt x="1062587" y="839317"/>
                  <a:pt x="1044442" y="825550"/>
                </a:cubicBezTo>
                <a:cubicBezTo>
                  <a:pt x="1015656" y="803648"/>
                  <a:pt x="1016908" y="764853"/>
                  <a:pt x="1046945" y="746080"/>
                </a:cubicBezTo>
                <a:cubicBezTo>
                  <a:pt x="1056018" y="740449"/>
                  <a:pt x="1070566" y="738415"/>
                  <a:pt x="1084802" y="739510"/>
                </a:cubicBezTo>
                <a:close/>
                <a:moveTo>
                  <a:pt x="3737320" y="736304"/>
                </a:moveTo>
                <a:cubicBezTo>
                  <a:pt x="3756874" y="735287"/>
                  <a:pt x="3777367" y="742014"/>
                  <a:pt x="3793324" y="756719"/>
                </a:cubicBezTo>
                <a:cubicBezTo>
                  <a:pt x="3818979" y="786754"/>
                  <a:pt x="3823359" y="820545"/>
                  <a:pt x="3797704" y="854334"/>
                </a:cubicBezTo>
                <a:cubicBezTo>
                  <a:pt x="3773925" y="886247"/>
                  <a:pt x="3721364" y="889376"/>
                  <a:pt x="3693205" y="861216"/>
                </a:cubicBezTo>
                <a:cubicBezTo>
                  <a:pt x="3663796" y="831182"/>
                  <a:pt x="3661918" y="796140"/>
                  <a:pt x="3686948" y="762350"/>
                </a:cubicBezTo>
                <a:cubicBezTo>
                  <a:pt x="3699150" y="746081"/>
                  <a:pt x="3717765" y="737320"/>
                  <a:pt x="3737320" y="736304"/>
                </a:cubicBezTo>
                <a:close/>
                <a:moveTo>
                  <a:pt x="852182" y="735678"/>
                </a:moveTo>
                <a:cubicBezTo>
                  <a:pt x="862507" y="736225"/>
                  <a:pt x="872988" y="737320"/>
                  <a:pt x="883625" y="737946"/>
                </a:cubicBezTo>
                <a:cubicBezTo>
                  <a:pt x="881123" y="751087"/>
                  <a:pt x="879245" y="764227"/>
                  <a:pt x="874240" y="793011"/>
                </a:cubicBezTo>
                <a:cubicBezTo>
                  <a:pt x="847959" y="782999"/>
                  <a:pt x="829187" y="777367"/>
                  <a:pt x="812291" y="767982"/>
                </a:cubicBezTo>
                <a:cubicBezTo>
                  <a:pt x="809788" y="766105"/>
                  <a:pt x="816672" y="737321"/>
                  <a:pt x="821677" y="736695"/>
                </a:cubicBezTo>
                <a:cubicBezTo>
                  <a:pt x="831689" y="735130"/>
                  <a:pt x="841858" y="735130"/>
                  <a:pt x="852182" y="735678"/>
                </a:cubicBezTo>
                <a:close/>
                <a:moveTo>
                  <a:pt x="5976731" y="718510"/>
                </a:moveTo>
                <a:cubicBezTo>
                  <a:pt x="5985491" y="719527"/>
                  <a:pt x="5994212" y="722773"/>
                  <a:pt x="6002190" y="728561"/>
                </a:cubicBezTo>
                <a:cubicBezTo>
                  <a:pt x="6011576" y="735443"/>
                  <a:pt x="6020963" y="749835"/>
                  <a:pt x="6020336" y="759847"/>
                </a:cubicBezTo>
                <a:cubicBezTo>
                  <a:pt x="6020336" y="767982"/>
                  <a:pt x="6004694" y="778619"/>
                  <a:pt x="5994682" y="781122"/>
                </a:cubicBezTo>
                <a:cubicBezTo>
                  <a:pt x="5970903" y="787379"/>
                  <a:pt x="5945248" y="789883"/>
                  <a:pt x="5902072" y="796766"/>
                </a:cubicBezTo>
                <a:cubicBezTo>
                  <a:pt x="5908330" y="780496"/>
                  <a:pt x="5913335" y="771110"/>
                  <a:pt x="5915838" y="761099"/>
                </a:cubicBezTo>
                <a:cubicBezTo>
                  <a:pt x="5923817" y="732471"/>
                  <a:pt x="5950450" y="715459"/>
                  <a:pt x="5976731" y="718510"/>
                </a:cubicBezTo>
                <a:close/>
                <a:moveTo>
                  <a:pt x="3521204" y="713542"/>
                </a:moveTo>
                <a:cubicBezTo>
                  <a:pt x="3540680" y="713855"/>
                  <a:pt x="3560235" y="721364"/>
                  <a:pt x="3573689" y="735443"/>
                </a:cubicBezTo>
                <a:cubicBezTo>
                  <a:pt x="3600595" y="763602"/>
                  <a:pt x="3598718" y="813661"/>
                  <a:pt x="3569934" y="839942"/>
                </a:cubicBezTo>
                <a:cubicBezTo>
                  <a:pt x="3541150" y="866224"/>
                  <a:pt x="3488587" y="863721"/>
                  <a:pt x="3465435" y="833685"/>
                </a:cubicBezTo>
                <a:cubicBezTo>
                  <a:pt x="3440406" y="801146"/>
                  <a:pt x="3441031" y="766105"/>
                  <a:pt x="3469190" y="734818"/>
                </a:cubicBezTo>
                <a:cubicBezTo>
                  <a:pt x="3482330" y="720113"/>
                  <a:pt x="3501728" y="713230"/>
                  <a:pt x="3521204" y="713542"/>
                </a:cubicBezTo>
                <a:close/>
                <a:moveTo>
                  <a:pt x="3294842" y="692111"/>
                </a:moveTo>
                <a:cubicBezTo>
                  <a:pt x="3314475" y="691329"/>
                  <a:pt x="3334655" y="697899"/>
                  <a:pt x="3349047" y="711666"/>
                </a:cubicBezTo>
                <a:cubicBezTo>
                  <a:pt x="3378456" y="739198"/>
                  <a:pt x="3377831" y="789257"/>
                  <a:pt x="3348421" y="816790"/>
                </a:cubicBezTo>
                <a:cubicBezTo>
                  <a:pt x="3320889" y="841820"/>
                  <a:pt x="3275209" y="841820"/>
                  <a:pt x="3247052" y="814912"/>
                </a:cubicBezTo>
                <a:cubicBezTo>
                  <a:pt x="3221396" y="784251"/>
                  <a:pt x="3218893" y="750460"/>
                  <a:pt x="3243922" y="716671"/>
                </a:cubicBezTo>
                <a:cubicBezTo>
                  <a:pt x="3256124" y="701028"/>
                  <a:pt x="3275209" y="692893"/>
                  <a:pt x="3294842" y="692111"/>
                </a:cubicBezTo>
                <a:close/>
                <a:moveTo>
                  <a:pt x="5748061" y="691407"/>
                </a:moveTo>
                <a:cubicBezTo>
                  <a:pt x="5763001" y="690859"/>
                  <a:pt x="5777549" y="696960"/>
                  <a:pt x="5788186" y="710414"/>
                </a:cubicBezTo>
                <a:cubicBezTo>
                  <a:pt x="5803830" y="729811"/>
                  <a:pt x="5801953" y="763602"/>
                  <a:pt x="5812590" y="812410"/>
                </a:cubicBezTo>
                <a:cubicBezTo>
                  <a:pt x="5763157" y="804901"/>
                  <a:pt x="5729993" y="809281"/>
                  <a:pt x="5709344" y="794889"/>
                </a:cubicBezTo>
                <a:cubicBezTo>
                  <a:pt x="5679934" y="775491"/>
                  <a:pt x="5681185" y="738573"/>
                  <a:pt x="5705589" y="712291"/>
                </a:cubicBezTo>
                <a:cubicBezTo>
                  <a:pt x="5717791" y="699150"/>
                  <a:pt x="5733122" y="691954"/>
                  <a:pt x="5748061" y="691407"/>
                </a:cubicBezTo>
                <a:close/>
                <a:moveTo>
                  <a:pt x="197657" y="683507"/>
                </a:moveTo>
                <a:cubicBezTo>
                  <a:pt x="209859" y="684132"/>
                  <a:pt x="221904" y="687261"/>
                  <a:pt x="230352" y="692892"/>
                </a:cubicBezTo>
                <a:cubicBezTo>
                  <a:pt x="241614" y="700402"/>
                  <a:pt x="235984" y="731689"/>
                  <a:pt x="239738" y="768607"/>
                </a:cubicBezTo>
                <a:cubicBezTo>
                  <a:pt x="202819" y="759847"/>
                  <a:pt x="174034" y="761099"/>
                  <a:pt x="160894" y="747333"/>
                </a:cubicBezTo>
                <a:cubicBezTo>
                  <a:pt x="150882" y="736695"/>
                  <a:pt x="154637" y="693519"/>
                  <a:pt x="164024" y="689139"/>
                </a:cubicBezTo>
                <a:cubicBezTo>
                  <a:pt x="173096" y="684758"/>
                  <a:pt x="185455" y="682881"/>
                  <a:pt x="197657" y="683507"/>
                </a:cubicBezTo>
                <a:close/>
                <a:moveTo>
                  <a:pt x="3089834" y="680691"/>
                </a:moveTo>
                <a:cubicBezTo>
                  <a:pt x="3106259" y="681004"/>
                  <a:pt x="3122528" y="688200"/>
                  <a:pt x="3138171" y="702279"/>
                </a:cubicBezTo>
                <a:cubicBezTo>
                  <a:pt x="3168207" y="729811"/>
                  <a:pt x="3166330" y="777994"/>
                  <a:pt x="3136295" y="805526"/>
                </a:cubicBezTo>
                <a:cubicBezTo>
                  <a:pt x="3108137" y="831182"/>
                  <a:pt x="3064961" y="829930"/>
                  <a:pt x="3038679" y="803648"/>
                </a:cubicBezTo>
                <a:cubicBezTo>
                  <a:pt x="3009270" y="774865"/>
                  <a:pt x="3009270" y="726683"/>
                  <a:pt x="3040556" y="700402"/>
                </a:cubicBezTo>
                <a:cubicBezTo>
                  <a:pt x="3056826" y="686948"/>
                  <a:pt x="3073408" y="680378"/>
                  <a:pt x="3089834" y="680691"/>
                </a:cubicBezTo>
                <a:close/>
                <a:moveTo>
                  <a:pt x="5538360" y="679674"/>
                </a:moveTo>
                <a:cubicBezTo>
                  <a:pt x="5556194" y="680065"/>
                  <a:pt x="5574184" y="687574"/>
                  <a:pt x="5581693" y="701653"/>
                </a:cubicBezTo>
                <a:cubicBezTo>
                  <a:pt x="5594208" y="724181"/>
                  <a:pt x="5592330" y="755467"/>
                  <a:pt x="5594833" y="771737"/>
                </a:cubicBezTo>
                <a:cubicBezTo>
                  <a:pt x="5559166" y="808655"/>
                  <a:pt x="5507855" y="811158"/>
                  <a:pt x="5494714" y="782374"/>
                </a:cubicBezTo>
                <a:cubicBezTo>
                  <a:pt x="5484077" y="759222"/>
                  <a:pt x="5484702" y="722928"/>
                  <a:pt x="5495966" y="700402"/>
                </a:cubicBezTo>
                <a:cubicBezTo>
                  <a:pt x="5502849" y="686009"/>
                  <a:pt x="5520526" y="679283"/>
                  <a:pt x="5538360" y="679674"/>
                </a:cubicBezTo>
                <a:close/>
                <a:moveTo>
                  <a:pt x="5315830" y="666064"/>
                </a:moveTo>
                <a:cubicBezTo>
                  <a:pt x="5331239" y="665986"/>
                  <a:pt x="5346726" y="669115"/>
                  <a:pt x="5357051" y="675372"/>
                </a:cubicBezTo>
                <a:cubicBezTo>
                  <a:pt x="5390842" y="696022"/>
                  <a:pt x="5382080" y="732315"/>
                  <a:pt x="5367063" y="759847"/>
                </a:cubicBezTo>
                <a:cubicBezTo>
                  <a:pt x="5332021" y="788006"/>
                  <a:pt x="5300109" y="791760"/>
                  <a:pt x="5271951" y="763602"/>
                </a:cubicBezTo>
                <a:cubicBezTo>
                  <a:pt x="5244419" y="734818"/>
                  <a:pt x="5242540" y="696647"/>
                  <a:pt x="5275079" y="675998"/>
                </a:cubicBezTo>
                <a:cubicBezTo>
                  <a:pt x="5285091" y="669428"/>
                  <a:pt x="5300421" y="666143"/>
                  <a:pt x="5315830" y="666064"/>
                </a:cubicBezTo>
                <a:close/>
                <a:moveTo>
                  <a:pt x="2863706" y="661919"/>
                </a:moveTo>
                <a:cubicBezTo>
                  <a:pt x="2880992" y="661137"/>
                  <a:pt x="2898513" y="667238"/>
                  <a:pt x="2912905" y="680378"/>
                </a:cubicBezTo>
                <a:cubicBezTo>
                  <a:pt x="2942315" y="706659"/>
                  <a:pt x="2944192" y="748583"/>
                  <a:pt x="2917285" y="777367"/>
                </a:cubicBezTo>
                <a:cubicBezTo>
                  <a:pt x="2890379" y="806151"/>
                  <a:pt x="2849080" y="808030"/>
                  <a:pt x="2820296" y="781749"/>
                </a:cubicBezTo>
                <a:cubicBezTo>
                  <a:pt x="2791510" y="754841"/>
                  <a:pt x="2789634" y="713541"/>
                  <a:pt x="2815914" y="684758"/>
                </a:cubicBezTo>
                <a:cubicBezTo>
                  <a:pt x="2829368" y="670366"/>
                  <a:pt x="2846420" y="662701"/>
                  <a:pt x="2863706" y="661919"/>
                </a:cubicBezTo>
                <a:close/>
                <a:moveTo>
                  <a:pt x="2647669" y="640252"/>
                </a:moveTo>
                <a:cubicBezTo>
                  <a:pt x="2662765" y="640956"/>
                  <a:pt x="2677626" y="648152"/>
                  <a:pt x="2692018" y="661606"/>
                </a:cubicBezTo>
                <a:cubicBezTo>
                  <a:pt x="2721428" y="689139"/>
                  <a:pt x="2720177" y="729185"/>
                  <a:pt x="2691393" y="757344"/>
                </a:cubicBezTo>
                <a:cubicBezTo>
                  <a:pt x="2662609" y="784876"/>
                  <a:pt x="2621935" y="782999"/>
                  <a:pt x="2595029" y="753590"/>
                </a:cubicBezTo>
                <a:cubicBezTo>
                  <a:pt x="2568747" y="724805"/>
                  <a:pt x="2570625" y="682882"/>
                  <a:pt x="2601911" y="657851"/>
                </a:cubicBezTo>
                <a:cubicBezTo>
                  <a:pt x="2617242" y="645336"/>
                  <a:pt x="2632573" y="639548"/>
                  <a:pt x="2647669" y="640252"/>
                </a:cubicBezTo>
                <a:close/>
                <a:moveTo>
                  <a:pt x="5096508" y="632743"/>
                </a:moveTo>
                <a:cubicBezTo>
                  <a:pt x="5112386" y="632509"/>
                  <a:pt x="5127404" y="639392"/>
                  <a:pt x="5141796" y="654098"/>
                </a:cubicBezTo>
                <a:cubicBezTo>
                  <a:pt x="5168702" y="682882"/>
                  <a:pt x="5168077" y="716046"/>
                  <a:pt x="5139293" y="743578"/>
                </a:cubicBezTo>
                <a:cubicBezTo>
                  <a:pt x="5109884" y="771110"/>
                  <a:pt x="5077345" y="769859"/>
                  <a:pt x="5049186" y="741700"/>
                </a:cubicBezTo>
                <a:cubicBezTo>
                  <a:pt x="5019777" y="711666"/>
                  <a:pt x="5027911" y="681003"/>
                  <a:pt x="5046058" y="654098"/>
                </a:cubicBezTo>
                <a:cubicBezTo>
                  <a:pt x="5063892" y="640331"/>
                  <a:pt x="5080630" y="632978"/>
                  <a:pt x="5096508" y="632743"/>
                </a:cubicBezTo>
                <a:close/>
                <a:moveTo>
                  <a:pt x="2424905" y="618899"/>
                </a:moveTo>
                <a:cubicBezTo>
                  <a:pt x="2440001" y="619368"/>
                  <a:pt x="2454862" y="626564"/>
                  <a:pt x="2469255" y="640331"/>
                </a:cubicBezTo>
                <a:cubicBezTo>
                  <a:pt x="2498039" y="667863"/>
                  <a:pt x="2496787" y="709162"/>
                  <a:pt x="2466751" y="735443"/>
                </a:cubicBezTo>
                <a:cubicBezTo>
                  <a:pt x="2436089" y="761724"/>
                  <a:pt x="2406055" y="759222"/>
                  <a:pt x="2380399" y="737946"/>
                </a:cubicBezTo>
                <a:cubicBezTo>
                  <a:pt x="2347860" y="705409"/>
                  <a:pt x="2348487" y="663483"/>
                  <a:pt x="2379148" y="637828"/>
                </a:cubicBezTo>
                <a:cubicBezTo>
                  <a:pt x="2394479" y="624687"/>
                  <a:pt x="2409809" y="618430"/>
                  <a:pt x="2424905" y="618899"/>
                </a:cubicBezTo>
                <a:close/>
                <a:moveTo>
                  <a:pt x="4872962" y="608652"/>
                </a:moveTo>
                <a:cubicBezTo>
                  <a:pt x="4888214" y="608574"/>
                  <a:pt x="4903388" y="615301"/>
                  <a:pt x="4917780" y="629067"/>
                </a:cubicBezTo>
                <a:cubicBezTo>
                  <a:pt x="4946564" y="656600"/>
                  <a:pt x="4945314" y="688512"/>
                  <a:pt x="4921535" y="719174"/>
                </a:cubicBezTo>
                <a:cubicBezTo>
                  <a:pt x="4892751" y="746707"/>
                  <a:pt x="4862090" y="750460"/>
                  <a:pt x="4830178" y="724805"/>
                </a:cubicBezTo>
                <a:cubicBezTo>
                  <a:pt x="4799516" y="699776"/>
                  <a:pt x="4798264" y="655973"/>
                  <a:pt x="4827673" y="629067"/>
                </a:cubicBezTo>
                <a:cubicBezTo>
                  <a:pt x="4842379" y="615613"/>
                  <a:pt x="4857710" y="608730"/>
                  <a:pt x="4872962" y="608652"/>
                </a:cubicBezTo>
                <a:close/>
                <a:moveTo>
                  <a:pt x="2204331" y="598563"/>
                </a:moveTo>
                <a:cubicBezTo>
                  <a:pt x="2219427" y="599188"/>
                  <a:pt x="2234289" y="606541"/>
                  <a:pt x="2248368" y="620307"/>
                </a:cubicBezTo>
                <a:cubicBezTo>
                  <a:pt x="2274022" y="645336"/>
                  <a:pt x="2272772" y="684132"/>
                  <a:pt x="2243362" y="714169"/>
                </a:cubicBezTo>
                <a:cubicBezTo>
                  <a:pt x="2218332" y="735443"/>
                  <a:pt x="2187670" y="737946"/>
                  <a:pt x="2158261" y="712291"/>
                </a:cubicBezTo>
                <a:cubicBezTo>
                  <a:pt x="2128851" y="686009"/>
                  <a:pt x="2128851" y="642834"/>
                  <a:pt x="2158886" y="617177"/>
                </a:cubicBezTo>
                <a:cubicBezTo>
                  <a:pt x="2173904" y="604038"/>
                  <a:pt x="2189235" y="597937"/>
                  <a:pt x="2204331" y="598563"/>
                </a:cubicBezTo>
                <a:close/>
                <a:moveTo>
                  <a:pt x="4650433" y="584639"/>
                </a:moveTo>
                <a:cubicBezTo>
                  <a:pt x="4665451" y="584326"/>
                  <a:pt x="4680625" y="590584"/>
                  <a:pt x="4695642" y="603412"/>
                </a:cubicBezTo>
                <a:cubicBezTo>
                  <a:pt x="4725679" y="629692"/>
                  <a:pt x="4726929" y="670366"/>
                  <a:pt x="4700649" y="698525"/>
                </a:cubicBezTo>
                <a:cubicBezTo>
                  <a:pt x="4673116" y="727934"/>
                  <a:pt x="4633069" y="728561"/>
                  <a:pt x="4604910" y="700402"/>
                </a:cubicBezTo>
                <a:cubicBezTo>
                  <a:pt x="4576751" y="672243"/>
                  <a:pt x="4576751" y="632196"/>
                  <a:pt x="4606161" y="605289"/>
                </a:cubicBezTo>
                <a:cubicBezTo>
                  <a:pt x="4620553" y="591835"/>
                  <a:pt x="4635415" y="584952"/>
                  <a:pt x="4650433" y="584639"/>
                </a:cubicBezTo>
                <a:close/>
                <a:moveTo>
                  <a:pt x="1977578" y="577365"/>
                </a:moveTo>
                <a:cubicBezTo>
                  <a:pt x="1992753" y="577287"/>
                  <a:pt x="2008396" y="583701"/>
                  <a:pt x="2023726" y="595278"/>
                </a:cubicBezTo>
                <a:cubicBezTo>
                  <a:pt x="2048756" y="625312"/>
                  <a:pt x="2052511" y="656600"/>
                  <a:pt x="2024978" y="685385"/>
                </a:cubicBezTo>
                <a:cubicBezTo>
                  <a:pt x="1998071" y="714169"/>
                  <a:pt x="1964907" y="714794"/>
                  <a:pt x="1936748" y="687262"/>
                </a:cubicBezTo>
                <a:cubicBezTo>
                  <a:pt x="1907964" y="660355"/>
                  <a:pt x="1907339" y="627191"/>
                  <a:pt x="1934246" y="598405"/>
                </a:cubicBezTo>
                <a:cubicBezTo>
                  <a:pt x="1947699" y="584013"/>
                  <a:pt x="1962404" y="577443"/>
                  <a:pt x="1977578" y="577365"/>
                </a:cubicBezTo>
                <a:close/>
                <a:moveTo>
                  <a:pt x="1759038" y="566180"/>
                </a:moveTo>
                <a:cubicBezTo>
                  <a:pt x="1774369" y="566493"/>
                  <a:pt x="1789699" y="569935"/>
                  <a:pt x="1799710" y="576506"/>
                </a:cubicBezTo>
                <a:cubicBezTo>
                  <a:pt x="1831624" y="597780"/>
                  <a:pt x="1825992" y="634074"/>
                  <a:pt x="1802840" y="664735"/>
                </a:cubicBezTo>
                <a:cubicBezTo>
                  <a:pt x="1771553" y="687887"/>
                  <a:pt x="1739640" y="691642"/>
                  <a:pt x="1712733" y="662231"/>
                </a:cubicBezTo>
                <a:cubicBezTo>
                  <a:pt x="1686451" y="633447"/>
                  <a:pt x="1685826" y="595278"/>
                  <a:pt x="1718365" y="574628"/>
                </a:cubicBezTo>
                <a:cubicBezTo>
                  <a:pt x="1728377" y="568683"/>
                  <a:pt x="1743708" y="565867"/>
                  <a:pt x="1759038" y="566180"/>
                </a:cubicBezTo>
                <a:close/>
                <a:moveTo>
                  <a:pt x="4428529" y="561878"/>
                </a:moveTo>
                <a:cubicBezTo>
                  <a:pt x="4445815" y="561644"/>
                  <a:pt x="4463180" y="568371"/>
                  <a:pt x="4477259" y="582137"/>
                </a:cubicBezTo>
                <a:cubicBezTo>
                  <a:pt x="4505417" y="609669"/>
                  <a:pt x="4506043" y="650968"/>
                  <a:pt x="4478510" y="679127"/>
                </a:cubicBezTo>
                <a:cubicBezTo>
                  <a:pt x="4450978" y="707284"/>
                  <a:pt x="4409679" y="707911"/>
                  <a:pt x="4381520" y="680378"/>
                </a:cubicBezTo>
                <a:cubicBezTo>
                  <a:pt x="4353361" y="652846"/>
                  <a:pt x="4352736" y="611546"/>
                  <a:pt x="4380268" y="583388"/>
                </a:cubicBezTo>
                <a:cubicBezTo>
                  <a:pt x="4394035" y="569308"/>
                  <a:pt x="4411243" y="562113"/>
                  <a:pt x="4428529" y="561878"/>
                </a:cubicBezTo>
                <a:close/>
                <a:moveTo>
                  <a:pt x="4211866" y="558984"/>
                </a:moveTo>
                <a:cubicBezTo>
                  <a:pt x="4228370" y="559766"/>
                  <a:pt x="4244483" y="567432"/>
                  <a:pt x="4259501" y="582137"/>
                </a:cubicBezTo>
                <a:cubicBezTo>
                  <a:pt x="4288285" y="610295"/>
                  <a:pt x="4285156" y="659103"/>
                  <a:pt x="4254495" y="685385"/>
                </a:cubicBezTo>
                <a:cubicBezTo>
                  <a:pt x="4225710" y="709789"/>
                  <a:pt x="4182534" y="707911"/>
                  <a:pt x="4156253" y="680378"/>
                </a:cubicBezTo>
                <a:cubicBezTo>
                  <a:pt x="4128721" y="650968"/>
                  <a:pt x="4130598" y="602160"/>
                  <a:pt x="4161885" y="577130"/>
                </a:cubicBezTo>
                <a:cubicBezTo>
                  <a:pt x="4178467" y="564303"/>
                  <a:pt x="4195362" y="558202"/>
                  <a:pt x="4211866" y="558984"/>
                </a:cubicBezTo>
                <a:close/>
                <a:moveTo>
                  <a:pt x="1610737" y="550224"/>
                </a:moveTo>
                <a:cubicBezTo>
                  <a:pt x="1600726" y="597780"/>
                  <a:pt x="1601977" y="629067"/>
                  <a:pt x="1588210" y="651593"/>
                </a:cubicBezTo>
                <a:cubicBezTo>
                  <a:pt x="1571315" y="679127"/>
                  <a:pt x="1518754" y="674746"/>
                  <a:pt x="1499980" y="647214"/>
                </a:cubicBezTo>
                <a:cubicBezTo>
                  <a:pt x="1479958" y="618430"/>
                  <a:pt x="1478706" y="583388"/>
                  <a:pt x="1508115" y="564616"/>
                </a:cubicBezTo>
                <a:cubicBezTo>
                  <a:pt x="1529391" y="551475"/>
                  <a:pt x="1562555" y="555855"/>
                  <a:pt x="1610737" y="550224"/>
                </a:cubicBezTo>
                <a:close/>
                <a:moveTo>
                  <a:pt x="3979403" y="536771"/>
                </a:moveTo>
                <a:cubicBezTo>
                  <a:pt x="3998879" y="535050"/>
                  <a:pt x="4019216" y="540525"/>
                  <a:pt x="4034234" y="553354"/>
                </a:cubicBezTo>
                <a:cubicBezTo>
                  <a:pt x="4063018" y="577756"/>
                  <a:pt x="4066147" y="629067"/>
                  <a:pt x="4040491" y="657851"/>
                </a:cubicBezTo>
                <a:cubicBezTo>
                  <a:pt x="4014210" y="687262"/>
                  <a:pt x="3962899" y="689765"/>
                  <a:pt x="3935992" y="661606"/>
                </a:cubicBezTo>
                <a:cubicBezTo>
                  <a:pt x="3907208" y="631571"/>
                  <a:pt x="3905331" y="597155"/>
                  <a:pt x="3929735" y="563364"/>
                </a:cubicBezTo>
                <a:cubicBezTo>
                  <a:pt x="3941311" y="547408"/>
                  <a:pt x="3959927" y="538491"/>
                  <a:pt x="3979403" y="536771"/>
                </a:cubicBezTo>
                <a:close/>
                <a:moveTo>
                  <a:pt x="1308035" y="536692"/>
                </a:moveTo>
                <a:cubicBezTo>
                  <a:pt x="1323053" y="535206"/>
                  <a:pt x="1338853" y="540838"/>
                  <a:pt x="1350429" y="553354"/>
                </a:cubicBezTo>
                <a:cubicBezTo>
                  <a:pt x="1367324" y="571499"/>
                  <a:pt x="1366697" y="605915"/>
                  <a:pt x="1373581" y="632821"/>
                </a:cubicBezTo>
                <a:cubicBezTo>
                  <a:pt x="1367949" y="639704"/>
                  <a:pt x="1362317" y="645962"/>
                  <a:pt x="1356687" y="652219"/>
                </a:cubicBezTo>
                <a:cubicBezTo>
                  <a:pt x="1329153" y="648466"/>
                  <a:pt x="1293487" y="653471"/>
                  <a:pt x="1276592" y="637828"/>
                </a:cubicBezTo>
                <a:cubicBezTo>
                  <a:pt x="1262200" y="625312"/>
                  <a:pt x="1259696" y="582763"/>
                  <a:pt x="1270335" y="562739"/>
                </a:cubicBezTo>
                <a:cubicBezTo>
                  <a:pt x="1278782" y="546783"/>
                  <a:pt x="1293017" y="538179"/>
                  <a:pt x="1308035" y="536692"/>
                </a:cubicBezTo>
                <a:close/>
                <a:moveTo>
                  <a:pt x="1153946" y="521440"/>
                </a:moveTo>
                <a:cubicBezTo>
                  <a:pt x="1142682" y="567119"/>
                  <a:pt x="1143934" y="602786"/>
                  <a:pt x="1127039" y="617177"/>
                </a:cubicBezTo>
                <a:cubicBezTo>
                  <a:pt x="1112647" y="629692"/>
                  <a:pt x="1070097" y="626564"/>
                  <a:pt x="1053202" y="613424"/>
                </a:cubicBezTo>
                <a:cubicBezTo>
                  <a:pt x="1025668" y="592148"/>
                  <a:pt x="1028173" y="553354"/>
                  <a:pt x="1057582" y="533955"/>
                </a:cubicBezTo>
                <a:cubicBezTo>
                  <a:pt x="1076354" y="520813"/>
                  <a:pt x="1107015" y="526445"/>
                  <a:pt x="1153946" y="521440"/>
                </a:cubicBezTo>
                <a:close/>
                <a:moveTo>
                  <a:pt x="6239346" y="516433"/>
                </a:moveTo>
                <a:cubicBezTo>
                  <a:pt x="6226206" y="537084"/>
                  <a:pt x="6223702" y="547721"/>
                  <a:pt x="6216820" y="550849"/>
                </a:cubicBezTo>
                <a:cubicBezTo>
                  <a:pt x="6202428" y="558359"/>
                  <a:pt x="6185533" y="562114"/>
                  <a:pt x="6169264" y="567119"/>
                </a:cubicBezTo>
                <a:cubicBezTo>
                  <a:pt x="6172392" y="555855"/>
                  <a:pt x="6171766" y="540212"/>
                  <a:pt x="6178650" y="535832"/>
                </a:cubicBezTo>
                <a:cubicBezTo>
                  <a:pt x="6191790" y="527070"/>
                  <a:pt x="6208685" y="525195"/>
                  <a:pt x="6239346" y="516433"/>
                </a:cubicBezTo>
                <a:close/>
                <a:moveTo>
                  <a:pt x="928679" y="514557"/>
                </a:moveTo>
                <a:cubicBezTo>
                  <a:pt x="920544" y="550224"/>
                  <a:pt x="920544" y="570873"/>
                  <a:pt x="911159" y="585891"/>
                </a:cubicBezTo>
                <a:cubicBezTo>
                  <a:pt x="905527" y="594651"/>
                  <a:pt x="886128" y="594651"/>
                  <a:pt x="872988" y="598405"/>
                </a:cubicBezTo>
                <a:cubicBezTo>
                  <a:pt x="876118" y="579634"/>
                  <a:pt x="877368" y="559611"/>
                  <a:pt x="884251" y="542089"/>
                </a:cubicBezTo>
                <a:cubicBezTo>
                  <a:pt x="887380" y="533955"/>
                  <a:pt x="902397" y="530200"/>
                  <a:pt x="928679" y="514557"/>
                </a:cubicBezTo>
                <a:close/>
                <a:moveTo>
                  <a:pt x="3767121" y="514088"/>
                </a:moveTo>
                <a:cubicBezTo>
                  <a:pt x="3786597" y="514714"/>
                  <a:pt x="3805838" y="522066"/>
                  <a:pt x="3818979" y="535832"/>
                </a:cubicBezTo>
                <a:cubicBezTo>
                  <a:pt x="3845260" y="563991"/>
                  <a:pt x="3843383" y="614675"/>
                  <a:pt x="3815851" y="640956"/>
                </a:cubicBezTo>
                <a:cubicBezTo>
                  <a:pt x="3787692" y="667237"/>
                  <a:pt x="3737006" y="665360"/>
                  <a:pt x="3710725" y="637828"/>
                </a:cubicBezTo>
                <a:cubicBezTo>
                  <a:pt x="3684445" y="609669"/>
                  <a:pt x="3685696" y="558984"/>
                  <a:pt x="3713854" y="532703"/>
                </a:cubicBezTo>
                <a:cubicBezTo>
                  <a:pt x="3727934" y="519563"/>
                  <a:pt x="3747645" y="513462"/>
                  <a:pt x="3767121" y="514088"/>
                </a:cubicBezTo>
                <a:close/>
                <a:moveTo>
                  <a:pt x="5980133" y="496097"/>
                </a:moveTo>
                <a:cubicBezTo>
                  <a:pt x="5992648" y="494377"/>
                  <a:pt x="6006883" y="499226"/>
                  <a:pt x="6020336" y="512680"/>
                </a:cubicBezTo>
                <a:cubicBezTo>
                  <a:pt x="6044115" y="536457"/>
                  <a:pt x="6064764" y="558984"/>
                  <a:pt x="6020963" y="605289"/>
                </a:cubicBezTo>
                <a:cubicBezTo>
                  <a:pt x="6006571" y="603412"/>
                  <a:pt x="5971530" y="607792"/>
                  <a:pt x="5955260" y="592775"/>
                </a:cubicBezTo>
                <a:cubicBezTo>
                  <a:pt x="5941494" y="579634"/>
                  <a:pt x="5940242" y="538960"/>
                  <a:pt x="5950254" y="518937"/>
                </a:cubicBezTo>
                <a:cubicBezTo>
                  <a:pt x="5956824" y="506109"/>
                  <a:pt x="5967618" y="497818"/>
                  <a:pt x="5980133" y="496097"/>
                </a:cubicBezTo>
                <a:close/>
                <a:moveTo>
                  <a:pt x="3545060" y="491795"/>
                </a:moveTo>
                <a:cubicBezTo>
                  <a:pt x="3564771" y="492343"/>
                  <a:pt x="3584326" y="499539"/>
                  <a:pt x="3597466" y="513305"/>
                </a:cubicBezTo>
                <a:cubicBezTo>
                  <a:pt x="3623122" y="540837"/>
                  <a:pt x="3621870" y="592775"/>
                  <a:pt x="3594338" y="619055"/>
                </a:cubicBezTo>
                <a:cubicBezTo>
                  <a:pt x="3566179" y="645336"/>
                  <a:pt x="3514243" y="644085"/>
                  <a:pt x="3488587" y="615926"/>
                </a:cubicBezTo>
                <a:cubicBezTo>
                  <a:pt x="3462306" y="588394"/>
                  <a:pt x="3464183" y="536457"/>
                  <a:pt x="3491716" y="510175"/>
                </a:cubicBezTo>
                <a:cubicBezTo>
                  <a:pt x="3505482" y="497348"/>
                  <a:pt x="3525350" y="491248"/>
                  <a:pt x="3545060" y="491795"/>
                </a:cubicBezTo>
                <a:close/>
                <a:moveTo>
                  <a:pt x="407124" y="478811"/>
                </a:moveTo>
                <a:cubicBezTo>
                  <a:pt x="413224" y="478107"/>
                  <a:pt x="418387" y="477950"/>
                  <a:pt x="419951" y="480141"/>
                </a:cubicBezTo>
                <a:cubicBezTo>
                  <a:pt x="433717" y="502043"/>
                  <a:pt x="443730" y="525820"/>
                  <a:pt x="463754" y="567119"/>
                </a:cubicBezTo>
                <a:cubicBezTo>
                  <a:pt x="427460" y="554604"/>
                  <a:pt x="402431" y="553354"/>
                  <a:pt x="394921" y="541464"/>
                </a:cubicBezTo>
                <a:cubicBezTo>
                  <a:pt x="385536" y="525820"/>
                  <a:pt x="389916" y="501415"/>
                  <a:pt x="388664" y="480766"/>
                </a:cubicBezTo>
                <a:cubicBezTo>
                  <a:pt x="393983" y="480766"/>
                  <a:pt x="401022" y="479515"/>
                  <a:pt x="407124" y="478811"/>
                </a:cubicBezTo>
                <a:close/>
                <a:moveTo>
                  <a:pt x="5770353" y="469894"/>
                </a:moveTo>
                <a:cubicBezTo>
                  <a:pt x="5785215" y="469347"/>
                  <a:pt x="5799763" y="475448"/>
                  <a:pt x="5810713" y="488901"/>
                </a:cubicBezTo>
                <a:cubicBezTo>
                  <a:pt x="5826358" y="508300"/>
                  <a:pt x="5824480" y="542089"/>
                  <a:pt x="5834492" y="590898"/>
                </a:cubicBezTo>
                <a:cubicBezTo>
                  <a:pt x="5785058" y="584014"/>
                  <a:pt x="5751893" y="587768"/>
                  <a:pt x="5731245" y="573376"/>
                </a:cubicBezTo>
                <a:cubicBezTo>
                  <a:pt x="5702461" y="553354"/>
                  <a:pt x="5703712" y="517060"/>
                  <a:pt x="5728116" y="490779"/>
                </a:cubicBezTo>
                <a:cubicBezTo>
                  <a:pt x="5740318" y="477638"/>
                  <a:pt x="5755492" y="470442"/>
                  <a:pt x="5770353" y="469894"/>
                </a:cubicBezTo>
                <a:close/>
                <a:moveTo>
                  <a:pt x="3318934" y="469347"/>
                </a:moveTo>
                <a:cubicBezTo>
                  <a:pt x="3338410" y="468878"/>
                  <a:pt x="3358121" y="475135"/>
                  <a:pt x="3372200" y="488276"/>
                </a:cubicBezTo>
                <a:cubicBezTo>
                  <a:pt x="3399732" y="514557"/>
                  <a:pt x="3401609" y="565866"/>
                  <a:pt x="3374703" y="593400"/>
                </a:cubicBezTo>
                <a:cubicBezTo>
                  <a:pt x="3348421" y="620932"/>
                  <a:pt x="3297736" y="622184"/>
                  <a:pt x="3269577" y="595902"/>
                </a:cubicBezTo>
                <a:cubicBezTo>
                  <a:pt x="3242045" y="569621"/>
                  <a:pt x="3240793" y="518937"/>
                  <a:pt x="3267074" y="490779"/>
                </a:cubicBezTo>
                <a:cubicBezTo>
                  <a:pt x="3280215" y="477013"/>
                  <a:pt x="3299457" y="469817"/>
                  <a:pt x="3318934" y="469347"/>
                </a:cubicBezTo>
                <a:close/>
                <a:moveTo>
                  <a:pt x="5562295" y="458944"/>
                </a:moveTo>
                <a:cubicBezTo>
                  <a:pt x="5579503" y="458710"/>
                  <a:pt x="5595771" y="465124"/>
                  <a:pt x="5603593" y="479516"/>
                </a:cubicBezTo>
                <a:cubicBezTo>
                  <a:pt x="5616734" y="502043"/>
                  <a:pt x="5614856" y="533329"/>
                  <a:pt x="5622992" y="579634"/>
                </a:cubicBezTo>
                <a:cubicBezTo>
                  <a:pt x="5576061" y="574628"/>
                  <a:pt x="5545399" y="577756"/>
                  <a:pt x="5521622" y="566494"/>
                </a:cubicBezTo>
                <a:cubicBezTo>
                  <a:pt x="5492837" y="552727"/>
                  <a:pt x="5492837" y="502668"/>
                  <a:pt x="5515363" y="478263"/>
                </a:cubicBezTo>
                <a:cubicBezTo>
                  <a:pt x="5526940" y="466062"/>
                  <a:pt x="5545087" y="459179"/>
                  <a:pt x="5562295" y="458944"/>
                </a:cubicBezTo>
                <a:close/>
                <a:moveTo>
                  <a:pt x="219557" y="457927"/>
                </a:moveTo>
                <a:cubicBezTo>
                  <a:pt x="232385" y="458240"/>
                  <a:pt x="244431" y="461056"/>
                  <a:pt x="246621" y="465749"/>
                </a:cubicBezTo>
                <a:cubicBezTo>
                  <a:pt x="256006" y="483896"/>
                  <a:pt x="256633" y="515182"/>
                  <a:pt x="245369" y="532077"/>
                </a:cubicBezTo>
                <a:cubicBezTo>
                  <a:pt x="237861" y="543967"/>
                  <a:pt x="206573" y="540212"/>
                  <a:pt x="169029" y="545844"/>
                </a:cubicBezTo>
                <a:cubicBezTo>
                  <a:pt x="176538" y="507673"/>
                  <a:pt x="174661" y="478889"/>
                  <a:pt x="187801" y="465122"/>
                </a:cubicBezTo>
                <a:cubicBezTo>
                  <a:pt x="193119" y="459804"/>
                  <a:pt x="206730" y="457614"/>
                  <a:pt x="219557" y="457927"/>
                </a:cubicBezTo>
                <a:close/>
                <a:moveTo>
                  <a:pt x="3102193" y="447055"/>
                </a:moveTo>
                <a:cubicBezTo>
                  <a:pt x="3118931" y="447602"/>
                  <a:pt x="3135357" y="454798"/>
                  <a:pt x="3150687" y="468877"/>
                </a:cubicBezTo>
                <a:cubicBezTo>
                  <a:pt x="3180097" y="495159"/>
                  <a:pt x="3178220" y="546469"/>
                  <a:pt x="3149435" y="573376"/>
                </a:cubicBezTo>
                <a:cubicBezTo>
                  <a:pt x="3121277" y="600282"/>
                  <a:pt x="3070593" y="598405"/>
                  <a:pt x="3044936" y="569621"/>
                </a:cubicBezTo>
                <a:cubicBezTo>
                  <a:pt x="3019280" y="540837"/>
                  <a:pt x="3021784" y="488276"/>
                  <a:pt x="3051819" y="465122"/>
                </a:cubicBezTo>
                <a:cubicBezTo>
                  <a:pt x="3068402" y="452608"/>
                  <a:pt x="3085454" y="446507"/>
                  <a:pt x="3102193" y="447055"/>
                </a:cubicBezTo>
                <a:close/>
                <a:moveTo>
                  <a:pt x="5336480" y="444473"/>
                </a:moveTo>
                <a:cubicBezTo>
                  <a:pt x="5351888" y="444004"/>
                  <a:pt x="5367376" y="446663"/>
                  <a:pt x="5377700" y="452607"/>
                </a:cubicBezTo>
                <a:cubicBezTo>
                  <a:pt x="5410864" y="472007"/>
                  <a:pt x="5407111" y="508925"/>
                  <a:pt x="5385210" y="540837"/>
                </a:cubicBezTo>
                <a:cubicBezTo>
                  <a:pt x="5355800" y="566494"/>
                  <a:pt x="5323261" y="570248"/>
                  <a:pt x="5295103" y="542714"/>
                </a:cubicBezTo>
                <a:cubicBezTo>
                  <a:pt x="5266944" y="515182"/>
                  <a:pt x="5265067" y="477012"/>
                  <a:pt x="5295729" y="455111"/>
                </a:cubicBezTo>
                <a:cubicBezTo>
                  <a:pt x="5305741" y="448541"/>
                  <a:pt x="5321071" y="444943"/>
                  <a:pt x="5336480" y="444473"/>
                </a:cubicBezTo>
                <a:close/>
                <a:moveTo>
                  <a:pt x="17990" y="444317"/>
                </a:moveTo>
                <a:cubicBezTo>
                  <a:pt x="23543" y="444786"/>
                  <a:pt x="29175" y="446037"/>
                  <a:pt x="30114" y="448227"/>
                </a:cubicBezTo>
                <a:cubicBezTo>
                  <a:pt x="35121" y="460117"/>
                  <a:pt x="35746" y="473884"/>
                  <a:pt x="39500" y="496410"/>
                </a:cubicBezTo>
                <a:cubicBezTo>
                  <a:pt x="20103" y="488901"/>
                  <a:pt x="3834" y="487023"/>
                  <a:pt x="1330" y="480141"/>
                </a:cubicBezTo>
                <a:cubicBezTo>
                  <a:pt x="-2424" y="470129"/>
                  <a:pt x="2582" y="456363"/>
                  <a:pt x="6336" y="445100"/>
                </a:cubicBezTo>
                <a:cubicBezTo>
                  <a:pt x="6962" y="444161"/>
                  <a:pt x="12437" y="443848"/>
                  <a:pt x="17990" y="444317"/>
                </a:cubicBezTo>
                <a:close/>
                <a:moveTo>
                  <a:pt x="2889440" y="438216"/>
                </a:moveTo>
                <a:cubicBezTo>
                  <a:pt x="2908369" y="438529"/>
                  <a:pt x="2927297" y="446351"/>
                  <a:pt x="2941063" y="461369"/>
                </a:cubicBezTo>
                <a:cubicBezTo>
                  <a:pt x="2966719" y="488901"/>
                  <a:pt x="2966094" y="532077"/>
                  <a:pt x="2939812" y="558984"/>
                </a:cubicBezTo>
                <a:cubicBezTo>
                  <a:pt x="2911028" y="588394"/>
                  <a:pt x="2862845" y="588394"/>
                  <a:pt x="2836564" y="557734"/>
                </a:cubicBezTo>
                <a:cubicBezTo>
                  <a:pt x="2809657" y="525820"/>
                  <a:pt x="2809657" y="491404"/>
                  <a:pt x="2837816" y="460117"/>
                </a:cubicBezTo>
                <a:cubicBezTo>
                  <a:pt x="2851582" y="445099"/>
                  <a:pt x="2870511" y="437903"/>
                  <a:pt x="2889440" y="438216"/>
                </a:cubicBezTo>
                <a:close/>
                <a:moveTo>
                  <a:pt x="2669961" y="418036"/>
                </a:moveTo>
                <a:cubicBezTo>
                  <a:pt x="2687169" y="418819"/>
                  <a:pt x="2704220" y="426640"/>
                  <a:pt x="2717674" y="441345"/>
                </a:cubicBezTo>
                <a:cubicBezTo>
                  <a:pt x="2743954" y="470129"/>
                  <a:pt x="2742078" y="510802"/>
                  <a:pt x="2713293" y="537709"/>
                </a:cubicBezTo>
                <a:cubicBezTo>
                  <a:pt x="2684509" y="563991"/>
                  <a:pt x="2643837" y="562114"/>
                  <a:pt x="2616930" y="533329"/>
                </a:cubicBezTo>
                <a:cubicBezTo>
                  <a:pt x="2590649" y="504544"/>
                  <a:pt x="2592526" y="463871"/>
                  <a:pt x="2621310" y="436965"/>
                </a:cubicBezTo>
                <a:cubicBezTo>
                  <a:pt x="2635389" y="423512"/>
                  <a:pt x="2652753" y="417254"/>
                  <a:pt x="2669961" y="418036"/>
                </a:cubicBezTo>
                <a:close/>
                <a:moveTo>
                  <a:pt x="5114264" y="410058"/>
                </a:moveTo>
                <a:cubicBezTo>
                  <a:pt x="5129594" y="409432"/>
                  <a:pt x="5145238" y="415690"/>
                  <a:pt x="5159942" y="428830"/>
                </a:cubicBezTo>
                <a:cubicBezTo>
                  <a:pt x="5191229" y="456989"/>
                  <a:pt x="5183721" y="488276"/>
                  <a:pt x="5169954" y="514557"/>
                </a:cubicBezTo>
                <a:cubicBezTo>
                  <a:pt x="5134288" y="545217"/>
                  <a:pt x="5103001" y="549597"/>
                  <a:pt x="5073590" y="522065"/>
                </a:cubicBezTo>
                <a:cubicBezTo>
                  <a:pt x="5044806" y="495159"/>
                  <a:pt x="5043554" y="461994"/>
                  <a:pt x="5070462" y="432585"/>
                </a:cubicBezTo>
                <a:cubicBezTo>
                  <a:pt x="5083916" y="418193"/>
                  <a:pt x="5098933" y="410684"/>
                  <a:pt x="5114264" y="410058"/>
                </a:cubicBezTo>
                <a:close/>
                <a:moveTo>
                  <a:pt x="2446571" y="397543"/>
                </a:moveTo>
                <a:cubicBezTo>
                  <a:pt x="2463466" y="397855"/>
                  <a:pt x="2480205" y="405364"/>
                  <a:pt x="2493658" y="420069"/>
                </a:cubicBezTo>
                <a:cubicBezTo>
                  <a:pt x="2519939" y="448853"/>
                  <a:pt x="2519939" y="480141"/>
                  <a:pt x="2494284" y="509551"/>
                </a:cubicBezTo>
                <a:cubicBezTo>
                  <a:pt x="2468628" y="539587"/>
                  <a:pt x="2427956" y="540837"/>
                  <a:pt x="2399171" y="513305"/>
                </a:cubicBezTo>
                <a:cubicBezTo>
                  <a:pt x="2370387" y="485146"/>
                  <a:pt x="2370387" y="445725"/>
                  <a:pt x="2398545" y="418193"/>
                </a:cubicBezTo>
                <a:cubicBezTo>
                  <a:pt x="2412625" y="404114"/>
                  <a:pt x="2429676" y="397230"/>
                  <a:pt x="2446571" y="397543"/>
                </a:cubicBezTo>
                <a:close/>
                <a:moveTo>
                  <a:pt x="4896662" y="387531"/>
                </a:moveTo>
                <a:cubicBezTo>
                  <a:pt x="4912462" y="388000"/>
                  <a:pt x="4928105" y="394727"/>
                  <a:pt x="4940932" y="407554"/>
                </a:cubicBezTo>
                <a:cubicBezTo>
                  <a:pt x="4969091" y="435713"/>
                  <a:pt x="4968466" y="477012"/>
                  <a:pt x="4938430" y="502668"/>
                </a:cubicBezTo>
                <a:cubicBezTo>
                  <a:pt x="4908395" y="528323"/>
                  <a:pt x="4877734" y="527070"/>
                  <a:pt x="4848950" y="500164"/>
                </a:cubicBezTo>
                <a:cubicBezTo>
                  <a:pt x="4820791" y="472632"/>
                  <a:pt x="4822043" y="431333"/>
                  <a:pt x="4851452" y="405052"/>
                </a:cubicBezTo>
                <a:cubicBezTo>
                  <a:pt x="4864906" y="392850"/>
                  <a:pt x="4880862" y="387062"/>
                  <a:pt x="4896662" y="387531"/>
                </a:cubicBezTo>
                <a:close/>
                <a:moveTo>
                  <a:pt x="2225059" y="376111"/>
                </a:moveTo>
                <a:cubicBezTo>
                  <a:pt x="2240233" y="376580"/>
                  <a:pt x="2255250" y="383776"/>
                  <a:pt x="2269642" y="397542"/>
                </a:cubicBezTo>
                <a:cubicBezTo>
                  <a:pt x="2295924" y="422573"/>
                  <a:pt x="2295298" y="461369"/>
                  <a:pt x="2265889" y="492030"/>
                </a:cubicBezTo>
                <a:cubicBezTo>
                  <a:pt x="2240858" y="513931"/>
                  <a:pt x="2210197" y="517060"/>
                  <a:pt x="2179535" y="490779"/>
                </a:cubicBezTo>
                <a:cubicBezTo>
                  <a:pt x="2149501" y="464497"/>
                  <a:pt x="2149501" y="421321"/>
                  <a:pt x="2179535" y="395039"/>
                </a:cubicBezTo>
                <a:cubicBezTo>
                  <a:pt x="2194554" y="381899"/>
                  <a:pt x="2209884" y="375641"/>
                  <a:pt x="2225059" y="376111"/>
                </a:cubicBezTo>
                <a:close/>
                <a:moveTo>
                  <a:pt x="4664121" y="374469"/>
                </a:moveTo>
                <a:cubicBezTo>
                  <a:pt x="4681095" y="374860"/>
                  <a:pt x="4697833" y="382525"/>
                  <a:pt x="4711287" y="397542"/>
                </a:cubicBezTo>
                <a:cubicBezTo>
                  <a:pt x="4738193" y="426326"/>
                  <a:pt x="4736316" y="467627"/>
                  <a:pt x="4705654" y="493281"/>
                </a:cubicBezTo>
                <a:cubicBezTo>
                  <a:pt x="4675618" y="518937"/>
                  <a:pt x="4644332" y="517685"/>
                  <a:pt x="4615548" y="490779"/>
                </a:cubicBezTo>
                <a:cubicBezTo>
                  <a:pt x="4586138" y="463871"/>
                  <a:pt x="4586763" y="423198"/>
                  <a:pt x="4615548" y="395039"/>
                </a:cubicBezTo>
                <a:cubicBezTo>
                  <a:pt x="4629940" y="380961"/>
                  <a:pt x="4647148" y="374078"/>
                  <a:pt x="4664121" y="374469"/>
                </a:cubicBezTo>
                <a:close/>
                <a:moveTo>
                  <a:pt x="2004955" y="354836"/>
                </a:moveTo>
                <a:cubicBezTo>
                  <a:pt x="2020286" y="355618"/>
                  <a:pt x="2035303" y="363440"/>
                  <a:pt x="2048756" y="378145"/>
                </a:cubicBezTo>
                <a:cubicBezTo>
                  <a:pt x="2076288" y="408181"/>
                  <a:pt x="2069406" y="439468"/>
                  <a:pt x="2048131" y="466375"/>
                </a:cubicBezTo>
                <a:cubicBezTo>
                  <a:pt x="2013088" y="491404"/>
                  <a:pt x="1981802" y="492656"/>
                  <a:pt x="1954895" y="463247"/>
                </a:cubicBezTo>
                <a:cubicBezTo>
                  <a:pt x="1927988" y="433210"/>
                  <a:pt x="1929866" y="400046"/>
                  <a:pt x="1959275" y="373764"/>
                </a:cubicBezTo>
                <a:cubicBezTo>
                  <a:pt x="1973981" y="360311"/>
                  <a:pt x="1989624" y="354054"/>
                  <a:pt x="2004955" y="354836"/>
                </a:cubicBezTo>
                <a:close/>
                <a:moveTo>
                  <a:pt x="4439792" y="351003"/>
                </a:moveTo>
                <a:cubicBezTo>
                  <a:pt x="4457078" y="350769"/>
                  <a:pt x="4474443" y="357495"/>
                  <a:pt x="4488522" y="371262"/>
                </a:cubicBezTo>
                <a:cubicBezTo>
                  <a:pt x="4516681" y="398794"/>
                  <a:pt x="4517306" y="440093"/>
                  <a:pt x="4489774" y="468252"/>
                </a:cubicBezTo>
                <a:cubicBezTo>
                  <a:pt x="4462242" y="496410"/>
                  <a:pt x="4420942" y="497036"/>
                  <a:pt x="4392784" y="469504"/>
                </a:cubicBezTo>
                <a:cubicBezTo>
                  <a:pt x="4364626" y="441970"/>
                  <a:pt x="4364000" y="400672"/>
                  <a:pt x="4391532" y="372513"/>
                </a:cubicBezTo>
                <a:cubicBezTo>
                  <a:pt x="4405298" y="358434"/>
                  <a:pt x="4422506" y="351238"/>
                  <a:pt x="4439792" y="351003"/>
                </a:cubicBezTo>
                <a:close/>
                <a:moveTo>
                  <a:pt x="1778514" y="344981"/>
                </a:moveTo>
                <a:cubicBezTo>
                  <a:pt x="1793923" y="344511"/>
                  <a:pt x="1809410" y="347171"/>
                  <a:pt x="1819735" y="353116"/>
                </a:cubicBezTo>
                <a:cubicBezTo>
                  <a:pt x="1852899" y="372513"/>
                  <a:pt x="1849144" y="409431"/>
                  <a:pt x="1827244" y="441345"/>
                </a:cubicBezTo>
                <a:cubicBezTo>
                  <a:pt x="1797833" y="466999"/>
                  <a:pt x="1765296" y="470755"/>
                  <a:pt x="1737137" y="443223"/>
                </a:cubicBezTo>
                <a:cubicBezTo>
                  <a:pt x="1708353" y="415064"/>
                  <a:pt x="1706476" y="376894"/>
                  <a:pt x="1737762" y="355618"/>
                </a:cubicBezTo>
                <a:cubicBezTo>
                  <a:pt x="1747774" y="349048"/>
                  <a:pt x="1763105" y="345450"/>
                  <a:pt x="1778514" y="344981"/>
                </a:cubicBezTo>
                <a:close/>
                <a:moveTo>
                  <a:pt x="1560443" y="337159"/>
                </a:moveTo>
                <a:cubicBezTo>
                  <a:pt x="1577573" y="337002"/>
                  <a:pt x="1593842" y="343416"/>
                  <a:pt x="1601977" y="357496"/>
                </a:cubicBezTo>
                <a:cubicBezTo>
                  <a:pt x="1614491" y="380022"/>
                  <a:pt x="1612614" y="410684"/>
                  <a:pt x="1621375" y="457614"/>
                </a:cubicBezTo>
                <a:cubicBezTo>
                  <a:pt x="1574445" y="452607"/>
                  <a:pt x="1543783" y="455737"/>
                  <a:pt x="1520004" y="444473"/>
                </a:cubicBezTo>
                <a:cubicBezTo>
                  <a:pt x="1491220" y="430706"/>
                  <a:pt x="1491220" y="380648"/>
                  <a:pt x="1513747" y="356243"/>
                </a:cubicBezTo>
                <a:cubicBezTo>
                  <a:pt x="1525323" y="344042"/>
                  <a:pt x="1543313" y="337315"/>
                  <a:pt x="1560443" y="337159"/>
                </a:cubicBezTo>
                <a:close/>
                <a:moveTo>
                  <a:pt x="4224538" y="326521"/>
                </a:moveTo>
                <a:cubicBezTo>
                  <a:pt x="4243701" y="328085"/>
                  <a:pt x="4262317" y="337159"/>
                  <a:pt x="4274519" y="353116"/>
                </a:cubicBezTo>
                <a:cubicBezTo>
                  <a:pt x="4300173" y="387532"/>
                  <a:pt x="4295168" y="420695"/>
                  <a:pt x="4268887" y="450105"/>
                </a:cubicBezTo>
                <a:cubicBezTo>
                  <a:pt x="4236975" y="478889"/>
                  <a:pt x="4188166" y="475759"/>
                  <a:pt x="4163762" y="443223"/>
                </a:cubicBezTo>
                <a:cubicBezTo>
                  <a:pt x="4138108" y="408806"/>
                  <a:pt x="4141861" y="374390"/>
                  <a:pt x="4171272" y="344981"/>
                </a:cubicBezTo>
                <a:cubicBezTo>
                  <a:pt x="4185664" y="330901"/>
                  <a:pt x="4205375" y="324957"/>
                  <a:pt x="4224538" y="326521"/>
                </a:cubicBezTo>
                <a:close/>
                <a:moveTo>
                  <a:pt x="1159578" y="320577"/>
                </a:moveTo>
                <a:cubicBezTo>
                  <a:pt x="1162081" y="344355"/>
                  <a:pt x="1165209" y="367507"/>
                  <a:pt x="1170216" y="406929"/>
                </a:cubicBezTo>
                <a:cubicBezTo>
                  <a:pt x="1131419" y="403174"/>
                  <a:pt x="1101383" y="408181"/>
                  <a:pt x="1081361" y="396917"/>
                </a:cubicBezTo>
                <a:cubicBezTo>
                  <a:pt x="1068219" y="389409"/>
                  <a:pt x="1068844" y="357496"/>
                  <a:pt x="1063839" y="336221"/>
                </a:cubicBezTo>
                <a:cubicBezTo>
                  <a:pt x="1095753" y="331214"/>
                  <a:pt x="1127665" y="325583"/>
                  <a:pt x="1159578" y="320577"/>
                </a:cubicBezTo>
                <a:close/>
                <a:moveTo>
                  <a:pt x="4010534" y="314788"/>
                </a:moveTo>
                <a:cubicBezTo>
                  <a:pt x="4030010" y="315258"/>
                  <a:pt x="4049251" y="322454"/>
                  <a:pt x="4062391" y="336221"/>
                </a:cubicBezTo>
                <a:cubicBezTo>
                  <a:pt x="4088674" y="363753"/>
                  <a:pt x="4087422" y="415064"/>
                  <a:pt x="4059890" y="441345"/>
                </a:cubicBezTo>
                <a:cubicBezTo>
                  <a:pt x="4031731" y="467627"/>
                  <a:pt x="3981046" y="466375"/>
                  <a:pt x="3954764" y="438842"/>
                </a:cubicBezTo>
                <a:cubicBezTo>
                  <a:pt x="3928483" y="410684"/>
                  <a:pt x="3929735" y="359998"/>
                  <a:pt x="3957268" y="333717"/>
                </a:cubicBezTo>
                <a:cubicBezTo>
                  <a:pt x="3971347" y="320577"/>
                  <a:pt x="3991058" y="314319"/>
                  <a:pt x="4010534" y="314788"/>
                </a:cubicBezTo>
                <a:close/>
                <a:moveTo>
                  <a:pt x="1395481" y="313694"/>
                </a:moveTo>
                <a:cubicBezTo>
                  <a:pt x="1388599" y="361876"/>
                  <a:pt x="1392979" y="395039"/>
                  <a:pt x="1378587" y="415689"/>
                </a:cubicBezTo>
                <a:cubicBezTo>
                  <a:pt x="1358563" y="444473"/>
                  <a:pt x="1322271" y="443223"/>
                  <a:pt x="1296614" y="419444"/>
                </a:cubicBezTo>
                <a:cubicBezTo>
                  <a:pt x="1270335" y="395039"/>
                  <a:pt x="1267830" y="358748"/>
                  <a:pt x="1294737" y="337471"/>
                </a:cubicBezTo>
                <a:cubicBezTo>
                  <a:pt x="1314136" y="321829"/>
                  <a:pt x="1347300" y="323704"/>
                  <a:pt x="1395481" y="313694"/>
                </a:cubicBezTo>
                <a:close/>
                <a:moveTo>
                  <a:pt x="3786127" y="290853"/>
                </a:moveTo>
                <a:cubicBezTo>
                  <a:pt x="3805839" y="290853"/>
                  <a:pt x="3825550" y="297424"/>
                  <a:pt x="3839003" y="310565"/>
                </a:cubicBezTo>
                <a:cubicBezTo>
                  <a:pt x="3865909" y="336846"/>
                  <a:pt x="3867787" y="388157"/>
                  <a:pt x="3842131" y="416316"/>
                </a:cubicBezTo>
                <a:cubicBezTo>
                  <a:pt x="3817101" y="443847"/>
                  <a:pt x="3764540" y="446350"/>
                  <a:pt x="3736381" y="421946"/>
                </a:cubicBezTo>
                <a:cubicBezTo>
                  <a:pt x="3706345" y="396292"/>
                  <a:pt x="3704468" y="339348"/>
                  <a:pt x="3733252" y="310565"/>
                </a:cubicBezTo>
                <a:cubicBezTo>
                  <a:pt x="3746705" y="297424"/>
                  <a:pt x="3766416" y="290853"/>
                  <a:pt x="3786127" y="290853"/>
                </a:cubicBezTo>
                <a:close/>
                <a:moveTo>
                  <a:pt x="6002738" y="284440"/>
                </a:moveTo>
                <a:cubicBezTo>
                  <a:pt x="6005476" y="284596"/>
                  <a:pt x="6008448" y="285222"/>
                  <a:pt x="6010326" y="286161"/>
                </a:cubicBezTo>
                <a:cubicBezTo>
                  <a:pt x="6014079" y="288663"/>
                  <a:pt x="6019086" y="296172"/>
                  <a:pt x="6017834" y="298050"/>
                </a:cubicBezTo>
                <a:cubicBezTo>
                  <a:pt x="6000314" y="328711"/>
                  <a:pt x="5981542" y="358748"/>
                  <a:pt x="6026595" y="386905"/>
                </a:cubicBezTo>
                <a:cubicBezTo>
                  <a:pt x="6016583" y="386279"/>
                  <a:pt x="6002816" y="389409"/>
                  <a:pt x="5997810" y="384402"/>
                </a:cubicBezTo>
                <a:cubicBezTo>
                  <a:pt x="5982792" y="368758"/>
                  <a:pt x="5962143" y="350612"/>
                  <a:pt x="5960891" y="332466"/>
                </a:cubicBezTo>
                <a:cubicBezTo>
                  <a:pt x="5959640" y="318074"/>
                  <a:pt x="5983419" y="301178"/>
                  <a:pt x="5996559" y="285535"/>
                </a:cubicBezTo>
                <a:cubicBezTo>
                  <a:pt x="5997497" y="284596"/>
                  <a:pt x="6000000" y="284283"/>
                  <a:pt x="6002738" y="284440"/>
                </a:cubicBezTo>
                <a:close/>
                <a:moveTo>
                  <a:pt x="3565475" y="268405"/>
                </a:moveTo>
                <a:cubicBezTo>
                  <a:pt x="3585421" y="268483"/>
                  <a:pt x="3605288" y="275210"/>
                  <a:pt x="3618742" y="288663"/>
                </a:cubicBezTo>
                <a:cubicBezTo>
                  <a:pt x="3646274" y="315572"/>
                  <a:pt x="3647526" y="367507"/>
                  <a:pt x="3621245" y="395666"/>
                </a:cubicBezTo>
                <a:cubicBezTo>
                  <a:pt x="3595589" y="423198"/>
                  <a:pt x="3543027" y="425701"/>
                  <a:pt x="3514243" y="400672"/>
                </a:cubicBezTo>
                <a:cubicBezTo>
                  <a:pt x="3483582" y="373764"/>
                  <a:pt x="3482330" y="316196"/>
                  <a:pt x="3511739" y="288038"/>
                </a:cubicBezTo>
                <a:cubicBezTo>
                  <a:pt x="3525506" y="274897"/>
                  <a:pt x="3545530" y="268327"/>
                  <a:pt x="3565475" y="268405"/>
                </a:cubicBezTo>
                <a:close/>
                <a:moveTo>
                  <a:pt x="5791550" y="260975"/>
                </a:moveTo>
                <a:cubicBezTo>
                  <a:pt x="5807272" y="260349"/>
                  <a:pt x="5822915" y="263009"/>
                  <a:pt x="5832614" y="269266"/>
                </a:cubicBezTo>
                <a:cubicBezTo>
                  <a:pt x="5848884" y="280530"/>
                  <a:pt x="5845754" y="320577"/>
                  <a:pt x="5855766" y="368133"/>
                </a:cubicBezTo>
                <a:cubicBezTo>
                  <a:pt x="5807585" y="361250"/>
                  <a:pt x="5774420" y="365630"/>
                  <a:pt x="5753772" y="351863"/>
                </a:cubicBezTo>
                <a:cubicBezTo>
                  <a:pt x="5724988" y="333091"/>
                  <a:pt x="5722484" y="291793"/>
                  <a:pt x="5750017" y="272393"/>
                </a:cubicBezTo>
                <a:cubicBezTo>
                  <a:pt x="5760029" y="265511"/>
                  <a:pt x="5775828" y="261600"/>
                  <a:pt x="5791550" y="260975"/>
                </a:cubicBezTo>
                <a:close/>
                <a:moveTo>
                  <a:pt x="3348735" y="246974"/>
                </a:moveTo>
                <a:cubicBezTo>
                  <a:pt x="3368445" y="248460"/>
                  <a:pt x="3387530" y="256439"/>
                  <a:pt x="3399732" y="270518"/>
                </a:cubicBezTo>
                <a:cubicBezTo>
                  <a:pt x="3424762" y="298675"/>
                  <a:pt x="3422259" y="351238"/>
                  <a:pt x="3394725" y="376268"/>
                </a:cubicBezTo>
                <a:cubicBezTo>
                  <a:pt x="3367193" y="401923"/>
                  <a:pt x="3315257" y="400672"/>
                  <a:pt x="3288976" y="373764"/>
                </a:cubicBezTo>
                <a:cubicBezTo>
                  <a:pt x="3260817" y="344355"/>
                  <a:pt x="3263320" y="288038"/>
                  <a:pt x="3293981" y="262383"/>
                </a:cubicBezTo>
                <a:cubicBezTo>
                  <a:pt x="3308687" y="250494"/>
                  <a:pt x="3329024" y="245488"/>
                  <a:pt x="3348735" y="246974"/>
                </a:cubicBezTo>
                <a:close/>
                <a:moveTo>
                  <a:pt x="5564406" y="235007"/>
                </a:moveTo>
                <a:cubicBezTo>
                  <a:pt x="5577469" y="235632"/>
                  <a:pt x="5592330" y="237666"/>
                  <a:pt x="5604220" y="237353"/>
                </a:cubicBezTo>
                <a:cubicBezTo>
                  <a:pt x="5584196" y="271769"/>
                  <a:pt x="5661160" y="293670"/>
                  <a:pt x="5615482" y="331841"/>
                </a:cubicBezTo>
                <a:cubicBezTo>
                  <a:pt x="5589201" y="353740"/>
                  <a:pt x="5547902" y="354368"/>
                  <a:pt x="5509733" y="324957"/>
                </a:cubicBezTo>
                <a:cubicBezTo>
                  <a:pt x="5517241" y="296172"/>
                  <a:pt x="5518493" y="262383"/>
                  <a:pt x="5535387" y="241107"/>
                </a:cubicBezTo>
                <a:cubicBezTo>
                  <a:pt x="5540081" y="235163"/>
                  <a:pt x="5551344" y="234381"/>
                  <a:pt x="5564406" y="235007"/>
                </a:cubicBezTo>
                <a:close/>
                <a:moveTo>
                  <a:pt x="3119869" y="224916"/>
                </a:moveTo>
                <a:cubicBezTo>
                  <a:pt x="3136764" y="224525"/>
                  <a:pt x="3153816" y="230782"/>
                  <a:pt x="3170085" y="243610"/>
                </a:cubicBezTo>
                <a:cubicBezTo>
                  <a:pt x="3200121" y="266763"/>
                  <a:pt x="3201998" y="320577"/>
                  <a:pt x="3175717" y="348735"/>
                </a:cubicBezTo>
                <a:cubicBezTo>
                  <a:pt x="3149435" y="377520"/>
                  <a:pt x="3098125" y="378770"/>
                  <a:pt x="3069966" y="351238"/>
                </a:cubicBezTo>
                <a:cubicBezTo>
                  <a:pt x="3041807" y="323704"/>
                  <a:pt x="3041182" y="271769"/>
                  <a:pt x="3070593" y="246114"/>
                </a:cubicBezTo>
                <a:cubicBezTo>
                  <a:pt x="3086236" y="232347"/>
                  <a:pt x="3102975" y="225307"/>
                  <a:pt x="3119869" y="224916"/>
                </a:cubicBezTo>
                <a:close/>
                <a:moveTo>
                  <a:pt x="5365577" y="211228"/>
                </a:moveTo>
                <a:cubicBezTo>
                  <a:pt x="5381299" y="211854"/>
                  <a:pt x="5395847" y="219832"/>
                  <a:pt x="5405859" y="236101"/>
                </a:cubicBezTo>
                <a:cubicBezTo>
                  <a:pt x="5418374" y="256751"/>
                  <a:pt x="5417122" y="298050"/>
                  <a:pt x="5403982" y="317447"/>
                </a:cubicBezTo>
                <a:cubicBezTo>
                  <a:pt x="5383332" y="349986"/>
                  <a:pt x="5346414" y="344355"/>
                  <a:pt x="5315752" y="320577"/>
                </a:cubicBezTo>
                <a:cubicBezTo>
                  <a:pt x="5291973" y="289915"/>
                  <a:pt x="5288845" y="257376"/>
                  <a:pt x="5318256" y="230470"/>
                </a:cubicBezTo>
                <a:cubicBezTo>
                  <a:pt x="5332961" y="217329"/>
                  <a:pt x="5349856" y="210602"/>
                  <a:pt x="5365577" y="211228"/>
                </a:cubicBezTo>
                <a:close/>
                <a:moveTo>
                  <a:pt x="2895463" y="205049"/>
                </a:moveTo>
                <a:cubicBezTo>
                  <a:pt x="2914939" y="203876"/>
                  <a:pt x="2934806" y="210133"/>
                  <a:pt x="2948572" y="224212"/>
                </a:cubicBezTo>
                <a:cubicBezTo>
                  <a:pt x="2977982" y="254248"/>
                  <a:pt x="2980486" y="289290"/>
                  <a:pt x="2954830" y="322454"/>
                </a:cubicBezTo>
                <a:cubicBezTo>
                  <a:pt x="2930425" y="353740"/>
                  <a:pt x="2879740" y="356243"/>
                  <a:pt x="2848453" y="327459"/>
                </a:cubicBezTo>
                <a:cubicBezTo>
                  <a:pt x="2822799" y="297425"/>
                  <a:pt x="2819044" y="264261"/>
                  <a:pt x="2844699" y="230470"/>
                </a:cubicBezTo>
                <a:cubicBezTo>
                  <a:pt x="2856901" y="214826"/>
                  <a:pt x="2875986" y="206222"/>
                  <a:pt x="2895463" y="205049"/>
                </a:cubicBezTo>
                <a:close/>
                <a:moveTo>
                  <a:pt x="2692409" y="196367"/>
                </a:moveTo>
                <a:cubicBezTo>
                  <a:pt x="2709696" y="197150"/>
                  <a:pt x="2726747" y="204815"/>
                  <a:pt x="2740201" y="219207"/>
                </a:cubicBezTo>
                <a:cubicBezTo>
                  <a:pt x="2766481" y="247991"/>
                  <a:pt x="2765230" y="289290"/>
                  <a:pt x="2735820" y="316196"/>
                </a:cubicBezTo>
                <a:cubicBezTo>
                  <a:pt x="2706410" y="342478"/>
                  <a:pt x="2665111" y="340601"/>
                  <a:pt x="2638830" y="311816"/>
                </a:cubicBezTo>
                <a:cubicBezTo>
                  <a:pt x="2612549" y="283033"/>
                  <a:pt x="2614426" y="241734"/>
                  <a:pt x="2643210" y="214825"/>
                </a:cubicBezTo>
                <a:cubicBezTo>
                  <a:pt x="2657602" y="201685"/>
                  <a:pt x="2675123" y="195585"/>
                  <a:pt x="2692409" y="196367"/>
                </a:cubicBezTo>
                <a:close/>
                <a:moveTo>
                  <a:pt x="5142422" y="188389"/>
                </a:moveTo>
                <a:cubicBezTo>
                  <a:pt x="5157753" y="189171"/>
                  <a:pt x="5172770" y="196993"/>
                  <a:pt x="5186224" y="211698"/>
                </a:cubicBezTo>
                <a:cubicBezTo>
                  <a:pt x="5213130" y="241107"/>
                  <a:pt x="5211253" y="274271"/>
                  <a:pt x="5181844" y="301178"/>
                </a:cubicBezTo>
                <a:cubicBezTo>
                  <a:pt x="5151808" y="329337"/>
                  <a:pt x="5121146" y="322454"/>
                  <a:pt x="5093614" y="300552"/>
                </a:cubicBezTo>
                <a:cubicBezTo>
                  <a:pt x="5067960" y="266136"/>
                  <a:pt x="5066707" y="234224"/>
                  <a:pt x="5096744" y="207318"/>
                </a:cubicBezTo>
                <a:cubicBezTo>
                  <a:pt x="5111448" y="193864"/>
                  <a:pt x="5127092" y="187607"/>
                  <a:pt x="5142422" y="188389"/>
                </a:cubicBezTo>
                <a:close/>
                <a:moveTo>
                  <a:pt x="4905892" y="176577"/>
                </a:moveTo>
                <a:cubicBezTo>
                  <a:pt x="4922943" y="176343"/>
                  <a:pt x="4939995" y="183226"/>
                  <a:pt x="4953448" y="197306"/>
                </a:cubicBezTo>
                <a:cubicBezTo>
                  <a:pt x="4979728" y="226089"/>
                  <a:pt x="4980355" y="257376"/>
                  <a:pt x="4954074" y="286787"/>
                </a:cubicBezTo>
                <a:cubicBezTo>
                  <a:pt x="4927792" y="316822"/>
                  <a:pt x="4886494" y="316822"/>
                  <a:pt x="4858962" y="288038"/>
                </a:cubicBezTo>
                <a:cubicBezTo>
                  <a:pt x="4833931" y="262383"/>
                  <a:pt x="4833931" y="224837"/>
                  <a:pt x="4858335" y="198556"/>
                </a:cubicBezTo>
                <a:cubicBezTo>
                  <a:pt x="4871788" y="184164"/>
                  <a:pt x="4888840" y="176812"/>
                  <a:pt x="4905892" y="176577"/>
                </a:cubicBezTo>
                <a:close/>
                <a:moveTo>
                  <a:pt x="2465422" y="175326"/>
                </a:moveTo>
                <a:cubicBezTo>
                  <a:pt x="2482395" y="174935"/>
                  <a:pt x="2499603" y="181662"/>
                  <a:pt x="2513682" y="195428"/>
                </a:cubicBezTo>
                <a:cubicBezTo>
                  <a:pt x="2542466" y="223587"/>
                  <a:pt x="2542466" y="263633"/>
                  <a:pt x="2513682" y="291167"/>
                </a:cubicBezTo>
                <a:cubicBezTo>
                  <a:pt x="2485523" y="318699"/>
                  <a:pt x="2444851" y="318074"/>
                  <a:pt x="2418569" y="288038"/>
                </a:cubicBezTo>
                <a:cubicBezTo>
                  <a:pt x="2392288" y="258628"/>
                  <a:pt x="2392288" y="227340"/>
                  <a:pt x="2418569" y="197931"/>
                </a:cubicBezTo>
                <a:cubicBezTo>
                  <a:pt x="2431710" y="183226"/>
                  <a:pt x="2448449" y="175717"/>
                  <a:pt x="2465422" y="175326"/>
                </a:cubicBezTo>
                <a:close/>
                <a:moveTo>
                  <a:pt x="2245005" y="154520"/>
                </a:moveTo>
                <a:cubicBezTo>
                  <a:pt x="2262135" y="154442"/>
                  <a:pt x="2279343" y="161637"/>
                  <a:pt x="2292796" y="176029"/>
                </a:cubicBezTo>
                <a:cubicBezTo>
                  <a:pt x="2319703" y="204815"/>
                  <a:pt x="2318450" y="235477"/>
                  <a:pt x="2297801" y="261131"/>
                </a:cubicBezTo>
                <a:cubicBezTo>
                  <a:pt x="2267140" y="294295"/>
                  <a:pt x="2225841" y="295547"/>
                  <a:pt x="2198934" y="266136"/>
                </a:cubicBezTo>
                <a:cubicBezTo>
                  <a:pt x="2172027" y="237353"/>
                  <a:pt x="2172027" y="206065"/>
                  <a:pt x="2197682" y="176656"/>
                </a:cubicBezTo>
                <a:cubicBezTo>
                  <a:pt x="2210823" y="161951"/>
                  <a:pt x="2227875" y="154598"/>
                  <a:pt x="2245005" y="154520"/>
                </a:cubicBezTo>
                <a:close/>
                <a:moveTo>
                  <a:pt x="4685866" y="151940"/>
                </a:moveTo>
                <a:cubicBezTo>
                  <a:pt x="4700962" y="152096"/>
                  <a:pt x="4715979" y="158823"/>
                  <a:pt x="4730684" y="172276"/>
                </a:cubicBezTo>
                <a:cubicBezTo>
                  <a:pt x="4760093" y="199808"/>
                  <a:pt x="4760093" y="239857"/>
                  <a:pt x="4732561" y="268013"/>
                </a:cubicBezTo>
                <a:cubicBezTo>
                  <a:pt x="4703777" y="296798"/>
                  <a:pt x="4663729" y="296172"/>
                  <a:pt x="4636197" y="266763"/>
                </a:cubicBezTo>
                <a:cubicBezTo>
                  <a:pt x="4608665" y="237979"/>
                  <a:pt x="4609915" y="197306"/>
                  <a:pt x="4640577" y="171024"/>
                </a:cubicBezTo>
                <a:cubicBezTo>
                  <a:pt x="4655595" y="158197"/>
                  <a:pt x="4670770" y="151783"/>
                  <a:pt x="4685866" y="151940"/>
                </a:cubicBezTo>
                <a:close/>
                <a:moveTo>
                  <a:pt x="2010977" y="144509"/>
                </a:moveTo>
                <a:cubicBezTo>
                  <a:pt x="2026230" y="144430"/>
                  <a:pt x="2041873" y="151001"/>
                  <a:pt x="2057516" y="162890"/>
                </a:cubicBezTo>
                <a:cubicBezTo>
                  <a:pt x="2083171" y="192926"/>
                  <a:pt x="2086926" y="224837"/>
                  <a:pt x="2058769" y="253622"/>
                </a:cubicBezTo>
                <a:cubicBezTo>
                  <a:pt x="2031235" y="282406"/>
                  <a:pt x="1998071" y="283658"/>
                  <a:pt x="1969287" y="255499"/>
                </a:cubicBezTo>
                <a:cubicBezTo>
                  <a:pt x="1939878" y="227967"/>
                  <a:pt x="1939251" y="194803"/>
                  <a:pt x="1966784" y="166019"/>
                </a:cubicBezTo>
                <a:cubicBezTo>
                  <a:pt x="1980863" y="151314"/>
                  <a:pt x="1995725" y="144587"/>
                  <a:pt x="2010977" y="144509"/>
                </a:cubicBezTo>
                <a:close/>
                <a:moveTo>
                  <a:pt x="1413003" y="140363"/>
                </a:moveTo>
                <a:cubicBezTo>
                  <a:pt x="1416132" y="144743"/>
                  <a:pt x="1419885" y="148497"/>
                  <a:pt x="1423640" y="152877"/>
                </a:cubicBezTo>
                <a:cubicBezTo>
                  <a:pt x="1412378" y="170399"/>
                  <a:pt x="1405493" y="196054"/>
                  <a:pt x="1389851" y="203563"/>
                </a:cubicBezTo>
                <a:cubicBezTo>
                  <a:pt x="1373581" y="211698"/>
                  <a:pt x="1348552" y="202313"/>
                  <a:pt x="1327276" y="201061"/>
                </a:cubicBezTo>
                <a:cubicBezTo>
                  <a:pt x="1334160" y="189171"/>
                  <a:pt x="1338540" y="172276"/>
                  <a:pt x="1349177" y="166019"/>
                </a:cubicBezTo>
                <a:cubicBezTo>
                  <a:pt x="1367949" y="154130"/>
                  <a:pt x="1391101" y="148497"/>
                  <a:pt x="1413003" y="140363"/>
                </a:cubicBezTo>
                <a:close/>
                <a:moveTo>
                  <a:pt x="1824115" y="129725"/>
                </a:moveTo>
                <a:cubicBezTo>
                  <a:pt x="1859156" y="169772"/>
                  <a:pt x="1863537" y="201685"/>
                  <a:pt x="1836629" y="230470"/>
                </a:cubicBezTo>
                <a:cubicBezTo>
                  <a:pt x="1809722" y="259253"/>
                  <a:pt x="1769050" y="263009"/>
                  <a:pt x="1750277" y="231095"/>
                </a:cubicBezTo>
                <a:cubicBezTo>
                  <a:pt x="1737762" y="208568"/>
                  <a:pt x="1745272" y="165392"/>
                  <a:pt x="1759038" y="140363"/>
                </a:cubicBezTo>
                <a:cubicBezTo>
                  <a:pt x="1765921" y="127222"/>
                  <a:pt x="1806595" y="132228"/>
                  <a:pt x="1824115" y="129725"/>
                </a:cubicBezTo>
                <a:close/>
                <a:moveTo>
                  <a:pt x="4465135" y="129491"/>
                </a:moveTo>
                <a:cubicBezTo>
                  <a:pt x="4482421" y="130195"/>
                  <a:pt x="4499473" y="137860"/>
                  <a:pt x="4512926" y="152252"/>
                </a:cubicBezTo>
                <a:cubicBezTo>
                  <a:pt x="4539833" y="181036"/>
                  <a:pt x="4537955" y="222335"/>
                  <a:pt x="4509171" y="249241"/>
                </a:cubicBezTo>
                <a:cubicBezTo>
                  <a:pt x="4480387" y="276149"/>
                  <a:pt x="4439088" y="274271"/>
                  <a:pt x="4412182" y="245487"/>
                </a:cubicBezTo>
                <a:cubicBezTo>
                  <a:pt x="4385275" y="216703"/>
                  <a:pt x="4387152" y="175404"/>
                  <a:pt x="4415936" y="148497"/>
                </a:cubicBezTo>
                <a:cubicBezTo>
                  <a:pt x="4430328" y="135044"/>
                  <a:pt x="4447849" y="128787"/>
                  <a:pt x="4465135" y="129491"/>
                </a:cubicBezTo>
                <a:close/>
                <a:moveTo>
                  <a:pt x="1547850" y="120808"/>
                </a:moveTo>
                <a:cubicBezTo>
                  <a:pt x="1555985" y="122842"/>
                  <a:pt x="1565371" y="125970"/>
                  <a:pt x="1573818" y="127222"/>
                </a:cubicBezTo>
                <a:cubicBezTo>
                  <a:pt x="1564433" y="174154"/>
                  <a:pt x="1676439" y="150375"/>
                  <a:pt x="1606983" y="213575"/>
                </a:cubicBezTo>
                <a:cubicBezTo>
                  <a:pt x="1581327" y="236727"/>
                  <a:pt x="1546286" y="232973"/>
                  <a:pt x="1523134" y="204815"/>
                </a:cubicBezTo>
                <a:cubicBezTo>
                  <a:pt x="1500607" y="177282"/>
                  <a:pt x="1501858" y="144743"/>
                  <a:pt x="1529391" y="120965"/>
                </a:cubicBezTo>
                <a:cubicBezTo>
                  <a:pt x="1532833" y="117837"/>
                  <a:pt x="1539716" y="118775"/>
                  <a:pt x="1547850" y="120808"/>
                </a:cubicBezTo>
                <a:close/>
                <a:moveTo>
                  <a:pt x="6460234" y="108450"/>
                </a:moveTo>
                <a:cubicBezTo>
                  <a:pt x="6479006" y="112206"/>
                  <a:pt x="6497778" y="114081"/>
                  <a:pt x="6515924" y="119714"/>
                </a:cubicBezTo>
                <a:cubicBezTo>
                  <a:pt x="6522182" y="121591"/>
                  <a:pt x="6524684" y="134106"/>
                  <a:pt x="6535322" y="154130"/>
                </a:cubicBezTo>
                <a:cubicBezTo>
                  <a:pt x="6503410" y="147872"/>
                  <a:pt x="6484011" y="145995"/>
                  <a:pt x="6465866" y="138486"/>
                </a:cubicBezTo>
                <a:cubicBezTo>
                  <a:pt x="6460859" y="136608"/>
                  <a:pt x="6462111" y="119088"/>
                  <a:pt x="6460234" y="108450"/>
                </a:cubicBezTo>
                <a:close/>
                <a:moveTo>
                  <a:pt x="4247064" y="104305"/>
                </a:moveTo>
                <a:cubicBezTo>
                  <a:pt x="4263724" y="105634"/>
                  <a:pt x="4279837" y="113769"/>
                  <a:pt x="4294543" y="128475"/>
                </a:cubicBezTo>
                <a:cubicBezTo>
                  <a:pt x="4323327" y="157259"/>
                  <a:pt x="4318947" y="207318"/>
                  <a:pt x="4286408" y="231722"/>
                </a:cubicBezTo>
                <a:cubicBezTo>
                  <a:pt x="4251992" y="257376"/>
                  <a:pt x="4218828" y="252371"/>
                  <a:pt x="4189418" y="226089"/>
                </a:cubicBezTo>
                <a:cubicBezTo>
                  <a:pt x="4160634" y="194176"/>
                  <a:pt x="4163762" y="145370"/>
                  <a:pt x="4196301" y="120965"/>
                </a:cubicBezTo>
                <a:cubicBezTo>
                  <a:pt x="4213196" y="108450"/>
                  <a:pt x="4230403" y="102975"/>
                  <a:pt x="4247064" y="104305"/>
                </a:cubicBezTo>
                <a:close/>
                <a:moveTo>
                  <a:pt x="4028524" y="92650"/>
                </a:moveTo>
                <a:cubicBezTo>
                  <a:pt x="4048000" y="92180"/>
                  <a:pt x="4067711" y="98438"/>
                  <a:pt x="4081790" y="111578"/>
                </a:cubicBezTo>
                <a:cubicBezTo>
                  <a:pt x="4109322" y="137860"/>
                  <a:pt x="4110574" y="188546"/>
                  <a:pt x="4084293" y="216703"/>
                </a:cubicBezTo>
                <a:cubicBezTo>
                  <a:pt x="4058011" y="244237"/>
                  <a:pt x="4007327" y="245487"/>
                  <a:pt x="3979168" y="219207"/>
                </a:cubicBezTo>
                <a:cubicBezTo>
                  <a:pt x="3951636" y="193551"/>
                  <a:pt x="3950384" y="142240"/>
                  <a:pt x="3976666" y="114081"/>
                </a:cubicBezTo>
                <a:cubicBezTo>
                  <a:pt x="3989807" y="100315"/>
                  <a:pt x="4009048" y="93119"/>
                  <a:pt x="4028524" y="92650"/>
                </a:cubicBezTo>
                <a:close/>
                <a:moveTo>
                  <a:pt x="3810140" y="69106"/>
                </a:moveTo>
                <a:cubicBezTo>
                  <a:pt x="3829772" y="69341"/>
                  <a:pt x="3849327" y="76225"/>
                  <a:pt x="3862780" y="89679"/>
                </a:cubicBezTo>
                <a:cubicBezTo>
                  <a:pt x="3889061" y="116585"/>
                  <a:pt x="3889688" y="167896"/>
                  <a:pt x="3864032" y="195428"/>
                </a:cubicBezTo>
                <a:cubicBezTo>
                  <a:pt x="3835873" y="224837"/>
                  <a:pt x="3778932" y="224212"/>
                  <a:pt x="3752650" y="194176"/>
                </a:cubicBezTo>
                <a:cubicBezTo>
                  <a:pt x="3727621" y="166019"/>
                  <a:pt x="3730124" y="114081"/>
                  <a:pt x="3757030" y="88426"/>
                </a:cubicBezTo>
                <a:cubicBezTo>
                  <a:pt x="3770796" y="75286"/>
                  <a:pt x="3790507" y="68872"/>
                  <a:pt x="3810140" y="69106"/>
                </a:cubicBezTo>
                <a:close/>
                <a:moveTo>
                  <a:pt x="913036" y="67777"/>
                </a:moveTo>
                <a:cubicBezTo>
                  <a:pt x="925551" y="68403"/>
                  <a:pt x="940568" y="65900"/>
                  <a:pt x="951831" y="71532"/>
                </a:cubicBezTo>
                <a:cubicBezTo>
                  <a:pt x="959966" y="75912"/>
                  <a:pt x="961843" y="90929"/>
                  <a:pt x="968100" y="104696"/>
                </a:cubicBezTo>
                <a:cubicBezTo>
                  <a:pt x="946826" y="107199"/>
                  <a:pt x="932434" y="109076"/>
                  <a:pt x="918041" y="110954"/>
                </a:cubicBezTo>
                <a:cubicBezTo>
                  <a:pt x="916164" y="96562"/>
                  <a:pt x="914912" y="82169"/>
                  <a:pt x="913036" y="67777"/>
                </a:cubicBezTo>
                <a:close/>
                <a:moveTo>
                  <a:pt x="3591679" y="46502"/>
                </a:moveTo>
                <a:cubicBezTo>
                  <a:pt x="3611703" y="47597"/>
                  <a:pt x="3631257" y="55262"/>
                  <a:pt x="3643771" y="69028"/>
                </a:cubicBezTo>
                <a:cubicBezTo>
                  <a:pt x="3669426" y="97186"/>
                  <a:pt x="3668176" y="149750"/>
                  <a:pt x="3640642" y="176029"/>
                </a:cubicBezTo>
                <a:cubicBezTo>
                  <a:pt x="3610607" y="204815"/>
                  <a:pt x="3553665" y="201685"/>
                  <a:pt x="3528008" y="170399"/>
                </a:cubicBezTo>
                <a:cubicBezTo>
                  <a:pt x="3504231" y="140363"/>
                  <a:pt x="3508611" y="87802"/>
                  <a:pt x="3536770" y="63397"/>
                </a:cubicBezTo>
                <a:cubicBezTo>
                  <a:pt x="3551162" y="50882"/>
                  <a:pt x="3571655" y="45407"/>
                  <a:pt x="3591679" y="46502"/>
                </a:cubicBezTo>
                <a:close/>
                <a:moveTo>
                  <a:pt x="5843252" y="37741"/>
                </a:moveTo>
                <a:cubicBezTo>
                  <a:pt x="5839497" y="60268"/>
                  <a:pt x="5836370" y="82795"/>
                  <a:pt x="5831362" y="113456"/>
                </a:cubicBezTo>
                <a:cubicBezTo>
                  <a:pt x="5805082" y="115334"/>
                  <a:pt x="5785684" y="116585"/>
                  <a:pt x="5766286" y="117836"/>
                </a:cubicBezTo>
                <a:cubicBezTo>
                  <a:pt x="5768162" y="94059"/>
                  <a:pt x="5761905" y="62145"/>
                  <a:pt x="5775046" y="49005"/>
                </a:cubicBezTo>
                <a:cubicBezTo>
                  <a:pt x="5787561" y="35864"/>
                  <a:pt x="5819473" y="40871"/>
                  <a:pt x="5843252" y="37741"/>
                </a:cubicBezTo>
                <a:close/>
                <a:moveTo>
                  <a:pt x="3366724" y="25227"/>
                </a:moveTo>
                <a:cubicBezTo>
                  <a:pt x="3386435" y="25540"/>
                  <a:pt x="3405989" y="32422"/>
                  <a:pt x="3419129" y="45876"/>
                </a:cubicBezTo>
                <a:cubicBezTo>
                  <a:pt x="3446036" y="72783"/>
                  <a:pt x="3446663" y="124094"/>
                  <a:pt x="3420382" y="151627"/>
                </a:cubicBezTo>
                <a:cubicBezTo>
                  <a:pt x="3394725" y="178533"/>
                  <a:pt x="3342789" y="180411"/>
                  <a:pt x="3314630" y="155381"/>
                </a:cubicBezTo>
                <a:cubicBezTo>
                  <a:pt x="3284596" y="128475"/>
                  <a:pt x="3283971" y="71532"/>
                  <a:pt x="3313380" y="43999"/>
                </a:cubicBezTo>
                <a:cubicBezTo>
                  <a:pt x="3327146" y="31171"/>
                  <a:pt x="3347013" y="24914"/>
                  <a:pt x="3366724" y="25227"/>
                </a:cubicBezTo>
                <a:close/>
                <a:moveTo>
                  <a:pt x="3143960" y="3952"/>
                </a:moveTo>
                <a:cubicBezTo>
                  <a:pt x="3163671" y="4265"/>
                  <a:pt x="3183539" y="11774"/>
                  <a:pt x="3196992" y="25853"/>
                </a:cubicBezTo>
                <a:cubicBezTo>
                  <a:pt x="3223898" y="54010"/>
                  <a:pt x="3222021" y="105948"/>
                  <a:pt x="3193237" y="131602"/>
                </a:cubicBezTo>
                <a:cubicBezTo>
                  <a:pt x="3165080" y="157259"/>
                  <a:pt x="3111265" y="154755"/>
                  <a:pt x="3088113" y="124718"/>
                </a:cubicBezTo>
                <a:cubicBezTo>
                  <a:pt x="3063083" y="92182"/>
                  <a:pt x="3063709" y="56513"/>
                  <a:pt x="3091867" y="25227"/>
                </a:cubicBezTo>
                <a:cubicBezTo>
                  <a:pt x="3104695" y="10522"/>
                  <a:pt x="3124249" y="3639"/>
                  <a:pt x="3143960" y="3952"/>
                </a:cubicBezTo>
                <a:close/>
                <a:moveTo>
                  <a:pt x="5595067" y="3326"/>
                </a:moveTo>
                <a:cubicBezTo>
                  <a:pt x="5613135" y="3795"/>
                  <a:pt x="5631125" y="11461"/>
                  <a:pt x="5638634" y="25853"/>
                </a:cubicBezTo>
                <a:cubicBezTo>
                  <a:pt x="5650524" y="49630"/>
                  <a:pt x="5647396" y="80917"/>
                  <a:pt x="5649898" y="97812"/>
                </a:cubicBezTo>
                <a:cubicBezTo>
                  <a:pt x="5612354" y="132228"/>
                  <a:pt x="5559166" y="130978"/>
                  <a:pt x="5546651" y="101566"/>
                </a:cubicBezTo>
                <a:cubicBezTo>
                  <a:pt x="5537265" y="79667"/>
                  <a:pt x="5539767" y="45251"/>
                  <a:pt x="5551031" y="23974"/>
                </a:cubicBezTo>
                <a:cubicBezTo>
                  <a:pt x="5558853" y="9582"/>
                  <a:pt x="5576999" y="2856"/>
                  <a:pt x="5595067" y="3326"/>
                </a:cubicBezTo>
                <a:close/>
                <a:moveTo>
                  <a:pt x="5362605" y="588"/>
                </a:moveTo>
                <a:cubicBezTo>
                  <a:pt x="5378014" y="1292"/>
                  <a:pt x="5393344" y="5203"/>
                  <a:pt x="5403356" y="12086"/>
                </a:cubicBezTo>
                <a:cubicBezTo>
                  <a:pt x="5436520" y="34613"/>
                  <a:pt x="5425883" y="70280"/>
                  <a:pt x="5408362" y="97812"/>
                </a:cubicBezTo>
                <a:cubicBezTo>
                  <a:pt x="5372695" y="123468"/>
                  <a:pt x="5340156" y="125971"/>
                  <a:pt x="5313875" y="95935"/>
                </a:cubicBezTo>
                <a:cubicBezTo>
                  <a:pt x="5288220" y="65900"/>
                  <a:pt x="5288220" y="27729"/>
                  <a:pt x="5321384" y="8332"/>
                </a:cubicBezTo>
                <a:cubicBezTo>
                  <a:pt x="5331709" y="2387"/>
                  <a:pt x="5347196" y="-116"/>
                  <a:pt x="5362605" y="588"/>
                </a:cubicBezTo>
                <a:close/>
                <a:moveTo>
                  <a:pt x="5104383" y="0"/>
                </a:moveTo>
                <a:lnTo>
                  <a:pt x="5196529" y="0"/>
                </a:lnTo>
                <a:lnTo>
                  <a:pt x="5211674" y="22137"/>
                </a:lnTo>
                <a:cubicBezTo>
                  <a:pt x="5220913" y="44664"/>
                  <a:pt x="5212817" y="66838"/>
                  <a:pt x="5198738" y="86549"/>
                </a:cubicBezTo>
                <a:cubicBezTo>
                  <a:pt x="5163072" y="114081"/>
                  <a:pt x="5131158" y="116585"/>
                  <a:pt x="5103626" y="87175"/>
                </a:cubicBezTo>
                <a:cubicBezTo>
                  <a:pt x="5083446" y="65586"/>
                  <a:pt x="5078753" y="41535"/>
                  <a:pt x="5089811" y="19243"/>
                </a:cubicBezTo>
                <a:close/>
                <a:moveTo>
                  <a:pt x="4867203" y="0"/>
                </a:moveTo>
                <a:lnTo>
                  <a:pt x="4991088" y="0"/>
                </a:lnTo>
                <a:lnTo>
                  <a:pt x="4996076" y="21081"/>
                </a:lnTo>
                <a:cubicBezTo>
                  <a:pt x="4996311" y="36334"/>
                  <a:pt x="4989741" y="51508"/>
                  <a:pt x="4975975" y="65900"/>
                </a:cubicBezTo>
                <a:cubicBezTo>
                  <a:pt x="4948442" y="95309"/>
                  <a:pt x="4916530" y="94059"/>
                  <a:pt x="4885868" y="70905"/>
                </a:cubicBezTo>
                <a:cubicBezTo>
                  <a:pt x="4864749" y="48848"/>
                  <a:pt x="4857357" y="26087"/>
                  <a:pt x="4865541" y="2886"/>
                </a:cubicBezTo>
                <a:close/>
                <a:moveTo>
                  <a:pt x="4639123" y="0"/>
                </a:moveTo>
                <a:lnTo>
                  <a:pt x="4774186" y="0"/>
                </a:lnTo>
                <a:lnTo>
                  <a:pt x="4770340" y="21854"/>
                </a:lnTo>
                <a:cubicBezTo>
                  <a:pt x="4767055" y="30115"/>
                  <a:pt x="4761971" y="38054"/>
                  <a:pt x="4755088" y="45251"/>
                </a:cubicBezTo>
                <a:cubicBezTo>
                  <a:pt x="4726929" y="74034"/>
                  <a:pt x="4687508" y="74034"/>
                  <a:pt x="4659349" y="45876"/>
                </a:cubicBezTo>
                <a:cubicBezTo>
                  <a:pt x="4652310" y="38836"/>
                  <a:pt x="4647069" y="31053"/>
                  <a:pt x="4643628" y="22919"/>
                </a:cubicBezTo>
                <a:close/>
                <a:moveTo>
                  <a:pt x="4420306" y="0"/>
                </a:moveTo>
                <a:lnTo>
                  <a:pt x="4549562" y="0"/>
                </a:lnTo>
                <a:lnTo>
                  <a:pt x="4548896" y="3042"/>
                </a:lnTo>
                <a:cubicBezTo>
                  <a:pt x="4545308" y="11226"/>
                  <a:pt x="4539990" y="18970"/>
                  <a:pt x="4532950" y="25853"/>
                </a:cubicBezTo>
                <a:cubicBezTo>
                  <a:pt x="4504791" y="53385"/>
                  <a:pt x="4463492" y="52760"/>
                  <a:pt x="4435960" y="24601"/>
                </a:cubicBezTo>
                <a:cubicBezTo>
                  <a:pt x="4429077" y="17561"/>
                  <a:pt x="4423954" y="9700"/>
                  <a:pt x="4420580" y="1439"/>
                </a:cubicBezTo>
                <a:close/>
                <a:moveTo>
                  <a:pt x="4208707" y="0"/>
                </a:moveTo>
                <a:lnTo>
                  <a:pt x="4317286" y="0"/>
                </a:lnTo>
                <a:lnTo>
                  <a:pt x="4313315" y="5829"/>
                </a:lnTo>
                <a:cubicBezTo>
                  <a:pt x="4281401" y="35238"/>
                  <a:pt x="4233845" y="32736"/>
                  <a:pt x="4208816" y="197"/>
                </a:cubicBezTo>
                <a:close/>
                <a:moveTo>
                  <a:pt x="4019486" y="0"/>
                </a:moveTo>
                <a:lnTo>
                  <a:pt x="4069171" y="0"/>
                </a:lnTo>
                <a:lnTo>
                  <a:pt x="4068356" y="520"/>
                </a:lnTo>
                <a:cubicBezTo>
                  <a:pt x="4059302" y="3736"/>
                  <a:pt x="4049486" y="5085"/>
                  <a:pt x="4039709" y="4655"/>
                </a:cubicBezTo>
                <a:close/>
                <a:moveTo>
                  <a:pt x="2877232" y="0"/>
                </a:moveTo>
                <a:lnTo>
                  <a:pt x="2965633" y="0"/>
                </a:lnTo>
                <a:lnTo>
                  <a:pt x="2974228" y="6455"/>
                </a:lnTo>
                <a:cubicBezTo>
                  <a:pt x="3001760" y="38368"/>
                  <a:pt x="2999883" y="72157"/>
                  <a:pt x="2972976" y="105322"/>
                </a:cubicBezTo>
                <a:cubicBezTo>
                  <a:pt x="2941690" y="132228"/>
                  <a:pt x="2907899" y="134732"/>
                  <a:pt x="2874735" y="108450"/>
                </a:cubicBezTo>
                <a:cubicBezTo>
                  <a:pt x="2843448" y="84047"/>
                  <a:pt x="2842821" y="33361"/>
                  <a:pt x="2870355" y="4577"/>
                </a:cubicBezTo>
                <a:close/>
                <a:moveTo>
                  <a:pt x="2659832" y="0"/>
                </a:moveTo>
                <a:lnTo>
                  <a:pt x="2763398" y="0"/>
                </a:lnTo>
                <a:lnTo>
                  <a:pt x="2775545" y="17376"/>
                </a:lnTo>
                <a:cubicBezTo>
                  <a:pt x="2786310" y="41926"/>
                  <a:pt x="2781499" y="70436"/>
                  <a:pt x="2760850" y="91555"/>
                </a:cubicBezTo>
                <a:cubicBezTo>
                  <a:pt x="2732692" y="119714"/>
                  <a:pt x="2691393" y="120338"/>
                  <a:pt x="2663859" y="92806"/>
                </a:cubicBezTo>
                <a:cubicBezTo>
                  <a:pt x="2642742" y="72157"/>
                  <a:pt x="2637110" y="43764"/>
                  <a:pt x="2647229" y="18979"/>
                </a:cubicBezTo>
                <a:close/>
                <a:moveTo>
                  <a:pt x="2421931" y="0"/>
                </a:moveTo>
                <a:lnTo>
                  <a:pt x="2535669" y="0"/>
                </a:lnTo>
                <a:lnTo>
                  <a:pt x="2539582" y="4939"/>
                </a:lnTo>
                <a:cubicBezTo>
                  <a:pt x="2551345" y="28551"/>
                  <a:pt x="2547004" y="56827"/>
                  <a:pt x="2526823" y="78415"/>
                </a:cubicBezTo>
                <a:cubicBezTo>
                  <a:pt x="2499915" y="107199"/>
                  <a:pt x="2459868" y="107824"/>
                  <a:pt x="2431709" y="80292"/>
                </a:cubicBezTo>
                <a:cubicBezTo>
                  <a:pt x="2410592" y="59173"/>
                  <a:pt x="2405312" y="31367"/>
                  <a:pt x="2416399" y="7432"/>
                </a:cubicBezTo>
                <a:close/>
                <a:moveTo>
                  <a:pt x="2191716" y="0"/>
                </a:moveTo>
                <a:lnTo>
                  <a:pt x="2320900" y="0"/>
                </a:lnTo>
                <a:lnTo>
                  <a:pt x="2323066" y="14980"/>
                </a:lnTo>
                <a:cubicBezTo>
                  <a:pt x="2321893" y="32110"/>
                  <a:pt x="2313445" y="48693"/>
                  <a:pt x="2297801" y="60894"/>
                </a:cubicBezTo>
                <a:cubicBezTo>
                  <a:pt x="2266514" y="85297"/>
                  <a:pt x="2236478" y="81544"/>
                  <a:pt x="2207694" y="54637"/>
                </a:cubicBezTo>
                <a:cubicBezTo>
                  <a:pt x="2195806" y="39619"/>
                  <a:pt x="2189549" y="24445"/>
                  <a:pt x="2189627" y="9427"/>
                </a:cubicBezTo>
                <a:close/>
                <a:moveTo>
                  <a:pt x="1971460" y="0"/>
                </a:moveTo>
                <a:lnTo>
                  <a:pt x="2097615" y="0"/>
                </a:lnTo>
                <a:lnTo>
                  <a:pt x="2094973" y="12526"/>
                </a:lnTo>
                <a:cubicBezTo>
                  <a:pt x="2091502" y="19947"/>
                  <a:pt x="2086144" y="27104"/>
                  <a:pt x="2078791" y="33987"/>
                </a:cubicBezTo>
                <a:cubicBezTo>
                  <a:pt x="2050007" y="61520"/>
                  <a:pt x="2016843" y="60894"/>
                  <a:pt x="1988686" y="32111"/>
                </a:cubicBezTo>
                <a:cubicBezTo>
                  <a:pt x="1981802" y="24758"/>
                  <a:pt x="1976718" y="17210"/>
                  <a:pt x="1973404" y="9583"/>
                </a:cubicBezTo>
                <a:close/>
                <a:moveTo>
                  <a:pt x="1762303" y="0"/>
                </a:moveTo>
                <a:lnTo>
                  <a:pt x="1865984" y="0"/>
                </a:lnTo>
                <a:lnTo>
                  <a:pt x="1861033" y="9584"/>
                </a:lnTo>
                <a:cubicBezTo>
                  <a:pt x="1825367" y="34613"/>
                  <a:pt x="1792828" y="37116"/>
                  <a:pt x="1766546" y="7079"/>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cxnSp>
        <p:nvCxnSpPr>
          <p:cNvPr id="5" name="ตัวเชื่อมต่อตรง 7">
            <a:extLst>
              <a:ext uri="{FF2B5EF4-FFF2-40B4-BE49-F238E27FC236}">
                <a16:creationId xmlns:a16="http://schemas.microsoft.com/office/drawing/2014/main" id="{CBCB86BF-175F-49EA-9A13-0906BB031797}"/>
              </a:ext>
            </a:extLst>
          </p:cNvPr>
          <p:cNvCxnSpPr>
            <a:cxnSpLocks/>
          </p:cNvCxnSpPr>
          <p:nvPr userDrawn="1"/>
        </p:nvCxnSpPr>
        <p:spPr>
          <a:xfrm>
            <a:off x="1806222" y="2528711"/>
            <a:ext cx="0" cy="4329289"/>
          </a:xfrm>
          <a:prstGeom prst="line">
            <a:avLst/>
          </a:prstGeom>
          <a:ln w="38100">
            <a:solidFill>
              <a:srgbClr val="EA01D9"/>
            </a:solidFill>
          </a:ln>
        </p:spPr>
        <p:style>
          <a:lnRef idx="1">
            <a:schemeClr val="accent1"/>
          </a:lnRef>
          <a:fillRef idx="0">
            <a:schemeClr val="accent1"/>
          </a:fillRef>
          <a:effectRef idx="0">
            <a:schemeClr val="accent1"/>
          </a:effectRef>
          <a:fontRef idx="minor">
            <a:schemeClr val="tx1"/>
          </a:fontRef>
        </p:style>
      </p:cxnSp>
      <p:sp>
        <p:nvSpPr>
          <p:cNvPr id="9" name="สามเหลี่ยมหน้าจั่ว 11">
            <a:extLst>
              <a:ext uri="{FF2B5EF4-FFF2-40B4-BE49-F238E27FC236}">
                <a16:creationId xmlns:a16="http://schemas.microsoft.com/office/drawing/2014/main" id="{4C6DF019-D980-4CFF-9693-C2DEAB9A55DD}"/>
              </a:ext>
            </a:extLst>
          </p:cNvPr>
          <p:cNvSpPr/>
          <p:nvPr userDrawn="1"/>
        </p:nvSpPr>
        <p:spPr>
          <a:xfrm>
            <a:off x="3991427" y="945846"/>
            <a:ext cx="350157" cy="301860"/>
          </a:xfrm>
          <a:prstGeom prst="triangle">
            <a:avLst/>
          </a:prstGeom>
          <a:noFill/>
          <a:ln w="38100">
            <a:solidFill>
              <a:srgbClr val="EA01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0" name="สามเหลี่ยมหน้าจั่ว 13">
            <a:extLst>
              <a:ext uri="{FF2B5EF4-FFF2-40B4-BE49-F238E27FC236}">
                <a16:creationId xmlns:a16="http://schemas.microsoft.com/office/drawing/2014/main" id="{B89CED92-1D86-47FC-8A8D-EAE48E32B7F3}"/>
              </a:ext>
            </a:extLst>
          </p:cNvPr>
          <p:cNvSpPr/>
          <p:nvPr userDrawn="1"/>
        </p:nvSpPr>
        <p:spPr>
          <a:xfrm rot="10800000">
            <a:off x="6095999" y="0"/>
            <a:ext cx="6023429" cy="5658518"/>
          </a:xfrm>
          <a:prstGeom prst="triangle">
            <a:avLst/>
          </a:prstGeom>
          <a:gradFill>
            <a:gsLst>
              <a:gs pos="0">
                <a:srgbClr val="711C91"/>
              </a:gs>
              <a:gs pos="29000">
                <a:srgbClr val="3D1B62"/>
              </a:gs>
              <a:gs pos="94000">
                <a:srgbClr val="09193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cxnSp>
        <p:nvCxnSpPr>
          <p:cNvPr id="16" name="ตัวเชื่อมต่อตรง 24">
            <a:extLst>
              <a:ext uri="{FF2B5EF4-FFF2-40B4-BE49-F238E27FC236}">
                <a16:creationId xmlns:a16="http://schemas.microsoft.com/office/drawing/2014/main" id="{80DA39C7-4CD3-4B8D-8808-9E8D16CFAFB6}"/>
              </a:ext>
            </a:extLst>
          </p:cNvPr>
          <p:cNvCxnSpPr>
            <a:cxnSpLocks/>
            <a:stCxn id="10" idx="4"/>
          </p:cNvCxnSpPr>
          <p:nvPr userDrawn="1"/>
        </p:nvCxnSpPr>
        <p:spPr>
          <a:xfrm>
            <a:off x="6095999" y="0"/>
            <a:ext cx="1" cy="1808057"/>
          </a:xfrm>
          <a:prstGeom prst="line">
            <a:avLst/>
          </a:prstGeom>
          <a:ln w="38100">
            <a:solidFill>
              <a:srgbClr val="EA01D9"/>
            </a:solidFill>
          </a:ln>
        </p:spPr>
        <p:style>
          <a:lnRef idx="1">
            <a:schemeClr val="accent1"/>
          </a:lnRef>
          <a:fillRef idx="0">
            <a:schemeClr val="accent1"/>
          </a:fillRef>
          <a:effectRef idx="0">
            <a:schemeClr val="accent1"/>
          </a:effectRef>
          <a:fontRef idx="minor">
            <a:schemeClr val="tx1"/>
          </a:fontRef>
        </p:style>
      </p:cxnSp>
      <p:sp>
        <p:nvSpPr>
          <p:cNvPr id="24" name="Picture Placeholder 23">
            <a:extLst>
              <a:ext uri="{FF2B5EF4-FFF2-40B4-BE49-F238E27FC236}">
                <a16:creationId xmlns:a16="http://schemas.microsoft.com/office/drawing/2014/main" id="{5BF9E69C-5E93-4934-A737-71FC4AF3C0E2}"/>
              </a:ext>
            </a:extLst>
          </p:cNvPr>
          <p:cNvSpPr>
            <a:spLocks noGrp="1"/>
          </p:cNvSpPr>
          <p:nvPr>
            <p:ph type="pic" sz="quarter" idx="10"/>
          </p:nvPr>
        </p:nvSpPr>
        <p:spPr>
          <a:xfrm>
            <a:off x="6905143" y="4414215"/>
            <a:ext cx="2196439" cy="2096430"/>
          </a:xfrm>
          <a:custGeom>
            <a:avLst/>
            <a:gdLst>
              <a:gd name="connsiteX0" fmla="*/ 1098220 w 2196439"/>
              <a:gd name="connsiteY0" fmla="*/ 0 h 2096430"/>
              <a:gd name="connsiteX1" fmla="*/ 2196439 w 2196439"/>
              <a:gd name="connsiteY1" fmla="*/ 2096430 h 2096430"/>
              <a:gd name="connsiteX2" fmla="*/ 0 w 2196439"/>
              <a:gd name="connsiteY2" fmla="*/ 2096430 h 2096430"/>
            </a:gdLst>
            <a:ahLst/>
            <a:cxnLst>
              <a:cxn ang="0">
                <a:pos x="connsiteX0" y="connsiteY0"/>
              </a:cxn>
              <a:cxn ang="0">
                <a:pos x="connsiteX1" y="connsiteY1"/>
              </a:cxn>
              <a:cxn ang="0">
                <a:pos x="connsiteX2" y="connsiteY2"/>
              </a:cxn>
            </a:cxnLst>
            <a:rect l="l" t="t" r="r" b="b"/>
            <a:pathLst>
              <a:path w="2196439" h="2096430">
                <a:moveTo>
                  <a:pt x="1098220" y="0"/>
                </a:moveTo>
                <a:lnTo>
                  <a:pt x="2196439" y="2096430"/>
                </a:lnTo>
                <a:lnTo>
                  <a:pt x="0" y="2096430"/>
                </a:lnTo>
                <a:close/>
              </a:path>
            </a:pathLst>
          </a:custGeom>
        </p:spPr>
        <p:txBody>
          <a:bodyPr wrap="square">
            <a:noAutofit/>
          </a:bodyPr>
          <a:lstStyle/>
          <a:p>
            <a:endParaRPr lang="en-US"/>
          </a:p>
        </p:txBody>
      </p:sp>
      <p:sp>
        <p:nvSpPr>
          <p:cNvPr id="27" name="Picture Placeholder 26">
            <a:extLst>
              <a:ext uri="{FF2B5EF4-FFF2-40B4-BE49-F238E27FC236}">
                <a16:creationId xmlns:a16="http://schemas.microsoft.com/office/drawing/2014/main" id="{48B40167-E104-442E-AF31-7D1CAFE36B6A}"/>
              </a:ext>
            </a:extLst>
          </p:cNvPr>
          <p:cNvSpPr>
            <a:spLocks noGrp="1"/>
          </p:cNvSpPr>
          <p:nvPr>
            <p:ph type="pic" sz="quarter" idx="11"/>
          </p:nvPr>
        </p:nvSpPr>
        <p:spPr>
          <a:xfrm>
            <a:off x="9101582" y="3631960"/>
            <a:ext cx="2843561" cy="2860304"/>
          </a:xfrm>
          <a:custGeom>
            <a:avLst/>
            <a:gdLst>
              <a:gd name="connsiteX0" fmla="*/ 1421781 w 2843561"/>
              <a:gd name="connsiteY0" fmla="*/ 0 h 2860304"/>
              <a:gd name="connsiteX1" fmla="*/ 2843561 w 2843561"/>
              <a:gd name="connsiteY1" fmla="*/ 2860304 h 2860304"/>
              <a:gd name="connsiteX2" fmla="*/ 0 w 2843561"/>
              <a:gd name="connsiteY2" fmla="*/ 2860304 h 2860304"/>
            </a:gdLst>
            <a:ahLst/>
            <a:cxnLst>
              <a:cxn ang="0">
                <a:pos x="connsiteX0" y="connsiteY0"/>
              </a:cxn>
              <a:cxn ang="0">
                <a:pos x="connsiteX1" y="connsiteY1"/>
              </a:cxn>
              <a:cxn ang="0">
                <a:pos x="connsiteX2" y="connsiteY2"/>
              </a:cxn>
            </a:cxnLst>
            <a:rect l="l" t="t" r="r" b="b"/>
            <a:pathLst>
              <a:path w="2843561" h="2860304">
                <a:moveTo>
                  <a:pt x="1421781" y="0"/>
                </a:moveTo>
                <a:lnTo>
                  <a:pt x="2843561" y="2860304"/>
                </a:lnTo>
                <a:lnTo>
                  <a:pt x="0" y="2860304"/>
                </a:lnTo>
                <a:close/>
              </a:path>
            </a:pathLst>
          </a:custGeom>
        </p:spPr>
        <p:txBody>
          <a:bodyPr wrap="square">
            <a:noAutofit/>
          </a:bodyPr>
          <a:lstStyle/>
          <a:p>
            <a:endParaRPr lang="en-US"/>
          </a:p>
        </p:txBody>
      </p:sp>
      <p:sp>
        <p:nvSpPr>
          <p:cNvPr id="35" name="Picture Placeholder 34">
            <a:extLst>
              <a:ext uri="{FF2B5EF4-FFF2-40B4-BE49-F238E27FC236}">
                <a16:creationId xmlns:a16="http://schemas.microsoft.com/office/drawing/2014/main" id="{57222B45-0F75-44FF-A31E-C5ED0E709FC9}"/>
              </a:ext>
            </a:extLst>
          </p:cNvPr>
          <p:cNvSpPr>
            <a:spLocks noGrp="1"/>
          </p:cNvSpPr>
          <p:nvPr>
            <p:ph type="pic" sz="quarter" idx="12"/>
          </p:nvPr>
        </p:nvSpPr>
        <p:spPr>
          <a:xfrm>
            <a:off x="3115890" y="1473200"/>
            <a:ext cx="2158760" cy="2158760"/>
          </a:xfrm>
          <a:custGeom>
            <a:avLst/>
            <a:gdLst>
              <a:gd name="connsiteX0" fmla="*/ 0 w 2158760"/>
              <a:gd name="connsiteY0" fmla="*/ 0 h 2158760"/>
              <a:gd name="connsiteX1" fmla="*/ 2158760 w 2158760"/>
              <a:gd name="connsiteY1" fmla="*/ 0 h 2158760"/>
              <a:gd name="connsiteX2" fmla="*/ 2158760 w 2158760"/>
              <a:gd name="connsiteY2" fmla="*/ 2158760 h 2158760"/>
              <a:gd name="connsiteX3" fmla="*/ 0 w 2158760"/>
              <a:gd name="connsiteY3" fmla="*/ 2158760 h 2158760"/>
            </a:gdLst>
            <a:ahLst/>
            <a:cxnLst>
              <a:cxn ang="0">
                <a:pos x="connsiteX0" y="connsiteY0"/>
              </a:cxn>
              <a:cxn ang="0">
                <a:pos x="connsiteX1" y="connsiteY1"/>
              </a:cxn>
              <a:cxn ang="0">
                <a:pos x="connsiteX2" y="connsiteY2"/>
              </a:cxn>
              <a:cxn ang="0">
                <a:pos x="connsiteX3" y="connsiteY3"/>
              </a:cxn>
            </a:cxnLst>
            <a:rect l="l" t="t" r="r" b="b"/>
            <a:pathLst>
              <a:path w="2158760" h="2158760">
                <a:moveTo>
                  <a:pt x="0" y="0"/>
                </a:moveTo>
                <a:lnTo>
                  <a:pt x="2158760" y="0"/>
                </a:lnTo>
                <a:lnTo>
                  <a:pt x="2158760" y="2158760"/>
                </a:lnTo>
                <a:lnTo>
                  <a:pt x="0" y="2158760"/>
                </a:lnTo>
                <a:close/>
              </a:path>
            </a:pathLst>
          </a:custGeom>
        </p:spPr>
        <p:txBody>
          <a:bodyPr wrap="square">
            <a:noAutofit/>
          </a:bodyPr>
          <a:lstStyle/>
          <a:p>
            <a:endParaRPr lang="en-US"/>
          </a:p>
        </p:txBody>
      </p:sp>
    </p:spTree>
    <p:extLst>
      <p:ext uri="{BB962C8B-B14F-4D97-AF65-F5344CB8AC3E}">
        <p14:creationId xmlns:p14="http://schemas.microsoft.com/office/powerpoint/2010/main" val="13349282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ชื่อเรื่องและข้อความแนวตั้ง">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th-TH"/>
              <a:t>คลิกเพื่อแก้ไขสไตล์ชื่อเรื่องต้นแบบ</a:t>
            </a:r>
          </a:p>
        </p:txBody>
      </p:sp>
      <p:sp>
        <p:nvSpPr>
          <p:cNvPr id="3" name="ตัวแทนข้อความแนวตั้ง 2"/>
          <p:cNvSpPr>
            <a:spLocks noGrp="1"/>
          </p:cNvSpPr>
          <p:nvPr>
            <p:ph type="body" orient="vert" idx="1"/>
          </p:nvPr>
        </p:nvSpPr>
        <p:spPr/>
        <p:txBody>
          <a:bodyPr vert="eaVert"/>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4" name="ตัวแทนวันที่ 3"/>
          <p:cNvSpPr>
            <a:spLocks noGrp="1"/>
          </p:cNvSpPr>
          <p:nvPr>
            <p:ph type="dt" sz="half" idx="10"/>
          </p:nvPr>
        </p:nvSpPr>
        <p:spPr/>
        <p:txBody>
          <a:bodyPr/>
          <a:lstStyle/>
          <a:p>
            <a:fld id="{59909BB3-917E-4D15-ACC7-282C635423FA}" type="datetimeFigureOut">
              <a:rPr lang="th-TH" smtClean="0"/>
              <a:t>20/03/62</a:t>
            </a:fld>
            <a:endParaRPr lang="th-TH"/>
          </a:p>
        </p:txBody>
      </p:sp>
      <p:sp>
        <p:nvSpPr>
          <p:cNvPr id="5" name="ตัวแทนท้ายกระดาษ 4"/>
          <p:cNvSpPr>
            <a:spLocks noGrp="1"/>
          </p:cNvSpPr>
          <p:nvPr>
            <p:ph type="ftr" sz="quarter" idx="11"/>
          </p:nvPr>
        </p:nvSpPr>
        <p:spPr/>
        <p:txBody>
          <a:bodyPr/>
          <a:lstStyle/>
          <a:p>
            <a:endParaRPr lang="th-TH"/>
          </a:p>
        </p:txBody>
      </p:sp>
      <p:sp>
        <p:nvSpPr>
          <p:cNvPr id="6" name="ตัวแทนหมายเลขสไลด์ 5"/>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19893709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ข้อความและชื่อเรื่องแนวตั้ง">
    <p:spTree>
      <p:nvGrpSpPr>
        <p:cNvPr id="1" name=""/>
        <p:cNvGrpSpPr/>
        <p:nvPr/>
      </p:nvGrpSpPr>
      <p:grpSpPr>
        <a:xfrm>
          <a:off x="0" y="0"/>
          <a:ext cx="0" cy="0"/>
          <a:chOff x="0" y="0"/>
          <a:chExt cx="0" cy="0"/>
        </a:xfrm>
      </p:grpSpPr>
      <p:sp>
        <p:nvSpPr>
          <p:cNvPr id="2" name="ชื่อเรื่องแนวตั้ง 1"/>
          <p:cNvSpPr>
            <a:spLocks noGrp="1"/>
          </p:cNvSpPr>
          <p:nvPr>
            <p:ph type="title" orient="vert"/>
          </p:nvPr>
        </p:nvSpPr>
        <p:spPr>
          <a:xfrm>
            <a:off x="8724900" y="365125"/>
            <a:ext cx="2628900" cy="5811838"/>
          </a:xfrm>
        </p:spPr>
        <p:txBody>
          <a:bodyPr vert="eaVert"/>
          <a:lstStyle/>
          <a:p>
            <a:r>
              <a:rPr lang="th-TH"/>
              <a:t>คลิกเพื่อแก้ไขสไตล์ชื่อเรื่องต้นแบบ</a:t>
            </a:r>
          </a:p>
        </p:txBody>
      </p:sp>
      <p:sp>
        <p:nvSpPr>
          <p:cNvPr id="3" name="ตัวแทนข้อความแนวตั้ง 2"/>
          <p:cNvSpPr>
            <a:spLocks noGrp="1"/>
          </p:cNvSpPr>
          <p:nvPr>
            <p:ph type="body" orient="vert" idx="1"/>
          </p:nvPr>
        </p:nvSpPr>
        <p:spPr>
          <a:xfrm>
            <a:off x="838200" y="365125"/>
            <a:ext cx="7734300" cy="5811838"/>
          </a:xfrm>
        </p:spPr>
        <p:txBody>
          <a:bodyPr vert="eaVert"/>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4" name="ตัวแทนวันที่ 3"/>
          <p:cNvSpPr>
            <a:spLocks noGrp="1"/>
          </p:cNvSpPr>
          <p:nvPr>
            <p:ph type="dt" sz="half" idx="10"/>
          </p:nvPr>
        </p:nvSpPr>
        <p:spPr/>
        <p:txBody>
          <a:bodyPr/>
          <a:lstStyle/>
          <a:p>
            <a:fld id="{59909BB3-917E-4D15-ACC7-282C635423FA}" type="datetimeFigureOut">
              <a:rPr lang="th-TH" smtClean="0"/>
              <a:t>20/03/62</a:t>
            </a:fld>
            <a:endParaRPr lang="th-TH"/>
          </a:p>
        </p:txBody>
      </p:sp>
      <p:sp>
        <p:nvSpPr>
          <p:cNvPr id="5" name="ตัวแทนท้ายกระดาษ 4"/>
          <p:cNvSpPr>
            <a:spLocks noGrp="1"/>
          </p:cNvSpPr>
          <p:nvPr>
            <p:ph type="ftr" sz="quarter" idx="11"/>
          </p:nvPr>
        </p:nvSpPr>
        <p:spPr/>
        <p:txBody>
          <a:bodyPr/>
          <a:lstStyle/>
          <a:p>
            <a:endParaRPr lang="th-TH"/>
          </a:p>
        </p:txBody>
      </p:sp>
      <p:sp>
        <p:nvSpPr>
          <p:cNvPr id="6" name="ตัวแทนหมายเลขสไลด์ 5"/>
          <p:cNvSpPr>
            <a:spLocks noGrp="1"/>
          </p:cNvSpPr>
          <p:nvPr>
            <p:ph type="sldNum" sz="quarter" idx="12"/>
          </p:nvPr>
        </p:nvSpPr>
        <p:spPr/>
        <p:txBody>
          <a:bodyPr/>
          <a:lstStyle/>
          <a:p>
            <a:fld id="{A5FDE8EF-B63A-4E94-81A0-EFB5CF706173}" type="slidenum">
              <a:rPr lang="th-TH" smtClean="0"/>
              <a:t>‹#›</a:t>
            </a:fld>
            <a:endParaRPr lang="th-TH"/>
          </a:p>
        </p:txBody>
      </p:sp>
    </p:spTree>
    <p:extLst>
      <p:ext uri="{BB962C8B-B14F-4D97-AF65-F5344CB8AC3E}">
        <p14:creationId xmlns:p14="http://schemas.microsoft.com/office/powerpoint/2010/main" val="20249866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4220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YPERPUNK">
    <p:bg>
      <p:bgPr>
        <a:solidFill>
          <a:schemeClr val="accent5"/>
        </a:solidFill>
        <a:effectLst/>
      </p:bgPr>
    </p:bg>
    <p:spTree>
      <p:nvGrpSpPr>
        <p:cNvPr id="1" name=""/>
        <p:cNvGrpSpPr/>
        <p:nvPr/>
      </p:nvGrpSpPr>
      <p:grpSpPr>
        <a:xfrm>
          <a:off x="0" y="0"/>
          <a:ext cx="0" cy="0"/>
          <a:chOff x="0" y="0"/>
          <a:chExt cx="0" cy="0"/>
        </a:xfrm>
      </p:grpSpPr>
      <p:sp>
        <p:nvSpPr>
          <p:cNvPr id="3" name="สามเหลี่ยมหน้าจั่ว 11">
            <a:extLst>
              <a:ext uri="{FF2B5EF4-FFF2-40B4-BE49-F238E27FC236}">
                <a16:creationId xmlns:a16="http://schemas.microsoft.com/office/drawing/2014/main" id="{1660B8ED-C139-4F0A-8337-813963B67271}"/>
              </a:ext>
            </a:extLst>
          </p:cNvPr>
          <p:cNvSpPr/>
          <p:nvPr userDrawn="1"/>
        </p:nvSpPr>
        <p:spPr>
          <a:xfrm>
            <a:off x="2129967" y="5595569"/>
            <a:ext cx="982489" cy="846975"/>
          </a:xfrm>
          <a:prstGeom prst="triangle">
            <a:avLst/>
          </a:prstGeom>
          <a:noFill/>
          <a:ln w="38100">
            <a:solidFill>
              <a:srgbClr val="EA01D9">
                <a:alpha val="5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pic>
        <p:nvPicPr>
          <p:cNvPr id="4" name="Graphic 3">
            <a:extLst>
              <a:ext uri="{FF2B5EF4-FFF2-40B4-BE49-F238E27FC236}">
                <a16:creationId xmlns:a16="http://schemas.microsoft.com/office/drawing/2014/main" id="{BC39E055-AE73-4E51-B544-5D2BE9A6C6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439430" y="1114161"/>
            <a:ext cx="678660" cy="678660"/>
          </a:xfrm>
          <a:prstGeom prst="rect">
            <a:avLst/>
          </a:prstGeom>
        </p:spPr>
      </p:pic>
      <p:sp>
        <p:nvSpPr>
          <p:cNvPr id="5" name="สี่เหลี่ยมผืนผ้ามุมมน 7">
            <a:extLst>
              <a:ext uri="{FF2B5EF4-FFF2-40B4-BE49-F238E27FC236}">
                <a16:creationId xmlns:a16="http://schemas.microsoft.com/office/drawing/2014/main" id="{E9D0DBE3-DD8B-4D15-B104-C9C2EE0A60E9}"/>
              </a:ext>
            </a:extLst>
          </p:cNvPr>
          <p:cNvSpPr/>
          <p:nvPr userDrawn="1"/>
        </p:nvSpPr>
        <p:spPr>
          <a:xfrm>
            <a:off x="5559718" y="270146"/>
            <a:ext cx="1072563" cy="6244683"/>
          </a:xfrm>
          <a:prstGeom prst="roundRect">
            <a:avLst/>
          </a:prstGeom>
          <a:noFill/>
          <a:ln w="38100">
            <a:solidFill>
              <a:srgbClr val="0BBDC7"/>
            </a:solidFill>
          </a:ln>
          <a:effectLst>
            <a:glow rad="177800">
              <a:srgbClr val="EA01D9">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1" name="สามเหลี่ยมหน้าจั่ว 13">
            <a:extLst>
              <a:ext uri="{FF2B5EF4-FFF2-40B4-BE49-F238E27FC236}">
                <a16:creationId xmlns:a16="http://schemas.microsoft.com/office/drawing/2014/main" id="{7A268816-B61A-4904-9E08-D7779AA220F1}"/>
              </a:ext>
            </a:extLst>
          </p:cNvPr>
          <p:cNvSpPr/>
          <p:nvPr userDrawn="1"/>
        </p:nvSpPr>
        <p:spPr>
          <a:xfrm rot="10800000">
            <a:off x="2752569" y="270146"/>
            <a:ext cx="2057150" cy="1773406"/>
          </a:xfrm>
          <a:prstGeom prst="triangle">
            <a:avLst/>
          </a:prstGeom>
          <a:gradFill>
            <a:gsLst>
              <a:gs pos="93000">
                <a:srgbClr val="571C7A"/>
              </a:gs>
              <a:gs pos="76000">
                <a:srgbClr val="3D1B62"/>
              </a:gs>
              <a:gs pos="10000">
                <a:srgbClr val="091933">
                  <a:lumMod val="100000"/>
                </a:srgbClr>
              </a:gs>
              <a:gs pos="100000">
                <a:srgbClr val="711C9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2" name="สามเหลี่ยมหน้าจั่ว 14">
            <a:extLst>
              <a:ext uri="{FF2B5EF4-FFF2-40B4-BE49-F238E27FC236}">
                <a16:creationId xmlns:a16="http://schemas.microsoft.com/office/drawing/2014/main" id="{E7047F02-95F9-4F04-BDE6-68E1AE1DB152}"/>
              </a:ext>
            </a:extLst>
          </p:cNvPr>
          <p:cNvSpPr/>
          <p:nvPr userDrawn="1"/>
        </p:nvSpPr>
        <p:spPr>
          <a:xfrm>
            <a:off x="7671179" y="4524452"/>
            <a:ext cx="1130591" cy="974648"/>
          </a:xfrm>
          <a:prstGeom prst="triangle">
            <a:avLst/>
          </a:prstGeom>
          <a:gradFill>
            <a:gsLst>
              <a:gs pos="93000">
                <a:srgbClr val="571C7A"/>
              </a:gs>
              <a:gs pos="76000">
                <a:srgbClr val="3D1B62"/>
              </a:gs>
              <a:gs pos="10000">
                <a:srgbClr val="091933">
                  <a:lumMod val="100000"/>
                </a:srgbClr>
              </a:gs>
              <a:gs pos="100000">
                <a:srgbClr val="711C9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8" name="Picture Placeholder 17">
            <a:extLst>
              <a:ext uri="{FF2B5EF4-FFF2-40B4-BE49-F238E27FC236}">
                <a16:creationId xmlns:a16="http://schemas.microsoft.com/office/drawing/2014/main" id="{191D3041-8140-430C-A7DA-FFC841B2BA6C}"/>
              </a:ext>
            </a:extLst>
          </p:cNvPr>
          <p:cNvSpPr>
            <a:spLocks noGrp="1"/>
          </p:cNvSpPr>
          <p:nvPr>
            <p:ph type="pic" sz="quarter" idx="10"/>
          </p:nvPr>
        </p:nvSpPr>
        <p:spPr>
          <a:xfrm>
            <a:off x="0" y="0"/>
            <a:ext cx="2527609" cy="6858000"/>
          </a:xfrm>
          <a:custGeom>
            <a:avLst/>
            <a:gdLst>
              <a:gd name="connsiteX0" fmla="*/ 0 w 2527609"/>
              <a:gd name="connsiteY0" fmla="*/ 0 h 6858000"/>
              <a:gd name="connsiteX1" fmla="*/ 2527609 w 2527609"/>
              <a:gd name="connsiteY1" fmla="*/ 0 h 6858000"/>
              <a:gd name="connsiteX2" fmla="*/ 2527609 w 2527609"/>
              <a:gd name="connsiteY2" fmla="*/ 6858000 h 6858000"/>
              <a:gd name="connsiteX3" fmla="*/ 0 w 25276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527609" h="6858000">
                <a:moveTo>
                  <a:pt x="0" y="0"/>
                </a:moveTo>
                <a:lnTo>
                  <a:pt x="2527609" y="0"/>
                </a:lnTo>
                <a:lnTo>
                  <a:pt x="2527609" y="6858000"/>
                </a:lnTo>
                <a:lnTo>
                  <a:pt x="0" y="6858000"/>
                </a:lnTo>
                <a:close/>
              </a:path>
            </a:pathLst>
          </a:custGeom>
        </p:spPr>
        <p:txBody>
          <a:bodyPr wrap="square">
            <a:noAutofit/>
          </a:bodyPr>
          <a:lstStyle/>
          <a:p>
            <a:endParaRPr lang="en-US"/>
          </a:p>
        </p:txBody>
      </p:sp>
      <p:sp>
        <p:nvSpPr>
          <p:cNvPr id="19" name="Picture Placeholder 18">
            <a:extLst>
              <a:ext uri="{FF2B5EF4-FFF2-40B4-BE49-F238E27FC236}">
                <a16:creationId xmlns:a16="http://schemas.microsoft.com/office/drawing/2014/main" id="{92C3ACD2-8789-44DB-9F76-12B7C38A9E53}"/>
              </a:ext>
            </a:extLst>
          </p:cNvPr>
          <p:cNvSpPr>
            <a:spLocks noGrp="1"/>
          </p:cNvSpPr>
          <p:nvPr>
            <p:ph type="pic" sz="quarter" idx="11"/>
          </p:nvPr>
        </p:nvSpPr>
        <p:spPr>
          <a:xfrm>
            <a:off x="9651999" y="0"/>
            <a:ext cx="2527609" cy="6858000"/>
          </a:xfrm>
          <a:custGeom>
            <a:avLst/>
            <a:gdLst>
              <a:gd name="connsiteX0" fmla="*/ 0 w 2527609"/>
              <a:gd name="connsiteY0" fmla="*/ 0 h 6858000"/>
              <a:gd name="connsiteX1" fmla="*/ 2527609 w 2527609"/>
              <a:gd name="connsiteY1" fmla="*/ 0 h 6858000"/>
              <a:gd name="connsiteX2" fmla="*/ 2527609 w 2527609"/>
              <a:gd name="connsiteY2" fmla="*/ 6858000 h 6858000"/>
              <a:gd name="connsiteX3" fmla="*/ 0 w 25276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527609" h="6858000">
                <a:moveTo>
                  <a:pt x="0" y="0"/>
                </a:moveTo>
                <a:lnTo>
                  <a:pt x="2527609" y="0"/>
                </a:lnTo>
                <a:lnTo>
                  <a:pt x="2527609" y="6858000"/>
                </a:lnTo>
                <a:lnTo>
                  <a:pt x="0" y="6858000"/>
                </a:lnTo>
                <a:close/>
              </a:path>
            </a:pathLst>
          </a:custGeom>
        </p:spPr>
        <p:txBody>
          <a:bodyPr wrap="square">
            <a:noAutofit/>
          </a:bodyPr>
          <a:lstStyle/>
          <a:p>
            <a:endParaRPr lang="en-US"/>
          </a:p>
        </p:txBody>
      </p:sp>
      <p:sp>
        <p:nvSpPr>
          <p:cNvPr id="14" name="Freeform: Shape 13">
            <a:extLst>
              <a:ext uri="{FF2B5EF4-FFF2-40B4-BE49-F238E27FC236}">
                <a16:creationId xmlns:a16="http://schemas.microsoft.com/office/drawing/2014/main" id="{D4C30989-7D12-4406-AA6D-F330178F756E}"/>
              </a:ext>
            </a:extLst>
          </p:cNvPr>
          <p:cNvSpPr/>
          <p:nvPr userDrawn="1"/>
        </p:nvSpPr>
        <p:spPr>
          <a:xfrm>
            <a:off x="1" y="0"/>
            <a:ext cx="6063377" cy="6226826"/>
          </a:xfrm>
          <a:custGeom>
            <a:avLst/>
            <a:gdLst>
              <a:gd name="connsiteX0" fmla="*/ 1184470 w 6063377"/>
              <a:gd name="connsiteY0" fmla="*/ 6164252 h 6226826"/>
              <a:gd name="connsiteX1" fmla="*/ 1230776 w 6063377"/>
              <a:gd name="connsiteY1" fmla="*/ 6180520 h 6226826"/>
              <a:gd name="connsiteX2" fmla="*/ 1226396 w 6063377"/>
              <a:gd name="connsiteY2" fmla="*/ 6226826 h 6226826"/>
              <a:gd name="connsiteX3" fmla="*/ 1206372 w 6063377"/>
              <a:gd name="connsiteY3" fmla="*/ 6218691 h 6226826"/>
              <a:gd name="connsiteX4" fmla="*/ 1175710 w 6063377"/>
              <a:gd name="connsiteY4" fmla="*/ 6174265 h 6226826"/>
              <a:gd name="connsiteX5" fmla="*/ 1184470 w 6063377"/>
              <a:gd name="connsiteY5" fmla="*/ 6164252 h 6226826"/>
              <a:gd name="connsiteX6" fmla="*/ 755682 w 6063377"/>
              <a:gd name="connsiteY6" fmla="*/ 6129758 h 6226826"/>
              <a:gd name="connsiteX7" fmla="*/ 782745 w 6063377"/>
              <a:gd name="connsiteY7" fmla="*/ 6134216 h 6226826"/>
              <a:gd name="connsiteX8" fmla="*/ 801517 w 6063377"/>
              <a:gd name="connsiteY8" fmla="*/ 6199292 h 6226826"/>
              <a:gd name="connsiteX9" fmla="*/ 734563 w 6063377"/>
              <a:gd name="connsiteY9" fmla="*/ 6189280 h 6226826"/>
              <a:gd name="connsiteX10" fmla="*/ 731435 w 6063377"/>
              <a:gd name="connsiteY10" fmla="*/ 6137971 h 6226826"/>
              <a:gd name="connsiteX11" fmla="*/ 755682 w 6063377"/>
              <a:gd name="connsiteY11" fmla="*/ 6129758 h 6226826"/>
              <a:gd name="connsiteX12" fmla="*/ 2783240 w 6063377"/>
              <a:gd name="connsiteY12" fmla="*/ 6098940 h 6226826"/>
              <a:gd name="connsiteX13" fmla="*/ 2795755 w 6063377"/>
              <a:gd name="connsiteY13" fmla="*/ 6100426 h 6226826"/>
              <a:gd name="connsiteX14" fmla="*/ 2805767 w 6063377"/>
              <a:gd name="connsiteY14" fmla="*/ 6144227 h 6226826"/>
              <a:gd name="connsiteX15" fmla="*/ 2761339 w 6063377"/>
              <a:gd name="connsiteY15" fmla="*/ 6142976 h 6226826"/>
              <a:gd name="connsiteX16" fmla="*/ 2770726 w 6063377"/>
              <a:gd name="connsiteY16" fmla="*/ 6101678 h 6226826"/>
              <a:gd name="connsiteX17" fmla="*/ 2783240 w 6063377"/>
              <a:gd name="connsiteY17" fmla="*/ 6098940 h 6226826"/>
              <a:gd name="connsiteX18" fmla="*/ 3014138 w 6063377"/>
              <a:gd name="connsiteY18" fmla="*/ 6096046 h 6226826"/>
              <a:gd name="connsiteX19" fmla="*/ 3007881 w 6063377"/>
              <a:gd name="connsiteY19" fmla="*/ 6164252 h 6226826"/>
              <a:gd name="connsiteX20" fmla="*/ 2947810 w 6063377"/>
              <a:gd name="connsiteY20" fmla="*/ 6168631 h 6226826"/>
              <a:gd name="connsiteX21" fmla="*/ 2943430 w 6063377"/>
              <a:gd name="connsiteY21" fmla="*/ 6116070 h 6226826"/>
              <a:gd name="connsiteX22" fmla="*/ 3014138 w 6063377"/>
              <a:gd name="connsiteY22" fmla="*/ 6096046 h 6226826"/>
              <a:gd name="connsiteX23" fmla="*/ 1658705 w 6063377"/>
              <a:gd name="connsiteY23" fmla="*/ 5981066 h 6226826"/>
              <a:gd name="connsiteX24" fmla="*/ 1686941 w 6063377"/>
              <a:gd name="connsiteY24" fmla="*/ 5990296 h 6226826"/>
              <a:gd name="connsiteX25" fmla="*/ 1684438 w 6063377"/>
              <a:gd name="connsiteY25" fmla="*/ 6049116 h 6226826"/>
              <a:gd name="connsiteX26" fmla="*/ 1610601 w 6063377"/>
              <a:gd name="connsiteY26" fmla="*/ 6060379 h 6226826"/>
              <a:gd name="connsiteX27" fmla="*/ 1628121 w 6063377"/>
              <a:gd name="connsiteY27" fmla="*/ 5987792 h 6226826"/>
              <a:gd name="connsiteX28" fmla="*/ 1658705 w 6063377"/>
              <a:gd name="connsiteY28" fmla="*/ 5981066 h 6226826"/>
              <a:gd name="connsiteX29" fmla="*/ 1442902 w 6063377"/>
              <a:gd name="connsiteY29" fmla="*/ 5968395 h 6226826"/>
              <a:gd name="connsiteX30" fmla="*/ 1476693 w 6063377"/>
              <a:gd name="connsiteY30" fmla="*/ 5977155 h 6226826"/>
              <a:gd name="connsiteX31" fmla="*/ 1489208 w 6063377"/>
              <a:gd name="connsiteY31" fmla="*/ 6028465 h 6226826"/>
              <a:gd name="connsiteX32" fmla="*/ 1449159 w 6063377"/>
              <a:gd name="connsiteY32" fmla="*/ 6009693 h 6226826"/>
              <a:gd name="connsiteX33" fmla="*/ 1442902 w 6063377"/>
              <a:gd name="connsiteY33" fmla="*/ 5968395 h 6226826"/>
              <a:gd name="connsiteX34" fmla="*/ 1222876 w 6063377"/>
              <a:gd name="connsiteY34" fmla="*/ 5948137 h 6226826"/>
              <a:gd name="connsiteX35" fmla="*/ 1252051 w 6063377"/>
              <a:gd name="connsiteY35" fmla="*/ 5954628 h 6226826"/>
              <a:gd name="connsiteX36" fmla="*/ 1254553 w 6063377"/>
              <a:gd name="connsiteY36" fmla="*/ 6013448 h 6226826"/>
              <a:gd name="connsiteX37" fmla="*/ 1181968 w 6063377"/>
              <a:gd name="connsiteY37" fmla="*/ 6030968 h 6226826"/>
              <a:gd name="connsiteX38" fmla="*/ 1193230 w 6063377"/>
              <a:gd name="connsiteY38" fmla="*/ 5957132 h 6226826"/>
              <a:gd name="connsiteX39" fmla="*/ 1222876 w 6063377"/>
              <a:gd name="connsiteY39" fmla="*/ 5948137 h 6226826"/>
              <a:gd name="connsiteX40" fmla="*/ 3215393 w 6063377"/>
              <a:gd name="connsiteY40" fmla="*/ 5905743 h 6226826"/>
              <a:gd name="connsiteX41" fmla="*/ 3243787 w 6063377"/>
              <a:gd name="connsiteY41" fmla="*/ 5908324 h 6226826"/>
              <a:gd name="connsiteX42" fmla="*/ 3265062 w 6063377"/>
              <a:gd name="connsiteY42" fmla="*/ 5979659 h 6226826"/>
              <a:gd name="connsiteX43" fmla="*/ 3191224 w 6063377"/>
              <a:gd name="connsiteY43" fmla="*/ 5969647 h 6226826"/>
              <a:gd name="connsiteX44" fmla="*/ 3185592 w 6063377"/>
              <a:gd name="connsiteY44" fmla="*/ 5917709 h 6226826"/>
              <a:gd name="connsiteX45" fmla="*/ 3215393 w 6063377"/>
              <a:gd name="connsiteY45" fmla="*/ 5905743 h 6226826"/>
              <a:gd name="connsiteX46" fmla="*/ 3043549 w 6063377"/>
              <a:gd name="connsiteY46" fmla="*/ 5876410 h 6226826"/>
              <a:gd name="connsiteX47" fmla="*/ 3026028 w 6063377"/>
              <a:gd name="connsiteY47" fmla="*/ 5948997 h 6226826"/>
              <a:gd name="connsiteX48" fmla="*/ 2967209 w 6063377"/>
              <a:gd name="connsiteY48" fmla="*/ 5946495 h 6226826"/>
              <a:gd name="connsiteX49" fmla="*/ 2969711 w 6063377"/>
              <a:gd name="connsiteY49" fmla="*/ 5887674 h 6226826"/>
              <a:gd name="connsiteX50" fmla="*/ 3043549 w 6063377"/>
              <a:gd name="connsiteY50" fmla="*/ 5876410 h 6226826"/>
              <a:gd name="connsiteX51" fmla="*/ 349732 w 6063377"/>
              <a:gd name="connsiteY51" fmla="*/ 5873282 h 6226826"/>
              <a:gd name="connsiteX52" fmla="*/ 354112 w 6063377"/>
              <a:gd name="connsiteY52" fmla="*/ 5933978 h 6226826"/>
              <a:gd name="connsiteX53" fmla="*/ 289660 w 6063377"/>
              <a:gd name="connsiteY53" fmla="*/ 5950873 h 6226826"/>
              <a:gd name="connsiteX54" fmla="*/ 295292 w 6063377"/>
              <a:gd name="connsiteY54" fmla="*/ 5883920 h 6226826"/>
              <a:gd name="connsiteX55" fmla="*/ 349732 w 6063377"/>
              <a:gd name="connsiteY55" fmla="*/ 5873282 h 6226826"/>
              <a:gd name="connsiteX56" fmla="*/ 100061 w 6063377"/>
              <a:gd name="connsiteY56" fmla="*/ 5865773 h 6226826"/>
              <a:gd name="connsiteX57" fmla="*/ 144489 w 6063377"/>
              <a:gd name="connsiteY57" fmla="*/ 5870778 h 6226826"/>
              <a:gd name="connsiteX58" fmla="*/ 153249 w 6063377"/>
              <a:gd name="connsiteY58" fmla="*/ 5936483 h 6226826"/>
              <a:gd name="connsiteX59" fmla="*/ 97558 w 6063377"/>
              <a:gd name="connsiteY59" fmla="*/ 5923341 h 6226826"/>
              <a:gd name="connsiteX60" fmla="*/ 100061 w 6063377"/>
              <a:gd name="connsiteY60" fmla="*/ 5865773 h 6226826"/>
              <a:gd name="connsiteX61" fmla="*/ 2773619 w 6063377"/>
              <a:gd name="connsiteY61" fmla="*/ 5858422 h 6226826"/>
              <a:gd name="connsiteX62" fmla="*/ 2804515 w 6063377"/>
              <a:gd name="connsiteY62" fmla="*/ 5865148 h 6226826"/>
              <a:gd name="connsiteX63" fmla="*/ 2822662 w 6063377"/>
              <a:gd name="connsiteY63" fmla="*/ 5938985 h 6226826"/>
              <a:gd name="connsiteX64" fmla="*/ 2747574 w 6063377"/>
              <a:gd name="connsiteY64" fmla="*/ 5927096 h 6226826"/>
              <a:gd name="connsiteX65" fmla="*/ 2745071 w 6063377"/>
              <a:gd name="connsiteY65" fmla="*/ 5867650 h 6226826"/>
              <a:gd name="connsiteX66" fmla="*/ 2773619 w 6063377"/>
              <a:gd name="connsiteY66" fmla="*/ 5858422 h 6226826"/>
              <a:gd name="connsiteX67" fmla="*/ 2134268 w 6063377"/>
              <a:gd name="connsiteY67" fmla="*/ 5801400 h 6226826"/>
              <a:gd name="connsiteX68" fmla="*/ 2147486 w 6063377"/>
              <a:gd name="connsiteY68" fmla="*/ 5805702 h 6226826"/>
              <a:gd name="connsiteX69" fmla="*/ 2171890 w 6063377"/>
              <a:gd name="connsiteY69" fmla="*/ 5882668 h 6226826"/>
              <a:gd name="connsiteX70" fmla="*/ 2096802 w 6063377"/>
              <a:gd name="connsiteY70" fmla="*/ 5877037 h 6226826"/>
              <a:gd name="connsiteX71" fmla="*/ 2089918 w 6063377"/>
              <a:gd name="connsiteY71" fmla="*/ 5811959 h 6226826"/>
              <a:gd name="connsiteX72" fmla="*/ 2134268 w 6063377"/>
              <a:gd name="connsiteY72" fmla="*/ 5801400 h 6226826"/>
              <a:gd name="connsiteX73" fmla="*/ 1904934 w 6063377"/>
              <a:gd name="connsiteY73" fmla="*/ 5782159 h 6226826"/>
              <a:gd name="connsiteX74" fmla="*/ 1936613 w 6063377"/>
              <a:gd name="connsiteY74" fmla="*/ 5793186 h 6226826"/>
              <a:gd name="connsiteX75" fmla="*/ 1942243 w 6063377"/>
              <a:gd name="connsiteY75" fmla="*/ 5869528 h 6226826"/>
              <a:gd name="connsiteX76" fmla="*/ 1864652 w 6063377"/>
              <a:gd name="connsiteY76" fmla="*/ 5843873 h 6226826"/>
              <a:gd name="connsiteX77" fmla="*/ 1870910 w 6063377"/>
              <a:gd name="connsiteY77" fmla="*/ 5785678 h 6226826"/>
              <a:gd name="connsiteX78" fmla="*/ 1904934 w 6063377"/>
              <a:gd name="connsiteY78" fmla="*/ 5782159 h 6226826"/>
              <a:gd name="connsiteX79" fmla="*/ 1258935 w 6063377"/>
              <a:gd name="connsiteY79" fmla="*/ 5778170 h 6226826"/>
              <a:gd name="connsiteX80" fmla="*/ 1275829 w 6063377"/>
              <a:gd name="connsiteY80" fmla="*/ 5815713 h 6226826"/>
              <a:gd name="connsiteX81" fmla="*/ 1215757 w 6063377"/>
              <a:gd name="connsiteY81" fmla="*/ 5813210 h 6226826"/>
              <a:gd name="connsiteX82" fmla="*/ 1221389 w 6063377"/>
              <a:gd name="connsiteY82" fmla="*/ 5788808 h 6226826"/>
              <a:gd name="connsiteX83" fmla="*/ 1258935 w 6063377"/>
              <a:gd name="connsiteY83" fmla="*/ 5778170 h 6226826"/>
              <a:gd name="connsiteX84" fmla="*/ 3489702 w 6063377"/>
              <a:gd name="connsiteY84" fmla="*/ 5746257 h 6226826"/>
              <a:gd name="connsiteX85" fmla="*/ 3492832 w 6063377"/>
              <a:gd name="connsiteY85" fmla="*/ 5770661 h 6226826"/>
              <a:gd name="connsiteX86" fmla="*/ 3429631 w 6063377"/>
              <a:gd name="connsiteY86" fmla="*/ 5786305 h 6226826"/>
              <a:gd name="connsiteX87" fmla="*/ 3435263 w 6063377"/>
              <a:gd name="connsiteY87" fmla="*/ 5750637 h 6226826"/>
              <a:gd name="connsiteX88" fmla="*/ 3489702 w 6063377"/>
              <a:gd name="connsiteY88" fmla="*/ 5746257 h 6226826"/>
              <a:gd name="connsiteX89" fmla="*/ 1721983 w 6063377"/>
              <a:gd name="connsiteY89" fmla="*/ 5746257 h 6226826"/>
              <a:gd name="connsiteX90" fmla="*/ 1713848 w 6063377"/>
              <a:gd name="connsiteY90" fmla="*/ 5822597 h 6226826"/>
              <a:gd name="connsiteX91" fmla="*/ 1648145 w 6063377"/>
              <a:gd name="connsiteY91" fmla="*/ 5827602 h 6226826"/>
              <a:gd name="connsiteX92" fmla="*/ 1643765 w 6063377"/>
              <a:gd name="connsiteY92" fmla="*/ 5769409 h 6226826"/>
              <a:gd name="connsiteX93" fmla="*/ 1721983 w 6063377"/>
              <a:gd name="connsiteY93" fmla="*/ 5746257 h 6226826"/>
              <a:gd name="connsiteX94" fmla="*/ 376014 w 6063377"/>
              <a:gd name="connsiteY94" fmla="*/ 5672419 h 6226826"/>
              <a:gd name="connsiteX95" fmla="*/ 366627 w 6063377"/>
              <a:gd name="connsiteY95" fmla="*/ 5723103 h 6226826"/>
              <a:gd name="connsiteX96" fmla="*/ 312187 w 6063377"/>
              <a:gd name="connsiteY96" fmla="*/ 5709338 h 6226826"/>
              <a:gd name="connsiteX97" fmla="*/ 313439 w 6063377"/>
              <a:gd name="connsiteY97" fmla="*/ 5676799 h 6226826"/>
              <a:gd name="connsiteX98" fmla="*/ 376014 w 6063377"/>
              <a:gd name="connsiteY98" fmla="*/ 5672419 h 6226826"/>
              <a:gd name="connsiteX99" fmla="*/ 3022664 w 6063377"/>
              <a:gd name="connsiteY99" fmla="*/ 5660530 h 6226826"/>
              <a:gd name="connsiteX100" fmla="*/ 3054812 w 6063377"/>
              <a:gd name="connsiteY100" fmla="*/ 5669917 h 6226826"/>
              <a:gd name="connsiteX101" fmla="*/ 3063573 w 6063377"/>
              <a:gd name="connsiteY101" fmla="*/ 5745005 h 6226826"/>
              <a:gd name="connsiteX102" fmla="*/ 2985981 w 6063377"/>
              <a:gd name="connsiteY102" fmla="*/ 5724355 h 6226826"/>
              <a:gd name="connsiteX103" fmla="*/ 2989110 w 6063377"/>
              <a:gd name="connsiteY103" fmla="*/ 5666162 h 6226826"/>
              <a:gd name="connsiteX104" fmla="*/ 3022664 w 6063377"/>
              <a:gd name="connsiteY104" fmla="*/ 5660530 h 6226826"/>
              <a:gd name="connsiteX105" fmla="*/ 2838931 w 6063377"/>
              <a:gd name="connsiteY105" fmla="*/ 5654273 h 6226826"/>
              <a:gd name="connsiteX106" fmla="*/ 2828294 w 6063377"/>
              <a:gd name="connsiteY106" fmla="*/ 5707461 h 6226826"/>
              <a:gd name="connsiteX107" fmla="*/ 2774480 w 6063377"/>
              <a:gd name="connsiteY107" fmla="*/ 5712466 h 6226826"/>
              <a:gd name="connsiteX108" fmla="*/ 2793252 w 6063377"/>
              <a:gd name="connsiteY108" fmla="*/ 5689939 h 6226826"/>
              <a:gd name="connsiteX109" fmla="*/ 2838931 w 6063377"/>
              <a:gd name="connsiteY109" fmla="*/ 5654273 h 6226826"/>
              <a:gd name="connsiteX110" fmla="*/ 2142794 w 6063377"/>
              <a:gd name="connsiteY110" fmla="*/ 5577306 h 6226826"/>
              <a:gd name="connsiteX111" fmla="*/ 2173768 w 6063377"/>
              <a:gd name="connsiteY111" fmla="*/ 5585442 h 6226826"/>
              <a:gd name="connsiteX112" fmla="*/ 2193792 w 6063377"/>
              <a:gd name="connsiteY112" fmla="*/ 5668038 h 6226826"/>
              <a:gd name="connsiteX113" fmla="*/ 2111820 w 6063377"/>
              <a:gd name="connsiteY113" fmla="*/ 5649893 h 6226826"/>
              <a:gd name="connsiteX114" fmla="*/ 2115574 w 6063377"/>
              <a:gd name="connsiteY114" fmla="*/ 5584190 h 6226826"/>
              <a:gd name="connsiteX115" fmla="*/ 2142794 w 6063377"/>
              <a:gd name="connsiteY115" fmla="*/ 5577306 h 6226826"/>
              <a:gd name="connsiteX116" fmla="*/ 1963519 w 6063377"/>
              <a:gd name="connsiteY116" fmla="*/ 5562288 h 6226826"/>
              <a:gd name="connsiteX117" fmla="*/ 1939115 w 6063377"/>
              <a:gd name="connsiteY117" fmla="*/ 5643010 h 6226826"/>
              <a:gd name="connsiteX118" fmla="*/ 1874038 w 6063377"/>
              <a:gd name="connsiteY118" fmla="*/ 5633623 h 6226826"/>
              <a:gd name="connsiteX119" fmla="*/ 1879670 w 6063377"/>
              <a:gd name="connsiteY119" fmla="*/ 5575430 h 6226826"/>
              <a:gd name="connsiteX120" fmla="*/ 1963519 w 6063377"/>
              <a:gd name="connsiteY120" fmla="*/ 5562288 h 6226826"/>
              <a:gd name="connsiteX121" fmla="*/ 5069700 w 6063377"/>
              <a:gd name="connsiteY121" fmla="*/ 5416491 h 6226826"/>
              <a:gd name="connsiteX122" fmla="*/ 5078460 w 6063377"/>
              <a:gd name="connsiteY122" fmla="*/ 5440269 h 6226826"/>
              <a:gd name="connsiteX123" fmla="*/ 5014634 w 6063377"/>
              <a:gd name="connsiteY123" fmla="*/ 5467176 h 6226826"/>
              <a:gd name="connsiteX124" fmla="*/ 5022769 w 6063377"/>
              <a:gd name="connsiteY124" fmla="*/ 5422123 h 6226826"/>
              <a:gd name="connsiteX125" fmla="*/ 5069700 w 6063377"/>
              <a:gd name="connsiteY125" fmla="*/ 5416491 h 6226826"/>
              <a:gd name="connsiteX126" fmla="*/ 2424064 w 6063377"/>
              <a:gd name="connsiteY126" fmla="*/ 5379572 h 6226826"/>
              <a:gd name="connsiteX127" fmla="*/ 2412802 w 6063377"/>
              <a:gd name="connsiteY127" fmla="*/ 5461544 h 6226826"/>
              <a:gd name="connsiteX128" fmla="*/ 2342719 w 6063377"/>
              <a:gd name="connsiteY128" fmla="*/ 5462796 h 6226826"/>
              <a:gd name="connsiteX129" fmla="*/ 2344595 w 6063377"/>
              <a:gd name="connsiteY129" fmla="*/ 5397719 h 6226826"/>
              <a:gd name="connsiteX130" fmla="*/ 2424064 w 6063377"/>
              <a:gd name="connsiteY130" fmla="*/ 5379572 h 6226826"/>
              <a:gd name="connsiteX131" fmla="*/ 2158672 w 6063377"/>
              <a:gd name="connsiteY131" fmla="*/ 5366666 h 6226826"/>
              <a:gd name="connsiteX132" fmla="*/ 2190037 w 6063377"/>
              <a:gd name="connsiteY132" fmla="*/ 5377069 h 6226826"/>
              <a:gd name="connsiteX133" fmla="*/ 2204429 w 6063377"/>
              <a:gd name="connsiteY133" fmla="*/ 5458416 h 6226826"/>
              <a:gd name="connsiteX134" fmla="*/ 2122457 w 6063377"/>
              <a:gd name="connsiteY134" fmla="*/ 5443397 h 6226826"/>
              <a:gd name="connsiteX135" fmla="*/ 2124960 w 6063377"/>
              <a:gd name="connsiteY135" fmla="*/ 5372689 h 6226826"/>
              <a:gd name="connsiteX136" fmla="*/ 2158672 w 6063377"/>
              <a:gd name="connsiteY136" fmla="*/ 5366666 h 6226826"/>
              <a:gd name="connsiteX137" fmla="*/ 4427063 w 6063377"/>
              <a:gd name="connsiteY137" fmla="*/ 5335770 h 6226826"/>
              <a:gd name="connsiteX138" fmla="*/ 4407666 w 6063377"/>
              <a:gd name="connsiteY138" fmla="*/ 5406479 h 6226826"/>
              <a:gd name="connsiteX139" fmla="*/ 4355103 w 6063377"/>
              <a:gd name="connsiteY139" fmla="*/ 5403351 h 6226826"/>
              <a:gd name="connsiteX140" fmla="*/ 4358858 w 6063377"/>
              <a:gd name="connsiteY140" fmla="*/ 5343278 h 6226826"/>
              <a:gd name="connsiteX141" fmla="*/ 4427063 w 6063377"/>
              <a:gd name="connsiteY141" fmla="*/ 5335770 h 6226826"/>
              <a:gd name="connsiteX142" fmla="*/ 4191159 w 6063377"/>
              <a:gd name="connsiteY142" fmla="*/ 5319501 h 6226826"/>
              <a:gd name="connsiteX143" fmla="*/ 4191784 w 6063377"/>
              <a:gd name="connsiteY143" fmla="*/ 5382074 h 6226826"/>
              <a:gd name="connsiteX144" fmla="*/ 4131088 w 6063377"/>
              <a:gd name="connsiteY144" fmla="*/ 5390209 h 6226826"/>
              <a:gd name="connsiteX145" fmla="*/ 4128585 w 6063377"/>
              <a:gd name="connsiteY145" fmla="*/ 5326384 h 6226826"/>
              <a:gd name="connsiteX146" fmla="*/ 4191159 w 6063377"/>
              <a:gd name="connsiteY146" fmla="*/ 5319501 h 6226826"/>
              <a:gd name="connsiteX147" fmla="*/ 1730743 w 6063377"/>
              <a:gd name="connsiteY147" fmla="*/ 5318876 h 6226826"/>
              <a:gd name="connsiteX148" fmla="*/ 1721983 w 6063377"/>
              <a:gd name="connsiteY148" fmla="*/ 5371437 h 6226826"/>
              <a:gd name="connsiteX149" fmla="*/ 1671924 w 6063377"/>
              <a:gd name="connsiteY149" fmla="*/ 5368309 h 6226826"/>
              <a:gd name="connsiteX150" fmla="*/ 1676929 w 6063377"/>
              <a:gd name="connsiteY150" fmla="*/ 5330765 h 6226826"/>
              <a:gd name="connsiteX151" fmla="*/ 1730743 w 6063377"/>
              <a:gd name="connsiteY151" fmla="*/ 5318876 h 6226826"/>
              <a:gd name="connsiteX152" fmla="*/ 1513611 w 6063377"/>
              <a:gd name="connsiteY152" fmla="*/ 5300104 h 6226826"/>
              <a:gd name="connsiteX153" fmla="*/ 1509231 w 6063377"/>
              <a:gd name="connsiteY153" fmla="*/ 5356420 h 6226826"/>
              <a:gd name="connsiteX154" fmla="*/ 1451036 w 6063377"/>
              <a:gd name="connsiteY154" fmla="*/ 5332016 h 6226826"/>
              <a:gd name="connsiteX155" fmla="*/ 1458546 w 6063377"/>
              <a:gd name="connsiteY155" fmla="*/ 5305109 h 6226826"/>
              <a:gd name="connsiteX156" fmla="*/ 1513611 w 6063377"/>
              <a:gd name="connsiteY156" fmla="*/ 5300104 h 6226826"/>
              <a:gd name="connsiteX157" fmla="*/ 2352104 w 6063377"/>
              <a:gd name="connsiteY157" fmla="*/ 5190598 h 6226826"/>
              <a:gd name="connsiteX158" fmla="*/ 2407795 w 6063377"/>
              <a:gd name="connsiteY158" fmla="*/ 5203113 h 6226826"/>
              <a:gd name="connsiteX159" fmla="*/ 2418432 w 6063377"/>
              <a:gd name="connsiteY159" fmla="*/ 5253798 h 6226826"/>
              <a:gd name="connsiteX160" fmla="*/ 2364619 w 6063377"/>
              <a:gd name="connsiteY160" fmla="*/ 5244413 h 6226826"/>
              <a:gd name="connsiteX161" fmla="*/ 2352104 w 6063377"/>
              <a:gd name="connsiteY161" fmla="*/ 5190598 h 6226826"/>
              <a:gd name="connsiteX162" fmla="*/ 5038413 w 6063377"/>
              <a:gd name="connsiteY162" fmla="*/ 5181213 h 6226826"/>
              <a:gd name="connsiteX163" fmla="*/ 5084717 w 6063377"/>
              <a:gd name="connsiteY163" fmla="*/ 5188721 h 6226826"/>
              <a:gd name="connsiteX164" fmla="*/ 5093479 w 6063377"/>
              <a:gd name="connsiteY164" fmla="*/ 5245038 h 6226826"/>
              <a:gd name="connsiteX165" fmla="*/ 5037786 w 6063377"/>
              <a:gd name="connsiteY165" fmla="*/ 5233774 h 6226826"/>
              <a:gd name="connsiteX166" fmla="*/ 5038413 w 6063377"/>
              <a:gd name="connsiteY166" fmla="*/ 5181213 h 6226826"/>
              <a:gd name="connsiteX167" fmla="*/ 2176193 w 6063377"/>
              <a:gd name="connsiteY167" fmla="*/ 5142026 h 6226826"/>
              <a:gd name="connsiteX168" fmla="*/ 2208184 w 6063377"/>
              <a:gd name="connsiteY168" fmla="*/ 5148674 h 6226826"/>
              <a:gd name="connsiteX169" fmla="*/ 2230711 w 6063377"/>
              <a:gd name="connsiteY169" fmla="*/ 5216879 h 6226826"/>
              <a:gd name="connsiteX170" fmla="*/ 2214441 w 6063377"/>
              <a:gd name="connsiteY170" fmla="*/ 5235651 h 6226826"/>
              <a:gd name="connsiteX171" fmla="*/ 2142481 w 6063377"/>
              <a:gd name="connsiteY171" fmla="*/ 5223137 h 6226826"/>
              <a:gd name="connsiteX172" fmla="*/ 2141856 w 6063377"/>
              <a:gd name="connsiteY172" fmla="*/ 5151802 h 6226826"/>
              <a:gd name="connsiteX173" fmla="*/ 2176193 w 6063377"/>
              <a:gd name="connsiteY173" fmla="*/ 5142026 h 6226826"/>
              <a:gd name="connsiteX174" fmla="*/ 4644196 w 6063377"/>
              <a:gd name="connsiteY174" fmla="*/ 5141164 h 6226826"/>
              <a:gd name="connsiteX175" fmla="*/ 4628552 w 6063377"/>
              <a:gd name="connsiteY175" fmla="*/ 5183090 h 6226826"/>
              <a:gd name="connsiteX176" fmla="*/ 4589756 w 6063377"/>
              <a:gd name="connsiteY176" fmla="*/ 5189347 h 6226826"/>
              <a:gd name="connsiteX177" fmla="*/ 4597265 w 6063377"/>
              <a:gd name="connsiteY177" fmla="*/ 5148049 h 6226826"/>
              <a:gd name="connsiteX178" fmla="*/ 4644196 w 6063377"/>
              <a:gd name="connsiteY178" fmla="*/ 5141164 h 6226826"/>
              <a:gd name="connsiteX179" fmla="*/ 4406805 w 6063377"/>
              <a:gd name="connsiteY179" fmla="*/ 5116526 h 6226826"/>
              <a:gd name="connsiteX180" fmla="*/ 4436450 w 6063377"/>
              <a:gd name="connsiteY180" fmla="*/ 5125522 h 6226826"/>
              <a:gd name="connsiteX181" fmla="*/ 4447713 w 6063377"/>
              <a:gd name="connsiteY181" fmla="*/ 5199359 h 6226826"/>
              <a:gd name="connsiteX182" fmla="*/ 4375127 w 6063377"/>
              <a:gd name="connsiteY182" fmla="*/ 5181838 h 6226826"/>
              <a:gd name="connsiteX183" fmla="*/ 4377630 w 6063377"/>
              <a:gd name="connsiteY183" fmla="*/ 5123018 h 6226826"/>
              <a:gd name="connsiteX184" fmla="*/ 4406805 w 6063377"/>
              <a:gd name="connsiteY184" fmla="*/ 5116526 h 6226826"/>
              <a:gd name="connsiteX185" fmla="*/ 1737235 w 6063377"/>
              <a:gd name="connsiteY185" fmla="*/ 5097285 h 6226826"/>
              <a:gd name="connsiteX186" fmla="*/ 1768288 w 6063377"/>
              <a:gd name="connsiteY186" fmla="*/ 5108000 h 6226826"/>
              <a:gd name="connsiteX187" fmla="*/ 1783305 w 6063377"/>
              <a:gd name="connsiteY187" fmla="*/ 5178083 h 6226826"/>
              <a:gd name="connsiteX188" fmla="*/ 1765158 w 6063377"/>
              <a:gd name="connsiteY188" fmla="*/ 5194978 h 6226826"/>
              <a:gd name="connsiteX189" fmla="*/ 1695076 w 6063377"/>
              <a:gd name="connsiteY189" fmla="*/ 5174329 h 6226826"/>
              <a:gd name="connsiteX190" fmla="*/ 1701958 w 6063377"/>
              <a:gd name="connsiteY190" fmla="*/ 5102995 h 6226826"/>
              <a:gd name="connsiteX191" fmla="*/ 1737235 w 6063377"/>
              <a:gd name="connsiteY191" fmla="*/ 5097285 h 6226826"/>
              <a:gd name="connsiteX192" fmla="*/ 4154865 w 6063377"/>
              <a:gd name="connsiteY192" fmla="*/ 5094859 h 6226826"/>
              <a:gd name="connsiteX193" fmla="*/ 4216188 w 6063377"/>
              <a:gd name="connsiteY193" fmla="*/ 5102368 h 6226826"/>
              <a:gd name="connsiteX194" fmla="*/ 4226825 w 6063377"/>
              <a:gd name="connsiteY194" fmla="*/ 5176833 h 6226826"/>
              <a:gd name="connsiteX195" fmla="*/ 4154240 w 6063377"/>
              <a:gd name="connsiteY195" fmla="*/ 5162439 h 6226826"/>
              <a:gd name="connsiteX196" fmla="*/ 4154865 w 6063377"/>
              <a:gd name="connsiteY196" fmla="*/ 5094859 h 6226826"/>
              <a:gd name="connsiteX197" fmla="*/ 3694320 w 6063377"/>
              <a:gd name="connsiteY197" fmla="*/ 5082344 h 6226826"/>
              <a:gd name="connsiteX198" fmla="*/ 3717472 w 6063377"/>
              <a:gd name="connsiteY198" fmla="*/ 5086099 h 6226826"/>
              <a:gd name="connsiteX199" fmla="*/ 3754391 w 6063377"/>
              <a:gd name="connsiteY199" fmla="*/ 5135532 h 6226826"/>
              <a:gd name="connsiteX200" fmla="*/ 3713717 w 6063377"/>
              <a:gd name="connsiteY200" fmla="*/ 5126772 h 6226826"/>
              <a:gd name="connsiteX201" fmla="*/ 3694320 w 6063377"/>
              <a:gd name="connsiteY201" fmla="*/ 5082344 h 6226826"/>
              <a:gd name="connsiteX202" fmla="*/ 1548653 w 6063377"/>
              <a:gd name="connsiteY202" fmla="*/ 5071082 h 6226826"/>
              <a:gd name="connsiteX203" fmla="*/ 1565547 w 6063377"/>
              <a:gd name="connsiteY203" fmla="*/ 5089854 h 6226826"/>
              <a:gd name="connsiteX204" fmla="*/ 1544273 w 6063377"/>
              <a:gd name="connsiteY204" fmla="*/ 5159311 h 6226826"/>
              <a:gd name="connsiteX205" fmla="*/ 1472938 w 6063377"/>
              <a:gd name="connsiteY205" fmla="*/ 5151177 h 6226826"/>
              <a:gd name="connsiteX206" fmla="*/ 1478570 w 6063377"/>
              <a:gd name="connsiteY206" fmla="*/ 5085474 h 6226826"/>
              <a:gd name="connsiteX207" fmla="*/ 1548653 w 6063377"/>
              <a:gd name="connsiteY207" fmla="*/ 5071082 h 6226826"/>
              <a:gd name="connsiteX208" fmla="*/ 1278957 w 6063377"/>
              <a:gd name="connsiteY208" fmla="*/ 5049180 h 6226826"/>
              <a:gd name="connsiteX209" fmla="*/ 1343410 w 6063377"/>
              <a:gd name="connsiteY209" fmla="*/ 5056064 h 6226826"/>
              <a:gd name="connsiteX210" fmla="*/ 1324011 w 6063377"/>
              <a:gd name="connsiteY210" fmla="*/ 5134282 h 6226826"/>
              <a:gd name="connsiteX211" fmla="*/ 1270823 w 6063377"/>
              <a:gd name="connsiteY211" fmla="*/ 5143667 h 6226826"/>
              <a:gd name="connsiteX212" fmla="*/ 1278957 w 6063377"/>
              <a:gd name="connsiteY212" fmla="*/ 5049180 h 6226826"/>
              <a:gd name="connsiteX213" fmla="*/ 3525057 w 6063377"/>
              <a:gd name="connsiteY213" fmla="*/ 5036666 h 6226826"/>
              <a:gd name="connsiteX214" fmla="*/ 3561662 w 6063377"/>
              <a:gd name="connsiteY214" fmla="*/ 5041672 h 6226826"/>
              <a:gd name="connsiteX215" fmla="*/ 3566669 w 6063377"/>
              <a:gd name="connsiteY215" fmla="*/ 5106123 h 6226826"/>
              <a:gd name="connsiteX216" fmla="*/ 3495959 w 6063377"/>
              <a:gd name="connsiteY216" fmla="*/ 5111128 h 6226826"/>
              <a:gd name="connsiteX217" fmla="*/ 3495959 w 6063377"/>
              <a:gd name="connsiteY217" fmla="*/ 5044800 h 6226826"/>
              <a:gd name="connsiteX218" fmla="*/ 3525057 w 6063377"/>
              <a:gd name="connsiteY218" fmla="*/ 5036666 h 6226826"/>
              <a:gd name="connsiteX219" fmla="*/ 3297991 w 6063377"/>
              <a:gd name="connsiteY219" fmla="*/ 5022509 h 6226826"/>
              <a:gd name="connsiteX220" fmla="*/ 3330764 w 6063377"/>
              <a:gd name="connsiteY220" fmla="*/ 5031660 h 6226826"/>
              <a:gd name="connsiteX221" fmla="*/ 3348911 w 6063377"/>
              <a:gd name="connsiteY221" fmla="*/ 5112380 h 6226826"/>
              <a:gd name="connsiteX222" fmla="*/ 3265062 w 6063377"/>
              <a:gd name="connsiteY222" fmla="*/ 5101118 h 6226826"/>
              <a:gd name="connsiteX223" fmla="*/ 3263810 w 6063377"/>
              <a:gd name="connsiteY223" fmla="*/ 5029783 h 6226826"/>
              <a:gd name="connsiteX224" fmla="*/ 3297991 w 6063377"/>
              <a:gd name="connsiteY224" fmla="*/ 5022509 h 6226826"/>
              <a:gd name="connsiteX225" fmla="*/ 880360 w 6063377"/>
              <a:gd name="connsiteY225" fmla="*/ 5021648 h 6226826"/>
              <a:gd name="connsiteX226" fmla="*/ 847196 w 6063377"/>
              <a:gd name="connsiteY226" fmla="*/ 5099866 h 6226826"/>
              <a:gd name="connsiteX227" fmla="*/ 818412 w 6063377"/>
              <a:gd name="connsiteY227" fmla="*/ 5094859 h 6226826"/>
              <a:gd name="connsiteX228" fmla="*/ 821540 w 6063377"/>
              <a:gd name="connsiteY228" fmla="*/ 5033538 h 6226826"/>
              <a:gd name="connsiteX229" fmla="*/ 880360 w 6063377"/>
              <a:gd name="connsiteY229" fmla="*/ 5021648 h 6226826"/>
              <a:gd name="connsiteX230" fmla="*/ 642109 w 6063377"/>
              <a:gd name="connsiteY230" fmla="*/ 5000530 h 6226826"/>
              <a:gd name="connsiteX231" fmla="*/ 673866 w 6063377"/>
              <a:gd name="connsiteY231" fmla="*/ 5012888 h 6226826"/>
              <a:gd name="connsiteX232" fmla="*/ 682626 w 6063377"/>
              <a:gd name="connsiteY232" fmla="*/ 5095486 h 6226826"/>
              <a:gd name="connsiteX233" fmla="*/ 601279 w 6063377"/>
              <a:gd name="connsiteY233" fmla="*/ 5075462 h 6226826"/>
              <a:gd name="connsiteX234" fmla="*/ 607537 w 6063377"/>
              <a:gd name="connsiteY234" fmla="*/ 5004127 h 6226826"/>
              <a:gd name="connsiteX235" fmla="*/ 642109 w 6063377"/>
              <a:gd name="connsiteY235" fmla="*/ 5000530 h 6226826"/>
              <a:gd name="connsiteX236" fmla="*/ 3066701 w 6063377"/>
              <a:gd name="connsiteY236" fmla="*/ 4995994 h 6226826"/>
              <a:gd name="connsiteX237" fmla="*/ 3108000 w 6063377"/>
              <a:gd name="connsiteY237" fmla="*/ 5006004 h 6226826"/>
              <a:gd name="connsiteX238" fmla="*/ 3121141 w 6063377"/>
              <a:gd name="connsiteY238" fmla="*/ 5053560 h 6226826"/>
              <a:gd name="connsiteX239" fmla="*/ 3081718 w 6063377"/>
              <a:gd name="connsiteY239" fmla="*/ 5033538 h 6226826"/>
              <a:gd name="connsiteX240" fmla="*/ 3066701 w 6063377"/>
              <a:gd name="connsiteY240" fmla="*/ 4995994 h 6226826"/>
              <a:gd name="connsiteX241" fmla="*/ 2456603 w 6063377"/>
              <a:gd name="connsiteY241" fmla="*/ 4979723 h 6226826"/>
              <a:gd name="connsiteX242" fmla="*/ 2442836 w 6063377"/>
              <a:gd name="connsiteY242" fmla="*/ 5017893 h 6226826"/>
              <a:gd name="connsiteX243" fmla="*/ 2397783 w 6063377"/>
              <a:gd name="connsiteY243" fmla="*/ 5028531 h 6226826"/>
              <a:gd name="connsiteX244" fmla="*/ 2425317 w 6063377"/>
              <a:gd name="connsiteY244" fmla="*/ 4983477 h 6226826"/>
              <a:gd name="connsiteX245" fmla="*/ 2456603 w 6063377"/>
              <a:gd name="connsiteY245" fmla="*/ 4979723 h 6226826"/>
              <a:gd name="connsiteX246" fmla="*/ 464869 w 6063377"/>
              <a:gd name="connsiteY246" fmla="*/ 4975969 h 6226826"/>
              <a:gd name="connsiteX247" fmla="*/ 446722 w 6063377"/>
              <a:gd name="connsiteY247" fmla="*/ 5054812 h 6226826"/>
              <a:gd name="connsiteX248" fmla="*/ 404171 w 6063377"/>
              <a:gd name="connsiteY248" fmla="*/ 5052935 h 6226826"/>
              <a:gd name="connsiteX249" fmla="*/ 387902 w 6063377"/>
              <a:gd name="connsiteY249" fmla="*/ 4979097 h 6226826"/>
              <a:gd name="connsiteX250" fmla="*/ 464869 w 6063377"/>
              <a:gd name="connsiteY250" fmla="*/ 4975969 h 6226826"/>
              <a:gd name="connsiteX251" fmla="*/ 2223202 w 6063377"/>
              <a:gd name="connsiteY251" fmla="*/ 4930603 h 6226826"/>
              <a:gd name="connsiteX252" fmla="*/ 2241973 w 6063377"/>
              <a:gd name="connsiteY252" fmla="*/ 4930916 h 6226826"/>
              <a:gd name="connsiteX253" fmla="*/ 2245103 w 6063377"/>
              <a:gd name="connsiteY253" fmla="*/ 4978472 h 6226826"/>
              <a:gd name="connsiteX254" fmla="*/ 2206932 w 6063377"/>
              <a:gd name="connsiteY254" fmla="*/ 4970963 h 6226826"/>
              <a:gd name="connsiteX255" fmla="*/ 2210061 w 6063377"/>
              <a:gd name="connsiteY255" fmla="*/ 4934044 h 6226826"/>
              <a:gd name="connsiteX256" fmla="*/ 2223202 w 6063377"/>
              <a:gd name="connsiteY256" fmla="*/ 4930603 h 6226826"/>
              <a:gd name="connsiteX257" fmla="*/ 4466485 w 6063377"/>
              <a:gd name="connsiteY257" fmla="*/ 4909015 h 6226826"/>
              <a:gd name="connsiteX258" fmla="*/ 4468987 w 6063377"/>
              <a:gd name="connsiteY258" fmla="*/ 4978472 h 6226826"/>
              <a:gd name="connsiteX259" fmla="*/ 4396402 w 6063377"/>
              <a:gd name="connsiteY259" fmla="*/ 4962828 h 6226826"/>
              <a:gd name="connsiteX260" fmla="*/ 4393899 w 6063377"/>
              <a:gd name="connsiteY260" fmla="*/ 4919652 h 6226826"/>
              <a:gd name="connsiteX261" fmla="*/ 4466485 w 6063377"/>
              <a:gd name="connsiteY261" fmla="*/ 4909015 h 6226826"/>
              <a:gd name="connsiteX262" fmla="*/ 1812089 w 6063377"/>
              <a:gd name="connsiteY262" fmla="*/ 4865213 h 6226826"/>
              <a:gd name="connsiteX263" fmla="*/ 1795195 w 6063377"/>
              <a:gd name="connsiteY263" fmla="*/ 4957823 h 6226826"/>
              <a:gd name="connsiteX264" fmla="*/ 1715725 w 6063377"/>
              <a:gd name="connsiteY264" fmla="*/ 4955945 h 6226826"/>
              <a:gd name="connsiteX265" fmla="*/ 1720732 w 6063377"/>
              <a:gd name="connsiteY265" fmla="*/ 4882108 h 6226826"/>
              <a:gd name="connsiteX266" fmla="*/ 1812089 w 6063377"/>
              <a:gd name="connsiteY266" fmla="*/ 4865213 h 6226826"/>
              <a:gd name="connsiteX267" fmla="*/ 1530115 w 6063377"/>
              <a:gd name="connsiteY267" fmla="*/ 4840340 h 6226826"/>
              <a:gd name="connsiteX268" fmla="*/ 1572430 w 6063377"/>
              <a:gd name="connsiteY268" fmla="*/ 4859581 h 6226826"/>
              <a:gd name="connsiteX269" fmla="*/ 1593706 w 6063377"/>
              <a:gd name="connsiteY269" fmla="*/ 4951565 h 6226826"/>
              <a:gd name="connsiteX270" fmla="*/ 1501097 w 6063377"/>
              <a:gd name="connsiteY270" fmla="*/ 4939051 h 6226826"/>
              <a:gd name="connsiteX271" fmla="*/ 1492962 w 6063377"/>
              <a:gd name="connsiteY271" fmla="*/ 4865213 h 6226826"/>
              <a:gd name="connsiteX272" fmla="*/ 1530115 w 6063377"/>
              <a:gd name="connsiteY272" fmla="*/ 4840340 h 6226826"/>
              <a:gd name="connsiteX273" fmla="*/ 3499089 w 6063377"/>
              <a:gd name="connsiteY273" fmla="*/ 4837680 h 6226826"/>
              <a:gd name="connsiteX274" fmla="*/ 3572926 w 6063377"/>
              <a:gd name="connsiteY274" fmla="*/ 4853949 h 6226826"/>
              <a:gd name="connsiteX275" fmla="*/ 3587944 w 6063377"/>
              <a:gd name="connsiteY275" fmla="*/ 4919027 h 6226826"/>
              <a:gd name="connsiteX276" fmla="*/ 3506597 w 6063377"/>
              <a:gd name="connsiteY276" fmla="*/ 4897752 h 6226826"/>
              <a:gd name="connsiteX277" fmla="*/ 3499089 w 6063377"/>
              <a:gd name="connsiteY277" fmla="*/ 4837680 h 6226826"/>
              <a:gd name="connsiteX278" fmla="*/ 1350918 w 6063377"/>
              <a:gd name="connsiteY278" fmla="*/ 4821410 h 6226826"/>
              <a:gd name="connsiteX279" fmla="*/ 1347164 w 6063377"/>
              <a:gd name="connsiteY279" fmla="*/ 4862084 h 6226826"/>
              <a:gd name="connsiteX280" fmla="*/ 1300234 w 6063377"/>
              <a:gd name="connsiteY280" fmla="*/ 4862084 h 6226826"/>
              <a:gd name="connsiteX281" fmla="*/ 1290222 w 6063377"/>
              <a:gd name="connsiteY281" fmla="*/ 4832049 h 6226826"/>
              <a:gd name="connsiteX282" fmla="*/ 1350918 w 6063377"/>
              <a:gd name="connsiteY282" fmla="*/ 4821410 h 6226826"/>
              <a:gd name="connsiteX283" fmla="*/ 3348911 w 6063377"/>
              <a:gd name="connsiteY283" fmla="*/ 4790750 h 6226826"/>
              <a:gd name="connsiteX284" fmla="*/ 3368308 w 6063377"/>
              <a:gd name="connsiteY284" fmla="*/ 4807645 h 6226826"/>
              <a:gd name="connsiteX285" fmla="*/ 3352039 w 6063377"/>
              <a:gd name="connsiteY285" fmla="*/ 4877728 h 6226826"/>
              <a:gd name="connsiteX286" fmla="*/ 3286962 w 6063377"/>
              <a:gd name="connsiteY286" fmla="*/ 4878978 h 6226826"/>
              <a:gd name="connsiteX287" fmla="*/ 3280704 w 6063377"/>
              <a:gd name="connsiteY287" fmla="*/ 4814528 h 6226826"/>
              <a:gd name="connsiteX288" fmla="*/ 3348911 w 6063377"/>
              <a:gd name="connsiteY288" fmla="*/ 4790750 h 6226826"/>
              <a:gd name="connsiteX289" fmla="*/ 649228 w 6063377"/>
              <a:gd name="connsiteY289" fmla="*/ 4786917 h 6226826"/>
              <a:gd name="connsiteX290" fmla="*/ 680749 w 6063377"/>
              <a:gd name="connsiteY290" fmla="*/ 4795756 h 6226826"/>
              <a:gd name="connsiteX291" fmla="*/ 698896 w 6063377"/>
              <a:gd name="connsiteY291" fmla="*/ 4865213 h 6226826"/>
              <a:gd name="connsiteX292" fmla="*/ 681374 w 6063377"/>
              <a:gd name="connsiteY292" fmla="*/ 4882733 h 6226826"/>
              <a:gd name="connsiteX293" fmla="*/ 610666 w 6063377"/>
              <a:gd name="connsiteY293" fmla="*/ 4865838 h 6226826"/>
              <a:gd name="connsiteX294" fmla="*/ 614421 w 6063377"/>
              <a:gd name="connsiteY294" fmla="*/ 4794504 h 6226826"/>
              <a:gd name="connsiteX295" fmla="*/ 649228 w 6063377"/>
              <a:gd name="connsiteY295" fmla="*/ 4786917 h 6226826"/>
              <a:gd name="connsiteX296" fmla="*/ 481763 w 6063377"/>
              <a:gd name="connsiteY296" fmla="*/ 4761339 h 6226826"/>
              <a:gd name="connsiteX297" fmla="*/ 456107 w 6063377"/>
              <a:gd name="connsiteY297" fmla="*/ 4847066 h 6226826"/>
              <a:gd name="connsiteX298" fmla="*/ 390406 w 6063377"/>
              <a:gd name="connsiteY298" fmla="*/ 4843312 h 6226826"/>
              <a:gd name="connsiteX299" fmla="*/ 394159 w 6063377"/>
              <a:gd name="connsiteY299" fmla="*/ 4771977 h 6226826"/>
              <a:gd name="connsiteX300" fmla="*/ 481763 w 6063377"/>
              <a:gd name="connsiteY300" fmla="*/ 4761339 h 6226826"/>
              <a:gd name="connsiteX301" fmla="*/ 5360045 w 6063377"/>
              <a:gd name="connsiteY301" fmla="*/ 4746947 h 6226826"/>
              <a:gd name="connsiteX302" fmla="*/ 5340021 w 6063377"/>
              <a:gd name="connsiteY302" fmla="*/ 4795130 h 6226826"/>
              <a:gd name="connsiteX303" fmla="*/ 5296218 w 6063377"/>
              <a:gd name="connsiteY303" fmla="*/ 4807645 h 6226826"/>
              <a:gd name="connsiteX304" fmla="*/ 5301224 w 6063377"/>
              <a:gd name="connsiteY304" fmla="*/ 4761339 h 6226826"/>
              <a:gd name="connsiteX305" fmla="*/ 5360045 w 6063377"/>
              <a:gd name="connsiteY305" fmla="*/ 4746947 h 6226826"/>
              <a:gd name="connsiteX306" fmla="*/ 4413297 w 6063377"/>
              <a:gd name="connsiteY306" fmla="*/ 4702519 h 6226826"/>
              <a:gd name="connsiteX307" fmla="*/ 4456473 w 6063377"/>
              <a:gd name="connsiteY307" fmla="*/ 4705023 h 6226826"/>
              <a:gd name="connsiteX308" fmla="*/ 4458977 w 6063377"/>
              <a:gd name="connsiteY308" fmla="*/ 4744445 h 6226826"/>
              <a:gd name="connsiteX309" fmla="*/ 4419554 w 6063377"/>
              <a:gd name="connsiteY309" fmla="*/ 4742567 h 6226826"/>
              <a:gd name="connsiteX310" fmla="*/ 4413297 w 6063377"/>
              <a:gd name="connsiteY310" fmla="*/ 4702519 h 6226826"/>
              <a:gd name="connsiteX311" fmla="*/ 1795195 w 6063377"/>
              <a:gd name="connsiteY311" fmla="*/ 4651835 h 6226826"/>
              <a:gd name="connsiteX312" fmla="*/ 1815844 w 6063377"/>
              <a:gd name="connsiteY312" fmla="*/ 4744445 h 6226826"/>
              <a:gd name="connsiteX313" fmla="*/ 1738877 w 6063377"/>
              <a:gd name="connsiteY313" fmla="*/ 4740065 h 6226826"/>
              <a:gd name="connsiteX314" fmla="*/ 1737001 w 6063377"/>
              <a:gd name="connsiteY314" fmla="*/ 4659343 h 6226826"/>
              <a:gd name="connsiteX315" fmla="*/ 1795195 w 6063377"/>
              <a:gd name="connsiteY315" fmla="*/ 4651835 h 6226826"/>
              <a:gd name="connsiteX316" fmla="*/ 1596834 w 6063377"/>
              <a:gd name="connsiteY316" fmla="*/ 4621174 h 6226826"/>
              <a:gd name="connsiteX317" fmla="*/ 1613729 w 6063377"/>
              <a:gd name="connsiteY317" fmla="*/ 4639321 h 6226826"/>
              <a:gd name="connsiteX318" fmla="*/ 1593080 w 6063377"/>
              <a:gd name="connsiteY318" fmla="*/ 4719415 h 6226826"/>
              <a:gd name="connsiteX319" fmla="*/ 1512359 w 6063377"/>
              <a:gd name="connsiteY319" fmla="*/ 4713158 h 6226826"/>
              <a:gd name="connsiteX320" fmla="*/ 1516739 w 6063377"/>
              <a:gd name="connsiteY320" fmla="*/ 4638068 h 6226826"/>
              <a:gd name="connsiteX321" fmla="*/ 1596834 w 6063377"/>
              <a:gd name="connsiteY321" fmla="*/ 4621174 h 6226826"/>
              <a:gd name="connsiteX322" fmla="*/ 1334102 w 6063377"/>
              <a:gd name="connsiteY322" fmla="*/ 4604435 h 6226826"/>
              <a:gd name="connsiteX323" fmla="*/ 1370316 w 6063377"/>
              <a:gd name="connsiteY323" fmla="*/ 4613039 h 6226826"/>
              <a:gd name="connsiteX324" fmla="*/ 1399100 w 6063377"/>
              <a:gd name="connsiteY324" fmla="*/ 4711906 h 6226826"/>
              <a:gd name="connsiteX325" fmla="*/ 1296479 w 6063377"/>
              <a:gd name="connsiteY325" fmla="*/ 4695637 h 6226826"/>
              <a:gd name="connsiteX326" fmla="*/ 1296479 w 6063377"/>
              <a:gd name="connsiteY326" fmla="*/ 4615542 h 6226826"/>
              <a:gd name="connsiteX327" fmla="*/ 1334102 w 6063377"/>
              <a:gd name="connsiteY327" fmla="*/ 4604435 h 6226826"/>
              <a:gd name="connsiteX328" fmla="*/ 3116056 w 6063377"/>
              <a:gd name="connsiteY328" fmla="*/ 4552577 h 6226826"/>
              <a:gd name="connsiteX329" fmla="*/ 3154305 w 6063377"/>
              <a:gd name="connsiteY329" fmla="*/ 4555471 h 6226826"/>
              <a:gd name="connsiteX330" fmla="*/ 3145545 w 6063377"/>
              <a:gd name="connsiteY330" fmla="*/ 4613039 h 6226826"/>
              <a:gd name="connsiteX331" fmla="*/ 3071708 w 6063377"/>
              <a:gd name="connsiteY331" fmla="*/ 4624928 h 6226826"/>
              <a:gd name="connsiteX332" fmla="*/ 3084848 w 6063377"/>
              <a:gd name="connsiteY332" fmla="*/ 4558599 h 6226826"/>
              <a:gd name="connsiteX333" fmla="*/ 3116056 w 6063377"/>
              <a:gd name="connsiteY333" fmla="*/ 4552577 h 6226826"/>
              <a:gd name="connsiteX334" fmla="*/ 51879 w 6063377"/>
              <a:gd name="connsiteY334" fmla="*/ 4531067 h 6226826"/>
              <a:gd name="connsiteX335" fmla="*/ 45622 w 6063377"/>
              <a:gd name="connsiteY335" fmla="*/ 4592390 h 6226826"/>
              <a:gd name="connsiteX336" fmla="*/ 5730 w 6063377"/>
              <a:gd name="connsiteY336" fmla="*/ 4587228 h 6226826"/>
              <a:gd name="connsiteX337" fmla="*/ 0 w 6063377"/>
              <a:gd name="connsiteY337" fmla="*/ 4585855 h 6226826"/>
              <a:gd name="connsiteX338" fmla="*/ 0 w 6063377"/>
              <a:gd name="connsiteY338" fmla="*/ 4537322 h 6226826"/>
              <a:gd name="connsiteX339" fmla="*/ 254618 w 6063377"/>
              <a:gd name="connsiteY339" fmla="*/ 4522307 h 6226826"/>
              <a:gd name="connsiteX340" fmla="*/ 257748 w 6063377"/>
              <a:gd name="connsiteY340" fmla="*/ 4577371 h 6226826"/>
              <a:gd name="connsiteX341" fmla="*/ 176401 w 6063377"/>
              <a:gd name="connsiteY341" fmla="*/ 4571740 h 6226826"/>
              <a:gd name="connsiteX342" fmla="*/ 191420 w 6063377"/>
              <a:gd name="connsiteY342" fmla="*/ 4529189 h 6226826"/>
              <a:gd name="connsiteX343" fmla="*/ 254618 w 6063377"/>
              <a:gd name="connsiteY343" fmla="*/ 4522307 h 6226826"/>
              <a:gd name="connsiteX344" fmla="*/ 2711280 w 6063377"/>
              <a:gd name="connsiteY344" fmla="*/ 4507288 h 6226826"/>
              <a:gd name="connsiteX345" fmla="*/ 2684999 w 6063377"/>
              <a:gd name="connsiteY345" fmla="*/ 4610536 h 6226826"/>
              <a:gd name="connsiteX346" fmla="*/ 2636817 w 6063377"/>
              <a:gd name="connsiteY346" fmla="*/ 4598022 h 6226826"/>
              <a:gd name="connsiteX347" fmla="*/ 2634313 w 6063377"/>
              <a:gd name="connsiteY347" fmla="*/ 4516048 h 6226826"/>
              <a:gd name="connsiteX348" fmla="*/ 2711280 w 6063377"/>
              <a:gd name="connsiteY348" fmla="*/ 4507288 h 6226826"/>
              <a:gd name="connsiteX349" fmla="*/ 2451128 w 6063377"/>
              <a:gd name="connsiteY349" fmla="*/ 4470839 h 6226826"/>
              <a:gd name="connsiteX350" fmla="*/ 2494774 w 6063377"/>
              <a:gd name="connsiteY350" fmla="*/ 4489141 h 6226826"/>
              <a:gd name="connsiteX351" fmla="*/ 2496652 w 6063377"/>
              <a:gd name="connsiteY351" fmla="*/ 4571740 h 6226826"/>
              <a:gd name="connsiteX352" fmla="*/ 2394655 w 6063377"/>
              <a:gd name="connsiteY352" fmla="*/ 4596144 h 6226826"/>
              <a:gd name="connsiteX353" fmla="*/ 2412175 w 6063377"/>
              <a:gd name="connsiteY353" fmla="*/ 4492896 h 6226826"/>
              <a:gd name="connsiteX354" fmla="*/ 2451128 w 6063377"/>
              <a:gd name="connsiteY354" fmla="*/ 4470839 h 6226826"/>
              <a:gd name="connsiteX355" fmla="*/ 2293284 w 6063377"/>
              <a:gd name="connsiteY355" fmla="*/ 4449095 h 6226826"/>
              <a:gd name="connsiteX356" fmla="*/ 2275764 w 6063377"/>
              <a:gd name="connsiteY356" fmla="*/ 4550464 h 6226826"/>
              <a:gd name="connsiteX357" fmla="*/ 2187535 w 6063377"/>
              <a:gd name="connsiteY357" fmla="*/ 4550464 h 6226826"/>
              <a:gd name="connsiteX358" fmla="*/ 2192540 w 6063377"/>
              <a:gd name="connsiteY358" fmla="*/ 4468493 h 6226826"/>
              <a:gd name="connsiteX359" fmla="*/ 2293284 w 6063377"/>
              <a:gd name="connsiteY359" fmla="*/ 4449095 h 6226826"/>
              <a:gd name="connsiteX360" fmla="*/ 2023199 w 6063377"/>
              <a:gd name="connsiteY360" fmla="*/ 4437832 h 6226826"/>
              <a:gd name="connsiteX361" fmla="*/ 2062386 w 6063377"/>
              <a:gd name="connsiteY361" fmla="*/ 4456604 h 6226826"/>
              <a:gd name="connsiteX362" fmla="*/ 2086790 w 6063377"/>
              <a:gd name="connsiteY362" fmla="*/ 4556722 h 6226826"/>
              <a:gd name="connsiteX363" fmla="*/ 1984169 w 6063377"/>
              <a:gd name="connsiteY363" fmla="*/ 4544834 h 6226826"/>
              <a:gd name="connsiteX364" fmla="*/ 1979789 w 6063377"/>
              <a:gd name="connsiteY364" fmla="*/ 4456604 h 6226826"/>
              <a:gd name="connsiteX365" fmla="*/ 2023199 w 6063377"/>
              <a:gd name="connsiteY365" fmla="*/ 4437832 h 6226826"/>
              <a:gd name="connsiteX366" fmla="*/ 1864026 w 6063377"/>
              <a:gd name="connsiteY366" fmla="*/ 4418433 h 6226826"/>
              <a:gd name="connsiteX367" fmla="*/ 1840874 w 6063377"/>
              <a:gd name="connsiteY367" fmla="*/ 4519804 h 6226826"/>
              <a:gd name="connsiteX368" fmla="*/ 1752644 w 6063377"/>
              <a:gd name="connsiteY368" fmla="*/ 4514797 h 6226826"/>
              <a:gd name="connsiteX369" fmla="*/ 1761404 w 6063377"/>
              <a:gd name="connsiteY369" fmla="*/ 4432200 h 6226826"/>
              <a:gd name="connsiteX370" fmla="*/ 1864026 w 6063377"/>
              <a:gd name="connsiteY370" fmla="*/ 4418433 h 6226826"/>
              <a:gd name="connsiteX371" fmla="*/ 1572822 w 6063377"/>
              <a:gd name="connsiteY371" fmla="*/ 4404041 h 6226826"/>
              <a:gd name="connsiteX372" fmla="*/ 1610601 w 6063377"/>
              <a:gd name="connsiteY372" fmla="*/ 4425943 h 6226826"/>
              <a:gd name="connsiteX373" fmla="*/ 1627496 w 6063377"/>
              <a:gd name="connsiteY373" fmla="*/ 4527312 h 6226826"/>
              <a:gd name="connsiteX374" fmla="*/ 1526126 w 6063377"/>
              <a:gd name="connsiteY374" fmla="*/ 4507915 h 6226826"/>
              <a:gd name="connsiteX375" fmla="*/ 1528003 w 6063377"/>
              <a:gd name="connsiteY375" fmla="*/ 4419685 h 6226826"/>
              <a:gd name="connsiteX376" fmla="*/ 1572822 w 6063377"/>
              <a:gd name="connsiteY376" fmla="*/ 4404041 h 6226826"/>
              <a:gd name="connsiteX377" fmla="*/ 3771286 w 6063377"/>
              <a:gd name="connsiteY377" fmla="*/ 4403102 h 6226826"/>
              <a:gd name="connsiteX378" fmla="*/ 3790058 w 6063377"/>
              <a:gd name="connsiteY378" fmla="*/ 4404666 h 6226826"/>
              <a:gd name="connsiteX379" fmla="*/ 3780047 w 6063377"/>
              <a:gd name="connsiteY379" fmla="*/ 4447843 h 6226826"/>
              <a:gd name="connsiteX380" fmla="*/ 3736871 w 6063377"/>
              <a:gd name="connsiteY380" fmla="*/ 4461609 h 6226826"/>
              <a:gd name="connsiteX381" fmla="*/ 3758146 w 6063377"/>
              <a:gd name="connsiteY381" fmla="*/ 4405293 h 6226826"/>
              <a:gd name="connsiteX382" fmla="*/ 3771286 w 6063377"/>
              <a:gd name="connsiteY382" fmla="*/ 4403102 h 6226826"/>
              <a:gd name="connsiteX383" fmla="*/ 6029274 w 6063377"/>
              <a:gd name="connsiteY383" fmla="*/ 4387146 h 6226826"/>
              <a:gd name="connsiteX384" fmla="*/ 6049610 w 6063377"/>
              <a:gd name="connsiteY384" fmla="*/ 4387772 h 6226826"/>
              <a:gd name="connsiteX385" fmla="*/ 6063377 w 6063377"/>
              <a:gd name="connsiteY385" fmla="*/ 4427193 h 6226826"/>
              <a:gd name="connsiteX386" fmla="*/ 6005184 w 6063377"/>
              <a:gd name="connsiteY386" fmla="*/ 4424691 h 6226826"/>
              <a:gd name="connsiteX387" fmla="*/ 6008937 w 6063377"/>
              <a:gd name="connsiteY387" fmla="*/ 4394029 h 6226826"/>
              <a:gd name="connsiteX388" fmla="*/ 6029274 w 6063377"/>
              <a:gd name="connsiteY388" fmla="*/ 4387146 h 6226826"/>
              <a:gd name="connsiteX389" fmla="*/ 1352248 w 6063377"/>
              <a:gd name="connsiteY389" fmla="*/ 4382375 h 6226826"/>
              <a:gd name="connsiteX390" fmla="*/ 1389714 w 6063377"/>
              <a:gd name="connsiteY390" fmla="*/ 4404666 h 6226826"/>
              <a:gd name="connsiteX391" fmla="*/ 1405358 w 6063377"/>
              <a:gd name="connsiteY391" fmla="*/ 4506037 h 6226826"/>
              <a:gd name="connsiteX392" fmla="*/ 1304613 w 6063377"/>
              <a:gd name="connsiteY392" fmla="*/ 4484761 h 6226826"/>
              <a:gd name="connsiteX393" fmla="*/ 1307741 w 6063377"/>
              <a:gd name="connsiteY393" fmla="*/ 4397159 h 6226826"/>
              <a:gd name="connsiteX394" fmla="*/ 1352248 w 6063377"/>
              <a:gd name="connsiteY394" fmla="*/ 4382375 h 6226826"/>
              <a:gd name="connsiteX395" fmla="*/ 1122210 w 6063377"/>
              <a:gd name="connsiteY395" fmla="*/ 4360240 h 6226826"/>
              <a:gd name="connsiteX396" fmla="*/ 1163196 w 6063377"/>
              <a:gd name="connsiteY396" fmla="*/ 4379012 h 6226826"/>
              <a:gd name="connsiteX397" fmla="*/ 1184470 w 6063377"/>
              <a:gd name="connsiteY397" fmla="*/ 4453475 h 6226826"/>
              <a:gd name="connsiteX398" fmla="*/ 1168201 w 6063377"/>
              <a:gd name="connsiteY398" fmla="*/ 4467241 h 6226826"/>
              <a:gd name="connsiteX399" fmla="*/ 1093113 w 6063377"/>
              <a:gd name="connsiteY399" fmla="*/ 4432200 h 6226826"/>
              <a:gd name="connsiteX400" fmla="*/ 1081224 w 6063377"/>
              <a:gd name="connsiteY400" fmla="*/ 4382766 h 6226826"/>
              <a:gd name="connsiteX401" fmla="*/ 1122210 w 6063377"/>
              <a:gd name="connsiteY401" fmla="*/ 4360240 h 6226826"/>
              <a:gd name="connsiteX402" fmla="*/ 3372688 w 6063377"/>
              <a:gd name="connsiteY402" fmla="*/ 4347098 h 6226826"/>
              <a:gd name="connsiteX403" fmla="*/ 3365806 w 6063377"/>
              <a:gd name="connsiteY403" fmla="*/ 4456604 h 6226826"/>
              <a:gd name="connsiteX404" fmla="*/ 3320752 w 6063377"/>
              <a:gd name="connsiteY404" fmla="*/ 4434703 h 6226826"/>
              <a:gd name="connsiteX405" fmla="*/ 3325758 w 6063377"/>
              <a:gd name="connsiteY405" fmla="*/ 4358988 h 6226826"/>
              <a:gd name="connsiteX406" fmla="*/ 3372688 w 6063377"/>
              <a:gd name="connsiteY406" fmla="*/ 4347098 h 6226826"/>
              <a:gd name="connsiteX407" fmla="*/ 3144293 w 6063377"/>
              <a:gd name="connsiteY407" fmla="*/ 4326528 h 6226826"/>
              <a:gd name="connsiteX408" fmla="*/ 3179960 w 6063377"/>
              <a:gd name="connsiteY408" fmla="*/ 4337088 h 6226826"/>
              <a:gd name="connsiteX409" fmla="*/ 3198733 w 6063377"/>
              <a:gd name="connsiteY409" fmla="*/ 4416556 h 6226826"/>
              <a:gd name="connsiteX410" fmla="*/ 3180587 w 6063377"/>
              <a:gd name="connsiteY410" fmla="*/ 4434703 h 6226826"/>
              <a:gd name="connsiteX411" fmla="*/ 3100492 w 6063377"/>
              <a:gd name="connsiteY411" fmla="*/ 4415931 h 6226826"/>
              <a:gd name="connsiteX412" fmla="*/ 3104872 w 6063377"/>
              <a:gd name="connsiteY412" fmla="*/ 4335209 h 6226826"/>
              <a:gd name="connsiteX413" fmla="*/ 3144293 w 6063377"/>
              <a:gd name="connsiteY413" fmla="*/ 4326528 h 6226826"/>
              <a:gd name="connsiteX414" fmla="*/ 2894074 w 6063377"/>
              <a:gd name="connsiteY414" fmla="*/ 4326371 h 6226826"/>
              <a:gd name="connsiteX415" fmla="*/ 2916523 w 6063377"/>
              <a:gd name="connsiteY415" fmla="*/ 4332706 h 6226826"/>
              <a:gd name="connsiteX416" fmla="*/ 2923406 w 6063377"/>
              <a:gd name="connsiteY416" fmla="*/ 4373380 h 6226826"/>
              <a:gd name="connsiteX417" fmla="*/ 2862710 w 6063377"/>
              <a:gd name="connsiteY417" fmla="*/ 4373380 h 6226826"/>
              <a:gd name="connsiteX418" fmla="*/ 2870219 w 6063377"/>
              <a:gd name="connsiteY418" fmla="*/ 4328952 h 6226826"/>
              <a:gd name="connsiteX419" fmla="*/ 2894074 w 6063377"/>
              <a:gd name="connsiteY419" fmla="*/ 4326371 h 6226826"/>
              <a:gd name="connsiteX420" fmla="*/ 2698844 w 6063377"/>
              <a:gd name="connsiteY420" fmla="*/ 4271697 h 6226826"/>
              <a:gd name="connsiteX421" fmla="*/ 2744444 w 6063377"/>
              <a:gd name="connsiteY421" fmla="*/ 4293285 h 6226826"/>
              <a:gd name="connsiteX422" fmla="*/ 2737561 w 6063377"/>
              <a:gd name="connsiteY422" fmla="*/ 4375882 h 6226826"/>
              <a:gd name="connsiteX423" fmla="*/ 2635565 w 6063377"/>
              <a:gd name="connsiteY423" fmla="*/ 4393404 h 6226826"/>
              <a:gd name="connsiteX424" fmla="*/ 2655589 w 6063377"/>
              <a:gd name="connsiteY424" fmla="*/ 4291407 h 6226826"/>
              <a:gd name="connsiteX425" fmla="*/ 2698844 w 6063377"/>
              <a:gd name="connsiteY425" fmla="*/ 4271697 h 6226826"/>
              <a:gd name="connsiteX426" fmla="*/ 2477331 w 6063377"/>
              <a:gd name="connsiteY426" fmla="*/ 4251282 h 6226826"/>
              <a:gd name="connsiteX427" fmla="*/ 2519178 w 6063377"/>
              <a:gd name="connsiteY427" fmla="*/ 4270133 h 6226826"/>
              <a:gd name="connsiteX428" fmla="*/ 2519178 w 6063377"/>
              <a:gd name="connsiteY428" fmla="*/ 4352105 h 6226826"/>
              <a:gd name="connsiteX429" fmla="*/ 2433451 w 6063377"/>
              <a:gd name="connsiteY429" fmla="*/ 4352730 h 6226826"/>
              <a:gd name="connsiteX430" fmla="*/ 2419059 w 6063377"/>
              <a:gd name="connsiteY430" fmla="*/ 4282647 h 6226826"/>
              <a:gd name="connsiteX431" fmla="*/ 2477331 w 6063377"/>
              <a:gd name="connsiteY431" fmla="*/ 4251282 h 6226826"/>
              <a:gd name="connsiteX432" fmla="*/ 2038999 w 6063377"/>
              <a:gd name="connsiteY432" fmla="*/ 4226174 h 6226826"/>
              <a:gd name="connsiteX433" fmla="*/ 2079908 w 6063377"/>
              <a:gd name="connsiteY433" fmla="*/ 4249483 h 6226826"/>
              <a:gd name="connsiteX434" fmla="*/ 2091170 w 6063377"/>
              <a:gd name="connsiteY434" fmla="*/ 4332706 h 6226826"/>
              <a:gd name="connsiteX435" fmla="*/ 1985419 w 6063377"/>
              <a:gd name="connsiteY435" fmla="*/ 4328326 h 6226826"/>
              <a:gd name="connsiteX436" fmla="*/ 1991051 w 6063377"/>
              <a:gd name="connsiteY436" fmla="*/ 4243226 h 6226826"/>
              <a:gd name="connsiteX437" fmla="*/ 2038999 w 6063377"/>
              <a:gd name="connsiteY437" fmla="*/ 4226174 h 6226826"/>
              <a:gd name="connsiteX438" fmla="*/ 2257774 w 6063377"/>
              <a:gd name="connsiteY438" fmla="*/ 4225470 h 6226826"/>
              <a:gd name="connsiteX439" fmla="*/ 2300793 w 6063377"/>
              <a:gd name="connsiteY439" fmla="*/ 4249483 h 6226826"/>
              <a:gd name="connsiteX440" fmla="*/ 2313308 w 6063377"/>
              <a:gd name="connsiteY440" fmla="*/ 4332081 h 6226826"/>
              <a:gd name="connsiteX441" fmla="*/ 2209436 w 6063377"/>
              <a:gd name="connsiteY441" fmla="*/ 4328326 h 6226826"/>
              <a:gd name="connsiteX442" fmla="*/ 2213816 w 6063377"/>
              <a:gd name="connsiteY442" fmla="*/ 4245103 h 6226826"/>
              <a:gd name="connsiteX443" fmla="*/ 2257774 w 6063377"/>
              <a:gd name="connsiteY443" fmla="*/ 4225470 h 6226826"/>
              <a:gd name="connsiteX444" fmla="*/ 1810916 w 6063377"/>
              <a:gd name="connsiteY444" fmla="*/ 4203726 h 6226826"/>
              <a:gd name="connsiteX445" fmla="*/ 1857768 w 6063377"/>
              <a:gd name="connsiteY445" fmla="*/ 4224454 h 6226826"/>
              <a:gd name="connsiteX446" fmla="*/ 1849634 w 6063377"/>
              <a:gd name="connsiteY446" fmla="*/ 4313309 h 6226826"/>
              <a:gd name="connsiteX447" fmla="*/ 1746387 w 6063377"/>
              <a:gd name="connsiteY447" fmla="*/ 4325198 h 6226826"/>
              <a:gd name="connsiteX448" fmla="*/ 1768288 w 6063377"/>
              <a:gd name="connsiteY448" fmla="*/ 4223827 h 6226826"/>
              <a:gd name="connsiteX449" fmla="*/ 1810916 w 6063377"/>
              <a:gd name="connsiteY449" fmla="*/ 4203726 h 6226826"/>
              <a:gd name="connsiteX450" fmla="*/ 1634380 w 6063377"/>
              <a:gd name="connsiteY450" fmla="*/ 4187534 h 6226826"/>
              <a:gd name="connsiteX451" fmla="*/ 1627496 w 6063377"/>
              <a:gd name="connsiteY451" fmla="*/ 4293285 h 6226826"/>
              <a:gd name="connsiteX452" fmla="*/ 1543021 w 6063377"/>
              <a:gd name="connsiteY452" fmla="*/ 4285775 h 6226826"/>
              <a:gd name="connsiteX453" fmla="*/ 1551155 w 6063377"/>
              <a:gd name="connsiteY453" fmla="*/ 4196921 h 6226826"/>
              <a:gd name="connsiteX454" fmla="*/ 1634380 w 6063377"/>
              <a:gd name="connsiteY454" fmla="*/ 4187534 h 6226826"/>
              <a:gd name="connsiteX455" fmla="*/ 3099865 w 6063377"/>
              <a:gd name="connsiteY455" fmla="*/ 4166259 h 6226826"/>
              <a:gd name="connsiteX456" fmla="*/ 3189972 w 6063377"/>
              <a:gd name="connsiteY456" fmla="*/ 4183154 h 6226826"/>
              <a:gd name="connsiteX457" fmla="*/ 3206867 w 6063377"/>
              <a:gd name="connsiteY457" fmla="*/ 4191915 h 6226826"/>
              <a:gd name="connsiteX458" fmla="*/ 3192476 w 6063377"/>
              <a:gd name="connsiteY458" fmla="*/ 4208185 h 6226826"/>
              <a:gd name="connsiteX459" fmla="*/ 3099865 w 6063377"/>
              <a:gd name="connsiteY459" fmla="*/ 4166259 h 6226826"/>
              <a:gd name="connsiteX460" fmla="*/ 3099865 w 6063377"/>
              <a:gd name="connsiteY460" fmla="*/ 4165634 h 6226826"/>
              <a:gd name="connsiteX461" fmla="*/ 3099865 w 6063377"/>
              <a:gd name="connsiteY461" fmla="*/ 4166259 h 6226826"/>
              <a:gd name="connsiteX462" fmla="*/ 3098614 w 6063377"/>
              <a:gd name="connsiteY462" fmla="*/ 4166259 h 6226826"/>
              <a:gd name="connsiteX463" fmla="*/ 3099865 w 6063377"/>
              <a:gd name="connsiteY463" fmla="*/ 4165634 h 6226826"/>
              <a:gd name="connsiteX464" fmla="*/ 1365779 w 6063377"/>
              <a:gd name="connsiteY464" fmla="*/ 4159063 h 6226826"/>
              <a:gd name="connsiteX465" fmla="*/ 1410363 w 6063377"/>
              <a:gd name="connsiteY465" fmla="*/ 4179401 h 6226826"/>
              <a:gd name="connsiteX466" fmla="*/ 1426632 w 6063377"/>
              <a:gd name="connsiteY466" fmla="*/ 4249483 h 6226826"/>
              <a:gd name="connsiteX467" fmla="*/ 1326515 w 6063377"/>
              <a:gd name="connsiteY467" fmla="*/ 4264501 h 6226826"/>
              <a:gd name="connsiteX468" fmla="*/ 1324011 w 6063377"/>
              <a:gd name="connsiteY468" fmla="*/ 4181903 h 6226826"/>
              <a:gd name="connsiteX469" fmla="*/ 1365779 w 6063377"/>
              <a:gd name="connsiteY469" fmla="*/ 4159063 h 6226826"/>
              <a:gd name="connsiteX470" fmla="*/ 1146379 w 6063377"/>
              <a:gd name="connsiteY470" fmla="*/ 4148973 h 6226826"/>
              <a:gd name="connsiteX471" fmla="*/ 1187600 w 6063377"/>
              <a:gd name="connsiteY471" fmla="*/ 4156874 h 6226826"/>
              <a:gd name="connsiteX472" fmla="*/ 1188225 w 6063377"/>
              <a:gd name="connsiteY472" fmla="*/ 4242599 h 6226826"/>
              <a:gd name="connsiteX473" fmla="*/ 1118143 w 6063377"/>
              <a:gd name="connsiteY473" fmla="*/ 4257618 h 6226826"/>
              <a:gd name="connsiteX474" fmla="*/ 1105628 w 6063377"/>
              <a:gd name="connsiteY474" fmla="*/ 4157499 h 6226826"/>
              <a:gd name="connsiteX475" fmla="*/ 1146379 w 6063377"/>
              <a:gd name="connsiteY475" fmla="*/ 4148973 h 6226826"/>
              <a:gd name="connsiteX476" fmla="*/ 3604213 w 6063377"/>
              <a:gd name="connsiteY476" fmla="*/ 4134347 h 6226826"/>
              <a:gd name="connsiteX477" fmla="*/ 3604213 w 6063377"/>
              <a:gd name="connsiteY477" fmla="*/ 4157499 h 6226826"/>
              <a:gd name="connsiteX478" fmla="*/ 3555405 w 6063377"/>
              <a:gd name="connsiteY478" fmla="*/ 4178149 h 6226826"/>
              <a:gd name="connsiteX479" fmla="*/ 3556657 w 6063377"/>
              <a:gd name="connsiteY479" fmla="*/ 4149990 h 6226826"/>
              <a:gd name="connsiteX480" fmla="*/ 3604213 w 6063377"/>
              <a:gd name="connsiteY480" fmla="*/ 4134347 h 6226826"/>
              <a:gd name="connsiteX481" fmla="*/ 919782 w 6063377"/>
              <a:gd name="connsiteY481" fmla="*/ 4120580 h 6226826"/>
              <a:gd name="connsiteX482" fmla="*/ 975472 w 6063377"/>
              <a:gd name="connsiteY482" fmla="*/ 4149990 h 6226826"/>
              <a:gd name="connsiteX483" fmla="*/ 976725 w 6063377"/>
              <a:gd name="connsiteY483" fmla="*/ 4222577 h 6226826"/>
              <a:gd name="connsiteX484" fmla="*/ 940431 w 6063377"/>
              <a:gd name="connsiteY484" fmla="*/ 4229459 h 6226826"/>
              <a:gd name="connsiteX485" fmla="*/ 930420 w 6063377"/>
              <a:gd name="connsiteY485" fmla="*/ 4204430 h 6226826"/>
              <a:gd name="connsiteX486" fmla="*/ 938554 w 6063377"/>
              <a:gd name="connsiteY486" fmla="*/ 4175646 h 6226826"/>
              <a:gd name="connsiteX487" fmla="*/ 925414 w 6063377"/>
              <a:gd name="connsiteY487" fmla="*/ 4144359 h 6226826"/>
              <a:gd name="connsiteX488" fmla="*/ 908519 w 6063377"/>
              <a:gd name="connsiteY488" fmla="*/ 4165634 h 6226826"/>
              <a:gd name="connsiteX489" fmla="*/ 902887 w 6063377"/>
              <a:gd name="connsiteY489" fmla="*/ 4179401 h 6226826"/>
              <a:gd name="connsiteX490" fmla="*/ 884115 w 6063377"/>
              <a:gd name="connsiteY490" fmla="*/ 4221325 h 6226826"/>
              <a:gd name="connsiteX491" fmla="*/ 867846 w 6063377"/>
              <a:gd name="connsiteY491" fmla="*/ 4166886 h 6226826"/>
              <a:gd name="connsiteX492" fmla="*/ 919782 w 6063377"/>
              <a:gd name="connsiteY492" fmla="*/ 4120580 h 6226826"/>
              <a:gd name="connsiteX493" fmla="*/ 739569 w 6063377"/>
              <a:gd name="connsiteY493" fmla="*/ 4114323 h 6226826"/>
              <a:gd name="connsiteX494" fmla="*/ 753960 w 6063377"/>
              <a:gd name="connsiteY494" fmla="*/ 4153119 h 6226826"/>
              <a:gd name="connsiteX495" fmla="*/ 680749 w 6063377"/>
              <a:gd name="connsiteY495" fmla="*/ 4137475 h 6226826"/>
              <a:gd name="connsiteX496" fmla="*/ 675117 w 6063377"/>
              <a:gd name="connsiteY496" fmla="*/ 4121832 h 6226826"/>
              <a:gd name="connsiteX497" fmla="*/ 739569 w 6063377"/>
              <a:gd name="connsiteY497" fmla="*/ 4114323 h 6226826"/>
              <a:gd name="connsiteX498" fmla="*/ 3164317 w 6063377"/>
              <a:gd name="connsiteY498" fmla="*/ 4096176 h 6226826"/>
              <a:gd name="connsiteX499" fmla="*/ 3198733 w 6063377"/>
              <a:gd name="connsiteY499" fmla="*/ 4109943 h 6226826"/>
              <a:gd name="connsiteX500" fmla="*/ 3176832 w 6063377"/>
              <a:gd name="connsiteY500" fmla="*/ 4137475 h 6226826"/>
              <a:gd name="connsiteX501" fmla="*/ 3099865 w 6063377"/>
              <a:gd name="connsiteY501" fmla="*/ 4165634 h 6226826"/>
              <a:gd name="connsiteX502" fmla="*/ 3164317 w 6063377"/>
              <a:gd name="connsiteY502" fmla="*/ 4096176 h 6226826"/>
              <a:gd name="connsiteX503" fmla="*/ 329708 w 6063377"/>
              <a:gd name="connsiteY503" fmla="*/ 4083036 h 6226826"/>
              <a:gd name="connsiteX504" fmla="*/ 311561 w 6063377"/>
              <a:gd name="connsiteY504" fmla="*/ 4160002 h 6226826"/>
              <a:gd name="connsiteX505" fmla="*/ 231467 w 6063377"/>
              <a:gd name="connsiteY505" fmla="*/ 4161879 h 6226826"/>
              <a:gd name="connsiteX506" fmla="*/ 225835 w 6063377"/>
              <a:gd name="connsiteY506" fmla="*/ 4103686 h 6226826"/>
              <a:gd name="connsiteX507" fmla="*/ 329708 w 6063377"/>
              <a:gd name="connsiteY507" fmla="*/ 4083036 h 6226826"/>
              <a:gd name="connsiteX508" fmla="*/ 2938111 w 6063377"/>
              <a:gd name="connsiteY508" fmla="*/ 4076465 h 6226826"/>
              <a:gd name="connsiteX509" fmla="*/ 2960951 w 6063377"/>
              <a:gd name="connsiteY509" fmla="*/ 4078655 h 6226826"/>
              <a:gd name="connsiteX510" fmla="*/ 2940927 w 6063377"/>
              <a:gd name="connsiteY510" fmla="*/ 4106814 h 6226826"/>
              <a:gd name="connsiteX511" fmla="*/ 2910266 w 6063377"/>
              <a:gd name="connsiteY511" fmla="*/ 4178149 h 6226826"/>
              <a:gd name="connsiteX512" fmla="*/ 2892119 w 6063377"/>
              <a:gd name="connsiteY512" fmla="*/ 4168762 h 6226826"/>
              <a:gd name="connsiteX513" fmla="*/ 2917149 w 6063377"/>
              <a:gd name="connsiteY513" fmla="*/ 4078030 h 6226826"/>
              <a:gd name="connsiteX514" fmla="*/ 2938111 w 6063377"/>
              <a:gd name="connsiteY514" fmla="*/ 4076465 h 6226826"/>
              <a:gd name="connsiteX515" fmla="*/ 5202358 w 6063377"/>
              <a:gd name="connsiteY515" fmla="*/ 4064890 h 6226826"/>
              <a:gd name="connsiteX516" fmla="*/ 5190468 w 6063377"/>
              <a:gd name="connsiteY516" fmla="*/ 4139978 h 6226826"/>
              <a:gd name="connsiteX517" fmla="*/ 5131023 w 6063377"/>
              <a:gd name="connsiteY517" fmla="*/ 4142482 h 6226826"/>
              <a:gd name="connsiteX518" fmla="*/ 5128520 w 6063377"/>
              <a:gd name="connsiteY518" fmla="*/ 4083036 h 6226826"/>
              <a:gd name="connsiteX519" fmla="*/ 5202358 w 6063377"/>
              <a:gd name="connsiteY519" fmla="*/ 4064890 h 6226826"/>
              <a:gd name="connsiteX520" fmla="*/ 2763843 w 6063377"/>
              <a:gd name="connsiteY520" fmla="*/ 4053000 h 6226826"/>
              <a:gd name="connsiteX521" fmla="*/ 2760088 w 6063377"/>
              <a:gd name="connsiteY521" fmla="*/ 4156874 h 6226826"/>
              <a:gd name="connsiteX522" fmla="*/ 2676864 w 6063377"/>
              <a:gd name="connsiteY522" fmla="*/ 4151867 h 6226826"/>
              <a:gd name="connsiteX523" fmla="*/ 2681244 w 6063377"/>
              <a:gd name="connsiteY523" fmla="*/ 4064890 h 6226826"/>
              <a:gd name="connsiteX524" fmla="*/ 2763843 w 6063377"/>
              <a:gd name="connsiteY524" fmla="*/ 4053000 h 6226826"/>
              <a:gd name="connsiteX525" fmla="*/ 2491410 w 6063377"/>
              <a:gd name="connsiteY525" fmla="*/ 4046508 h 6226826"/>
              <a:gd name="connsiteX526" fmla="*/ 2531691 w 6063377"/>
              <a:gd name="connsiteY526" fmla="*/ 4059258 h 6226826"/>
              <a:gd name="connsiteX527" fmla="*/ 2529816 w 6063377"/>
              <a:gd name="connsiteY527" fmla="*/ 4148112 h 6226826"/>
              <a:gd name="connsiteX528" fmla="*/ 2439709 w 6063377"/>
              <a:gd name="connsiteY528" fmla="*/ 4139978 h 6226826"/>
              <a:gd name="connsiteX529" fmla="*/ 2449721 w 6063377"/>
              <a:gd name="connsiteY529" fmla="*/ 4053000 h 6226826"/>
              <a:gd name="connsiteX530" fmla="*/ 2491410 w 6063377"/>
              <a:gd name="connsiteY530" fmla="*/ 4046508 h 6226826"/>
              <a:gd name="connsiteX531" fmla="*/ 2263483 w 6063377"/>
              <a:gd name="connsiteY531" fmla="*/ 4013500 h 6226826"/>
              <a:gd name="connsiteX532" fmla="*/ 2311431 w 6063377"/>
              <a:gd name="connsiteY532" fmla="*/ 4033601 h 6226826"/>
              <a:gd name="connsiteX533" fmla="*/ 2308303 w 6063377"/>
              <a:gd name="connsiteY533" fmla="*/ 4123708 h 6226826"/>
              <a:gd name="connsiteX534" fmla="*/ 2220699 w 6063377"/>
              <a:gd name="connsiteY534" fmla="*/ 4118078 h 6226826"/>
              <a:gd name="connsiteX535" fmla="*/ 2222576 w 6063377"/>
              <a:gd name="connsiteY535" fmla="*/ 4036106 h 6226826"/>
              <a:gd name="connsiteX536" fmla="*/ 2263483 w 6063377"/>
              <a:gd name="connsiteY536" fmla="*/ 4013500 h 6226826"/>
              <a:gd name="connsiteX537" fmla="*/ 2042753 w 6063377"/>
              <a:gd name="connsiteY537" fmla="*/ 3990738 h 6226826"/>
              <a:gd name="connsiteX538" fmla="*/ 2087416 w 6063377"/>
              <a:gd name="connsiteY538" fmla="*/ 4010449 h 6226826"/>
              <a:gd name="connsiteX539" fmla="*/ 2089918 w 6063377"/>
              <a:gd name="connsiteY539" fmla="*/ 4099306 h 6226826"/>
              <a:gd name="connsiteX540" fmla="*/ 2004193 w 6063377"/>
              <a:gd name="connsiteY540" fmla="*/ 4107439 h 6226826"/>
              <a:gd name="connsiteX541" fmla="*/ 1998561 w 6063377"/>
              <a:gd name="connsiteY541" fmla="*/ 4012327 h 6226826"/>
              <a:gd name="connsiteX542" fmla="*/ 2042753 w 6063377"/>
              <a:gd name="connsiteY542" fmla="*/ 3990738 h 6226826"/>
              <a:gd name="connsiteX543" fmla="*/ 1834225 w 6063377"/>
              <a:gd name="connsiteY543" fmla="*/ 3980101 h 6226826"/>
              <a:gd name="connsiteX544" fmla="*/ 1878418 w 6063377"/>
              <a:gd name="connsiteY544" fmla="*/ 4001064 h 6226826"/>
              <a:gd name="connsiteX545" fmla="*/ 1879044 w 6063377"/>
              <a:gd name="connsiteY545" fmla="*/ 4090544 h 6226826"/>
              <a:gd name="connsiteX546" fmla="*/ 1788937 w 6063377"/>
              <a:gd name="connsiteY546" fmla="*/ 4089294 h 6226826"/>
              <a:gd name="connsiteX547" fmla="*/ 1789563 w 6063377"/>
              <a:gd name="connsiteY547" fmla="*/ 4000437 h 6226826"/>
              <a:gd name="connsiteX548" fmla="*/ 1834225 w 6063377"/>
              <a:gd name="connsiteY548" fmla="*/ 3980101 h 6226826"/>
              <a:gd name="connsiteX549" fmla="*/ 4050992 w 6063377"/>
              <a:gd name="connsiteY549" fmla="*/ 3963520 h 6226826"/>
              <a:gd name="connsiteX550" fmla="*/ 4097922 w 6063377"/>
              <a:gd name="connsiteY550" fmla="*/ 3974157 h 6226826"/>
              <a:gd name="connsiteX551" fmla="*/ 4112316 w 6063377"/>
              <a:gd name="connsiteY551" fmla="*/ 4021088 h 6226826"/>
              <a:gd name="connsiteX552" fmla="*/ 4068513 w 6063377"/>
              <a:gd name="connsiteY552" fmla="*/ 4006069 h 6226826"/>
              <a:gd name="connsiteX553" fmla="*/ 4050992 w 6063377"/>
              <a:gd name="connsiteY553" fmla="*/ 3963520 h 6226826"/>
              <a:gd name="connsiteX554" fmla="*/ 1611618 w 6063377"/>
              <a:gd name="connsiteY554" fmla="*/ 3958435 h 6226826"/>
              <a:gd name="connsiteX555" fmla="*/ 1657532 w 6063377"/>
              <a:gd name="connsiteY555" fmla="*/ 3977285 h 6226826"/>
              <a:gd name="connsiteX556" fmla="*/ 1656905 w 6063377"/>
              <a:gd name="connsiteY556" fmla="*/ 4066767 h 6226826"/>
              <a:gd name="connsiteX557" fmla="*/ 1568675 w 6063377"/>
              <a:gd name="connsiteY557" fmla="*/ 4067392 h 6226826"/>
              <a:gd name="connsiteX558" fmla="*/ 1568050 w 6063377"/>
              <a:gd name="connsiteY558" fmla="*/ 3978537 h 6226826"/>
              <a:gd name="connsiteX559" fmla="*/ 1611618 w 6063377"/>
              <a:gd name="connsiteY559" fmla="*/ 3958435 h 6226826"/>
              <a:gd name="connsiteX560" fmla="*/ 1389167 w 6063377"/>
              <a:gd name="connsiteY560" fmla="*/ 3946155 h 6226826"/>
              <a:gd name="connsiteX561" fmla="*/ 1430387 w 6063377"/>
              <a:gd name="connsiteY561" fmla="*/ 3954759 h 6226826"/>
              <a:gd name="connsiteX562" fmla="*/ 1437270 w 6063377"/>
              <a:gd name="connsiteY562" fmla="*/ 4043615 h 6226826"/>
              <a:gd name="connsiteX563" fmla="*/ 1347164 w 6063377"/>
              <a:gd name="connsiteY563" fmla="*/ 4044865 h 6226826"/>
              <a:gd name="connsiteX564" fmla="*/ 1348415 w 6063377"/>
              <a:gd name="connsiteY564" fmla="*/ 3957261 h 6226826"/>
              <a:gd name="connsiteX565" fmla="*/ 1389167 w 6063377"/>
              <a:gd name="connsiteY565" fmla="*/ 3946155 h 6226826"/>
              <a:gd name="connsiteX566" fmla="*/ 1169766 w 6063377"/>
              <a:gd name="connsiteY566" fmla="*/ 3924410 h 6226826"/>
              <a:gd name="connsiteX567" fmla="*/ 1210752 w 6063377"/>
              <a:gd name="connsiteY567" fmla="*/ 3934736 h 6226826"/>
              <a:gd name="connsiteX568" fmla="*/ 1218261 w 6063377"/>
              <a:gd name="connsiteY568" fmla="*/ 4019836 h 6226826"/>
              <a:gd name="connsiteX569" fmla="*/ 1123148 w 6063377"/>
              <a:gd name="connsiteY569" fmla="*/ 4020461 h 6226826"/>
              <a:gd name="connsiteX570" fmla="*/ 1128780 w 6063377"/>
              <a:gd name="connsiteY570" fmla="*/ 3932857 h 6226826"/>
              <a:gd name="connsiteX571" fmla="*/ 1169766 w 6063377"/>
              <a:gd name="connsiteY571" fmla="*/ 3924410 h 6226826"/>
              <a:gd name="connsiteX572" fmla="*/ 3681180 w 6063377"/>
              <a:gd name="connsiteY572" fmla="*/ 3908455 h 6226826"/>
              <a:gd name="connsiteX573" fmla="*/ 3657401 w 6063377"/>
              <a:gd name="connsiteY573" fmla="*/ 4009199 h 6226826"/>
              <a:gd name="connsiteX574" fmla="*/ 3575429 w 6063377"/>
              <a:gd name="connsiteY574" fmla="*/ 4007321 h 6226826"/>
              <a:gd name="connsiteX575" fmla="*/ 3579184 w 6063377"/>
              <a:gd name="connsiteY575" fmla="*/ 3925349 h 6226826"/>
              <a:gd name="connsiteX576" fmla="*/ 3681180 w 6063377"/>
              <a:gd name="connsiteY576" fmla="*/ 3908455 h 6226826"/>
              <a:gd name="connsiteX577" fmla="*/ 5366927 w 6063377"/>
              <a:gd name="connsiteY577" fmla="*/ 3893436 h 6226826"/>
              <a:gd name="connsiteX578" fmla="*/ 5391957 w 6063377"/>
              <a:gd name="connsiteY578" fmla="*/ 3900945 h 6226826"/>
              <a:gd name="connsiteX579" fmla="*/ 5418238 w 6063377"/>
              <a:gd name="connsiteY579" fmla="*/ 3954133 h 6226826"/>
              <a:gd name="connsiteX580" fmla="*/ 5379442 w 6063377"/>
              <a:gd name="connsiteY580" fmla="*/ 3947876 h 6226826"/>
              <a:gd name="connsiteX581" fmla="*/ 5366927 w 6063377"/>
              <a:gd name="connsiteY581" fmla="*/ 3893436 h 6226826"/>
              <a:gd name="connsiteX582" fmla="*/ 944421 w 6063377"/>
              <a:gd name="connsiteY582" fmla="*/ 3892576 h 6226826"/>
              <a:gd name="connsiteX583" fmla="*/ 989865 w 6063377"/>
              <a:gd name="connsiteY583" fmla="*/ 3912835 h 6226826"/>
              <a:gd name="connsiteX584" fmla="*/ 1006134 w 6063377"/>
              <a:gd name="connsiteY584" fmla="*/ 3983543 h 6226826"/>
              <a:gd name="connsiteX585" fmla="*/ 904764 w 6063377"/>
              <a:gd name="connsiteY585" fmla="*/ 3999187 h 6226826"/>
              <a:gd name="connsiteX586" fmla="*/ 902262 w 6063377"/>
              <a:gd name="connsiteY586" fmla="*/ 3915962 h 6226826"/>
              <a:gd name="connsiteX587" fmla="*/ 944421 w 6063377"/>
              <a:gd name="connsiteY587" fmla="*/ 3892576 h 6226826"/>
              <a:gd name="connsiteX588" fmla="*/ 3457163 w 6063377"/>
              <a:gd name="connsiteY588" fmla="*/ 3884050 h 6226826"/>
              <a:gd name="connsiteX589" fmla="*/ 3439643 w 6063377"/>
              <a:gd name="connsiteY589" fmla="*/ 3985420 h 6226826"/>
              <a:gd name="connsiteX590" fmla="*/ 3353916 w 6063377"/>
              <a:gd name="connsiteY590" fmla="*/ 3984795 h 6226826"/>
              <a:gd name="connsiteX591" fmla="*/ 3357671 w 6063377"/>
              <a:gd name="connsiteY591" fmla="*/ 3904073 h 6226826"/>
              <a:gd name="connsiteX592" fmla="*/ 3457163 w 6063377"/>
              <a:gd name="connsiteY592" fmla="*/ 3884050 h 6226826"/>
              <a:gd name="connsiteX593" fmla="*/ 2956414 w 6063377"/>
              <a:gd name="connsiteY593" fmla="*/ 3869345 h 6226826"/>
              <a:gd name="connsiteX594" fmla="*/ 2996618 w 6063377"/>
              <a:gd name="connsiteY594" fmla="*/ 3881546 h 6226826"/>
              <a:gd name="connsiteX595" fmla="*/ 2999121 w 6063377"/>
              <a:gd name="connsiteY595" fmla="*/ 3967273 h 6226826"/>
              <a:gd name="connsiteX596" fmla="*/ 2905886 w 6063377"/>
              <a:gd name="connsiteY596" fmla="*/ 3962893 h 6226826"/>
              <a:gd name="connsiteX597" fmla="*/ 2915273 w 6063377"/>
              <a:gd name="connsiteY597" fmla="*/ 3875916 h 6226826"/>
              <a:gd name="connsiteX598" fmla="*/ 2956414 w 6063377"/>
              <a:gd name="connsiteY598" fmla="*/ 3869345 h 6226826"/>
              <a:gd name="connsiteX599" fmla="*/ 511564 w 6063377"/>
              <a:gd name="connsiteY599" fmla="*/ 3861367 h 6226826"/>
              <a:gd name="connsiteX600" fmla="*/ 553098 w 6063377"/>
              <a:gd name="connsiteY600" fmla="*/ 3879044 h 6226826"/>
              <a:gd name="connsiteX601" fmla="*/ 579380 w 6063377"/>
              <a:gd name="connsiteY601" fmla="*/ 3956011 h 6226826"/>
              <a:gd name="connsiteX602" fmla="*/ 473628 w 6063377"/>
              <a:gd name="connsiteY602" fmla="*/ 3962893 h 6226826"/>
              <a:gd name="connsiteX603" fmla="*/ 470499 w 6063377"/>
              <a:gd name="connsiteY603" fmla="*/ 3882173 h 6226826"/>
              <a:gd name="connsiteX604" fmla="*/ 511564 w 6063377"/>
              <a:gd name="connsiteY604" fmla="*/ 3861367 h 6226826"/>
              <a:gd name="connsiteX605" fmla="*/ 5185306 w 6063377"/>
              <a:gd name="connsiteY605" fmla="*/ 3853389 h 6226826"/>
              <a:gd name="connsiteX606" fmla="*/ 5212995 w 6063377"/>
              <a:gd name="connsiteY606" fmla="*/ 3860272 h 6226826"/>
              <a:gd name="connsiteX607" fmla="*/ 5226135 w 6063377"/>
              <a:gd name="connsiteY607" fmla="*/ 3934109 h 6226826"/>
              <a:gd name="connsiteX608" fmla="*/ 5152297 w 6063377"/>
              <a:gd name="connsiteY608" fmla="*/ 3921594 h 6226826"/>
              <a:gd name="connsiteX609" fmla="*/ 5151047 w 6063377"/>
              <a:gd name="connsiteY609" fmla="*/ 3854014 h 6226826"/>
              <a:gd name="connsiteX610" fmla="*/ 5185306 w 6063377"/>
              <a:gd name="connsiteY610" fmla="*/ 3853389 h 6226826"/>
              <a:gd name="connsiteX611" fmla="*/ 354737 w 6063377"/>
              <a:gd name="connsiteY611" fmla="*/ 3840874 h 6226826"/>
              <a:gd name="connsiteX612" fmla="*/ 330960 w 6063377"/>
              <a:gd name="connsiteY612" fmla="*/ 3942869 h 6226826"/>
              <a:gd name="connsiteX613" fmla="*/ 266508 w 6063377"/>
              <a:gd name="connsiteY613" fmla="*/ 3939741 h 6226826"/>
              <a:gd name="connsiteX614" fmla="*/ 251491 w 6063377"/>
              <a:gd name="connsiteY614" fmla="*/ 3857769 h 6226826"/>
              <a:gd name="connsiteX615" fmla="*/ 354737 w 6063377"/>
              <a:gd name="connsiteY615" fmla="*/ 3840874 h 6226826"/>
              <a:gd name="connsiteX616" fmla="*/ 11831 w 6063377"/>
              <a:gd name="connsiteY616" fmla="*/ 3839622 h 6226826"/>
              <a:gd name="connsiteX617" fmla="*/ 62517 w 6063377"/>
              <a:gd name="connsiteY617" fmla="*/ 3843377 h 6226826"/>
              <a:gd name="connsiteX618" fmla="*/ 36235 w 6063377"/>
              <a:gd name="connsiteY618" fmla="*/ 3912209 h 6226826"/>
              <a:gd name="connsiteX619" fmla="*/ 11206 w 6063377"/>
              <a:gd name="connsiteY619" fmla="*/ 3915962 h 6226826"/>
              <a:gd name="connsiteX620" fmla="*/ 11831 w 6063377"/>
              <a:gd name="connsiteY620" fmla="*/ 3839622 h 6226826"/>
              <a:gd name="connsiteX621" fmla="*/ 2734980 w 6063377"/>
              <a:gd name="connsiteY621" fmla="*/ 3835555 h 6226826"/>
              <a:gd name="connsiteX622" fmla="*/ 2778235 w 6063377"/>
              <a:gd name="connsiteY622" fmla="*/ 3858394 h 6226826"/>
              <a:gd name="connsiteX623" fmla="*/ 2777608 w 6063377"/>
              <a:gd name="connsiteY623" fmla="*/ 3945999 h 6226826"/>
              <a:gd name="connsiteX624" fmla="*/ 2684999 w 6063377"/>
              <a:gd name="connsiteY624" fmla="*/ 3942869 h 6226826"/>
              <a:gd name="connsiteX625" fmla="*/ 2689379 w 6063377"/>
              <a:gd name="connsiteY625" fmla="*/ 3854014 h 6226826"/>
              <a:gd name="connsiteX626" fmla="*/ 2734980 w 6063377"/>
              <a:gd name="connsiteY626" fmla="*/ 3835555 h 6226826"/>
              <a:gd name="connsiteX627" fmla="*/ 2510338 w 6063377"/>
              <a:gd name="connsiteY627" fmla="*/ 3812794 h 6226826"/>
              <a:gd name="connsiteX628" fmla="*/ 2554845 w 6063377"/>
              <a:gd name="connsiteY628" fmla="*/ 3833990 h 6226826"/>
              <a:gd name="connsiteX629" fmla="*/ 2554218 w 6063377"/>
              <a:gd name="connsiteY629" fmla="*/ 3923472 h 6226826"/>
              <a:gd name="connsiteX630" fmla="*/ 2464111 w 6063377"/>
              <a:gd name="connsiteY630" fmla="*/ 3923472 h 6226826"/>
              <a:gd name="connsiteX631" fmla="*/ 2465363 w 6063377"/>
              <a:gd name="connsiteY631" fmla="*/ 3833365 h 6226826"/>
              <a:gd name="connsiteX632" fmla="*/ 2510338 w 6063377"/>
              <a:gd name="connsiteY632" fmla="*/ 3812794 h 6226826"/>
              <a:gd name="connsiteX633" fmla="*/ 2293050 w 6063377"/>
              <a:gd name="connsiteY633" fmla="*/ 3790267 h 6226826"/>
              <a:gd name="connsiteX634" fmla="*/ 2335835 w 6063377"/>
              <a:gd name="connsiteY634" fmla="*/ 3813968 h 6226826"/>
              <a:gd name="connsiteX635" fmla="*/ 2332080 w 6063377"/>
              <a:gd name="connsiteY635" fmla="*/ 3904073 h 6226826"/>
              <a:gd name="connsiteX636" fmla="*/ 2242600 w 6063377"/>
              <a:gd name="connsiteY636" fmla="*/ 3900945 h 6226826"/>
              <a:gd name="connsiteX637" fmla="*/ 2246980 w 6063377"/>
              <a:gd name="connsiteY637" fmla="*/ 3806458 h 6226826"/>
              <a:gd name="connsiteX638" fmla="*/ 2293050 w 6063377"/>
              <a:gd name="connsiteY638" fmla="*/ 3790267 h 6226826"/>
              <a:gd name="connsiteX639" fmla="*/ 4497146 w 6063377"/>
              <a:gd name="connsiteY639" fmla="*/ 3778299 h 6226826"/>
              <a:gd name="connsiteX640" fmla="*/ 4550334 w 6063377"/>
              <a:gd name="connsiteY640" fmla="*/ 3788937 h 6226826"/>
              <a:gd name="connsiteX641" fmla="*/ 4561597 w 6063377"/>
              <a:gd name="connsiteY641" fmla="*/ 3842125 h 6226826"/>
              <a:gd name="connsiteX642" fmla="*/ 4505906 w 6063377"/>
              <a:gd name="connsiteY642" fmla="*/ 3827733 h 6226826"/>
              <a:gd name="connsiteX643" fmla="*/ 4497146 w 6063377"/>
              <a:gd name="connsiteY643" fmla="*/ 3778299 h 6226826"/>
              <a:gd name="connsiteX644" fmla="*/ 4289165 w 6063377"/>
              <a:gd name="connsiteY644" fmla="*/ 3771886 h 6226826"/>
              <a:gd name="connsiteX645" fmla="*/ 4306295 w 6063377"/>
              <a:gd name="connsiteY645" fmla="*/ 3772667 h 6226826"/>
              <a:gd name="connsiteX646" fmla="*/ 4316932 w 6063377"/>
              <a:gd name="connsiteY646" fmla="*/ 3860898 h 6226826"/>
              <a:gd name="connsiteX647" fmla="*/ 4253732 w 6063377"/>
              <a:gd name="connsiteY647" fmla="*/ 3855266 h 6226826"/>
              <a:gd name="connsiteX648" fmla="*/ 4270628 w 6063377"/>
              <a:gd name="connsiteY648" fmla="*/ 3775797 h 6226826"/>
              <a:gd name="connsiteX649" fmla="*/ 4289165 w 6063377"/>
              <a:gd name="connsiteY649" fmla="*/ 3771886 h 6226826"/>
              <a:gd name="connsiteX650" fmla="*/ 2069582 w 6063377"/>
              <a:gd name="connsiteY650" fmla="*/ 3768757 h 6226826"/>
              <a:gd name="connsiteX651" fmla="*/ 2116200 w 6063377"/>
              <a:gd name="connsiteY651" fmla="*/ 3792691 h 6226826"/>
              <a:gd name="connsiteX652" fmla="*/ 2109317 w 6063377"/>
              <a:gd name="connsiteY652" fmla="*/ 3882173 h 6226826"/>
              <a:gd name="connsiteX653" fmla="*/ 2019210 w 6063377"/>
              <a:gd name="connsiteY653" fmla="*/ 3879044 h 6226826"/>
              <a:gd name="connsiteX654" fmla="*/ 2021087 w 6063377"/>
              <a:gd name="connsiteY654" fmla="*/ 3788937 h 6226826"/>
              <a:gd name="connsiteX655" fmla="*/ 2069582 w 6063377"/>
              <a:gd name="connsiteY655" fmla="*/ 3768757 h 6226826"/>
              <a:gd name="connsiteX656" fmla="*/ 1857925 w 6063377"/>
              <a:gd name="connsiteY656" fmla="*/ 3756868 h 6226826"/>
              <a:gd name="connsiteX657" fmla="*/ 1902196 w 6063377"/>
              <a:gd name="connsiteY657" fmla="*/ 3778299 h 6226826"/>
              <a:gd name="connsiteX658" fmla="*/ 1897816 w 6063377"/>
              <a:gd name="connsiteY658" fmla="*/ 3872786 h 6226826"/>
              <a:gd name="connsiteX659" fmla="*/ 1812715 w 6063377"/>
              <a:gd name="connsiteY659" fmla="*/ 3870909 h 6226826"/>
              <a:gd name="connsiteX660" fmla="*/ 1812715 w 6063377"/>
              <a:gd name="connsiteY660" fmla="*/ 3775797 h 6226826"/>
              <a:gd name="connsiteX661" fmla="*/ 1857925 w 6063377"/>
              <a:gd name="connsiteY661" fmla="*/ 3756868 h 6226826"/>
              <a:gd name="connsiteX662" fmla="*/ 1633128 w 6063377"/>
              <a:gd name="connsiteY662" fmla="*/ 3735280 h 6226826"/>
              <a:gd name="connsiteX663" fmla="*/ 1677556 w 6063377"/>
              <a:gd name="connsiteY663" fmla="*/ 3755147 h 6226826"/>
              <a:gd name="connsiteX664" fmla="*/ 1682561 w 6063377"/>
              <a:gd name="connsiteY664" fmla="*/ 3844002 h 6226826"/>
              <a:gd name="connsiteX665" fmla="*/ 1592454 w 6063377"/>
              <a:gd name="connsiteY665" fmla="*/ 3850260 h 6226826"/>
              <a:gd name="connsiteX666" fmla="*/ 1588700 w 6063377"/>
              <a:gd name="connsiteY666" fmla="*/ 3755773 h 6226826"/>
              <a:gd name="connsiteX667" fmla="*/ 1633128 w 6063377"/>
              <a:gd name="connsiteY667" fmla="*/ 3735280 h 6226826"/>
              <a:gd name="connsiteX668" fmla="*/ 4087598 w 6063377"/>
              <a:gd name="connsiteY668" fmla="*/ 3734497 h 6226826"/>
              <a:gd name="connsiteX669" fmla="*/ 4122326 w 6063377"/>
              <a:gd name="connsiteY669" fmla="*/ 3752018 h 6226826"/>
              <a:gd name="connsiteX670" fmla="*/ 4141099 w 6063377"/>
              <a:gd name="connsiteY670" fmla="*/ 3845880 h 6226826"/>
              <a:gd name="connsiteX671" fmla="*/ 4047238 w 6063377"/>
              <a:gd name="connsiteY671" fmla="*/ 3829610 h 6226826"/>
              <a:gd name="connsiteX672" fmla="*/ 4049116 w 6063377"/>
              <a:gd name="connsiteY672" fmla="*/ 3756398 h 6226826"/>
              <a:gd name="connsiteX673" fmla="*/ 4087598 w 6063377"/>
              <a:gd name="connsiteY673" fmla="*/ 3734497 h 6226826"/>
              <a:gd name="connsiteX674" fmla="*/ 1417638 w 6063377"/>
              <a:gd name="connsiteY674" fmla="*/ 3712988 h 6226826"/>
              <a:gd name="connsiteX675" fmla="*/ 1460423 w 6063377"/>
              <a:gd name="connsiteY675" fmla="*/ 3736375 h 6226826"/>
              <a:gd name="connsiteX676" fmla="*/ 1457294 w 6063377"/>
              <a:gd name="connsiteY676" fmla="*/ 3825856 h 6226826"/>
              <a:gd name="connsiteX677" fmla="*/ 1367814 w 6063377"/>
              <a:gd name="connsiteY677" fmla="*/ 3823978 h 6226826"/>
              <a:gd name="connsiteX678" fmla="*/ 1371568 w 6063377"/>
              <a:gd name="connsiteY678" fmla="*/ 3729491 h 6226826"/>
              <a:gd name="connsiteX679" fmla="*/ 1417638 w 6063377"/>
              <a:gd name="connsiteY679" fmla="*/ 3712988 h 6226826"/>
              <a:gd name="connsiteX680" fmla="*/ 1193232 w 6063377"/>
              <a:gd name="connsiteY680" fmla="*/ 3691400 h 6226826"/>
              <a:gd name="connsiteX681" fmla="*/ 1237033 w 6063377"/>
              <a:gd name="connsiteY681" fmla="*/ 3713849 h 6226826"/>
              <a:gd name="connsiteX682" fmla="*/ 1233279 w 6063377"/>
              <a:gd name="connsiteY682" fmla="*/ 3803329 h 6226826"/>
              <a:gd name="connsiteX683" fmla="*/ 1143172 w 6063377"/>
              <a:gd name="connsiteY683" fmla="*/ 3800826 h 6226826"/>
              <a:gd name="connsiteX684" fmla="*/ 1147552 w 6063377"/>
              <a:gd name="connsiteY684" fmla="*/ 3710719 h 6226826"/>
              <a:gd name="connsiteX685" fmla="*/ 1193232 w 6063377"/>
              <a:gd name="connsiteY685" fmla="*/ 3691400 h 6226826"/>
              <a:gd name="connsiteX686" fmla="*/ 971093 w 6063377"/>
              <a:gd name="connsiteY686" fmla="*/ 3670359 h 6226826"/>
              <a:gd name="connsiteX687" fmla="*/ 1016146 w 6063377"/>
              <a:gd name="connsiteY687" fmla="*/ 3691322 h 6226826"/>
              <a:gd name="connsiteX688" fmla="*/ 1011766 w 6063377"/>
              <a:gd name="connsiteY688" fmla="*/ 3780802 h 6226826"/>
              <a:gd name="connsiteX689" fmla="*/ 922911 w 6063377"/>
              <a:gd name="connsiteY689" fmla="*/ 3777674 h 6226826"/>
              <a:gd name="connsiteX690" fmla="*/ 926039 w 6063377"/>
              <a:gd name="connsiteY690" fmla="*/ 3688819 h 6226826"/>
              <a:gd name="connsiteX691" fmla="*/ 971093 w 6063377"/>
              <a:gd name="connsiteY691" fmla="*/ 3670359 h 6226826"/>
              <a:gd name="connsiteX692" fmla="*/ 3416177 w 6063377"/>
              <a:gd name="connsiteY692" fmla="*/ 3659565 h 6226826"/>
              <a:gd name="connsiteX693" fmla="*/ 3461543 w 6063377"/>
              <a:gd name="connsiteY693" fmla="*/ 3680059 h 6226826"/>
              <a:gd name="connsiteX694" fmla="*/ 3485322 w 6063377"/>
              <a:gd name="connsiteY694" fmla="*/ 3741381 h 6226826"/>
              <a:gd name="connsiteX695" fmla="*/ 3366431 w 6063377"/>
              <a:gd name="connsiteY695" fmla="*/ 3753895 h 6226826"/>
              <a:gd name="connsiteX696" fmla="*/ 3374566 w 6063377"/>
              <a:gd name="connsiteY696" fmla="*/ 3683187 h 6226826"/>
              <a:gd name="connsiteX697" fmla="*/ 3416177 w 6063377"/>
              <a:gd name="connsiteY697" fmla="*/ 3659565 h 6226826"/>
              <a:gd name="connsiteX698" fmla="*/ 3181212 w 6063377"/>
              <a:gd name="connsiteY698" fmla="*/ 3658783 h 6226826"/>
              <a:gd name="connsiteX699" fmla="*/ 3231271 w 6063377"/>
              <a:gd name="connsiteY699" fmla="*/ 3671298 h 6226826"/>
              <a:gd name="connsiteX700" fmla="*/ 3245037 w 6063377"/>
              <a:gd name="connsiteY700" fmla="*/ 3727614 h 6226826"/>
              <a:gd name="connsiteX701" fmla="*/ 3173077 w 6063377"/>
              <a:gd name="connsiteY701" fmla="*/ 3721983 h 6226826"/>
              <a:gd name="connsiteX702" fmla="*/ 3181212 w 6063377"/>
              <a:gd name="connsiteY702" fmla="*/ 3658783 h 6226826"/>
              <a:gd name="connsiteX703" fmla="*/ 539800 w 6063377"/>
              <a:gd name="connsiteY703" fmla="*/ 3650257 h 6226826"/>
              <a:gd name="connsiteX704" fmla="*/ 580630 w 6063377"/>
              <a:gd name="connsiteY704" fmla="*/ 3661286 h 6226826"/>
              <a:gd name="connsiteX705" fmla="*/ 575625 w 6063377"/>
              <a:gd name="connsiteY705" fmla="*/ 3748265 h 6226826"/>
              <a:gd name="connsiteX706" fmla="*/ 504290 w 6063377"/>
              <a:gd name="connsiteY706" fmla="*/ 3757650 h 6226826"/>
              <a:gd name="connsiteX707" fmla="*/ 498033 w 6063377"/>
              <a:gd name="connsiteY707" fmla="*/ 3655654 h 6226826"/>
              <a:gd name="connsiteX708" fmla="*/ 539800 w 6063377"/>
              <a:gd name="connsiteY708" fmla="*/ 3650257 h 6226826"/>
              <a:gd name="connsiteX709" fmla="*/ 2975108 w 6063377"/>
              <a:gd name="connsiteY709" fmla="*/ 3636335 h 6226826"/>
              <a:gd name="connsiteX710" fmla="*/ 3019770 w 6063377"/>
              <a:gd name="connsiteY710" fmla="*/ 3656906 h 6226826"/>
              <a:gd name="connsiteX711" fmla="*/ 3020397 w 6063377"/>
              <a:gd name="connsiteY711" fmla="*/ 3745761 h 6226826"/>
              <a:gd name="connsiteX712" fmla="*/ 2934670 w 6063377"/>
              <a:gd name="connsiteY712" fmla="*/ 3752018 h 6226826"/>
              <a:gd name="connsiteX713" fmla="*/ 2930915 w 6063377"/>
              <a:gd name="connsiteY713" fmla="*/ 3657533 h 6226826"/>
              <a:gd name="connsiteX714" fmla="*/ 2975108 w 6063377"/>
              <a:gd name="connsiteY714" fmla="*/ 3636335 h 6226826"/>
              <a:gd name="connsiteX715" fmla="*/ 311718 w 6063377"/>
              <a:gd name="connsiteY715" fmla="*/ 3629217 h 6226826"/>
              <a:gd name="connsiteX716" fmla="*/ 348480 w 6063377"/>
              <a:gd name="connsiteY716" fmla="*/ 3652526 h 6226826"/>
              <a:gd name="connsiteX717" fmla="*/ 360370 w 6063377"/>
              <a:gd name="connsiteY717" fmla="*/ 3754522 h 6226826"/>
              <a:gd name="connsiteX718" fmla="*/ 260251 w 6063377"/>
              <a:gd name="connsiteY718" fmla="*/ 3730118 h 6226826"/>
              <a:gd name="connsiteX719" fmla="*/ 266508 w 6063377"/>
              <a:gd name="connsiteY719" fmla="*/ 3642514 h 6226826"/>
              <a:gd name="connsiteX720" fmla="*/ 311718 w 6063377"/>
              <a:gd name="connsiteY720" fmla="*/ 3629217 h 6226826"/>
              <a:gd name="connsiteX721" fmla="*/ 83557 w 6063377"/>
              <a:gd name="connsiteY721" fmla="*/ 3617171 h 6226826"/>
              <a:gd name="connsiteX722" fmla="*/ 119460 w 6063377"/>
              <a:gd name="connsiteY722" fmla="*/ 3626870 h 6226826"/>
              <a:gd name="connsiteX723" fmla="*/ 140109 w 6063377"/>
              <a:gd name="connsiteY723" fmla="*/ 3705714 h 6226826"/>
              <a:gd name="connsiteX724" fmla="*/ 122588 w 6063377"/>
              <a:gd name="connsiteY724" fmla="*/ 3723861 h 6226826"/>
              <a:gd name="connsiteX725" fmla="*/ 41867 w 6063377"/>
              <a:gd name="connsiteY725" fmla="*/ 3706965 h 6226826"/>
              <a:gd name="connsiteX726" fmla="*/ 44370 w 6063377"/>
              <a:gd name="connsiteY726" fmla="*/ 3626244 h 6226826"/>
              <a:gd name="connsiteX727" fmla="*/ 83557 w 6063377"/>
              <a:gd name="connsiteY727" fmla="*/ 3617171 h 6226826"/>
              <a:gd name="connsiteX728" fmla="*/ 2758602 w 6063377"/>
              <a:gd name="connsiteY728" fmla="*/ 3613182 h 6226826"/>
              <a:gd name="connsiteX729" fmla="*/ 2801387 w 6063377"/>
              <a:gd name="connsiteY729" fmla="*/ 3636256 h 6226826"/>
              <a:gd name="connsiteX730" fmla="*/ 2798884 w 6063377"/>
              <a:gd name="connsiteY730" fmla="*/ 3725738 h 6226826"/>
              <a:gd name="connsiteX731" fmla="*/ 2708777 w 6063377"/>
              <a:gd name="connsiteY731" fmla="*/ 3724486 h 6226826"/>
              <a:gd name="connsiteX732" fmla="*/ 2712532 w 6063377"/>
              <a:gd name="connsiteY732" fmla="*/ 3629999 h 6226826"/>
              <a:gd name="connsiteX733" fmla="*/ 2758602 w 6063377"/>
              <a:gd name="connsiteY733" fmla="*/ 3613182 h 6226826"/>
              <a:gd name="connsiteX734" fmla="*/ 4370746 w 6063377"/>
              <a:gd name="connsiteY734" fmla="*/ 3592455 h 6226826"/>
              <a:gd name="connsiteX735" fmla="*/ 4379507 w 6063377"/>
              <a:gd name="connsiteY735" fmla="*/ 3601840 h 6226826"/>
              <a:gd name="connsiteX736" fmla="*/ 4362611 w 6063377"/>
              <a:gd name="connsiteY736" fmla="*/ 3630624 h 6226826"/>
              <a:gd name="connsiteX737" fmla="*/ 4321312 w 6063377"/>
              <a:gd name="connsiteY737" fmla="*/ 3643139 h 6226826"/>
              <a:gd name="connsiteX738" fmla="*/ 4328196 w 6063377"/>
              <a:gd name="connsiteY738" fmla="*/ 3613730 h 6226826"/>
              <a:gd name="connsiteX739" fmla="*/ 4370746 w 6063377"/>
              <a:gd name="connsiteY739" fmla="*/ 3592455 h 6226826"/>
              <a:gd name="connsiteX740" fmla="*/ 2532396 w 6063377"/>
              <a:gd name="connsiteY740" fmla="*/ 3590029 h 6226826"/>
              <a:gd name="connsiteX741" fmla="*/ 2577997 w 6063377"/>
              <a:gd name="connsiteY741" fmla="*/ 3609975 h 6226826"/>
              <a:gd name="connsiteX742" fmla="*/ 2579249 w 6063377"/>
              <a:gd name="connsiteY742" fmla="*/ 3700707 h 6226826"/>
              <a:gd name="connsiteX743" fmla="*/ 2483510 w 6063377"/>
              <a:gd name="connsiteY743" fmla="*/ 3700082 h 6226826"/>
              <a:gd name="connsiteX744" fmla="*/ 2487265 w 6063377"/>
              <a:gd name="connsiteY744" fmla="*/ 3609975 h 6226826"/>
              <a:gd name="connsiteX745" fmla="*/ 2532396 w 6063377"/>
              <a:gd name="connsiteY745" fmla="*/ 3590029 h 6226826"/>
              <a:gd name="connsiteX746" fmla="*/ 4583498 w 6063377"/>
              <a:gd name="connsiteY746" fmla="*/ 3579939 h 6226826"/>
              <a:gd name="connsiteX747" fmla="*/ 4579118 w 6063377"/>
              <a:gd name="connsiteY747" fmla="*/ 3628122 h 6226826"/>
              <a:gd name="connsiteX748" fmla="*/ 4514668 w 6063377"/>
              <a:gd name="connsiteY748" fmla="*/ 3643766 h 6226826"/>
              <a:gd name="connsiteX749" fmla="*/ 4524053 w 6063377"/>
              <a:gd name="connsiteY749" fmla="*/ 3594958 h 6226826"/>
              <a:gd name="connsiteX750" fmla="*/ 4583498 w 6063377"/>
              <a:gd name="connsiteY750" fmla="*/ 3579939 h 6226826"/>
              <a:gd name="connsiteX751" fmla="*/ 2312214 w 6063377"/>
              <a:gd name="connsiteY751" fmla="*/ 3568051 h 6226826"/>
              <a:gd name="connsiteX752" fmla="*/ 2356484 w 6063377"/>
              <a:gd name="connsiteY752" fmla="*/ 3588075 h 6226826"/>
              <a:gd name="connsiteX753" fmla="*/ 2353982 w 6063377"/>
              <a:gd name="connsiteY753" fmla="*/ 3683187 h 6226826"/>
              <a:gd name="connsiteX754" fmla="*/ 2264500 w 6063377"/>
              <a:gd name="connsiteY754" fmla="*/ 3680685 h 6226826"/>
              <a:gd name="connsiteX755" fmla="*/ 2267004 w 6063377"/>
              <a:gd name="connsiteY755" fmla="*/ 3585571 h 6226826"/>
              <a:gd name="connsiteX756" fmla="*/ 2312214 w 6063377"/>
              <a:gd name="connsiteY756" fmla="*/ 3568051 h 6226826"/>
              <a:gd name="connsiteX757" fmla="*/ 2088041 w 6063377"/>
              <a:gd name="connsiteY757" fmla="*/ 3545290 h 6226826"/>
              <a:gd name="connsiteX758" fmla="*/ 2133094 w 6063377"/>
              <a:gd name="connsiteY758" fmla="*/ 3564921 h 6226826"/>
              <a:gd name="connsiteX759" fmla="*/ 2133721 w 6063377"/>
              <a:gd name="connsiteY759" fmla="*/ 3660034 h 6226826"/>
              <a:gd name="connsiteX760" fmla="*/ 2047994 w 6063377"/>
              <a:gd name="connsiteY760" fmla="*/ 3664415 h 6226826"/>
              <a:gd name="connsiteX761" fmla="*/ 2042989 w 6063377"/>
              <a:gd name="connsiteY761" fmla="*/ 3565548 h 6226826"/>
              <a:gd name="connsiteX762" fmla="*/ 2088041 w 6063377"/>
              <a:gd name="connsiteY762" fmla="*/ 3545290 h 6226826"/>
              <a:gd name="connsiteX763" fmla="*/ 1869188 w 6063377"/>
              <a:gd name="connsiteY763" fmla="*/ 3522997 h 6226826"/>
              <a:gd name="connsiteX764" fmla="*/ 1916588 w 6063377"/>
              <a:gd name="connsiteY764" fmla="*/ 3546775 h 6226826"/>
              <a:gd name="connsiteX765" fmla="*/ 1917840 w 6063377"/>
              <a:gd name="connsiteY765" fmla="*/ 3633754 h 6226826"/>
              <a:gd name="connsiteX766" fmla="*/ 1817721 w 6063377"/>
              <a:gd name="connsiteY766" fmla="*/ 3635006 h 6226826"/>
              <a:gd name="connsiteX767" fmla="*/ 1820849 w 6063377"/>
              <a:gd name="connsiteY767" fmla="*/ 3544272 h 6226826"/>
              <a:gd name="connsiteX768" fmla="*/ 1869188 w 6063377"/>
              <a:gd name="connsiteY768" fmla="*/ 3522997 h 6226826"/>
              <a:gd name="connsiteX769" fmla="*/ 1661130 w 6063377"/>
              <a:gd name="connsiteY769" fmla="*/ 3512985 h 6226826"/>
              <a:gd name="connsiteX770" fmla="*/ 1707591 w 6063377"/>
              <a:gd name="connsiteY770" fmla="*/ 3538015 h 6226826"/>
              <a:gd name="connsiteX771" fmla="*/ 1696328 w 6063377"/>
              <a:gd name="connsiteY771" fmla="*/ 3631876 h 6226826"/>
              <a:gd name="connsiteX772" fmla="*/ 1610601 w 6063377"/>
              <a:gd name="connsiteY772" fmla="*/ 3626244 h 6226826"/>
              <a:gd name="connsiteX773" fmla="*/ 1611853 w 6063377"/>
              <a:gd name="connsiteY773" fmla="*/ 3531132 h 6226826"/>
              <a:gd name="connsiteX774" fmla="*/ 1661130 w 6063377"/>
              <a:gd name="connsiteY774" fmla="*/ 3512985 h 6226826"/>
              <a:gd name="connsiteX775" fmla="*/ 3602336 w 6063377"/>
              <a:gd name="connsiteY775" fmla="*/ 3501096 h 6226826"/>
              <a:gd name="connsiteX776" fmla="*/ 3668664 w 6063377"/>
              <a:gd name="connsiteY776" fmla="*/ 3521120 h 6226826"/>
              <a:gd name="connsiteX777" fmla="*/ 3662407 w 6063377"/>
              <a:gd name="connsiteY777" fmla="*/ 3586823 h 6226826"/>
              <a:gd name="connsiteX778" fmla="*/ 3611096 w 6063377"/>
              <a:gd name="connsiteY778" fmla="*/ 3577436 h 6226826"/>
              <a:gd name="connsiteX779" fmla="*/ 3602336 w 6063377"/>
              <a:gd name="connsiteY779" fmla="*/ 3501096 h 6226826"/>
              <a:gd name="connsiteX780" fmla="*/ 1440712 w 6063377"/>
              <a:gd name="connsiteY780" fmla="*/ 3490771 h 6226826"/>
              <a:gd name="connsiteX781" fmla="*/ 1483575 w 6063377"/>
              <a:gd name="connsiteY781" fmla="*/ 3514237 h 6226826"/>
              <a:gd name="connsiteX782" fmla="*/ 1475441 w 6063377"/>
              <a:gd name="connsiteY782" fmla="*/ 3608723 h 6226826"/>
              <a:gd name="connsiteX783" fmla="*/ 1389088 w 6063377"/>
              <a:gd name="connsiteY783" fmla="*/ 3604343 h 6226826"/>
              <a:gd name="connsiteX784" fmla="*/ 1394095 w 6063377"/>
              <a:gd name="connsiteY784" fmla="*/ 3506728 h 6226826"/>
              <a:gd name="connsiteX785" fmla="*/ 1440712 w 6063377"/>
              <a:gd name="connsiteY785" fmla="*/ 3490771 h 6226826"/>
              <a:gd name="connsiteX786" fmla="*/ 1211691 w 6063377"/>
              <a:gd name="connsiteY786" fmla="*/ 3468323 h 6226826"/>
              <a:gd name="connsiteX787" fmla="*/ 1257057 w 6063377"/>
              <a:gd name="connsiteY787" fmla="*/ 3487329 h 6226826"/>
              <a:gd name="connsiteX788" fmla="*/ 1256431 w 6063377"/>
              <a:gd name="connsiteY788" fmla="*/ 3583068 h 6226826"/>
              <a:gd name="connsiteX789" fmla="*/ 1166324 w 6063377"/>
              <a:gd name="connsiteY789" fmla="*/ 3579314 h 6226826"/>
              <a:gd name="connsiteX790" fmla="*/ 1166324 w 6063377"/>
              <a:gd name="connsiteY790" fmla="*/ 3489207 h 6226826"/>
              <a:gd name="connsiteX791" fmla="*/ 1211691 w 6063377"/>
              <a:gd name="connsiteY791" fmla="*/ 3468323 h 6226826"/>
              <a:gd name="connsiteX792" fmla="*/ 3430883 w 6063377"/>
              <a:gd name="connsiteY792" fmla="*/ 3458859 h 6226826"/>
              <a:gd name="connsiteX793" fmla="*/ 3471555 w 6063377"/>
              <a:gd name="connsiteY793" fmla="*/ 3469184 h 6226826"/>
              <a:gd name="connsiteX794" fmla="*/ 3474685 w 6063377"/>
              <a:gd name="connsiteY794" fmla="*/ 3557412 h 6226826"/>
              <a:gd name="connsiteX795" fmla="*/ 3385203 w 6063377"/>
              <a:gd name="connsiteY795" fmla="*/ 3554284 h 6226826"/>
              <a:gd name="connsiteX796" fmla="*/ 3390210 w 6063377"/>
              <a:gd name="connsiteY796" fmla="*/ 3467307 h 6226826"/>
              <a:gd name="connsiteX797" fmla="*/ 3430883 w 6063377"/>
              <a:gd name="connsiteY797" fmla="*/ 3458859 h 6226826"/>
              <a:gd name="connsiteX798" fmla="*/ 995106 w 6063377"/>
              <a:gd name="connsiteY798" fmla="*/ 3446969 h 6226826"/>
              <a:gd name="connsiteX799" fmla="*/ 1038673 w 6063377"/>
              <a:gd name="connsiteY799" fmla="*/ 3469809 h 6226826"/>
              <a:gd name="connsiteX800" fmla="*/ 1031165 w 6063377"/>
              <a:gd name="connsiteY800" fmla="*/ 3563671 h 6226826"/>
              <a:gd name="connsiteX801" fmla="*/ 946063 w 6063377"/>
              <a:gd name="connsiteY801" fmla="*/ 3558039 h 6226826"/>
              <a:gd name="connsiteX802" fmla="*/ 949193 w 6063377"/>
              <a:gd name="connsiteY802" fmla="*/ 3463552 h 6226826"/>
              <a:gd name="connsiteX803" fmla="*/ 995106 w 6063377"/>
              <a:gd name="connsiteY803" fmla="*/ 3446969 h 6226826"/>
              <a:gd name="connsiteX804" fmla="*/ 757481 w 6063377"/>
              <a:gd name="connsiteY804" fmla="*/ 3437192 h 6226826"/>
              <a:gd name="connsiteX805" fmla="*/ 803395 w 6063377"/>
              <a:gd name="connsiteY805" fmla="*/ 3456043 h 6226826"/>
              <a:gd name="connsiteX806" fmla="*/ 802768 w 6063377"/>
              <a:gd name="connsiteY806" fmla="*/ 3545524 h 6226826"/>
              <a:gd name="connsiteX807" fmla="*/ 713913 w 6063377"/>
              <a:gd name="connsiteY807" fmla="*/ 3546149 h 6226826"/>
              <a:gd name="connsiteX808" fmla="*/ 713913 w 6063377"/>
              <a:gd name="connsiteY808" fmla="*/ 3457295 h 6226826"/>
              <a:gd name="connsiteX809" fmla="*/ 757481 w 6063377"/>
              <a:gd name="connsiteY809" fmla="*/ 3437192 h 6226826"/>
              <a:gd name="connsiteX810" fmla="*/ 5184211 w 6063377"/>
              <a:gd name="connsiteY810" fmla="*/ 3428510 h 6226826"/>
              <a:gd name="connsiteX811" fmla="*/ 5251164 w 6063377"/>
              <a:gd name="connsiteY811" fmla="*/ 3448533 h 6226826"/>
              <a:gd name="connsiteX812" fmla="*/ 5260551 w 6063377"/>
              <a:gd name="connsiteY812" fmla="*/ 3477317 h 6226826"/>
              <a:gd name="connsiteX813" fmla="*/ 5163561 w 6063377"/>
              <a:gd name="connsiteY813" fmla="*/ 3489833 h 6226826"/>
              <a:gd name="connsiteX814" fmla="*/ 5184211 w 6063377"/>
              <a:gd name="connsiteY814" fmla="*/ 3428510 h 6226826"/>
              <a:gd name="connsiteX815" fmla="*/ 3208119 w 6063377"/>
              <a:gd name="connsiteY815" fmla="*/ 3426007 h 6226826"/>
              <a:gd name="connsiteX816" fmla="*/ 3253797 w 6063377"/>
              <a:gd name="connsiteY816" fmla="*/ 3445405 h 6226826"/>
              <a:gd name="connsiteX817" fmla="*/ 3252547 w 6063377"/>
              <a:gd name="connsiteY817" fmla="*/ 3535512 h 6226826"/>
              <a:gd name="connsiteX818" fmla="*/ 3163691 w 6063377"/>
              <a:gd name="connsiteY818" fmla="*/ 3534885 h 6226826"/>
              <a:gd name="connsiteX819" fmla="*/ 3164317 w 6063377"/>
              <a:gd name="connsiteY819" fmla="*/ 3446030 h 6226826"/>
              <a:gd name="connsiteX820" fmla="*/ 3208119 w 6063377"/>
              <a:gd name="connsiteY820" fmla="*/ 3426007 h 6226826"/>
              <a:gd name="connsiteX821" fmla="*/ 540661 w 6063377"/>
              <a:gd name="connsiteY821" fmla="*/ 3425773 h 6226826"/>
              <a:gd name="connsiteX822" fmla="*/ 580630 w 6063377"/>
              <a:gd name="connsiteY822" fmla="*/ 3438523 h 6226826"/>
              <a:gd name="connsiteX823" fmla="*/ 582507 w 6063377"/>
              <a:gd name="connsiteY823" fmla="*/ 3524248 h 6226826"/>
              <a:gd name="connsiteX824" fmla="*/ 489273 w 6063377"/>
              <a:gd name="connsiteY824" fmla="*/ 3519243 h 6226826"/>
              <a:gd name="connsiteX825" fmla="*/ 499283 w 6063377"/>
              <a:gd name="connsiteY825" fmla="*/ 3432264 h 6226826"/>
              <a:gd name="connsiteX826" fmla="*/ 540661 w 6063377"/>
              <a:gd name="connsiteY826" fmla="*/ 3425773 h 6226826"/>
              <a:gd name="connsiteX827" fmla="*/ 3000060 w 6063377"/>
              <a:gd name="connsiteY827" fmla="*/ 3413570 h 6226826"/>
              <a:gd name="connsiteX828" fmla="*/ 3043549 w 6063377"/>
              <a:gd name="connsiteY828" fmla="*/ 3435393 h 6226826"/>
              <a:gd name="connsiteX829" fmla="*/ 3043549 w 6063377"/>
              <a:gd name="connsiteY829" fmla="*/ 3524875 h 6226826"/>
              <a:gd name="connsiteX830" fmla="*/ 2954067 w 6063377"/>
              <a:gd name="connsiteY830" fmla="*/ 3526125 h 6226826"/>
              <a:gd name="connsiteX831" fmla="*/ 2954694 w 6063377"/>
              <a:gd name="connsiteY831" fmla="*/ 3431638 h 6226826"/>
              <a:gd name="connsiteX832" fmla="*/ 3000060 w 6063377"/>
              <a:gd name="connsiteY832" fmla="*/ 3413570 h 6226826"/>
              <a:gd name="connsiteX833" fmla="*/ 354112 w 6063377"/>
              <a:gd name="connsiteY833" fmla="*/ 3410364 h 6226826"/>
              <a:gd name="connsiteX834" fmla="*/ 368504 w 6063377"/>
              <a:gd name="connsiteY834" fmla="*/ 3511108 h 6226826"/>
              <a:gd name="connsiteX835" fmla="*/ 285907 w 6063377"/>
              <a:gd name="connsiteY835" fmla="*/ 3512360 h 6226826"/>
              <a:gd name="connsiteX836" fmla="*/ 284029 w 6063377"/>
              <a:gd name="connsiteY836" fmla="*/ 3426006 h 6226826"/>
              <a:gd name="connsiteX837" fmla="*/ 354112 w 6063377"/>
              <a:gd name="connsiteY837" fmla="*/ 3410364 h 6226826"/>
              <a:gd name="connsiteX838" fmla="*/ 119460 w 6063377"/>
              <a:gd name="connsiteY838" fmla="*/ 3390965 h 6226826"/>
              <a:gd name="connsiteX839" fmla="*/ 160758 w 6063377"/>
              <a:gd name="connsiteY839" fmla="*/ 3437896 h 6226826"/>
              <a:gd name="connsiteX840" fmla="*/ 134477 w 6063377"/>
              <a:gd name="connsiteY840" fmla="*/ 3496716 h 6226826"/>
              <a:gd name="connsiteX841" fmla="*/ 91301 w 6063377"/>
              <a:gd name="connsiteY841" fmla="*/ 3501096 h 6226826"/>
              <a:gd name="connsiteX842" fmla="*/ 106944 w 6063377"/>
              <a:gd name="connsiteY842" fmla="*/ 3464177 h 6226826"/>
              <a:gd name="connsiteX843" fmla="*/ 117582 w 6063377"/>
              <a:gd name="connsiteY843" fmla="*/ 3452915 h 6226826"/>
              <a:gd name="connsiteX844" fmla="*/ 129470 w 6063377"/>
              <a:gd name="connsiteY844" fmla="*/ 3418498 h 6226826"/>
              <a:gd name="connsiteX845" fmla="*/ 92551 w 6063377"/>
              <a:gd name="connsiteY845" fmla="*/ 3429761 h 6226826"/>
              <a:gd name="connsiteX846" fmla="*/ 50627 w 6063377"/>
              <a:gd name="connsiteY846" fmla="*/ 3439148 h 6226826"/>
              <a:gd name="connsiteX847" fmla="*/ 57510 w 6063377"/>
              <a:gd name="connsiteY847" fmla="*/ 3409112 h 6226826"/>
              <a:gd name="connsiteX848" fmla="*/ 119460 w 6063377"/>
              <a:gd name="connsiteY848" fmla="*/ 3390965 h 6226826"/>
              <a:gd name="connsiteX849" fmla="*/ 2776122 w 6063377"/>
              <a:gd name="connsiteY849" fmla="*/ 3390027 h 6226826"/>
              <a:gd name="connsiteX850" fmla="*/ 2817031 w 6063377"/>
              <a:gd name="connsiteY850" fmla="*/ 3406609 h 6226826"/>
              <a:gd name="connsiteX851" fmla="*/ 2819534 w 6063377"/>
              <a:gd name="connsiteY851" fmla="*/ 3505476 h 6226826"/>
              <a:gd name="connsiteX852" fmla="*/ 2730052 w 6063377"/>
              <a:gd name="connsiteY852" fmla="*/ 3504225 h 6226826"/>
              <a:gd name="connsiteX853" fmla="*/ 2731929 w 6063377"/>
              <a:gd name="connsiteY853" fmla="*/ 3409112 h 6226826"/>
              <a:gd name="connsiteX854" fmla="*/ 2776122 w 6063377"/>
              <a:gd name="connsiteY854" fmla="*/ 3390027 h 6226826"/>
              <a:gd name="connsiteX855" fmla="*/ 2555705 w 6063377"/>
              <a:gd name="connsiteY855" fmla="*/ 3366952 h 6226826"/>
              <a:gd name="connsiteX856" fmla="*/ 2596769 w 6063377"/>
              <a:gd name="connsiteY856" fmla="*/ 3384082 h 6226826"/>
              <a:gd name="connsiteX857" fmla="*/ 2598021 w 6063377"/>
              <a:gd name="connsiteY857" fmla="*/ 3484201 h 6226826"/>
              <a:gd name="connsiteX858" fmla="*/ 2507914 w 6063377"/>
              <a:gd name="connsiteY858" fmla="*/ 3481699 h 6226826"/>
              <a:gd name="connsiteX859" fmla="*/ 2510417 w 6063377"/>
              <a:gd name="connsiteY859" fmla="*/ 3385960 h 6226826"/>
              <a:gd name="connsiteX860" fmla="*/ 2555705 w 6063377"/>
              <a:gd name="connsiteY860" fmla="*/ 3366952 h 6226826"/>
              <a:gd name="connsiteX861" fmla="*/ 2334427 w 6063377"/>
              <a:gd name="connsiteY861" fmla="*/ 3344895 h 6226826"/>
              <a:gd name="connsiteX862" fmla="*/ 2382140 w 6063377"/>
              <a:gd name="connsiteY862" fmla="*/ 3367813 h 6226826"/>
              <a:gd name="connsiteX863" fmla="*/ 2376508 w 6063377"/>
              <a:gd name="connsiteY863" fmla="*/ 3463552 h 6226826"/>
              <a:gd name="connsiteX864" fmla="*/ 2285776 w 6063377"/>
              <a:gd name="connsiteY864" fmla="*/ 3460423 h 6226826"/>
              <a:gd name="connsiteX865" fmla="*/ 2285776 w 6063377"/>
              <a:gd name="connsiteY865" fmla="*/ 3364685 h 6226826"/>
              <a:gd name="connsiteX866" fmla="*/ 2334427 w 6063377"/>
              <a:gd name="connsiteY866" fmla="*/ 3344895 h 6226826"/>
              <a:gd name="connsiteX867" fmla="*/ 2114009 w 6063377"/>
              <a:gd name="connsiteY867" fmla="*/ 3322525 h 6226826"/>
              <a:gd name="connsiteX868" fmla="*/ 2161253 w 6063377"/>
              <a:gd name="connsiteY868" fmla="*/ 3346538 h 6226826"/>
              <a:gd name="connsiteX869" fmla="*/ 2160001 w 6063377"/>
              <a:gd name="connsiteY869" fmla="*/ 3437270 h 6226826"/>
              <a:gd name="connsiteX870" fmla="*/ 2063638 w 6063377"/>
              <a:gd name="connsiteY870" fmla="*/ 3439148 h 6226826"/>
              <a:gd name="connsiteX871" fmla="*/ 2064889 w 6063377"/>
              <a:gd name="connsiteY871" fmla="*/ 3342158 h 6226826"/>
              <a:gd name="connsiteX872" fmla="*/ 2114009 w 6063377"/>
              <a:gd name="connsiteY872" fmla="*/ 3322525 h 6226826"/>
              <a:gd name="connsiteX873" fmla="*/ 1886865 w 6063377"/>
              <a:gd name="connsiteY873" fmla="*/ 3299685 h 6226826"/>
              <a:gd name="connsiteX874" fmla="*/ 1935986 w 6063377"/>
              <a:gd name="connsiteY874" fmla="*/ 3320257 h 6226826"/>
              <a:gd name="connsiteX875" fmla="*/ 1935986 w 6063377"/>
              <a:gd name="connsiteY875" fmla="*/ 3416621 h 6226826"/>
              <a:gd name="connsiteX876" fmla="*/ 1839621 w 6063377"/>
              <a:gd name="connsiteY876" fmla="*/ 3413492 h 6226826"/>
              <a:gd name="connsiteX877" fmla="*/ 1839621 w 6063377"/>
              <a:gd name="connsiteY877" fmla="*/ 3322759 h 6226826"/>
              <a:gd name="connsiteX878" fmla="*/ 1886865 w 6063377"/>
              <a:gd name="connsiteY878" fmla="*/ 3299685 h 6226826"/>
              <a:gd name="connsiteX879" fmla="*/ 1679354 w 6063377"/>
              <a:gd name="connsiteY879" fmla="*/ 3287796 h 6226826"/>
              <a:gd name="connsiteX880" fmla="*/ 1724485 w 6063377"/>
              <a:gd name="connsiteY880" fmla="*/ 3308367 h 6226826"/>
              <a:gd name="connsiteX881" fmla="*/ 1726363 w 6063377"/>
              <a:gd name="connsiteY881" fmla="*/ 3404732 h 6226826"/>
              <a:gd name="connsiteX882" fmla="*/ 1629373 w 6063377"/>
              <a:gd name="connsiteY882" fmla="*/ 3403480 h 6226826"/>
              <a:gd name="connsiteX883" fmla="*/ 1633753 w 6063377"/>
              <a:gd name="connsiteY883" fmla="*/ 3307115 h 6226826"/>
              <a:gd name="connsiteX884" fmla="*/ 1679354 w 6063377"/>
              <a:gd name="connsiteY884" fmla="*/ 3287796 h 6226826"/>
              <a:gd name="connsiteX885" fmla="*/ 1453853 w 6063377"/>
              <a:gd name="connsiteY885" fmla="*/ 3266364 h 6226826"/>
              <a:gd name="connsiteX886" fmla="*/ 1499845 w 6063377"/>
              <a:gd name="connsiteY886" fmla="*/ 3283963 h 6226826"/>
              <a:gd name="connsiteX887" fmla="*/ 1506727 w 6063377"/>
              <a:gd name="connsiteY887" fmla="*/ 3379702 h 6226826"/>
              <a:gd name="connsiteX888" fmla="*/ 1410990 w 6063377"/>
              <a:gd name="connsiteY888" fmla="*/ 3383457 h 6226826"/>
              <a:gd name="connsiteX889" fmla="*/ 1409738 w 6063377"/>
              <a:gd name="connsiteY889" fmla="*/ 3287718 h 6226826"/>
              <a:gd name="connsiteX890" fmla="*/ 1453853 w 6063377"/>
              <a:gd name="connsiteY890" fmla="*/ 3266364 h 6226826"/>
              <a:gd name="connsiteX891" fmla="*/ 1223814 w 6063377"/>
              <a:gd name="connsiteY891" fmla="*/ 3255961 h 6226826"/>
              <a:gd name="connsiteX892" fmla="*/ 1268945 w 6063377"/>
              <a:gd name="connsiteY892" fmla="*/ 3276455 h 6226826"/>
              <a:gd name="connsiteX893" fmla="*/ 1264566 w 6063377"/>
              <a:gd name="connsiteY893" fmla="*/ 3376573 h 6226826"/>
              <a:gd name="connsiteX894" fmla="*/ 1177588 w 6063377"/>
              <a:gd name="connsiteY894" fmla="*/ 3371568 h 6226826"/>
              <a:gd name="connsiteX895" fmla="*/ 1178213 w 6063377"/>
              <a:gd name="connsiteY895" fmla="*/ 3275829 h 6226826"/>
              <a:gd name="connsiteX896" fmla="*/ 1223814 w 6063377"/>
              <a:gd name="connsiteY896" fmla="*/ 3255961 h 6226826"/>
              <a:gd name="connsiteX897" fmla="*/ 3674923 w 6063377"/>
              <a:gd name="connsiteY897" fmla="*/ 3253929 h 6226826"/>
              <a:gd name="connsiteX898" fmla="*/ 3681180 w 6063377"/>
              <a:gd name="connsiteY898" fmla="*/ 3303987 h 6226826"/>
              <a:gd name="connsiteX899" fmla="*/ 3694945 w 6063377"/>
              <a:gd name="connsiteY899" fmla="*/ 3320257 h 6226826"/>
              <a:gd name="connsiteX900" fmla="*/ 3717472 w 6063377"/>
              <a:gd name="connsiteY900" fmla="*/ 3337778 h 6226826"/>
              <a:gd name="connsiteX901" fmla="*/ 3712467 w 6063377"/>
              <a:gd name="connsiteY901" fmla="*/ 3375322 h 6226826"/>
              <a:gd name="connsiteX902" fmla="*/ 3631745 w 6063377"/>
              <a:gd name="connsiteY902" fmla="*/ 3354673 h 6226826"/>
              <a:gd name="connsiteX903" fmla="*/ 3617980 w 6063377"/>
              <a:gd name="connsiteY903" fmla="*/ 3293350 h 6226826"/>
              <a:gd name="connsiteX904" fmla="*/ 3674923 w 6063377"/>
              <a:gd name="connsiteY904" fmla="*/ 3253929 h 6226826"/>
              <a:gd name="connsiteX905" fmla="*/ 3452236 w 6063377"/>
              <a:gd name="connsiteY905" fmla="*/ 3237111 h 6226826"/>
              <a:gd name="connsiteX906" fmla="*/ 3493457 w 6063377"/>
              <a:gd name="connsiteY906" fmla="*/ 3246419 h 6226826"/>
              <a:gd name="connsiteX907" fmla="*/ 3498464 w 6063377"/>
              <a:gd name="connsiteY907" fmla="*/ 3335274 h 6226826"/>
              <a:gd name="connsiteX908" fmla="*/ 3408357 w 6063377"/>
              <a:gd name="connsiteY908" fmla="*/ 3334649 h 6226826"/>
              <a:gd name="connsiteX909" fmla="*/ 3411485 w 6063377"/>
              <a:gd name="connsiteY909" fmla="*/ 3247045 h 6226826"/>
              <a:gd name="connsiteX910" fmla="*/ 3452236 w 6063377"/>
              <a:gd name="connsiteY910" fmla="*/ 3237111 h 6226826"/>
              <a:gd name="connsiteX911" fmla="*/ 1000816 w 6063377"/>
              <a:gd name="connsiteY911" fmla="*/ 3234530 h 6226826"/>
              <a:gd name="connsiteX912" fmla="*/ 1042427 w 6063377"/>
              <a:gd name="connsiteY912" fmla="*/ 3249547 h 6226826"/>
              <a:gd name="connsiteX913" fmla="*/ 1048059 w 6063377"/>
              <a:gd name="connsiteY913" fmla="*/ 3348416 h 6226826"/>
              <a:gd name="connsiteX914" fmla="*/ 959205 w 6063377"/>
              <a:gd name="connsiteY914" fmla="*/ 3350293 h 6226826"/>
              <a:gd name="connsiteX915" fmla="*/ 957327 w 6063377"/>
              <a:gd name="connsiteY915" fmla="*/ 3255179 h 6226826"/>
              <a:gd name="connsiteX916" fmla="*/ 1000816 w 6063377"/>
              <a:gd name="connsiteY916" fmla="*/ 3234530 h 6226826"/>
              <a:gd name="connsiteX917" fmla="*/ 784231 w 6063377"/>
              <a:gd name="connsiteY917" fmla="*/ 3214193 h 6226826"/>
              <a:gd name="connsiteX918" fmla="*/ 827797 w 6063377"/>
              <a:gd name="connsiteY918" fmla="*/ 3237033 h 6226826"/>
              <a:gd name="connsiteX919" fmla="*/ 820289 w 6063377"/>
              <a:gd name="connsiteY919" fmla="*/ 3330894 h 6226826"/>
              <a:gd name="connsiteX920" fmla="*/ 735188 w 6063377"/>
              <a:gd name="connsiteY920" fmla="*/ 3325262 h 6226826"/>
              <a:gd name="connsiteX921" fmla="*/ 738317 w 6063377"/>
              <a:gd name="connsiteY921" fmla="*/ 3230777 h 6226826"/>
              <a:gd name="connsiteX922" fmla="*/ 784231 w 6063377"/>
              <a:gd name="connsiteY922" fmla="*/ 3214193 h 6226826"/>
              <a:gd name="connsiteX923" fmla="*/ 3230802 w 6063377"/>
              <a:gd name="connsiteY923" fmla="*/ 3202773 h 6226826"/>
              <a:gd name="connsiteX924" fmla="*/ 3275074 w 6063377"/>
              <a:gd name="connsiteY924" fmla="*/ 3223893 h 6226826"/>
              <a:gd name="connsiteX925" fmla="*/ 3275699 w 6063377"/>
              <a:gd name="connsiteY925" fmla="*/ 3314625 h 6226826"/>
              <a:gd name="connsiteX926" fmla="*/ 3184967 w 6063377"/>
              <a:gd name="connsiteY926" fmla="*/ 3313374 h 6226826"/>
              <a:gd name="connsiteX927" fmla="*/ 3185592 w 6063377"/>
              <a:gd name="connsiteY927" fmla="*/ 3223893 h 6226826"/>
              <a:gd name="connsiteX928" fmla="*/ 3230802 w 6063377"/>
              <a:gd name="connsiteY928" fmla="*/ 3202773 h 6226826"/>
              <a:gd name="connsiteX929" fmla="*/ 5226057 w 6063377"/>
              <a:gd name="connsiteY929" fmla="*/ 3194091 h 6226826"/>
              <a:gd name="connsiteX930" fmla="*/ 5241779 w 6063377"/>
              <a:gd name="connsiteY930" fmla="*/ 3198236 h 6226826"/>
              <a:gd name="connsiteX931" fmla="*/ 5255544 w 6063377"/>
              <a:gd name="connsiteY931" fmla="*/ 3252677 h 6226826"/>
              <a:gd name="connsiteX932" fmla="*/ 5207988 w 6063377"/>
              <a:gd name="connsiteY932" fmla="*/ 3243917 h 6226826"/>
              <a:gd name="connsiteX933" fmla="*/ 5211743 w 6063377"/>
              <a:gd name="connsiteY933" fmla="*/ 3195108 h 6226826"/>
              <a:gd name="connsiteX934" fmla="*/ 5226057 w 6063377"/>
              <a:gd name="connsiteY934" fmla="*/ 3194091 h 6226826"/>
              <a:gd name="connsiteX935" fmla="*/ 352313 w 6063377"/>
              <a:gd name="connsiteY935" fmla="*/ 3192996 h 6226826"/>
              <a:gd name="connsiteX936" fmla="*/ 392282 w 6063377"/>
              <a:gd name="connsiteY936" fmla="*/ 3205746 h 6226826"/>
              <a:gd name="connsiteX937" fmla="*/ 394159 w 6063377"/>
              <a:gd name="connsiteY937" fmla="*/ 3291473 h 6226826"/>
              <a:gd name="connsiteX938" fmla="*/ 300924 w 6063377"/>
              <a:gd name="connsiteY938" fmla="*/ 3285841 h 6226826"/>
              <a:gd name="connsiteX939" fmla="*/ 310936 w 6063377"/>
              <a:gd name="connsiteY939" fmla="*/ 3199488 h 6226826"/>
              <a:gd name="connsiteX940" fmla="*/ 352313 w 6063377"/>
              <a:gd name="connsiteY940" fmla="*/ 3192996 h 6226826"/>
              <a:gd name="connsiteX941" fmla="*/ 555679 w 6063377"/>
              <a:gd name="connsiteY941" fmla="*/ 3192527 h 6226826"/>
              <a:gd name="connsiteX942" fmla="*/ 601279 w 6063377"/>
              <a:gd name="connsiteY942" fmla="*/ 3210753 h 6226826"/>
              <a:gd name="connsiteX943" fmla="*/ 612544 w 6063377"/>
              <a:gd name="connsiteY943" fmla="*/ 3295227 h 6226826"/>
              <a:gd name="connsiteX944" fmla="*/ 516805 w 6063377"/>
              <a:gd name="connsiteY944" fmla="*/ 3304613 h 6226826"/>
              <a:gd name="connsiteX945" fmla="*/ 512425 w 6063377"/>
              <a:gd name="connsiteY945" fmla="*/ 3215133 h 6226826"/>
              <a:gd name="connsiteX946" fmla="*/ 555679 w 6063377"/>
              <a:gd name="connsiteY946" fmla="*/ 3192527 h 6226826"/>
              <a:gd name="connsiteX947" fmla="*/ 3013278 w 6063377"/>
              <a:gd name="connsiteY947" fmla="*/ 3180404 h 6226826"/>
              <a:gd name="connsiteX948" fmla="*/ 3059192 w 6063377"/>
              <a:gd name="connsiteY948" fmla="*/ 3205121 h 6226826"/>
              <a:gd name="connsiteX949" fmla="*/ 3052934 w 6063377"/>
              <a:gd name="connsiteY949" fmla="*/ 3295853 h 6226826"/>
              <a:gd name="connsiteX950" fmla="*/ 2963454 w 6063377"/>
              <a:gd name="connsiteY950" fmla="*/ 3293975 h 6226826"/>
              <a:gd name="connsiteX951" fmla="*/ 2964079 w 6063377"/>
              <a:gd name="connsiteY951" fmla="*/ 3198863 h 6226826"/>
              <a:gd name="connsiteX952" fmla="*/ 3013278 w 6063377"/>
              <a:gd name="connsiteY952" fmla="*/ 3180404 h 6226826"/>
              <a:gd name="connsiteX953" fmla="*/ 2797163 w 6063377"/>
              <a:gd name="connsiteY953" fmla="*/ 3168123 h 6226826"/>
              <a:gd name="connsiteX954" fmla="*/ 2845815 w 6063377"/>
              <a:gd name="connsiteY954" fmla="*/ 3189476 h 6226826"/>
              <a:gd name="connsiteX955" fmla="*/ 2847066 w 6063377"/>
              <a:gd name="connsiteY955" fmla="*/ 3280209 h 6226826"/>
              <a:gd name="connsiteX956" fmla="*/ 2750701 w 6063377"/>
              <a:gd name="connsiteY956" fmla="*/ 3282086 h 6226826"/>
              <a:gd name="connsiteX957" fmla="*/ 2749451 w 6063377"/>
              <a:gd name="connsiteY957" fmla="*/ 3191354 h 6226826"/>
              <a:gd name="connsiteX958" fmla="*/ 2797163 w 6063377"/>
              <a:gd name="connsiteY958" fmla="*/ 3168123 h 6226826"/>
              <a:gd name="connsiteX959" fmla="*/ 127672 w 6063377"/>
              <a:gd name="connsiteY959" fmla="*/ 3161944 h 6226826"/>
              <a:gd name="connsiteX960" fmla="*/ 170770 w 6063377"/>
              <a:gd name="connsiteY960" fmla="*/ 3184471 h 6226826"/>
              <a:gd name="connsiteX961" fmla="*/ 182658 w 6063377"/>
              <a:gd name="connsiteY961" fmla="*/ 3255179 h 6226826"/>
              <a:gd name="connsiteX962" fmla="*/ 82541 w 6063377"/>
              <a:gd name="connsiteY962" fmla="*/ 3264566 h 6226826"/>
              <a:gd name="connsiteX963" fmla="*/ 85044 w 6063377"/>
              <a:gd name="connsiteY963" fmla="*/ 3182594 h 6226826"/>
              <a:gd name="connsiteX964" fmla="*/ 127672 w 6063377"/>
              <a:gd name="connsiteY964" fmla="*/ 3161944 h 6226826"/>
              <a:gd name="connsiteX965" fmla="*/ 2576746 w 6063377"/>
              <a:gd name="connsiteY965" fmla="*/ 3144502 h 6226826"/>
              <a:gd name="connsiteX966" fmla="*/ 2624928 w 6063377"/>
              <a:gd name="connsiteY966" fmla="*/ 3166324 h 6226826"/>
              <a:gd name="connsiteX967" fmla="*/ 2621173 w 6063377"/>
              <a:gd name="connsiteY967" fmla="*/ 3263314 h 6226826"/>
              <a:gd name="connsiteX968" fmla="*/ 2524809 w 6063377"/>
              <a:gd name="connsiteY968" fmla="*/ 3257057 h 6226826"/>
              <a:gd name="connsiteX969" fmla="*/ 2528564 w 6063377"/>
              <a:gd name="connsiteY969" fmla="*/ 3166324 h 6226826"/>
              <a:gd name="connsiteX970" fmla="*/ 2576746 w 6063377"/>
              <a:gd name="connsiteY970" fmla="*/ 3144502 h 6226826"/>
              <a:gd name="connsiteX971" fmla="*/ 2354060 w 6063377"/>
              <a:gd name="connsiteY971" fmla="*/ 3121662 h 6226826"/>
              <a:gd name="connsiteX972" fmla="*/ 2402790 w 6063377"/>
              <a:gd name="connsiteY972" fmla="*/ 3141920 h 6226826"/>
              <a:gd name="connsiteX973" fmla="*/ 2404040 w 6063377"/>
              <a:gd name="connsiteY973" fmla="*/ 3238910 h 6226826"/>
              <a:gd name="connsiteX974" fmla="*/ 2307051 w 6063377"/>
              <a:gd name="connsiteY974" fmla="*/ 3240162 h 6226826"/>
              <a:gd name="connsiteX975" fmla="*/ 2305799 w 6063377"/>
              <a:gd name="connsiteY975" fmla="*/ 3143172 h 6226826"/>
              <a:gd name="connsiteX976" fmla="*/ 2354060 w 6063377"/>
              <a:gd name="connsiteY976" fmla="*/ 3121662 h 6226826"/>
              <a:gd name="connsiteX977" fmla="*/ 2130436 w 6063377"/>
              <a:gd name="connsiteY977" fmla="*/ 3097727 h 6226826"/>
              <a:gd name="connsiteX978" fmla="*/ 2181277 w 6063377"/>
              <a:gd name="connsiteY978" fmla="*/ 3118143 h 6226826"/>
              <a:gd name="connsiteX979" fmla="*/ 2185032 w 6063377"/>
              <a:gd name="connsiteY979" fmla="*/ 3215133 h 6226826"/>
              <a:gd name="connsiteX980" fmla="*/ 2088042 w 6063377"/>
              <a:gd name="connsiteY980" fmla="*/ 3223267 h 6226826"/>
              <a:gd name="connsiteX981" fmla="*/ 2082410 w 6063377"/>
              <a:gd name="connsiteY981" fmla="*/ 3120019 h 6226826"/>
              <a:gd name="connsiteX982" fmla="*/ 2130436 w 6063377"/>
              <a:gd name="connsiteY982" fmla="*/ 3097727 h 6226826"/>
              <a:gd name="connsiteX983" fmla="*/ 1915415 w 6063377"/>
              <a:gd name="connsiteY983" fmla="*/ 3075983 h 6226826"/>
              <a:gd name="connsiteX984" fmla="*/ 1963519 w 6063377"/>
              <a:gd name="connsiteY984" fmla="*/ 3099996 h 6226826"/>
              <a:gd name="connsiteX985" fmla="*/ 1959139 w 6063377"/>
              <a:gd name="connsiteY985" fmla="*/ 3198236 h 6226826"/>
              <a:gd name="connsiteX986" fmla="*/ 1856518 w 6063377"/>
              <a:gd name="connsiteY986" fmla="*/ 3191354 h 6226826"/>
              <a:gd name="connsiteX987" fmla="*/ 1865903 w 6063377"/>
              <a:gd name="connsiteY987" fmla="*/ 3093739 h 6226826"/>
              <a:gd name="connsiteX988" fmla="*/ 1915415 w 6063377"/>
              <a:gd name="connsiteY988" fmla="*/ 3075983 h 6226826"/>
              <a:gd name="connsiteX989" fmla="*/ 1679511 w 6063377"/>
              <a:gd name="connsiteY989" fmla="*/ 3064876 h 6226826"/>
              <a:gd name="connsiteX990" fmla="*/ 1728240 w 6063377"/>
              <a:gd name="connsiteY990" fmla="*/ 3086855 h 6226826"/>
              <a:gd name="connsiteX991" fmla="*/ 1728240 w 6063377"/>
              <a:gd name="connsiteY991" fmla="*/ 3183846 h 6226826"/>
              <a:gd name="connsiteX992" fmla="*/ 1626245 w 6063377"/>
              <a:gd name="connsiteY992" fmla="*/ 3181967 h 6226826"/>
              <a:gd name="connsiteX993" fmla="*/ 1631250 w 6063377"/>
              <a:gd name="connsiteY993" fmla="*/ 3085604 h 6226826"/>
              <a:gd name="connsiteX994" fmla="*/ 1679511 w 6063377"/>
              <a:gd name="connsiteY994" fmla="*/ 3064876 h 6226826"/>
              <a:gd name="connsiteX995" fmla="*/ 1470200 w 6063377"/>
              <a:gd name="connsiteY995" fmla="*/ 3055333 h 6226826"/>
              <a:gd name="connsiteX996" fmla="*/ 1517991 w 6063377"/>
              <a:gd name="connsiteY996" fmla="*/ 3078095 h 6226826"/>
              <a:gd name="connsiteX997" fmla="*/ 1514236 w 6063377"/>
              <a:gd name="connsiteY997" fmla="*/ 3175084 h 6226826"/>
              <a:gd name="connsiteX998" fmla="*/ 1417247 w 6063377"/>
              <a:gd name="connsiteY998" fmla="*/ 3171330 h 6226826"/>
              <a:gd name="connsiteX999" fmla="*/ 1421001 w 6063377"/>
              <a:gd name="connsiteY999" fmla="*/ 3074340 h 6226826"/>
              <a:gd name="connsiteX1000" fmla="*/ 1470200 w 6063377"/>
              <a:gd name="connsiteY1000" fmla="*/ 3055333 h 6226826"/>
              <a:gd name="connsiteX1001" fmla="*/ 1248218 w 6063377"/>
              <a:gd name="connsiteY1001" fmla="*/ 3033667 h 6226826"/>
              <a:gd name="connsiteX1002" fmla="*/ 1293349 w 6063377"/>
              <a:gd name="connsiteY1002" fmla="*/ 3054318 h 6226826"/>
              <a:gd name="connsiteX1003" fmla="*/ 1293976 w 6063377"/>
              <a:gd name="connsiteY1003" fmla="*/ 3150680 h 6226826"/>
              <a:gd name="connsiteX1004" fmla="*/ 1196985 w 6063377"/>
              <a:gd name="connsiteY1004" fmla="*/ 3148803 h 6226826"/>
              <a:gd name="connsiteX1005" fmla="*/ 1202617 w 6063377"/>
              <a:gd name="connsiteY1005" fmla="*/ 3052439 h 6226826"/>
              <a:gd name="connsiteX1006" fmla="*/ 1248218 w 6063377"/>
              <a:gd name="connsiteY1006" fmla="*/ 3033667 h 6226826"/>
              <a:gd name="connsiteX1007" fmla="*/ 3691816 w 6063377"/>
              <a:gd name="connsiteY1007" fmla="*/ 3033119 h 6226826"/>
              <a:gd name="connsiteX1008" fmla="*/ 3714969 w 6063377"/>
              <a:gd name="connsiteY1008" fmla="*/ 3034919 h 6226826"/>
              <a:gd name="connsiteX1009" fmla="*/ 3699325 w 6063377"/>
              <a:gd name="connsiteY1009" fmla="*/ 3072463 h 6226826"/>
              <a:gd name="connsiteX1010" fmla="*/ 3686185 w 6063377"/>
              <a:gd name="connsiteY1010" fmla="*/ 3067457 h 6226826"/>
              <a:gd name="connsiteX1011" fmla="*/ 3669916 w 6063377"/>
              <a:gd name="connsiteY1011" fmla="*/ 3109382 h 6226826"/>
              <a:gd name="connsiteX1012" fmla="*/ 3655524 w 6063377"/>
              <a:gd name="connsiteY1012" fmla="*/ 3136288 h 6226826"/>
              <a:gd name="connsiteX1013" fmla="*/ 3638003 w 6063377"/>
              <a:gd name="connsiteY1013" fmla="*/ 3112511 h 6226826"/>
              <a:gd name="connsiteX1014" fmla="*/ 3670541 w 6063377"/>
              <a:gd name="connsiteY1014" fmla="*/ 3035544 h 6226826"/>
              <a:gd name="connsiteX1015" fmla="*/ 3691816 w 6063377"/>
              <a:gd name="connsiteY1015" fmla="*/ 3033119 h 6226826"/>
              <a:gd name="connsiteX1016" fmla="*/ 1029287 w 6063377"/>
              <a:gd name="connsiteY1016" fmla="*/ 3013331 h 6226826"/>
              <a:gd name="connsiteX1017" fmla="*/ 1075591 w 6063377"/>
              <a:gd name="connsiteY1017" fmla="*/ 3038673 h 6226826"/>
              <a:gd name="connsiteX1018" fmla="*/ 1068709 w 6063377"/>
              <a:gd name="connsiteY1018" fmla="*/ 3130031 h 6226826"/>
              <a:gd name="connsiteX1019" fmla="*/ 977977 w 6063377"/>
              <a:gd name="connsiteY1019" fmla="*/ 3127528 h 6226826"/>
              <a:gd name="connsiteX1020" fmla="*/ 979227 w 6063377"/>
              <a:gd name="connsiteY1020" fmla="*/ 3031164 h 6226826"/>
              <a:gd name="connsiteX1021" fmla="*/ 1029287 w 6063377"/>
              <a:gd name="connsiteY1021" fmla="*/ 3013331 h 6226826"/>
              <a:gd name="connsiteX1022" fmla="*/ 3474685 w 6063377"/>
              <a:gd name="connsiteY1022" fmla="*/ 3003709 h 6226826"/>
              <a:gd name="connsiteX1023" fmla="*/ 3519112 w 6063377"/>
              <a:gd name="connsiteY1023" fmla="*/ 3024907 h 6226826"/>
              <a:gd name="connsiteX1024" fmla="*/ 3519738 w 6063377"/>
              <a:gd name="connsiteY1024" fmla="*/ 3115014 h 6226826"/>
              <a:gd name="connsiteX1025" fmla="*/ 3429631 w 6063377"/>
              <a:gd name="connsiteY1025" fmla="*/ 3113762 h 6226826"/>
              <a:gd name="connsiteX1026" fmla="*/ 3430257 w 6063377"/>
              <a:gd name="connsiteY1026" fmla="*/ 3024281 h 6226826"/>
              <a:gd name="connsiteX1027" fmla="*/ 3474685 w 6063377"/>
              <a:gd name="connsiteY1027" fmla="*/ 3003709 h 6226826"/>
              <a:gd name="connsiteX1028" fmla="*/ 804490 w 6063377"/>
              <a:gd name="connsiteY1028" fmla="*/ 2992212 h 6226826"/>
              <a:gd name="connsiteX1029" fmla="*/ 849074 w 6063377"/>
              <a:gd name="connsiteY1029" fmla="*/ 3013644 h 6226826"/>
              <a:gd name="connsiteX1030" fmla="*/ 845319 w 6063377"/>
              <a:gd name="connsiteY1030" fmla="*/ 3108130 h 6226826"/>
              <a:gd name="connsiteX1031" fmla="*/ 758967 w 6063377"/>
              <a:gd name="connsiteY1031" fmla="*/ 3106879 h 6226826"/>
              <a:gd name="connsiteX1032" fmla="*/ 758967 w 6063377"/>
              <a:gd name="connsiteY1032" fmla="*/ 3011140 h 6226826"/>
              <a:gd name="connsiteX1033" fmla="*/ 804490 w 6063377"/>
              <a:gd name="connsiteY1033" fmla="*/ 2992212 h 6226826"/>
              <a:gd name="connsiteX1034" fmla="*/ 3252233 w 6063377"/>
              <a:gd name="connsiteY1034" fmla="*/ 2980401 h 6226826"/>
              <a:gd name="connsiteX1035" fmla="*/ 3296974 w 6063377"/>
              <a:gd name="connsiteY1035" fmla="*/ 3000503 h 6226826"/>
              <a:gd name="connsiteX1036" fmla="*/ 3301355 w 6063377"/>
              <a:gd name="connsiteY1036" fmla="*/ 3089984 h 6226826"/>
              <a:gd name="connsiteX1037" fmla="*/ 3210621 w 6063377"/>
              <a:gd name="connsiteY1037" fmla="*/ 3096242 h 6226826"/>
              <a:gd name="connsiteX1038" fmla="*/ 3207493 w 6063377"/>
              <a:gd name="connsiteY1038" fmla="*/ 3001128 h 6226826"/>
              <a:gd name="connsiteX1039" fmla="*/ 3252233 w 6063377"/>
              <a:gd name="connsiteY1039" fmla="*/ 2980401 h 6226826"/>
              <a:gd name="connsiteX1040" fmla="*/ 584072 w 6063377"/>
              <a:gd name="connsiteY1040" fmla="*/ 2970623 h 6226826"/>
              <a:gd name="connsiteX1041" fmla="*/ 629438 w 6063377"/>
              <a:gd name="connsiteY1041" fmla="*/ 2992995 h 6226826"/>
              <a:gd name="connsiteX1042" fmla="*/ 623806 w 6063377"/>
              <a:gd name="connsiteY1042" fmla="*/ 3082475 h 6226826"/>
              <a:gd name="connsiteX1043" fmla="*/ 534326 w 6063377"/>
              <a:gd name="connsiteY1043" fmla="*/ 3078095 h 6226826"/>
              <a:gd name="connsiteX1044" fmla="*/ 538706 w 6063377"/>
              <a:gd name="connsiteY1044" fmla="*/ 2988613 h 6226826"/>
              <a:gd name="connsiteX1045" fmla="*/ 584072 w 6063377"/>
              <a:gd name="connsiteY1045" fmla="*/ 2970623 h 6226826"/>
              <a:gd name="connsiteX1046" fmla="*/ 359196 w 6063377"/>
              <a:gd name="connsiteY1046" fmla="*/ 2959830 h 6226826"/>
              <a:gd name="connsiteX1047" fmla="*/ 400416 w 6063377"/>
              <a:gd name="connsiteY1047" fmla="*/ 2969216 h 6226826"/>
              <a:gd name="connsiteX1048" fmla="*/ 410428 w 6063377"/>
              <a:gd name="connsiteY1048" fmla="*/ 3053691 h 6226826"/>
              <a:gd name="connsiteX1049" fmla="*/ 314691 w 6063377"/>
              <a:gd name="connsiteY1049" fmla="*/ 3056819 h 6226826"/>
              <a:gd name="connsiteX1050" fmla="*/ 318444 w 6063377"/>
              <a:gd name="connsiteY1050" fmla="*/ 2969216 h 6226826"/>
              <a:gd name="connsiteX1051" fmla="*/ 359196 w 6063377"/>
              <a:gd name="connsiteY1051" fmla="*/ 2959830 h 6226826"/>
              <a:gd name="connsiteX1052" fmla="*/ 3032050 w 6063377"/>
              <a:gd name="connsiteY1052" fmla="*/ 2957796 h 6226826"/>
              <a:gd name="connsiteX1053" fmla="*/ 3077965 w 6063377"/>
              <a:gd name="connsiteY1053" fmla="*/ 2977976 h 6226826"/>
              <a:gd name="connsiteX1054" fmla="*/ 3076088 w 6063377"/>
              <a:gd name="connsiteY1054" fmla="*/ 3074340 h 6226826"/>
              <a:gd name="connsiteX1055" fmla="*/ 2985354 w 6063377"/>
              <a:gd name="connsiteY1055" fmla="*/ 3072463 h 6226826"/>
              <a:gd name="connsiteX1056" fmla="*/ 2986606 w 6063377"/>
              <a:gd name="connsiteY1056" fmla="*/ 2976099 h 6226826"/>
              <a:gd name="connsiteX1057" fmla="*/ 3032050 w 6063377"/>
              <a:gd name="connsiteY1057" fmla="*/ 2957796 h 6226826"/>
              <a:gd name="connsiteX1058" fmla="*/ 148008 w 6063377"/>
              <a:gd name="connsiteY1058" fmla="*/ 2951304 h 6226826"/>
              <a:gd name="connsiteX1059" fmla="*/ 189543 w 6063377"/>
              <a:gd name="connsiteY1059" fmla="*/ 2959204 h 6226826"/>
              <a:gd name="connsiteX1060" fmla="*/ 190168 w 6063377"/>
              <a:gd name="connsiteY1060" fmla="*/ 3045556 h 6226826"/>
              <a:gd name="connsiteX1061" fmla="*/ 120085 w 6063377"/>
              <a:gd name="connsiteY1061" fmla="*/ 3060575 h 6226826"/>
              <a:gd name="connsiteX1062" fmla="*/ 106944 w 6063377"/>
              <a:gd name="connsiteY1062" fmla="*/ 2959829 h 6226826"/>
              <a:gd name="connsiteX1063" fmla="*/ 148008 w 6063377"/>
              <a:gd name="connsiteY1063" fmla="*/ 2951304 h 6226826"/>
              <a:gd name="connsiteX1064" fmla="*/ 4861954 w 6063377"/>
              <a:gd name="connsiteY1064" fmla="*/ 2950444 h 6226826"/>
              <a:gd name="connsiteX1065" fmla="*/ 4860702 w 6063377"/>
              <a:gd name="connsiteY1065" fmla="*/ 3012392 h 6226826"/>
              <a:gd name="connsiteX1066" fmla="*/ 4803760 w 6063377"/>
              <a:gd name="connsiteY1066" fmla="*/ 3016147 h 6226826"/>
              <a:gd name="connsiteX1067" fmla="*/ 4825035 w 6063377"/>
              <a:gd name="connsiteY1067" fmla="*/ 2961081 h 6226826"/>
              <a:gd name="connsiteX1068" fmla="*/ 4861954 w 6063377"/>
              <a:gd name="connsiteY1068" fmla="*/ 2950444 h 6226826"/>
              <a:gd name="connsiteX1069" fmla="*/ 2821332 w 6063377"/>
              <a:gd name="connsiteY1069" fmla="*/ 2944890 h 6226826"/>
              <a:gd name="connsiteX1070" fmla="*/ 2866463 w 6063377"/>
              <a:gd name="connsiteY1070" fmla="*/ 2965461 h 6226826"/>
              <a:gd name="connsiteX1071" fmla="*/ 2867715 w 6063377"/>
              <a:gd name="connsiteY1071" fmla="*/ 3061825 h 6226826"/>
              <a:gd name="connsiteX1072" fmla="*/ 2771351 w 6063377"/>
              <a:gd name="connsiteY1072" fmla="*/ 3060575 h 6226826"/>
              <a:gd name="connsiteX1073" fmla="*/ 2775731 w 6063377"/>
              <a:gd name="connsiteY1073" fmla="*/ 2964211 h 6226826"/>
              <a:gd name="connsiteX1074" fmla="*/ 2821332 w 6063377"/>
              <a:gd name="connsiteY1074" fmla="*/ 2944890 h 6226826"/>
              <a:gd name="connsiteX1075" fmla="*/ 2594658 w 6063377"/>
              <a:gd name="connsiteY1075" fmla="*/ 2921738 h 6226826"/>
              <a:gd name="connsiteX1076" fmla="*/ 2646829 w 6063377"/>
              <a:gd name="connsiteY1076" fmla="*/ 2942309 h 6226826"/>
              <a:gd name="connsiteX1077" fmla="*/ 2649332 w 6063377"/>
              <a:gd name="connsiteY1077" fmla="*/ 3039924 h 6226826"/>
              <a:gd name="connsiteX1078" fmla="*/ 2553593 w 6063377"/>
              <a:gd name="connsiteY1078" fmla="*/ 3044305 h 6226826"/>
              <a:gd name="connsiteX1079" fmla="*/ 2544833 w 6063377"/>
              <a:gd name="connsiteY1079" fmla="*/ 2948566 h 6226826"/>
              <a:gd name="connsiteX1080" fmla="*/ 2594658 w 6063377"/>
              <a:gd name="connsiteY1080" fmla="*/ 2921738 h 6226826"/>
              <a:gd name="connsiteX1081" fmla="*/ 2380732 w 6063377"/>
              <a:gd name="connsiteY1081" fmla="*/ 2897569 h 6226826"/>
              <a:gd name="connsiteX1082" fmla="*/ 2427194 w 6063377"/>
              <a:gd name="connsiteY1082" fmla="*/ 2919157 h 6226826"/>
              <a:gd name="connsiteX1083" fmla="*/ 2422187 w 6063377"/>
              <a:gd name="connsiteY1083" fmla="*/ 3023655 h 6226826"/>
              <a:gd name="connsiteX1084" fmla="*/ 2325198 w 6063377"/>
              <a:gd name="connsiteY1084" fmla="*/ 3018024 h 6226826"/>
              <a:gd name="connsiteX1085" fmla="*/ 2331455 w 6063377"/>
              <a:gd name="connsiteY1085" fmla="*/ 2915402 h 6226826"/>
              <a:gd name="connsiteX1086" fmla="*/ 2380732 w 6063377"/>
              <a:gd name="connsiteY1086" fmla="*/ 2897569 h 6226826"/>
              <a:gd name="connsiteX1087" fmla="*/ 2139040 w 6063377"/>
              <a:gd name="connsiteY1087" fmla="*/ 2886227 h 6226826"/>
              <a:gd name="connsiteX1088" fmla="*/ 2195044 w 6063377"/>
              <a:gd name="connsiteY1088" fmla="*/ 2906642 h 6226826"/>
              <a:gd name="connsiteX1089" fmla="*/ 2199424 w 6063377"/>
              <a:gd name="connsiteY1089" fmla="*/ 3004257 h 6226826"/>
              <a:gd name="connsiteX1090" fmla="*/ 2094925 w 6063377"/>
              <a:gd name="connsiteY1090" fmla="*/ 3011140 h 6226826"/>
              <a:gd name="connsiteX1091" fmla="*/ 2088668 w 6063377"/>
              <a:gd name="connsiteY1091" fmla="*/ 2912273 h 6226826"/>
              <a:gd name="connsiteX1092" fmla="*/ 2139040 w 6063377"/>
              <a:gd name="connsiteY1092" fmla="*/ 2886227 h 6226826"/>
              <a:gd name="connsiteX1093" fmla="*/ 4378450 w 6063377"/>
              <a:gd name="connsiteY1093" fmla="*/ 2868433 h 6226826"/>
              <a:gd name="connsiteX1094" fmla="*/ 4403910 w 6063377"/>
              <a:gd name="connsiteY1094" fmla="*/ 2878484 h 6226826"/>
              <a:gd name="connsiteX1095" fmla="*/ 4422057 w 6063377"/>
              <a:gd name="connsiteY1095" fmla="*/ 2909770 h 6226826"/>
              <a:gd name="connsiteX1096" fmla="*/ 4396402 w 6063377"/>
              <a:gd name="connsiteY1096" fmla="*/ 2931045 h 6226826"/>
              <a:gd name="connsiteX1097" fmla="*/ 4303792 w 6063377"/>
              <a:gd name="connsiteY1097" fmla="*/ 2946689 h 6226826"/>
              <a:gd name="connsiteX1098" fmla="*/ 4317558 w 6063377"/>
              <a:gd name="connsiteY1098" fmla="*/ 2911022 h 6226826"/>
              <a:gd name="connsiteX1099" fmla="*/ 4378450 w 6063377"/>
              <a:gd name="connsiteY1099" fmla="*/ 2868433 h 6226826"/>
              <a:gd name="connsiteX1100" fmla="*/ 1922923 w 6063377"/>
              <a:gd name="connsiteY1100" fmla="*/ 2863466 h 6226826"/>
              <a:gd name="connsiteX1101" fmla="*/ 1975409 w 6063377"/>
              <a:gd name="connsiteY1101" fmla="*/ 2885366 h 6226826"/>
              <a:gd name="connsiteX1102" fmla="*/ 1971654 w 6063377"/>
              <a:gd name="connsiteY1102" fmla="*/ 2989865 h 6226826"/>
              <a:gd name="connsiteX1103" fmla="*/ 1867155 w 6063377"/>
              <a:gd name="connsiteY1103" fmla="*/ 2983608 h 6226826"/>
              <a:gd name="connsiteX1104" fmla="*/ 1870910 w 6063377"/>
              <a:gd name="connsiteY1104" fmla="*/ 2884741 h 6226826"/>
              <a:gd name="connsiteX1105" fmla="*/ 1922923 w 6063377"/>
              <a:gd name="connsiteY1105" fmla="*/ 2863466 h 6226826"/>
              <a:gd name="connsiteX1106" fmla="*/ 1696562 w 6063377"/>
              <a:gd name="connsiteY1106" fmla="*/ 2842034 h 6226826"/>
              <a:gd name="connsiteX1107" fmla="*/ 1750767 w 6063377"/>
              <a:gd name="connsiteY1107" fmla="*/ 2861589 h 6226826"/>
              <a:gd name="connsiteX1108" fmla="*/ 1750141 w 6063377"/>
              <a:gd name="connsiteY1108" fmla="*/ 2966713 h 6226826"/>
              <a:gd name="connsiteX1109" fmla="*/ 1648772 w 6063377"/>
              <a:gd name="connsiteY1109" fmla="*/ 2964836 h 6226826"/>
              <a:gd name="connsiteX1110" fmla="*/ 1645642 w 6063377"/>
              <a:gd name="connsiteY1110" fmla="*/ 2866594 h 6226826"/>
              <a:gd name="connsiteX1111" fmla="*/ 1696562 w 6063377"/>
              <a:gd name="connsiteY1111" fmla="*/ 2842034 h 6226826"/>
              <a:gd name="connsiteX1112" fmla="*/ 4149781 w 6063377"/>
              <a:gd name="connsiteY1112" fmla="*/ 2841330 h 6226826"/>
              <a:gd name="connsiteX1113" fmla="*/ 4189907 w 6063377"/>
              <a:gd name="connsiteY1113" fmla="*/ 2860337 h 6226826"/>
              <a:gd name="connsiteX1114" fmla="*/ 4214311 w 6063377"/>
              <a:gd name="connsiteY1114" fmla="*/ 2962333 h 6226826"/>
              <a:gd name="connsiteX1115" fmla="*/ 4111064 w 6063377"/>
              <a:gd name="connsiteY1115" fmla="*/ 2944812 h 6226826"/>
              <a:gd name="connsiteX1116" fmla="*/ 4107309 w 6063377"/>
              <a:gd name="connsiteY1116" fmla="*/ 2862214 h 6226826"/>
              <a:gd name="connsiteX1117" fmla="*/ 4149781 w 6063377"/>
              <a:gd name="connsiteY1117" fmla="*/ 2841330 h 6226826"/>
              <a:gd name="connsiteX1118" fmla="*/ 1491553 w 6063377"/>
              <a:gd name="connsiteY1118" fmla="*/ 2830614 h 6226826"/>
              <a:gd name="connsiteX1119" fmla="*/ 1539891 w 6063377"/>
              <a:gd name="connsiteY1119" fmla="*/ 2852202 h 6226826"/>
              <a:gd name="connsiteX1120" fmla="*/ 1538015 w 6063377"/>
              <a:gd name="connsiteY1120" fmla="*/ 2955449 h 6226826"/>
              <a:gd name="connsiteX1121" fmla="*/ 1440399 w 6063377"/>
              <a:gd name="connsiteY1121" fmla="*/ 2953572 h 6226826"/>
              <a:gd name="connsiteX1122" fmla="*/ 1442276 w 6063377"/>
              <a:gd name="connsiteY1122" fmla="*/ 2850325 h 6226826"/>
              <a:gd name="connsiteX1123" fmla="*/ 1491553 w 6063377"/>
              <a:gd name="connsiteY1123" fmla="*/ 2830614 h 6226826"/>
              <a:gd name="connsiteX1124" fmla="*/ 3940080 w 6063377"/>
              <a:gd name="connsiteY1124" fmla="*/ 2829597 h 6226826"/>
              <a:gd name="connsiteX1125" fmla="*/ 3983413 w 6063377"/>
              <a:gd name="connsiteY1125" fmla="*/ 2851577 h 6226826"/>
              <a:gd name="connsiteX1126" fmla="*/ 3996553 w 6063377"/>
              <a:gd name="connsiteY1126" fmla="*/ 2921660 h 6226826"/>
              <a:gd name="connsiteX1127" fmla="*/ 3896434 w 6063377"/>
              <a:gd name="connsiteY1127" fmla="*/ 2932297 h 6226826"/>
              <a:gd name="connsiteX1128" fmla="*/ 3897686 w 6063377"/>
              <a:gd name="connsiteY1128" fmla="*/ 2850325 h 6226826"/>
              <a:gd name="connsiteX1129" fmla="*/ 3940080 w 6063377"/>
              <a:gd name="connsiteY1129" fmla="*/ 2829597 h 6226826"/>
              <a:gd name="connsiteX1130" fmla="*/ 3717550 w 6063377"/>
              <a:gd name="connsiteY1130" fmla="*/ 2815987 h 6226826"/>
              <a:gd name="connsiteX1131" fmla="*/ 3758771 w 6063377"/>
              <a:gd name="connsiteY1131" fmla="*/ 2825295 h 6226826"/>
              <a:gd name="connsiteX1132" fmla="*/ 3768783 w 6063377"/>
              <a:gd name="connsiteY1132" fmla="*/ 2909770 h 6226826"/>
              <a:gd name="connsiteX1133" fmla="*/ 3673671 w 6063377"/>
              <a:gd name="connsiteY1133" fmla="*/ 2913525 h 6226826"/>
              <a:gd name="connsiteX1134" fmla="*/ 3676799 w 6063377"/>
              <a:gd name="connsiteY1134" fmla="*/ 2825921 h 6226826"/>
              <a:gd name="connsiteX1135" fmla="*/ 3717550 w 6063377"/>
              <a:gd name="connsiteY1135" fmla="*/ 2815987 h 6226826"/>
              <a:gd name="connsiteX1136" fmla="*/ 1265426 w 6063377"/>
              <a:gd name="connsiteY1136" fmla="*/ 2811842 h 6226826"/>
              <a:gd name="connsiteX1137" fmla="*/ 1314625 w 6063377"/>
              <a:gd name="connsiteY1137" fmla="*/ 2830301 h 6226826"/>
              <a:gd name="connsiteX1138" fmla="*/ 1319005 w 6063377"/>
              <a:gd name="connsiteY1138" fmla="*/ 2927290 h 6226826"/>
              <a:gd name="connsiteX1139" fmla="*/ 1222016 w 6063377"/>
              <a:gd name="connsiteY1139" fmla="*/ 2931672 h 6226826"/>
              <a:gd name="connsiteX1140" fmla="*/ 1217634 w 6063377"/>
              <a:gd name="connsiteY1140" fmla="*/ 2834681 h 6226826"/>
              <a:gd name="connsiteX1141" fmla="*/ 1265426 w 6063377"/>
              <a:gd name="connsiteY1141" fmla="*/ 2811842 h 6226826"/>
              <a:gd name="connsiteX1142" fmla="*/ 1049389 w 6063377"/>
              <a:gd name="connsiteY1142" fmla="*/ 2790175 h 6226826"/>
              <a:gd name="connsiteX1143" fmla="*/ 1093738 w 6063377"/>
              <a:gd name="connsiteY1143" fmla="*/ 2811529 h 6226826"/>
              <a:gd name="connsiteX1144" fmla="*/ 1093113 w 6063377"/>
              <a:gd name="connsiteY1144" fmla="*/ 2907268 h 6226826"/>
              <a:gd name="connsiteX1145" fmla="*/ 996749 w 6063377"/>
              <a:gd name="connsiteY1145" fmla="*/ 2903513 h 6226826"/>
              <a:gd name="connsiteX1146" fmla="*/ 1003631 w 6063377"/>
              <a:gd name="connsiteY1146" fmla="*/ 2807774 h 6226826"/>
              <a:gd name="connsiteX1147" fmla="*/ 1049389 w 6063377"/>
              <a:gd name="connsiteY1147" fmla="*/ 2790175 h 6226826"/>
              <a:gd name="connsiteX1148" fmla="*/ 3498228 w 6063377"/>
              <a:gd name="connsiteY1148" fmla="*/ 2782666 h 6226826"/>
              <a:gd name="connsiteX1149" fmla="*/ 3543516 w 6063377"/>
              <a:gd name="connsiteY1149" fmla="*/ 2804021 h 6226826"/>
              <a:gd name="connsiteX1150" fmla="*/ 3541013 w 6063377"/>
              <a:gd name="connsiteY1150" fmla="*/ 2893501 h 6226826"/>
              <a:gd name="connsiteX1151" fmla="*/ 3450906 w 6063377"/>
              <a:gd name="connsiteY1151" fmla="*/ 2891624 h 6226826"/>
              <a:gd name="connsiteX1152" fmla="*/ 3447778 w 6063377"/>
              <a:gd name="connsiteY1152" fmla="*/ 2804021 h 6226826"/>
              <a:gd name="connsiteX1153" fmla="*/ 3498228 w 6063377"/>
              <a:gd name="connsiteY1153" fmla="*/ 2782666 h 6226826"/>
              <a:gd name="connsiteX1154" fmla="*/ 826625 w 6063377"/>
              <a:gd name="connsiteY1154" fmla="*/ 2768822 h 6226826"/>
              <a:gd name="connsiteX1155" fmla="*/ 870975 w 6063377"/>
              <a:gd name="connsiteY1155" fmla="*/ 2790254 h 6226826"/>
              <a:gd name="connsiteX1156" fmla="*/ 868471 w 6063377"/>
              <a:gd name="connsiteY1156" fmla="*/ 2885366 h 6226826"/>
              <a:gd name="connsiteX1157" fmla="*/ 782119 w 6063377"/>
              <a:gd name="connsiteY1157" fmla="*/ 2887869 h 6226826"/>
              <a:gd name="connsiteX1158" fmla="*/ 780868 w 6063377"/>
              <a:gd name="connsiteY1158" fmla="*/ 2787751 h 6226826"/>
              <a:gd name="connsiteX1159" fmla="*/ 826625 w 6063377"/>
              <a:gd name="connsiteY1159" fmla="*/ 2768822 h 6226826"/>
              <a:gd name="connsiteX1160" fmla="*/ 3274682 w 6063377"/>
              <a:gd name="connsiteY1160" fmla="*/ 2758575 h 6226826"/>
              <a:gd name="connsiteX1161" fmla="*/ 3319500 w 6063377"/>
              <a:gd name="connsiteY1161" fmla="*/ 2778990 h 6226826"/>
              <a:gd name="connsiteX1162" fmla="*/ 3323255 w 6063377"/>
              <a:gd name="connsiteY1162" fmla="*/ 2869097 h 6226826"/>
              <a:gd name="connsiteX1163" fmla="*/ 3231898 w 6063377"/>
              <a:gd name="connsiteY1163" fmla="*/ 2874729 h 6226826"/>
              <a:gd name="connsiteX1164" fmla="*/ 3229393 w 6063377"/>
              <a:gd name="connsiteY1164" fmla="*/ 2778990 h 6226826"/>
              <a:gd name="connsiteX1165" fmla="*/ 3274682 w 6063377"/>
              <a:gd name="connsiteY1165" fmla="*/ 2758575 h 6226826"/>
              <a:gd name="connsiteX1166" fmla="*/ 606051 w 6063377"/>
              <a:gd name="connsiteY1166" fmla="*/ 2748486 h 6226826"/>
              <a:gd name="connsiteX1167" fmla="*/ 650088 w 6063377"/>
              <a:gd name="connsiteY1167" fmla="*/ 2770230 h 6226826"/>
              <a:gd name="connsiteX1168" fmla="*/ 645082 w 6063377"/>
              <a:gd name="connsiteY1168" fmla="*/ 2864092 h 6226826"/>
              <a:gd name="connsiteX1169" fmla="*/ 559981 w 6063377"/>
              <a:gd name="connsiteY1169" fmla="*/ 2862214 h 6226826"/>
              <a:gd name="connsiteX1170" fmla="*/ 560606 w 6063377"/>
              <a:gd name="connsiteY1170" fmla="*/ 2767101 h 6226826"/>
              <a:gd name="connsiteX1171" fmla="*/ 606051 w 6063377"/>
              <a:gd name="connsiteY1171" fmla="*/ 2748486 h 6226826"/>
              <a:gd name="connsiteX1172" fmla="*/ 3052152 w 6063377"/>
              <a:gd name="connsiteY1172" fmla="*/ 2734562 h 6226826"/>
              <a:gd name="connsiteX1173" fmla="*/ 3097362 w 6063377"/>
              <a:gd name="connsiteY1173" fmla="*/ 2753335 h 6226826"/>
              <a:gd name="connsiteX1174" fmla="*/ 3102369 w 6063377"/>
              <a:gd name="connsiteY1174" fmla="*/ 2848448 h 6226826"/>
              <a:gd name="connsiteX1175" fmla="*/ 3006630 w 6063377"/>
              <a:gd name="connsiteY1175" fmla="*/ 2850325 h 6226826"/>
              <a:gd name="connsiteX1176" fmla="*/ 3007881 w 6063377"/>
              <a:gd name="connsiteY1176" fmla="*/ 2755213 h 6226826"/>
              <a:gd name="connsiteX1177" fmla="*/ 3052152 w 6063377"/>
              <a:gd name="connsiteY1177" fmla="*/ 2734562 h 6226826"/>
              <a:gd name="connsiteX1178" fmla="*/ 379298 w 6063377"/>
              <a:gd name="connsiteY1178" fmla="*/ 2727288 h 6226826"/>
              <a:gd name="connsiteX1179" fmla="*/ 425446 w 6063377"/>
              <a:gd name="connsiteY1179" fmla="*/ 2745201 h 6226826"/>
              <a:gd name="connsiteX1180" fmla="*/ 426698 w 6063377"/>
              <a:gd name="connsiteY1180" fmla="*/ 2835308 h 6226826"/>
              <a:gd name="connsiteX1181" fmla="*/ 338468 w 6063377"/>
              <a:gd name="connsiteY1181" fmla="*/ 2837185 h 6226826"/>
              <a:gd name="connsiteX1182" fmla="*/ 335966 w 6063377"/>
              <a:gd name="connsiteY1182" fmla="*/ 2748329 h 6226826"/>
              <a:gd name="connsiteX1183" fmla="*/ 379298 w 6063377"/>
              <a:gd name="connsiteY1183" fmla="*/ 2727288 h 6226826"/>
              <a:gd name="connsiteX1184" fmla="*/ 160758 w 6063377"/>
              <a:gd name="connsiteY1184" fmla="*/ 2716103 h 6226826"/>
              <a:gd name="connsiteX1185" fmla="*/ 201430 w 6063377"/>
              <a:gd name="connsiteY1185" fmla="*/ 2726429 h 6226826"/>
              <a:gd name="connsiteX1186" fmla="*/ 204560 w 6063377"/>
              <a:gd name="connsiteY1186" fmla="*/ 2814658 h 6226826"/>
              <a:gd name="connsiteX1187" fmla="*/ 114453 w 6063377"/>
              <a:gd name="connsiteY1187" fmla="*/ 2812154 h 6226826"/>
              <a:gd name="connsiteX1188" fmla="*/ 120085 w 6063377"/>
              <a:gd name="connsiteY1188" fmla="*/ 2724551 h 6226826"/>
              <a:gd name="connsiteX1189" fmla="*/ 160758 w 6063377"/>
              <a:gd name="connsiteY1189" fmla="*/ 2716103 h 6226826"/>
              <a:gd name="connsiteX1190" fmla="*/ 2830249 w 6063377"/>
              <a:gd name="connsiteY1190" fmla="*/ 2711801 h 6226826"/>
              <a:gd name="connsiteX1191" fmla="*/ 2878979 w 6063377"/>
              <a:gd name="connsiteY1191" fmla="*/ 2732061 h 6226826"/>
              <a:gd name="connsiteX1192" fmla="*/ 2880230 w 6063377"/>
              <a:gd name="connsiteY1192" fmla="*/ 2829050 h 6226826"/>
              <a:gd name="connsiteX1193" fmla="*/ 2783240 w 6063377"/>
              <a:gd name="connsiteY1193" fmla="*/ 2830301 h 6226826"/>
              <a:gd name="connsiteX1194" fmla="*/ 2781988 w 6063377"/>
              <a:gd name="connsiteY1194" fmla="*/ 2733311 h 6226826"/>
              <a:gd name="connsiteX1195" fmla="*/ 2830249 w 6063377"/>
              <a:gd name="connsiteY1195" fmla="*/ 2711801 h 6226826"/>
              <a:gd name="connsiteX1196" fmla="*/ 2613586 w 6063377"/>
              <a:gd name="connsiteY1196" fmla="*/ 2708907 h 6226826"/>
              <a:gd name="connsiteX1197" fmla="*/ 2661221 w 6063377"/>
              <a:gd name="connsiteY1197" fmla="*/ 2732061 h 6226826"/>
              <a:gd name="connsiteX1198" fmla="*/ 2656215 w 6063377"/>
              <a:gd name="connsiteY1198" fmla="*/ 2835308 h 6226826"/>
              <a:gd name="connsiteX1199" fmla="*/ 2557973 w 6063377"/>
              <a:gd name="connsiteY1199" fmla="*/ 2830301 h 6226826"/>
              <a:gd name="connsiteX1200" fmla="*/ 2563605 w 6063377"/>
              <a:gd name="connsiteY1200" fmla="*/ 2727054 h 6226826"/>
              <a:gd name="connsiteX1201" fmla="*/ 2613586 w 6063377"/>
              <a:gd name="connsiteY1201" fmla="*/ 2708907 h 6226826"/>
              <a:gd name="connsiteX1202" fmla="*/ 12457 w 6063377"/>
              <a:gd name="connsiteY1202" fmla="*/ 2700147 h 6226826"/>
              <a:gd name="connsiteX1203" fmla="*/ 2602 w 6063377"/>
              <a:gd name="connsiteY1203" fmla="*/ 2760218 h 6226826"/>
              <a:gd name="connsiteX1204" fmla="*/ 0 w 6063377"/>
              <a:gd name="connsiteY1204" fmla="*/ 2768697 h 6226826"/>
              <a:gd name="connsiteX1205" fmla="*/ 0 w 6063377"/>
              <a:gd name="connsiteY1205" fmla="*/ 2701036 h 6226826"/>
              <a:gd name="connsiteX1206" fmla="*/ 2381123 w 6063377"/>
              <a:gd name="connsiteY1206" fmla="*/ 2686694 h 6226826"/>
              <a:gd name="connsiteX1207" fmla="*/ 2435954 w 6063377"/>
              <a:gd name="connsiteY1207" fmla="*/ 2703277 h 6226826"/>
              <a:gd name="connsiteX1208" fmla="*/ 2442211 w 6063377"/>
              <a:gd name="connsiteY1208" fmla="*/ 2807774 h 6226826"/>
              <a:gd name="connsiteX1209" fmla="*/ 2337712 w 6063377"/>
              <a:gd name="connsiteY1209" fmla="*/ 2811529 h 6226826"/>
              <a:gd name="connsiteX1210" fmla="*/ 2331455 w 6063377"/>
              <a:gd name="connsiteY1210" fmla="*/ 2713287 h 6226826"/>
              <a:gd name="connsiteX1211" fmla="*/ 2381123 w 6063377"/>
              <a:gd name="connsiteY1211" fmla="*/ 2686694 h 6226826"/>
              <a:gd name="connsiteX1212" fmla="*/ 4641067 w 6063377"/>
              <a:gd name="connsiteY1212" fmla="*/ 2666356 h 6226826"/>
              <a:gd name="connsiteX1213" fmla="*/ 4618540 w 6063377"/>
              <a:gd name="connsiteY1213" fmla="*/ 2700772 h 6226826"/>
              <a:gd name="connsiteX1214" fmla="*/ 4570984 w 6063377"/>
              <a:gd name="connsiteY1214" fmla="*/ 2717042 h 6226826"/>
              <a:gd name="connsiteX1215" fmla="*/ 4580371 w 6063377"/>
              <a:gd name="connsiteY1215" fmla="*/ 2685755 h 6226826"/>
              <a:gd name="connsiteX1216" fmla="*/ 4641067 w 6063377"/>
              <a:gd name="connsiteY1216" fmla="*/ 2666356 h 6226826"/>
              <a:gd name="connsiteX1217" fmla="*/ 2168841 w 6063377"/>
              <a:gd name="connsiteY1217" fmla="*/ 2664011 h 6226826"/>
              <a:gd name="connsiteX1218" fmla="*/ 2220699 w 6063377"/>
              <a:gd name="connsiteY1218" fmla="*/ 2685755 h 6226826"/>
              <a:gd name="connsiteX1219" fmla="*/ 2217571 w 6063377"/>
              <a:gd name="connsiteY1219" fmla="*/ 2790879 h 6226826"/>
              <a:gd name="connsiteX1220" fmla="*/ 2112445 w 6063377"/>
              <a:gd name="connsiteY1220" fmla="*/ 2787751 h 6226826"/>
              <a:gd name="connsiteX1221" fmla="*/ 2115574 w 6063377"/>
              <a:gd name="connsiteY1221" fmla="*/ 2682626 h 6226826"/>
              <a:gd name="connsiteX1222" fmla="*/ 2168841 w 6063377"/>
              <a:gd name="connsiteY1222" fmla="*/ 2664011 h 6226826"/>
              <a:gd name="connsiteX1223" fmla="*/ 4381853 w 6063377"/>
              <a:gd name="connsiteY1223" fmla="*/ 2646021 h 6226826"/>
              <a:gd name="connsiteX1224" fmla="*/ 4422057 w 6063377"/>
              <a:gd name="connsiteY1224" fmla="*/ 2662603 h 6226826"/>
              <a:gd name="connsiteX1225" fmla="*/ 4422683 w 6063377"/>
              <a:gd name="connsiteY1225" fmla="*/ 2755213 h 6226826"/>
              <a:gd name="connsiteX1226" fmla="*/ 4356981 w 6063377"/>
              <a:gd name="connsiteY1226" fmla="*/ 2742698 h 6226826"/>
              <a:gd name="connsiteX1227" fmla="*/ 4351974 w 6063377"/>
              <a:gd name="connsiteY1227" fmla="*/ 2668860 h 6226826"/>
              <a:gd name="connsiteX1228" fmla="*/ 4381853 w 6063377"/>
              <a:gd name="connsiteY1228" fmla="*/ 2646021 h 6226826"/>
              <a:gd name="connsiteX1229" fmla="*/ 1946780 w 6063377"/>
              <a:gd name="connsiteY1229" fmla="*/ 2641718 h 6226826"/>
              <a:gd name="connsiteX1230" fmla="*/ 1999186 w 6063377"/>
              <a:gd name="connsiteY1230" fmla="*/ 2663228 h 6226826"/>
              <a:gd name="connsiteX1231" fmla="*/ 1996058 w 6063377"/>
              <a:gd name="connsiteY1231" fmla="*/ 2768978 h 6226826"/>
              <a:gd name="connsiteX1232" fmla="*/ 1890307 w 6063377"/>
              <a:gd name="connsiteY1232" fmla="*/ 2765850 h 6226826"/>
              <a:gd name="connsiteX1233" fmla="*/ 1893436 w 6063377"/>
              <a:gd name="connsiteY1233" fmla="*/ 2660099 h 6226826"/>
              <a:gd name="connsiteX1234" fmla="*/ 1946780 w 6063377"/>
              <a:gd name="connsiteY1234" fmla="*/ 2641718 h 6226826"/>
              <a:gd name="connsiteX1235" fmla="*/ 4172073 w 6063377"/>
              <a:gd name="connsiteY1235" fmla="*/ 2619817 h 6226826"/>
              <a:gd name="connsiteX1236" fmla="*/ 4212433 w 6063377"/>
              <a:gd name="connsiteY1236" fmla="*/ 2638824 h 6226826"/>
              <a:gd name="connsiteX1237" fmla="*/ 4236212 w 6063377"/>
              <a:gd name="connsiteY1237" fmla="*/ 2740821 h 6226826"/>
              <a:gd name="connsiteX1238" fmla="*/ 4132965 w 6063377"/>
              <a:gd name="connsiteY1238" fmla="*/ 2723299 h 6226826"/>
              <a:gd name="connsiteX1239" fmla="*/ 4129836 w 6063377"/>
              <a:gd name="connsiteY1239" fmla="*/ 2640702 h 6226826"/>
              <a:gd name="connsiteX1240" fmla="*/ 4172073 w 6063377"/>
              <a:gd name="connsiteY1240" fmla="*/ 2619817 h 6226826"/>
              <a:gd name="connsiteX1241" fmla="*/ 1720653 w 6063377"/>
              <a:gd name="connsiteY1241" fmla="*/ 2619270 h 6226826"/>
              <a:gd name="connsiteX1242" fmla="*/ 1773920 w 6063377"/>
              <a:gd name="connsiteY1242" fmla="*/ 2638199 h 6226826"/>
              <a:gd name="connsiteX1243" fmla="*/ 1776423 w 6063377"/>
              <a:gd name="connsiteY1243" fmla="*/ 2743323 h 6226826"/>
              <a:gd name="connsiteX1244" fmla="*/ 1671297 w 6063377"/>
              <a:gd name="connsiteY1244" fmla="*/ 2745826 h 6226826"/>
              <a:gd name="connsiteX1245" fmla="*/ 1668794 w 6063377"/>
              <a:gd name="connsiteY1245" fmla="*/ 2640702 h 6226826"/>
              <a:gd name="connsiteX1246" fmla="*/ 1720653 w 6063377"/>
              <a:gd name="connsiteY1246" fmla="*/ 2619270 h 6226826"/>
              <a:gd name="connsiteX1247" fmla="*/ 3964014 w 6063377"/>
              <a:gd name="connsiteY1247" fmla="*/ 2608867 h 6226826"/>
              <a:gd name="connsiteX1248" fmla="*/ 4005313 w 6063377"/>
              <a:gd name="connsiteY1248" fmla="*/ 2629439 h 6226826"/>
              <a:gd name="connsiteX1249" fmla="*/ 4024712 w 6063377"/>
              <a:gd name="connsiteY1249" fmla="*/ 2729557 h 6226826"/>
              <a:gd name="connsiteX1250" fmla="*/ 3923342 w 6063377"/>
              <a:gd name="connsiteY1250" fmla="*/ 2716417 h 6226826"/>
              <a:gd name="connsiteX1251" fmla="*/ 3917083 w 6063377"/>
              <a:gd name="connsiteY1251" fmla="*/ 2628187 h 6226826"/>
              <a:gd name="connsiteX1252" fmla="*/ 3964014 w 6063377"/>
              <a:gd name="connsiteY1252" fmla="*/ 2608867 h 6226826"/>
              <a:gd name="connsiteX1253" fmla="*/ 1503912 w 6063377"/>
              <a:gd name="connsiteY1253" fmla="*/ 2596978 h 6226826"/>
              <a:gd name="connsiteX1254" fmla="*/ 1552407 w 6063377"/>
              <a:gd name="connsiteY1254" fmla="*/ 2618800 h 6226826"/>
              <a:gd name="connsiteX1255" fmla="*/ 1551155 w 6063377"/>
              <a:gd name="connsiteY1255" fmla="*/ 2723299 h 6226826"/>
              <a:gd name="connsiteX1256" fmla="*/ 1446657 w 6063377"/>
              <a:gd name="connsiteY1256" fmla="*/ 2719544 h 6226826"/>
              <a:gd name="connsiteX1257" fmla="*/ 1453539 w 6063377"/>
              <a:gd name="connsiteY1257" fmla="*/ 2615046 h 6226826"/>
              <a:gd name="connsiteX1258" fmla="*/ 1503912 w 6063377"/>
              <a:gd name="connsiteY1258" fmla="*/ 2596978 h 6226826"/>
              <a:gd name="connsiteX1259" fmla="*/ 3738200 w 6063377"/>
              <a:gd name="connsiteY1259" fmla="*/ 2594397 h 6226826"/>
              <a:gd name="connsiteX1260" fmla="*/ 3779420 w 6063377"/>
              <a:gd name="connsiteY1260" fmla="*/ 2602531 h 6226826"/>
              <a:gd name="connsiteX1261" fmla="*/ 3786930 w 6063377"/>
              <a:gd name="connsiteY1261" fmla="*/ 2690760 h 6226826"/>
              <a:gd name="connsiteX1262" fmla="*/ 3696823 w 6063377"/>
              <a:gd name="connsiteY1262" fmla="*/ 2692638 h 6226826"/>
              <a:gd name="connsiteX1263" fmla="*/ 3697449 w 6063377"/>
              <a:gd name="connsiteY1263" fmla="*/ 2605035 h 6226826"/>
              <a:gd name="connsiteX1264" fmla="*/ 3738200 w 6063377"/>
              <a:gd name="connsiteY1264" fmla="*/ 2594397 h 6226826"/>
              <a:gd name="connsiteX1265" fmla="*/ 1291159 w 6063377"/>
              <a:gd name="connsiteY1265" fmla="*/ 2588139 h 6226826"/>
              <a:gd name="connsiteX1266" fmla="*/ 1342783 w 6063377"/>
              <a:gd name="connsiteY1266" fmla="*/ 2611292 h 6226826"/>
              <a:gd name="connsiteX1267" fmla="*/ 1341532 w 6063377"/>
              <a:gd name="connsiteY1267" fmla="*/ 2708907 h 6226826"/>
              <a:gd name="connsiteX1268" fmla="*/ 1238284 w 6063377"/>
              <a:gd name="connsiteY1268" fmla="*/ 2707657 h 6226826"/>
              <a:gd name="connsiteX1269" fmla="*/ 1239536 w 6063377"/>
              <a:gd name="connsiteY1269" fmla="*/ 2610040 h 6226826"/>
              <a:gd name="connsiteX1270" fmla="*/ 1291159 w 6063377"/>
              <a:gd name="connsiteY1270" fmla="*/ 2588139 h 6226826"/>
              <a:gd name="connsiteX1271" fmla="*/ 1071681 w 6063377"/>
              <a:gd name="connsiteY1271" fmla="*/ 2567959 h 6226826"/>
              <a:gd name="connsiteX1272" fmla="*/ 1119394 w 6063377"/>
              <a:gd name="connsiteY1272" fmla="*/ 2591268 h 6226826"/>
              <a:gd name="connsiteX1273" fmla="*/ 1115013 w 6063377"/>
              <a:gd name="connsiteY1273" fmla="*/ 2687632 h 6226826"/>
              <a:gd name="connsiteX1274" fmla="*/ 1018650 w 6063377"/>
              <a:gd name="connsiteY1274" fmla="*/ 2683252 h 6226826"/>
              <a:gd name="connsiteX1275" fmla="*/ 1023030 w 6063377"/>
              <a:gd name="connsiteY1275" fmla="*/ 2586888 h 6226826"/>
              <a:gd name="connsiteX1276" fmla="*/ 1071681 w 6063377"/>
              <a:gd name="connsiteY1276" fmla="*/ 2567959 h 6226826"/>
              <a:gd name="connsiteX1277" fmla="*/ 3515983 w 6063377"/>
              <a:gd name="connsiteY1277" fmla="*/ 2559981 h 6226826"/>
              <a:gd name="connsiteX1278" fmla="*/ 3561662 w 6063377"/>
              <a:gd name="connsiteY1278" fmla="*/ 2578753 h 6226826"/>
              <a:gd name="connsiteX1279" fmla="*/ 3571674 w 6063377"/>
              <a:gd name="connsiteY1279" fmla="*/ 2664480 h 6226826"/>
              <a:gd name="connsiteX1280" fmla="*/ 3475310 w 6063377"/>
              <a:gd name="connsiteY1280" fmla="*/ 2671988 h 6226826"/>
              <a:gd name="connsiteX1281" fmla="*/ 3472182 w 6063377"/>
              <a:gd name="connsiteY1281" fmla="*/ 2582508 h 6226826"/>
              <a:gd name="connsiteX1282" fmla="*/ 3515983 w 6063377"/>
              <a:gd name="connsiteY1282" fmla="*/ 2559981 h 6226826"/>
              <a:gd name="connsiteX1283" fmla="*/ 848291 w 6063377"/>
              <a:gd name="connsiteY1283" fmla="*/ 2547466 h 6226826"/>
              <a:gd name="connsiteX1284" fmla="*/ 895378 w 6063377"/>
              <a:gd name="connsiteY1284" fmla="*/ 2569992 h 6226826"/>
              <a:gd name="connsiteX1285" fmla="*/ 896004 w 6063377"/>
              <a:gd name="connsiteY1285" fmla="*/ 2659474 h 6226826"/>
              <a:gd name="connsiteX1286" fmla="*/ 800891 w 6063377"/>
              <a:gd name="connsiteY1286" fmla="*/ 2663228 h 6226826"/>
              <a:gd name="connsiteX1287" fmla="*/ 800265 w 6063377"/>
              <a:gd name="connsiteY1287" fmla="*/ 2568116 h 6226826"/>
              <a:gd name="connsiteX1288" fmla="*/ 848291 w 6063377"/>
              <a:gd name="connsiteY1288" fmla="*/ 2547466 h 6226826"/>
              <a:gd name="connsiteX1289" fmla="*/ 3298382 w 6063377"/>
              <a:gd name="connsiteY1289" fmla="*/ 2537454 h 6226826"/>
              <a:gd name="connsiteX1290" fmla="*/ 3342652 w 6063377"/>
              <a:gd name="connsiteY1290" fmla="*/ 2557477 h 6226826"/>
              <a:gd name="connsiteX1291" fmla="*/ 3340150 w 6063377"/>
              <a:gd name="connsiteY1291" fmla="*/ 2652591 h 6226826"/>
              <a:gd name="connsiteX1292" fmla="*/ 3250670 w 6063377"/>
              <a:gd name="connsiteY1292" fmla="*/ 2650087 h 6226826"/>
              <a:gd name="connsiteX1293" fmla="*/ 3253172 w 6063377"/>
              <a:gd name="connsiteY1293" fmla="*/ 2554975 h 6226826"/>
              <a:gd name="connsiteX1294" fmla="*/ 3298382 w 6063377"/>
              <a:gd name="connsiteY1294" fmla="*/ 2537454 h 6226826"/>
              <a:gd name="connsiteX1295" fmla="*/ 626778 w 6063377"/>
              <a:gd name="connsiteY1295" fmla="*/ 2526034 h 6226826"/>
              <a:gd name="connsiteX1296" fmla="*/ 671362 w 6063377"/>
              <a:gd name="connsiteY1296" fmla="*/ 2547465 h 6226826"/>
              <a:gd name="connsiteX1297" fmla="*/ 667609 w 6063377"/>
              <a:gd name="connsiteY1297" fmla="*/ 2641954 h 6226826"/>
              <a:gd name="connsiteX1298" fmla="*/ 581255 w 6063377"/>
              <a:gd name="connsiteY1298" fmla="*/ 2640702 h 6226826"/>
              <a:gd name="connsiteX1299" fmla="*/ 581255 w 6063377"/>
              <a:gd name="connsiteY1299" fmla="*/ 2544963 h 6226826"/>
              <a:gd name="connsiteX1300" fmla="*/ 626778 w 6063377"/>
              <a:gd name="connsiteY1300" fmla="*/ 2526034 h 6226826"/>
              <a:gd name="connsiteX1301" fmla="*/ 3065841 w 6063377"/>
              <a:gd name="connsiteY1301" fmla="*/ 2524392 h 6226826"/>
              <a:gd name="connsiteX1302" fmla="*/ 3113007 w 6063377"/>
              <a:gd name="connsiteY1302" fmla="*/ 2547465 h 6226826"/>
              <a:gd name="connsiteX1303" fmla="*/ 3107374 w 6063377"/>
              <a:gd name="connsiteY1303" fmla="*/ 2643204 h 6226826"/>
              <a:gd name="connsiteX1304" fmla="*/ 3017268 w 6063377"/>
              <a:gd name="connsiteY1304" fmla="*/ 2640702 h 6226826"/>
              <a:gd name="connsiteX1305" fmla="*/ 3017268 w 6063377"/>
              <a:gd name="connsiteY1305" fmla="*/ 2544963 h 6226826"/>
              <a:gd name="connsiteX1306" fmla="*/ 3065841 w 6063377"/>
              <a:gd name="connsiteY1306" fmla="*/ 2524392 h 6226826"/>
              <a:gd name="connsiteX1307" fmla="*/ 406675 w 6063377"/>
              <a:gd name="connsiteY1307" fmla="*/ 2504759 h 6226826"/>
              <a:gd name="connsiteX1308" fmla="*/ 450476 w 6063377"/>
              <a:gd name="connsiteY1308" fmla="*/ 2528068 h 6226826"/>
              <a:gd name="connsiteX1309" fmla="*/ 449851 w 6063377"/>
              <a:gd name="connsiteY1309" fmla="*/ 2616298 h 6226826"/>
              <a:gd name="connsiteX1310" fmla="*/ 356615 w 6063377"/>
              <a:gd name="connsiteY1310" fmla="*/ 2613170 h 6226826"/>
              <a:gd name="connsiteX1311" fmla="*/ 360995 w 6063377"/>
              <a:gd name="connsiteY1311" fmla="*/ 2523688 h 6226826"/>
              <a:gd name="connsiteX1312" fmla="*/ 406675 w 6063377"/>
              <a:gd name="connsiteY1312" fmla="*/ 2504759 h 6226826"/>
              <a:gd name="connsiteX1313" fmla="*/ 0 w 6063377"/>
              <a:gd name="connsiteY1313" fmla="*/ 2504124 h 6226826"/>
              <a:gd name="connsiteX1314" fmla="*/ 3696 w 6063377"/>
              <a:gd name="connsiteY1314" fmla="*/ 2507419 h 6226826"/>
              <a:gd name="connsiteX1315" fmla="*/ 23095 w 6063377"/>
              <a:gd name="connsiteY1315" fmla="*/ 2607538 h 6226826"/>
              <a:gd name="connsiteX1316" fmla="*/ 0 w 6063377"/>
              <a:gd name="connsiteY1316" fmla="*/ 2605895 h 6226826"/>
              <a:gd name="connsiteX1317" fmla="*/ 2841512 w 6063377"/>
              <a:gd name="connsiteY1317" fmla="*/ 2500927 h 6226826"/>
              <a:gd name="connsiteX1318" fmla="*/ 2890242 w 6063377"/>
              <a:gd name="connsiteY1318" fmla="*/ 2521185 h 6226826"/>
              <a:gd name="connsiteX1319" fmla="*/ 2891494 w 6063377"/>
              <a:gd name="connsiteY1319" fmla="*/ 2618175 h 6226826"/>
              <a:gd name="connsiteX1320" fmla="*/ 2794504 w 6063377"/>
              <a:gd name="connsiteY1320" fmla="*/ 2619427 h 6226826"/>
              <a:gd name="connsiteX1321" fmla="*/ 2793252 w 6063377"/>
              <a:gd name="connsiteY1321" fmla="*/ 2522436 h 6226826"/>
              <a:gd name="connsiteX1322" fmla="*/ 2841512 w 6063377"/>
              <a:gd name="connsiteY1322" fmla="*/ 2500927 h 6226826"/>
              <a:gd name="connsiteX1323" fmla="*/ 180234 w 6063377"/>
              <a:gd name="connsiteY1323" fmla="*/ 2494904 h 6226826"/>
              <a:gd name="connsiteX1324" fmla="*/ 221455 w 6063377"/>
              <a:gd name="connsiteY1324" fmla="*/ 2503039 h 6226826"/>
              <a:gd name="connsiteX1325" fmla="*/ 228964 w 6063377"/>
              <a:gd name="connsiteY1325" fmla="*/ 2591268 h 6226826"/>
              <a:gd name="connsiteX1326" fmla="*/ 138857 w 6063377"/>
              <a:gd name="connsiteY1326" fmla="*/ 2593146 h 6226826"/>
              <a:gd name="connsiteX1327" fmla="*/ 139482 w 6063377"/>
              <a:gd name="connsiteY1327" fmla="*/ 2505541 h 6226826"/>
              <a:gd name="connsiteX1328" fmla="*/ 180234 w 6063377"/>
              <a:gd name="connsiteY1328" fmla="*/ 2494904 h 6226826"/>
              <a:gd name="connsiteX1329" fmla="*/ 2626258 w 6063377"/>
              <a:gd name="connsiteY1329" fmla="*/ 2476444 h 6226826"/>
              <a:gd name="connsiteX1330" fmla="*/ 2676239 w 6063377"/>
              <a:gd name="connsiteY1330" fmla="*/ 2503039 h 6226826"/>
              <a:gd name="connsiteX1331" fmla="*/ 2670607 w 6063377"/>
              <a:gd name="connsiteY1331" fmla="*/ 2600028 h 6226826"/>
              <a:gd name="connsiteX1332" fmla="*/ 2565482 w 6063377"/>
              <a:gd name="connsiteY1332" fmla="*/ 2593146 h 6226826"/>
              <a:gd name="connsiteX1333" fmla="*/ 2572992 w 6063377"/>
              <a:gd name="connsiteY1333" fmla="*/ 2494904 h 6226826"/>
              <a:gd name="connsiteX1334" fmla="*/ 2626258 w 6063377"/>
              <a:gd name="connsiteY1334" fmla="*/ 2476444 h 6226826"/>
              <a:gd name="connsiteX1335" fmla="*/ 2412254 w 6063377"/>
              <a:gd name="connsiteY1335" fmla="*/ 2464712 h 6226826"/>
              <a:gd name="connsiteX1336" fmla="*/ 2464111 w 6063377"/>
              <a:gd name="connsiteY1336" fmla="*/ 2486144 h 6226826"/>
              <a:gd name="connsiteX1337" fmla="*/ 2461610 w 6063377"/>
              <a:gd name="connsiteY1337" fmla="*/ 2591268 h 6226826"/>
              <a:gd name="connsiteX1338" fmla="*/ 2356484 w 6063377"/>
              <a:gd name="connsiteY1338" fmla="*/ 2588766 h 6226826"/>
              <a:gd name="connsiteX1339" fmla="*/ 2358988 w 6063377"/>
              <a:gd name="connsiteY1339" fmla="*/ 2483640 h 6226826"/>
              <a:gd name="connsiteX1340" fmla="*/ 2412254 w 6063377"/>
              <a:gd name="connsiteY1340" fmla="*/ 2464712 h 6226826"/>
              <a:gd name="connsiteX1341" fmla="*/ 2187847 w 6063377"/>
              <a:gd name="connsiteY1341" fmla="*/ 2440776 h 6226826"/>
              <a:gd name="connsiteX1342" fmla="*/ 2240723 w 6063377"/>
              <a:gd name="connsiteY1342" fmla="*/ 2460488 h 6226826"/>
              <a:gd name="connsiteX1343" fmla="*/ 2243851 w 6063377"/>
              <a:gd name="connsiteY1343" fmla="*/ 2566239 h 6226826"/>
              <a:gd name="connsiteX1344" fmla="*/ 2138101 w 6063377"/>
              <a:gd name="connsiteY1344" fmla="*/ 2571869 h 6226826"/>
              <a:gd name="connsiteX1345" fmla="*/ 2134972 w 6063377"/>
              <a:gd name="connsiteY1345" fmla="*/ 2460488 h 6226826"/>
              <a:gd name="connsiteX1346" fmla="*/ 2187847 w 6063377"/>
              <a:gd name="connsiteY1346" fmla="*/ 2440776 h 6226826"/>
              <a:gd name="connsiteX1347" fmla="*/ 4404459 w 6063377"/>
              <a:gd name="connsiteY1347" fmla="*/ 2434363 h 6226826"/>
              <a:gd name="connsiteX1348" fmla="*/ 4412046 w 6063377"/>
              <a:gd name="connsiteY1348" fmla="*/ 2436084 h 6226826"/>
              <a:gd name="connsiteX1349" fmla="*/ 4419554 w 6063377"/>
              <a:gd name="connsiteY1349" fmla="*/ 2447973 h 6226826"/>
              <a:gd name="connsiteX1350" fmla="*/ 4428315 w 6063377"/>
              <a:gd name="connsiteY1350" fmla="*/ 2536828 h 6226826"/>
              <a:gd name="connsiteX1351" fmla="*/ 4399530 w 6063377"/>
              <a:gd name="connsiteY1351" fmla="*/ 2534325 h 6226826"/>
              <a:gd name="connsiteX1352" fmla="*/ 4362611 w 6063377"/>
              <a:gd name="connsiteY1352" fmla="*/ 2482389 h 6226826"/>
              <a:gd name="connsiteX1353" fmla="*/ 4398279 w 6063377"/>
              <a:gd name="connsiteY1353" fmla="*/ 2435458 h 6226826"/>
              <a:gd name="connsiteX1354" fmla="*/ 4404459 w 6063377"/>
              <a:gd name="connsiteY1354" fmla="*/ 2434363 h 6226826"/>
              <a:gd name="connsiteX1355" fmla="*/ 1967195 w 6063377"/>
              <a:gd name="connsiteY1355" fmla="*/ 2418328 h 6226826"/>
              <a:gd name="connsiteX1356" fmla="*/ 2020462 w 6063377"/>
              <a:gd name="connsiteY1356" fmla="*/ 2438586 h 6226826"/>
              <a:gd name="connsiteX1357" fmla="*/ 2022965 w 6063377"/>
              <a:gd name="connsiteY1357" fmla="*/ 2545589 h 6226826"/>
              <a:gd name="connsiteX1358" fmla="*/ 1915963 w 6063377"/>
              <a:gd name="connsiteY1358" fmla="*/ 2550595 h 6226826"/>
              <a:gd name="connsiteX1359" fmla="*/ 1913459 w 6063377"/>
              <a:gd name="connsiteY1359" fmla="*/ 2437961 h 6226826"/>
              <a:gd name="connsiteX1360" fmla="*/ 1967195 w 6063377"/>
              <a:gd name="connsiteY1360" fmla="*/ 2418328 h 6226826"/>
              <a:gd name="connsiteX1361" fmla="*/ 4193270 w 6063377"/>
              <a:gd name="connsiteY1361" fmla="*/ 2410898 h 6226826"/>
              <a:gd name="connsiteX1362" fmla="*/ 4234335 w 6063377"/>
              <a:gd name="connsiteY1362" fmla="*/ 2419189 h 6226826"/>
              <a:gd name="connsiteX1363" fmla="*/ 4257487 w 6063377"/>
              <a:gd name="connsiteY1363" fmla="*/ 2518056 h 6226826"/>
              <a:gd name="connsiteX1364" fmla="*/ 4155492 w 6063377"/>
              <a:gd name="connsiteY1364" fmla="*/ 2501787 h 6226826"/>
              <a:gd name="connsiteX1365" fmla="*/ 4151737 w 6063377"/>
              <a:gd name="connsiteY1365" fmla="*/ 2422317 h 6226826"/>
              <a:gd name="connsiteX1366" fmla="*/ 4193270 w 6063377"/>
              <a:gd name="connsiteY1366" fmla="*/ 2410898 h 6226826"/>
              <a:gd name="connsiteX1367" fmla="*/ 1750454 w 6063377"/>
              <a:gd name="connsiteY1367" fmla="*/ 2396897 h 6226826"/>
              <a:gd name="connsiteX1368" fmla="*/ 1801452 w 6063377"/>
              <a:gd name="connsiteY1368" fmla="*/ 2420441 h 6226826"/>
              <a:gd name="connsiteX1369" fmla="*/ 1796445 w 6063377"/>
              <a:gd name="connsiteY1369" fmla="*/ 2526191 h 6226826"/>
              <a:gd name="connsiteX1370" fmla="*/ 1690696 w 6063377"/>
              <a:gd name="connsiteY1370" fmla="*/ 2523688 h 6226826"/>
              <a:gd name="connsiteX1371" fmla="*/ 1695701 w 6063377"/>
              <a:gd name="connsiteY1371" fmla="*/ 2412306 h 6226826"/>
              <a:gd name="connsiteX1372" fmla="*/ 1750454 w 6063377"/>
              <a:gd name="connsiteY1372" fmla="*/ 2396897 h 6226826"/>
              <a:gd name="connsiteX1373" fmla="*/ 3966126 w 6063377"/>
              <a:gd name="connsiteY1373" fmla="*/ 2384930 h 6226826"/>
              <a:gd name="connsiteX1374" fmla="*/ 4005940 w 6063377"/>
              <a:gd name="connsiteY1374" fmla="*/ 2387276 h 6226826"/>
              <a:gd name="connsiteX1375" fmla="*/ 4017202 w 6063377"/>
              <a:gd name="connsiteY1375" fmla="*/ 2481764 h 6226826"/>
              <a:gd name="connsiteX1376" fmla="*/ 3911453 w 6063377"/>
              <a:gd name="connsiteY1376" fmla="*/ 2474880 h 6226826"/>
              <a:gd name="connsiteX1377" fmla="*/ 3937107 w 6063377"/>
              <a:gd name="connsiteY1377" fmla="*/ 2391030 h 6226826"/>
              <a:gd name="connsiteX1378" fmla="*/ 3966126 w 6063377"/>
              <a:gd name="connsiteY1378" fmla="*/ 2384930 h 6226826"/>
              <a:gd name="connsiteX1379" fmla="*/ 1521589 w 6063377"/>
              <a:gd name="connsiteY1379" fmla="*/ 2374839 h 6226826"/>
              <a:gd name="connsiteX1380" fmla="*/ 1571805 w 6063377"/>
              <a:gd name="connsiteY1380" fmla="*/ 2393533 h 6226826"/>
              <a:gd name="connsiteX1381" fmla="*/ 1577437 w 6063377"/>
              <a:gd name="connsiteY1381" fmla="*/ 2498659 h 6226826"/>
              <a:gd name="connsiteX1382" fmla="*/ 1471686 w 6063377"/>
              <a:gd name="connsiteY1382" fmla="*/ 2501161 h 6226826"/>
              <a:gd name="connsiteX1383" fmla="*/ 1472313 w 6063377"/>
              <a:gd name="connsiteY1383" fmla="*/ 2396037 h 6226826"/>
              <a:gd name="connsiteX1384" fmla="*/ 1521589 w 6063377"/>
              <a:gd name="connsiteY1384" fmla="*/ 2374839 h 6226826"/>
              <a:gd name="connsiteX1385" fmla="*/ 3767297 w 6063377"/>
              <a:gd name="connsiteY1385" fmla="*/ 2361151 h 6226826"/>
              <a:gd name="connsiteX1386" fmla="*/ 3807579 w 6063377"/>
              <a:gd name="connsiteY1386" fmla="*/ 2386025 h 6226826"/>
              <a:gd name="connsiteX1387" fmla="*/ 3805702 w 6063377"/>
              <a:gd name="connsiteY1387" fmla="*/ 2467370 h 6226826"/>
              <a:gd name="connsiteX1388" fmla="*/ 3717472 w 6063377"/>
              <a:gd name="connsiteY1388" fmla="*/ 2470500 h 6226826"/>
              <a:gd name="connsiteX1389" fmla="*/ 3719976 w 6063377"/>
              <a:gd name="connsiteY1389" fmla="*/ 2380393 h 6226826"/>
              <a:gd name="connsiteX1390" fmla="*/ 3767297 w 6063377"/>
              <a:gd name="connsiteY1390" fmla="*/ 2361151 h 6226826"/>
              <a:gd name="connsiteX1391" fmla="*/ 1297183 w 6063377"/>
              <a:gd name="connsiteY1391" fmla="*/ 2354972 h 6226826"/>
              <a:gd name="connsiteX1392" fmla="*/ 1350292 w 6063377"/>
              <a:gd name="connsiteY1392" fmla="*/ 2374136 h 6226826"/>
              <a:gd name="connsiteX1393" fmla="*/ 1356550 w 6063377"/>
              <a:gd name="connsiteY1393" fmla="*/ 2472377 h 6226826"/>
              <a:gd name="connsiteX1394" fmla="*/ 1250173 w 6063377"/>
              <a:gd name="connsiteY1394" fmla="*/ 2477382 h 6226826"/>
              <a:gd name="connsiteX1395" fmla="*/ 1246419 w 6063377"/>
              <a:gd name="connsiteY1395" fmla="*/ 2380393 h 6226826"/>
              <a:gd name="connsiteX1396" fmla="*/ 1297183 w 6063377"/>
              <a:gd name="connsiteY1396" fmla="*/ 2354972 h 6226826"/>
              <a:gd name="connsiteX1397" fmla="*/ 1094129 w 6063377"/>
              <a:gd name="connsiteY1397" fmla="*/ 2346290 h 6226826"/>
              <a:gd name="connsiteX1398" fmla="*/ 1141921 w 6063377"/>
              <a:gd name="connsiteY1398" fmla="*/ 2369130 h 6226826"/>
              <a:gd name="connsiteX1399" fmla="*/ 1137540 w 6063377"/>
              <a:gd name="connsiteY1399" fmla="*/ 2466120 h 6226826"/>
              <a:gd name="connsiteX1400" fmla="*/ 1040550 w 6063377"/>
              <a:gd name="connsiteY1400" fmla="*/ 2461740 h 6226826"/>
              <a:gd name="connsiteX1401" fmla="*/ 1044930 w 6063377"/>
              <a:gd name="connsiteY1401" fmla="*/ 2364749 h 6226826"/>
              <a:gd name="connsiteX1402" fmla="*/ 1094129 w 6063377"/>
              <a:gd name="connsiteY1402" fmla="*/ 2346290 h 6226826"/>
              <a:gd name="connsiteX1403" fmla="*/ 3544142 w 6063377"/>
              <a:gd name="connsiteY1403" fmla="*/ 2338312 h 6226826"/>
              <a:gd name="connsiteX1404" fmla="*/ 3587944 w 6063377"/>
              <a:gd name="connsiteY1404" fmla="*/ 2361621 h 6226826"/>
              <a:gd name="connsiteX1405" fmla="*/ 3583564 w 6063377"/>
              <a:gd name="connsiteY1405" fmla="*/ 2451101 h 6226826"/>
              <a:gd name="connsiteX1406" fmla="*/ 3495334 w 6063377"/>
              <a:gd name="connsiteY1406" fmla="*/ 2450476 h 6226826"/>
              <a:gd name="connsiteX1407" fmla="*/ 3498464 w 6063377"/>
              <a:gd name="connsiteY1407" fmla="*/ 2357241 h 6226826"/>
              <a:gd name="connsiteX1408" fmla="*/ 3544142 w 6063377"/>
              <a:gd name="connsiteY1408" fmla="*/ 2338312 h 6226826"/>
              <a:gd name="connsiteX1409" fmla="*/ 3307612 w 6063377"/>
              <a:gd name="connsiteY1409" fmla="*/ 2326500 h 6226826"/>
              <a:gd name="connsiteX1410" fmla="*/ 3355168 w 6063377"/>
              <a:gd name="connsiteY1410" fmla="*/ 2347229 h 6226826"/>
              <a:gd name="connsiteX1411" fmla="*/ 3355794 w 6063377"/>
              <a:gd name="connsiteY1411" fmla="*/ 2436710 h 6226826"/>
              <a:gd name="connsiteX1412" fmla="*/ 3260682 w 6063377"/>
              <a:gd name="connsiteY1412" fmla="*/ 2437961 h 6226826"/>
              <a:gd name="connsiteX1413" fmla="*/ 3260055 w 6063377"/>
              <a:gd name="connsiteY1413" fmla="*/ 2348479 h 6226826"/>
              <a:gd name="connsiteX1414" fmla="*/ 3307612 w 6063377"/>
              <a:gd name="connsiteY1414" fmla="*/ 2326500 h 6226826"/>
              <a:gd name="connsiteX1415" fmla="*/ 867142 w 6063377"/>
              <a:gd name="connsiteY1415" fmla="*/ 2325250 h 6226826"/>
              <a:gd name="connsiteX1416" fmla="*/ 915402 w 6063377"/>
              <a:gd name="connsiteY1416" fmla="*/ 2345351 h 6226826"/>
              <a:gd name="connsiteX1417" fmla="*/ 915402 w 6063377"/>
              <a:gd name="connsiteY1417" fmla="*/ 2441090 h 6226826"/>
              <a:gd name="connsiteX1418" fmla="*/ 820289 w 6063377"/>
              <a:gd name="connsiteY1418" fmla="*/ 2437961 h 6226826"/>
              <a:gd name="connsiteX1419" fmla="*/ 820289 w 6063377"/>
              <a:gd name="connsiteY1419" fmla="*/ 2347854 h 6226826"/>
              <a:gd name="connsiteX1420" fmla="*/ 867142 w 6063377"/>
              <a:gd name="connsiteY1420" fmla="*/ 2325250 h 6226826"/>
              <a:gd name="connsiteX1421" fmla="*/ 0 w 6063377"/>
              <a:gd name="connsiteY1421" fmla="*/ 2307621 h 6226826"/>
              <a:gd name="connsiteX1422" fmla="*/ 14647 w 6063377"/>
              <a:gd name="connsiteY1422" fmla="*/ 2314221 h 6226826"/>
              <a:gd name="connsiteX1423" fmla="*/ 8703 w 6063377"/>
              <a:gd name="connsiteY1423" fmla="*/ 2363498 h 6226826"/>
              <a:gd name="connsiteX1424" fmla="*/ 0 w 6063377"/>
              <a:gd name="connsiteY1424" fmla="*/ 2368702 h 6226826"/>
              <a:gd name="connsiteX1425" fmla="*/ 646725 w 6063377"/>
              <a:gd name="connsiteY1425" fmla="*/ 2304443 h 6226826"/>
              <a:gd name="connsiteX1426" fmla="*/ 694516 w 6063377"/>
              <a:gd name="connsiteY1426" fmla="*/ 2325953 h 6226826"/>
              <a:gd name="connsiteX1427" fmla="*/ 699521 w 6063377"/>
              <a:gd name="connsiteY1427" fmla="*/ 2411054 h 6226826"/>
              <a:gd name="connsiteX1428" fmla="*/ 600654 w 6063377"/>
              <a:gd name="connsiteY1428" fmla="*/ 2416060 h 6226826"/>
              <a:gd name="connsiteX1429" fmla="*/ 599402 w 6063377"/>
              <a:gd name="connsiteY1429" fmla="*/ 2326579 h 6226826"/>
              <a:gd name="connsiteX1430" fmla="*/ 646725 w 6063377"/>
              <a:gd name="connsiteY1430" fmla="*/ 2304443 h 6226826"/>
              <a:gd name="connsiteX1431" fmla="*/ 3087585 w 6063377"/>
              <a:gd name="connsiteY1431" fmla="*/ 2301863 h 6226826"/>
              <a:gd name="connsiteX1432" fmla="*/ 3132404 w 6063377"/>
              <a:gd name="connsiteY1432" fmla="*/ 2322199 h 6226826"/>
              <a:gd name="connsiteX1433" fmla="*/ 3134281 w 6063377"/>
              <a:gd name="connsiteY1433" fmla="*/ 2417937 h 6226826"/>
              <a:gd name="connsiteX1434" fmla="*/ 3037917 w 6063377"/>
              <a:gd name="connsiteY1434" fmla="*/ 2416686 h 6226826"/>
              <a:gd name="connsiteX1435" fmla="*/ 3042297 w 6063377"/>
              <a:gd name="connsiteY1435" fmla="*/ 2320947 h 6226826"/>
              <a:gd name="connsiteX1436" fmla="*/ 3087585 w 6063377"/>
              <a:gd name="connsiteY1436" fmla="*/ 2301863 h 6226826"/>
              <a:gd name="connsiteX1437" fmla="*/ 412697 w 6063377"/>
              <a:gd name="connsiteY1437" fmla="*/ 2294432 h 6226826"/>
              <a:gd name="connsiteX1438" fmla="*/ 459236 w 6063377"/>
              <a:gd name="connsiteY1438" fmla="*/ 2312813 h 6226826"/>
              <a:gd name="connsiteX1439" fmla="*/ 460489 w 6063377"/>
              <a:gd name="connsiteY1439" fmla="*/ 2403545 h 6226826"/>
              <a:gd name="connsiteX1440" fmla="*/ 371007 w 6063377"/>
              <a:gd name="connsiteY1440" fmla="*/ 2405422 h 6226826"/>
              <a:gd name="connsiteX1441" fmla="*/ 368504 w 6063377"/>
              <a:gd name="connsiteY1441" fmla="*/ 2315942 h 6226826"/>
              <a:gd name="connsiteX1442" fmla="*/ 412697 w 6063377"/>
              <a:gd name="connsiteY1442" fmla="*/ 2294432 h 6226826"/>
              <a:gd name="connsiteX1443" fmla="*/ 225835 w 6063377"/>
              <a:gd name="connsiteY1443" fmla="*/ 2279649 h 6226826"/>
              <a:gd name="connsiteX1444" fmla="*/ 238349 w 6063377"/>
              <a:gd name="connsiteY1444" fmla="*/ 2380393 h 6226826"/>
              <a:gd name="connsiteX1445" fmla="*/ 151997 w 6063377"/>
              <a:gd name="connsiteY1445" fmla="*/ 2381018 h 6226826"/>
              <a:gd name="connsiteX1446" fmla="*/ 160758 w 6063377"/>
              <a:gd name="connsiteY1446" fmla="*/ 2290286 h 6226826"/>
              <a:gd name="connsiteX1447" fmla="*/ 225835 w 6063377"/>
              <a:gd name="connsiteY1447" fmla="*/ 2279649 h 6226826"/>
              <a:gd name="connsiteX1448" fmla="*/ 2866855 w 6063377"/>
              <a:gd name="connsiteY1448" fmla="*/ 2279414 h 6226826"/>
              <a:gd name="connsiteX1449" fmla="*/ 2914646 w 6063377"/>
              <a:gd name="connsiteY1449" fmla="*/ 2302175 h 6226826"/>
              <a:gd name="connsiteX1450" fmla="*/ 2910891 w 6063377"/>
              <a:gd name="connsiteY1450" fmla="*/ 2399165 h 6226826"/>
              <a:gd name="connsiteX1451" fmla="*/ 2813902 w 6063377"/>
              <a:gd name="connsiteY1451" fmla="*/ 2395410 h 6226826"/>
              <a:gd name="connsiteX1452" fmla="*/ 2817656 w 6063377"/>
              <a:gd name="connsiteY1452" fmla="*/ 2298421 h 6226826"/>
              <a:gd name="connsiteX1453" fmla="*/ 2866855 w 6063377"/>
              <a:gd name="connsiteY1453" fmla="*/ 2279414 h 6226826"/>
              <a:gd name="connsiteX1454" fmla="*/ 4861954 w 6063377"/>
              <a:gd name="connsiteY1454" fmla="*/ 2258374 h 6226826"/>
              <a:gd name="connsiteX1455" fmla="*/ 4917645 w 6063377"/>
              <a:gd name="connsiteY1455" fmla="*/ 2269637 h 6226826"/>
              <a:gd name="connsiteX1456" fmla="*/ 4937042 w 6063377"/>
              <a:gd name="connsiteY1456" fmla="*/ 2304053 h 6226826"/>
              <a:gd name="connsiteX1457" fmla="*/ 4867586 w 6063377"/>
              <a:gd name="connsiteY1457" fmla="*/ 2288409 h 6226826"/>
              <a:gd name="connsiteX1458" fmla="*/ 4861954 w 6063377"/>
              <a:gd name="connsiteY1458" fmla="*/ 2258374 h 6226826"/>
              <a:gd name="connsiteX1459" fmla="*/ 2648784 w 6063377"/>
              <a:gd name="connsiteY1459" fmla="*/ 2254228 h 6226826"/>
              <a:gd name="connsiteX1460" fmla="*/ 2696263 w 6063377"/>
              <a:gd name="connsiteY1460" fmla="*/ 2278398 h 6226826"/>
              <a:gd name="connsiteX1461" fmla="*/ 2688128 w 6063377"/>
              <a:gd name="connsiteY1461" fmla="*/ 2381645 h 6226826"/>
              <a:gd name="connsiteX1462" fmla="*/ 2591138 w 6063377"/>
              <a:gd name="connsiteY1462" fmla="*/ 2376013 h 6226826"/>
              <a:gd name="connsiteX1463" fmla="*/ 2598021 w 6063377"/>
              <a:gd name="connsiteY1463" fmla="*/ 2270889 h 6226826"/>
              <a:gd name="connsiteX1464" fmla="*/ 2648784 w 6063377"/>
              <a:gd name="connsiteY1464" fmla="*/ 2254228 h 6226826"/>
              <a:gd name="connsiteX1465" fmla="*/ 2430244 w 6063377"/>
              <a:gd name="connsiteY1465" fmla="*/ 2242573 h 6226826"/>
              <a:gd name="connsiteX1466" fmla="*/ 2483510 w 6063377"/>
              <a:gd name="connsiteY1466" fmla="*/ 2261502 h 6226826"/>
              <a:gd name="connsiteX1467" fmla="*/ 2486013 w 6063377"/>
              <a:gd name="connsiteY1467" fmla="*/ 2366626 h 6226826"/>
              <a:gd name="connsiteX1468" fmla="*/ 2380888 w 6063377"/>
              <a:gd name="connsiteY1468" fmla="*/ 2369130 h 6226826"/>
              <a:gd name="connsiteX1469" fmla="*/ 2378386 w 6063377"/>
              <a:gd name="connsiteY1469" fmla="*/ 2264005 h 6226826"/>
              <a:gd name="connsiteX1470" fmla="*/ 2430244 w 6063377"/>
              <a:gd name="connsiteY1470" fmla="*/ 2242573 h 6226826"/>
              <a:gd name="connsiteX1471" fmla="*/ 2211860 w 6063377"/>
              <a:gd name="connsiteY1471" fmla="*/ 2219030 h 6226826"/>
              <a:gd name="connsiteX1472" fmla="*/ 2264500 w 6063377"/>
              <a:gd name="connsiteY1472" fmla="*/ 2239602 h 6226826"/>
              <a:gd name="connsiteX1473" fmla="*/ 2265752 w 6063377"/>
              <a:gd name="connsiteY1473" fmla="*/ 2345351 h 6226826"/>
              <a:gd name="connsiteX1474" fmla="*/ 2154370 w 6063377"/>
              <a:gd name="connsiteY1474" fmla="*/ 2344099 h 6226826"/>
              <a:gd name="connsiteX1475" fmla="*/ 2158750 w 6063377"/>
              <a:gd name="connsiteY1475" fmla="*/ 2238350 h 6226826"/>
              <a:gd name="connsiteX1476" fmla="*/ 2211860 w 6063377"/>
              <a:gd name="connsiteY1476" fmla="*/ 2219030 h 6226826"/>
              <a:gd name="connsiteX1477" fmla="*/ 1993399 w 6063377"/>
              <a:gd name="connsiteY1477" fmla="*/ 2196425 h 6226826"/>
              <a:gd name="connsiteX1478" fmla="*/ 2045491 w 6063377"/>
              <a:gd name="connsiteY1478" fmla="*/ 2218951 h 6226826"/>
              <a:gd name="connsiteX1479" fmla="*/ 2042362 w 6063377"/>
              <a:gd name="connsiteY1479" fmla="*/ 2325953 h 6226826"/>
              <a:gd name="connsiteX1480" fmla="*/ 1929728 w 6063377"/>
              <a:gd name="connsiteY1480" fmla="*/ 2320322 h 6226826"/>
              <a:gd name="connsiteX1481" fmla="*/ 1938490 w 6063377"/>
              <a:gd name="connsiteY1481" fmla="*/ 2213320 h 6226826"/>
              <a:gd name="connsiteX1482" fmla="*/ 1993399 w 6063377"/>
              <a:gd name="connsiteY1482" fmla="*/ 2196425 h 6226826"/>
              <a:gd name="connsiteX1483" fmla="*/ 4244972 w 6063377"/>
              <a:gd name="connsiteY1483" fmla="*/ 2187664 h 6226826"/>
              <a:gd name="connsiteX1484" fmla="*/ 4233083 w 6063377"/>
              <a:gd name="connsiteY1484" fmla="*/ 2263379 h 6226826"/>
              <a:gd name="connsiteX1485" fmla="*/ 4168007 w 6063377"/>
              <a:gd name="connsiteY1485" fmla="*/ 2267759 h 6226826"/>
              <a:gd name="connsiteX1486" fmla="*/ 4176767 w 6063377"/>
              <a:gd name="connsiteY1486" fmla="*/ 2198928 h 6226826"/>
              <a:gd name="connsiteX1487" fmla="*/ 4244972 w 6063377"/>
              <a:gd name="connsiteY1487" fmla="*/ 2187664 h 6226826"/>
              <a:gd name="connsiteX1488" fmla="*/ 1768444 w 6063377"/>
              <a:gd name="connsiteY1488" fmla="*/ 2175150 h 6226826"/>
              <a:gd name="connsiteX1489" fmla="*/ 1820849 w 6063377"/>
              <a:gd name="connsiteY1489" fmla="*/ 2195799 h 6226826"/>
              <a:gd name="connsiteX1490" fmla="*/ 1822102 w 6063377"/>
              <a:gd name="connsiteY1490" fmla="*/ 2301550 h 6226826"/>
              <a:gd name="connsiteX1491" fmla="*/ 1716350 w 6063377"/>
              <a:gd name="connsiteY1491" fmla="*/ 2305305 h 6226826"/>
              <a:gd name="connsiteX1492" fmla="*/ 1715100 w 6063377"/>
              <a:gd name="connsiteY1492" fmla="*/ 2193922 h 6226826"/>
              <a:gd name="connsiteX1493" fmla="*/ 1768444 w 6063377"/>
              <a:gd name="connsiteY1493" fmla="*/ 2175150 h 6226826"/>
              <a:gd name="connsiteX1494" fmla="*/ 1545680 w 6063377"/>
              <a:gd name="connsiteY1494" fmla="*/ 2153875 h 6226826"/>
              <a:gd name="connsiteX1495" fmla="*/ 1598712 w 6063377"/>
              <a:gd name="connsiteY1495" fmla="*/ 2175776 h 6226826"/>
              <a:gd name="connsiteX1496" fmla="*/ 1594957 w 6063377"/>
              <a:gd name="connsiteY1496" fmla="*/ 2281526 h 6226826"/>
              <a:gd name="connsiteX1497" fmla="*/ 1489833 w 6063377"/>
              <a:gd name="connsiteY1497" fmla="*/ 2274642 h 6226826"/>
              <a:gd name="connsiteX1498" fmla="*/ 1493587 w 6063377"/>
              <a:gd name="connsiteY1498" fmla="*/ 2175150 h 6226826"/>
              <a:gd name="connsiteX1499" fmla="*/ 1545680 w 6063377"/>
              <a:gd name="connsiteY1499" fmla="*/ 2153875 h 6226826"/>
              <a:gd name="connsiteX1500" fmla="*/ 3996787 w 6063377"/>
              <a:gd name="connsiteY1500" fmla="*/ 2153249 h 6226826"/>
              <a:gd name="connsiteX1501" fmla="*/ 4040354 w 6063377"/>
              <a:gd name="connsiteY1501" fmla="*/ 2175776 h 6226826"/>
              <a:gd name="connsiteX1502" fmla="*/ 4051618 w 6063377"/>
              <a:gd name="connsiteY1502" fmla="*/ 2247735 h 6226826"/>
              <a:gd name="connsiteX1503" fmla="*/ 3948371 w 6063377"/>
              <a:gd name="connsiteY1503" fmla="*/ 2251490 h 6226826"/>
              <a:gd name="connsiteX1504" fmla="*/ 3952751 w 6063377"/>
              <a:gd name="connsiteY1504" fmla="*/ 2173898 h 6226826"/>
              <a:gd name="connsiteX1505" fmla="*/ 3996787 w 6063377"/>
              <a:gd name="connsiteY1505" fmla="*/ 2153249 h 6226826"/>
              <a:gd name="connsiteX1506" fmla="*/ 3764325 w 6063377"/>
              <a:gd name="connsiteY1506" fmla="*/ 2150511 h 6226826"/>
              <a:gd name="connsiteX1507" fmla="*/ 3805076 w 6063377"/>
              <a:gd name="connsiteY1507" fmla="*/ 2162010 h 6226826"/>
              <a:gd name="connsiteX1508" fmla="*/ 3810082 w 6063377"/>
              <a:gd name="connsiteY1508" fmla="*/ 2247735 h 6226826"/>
              <a:gd name="connsiteX1509" fmla="*/ 3715595 w 6063377"/>
              <a:gd name="connsiteY1509" fmla="*/ 2245858 h 6226826"/>
              <a:gd name="connsiteX1510" fmla="*/ 3723104 w 6063377"/>
              <a:gd name="connsiteY1510" fmla="*/ 2158255 h 6226826"/>
              <a:gd name="connsiteX1511" fmla="*/ 3764325 w 6063377"/>
              <a:gd name="connsiteY1511" fmla="*/ 2150511 h 6226826"/>
              <a:gd name="connsiteX1512" fmla="*/ 1324716 w 6063377"/>
              <a:gd name="connsiteY1512" fmla="*/ 2132912 h 6226826"/>
              <a:gd name="connsiteX1513" fmla="*/ 1375948 w 6063377"/>
              <a:gd name="connsiteY1513" fmla="*/ 2156378 h 6226826"/>
              <a:gd name="connsiteX1514" fmla="*/ 1374696 w 6063377"/>
              <a:gd name="connsiteY1514" fmla="*/ 2255245 h 6226826"/>
              <a:gd name="connsiteX1515" fmla="*/ 1276455 w 6063377"/>
              <a:gd name="connsiteY1515" fmla="*/ 2258374 h 6226826"/>
              <a:gd name="connsiteX1516" fmla="*/ 1272075 w 6063377"/>
              <a:gd name="connsiteY1516" fmla="*/ 2154500 h 6226826"/>
              <a:gd name="connsiteX1517" fmla="*/ 1324716 w 6063377"/>
              <a:gd name="connsiteY1517" fmla="*/ 2132912 h 6226826"/>
              <a:gd name="connsiteX1518" fmla="*/ 3553371 w 6063377"/>
              <a:gd name="connsiteY1518" fmla="*/ 2127672 h 6226826"/>
              <a:gd name="connsiteX1519" fmla="*/ 3597956 w 6063377"/>
              <a:gd name="connsiteY1519" fmla="*/ 2149495 h 6226826"/>
              <a:gd name="connsiteX1520" fmla="*/ 3600458 w 6063377"/>
              <a:gd name="connsiteY1520" fmla="*/ 2236473 h 6226826"/>
              <a:gd name="connsiteX1521" fmla="*/ 3505346 w 6063377"/>
              <a:gd name="connsiteY1521" fmla="*/ 2237098 h 6226826"/>
              <a:gd name="connsiteX1522" fmla="*/ 3507849 w 6063377"/>
              <a:gd name="connsiteY1522" fmla="*/ 2147618 h 6226826"/>
              <a:gd name="connsiteX1523" fmla="*/ 3553371 w 6063377"/>
              <a:gd name="connsiteY1523" fmla="*/ 2127672 h 6226826"/>
              <a:gd name="connsiteX1524" fmla="*/ 1112589 w 6063377"/>
              <a:gd name="connsiteY1524" fmla="*/ 2124230 h 6226826"/>
              <a:gd name="connsiteX1525" fmla="*/ 1161318 w 6063377"/>
              <a:gd name="connsiteY1525" fmla="*/ 2144488 h 6226826"/>
              <a:gd name="connsiteX1526" fmla="*/ 1162570 w 6063377"/>
              <a:gd name="connsiteY1526" fmla="*/ 2241478 h 6226826"/>
              <a:gd name="connsiteX1527" fmla="*/ 1065580 w 6063377"/>
              <a:gd name="connsiteY1527" fmla="*/ 2242730 h 6226826"/>
              <a:gd name="connsiteX1528" fmla="*/ 1064329 w 6063377"/>
              <a:gd name="connsiteY1528" fmla="*/ 2145740 h 6226826"/>
              <a:gd name="connsiteX1529" fmla="*/ 1112589 w 6063377"/>
              <a:gd name="connsiteY1529" fmla="*/ 2124230 h 6226826"/>
              <a:gd name="connsiteX1530" fmla="*/ 878953 w 6063377"/>
              <a:gd name="connsiteY1530" fmla="*/ 2114453 h 6226826"/>
              <a:gd name="connsiteX1531" fmla="*/ 924162 w 6063377"/>
              <a:gd name="connsiteY1531" fmla="*/ 2133226 h 6226826"/>
              <a:gd name="connsiteX1532" fmla="*/ 928543 w 6063377"/>
              <a:gd name="connsiteY1532" fmla="*/ 2228338 h 6226826"/>
              <a:gd name="connsiteX1533" fmla="*/ 833429 w 6063377"/>
              <a:gd name="connsiteY1533" fmla="*/ 2230215 h 6226826"/>
              <a:gd name="connsiteX1534" fmla="*/ 834681 w 6063377"/>
              <a:gd name="connsiteY1534" fmla="*/ 2135103 h 6226826"/>
              <a:gd name="connsiteX1535" fmla="*/ 878953 w 6063377"/>
              <a:gd name="connsiteY1535" fmla="*/ 2114453 h 6226826"/>
              <a:gd name="connsiteX1536" fmla="*/ 3327479 w 6063377"/>
              <a:gd name="connsiteY1536" fmla="*/ 2105301 h 6226826"/>
              <a:gd name="connsiteX1537" fmla="*/ 3377068 w 6063377"/>
              <a:gd name="connsiteY1537" fmla="*/ 2125716 h 6226826"/>
              <a:gd name="connsiteX1538" fmla="*/ 3377695 w 6063377"/>
              <a:gd name="connsiteY1538" fmla="*/ 2215823 h 6226826"/>
              <a:gd name="connsiteX1539" fmla="*/ 3287588 w 6063377"/>
              <a:gd name="connsiteY1539" fmla="*/ 2220828 h 6226826"/>
              <a:gd name="connsiteX1540" fmla="*/ 3280704 w 6063377"/>
              <a:gd name="connsiteY1540" fmla="*/ 2129471 h 6226826"/>
              <a:gd name="connsiteX1541" fmla="*/ 3327479 w 6063377"/>
              <a:gd name="connsiteY1541" fmla="*/ 2105301 h 6226826"/>
              <a:gd name="connsiteX1542" fmla="*/ 5157929 w 6063377"/>
              <a:gd name="connsiteY1542" fmla="*/ 2095680 h 6226826"/>
              <a:gd name="connsiteX1543" fmla="*/ 5152923 w 6063377"/>
              <a:gd name="connsiteY1543" fmla="*/ 2138856 h 6226826"/>
              <a:gd name="connsiteX1544" fmla="*/ 5094729 w 6063377"/>
              <a:gd name="connsiteY1544" fmla="*/ 2136354 h 6226826"/>
              <a:gd name="connsiteX1545" fmla="*/ 5104741 w 6063377"/>
              <a:gd name="connsiteY1545" fmla="*/ 2105692 h 6226826"/>
              <a:gd name="connsiteX1546" fmla="*/ 5157929 w 6063377"/>
              <a:gd name="connsiteY1546" fmla="*/ 2095680 h 6226826"/>
              <a:gd name="connsiteX1547" fmla="*/ 658848 w 6063377"/>
              <a:gd name="connsiteY1547" fmla="*/ 2093569 h 6226826"/>
              <a:gd name="connsiteX1548" fmla="*/ 706404 w 6063377"/>
              <a:gd name="connsiteY1548" fmla="*/ 2115704 h 6226826"/>
              <a:gd name="connsiteX1549" fmla="*/ 699521 w 6063377"/>
              <a:gd name="connsiteY1549" fmla="*/ 2210818 h 6226826"/>
              <a:gd name="connsiteX1550" fmla="*/ 609414 w 6063377"/>
              <a:gd name="connsiteY1550" fmla="*/ 2204560 h 6226826"/>
              <a:gd name="connsiteX1551" fmla="*/ 611292 w 6063377"/>
              <a:gd name="connsiteY1551" fmla="*/ 2115079 h 6226826"/>
              <a:gd name="connsiteX1552" fmla="*/ 658848 w 6063377"/>
              <a:gd name="connsiteY1552" fmla="*/ 2093569 h 6226826"/>
              <a:gd name="connsiteX1553" fmla="*/ 3108000 w 6063377"/>
              <a:gd name="connsiteY1553" fmla="*/ 2080897 h 6226826"/>
              <a:gd name="connsiteX1554" fmla="*/ 3153053 w 6063377"/>
              <a:gd name="connsiteY1554" fmla="*/ 2100062 h 6226826"/>
              <a:gd name="connsiteX1555" fmla="*/ 3156808 w 6063377"/>
              <a:gd name="connsiteY1555" fmla="*/ 2195174 h 6226826"/>
              <a:gd name="connsiteX1556" fmla="*/ 3061069 w 6063377"/>
              <a:gd name="connsiteY1556" fmla="*/ 2195799 h 6226826"/>
              <a:gd name="connsiteX1557" fmla="*/ 3062946 w 6063377"/>
              <a:gd name="connsiteY1557" fmla="*/ 2100687 h 6226826"/>
              <a:gd name="connsiteX1558" fmla="*/ 3108000 w 6063377"/>
              <a:gd name="connsiteY1558" fmla="*/ 2080897 h 6226826"/>
              <a:gd name="connsiteX1559" fmla="*/ 437257 w 6063377"/>
              <a:gd name="connsiteY1559" fmla="*/ 2072528 h 6226826"/>
              <a:gd name="connsiteX1560" fmla="*/ 479886 w 6063377"/>
              <a:gd name="connsiteY1560" fmla="*/ 2088797 h 6226826"/>
              <a:gd name="connsiteX1561" fmla="*/ 480511 w 6063377"/>
              <a:gd name="connsiteY1561" fmla="*/ 2183910 h 6226826"/>
              <a:gd name="connsiteX1562" fmla="*/ 390406 w 6063377"/>
              <a:gd name="connsiteY1562" fmla="*/ 2182034 h 6226826"/>
              <a:gd name="connsiteX1563" fmla="*/ 392282 w 6063377"/>
              <a:gd name="connsiteY1563" fmla="*/ 2091927 h 6226826"/>
              <a:gd name="connsiteX1564" fmla="*/ 437257 w 6063377"/>
              <a:gd name="connsiteY1564" fmla="*/ 2072528 h 6226826"/>
              <a:gd name="connsiteX1565" fmla="*/ 5298095 w 6063377"/>
              <a:gd name="connsiteY1565" fmla="*/ 2066896 h 6226826"/>
              <a:gd name="connsiteX1566" fmla="*/ 5368805 w 6063377"/>
              <a:gd name="connsiteY1566" fmla="*/ 2082540 h 6226826"/>
              <a:gd name="connsiteX1567" fmla="*/ 5373185 w 6063377"/>
              <a:gd name="connsiteY1567" fmla="*/ 2106319 h 6226826"/>
              <a:gd name="connsiteX1568" fmla="*/ 5306230 w 6063377"/>
              <a:gd name="connsiteY1568" fmla="*/ 2105067 h 6226826"/>
              <a:gd name="connsiteX1569" fmla="*/ 5298095 w 6063377"/>
              <a:gd name="connsiteY1569" fmla="*/ 2066896 h 6226826"/>
              <a:gd name="connsiteX1570" fmla="*/ 217622 w 6063377"/>
              <a:gd name="connsiteY1570" fmla="*/ 2061969 h 6226826"/>
              <a:gd name="connsiteX1571" fmla="*/ 258373 w 6063377"/>
              <a:gd name="connsiteY1571" fmla="*/ 2073780 h 6226826"/>
              <a:gd name="connsiteX1572" fmla="*/ 262753 w 6063377"/>
              <a:gd name="connsiteY1572" fmla="*/ 2159507 h 6226826"/>
              <a:gd name="connsiteX1573" fmla="*/ 168266 w 6063377"/>
              <a:gd name="connsiteY1573" fmla="*/ 2157003 h 6226826"/>
              <a:gd name="connsiteX1574" fmla="*/ 176401 w 6063377"/>
              <a:gd name="connsiteY1574" fmla="*/ 2069400 h 6226826"/>
              <a:gd name="connsiteX1575" fmla="*/ 217622 w 6063377"/>
              <a:gd name="connsiteY1575" fmla="*/ 2061969 h 6226826"/>
              <a:gd name="connsiteX1576" fmla="*/ 2887661 w 6063377"/>
              <a:gd name="connsiteY1576" fmla="*/ 2057276 h 6226826"/>
              <a:gd name="connsiteX1577" fmla="*/ 2935921 w 6063377"/>
              <a:gd name="connsiteY1577" fmla="*/ 2078785 h 6226826"/>
              <a:gd name="connsiteX1578" fmla="*/ 2934670 w 6063377"/>
              <a:gd name="connsiteY1578" fmla="*/ 2175776 h 6226826"/>
              <a:gd name="connsiteX1579" fmla="*/ 2837680 w 6063377"/>
              <a:gd name="connsiteY1579" fmla="*/ 2174524 h 6226826"/>
              <a:gd name="connsiteX1580" fmla="*/ 2838931 w 6063377"/>
              <a:gd name="connsiteY1580" fmla="*/ 2077535 h 6226826"/>
              <a:gd name="connsiteX1581" fmla="*/ 2887661 w 6063377"/>
              <a:gd name="connsiteY1581" fmla="*/ 2057276 h 6226826"/>
              <a:gd name="connsiteX1582" fmla="*/ 0 w 6063377"/>
              <a:gd name="connsiteY1582" fmla="*/ 2040874 h 6226826"/>
              <a:gd name="connsiteX1583" fmla="*/ 17894 w 6063377"/>
              <a:gd name="connsiteY1583" fmla="*/ 2042258 h 6226826"/>
              <a:gd name="connsiteX1584" fmla="*/ 29353 w 6063377"/>
              <a:gd name="connsiteY1584" fmla="*/ 2047499 h 6226826"/>
              <a:gd name="connsiteX1585" fmla="*/ 58137 w 6063377"/>
              <a:gd name="connsiteY1585" fmla="*/ 2148243 h 6226826"/>
              <a:gd name="connsiteX1586" fmla="*/ 2133 w 6063377"/>
              <a:gd name="connsiteY1586" fmla="*/ 2146444 h 6226826"/>
              <a:gd name="connsiteX1587" fmla="*/ 0 w 6063377"/>
              <a:gd name="connsiteY1587" fmla="*/ 2146375 h 6226826"/>
              <a:gd name="connsiteX1588" fmla="*/ 2669512 w 6063377"/>
              <a:gd name="connsiteY1588" fmla="*/ 2033811 h 6226826"/>
              <a:gd name="connsiteX1589" fmla="*/ 2719415 w 6063377"/>
              <a:gd name="connsiteY1589" fmla="*/ 2060013 h 6226826"/>
              <a:gd name="connsiteX1590" fmla="*/ 2715035 w 6063377"/>
              <a:gd name="connsiteY1590" fmla="*/ 2155752 h 6226826"/>
              <a:gd name="connsiteX1591" fmla="*/ 2610536 w 6063377"/>
              <a:gd name="connsiteY1591" fmla="*/ 2150120 h 6226826"/>
              <a:gd name="connsiteX1592" fmla="*/ 2616793 w 6063377"/>
              <a:gd name="connsiteY1592" fmla="*/ 2053131 h 6226826"/>
              <a:gd name="connsiteX1593" fmla="*/ 2669512 w 6063377"/>
              <a:gd name="connsiteY1593" fmla="*/ 2033811 h 6226826"/>
              <a:gd name="connsiteX1594" fmla="*/ 2450502 w 6063377"/>
              <a:gd name="connsiteY1594" fmla="*/ 2010501 h 6226826"/>
              <a:gd name="connsiteX1595" fmla="*/ 2500405 w 6063377"/>
              <a:gd name="connsiteY1595" fmla="*/ 2036861 h 6226826"/>
              <a:gd name="connsiteX1596" fmla="*/ 2494147 w 6063377"/>
              <a:gd name="connsiteY1596" fmla="*/ 2135103 h 6226826"/>
              <a:gd name="connsiteX1597" fmla="*/ 2389648 w 6063377"/>
              <a:gd name="connsiteY1597" fmla="*/ 2131348 h 6226826"/>
              <a:gd name="connsiteX1598" fmla="*/ 2395906 w 6063377"/>
              <a:gd name="connsiteY1598" fmla="*/ 2026849 h 6226826"/>
              <a:gd name="connsiteX1599" fmla="*/ 2450502 w 6063377"/>
              <a:gd name="connsiteY1599" fmla="*/ 2010501 h 6226826"/>
              <a:gd name="connsiteX1600" fmla="*/ 4723039 w 6063377"/>
              <a:gd name="connsiteY1600" fmla="*/ 2003697 h 6226826"/>
              <a:gd name="connsiteX1601" fmla="*/ 4703642 w 6063377"/>
              <a:gd name="connsiteY1601" fmla="*/ 2102564 h 6226826"/>
              <a:gd name="connsiteX1602" fmla="*/ 4646073 w 6063377"/>
              <a:gd name="connsiteY1602" fmla="*/ 2095680 h 6226826"/>
              <a:gd name="connsiteX1603" fmla="*/ 4648576 w 6063377"/>
              <a:gd name="connsiteY1603" fmla="*/ 2023720 h 6226826"/>
              <a:gd name="connsiteX1604" fmla="*/ 4723039 w 6063377"/>
              <a:gd name="connsiteY1604" fmla="*/ 2003697 h 6226826"/>
              <a:gd name="connsiteX1605" fmla="*/ 2231180 w 6063377"/>
              <a:gd name="connsiteY1605" fmla="*/ 1998534 h 6226826"/>
              <a:gd name="connsiteX1606" fmla="*/ 2284524 w 6063377"/>
              <a:gd name="connsiteY1606" fmla="*/ 2017463 h 6226826"/>
              <a:gd name="connsiteX1607" fmla="*/ 2287027 w 6063377"/>
              <a:gd name="connsiteY1607" fmla="*/ 2123214 h 6226826"/>
              <a:gd name="connsiteX1608" fmla="*/ 2181277 w 6063377"/>
              <a:gd name="connsiteY1608" fmla="*/ 2125716 h 6226826"/>
              <a:gd name="connsiteX1609" fmla="*/ 2178775 w 6063377"/>
              <a:gd name="connsiteY1609" fmla="*/ 2019965 h 6226826"/>
              <a:gd name="connsiteX1610" fmla="*/ 2231180 w 6063377"/>
              <a:gd name="connsiteY1610" fmla="*/ 1998534 h 6226826"/>
              <a:gd name="connsiteX1611" fmla="*/ 4426437 w 6063377"/>
              <a:gd name="connsiteY1611" fmla="*/ 1993058 h 6226826"/>
              <a:gd name="connsiteX1612" fmla="*/ 4502153 w 6063377"/>
              <a:gd name="connsiteY1612" fmla="*/ 2004323 h 6226826"/>
              <a:gd name="connsiteX1613" fmla="*/ 4514041 w 6063377"/>
              <a:gd name="connsiteY1613" fmla="*/ 2096932 h 6226826"/>
              <a:gd name="connsiteX1614" fmla="*/ 4424561 w 6063377"/>
              <a:gd name="connsiteY1614" fmla="*/ 2076283 h 6226826"/>
              <a:gd name="connsiteX1615" fmla="*/ 4426437 w 6063377"/>
              <a:gd name="connsiteY1615" fmla="*/ 1993058 h 6226826"/>
              <a:gd name="connsiteX1616" fmla="*/ 2009120 w 6063377"/>
              <a:gd name="connsiteY1616" fmla="*/ 1976007 h 6226826"/>
              <a:gd name="connsiteX1617" fmla="*/ 2063011 w 6063377"/>
              <a:gd name="connsiteY1617" fmla="*/ 1994936 h 6226826"/>
              <a:gd name="connsiteX1618" fmla="*/ 2065516 w 6063377"/>
              <a:gd name="connsiteY1618" fmla="*/ 2101312 h 6226826"/>
              <a:gd name="connsiteX1619" fmla="*/ 1959139 w 6063377"/>
              <a:gd name="connsiteY1619" fmla="*/ 2103815 h 6226826"/>
              <a:gd name="connsiteX1620" fmla="*/ 1956635 w 6063377"/>
              <a:gd name="connsiteY1620" fmla="*/ 1997438 h 6226826"/>
              <a:gd name="connsiteX1621" fmla="*/ 2009120 w 6063377"/>
              <a:gd name="connsiteY1621" fmla="*/ 1976007 h 6226826"/>
              <a:gd name="connsiteX1622" fmla="*/ 1787529 w 6063377"/>
              <a:gd name="connsiteY1622" fmla="*/ 1954107 h 6226826"/>
              <a:gd name="connsiteX1623" fmla="*/ 1840874 w 6063377"/>
              <a:gd name="connsiteY1623" fmla="*/ 1973036 h 6226826"/>
              <a:gd name="connsiteX1624" fmla="*/ 1843376 w 6063377"/>
              <a:gd name="connsiteY1624" fmla="*/ 2078785 h 6226826"/>
              <a:gd name="connsiteX1625" fmla="*/ 1737627 w 6063377"/>
              <a:gd name="connsiteY1625" fmla="*/ 2081288 h 6226826"/>
              <a:gd name="connsiteX1626" fmla="*/ 1735123 w 6063377"/>
              <a:gd name="connsiteY1626" fmla="*/ 1975538 h 6226826"/>
              <a:gd name="connsiteX1627" fmla="*/ 1787529 w 6063377"/>
              <a:gd name="connsiteY1627" fmla="*/ 1954107 h 6226826"/>
              <a:gd name="connsiteX1628" fmla="*/ 4011883 w 6063377"/>
              <a:gd name="connsiteY1628" fmla="*/ 1942843 h 6226826"/>
              <a:gd name="connsiteX1629" fmla="*/ 4054121 w 6063377"/>
              <a:gd name="connsiteY1629" fmla="*/ 1967404 h 6226826"/>
              <a:gd name="connsiteX1630" fmla="*/ 4064758 w 6063377"/>
              <a:gd name="connsiteY1630" fmla="*/ 2071903 h 6226826"/>
              <a:gd name="connsiteX1631" fmla="*/ 3961511 w 6063377"/>
              <a:gd name="connsiteY1631" fmla="*/ 2040616 h 6226826"/>
              <a:gd name="connsiteX1632" fmla="*/ 3967769 w 6063377"/>
              <a:gd name="connsiteY1632" fmla="*/ 1960521 h 6226826"/>
              <a:gd name="connsiteX1633" fmla="*/ 4011883 w 6063377"/>
              <a:gd name="connsiteY1633" fmla="*/ 1942843 h 6226826"/>
              <a:gd name="connsiteX1634" fmla="*/ 1573447 w 6063377"/>
              <a:gd name="connsiteY1634" fmla="*/ 1933065 h 6226826"/>
              <a:gd name="connsiteX1635" fmla="*/ 1623116 w 6063377"/>
              <a:gd name="connsiteY1635" fmla="*/ 1958017 h 6226826"/>
              <a:gd name="connsiteX1636" fmla="*/ 1618736 w 6063377"/>
              <a:gd name="connsiteY1636" fmla="*/ 2056885 h 6226826"/>
              <a:gd name="connsiteX1637" fmla="*/ 1514236 w 6063377"/>
              <a:gd name="connsiteY1637" fmla="*/ 2055008 h 6226826"/>
              <a:gd name="connsiteX1638" fmla="*/ 1518617 w 6063377"/>
              <a:gd name="connsiteY1638" fmla="*/ 1949882 h 6226826"/>
              <a:gd name="connsiteX1639" fmla="*/ 1573447 w 6063377"/>
              <a:gd name="connsiteY1639" fmla="*/ 1933065 h 6226826"/>
              <a:gd name="connsiteX1640" fmla="*/ 3787320 w 6063377"/>
              <a:gd name="connsiteY1640" fmla="*/ 1929311 h 6226826"/>
              <a:gd name="connsiteX1641" fmla="*/ 3826978 w 6063377"/>
              <a:gd name="connsiteY1641" fmla="*/ 1941122 h 6226826"/>
              <a:gd name="connsiteX1642" fmla="*/ 3827603 w 6063377"/>
              <a:gd name="connsiteY1642" fmla="*/ 2029352 h 6226826"/>
              <a:gd name="connsiteX1643" fmla="*/ 3738121 w 6063377"/>
              <a:gd name="connsiteY1643" fmla="*/ 2023720 h 6226826"/>
              <a:gd name="connsiteX1644" fmla="*/ 3746256 w 6063377"/>
              <a:gd name="connsiteY1644" fmla="*/ 1936742 h 6226826"/>
              <a:gd name="connsiteX1645" fmla="*/ 3787320 w 6063377"/>
              <a:gd name="connsiteY1645" fmla="*/ 1929311 h 6226826"/>
              <a:gd name="connsiteX1646" fmla="*/ 1336996 w 6063377"/>
              <a:gd name="connsiteY1646" fmla="*/ 1922193 h 6226826"/>
              <a:gd name="connsiteX1647" fmla="*/ 1387836 w 6063377"/>
              <a:gd name="connsiteY1647" fmla="*/ 1946128 h 6226826"/>
              <a:gd name="connsiteX1648" fmla="*/ 1385960 w 6063377"/>
              <a:gd name="connsiteY1648" fmla="*/ 2043744 h 6226826"/>
              <a:gd name="connsiteX1649" fmla="*/ 1282712 w 6063377"/>
              <a:gd name="connsiteY1649" fmla="*/ 2041867 h 6226826"/>
              <a:gd name="connsiteX1650" fmla="*/ 1285215 w 6063377"/>
              <a:gd name="connsiteY1650" fmla="*/ 1944252 h 6226826"/>
              <a:gd name="connsiteX1651" fmla="*/ 1336996 w 6063377"/>
              <a:gd name="connsiteY1651" fmla="*/ 1922193 h 6226826"/>
              <a:gd name="connsiteX1652" fmla="*/ 3572457 w 6063377"/>
              <a:gd name="connsiteY1652" fmla="*/ 1906550 h 6226826"/>
              <a:gd name="connsiteX1653" fmla="*/ 3617353 w 6063377"/>
              <a:gd name="connsiteY1653" fmla="*/ 1926730 h 6226826"/>
              <a:gd name="connsiteX1654" fmla="*/ 3620483 w 6063377"/>
              <a:gd name="connsiteY1654" fmla="*/ 2016837 h 6226826"/>
              <a:gd name="connsiteX1655" fmla="*/ 3530376 w 6063377"/>
              <a:gd name="connsiteY1655" fmla="*/ 2018089 h 6226826"/>
              <a:gd name="connsiteX1656" fmla="*/ 3528498 w 6063377"/>
              <a:gd name="connsiteY1656" fmla="*/ 1928608 h 6226826"/>
              <a:gd name="connsiteX1657" fmla="*/ 3572457 w 6063377"/>
              <a:gd name="connsiteY1657" fmla="*/ 1906550 h 6226826"/>
              <a:gd name="connsiteX1658" fmla="*/ 1113997 w 6063377"/>
              <a:gd name="connsiteY1658" fmla="*/ 1902717 h 6226826"/>
              <a:gd name="connsiteX1659" fmla="*/ 1161944 w 6063377"/>
              <a:gd name="connsiteY1659" fmla="*/ 1924228 h 6226826"/>
              <a:gd name="connsiteX1660" fmla="*/ 1160693 w 6063377"/>
              <a:gd name="connsiteY1660" fmla="*/ 2020592 h 6226826"/>
              <a:gd name="connsiteX1661" fmla="*/ 1064329 w 6063377"/>
              <a:gd name="connsiteY1661" fmla="*/ 2019340 h 6226826"/>
              <a:gd name="connsiteX1662" fmla="*/ 1065580 w 6063377"/>
              <a:gd name="connsiteY1662" fmla="*/ 1922976 h 6226826"/>
              <a:gd name="connsiteX1663" fmla="*/ 1113997 w 6063377"/>
              <a:gd name="connsiteY1663" fmla="*/ 1902717 h 6226826"/>
              <a:gd name="connsiteX1664" fmla="*/ 899211 w 6063377"/>
              <a:gd name="connsiteY1664" fmla="*/ 1892627 h 6226826"/>
              <a:gd name="connsiteX1665" fmla="*/ 947940 w 6063377"/>
              <a:gd name="connsiteY1665" fmla="*/ 1911713 h 6226826"/>
              <a:gd name="connsiteX1666" fmla="*/ 949818 w 6063377"/>
              <a:gd name="connsiteY1666" fmla="*/ 2007450 h 6226826"/>
              <a:gd name="connsiteX1667" fmla="*/ 854706 w 6063377"/>
              <a:gd name="connsiteY1667" fmla="*/ 2006200 h 6226826"/>
              <a:gd name="connsiteX1668" fmla="*/ 852828 w 6063377"/>
              <a:gd name="connsiteY1668" fmla="*/ 1916718 h 6226826"/>
              <a:gd name="connsiteX1669" fmla="*/ 899211 w 6063377"/>
              <a:gd name="connsiteY1669" fmla="*/ 1892627 h 6226826"/>
              <a:gd name="connsiteX1670" fmla="*/ 3354542 w 6063377"/>
              <a:gd name="connsiteY1670" fmla="*/ 1883164 h 6226826"/>
              <a:gd name="connsiteX1671" fmla="*/ 3398345 w 6063377"/>
              <a:gd name="connsiteY1671" fmla="*/ 1905456 h 6226826"/>
              <a:gd name="connsiteX1672" fmla="*/ 3398345 w 6063377"/>
              <a:gd name="connsiteY1672" fmla="*/ 1995563 h 6226826"/>
              <a:gd name="connsiteX1673" fmla="*/ 3308238 w 6063377"/>
              <a:gd name="connsiteY1673" fmla="*/ 1996813 h 6226826"/>
              <a:gd name="connsiteX1674" fmla="*/ 3308863 w 6063377"/>
              <a:gd name="connsiteY1674" fmla="*/ 1901701 h 6226826"/>
              <a:gd name="connsiteX1675" fmla="*/ 3354542 w 6063377"/>
              <a:gd name="connsiteY1675" fmla="*/ 1883164 h 6226826"/>
              <a:gd name="connsiteX1676" fmla="*/ 683096 w 6063377"/>
              <a:gd name="connsiteY1676" fmla="*/ 1872212 h 6226826"/>
              <a:gd name="connsiteX1677" fmla="*/ 727680 w 6063377"/>
              <a:gd name="connsiteY1677" fmla="*/ 1894192 h 6226826"/>
              <a:gd name="connsiteX1678" fmla="*/ 723300 w 6063377"/>
              <a:gd name="connsiteY1678" fmla="*/ 1988678 h 6226826"/>
              <a:gd name="connsiteX1679" fmla="*/ 636948 w 6063377"/>
              <a:gd name="connsiteY1679" fmla="*/ 1986176 h 6226826"/>
              <a:gd name="connsiteX1680" fmla="*/ 637573 w 6063377"/>
              <a:gd name="connsiteY1680" fmla="*/ 1891064 h 6226826"/>
              <a:gd name="connsiteX1681" fmla="*/ 683096 w 6063377"/>
              <a:gd name="connsiteY1681" fmla="*/ 1872212 h 6226826"/>
              <a:gd name="connsiteX1682" fmla="*/ 73154 w 6063377"/>
              <a:gd name="connsiteY1682" fmla="*/ 1860402 h 6226826"/>
              <a:gd name="connsiteX1683" fmla="*/ 57510 w 6063377"/>
              <a:gd name="connsiteY1683" fmla="*/ 1914216 h 6226826"/>
              <a:gd name="connsiteX1684" fmla="*/ 4949 w 6063377"/>
              <a:gd name="connsiteY1684" fmla="*/ 1924853 h 6226826"/>
              <a:gd name="connsiteX1685" fmla="*/ 28101 w 6063377"/>
              <a:gd name="connsiteY1685" fmla="*/ 1869789 h 6226826"/>
              <a:gd name="connsiteX1686" fmla="*/ 73154 w 6063377"/>
              <a:gd name="connsiteY1686" fmla="*/ 1860402 h 6226826"/>
              <a:gd name="connsiteX1687" fmla="*/ 3130527 w 6063377"/>
              <a:gd name="connsiteY1687" fmla="*/ 1859619 h 6226826"/>
              <a:gd name="connsiteX1688" fmla="*/ 3175580 w 6063377"/>
              <a:gd name="connsiteY1688" fmla="*/ 1879800 h 6226826"/>
              <a:gd name="connsiteX1689" fmla="*/ 3176207 w 6063377"/>
              <a:gd name="connsiteY1689" fmla="*/ 1975538 h 6226826"/>
              <a:gd name="connsiteX1690" fmla="*/ 3089853 w 6063377"/>
              <a:gd name="connsiteY1690" fmla="*/ 1979918 h 6226826"/>
              <a:gd name="connsiteX1691" fmla="*/ 3085473 w 6063377"/>
              <a:gd name="connsiteY1691" fmla="*/ 1879800 h 6226826"/>
              <a:gd name="connsiteX1692" fmla="*/ 3130527 w 6063377"/>
              <a:gd name="connsiteY1692" fmla="*/ 1859619 h 6226826"/>
              <a:gd name="connsiteX1693" fmla="*/ 458846 w 6063377"/>
              <a:gd name="connsiteY1693" fmla="*/ 1850859 h 6226826"/>
              <a:gd name="connsiteX1694" fmla="*/ 503038 w 6063377"/>
              <a:gd name="connsiteY1694" fmla="*/ 1871665 h 6226826"/>
              <a:gd name="connsiteX1695" fmla="*/ 503665 w 6063377"/>
              <a:gd name="connsiteY1695" fmla="*/ 1961146 h 6226826"/>
              <a:gd name="connsiteX1696" fmla="*/ 413558 w 6063377"/>
              <a:gd name="connsiteY1696" fmla="*/ 1962397 h 6226826"/>
              <a:gd name="connsiteX1697" fmla="*/ 414183 w 6063377"/>
              <a:gd name="connsiteY1697" fmla="*/ 1872290 h 6226826"/>
              <a:gd name="connsiteX1698" fmla="*/ 458846 w 6063377"/>
              <a:gd name="connsiteY1698" fmla="*/ 1850859 h 6226826"/>
              <a:gd name="connsiteX1699" fmla="*/ 238193 w 6063377"/>
              <a:gd name="connsiteY1699" fmla="*/ 1840456 h 6226826"/>
              <a:gd name="connsiteX1700" fmla="*/ 278397 w 6063377"/>
              <a:gd name="connsiteY1700" fmla="*/ 1851015 h 6226826"/>
              <a:gd name="connsiteX1701" fmla="*/ 281525 w 6063377"/>
              <a:gd name="connsiteY1701" fmla="*/ 1939245 h 6226826"/>
              <a:gd name="connsiteX1702" fmla="*/ 191420 w 6063377"/>
              <a:gd name="connsiteY1702" fmla="*/ 1936742 h 6226826"/>
              <a:gd name="connsiteX1703" fmla="*/ 197050 w 6063377"/>
              <a:gd name="connsiteY1703" fmla="*/ 1849138 h 6226826"/>
              <a:gd name="connsiteX1704" fmla="*/ 238193 w 6063377"/>
              <a:gd name="connsiteY1704" fmla="*/ 1840456 h 6226826"/>
              <a:gd name="connsiteX1705" fmla="*/ 2910814 w 6063377"/>
              <a:gd name="connsiteY1705" fmla="*/ 1836311 h 6226826"/>
              <a:gd name="connsiteX1706" fmla="*/ 2955945 w 6063377"/>
              <a:gd name="connsiteY1706" fmla="*/ 1857273 h 6226826"/>
              <a:gd name="connsiteX1707" fmla="*/ 2956570 w 6063377"/>
              <a:gd name="connsiteY1707" fmla="*/ 1953637 h 6226826"/>
              <a:gd name="connsiteX1708" fmla="*/ 2859580 w 6063377"/>
              <a:gd name="connsiteY1708" fmla="*/ 1951134 h 6226826"/>
              <a:gd name="connsiteX1709" fmla="*/ 2865212 w 6063377"/>
              <a:gd name="connsiteY1709" fmla="*/ 1854770 h 6226826"/>
              <a:gd name="connsiteX1710" fmla="*/ 2910814 w 6063377"/>
              <a:gd name="connsiteY1710" fmla="*/ 1836311 h 6226826"/>
              <a:gd name="connsiteX1711" fmla="*/ 4890738 w 6063377"/>
              <a:gd name="connsiteY1711" fmla="*/ 1817851 h 6226826"/>
              <a:gd name="connsiteX1712" fmla="*/ 4956441 w 6063377"/>
              <a:gd name="connsiteY1712" fmla="*/ 1821606 h 6226826"/>
              <a:gd name="connsiteX1713" fmla="*/ 4952061 w 6063377"/>
              <a:gd name="connsiteY1713" fmla="*/ 1843506 h 6226826"/>
              <a:gd name="connsiteX1714" fmla="*/ 4874469 w 6063377"/>
              <a:gd name="connsiteY1714" fmla="*/ 1863530 h 6226826"/>
              <a:gd name="connsiteX1715" fmla="*/ 4890738 w 6063377"/>
              <a:gd name="connsiteY1715" fmla="*/ 1817851 h 6226826"/>
              <a:gd name="connsiteX1716" fmla="*/ 2689614 w 6063377"/>
              <a:gd name="connsiteY1716" fmla="*/ 1811751 h 6226826"/>
              <a:gd name="connsiteX1717" fmla="*/ 2737561 w 6063377"/>
              <a:gd name="connsiteY1717" fmla="*/ 1834121 h 6226826"/>
              <a:gd name="connsiteX1718" fmla="*/ 2736309 w 6063377"/>
              <a:gd name="connsiteY1718" fmla="*/ 1931737 h 6226826"/>
              <a:gd name="connsiteX1719" fmla="*/ 2634313 w 6063377"/>
              <a:gd name="connsiteY1719" fmla="*/ 1927982 h 6226826"/>
              <a:gd name="connsiteX1720" fmla="*/ 2641197 w 6063377"/>
              <a:gd name="connsiteY1720" fmla="*/ 1831618 h 6226826"/>
              <a:gd name="connsiteX1721" fmla="*/ 2689614 w 6063377"/>
              <a:gd name="connsiteY1721" fmla="*/ 1811751 h 6226826"/>
              <a:gd name="connsiteX1722" fmla="*/ 4696680 w 6063377"/>
              <a:gd name="connsiteY1722" fmla="*/ 1794386 h 6226826"/>
              <a:gd name="connsiteX1723" fmla="*/ 4731799 w 6063377"/>
              <a:gd name="connsiteY1723" fmla="*/ 1816599 h 6226826"/>
              <a:gd name="connsiteX1724" fmla="*/ 4730548 w 6063377"/>
              <a:gd name="connsiteY1724" fmla="*/ 1883554 h 6226826"/>
              <a:gd name="connsiteX1725" fmla="*/ 4660465 w 6063377"/>
              <a:gd name="connsiteY1725" fmla="*/ 1902326 h 6226826"/>
              <a:gd name="connsiteX1726" fmla="*/ 4642319 w 6063377"/>
              <a:gd name="connsiteY1726" fmla="*/ 1885432 h 6226826"/>
              <a:gd name="connsiteX1727" fmla="*/ 4659213 w 6063377"/>
              <a:gd name="connsiteY1727" fmla="*/ 1813471 h 6226826"/>
              <a:gd name="connsiteX1728" fmla="*/ 4696680 w 6063377"/>
              <a:gd name="connsiteY1728" fmla="*/ 1794386 h 6226826"/>
              <a:gd name="connsiteX1729" fmla="*/ 2470448 w 6063377"/>
              <a:gd name="connsiteY1729" fmla="*/ 1789067 h 6226826"/>
              <a:gd name="connsiteX1730" fmla="*/ 2517301 w 6063377"/>
              <a:gd name="connsiteY1730" fmla="*/ 1812846 h 6226826"/>
              <a:gd name="connsiteX1731" fmla="*/ 2510417 w 6063377"/>
              <a:gd name="connsiteY1731" fmla="*/ 1915468 h 6226826"/>
              <a:gd name="connsiteX1732" fmla="*/ 2414679 w 6063377"/>
              <a:gd name="connsiteY1732" fmla="*/ 1911086 h 6226826"/>
              <a:gd name="connsiteX1733" fmla="*/ 2420310 w 6063377"/>
              <a:gd name="connsiteY1733" fmla="*/ 1806589 h 6226826"/>
              <a:gd name="connsiteX1734" fmla="*/ 2470448 w 6063377"/>
              <a:gd name="connsiteY1734" fmla="*/ 1789067 h 6226826"/>
              <a:gd name="connsiteX1735" fmla="*/ 2259730 w 6063377"/>
              <a:gd name="connsiteY1735" fmla="*/ 1778273 h 6226826"/>
              <a:gd name="connsiteX1736" fmla="*/ 2310806 w 6063377"/>
              <a:gd name="connsiteY1736" fmla="*/ 1804085 h 6226826"/>
              <a:gd name="connsiteX1737" fmla="*/ 2303923 w 6063377"/>
              <a:gd name="connsiteY1737" fmla="*/ 1903578 h 6226826"/>
              <a:gd name="connsiteX1738" fmla="*/ 2199424 w 6063377"/>
              <a:gd name="connsiteY1738" fmla="*/ 1895444 h 6226826"/>
              <a:gd name="connsiteX1739" fmla="*/ 2206307 w 6063377"/>
              <a:gd name="connsiteY1739" fmla="*/ 1796577 h 6226826"/>
              <a:gd name="connsiteX1740" fmla="*/ 2259730 w 6063377"/>
              <a:gd name="connsiteY1740" fmla="*/ 1778273 h 6226826"/>
              <a:gd name="connsiteX1741" fmla="*/ 4528433 w 6063377"/>
              <a:gd name="connsiteY1741" fmla="*/ 1772798 h 6226826"/>
              <a:gd name="connsiteX1742" fmla="*/ 4510913 w 6063377"/>
              <a:gd name="connsiteY1742" fmla="*/ 1865407 h 6226826"/>
              <a:gd name="connsiteX1743" fmla="*/ 4431443 w 6063377"/>
              <a:gd name="connsiteY1743" fmla="*/ 1862905 h 6226826"/>
              <a:gd name="connsiteX1744" fmla="*/ 4437075 w 6063377"/>
              <a:gd name="connsiteY1744" fmla="*/ 1789067 h 6226826"/>
              <a:gd name="connsiteX1745" fmla="*/ 4528433 w 6063377"/>
              <a:gd name="connsiteY1745" fmla="*/ 1772798 h 6226826"/>
              <a:gd name="connsiteX1746" fmla="*/ 2035949 w 6063377"/>
              <a:gd name="connsiteY1746" fmla="*/ 1755199 h 6226826"/>
              <a:gd name="connsiteX1747" fmla="*/ 2086790 w 6063377"/>
              <a:gd name="connsiteY1747" fmla="*/ 1778430 h 6226826"/>
              <a:gd name="connsiteX1748" fmla="*/ 2086165 w 6063377"/>
              <a:gd name="connsiteY1748" fmla="*/ 1877297 h 6226826"/>
              <a:gd name="connsiteX1749" fmla="*/ 1981666 w 6063377"/>
              <a:gd name="connsiteY1749" fmla="*/ 1879800 h 6226826"/>
              <a:gd name="connsiteX1750" fmla="*/ 1982291 w 6063377"/>
              <a:gd name="connsiteY1750" fmla="*/ 1774675 h 6226826"/>
              <a:gd name="connsiteX1751" fmla="*/ 2035949 w 6063377"/>
              <a:gd name="connsiteY1751" fmla="*/ 1755199 h 6226826"/>
              <a:gd name="connsiteX1752" fmla="*/ 4253733 w 6063377"/>
              <a:gd name="connsiteY1752" fmla="*/ 1754652 h 6226826"/>
              <a:gd name="connsiteX1753" fmla="*/ 4289400 w 6063377"/>
              <a:gd name="connsiteY1753" fmla="*/ 1765915 h 6226826"/>
              <a:gd name="connsiteX1754" fmla="*/ 4306920 w 6063377"/>
              <a:gd name="connsiteY1754" fmla="*/ 1845383 h 6226826"/>
              <a:gd name="connsiteX1755" fmla="*/ 4288148 w 6063377"/>
              <a:gd name="connsiteY1755" fmla="*/ 1862905 h 6226826"/>
              <a:gd name="connsiteX1756" fmla="*/ 4208053 w 6063377"/>
              <a:gd name="connsiteY1756" fmla="*/ 1842880 h 6226826"/>
              <a:gd name="connsiteX1757" fmla="*/ 4214311 w 6063377"/>
              <a:gd name="connsiteY1757" fmla="*/ 1762161 h 6226826"/>
              <a:gd name="connsiteX1758" fmla="*/ 4253733 w 6063377"/>
              <a:gd name="connsiteY1758" fmla="*/ 1754652 h 6226826"/>
              <a:gd name="connsiteX1759" fmla="*/ 1805206 w 6063377"/>
              <a:gd name="connsiteY1759" fmla="*/ 1744562 h 6226826"/>
              <a:gd name="connsiteX1760" fmla="*/ 1855266 w 6063377"/>
              <a:gd name="connsiteY1760" fmla="*/ 1770295 h 6226826"/>
              <a:gd name="connsiteX1761" fmla="*/ 1850886 w 6063377"/>
              <a:gd name="connsiteY1761" fmla="*/ 1867910 h 6226826"/>
              <a:gd name="connsiteX1762" fmla="*/ 1744509 w 6063377"/>
              <a:gd name="connsiteY1762" fmla="*/ 1862280 h 6226826"/>
              <a:gd name="connsiteX1763" fmla="*/ 1751393 w 6063377"/>
              <a:gd name="connsiteY1763" fmla="*/ 1763413 h 6226826"/>
              <a:gd name="connsiteX1764" fmla="*/ 1805206 w 6063377"/>
              <a:gd name="connsiteY1764" fmla="*/ 1744562 h 6226826"/>
              <a:gd name="connsiteX1765" fmla="*/ 1581269 w 6063377"/>
              <a:gd name="connsiteY1765" fmla="*/ 1723521 h 6226826"/>
              <a:gd name="connsiteX1766" fmla="*/ 1629373 w 6063377"/>
              <a:gd name="connsiteY1766" fmla="*/ 1744641 h 6226826"/>
              <a:gd name="connsiteX1767" fmla="*/ 1625618 w 6063377"/>
              <a:gd name="connsiteY1767" fmla="*/ 1847887 h 6226826"/>
              <a:gd name="connsiteX1768" fmla="*/ 1528629 w 6063377"/>
              <a:gd name="connsiteY1768" fmla="*/ 1844133 h 6226826"/>
              <a:gd name="connsiteX1769" fmla="*/ 1531757 w 6063377"/>
              <a:gd name="connsiteY1769" fmla="*/ 1740886 h 6226826"/>
              <a:gd name="connsiteX1770" fmla="*/ 1581269 w 6063377"/>
              <a:gd name="connsiteY1770" fmla="*/ 1723521 h 6226826"/>
              <a:gd name="connsiteX1771" fmla="*/ 4088537 w 6063377"/>
              <a:gd name="connsiteY1771" fmla="*/ 1721487 h 6226826"/>
              <a:gd name="connsiteX1772" fmla="*/ 4072268 w 6063377"/>
              <a:gd name="connsiteY1772" fmla="*/ 1823483 h 6226826"/>
              <a:gd name="connsiteX1773" fmla="*/ 3984038 w 6063377"/>
              <a:gd name="connsiteY1773" fmla="*/ 1824109 h 6226826"/>
              <a:gd name="connsiteX1774" fmla="*/ 3987793 w 6063377"/>
              <a:gd name="connsiteY1774" fmla="*/ 1741511 h 6226826"/>
              <a:gd name="connsiteX1775" fmla="*/ 4088537 w 6063377"/>
              <a:gd name="connsiteY1775" fmla="*/ 1721487 h 6226826"/>
              <a:gd name="connsiteX1776" fmla="*/ 1364137 w 6063377"/>
              <a:gd name="connsiteY1776" fmla="*/ 1701542 h 6226826"/>
              <a:gd name="connsiteX1777" fmla="*/ 1409738 w 6063377"/>
              <a:gd name="connsiteY1777" fmla="*/ 1727744 h 6226826"/>
              <a:gd name="connsiteX1778" fmla="*/ 1404733 w 6063377"/>
              <a:gd name="connsiteY1778" fmla="*/ 1823483 h 6226826"/>
              <a:gd name="connsiteX1779" fmla="*/ 1307116 w 6063377"/>
              <a:gd name="connsiteY1779" fmla="*/ 1820354 h 6226826"/>
              <a:gd name="connsiteX1780" fmla="*/ 1313373 w 6063377"/>
              <a:gd name="connsiteY1780" fmla="*/ 1718984 h 6226826"/>
              <a:gd name="connsiteX1781" fmla="*/ 1364137 w 6063377"/>
              <a:gd name="connsiteY1781" fmla="*/ 1701542 h 6226826"/>
              <a:gd name="connsiteX1782" fmla="*/ 3813915 w 6063377"/>
              <a:gd name="connsiteY1782" fmla="*/ 1699352 h 6226826"/>
              <a:gd name="connsiteX1783" fmla="*/ 3853885 w 6063377"/>
              <a:gd name="connsiteY1783" fmla="*/ 1723364 h 6226826"/>
              <a:gd name="connsiteX1784" fmla="*/ 3865772 w 6063377"/>
              <a:gd name="connsiteY1784" fmla="*/ 1826611 h 6226826"/>
              <a:gd name="connsiteX1785" fmla="*/ 3764403 w 6063377"/>
              <a:gd name="connsiteY1785" fmla="*/ 1804711 h 6226826"/>
              <a:gd name="connsiteX1786" fmla="*/ 3765028 w 6063377"/>
              <a:gd name="connsiteY1786" fmla="*/ 1715230 h 6226826"/>
              <a:gd name="connsiteX1787" fmla="*/ 3813915 w 6063377"/>
              <a:gd name="connsiteY1787" fmla="*/ 1699352 h 6226826"/>
              <a:gd name="connsiteX1788" fmla="*/ 1133160 w 6063377"/>
              <a:gd name="connsiteY1788" fmla="*/ 1681205 h 6226826"/>
              <a:gd name="connsiteX1789" fmla="*/ 1181968 w 6063377"/>
              <a:gd name="connsiteY1789" fmla="*/ 1701463 h 6226826"/>
              <a:gd name="connsiteX1790" fmla="*/ 1181968 w 6063377"/>
              <a:gd name="connsiteY1790" fmla="*/ 1797827 h 6226826"/>
              <a:gd name="connsiteX1791" fmla="*/ 1086229 w 6063377"/>
              <a:gd name="connsiteY1791" fmla="*/ 1795325 h 6226826"/>
              <a:gd name="connsiteX1792" fmla="*/ 1086229 w 6063377"/>
              <a:gd name="connsiteY1792" fmla="*/ 1704592 h 6226826"/>
              <a:gd name="connsiteX1793" fmla="*/ 1133160 w 6063377"/>
              <a:gd name="connsiteY1793" fmla="*/ 1681205 h 6226826"/>
              <a:gd name="connsiteX1794" fmla="*/ 3587396 w 6063377"/>
              <a:gd name="connsiteY1794" fmla="*/ 1675574 h 6226826"/>
              <a:gd name="connsiteX1795" fmla="*/ 3632997 w 6063377"/>
              <a:gd name="connsiteY1795" fmla="*/ 1697083 h 6226826"/>
              <a:gd name="connsiteX1796" fmla="*/ 3625488 w 6063377"/>
              <a:gd name="connsiteY1796" fmla="*/ 1787190 h 6226826"/>
              <a:gd name="connsiteX1797" fmla="*/ 3536008 w 6063377"/>
              <a:gd name="connsiteY1797" fmla="*/ 1777805 h 6226826"/>
              <a:gd name="connsiteX1798" fmla="*/ 3542265 w 6063377"/>
              <a:gd name="connsiteY1798" fmla="*/ 1693955 h 6226826"/>
              <a:gd name="connsiteX1799" fmla="*/ 3587396 w 6063377"/>
              <a:gd name="connsiteY1799" fmla="*/ 1675574 h 6226826"/>
              <a:gd name="connsiteX1800" fmla="*/ 925101 w 6063377"/>
              <a:gd name="connsiteY1800" fmla="*/ 1671741 h 6226826"/>
              <a:gd name="connsiteX1801" fmla="*/ 966087 w 6063377"/>
              <a:gd name="connsiteY1801" fmla="*/ 1688323 h 6226826"/>
              <a:gd name="connsiteX1802" fmla="*/ 968590 w 6063377"/>
              <a:gd name="connsiteY1802" fmla="*/ 1787815 h 6226826"/>
              <a:gd name="connsiteX1803" fmla="*/ 878483 w 6063377"/>
              <a:gd name="connsiteY1803" fmla="*/ 1785939 h 6226826"/>
              <a:gd name="connsiteX1804" fmla="*/ 880360 w 6063377"/>
              <a:gd name="connsiteY1804" fmla="*/ 1690826 h 6226826"/>
              <a:gd name="connsiteX1805" fmla="*/ 925101 w 6063377"/>
              <a:gd name="connsiteY1805" fmla="*/ 1671741 h 6226826"/>
              <a:gd name="connsiteX1806" fmla="*/ 3374253 w 6063377"/>
              <a:gd name="connsiteY1806" fmla="*/ 1661886 h 6226826"/>
              <a:gd name="connsiteX1807" fmla="*/ 3418994 w 6063377"/>
              <a:gd name="connsiteY1807" fmla="*/ 1682691 h 6226826"/>
              <a:gd name="connsiteX1808" fmla="*/ 3420246 w 6063377"/>
              <a:gd name="connsiteY1808" fmla="*/ 1772798 h 6226826"/>
              <a:gd name="connsiteX1809" fmla="*/ 3329512 w 6063377"/>
              <a:gd name="connsiteY1809" fmla="*/ 1774050 h 6226826"/>
              <a:gd name="connsiteX1810" fmla="*/ 3329512 w 6063377"/>
              <a:gd name="connsiteY1810" fmla="*/ 1683318 h 6226826"/>
              <a:gd name="connsiteX1811" fmla="*/ 3374253 w 6063377"/>
              <a:gd name="connsiteY1811" fmla="*/ 1661886 h 6226826"/>
              <a:gd name="connsiteX1812" fmla="*/ 706014 w 6063377"/>
              <a:gd name="connsiteY1812" fmla="*/ 1650856 h 6226826"/>
              <a:gd name="connsiteX1813" fmla="*/ 750832 w 6063377"/>
              <a:gd name="connsiteY1813" fmla="*/ 1672679 h 6226826"/>
              <a:gd name="connsiteX1814" fmla="*/ 748329 w 6063377"/>
              <a:gd name="connsiteY1814" fmla="*/ 1762786 h 6226826"/>
              <a:gd name="connsiteX1815" fmla="*/ 653217 w 6063377"/>
              <a:gd name="connsiteY1815" fmla="*/ 1758406 h 6226826"/>
              <a:gd name="connsiteX1816" fmla="*/ 660725 w 6063377"/>
              <a:gd name="connsiteY1816" fmla="*/ 1668924 h 6226826"/>
              <a:gd name="connsiteX1817" fmla="*/ 706014 w 6063377"/>
              <a:gd name="connsiteY1817" fmla="*/ 1650856 h 6226826"/>
              <a:gd name="connsiteX1818" fmla="*/ 3153210 w 6063377"/>
              <a:gd name="connsiteY1818" fmla="*/ 1639046 h 6226826"/>
              <a:gd name="connsiteX1819" fmla="*/ 3199984 w 6063377"/>
              <a:gd name="connsiteY1819" fmla="*/ 1661416 h 6226826"/>
              <a:gd name="connsiteX1820" fmla="*/ 3203739 w 6063377"/>
              <a:gd name="connsiteY1820" fmla="*/ 1746516 h 6226826"/>
              <a:gd name="connsiteX1821" fmla="*/ 3104872 w 6063377"/>
              <a:gd name="connsiteY1821" fmla="*/ 1750271 h 6226826"/>
              <a:gd name="connsiteX1822" fmla="*/ 3105497 w 6063377"/>
              <a:gd name="connsiteY1822" fmla="*/ 1660791 h 6226826"/>
              <a:gd name="connsiteX1823" fmla="*/ 3153210 w 6063377"/>
              <a:gd name="connsiteY1823" fmla="*/ 1639046 h 6226826"/>
              <a:gd name="connsiteX1824" fmla="*/ 477304 w 6063377"/>
              <a:gd name="connsiteY1824" fmla="*/ 1630833 h 6226826"/>
              <a:gd name="connsiteX1825" fmla="*/ 519307 w 6063377"/>
              <a:gd name="connsiteY1825" fmla="*/ 1641392 h 6226826"/>
              <a:gd name="connsiteX1826" fmla="*/ 528069 w 6063377"/>
              <a:gd name="connsiteY1826" fmla="*/ 1737131 h 6226826"/>
              <a:gd name="connsiteX1827" fmla="*/ 439212 w 6063377"/>
              <a:gd name="connsiteY1827" fmla="*/ 1741511 h 6226826"/>
              <a:gd name="connsiteX1828" fmla="*/ 434832 w 6063377"/>
              <a:gd name="connsiteY1828" fmla="*/ 1652656 h 6226826"/>
              <a:gd name="connsiteX1829" fmla="*/ 477304 w 6063377"/>
              <a:gd name="connsiteY1829" fmla="*/ 1630833 h 6226826"/>
              <a:gd name="connsiteX1830" fmla="*/ 2930915 w 6063377"/>
              <a:gd name="connsiteY1830" fmla="*/ 1615580 h 6226826"/>
              <a:gd name="connsiteX1831" fmla="*/ 2978471 w 6063377"/>
              <a:gd name="connsiteY1831" fmla="*/ 1636387 h 6226826"/>
              <a:gd name="connsiteX1832" fmla="*/ 2975343 w 6063377"/>
              <a:gd name="connsiteY1832" fmla="*/ 1732124 h 6226826"/>
              <a:gd name="connsiteX1833" fmla="*/ 2880230 w 6063377"/>
              <a:gd name="connsiteY1833" fmla="*/ 1726494 h 6226826"/>
              <a:gd name="connsiteX1834" fmla="*/ 2883359 w 6063377"/>
              <a:gd name="connsiteY1834" fmla="*/ 1637012 h 6226826"/>
              <a:gd name="connsiteX1835" fmla="*/ 2930915 w 6063377"/>
              <a:gd name="connsiteY1835" fmla="*/ 1615580 h 6226826"/>
              <a:gd name="connsiteX1836" fmla="*/ 266900 w 6063377"/>
              <a:gd name="connsiteY1836" fmla="*/ 1607993 h 6226826"/>
              <a:gd name="connsiteX1837" fmla="*/ 305929 w 6063377"/>
              <a:gd name="connsiteY1837" fmla="*/ 1634510 h 6226826"/>
              <a:gd name="connsiteX1838" fmla="*/ 300299 w 6063377"/>
              <a:gd name="connsiteY1838" fmla="*/ 1715855 h 6226826"/>
              <a:gd name="connsiteX1839" fmla="*/ 214572 w 6063377"/>
              <a:gd name="connsiteY1839" fmla="*/ 1718359 h 6226826"/>
              <a:gd name="connsiteX1840" fmla="*/ 218952 w 6063377"/>
              <a:gd name="connsiteY1840" fmla="*/ 1625123 h 6226826"/>
              <a:gd name="connsiteX1841" fmla="*/ 266900 w 6063377"/>
              <a:gd name="connsiteY1841" fmla="*/ 1607993 h 6226826"/>
              <a:gd name="connsiteX1842" fmla="*/ 2711749 w 6063377"/>
              <a:gd name="connsiteY1842" fmla="*/ 1592272 h 6226826"/>
              <a:gd name="connsiteX1843" fmla="*/ 2756959 w 6063377"/>
              <a:gd name="connsiteY1843" fmla="*/ 1613860 h 6226826"/>
              <a:gd name="connsiteX1844" fmla="*/ 2756333 w 6063377"/>
              <a:gd name="connsiteY1844" fmla="*/ 1710224 h 6226826"/>
              <a:gd name="connsiteX1845" fmla="*/ 2659344 w 6063377"/>
              <a:gd name="connsiteY1845" fmla="*/ 1706470 h 6226826"/>
              <a:gd name="connsiteX1846" fmla="*/ 2665601 w 6063377"/>
              <a:gd name="connsiteY1846" fmla="*/ 1610105 h 6226826"/>
              <a:gd name="connsiteX1847" fmla="*/ 2711749 w 6063377"/>
              <a:gd name="connsiteY1847" fmla="*/ 1592272 h 6226826"/>
              <a:gd name="connsiteX1848" fmla="*/ 4732650 w 6063377"/>
              <a:gd name="connsiteY1848" fmla="*/ 1579767 h 6226826"/>
              <a:gd name="connsiteX1849" fmla="*/ 4753075 w 6063377"/>
              <a:gd name="connsiteY1849" fmla="*/ 1595714 h 6226826"/>
              <a:gd name="connsiteX1850" fmla="*/ 4765590 w 6063377"/>
              <a:gd name="connsiteY1850" fmla="*/ 1678311 h 6226826"/>
              <a:gd name="connsiteX1851" fmla="*/ 4683617 w 6063377"/>
              <a:gd name="connsiteY1851" fmla="*/ 1665171 h 6226826"/>
              <a:gd name="connsiteX1852" fmla="*/ 4673605 w 6063377"/>
              <a:gd name="connsiteY1852" fmla="*/ 1605725 h 6226826"/>
              <a:gd name="connsiteX1853" fmla="*/ 4732650 w 6063377"/>
              <a:gd name="connsiteY1853" fmla="*/ 1579767 h 6226826"/>
              <a:gd name="connsiteX1854" fmla="*/ 2488438 w 6063377"/>
              <a:gd name="connsiteY1854" fmla="*/ 1569823 h 6226826"/>
              <a:gd name="connsiteX1855" fmla="*/ 2536698 w 6063377"/>
              <a:gd name="connsiteY1855" fmla="*/ 1591333 h 6226826"/>
              <a:gd name="connsiteX1856" fmla="*/ 2535448 w 6063377"/>
              <a:gd name="connsiteY1856" fmla="*/ 1688323 h 6226826"/>
              <a:gd name="connsiteX1857" fmla="*/ 2438456 w 6063377"/>
              <a:gd name="connsiteY1857" fmla="*/ 1687071 h 6226826"/>
              <a:gd name="connsiteX1858" fmla="*/ 2439709 w 6063377"/>
              <a:gd name="connsiteY1858" fmla="*/ 1590081 h 6226826"/>
              <a:gd name="connsiteX1859" fmla="*/ 2488438 w 6063377"/>
              <a:gd name="connsiteY1859" fmla="*/ 1569823 h 6226826"/>
              <a:gd name="connsiteX1860" fmla="*/ 2259025 w 6063377"/>
              <a:gd name="connsiteY1860" fmla="*/ 1556683 h 6226826"/>
              <a:gd name="connsiteX1861" fmla="*/ 2306426 w 6063377"/>
              <a:gd name="connsiteY1861" fmla="*/ 1580696 h 6226826"/>
              <a:gd name="connsiteX1862" fmla="*/ 2305173 w 6063377"/>
              <a:gd name="connsiteY1862" fmla="*/ 1678311 h 6226826"/>
              <a:gd name="connsiteX1863" fmla="*/ 2206932 w 6063377"/>
              <a:gd name="connsiteY1863" fmla="*/ 1678936 h 6226826"/>
              <a:gd name="connsiteX1864" fmla="*/ 2208809 w 6063377"/>
              <a:gd name="connsiteY1864" fmla="*/ 1576315 h 6226826"/>
              <a:gd name="connsiteX1865" fmla="*/ 2259025 w 6063377"/>
              <a:gd name="connsiteY1865" fmla="*/ 1556683 h 6226826"/>
              <a:gd name="connsiteX1866" fmla="*/ 2044787 w 6063377"/>
              <a:gd name="connsiteY1866" fmla="*/ 1546123 h 6226826"/>
              <a:gd name="connsiteX1867" fmla="*/ 2096176 w 6063377"/>
              <a:gd name="connsiteY1867" fmla="*/ 1570684 h 6226826"/>
              <a:gd name="connsiteX1868" fmla="*/ 2091796 w 6063377"/>
              <a:gd name="connsiteY1868" fmla="*/ 1668299 h 6226826"/>
              <a:gd name="connsiteX1869" fmla="*/ 1994181 w 6063377"/>
              <a:gd name="connsiteY1869" fmla="*/ 1667048 h 6226826"/>
              <a:gd name="connsiteX1870" fmla="*/ 1992929 w 6063377"/>
              <a:gd name="connsiteY1870" fmla="*/ 1569432 h 6226826"/>
              <a:gd name="connsiteX1871" fmla="*/ 2044787 w 6063377"/>
              <a:gd name="connsiteY1871" fmla="*/ 1546123 h 6226826"/>
              <a:gd name="connsiteX1872" fmla="*/ 4251826 w 6063377"/>
              <a:gd name="connsiteY1872" fmla="*/ 1529209 h 6226826"/>
              <a:gd name="connsiteX1873" fmla="*/ 4306295 w 6063377"/>
              <a:gd name="connsiteY1873" fmla="*/ 1551912 h 6226826"/>
              <a:gd name="connsiteX1874" fmla="*/ 4311300 w 6063377"/>
              <a:gd name="connsiteY1874" fmla="*/ 1623245 h 6226826"/>
              <a:gd name="connsiteX1875" fmla="*/ 4214936 w 6063377"/>
              <a:gd name="connsiteY1875" fmla="*/ 1643270 h 6226826"/>
              <a:gd name="connsiteX1876" fmla="*/ 4234335 w 6063377"/>
              <a:gd name="connsiteY1876" fmla="*/ 1543150 h 6226826"/>
              <a:gd name="connsiteX1877" fmla="*/ 4251826 w 6063377"/>
              <a:gd name="connsiteY1877" fmla="*/ 1529209 h 6226826"/>
              <a:gd name="connsiteX1878" fmla="*/ 1826638 w 6063377"/>
              <a:gd name="connsiteY1878" fmla="*/ 1523831 h 6226826"/>
              <a:gd name="connsiteX1879" fmla="*/ 1876540 w 6063377"/>
              <a:gd name="connsiteY1879" fmla="*/ 1550660 h 6226826"/>
              <a:gd name="connsiteX1880" fmla="*/ 1867780 w 6063377"/>
              <a:gd name="connsiteY1880" fmla="*/ 1647650 h 6226826"/>
              <a:gd name="connsiteX1881" fmla="*/ 1770791 w 6063377"/>
              <a:gd name="connsiteY1881" fmla="*/ 1643270 h 6226826"/>
              <a:gd name="connsiteX1882" fmla="*/ 1773920 w 6063377"/>
              <a:gd name="connsiteY1882" fmla="*/ 1544403 h 6226826"/>
              <a:gd name="connsiteX1883" fmla="*/ 1826638 w 6063377"/>
              <a:gd name="connsiteY1883" fmla="*/ 1523831 h 6226826"/>
              <a:gd name="connsiteX1884" fmla="*/ 1601763 w 6063377"/>
              <a:gd name="connsiteY1884" fmla="*/ 1503494 h 6226826"/>
              <a:gd name="connsiteX1885" fmla="*/ 1650022 w 6063377"/>
              <a:gd name="connsiteY1885" fmla="*/ 1525004 h 6226826"/>
              <a:gd name="connsiteX1886" fmla="*/ 1648772 w 6063377"/>
              <a:gd name="connsiteY1886" fmla="*/ 1621995 h 6226826"/>
              <a:gd name="connsiteX1887" fmla="*/ 1551781 w 6063377"/>
              <a:gd name="connsiteY1887" fmla="*/ 1620743 h 6226826"/>
              <a:gd name="connsiteX1888" fmla="*/ 1553033 w 6063377"/>
              <a:gd name="connsiteY1888" fmla="*/ 1523753 h 6226826"/>
              <a:gd name="connsiteX1889" fmla="*/ 1601763 w 6063377"/>
              <a:gd name="connsiteY1889" fmla="*/ 1503494 h 6226826"/>
              <a:gd name="connsiteX1890" fmla="*/ 4051931 w 6063377"/>
              <a:gd name="connsiteY1890" fmla="*/ 1500131 h 6226826"/>
              <a:gd name="connsiteX1891" fmla="*/ 4094169 w 6063377"/>
              <a:gd name="connsiteY1891" fmla="*/ 1521250 h 6226826"/>
              <a:gd name="connsiteX1892" fmla="*/ 4090414 w 6063377"/>
              <a:gd name="connsiteY1892" fmla="*/ 1603848 h 6226826"/>
              <a:gd name="connsiteX1893" fmla="*/ 3987168 w 6063377"/>
              <a:gd name="connsiteY1893" fmla="*/ 1621368 h 6226826"/>
              <a:gd name="connsiteX1894" fmla="*/ 4011570 w 6063377"/>
              <a:gd name="connsiteY1894" fmla="*/ 1519373 h 6226826"/>
              <a:gd name="connsiteX1895" fmla="*/ 4051931 w 6063377"/>
              <a:gd name="connsiteY1895" fmla="*/ 1500131 h 6226826"/>
              <a:gd name="connsiteX1896" fmla="*/ 3829793 w 6063377"/>
              <a:gd name="connsiteY1896" fmla="*/ 1488946 h 6226826"/>
              <a:gd name="connsiteX1897" fmla="*/ 3870779 w 6063377"/>
              <a:gd name="connsiteY1897" fmla="*/ 1497472 h 6226826"/>
              <a:gd name="connsiteX1898" fmla="*/ 3870152 w 6063377"/>
              <a:gd name="connsiteY1898" fmla="*/ 1583824 h 6226826"/>
              <a:gd name="connsiteX1899" fmla="*/ 3800071 w 6063377"/>
              <a:gd name="connsiteY1899" fmla="*/ 1596965 h 6226826"/>
              <a:gd name="connsiteX1900" fmla="*/ 3788807 w 6063377"/>
              <a:gd name="connsiteY1900" fmla="*/ 1496846 h 6226826"/>
              <a:gd name="connsiteX1901" fmla="*/ 3829793 w 6063377"/>
              <a:gd name="connsiteY1901" fmla="*/ 1488946 h 6226826"/>
              <a:gd name="connsiteX1902" fmla="*/ 1381970 w 6063377"/>
              <a:gd name="connsiteY1902" fmla="*/ 1481515 h 6226826"/>
              <a:gd name="connsiteX1903" fmla="*/ 1426632 w 6063377"/>
              <a:gd name="connsiteY1903" fmla="*/ 1503104 h 6226826"/>
              <a:gd name="connsiteX1904" fmla="*/ 1426007 w 6063377"/>
              <a:gd name="connsiteY1904" fmla="*/ 1599468 h 6226826"/>
              <a:gd name="connsiteX1905" fmla="*/ 1329643 w 6063377"/>
              <a:gd name="connsiteY1905" fmla="*/ 1595714 h 6226826"/>
              <a:gd name="connsiteX1906" fmla="*/ 1335900 w 6063377"/>
              <a:gd name="connsiteY1906" fmla="*/ 1499349 h 6226826"/>
              <a:gd name="connsiteX1907" fmla="*/ 1381970 w 6063377"/>
              <a:gd name="connsiteY1907" fmla="*/ 1481515 h 6226826"/>
              <a:gd name="connsiteX1908" fmla="*/ 1159285 w 6063377"/>
              <a:gd name="connsiteY1908" fmla="*/ 1460788 h 6226826"/>
              <a:gd name="connsiteX1909" fmla="*/ 1206997 w 6063377"/>
              <a:gd name="connsiteY1909" fmla="*/ 1484332 h 6226826"/>
              <a:gd name="connsiteX1910" fmla="*/ 1204494 w 6063377"/>
              <a:gd name="connsiteY1910" fmla="*/ 1575689 h 6226826"/>
              <a:gd name="connsiteX1911" fmla="*/ 1108130 w 6063377"/>
              <a:gd name="connsiteY1911" fmla="*/ 1572561 h 6226826"/>
              <a:gd name="connsiteX1912" fmla="*/ 1110633 w 6063377"/>
              <a:gd name="connsiteY1912" fmla="*/ 1481828 h 6226826"/>
              <a:gd name="connsiteX1913" fmla="*/ 1159285 w 6063377"/>
              <a:gd name="connsiteY1913" fmla="*/ 1460788 h 6226826"/>
              <a:gd name="connsiteX1914" fmla="*/ 3608749 w 6063377"/>
              <a:gd name="connsiteY1914" fmla="*/ 1452653 h 6226826"/>
              <a:gd name="connsiteX1915" fmla="*/ 3649892 w 6063377"/>
              <a:gd name="connsiteY1915" fmla="*/ 1475570 h 6226826"/>
              <a:gd name="connsiteX1916" fmla="*/ 3652396 w 6063377"/>
              <a:gd name="connsiteY1916" fmla="*/ 1556917 h 6226826"/>
              <a:gd name="connsiteX1917" fmla="*/ 3564792 w 6063377"/>
              <a:gd name="connsiteY1917" fmla="*/ 1564427 h 6226826"/>
              <a:gd name="connsiteX1918" fmla="*/ 3562914 w 6063377"/>
              <a:gd name="connsiteY1918" fmla="*/ 1474320 h 6226826"/>
              <a:gd name="connsiteX1919" fmla="*/ 3608749 w 6063377"/>
              <a:gd name="connsiteY1919" fmla="*/ 1452653 h 6226826"/>
              <a:gd name="connsiteX1920" fmla="*/ 3395920 w 6063377"/>
              <a:gd name="connsiteY1920" fmla="*/ 1441702 h 6226826"/>
              <a:gd name="connsiteX1921" fmla="*/ 3442146 w 6063377"/>
              <a:gd name="connsiteY1921" fmla="*/ 1460553 h 6226826"/>
              <a:gd name="connsiteX1922" fmla="*/ 3441521 w 6063377"/>
              <a:gd name="connsiteY1922" fmla="*/ 1550035 h 6226826"/>
              <a:gd name="connsiteX1923" fmla="*/ 3352666 w 6063377"/>
              <a:gd name="connsiteY1923" fmla="*/ 1550660 h 6226826"/>
              <a:gd name="connsiteX1924" fmla="*/ 3352039 w 6063377"/>
              <a:gd name="connsiteY1924" fmla="*/ 1461805 h 6226826"/>
              <a:gd name="connsiteX1925" fmla="*/ 3395920 w 6063377"/>
              <a:gd name="connsiteY1925" fmla="*/ 1441702 h 6226826"/>
              <a:gd name="connsiteX1926" fmla="*/ 940197 w 6063377"/>
              <a:gd name="connsiteY1926" fmla="*/ 1439512 h 6226826"/>
              <a:gd name="connsiteX1927" fmla="*/ 983607 w 6063377"/>
              <a:gd name="connsiteY1927" fmla="*/ 1463056 h 6226826"/>
              <a:gd name="connsiteX1928" fmla="*/ 981105 w 6063377"/>
              <a:gd name="connsiteY1928" fmla="*/ 1553788 h 6226826"/>
              <a:gd name="connsiteX1929" fmla="*/ 890372 w 6063377"/>
              <a:gd name="connsiteY1929" fmla="*/ 1552537 h 6226826"/>
              <a:gd name="connsiteX1930" fmla="*/ 893502 w 6063377"/>
              <a:gd name="connsiteY1930" fmla="*/ 1456798 h 6226826"/>
              <a:gd name="connsiteX1931" fmla="*/ 940197 w 6063377"/>
              <a:gd name="connsiteY1931" fmla="*/ 1439512 h 6226826"/>
              <a:gd name="connsiteX1932" fmla="*/ 724864 w 6063377"/>
              <a:gd name="connsiteY1932" fmla="*/ 1429736 h 6226826"/>
              <a:gd name="connsiteX1933" fmla="*/ 769604 w 6063377"/>
              <a:gd name="connsiteY1933" fmla="*/ 1450541 h 6226826"/>
              <a:gd name="connsiteX1934" fmla="*/ 770231 w 6063377"/>
              <a:gd name="connsiteY1934" fmla="*/ 1540023 h 6226826"/>
              <a:gd name="connsiteX1935" fmla="*/ 679497 w 6063377"/>
              <a:gd name="connsiteY1935" fmla="*/ 1541273 h 6226826"/>
              <a:gd name="connsiteX1936" fmla="*/ 680124 w 6063377"/>
              <a:gd name="connsiteY1936" fmla="*/ 1451166 h 6226826"/>
              <a:gd name="connsiteX1937" fmla="*/ 724864 w 6063377"/>
              <a:gd name="connsiteY1937" fmla="*/ 1429736 h 6226826"/>
              <a:gd name="connsiteX1938" fmla="*/ 502491 w 6063377"/>
              <a:gd name="connsiteY1938" fmla="*/ 1418785 h 6226826"/>
              <a:gd name="connsiteX1939" fmla="*/ 543711 w 6063377"/>
              <a:gd name="connsiteY1939" fmla="*/ 1427389 h 6226826"/>
              <a:gd name="connsiteX1940" fmla="*/ 550594 w 6063377"/>
              <a:gd name="connsiteY1940" fmla="*/ 1516244 h 6226826"/>
              <a:gd name="connsiteX1941" fmla="*/ 459862 w 6063377"/>
              <a:gd name="connsiteY1941" fmla="*/ 1517496 h 6226826"/>
              <a:gd name="connsiteX1942" fmla="*/ 461739 w 6063377"/>
              <a:gd name="connsiteY1942" fmla="*/ 1429891 h 6226826"/>
              <a:gd name="connsiteX1943" fmla="*/ 502491 w 6063377"/>
              <a:gd name="connsiteY1943" fmla="*/ 1418785 h 6226826"/>
              <a:gd name="connsiteX1944" fmla="*/ 3174407 w 6063377"/>
              <a:gd name="connsiteY1944" fmla="*/ 1418081 h 6226826"/>
              <a:gd name="connsiteX1945" fmla="*/ 3219383 w 6063377"/>
              <a:gd name="connsiteY1945" fmla="*/ 1437401 h 6226826"/>
              <a:gd name="connsiteX1946" fmla="*/ 3220008 w 6063377"/>
              <a:gd name="connsiteY1946" fmla="*/ 1530636 h 6226826"/>
              <a:gd name="connsiteX1947" fmla="*/ 3133656 w 6063377"/>
              <a:gd name="connsiteY1947" fmla="*/ 1533138 h 6226826"/>
              <a:gd name="connsiteX1948" fmla="*/ 3129901 w 6063377"/>
              <a:gd name="connsiteY1948" fmla="*/ 1438651 h 6226826"/>
              <a:gd name="connsiteX1949" fmla="*/ 3174407 w 6063377"/>
              <a:gd name="connsiteY1949" fmla="*/ 1418081 h 6226826"/>
              <a:gd name="connsiteX1950" fmla="*/ 5131023 w 6063377"/>
              <a:gd name="connsiteY1950" fmla="*/ 1416125 h 6226826"/>
              <a:gd name="connsiteX1951" fmla="*/ 5154800 w 6063377"/>
              <a:gd name="connsiteY1951" fmla="*/ 1424259 h 6226826"/>
              <a:gd name="connsiteX1952" fmla="*/ 5159181 w 6063377"/>
              <a:gd name="connsiteY1952" fmla="*/ 1479950 h 6226826"/>
              <a:gd name="connsiteX1953" fmla="*/ 5125391 w 6063377"/>
              <a:gd name="connsiteY1953" fmla="*/ 1473068 h 6226826"/>
              <a:gd name="connsiteX1954" fmla="*/ 5131023 w 6063377"/>
              <a:gd name="connsiteY1954" fmla="*/ 1416125 h 6226826"/>
              <a:gd name="connsiteX1955" fmla="*/ 2951252 w 6063377"/>
              <a:gd name="connsiteY1955" fmla="*/ 1395554 h 6226826"/>
              <a:gd name="connsiteX1956" fmla="*/ 2999748 w 6063377"/>
              <a:gd name="connsiteY1956" fmla="*/ 1416125 h 6226826"/>
              <a:gd name="connsiteX1957" fmla="*/ 3002250 w 6063377"/>
              <a:gd name="connsiteY1957" fmla="*/ 1505606 h 6226826"/>
              <a:gd name="connsiteX1958" fmla="*/ 2907137 w 6063377"/>
              <a:gd name="connsiteY1958" fmla="*/ 1508109 h 6226826"/>
              <a:gd name="connsiteX1959" fmla="*/ 2904634 w 6063377"/>
              <a:gd name="connsiteY1959" fmla="*/ 1418627 h 6226826"/>
              <a:gd name="connsiteX1960" fmla="*/ 2951252 w 6063377"/>
              <a:gd name="connsiteY1960" fmla="*/ 1395554 h 6226826"/>
              <a:gd name="connsiteX1961" fmla="*/ 274173 w 6063377"/>
              <a:gd name="connsiteY1961" fmla="*/ 1394850 h 6226826"/>
              <a:gd name="connsiteX1962" fmla="*/ 337218 w 6063377"/>
              <a:gd name="connsiteY1962" fmla="*/ 1416752 h 6226826"/>
              <a:gd name="connsiteX1963" fmla="*/ 329083 w 6063377"/>
              <a:gd name="connsiteY1963" fmla="*/ 1487460 h 6226826"/>
              <a:gd name="connsiteX1964" fmla="*/ 241479 w 6063377"/>
              <a:gd name="connsiteY1964" fmla="*/ 1496220 h 6226826"/>
              <a:gd name="connsiteX1965" fmla="*/ 230215 w 6063377"/>
              <a:gd name="connsiteY1965" fmla="*/ 1463681 h 6226826"/>
              <a:gd name="connsiteX1966" fmla="*/ 257123 w 6063377"/>
              <a:gd name="connsiteY1966" fmla="*/ 1418002 h 6226826"/>
              <a:gd name="connsiteX1967" fmla="*/ 274173 w 6063377"/>
              <a:gd name="connsiteY1967" fmla="*/ 1394850 h 6226826"/>
              <a:gd name="connsiteX1968" fmla="*/ 2722387 w 6063377"/>
              <a:gd name="connsiteY1968" fmla="*/ 1383196 h 6226826"/>
              <a:gd name="connsiteX1969" fmla="*/ 2770100 w 6063377"/>
              <a:gd name="connsiteY1969" fmla="*/ 1406739 h 6226826"/>
              <a:gd name="connsiteX1970" fmla="*/ 2767598 w 6063377"/>
              <a:gd name="connsiteY1970" fmla="*/ 1498097 h 6226826"/>
              <a:gd name="connsiteX1971" fmla="*/ 2671233 w 6063377"/>
              <a:gd name="connsiteY1971" fmla="*/ 1494969 h 6226826"/>
              <a:gd name="connsiteX1972" fmla="*/ 2673736 w 6063377"/>
              <a:gd name="connsiteY1972" fmla="*/ 1404237 h 6226826"/>
              <a:gd name="connsiteX1973" fmla="*/ 2722387 w 6063377"/>
              <a:gd name="connsiteY1973" fmla="*/ 1383196 h 6226826"/>
              <a:gd name="connsiteX1974" fmla="*/ 46247 w 6063377"/>
              <a:gd name="connsiteY1974" fmla="*/ 1373575 h 6226826"/>
              <a:gd name="connsiteX1975" fmla="*/ 88171 w 6063377"/>
              <a:gd name="connsiteY1975" fmla="*/ 1377955 h 6226826"/>
              <a:gd name="connsiteX1976" fmla="*/ 93178 w 6063377"/>
              <a:gd name="connsiteY1976" fmla="*/ 1411745 h 6226826"/>
              <a:gd name="connsiteX1977" fmla="*/ 50627 w 6063377"/>
              <a:gd name="connsiteY1977" fmla="*/ 1397353 h 6226826"/>
              <a:gd name="connsiteX1978" fmla="*/ 46247 w 6063377"/>
              <a:gd name="connsiteY1978" fmla="*/ 1373575 h 6226826"/>
              <a:gd name="connsiteX1979" fmla="*/ 2494070 w 6063377"/>
              <a:gd name="connsiteY1979" fmla="*/ 1360669 h 6226826"/>
              <a:gd name="connsiteX1980" fmla="*/ 2543581 w 6063377"/>
              <a:gd name="connsiteY1980" fmla="*/ 1378581 h 6226826"/>
              <a:gd name="connsiteX1981" fmla="*/ 2547336 w 6063377"/>
              <a:gd name="connsiteY1981" fmla="*/ 1474320 h 6226826"/>
              <a:gd name="connsiteX1982" fmla="*/ 2451598 w 6063377"/>
              <a:gd name="connsiteY1982" fmla="*/ 1475570 h 6226826"/>
              <a:gd name="connsiteX1983" fmla="*/ 2447843 w 6063377"/>
              <a:gd name="connsiteY1983" fmla="*/ 1385465 h 6226826"/>
              <a:gd name="connsiteX1984" fmla="*/ 2494070 w 6063377"/>
              <a:gd name="connsiteY1984" fmla="*/ 1360669 h 6226826"/>
              <a:gd name="connsiteX1985" fmla="*/ 2273339 w 6063377"/>
              <a:gd name="connsiteY1985" fmla="*/ 1337595 h 6226826"/>
              <a:gd name="connsiteX1986" fmla="*/ 2322695 w 6063377"/>
              <a:gd name="connsiteY1986" fmla="*/ 1356679 h 6226826"/>
              <a:gd name="connsiteX1987" fmla="*/ 2324572 w 6063377"/>
              <a:gd name="connsiteY1987" fmla="*/ 1453670 h 6226826"/>
              <a:gd name="connsiteX1988" fmla="*/ 2228208 w 6063377"/>
              <a:gd name="connsiteY1988" fmla="*/ 1453044 h 6226826"/>
              <a:gd name="connsiteX1989" fmla="*/ 2226331 w 6063377"/>
              <a:gd name="connsiteY1989" fmla="*/ 1361686 h 6226826"/>
              <a:gd name="connsiteX1990" fmla="*/ 2273339 w 6063377"/>
              <a:gd name="connsiteY1990" fmla="*/ 1337595 h 6226826"/>
              <a:gd name="connsiteX1991" fmla="*/ 2069348 w 6063377"/>
              <a:gd name="connsiteY1991" fmla="*/ 1326332 h 6226826"/>
              <a:gd name="connsiteX1992" fmla="*/ 2116826 w 6063377"/>
              <a:gd name="connsiteY1992" fmla="*/ 1349171 h 6226826"/>
              <a:gd name="connsiteX1993" fmla="*/ 2112445 w 6063377"/>
              <a:gd name="connsiteY1993" fmla="*/ 1445536 h 6226826"/>
              <a:gd name="connsiteX1994" fmla="*/ 2016080 w 6063377"/>
              <a:gd name="connsiteY1994" fmla="*/ 1441154 h 6226826"/>
              <a:gd name="connsiteX1995" fmla="*/ 2020462 w 6063377"/>
              <a:gd name="connsiteY1995" fmla="*/ 1344791 h 6226826"/>
              <a:gd name="connsiteX1996" fmla="*/ 2069348 w 6063377"/>
              <a:gd name="connsiteY1996" fmla="*/ 1326332 h 6226826"/>
              <a:gd name="connsiteX1997" fmla="*/ 4294875 w 6063377"/>
              <a:gd name="connsiteY1997" fmla="*/ 1313817 h 6226826"/>
              <a:gd name="connsiteX1998" fmla="*/ 4333202 w 6063377"/>
              <a:gd name="connsiteY1998" fmla="*/ 1324140 h 6226826"/>
              <a:gd name="connsiteX1999" fmla="*/ 4330699 w 6063377"/>
              <a:gd name="connsiteY1999" fmla="*/ 1403610 h 6226826"/>
              <a:gd name="connsiteX2000" fmla="*/ 4234960 w 6063377"/>
              <a:gd name="connsiteY2000" fmla="*/ 1418627 h 6226826"/>
              <a:gd name="connsiteX2001" fmla="*/ 4259364 w 6063377"/>
              <a:gd name="connsiteY2001" fmla="*/ 1322265 h 6226826"/>
              <a:gd name="connsiteX2002" fmla="*/ 4294875 w 6063377"/>
              <a:gd name="connsiteY2002" fmla="*/ 1313817 h 6226826"/>
              <a:gd name="connsiteX2003" fmla="*/ 1846036 w 6063377"/>
              <a:gd name="connsiteY2003" fmla="*/ 1304196 h 6226826"/>
              <a:gd name="connsiteX2004" fmla="*/ 1894062 w 6063377"/>
              <a:gd name="connsiteY2004" fmla="*/ 1326645 h 6226826"/>
              <a:gd name="connsiteX2005" fmla="*/ 1889056 w 6063377"/>
              <a:gd name="connsiteY2005" fmla="*/ 1423009 h 6226826"/>
              <a:gd name="connsiteX2006" fmla="*/ 1798323 w 6063377"/>
              <a:gd name="connsiteY2006" fmla="*/ 1421757 h 6226826"/>
              <a:gd name="connsiteX2007" fmla="*/ 1797072 w 6063377"/>
              <a:gd name="connsiteY2007" fmla="*/ 1325393 h 6226826"/>
              <a:gd name="connsiteX2008" fmla="*/ 1846036 w 6063377"/>
              <a:gd name="connsiteY2008" fmla="*/ 1304196 h 6226826"/>
              <a:gd name="connsiteX2009" fmla="*/ 4113567 w 6063377"/>
              <a:gd name="connsiteY2009" fmla="*/ 1283468 h 6226826"/>
              <a:gd name="connsiteX2010" fmla="*/ 4131088 w 6063377"/>
              <a:gd name="connsiteY2010" fmla="*/ 1302241 h 6226826"/>
              <a:gd name="connsiteX2011" fmla="*/ 4110439 w 6063377"/>
              <a:gd name="connsiteY2011" fmla="*/ 1382335 h 6226826"/>
              <a:gd name="connsiteX2012" fmla="*/ 4029717 w 6063377"/>
              <a:gd name="connsiteY2012" fmla="*/ 1376078 h 6226826"/>
              <a:gd name="connsiteX2013" fmla="*/ 4033472 w 6063377"/>
              <a:gd name="connsiteY2013" fmla="*/ 1300363 h 6226826"/>
              <a:gd name="connsiteX2014" fmla="*/ 4113567 w 6063377"/>
              <a:gd name="connsiteY2014" fmla="*/ 1283468 h 6226826"/>
              <a:gd name="connsiteX2015" fmla="*/ 1624602 w 6063377"/>
              <a:gd name="connsiteY2015" fmla="*/ 1282530 h 6226826"/>
              <a:gd name="connsiteX2016" fmla="*/ 1669421 w 6063377"/>
              <a:gd name="connsiteY2016" fmla="*/ 1302866 h 6226826"/>
              <a:gd name="connsiteX2017" fmla="*/ 1670672 w 6063377"/>
              <a:gd name="connsiteY2017" fmla="*/ 1398605 h 6226826"/>
              <a:gd name="connsiteX2018" fmla="*/ 1574934 w 6063377"/>
              <a:gd name="connsiteY2018" fmla="*/ 1397353 h 6226826"/>
              <a:gd name="connsiteX2019" fmla="*/ 1579314 w 6063377"/>
              <a:gd name="connsiteY2019" fmla="*/ 1301615 h 6226826"/>
              <a:gd name="connsiteX2020" fmla="*/ 1624602 w 6063377"/>
              <a:gd name="connsiteY2020" fmla="*/ 1282530 h 6226826"/>
              <a:gd name="connsiteX2021" fmla="*/ 1403324 w 6063377"/>
              <a:gd name="connsiteY2021" fmla="*/ 1261176 h 6226826"/>
              <a:gd name="connsiteX2022" fmla="*/ 1451036 w 6063377"/>
              <a:gd name="connsiteY2022" fmla="*/ 1284719 h 6226826"/>
              <a:gd name="connsiteX2023" fmla="*/ 1447909 w 6063377"/>
              <a:gd name="connsiteY2023" fmla="*/ 1375453 h 6226826"/>
              <a:gd name="connsiteX2024" fmla="*/ 1351544 w 6063377"/>
              <a:gd name="connsiteY2024" fmla="*/ 1372949 h 6226826"/>
              <a:gd name="connsiteX2025" fmla="*/ 1354672 w 6063377"/>
              <a:gd name="connsiteY2025" fmla="*/ 1282216 h 6226826"/>
              <a:gd name="connsiteX2026" fmla="*/ 1403324 w 6063377"/>
              <a:gd name="connsiteY2026" fmla="*/ 1261176 h 6226826"/>
              <a:gd name="connsiteX2027" fmla="*/ 3859203 w 6063377"/>
              <a:gd name="connsiteY2027" fmla="*/ 1256561 h 6226826"/>
              <a:gd name="connsiteX2028" fmla="*/ 3895183 w 6063377"/>
              <a:gd name="connsiteY2028" fmla="*/ 1280339 h 6226826"/>
              <a:gd name="connsiteX2029" fmla="*/ 3907698 w 6063377"/>
              <a:gd name="connsiteY2029" fmla="*/ 1382335 h 6226826"/>
              <a:gd name="connsiteX2030" fmla="*/ 3807579 w 6063377"/>
              <a:gd name="connsiteY2030" fmla="*/ 1357931 h 6226826"/>
              <a:gd name="connsiteX2031" fmla="*/ 3813836 w 6063377"/>
              <a:gd name="connsiteY2031" fmla="*/ 1270327 h 6226826"/>
              <a:gd name="connsiteX2032" fmla="*/ 3859203 w 6063377"/>
              <a:gd name="connsiteY2032" fmla="*/ 1256561 h 6226826"/>
              <a:gd name="connsiteX2033" fmla="*/ 583133 w 6063377"/>
              <a:gd name="connsiteY2033" fmla="*/ 1254684 h 6226826"/>
              <a:gd name="connsiteX2034" fmla="*/ 569993 w 6063377"/>
              <a:gd name="connsiteY2034" fmla="*/ 1294106 h 6226826"/>
              <a:gd name="connsiteX2035" fmla="*/ 530571 w 6063377"/>
              <a:gd name="connsiteY2035" fmla="*/ 1309750 h 6226826"/>
              <a:gd name="connsiteX2036" fmla="*/ 543711 w 6063377"/>
              <a:gd name="connsiteY2036" fmla="*/ 1269076 h 6226826"/>
              <a:gd name="connsiteX2037" fmla="*/ 583133 w 6063377"/>
              <a:gd name="connsiteY2037" fmla="*/ 1254684 h 6226826"/>
              <a:gd name="connsiteX2038" fmla="*/ 1179700 w 6063377"/>
              <a:gd name="connsiteY2038" fmla="*/ 1239823 h 6226826"/>
              <a:gd name="connsiteX2039" fmla="*/ 1227021 w 6063377"/>
              <a:gd name="connsiteY2039" fmla="*/ 1262193 h 6226826"/>
              <a:gd name="connsiteX2040" fmla="*/ 1230149 w 6063377"/>
              <a:gd name="connsiteY2040" fmla="*/ 1347294 h 6226826"/>
              <a:gd name="connsiteX2041" fmla="*/ 1131282 w 6063377"/>
              <a:gd name="connsiteY2041" fmla="*/ 1351049 h 6226826"/>
              <a:gd name="connsiteX2042" fmla="*/ 1131909 w 6063377"/>
              <a:gd name="connsiteY2042" fmla="*/ 1261567 h 6226826"/>
              <a:gd name="connsiteX2043" fmla="*/ 1179700 w 6063377"/>
              <a:gd name="connsiteY2043" fmla="*/ 1239823 h 6226826"/>
              <a:gd name="connsiteX2044" fmla="*/ 799013 w 6063377"/>
              <a:gd name="connsiteY2044" fmla="*/ 1236538 h 6226826"/>
              <a:gd name="connsiteX2045" fmla="*/ 792131 w 6063377"/>
              <a:gd name="connsiteY2045" fmla="*/ 1314755 h 6226826"/>
              <a:gd name="connsiteX2046" fmla="*/ 690761 w 6063377"/>
              <a:gd name="connsiteY2046" fmla="*/ 1311000 h 6226826"/>
              <a:gd name="connsiteX2047" fmla="*/ 693889 w 6063377"/>
              <a:gd name="connsiteY2047" fmla="*/ 1244672 h 6226826"/>
              <a:gd name="connsiteX2048" fmla="*/ 799013 w 6063377"/>
              <a:gd name="connsiteY2048" fmla="*/ 1236538 h 6226826"/>
              <a:gd name="connsiteX2049" fmla="*/ 3629556 w 6063377"/>
              <a:gd name="connsiteY2049" fmla="*/ 1232549 h 6226826"/>
              <a:gd name="connsiteX2050" fmla="*/ 3673671 w 6063377"/>
              <a:gd name="connsiteY2050" fmla="*/ 1254684 h 6226826"/>
              <a:gd name="connsiteX2051" fmla="*/ 3687437 w 6063377"/>
              <a:gd name="connsiteY2051" fmla="*/ 1325393 h 6226826"/>
              <a:gd name="connsiteX2052" fmla="*/ 3586692 w 6063377"/>
              <a:gd name="connsiteY2052" fmla="*/ 1336657 h 6226826"/>
              <a:gd name="connsiteX2053" fmla="*/ 3587318 w 6063377"/>
              <a:gd name="connsiteY2053" fmla="*/ 1254058 h 6226826"/>
              <a:gd name="connsiteX2054" fmla="*/ 3629556 w 6063377"/>
              <a:gd name="connsiteY2054" fmla="*/ 1232549 h 6226826"/>
              <a:gd name="connsiteX2055" fmla="*/ 955606 w 6063377"/>
              <a:gd name="connsiteY2055" fmla="*/ 1218939 h 6226826"/>
              <a:gd name="connsiteX2056" fmla="*/ 1001754 w 6063377"/>
              <a:gd name="connsiteY2056" fmla="*/ 1236538 h 6226826"/>
              <a:gd name="connsiteX2057" fmla="*/ 1006761 w 6063377"/>
              <a:gd name="connsiteY2057" fmla="*/ 1326645 h 6226826"/>
              <a:gd name="connsiteX2058" fmla="*/ 912274 w 6063377"/>
              <a:gd name="connsiteY2058" fmla="*/ 1329147 h 6226826"/>
              <a:gd name="connsiteX2059" fmla="*/ 912274 w 6063377"/>
              <a:gd name="connsiteY2059" fmla="*/ 1240293 h 6226826"/>
              <a:gd name="connsiteX2060" fmla="*/ 955606 w 6063377"/>
              <a:gd name="connsiteY2060" fmla="*/ 1218939 h 6226826"/>
              <a:gd name="connsiteX2061" fmla="*/ 3403820 w 6063377"/>
              <a:gd name="connsiteY2061" fmla="*/ 1209083 h 6226826"/>
              <a:gd name="connsiteX2062" fmla="*/ 3452158 w 6063377"/>
              <a:gd name="connsiteY2062" fmla="*/ 1227778 h 6226826"/>
              <a:gd name="connsiteX2063" fmla="*/ 3451533 w 6063377"/>
              <a:gd name="connsiteY2063" fmla="*/ 1317885 h 6226826"/>
              <a:gd name="connsiteX2064" fmla="*/ 3363928 w 6063377"/>
              <a:gd name="connsiteY2064" fmla="*/ 1314130 h 6226826"/>
              <a:gd name="connsiteX2065" fmla="*/ 3363928 w 6063377"/>
              <a:gd name="connsiteY2065" fmla="*/ 1232158 h 6226826"/>
              <a:gd name="connsiteX2066" fmla="*/ 3403820 w 6063377"/>
              <a:gd name="connsiteY2066" fmla="*/ 1209083 h 6226826"/>
              <a:gd name="connsiteX2067" fmla="*/ 3198342 w 6063377"/>
              <a:gd name="connsiteY2067" fmla="*/ 1198055 h 6226826"/>
              <a:gd name="connsiteX2068" fmla="*/ 3243787 w 6063377"/>
              <a:gd name="connsiteY2068" fmla="*/ 1218391 h 6226826"/>
              <a:gd name="connsiteX2069" fmla="*/ 3241283 w 6063377"/>
              <a:gd name="connsiteY2069" fmla="*/ 1307873 h 6226826"/>
              <a:gd name="connsiteX2070" fmla="*/ 3152428 w 6063377"/>
              <a:gd name="connsiteY2070" fmla="*/ 1305995 h 6226826"/>
              <a:gd name="connsiteX2071" fmla="*/ 3154305 w 6063377"/>
              <a:gd name="connsiteY2071" fmla="*/ 1217139 h 6226826"/>
              <a:gd name="connsiteX2072" fmla="*/ 3198342 w 6063377"/>
              <a:gd name="connsiteY2072" fmla="*/ 1198055 h 6226826"/>
              <a:gd name="connsiteX2073" fmla="*/ 2967209 w 6063377"/>
              <a:gd name="connsiteY2073" fmla="*/ 1185306 h 6226826"/>
              <a:gd name="connsiteX2074" fmla="*/ 3011010 w 6063377"/>
              <a:gd name="connsiteY2074" fmla="*/ 1207128 h 6226826"/>
              <a:gd name="connsiteX2075" fmla="*/ 3011010 w 6063377"/>
              <a:gd name="connsiteY2075" fmla="*/ 1296608 h 6226826"/>
              <a:gd name="connsiteX2076" fmla="*/ 2920903 w 6063377"/>
              <a:gd name="connsiteY2076" fmla="*/ 1297861 h 6226826"/>
              <a:gd name="connsiteX2077" fmla="*/ 2921530 w 6063377"/>
              <a:gd name="connsiteY2077" fmla="*/ 1203374 h 6226826"/>
              <a:gd name="connsiteX2078" fmla="*/ 2967209 w 6063377"/>
              <a:gd name="connsiteY2078" fmla="*/ 1185306 h 6226826"/>
              <a:gd name="connsiteX2079" fmla="*/ 301550 w 6063377"/>
              <a:gd name="connsiteY2079" fmla="*/ 1167628 h 6226826"/>
              <a:gd name="connsiteX2080" fmla="*/ 348480 w 6063377"/>
              <a:gd name="connsiteY2080" fmla="*/ 1185852 h 6226826"/>
              <a:gd name="connsiteX2081" fmla="*/ 343475 w 6063377"/>
              <a:gd name="connsiteY2081" fmla="*/ 1274082 h 6226826"/>
              <a:gd name="connsiteX2082" fmla="*/ 242731 w 6063377"/>
              <a:gd name="connsiteY2082" fmla="*/ 1289101 h 6226826"/>
              <a:gd name="connsiteX2083" fmla="*/ 260251 w 6063377"/>
              <a:gd name="connsiteY2083" fmla="*/ 1188355 h 6226826"/>
              <a:gd name="connsiteX2084" fmla="*/ 301550 w 6063377"/>
              <a:gd name="connsiteY2084" fmla="*/ 1167628 h 6226826"/>
              <a:gd name="connsiteX2085" fmla="*/ 2740142 w 6063377"/>
              <a:gd name="connsiteY2085" fmla="*/ 1162935 h 6226826"/>
              <a:gd name="connsiteX2086" fmla="*/ 2789498 w 6063377"/>
              <a:gd name="connsiteY2086" fmla="*/ 1183350 h 6226826"/>
              <a:gd name="connsiteX2087" fmla="*/ 2790124 w 6063377"/>
              <a:gd name="connsiteY2087" fmla="*/ 1273456 h 6226826"/>
              <a:gd name="connsiteX2088" fmla="*/ 2700017 w 6063377"/>
              <a:gd name="connsiteY2088" fmla="*/ 1278462 h 6226826"/>
              <a:gd name="connsiteX2089" fmla="*/ 2693133 w 6063377"/>
              <a:gd name="connsiteY2089" fmla="*/ 1187104 h 6226826"/>
              <a:gd name="connsiteX2090" fmla="*/ 2740142 w 6063377"/>
              <a:gd name="connsiteY2090" fmla="*/ 1162935 h 6226826"/>
              <a:gd name="connsiteX2091" fmla="*/ 74171 w 6063377"/>
              <a:gd name="connsiteY2091" fmla="*/ 1156756 h 6226826"/>
              <a:gd name="connsiteX2092" fmla="*/ 112575 w 6063377"/>
              <a:gd name="connsiteY2092" fmla="*/ 1178344 h 6226826"/>
              <a:gd name="connsiteX2093" fmla="*/ 129470 w 6063377"/>
              <a:gd name="connsiteY2093" fmla="*/ 1280339 h 6226826"/>
              <a:gd name="connsiteX2094" fmla="*/ 28726 w 6063377"/>
              <a:gd name="connsiteY2094" fmla="*/ 1256562 h 6226826"/>
              <a:gd name="connsiteX2095" fmla="*/ 30603 w 6063377"/>
              <a:gd name="connsiteY2095" fmla="*/ 1174590 h 6226826"/>
              <a:gd name="connsiteX2096" fmla="*/ 74171 w 6063377"/>
              <a:gd name="connsiteY2096" fmla="*/ 1156756 h 6226826"/>
              <a:gd name="connsiteX2097" fmla="*/ 2521524 w 6063377"/>
              <a:gd name="connsiteY2097" fmla="*/ 1139782 h 6226826"/>
              <a:gd name="connsiteX2098" fmla="*/ 2568612 w 6063377"/>
              <a:gd name="connsiteY2098" fmla="*/ 1162700 h 6226826"/>
              <a:gd name="connsiteX2099" fmla="*/ 2571740 w 6063377"/>
              <a:gd name="connsiteY2099" fmla="*/ 1248427 h 6226826"/>
              <a:gd name="connsiteX2100" fmla="*/ 2472247 w 6063377"/>
              <a:gd name="connsiteY2100" fmla="*/ 1251555 h 6226826"/>
              <a:gd name="connsiteX2101" fmla="*/ 2473498 w 6063377"/>
              <a:gd name="connsiteY2101" fmla="*/ 1161448 h 6226826"/>
              <a:gd name="connsiteX2102" fmla="*/ 2521524 w 6063377"/>
              <a:gd name="connsiteY2102" fmla="*/ 1139782 h 6226826"/>
              <a:gd name="connsiteX2103" fmla="*/ 4768718 w 6063377"/>
              <a:gd name="connsiteY2103" fmla="*/ 1130162 h 6226826"/>
              <a:gd name="connsiteX2104" fmla="*/ 4757455 w 6063377"/>
              <a:gd name="connsiteY2104" fmla="*/ 1178344 h 6226826"/>
              <a:gd name="connsiteX2105" fmla="*/ 4707396 w 6063377"/>
              <a:gd name="connsiteY2105" fmla="*/ 1195239 h 6226826"/>
              <a:gd name="connsiteX2106" fmla="*/ 4714904 w 6063377"/>
              <a:gd name="connsiteY2106" fmla="*/ 1141425 h 6226826"/>
              <a:gd name="connsiteX2107" fmla="*/ 4768718 w 6063377"/>
              <a:gd name="connsiteY2107" fmla="*/ 1130162 h 6226826"/>
              <a:gd name="connsiteX2108" fmla="*/ 2299777 w 6063377"/>
              <a:gd name="connsiteY2108" fmla="*/ 1117177 h 6226826"/>
              <a:gd name="connsiteX2109" fmla="*/ 2344595 w 6063377"/>
              <a:gd name="connsiteY2109" fmla="*/ 1137671 h 6226826"/>
              <a:gd name="connsiteX2110" fmla="*/ 2339590 w 6063377"/>
              <a:gd name="connsiteY2110" fmla="*/ 1237163 h 6226826"/>
              <a:gd name="connsiteX2111" fmla="*/ 2253863 w 6063377"/>
              <a:gd name="connsiteY2111" fmla="*/ 1232158 h 6226826"/>
              <a:gd name="connsiteX2112" fmla="*/ 2254489 w 6063377"/>
              <a:gd name="connsiteY2112" fmla="*/ 1137044 h 6226826"/>
              <a:gd name="connsiteX2113" fmla="*/ 2299777 w 6063377"/>
              <a:gd name="connsiteY2113" fmla="*/ 1117177 h 6226826"/>
              <a:gd name="connsiteX2114" fmla="*/ 2076231 w 6063377"/>
              <a:gd name="connsiteY2114" fmla="*/ 1095511 h 6226826"/>
              <a:gd name="connsiteX2115" fmla="*/ 2121832 w 6063377"/>
              <a:gd name="connsiteY2115" fmla="*/ 1113892 h 6226826"/>
              <a:gd name="connsiteX2116" fmla="*/ 2123709 w 6063377"/>
              <a:gd name="connsiteY2116" fmla="*/ 1210256 h 6226826"/>
              <a:gd name="connsiteX2117" fmla="*/ 2032977 w 6063377"/>
              <a:gd name="connsiteY2117" fmla="*/ 1211508 h 6226826"/>
              <a:gd name="connsiteX2118" fmla="*/ 2031099 w 6063377"/>
              <a:gd name="connsiteY2118" fmla="*/ 1115144 h 6226826"/>
              <a:gd name="connsiteX2119" fmla="*/ 2076231 w 6063377"/>
              <a:gd name="connsiteY2119" fmla="*/ 1095511 h 6226826"/>
              <a:gd name="connsiteX2120" fmla="*/ 1868876 w 6063377"/>
              <a:gd name="connsiteY2120" fmla="*/ 1084952 h 6226826"/>
              <a:gd name="connsiteX2121" fmla="*/ 1915963 w 6063377"/>
              <a:gd name="connsiteY2121" fmla="*/ 1108260 h 6226826"/>
              <a:gd name="connsiteX2122" fmla="*/ 1917840 w 6063377"/>
              <a:gd name="connsiteY2122" fmla="*/ 1193987 h 6226826"/>
              <a:gd name="connsiteX2123" fmla="*/ 1817721 w 6063377"/>
              <a:gd name="connsiteY2123" fmla="*/ 1195239 h 6226826"/>
              <a:gd name="connsiteX2124" fmla="*/ 1820849 w 6063377"/>
              <a:gd name="connsiteY2124" fmla="*/ 1105757 h 6226826"/>
              <a:gd name="connsiteX2125" fmla="*/ 1868876 w 6063377"/>
              <a:gd name="connsiteY2125" fmla="*/ 1084952 h 6226826"/>
              <a:gd name="connsiteX2126" fmla="*/ 4336331 w 6063377"/>
              <a:gd name="connsiteY2126" fmla="*/ 1081980 h 6226826"/>
              <a:gd name="connsiteX2127" fmla="*/ 4363238 w 6063377"/>
              <a:gd name="connsiteY2127" fmla="*/ 1091365 h 6226826"/>
              <a:gd name="connsiteX2128" fmla="*/ 4345716 w 6063377"/>
              <a:gd name="connsiteY2128" fmla="*/ 1150811 h 6226826"/>
              <a:gd name="connsiteX2129" fmla="*/ 4273756 w 6063377"/>
              <a:gd name="connsiteY2129" fmla="*/ 1173963 h 6226826"/>
              <a:gd name="connsiteX2130" fmla="*/ 4278762 w 6063377"/>
              <a:gd name="connsiteY2130" fmla="*/ 1104507 h 6226826"/>
              <a:gd name="connsiteX2131" fmla="*/ 4336331 w 6063377"/>
              <a:gd name="connsiteY2131" fmla="*/ 1081980 h 6226826"/>
              <a:gd name="connsiteX2132" fmla="*/ 4093543 w 6063377"/>
              <a:gd name="connsiteY2132" fmla="*/ 1068917 h 6226826"/>
              <a:gd name="connsiteX2133" fmla="*/ 4129836 w 6063377"/>
              <a:gd name="connsiteY2133" fmla="*/ 1076348 h 6226826"/>
              <a:gd name="connsiteX2134" fmla="*/ 4157369 w 6063377"/>
              <a:gd name="connsiteY2134" fmla="*/ 1172712 h 6226826"/>
              <a:gd name="connsiteX2135" fmla="*/ 4059753 w 6063377"/>
              <a:gd name="connsiteY2135" fmla="*/ 1160823 h 6226826"/>
              <a:gd name="connsiteX2136" fmla="*/ 4055373 w 6063377"/>
              <a:gd name="connsiteY2136" fmla="*/ 1080728 h 6226826"/>
              <a:gd name="connsiteX2137" fmla="*/ 4093543 w 6063377"/>
              <a:gd name="connsiteY2137" fmla="*/ 1068917 h 6226826"/>
              <a:gd name="connsiteX2138" fmla="*/ 1649318 w 6063377"/>
              <a:gd name="connsiteY2138" fmla="*/ 1062581 h 6226826"/>
              <a:gd name="connsiteX2139" fmla="*/ 1695701 w 6063377"/>
              <a:gd name="connsiteY2139" fmla="*/ 1086360 h 6226826"/>
              <a:gd name="connsiteX2140" fmla="*/ 1691321 w 6063377"/>
              <a:gd name="connsiteY2140" fmla="*/ 1176467 h 6226826"/>
              <a:gd name="connsiteX2141" fmla="*/ 1601214 w 6063377"/>
              <a:gd name="connsiteY2141" fmla="*/ 1177092 h 6226826"/>
              <a:gd name="connsiteX2142" fmla="*/ 1600589 w 6063377"/>
              <a:gd name="connsiteY2142" fmla="*/ 1081980 h 6226826"/>
              <a:gd name="connsiteX2143" fmla="*/ 1649318 w 6063377"/>
              <a:gd name="connsiteY2143" fmla="*/ 1062581 h 6226826"/>
              <a:gd name="connsiteX2144" fmla="*/ 1423113 w 6063377"/>
              <a:gd name="connsiteY2144" fmla="*/ 1040368 h 6226826"/>
              <a:gd name="connsiteX2145" fmla="*/ 1467931 w 6063377"/>
              <a:gd name="connsiteY2145" fmla="*/ 1060704 h 6226826"/>
              <a:gd name="connsiteX2146" fmla="*/ 1472938 w 6063377"/>
              <a:gd name="connsiteY2146" fmla="*/ 1150811 h 6226826"/>
              <a:gd name="connsiteX2147" fmla="*/ 1381579 w 6063377"/>
              <a:gd name="connsiteY2147" fmla="*/ 1157068 h 6226826"/>
              <a:gd name="connsiteX2148" fmla="*/ 1377824 w 6063377"/>
              <a:gd name="connsiteY2148" fmla="*/ 1061331 h 6226826"/>
              <a:gd name="connsiteX2149" fmla="*/ 1423113 w 6063377"/>
              <a:gd name="connsiteY2149" fmla="*/ 1040368 h 6226826"/>
              <a:gd name="connsiteX2150" fmla="*/ 3870231 w 6063377"/>
              <a:gd name="connsiteY2150" fmla="*/ 1035283 h 6226826"/>
              <a:gd name="connsiteX2151" fmla="*/ 3913330 w 6063377"/>
              <a:gd name="connsiteY2151" fmla="*/ 1053196 h 6226826"/>
              <a:gd name="connsiteX2152" fmla="*/ 3914581 w 6063377"/>
              <a:gd name="connsiteY2152" fmla="*/ 1134541 h 6226826"/>
              <a:gd name="connsiteX2153" fmla="*/ 3813836 w 6063377"/>
              <a:gd name="connsiteY2153" fmla="*/ 1158320 h 6226826"/>
              <a:gd name="connsiteX2154" fmla="*/ 3831358 w 6063377"/>
              <a:gd name="connsiteY2154" fmla="*/ 1056324 h 6226826"/>
              <a:gd name="connsiteX2155" fmla="*/ 3870231 w 6063377"/>
              <a:gd name="connsiteY2155" fmla="*/ 1035283 h 6226826"/>
              <a:gd name="connsiteX2156" fmla="*/ 1207623 w 6063377"/>
              <a:gd name="connsiteY2156" fmla="*/ 1019483 h 6226826"/>
              <a:gd name="connsiteX2157" fmla="*/ 1250173 w 6063377"/>
              <a:gd name="connsiteY2157" fmla="*/ 1043184 h 6226826"/>
              <a:gd name="connsiteX2158" fmla="*/ 1245793 w 6063377"/>
              <a:gd name="connsiteY2158" fmla="*/ 1133291 h 6226826"/>
              <a:gd name="connsiteX2159" fmla="*/ 1156312 w 6063377"/>
              <a:gd name="connsiteY2159" fmla="*/ 1130162 h 6226826"/>
              <a:gd name="connsiteX2160" fmla="*/ 1161318 w 6063377"/>
              <a:gd name="connsiteY2160" fmla="*/ 1035674 h 6226826"/>
              <a:gd name="connsiteX2161" fmla="*/ 1207623 w 6063377"/>
              <a:gd name="connsiteY2161" fmla="*/ 1019483 h 6226826"/>
              <a:gd name="connsiteX2162" fmla="*/ 3652630 w 6063377"/>
              <a:gd name="connsiteY2162" fmla="*/ 1011896 h 6226826"/>
              <a:gd name="connsiteX2163" fmla="*/ 3691817 w 6063377"/>
              <a:gd name="connsiteY2163" fmla="*/ 1030669 h 6226826"/>
              <a:gd name="connsiteX2164" fmla="*/ 3716220 w 6063377"/>
              <a:gd name="connsiteY2164" fmla="*/ 1130787 h 6226826"/>
              <a:gd name="connsiteX2165" fmla="*/ 3613600 w 6063377"/>
              <a:gd name="connsiteY2165" fmla="*/ 1118899 h 6226826"/>
              <a:gd name="connsiteX2166" fmla="*/ 3609218 w 6063377"/>
              <a:gd name="connsiteY2166" fmla="*/ 1030669 h 6226826"/>
              <a:gd name="connsiteX2167" fmla="*/ 3652630 w 6063377"/>
              <a:gd name="connsiteY2167" fmla="*/ 1011896 h 6226826"/>
              <a:gd name="connsiteX2168" fmla="*/ 3450281 w 6063377"/>
              <a:gd name="connsiteY2168" fmla="*/ 1006265 h 6226826"/>
              <a:gd name="connsiteX2169" fmla="*/ 3457790 w 6063377"/>
              <a:gd name="connsiteY2169" fmla="*/ 1107635 h 6226826"/>
              <a:gd name="connsiteX2170" fmla="*/ 3375193 w 6063377"/>
              <a:gd name="connsiteY2170" fmla="*/ 1103255 h 6226826"/>
              <a:gd name="connsiteX2171" fmla="*/ 3378946 w 6063377"/>
              <a:gd name="connsiteY2171" fmla="*/ 1016902 h 6226826"/>
              <a:gd name="connsiteX2172" fmla="*/ 3450281 w 6063377"/>
              <a:gd name="connsiteY2172" fmla="*/ 1006265 h 6226826"/>
              <a:gd name="connsiteX2173" fmla="*/ 3208666 w 6063377"/>
              <a:gd name="connsiteY2173" fmla="*/ 998755 h 6226826"/>
              <a:gd name="connsiteX2174" fmla="*/ 3249417 w 6063377"/>
              <a:gd name="connsiteY2174" fmla="*/ 1008142 h 6226826"/>
              <a:gd name="connsiteX2175" fmla="*/ 3253797 w 6063377"/>
              <a:gd name="connsiteY2175" fmla="*/ 1096372 h 6226826"/>
              <a:gd name="connsiteX2176" fmla="*/ 3163691 w 6063377"/>
              <a:gd name="connsiteY2176" fmla="*/ 1095120 h 6226826"/>
              <a:gd name="connsiteX2177" fmla="*/ 3167445 w 6063377"/>
              <a:gd name="connsiteY2177" fmla="*/ 1008142 h 6226826"/>
              <a:gd name="connsiteX2178" fmla="*/ 3208666 w 6063377"/>
              <a:gd name="connsiteY2178" fmla="*/ 998755 h 6226826"/>
              <a:gd name="connsiteX2179" fmla="*/ 978759 w 6063377"/>
              <a:gd name="connsiteY2179" fmla="*/ 997895 h 6226826"/>
              <a:gd name="connsiteX2180" fmla="*/ 1023655 w 6063377"/>
              <a:gd name="connsiteY2180" fmla="*/ 1017528 h 6226826"/>
              <a:gd name="connsiteX2181" fmla="*/ 1026783 w 6063377"/>
              <a:gd name="connsiteY2181" fmla="*/ 1107635 h 6226826"/>
              <a:gd name="connsiteX2182" fmla="*/ 936678 w 6063377"/>
              <a:gd name="connsiteY2182" fmla="*/ 1108887 h 6226826"/>
              <a:gd name="connsiteX2183" fmla="*/ 934800 w 6063377"/>
              <a:gd name="connsiteY2183" fmla="*/ 1020030 h 6226826"/>
              <a:gd name="connsiteX2184" fmla="*/ 978759 w 6063377"/>
              <a:gd name="connsiteY2184" fmla="*/ 997895 h 6226826"/>
              <a:gd name="connsiteX2185" fmla="*/ 498658 w 6063377"/>
              <a:gd name="connsiteY2185" fmla="*/ 992498 h 6226826"/>
              <a:gd name="connsiteX2186" fmla="*/ 581882 w 6063377"/>
              <a:gd name="connsiteY2186" fmla="*/ 998756 h 6226826"/>
              <a:gd name="connsiteX2187" fmla="*/ 574373 w 6063377"/>
              <a:gd name="connsiteY2187" fmla="*/ 1026288 h 6226826"/>
              <a:gd name="connsiteX2188" fmla="*/ 472376 w 6063377"/>
              <a:gd name="connsiteY2188" fmla="*/ 1035049 h 6226826"/>
              <a:gd name="connsiteX2189" fmla="*/ 498658 w 6063377"/>
              <a:gd name="connsiteY2189" fmla="*/ 992498 h 6226826"/>
              <a:gd name="connsiteX2190" fmla="*/ 295840 w 6063377"/>
              <a:gd name="connsiteY2190" fmla="*/ 990856 h 6226826"/>
              <a:gd name="connsiteX2191" fmla="*/ 315941 w 6063377"/>
              <a:gd name="connsiteY2191" fmla="*/ 1000008 h 6226826"/>
              <a:gd name="connsiteX2192" fmla="*/ 355990 w 6063377"/>
              <a:gd name="connsiteY2192" fmla="*/ 1086360 h 6226826"/>
              <a:gd name="connsiteX2193" fmla="*/ 270888 w 6063377"/>
              <a:gd name="connsiteY2193" fmla="*/ 1057576 h 6226826"/>
              <a:gd name="connsiteX2194" fmla="*/ 273392 w 6063377"/>
              <a:gd name="connsiteY2194" fmla="*/ 992498 h 6226826"/>
              <a:gd name="connsiteX2195" fmla="*/ 295840 w 6063377"/>
              <a:gd name="connsiteY2195" fmla="*/ 990856 h 6226826"/>
              <a:gd name="connsiteX2196" fmla="*/ 2987232 w 6063377"/>
              <a:gd name="connsiteY2196" fmla="*/ 964027 h 6226826"/>
              <a:gd name="connsiteX2197" fmla="*/ 3031660 w 6063377"/>
              <a:gd name="connsiteY2197" fmla="*/ 984989 h 6226826"/>
              <a:gd name="connsiteX2198" fmla="*/ 3036665 w 6063377"/>
              <a:gd name="connsiteY2198" fmla="*/ 1071341 h 6226826"/>
              <a:gd name="connsiteX2199" fmla="*/ 2942179 w 6063377"/>
              <a:gd name="connsiteY2199" fmla="*/ 1073845 h 6226826"/>
              <a:gd name="connsiteX2200" fmla="*/ 2942805 w 6063377"/>
              <a:gd name="connsiteY2200" fmla="*/ 984364 h 6226826"/>
              <a:gd name="connsiteX2201" fmla="*/ 2987232 w 6063377"/>
              <a:gd name="connsiteY2201" fmla="*/ 964027 h 6226826"/>
              <a:gd name="connsiteX2202" fmla="*/ 71052 w 6063377"/>
              <a:gd name="connsiteY2202" fmla="*/ 957115 h 6226826"/>
              <a:gd name="connsiteX2203" fmla="*/ 141360 w 6063377"/>
              <a:gd name="connsiteY2203" fmla="*/ 980609 h 6226826"/>
              <a:gd name="connsiteX2204" fmla="*/ 146992 w 6063377"/>
              <a:gd name="connsiteY2204" fmla="*/ 1053196 h 6226826"/>
              <a:gd name="connsiteX2205" fmla="*/ 54382 w 6063377"/>
              <a:gd name="connsiteY2205" fmla="*/ 1036300 h 6226826"/>
              <a:gd name="connsiteX2206" fmla="*/ 48125 w 6063377"/>
              <a:gd name="connsiteY2206" fmla="*/ 971224 h 6226826"/>
              <a:gd name="connsiteX2207" fmla="*/ 71052 w 6063377"/>
              <a:gd name="connsiteY2207" fmla="*/ 957115 h 6226826"/>
              <a:gd name="connsiteX2208" fmla="*/ 2761495 w 6063377"/>
              <a:gd name="connsiteY2208" fmla="*/ 941031 h 6226826"/>
              <a:gd name="connsiteX2209" fmla="*/ 2807644 w 6063377"/>
              <a:gd name="connsiteY2209" fmla="*/ 959960 h 6226826"/>
              <a:gd name="connsiteX2210" fmla="*/ 2813276 w 6063377"/>
              <a:gd name="connsiteY2210" fmla="*/ 1049441 h 6226826"/>
              <a:gd name="connsiteX2211" fmla="*/ 2722544 w 6063377"/>
              <a:gd name="connsiteY2211" fmla="*/ 1053821 h 6226826"/>
              <a:gd name="connsiteX2212" fmla="*/ 2718163 w 6063377"/>
              <a:gd name="connsiteY2212" fmla="*/ 964340 h 6226826"/>
              <a:gd name="connsiteX2213" fmla="*/ 2761495 w 6063377"/>
              <a:gd name="connsiteY2213" fmla="*/ 941031 h 6226826"/>
              <a:gd name="connsiteX2214" fmla="*/ 2543190 w 6063377"/>
              <a:gd name="connsiteY2214" fmla="*/ 919522 h 6226826"/>
              <a:gd name="connsiteX2215" fmla="*/ 2588634 w 6063377"/>
              <a:gd name="connsiteY2215" fmla="*/ 938685 h 6226826"/>
              <a:gd name="connsiteX2216" fmla="*/ 2589886 w 6063377"/>
              <a:gd name="connsiteY2216" fmla="*/ 1028792 h 6226826"/>
              <a:gd name="connsiteX2217" fmla="*/ 2495399 w 6063377"/>
              <a:gd name="connsiteY2217" fmla="*/ 1028165 h 6226826"/>
              <a:gd name="connsiteX2218" fmla="*/ 2499154 w 6063377"/>
              <a:gd name="connsiteY2218" fmla="*/ 939310 h 6226826"/>
              <a:gd name="connsiteX2219" fmla="*/ 2543190 w 6063377"/>
              <a:gd name="connsiteY2219" fmla="*/ 919522 h 6226826"/>
              <a:gd name="connsiteX2220" fmla="*/ 4758159 w 6063377"/>
              <a:gd name="connsiteY2220" fmla="*/ 912530 h 6226826"/>
              <a:gd name="connsiteX2221" fmla="*/ 4762460 w 6063377"/>
              <a:gd name="connsiteY2221" fmla="*/ 913029 h 6226826"/>
              <a:gd name="connsiteX2222" fmla="*/ 4775602 w 6063377"/>
              <a:gd name="connsiteY2222" fmla="*/ 953702 h 6226826"/>
              <a:gd name="connsiteX2223" fmla="*/ 4724291 w 6063377"/>
              <a:gd name="connsiteY2223" fmla="*/ 962462 h 6226826"/>
              <a:gd name="connsiteX2224" fmla="*/ 4734928 w 6063377"/>
              <a:gd name="connsiteY2224" fmla="*/ 920538 h 6226826"/>
              <a:gd name="connsiteX2225" fmla="*/ 4758159 w 6063377"/>
              <a:gd name="connsiteY2225" fmla="*/ 912530 h 6226826"/>
              <a:gd name="connsiteX2226" fmla="*/ 2321443 w 6063377"/>
              <a:gd name="connsiteY2226" fmla="*/ 897229 h 6226826"/>
              <a:gd name="connsiteX2227" fmla="*/ 2368999 w 6063377"/>
              <a:gd name="connsiteY2227" fmla="*/ 919286 h 6226826"/>
              <a:gd name="connsiteX2228" fmla="*/ 2366496 w 6063377"/>
              <a:gd name="connsiteY2228" fmla="*/ 1008768 h 6226826"/>
              <a:gd name="connsiteX2229" fmla="*/ 2272009 w 6063377"/>
              <a:gd name="connsiteY2229" fmla="*/ 1005013 h 6226826"/>
              <a:gd name="connsiteX2230" fmla="*/ 2273887 w 6063377"/>
              <a:gd name="connsiteY2230" fmla="*/ 919286 h 6226826"/>
              <a:gd name="connsiteX2231" fmla="*/ 2321443 w 6063377"/>
              <a:gd name="connsiteY2231" fmla="*/ 897229 h 6226826"/>
              <a:gd name="connsiteX2232" fmla="*/ 4553229 w 6063377"/>
              <a:gd name="connsiteY2232" fmla="*/ 888860 h 6226826"/>
              <a:gd name="connsiteX2233" fmla="*/ 4587253 w 6063377"/>
              <a:gd name="connsiteY2233" fmla="*/ 899889 h 6226826"/>
              <a:gd name="connsiteX2234" fmla="*/ 4591008 w 6063377"/>
              <a:gd name="connsiteY2234" fmla="*/ 950574 h 6226826"/>
              <a:gd name="connsiteX2235" fmla="*/ 4489637 w 6063377"/>
              <a:gd name="connsiteY2235" fmla="*/ 974352 h 6226826"/>
              <a:gd name="connsiteX2236" fmla="*/ 4521550 w 6063377"/>
              <a:gd name="connsiteY2236" fmla="*/ 892379 h 6226826"/>
              <a:gd name="connsiteX2237" fmla="*/ 4553229 w 6063377"/>
              <a:gd name="connsiteY2237" fmla="*/ 888860 h 6226826"/>
              <a:gd name="connsiteX2238" fmla="*/ 2104389 w 6063377"/>
              <a:gd name="connsiteY2238" fmla="*/ 874703 h 6226826"/>
              <a:gd name="connsiteX2239" fmla="*/ 2147486 w 6063377"/>
              <a:gd name="connsiteY2239" fmla="*/ 898011 h 6226826"/>
              <a:gd name="connsiteX2240" fmla="*/ 2139978 w 6063377"/>
              <a:gd name="connsiteY2240" fmla="*/ 991873 h 6226826"/>
              <a:gd name="connsiteX2241" fmla="*/ 2054251 w 6063377"/>
              <a:gd name="connsiteY2241" fmla="*/ 986866 h 6226826"/>
              <a:gd name="connsiteX2242" fmla="*/ 2058006 w 6063377"/>
              <a:gd name="connsiteY2242" fmla="*/ 891754 h 6226826"/>
              <a:gd name="connsiteX2243" fmla="*/ 2104389 w 6063377"/>
              <a:gd name="connsiteY2243" fmla="*/ 874703 h 6226826"/>
              <a:gd name="connsiteX2244" fmla="*/ 1891871 w 6063377"/>
              <a:gd name="connsiteY2244" fmla="*/ 864065 h 6226826"/>
              <a:gd name="connsiteX2245" fmla="*/ 1938490 w 6063377"/>
              <a:gd name="connsiteY2245" fmla="*/ 887999 h 6226826"/>
              <a:gd name="connsiteX2246" fmla="*/ 1931606 w 6063377"/>
              <a:gd name="connsiteY2246" fmla="*/ 977481 h 6226826"/>
              <a:gd name="connsiteX2247" fmla="*/ 1841499 w 6063377"/>
              <a:gd name="connsiteY2247" fmla="*/ 974352 h 6226826"/>
              <a:gd name="connsiteX2248" fmla="*/ 1843376 w 6063377"/>
              <a:gd name="connsiteY2248" fmla="*/ 884245 h 6226826"/>
              <a:gd name="connsiteX2249" fmla="*/ 1891871 w 6063377"/>
              <a:gd name="connsiteY2249" fmla="*/ 864065 h 6226826"/>
              <a:gd name="connsiteX2250" fmla="*/ 4118572 w 6063377"/>
              <a:gd name="connsiteY2250" fmla="*/ 849751 h 6226826"/>
              <a:gd name="connsiteX2251" fmla="*/ 4154240 w 6063377"/>
              <a:gd name="connsiteY2251" fmla="*/ 860467 h 6226826"/>
              <a:gd name="connsiteX2252" fmla="*/ 4173639 w 6063377"/>
              <a:gd name="connsiteY2252" fmla="*/ 950574 h 6226826"/>
              <a:gd name="connsiteX2253" fmla="*/ 4081654 w 6063377"/>
              <a:gd name="connsiteY2253" fmla="*/ 935555 h 6226826"/>
              <a:gd name="connsiteX2254" fmla="*/ 4081028 w 6063377"/>
              <a:gd name="connsiteY2254" fmla="*/ 857338 h 6226826"/>
              <a:gd name="connsiteX2255" fmla="*/ 4118572 w 6063377"/>
              <a:gd name="connsiteY2255" fmla="*/ 849751 h 6226826"/>
              <a:gd name="connsiteX2256" fmla="*/ 1667387 w 6063377"/>
              <a:gd name="connsiteY2256" fmla="*/ 841695 h 6226826"/>
              <a:gd name="connsiteX2257" fmla="*/ 1712597 w 6063377"/>
              <a:gd name="connsiteY2257" fmla="*/ 861093 h 6226826"/>
              <a:gd name="connsiteX2258" fmla="*/ 1713848 w 6063377"/>
              <a:gd name="connsiteY2258" fmla="*/ 951200 h 6226826"/>
              <a:gd name="connsiteX2259" fmla="*/ 1619361 w 6063377"/>
              <a:gd name="connsiteY2259" fmla="*/ 950574 h 6226826"/>
              <a:gd name="connsiteX2260" fmla="*/ 1623116 w 6063377"/>
              <a:gd name="connsiteY2260" fmla="*/ 861718 h 6226826"/>
              <a:gd name="connsiteX2261" fmla="*/ 1667387 w 6063377"/>
              <a:gd name="connsiteY2261" fmla="*/ 841695 h 6226826"/>
              <a:gd name="connsiteX2262" fmla="*/ 3938985 w 6063377"/>
              <a:gd name="connsiteY2262" fmla="*/ 823549 h 6226826"/>
              <a:gd name="connsiteX2263" fmla="*/ 3927095 w 6063377"/>
              <a:gd name="connsiteY2263" fmla="*/ 921163 h 6226826"/>
              <a:gd name="connsiteX2264" fmla="*/ 3847000 w 6063377"/>
              <a:gd name="connsiteY2264" fmla="*/ 925543 h 6226826"/>
              <a:gd name="connsiteX2265" fmla="*/ 3842620 w 6063377"/>
              <a:gd name="connsiteY2265" fmla="*/ 851081 h 6226826"/>
              <a:gd name="connsiteX2266" fmla="*/ 3938985 w 6063377"/>
              <a:gd name="connsiteY2266" fmla="*/ 823549 h 6226826"/>
              <a:gd name="connsiteX2267" fmla="*/ 1442042 w 6063377"/>
              <a:gd name="connsiteY2267" fmla="*/ 820106 h 6226826"/>
              <a:gd name="connsiteX2268" fmla="*/ 1487955 w 6063377"/>
              <a:gd name="connsiteY2268" fmla="*/ 838566 h 6226826"/>
              <a:gd name="connsiteX2269" fmla="*/ 1499219 w 6063377"/>
              <a:gd name="connsiteY2269" fmla="*/ 923041 h 6226826"/>
              <a:gd name="connsiteX2270" fmla="*/ 1402855 w 6063377"/>
              <a:gd name="connsiteY2270" fmla="*/ 932428 h 6226826"/>
              <a:gd name="connsiteX2271" fmla="*/ 1398475 w 6063377"/>
              <a:gd name="connsiteY2271" fmla="*/ 842946 h 6226826"/>
              <a:gd name="connsiteX2272" fmla="*/ 1442042 w 6063377"/>
              <a:gd name="connsiteY2272" fmla="*/ 820106 h 6226826"/>
              <a:gd name="connsiteX2273" fmla="*/ 3659982 w 6063377"/>
              <a:gd name="connsiteY2273" fmla="*/ 802508 h 6226826"/>
              <a:gd name="connsiteX2274" fmla="*/ 3703080 w 6063377"/>
              <a:gd name="connsiteY2274" fmla="*/ 820419 h 6226826"/>
              <a:gd name="connsiteX2275" fmla="*/ 3704332 w 6063377"/>
              <a:gd name="connsiteY2275" fmla="*/ 901766 h 6226826"/>
              <a:gd name="connsiteX2276" fmla="*/ 3603588 w 6063377"/>
              <a:gd name="connsiteY2276" fmla="*/ 925543 h 6226826"/>
              <a:gd name="connsiteX2277" fmla="*/ 3621108 w 6063377"/>
              <a:gd name="connsiteY2277" fmla="*/ 823549 h 6226826"/>
              <a:gd name="connsiteX2278" fmla="*/ 3659982 w 6063377"/>
              <a:gd name="connsiteY2278" fmla="*/ 802508 h 6226826"/>
              <a:gd name="connsiteX2279" fmla="*/ 1224283 w 6063377"/>
              <a:gd name="connsiteY2279" fmla="*/ 798206 h 6226826"/>
              <a:gd name="connsiteX2280" fmla="*/ 1268945 w 6063377"/>
              <a:gd name="connsiteY2280" fmla="*/ 819169 h 6226826"/>
              <a:gd name="connsiteX2281" fmla="*/ 1273952 w 6063377"/>
              <a:gd name="connsiteY2281" fmla="*/ 904894 h 6226826"/>
              <a:gd name="connsiteX2282" fmla="*/ 1179465 w 6063377"/>
              <a:gd name="connsiteY2282" fmla="*/ 907397 h 6226826"/>
              <a:gd name="connsiteX2283" fmla="*/ 1180090 w 6063377"/>
              <a:gd name="connsiteY2283" fmla="*/ 818542 h 6226826"/>
              <a:gd name="connsiteX2284" fmla="*/ 1224283 w 6063377"/>
              <a:gd name="connsiteY2284" fmla="*/ 798206 h 6226826"/>
              <a:gd name="connsiteX2285" fmla="*/ 988535 w 6063377"/>
              <a:gd name="connsiteY2285" fmla="*/ 787646 h 6226826"/>
              <a:gd name="connsiteX2286" fmla="*/ 1036170 w 6063377"/>
              <a:gd name="connsiteY2286" fmla="*/ 807279 h 6226826"/>
              <a:gd name="connsiteX2287" fmla="*/ 1033042 w 6063377"/>
              <a:gd name="connsiteY2287" fmla="*/ 897386 h 6226826"/>
              <a:gd name="connsiteX2288" fmla="*/ 946063 w 6063377"/>
              <a:gd name="connsiteY2288" fmla="*/ 891754 h 6226826"/>
              <a:gd name="connsiteX2289" fmla="*/ 947940 w 6063377"/>
              <a:gd name="connsiteY2289" fmla="*/ 809782 h 6226826"/>
              <a:gd name="connsiteX2290" fmla="*/ 988535 w 6063377"/>
              <a:gd name="connsiteY2290" fmla="*/ 787646 h 6226826"/>
              <a:gd name="connsiteX2291" fmla="*/ 3441207 w 6063377"/>
              <a:gd name="connsiteY2291" fmla="*/ 780528 h 6226826"/>
              <a:gd name="connsiteX2292" fmla="*/ 3487199 w 6063377"/>
              <a:gd name="connsiteY2292" fmla="*/ 801022 h 6226826"/>
              <a:gd name="connsiteX2293" fmla="*/ 3481567 w 6063377"/>
              <a:gd name="connsiteY2293" fmla="*/ 883619 h 6226826"/>
              <a:gd name="connsiteX2294" fmla="*/ 3380198 w 6063377"/>
              <a:gd name="connsiteY2294" fmla="*/ 901766 h 6226826"/>
              <a:gd name="connsiteX2295" fmla="*/ 3398970 w 6063377"/>
              <a:gd name="connsiteY2295" fmla="*/ 800395 h 6226826"/>
              <a:gd name="connsiteX2296" fmla="*/ 3441207 w 6063377"/>
              <a:gd name="connsiteY2296" fmla="*/ 780528 h 6226826"/>
              <a:gd name="connsiteX2297" fmla="*/ 798388 w 6063377"/>
              <a:gd name="connsiteY2297" fmla="*/ 772238 h 6226826"/>
              <a:gd name="connsiteX2298" fmla="*/ 810903 w 6063377"/>
              <a:gd name="connsiteY2298" fmla="*/ 872982 h 6226826"/>
              <a:gd name="connsiteX2299" fmla="*/ 728305 w 6063377"/>
              <a:gd name="connsiteY2299" fmla="*/ 872982 h 6226826"/>
              <a:gd name="connsiteX2300" fmla="*/ 728305 w 6063377"/>
              <a:gd name="connsiteY2300" fmla="*/ 786630 h 6226826"/>
              <a:gd name="connsiteX2301" fmla="*/ 798388 w 6063377"/>
              <a:gd name="connsiteY2301" fmla="*/ 772238 h 6226826"/>
              <a:gd name="connsiteX2302" fmla="*/ 3226657 w 6063377"/>
              <a:gd name="connsiteY2302" fmla="*/ 757063 h 6226826"/>
              <a:gd name="connsiteX2303" fmla="*/ 3266314 w 6063377"/>
              <a:gd name="connsiteY2303" fmla="*/ 781623 h 6226826"/>
              <a:gd name="connsiteX2304" fmla="*/ 3274447 w 6063377"/>
              <a:gd name="connsiteY2304" fmla="*/ 852958 h 6226826"/>
              <a:gd name="connsiteX2305" fmla="*/ 3170575 w 6063377"/>
              <a:gd name="connsiteY2305" fmla="*/ 856713 h 6226826"/>
              <a:gd name="connsiteX2306" fmla="*/ 3178083 w 6063377"/>
              <a:gd name="connsiteY2306" fmla="*/ 772863 h 6226826"/>
              <a:gd name="connsiteX2307" fmla="*/ 3226657 w 6063377"/>
              <a:gd name="connsiteY2307" fmla="*/ 757063 h 6226826"/>
              <a:gd name="connsiteX2308" fmla="*/ 3010854 w 6063377"/>
              <a:gd name="connsiteY2308" fmla="*/ 754169 h 6226826"/>
              <a:gd name="connsiteX2309" fmla="*/ 3051058 w 6063377"/>
              <a:gd name="connsiteY2309" fmla="*/ 765980 h 6226826"/>
              <a:gd name="connsiteX2310" fmla="*/ 3051684 w 6063377"/>
              <a:gd name="connsiteY2310" fmla="*/ 854210 h 6226826"/>
              <a:gd name="connsiteX2311" fmla="*/ 2962202 w 6063377"/>
              <a:gd name="connsiteY2311" fmla="*/ 848578 h 6226826"/>
              <a:gd name="connsiteX2312" fmla="*/ 2969711 w 6063377"/>
              <a:gd name="connsiteY2312" fmla="*/ 761600 h 6226826"/>
              <a:gd name="connsiteX2313" fmla="*/ 3010854 w 6063377"/>
              <a:gd name="connsiteY2313" fmla="*/ 754169 h 6226826"/>
              <a:gd name="connsiteX2314" fmla="*/ 2788716 w 6063377"/>
              <a:gd name="connsiteY2314" fmla="*/ 720301 h 6226826"/>
              <a:gd name="connsiteX2315" fmla="*/ 2830171 w 6063377"/>
              <a:gd name="connsiteY2315" fmla="*/ 743454 h 6226826"/>
              <a:gd name="connsiteX2316" fmla="*/ 2832674 w 6063377"/>
              <a:gd name="connsiteY2316" fmla="*/ 824799 h 6226826"/>
              <a:gd name="connsiteX2317" fmla="*/ 2744444 w 6063377"/>
              <a:gd name="connsiteY2317" fmla="*/ 832309 h 6226826"/>
              <a:gd name="connsiteX2318" fmla="*/ 2742567 w 6063377"/>
              <a:gd name="connsiteY2318" fmla="*/ 742202 h 6226826"/>
              <a:gd name="connsiteX2319" fmla="*/ 2788716 w 6063377"/>
              <a:gd name="connsiteY2319" fmla="*/ 720301 h 6226826"/>
              <a:gd name="connsiteX2320" fmla="*/ 2569471 w 6063377"/>
              <a:gd name="connsiteY2320" fmla="*/ 699104 h 6226826"/>
              <a:gd name="connsiteX2321" fmla="*/ 2610536 w 6063377"/>
              <a:gd name="connsiteY2321" fmla="*/ 720300 h 6226826"/>
              <a:gd name="connsiteX2322" fmla="*/ 2610536 w 6063377"/>
              <a:gd name="connsiteY2322" fmla="*/ 808530 h 6226826"/>
              <a:gd name="connsiteX2323" fmla="*/ 2516674 w 6063377"/>
              <a:gd name="connsiteY2323" fmla="*/ 803524 h 6226826"/>
              <a:gd name="connsiteX2324" fmla="*/ 2526061 w 6063377"/>
              <a:gd name="connsiteY2324" fmla="*/ 714043 h 6226826"/>
              <a:gd name="connsiteX2325" fmla="*/ 2569471 w 6063377"/>
              <a:gd name="connsiteY2325" fmla="*/ 699104 h 6226826"/>
              <a:gd name="connsiteX2326" fmla="*/ 4788976 w 6063377"/>
              <a:gd name="connsiteY2326" fmla="*/ 691517 h 6226826"/>
              <a:gd name="connsiteX2327" fmla="*/ 4822533 w 6063377"/>
              <a:gd name="connsiteY2327" fmla="*/ 693393 h 6226826"/>
              <a:gd name="connsiteX2328" fmla="*/ 4803134 w 6063377"/>
              <a:gd name="connsiteY2328" fmla="*/ 750336 h 6226826"/>
              <a:gd name="connsiteX2329" fmla="*/ 4753075 w 6063377"/>
              <a:gd name="connsiteY2329" fmla="*/ 757219 h 6226826"/>
              <a:gd name="connsiteX2330" fmla="*/ 4762460 w 6063377"/>
              <a:gd name="connsiteY2330" fmla="*/ 697148 h 6226826"/>
              <a:gd name="connsiteX2331" fmla="*/ 4788976 w 6063377"/>
              <a:gd name="connsiteY2331" fmla="*/ 691517 h 6226826"/>
              <a:gd name="connsiteX2332" fmla="*/ 2343031 w 6063377"/>
              <a:gd name="connsiteY2332" fmla="*/ 677124 h 6226826"/>
              <a:gd name="connsiteX2333" fmla="*/ 2385268 w 6063377"/>
              <a:gd name="connsiteY2333" fmla="*/ 691516 h 6226826"/>
              <a:gd name="connsiteX2334" fmla="*/ 2387146 w 6063377"/>
              <a:gd name="connsiteY2334" fmla="*/ 786003 h 6226826"/>
              <a:gd name="connsiteX2335" fmla="*/ 2298291 w 6063377"/>
              <a:gd name="connsiteY2335" fmla="*/ 785378 h 6226826"/>
              <a:gd name="connsiteX2336" fmla="*/ 2298916 w 6063377"/>
              <a:gd name="connsiteY2336" fmla="*/ 696523 h 6226826"/>
              <a:gd name="connsiteX2337" fmla="*/ 2343031 w 6063377"/>
              <a:gd name="connsiteY2337" fmla="*/ 677124 h 6226826"/>
              <a:gd name="connsiteX2338" fmla="*/ 1946625 w 6063377"/>
              <a:gd name="connsiteY2338" fmla="*/ 661481 h 6226826"/>
              <a:gd name="connsiteX2339" fmla="*/ 1961642 w 6063377"/>
              <a:gd name="connsiteY2339" fmla="*/ 685886 h 6226826"/>
              <a:gd name="connsiteX2340" fmla="*/ 1910331 w 6063377"/>
              <a:gd name="connsiteY2340" fmla="*/ 759096 h 6226826"/>
              <a:gd name="connsiteX2341" fmla="*/ 1880295 w 6063377"/>
              <a:gd name="connsiteY2341" fmla="*/ 755342 h 6226826"/>
              <a:gd name="connsiteX2342" fmla="*/ 1897190 w 6063377"/>
              <a:gd name="connsiteY2342" fmla="*/ 730939 h 6226826"/>
              <a:gd name="connsiteX2343" fmla="*/ 1905951 w 6063377"/>
              <a:gd name="connsiteY2343" fmla="*/ 735319 h 6226826"/>
              <a:gd name="connsiteX2344" fmla="*/ 1927226 w 6063377"/>
              <a:gd name="connsiteY2344" fmla="*/ 680253 h 6226826"/>
              <a:gd name="connsiteX2345" fmla="*/ 1946625 w 6063377"/>
              <a:gd name="connsiteY2345" fmla="*/ 661481 h 6226826"/>
              <a:gd name="connsiteX2346" fmla="*/ 2121440 w 6063377"/>
              <a:gd name="connsiteY2346" fmla="*/ 654755 h 6226826"/>
              <a:gd name="connsiteX2347" fmla="*/ 2163130 w 6063377"/>
              <a:gd name="connsiteY2347" fmla="*/ 669616 h 6226826"/>
              <a:gd name="connsiteX2348" fmla="*/ 2165633 w 6063377"/>
              <a:gd name="connsiteY2348" fmla="*/ 764103 h 6226826"/>
              <a:gd name="connsiteX2349" fmla="*/ 2076778 w 6063377"/>
              <a:gd name="connsiteY2349" fmla="*/ 763476 h 6226826"/>
              <a:gd name="connsiteX2350" fmla="*/ 2077403 w 6063377"/>
              <a:gd name="connsiteY2350" fmla="*/ 674621 h 6226826"/>
              <a:gd name="connsiteX2351" fmla="*/ 2121440 w 6063377"/>
              <a:gd name="connsiteY2351" fmla="*/ 654755 h 6226826"/>
              <a:gd name="connsiteX2352" fmla="*/ 1740755 w 6063377"/>
              <a:gd name="connsiteY2352" fmla="*/ 652720 h 6226826"/>
              <a:gd name="connsiteX2353" fmla="*/ 1748889 w 6063377"/>
              <a:gd name="connsiteY2353" fmla="*/ 664609 h 6226826"/>
              <a:gd name="connsiteX2354" fmla="*/ 1744509 w 6063377"/>
              <a:gd name="connsiteY2354" fmla="*/ 730312 h 6226826"/>
              <a:gd name="connsiteX2355" fmla="*/ 1695076 w 6063377"/>
              <a:gd name="connsiteY2355" fmla="*/ 746582 h 6226826"/>
              <a:gd name="connsiteX2356" fmla="*/ 1702585 w 6063377"/>
              <a:gd name="connsiteY2356" fmla="*/ 712165 h 6226826"/>
              <a:gd name="connsiteX2357" fmla="*/ 1706340 w 6063377"/>
              <a:gd name="connsiteY2357" fmla="*/ 697148 h 6226826"/>
              <a:gd name="connsiteX2358" fmla="*/ 1740755 w 6063377"/>
              <a:gd name="connsiteY2358" fmla="*/ 652720 h 6226826"/>
              <a:gd name="connsiteX2359" fmla="*/ 1455261 w 6063377"/>
              <a:gd name="connsiteY2359" fmla="*/ 635982 h 6226826"/>
              <a:gd name="connsiteX2360" fmla="*/ 1506102 w 6063377"/>
              <a:gd name="connsiteY2360" fmla="*/ 638955 h 6226826"/>
              <a:gd name="connsiteX2361" fmla="*/ 1501722 w 6063377"/>
              <a:gd name="connsiteY2361" fmla="*/ 715295 h 6226826"/>
              <a:gd name="connsiteX2362" fmla="*/ 1399726 w 6063377"/>
              <a:gd name="connsiteY2362" fmla="*/ 712792 h 6226826"/>
              <a:gd name="connsiteX2363" fmla="*/ 1407235 w 6063377"/>
              <a:gd name="connsiteY2363" fmla="*/ 641457 h 6226826"/>
              <a:gd name="connsiteX2364" fmla="*/ 1455261 w 6063377"/>
              <a:gd name="connsiteY2364" fmla="*/ 635982 h 6226826"/>
              <a:gd name="connsiteX2365" fmla="*/ 4129914 w 6063377"/>
              <a:gd name="connsiteY2365" fmla="*/ 632932 h 6226826"/>
              <a:gd name="connsiteX2366" fmla="*/ 4165503 w 6063377"/>
              <a:gd name="connsiteY2366" fmla="*/ 652095 h 6226826"/>
              <a:gd name="connsiteX2367" fmla="*/ 4180521 w 6063377"/>
              <a:gd name="connsiteY2367" fmla="*/ 745331 h 6226826"/>
              <a:gd name="connsiteX2368" fmla="*/ 4090414 w 6063377"/>
              <a:gd name="connsiteY2368" fmla="*/ 718424 h 6226826"/>
              <a:gd name="connsiteX2369" fmla="*/ 4094794 w 6063377"/>
              <a:gd name="connsiteY2369" fmla="*/ 654597 h 6226826"/>
              <a:gd name="connsiteX2370" fmla="*/ 4129914 w 6063377"/>
              <a:gd name="connsiteY2370" fmla="*/ 632932 h 6226826"/>
              <a:gd name="connsiteX2371" fmla="*/ 1681936 w 6063377"/>
              <a:gd name="connsiteY2371" fmla="*/ 616428 h 6226826"/>
              <a:gd name="connsiteX2372" fmla="*/ 1699456 w 6063377"/>
              <a:gd name="connsiteY2372" fmla="*/ 629568 h 6226826"/>
              <a:gd name="connsiteX2373" fmla="*/ 1673801 w 6063377"/>
              <a:gd name="connsiteY2373" fmla="*/ 688388 h 6226826"/>
              <a:gd name="connsiteX2374" fmla="*/ 1639385 w 6063377"/>
              <a:gd name="connsiteY2374" fmla="*/ 720927 h 6226826"/>
              <a:gd name="connsiteX2375" fmla="*/ 1629998 w 6063377"/>
              <a:gd name="connsiteY2375" fmla="*/ 670867 h 6226826"/>
              <a:gd name="connsiteX2376" fmla="*/ 1681936 w 6063377"/>
              <a:gd name="connsiteY2376" fmla="*/ 616428 h 6226826"/>
              <a:gd name="connsiteX2377" fmla="*/ 3964641 w 6063377"/>
              <a:gd name="connsiteY2377" fmla="*/ 609544 h 6226826"/>
              <a:gd name="connsiteX2378" fmla="*/ 3944617 w 6063377"/>
              <a:gd name="connsiteY2378" fmla="*/ 701528 h 6226826"/>
              <a:gd name="connsiteX2379" fmla="*/ 3865772 w 6063377"/>
              <a:gd name="connsiteY2379" fmla="*/ 697773 h 6226826"/>
              <a:gd name="connsiteX2380" fmla="*/ 3872657 w 6063377"/>
              <a:gd name="connsiteY2380" fmla="*/ 623936 h 6226826"/>
              <a:gd name="connsiteX2381" fmla="*/ 3964641 w 6063377"/>
              <a:gd name="connsiteY2381" fmla="*/ 609544 h 6226826"/>
              <a:gd name="connsiteX2382" fmla="*/ 1220139 w 6063377"/>
              <a:gd name="connsiteY2382" fmla="*/ 600159 h 6226826"/>
              <a:gd name="connsiteX2383" fmla="*/ 1245168 w 6063377"/>
              <a:gd name="connsiteY2383" fmla="*/ 617053 h 6226826"/>
              <a:gd name="connsiteX2384" fmla="*/ 1268320 w 6063377"/>
              <a:gd name="connsiteY2384" fmla="*/ 707785 h 6226826"/>
              <a:gd name="connsiteX2385" fmla="*/ 1205747 w 6063377"/>
              <a:gd name="connsiteY2385" fmla="*/ 705908 h 6226826"/>
              <a:gd name="connsiteX2386" fmla="*/ 1200740 w 6063377"/>
              <a:gd name="connsiteY2386" fmla="*/ 665236 h 6226826"/>
              <a:gd name="connsiteX2387" fmla="*/ 1218887 w 6063377"/>
              <a:gd name="connsiteY2387" fmla="*/ 629568 h 6226826"/>
              <a:gd name="connsiteX2388" fmla="*/ 1220139 w 6063377"/>
              <a:gd name="connsiteY2388" fmla="*/ 600159 h 6226826"/>
              <a:gd name="connsiteX2389" fmla="*/ 3740624 w 6063377"/>
              <a:gd name="connsiteY2389" fmla="*/ 585141 h 6226826"/>
              <a:gd name="connsiteX2390" fmla="*/ 3727484 w 6063377"/>
              <a:gd name="connsiteY2390" fmla="*/ 677751 h 6226826"/>
              <a:gd name="connsiteX2391" fmla="*/ 3645512 w 6063377"/>
              <a:gd name="connsiteY2391" fmla="*/ 682131 h 6226826"/>
              <a:gd name="connsiteX2392" fmla="*/ 3648015 w 6063377"/>
              <a:gd name="connsiteY2392" fmla="*/ 600159 h 6226826"/>
              <a:gd name="connsiteX2393" fmla="*/ 3740624 w 6063377"/>
              <a:gd name="connsiteY2393" fmla="*/ 585141 h 6226826"/>
              <a:gd name="connsiteX2394" fmla="*/ 796745 w 6063377"/>
              <a:gd name="connsiteY2394" fmla="*/ 581464 h 6226826"/>
              <a:gd name="connsiteX2395" fmla="*/ 845319 w 6063377"/>
              <a:gd name="connsiteY2395" fmla="*/ 582637 h 6226826"/>
              <a:gd name="connsiteX2396" fmla="*/ 830927 w 6063377"/>
              <a:gd name="connsiteY2396" fmla="*/ 650217 h 6226826"/>
              <a:gd name="connsiteX2397" fmla="*/ 732685 w 6063377"/>
              <a:gd name="connsiteY2397" fmla="*/ 667739 h 6226826"/>
              <a:gd name="connsiteX2398" fmla="*/ 749580 w 6063377"/>
              <a:gd name="connsiteY2398" fmla="*/ 586392 h 6226826"/>
              <a:gd name="connsiteX2399" fmla="*/ 796745 w 6063377"/>
              <a:gd name="connsiteY2399" fmla="*/ 581464 h 6226826"/>
              <a:gd name="connsiteX2400" fmla="*/ 997999 w 6063377"/>
              <a:gd name="connsiteY2400" fmla="*/ 572000 h 6226826"/>
              <a:gd name="connsiteX2401" fmla="*/ 1050562 w 6063377"/>
              <a:gd name="connsiteY2401" fmla="*/ 645837 h 6226826"/>
              <a:gd name="connsiteX2402" fmla="*/ 1050562 w 6063377"/>
              <a:gd name="connsiteY2402" fmla="*/ 686511 h 6226826"/>
              <a:gd name="connsiteX2403" fmla="*/ 986111 w 6063377"/>
              <a:gd name="connsiteY2403" fmla="*/ 682756 h 6226826"/>
              <a:gd name="connsiteX2404" fmla="*/ 956700 w 6063377"/>
              <a:gd name="connsiteY2404" fmla="*/ 619556 h 6226826"/>
              <a:gd name="connsiteX2405" fmla="*/ 997999 w 6063377"/>
              <a:gd name="connsiteY2405" fmla="*/ 572000 h 6226826"/>
              <a:gd name="connsiteX2406" fmla="*/ 3502217 w 6063377"/>
              <a:gd name="connsiteY2406" fmla="*/ 562615 h 6226826"/>
              <a:gd name="connsiteX2407" fmla="*/ 3520364 w 6063377"/>
              <a:gd name="connsiteY2407" fmla="*/ 580760 h 6226826"/>
              <a:gd name="connsiteX2408" fmla="*/ 3501592 w 6063377"/>
              <a:gd name="connsiteY2408" fmla="*/ 660855 h 6226826"/>
              <a:gd name="connsiteX2409" fmla="*/ 3420871 w 6063377"/>
              <a:gd name="connsiteY2409" fmla="*/ 656475 h 6226826"/>
              <a:gd name="connsiteX2410" fmla="*/ 3422749 w 6063377"/>
              <a:gd name="connsiteY2410" fmla="*/ 581387 h 6226826"/>
              <a:gd name="connsiteX2411" fmla="*/ 3502217 w 6063377"/>
              <a:gd name="connsiteY2411" fmla="*/ 562615 h 6226826"/>
              <a:gd name="connsiteX2412" fmla="*/ 615046 w 6063377"/>
              <a:gd name="connsiteY2412" fmla="*/ 551350 h 6226826"/>
              <a:gd name="connsiteX2413" fmla="*/ 626936 w 6063377"/>
              <a:gd name="connsiteY2413" fmla="*/ 620808 h 6226826"/>
              <a:gd name="connsiteX2414" fmla="*/ 617549 w 6063377"/>
              <a:gd name="connsiteY2414" fmla="*/ 650217 h 6226826"/>
              <a:gd name="connsiteX2415" fmla="*/ 569367 w 6063377"/>
              <a:gd name="connsiteY2415" fmla="*/ 629568 h 6226826"/>
              <a:gd name="connsiteX2416" fmla="*/ 577502 w 6063377"/>
              <a:gd name="connsiteY2416" fmla="*/ 563240 h 6226826"/>
              <a:gd name="connsiteX2417" fmla="*/ 615046 w 6063377"/>
              <a:gd name="connsiteY2417" fmla="*/ 551350 h 6226826"/>
              <a:gd name="connsiteX2418" fmla="*/ 3238311 w 6063377"/>
              <a:gd name="connsiteY2418" fmla="*/ 535551 h 6226826"/>
              <a:gd name="connsiteX2419" fmla="*/ 3281956 w 6063377"/>
              <a:gd name="connsiteY2419" fmla="*/ 553853 h 6226826"/>
              <a:gd name="connsiteX2420" fmla="*/ 3283834 w 6063377"/>
              <a:gd name="connsiteY2420" fmla="*/ 636452 h 6226826"/>
              <a:gd name="connsiteX2421" fmla="*/ 3181837 w 6063377"/>
              <a:gd name="connsiteY2421" fmla="*/ 660855 h 6226826"/>
              <a:gd name="connsiteX2422" fmla="*/ 3199359 w 6063377"/>
              <a:gd name="connsiteY2422" fmla="*/ 557608 h 6226826"/>
              <a:gd name="connsiteX2423" fmla="*/ 3238311 w 6063377"/>
              <a:gd name="connsiteY2423" fmla="*/ 535551 h 6226826"/>
              <a:gd name="connsiteX2424" fmla="*/ 3033850 w 6063377"/>
              <a:gd name="connsiteY2424" fmla="*/ 523896 h 6226826"/>
              <a:gd name="connsiteX2425" fmla="*/ 3072333 w 6063377"/>
              <a:gd name="connsiteY2425" fmla="*/ 544468 h 6226826"/>
              <a:gd name="connsiteX2426" fmla="*/ 3093608 w 6063377"/>
              <a:gd name="connsiteY2426" fmla="*/ 645837 h 6226826"/>
              <a:gd name="connsiteX2427" fmla="*/ 2990986 w 6063377"/>
              <a:gd name="connsiteY2427" fmla="*/ 630193 h 6226826"/>
              <a:gd name="connsiteX2428" fmla="*/ 2989736 w 6063377"/>
              <a:gd name="connsiteY2428" fmla="*/ 541338 h 6226826"/>
              <a:gd name="connsiteX2429" fmla="*/ 3033850 w 6063377"/>
              <a:gd name="connsiteY2429" fmla="*/ 523896 h 6226826"/>
              <a:gd name="connsiteX2430" fmla="*/ 5079712 w 6063377"/>
              <a:gd name="connsiteY2430" fmla="*/ 515058 h 6226826"/>
              <a:gd name="connsiteX2431" fmla="*/ 5073454 w 6063377"/>
              <a:gd name="connsiteY2431" fmla="*/ 575754 h 6226826"/>
              <a:gd name="connsiteX2432" fmla="*/ 5007126 w 6063377"/>
              <a:gd name="connsiteY2432" fmla="*/ 562615 h 6226826"/>
              <a:gd name="connsiteX2433" fmla="*/ 5010880 w 6063377"/>
              <a:gd name="connsiteY2433" fmla="*/ 538210 h 6226826"/>
              <a:gd name="connsiteX2434" fmla="*/ 5079712 w 6063377"/>
              <a:gd name="connsiteY2434" fmla="*/ 515058 h 6226826"/>
              <a:gd name="connsiteX2435" fmla="*/ 2837680 w 6063377"/>
              <a:gd name="connsiteY2435" fmla="*/ 506297 h 6226826"/>
              <a:gd name="connsiteX2436" fmla="*/ 2850195 w 6063377"/>
              <a:gd name="connsiteY2436" fmla="*/ 607041 h 6226826"/>
              <a:gd name="connsiteX2437" fmla="*/ 2767598 w 6063377"/>
              <a:gd name="connsiteY2437" fmla="*/ 607041 h 6226826"/>
              <a:gd name="connsiteX2438" fmla="*/ 2766971 w 6063377"/>
              <a:gd name="connsiteY2438" fmla="*/ 520689 h 6226826"/>
              <a:gd name="connsiteX2439" fmla="*/ 2837680 w 6063377"/>
              <a:gd name="connsiteY2439" fmla="*/ 506297 h 6226826"/>
              <a:gd name="connsiteX2440" fmla="*/ 2633063 w 6063377"/>
              <a:gd name="connsiteY2440" fmla="*/ 485022 h 6226826"/>
              <a:gd name="connsiteX2441" fmla="*/ 2625553 w 6063377"/>
              <a:gd name="connsiteY2441" fmla="*/ 590772 h 6226826"/>
              <a:gd name="connsiteX2442" fmla="*/ 2541078 w 6063377"/>
              <a:gd name="connsiteY2442" fmla="*/ 583264 h 6226826"/>
              <a:gd name="connsiteX2443" fmla="*/ 2549838 w 6063377"/>
              <a:gd name="connsiteY2443" fmla="*/ 494408 h 6226826"/>
              <a:gd name="connsiteX2444" fmla="*/ 2633063 w 6063377"/>
              <a:gd name="connsiteY2444" fmla="*/ 485022 h 6226826"/>
              <a:gd name="connsiteX2445" fmla="*/ 2367435 w 6063377"/>
              <a:gd name="connsiteY2445" fmla="*/ 455925 h 6226826"/>
              <a:gd name="connsiteX2446" fmla="*/ 2410924 w 6063377"/>
              <a:gd name="connsiteY2446" fmla="*/ 478765 h 6226826"/>
              <a:gd name="connsiteX2447" fmla="*/ 2422814 w 6063377"/>
              <a:gd name="connsiteY2447" fmla="*/ 550098 h 6226826"/>
              <a:gd name="connsiteX2448" fmla="*/ 2320818 w 6063377"/>
              <a:gd name="connsiteY2448" fmla="*/ 559485 h 6226826"/>
              <a:gd name="connsiteX2449" fmla="*/ 2323945 w 6063377"/>
              <a:gd name="connsiteY2449" fmla="*/ 476261 h 6226826"/>
              <a:gd name="connsiteX2450" fmla="*/ 2367435 w 6063377"/>
              <a:gd name="connsiteY2450" fmla="*/ 455925 h 6226826"/>
              <a:gd name="connsiteX2451" fmla="*/ 4632932 w 6063377"/>
              <a:gd name="connsiteY2451" fmla="*/ 449981 h 6226826"/>
              <a:gd name="connsiteX2452" fmla="*/ 4614160 w 6063377"/>
              <a:gd name="connsiteY2452" fmla="*/ 530076 h 6226826"/>
              <a:gd name="connsiteX2453" fmla="*/ 4547832 w 6063377"/>
              <a:gd name="connsiteY2453" fmla="*/ 530701 h 6226826"/>
              <a:gd name="connsiteX2454" fmla="*/ 4551585 w 6063377"/>
              <a:gd name="connsiteY2454" fmla="*/ 464373 h 6226826"/>
              <a:gd name="connsiteX2455" fmla="*/ 4632932 w 6063377"/>
              <a:gd name="connsiteY2455" fmla="*/ 449981 h 6226826"/>
              <a:gd name="connsiteX2456" fmla="*/ 2144202 w 6063377"/>
              <a:gd name="connsiteY2456" fmla="*/ 436605 h 6226826"/>
              <a:gd name="connsiteX2457" fmla="*/ 2186909 w 6063377"/>
              <a:gd name="connsiteY2457" fmla="*/ 455611 h 6226826"/>
              <a:gd name="connsiteX2458" fmla="*/ 2186909 w 6063377"/>
              <a:gd name="connsiteY2458" fmla="*/ 539461 h 6226826"/>
              <a:gd name="connsiteX2459" fmla="*/ 2099930 w 6063377"/>
              <a:gd name="connsiteY2459" fmla="*/ 539461 h 6226826"/>
              <a:gd name="connsiteX2460" fmla="*/ 2085538 w 6063377"/>
              <a:gd name="connsiteY2460" fmla="*/ 468753 h 6226826"/>
              <a:gd name="connsiteX2461" fmla="*/ 2144202 w 6063377"/>
              <a:gd name="connsiteY2461" fmla="*/ 436605 h 6226826"/>
              <a:gd name="connsiteX2462" fmla="*/ 4340084 w 6063377"/>
              <a:gd name="connsiteY2462" fmla="*/ 433711 h 6226826"/>
              <a:gd name="connsiteX2463" fmla="*/ 4393273 w 6063377"/>
              <a:gd name="connsiteY2463" fmla="*/ 440594 h 6226826"/>
              <a:gd name="connsiteX2464" fmla="*/ 4396402 w 6063377"/>
              <a:gd name="connsiteY2464" fmla="*/ 507549 h 6226826"/>
              <a:gd name="connsiteX2465" fmla="*/ 4343839 w 6063377"/>
              <a:gd name="connsiteY2465" fmla="*/ 531953 h 6226826"/>
              <a:gd name="connsiteX2466" fmla="*/ 4340084 w 6063377"/>
              <a:gd name="connsiteY2466" fmla="*/ 433711 h 6226826"/>
              <a:gd name="connsiteX2467" fmla="*/ 1687566 w 6063377"/>
              <a:gd name="connsiteY2467" fmla="*/ 418067 h 6226826"/>
              <a:gd name="connsiteX2468" fmla="*/ 1731995 w 6063377"/>
              <a:gd name="connsiteY2468" fmla="*/ 423074 h 6226826"/>
              <a:gd name="connsiteX2469" fmla="*/ 1726989 w 6063377"/>
              <a:gd name="connsiteY2469" fmla="*/ 448104 h 6226826"/>
              <a:gd name="connsiteX2470" fmla="*/ 1681936 w 6063377"/>
              <a:gd name="connsiteY2470" fmla="*/ 449354 h 6226826"/>
              <a:gd name="connsiteX2471" fmla="*/ 1687566 w 6063377"/>
              <a:gd name="connsiteY2471" fmla="*/ 418067 h 6226826"/>
              <a:gd name="connsiteX2472" fmla="*/ 768979 w 6063377"/>
              <a:gd name="connsiteY2472" fmla="*/ 393038 h 6226826"/>
              <a:gd name="connsiteX2473" fmla="*/ 832179 w 6063377"/>
              <a:gd name="connsiteY2473" fmla="*/ 407430 h 6226826"/>
              <a:gd name="connsiteX2474" fmla="*/ 837184 w 6063377"/>
              <a:gd name="connsiteY2474" fmla="*/ 452483 h 6226826"/>
              <a:gd name="connsiteX2475" fmla="*/ 769604 w 6063377"/>
              <a:gd name="connsiteY2475" fmla="*/ 424325 h 6226826"/>
              <a:gd name="connsiteX2476" fmla="*/ 768979 w 6063377"/>
              <a:gd name="connsiteY2476" fmla="*/ 393038 h 6226826"/>
              <a:gd name="connsiteX2477" fmla="*/ 3965891 w 6063377"/>
              <a:gd name="connsiteY2477" fmla="*/ 391786 h 6226826"/>
              <a:gd name="connsiteX2478" fmla="*/ 3982161 w 6063377"/>
              <a:gd name="connsiteY2478" fmla="*/ 410558 h 6226826"/>
              <a:gd name="connsiteX2479" fmla="*/ 3960886 w 6063377"/>
              <a:gd name="connsiteY2479" fmla="*/ 481268 h 6226826"/>
              <a:gd name="connsiteX2480" fmla="*/ 3888926 w 6063377"/>
              <a:gd name="connsiteY2480" fmla="*/ 473133 h 6226826"/>
              <a:gd name="connsiteX2481" fmla="*/ 3894557 w 6063377"/>
              <a:gd name="connsiteY2481" fmla="*/ 406178 h 6226826"/>
              <a:gd name="connsiteX2482" fmla="*/ 3965891 w 6063377"/>
              <a:gd name="connsiteY2482" fmla="*/ 391786 h 6226826"/>
              <a:gd name="connsiteX2483" fmla="*/ 3709181 w 6063377"/>
              <a:gd name="connsiteY2483" fmla="*/ 362299 h 6226826"/>
              <a:gd name="connsiteX2484" fmla="*/ 3746881 w 6063377"/>
              <a:gd name="connsiteY2484" fmla="*/ 386155 h 6226826"/>
              <a:gd name="connsiteX2485" fmla="*/ 3741251 w 6063377"/>
              <a:gd name="connsiteY2485" fmla="*/ 458741 h 6226826"/>
              <a:gd name="connsiteX2486" fmla="*/ 3650519 w 6063377"/>
              <a:gd name="connsiteY2486" fmla="*/ 475010 h 6226826"/>
              <a:gd name="connsiteX2487" fmla="*/ 3668664 w 6063377"/>
              <a:gd name="connsiteY2487" fmla="*/ 383026 h 6226826"/>
              <a:gd name="connsiteX2488" fmla="*/ 3709181 w 6063377"/>
              <a:gd name="connsiteY2488" fmla="*/ 362299 h 6226826"/>
              <a:gd name="connsiteX2489" fmla="*/ 3480785 w 6063377"/>
              <a:gd name="connsiteY2489" fmla="*/ 339146 h 6226826"/>
              <a:gd name="connsiteX2490" fmla="*/ 3521616 w 6063377"/>
              <a:gd name="connsiteY2490" fmla="*/ 356745 h 6226826"/>
              <a:gd name="connsiteX2491" fmla="*/ 3527873 w 6063377"/>
              <a:gd name="connsiteY2491" fmla="*/ 429957 h 6226826"/>
              <a:gd name="connsiteX2492" fmla="*/ 3433386 w 6063377"/>
              <a:gd name="connsiteY2492" fmla="*/ 461243 h 6226826"/>
              <a:gd name="connsiteX2493" fmla="*/ 3442771 w 6063377"/>
              <a:gd name="connsiteY2493" fmla="*/ 364254 h 6226826"/>
              <a:gd name="connsiteX2494" fmla="*/ 3480785 w 6063377"/>
              <a:gd name="connsiteY2494" fmla="*/ 339146 h 6226826"/>
              <a:gd name="connsiteX2495" fmla="*/ 3266625 w 6063377"/>
              <a:gd name="connsiteY2495" fmla="*/ 324832 h 6226826"/>
              <a:gd name="connsiteX2496" fmla="*/ 3301980 w 6063377"/>
              <a:gd name="connsiteY2496" fmla="*/ 336095 h 6226826"/>
              <a:gd name="connsiteX2497" fmla="*/ 3318875 w 6063377"/>
              <a:gd name="connsiteY2497" fmla="*/ 414939 h 6226826"/>
              <a:gd name="connsiteX2498" fmla="*/ 3300728 w 6063377"/>
              <a:gd name="connsiteY2498" fmla="*/ 432459 h 6226826"/>
              <a:gd name="connsiteX2499" fmla="*/ 3221885 w 6063377"/>
              <a:gd name="connsiteY2499" fmla="*/ 411810 h 6226826"/>
              <a:gd name="connsiteX2500" fmla="*/ 3227518 w 6063377"/>
              <a:gd name="connsiteY2500" fmla="*/ 332340 h 6226826"/>
              <a:gd name="connsiteX2501" fmla="*/ 3266625 w 6063377"/>
              <a:gd name="connsiteY2501" fmla="*/ 324832 h 6226826"/>
              <a:gd name="connsiteX2502" fmla="*/ 592050 w 6063377"/>
              <a:gd name="connsiteY2502" fmla="*/ 315759 h 6226826"/>
              <a:gd name="connsiteX2503" fmla="*/ 630690 w 6063377"/>
              <a:gd name="connsiteY2503" fmla="*/ 326083 h 6226826"/>
              <a:gd name="connsiteX2504" fmla="*/ 628813 w 6063377"/>
              <a:gd name="connsiteY2504" fmla="*/ 406178 h 6226826"/>
              <a:gd name="connsiteX2505" fmla="*/ 531822 w 6063377"/>
              <a:gd name="connsiteY2505" fmla="*/ 421197 h 6226826"/>
              <a:gd name="connsiteX2506" fmla="*/ 556226 w 6063377"/>
              <a:gd name="connsiteY2506" fmla="*/ 324206 h 6226826"/>
              <a:gd name="connsiteX2507" fmla="*/ 592050 w 6063377"/>
              <a:gd name="connsiteY2507" fmla="*/ 315759 h 6226826"/>
              <a:gd name="connsiteX2508" fmla="*/ 5266495 w 6063377"/>
              <a:gd name="connsiteY2508" fmla="*/ 306842 h 6226826"/>
              <a:gd name="connsiteX2509" fmla="*/ 5296844 w 6063377"/>
              <a:gd name="connsiteY2509" fmla="*/ 312943 h 6226826"/>
              <a:gd name="connsiteX2510" fmla="*/ 5308734 w 6063377"/>
              <a:gd name="connsiteY2510" fmla="*/ 373639 h 6226826"/>
              <a:gd name="connsiteX2511" fmla="*/ 5244282 w 6063377"/>
              <a:gd name="connsiteY2511" fmla="*/ 372389 h 6226826"/>
              <a:gd name="connsiteX2512" fmla="*/ 5243656 w 6063377"/>
              <a:gd name="connsiteY2512" fmla="*/ 312943 h 6226826"/>
              <a:gd name="connsiteX2513" fmla="*/ 5266495 w 6063377"/>
              <a:gd name="connsiteY2513" fmla="*/ 306842 h 6226826"/>
              <a:gd name="connsiteX2514" fmla="*/ 377890 w 6063377"/>
              <a:gd name="connsiteY2514" fmla="*/ 299176 h 6226826"/>
              <a:gd name="connsiteX2515" fmla="*/ 427950 w 6063377"/>
              <a:gd name="connsiteY2515" fmla="*/ 327335 h 6226826"/>
              <a:gd name="connsiteX2516" fmla="*/ 431704 w 6063377"/>
              <a:gd name="connsiteY2516" fmla="*/ 403050 h 6226826"/>
              <a:gd name="connsiteX2517" fmla="*/ 398540 w 6063377"/>
              <a:gd name="connsiteY2517" fmla="*/ 384278 h 6226826"/>
              <a:gd name="connsiteX2518" fmla="*/ 386024 w 6063377"/>
              <a:gd name="connsiteY2518" fmla="*/ 347985 h 6226826"/>
              <a:gd name="connsiteX2519" fmla="*/ 377890 w 6063377"/>
              <a:gd name="connsiteY2519" fmla="*/ 299176 h 6226826"/>
              <a:gd name="connsiteX2520" fmla="*/ 3045191 w 6063377"/>
              <a:gd name="connsiteY2520" fmla="*/ 292606 h 6226826"/>
              <a:gd name="connsiteX2521" fmla="*/ 3083596 w 6063377"/>
              <a:gd name="connsiteY2521" fmla="*/ 314194 h 6226826"/>
              <a:gd name="connsiteX2522" fmla="*/ 3100492 w 6063377"/>
              <a:gd name="connsiteY2522" fmla="*/ 416190 h 6226826"/>
              <a:gd name="connsiteX2523" fmla="*/ 2999748 w 6063377"/>
              <a:gd name="connsiteY2523" fmla="*/ 392413 h 6226826"/>
              <a:gd name="connsiteX2524" fmla="*/ 3001623 w 6063377"/>
              <a:gd name="connsiteY2524" fmla="*/ 310440 h 6226826"/>
              <a:gd name="connsiteX2525" fmla="*/ 3045191 w 6063377"/>
              <a:gd name="connsiteY2525" fmla="*/ 292606 h 6226826"/>
              <a:gd name="connsiteX2526" fmla="*/ 2834630 w 6063377"/>
              <a:gd name="connsiteY2526" fmla="*/ 280874 h 6226826"/>
              <a:gd name="connsiteX2527" fmla="*/ 2873347 w 6063377"/>
              <a:gd name="connsiteY2527" fmla="*/ 302931 h 6226826"/>
              <a:gd name="connsiteX2528" fmla="*/ 2890869 w 6063377"/>
              <a:gd name="connsiteY2528" fmla="*/ 406178 h 6226826"/>
              <a:gd name="connsiteX2529" fmla="*/ 2788872 w 6063377"/>
              <a:gd name="connsiteY2529" fmla="*/ 381774 h 6226826"/>
              <a:gd name="connsiteX2530" fmla="*/ 2790750 w 6063377"/>
              <a:gd name="connsiteY2530" fmla="*/ 299176 h 6226826"/>
              <a:gd name="connsiteX2531" fmla="*/ 2834630 w 6063377"/>
              <a:gd name="connsiteY2531" fmla="*/ 280874 h 6226826"/>
              <a:gd name="connsiteX2532" fmla="*/ 2612413 w 6063377"/>
              <a:gd name="connsiteY2532" fmla="*/ 258582 h 6226826"/>
              <a:gd name="connsiteX2533" fmla="*/ 2650582 w 6063377"/>
              <a:gd name="connsiteY2533" fmla="*/ 279154 h 6226826"/>
              <a:gd name="connsiteX2534" fmla="*/ 2671859 w 6063377"/>
              <a:gd name="connsiteY2534" fmla="*/ 379897 h 6226826"/>
              <a:gd name="connsiteX2535" fmla="*/ 2569862 w 6063377"/>
              <a:gd name="connsiteY2535" fmla="*/ 364254 h 6226826"/>
              <a:gd name="connsiteX2536" fmla="*/ 2568612 w 6063377"/>
              <a:gd name="connsiteY2536" fmla="*/ 276024 h 6226826"/>
              <a:gd name="connsiteX2537" fmla="*/ 2612413 w 6063377"/>
              <a:gd name="connsiteY2537" fmla="*/ 258582 h 6226826"/>
              <a:gd name="connsiteX2538" fmla="*/ 1985419 w 6063377"/>
              <a:gd name="connsiteY2538" fmla="*/ 256627 h 6226826"/>
              <a:gd name="connsiteX2539" fmla="*/ 2002315 w 6063377"/>
              <a:gd name="connsiteY2539" fmla="*/ 304183 h 6226826"/>
              <a:gd name="connsiteX2540" fmla="*/ 1977911 w 6063377"/>
              <a:gd name="connsiteY2540" fmla="*/ 314820 h 6226826"/>
              <a:gd name="connsiteX2541" fmla="*/ 1925975 w 6063377"/>
              <a:gd name="connsiteY2541" fmla="*/ 299802 h 6226826"/>
              <a:gd name="connsiteX2542" fmla="*/ 1930355 w 6063377"/>
              <a:gd name="connsiteY2542" fmla="*/ 269142 h 6226826"/>
              <a:gd name="connsiteX2543" fmla="*/ 1985419 w 6063377"/>
              <a:gd name="connsiteY2543" fmla="*/ 256627 h 6226826"/>
              <a:gd name="connsiteX2544" fmla="*/ 2377369 w 6063377"/>
              <a:gd name="connsiteY2544" fmla="*/ 246771 h 6226826"/>
              <a:gd name="connsiteX2545" fmla="*/ 2416557 w 6063377"/>
              <a:gd name="connsiteY2545" fmla="*/ 266012 h 6226826"/>
              <a:gd name="connsiteX2546" fmla="*/ 2441586 w 6063377"/>
              <a:gd name="connsiteY2546" fmla="*/ 366757 h 6226826"/>
              <a:gd name="connsiteX2547" fmla="*/ 2338338 w 6063377"/>
              <a:gd name="connsiteY2547" fmla="*/ 354867 h 6226826"/>
              <a:gd name="connsiteX2548" fmla="*/ 2333958 w 6063377"/>
              <a:gd name="connsiteY2548" fmla="*/ 266012 h 6226826"/>
              <a:gd name="connsiteX2549" fmla="*/ 2377369 w 6063377"/>
              <a:gd name="connsiteY2549" fmla="*/ 246771 h 6226826"/>
              <a:gd name="connsiteX2550" fmla="*/ 2159610 w 6063377"/>
              <a:gd name="connsiteY2550" fmla="*/ 224557 h 6226826"/>
              <a:gd name="connsiteX2551" fmla="*/ 2197547 w 6063377"/>
              <a:gd name="connsiteY2551" fmla="*/ 245988 h 6226826"/>
              <a:gd name="connsiteX2552" fmla="*/ 2216944 w 6063377"/>
              <a:gd name="connsiteY2552" fmla="*/ 347359 h 6226826"/>
              <a:gd name="connsiteX2553" fmla="*/ 2114948 w 6063377"/>
              <a:gd name="connsiteY2553" fmla="*/ 330463 h 6226826"/>
              <a:gd name="connsiteX2554" fmla="*/ 2115574 w 6063377"/>
              <a:gd name="connsiteY2554" fmla="*/ 241608 h 6226826"/>
              <a:gd name="connsiteX2555" fmla="*/ 2159610 w 6063377"/>
              <a:gd name="connsiteY2555" fmla="*/ 224557 h 6226826"/>
              <a:gd name="connsiteX2556" fmla="*/ 4179582 w 6063377"/>
              <a:gd name="connsiteY2556" fmla="*/ 195069 h 6226826"/>
              <a:gd name="connsiteX2557" fmla="*/ 4208679 w 6063377"/>
              <a:gd name="connsiteY2557" fmla="*/ 210947 h 6226826"/>
              <a:gd name="connsiteX2558" fmla="*/ 4219943 w 6063377"/>
              <a:gd name="connsiteY2558" fmla="*/ 289791 h 6226826"/>
              <a:gd name="connsiteX2559" fmla="*/ 4144228 w 6063377"/>
              <a:gd name="connsiteY2559" fmla="*/ 282907 h 6226826"/>
              <a:gd name="connsiteX2560" fmla="*/ 4154240 w 6063377"/>
              <a:gd name="connsiteY2560" fmla="*/ 217204 h 6226826"/>
              <a:gd name="connsiteX2561" fmla="*/ 4179582 w 6063377"/>
              <a:gd name="connsiteY2561" fmla="*/ 195069 h 6226826"/>
              <a:gd name="connsiteX2562" fmla="*/ 4003437 w 6063377"/>
              <a:gd name="connsiteY2562" fmla="*/ 167145 h 6226826"/>
              <a:gd name="connsiteX2563" fmla="*/ 3984038 w 6063377"/>
              <a:gd name="connsiteY2563" fmla="*/ 254748 h 6226826"/>
              <a:gd name="connsiteX2564" fmla="*/ 3918335 w 6063377"/>
              <a:gd name="connsiteY2564" fmla="*/ 256627 h 6226826"/>
              <a:gd name="connsiteX2565" fmla="*/ 3917083 w 6063377"/>
              <a:gd name="connsiteY2565" fmla="*/ 185292 h 6226826"/>
              <a:gd name="connsiteX2566" fmla="*/ 4003437 w 6063377"/>
              <a:gd name="connsiteY2566" fmla="*/ 167145 h 6226826"/>
              <a:gd name="connsiteX2567" fmla="*/ 3782550 w 6063377"/>
              <a:gd name="connsiteY2567" fmla="*/ 150876 h 6226826"/>
              <a:gd name="connsiteX2568" fmla="*/ 3764403 w 6063377"/>
              <a:gd name="connsiteY2568" fmla="*/ 233474 h 6226826"/>
              <a:gd name="connsiteX2569" fmla="*/ 3692443 w 6063377"/>
              <a:gd name="connsiteY2569" fmla="*/ 232223 h 6226826"/>
              <a:gd name="connsiteX2570" fmla="*/ 3693068 w 6063377"/>
              <a:gd name="connsiteY2570" fmla="*/ 166520 h 6226826"/>
              <a:gd name="connsiteX2571" fmla="*/ 3782550 w 6063377"/>
              <a:gd name="connsiteY2571" fmla="*/ 150876 h 6226826"/>
              <a:gd name="connsiteX2572" fmla="*/ 825061 w 6063377"/>
              <a:gd name="connsiteY2572" fmla="*/ 128897 h 6226826"/>
              <a:gd name="connsiteX2573" fmla="*/ 845319 w 6063377"/>
              <a:gd name="connsiteY2573" fmla="*/ 132729 h 6226826"/>
              <a:gd name="connsiteX2574" fmla="*/ 855331 w 6063377"/>
              <a:gd name="connsiteY2574" fmla="*/ 207819 h 6226826"/>
              <a:gd name="connsiteX2575" fmla="*/ 800265 w 6063377"/>
              <a:gd name="connsiteY2575" fmla="*/ 184665 h 6226826"/>
              <a:gd name="connsiteX2576" fmla="*/ 805272 w 6063377"/>
              <a:gd name="connsiteY2576" fmla="*/ 132104 h 6226826"/>
              <a:gd name="connsiteX2577" fmla="*/ 825061 w 6063377"/>
              <a:gd name="connsiteY2577" fmla="*/ 128897 h 6226826"/>
              <a:gd name="connsiteX2578" fmla="*/ 3560412 w 6063377"/>
              <a:gd name="connsiteY2578" fmla="*/ 120215 h 6226826"/>
              <a:gd name="connsiteX2579" fmla="*/ 3542890 w 6063377"/>
              <a:gd name="connsiteY2579" fmla="*/ 214076 h 6226826"/>
              <a:gd name="connsiteX2580" fmla="*/ 3469053 w 6063377"/>
              <a:gd name="connsiteY2580" fmla="*/ 213449 h 6226826"/>
              <a:gd name="connsiteX2581" fmla="*/ 3470305 w 6063377"/>
              <a:gd name="connsiteY2581" fmla="*/ 139613 h 6226826"/>
              <a:gd name="connsiteX2582" fmla="*/ 3560412 w 6063377"/>
              <a:gd name="connsiteY2582" fmla="*/ 120215 h 6226826"/>
              <a:gd name="connsiteX2583" fmla="*/ 3283599 w 6063377"/>
              <a:gd name="connsiteY2583" fmla="*/ 95576 h 6226826"/>
              <a:gd name="connsiteX2584" fmla="*/ 3324507 w 6063377"/>
              <a:gd name="connsiteY2584" fmla="*/ 115835 h 6226826"/>
              <a:gd name="connsiteX2585" fmla="*/ 3342652 w 6063377"/>
              <a:gd name="connsiteY2585" fmla="*/ 208444 h 6226826"/>
              <a:gd name="connsiteX2586" fmla="*/ 3250670 w 6063377"/>
              <a:gd name="connsiteY2586" fmla="*/ 192800 h 6226826"/>
              <a:gd name="connsiteX2587" fmla="*/ 3245037 w 6063377"/>
              <a:gd name="connsiteY2587" fmla="*/ 118963 h 6226826"/>
              <a:gd name="connsiteX2588" fmla="*/ 3283599 w 6063377"/>
              <a:gd name="connsiteY2588" fmla="*/ 95576 h 6226826"/>
              <a:gd name="connsiteX2589" fmla="*/ 661350 w 6063377"/>
              <a:gd name="connsiteY2589" fmla="*/ 90805 h 6226826"/>
              <a:gd name="connsiteX2590" fmla="*/ 644456 w 6063377"/>
              <a:gd name="connsiteY2590" fmla="*/ 184040 h 6226826"/>
              <a:gd name="connsiteX2591" fmla="*/ 573747 w 6063377"/>
              <a:gd name="connsiteY2591" fmla="*/ 174655 h 6226826"/>
              <a:gd name="connsiteX2592" fmla="*/ 581882 w 6063377"/>
              <a:gd name="connsiteY2592" fmla="*/ 102068 h 6226826"/>
              <a:gd name="connsiteX2593" fmla="*/ 661350 w 6063377"/>
              <a:gd name="connsiteY2593" fmla="*/ 90805 h 6226826"/>
              <a:gd name="connsiteX2594" fmla="*/ 3061304 w 6063377"/>
              <a:gd name="connsiteY2594" fmla="*/ 72893 h 6226826"/>
              <a:gd name="connsiteX2595" fmla="*/ 3101742 w 6063377"/>
              <a:gd name="connsiteY2595" fmla="*/ 92056 h 6226826"/>
              <a:gd name="connsiteX2596" fmla="*/ 3105497 w 6063377"/>
              <a:gd name="connsiteY2596" fmla="*/ 165893 h 6226826"/>
              <a:gd name="connsiteX2597" fmla="*/ 3009758 w 6063377"/>
              <a:gd name="connsiteY2597" fmla="*/ 192800 h 6226826"/>
              <a:gd name="connsiteX2598" fmla="*/ 3022274 w 6063377"/>
              <a:gd name="connsiteY2598" fmla="*/ 96436 h 6226826"/>
              <a:gd name="connsiteX2599" fmla="*/ 3061304 w 6063377"/>
              <a:gd name="connsiteY2599" fmla="*/ 72893 h 6226826"/>
              <a:gd name="connsiteX2600" fmla="*/ 2849725 w 6063377"/>
              <a:gd name="connsiteY2600" fmla="*/ 71720 h 6226826"/>
              <a:gd name="connsiteX2601" fmla="*/ 2886487 w 6063377"/>
              <a:gd name="connsiteY2601" fmla="*/ 77664 h 6226826"/>
              <a:gd name="connsiteX2602" fmla="*/ 2917774 w 6063377"/>
              <a:gd name="connsiteY2602" fmla="*/ 172777 h 6226826"/>
              <a:gd name="connsiteX2603" fmla="*/ 2819534 w 6063377"/>
              <a:gd name="connsiteY2603" fmla="*/ 164016 h 6226826"/>
              <a:gd name="connsiteX2604" fmla="*/ 2812024 w 6063377"/>
              <a:gd name="connsiteY2604" fmla="*/ 84548 h 6226826"/>
              <a:gd name="connsiteX2605" fmla="*/ 2849725 w 6063377"/>
              <a:gd name="connsiteY2605" fmla="*/ 71720 h 6226826"/>
              <a:gd name="connsiteX2606" fmla="*/ 439212 w 6063377"/>
              <a:gd name="connsiteY2606" fmla="*/ 66401 h 6226826"/>
              <a:gd name="connsiteX2607" fmla="*/ 435458 w 6063377"/>
              <a:gd name="connsiteY2607" fmla="*/ 144619 h 6226826"/>
              <a:gd name="connsiteX2608" fmla="*/ 357240 w 6063377"/>
              <a:gd name="connsiteY2608" fmla="*/ 128349 h 6226826"/>
              <a:gd name="connsiteX2609" fmla="*/ 355363 w 6063377"/>
              <a:gd name="connsiteY2609" fmla="*/ 87676 h 6226826"/>
              <a:gd name="connsiteX2610" fmla="*/ 439212 w 6063377"/>
              <a:gd name="connsiteY2610" fmla="*/ 66401 h 6226826"/>
              <a:gd name="connsiteX2611" fmla="*/ 0 w 6063377"/>
              <a:gd name="connsiteY2611" fmla="*/ 65847 h 6226826"/>
              <a:gd name="connsiteX2612" fmla="*/ 3697 w 6063377"/>
              <a:gd name="connsiteY2612" fmla="*/ 80323 h 6226826"/>
              <a:gd name="connsiteX2613" fmla="*/ 3696 w 6063377"/>
              <a:gd name="connsiteY2613" fmla="*/ 107075 h 6226826"/>
              <a:gd name="connsiteX2614" fmla="*/ 0 w 6063377"/>
              <a:gd name="connsiteY2614" fmla="*/ 104587 h 6226826"/>
              <a:gd name="connsiteX2615" fmla="*/ 2123709 w 6063377"/>
              <a:gd name="connsiteY2615" fmla="*/ 57014 h 6226826"/>
              <a:gd name="connsiteX2616" fmla="*/ 2159376 w 6063377"/>
              <a:gd name="connsiteY2616" fmla="*/ 70156 h 6226826"/>
              <a:gd name="connsiteX2617" fmla="*/ 2161253 w 6063377"/>
              <a:gd name="connsiteY2617" fmla="*/ 100817 h 6226826"/>
              <a:gd name="connsiteX2618" fmla="*/ 2127464 w 6063377"/>
              <a:gd name="connsiteY2618" fmla="*/ 106448 h 6226826"/>
              <a:gd name="connsiteX2619" fmla="*/ 2123709 w 6063377"/>
              <a:gd name="connsiteY2619" fmla="*/ 57014 h 6226826"/>
              <a:gd name="connsiteX2620" fmla="*/ 2445966 w 6063377"/>
              <a:gd name="connsiteY2620" fmla="*/ 53886 h 6226826"/>
              <a:gd name="connsiteX2621" fmla="*/ 2435954 w 6063377"/>
              <a:gd name="connsiteY2621" fmla="*/ 129601 h 6226826"/>
              <a:gd name="connsiteX2622" fmla="*/ 2355234 w 6063377"/>
              <a:gd name="connsiteY2622" fmla="*/ 125220 h 6226826"/>
              <a:gd name="connsiteX2623" fmla="*/ 2345847 w 6063377"/>
              <a:gd name="connsiteY2623" fmla="*/ 65149 h 6226826"/>
              <a:gd name="connsiteX2624" fmla="*/ 2445966 w 6063377"/>
              <a:gd name="connsiteY2624" fmla="*/ 53886 h 6226826"/>
              <a:gd name="connsiteX2625" fmla="*/ 2659344 w 6063377"/>
              <a:gd name="connsiteY2625" fmla="*/ 53260 h 6226826"/>
              <a:gd name="connsiteX2626" fmla="*/ 2676864 w 6063377"/>
              <a:gd name="connsiteY2626" fmla="*/ 71406 h 6226826"/>
              <a:gd name="connsiteX2627" fmla="*/ 2658092 w 6063377"/>
              <a:gd name="connsiteY2627" fmla="*/ 150876 h 6226826"/>
              <a:gd name="connsiteX2628" fmla="*/ 2578622 w 6063377"/>
              <a:gd name="connsiteY2628" fmla="*/ 146496 h 6226826"/>
              <a:gd name="connsiteX2629" fmla="*/ 2581126 w 6063377"/>
              <a:gd name="connsiteY2629" fmla="*/ 72033 h 6226826"/>
              <a:gd name="connsiteX2630" fmla="*/ 2659344 w 6063377"/>
              <a:gd name="connsiteY2630" fmla="*/ 53260 h 6226826"/>
              <a:gd name="connsiteX2631" fmla="*/ 4373255 w 6063377"/>
              <a:gd name="connsiteY2631" fmla="*/ 0 h 6226826"/>
              <a:gd name="connsiteX2632" fmla="*/ 4404558 w 6063377"/>
              <a:gd name="connsiteY2632" fmla="*/ 0 h 6226826"/>
              <a:gd name="connsiteX2633" fmla="*/ 4397027 w 6063377"/>
              <a:gd name="connsiteY2633" fmla="*/ 25102 h 6226826"/>
              <a:gd name="connsiteX2634" fmla="*/ 4362611 w 6063377"/>
              <a:gd name="connsiteY2634" fmla="*/ 36990 h 6226826"/>
              <a:gd name="connsiteX2635" fmla="*/ 4366913 w 6063377"/>
              <a:gd name="connsiteY2635" fmla="*/ 15559 h 6226826"/>
              <a:gd name="connsiteX2636" fmla="*/ 4143131 w 6063377"/>
              <a:gd name="connsiteY2636" fmla="*/ 0 h 6226826"/>
              <a:gd name="connsiteX2637" fmla="*/ 4228578 w 6063377"/>
              <a:gd name="connsiteY2637" fmla="*/ 0 h 6226826"/>
              <a:gd name="connsiteX2638" fmla="*/ 4228800 w 6063377"/>
              <a:gd name="connsiteY2638" fmla="*/ 1216 h 6226826"/>
              <a:gd name="connsiteX2639" fmla="*/ 4218065 w 6063377"/>
              <a:gd name="connsiteY2639" fmla="*/ 39494 h 6226826"/>
              <a:gd name="connsiteX2640" fmla="*/ 4130461 w 6063377"/>
              <a:gd name="connsiteY2640" fmla="*/ 50757 h 6226826"/>
              <a:gd name="connsiteX2641" fmla="*/ 3930195 w 6063377"/>
              <a:gd name="connsiteY2641" fmla="*/ 0 h 6226826"/>
              <a:gd name="connsiteX2642" fmla="*/ 4017534 w 6063377"/>
              <a:gd name="connsiteY2642" fmla="*/ 0 h 6226826"/>
              <a:gd name="connsiteX2643" fmla="*/ 4024085 w 6063377"/>
              <a:gd name="connsiteY2643" fmla="*/ 46377 h 6226826"/>
              <a:gd name="connsiteX2644" fmla="*/ 3941487 w 6063377"/>
              <a:gd name="connsiteY2644" fmla="*/ 33862 h 6226826"/>
              <a:gd name="connsiteX2645" fmla="*/ 3926704 w 6063377"/>
              <a:gd name="connsiteY2645" fmla="*/ 15911 h 6226826"/>
              <a:gd name="connsiteX2646" fmla="*/ 3707850 w 6063377"/>
              <a:gd name="connsiteY2646" fmla="*/ 0 h 6226826"/>
              <a:gd name="connsiteX2647" fmla="*/ 3788801 w 6063377"/>
              <a:gd name="connsiteY2647" fmla="*/ 0 h 6226826"/>
              <a:gd name="connsiteX2648" fmla="*/ 3783175 w 6063377"/>
              <a:gd name="connsiteY2648" fmla="*/ 8206 h 6226826"/>
              <a:gd name="connsiteX2649" fmla="*/ 3718097 w 6063377"/>
              <a:gd name="connsiteY2649" fmla="*/ 10710 h 622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Lst>
            <a:rect l="l" t="t" r="r" b="b"/>
            <a:pathLst>
              <a:path w="6063377" h="6226826">
                <a:moveTo>
                  <a:pt x="1184470" y="6164252"/>
                </a:moveTo>
                <a:cubicBezTo>
                  <a:pt x="1200740" y="6169258"/>
                  <a:pt x="1222641" y="6169883"/>
                  <a:pt x="1230776" y="6180520"/>
                </a:cubicBezTo>
                <a:cubicBezTo>
                  <a:pt x="1237659" y="6189280"/>
                  <a:pt x="1228273" y="6210557"/>
                  <a:pt x="1226396" y="6226826"/>
                </a:cubicBezTo>
                <a:cubicBezTo>
                  <a:pt x="1219512" y="6224323"/>
                  <a:pt x="1210127" y="6223697"/>
                  <a:pt x="1206372" y="6218691"/>
                </a:cubicBezTo>
                <a:cubicBezTo>
                  <a:pt x="1195109" y="6204924"/>
                  <a:pt x="1185723" y="6189280"/>
                  <a:pt x="1175710" y="6174265"/>
                </a:cubicBezTo>
                <a:cubicBezTo>
                  <a:pt x="1178838" y="6171135"/>
                  <a:pt x="1181342" y="6167380"/>
                  <a:pt x="1184470" y="6164252"/>
                </a:cubicBezTo>
                <a:close/>
                <a:moveTo>
                  <a:pt x="755682" y="6129758"/>
                </a:moveTo>
                <a:cubicBezTo>
                  <a:pt x="766007" y="6129054"/>
                  <a:pt x="776801" y="6130462"/>
                  <a:pt x="782745" y="6134216"/>
                </a:cubicBezTo>
                <a:cubicBezTo>
                  <a:pt x="794008" y="6141726"/>
                  <a:pt x="793383" y="6167380"/>
                  <a:pt x="801517" y="6199292"/>
                </a:cubicBezTo>
                <a:cubicBezTo>
                  <a:pt x="768353" y="6195539"/>
                  <a:pt x="743949" y="6199292"/>
                  <a:pt x="734563" y="6189280"/>
                </a:cubicBezTo>
                <a:cubicBezTo>
                  <a:pt x="725177" y="6178643"/>
                  <a:pt x="722673" y="6147983"/>
                  <a:pt x="731435" y="6137971"/>
                </a:cubicBezTo>
                <a:cubicBezTo>
                  <a:pt x="735502" y="6133278"/>
                  <a:pt x="745357" y="6130462"/>
                  <a:pt x="755682" y="6129758"/>
                </a:cubicBezTo>
                <a:close/>
                <a:moveTo>
                  <a:pt x="2783240" y="6098940"/>
                </a:moveTo>
                <a:cubicBezTo>
                  <a:pt x="2789028" y="6098705"/>
                  <a:pt x="2794816" y="6099175"/>
                  <a:pt x="2795755" y="6100426"/>
                </a:cubicBezTo>
                <a:cubicBezTo>
                  <a:pt x="2801387" y="6112315"/>
                  <a:pt x="2802012" y="6126082"/>
                  <a:pt x="2805767" y="6144227"/>
                </a:cubicBezTo>
                <a:cubicBezTo>
                  <a:pt x="2785743" y="6143602"/>
                  <a:pt x="2773228" y="6143602"/>
                  <a:pt x="2761339" y="6142976"/>
                </a:cubicBezTo>
                <a:cubicBezTo>
                  <a:pt x="2763843" y="6129211"/>
                  <a:pt x="2765093" y="6114192"/>
                  <a:pt x="2770726" y="6101678"/>
                </a:cubicBezTo>
                <a:cubicBezTo>
                  <a:pt x="2771664" y="6100113"/>
                  <a:pt x="2777452" y="6099175"/>
                  <a:pt x="2783240" y="6098940"/>
                </a:cubicBezTo>
                <a:close/>
                <a:moveTo>
                  <a:pt x="3014138" y="6096046"/>
                </a:moveTo>
                <a:cubicBezTo>
                  <a:pt x="3011635" y="6128584"/>
                  <a:pt x="3017268" y="6156743"/>
                  <a:pt x="3007881" y="6164252"/>
                </a:cubicBezTo>
                <a:cubicBezTo>
                  <a:pt x="2992863" y="6174265"/>
                  <a:pt x="2964705" y="6176140"/>
                  <a:pt x="2947810" y="6168631"/>
                </a:cubicBezTo>
                <a:cubicBezTo>
                  <a:pt x="2939050" y="6164878"/>
                  <a:pt x="2934670" y="6125456"/>
                  <a:pt x="2943430" y="6116070"/>
                </a:cubicBezTo>
                <a:cubicBezTo>
                  <a:pt x="2955319" y="6103555"/>
                  <a:pt x="2981601" y="6104180"/>
                  <a:pt x="3014138" y="6096046"/>
                </a:cubicBezTo>
                <a:close/>
                <a:moveTo>
                  <a:pt x="1658705" y="5981066"/>
                </a:moveTo>
                <a:cubicBezTo>
                  <a:pt x="1670515" y="5981535"/>
                  <a:pt x="1681935" y="5984664"/>
                  <a:pt x="1686941" y="5990296"/>
                </a:cubicBezTo>
                <a:cubicBezTo>
                  <a:pt x="1696953" y="6000933"/>
                  <a:pt x="1695076" y="6036601"/>
                  <a:pt x="1684438" y="6049116"/>
                </a:cubicBezTo>
                <a:cubicBezTo>
                  <a:pt x="1674426" y="6060379"/>
                  <a:pt x="1645642" y="6055999"/>
                  <a:pt x="1610601" y="6060379"/>
                </a:cubicBezTo>
                <a:cubicBezTo>
                  <a:pt x="1617484" y="6025963"/>
                  <a:pt x="1615606" y="5997179"/>
                  <a:pt x="1628121" y="5987792"/>
                </a:cubicBezTo>
                <a:cubicBezTo>
                  <a:pt x="1634692" y="5982787"/>
                  <a:pt x="1646894" y="5980597"/>
                  <a:pt x="1658705" y="5981066"/>
                </a:cubicBezTo>
                <a:close/>
                <a:moveTo>
                  <a:pt x="1442902" y="5968395"/>
                </a:moveTo>
                <a:cubicBezTo>
                  <a:pt x="1454791" y="5970897"/>
                  <a:pt x="1471061" y="5969647"/>
                  <a:pt x="1476693" y="5977155"/>
                </a:cubicBezTo>
                <a:cubicBezTo>
                  <a:pt x="1484201" y="5987167"/>
                  <a:pt x="1483575" y="6003436"/>
                  <a:pt x="1489208" y="6028465"/>
                </a:cubicBezTo>
                <a:cubicBezTo>
                  <a:pt x="1467931" y="6019079"/>
                  <a:pt x="1452914" y="6017203"/>
                  <a:pt x="1449159" y="6009693"/>
                </a:cubicBezTo>
                <a:cubicBezTo>
                  <a:pt x="1443527" y="5997804"/>
                  <a:pt x="1444779" y="5982161"/>
                  <a:pt x="1442902" y="5968395"/>
                </a:cubicBezTo>
                <a:close/>
                <a:moveTo>
                  <a:pt x="1222876" y="5948137"/>
                </a:moveTo>
                <a:cubicBezTo>
                  <a:pt x="1234687" y="5947590"/>
                  <a:pt x="1246419" y="5949623"/>
                  <a:pt x="1252051" y="5954628"/>
                </a:cubicBezTo>
                <a:cubicBezTo>
                  <a:pt x="1262688" y="5964640"/>
                  <a:pt x="1263940" y="6000308"/>
                  <a:pt x="1254553" y="6013448"/>
                </a:cubicBezTo>
                <a:cubicBezTo>
                  <a:pt x="1245168" y="6025963"/>
                  <a:pt x="1216384" y="6023460"/>
                  <a:pt x="1181968" y="6030968"/>
                </a:cubicBezTo>
                <a:cubicBezTo>
                  <a:pt x="1186348" y="5995927"/>
                  <a:pt x="1181342" y="5967769"/>
                  <a:pt x="1193230" y="5957132"/>
                </a:cubicBezTo>
                <a:cubicBezTo>
                  <a:pt x="1199175" y="5951814"/>
                  <a:pt x="1211065" y="5948685"/>
                  <a:pt x="1222876" y="5948137"/>
                </a:cubicBezTo>
                <a:close/>
                <a:moveTo>
                  <a:pt x="3215393" y="5905743"/>
                </a:moveTo>
                <a:cubicBezTo>
                  <a:pt x="3226578" y="5903787"/>
                  <a:pt x="3237529" y="5904257"/>
                  <a:pt x="3243787" y="5908324"/>
                </a:cubicBezTo>
                <a:cubicBezTo>
                  <a:pt x="3256302" y="5915832"/>
                  <a:pt x="3256302" y="5945242"/>
                  <a:pt x="3265062" y="5979659"/>
                </a:cubicBezTo>
                <a:cubicBezTo>
                  <a:pt x="3230645" y="5975904"/>
                  <a:pt x="3204991" y="5980284"/>
                  <a:pt x="3191224" y="5969647"/>
                </a:cubicBezTo>
                <a:cubicBezTo>
                  <a:pt x="3181212" y="5961512"/>
                  <a:pt x="3177457" y="5923968"/>
                  <a:pt x="3185592" y="5917709"/>
                </a:cubicBezTo>
                <a:cubicBezTo>
                  <a:pt x="3192788" y="5912078"/>
                  <a:pt x="3204208" y="5907698"/>
                  <a:pt x="3215393" y="5905743"/>
                </a:cubicBezTo>
                <a:close/>
                <a:moveTo>
                  <a:pt x="3043549" y="5876410"/>
                </a:moveTo>
                <a:cubicBezTo>
                  <a:pt x="3036040" y="5910826"/>
                  <a:pt x="3038542" y="5939610"/>
                  <a:pt x="3026028" y="5948997"/>
                </a:cubicBezTo>
                <a:cubicBezTo>
                  <a:pt x="3012888" y="5958384"/>
                  <a:pt x="2977221" y="5957757"/>
                  <a:pt x="2967209" y="5946495"/>
                </a:cubicBezTo>
                <a:cubicBezTo>
                  <a:pt x="2957197" y="5935857"/>
                  <a:pt x="2959074" y="5900189"/>
                  <a:pt x="2969711" y="5887674"/>
                </a:cubicBezTo>
                <a:cubicBezTo>
                  <a:pt x="2979723" y="5875785"/>
                  <a:pt x="3008508" y="5880165"/>
                  <a:pt x="3043549" y="5876410"/>
                </a:cubicBezTo>
                <a:close/>
                <a:moveTo>
                  <a:pt x="349732" y="5873282"/>
                </a:moveTo>
                <a:cubicBezTo>
                  <a:pt x="351610" y="5893932"/>
                  <a:pt x="360995" y="5917709"/>
                  <a:pt x="354112" y="5933978"/>
                </a:cubicBezTo>
                <a:cubicBezTo>
                  <a:pt x="349732" y="5944617"/>
                  <a:pt x="320321" y="5943990"/>
                  <a:pt x="289660" y="5950873"/>
                </a:cubicBezTo>
                <a:cubicBezTo>
                  <a:pt x="291537" y="5919586"/>
                  <a:pt x="285280" y="5894557"/>
                  <a:pt x="295292" y="5883920"/>
                </a:cubicBezTo>
                <a:cubicBezTo>
                  <a:pt x="305304" y="5872656"/>
                  <a:pt x="330960" y="5876410"/>
                  <a:pt x="349732" y="5873282"/>
                </a:cubicBezTo>
                <a:close/>
                <a:moveTo>
                  <a:pt x="100061" y="5865773"/>
                </a:moveTo>
                <a:cubicBezTo>
                  <a:pt x="115705" y="5867025"/>
                  <a:pt x="140109" y="5863270"/>
                  <a:pt x="144489" y="5870778"/>
                </a:cubicBezTo>
                <a:cubicBezTo>
                  <a:pt x="153249" y="5885170"/>
                  <a:pt x="150120" y="5906446"/>
                  <a:pt x="153249" y="5936483"/>
                </a:cubicBezTo>
                <a:cubicBezTo>
                  <a:pt x="125717" y="5930850"/>
                  <a:pt x="99436" y="5930850"/>
                  <a:pt x="97558" y="5923341"/>
                </a:cubicBezTo>
                <a:cubicBezTo>
                  <a:pt x="92551" y="5905820"/>
                  <a:pt x="98183" y="5885170"/>
                  <a:pt x="100061" y="5865773"/>
                </a:cubicBezTo>
                <a:close/>
                <a:moveTo>
                  <a:pt x="2773619" y="5858422"/>
                </a:moveTo>
                <a:cubicBezTo>
                  <a:pt x="2785586" y="5857952"/>
                  <a:pt x="2797945" y="5860142"/>
                  <a:pt x="2804515" y="5865148"/>
                </a:cubicBezTo>
                <a:cubicBezTo>
                  <a:pt x="2817031" y="5874533"/>
                  <a:pt x="2815154" y="5903944"/>
                  <a:pt x="2822662" y="5938985"/>
                </a:cubicBezTo>
                <a:cubicBezTo>
                  <a:pt x="2786995" y="5934605"/>
                  <a:pt x="2758211" y="5938985"/>
                  <a:pt x="2747574" y="5927096"/>
                </a:cubicBezTo>
                <a:cubicBezTo>
                  <a:pt x="2736935" y="5915206"/>
                  <a:pt x="2735059" y="5878914"/>
                  <a:pt x="2745071" y="5867650"/>
                </a:cubicBezTo>
                <a:cubicBezTo>
                  <a:pt x="2750076" y="5862019"/>
                  <a:pt x="2761652" y="5858891"/>
                  <a:pt x="2773619" y="5858422"/>
                </a:cubicBezTo>
                <a:close/>
                <a:moveTo>
                  <a:pt x="2134268" y="5801400"/>
                </a:moveTo>
                <a:cubicBezTo>
                  <a:pt x="2139900" y="5801987"/>
                  <a:pt x="2144671" y="5803356"/>
                  <a:pt x="2147486" y="5805702"/>
                </a:cubicBezTo>
                <a:cubicBezTo>
                  <a:pt x="2161878" y="5817591"/>
                  <a:pt x="2161878" y="5846376"/>
                  <a:pt x="2171890" y="5882668"/>
                </a:cubicBezTo>
                <a:cubicBezTo>
                  <a:pt x="2136224" y="5880790"/>
                  <a:pt x="2104937" y="5887674"/>
                  <a:pt x="2096802" y="5877037"/>
                </a:cubicBezTo>
                <a:cubicBezTo>
                  <a:pt x="2084913" y="5861393"/>
                  <a:pt x="2082410" y="5830731"/>
                  <a:pt x="2089918" y="5811959"/>
                </a:cubicBezTo>
                <a:cubicBezTo>
                  <a:pt x="2092734" y="5804920"/>
                  <a:pt x="2117373" y="5799640"/>
                  <a:pt x="2134268" y="5801400"/>
                </a:cubicBezTo>
                <a:close/>
                <a:moveTo>
                  <a:pt x="1904934" y="5782159"/>
                </a:moveTo>
                <a:cubicBezTo>
                  <a:pt x="1917058" y="5783488"/>
                  <a:pt x="1928790" y="5787242"/>
                  <a:pt x="1936613" y="5793186"/>
                </a:cubicBezTo>
                <a:cubicBezTo>
                  <a:pt x="1947250" y="5801947"/>
                  <a:pt x="1940367" y="5832609"/>
                  <a:pt x="1942243" y="5869528"/>
                </a:cubicBezTo>
                <a:cubicBezTo>
                  <a:pt x="1905951" y="5858890"/>
                  <a:pt x="1876540" y="5858264"/>
                  <a:pt x="1864652" y="5843873"/>
                </a:cubicBezTo>
                <a:cubicBezTo>
                  <a:pt x="1855266" y="5832609"/>
                  <a:pt x="1861523" y="5789433"/>
                  <a:pt x="1870910" y="5785678"/>
                </a:cubicBezTo>
                <a:cubicBezTo>
                  <a:pt x="1880296" y="5781924"/>
                  <a:pt x="1892810" y="5780829"/>
                  <a:pt x="1904934" y="5782159"/>
                </a:cubicBezTo>
                <a:close/>
                <a:moveTo>
                  <a:pt x="1258935" y="5778170"/>
                </a:moveTo>
                <a:cubicBezTo>
                  <a:pt x="1263940" y="5778170"/>
                  <a:pt x="1267068" y="5796316"/>
                  <a:pt x="1275829" y="5815713"/>
                </a:cubicBezTo>
                <a:cubicBezTo>
                  <a:pt x="1248923" y="5814462"/>
                  <a:pt x="1232028" y="5813837"/>
                  <a:pt x="1215757" y="5813210"/>
                </a:cubicBezTo>
                <a:cubicBezTo>
                  <a:pt x="1217634" y="5805075"/>
                  <a:pt x="1216384" y="5791936"/>
                  <a:pt x="1221389" y="5788808"/>
                </a:cubicBezTo>
                <a:cubicBezTo>
                  <a:pt x="1232028" y="5781924"/>
                  <a:pt x="1246419" y="5777544"/>
                  <a:pt x="1258935" y="5778170"/>
                </a:cubicBezTo>
                <a:close/>
                <a:moveTo>
                  <a:pt x="3489702" y="5746257"/>
                </a:moveTo>
                <a:cubicBezTo>
                  <a:pt x="3490954" y="5746257"/>
                  <a:pt x="3494709" y="5770034"/>
                  <a:pt x="3492832" y="5770661"/>
                </a:cubicBezTo>
                <a:cubicBezTo>
                  <a:pt x="3475310" y="5776293"/>
                  <a:pt x="3456538" y="5780046"/>
                  <a:pt x="3429631" y="5786305"/>
                </a:cubicBezTo>
                <a:cubicBezTo>
                  <a:pt x="3432759" y="5766906"/>
                  <a:pt x="3432759" y="5751262"/>
                  <a:pt x="3435263" y="5750637"/>
                </a:cubicBezTo>
                <a:cubicBezTo>
                  <a:pt x="3452783" y="5746882"/>
                  <a:pt x="3471555" y="5746257"/>
                  <a:pt x="3489702" y="5746257"/>
                </a:cubicBezTo>
                <a:close/>
                <a:moveTo>
                  <a:pt x="1721983" y="5746257"/>
                </a:moveTo>
                <a:cubicBezTo>
                  <a:pt x="1718855" y="5783176"/>
                  <a:pt x="1725112" y="5814462"/>
                  <a:pt x="1713848" y="5822597"/>
                </a:cubicBezTo>
                <a:cubicBezTo>
                  <a:pt x="1698205" y="5834486"/>
                  <a:pt x="1666292" y="5835737"/>
                  <a:pt x="1648145" y="5827602"/>
                </a:cubicBezTo>
                <a:cubicBezTo>
                  <a:pt x="1638760" y="5823849"/>
                  <a:pt x="1633753" y="5780046"/>
                  <a:pt x="1643765" y="5769409"/>
                </a:cubicBezTo>
                <a:cubicBezTo>
                  <a:pt x="1656280" y="5755017"/>
                  <a:pt x="1685691" y="5756269"/>
                  <a:pt x="1721983" y="5746257"/>
                </a:cubicBezTo>
                <a:close/>
                <a:moveTo>
                  <a:pt x="376014" y="5672419"/>
                </a:moveTo>
                <a:cubicBezTo>
                  <a:pt x="371007" y="5696823"/>
                  <a:pt x="369130" y="5709963"/>
                  <a:pt x="366627" y="5723103"/>
                </a:cubicBezTo>
                <a:cubicBezTo>
                  <a:pt x="348480" y="5718725"/>
                  <a:pt x="329083" y="5716847"/>
                  <a:pt x="312187" y="5709338"/>
                </a:cubicBezTo>
                <a:cubicBezTo>
                  <a:pt x="308434" y="5707461"/>
                  <a:pt x="310309" y="5677425"/>
                  <a:pt x="313439" y="5676799"/>
                </a:cubicBezTo>
                <a:cubicBezTo>
                  <a:pt x="330960" y="5673045"/>
                  <a:pt x="349732" y="5673671"/>
                  <a:pt x="376014" y="5672419"/>
                </a:cubicBezTo>
                <a:close/>
                <a:moveTo>
                  <a:pt x="3022664" y="5660530"/>
                </a:moveTo>
                <a:cubicBezTo>
                  <a:pt x="3034788" y="5661156"/>
                  <a:pt x="3046677" y="5664285"/>
                  <a:pt x="3054812" y="5669917"/>
                </a:cubicBezTo>
                <a:cubicBezTo>
                  <a:pt x="3065449" y="5678050"/>
                  <a:pt x="3060444" y="5708713"/>
                  <a:pt x="3063573" y="5745005"/>
                </a:cubicBezTo>
                <a:cubicBezTo>
                  <a:pt x="3027905" y="5736870"/>
                  <a:pt x="2999121" y="5738122"/>
                  <a:pt x="2985981" y="5724355"/>
                </a:cubicBezTo>
                <a:cubicBezTo>
                  <a:pt x="2975969" y="5713718"/>
                  <a:pt x="2979723" y="5670542"/>
                  <a:pt x="2989110" y="5666162"/>
                </a:cubicBezTo>
                <a:cubicBezTo>
                  <a:pt x="2998183" y="5661781"/>
                  <a:pt x="3010541" y="5659904"/>
                  <a:pt x="3022664" y="5660530"/>
                </a:cubicBezTo>
                <a:close/>
                <a:moveTo>
                  <a:pt x="2838931" y="5654273"/>
                </a:moveTo>
                <a:cubicBezTo>
                  <a:pt x="2835803" y="5672419"/>
                  <a:pt x="2838931" y="5697449"/>
                  <a:pt x="2828294" y="5707461"/>
                </a:cubicBezTo>
                <a:cubicBezTo>
                  <a:pt x="2817656" y="5716847"/>
                  <a:pt x="2792627" y="5711215"/>
                  <a:pt x="2774480" y="5712466"/>
                </a:cubicBezTo>
                <a:cubicBezTo>
                  <a:pt x="2782615" y="5703081"/>
                  <a:pt x="2790750" y="5693069"/>
                  <a:pt x="2793252" y="5689939"/>
                </a:cubicBezTo>
                <a:cubicBezTo>
                  <a:pt x="2813276" y="5674297"/>
                  <a:pt x="2826416" y="5664285"/>
                  <a:pt x="2838931" y="5654273"/>
                </a:cubicBezTo>
                <a:close/>
                <a:moveTo>
                  <a:pt x="2142794" y="5577306"/>
                </a:moveTo>
                <a:cubicBezTo>
                  <a:pt x="2155309" y="5577462"/>
                  <a:pt x="2168449" y="5580122"/>
                  <a:pt x="2173768" y="5585442"/>
                </a:cubicBezTo>
                <a:cubicBezTo>
                  <a:pt x="2187535" y="5599207"/>
                  <a:pt x="2185657" y="5627991"/>
                  <a:pt x="2193792" y="5668038"/>
                </a:cubicBezTo>
                <a:cubicBezTo>
                  <a:pt x="2153745" y="5660530"/>
                  <a:pt x="2121832" y="5663034"/>
                  <a:pt x="2111820" y="5649893"/>
                </a:cubicBezTo>
                <a:cubicBezTo>
                  <a:pt x="2101182" y="5635501"/>
                  <a:pt x="2104937" y="5601084"/>
                  <a:pt x="2115574" y="5584190"/>
                </a:cubicBezTo>
                <a:cubicBezTo>
                  <a:pt x="2118390" y="5579496"/>
                  <a:pt x="2130279" y="5577149"/>
                  <a:pt x="2142794" y="5577306"/>
                </a:cubicBezTo>
                <a:close/>
                <a:moveTo>
                  <a:pt x="1963519" y="5562288"/>
                </a:moveTo>
                <a:cubicBezTo>
                  <a:pt x="1952882" y="5601710"/>
                  <a:pt x="1953507" y="5634248"/>
                  <a:pt x="1939115" y="5643010"/>
                </a:cubicBezTo>
                <a:cubicBezTo>
                  <a:pt x="1924098" y="5652395"/>
                  <a:pt x="1890307" y="5646138"/>
                  <a:pt x="1874038" y="5633623"/>
                </a:cubicBezTo>
                <a:cubicBezTo>
                  <a:pt x="1865278" y="5626741"/>
                  <a:pt x="1869032" y="5584815"/>
                  <a:pt x="1879670" y="5575430"/>
                </a:cubicBezTo>
                <a:cubicBezTo>
                  <a:pt x="1894687" y="5562915"/>
                  <a:pt x="1922846" y="5567295"/>
                  <a:pt x="1963519" y="5562288"/>
                </a:cubicBezTo>
                <a:close/>
                <a:moveTo>
                  <a:pt x="5069700" y="5416491"/>
                </a:moveTo>
                <a:cubicBezTo>
                  <a:pt x="5072828" y="5417116"/>
                  <a:pt x="5079085" y="5439643"/>
                  <a:pt x="5078460" y="5440269"/>
                </a:cubicBezTo>
                <a:cubicBezTo>
                  <a:pt x="5061565" y="5449029"/>
                  <a:pt x="5043418" y="5455287"/>
                  <a:pt x="5014634" y="5467176"/>
                </a:cubicBezTo>
                <a:cubicBezTo>
                  <a:pt x="5018389" y="5442772"/>
                  <a:pt x="5017137" y="5424625"/>
                  <a:pt x="5022769" y="5422123"/>
                </a:cubicBezTo>
                <a:cubicBezTo>
                  <a:pt x="5036536" y="5415865"/>
                  <a:pt x="5054056" y="5415240"/>
                  <a:pt x="5069700" y="5416491"/>
                </a:cubicBezTo>
                <a:close/>
                <a:moveTo>
                  <a:pt x="2424064" y="5379572"/>
                </a:moveTo>
                <a:cubicBezTo>
                  <a:pt x="2419684" y="5417743"/>
                  <a:pt x="2424064" y="5444649"/>
                  <a:pt x="2412802" y="5461544"/>
                </a:cubicBezTo>
                <a:cubicBezTo>
                  <a:pt x="2394655" y="5489703"/>
                  <a:pt x="2360864" y="5490955"/>
                  <a:pt x="2342719" y="5462796"/>
                </a:cubicBezTo>
                <a:cubicBezTo>
                  <a:pt x="2332707" y="5447152"/>
                  <a:pt x="2333332" y="5411485"/>
                  <a:pt x="2344595" y="5397719"/>
                </a:cubicBezTo>
                <a:cubicBezTo>
                  <a:pt x="2355234" y="5384579"/>
                  <a:pt x="2385894" y="5387081"/>
                  <a:pt x="2424064" y="5379572"/>
                </a:cubicBezTo>
                <a:close/>
                <a:moveTo>
                  <a:pt x="2158672" y="5366666"/>
                </a:moveTo>
                <a:cubicBezTo>
                  <a:pt x="2171265" y="5367526"/>
                  <a:pt x="2183467" y="5371125"/>
                  <a:pt x="2190037" y="5377069"/>
                </a:cubicBezTo>
                <a:cubicBezTo>
                  <a:pt x="2202552" y="5388959"/>
                  <a:pt x="2198797" y="5419620"/>
                  <a:pt x="2204429" y="5458416"/>
                </a:cubicBezTo>
                <a:cubicBezTo>
                  <a:pt x="2166260" y="5452157"/>
                  <a:pt x="2139353" y="5455287"/>
                  <a:pt x="2122457" y="5443397"/>
                </a:cubicBezTo>
                <a:cubicBezTo>
                  <a:pt x="2093673" y="5423375"/>
                  <a:pt x="2097428" y="5389584"/>
                  <a:pt x="2124960" y="5372689"/>
                </a:cubicBezTo>
                <a:cubicBezTo>
                  <a:pt x="2133094" y="5367683"/>
                  <a:pt x="2146079" y="5365806"/>
                  <a:pt x="2158672" y="5366666"/>
                </a:cubicBezTo>
                <a:close/>
                <a:moveTo>
                  <a:pt x="4427063" y="5335770"/>
                </a:moveTo>
                <a:cubicBezTo>
                  <a:pt x="4418929" y="5368309"/>
                  <a:pt x="4420181" y="5394589"/>
                  <a:pt x="4407666" y="5406479"/>
                </a:cubicBezTo>
                <a:cubicBezTo>
                  <a:pt x="4398279" y="5415240"/>
                  <a:pt x="4358858" y="5411485"/>
                  <a:pt x="4355103" y="5403351"/>
                </a:cubicBezTo>
                <a:cubicBezTo>
                  <a:pt x="4347594" y="5385829"/>
                  <a:pt x="4348846" y="5358297"/>
                  <a:pt x="4358858" y="5343278"/>
                </a:cubicBezTo>
                <a:cubicBezTo>
                  <a:pt x="4365741" y="5333268"/>
                  <a:pt x="4394525" y="5338273"/>
                  <a:pt x="4427063" y="5335770"/>
                </a:cubicBezTo>
                <a:close/>
                <a:moveTo>
                  <a:pt x="4191159" y="5319501"/>
                </a:moveTo>
                <a:cubicBezTo>
                  <a:pt x="4192409" y="5340776"/>
                  <a:pt x="4198041" y="5363302"/>
                  <a:pt x="4191784" y="5382074"/>
                </a:cubicBezTo>
                <a:cubicBezTo>
                  <a:pt x="4189281" y="5388959"/>
                  <a:pt x="4159245" y="5387081"/>
                  <a:pt x="4131088" y="5390209"/>
                </a:cubicBezTo>
                <a:cubicBezTo>
                  <a:pt x="4129211" y="5360174"/>
                  <a:pt x="4122326" y="5328888"/>
                  <a:pt x="4128585" y="5326384"/>
                </a:cubicBezTo>
                <a:cubicBezTo>
                  <a:pt x="4146731" y="5318249"/>
                  <a:pt x="4169883" y="5320752"/>
                  <a:pt x="4191159" y="5319501"/>
                </a:cubicBezTo>
                <a:close/>
                <a:moveTo>
                  <a:pt x="1730743" y="5318876"/>
                </a:moveTo>
                <a:cubicBezTo>
                  <a:pt x="1728240" y="5333268"/>
                  <a:pt x="1725737" y="5347660"/>
                  <a:pt x="1721983" y="5371437"/>
                </a:cubicBezTo>
                <a:cubicBezTo>
                  <a:pt x="1700708" y="5370187"/>
                  <a:pt x="1686316" y="5368934"/>
                  <a:pt x="1671924" y="5368309"/>
                </a:cubicBezTo>
                <a:cubicBezTo>
                  <a:pt x="1673174" y="5355168"/>
                  <a:pt x="1670046" y="5334518"/>
                  <a:pt x="1676929" y="5330765"/>
                </a:cubicBezTo>
                <a:cubicBezTo>
                  <a:pt x="1692573" y="5322630"/>
                  <a:pt x="1712597" y="5322630"/>
                  <a:pt x="1730743" y="5318876"/>
                </a:cubicBezTo>
                <a:close/>
                <a:moveTo>
                  <a:pt x="1513611" y="5300104"/>
                </a:moveTo>
                <a:cubicBezTo>
                  <a:pt x="1512985" y="5308864"/>
                  <a:pt x="1512359" y="5317624"/>
                  <a:pt x="1509231" y="5356420"/>
                </a:cubicBezTo>
                <a:cubicBezTo>
                  <a:pt x="1488581" y="5348285"/>
                  <a:pt x="1469183" y="5341402"/>
                  <a:pt x="1451036" y="5332016"/>
                </a:cubicBezTo>
                <a:cubicBezTo>
                  <a:pt x="1449159" y="5330765"/>
                  <a:pt x="1453539" y="5306361"/>
                  <a:pt x="1458546" y="5305109"/>
                </a:cubicBezTo>
                <a:cubicBezTo>
                  <a:pt x="1476066" y="5300104"/>
                  <a:pt x="1494838" y="5300729"/>
                  <a:pt x="1513611" y="5300104"/>
                </a:cubicBezTo>
                <a:close/>
                <a:moveTo>
                  <a:pt x="2352104" y="5190598"/>
                </a:moveTo>
                <a:cubicBezTo>
                  <a:pt x="2369626" y="5194353"/>
                  <a:pt x="2386520" y="5198107"/>
                  <a:pt x="2407795" y="5203113"/>
                </a:cubicBezTo>
                <a:cubicBezTo>
                  <a:pt x="2412175" y="5223137"/>
                  <a:pt x="2415304" y="5238154"/>
                  <a:pt x="2418432" y="5253798"/>
                </a:cubicBezTo>
                <a:cubicBezTo>
                  <a:pt x="2399660" y="5251296"/>
                  <a:pt x="2375256" y="5255050"/>
                  <a:pt x="2364619" y="5244413"/>
                </a:cubicBezTo>
                <a:cubicBezTo>
                  <a:pt x="2353982" y="5233774"/>
                  <a:pt x="2355859" y="5209370"/>
                  <a:pt x="2352104" y="5190598"/>
                </a:cubicBezTo>
                <a:close/>
                <a:moveTo>
                  <a:pt x="5038413" y="5181213"/>
                </a:moveTo>
                <a:cubicBezTo>
                  <a:pt x="5054056" y="5182463"/>
                  <a:pt x="5075332" y="5178709"/>
                  <a:pt x="5084717" y="5188721"/>
                </a:cubicBezTo>
                <a:cubicBezTo>
                  <a:pt x="5093479" y="5196855"/>
                  <a:pt x="5090349" y="5218131"/>
                  <a:pt x="5093479" y="5245038"/>
                </a:cubicBezTo>
                <a:cubicBezTo>
                  <a:pt x="5066570" y="5240031"/>
                  <a:pt x="5041541" y="5241909"/>
                  <a:pt x="5037786" y="5233774"/>
                </a:cubicBezTo>
                <a:cubicBezTo>
                  <a:pt x="5031529" y="5219382"/>
                  <a:pt x="5037786" y="5198733"/>
                  <a:pt x="5038413" y="5181213"/>
                </a:cubicBezTo>
                <a:close/>
                <a:moveTo>
                  <a:pt x="2176193" y="5142026"/>
                </a:moveTo>
                <a:cubicBezTo>
                  <a:pt x="2189099" y="5141322"/>
                  <a:pt x="2201614" y="5143355"/>
                  <a:pt x="2208184" y="5148674"/>
                </a:cubicBezTo>
                <a:cubicBezTo>
                  <a:pt x="2223828" y="5161814"/>
                  <a:pt x="2223828" y="5193101"/>
                  <a:pt x="2230711" y="5216879"/>
                </a:cubicBezTo>
                <a:lnTo>
                  <a:pt x="2214441" y="5235651"/>
                </a:lnTo>
                <a:cubicBezTo>
                  <a:pt x="2190037" y="5231897"/>
                  <a:pt x="2161253" y="5235026"/>
                  <a:pt x="2142481" y="5223137"/>
                </a:cubicBezTo>
                <a:cubicBezTo>
                  <a:pt x="2115574" y="5204990"/>
                  <a:pt x="2114948" y="5170575"/>
                  <a:pt x="2141856" y="5151802"/>
                </a:cubicBezTo>
                <a:cubicBezTo>
                  <a:pt x="2149990" y="5146171"/>
                  <a:pt x="2163287" y="5142729"/>
                  <a:pt x="2176193" y="5142026"/>
                </a:cubicBezTo>
                <a:close/>
                <a:moveTo>
                  <a:pt x="4644196" y="5141164"/>
                </a:moveTo>
                <a:cubicBezTo>
                  <a:pt x="4639816" y="5153679"/>
                  <a:pt x="4634809" y="5166821"/>
                  <a:pt x="4628552" y="5183090"/>
                </a:cubicBezTo>
                <a:cubicBezTo>
                  <a:pt x="4614785" y="5185593"/>
                  <a:pt x="4602270" y="5187470"/>
                  <a:pt x="4589756" y="5189347"/>
                </a:cubicBezTo>
                <a:cubicBezTo>
                  <a:pt x="4591633" y="5174955"/>
                  <a:pt x="4589131" y="5153679"/>
                  <a:pt x="4597265" y="5148049"/>
                </a:cubicBezTo>
                <a:cubicBezTo>
                  <a:pt x="4608528" y="5139912"/>
                  <a:pt x="4627927" y="5143042"/>
                  <a:pt x="4644196" y="5141164"/>
                </a:cubicBezTo>
                <a:close/>
                <a:moveTo>
                  <a:pt x="4406805" y="5116526"/>
                </a:moveTo>
                <a:cubicBezTo>
                  <a:pt x="4418616" y="5117073"/>
                  <a:pt x="4430506" y="5120202"/>
                  <a:pt x="4436450" y="5125522"/>
                </a:cubicBezTo>
                <a:cubicBezTo>
                  <a:pt x="4448338" y="5135532"/>
                  <a:pt x="4443333" y="5164317"/>
                  <a:pt x="4447713" y="5199359"/>
                </a:cubicBezTo>
                <a:cubicBezTo>
                  <a:pt x="4413297" y="5192475"/>
                  <a:pt x="4384513" y="5194353"/>
                  <a:pt x="4375127" y="5181838"/>
                </a:cubicBezTo>
                <a:cubicBezTo>
                  <a:pt x="4365115" y="5168697"/>
                  <a:pt x="4366366" y="5133030"/>
                  <a:pt x="4377630" y="5123018"/>
                </a:cubicBezTo>
                <a:cubicBezTo>
                  <a:pt x="4383261" y="5118012"/>
                  <a:pt x="4394994" y="5115978"/>
                  <a:pt x="4406805" y="5116526"/>
                </a:cubicBezTo>
                <a:close/>
                <a:moveTo>
                  <a:pt x="1737235" y="5097285"/>
                </a:moveTo>
                <a:cubicBezTo>
                  <a:pt x="1750141" y="5098145"/>
                  <a:pt x="1762343" y="5101743"/>
                  <a:pt x="1768288" y="5108000"/>
                </a:cubicBezTo>
                <a:cubicBezTo>
                  <a:pt x="1782680" y="5122392"/>
                  <a:pt x="1778925" y="5153679"/>
                  <a:pt x="1783305" y="5178083"/>
                </a:cubicBezTo>
                <a:cubicBezTo>
                  <a:pt x="1777673" y="5183715"/>
                  <a:pt x="1771416" y="5189347"/>
                  <a:pt x="1765158" y="5194978"/>
                </a:cubicBezTo>
                <a:cubicBezTo>
                  <a:pt x="1741381" y="5188721"/>
                  <a:pt x="1711971" y="5188721"/>
                  <a:pt x="1695076" y="5174329"/>
                </a:cubicBezTo>
                <a:cubicBezTo>
                  <a:pt x="1670046" y="5153054"/>
                  <a:pt x="1675052" y="5118638"/>
                  <a:pt x="1701958" y="5102995"/>
                </a:cubicBezTo>
                <a:cubicBezTo>
                  <a:pt x="1710719" y="5098302"/>
                  <a:pt x="1724329" y="5096424"/>
                  <a:pt x="1737235" y="5097285"/>
                </a:cubicBezTo>
                <a:close/>
                <a:moveTo>
                  <a:pt x="4154865" y="5094859"/>
                </a:moveTo>
                <a:cubicBezTo>
                  <a:pt x="4176140" y="5097363"/>
                  <a:pt x="4204299" y="5091731"/>
                  <a:pt x="4216188" y="5102368"/>
                </a:cubicBezTo>
                <a:cubicBezTo>
                  <a:pt x="4227451" y="5113632"/>
                  <a:pt x="4223071" y="5142417"/>
                  <a:pt x="4226825" y="5176833"/>
                </a:cubicBezTo>
                <a:cubicBezTo>
                  <a:pt x="4193036" y="5171201"/>
                  <a:pt x="4160497" y="5173703"/>
                  <a:pt x="4154240" y="5162439"/>
                </a:cubicBezTo>
                <a:cubicBezTo>
                  <a:pt x="4144853" y="5144919"/>
                  <a:pt x="4153613" y="5118012"/>
                  <a:pt x="4154865" y="5094859"/>
                </a:cubicBezTo>
                <a:close/>
                <a:moveTo>
                  <a:pt x="3694320" y="5082344"/>
                </a:moveTo>
                <a:cubicBezTo>
                  <a:pt x="3702455" y="5082971"/>
                  <a:pt x="3713092" y="5081719"/>
                  <a:pt x="3717472" y="5086099"/>
                </a:cubicBezTo>
                <a:cubicBezTo>
                  <a:pt x="3728109" y="5097363"/>
                  <a:pt x="3736244" y="5111128"/>
                  <a:pt x="3754391" y="5135532"/>
                </a:cubicBezTo>
                <a:cubicBezTo>
                  <a:pt x="3729987" y="5131152"/>
                  <a:pt x="3717472" y="5131779"/>
                  <a:pt x="3713717" y="5126772"/>
                </a:cubicBezTo>
                <a:cubicBezTo>
                  <a:pt x="3704957" y="5113632"/>
                  <a:pt x="3700577" y="5097363"/>
                  <a:pt x="3694320" y="5082344"/>
                </a:cubicBezTo>
                <a:close/>
                <a:moveTo>
                  <a:pt x="1548653" y="5071082"/>
                </a:moveTo>
                <a:cubicBezTo>
                  <a:pt x="1554283" y="5076714"/>
                  <a:pt x="1559915" y="5082971"/>
                  <a:pt x="1565547" y="5089854"/>
                </a:cubicBezTo>
                <a:cubicBezTo>
                  <a:pt x="1558665" y="5113006"/>
                  <a:pt x="1558665" y="5142417"/>
                  <a:pt x="1544273" y="5159311"/>
                </a:cubicBezTo>
                <a:cubicBezTo>
                  <a:pt x="1522371" y="5184341"/>
                  <a:pt x="1487955" y="5179335"/>
                  <a:pt x="1472938" y="5151177"/>
                </a:cubicBezTo>
                <a:cubicBezTo>
                  <a:pt x="1463551" y="5134282"/>
                  <a:pt x="1466054" y="5097363"/>
                  <a:pt x="1478570" y="5085474"/>
                </a:cubicBezTo>
                <a:cubicBezTo>
                  <a:pt x="1492962" y="5071082"/>
                  <a:pt x="1524249" y="5074836"/>
                  <a:pt x="1548653" y="5071082"/>
                </a:cubicBezTo>
                <a:close/>
                <a:moveTo>
                  <a:pt x="1278957" y="5049180"/>
                </a:moveTo>
                <a:cubicBezTo>
                  <a:pt x="1295227" y="5051058"/>
                  <a:pt x="1311496" y="5052935"/>
                  <a:pt x="1343410" y="5056064"/>
                </a:cubicBezTo>
                <a:cubicBezTo>
                  <a:pt x="1336525" y="5087976"/>
                  <a:pt x="1336525" y="5114883"/>
                  <a:pt x="1324011" y="5134282"/>
                </a:cubicBezTo>
                <a:cubicBezTo>
                  <a:pt x="1317128" y="5144919"/>
                  <a:pt x="1288969" y="5141164"/>
                  <a:pt x="1270823" y="5143667"/>
                </a:cubicBezTo>
                <a:cubicBezTo>
                  <a:pt x="1273952" y="5112380"/>
                  <a:pt x="1276455" y="5080468"/>
                  <a:pt x="1278957" y="5049180"/>
                </a:cubicBezTo>
                <a:close/>
                <a:moveTo>
                  <a:pt x="3525057" y="5036666"/>
                </a:moveTo>
                <a:cubicBezTo>
                  <a:pt x="3537415" y="5036666"/>
                  <a:pt x="3551025" y="5038856"/>
                  <a:pt x="3561662" y="5041672"/>
                </a:cubicBezTo>
                <a:cubicBezTo>
                  <a:pt x="3567294" y="5043548"/>
                  <a:pt x="3564792" y="5077339"/>
                  <a:pt x="3566669" y="5106123"/>
                </a:cubicBezTo>
                <a:cubicBezTo>
                  <a:pt x="3535381" y="5108626"/>
                  <a:pt x="3515358" y="5109878"/>
                  <a:pt x="3495959" y="5111128"/>
                </a:cubicBezTo>
                <a:cubicBezTo>
                  <a:pt x="3495334" y="5088602"/>
                  <a:pt x="3484697" y="5056690"/>
                  <a:pt x="3495959" y="5044800"/>
                </a:cubicBezTo>
                <a:cubicBezTo>
                  <a:pt x="3501591" y="5038856"/>
                  <a:pt x="3512699" y="5036666"/>
                  <a:pt x="3525057" y="5036666"/>
                </a:cubicBezTo>
                <a:close/>
                <a:moveTo>
                  <a:pt x="3297991" y="5022509"/>
                </a:moveTo>
                <a:cubicBezTo>
                  <a:pt x="3310897" y="5022900"/>
                  <a:pt x="3323568" y="5026028"/>
                  <a:pt x="3330764" y="5031660"/>
                </a:cubicBezTo>
                <a:cubicBezTo>
                  <a:pt x="3343904" y="5042298"/>
                  <a:pt x="3341402" y="5074211"/>
                  <a:pt x="3348911" y="5112380"/>
                </a:cubicBezTo>
                <a:cubicBezTo>
                  <a:pt x="3309488" y="5108000"/>
                  <a:pt x="3281956" y="5112380"/>
                  <a:pt x="3265062" y="5101118"/>
                </a:cubicBezTo>
                <a:cubicBezTo>
                  <a:pt x="3236903" y="5082971"/>
                  <a:pt x="3235025" y="5048555"/>
                  <a:pt x="3263810" y="5029783"/>
                </a:cubicBezTo>
                <a:cubicBezTo>
                  <a:pt x="3271944" y="5024464"/>
                  <a:pt x="3285085" y="5022118"/>
                  <a:pt x="3297991" y="5022509"/>
                </a:cubicBezTo>
                <a:close/>
                <a:moveTo>
                  <a:pt x="880360" y="5021648"/>
                </a:moveTo>
                <a:cubicBezTo>
                  <a:pt x="870348" y="5046052"/>
                  <a:pt x="859711" y="5069830"/>
                  <a:pt x="847196" y="5099866"/>
                </a:cubicBezTo>
                <a:cubicBezTo>
                  <a:pt x="837809" y="5097988"/>
                  <a:pt x="818412" y="5097363"/>
                  <a:pt x="818412" y="5094859"/>
                </a:cubicBezTo>
                <a:cubicBezTo>
                  <a:pt x="816535" y="5074211"/>
                  <a:pt x="810903" y="5046052"/>
                  <a:pt x="821540" y="5033538"/>
                </a:cubicBezTo>
                <a:cubicBezTo>
                  <a:pt x="831552" y="5021648"/>
                  <a:pt x="860336" y="5024776"/>
                  <a:pt x="880360" y="5021648"/>
                </a:cubicBezTo>
                <a:close/>
                <a:moveTo>
                  <a:pt x="642109" y="5000530"/>
                </a:moveTo>
                <a:cubicBezTo>
                  <a:pt x="654937" y="5002251"/>
                  <a:pt x="667296" y="5006631"/>
                  <a:pt x="673866" y="5012888"/>
                </a:cubicBezTo>
                <a:cubicBezTo>
                  <a:pt x="685754" y="5025403"/>
                  <a:pt x="679497" y="5056690"/>
                  <a:pt x="682626" y="5095486"/>
                </a:cubicBezTo>
                <a:cubicBezTo>
                  <a:pt x="645082" y="5087351"/>
                  <a:pt x="617549" y="5088602"/>
                  <a:pt x="601279" y="5075462"/>
                </a:cubicBezTo>
                <a:cubicBezTo>
                  <a:pt x="573747" y="5053560"/>
                  <a:pt x="578127" y="5019146"/>
                  <a:pt x="607537" y="5004127"/>
                </a:cubicBezTo>
                <a:cubicBezTo>
                  <a:pt x="615984" y="4999747"/>
                  <a:pt x="629281" y="4998809"/>
                  <a:pt x="642109" y="5000530"/>
                </a:cubicBezTo>
                <a:close/>
                <a:moveTo>
                  <a:pt x="3066701" y="4995994"/>
                </a:moveTo>
                <a:cubicBezTo>
                  <a:pt x="3081093" y="4999121"/>
                  <a:pt x="3101117" y="4997869"/>
                  <a:pt x="3108000" y="5006004"/>
                </a:cubicBezTo>
                <a:cubicBezTo>
                  <a:pt x="3117386" y="5017893"/>
                  <a:pt x="3117386" y="5037291"/>
                  <a:pt x="3121141" y="5053560"/>
                </a:cubicBezTo>
                <a:cubicBezTo>
                  <a:pt x="3108627" y="5047303"/>
                  <a:pt x="3096112" y="5041047"/>
                  <a:pt x="3081718" y="5033538"/>
                </a:cubicBezTo>
                <a:cubicBezTo>
                  <a:pt x="3076713" y="5020396"/>
                  <a:pt x="3071708" y="5008507"/>
                  <a:pt x="3066701" y="4995994"/>
                </a:cubicBezTo>
                <a:close/>
                <a:moveTo>
                  <a:pt x="2456603" y="4979723"/>
                </a:moveTo>
                <a:cubicBezTo>
                  <a:pt x="2452223" y="4992864"/>
                  <a:pt x="2450971" y="5007881"/>
                  <a:pt x="2442836" y="5017893"/>
                </a:cubicBezTo>
                <a:cubicBezTo>
                  <a:pt x="2437206" y="5024151"/>
                  <a:pt x="2422187" y="5023526"/>
                  <a:pt x="2397783" y="5028531"/>
                </a:cubicBezTo>
                <a:cubicBezTo>
                  <a:pt x="2410924" y="5005379"/>
                  <a:pt x="2415930" y="4991612"/>
                  <a:pt x="2425317" y="4983477"/>
                </a:cubicBezTo>
                <a:cubicBezTo>
                  <a:pt x="2432199" y="4977847"/>
                  <a:pt x="2445341" y="4980975"/>
                  <a:pt x="2456603" y="4979723"/>
                </a:cubicBezTo>
                <a:close/>
                <a:moveTo>
                  <a:pt x="464869" y="4975969"/>
                </a:moveTo>
                <a:cubicBezTo>
                  <a:pt x="457984" y="5011636"/>
                  <a:pt x="456107" y="5034788"/>
                  <a:pt x="446722" y="5054812"/>
                </a:cubicBezTo>
                <a:cubicBezTo>
                  <a:pt x="444219" y="5060444"/>
                  <a:pt x="406674" y="5059192"/>
                  <a:pt x="404171" y="5052935"/>
                </a:cubicBezTo>
                <a:cubicBezTo>
                  <a:pt x="394786" y="5029783"/>
                  <a:pt x="392908" y="5004127"/>
                  <a:pt x="387902" y="4979097"/>
                </a:cubicBezTo>
                <a:cubicBezTo>
                  <a:pt x="408551" y="4978472"/>
                  <a:pt x="429827" y="4977220"/>
                  <a:pt x="464869" y="4975969"/>
                </a:cubicBezTo>
                <a:close/>
                <a:moveTo>
                  <a:pt x="2223202" y="4930603"/>
                </a:moveTo>
                <a:cubicBezTo>
                  <a:pt x="2229303" y="4930603"/>
                  <a:pt x="2236342" y="4931229"/>
                  <a:pt x="2241973" y="4930916"/>
                </a:cubicBezTo>
                <a:cubicBezTo>
                  <a:pt x="2242600" y="4944056"/>
                  <a:pt x="2243851" y="4957823"/>
                  <a:pt x="2245103" y="4978472"/>
                </a:cubicBezTo>
                <a:cubicBezTo>
                  <a:pt x="2226331" y="4975343"/>
                  <a:pt x="2208809" y="4975969"/>
                  <a:pt x="2206932" y="4970963"/>
                </a:cubicBezTo>
                <a:cubicBezTo>
                  <a:pt x="2203177" y="4959700"/>
                  <a:pt x="2203804" y="4943431"/>
                  <a:pt x="2210061" y="4934044"/>
                </a:cubicBezTo>
                <a:cubicBezTo>
                  <a:pt x="2211938" y="4931229"/>
                  <a:pt x="2217101" y="4930603"/>
                  <a:pt x="2223202" y="4930603"/>
                </a:cubicBezTo>
                <a:close/>
                <a:moveTo>
                  <a:pt x="4466485" y="4909015"/>
                </a:moveTo>
                <a:cubicBezTo>
                  <a:pt x="4467110" y="4927787"/>
                  <a:pt x="4467737" y="4947185"/>
                  <a:pt x="4468987" y="4978472"/>
                </a:cubicBezTo>
                <a:cubicBezTo>
                  <a:pt x="4436450" y="4972215"/>
                  <a:pt x="4413923" y="4972840"/>
                  <a:pt x="4396402" y="4962828"/>
                </a:cubicBezTo>
                <a:cubicBezTo>
                  <a:pt x="4388893" y="4958448"/>
                  <a:pt x="4390145" y="4920904"/>
                  <a:pt x="4393899" y="4919652"/>
                </a:cubicBezTo>
                <a:cubicBezTo>
                  <a:pt x="4417051" y="4912142"/>
                  <a:pt x="4442081" y="4911517"/>
                  <a:pt x="4466485" y="4909015"/>
                </a:cubicBezTo>
                <a:close/>
                <a:moveTo>
                  <a:pt x="1812089" y="4865213"/>
                </a:moveTo>
                <a:cubicBezTo>
                  <a:pt x="1805207" y="4909015"/>
                  <a:pt x="1808960" y="4939676"/>
                  <a:pt x="1795195" y="4957823"/>
                </a:cubicBezTo>
                <a:cubicBezTo>
                  <a:pt x="1773293" y="4986607"/>
                  <a:pt x="1734497" y="4985980"/>
                  <a:pt x="1715725" y="4955945"/>
                </a:cubicBezTo>
                <a:cubicBezTo>
                  <a:pt x="1705088" y="4937799"/>
                  <a:pt x="1707591" y="4897752"/>
                  <a:pt x="1720732" y="4882108"/>
                </a:cubicBezTo>
                <a:cubicBezTo>
                  <a:pt x="1733247" y="4867089"/>
                  <a:pt x="1768288" y="4871470"/>
                  <a:pt x="1812089" y="4865213"/>
                </a:cubicBezTo>
                <a:close/>
                <a:moveTo>
                  <a:pt x="1530115" y="4840340"/>
                </a:moveTo>
                <a:cubicBezTo>
                  <a:pt x="1544898" y="4839401"/>
                  <a:pt x="1560541" y="4845815"/>
                  <a:pt x="1572430" y="4859581"/>
                </a:cubicBezTo>
                <a:cubicBezTo>
                  <a:pt x="1586822" y="4877103"/>
                  <a:pt x="1584320" y="4908389"/>
                  <a:pt x="1593706" y="4951565"/>
                </a:cubicBezTo>
                <a:cubicBezTo>
                  <a:pt x="1549278" y="4947185"/>
                  <a:pt x="1514862" y="4953443"/>
                  <a:pt x="1501097" y="4939051"/>
                </a:cubicBezTo>
                <a:cubicBezTo>
                  <a:pt x="1486705" y="4924032"/>
                  <a:pt x="1482950" y="4883985"/>
                  <a:pt x="1492962" y="4865213"/>
                </a:cubicBezTo>
                <a:cubicBezTo>
                  <a:pt x="1501409" y="4849569"/>
                  <a:pt x="1515332" y="4841278"/>
                  <a:pt x="1530115" y="4840340"/>
                </a:cubicBezTo>
                <a:close/>
                <a:moveTo>
                  <a:pt x="3499089" y="4837680"/>
                </a:moveTo>
                <a:cubicBezTo>
                  <a:pt x="3524118" y="4842686"/>
                  <a:pt x="3550400" y="4843312"/>
                  <a:pt x="3572926" y="4853949"/>
                </a:cubicBezTo>
                <a:cubicBezTo>
                  <a:pt x="3581686" y="4858956"/>
                  <a:pt x="3580434" y="4884610"/>
                  <a:pt x="3587944" y="4919027"/>
                </a:cubicBezTo>
                <a:cubicBezTo>
                  <a:pt x="3547897" y="4909640"/>
                  <a:pt x="3520364" y="4910892"/>
                  <a:pt x="3506597" y="4897752"/>
                </a:cubicBezTo>
                <a:cubicBezTo>
                  <a:pt x="3495334" y="4886488"/>
                  <a:pt x="3500966" y="4858329"/>
                  <a:pt x="3499089" y="4837680"/>
                </a:cubicBezTo>
                <a:close/>
                <a:moveTo>
                  <a:pt x="1350918" y="4821410"/>
                </a:moveTo>
                <a:cubicBezTo>
                  <a:pt x="1349042" y="4842686"/>
                  <a:pt x="1350292" y="4861458"/>
                  <a:pt x="1347164" y="4862084"/>
                </a:cubicBezTo>
                <a:cubicBezTo>
                  <a:pt x="1332145" y="4865213"/>
                  <a:pt x="1314625" y="4866464"/>
                  <a:pt x="1300234" y="4862084"/>
                </a:cubicBezTo>
                <a:cubicBezTo>
                  <a:pt x="1294601" y="4860833"/>
                  <a:pt x="1293349" y="4842686"/>
                  <a:pt x="1290222" y="4832049"/>
                </a:cubicBezTo>
                <a:cubicBezTo>
                  <a:pt x="1307741" y="4828920"/>
                  <a:pt x="1325263" y="4825792"/>
                  <a:pt x="1350918" y="4821410"/>
                </a:cubicBezTo>
                <a:close/>
                <a:moveTo>
                  <a:pt x="3348911" y="4790750"/>
                </a:moveTo>
                <a:cubicBezTo>
                  <a:pt x="3355794" y="4796381"/>
                  <a:pt x="3362051" y="4802013"/>
                  <a:pt x="3368308" y="4807645"/>
                </a:cubicBezTo>
                <a:cubicBezTo>
                  <a:pt x="3363928" y="4832049"/>
                  <a:pt x="3366431" y="4863336"/>
                  <a:pt x="3352039" y="4877728"/>
                </a:cubicBezTo>
                <a:cubicBezTo>
                  <a:pt x="3340150" y="4889616"/>
                  <a:pt x="3300103" y="4890243"/>
                  <a:pt x="3286962" y="4878978"/>
                </a:cubicBezTo>
                <a:cubicBezTo>
                  <a:pt x="3274447" y="4867716"/>
                  <a:pt x="3270067" y="4827668"/>
                  <a:pt x="3280704" y="4814528"/>
                </a:cubicBezTo>
                <a:cubicBezTo>
                  <a:pt x="3293846" y="4798884"/>
                  <a:pt x="3325132" y="4798258"/>
                  <a:pt x="3348911" y="4790750"/>
                </a:cubicBezTo>
                <a:close/>
                <a:moveTo>
                  <a:pt x="649228" y="4786917"/>
                </a:moveTo>
                <a:cubicBezTo>
                  <a:pt x="662133" y="4786995"/>
                  <a:pt x="674492" y="4789811"/>
                  <a:pt x="680749" y="4795756"/>
                </a:cubicBezTo>
                <a:cubicBezTo>
                  <a:pt x="695141" y="4810148"/>
                  <a:pt x="693264" y="4841434"/>
                  <a:pt x="698896" y="4865213"/>
                </a:cubicBezTo>
                <a:cubicBezTo>
                  <a:pt x="693264" y="4870845"/>
                  <a:pt x="687006" y="4877103"/>
                  <a:pt x="681374" y="4882733"/>
                </a:cubicBezTo>
                <a:cubicBezTo>
                  <a:pt x="657597" y="4877728"/>
                  <a:pt x="628186" y="4878978"/>
                  <a:pt x="610666" y="4865838"/>
                </a:cubicBezTo>
                <a:cubicBezTo>
                  <a:pt x="584385" y="4845814"/>
                  <a:pt x="586887" y="4811398"/>
                  <a:pt x="614421" y="4794504"/>
                </a:cubicBezTo>
                <a:cubicBezTo>
                  <a:pt x="622868" y="4789497"/>
                  <a:pt x="636322" y="4786838"/>
                  <a:pt x="649228" y="4786917"/>
                </a:cubicBezTo>
                <a:close/>
                <a:moveTo>
                  <a:pt x="481763" y="4761339"/>
                </a:moveTo>
                <a:cubicBezTo>
                  <a:pt x="471126" y="4802638"/>
                  <a:pt x="471126" y="4833925"/>
                  <a:pt x="456107" y="4847066"/>
                </a:cubicBezTo>
                <a:cubicBezTo>
                  <a:pt x="443592" y="4857704"/>
                  <a:pt x="406048" y="4854576"/>
                  <a:pt x="390406" y="4843312"/>
                </a:cubicBezTo>
                <a:cubicBezTo>
                  <a:pt x="362872" y="4823288"/>
                  <a:pt x="366627" y="4789498"/>
                  <a:pt x="394159" y="4771977"/>
                </a:cubicBezTo>
                <a:cubicBezTo>
                  <a:pt x="411680" y="4761339"/>
                  <a:pt x="438587" y="4765719"/>
                  <a:pt x="481763" y="4761339"/>
                </a:cubicBezTo>
                <a:close/>
                <a:moveTo>
                  <a:pt x="5360045" y="4746947"/>
                </a:moveTo>
                <a:cubicBezTo>
                  <a:pt x="5350031" y="4772604"/>
                  <a:pt x="5348781" y="4788871"/>
                  <a:pt x="5340021" y="4795130"/>
                </a:cubicBezTo>
                <a:cubicBezTo>
                  <a:pt x="5328756" y="4803265"/>
                  <a:pt x="5311235" y="4803890"/>
                  <a:pt x="5296218" y="4807645"/>
                </a:cubicBezTo>
                <a:cubicBezTo>
                  <a:pt x="5297470" y="4791376"/>
                  <a:pt x="5293090" y="4770726"/>
                  <a:pt x="5301224" y="4761339"/>
                </a:cubicBezTo>
                <a:cubicBezTo>
                  <a:pt x="5309359" y="4751954"/>
                  <a:pt x="5330634" y="4753205"/>
                  <a:pt x="5360045" y="4746947"/>
                </a:cubicBezTo>
                <a:close/>
                <a:moveTo>
                  <a:pt x="4413297" y="4702519"/>
                </a:moveTo>
                <a:cubicBezTo>
                  <a:pt x="4426437" y="4703146"/>
                  <a:pt x="4439578" y="4704397"/>
                  <a:pt x="4456473" y="4705023"/>
                </a:cubicBezTo>
                <a:cubicBezTo>
                  <a:pt x="4457725" y="4722543"/>
                  <a:pt x="4458350" y="4733181"/>
                  <a:pt x="4458977" y="4744445"/>
                </a:cubicBezTo>
                <a:cubicBezTo>
                  <a:pt x="4445210" y="4744445"/>
                  <a:pt x="4427063" y="4749450"/>
                  <a:pt x="4419554" y="4742567"/>
                </a:cubicBezTo>
                <a:cubicBezTo>
                  <a:pt x="4411419" y="4735058"/>
                  <a:pt x="4415174" y="4716286"/>
                  <a:pt x="4413297" y="4702519"/>
                </a:cubicBezTo>
                <a:close/>
                <a:moveTo>
                  <a:pt x="1795195" y="4651835"/>
                </a:moveTo>
                <a:cubicBezTo>
                  <a:pt x="1803329" y="4689379"/>
                  <a:pt x="1809587" y="4716913"/>
                  <a:pt x="1815844" y="4744445"/>
                </a:cubicBezTo>
                <a:cubicBezTo>
                  <a:pt x="1789563" y="4743819"/>
                  <a:pt x="1757024" y="4752579"/>
                  <a:pt x="1738877" y="4740065"/>
                </a:cubicBezTo>
                <a:cubicBezTo>
                  <a:pt x="1710720" y="4720666"/>
                  <a:pt x="1711971" y="4684374"/>
                  <a:pt x="1737001" y="4659343"/>
                </a:cubicBezTo>
                <a:cubicBezTo>
                  <a:pt x="1747012" y="4649958"/>
                  <a:pt x="1770165" y="4654338"/>
                  <a:pt x="1795195" y="4651835"/>
                </a:cubicBezTo>
                <a:close/>
                <a:moveTo>
                  <a:pt x="1596834" y="4621174"/>
                </a:moveTo>
                <a:cubicBezTo>
                  <a:pt x="1603092" y="4627431"/>
                  <a:pt x="1608724" y="4633688"/>
                  <a:pt x="1613729" y="4639321"/>
                </a:cubicBezTo>
                <a:cubicBezTo>
                  <a:pt x="1607472" y="4666853"/>
                  <a:pt x="1609349" y="4700643"/>
                  <a:pt x="1593080" y="4719415"/>
                </a:cubicBezTo>
                <a:cubicBezTo>
                  <a:pt x="1570553" y="4745697"/>
                  <a:pt x="1529881" y="4743819"/>
                  <a:pt x="1512359" y="4713158"/>
                </a:cubicBezTo>
                <a:cubicBezTo>
                  <a:pt x="1501097" y="4694386"/>
                  <a:pt x="1502973" y="4651835"/>
                  <a:pt x="1516739" y="4638068"/>
                </a:cubicBezTo>
                <a:cubicBezTo>
                  <a:pt x="1533634" y="4621799"/>
                  <a:pt x="1569302" y="4626179"/>
                  <a:pt x="1596834" y="4621174"/>
                </a:cubicBezTo>
                <a:close/>
                <a:moveTo>
                  <a:pt x="1334102" y="4604435"/>
                </a:moveTo>
                <a:cubicBezTo>
                  <a:pt x="1348728" y="4603809"/>
                  <a:pt x="1363120" y="4606469"/>
                  <a:pt x="1370316" y="4613039"/>
                </a:cubicBezTo>
                <a:cubicBezTo>
                  <a:pt x="1387211" y="4627431"/>
                  <a:pt x="1386586" y="4663098"/>
                  <a:pt x="1399100" y="4711906"/>
                </a:cubicBezTo>
                <a:cubicBezTo>
                  <a:pt x="1349667" y="4705023"/>
                  <a:pt x="1317128" y="4709403"/>
                  <a:pt x="1296479" y="4695637"/>
                </a:cubicBezTo>
                <a:cubicBezTo>
                  <a:pt x="1265817" y="4674987"/>
                  <a:pt x="1272075" y="4634939"/>
                  <a:pt x="1296479" y="4615542"/>
                </a:cubicBezTo>
                <a:cubicBezTo>
                  <a:pt x="1304614" y="4608972"/>
                  <a:pt x="1319475" y="4605061"/>
                  <a:pt x="1334102" y="4604435"/>
                </a:cubicBezTo>
                <a:close/>
                <a:moveTo>
                  <a:pt x="3116056" y="4552577"/>
                </a:moveTo>
                <a:cubicBezTo>
                  <a:pt x="3128649" y="4553281"/>
                  <a:pt x="3142416" y="4555471"/>
                  <a:pt x="3154305" y="4555471"/>
                </a:cubicBezTo>
                <a:cubicBezTo>
                  <a:pt x="3151803" y="4572366"/>
                  <a:pt x="3149299" y="4589260"/>
                  <a:pt x="3145545" y="4613039"/>
                </a:cubicBezTo>
                <a:cubicBezTo>
                  <a:pt x="3116760" y="4617419"/>
                  <a:pt x="3094234" y="4621174"/>
                  <a:pt x="3071708" y="4624928"/>
                </a:cubicBezTo>
                <a:cubicBezTo>
                  <a:pt x="3075461" y="4601775"/>
                  <a:pt x="3071081" y="4569238"/>
                  <a:pt x="3084848" y="4558599"/>
                </a:cubicBezTo>
                <a:cubicBezTo>
                  <a:pt x="3092044" y="4552655"/>
                  <a:pt x="3103463" y="4551873"/>
                  <a:pt x="3116056" y="4552577"/>
                </a:cubicBezTo>
                <a:close/>
                <a:moveTo>
                  <a:pt x="51879" y="4531067"/>
                </a:moveTo>
                <a:cubicBezTo>
                  <a:pt x="50627" y="4547336"/>
                  <a:pt x="48750" y="4563606"/>
                  <a:pt x="45622" y="4592390"/>
                </a:cubicBezTo>
                <a:cubicBezTo>
                  <a:pt x="30917" y="4590200"/>
                  <a:pt x="17776" y="4588949"/>
                  <a:pt x="5730" y="4587228"/>
                </a:cubicBezTo>
                <a:lnTo>
                  <a:pt x="0" y="4585855"/>
                </a:lnTo>
                <a:lnTo>
                  <a:pt x="0" y="4537322"/>
                </a:lnTo>
                <a:close/>
                <a:moveTo>
                  <a:pt x="254618" y="4522307"/>
                </a:moveTo>
                <a:cubicBezTo>
                  <a:pt x="255871" y="4540454"/>
                  <a:pt x="256496" y="4559226"/>
                  <a:pt x="257748" y="4577371"/>
                </a:cubicBezTo>
                <a:cubicBezTo>
                  <a:pt x="233344" y="4575495"/>
                  <a:pt x="208940" y="4574243"/>
                  <a:pt x="176401" y="4571740"/>
                </a:cubicBezTo>
                <a:cubicBezTo>
                  <a:pt x="182658" y="4552968"/>
                  <a:pt x="183910" y="4531692"/>
                  <a:pt x="191420" y="4529189"/>
                </a:cubicBezTo>
                <a:cubicBezTo>
                  <a:pt x="210817" y="4522307"/>
                  <a:pt x="233344" y="4524184"/>
                  <a:pt x="254618" y="4522307"/>
                </a:cubicBezTo>
                <a:close/>
                <a:moveTo>
                  <a:pt x="2711280" y="4507288"/>
                </a:moveTo>
                <a:cubicBezTo>
                  <a:pt x="2703145" y="4538575"/>
                  <a:pt x="2695011" y="4570488"/>
                  <a:pt x="2684999" y="4610536"/>
                </a:cubicBezTo>
                <a:cubicBezTo>
                  <a:pt x="2664976" y="4606155"/>
                  <a:pt x="2646202" y="4606782"/>
                  <a:pt x="2636817" y="4598022"/>
                </a:cubicBezTo>
                <a:cubicBezTo>
                  <a:pt x="2610536" y="4572991"/>
                  <a:pt x="2607406" y="4537324"/>
                  <a:pt x="2634313" y="4516048"/>
                </a:cubicBezTo>
                <a:cubicBezTo>
                  <a:pt x="2651835" y="4502908"/>
                  <a:pt x="2684999" y="4509791"/>
                  <a:pt x="2711280" y="4507288"/>
                </a:cubicBezTo>
                <a:close/>
                <a:moveTo>
                  <a:pt x="2451128" y="4470839"/>
                </a:moveTo>
                <a:cubicBezTo>
                  <a:pt x="2465990" y="4470526"/>
                  <a:pt x="2481633" y="4476939"/>
                  <a:pt x="2494774" y="4489141"/>
                </a:cubicBezTo>
                <a:cubicBezTo>
                  <a:pt x="2521054" y="4513547"/>
                  <a:pt x="2523558" y="4550464"/>
                  <a:pt x="2496652" y="4571740"/>
                </a:cubicBezTo>
                <a:cubicBezTo>
                  <a:pt x="2477253" y="4587384"/>
                  <a:pt x="2443463" y="4585506"/>
                  <a:pt x="2394655" y="4596144"/>
                </a:cubicBezTo>
                <a:cubicBezTo>
                  <a:pt x="2402163" y="4546711"/>
                  <a:pt x="2397783" y="4513547"/>
                  <a:pt x="2412175" y="4492896"/>
                </a:cubicBezTo>
                <a:cubicBezTo>
                  <a:pt x="2422187" y="4478192"/>
                  <a:pt x="2436266" y="4471152"/>
                  <a:pt x="2451128" y="4470839"/>
                </a:cubicBezTo>
                <a:close/>
                <a:moveTo>
                  <a:pt x="2293284" y="4449095"/>
                </a:moveTo>
                <a:cubicBezTo>
                  <a:pt x="2285776" y="4496651"/>
                  <a:pt x="2288279" y="4527312"/>
                  <a:pt x="2275764" y="4550464"/>
                </a:cubicBezTo>
                <a:cubicBezTo>
                  <a:pt x="2260120" y="4578623"/>
                  <a:pt x="2207559" y="4576120"/>
                  <a:pt x="2187535" y="4550464"/>
                </a:cubicBezTo>
                <a:cubicBezTo>
                  <a:pt x="2166260" y="4522932"/>
                  <a:pt x="2163756" y="4487891"/>
                  <a:pt x="2192540" y="4468493"/>
                </a:cubicBezTo>
                <a:cubicBezTo>
                  <a:pt x="2213191" y="4454100"/>
                  <a:pt x="2245728" y="4457229"/>
                  <a:pt x="2293284" y="4449095"/>
                </a:cubicBezTo>
                <a:close/>
                <a:moveTo>
                  <a:pt x="2023199" y="4437832"/>
                </a:moveTo>
                <a:cubicBezTo>
                  <a:pt x="2037826" y="4437362"/>
                  <a:pt x="2051749" y="4443151"/>
                  <a:pt x="2062386" y="4456604"/>
                </a:cubicBezTo>
                <a:cubicBezTo>
                  <a:pt x="2077403" y="4476627"/>
                  <a:pt x="2076153" y="4509791"/>
                  <a:pt x="2086790" y="4556722"/>
                </a:cubicBezTo>
                <a:cubicBezTo>
                  <a:pt x="2038607" y="4551716"/>
                  <a:pt x="2007946" y="4556096"/>
                  <a:pt x="1984169" y="4544834"/>
                </a:cubicBezTo>
                <a:cubicBezTo>
                  <a:pt x="1955385" y="4531067"/>
                  <a:pt x="1954759" y="4478504"/>
                  <a:pt x="1979789" y="4456604"/>
                </a:cubicBezTo>
                <a:cubicBezTo>
                  <a:pt x="1993242" y="4445028"/>
                  <a:pt x="2008573" y="4438301"/>
                  <a:pt x="2023199" y="4437832"/>
                </a:cubicBezTo>
                <a:close/>
                <a:moveTo>
                  <a:pt x="1864026" y="4418433"/>
                </a:moveTo>
                <a:cubicBezTo>
                  <a:pt x="1854014" y="4465989"/>
                  <a:pt x="1854640" y="4497903"/>
                  <a:pt x="1840874" y="4519804"/>
                </a:cubicBezTo>
                <a:cubicBezTo>
                  <a:pt x="1823352" y="4547962"/>
                  <a:pt x="1771416" y="4542331"/>
                  <a:pt x="1752644" y="4514797"/>
                </a:cubicBezTo>
                <a:cubicBezTo>
                  <a:pt x="1733247" y="4486013"/>
                  <a:pt x="1731995" y="4450972"/>
                  <a:pt x="1761404" y="4432200"/>
                </a:cubicBezTo>
                <a:cubicBezTo>
                  <a:pt x="1782680" y="4419058"/>
                  <a:pt x="1815844" y="4424065"/>
                  <a:pt x="1864026" y="4418433"/>
                </a:cubicBezTo>
                <a:close/>
                <a:moveTo>
                  <a:pt x="1572822" y="4404041"/>
                </a:moveTo>
                <a:cubicBezTo>
                  <a:pt x="1587448" y="4404511"/>
                  <a:pt x="1600901" y="4411237"/>
                  <a:pt x="1610601" y="4425943"/>
                </a:cubicBezTo>
                <a:cubicBezTo>
                  <a:pt x="1624368" y="4447217"/>
                  <a:pt x="1620613" y="4479756"/>
                  <a:pt x="1627496" y="4527312"/>
                </a:cubicBezTo>
                <a:cubicBezTo>
                  <a:pt x="1579940" y="4519177"/>
                  <a:pt x="1548653" y="4521055"/>
                  <a:pt x="1526126" y="4507915"/>
                </a:cubicBezTo>
                <a:cubicBezTo>
                  <a:pt x="1498593" y="4492271"/>
                  <a:pt x="1501722" y="4439083"/>
                  <a:pt x="1528003" y="4419685"/>
                </a:cubicBezTo>
                <a:cubicBezTo>
                  <a:pt x="1542395" y="4409361"/>
                  <a:pt x="1558195" y="4403572"/>
                  <a:pt x="1572822" y="4404041"/>
                </a:cubicBezTo>
                <a:close/>
                <a:moveTo>
                  <a:pt x="3771286" y="4403102"/>
                </a:moveTo>
                <a:cubicBezTo>
                  <a:pt x="3777387" y="4403571"/>
                  <a:pt x="3784426" y="4404666"/>
                  <a:pt x="3790058" y="4404666"/>
                </a:cubicBezTo>
                <a:cubicBezTo>
                  <a:pt x="3786930" y="4419058"/>
                  <a:pt x="3786930" y="4435328"/>
                  <a:pt x="3780047" y="4447843"/>
                </a:cubicBezTo>
                <a:cubicBezTo>
                  <a:pt x="3776292" y="4454100"/>
                  <a:pt x="3761273" y="4454727"/>
                  <a:pt x="3736871" y="4461609"/>
                </a:cubicBezTo>
                <a:cubicBezTo>
                  <a:pt x="3746256" y="4434077"/>
                  <a:pt x="3749386" y="4417183"/>
                  <a:pt x="3758146" y="4405293"/>
                </a:cubicBezTo>
                <a:cubicBezTo>
                  <a:pt x="3760023" y="4402790"/>
                  <a:pt x="3765185" y="4402633"/>
                  <a:pt x="3771286" y="4403102"/>
                </a:cubicBezTo>
                <a:close/>
                <a:moveTo>
                  <a:pt x="6029274" y="4387146"/>
                </a:moveTo>
                <a:cubicBezTo>
                  <a:pt x="6036470" y="4385895"/>
                  <a:pt x="6043666" y="4385895"/>
                  <a:pt x="6049610" y="4387772"/>
                </a:cubicBezTo>
                <a:cubicBezTo>
                  <a:pt x="6056495" y="4389649"/>
                  <a:pt x="6058370" y="4409046"/>
                  <a:pt x="6063377" y="4427193"/>
                </a:cubicBezTo>
                <a:cubicBezTo>
                  <a:pt x="6032090" y="4425943"/>
                  <a:pt x="6018949" y="4425316"/>
                  <a:pt x="6005184" y="4424691"/>
                </a:cubicBezTo>
                <a:cubicBezTo>
                  <a:pt x="6006434" y="4414053"/>
                  <a:pt x="6003932" y="4397159"/>
                  <a:pt x="6008937" y="4394029"/>
                </a:cubicBezTo>
                <a:cubicBezTo>
                  <a:pt x="6014881" y="4390901"/>
                  <a:pt x="6022078" y="4388398"/>
                  <a:pt x="6029274" y="4387146"/>
                </a:cubicBezTo>
                <a:close/>
                <a:moveTo>
                  <a:pt x="1352248" y="4382375"/>
                </a:moveTo>
                <a:cubicBezTo>
                  <a:pt x="1366874" y="4383079"/>
                  <a:pt x="1380328" y="4389962"/>
                  <a:pt x="1389714" y="4404666"/>
                </a:cubicBezTo>
                <a:cubicBezTo>
                  <a:pt x="1402855" y="4425943"/>
                  <a:pt x="1398475" y="4459107"/>
                  <a:pt x="1405358" y="4506037"/>
                </a:cubicBezTo>
                <a:cubicBezTo>
                  <a:pt x="1358427" y="4496651"/>
                  <a:pt x="1327140" y="4497903"/>
                  <a:pt x="1304613" y="4484761"/>
                </a:cubicBezTo>
                <a:cubicBezTo>
                  <a:pt x="1277080" y="4468493"/>
                  <a:pt x="1280835" y="4415931"/>
                  <a:pt x="1307741" y="4397159"/>
                </a:cubicBezTo>
                <a:cubicBezTo>
                  <a:pt x="1321821" y="4387146"/>
                  <a:pt x="1337621" y="4381671"/>
                  <a:pt x="1352248" y="4382375"/>
                </a:cubicBezTo>
                <a:close/>
                <a:moveTo>
                  <a:pt x="1122210" y="4360240"/>
                </a:moveTo>
                <a:cubicBezTo>
                  <a:pt x="1136915" y="4359457"/>
                  <a:pt x="1151620" y="4365559"/>
                  <a:pt x="1163196" y="4379012"/>
                </a:cubicBezTo>
                <a:cubicBezTo>
                  <a:pt x="1178838" y="4396532"/>
                  <a:pt x="1178213" y="4428445"/>
                  <a:pt x="1184470" y="4453475"/>
                </a:cubicBezTo>
                <a:cubicBezTo>
                  <a:pt x="1178838" y="4458480"/>
                  <a:pt x="1173833" y="4462861"/>
                  <a:pt x="1168201" y="4467241"/>
                </a:cubicBezTo>
                <a:cubicBezTo>
                  <a:pt x="1142546" y="4455977"/>
                  <a:pt x="1114388" y="4448469"/>
                  <a:pt x="1093113" y="4432200"/>
                </a:cubicBezTo>
                <a:cubicBezTo>
                  <a:pt x="1082476" y="4423440"/>
                  <a:pt x="1074966" y="4390900"/>
                  <a:pt x="1081224" y="4382766"/>
                </a:cubicBezTo>
                <a:cubicBezTo>
                  <a:pt x="1092800" y="4368687"/>
                  <a:pt x="1107505" y="4361022"/>
                  <a:pt x="1122210" y="4360240"/>
                </a:cubicBezTo>
                <a:close/>
                <a:moveTo>
                  <a:pt x="3372688" y="4347098"/>
                </a:moveTo>
                <a:cubicBezTo>
                  <a:pt x="3370811" y="4374632"/>
                  <a:pt x="3368935" y="4402164"/>
                  <a:pt x="3365806" y="4456604"/>
                </a:cubicBezTo>
                <a:cubicBezTo>
                  <a:pt x="3344531" y="4446592"/>
                  <a:pt x="3321378" y="4442211"/>
                  <a:pt x="3320752" y="4434703"/>
                </a:cubicBezTo>
                <a:cubicBezTo>
                  <a:pt x="3317624" y="4409673"/>
                  <a:pt x="3318250" y="4382140"/>
                  <a:pt x="3325758" y="4358988"/>
                </a:cubicBezTo>
                <a:cubicBezTo>
                  <a:pt x="3328262" y="4350853"/>
                  <a:pt x="3356419" y="4350853"/>
                  <a:pt x="3372688" y="4347098"/>
                </a:cubicBezTo>
                <a:close/>
                <a:moveTo>
                  <a:pt x="3144293" y="4326528"/>
                </a:moveTo>
                <a:cubicBezTo>
                  <a:pt x="3158998" y="4326763"/>
                  <a:pt x="3173077" y="4330204"/>
                  <a:pt x="3179960" y="4337088"/>
                </a:cubicBezTo>
                <a:cubicBezTo>
                  <a:pt x="3196229" y="4353356"/>
                  <a:pt x="3193101" y="4389024"/>
                  <a:pt x="3198733" y="4416556"/>
                </a:cubicBezTo>
                <a:cubicBezTo>
                  <a:pt x="3192476" y="4422813"/>
                  <a:pt x="3186844" y="4428445"/>
                  <a:pt x="3180587" y="4434703"/>
                </a:cubicBezTo>
                <a:cubicBezTo>
                  <a:pt x="3153053" y="4429071"/>
                  <a:pt x="3119264" y="4430948"/>
                  <a:pt x="3100492" y="4415931"/>
                </a:cubicBezTo>
                <a:cubicBezTo>
                  <a:pt x="3073585" y="4394029"/>
                  <a:pt x="3074836" y="4353982"/>
                  <a:pt x="3104872" y="4335209"/>
                </a:cubicBezTo>
                <a:cubicBezTo>
                  <a:pt x="3114258" y="4329265"/>
                  <a:pt x="3129588" y="4326293"/>
                  <a:pt x="3144293" y="4326528"/>
                </a:cubicBezTo>
                <a:close/>
                <a:moveTo>
                  <a:pt x="2894074" y="4326371"/>
                </a:moveTo>
                <a:cubicBezTo>
                  <a:pt x="2902444" y="4326919"/>
                  <a:pt x="2910578" y="4328952"/>
                  <a:pt x="2916523" y="4332706"/>
                </a:cubicBezTo>
                <a:cubicBezTo>
                  <a:pt x="2924033" y="4337713"/>
                  <a:pt x="2920903" y="4358988"/>
                  <a:pt x="2923406" y="4373380"/>
                </a:cubicBezTo>
                <a:cubicBezTo>
                  <a:pt x="2905261" y="4373380"/>
                  <a:pt x="2887114" y="4373380"/>
                  <a:pt x="2862710" y="4373380"/>
                </a:cubicBezTo>
                <a:cubicBezTo>
                  <a:pt x="2865838" y="4353982"/>
                  <a:pt x="2864587" y="4330829"/>
                  <a:pt x="2870219" y="4328952"/>
                </a:cubicBezTo>
                <a:cubicBezTo>
                  <a:pt x="2877102" y="4326762"/>
                  <a:pt x="2885705" y="4325823"/>
                  <a:pt x="2894074" y="4326371"/>
                </a:cubicBezTo>
                <a:close/>
                <a:moveTo>
                  <a:pt x="2698844" y="4271697"/>
                </a:moveTo>
                <a:cubicBezTo>
                  <a:pt x="2716599" y="4272323"/>
                  <a:pt x="2734745" y="4279832"/>
                  <a:pt x="2744444" y="4293285"/>
                </a:cubicBezTo>
                <a:cubicBezTo>
                  <a:pt x="2765720" y="4322069"/>
                  <a:pt x="2767598" y="4357110"/>
                  <a:pt x="2737561" y="4375882"/>
                </a:cubicBezTo>
                <a:cubicBezTo>
                  <a:pt x="2716287" y="4390274"/>
                  <a:pt x="2683748" y="4386520"/>
                  <a:pt x="2635565" y="4393404"/>
                </a:cubicBezTo>
                <a:cubicBezTo>
                  <a:pt x="2644325" y="4345221"/>
                  <a:pt x="2642449" y="4313934"/>
                  <a:pt x="2655589" y="4291407"/>
                </a:cubicBezTo>
                <a:cubicBezTo>
                  <a:pt x="2663724" y="4277329"/>
                  <a:pt x="2681088" y="4271071"/>
                  <a:pt x="2698844" y="4271697"/>
                </a:cubicBezTo>
                <a:close/>
                <a:moveTo>
                  <a:pt x="2477331" y="4251282"/>
                </a:moveTo>
                <a:cubicBezTo>
                  <a:pt x="2496182" y="4249327"/>
                  <a:pt x="2512295" y="4255741"/>
                  <a:pt x="2519178" y="4270133"/>
                </a:cubicBezTo>
                <a:cubicBezTo>
                  <a:pt x="2529816" y="4292660"/>
                  <a:pt x="2529816" y="4328952"/>
                  <a:pt x="2519178" y="4352105"/>
                </a:cubicBezTo>
                <a:cubicBezTo>
                  <a:pt x="2506037" y="4380889"/>
                  <a:pt x="2449721" y="4380262"/>
                  <a:pt x="2433451" y="4352730"/>
                </a:cubicBezTo>
                <a:cubicBezTo>
                  <a:pt x="2420310" y="4330204"/>
                  <a:pt x="2422187" y="4298917"/>
                  <a:pt x="2419059" y="4282647"/>
                </a:cubicBezTo>
                <a:cubicBezTo>
                  <a:pt x="2436893" y="4263562"/>
                  <a:pt x="2458481" y="4253237"/>
                  <a:pt x="2477331" y="4251282"/>
                </a:cubicBezTo>
                <a:close/>
                <a:moveTo>
                  <a:pt x="2038999" y="4226174"/>
                </a:moveTo>
                <a:cubicBezTo>
                  <a:pt x="2056442" y="4227113"/>
                  <a:pt x="2072712" y="4234778"/>
                  <a:pt x="2079908" y="4249483"/>
                </a:cubicBezTo>
                <a:cubicBezTo>
                  <a:pt x="2091796" y="4273888"/>
                  <a:pt x="2088042" y="4304549"/>
                  <a:pt x="2091170" y="4332706"/>
                </a:cubicBezTo>
                <a:cubicBezTo>
                  <a:pt x="2051124" y="4357736"/>
                  <a:pt x="2004818" y="4355860"/>
                  <a:pt x="1985419" y="4328326"/>
                </a:cubicBezTo>
                <a:cubicBezTo>
                  <a:pt x="1964770" y="4299542"/>
                  <a:pt x="1965397" y="4268881"/>
                  <a:pt x="1991051" y="4243226"/>
                </a:cubicBezTo>
                <a:cubicBezTo>
                  <a:pt x="2002941" y="4231024"/>
                  <a:pt x="2021557" y="4225236"/>
                  <a:pt x="2038999" y="4226174"/>
                </a:cubicBezTo>
                <a:close/>
                <a:moveTo>
                  <a:pt x="2257774" y="4225470"/>
                </a:moveTo>
                <a:cubicBezTo>
                  <a:pt x="2275764" y="4226487"/>
                  <a:pt x="2293597" y="4234778"/>
                  <a:pt x="2300793" y="4249483"/>
                </a:cubicBezTo>
                <a:cubicBezTo>
                  <a:pt x="2312683" y="4273261"/>
                  <a:pt x="2309553" y="4303922"/>
                  <a:pt x="2313308" y="4332081"/>
                </a:cubicBezTo>
                <a:cubicBezTo>
                  <a:pt x="2273261" y="4357736"/>
                  <a:pt x="2221324" y="4358362"/>
                  <a:pt x="2209436" y="4328326"/>
                </a:cubicBezTo>
                <a:cubicBezTo>
                  <a:pt x="2199424" y="4304549"/>
                  <a:pt x="2201301" y="4267630"/>
                  <a:pt x="2213816" y="4245103"/>
                </a:cubicBezTo>
                <a:cubicBezTo>
                  <a:pt x="2221637" y="4230711"/>
                  <a:pt x="2239784" y="4224454"/>
                  <a:pt x="2257774" y="4225470"/>
                </a:cubicBezTo>
                <a:close/>
                <a:moveTo>
                  <a:pt x="1810916" y="4203726"/>
                </a:moveTo>
                <a:cubicBezTo>
                  <a:pt x="1828202" y="4204273"/>
                  <a:pt x="1846192" y="4211626"/>
                  <a:pt x="1857768" y="4224454"/>
                </a:cubicBezTo>
                <a:cubicBezTo>
                  <a:pt x="1880922" y="4250109"/>
                  <a:pt x="1879670" y="4300167"/>
                  <a:pt x="1849634" y="4313309"/>
                </a:cubicBezTo>
                <a:cubicBezTo>
                  <a:pt x="1825229" y="4324572"/>
                  <a:pt x="1794568" y="4320192"/>
                  <a:pt x="1746387" y="4325198"/>
                </a:cubicBezTo>
                <a:cubicBezTo>
                  <a:pt x="1755773" y="4278268"/>
                  <a:pt x="1754521" y="4246354"/>
                  <a:pt x="1768288" y="4223827"/>
                </a:cubicBezTo>
                <a:cubicBezTo>
                  <a:pt x="1777048" y="4209435"/>
                  <a:pt x="1793630" y="4203178"/>
                  <a:pt x="1810916" y="4203726"/>
                </a:cubicBezTo>
                <a:close/>
                <a:moveTo>
                  <a:pt x="1634380" y="4187534"/>
                </a:moveTo>
                <a:cubicBezTo>
                  <a:pt x="1658782" y="4228834"/>
                  <a:pt x="1655654" y="4274513"/>
                  <a:pt x="1627496" y="4293285"/>
                </a:cubicBezTo>
                <a:cubicBezTo>
                  <a:pt x="1598712" y="4313309"/>
                  <a:pt x="1568050" y="4312057"/>
                  <a:pt x="1543021" y="4285775"/>
                </a:cubicBezTo>
                <a:cubicBezTo>
                  <a:pt x="1519242" y="4260746"/>
                  <a:pt x="1521746" y="4210687"/>
                  <a:pt x="1551155" y="4196921"/>
                </a:cubicBezTo>
                <a:cubicBezTo>
                  <a:pt x="1575560" y="4185658"/>
                  <a:pt x="1606221" y="4190038"/>
                  <a:pt x="1634380" y="4187534"/>
                </a:cubicBezTo>
                <a:close/>
                <a:moveTo>
                  <a:pt x="3099865" y="4166259"/>
                </a:moveTo>
                <a:cubicBezTo>
                  <a:pt x="3129901" y="4171891"/>
                  <a:pt x="3159937" y="4176896"/>
                  <a:pt x="3189972" y="4183154"/>
                </a:cubicBezTo>
                <a:cubicBezTo>
                  <a:pt x="3196229" y="4184406"/>
                  <a:pt x="3201236" y="4188786"/>
                  <a:pt x="3206867" y="4191915"/>
                </a:cubicBezTo>
                <a:cubicBezTo>
                  <a:pt x="3201861" y="4197546"/>
                  <a:pt x="3198733" y="4205681"/>
                  <a:pt x="3192476" y="4208185"/>
                </a:cubicBezTo>
                <a:cubicBezTo>
                  <a:pt x="3146796" y="4227582"/>
                  <a:pt x="3119264" y="4205681"/>
                  <a:pt x="3099865" y="4166259"/>
                </a:cubicBezTo>
                <a:close/>
                <a:moveTo>
                  <a:pt x="3099865" y="4165634"/>
                </a:moveTo>
                <a:cubicBezTo>
                  <a:pt x="3099865" y="4165634"/>
                  <a:pt x="3099865" y="4166259"/>
                  <a:pt x="3099865" y="4166259"/>
                </a:cubicBezTo>
                <a:lnTo>
                  <a:pt x="3098614" y="4166259"/>
                </a:lnTo>
                <a:cubicBezTo>
                  <a:pt x="3099240" y="4165634"/>
                  <a:pt x="3099240" y="4165634"/>
                  <a:pt x="3099865" y="4165634"/>
                </a:cubicBezTo>
                <a:close/>
                <a:moveTo>
                  <a:pt x="1365779" y="4159063"/>
                </a:moveTo>
                <a:cubicBezTo>
                  <a:pt x="1383613" y="4158594"/>
                  <a:pt x="1401916" y="4165321"/>
                  <a:pt x="1410363" y="4179401"/>
                </a:cubicBezTo>
                <a:cubicBezTo>
                  <a:pt x="1424130" y="4201927"/>
                  <a:pt x="1423504" y="4233214"/>
                  <a:pt x="1426632" y="4249483"/>
                </a:cubicBezTo>
                <a:cubicBezTo>
                  <a:pt x="1392216" y="4288905"/>
                  <a:pt x="1340907" y="4293285"/>
                  <a:pt x="1326515" y="4264501"/>
                </a:cubicBezTo>
                <a:cubicBezTo>
                  <a:pt x="1314625" y="4241974"/>
                  <a:pt x="1313999" y="4205055"/>
                  <a:pt x="1324011" y="4181903"/>
                </a:cubicBezTo>
                <a:cubicBezTo>
                  <a:pt x="1330582" y="4167198"/>
                  <a:pt x="1347946" y="4159532"/>
                  <a:pt x="1365779" y="4159063"/>
                </a:cubicBezTo>
                <a:close/>
                <a:moveTo>
                  <a:pt x="1146379" y="4148973"/>
                </a:moveTo>
                <a:cubicBezTo>
                  <a:pt x="1161163" y="4148895"/>
                  <a:pt x="1176024" y="4151554"/>
                  <a:pt x="1187600" y="4156874"/>
                </a:cubicBezTo>
                <a:cubicBezTo>
                  <a:pt x="1216384" y="4170014"/>
                  <a:pt x="1216384" y="4226330"/>
                  <a:pt x="1188225" y="4242599"/>
                </a:cubicBezTo>
                <a:cubicBezTo>
                  <a:pt x="1165698" y="4255741"/>
                  <a:pt x="1134412" y="4254489"/>
                  <a:pt x="1118143" y="4257618"/>
                </a:cubicBezTo>
                <a:cubicBezTo>
                  <a:pt x="1079971" y="4222577"/>
                  <a:pt x="1076218" y="4171891"/>
                  <a:pt x="1105628" y="4157499"/>
                </a:cubicBezTo>
                <a:cubicBezTo>
                  <a:pt x="1116891" y="4151867"/>
                  <a:pt x="1131596" y="4149051"/>
                  <a:pt x="1146379" y="4148973"/>
                </a:cubicBezTo>
                <a:close/>
                <a:moveTo>
                  <a:pt x="3604213" y="4134347"/>
                </a:moveTo>
                <a:cubicBezTo>
                  <a:pt x="3604213" y="4142482"/>
                  <a:pt x="3607343" y="4155622"/>
                  <a:pt x="3604213" y="4157499"/>
                </a:cubicBezTo>
                <a:cubicBezTo>
                  <a:pt x="3591073" y="4165634"/>
                  <a:pt x="3575429" y="4170014"/>
                  <a:pt x="3555405" y="4178149"/>
                </a:cubicBezTo>
                <a:cubicBezTo>
                  <a:pt x="3556032" y="4162504"/>
                  <a:pt x="3554154" y="4150617"/>
                  <a:pt x="3556657" y="4149990"/>
                </a:cubicBezTo>
                <a:cubicBezTo>
                  <a:pt x="3572301" y="4143107"/>
                  <a:pt x="3588569" y="4139352"/>
                  <a:pt x="3604213" y="4134347"/>
                </a:cubicBezTo>
                <a:close/>
                <a:moveTo>
                  <a:pt x="919782" y="4120580"/>
                </a:moveTo>
                <a:cubicBezTo>
                  <a:pt x="936678" y="4117451"/>
                  <a:pt x="967338" y="4133722"/>
                  <a:pt x="975472" y="4149990"/>
                </a:cubicBezTo>
                <a:cubicBezTo>
                  <a:pt x="985485" y="4168762"/>
                  <a:pt x="977350" y="4196921"/>
                  <a:pt x="976725" y="4222577"/>
                </a:cubicBezTo>
                <a:cubicBezTo>
                  <a:pt x="958578" y="4226957"/>
                  <a:pt x="947315" y="4232587"/>
                  <a:pt x="940431" y="4229459"/>
                </a:cubicBezTo>
                <a:cubicBezTo>
                  <a:pt x="934174" y="4226330"/>
                  <a:pt x="930420" y="4213190"/>
                  <a:pt x="930420" y="4204430"/>
                </a:cubicBezTo>
                <a:cubicBezTo>
                  <a:pt x="930420" y="4195043"/>
                  <a:pt x="939180" y="4185031"/>
                  <a:pt x="938554" y="4175646"/>
                </a:cubicBezTo>
                <a:cubicBezTo>
                  <a:pt x="937303" y="4165009"/>
                  <a:pt x="929794" y="4154997"/>
                  <a:pt x="925414" y="4144359"/>
                </a:cubicBezTo>
                <a:cubicBezTo>
                  <a:pt x="919782" y="4151242"/>
                  <a:pt x="913524" y="4158124"/>
                  <a:pt x="908519" y="4165634"/>
                </a:cubicBezTo>
                <a:cubicBezTo>
                  <a:pt x="906016" y="4169389"/>
                  <a:pt x="904764" y="4175019"/>
                  <a:pt x="902887" y="4179401"/>
                </a:cubicBezTo>
                <a:cubicBezTo>
                  <a:pt x="896630" y="4193166"/>
                  <a:pt x="890372" y="4206933"/>
                  <a:pt x="884115" y="4221325"/>
                </a:cubicBezTo>
                <a:cubicBezTo>
                  <a:pt x="877858" y="4202553"/>
                  <a:pt x="861588" y="4180026"/>
                  <a:pt x="867846" y="4166886"/>
                </a:cubicBezTo>
                <a:cubicBezTo>
                  <a:pt x="877232" y="4146862"/>
                  <a:pt x="899132" y="4124960"/>
                  <a:pt x="919782" y="4120580"/>
                </a:cubicBezTo>
                <a:close/>
                <a:moveTo>
                  <a:pt x="739569" y="4114323"/>
                </a:moveTo>
                <a:cubicBezTo>
                  <a:pt x="742072" y="4114323"/>
                  <a:pt x="745200" y="4128715"/>
                  <a:pt x="753960" y="4153119"/>
                </a:cubicBezTo>
                <a:cubicBezTo>
                  <a:pt x="720170" y="4146235"/>
                  <a:pt x="700146" y="4142482"/>
                  <a:pt x="680749" y="4137475"/>
                </a:cubicBezTo>
                <a:cubicBezTo>
                  <a:pt x="677620" y="4136850"/>
                  <a:pt x="676994" y="4127463"/>
                  <a:pt x="675117" y="4121832"/>
                </a:cubicBezTo>
                <a:cubicBezTo>
                  <a:pt x="697018" y="4119328"/>
                  <a:pt x="718293" y="4115575"/>
                  <a:pt x="739569" y="4114323"/>
                </a:cubicBezTo>
                <a:close/>
                <a:moveTo>
                  <a:pt x="3164317" y="4096176"/>
                </a:moveTo>
                <a:cubicBezTo>
                  <a:pt x="3176207" y="4096176"/>
                  <a:pt x="3187469" y="4104936"/>
                  <a:pt x="3198733" y="4109943"/>
                </a:cubicBezTo>
                <a:cubicBezTo>
                  <a:pt x="3191849" y="4119955"/>
                  <a:pt x="3186217" y="4133722"/>
                  <a:pt x="3176832" y="4137475"/>
                </a:cubicBezTo>
                <a:cubicBezTo>
                  <a:pt x="3151803" y="4148739"/>
                  <a:pt x="3125521" y="4156874"/>
                  <a:pt x="3099865" y="4165634"/>
                </a:cubicBezTo>
                <a:cubicBezTo>
                  <a:pt x="3106122" y="4128715"/>
                  <a:pt x="3118012" y="4095551"/>
                  <a:pt x="3164317" y="4096176"/>
                </a:cubicBezTo>
                <a:close/>
                <a:moveTo>
                  <a:pt x="329708" y="4083036"/>
                </a:moveTo>
                <a:cubicBezTo>
                  <a:pt x="320948" y="4121832"/>
                  <a:pt x="322825" y="4146235"/>
                  <a:pt x="311561" y="4160002"/>
                </a:cubicBezTo>
                <a:cubicBezTo>
                  <a:pt x="289035" y="4187534"/>
                  <a:pt x="254618" y="4188161"/>
                  <a:pt x="231467" y="4161879"/>
                </a:cubicBezTo>
                <a:cubicBezTo>
                  <a:pt x="220829" y="4148739"/>
                  <a:pt x="220204" y="4106188"/>
                  <a:pt x="225835" y="4103686"/>
                </a:cubicBezTo>
                <a:cubicBezTo>
                  <a:pt x="252116" y="4093048"/>
                  <a:pt x="282777" y="4091171"/>
                  <a:pt x="329708" y="4083036"/>
                </a:cubicBezTo>
                <a:close/>
                <a:moveTo>
                  <a:pt x="2938111" y="4076465"/>
                </a:moveTo>
                <a:cubicBezTo>
                  <a:pt x="2945620" y="4077091"/>
                  <a:pt x="2953442" y="4078342"/>
                  <a:pt x="2960951" y="4078655"/>
                </a:cubicBezTo>
                <a:cubicBezTo>
                  <a:pt x="2954067" y="4088042"/>
                  <a:pt x="2945933" y="4096802"/>
                  <a:pt x="2940927" y="4106814"/>
                </a:cubicBezTo>
                <a:cubicBezTo>
                  <a:pt x="2930915" y="4128090"/>
                  <a:pt x="2922155" y="4149364"/>
                  <a:pt x="2910266" y="4178149"/>
                </a:cubicBezTo>
                <a:cubicBezTo>
                  <a:pt x="2904009" y="4175019"/>
                  <a:pt x="2895874" y="4173769"/>
                  <a:pt x="2892119" y="4168762"/>
                </a:cubicBezTo>
                <a:cubicBezTo>
                  <a:pt x="2870219" y="4139978"/>
                  <a:pt x="2882734" y="4091796"/>
                  <a:pt x="2917149" y="4078030"/>
                </a:cubicBezTo>
                <a:cubicBezTo>
                  <a:pt x="2923406" y="4075840"/>
                  <a:pt x="2930602" y="4075840"/>
                  <a:pt x="2938111" y="4076465"/>
                </a:cubicBezTo>
                <a:close/>
                <a:moveTo>
                  <a:pt x="5202358" y="4064890"/>
                </a:moveTo>
                <a:cubicBezTo>
                  <a:pt x="5197976" y="4100556"/>
                  <a:pt x="5202358" y="4129340"/>
                  <a:pt x="5190468" y="4139978"/>
                </a:cubicBezTo>
                <a:cubicBezTo>
                  <a:pt x="5178579" y="4150617"/>
                  <a:pt x="5142285" y="4152492"/>
                  <a:pt x="5131023" y="4142482"/>
                </a:cubicBezTo>
                <a:cubicBezTo>
                  <a:pt x="5119759" y="4131843"/>
                  <a:pt x="5118508" y="4095551"/>
                  <a:pt x="5128520" y="4083036"/>
                </a:cubicBezTo>
                <a:cubicBezTo>
                  <a:pt x="5137905" y="4070522"/>
                  <a:pt x="5167316" y="4072398"/>
                  <a:pt x="5202358" y="4064890"/>
                </a:cubicBezTo>
                <a:close/>
                <a:moveTo>
                  <a:pt x="2763843" y="4053000"/>
                </a:moveTo>
                <a:cubicBezTo>
                  <a:pt x="2789498" y="4093048"/>
                  <a:pt x="2790124" y="4144984"/>
                  <a:pt x="2760088" y="4156874"/>
                </a:cubicBezTo>
                <a:cubicBezTo>
                  <a:pt x="2736309" y="4166886"/>
                  <a:pt x="2699391" y="4165009"/>
                  <a:pt x="2676864" y="4151867"/>
                </a:cubicBezTo>
                <a:cubicBezTo>
                  <a:pt x="2648080" y="4136223"/>
                  <a:pt x="2651835" y="4079282"/>
                  <a:pt x="2681244" y="4064890"/>
                </a:cubicBezTo>
                <a:cubicBezTo>
                  <a:pt x="2705023" y="4053000"/>
                  <a:pt x="2735684" y="4056755"/>
                  <a:pt x="2763843" y="4053000"/>
                </a:cubicBezTo>
                <a:close/>
                <a:moveTo>
                  <a:pt x="2491410" y="4046508"/>
                </a:moveTo>
                <a:cubicBezTo>
                  <a:pt x="2506819" y="4047681"/>
                  <a:pt x="2521993" y="4052061"/>
                  <a:pt x="2531691" y="4059258"/>
                </a:cubicBezTo>
                <a:cubicBezTo>
                  <a:pt x="2562980" y="4082410"/>
                  <a:pt x="2555470" y="4118703"/>
                  <a:pt x="2529816" y="4148112"/>
                </a:cubicBezTo>
                <a:cubicBezTo>
                  <a:pt x="2497902" y="4169389"/>
                  <a:pt x="2465363" y="4171266"/>
                  <a:pt x="2439709" y="4139978"/>
                </a:cubicBezTo>
                <a:cubicBezTo>
                  <a:pt x="2414679" y="4109943"/>
                  <a:pt x="2415930" y="4071147"/>
                  <a:pt x="2449721" y="4053000"/>
                </a:cubicBezTo>
                <a:cubicBezTo>
                  <a:pt x="2460358" y="4047369"/>
                  <a:pt x="2476001" y="4045335"/>
                  <a:pt x="2491410" y="4046508"/>
                </a:cubicBezTo>
                <a:close/>
                <a:moveTo>
                  <a:pt x="2263483" y="4013500"/>
                </a:moveTo>
                <a:cubicBezTo>
                  <a:pt x="2279205" y="4013891"/>
                  <a:pt x="2296100" y="4021400"/>
                  <a:pt x="2311431" y="4033601"/>
                </a:cubicBezTo>
                <a:cubicBezTo>
                  <a:pt x="2335210" y="4064890"/>
                  <a:pt x="2338338" y="4096802"/>
                  <a:pt x="2308303" y="4123708"/>
                </a:cubicBezTo>
                <a:cubicBezTo>
                  <a:pt x="2278892" y="4150617"/>
                  <a:pt x="2240723" y="4151242"/>
                  <a:pt x="2220699" y="4118078"/>
                </a:cubicBezTo>
                <a:cubicBezTo>
                  <a:pt x="2208184" y="4097428"/>
                  <a:pt x="2209436" y="4056128"/>
                  <a:pt x="2222576" y="4036106"/>
                </a:cubicBezTo>
                <a:cubicBezTo>
                  <a:pt x="2233213" y="4019836"/>
                  <a:pt x="2247762" y="4013109"/>
                  <a:pt x="2263483" y="4013500"/>
                </a:cubicBezTo>
                <a:close/>
                <a:moveTo>
                  <a:pt x="2042753" y="3990738"/>
                </a:moveTo>
                <a:cubicBezTo>
                  <a:pt x="2058005" y="3990425"/>
                  <a:pt x="2073336" y="3996996"/>
                  <a:pt x="2087416" y="4010449"/>
                </a:cubicBezTo>
                <a:cubicBezTo>
                  <a:pt x="2116200" y="4037358"/>
                  <a:pt x="2116200" y="4070522"/>
                  <a:pt x="2089918" y="4099306"/>
                </a:cubicBezTo>
                <a:cubicBezTo>
                  <a:pt x="2062386" y="4129340"/>
                  <a:pt x="2031099" y="4121832"/>
                  <a:pt x="2004193" y="4107439"/>
                </a:cubicBezTo>
                <a:cubicBezTo>
                  <a:pt x="1974782" y="4072398"/>
                  <a:pt x="1971027" y="4041111"/>
                  <a:pt x="1998561" y="4012327"/>
                </a:cubicBezTo>
                <a:cubicBezTo>
                  <a:pt x="2012327" y="3998247"/>
                  <a:pt x="2027501" y="3991051"/>
                  <a:pt x="2042753" y="3990738"/>
                </a:cubicBezTo>
                <a:close/>
                <a:moveTo>
                  <a:pt x="1834225" y="3980101"/>
                </a:moveTo>
                <a:cubicBezTo>
                  <a:pt x="1849478" y="3980258"/>
                  <a:pt x="1864652" y="3987297"/>
                  <a:pt x="1878418" y="4001064"/>
                </a:cubicBezTo>
                <a:cubicBezTo>
                  <a:pt x="1906576" y="4028596"/>
                  <a:pt x="1903448" y="4060510"/>
                  <a:pt x="1879044" y="4090544"/>
                </a:cubicBezTo>
                <a:cubicBezTo>
                  <a:pt x="1848383" y="4114323"/>
                  <a:pt x="1816469" y="4117451"/>
                  <a:pt x="1788937" y="4089294"/>
                </a:cubicBezTo>
                <a:cubicBezTo>
                  <a:pt x="1761404" y="4061135"/>
                  <a:pt x="1761404" y="4027971"/>
                  <a:pt x="1789563" y="4000437"/>
                </a:cubicBezTo>
                <a:cubicBezTo>
                  <a:pt x="1803642" y="3986671"/>
                  <a:pt x="1818973" y="3979945"/>
                  <a:pt x="1834225" y="3980101"/>
                </a:cubicBezTo>
                <a:close/>
                <a:moveTo>
                  <a:pt x="4050992" y="3963520"/>
                </a:moveTo>
                <a:cubicBezTo>
                  <a:pt x="4067262" y="3966648"/>
                  <a:pt x="4087912" y="3964771"/>
                  <a:pt x="4097922" y="3974157"/>
                </a:cubicBezTo>
                <a:cubicBezTo>
                  <a:pt x="4107934" y="3984168"/>
                  <a:pt x="4107934" y="4004817"/>
                  <a:pt x="4112316" y="4021088"/>
                </a:cubicBezTo>
                <a:cubicBezTo>
                  <a:pt x="4097297" y="4015456"/>
                  <a:pt x="4082280" y="4010449"/>
                  <a:pt x="4068513" y="4006069"/>
                </a:cubicBezTo>
                <a:cubicBezTo>
                  <a:pt x="4061630" y="3988548"/>
                  <a:pt x="4055998" y="3976035"/>
                  <a:pt x="4050992" y="3963520"/>
                </a:cubicBezTo>
                <a:close/>
                <a:moveTo>
                  <a:pt x="1611618" y="3958435"/>
                </a:moveTo>
                <a:cubicBezTo>
                  <a:pt x="1626714" y="3958670"/>
                  <a:pt x="1642201" y="3965396"/>
                  <a:pt x="1657532" y="3977285"/>
                </a:cubicBezTo>
                <a:cubicBezTo>
                  <a:pt x="1681309" y="4007321"/>
                  <a:pt x="1685064" y="4038608"/>
                  <a:pt x="1656905" y="4066767"/>
                </a:cubicBezTo>
                <a:cubicBezTo>
                  <a:pt x="1628748" y="4094924"/>
                  <a:pt x="1595584" y="4094924"/>
                  <a:pt x="1568675" y="4067392"/>
                </a:cubicBezTo>
                <a:cubicBezTo>
                  <a:pt x="1540518" y="4039860"/>
                  <a:pt x="1540518" y="4006695"/>
                  <a:pt x="1568050" y="3978537"/>
                </a:cubicBezTo>
                <a:cubicBezTo>
                  <a:pt x="1581817" y="3964458"/>
                  <a:pt x="1596522" y="3958200"/>
                  <a:pt x="1611618" y="3958435"/>
                </a:cubicBezTo>
                <a:close/>
                <a:moveTo>
                  <a:pt x="1389167" y="3946155"/>
                </a:moveTo>
                <a:cubicBezTo>
                  <a:pt x="1404575" y="3945685"/>
                  <a:pt x="1420062" y="3948501"/>
                  <a:pt x="1430387" y="3954759"/>
                </a:cubicBezTo>
                <a:cubicBezTo>
                  <a:pt x="1463551" y="3974783"/>
                  <a:pt x="1459796" y="4011701"/>
                  <a:pt x="1437270" y="4043615"/>
                </a:cubicBezTo>
                <a:cubicBezTo>
                  <a:pt x="1407235" y="4069270"/>
                  <a:pt x="1375322" y="4073024"/>
                  <a:pt x="1347164" y="4044865"/>
                </a:cubicBezTo>
                <a:cubicBezTo>
                  <a:pt x="1318380" y="4017333"/>
                  <a:pt x="1316503" y="3978537"/>
                  <a:pt x="1348415" y="3957261"/>
                </a:cubicBezTo>
                <a:cubicBezTo>
                  <a:pt x="1358427" y="3950378"/>
                  <a:pt x="1373758" y="3946624"/>
                  <a:pt x="1389167" y="3946155"/>
                </a:cubicBezTo>
                <a:close/>
                <a:moveTo>
                  <a:pt x="1169766" y="3924410"/>
                </a:moveTo>
                <a:cubicBezTo>
                  <a:pt x="1185096" y="3924723"/>
                  <a:pt x="1200427" y="3928165"/>
                  <a:pt x="1210752" y="3934736"/>
                </a:cubicBezTo>
                <a:cubicBezTo>
                  <a:pt x="1243916" y="3956011"/>
                  <a:pt x="1234531" y="3992304"/>
                  <a:pt x="1218261" y="4019836"/>
                </a:cubicBezTo>
                <a:cubicBezTo>
                  <a:pt x="1182593" y="4046743"/>
                  <a:pt x="1150056" y="4049871"/>
                  <a:pt x="1123148" y="4020461"/>
                </a:cubicBezTo>
                <a:cubicBezTo>
                  <a:pt x="1096241" y="3991677"/>
                  <a:pt x="1095616" y="3953508"/>
                  <a:pt x="1128780" y="3932857"/>
                </a:cubicBezTo>
                <a:cubicBezTo>
                  <a:pt x="1139104" y="3926913"/>
                  <a:pt x="1154435" y="3924097"/>
                  <a:pt x="1169766" y="3924410"/>
                </a:cubicBezTo>
                <a:close/>
                <a:moveTo>
                  <a:pt x="3681180" y="3908455"/>
                </a:moveTo>
                <a:cubicBezTo>
                  <a:pt x="3671167" y="3956636"/>
                  <a:pt x="3673045" y="3989800"/>
                  <a:pt x="3657401" y="4009199"/>
                </a:cubicBezTo>
                <a:cubicBezTo>
                  <a:pt x="3636127" y="4036106"/>
                  <a:pt x="3599833" y="4033601"/>
                  <a:pt x="3575429" y="4007321"/>
                </a:cubicBezTo>
                <a:cubicBezTo>
                  <a:pt x="3551650" y="3981665"/>
                  <a:pt x="3550400" y="3945373"/>
                  <a:pt x="3579184" y="3925349"/>
                </a:cubicBezTo>
                <a:cubicBezTo>
                  <a:pt x="3599833" y="3911582"/>
                  <a:pt x="3632997" y="3915337"/>
                  <a:pt x="3681180" y="3908455"/>
                </a:cubicBezTo>
                <a:close/>
                <a:moveTo>
                  <a:pt x="5366927" y="3893436"/>
                </a:moveTo>
                <a:cubicBezTo>
                  <a:pt x="5375687" y="3895940"/>
                  <a:pt x="5388202" y="3895313"/>
                  <a:pt x="5391957" y="3900945"/>
                </a:cubicBezTo>
                <a:cubicBezTo>
                  <a:pt x="5401342" y="3914085"/>
                  <a:pt x="5406974" y="3930981"/>
                  <a:pt x="5418238" y="3954133"/>
                </a:cubicBezTo>
                <a:cubicBezTo>
                  <a:pt x="5397589" y="3951004"/>
                  <a:pt x="5381319" y="3952256"/>
                  <a:pt x="5379442" y="3947876"/>
                </a:cubicBezTo>
                <a:cubicBezTo>
                  <a:pt x="5372558" y="3930981"/>
                  <a:pt x="5370682" y="3911582"/>
                  <a:pt x="5366927" y="3893436"/>
                </a:cubicBezTo>
                <a:close/>
                <a:moveTo>
                  <a:pt x="944421" y="3892576"/>
                </a:moveTo>
                <a:cubicBezTo>
                  <a:pt x="962489" y="3892028"/>
                  <a:pt x="981105" y="3898755"/>
                  <a:pt x="989865" y="3912835"/>
                </a:cubicBezTo>
                <a:cubicBezTo>
                  <a:pt x="1003631" y="3935987"/>
                  <a:pt x="1003006" y="3967273"/>
                  <a:pt x="1006134" y="3983543"/>
                </a:cubicBezTo>
                <a:cubicBezTo>
                  <a:pt x="971092" y="4023591"/>
                  <a:pt x="919782" y="4027971"/>
                  <a:pt x="904764" y="3999187"/>
                </a:cubicBezTo>
                <a:cubicBezTo>
                  <a:pt x="892875" y="3976660"/>
                  <a:pt x="891624" y="3939741"/>
                  <a:pt x="902262" y="3915962"/>
                </a:cubicBezTo>
                <a:cubicBezTo>
                  <a:pt x="908832" y="3900945"/>
                  <a:pt x="926352" y="3893123"/>
                  <a:pt x="944421" y="3892576"/>
                </a:cubicBezTo>
                <a:close/>
                <a:moveTo>
                  <a:pt x="3457163" y="3884050"/>
                </a:moveTo>
                <a:cubicBezTo>
                  <a:pt x="3449655" y="3931607"/>
                  <a:pt x="3452158" y="3962268"/>
                  <a:pt x="3439643" y="3985420"/>
                </a:cubicBezTo>
                <a:cubicBezTo>
                  <a:pt x="3424626" y="4013579"/>
                  <a:pt x="3366431" y="4013579"/>
                  <a:pt x="3353916" y="3984795"/>
                </a:cubicBezTo>
                <a:cubicBezTo>
                  <a:pt x="3343904" y="3961016"/>
                  <a:pt x="3343279" y="3920969"/>
                  <a:pt x="3357671" y="3904073"/>
                </a:cubicBezTo>
                <a:cubicBezTo>
                  <a:pt x="3371436" y="3887805"/>
                  <a:pt x="3409607" y="3892185"/>
                  <a:pt x="3457163" y="3884050"/>
                </a:cubicBezTo>
                <a:close/>
                <a:moveTo>
                  <a:pt x="2956414" y="3869345"/>
                </a:moveTo>
                <a:cubicBezTo>
                  <a:pt x="2971745" y="3870440"/>
                  <a:pt x="2986919" y="3874664"/>
                  <a:pt x="2996618" y="3881546"/>
                </a:cubicBezTo>
                <a:cubicBezTo>
                  <a:pt x="3028532" y="3904700"/>
                  <a:pt x="3018520" y="3940367"/>
                  <a:pt x="2999121" y="3967273"/>
                </a:cubicBezTo>
                <a:cubicBezTo>
                  <a:pt x="2963454" y="3991052"/>
                  <a:pt x="2930915" y="3993555"/>
                  <a:pt x="2905886" y="3962893"/>
                </a:cubicBezTo>
                <a:cubicBezTo>
                  <a:pt x="2881482" y="3932857"/>
                  <a:pt x="2881482" y="3894062"/>
                  <a:pt x="2915273" y="3875916"/>
                </a:cubicBezTo>
                <a:cubicBezTo>
                  <a:pt x="2925597" y="3870284"/>
                  <a:pt x="2941084" y="3868250"/>
                  <a:pt x="2956414" y="3869345"/>
                </a:cubicBezTo>
                <a:close/>
                <a:moveTo>
                  <a:pt x="511564" y="3861367"/>
                </a:moveTo>
                <a:cubicBezTo>
                  <a:pt x="526191" y="3860741"/>
                  <a:pt x="540896" y="3866529"/>
                  <a:pt x="553098" y="3879044"/>
                </a:cubicBezTo>
                <a:cubicBezTo>
                  <a:pt x="567490" y="3893436"/>
                  <a:pt x="568741" y="3921594"/>
                  <a:pt x="579380" y="3956011"/>
                </a:cubicBezTo>
                <a:cubicBezTo>
                  <a:pt x="534326" y="3959764"/>
                  <a:pt x="497407" y="3974783"/>
                  <a:pt x="473628" y="3962893"/>
                </a:cubicBezTo>
                <a:cubicBezTo>
                  <a:pt x="443592" y="3947251"/>
                  <a:pt x="447347" y="3907828"/>
                  <a:pt x="470499" y="3882173"/>
                </a:cubicBezTo>
                <a:cubicBezTo>
                  <a:pt x="482389" y="3869032"/>
                  <a:pt x="496937" y="3861993"/>
                  <a:pt x="511564" y="3861367"/>
                </a:cubicBezTo>
                <a:close/>
                <a:moveTo>
                  <a:pt x="5185306" y="3853389"/>
                </a:moveTo>
                <a:cubicBezTo>
                  <a:pt x="5196569" y="3853389"/>
                  <a:pt x="5206738" y="3854640"/>
                  <a:pt x="5212995" y="3860272"/>
                </a:cubicBezTo>
                <a:cubicBezTo>
                  <a:pt x="5224884" y="3870909"/>
                  <a:pt x="5221130" y="3899693"/>
                  <a:pt x="5226135" y="3934109"/>
                </a:cubicBezTo>
                <a:cubicBezTo>
                  <a:pt x="5191719" y="3929729"/>
                  <a:pt x="5159807" y="3933484"/>
                  <a:pt x="5152297" y="3921594"/>
                </a:cubicBezTo>
                <a:cubicBezTo>
                  <a:pt x="5142285" y="3904700"/>
                  <a:pt x="5150420" y="3877166"/>
                  <a:pt x="5151047" y="3854014"/>
                </a:cubicBezTo>
                <a:cubicBezTo>
                  <a:pt x="5161684" y="3854640"/>
                  <a:pt x="5174042" y="3853389"/>
                  <a:pt x="5185306" y="3853389"/>
                </a:cubicBezTo>
                <a:close/>
                <a:moveTo>
                  <a:pt x="354737" y="3840874"/>
                </a:moveTo>
                <a:cubicBezTo>
                  <a:pt x="344726" y="3889682"/>
                  <a:pt x="345352" y="3921594"/>
                  <a:pt x="330960" y="3942869"/>
                </a:cubicBezTo>
                <a:cubicBezTo>
                  <a:pt x="315941" y="3966023"/>
                  <a:pt x="281525" y="3968525"/>
                  <a:pt x="266508" y="3939741"/>
                </a:cubicBezTo>
                <a:cubicBezTo>
                  <a:pt x="254618" y="3916589"/>
                  <a:pt x="255871" y="3885301"/>
                  <a:pt x="251491" y="3857769"/>
                </a:cubicBezTo>
                <a:cubicBezTo>
                  <a:pt x="279023" y="3853389"/>
                  <a:pt x="306556" y="3849009"/>
                  <a:pt x="354737" y="3840874"/>
                </a:cubicBezTo>
                <a:close/>
                <a:moveTo>
                  <a:pt x="11831" y="3839622"/>
                </a:moveTo>
                <a:cubicBezTo>
                  <a:pt x="36235" y="3841500"/>
                  <a:pt x="49375" y="3842125"/>
                  <a:pt x="62517" y="3843377"/>
                </a:cubicBezTo>
                <a:cubicBezTo>
                  <a:pt x="53755" y="3866529"/>
                  <a:pt x="46873" y="3890308"/>
                  <a:pt x="36235" y="3912209"/>
                </a:cubicBezTo>
                <a:cubicBezTo>
                  <a:pt x="34358" y="3916589"/>
                  <a:pt x="19966" y="3914712"/>
                  <a:pt x="11206" y="3915962"/>
                </a:cubicBezTo>
                <a:cubicBezTo>
                  <a:pt x="11831" y="3892810"/>
                  <a:pt x="11831" y="3869032"/>
                  <a:pt x="11831" y="3839622"/>
                </a:cubicBezTo>
                <a:close/>
                <a:moveTo>
                  <a:pt x="2734980" y="3835555"/>
                </a:moveTo>
                <a:cubicBezTo>
                  <a:pt x="2750233" y="3836337"/>
                  <a:pt x="2765094" y="3844002"/>
                  <a:pt x="2778235" y="3858394"/>
                </a:cubicBezTo>
                <a:cubicBezTo>
                  <a:pt x="2805142" y="3887805"/>
                  <a:pt x="2798258" y="3919092"/>
                  <a:pt x="2777608" y="3945999"/>
                </a:cubicBezTo>
                <a:cubicBezTo>
                  <a:pt x="2743194" y="3970403"/>
                  <a:pt x="2711280" y="3972280"/>
                  <a:pt x="2684999" y="3942869"/>
                </a:cubicBezTo>
                <a:cubicBezTo>
                  <a:pt x="2658717" y="3913460"/>
                  <a:pt x="2660595" y="3880296"/>
                  <a:pt x="2689379" y="3854014"/>
                </a:cubicBezTo>
                <a:cubicBezTo>
                  <a:pt x="2704084" y="3840873"/>
                  <a:pt x="2719728" y="3834772"/>
                  <a:pt x="2734980" y="3835555"/>
                </a:cubicBezTo>
                <a:close/>
                <a:moveTo>
                  <a:pt x="2510338" y="3812794"/>
                </a:moveTo>
                <a:cubicBezTo>
                  <a:pt x="2525591" y="3812872"/>
                  <a:pt x="2540765" y="3819911"/>
                  <a:pt x="2554845" y="3833990"/>
                </a:cubicBezTo>
                <a:cubicBezTo>
                  <a:pt x="2582377" y="3862149"/>
                  <a:pt x="2582377" y="3895313"/>
                  <a:pt x="2554218" y="3923472"/>
                </a:cubicBezTo>
                <a:cubicBezTo>
                  <a:pt x="2526061" y="3951631"/>
                  <a:pt x="2494774" y="3948501"/>
                  <a:pt x="2464111" y="3923472"/>
                </a:cubicBezTo>
                <a:cubicBezTo>
                  <a:pt x="2439709" y="3892810"/>
                  <a:pt x="2436579" y="3861524"/>
                  <a:pt x="2465363" y="3833365"/>
                </a:cubicBezTo>
                <a:cubicBezTo>
                  <a:pt x="2479755" y="3819599"/>
                  <a:pt x="2495086" y="3812716"/>
                  <a:pt x="2510338" y="3812794"/>
                </a:cubicBezTo>
                <a:close/>
                <a:moveTo>
                  <a:pt x="2293050" y="3790267"/>
                </a:moveTo>
                <a:cubicBezTo>
                  <a:pt x="2308146" y="3791440"/>
                  <a:pt x="2322694" y="3799262"/>
                  <a:pt x="2335835" y="3813968"/>
                </a:cubicBezTo>
                <a:cubicBezTo>
                  <a:pt x="2362116" y="3844002"/>
                  <a:pt x="2357736" y="3874664"/>
                  <a:pt x="2332080" y="3904073"/>
                </a:cubicBezTo>
                <a:cubicBezTo>
                  <a:pt x="2302046" y="3927227"/>
                  <a:pt x="2271384" y="3929104"/>
                  <a:pt x="2242600" y="3900945"/>
                </a:cubicBezTo>
                <a:cubicBezTo>
                  <a:pt x="2214441" y="3874664"/>
                  <a:pt x="2216319" y="3830236"/>
                  <a:pt x="2246980" y="3806458"/>
                </a:cubicBezTo>
                <a:cubicBezTo>
                  <a:pt x="2262311" y="3794569"/>
                  <a:pt x="2277954" y="3789093"/>
                  <a:pt x="2293050" y="3790267"/>
                </a:cubicBezTo>
                <a:close/>
                <a:moveTo>
                  <a:pt x="4497146" y="3778299"/>
                </a:moveTo>
                <a:cubicBezTo>
                  <a:pt x="4515293" y="3781429"/>
                  <a:pt x="4539697" y="3778299"/>
                  <a:pt x="4550334" y="3788937"/>
                </a:cubicBezTo>
                <a:cubicBezTo>
                  <a:pt x="4560972" y="3799576"/>
                  <a:pt x="4558469" y="3823978"/>
                  <a:pt x="4561597" y="3842125"/>
                </a:cubicBezTo>
                <a:cubicBezTo>
                  <a:pt x="4544702" y="3837745"/>
                  <a:pt x="4527182" y="3832740"/>
                  <a:pt x="4505906" y="3827733"/>
                </a:cubicBezTo>
                <a:cubicBezTo>
                  <a:pt x="4502778" y="3808336"/>
                  <a:pt x="4499649" y="3793318"/>
                  <a:pt x="4497146" y="3778299"/>
                </a:cubicBezTo>
                <a:close/>
                <a:moveTo>
                  <a:pt x="4289165" y="3771886"/>
                </a:moveTo>
                <a:cubicBezTo>
                  <a:pt x="4297848" y="3771573"/>
                  <a:pt x="4306295" y="3772042"/>
                  <a:pt x="4306295" y="3772667"/>
                </a:cubicBezTo>
                <a:cubicBezTo>
                  <a:pt x="4311300" y="3801451"/>
                  <a:pt x="4313804" y="3831488"/>
                  <a:pt x="4316932" y="3860898"/>
                </a:cubicBezTo>
                <a:cubicBezTo>
                  <a:pt x="4300663" y="3859646"/>
                  <a:pt x="4284394" y="3857769"/>
                  <a:pt x="4253732" y="3855266"/>
                </a:cubicBezTo>
                <a:cubicBezTo>
                  <a:pt x="4259990" y="3823353"/>
                  <a:pt x="4262494" y="3798323"/>
                  <a:pt x="4270628" y="3775797"/>
                </a:cubicBezTo>
                <a:cubicBezTo>
                  <a:pt x="4271566" y="3773294"/>
                  <a:pt x="4280483" y="3772199"/>
                  <a:pt x="4289165" y="3771886"/>
                </a:cubicBezTo>
                <a:close/>
                <a:moveTo>
                  <a:pt x="2069582" y="3768757"/>
                </a:moveTo>
                <a:cubicBezTo>
                  <a:pt x="2086946" y="3769383"/>
                  <a:pt x="2103998" y="3777361"/>
                  <a:pt x="2116200" y="3792691"/>
                </a:cubicBezTo>
                <a:cubicBezTo>
                  <a:pt x="2140604" y="3823978"/>
                  <a:pt x="2138726" y="3855892"/>
                  <a:pt x="2109317" y="3882173"/>
                </a:cubicBezTo>
                <a:cubicBezTo>
                  <a:pt x="2079908" y="3909080"/>
                  <a:pt x="2048619" y="3904700"/>
                  <a:pt x="2019210" y="3879044"/>
                </a:cubicBezTo>
                <a:cubicBezTo>
                  <a:pt x="1994806" y="3848382"/>
                  <a:pt x="1992929" y="3817721"/>
                  <a:pt x="2021087" y="3788937"/>
                </a:cubicBezTo>
                <a:cubicBezTo>
                  <a:pt x="2034541" y="3774858"/>
                  <a:pt x="2052218" y="3768131"/>
                  <a:pt x="2069582" y="3768757"/>
                </a:cubicBezTo>
                <a:close/>
                <a:moveTo>
                  <a:pt x="1857925" y="3756868"/>
                </a:moveTo>
                <a:cubicBezTo>
                  <a:pt x="1872943" y="3757337"/>
                  <a:pt x="1887804" y="3764533"/>
                  <a:pt x="1902196" y="3778299"/>
                </a:cubicBezTo>
                <a:cubicBezTo>
                  <a:pt x="1927851" y="3803329"/>
                  <a:pt x="1927226" y="3842752"/>
                  <a:pt x="1897816" y="3872786"/>
                </a:cubicBezTo>
                <a:cubicBezTo>
                  <a:pt x="1872787" y="3894062"/>
                  <a:pt x="1842751" y="3897190"/>
                  <a:pt x="1812715" y="3870909"/>
                </a:cubicBezTo>
                <a:cubicBezTo>
                  <a:pt x="1782680" y="3845254"/>
                  <a:pt x="1782680" y="3801451"/>
                  <a:pt x="1812715" y="3775797"/>
                </a:cubicBezTo>
                <a:cubicBezTo>
                  <a:pt x="1827733" y="3762656"/>
                  <a:pt x="1842907" y="3756398"/>
                  <a:pt x="1857925" y="3756868"/>
                </a:cubicBezTo>
                <a:close/>
                <a:moveTo>
                  <a:pt x="1633128" y="3735280"/>
                </a:moveTo>
                <a:cubicBezTo>
                  <a:pt x="1648146" y="3735124"/>
                  <a:pt x="1663164" y="3741694"/>
                  <a:pt x="1677556" y="3755147"/>
                </a:cubicBezTo>
                <a:cubicBezTo>
                  <a:pt x="1706340" y="3782054"/>
                  <a:pt x="1705088" y="3813341"/>
                  <a:pt x="1682561" y="3844002"/>
                </a:cubicBezTo>
                <a:cubicBezTo>
                  <a:pt x="1653777" y="3870909"/>
                  <a:pt x="1623116" y="3874664"/>
                  <a:pt x="1592454" y="3850260"/>
                </a:cubicBezTo>
                <a:cubicBezTo>
                  <a:pt x="1562418" y="3825856"/>
                  <a:pt x="1560542" y="3781429"/>
                  <a:pt x="1588700" y="3755773"/>
                </a:cubicBezTo>
                <a:cubicBezTo>
                  <a:pt x="1603092" y="3742319"/>
                  <a:pt x="1618110" y="3735436"/>
                  <a:pt x="1633128" y="3735280"/>
                </a:cubicBezTo>
                <a:close/>
                <a:moveTo>
                  <a:pt x="4087598" y="3734497"/>
                </a:moveTo>
                <a:cubicBezTo>
                  <a:pt x="4100269" y="3733089"/>
                  <a:pt x="4112314" y="3738252"/>
                  <a:pt x="4122326" y="3752018"/>
                </a:cubicBezTo>
                <a:cubicBezTo>
                  <a:pt x="4136093" y="3770791"/>
                  <a:pt x="4132965" y="3800826"/>
                  <a:pt x="4141099" y="3845880"/>
                </a:cubicBezTo>
                <a:cubicBezTo>
                  <a:pt x="4096672" y="3838997"/>
                  <a:pt x="4066010" y="3842752"/>
                  <a:pt x="4047238" y="3829610"/>
                </a:cubicBezTo>
                <a:cubicBezTo>
                  <a:pt x="4020332" y="3810838"/>
                  <a:pt x="4023460" y="3782054"/>
                  <a:pt x="4049116" y="3756398"/>
                </a:cubicBezTo>
                <a:cubicBezTo>
                  <a:pt x="4061630" y="3743883"/>
                  <a:pt x="4074927" y="3735905"/>
                  <a:pt x="4087598" y="3734497"/>
                </a:cubicBezTo>
                <a:close/>
                <a:moveTo>
                  <a:pt x="1417638" y="3712988"/>
                </a:moveTo>
                <a:cubicBezTo>
                  <a:pt x="1432734" y="3714004"/>
                  <a:pt x="1447283" y="3721670"/>
                  <a:pt x="1460423" y="3736375"/>
                </a:cubicBezTo>
                <a:cubicBezTo>
                  <a:pt x="1486705" y="3765785"/>
                  <a:pt x="1482950" y="3796446"/>
                  <a:pt x="1457294" y="3825856"/>
                </a:cubicBezTo>
                <a:cubicBezTo>
                  <a:pt x="1426632" y="3849634"/>
                  <a:pt x="1395971" y="3851512"/>
                  <a:pt x="1367814" y="3823978"/>
                </a:cubicBezTo>
                <a:cubicBezTo>
                  <a:pt x="1339655" y="3797698"/>
                  <a:pt x="1341532" y="3753270"/>
                  <a:pt x="1371568" y="3729491"/>
                </a:cubicBezTo>
                <a:cubicBezTo>
                  <a:pt x="1386898" y="3717602"/>
                  <a:pt x="1402542" y="3711971"/>
                  <a:pt x="1417638" y="3712988"/>
                </a:cubicBezTo>
                <a:close/>
                <a:moveTo>
                  <a:pt x="1193232" y="3691400"/>
                </a:moveTo>
                <a:cubicBezTo>
                  <a:pt x="1208562" y="3691947"/>
                  <a:pt x="1223580" y="3699457"/>
                  <a:pt x="1237033" y="3713849"/>
                </a:cubicBezTo>
                <a:cubicBezTo>
                  <a:pt x="1263940" y="3742633"/>
                  <a:pt x="1262688" y="3775797"/>
                  <a:pt x="1233279" y="3803329"/>
                </a:cubicBezTo>
                <a:cubicBezTo>
                  <a:pt x="1204494" y="3830862"/>
                  <a:pt x="1173208" y="3826482"/>
                  <a:pt x="1143172" y="3800826"/>
                </a:cubicBezTo>
                <a:cubicBezTo>
                  <a:pt x="1120020" y="3769539"/>
                  <a:pt x="1118143" y="3737626"/>
                  <a:pt x="1147552" y="3710719"/>
                </a:cubicBezTo>
                <a:cubicBezTo>
                  <a:pt x="1162257" y="3697266"/>
                  <a:pt x="1177901" y="3690852"/>
                  <a:pt x="1193232" y="3691400"/>
                </a:cubicBezTo>
                <a:close/>
                <a:moveTo>
                  <a:pt x="971093" y="3670359"/>
                </a:moveTo>
                <a:cubicBezTo>
                  <a:pt x="986267" y="3671141"/>
                  <a:pt x="1001441" y="3678494"/>
                  <a:pt x="1016146" y="3691322"/>
                </a:cubicBezTo>
                <a:cubicBezTo>
                  <a:pt x="1038673" y="3722609"/>
                  <a:pt x="1041175" y="3753895"/>
                  <a:pt x="1011766" y="3780802"/>
                </a:cubicBezTo>
                <a:cubicBezTo>
                  <a:pt x="982982" y="3807083"/>
                  <a:pt x="949818" y="3805833"/>
                  <a:pt x="922911" y="3777674"/>
                </a:cubicBezTo>
                <a:cubicBezTo>
                  <a:pt x="896004" y="3748890"/>
                  <a:pt x="897255" y="3715726"/>
                  <a:pt x="926039" y="3688819"/>
                </a:cubicBezTo>
                <a:cubicBezTo>
                  <a:pt x="940745" y="3675366"/>
                  <a:pt x="955919" y="3669578"/>
                  <a:pt x="971093" y="3670359"/>
                </a:cubicBezTo>
                <a:close/>
                <a:moveTo>
                  <a:pt x="3416177" y="3659565"/>
                </a:moveTo>
                <a:cubicBezTo>
                  <a:pt x="3431665" y="3659253"/>
                  <a:pt x="3447777" y="3666292"/>
                  <a:pt x="3461543" y="3680059"/>
                </a:cubicBezTo>
                <a:cubicBezTo>
                  <a:pt x="3473433" y="3691947"/>
                  <a:pt x="3475310" y="3713849"/>
                  <a:pt x="3485322" y="3741381"/>
                </a:cubicBezTo>
                <a:cubicBezTo>
                  <a:pt x="3437766" y="3746387"/>
                  <a:pt x="3402099" y="3750141"/>
                  <a:pt x="3366431" y="3753895"/>
                </a:cubicBezTo>
                <a:cubicBezTo>
                  <a:pt x="3368308" y="3729491"/>
                  <a:pt x="3362051" y="3699457"/>
                  <a:pt x="3374566" y="3683187"/>
                </a:cubicBezTo>
                <a:cubicBezTo>
                  <a:pt x="3385829" y="3667544"/>
                  <a:pt x="3400691" y="3659878"/>
                  <a:pt x="3416177" y="3659565"/>
                </a:cubicBezTo>
                <a:close/>
                <a:moveTo>
                  <a:pt x="3181212" y="3658783"/>
                </a:moveTo>
                <a:cubicBezTo>
                  <a:pt x="3198733" y="3662538"/>
                  <a:pt x="3222511" y="3660660"/>
                  <a:pt x="3231271" y="3671298"/>
                </a:cubicBezTo>
                <a:cubicBezTo>
                  <a:pt x="3242535" y="3685065"/>
                  <a:pt x="3241283" y="3708217"/>
                  <a:pt x="3245037" y="3727614"/>
                </a:cubicBezTo>
                <a:cubicBezTo>
                  <a:pt x="3225013" y="3725738"/>
                  <a:pt x="3204991" y="3724486"/>
                  <a:pt x="3173077" y="3721983"/>
                </a:cubicBezTo>
                <a:cubicBezTo>
                  <a:pt x="3176832" y="3693825"/>
                  <a:pt x="3178709" y="3676303"/>
                  <a:pt x="3181212" y="3658783"/>
                </a:cubicBezTo>
                <a:close/>
                <a:moveTo>
                  <a:pt x="539800" y="3650257"/>
                </a:moveTo>
                <a:cubicBezTo>
                  <a:pt x="554662" y="3651274"/>
                  <a:pt x="569367" y="3655028"/>
                  <a:pt x="580630" y="3661286"/>
                </a:cubicBezTo>
                <a:cubicBezTo>
                  <a:pt x="608789" y="3676930"/>
                  <a:pt x="604409" y="3733871"/>
                  <a:pt x="575625" y="3748265"/>
                </a:cubicBezTo>
                <a:cubicBezTo>
                  <a:pt x="551846" y="3759527"/>
                  <a:pt x="521185" y="3755773"/>
                  <a:pt x="504290" y="3757650"/>
                </a:cubicBezTo>
                <a:cubicBezTo>
                  <a:pt x="468623" y="3718854"/>
                  <a:pt x="468623" y="3666918"/>
                  <a:pt x="498033" y="3655654"/>
                </a:cubicBezTo>
                <a:cubicBezTo>
                  <a:pt x="509921" y="3650961"/>
                  <a:pt x="524939" y="3649240"/>
                  <a:pt x="539800" y="3650257"/>
                </a:cubicBezTo>
                <a:close/>
                <a:moveTo>
                  <a:pt x="2975108" y="3636335"/>
                </a:moveTo>
                <a:cubicBezTo>
                  <a:pt x="2990360" y="3636257"/>
                  <a:pt x="3005691" y="3643140"/>
                  <a:pt x="3019770" y="3656906"/>
                </a:cubicBezTo>
                <a:cubicBezTo>
                  <a:pt x="3047929" y="3684439"/>
                  <a:pt x="3047304" y="3716977"/>
                  <a:pt x="3020397" y="3745761"/>
                </a:cubicBezTo>
                <a:cubicBezTo>
                  <a:pt x="2992238" y="3775171"/>
                  <a:pt x="2960951" y="3767037"/>
                  <a:pt x="2934670" y="3752018"/>
                </a:cubicBezTo>
                <a:cubicBezTo>
                  <a:pt x="2905886" y="3716351"/>
                  <a:pt x="2902757" y="3685065"/>
                  <a:pt x="2930915" y="3657533"/>
                </a:cubicBezTo>
                <a:cubicBezTo>
                  <a:pt x="2944681" y="3643453"/>
                  <a:pt x="2959855" y="3636413"/>
                  <a:pt x="2975108" y="3636335"/>
                </a:cubicBezTo>
                <a:close/>
                <a:moveTo>
                  <a:pt x="311718" y="3629217"/>
                </a:moveTo>
                <a:cubicBezTo>
                  <a:pt x="326266" y="3630312"/>
                  <a:pt x="339407" y="3637508"/>
                  <a:pt x="348480" y="3652526"/>
                </a:cubicBezTo>
                <a:cubicBezTo>
                  <a:pt x="361622" y="3673800"/>
                  <a:pt x="355990" y="3706339"/>
                  <a:pt x="360370" y="3754522"/>
                </a:cubicBezTo>
                <a:cubicBezTo>
                  <a:pt x="313439" y="3743883"/>
                  <a:pt x="282152" y="3744510"/>
                  <a:pt x="260251" y="3730118"/>
                </a:cubicBezTo>
                <a:cubicBezTo>
                  <a:pt x="233344" y="3712597"/>
                  <a:pt x="238976" y="3660660"/>
                  <a:pt x="266508" y="3642514"/>
                </a:cubicBezTo>
                <a:cubicBezTo>
                  <a:pt x="281213" y="3633128"/>
                  <a:pt x="297169" y="3628122"/>
                  <a:pt x="311718" y="3629217"/>
                </a:cubicBezTo>
                <a:close/>
                <a:moveTo>
                  <a:pt x="83557" y="3617171"/>
                </a:moveTo>
                <a:cubicBezTo>
                  <a:pt x="98341" y="3617171"/>
                  <a:pt x="112576" y="3620300"/>
                  <a:pt x="119460" y="3626870"/>
                </a:cubicBezTo>
                <a:cubicBezTo>
                  <a:pt x="135728" y="3642514"/>
                  <a:pt x="133852" y="3678807"/>
                  <a:pt x="140109" y="3705714"/>
                </a:cubicBezTo>
                <a:cubicBezTo>
                  <a:pt x="134477" y="3711971"/>
                  <a:pt x="128220" y="3717603"/>
                  <a:pt x="122588" y="3723861"/>
                </a:cubicBezTo>
                <a:cubicBezTo>
                  <a:pt x="95056" y="3718854"/>
                  <a:pt x="61265" y="3721983"/>
                  <a:pt x="41867" y="3706965"/>
                </a:cubicBezTo>
                <a:cubicBezTo>
                  <a:pt x="14334" y="3685690"/>
                  <a:pt x="14961" y="3645643"/>
                  <a:pt x="44370" y="3626244"/>
                </a:cubicBezTo>
                <a:cubicBezTo>
                  <a:pt x="53443" y="3620299"/>
                  <a:pt x="68774" y="3617171"/>
                  <a:pt x="83557" y="3617171"/>
                </a:cubicBezTo>
                <a:close/>
                <a:moveTo>
                  <a:pt x="2758602" y="3613182"/>
                </a:moveTo>
                <a:cubicBezTo>
                  <a:pt x="2773698" y="3614199"/>
                  <a:pt x="2788246" y="3621864"/>
                  <a:pt x="2801387" y="3636256"/>
                </a:cubicBezTo>
                <a:cubicBezTo>
                  <a:pt x="2828294" y="3665040"/>
                  <a:pt x="2824539" y="3696327"/>
                  <a:pt x="2798884" y="3725738"/>
                </a:cubicBezTo>
                <a:cubicBezTo>
                  <a:pt x="2768223" y="3750141"/>
                  <a:pt x="2737561" y="3751393"/>
                  <a:pt x="2708777" y="3724486"/>
                </a:cubicBezTo>
                <a:cubicBezTo>
                  <a:pt x="2680619" y="3698205"/>
                  <a:pt x="2681871" y="3653776"/>
                  <a:pt x="2712532" y="3629999"/>
                </a:cubicBezTo>
                <a:cubicBezTo>
                  <a:pt x="2727863" y="3617797"/>
                  <a:pt x="2743506" y="3612165"/>
                  <a:pt x="2758602" y="3613182"/>
                </a:cubicBezTo>
                <a:close/>
                <a:moveTo>
                  <a:pt x="4370746" y="3592455"/>
                </a:moveTo>
                <a:lnTo>
                  <a:pt x="4379507" y="3601840"/>
                </a:lnTo>
                <a:cubicBezTo>
                  <a:pt x="4373875" y="3611852"/>
                  <a:pt x="4370746" y="3625619"/>
                  <a:pt x="4362611" y="3630624"/>
                </a:cubicBezTo>
                <a:cubicBezTo>
                  <a:pt x="4350723" y="3637508"/>
                  <a:pt x="4335079" y="3638759"/>
                  <a:pt x="4321312" y="3643139"/>
                </a:cubicBezTo>
                <a:cubicBezTo>
                  <a:pt x="4323190" y="3633128"/>
                  <a:pt x="4321939" y="3618735"/>
                  <a:pt x="4328196" y="3613730"/>
                </a:cubicBezTo>
                <a:cubicBezTo>
                  <a:pt x="4340084" y="3603718"/>
                  <a:pt x="4356354" y="3599338"/>
                  <a:pt x="4370746" y="3592455"/>
                </a:cubicBezTo>
                <a:close/>
                <a:moveTo>
                  <a:pt x="2532396" y="3590029"/>
                </a:moveTo>
                <a:cubicBezTo>
                  <a:pt x="2547649" y="3590421"/>
                  <a:pt x="2562979" y="3597460"/>
                  <a:pt x="2577997" y="3609975"/>
                </a:cubicBezTo>
                <a:cubicBezTo>
                  <a:pt x="2603653" y="3640011"/>
                  <a:pt x="2606156" y="3670672"/>
                  <a:pt x="2579249" y="3700707"/>
                </a:cubicBezTo>
                <a:cubicBezTo>
                  <a:pt x="2552968" y="3730743"/>
                  <a:pt x="2509165" y="3730118"/>
                  <a:pt x="2483510" y="3700082"/>
                </a:cubicBezTo>
                <a:cubicBezTo>
                  <a:pt x="2457855" y="3669420"/>
                  <a:pt x="2458481" y="3637508"/>
                  <a:pt x="2487265" y="3609975"/>
                </a:cubicBezTo>
                <a:cubicBezTo>
                  <a:pt x="2501969" y="3595895"/>
                  <a:pt x="2517144" y="3589638"/>
                  <a:pt x="2532396" y="3590029"/>
                </a:cubicBezTo>
                <a:close/>
                <a:moveTo>
                  <a:pt x="4583498" y="3579939"/>
                </a:moveTo>
                <a:cubicBezTo>
                  <a:pt x="4582873" y="3596835"/>
                  <a:pt x="4587878" y="3620612"/>
                  <a:pt x="4579118" y="3628122"/>
                </a:cubicBezTo>
                <a:cubicBezTo>
                  <a:pt x="4567229" y="3638759"/>
                  <a:pt x="4544077" y="3637508"/>
                  <a:pt x="4514668" y="3643766"/>
                </a:cubicBezTo>
                <a:cubicBezTo>
                  <a:pt x="4519048" y="3618735"/>
                  <a:pt x="4517170" y="3598086"/>
                  <a:pt x="4524053" y="3594958"/>
                </a:cubicBezTo>
                <a:cubicBezTo>
                  <a:pt x="4542200" y="3586198"/>
                  <a:pt x="4563474" y="3584320"/>
                  <a:pt x="4583498" y="3579939"/>
                </a:cubicBezTo>
                <a:close/>
                <a:moveTo>
                  <a:pt x="2312214" y="3568051"/>
                </a:moveTo>
                <a:cubicBezTo>
                  <a:pt x="2328014" y="3568520"/>
                  <a:pt x="2343657" y="3575247"/>
                  <a:pt x="2356484" y="3588075"/>
                </a:cubicBezTo>
                <a:cubicBezTo>
                  <a:pt x="2384643" y="3616232"/>
                  <a:pt x="2384018" y="3657533"/>
                  <a:pt x="2353982" y="3683187"/>
                </a:cubicBezTo>
                <a:cubicBezTo>
                  <a:pt x="2323945" y="3708842"/>
                  <a:pt x="2292659" y="3708217"/>
                  <a:pt x="2264500" y="3680685"/>
                </a:cubicBezTo>
                <a:cubicBezTo>
                  <a:pt x="2236343" y="3653151"/>
                  <a:pt x="2237593" y="3611852"/>
                  <a:pt x="2267004" y="3585571"/>
                </a:cubicBezTo>
                <a:cubicBezTo>
                  <a:pt x="2280458" y="3573369"/>
                  <a:pt x="2296414" y="3567581"/>
                  <a:pt x="2312214" y="3568051"/>
                </a:cubicBezTo>
                <a:close/>
                <a:moveTo>
                  <a:pt x="2088041" y="3545290"/>
                </a:moveTo>
                <a:cubicBezTo>
                  <a:pt x="2103216" y="3545212"/>
                  <a:pt x="2118390" y="3551781"/>
                  <a:pt x="2133094" y="3564921"/>
                </a:cubicBezTo>
                <a:cubicBezTo>
                  <a:pt x="2163130" y="3591828"/>
                  <a:pt x="2163130" y="3632502"/>
                  <a:pt x="2133721" y="3660034"/>
                </a:cubicBezTo>
                <a:cubicBezTo>
                  <a:pt x="2104310" y="3686942"/>
                  <a:pt x="2073649" y="3685690"/>
                  <a:pt x="2047994" y="3664415"/>
                </a:cubicBezTo>
                <a:cubicBezTo>
                  <a:pt x="2014205" y="3633128"/>
                  <a:pt x="2013578" y="3592455"/>
                  <a:pt x="2042989" y="3565548"/>
                </a:cubicBezTo>
                <a:cubicBezTo>
                  <a:pt x="2057693" y="3552095"/>
                  <a:pt x="2072867" y="3545368"/>
                  <a:pt x="2088041" y="3545290"/>
                </a:cubicBezTo>
                <a:close/>
                <a:moveTo>
                  <a:pt x="1869188" y="3522997"/>
                </a:moveTo>
                <a:cubicBezTo>
                  <a:pt x="1886396" y="3523466"/>
                  <a:pt x="1903448" y="3531444"/>
                  <a:pt x="1916588" y="3546775"/>
                </a:cubicBezTo>
                <a:cubicBezTo>
                  <a:pt x="1942243" y="3576811"/>
                  <a:pt x="1939740" y="3607472"/>
                  <a:pt x="1917840" y="3633754"/>
                </a:cubicBezTo>
                <a:cubicBezTo>
                  <a:pt x="1885302" y="3666293"/>
                  <a:pt x="1844003" y="3665666"/>
                  <a:pt x="1817721" y="3635006"/>
                </a:cubicBezTo>
                <a:cubicBezTo>
                  <a:pt x="1792065" y="3604343"/>
                  <a:pt x="1793317" y="3573056"/>
                  <a:pt x="1820849" y="3544272"/>
                </a:cubicBezTo>
                <a:cubicBezTo>
                  <a:pt x="1834616" y="3529567"/>
                  <a:pt x="1851980" y="3522528"/>
                  <a:pt x="1869188" y="3522997"/>
                </a:cubicBezTo>
                <a:close/>
                <a:moveTo>
                  <a:pt x="1661130" y="3512985"/>
                </a:moveTo>
                <a:cubicBezTo>
                  <a:pt x="1678337" y="3514236"/>
                  <a:pt x="1695076" y="3522684"/>
                  <a:pt x="1707591" y="3538015"/>
                </a:cubicBezTo>
                <a:cubicBezTo>
                  <a:pt x="1730743" y="3565548"/>
                  <a:pt x="1727615" y="3603092"/>
                  <a:pt x="1696328" y="3631876"/>
                </a:cubicBezTo>
                <a:cubicBezTo>
                  <a:pt x="1670046" y="3652526"/>
                  <a:pt x="1639385" y="3653776"/>
                  <a:pt x="1610601" y="3626244"/>
                </a:cubicBezTo>
                <a:cubicBezTo>
                  <a:pt x="1581192" y="3598712"/>
                  <a:pt x="1582442" y="3558039"/>
                  <a:pt x="1611853" y="3531132"/>
                </a:cubicBezTo>
                <a:cubicBezTo>
                  <a:pt x="1626245" y="3517679"/>
                  <a:pt x="1643922" y="3511734"/>
                  <a:pt x="1661130" y="3512985"/>
                </a:cubicBezTo>
                <a:close/>
                <a:moveTo>
                  <a:pt x="3602336" y="3501096"/>
                </a:moveTo>
                <a:cubicBezTo>
                  <a:pt x="3624863" y="3507353"/>
                  <a:pt x="3651769" y="3507980"/>
                  <a:pt x="3668664" y="3521120"/>
                </a:cubicBezTo>
                <a:cubicBezTo>
                  <a:pt x="3676173" y="3528003"/>
                  <a:pt x="3665536" y="3558039"/>
                  <a:pt x="3662407" y="3586823"/>
                </a:cubicBezTo>
                <a:cubicBezTo>
                  <a:pt x="3639255" y="3583068"/>
                  <a:pt x="3612973" y="3583695"/>
                  <a:pt x="3611096" y="3577436"/>
                </a:cubicBezTo>
                <a:cubicBezTo>
                  <a:pt x="3603588" y="3553032"/>
                  <a:pt x="3604838" y="3526752"/>
                  <a:pt x="3602336" y="3501096"/>
                </a:cubicBezTo>
                <a:close/>
                <a:moveTo>
                  <a:pt x="1440712" y="3490771"/>
                </a:moveTo>
                <a:cubicBezTo>
                  <a:pt x="1455730" y="3492179"/>
                  <a:pt x="1470122" y="3500158"/>
                  <a:pt x="1483575" y="3514237"/>
                </a:cubicBezTo>
                <a:cubicBezTo>
                  <a:pt x="1510482" y="3542395"/>
                  <a:pt x="1506727" y="3584946"/>
                  <a:pt x="1475441" y="3608723"/>
                </a:cubicBezTo>
                <a:cubicBezTo>
                  <a:pt x="1444154" y="3632502"/>
                  <a:pt x="1413492" y="3628122"/>
                  <a:pt x="1389088" y="3604343"/>
                </a:cubicBezTo>
                <a:cubicBezTo>
                  <a:pt x="1359679" y="3571806"/>
                  <a:pt x="1362807" y="3529880"/>
                  <a:pt x="1394095" y="3506728"/>
                </a:cubicBezTo>
                <a:cubicBezTo>
                  <a:pt x="1410051" y="3494526"/>
                  <a:pt x="1425695" y="3489363"/>
                  <a:pt x="1440712" y="3490771"/>
                </a:cubicBezTo>
                <a:close/>
                <a:moveTo>
                  <a:pt x="1211691" y="3468323"/>
                </a:moveTo>
                <a:cubicBezTo>
                  <a:pt x="1226865" y="3467775"/>
                  <a:pt x="1242039" y="3473876"/>
                  <a:pt x="1257057" y="3487329"/>
                </a:cubicBezTo>
                <a:cubicBezTo>
                  <a:pt x="1287092" y="3513611"/>
                  <a:pt x="1286467" y="3557412"/>
                  <a:pt x="1256431" y="3583068"/>
                </a:cubicBezTo>
                <a:cubicBezTo>
                  <a:pt x="1225769" y="3608723"/>
                  <a:pt x="1193857" y="3608098"/>
                  <a:pt x="1166324" y="3579314"/>
                </a:cubicBezTo>
                <a:cubicBezTo>
                  <a:pt x="1138166" y="3550529"/>
                  <a:pt x="1140669" y="3519243"/>
                  <a:pt x="1166324" y="3489207"/>
                </a:cubicBezTo>
                <a:cubicBezTo>
                  <a:pt x="1181342" y="3476067"/>
                  <a:pt x="1196516" y="3468871"/>
                  <a:pt x="1211691" y="3468323"/>
                </a:cubicBezTo>
                <a:close/>
                <a:moveTo>
                  <a:pt x="3430883" y="3458859"/>
                </a:moveTo>
                <a:cubicBezTo>
                  <a:pt x="3446213" y="3459171"/>
                  <a:pt x="3461544" y="3462613"/>
                  <a:pt x="3471555" y="3469184"/>
                </a:cubicBezTo>
                <a:cubicBezTo>
                  <a:pt x="3503469" y="3490459"/>
                  <a:pt x="3497837" y="3526752"/>
                  <a:pt x="3474685" y="3557412"/>
                </a:cubicBezTo>
                <a:cubicBezTo>
                  <a:pt x="3443398" y="3580566"/>
                  <a:pt x="3411485" y="3584320"/>
                  <a:pt x="3385203" y="3554284"/>
                </a:cubicBezTo>
                <a:cubicBezTo>
                  <a:pt x="3358922" y="3525500"/>
                  <a:pt x="3357671" y="3487329"/>
                  <a:pt x="3390210" y="3467307"/>
                </a:cubicBezTo>
                <a:cubicBezTo>
                  <a:pt x="3400221" y="3461362"/>
                  <a:pt x="3415552" y="3458546"/>
                  <a:pt x="3430883" y="3458859"/>
                </a:cubicBezTo>
                <a:close/>
                <a:moveTo>
                  <a:pt x="995106" y="3446969"/>
                </a:moveTo>
                <a:cubicBezTo>
                  <a:pt x="1010202" y="3448064"/>
                  <a:pt x="1024907" y="3455730"/>
                  <a:pt x="1038673" y="3469809"/>
                </a:cubicBezTo>
                <a:cubicBezTo>
                  <a:pt x="1063702" y="3495464"/>
                  <a:pt x="1061826" y="3534260"/>
                  <a:pt x="1031165" y="3563671"/>
                </a:cubicBezTo>
                <a:cubicBezTo>
                  <a:pt x="1005509" y="3583695"/>
                  <a:pt x="975472" y="3585571"/>
                  <a:pt x="946063" y="3558039"/>
                </a:cubicBezTo>
                <a:cubicBezTo>
                  <a:pt x="917279" y="3531757"/>
                  <a:pt x="919156" y="3487329"/>
                  <a:pt x="949193" y="3463552"/>
                </a:cubicBezTo>
                <a:cubicBezTo>
                  <a:pt x="964523" y="3451350"/>
                  <a:pt x="980010" y="3445874"/>
                  <a:pt x="995106" y="3446969"/>
                </a:cubicBezTo>
                <a:close/>
                <a:moveTo>
                  <a:pt x="757481" y="3437192"/>
                </a:moveTo>
                <a:cubicBezTo>
                  <a:pt x="772577" y="3437426"/>
                  <a:pt x="788064" y="3444153"/>
                  <a:pt x="803395" y="3456043"/>
                </a:cubicBezTo>
                <a:cubicBezTo>
                  <a:pt x="827172" y="3486079"/>
                  <a:pt x="830927" y="3517365"/>
                  <a:pt x="802768" y="3545524"/>
                </a:cubicBezTo>
                <a:cubicBezTo>
                  <a:pt x="775236" y="3573681"/>
                  <a:pt x="742072" y="3573681"/>
                  <a:pt x="713913" y="3546149"/>
                </a:cubicBezTo>
                <a:cubicBezTo>
                  <a:pt x="686381" y="3518617"/>
                  <a:pt x="686381" y="3485453"/>
                  <a:pt x="713913" y="3457295"/>
                </a:cubicBezTo>
                <a:cubicBezTo>
                  <a:pt x="727680" y="3443215"/>
                  <a:pt x="742385" y="3436957"/>
                  <a:pt x="757481" y="3437192"/>
                </a:cubicBezTo>
                <a:close/>
                <a:moveTo>
                  <a:pt x="5184211" y="3428510"/>
                </a:moveTo>
                <a:cubicBezTo>
                  <a:pt x="5207363" y="3431013"/>
                  <a:pt x="5229890" y="3438523"/>
                  <a:pt x="5251164" y="3448533"/>
                </a:cubicBezTo>
                <a:cubicBezTo>
                  <a:pt x="5257423" y="3451663"/>
                  <a:pt x="5257423" y="3467307"/>
                  <a:pt x="5260551" y="3477317"/>
                </a:cubicBezTo>
                <a:cubicBezTo>
                  <a:pt x="5237399" y="3480447"/>
                  <a:pt x="5214245" y="3483575"/>
                  <a:pt x="5163561" y="3489833"/>
                </a:cubicBezTo>
                <a:cubicBezTo>
                  <a:pt x="5173573" y="3459797"/>
                  <a:pt x="5180456" y="3427884"/>
                  <a:pt x="5184211" y="3428510"/>
                </a:cubicBezTo>
                <a:close/>
                <a:moveTo>
                  <a:pt x="3208119" y="3426007"/>
                </a:moveTo>
                <a:cubicBezTo>
                  <a:pt x="3223293" y="3426320"/>
                  <a:pt x="3238780" y="3433203"/>
                  <a:pt x="3253797" y="3445405"/>
                </a:cubicBezTo>
                <a:cubicBezTo>
                  <a:pt x="3277576" y="3476067"/>
                  <a:pt x="3280704" y="3507353"/>
                  <a:pt x="3252547" y="3535512"/>
                </a:cubicBezTo>
                <a:cubicBezTo>
                  <a:pt x="3224388" y="3563044"/>
                  <a:pt x="3191224" y="3563044"/>
                  <a:pt x="3163691" y="3534885"/>
                </a:cubicBezTo>
                <a:cubicBezTo>
                  <a:pt x="3136159" y="3506728"/>
                  <a:pt x="3136784" y="3473564"/>
                  <a:pt x="3164317" y="3446030"/>
                </a:cubicBezTo>
                <a:cubicBezTo>
                  <a:pt x="3178083" y="3431952"/>
                  <a:pt x="3192945" y="3425694"/>
                  <a:pt x="3208119" y="3426007"/>
                </a:cubicBezTo>
                <a:close/>
                <a:moveTo>
                  <a:pt x="540661" y="3425773"/>
                </a:moveTo>
                <a:cubicBezTo>
                  <a:pt x="555914" y="3426946"/>
                  <a:pt x="570932" y="3431327"/>
                  <a:pt x="580630" y="3438523"/>
                </a:cubicBezTo>
                <a:cubicBezTo>
                  <a:pt x="611917" y="3461049"/>
                  <a:pt x="601906" y="3497341"/>
                  <a:pt x="582507" y="3524248"/>
                </a:cubicBezTo>
                <a:cubicBezTo>
                  <a:pt x="546841" y="3548027"/>
                  <a:pt x="514302" y="3549904"/>
                  <a:pt x="489273" y="3519243"/>
                </a:cubicBezTo>
                <a:cubicBezTo>
                  <a:pt x="464869" y="3489207"/>
                  <a:pt x="465494" y="3450410"/>
                  <a:pt x="499283" y="3432264"/>
                </a:cubicBezTo>
                <a:cubicBezTo>
                  <a:pt x="509921" y="3426632"/>
                  <a:pt x="525409" y="3424599"/>
                  <a:pt x="540661" y="3425773"/>
                </a:cubicBezTo>
                <a:close/>
                <a:moveTo>
                  <a:pt x="3000060" y="3413570"/>
                </a:moveTo>
                <a:cubicBezTo>
                  <a:pt x="3015078" y="3414118"/>
                  <a:pt x="3029783" y="3421314"/>
                  <a:pt x="3043549" y="3435393"/>
                </a:cubicBezTo>
                <a:cubicBezTo>
                  <a:pt x="3071081" y="3463552"/>
                  <a:pt x="3067953" y="3494839"/>
                  <a:pt x="3043549" y="3524875"/>
                </a:cubicBezTo>
                <a:cubicBezTo>
                  <a:pt x="3014138" y="3549904"/>
                  <a:pt x="2983478" y="3552407"/>
                  <a:pt x="2954067" y="3526125"/>
                </a:cubicBezTo>
                <a:cubicBezTo>
                  <a:pt x="2924658" y="3500471"/>
                  <a:pt x="2924658" y="3456668"/>
                  <a:pt x="2954694" y="3431638"/>
                </a:cubicBezTo>
                <a:cubicBezTo>
                  <a:pt x="2969711" y="3419124"/>
                  <a:pt x="2985042" y="3413023"/>
                  <a:pt x="3000060" y="3413570"/>
                </a:cubicBezTo>
                <a:close/>
                <a:moveTo>
                  <a:pt x="354112" y="3410364"/>
                </a:moveTo>
                <a:cubicBezTo>
                  <a:pt x="392908" y="3445405"/>
                  <a:pt x="397288" y="3496091"/>
                  <a:pt x="368504" y="3511108"/>
                </a:cubicBezTo>
                <a:cubicBezTo>
                  <a:pt x="345978" y="3522371"/>
                  <a:pt x="309059" y="3522997"/>
                  <a:pt x="285907" y="3512360"/>
                </a:cubicBezTo>
                <a:cubicBezTo>
                  <a:pt x="256496" y="3499219"/>
                  <a:pt x="255871" y="3442903"/>
                  <a:pt x="284029" y="3426006"/>
                </a:cubicBezTo>
                <a:cubicBezTo>
                  <a:pt x="306556" y="3412241"/>
                  <a:pt x="337843" y="3413492"/>
                  <a:pt x="354112" y="3410364"/>
                </a:cubicBezTo>
                <a:close/>
                <a:moveTo>
                  <a:pt x="119460" y="3390965"/>
                </a:moveTo>
                <a:cubicBezTo>
                  <a:pt x="136980" y="3395972"/>
                  <a:pt x="158254" y="3419749"/>
                  <a:pt x="160758" y="3437896"/>
                </a:cubicBezTo>
                <a:cubicBezTo>
                  <a:pt x="163261" y="3456668"/>
                  <a:pt x="148244" y="3480447"/>
                  <a:pt x="134477" y="3496716"/>
                </a:cubicBezTo>
                <a:cubicBezTo>
                  <a:pt x="127593" y="3504225"/>
                  <a:pt x="106318" y="3499844"/>
                  <a:pt x="91301" y="3501096"/>
                </a:cubicBezTo>
                <a:cubicBezTo>
                  <a:pt x="96933" y="3488581"/>
                  <a:pt x="101313" y="3476067"/>
                  <a:pt x="106944" y="3464177"/>
                </a:cubicBezTo>
                <a:cubicBezTo>
                  <a:pt x="109448" y="3459797"/>
                  <a:pt x="115705" y="3457295"/>
                  <a:pt x="117582" y="3452915"/>
                </a:cubicBezTo>
                <a:cubicBezTo>
                  <a:pt x="122588" y="3441650"/>
                  <a:pt x="125717" y="3430388"/>
                  <a:pt x="129470" y="3418498"/>
                </a:cubicBezTo>
                <a:cubicBezTo>
                  <a:pt x="116956" y="3422253"/>
                  <a:pt x="105066" y="3426633"/>
                  <a:pt x="92551" y="3429761"/>
                </a:cubicBezTo>
                <a:cubicBezTo>
                  <a:pt x="80037" y="3432890"/>
                  <a:pt x="67522" y="3435393"/>
                  <a:pt x="50627" y="3439148"/>
                </a:cubicBezTo>
                <a:cubicBezTo>
                  <a:pt x="53130" y="3426633"/>
                  <a:pt x="52505" y="3411616"/>
                  <a:pt x="57510" y="3409112"/>
                </a:cubicBezTo>
                <a:cubicBezTo>
                  <a:pt x="77534" y="3400352"/>
                  <a:pt x="101313" y="3385960"/>
                  <a:pt x="119460" y="3390965"/>
                </a:cubicBezTo>
                <a:close/>
                <a:moveTo>
                  <a:pt x="2776122" y="3390027"/>
                </a:moveTo>
                <a:cubicBezTo>
                  <a:pt x="2790593" y="3390027"/>
                  <a:pt x="2804516" y="3395972"/>
                  <a:pt x="2817031" y="3406609"/>
                </a:cubicBezTo>
                <a:cubicBezTo>
                  <a:pt x="2849568" y="3437896"/>
                  <a:pt x="2849568" y="3479821"/>
                  <a:pt x="2819534" y="3505476"/>
                </a:cubicBezTo>
                <a:cubicBezTo>
                  <a:pt x="2790124" y="3531132"/>
                  <a:pt x="2758836" y="3530505"/>
                  <a:pt x="2730052" y="3504225"/>
                </a:cubicBezTo>
                <a:cubicBezTo>
                  <a:pt x="2701268" y="3476692"/>
                  <a:pt x="2701893" y="3435393"/>
                  <a:pt x="2731929" y="3409112"/>
                </a:cubicBezTo>
                <a:cubicBezTo>
                  <a:pt x="2746634" y="3395972"/>
                  <a:pt x="2761652" y="3390027"/>
                  <a:pt x="2776122" y="3390027"/>
                </a:cubicBezTo>
                <a:close/>
                <a:moveTo>
                  <a:pt x="2555705" y="3366952"/>
                </a:moveTo>
                <a:cubicBezTo>
                  <a:pt x="2570332" y="3367030"/>
                  <a:pt x="2584254" y="3373131"/>
                  <a:pt x="2596769" y="3384082"/>
                </a:cubicBezTo>
                <a:cubicBezTo>
                  <a:pt x="2629308" y="3416621"/>
                  <a:pt x="2628683" y="3457920"/>
                  <a:pt x="2598021" y="3484201"/>
                </a:cubicBezTo>
                <a:cubicBezTo>
                  <a:pt x="2567985" y="3510481"/>
                  <a:pt x="2536698" y="3509231"/>
                  <a:pt x="2507914" y="3481699"/>
                </a:cubicBezTo>
                <a:cubicBezTo>
                  <a:pt x="2478505" y="3454165"/>
                  <a:pt x="2479755" y="3412241"/>
                  <a:pt x="2510417" y="3385960"/>
                </a:cubicBezTo>
                <a:cubicBezTo>
                  <a:pt x="2525747" y="3372819"/>
                  <a:pt x="2541078" y="3366874"/>
                  <a:pt x="2555705" y="3366952"/>
                </a:cubicBezTo>
                <a:close/>
                <a:moveTo>
                  <a:pt x="2334427" y="3344895"/>
                </a:moveTo>
                <a:cubicBezTo>
                  <a:pt x="2351479" y="3345443"/>
                  <a:pt x="2368374" y="3353108"/>
                  <a:pt x="2382140" y="3367813"/>
                </a:cubicBezTo>
                <a:cubicBezTo>
                  <a:pt x="2409047" y="3396597"/>
                  <a:pt x="2407170" y="3437896"/>
                  <a:pt x="2376508" y="3463552"/>
                </a:cubicBezTo>
                <a:cubicBezTo>
                  <a:pt x="2345847" y="3489207"/>
                  <a:pt x="2314560" y="3487955"/>
                  <a:pt x="2285776" y="3460423"/>
                </a:cubicBezTo>
                <a:cubicBezTo>
                  <a:pt x="2256365" y="3432890"/>
                  <a:pt x="2256992" y="3392842"/>
                  <a:pt x="2285776" y="3364685"/>
                </a:cubicBezTo>
                <a:cubicBezTo>
                  <a:pt x="2300168" y="3350918"/>
                  <a:pt x="2317376" y="3344348"/>
                  <a:pt x="2334427" y="3344895"/>
                </a:cubicBezTo>
                <a:close/>
                <a:moveTo>
                  <a:pt x="2114009" y="3322525"/>
                </a:moveTo>
                <a:cubicBezTo>
                  <a:pt x="2131217" y="3323229"/>
                  <a:pt x="2148112" y="3331207"/>
                  <a:pt x="2161253" y="3346538"/>
                </a:cubicBezTo>
                <a:cubicBezTo>
                  <a:pt x="2187535" y="3376573"/>
                  <a:pt x="2186909" y="3407861"/>
                  <a:pt x="2160001" y="3437270"/>
                </a:cubicBezTo>
                <a:cubicBezTo>
                  <a:pt x="2132469" y="3466680"/>
                  <a:pt x="2091796" y="3466680"/>
                  <a:pt x="2063638" y="3439148"/>
                </a:cubicBezTo>
                <a:cubicBezTo>
                  <a:pt x="2034854" y="3410364"/>
                  <a:pt x="2035479" y="3369690"/>
                  <a:pt x="2064889" y="3342158"/>
                </a:cubicBezTo>
                <a:cubicBezTo>
                  <a:pt x="2079281" y="3328391"/>
                  <a:pt x="2096801" y="3321821"/>
                  <a:pt x="2114009" y="3322525"/>
                </a:cubicBezTo>
                <a:close/>
                <a:moveTo>
                  <a:pt x="1886865" y="3299685"/>
                </a:moveTo>
                <a:cubicBezTo>
                  <a:pt x="1904073" y="3299294"/>
                  <a:pt x="1921594" y="3306177"/>
                  <a:pt x="1935986" y="3320257"/>
                </a:cubicBezTo>
                <a:cubicBezTo>
                  <a:pt x="1964770" y="3348416"/>
                  <a:pt x="1964770" y="3389089"/>
                  <a:pt x="1935986" y="3416621"/>
                </a:cubicBezTo>
                <a:cubicBezTo>
                  <a:pt x="1907828" y="3444153"/>
                  <a:pt x="1865903" y="3443528"/>
                  <a:pt x="1839621" y="3413492"/>
                </a:cubicBezTo>
                <a:cubicBezTo>
                  <a:pt x="1813342" y="3384082"/>
                  <a:pt x="1813342" y="3352796"/>
                  <a:pt x="1839621" y="3322759"/>
                </a:cubicBezTo>
                <a:cubicBezTo>
                  <a:pt x="1852762" y="3307742"/>
                  <a:pt x="1869657" y="3300077"/>
                  <a:pt x="1886865" y="3299685"/>
                </a:cubicBezTo>
                <a:close/>
                <a:moveTo>
                  <a:pt x="1679354" y="3287796"/>
                </a:moveTo>
                <a:cubicBezTo>
                  <a:pt x="1694606" y="3288031"/>
                  <a:pt x="1709780" y="3294914"/>
                  <a:pt x="1724485" y="3308367"/>
                </a:cubicBezTo>
                <a:cubicBezTo>
                  <a:pt x="1754521" y="3335901"/>
                  <a:pt x="1754521" y="3376573"/>
                  <a:pt x="1726363" y="3404732"/>
                </a:cubicBezTo>
                <a:cubicBezTo>
                  <a:pt x="1697578" y="3433516"/>
                  <a:pt x="1656905" y="3432890"/>
                  <a:pt x="1629373" y="3403480"/>
                </a:cubicBezTo>
                <a:cubicBezTo>
                  <a:pt x="1601841" y="3374696"/>
                  <a:pt x="1603092" y="3333397"/>
                  <a:pt x="1633753" y="3307115"/>
                </a:cubicBezTo>
                <a:cubicBezTo>
                  <a:pt x="1648771" y="3293975"/>
                  <a:pt x="1664102" y="3287561"/>
                  <a:pt x="1679354" y="3287796"/>
                </a:cubicBezTo>
                <a:close/>
                <a:moveTo>
                  <a:pt x="1453853" y="3266364"/>
                </a:moveTo>
                <a:cubicBezTo>
                  <a:pt x="1469027" y="3265660"/>
                  <a:pt x="1484514" y="3271448"/>
                  <a:pt x="1499845" y="3283963"/>
                </a:cubicBezTo>
                <a:cubicBezTo>
                  <a:pt x="1530506" y="3308994"/>
                  <a:pt x="1533009" y="3350293"/>
                  <a:pt x="1506727" y="3379702"/>
                </a:cubicBezTo>
                <a:cubicBezTo>
                  <a:pt x="1479821" y="3409737"/>
                  <a:pt x="1439774" y="3411616"/>
                  <a:pt x="1410990" y="3383457"/>
                </a:cubicBezTo>
                <a:cubicBezTo>
                  <a:pt x="1381579" y="3355924"/>
                  <a:pt x="1380954" y="3315252"/>
                  <a:pt x="1409738" y="3287718"/>
                </a:cubicBezTo>
                <a:cubicBezTo>
                  <a:pt x="1423817" y="3274265"/>
                  <a:pt x="1438678" y="3267069"/>
                  <a:pt x="1453853" y="3266364"/>
                </a:cubicBezTo>
                <a:close/>
                <a:moveTo>
                  <a:pt x="1223814" y="3255961"/>
                </a:moveTo>
                <a:cubicBezTo>
                  <a:pt x="1239067" y="3256118"/>
                  <a:pt x="1254241" y="3263001"/>
                  <a:pt x="1268945" y="3276455"/>
                </a:cubicBezTo>
                <a:cubicBezTo>
                  <a:pt x="1298981" y="3303987"/>
                  <a:pt x="1298356" y="3344661"/>
                  <a:pt x="1264566" y="3376573"/>
                </a:cubicBezTo>
                <a:cubicBezTo>
                  <a:pt x="1238284" y="3397849"/>
                  <a:pt x="1207622" y="3399100"/>
                  <a:pt x="1177588" y="3371568"/>
                </a:cubicBezTo>
                <a:cubicBezTo>
                  <a:pt x="1147552" y="3344036"/>
                  <a:pt x="1148178" y="3302735"/>
                  <a:pt x="1178213" y="3275829"/>
                </a:cubicBezTo>
                <a:cubicBezTo>
                  <a:pt x="1193231" y="3262375"/>
                  <a:pt x="1208562" y="3255805"/>
                  <a:pt x="1223814" y="3255961"/>
                </a:cubicBezTo>
                <a:close/>
                <a:moveTo>
                  <a:pt x="3674923" y="3253929"/>
                </a:moveTo>
                <a:cubicBezTo>
                  <a:pt x="3718097" y="3258309"/>
                  <a:pt x="3689940" y="3292098"/>
                  <a:pt x="3681180" y="3303987"/>
                </a:cubicBezTo>
                <a:cubicBezTo>
                  <a:pt x="3653021" y="3340906"/>
                  <a:pt x="3665536" y="3334024"/>
                  <a:pt x="3694945" y="3320257"/>
                </a:cubicBezTo>
                <a:cubicBezTo>
                  <a:pt x="3699325" y="3318379"/>
                  <a:pt x="3713717" y="3329642"/>
                  <a:pt x="3717472" y="3337778"/>
                </a:cubicBezTo>
                <a:cubicBezTo>
                  <a:pt x="3721227" y="3344661"/>
                  <a:pt x="3715595" y="3355298"/>
                  <a:pt x="3712467" y="3375322"/>
                </a:cubicBezTo>
                <a:cubicBezTo>
                  <a:pt x="3681805" y="3368438"/>
                  <a:pt x="3651144" y="3369065"/>
                  <a:pt x="3631745" y="3354673"/>
                </a:cubicBezTo>
                <a:cubicBezTo>
                  <a:pt x="3617980" y="3344661"/>
                  <a:pt x="3610470" y="3308994"/>
                  <a:pt x="3617980" y="3293350"/>
                </a:cubicBezTo>
                <a:cubicBezTo>
                  <a:pt x="3627365" y="3274578"/>
                  <a:pt x="3656776" y="3252051"/>
                  <a:pt x="3674923" y="3253929"/>
                </a:cubicBezTo>
                <a:close/>
                <a:moveTo>
                  <a:pt x="3452236" y="3237111"/>
                </a:moveTo>
                <a:cubicBezTo>
                  <a:pt x="3467645" y="3237033"/>
                  <a:pt x="3483132" y="3240162"/>
                  <a:pt x="3493457" y="3246419"/>
                </a:cubicBezTo>
                <a:cubicBezTo>
                  <a:pt x="3526621" y="3267069"/>
                  <a:pt x="3521616" y="3303362"/>
                  <a:pt x="3498464" y="3335274"/>
                </a:cubicBezTo>
                <a:cubicBezTo>
                  <a:pt x="3467801" y="3359678"/>
                  <a:pt x="3435889" y="3363433"/>
                  <a:pt x="3408357" y="3334649"/>
                </a:cubicBezTo>
                <a:cubicBezTo>
                  <a:pt x="3380823" y="3306490"/>
                  <a:pt x="3378946" y="3267694"/>
                  <a:pt x="3411485" y="3247045"/>
                </a:cubicBezTo>
                <a:cubicBezTo>
                  <a:pt x="3421497" y="3240475"/>
                  <a:pt x="3436827" y="3237190"/>
                  <a:pt x="3452236" y="3237111"/>
                </a:cubicBezTo>
                <a:close/>
                <a:moveTo>
                  <a:pt x="1000816" y="3234530"/>
                </a:moveTo>
                <a:cubicBezTo>
                  <a:pt x="1015208" y="3233904"/>
                  <a:pt x="1029287" y="3239222"/>
                  <a:pt x="1042427" y="3249547"/>
                </a:cubicBezTo>
                <a:cubicBezTo>
                  <a:pt x="1075591" y="3280209"/>
                  <a:pt x="1076843" y="3321509"/>
                  <a:pt x="1048059" y="3348416"/>
                </a:cubicBezTo>
                <a:cubicBezTo>
                  <a:pt x="1019275" y="3375322"/>
                  <a:pt x="987989" y="3375948"/>
                  <a:pt x="959205" y="3350293"/>
                </a:cubicBezTo>
                <a:cubicBezTo>
                  <a:pt x="929168" y="3324012"/>
                  <a:pt x="928543" y="3282086"/>
                  <a:pt x="957327" y="3255179"/>
                </a:cubicBezTo>
                <a:cubicBezTo>
                  <a:pt x="971719" y="3241726"/>
                  <a:pt x="986424" y="3235156"/>
                  <a:pt x="1000816" y="3234530"/>
                </a:cubicBezTo>
                <a:close/>
                <a:moveTo>
                  <a:pt x="784231" y="3214193"/>
                </a:moveTo>
                <a:cubicBezTo>
                  <a:pt x="799327" y="3215288"/>
                  <a:pt x="814031" y="3222954"/>
                  <a:pt x="827797" y="3237033"/>
                </a:cubicBezTo>
                <a:cubicBezTo>
                  <a:pt x="852828" y="3262689"/>
                  <a:pt x="850951" y="3301485"/>
                  <a:pt x="820289" y="3330894"/>
                </a:cubicBezTo>
                <a:cubicBezTo>
                  <a:pt x="795260" y="3350918"/>
                  <a:pt x="764599" y="3352796"/>
                  <a:pt x="735188" y="3325262"/>
                </a:cubicBezTo>
                <a:cubicBezTo>
                  <a:pt x="707031" y="3298982"/>
                  <a:pt x="708281" y="3254554"/>
                  <a:pt x="738317" y="3230777"/>
                </a:cubicBezTo>
                <a:cubicBezTo>
                  <a:pt x="753648" y="3218574"/>
                  <a:pt x="769135" y="3213098"/>
                  <a:pt x="784231" y="3214193"/>
                </a:cubicBezTo>
                <a:close/>
                <a:moveTo>
                  <a:pt x="3230802" y="3202773"/>
                </a:moveTo>
                <a:cubicBezTo>
                  <a:pt x="3246132" y="3202773"/>
                  <a:pt x="3261307" y="3209813"/>
                  <a:pt x="3275074" y="3223893"/>
                </a:cubicBezTo>
                <a:cubicBezTo>
                  <a:pt x="3303858" y="3252677"/>
                  <a:pt x="3300728" y="3283963"/>
                  <a:pt x="3275699" y="3314625"/>
                </a:cubicBezTo>
                <a:cubicBezTo>
                  <a:pt x="3245037" y="3339654"/>
                  <a:pt x="3213124" y="3342158"/>
                  <a:pt x="3184967" y="3313374"/>
                </a:cubicBezTo>
                <a:cubicBezTo>
                  <a:pt x="3156808" y="3285215"/>
                  <a:pt x="3157433" y="3252051"/>
                  <a:pt x="3185592" y="3223893"/>
                </a:cubicBezTo>
                <a:cubicBezTo>
                  <a:pt x="3199984" y="3209813"/>
                  <a:pt x="3215471" y="3202773"/>
                  <a:pt x="3230802" y="3202773"/>
                </a:cubicBezTo>
                <a:close/>
                <a:moveTo>
                  <a:pt x="5226057" y="3194091"/>
                </a:moveTo>
                <a:cubicBezTo>
                  <a:pt x="5233175" y="3194482"/>
                  <a:pt x="5240528" y="3195734"/>
                  <a:pt x="5241779" y="3198236"/>
                </a:cubicBezTo>
                <a:cubicBezTo>
                  <a:pt x="5249287" y="3212003"/>
                  <a:pt x="5250539" y="3228898"/>
                  <a:pt x="5255544" y="3252677"/>
                </a:cubicBezTo>
                <a:cubicBezTo>
                  <a:pt x="5233018" y="3248922"/>
                  <a:pt x="5209240" y="3248922"/>
                  <a:pt x="5207988" y="3243917"/>
                </a:cubicBezTo>
                <a:cubicBezTo>
                  <a:pt x="5204860" y="3228898"/>
                  <a:pt x="5208613" y="3211378"/>
                  <a:pt x="5211743" y="3195108"/>
                </a:cubicBezTo>
                <a:cubicBezTo>
                  <a:pt x="5212056" y="3194170"/>
                  <a:pt x="5218940" y="3193700"/>
                  <a:pt x="5226057" y="3194091"/>
                </a:cubicBezTo>
                <a:close/>
                <a:moveTo>
                  <a:pt x="352313" y="3192996"/>
                </a:moveTo>
                <a:cubicBezTo>
                  <a:pt x="367565" y="3194170"/>
                  <a:pt x="382583" y="3198550"/>
                  <a:pt x="392282" y="3205746"/>
                </a:cubicBezTo>
                <a:cubicBezTo>
                  <a:pt x="423570" y="3228273"/>
                  <a:pt x="413558" y="3264566"/>
                  <a:pt x="394159" y="3291473"/>
                </a:cubicBezTo>
                <a:cubicBezTo>
                  <a:pt x="358492" y="3315252"/>
                  <a:pt x="325953" y="3317127"/>
                  <a:pt x="300924" y="3285841"/>
                </a:cubicBezTo>
                <a:cubicBezTo>
                  <a:pt x="276520" y="3256431"/>
                  <a:pt x="277145" y="3217635"/>
                  <a:pt x="310936" y="3199488"/>
                </a:cubicBezTo>
                <a:cubicBezTo>
                  <a:pt x="321573" y="3193857"/>
                  <a:pt x="337060" y="3191823"/>
                  <a:pt x="352313" y="3192996"/>
                </a:cubicBezTo>
                <a:close/>
                <a:moveTo>
                  <a:pt x="555679" y="3192527"/>
                </a:moveTo>
                <a:cubicBezTo>
                  <a:pt x="570931" y="3191823"/>
                  <a:pt x="586575" y="3197924"/>
                  <a:pt x="601279" y="3210753"/>
                </a:cubicBezTo>
                <a:cubicBezTo>
                  <a:pt x="631941" y="3237659"/>
                  <a:pt x="625058" y="3268946"/>
                  <a:pt x="612544" y="3295227"/>
                </a:cubicBezTo>
                <a:cubicBezTo>
                  <a:pt x="577502" y="3326514"/>
                  <a:pt x="546214" y="3330894"/>
                  <a:pt x="516805" y="3304613"/>
                </a:cubicBezTo>
                <a:cubicBezTo>
                  <a:pt x="487395" y="3278331"/>
                  <a:pt x="486143" y="3244542"/>
                  <a:pt x="512425" y="3215133"/>
                </a:cubicBezTo>
                <a:cubicBezTo>
                  <a:pt x="525565" y="3200740"/>
                  <a:pt x="540427" y="3193231"/>
                  <a:pt x="555679" y="3192527"/>
                </a:cubicBezTo>
                <a:close/>
                <a:moveTo>
                  <a:pt x="3013278" y="3180404"/>
                </a:moveTo>
                <a:cubicBezTo>
                  <a:pt x="3030408" y="3181499"/>
                  <a:pt x="3046990" y="3189790"/>
                  <a:pt x="3059192" y="3205121"/>
                </a:cubicBezTo>
                <a:cubicBezTo>
                  <a:pt x="3083596" y="3236407"/>
                  <a:pt x="3079842" y="3266443"/>
                  <a:pt x="3052934" y="3295853"/>
                </a:cubicBezTo>
                <a:cubicBezTo>
                  <a:pt x="3022900" y="3319632"/>
                  <a:pt x="2992863" y="3320882"/>
                  <a:pt x="2963454" y="3293975"/>
                </a:cubicBezTo>
                <a:cubicBezTo>
                  <a:pt x="2934043" y="3267069"/>
                  <a:pt x="2935295" y="3225770"/>
                  <a:pt x="2964079" y="3198863"/>
                </a:cubicBezTo>
                <a:cubicBezTo>
                  <a:pt x="2978471" y="3185410"/>
                  <a:pt x="2996149" y="3179309"/>
                  <a:pt x="3013278" y="3180404"/>
                </a:cubicBezTo>
                <a:close/>
                <a:moveTo>
                  <a:pt x="2797163" y="3168123"/>
                </a:moveTo>
                <a:cubicBezTo>
                  <a:pt x="2814371" y="3167888"/>
                  <a:pt x="2831736" y="3175084"/>
                  <a:pt x="2845815" y="3189476"/>
                </a:cubicBezTo>
                <a:cubicBezTo>
                  <a:pt x="2871470" y="3215758"/>
                  <a:pt x="2872095" y="3253302"/>
                  <a:pt x="2847066" y="3280209"/>
                </a:cubicBezTo>
                <a:cubicBezTo>
                  <a:pt x="2819534" y="3310245"/>
                  <a:pt x="2778235" y="3310870"/>
                  <a:pt x="2750701" y="3282086"/>
                </a:cubicBezTo>
                <a:cubicBezTo>
                  <a:pt x="2723795" y="3252677"/>
                  <a:pt x="2723169" y="3221390"/>
                  <a:pt x="2749451" y="3191354"/>
                </a:cubicBezTo>
                <a:cubicBezTo>
                  <a:pt x="2762904" y="3176023"/>
                  <a:pt x="2779956" y="3168358"/>
                  <a:pt x="2797163" y="3168123"/>
                </a:cubicBezTo>
                <a:close/>
                <a:moveTo>
                  <a:pt x="127672" y="3161944"/>
                </a:moveTo>
                <a:cubicBezTo>
                  <a:pt x="145427" y="3162414"/>
                  <a:pt x="163261" y="3170079"/>
                  <a:pt x="170770" y="3184471"/>
                </a:cubicBezTo>
                <a:cubicBezTo>
                  <a:pt x="182658" y="3207623"/>
                  <a:pt x="180156" y="3238910"/>
                  <a:pt x="182658" y="3255179"/>
                </a:cubicBezTo>
                <a:cubicBezTo>
                  <a:pt x="146366" y="3291473"/>
                  <a:pt x="95056" y="3293350"/>
                  <a:pt x="82541" y="3264566"/>
                </a:cubicBezTo>
                <a:cubicBezTo>
                  <a:pt x="72529" y="3241414"/>
                  <a:pt x="73154" y="3205121"/>
                  <a:pt x="85044" y="3182594"/>
                </a:cubicBezTo>
                <a:cubicBezTo>
                  <a:pt x="92240" y="3168202"/>
                  <a:pt x="109917" y="3161475"/>
                  <a:pt x="127672" y="3161944"/>
                </a:cubicBezTo>
                <a:close/>
                <a:moveTo>
                  <a:pt x="2576746" y="3144502"/>
                </a:moveTo>
                <a:cubicBezTo>
                  <a:pt x="2593954" y="3144580"/>
                  <a:pt x="2611162" y="3151932"/>
                  <a:pt x="2624928" y="3166324"/>
                </a:cubicBezTo>
                <a:cubicBezTo>
                  <a:pt x="2652460" y="3195108"/>
                  <a:pt x="2650582" y="3236407"/>
                  <a:pt x="2621173" y="3263314"/>
                </a:cubicBezTo>
                <a:cubicBezTo>
                  <a:pt x="2592389" y="3290221"/>
                  <a:pt x="2549838" y="3287718"/>
                  <a:pt x="2524809" y="3257057"/>
                </a:cubicBezTo>
                <a:cubicBezTo>
                  <a:pt x="2499779" y="3226395"/>
                  <a:pt x="2501032" y="3195108"/>
                  <a:pt x="2528564" y="3166324"/>
                </a:cubicBezTo>
                <a:cubicBezTo>
                  <a:pt x="2542330" y="3151620"/>
                  <a:pt x="2559538" y="3144424"/>
                  <a:pt x="2576746" y="3144502"/>
                </a:cubicBezTo>
                <a:close/>
                <a:moveTo>
                  <a:pt x="2354060" y="3121662"/>
                </a:moveTo>
                <a:cubicBezTo>
                  <a:pt x="2371346" y="3121427"/>
                  <a:pt x="2388710" y="3128154"/>
                  <a:pt x="2402790" y="3141920"/>
                </a:cubicBezTo>
                <a:cubicBezTo>
                  <a:pt x="2430947" y="3169452"/>
                  <a:pt x="2431574" y="3210753"/>
                  <a:pt x="2404040" y="3238910"/>
                </a:cubicBezTo>
                <a:cubicBezTo>
                  <a:pt x="2376508" y="3267694"/>
                  <a:pt x="2335210" y="3268321"/>
                  <a:pt x="2307051" y="3240162"/>
                </a:cubicBezTo>
                <a:cubicBezTo>
                  <a:pt x="2278892" y="3212630"/>
                  <a:pt x="2278267" y="3171330"/>
                  <a:pt x="2305799" y="3143172"/>
                </a:cubicBezTo>
                <a:cubicBezTo>
                  <a:pt x="2319565" y="3129093"/>
                  <a:pt x="2336773" y="3121897"/>
                  <a:pt x="2354060" y="3121662"/>
                </a:cubicBezTo>
                <a:close/>
                <a:moveTo>
                  <a:pt x="2130436" y="3097727"/>
                </a:moveTo>
                <a:cubicBezTo>
                  <a:pt x="2147018" y="3097493"/>
                  <a:pt x="2164069" y="3104376"/>
                  <a:pt x="2181277" y="3118143"/>
                </a:cubicBezTo>
                <a:cubicBezTo>
                  <a:pt x="2208809" y="3148803"/>
                  <a:pt x="2213191" y="3183219"/>
                  <a:pt x="2185032" y="3215133"/>
                </a:cubicBezTo>
                <a:cubicBezTo>
                  <a:pt x="2157498" y="3247045"/>
                  <a:pt x="2121832" y="3249547"/>
                  <a:pt x="2088042" y="3223267"/>
                </a:cubicBezTo>
                <a:cubicBezTo>
                  <a:pt x="2055504" y="3197611"/>
                  <a:pt x="2052999" y="3148803"/>
                  <a:pt x="2082410" y="3120019"/>
                </a:cubicBezTo>
                <a:cubicBezTo>
                  <a:pt x="2097741" y="3105314"/>
                  <a:pt x="2113854" y="3097962"/>
                  <a:pt x="2130436" y="3097727"/>
                </a:cubicBezTo>
                <a:close/>
                <a:moveTo>
                  <a:pt x="1915415" y="3075983"/>
                </a:moveTo>
                <a:cubicBezTo>
                  <a:pt x="1933014" y="3077313"/>
                  <a:pt x="1950378" y="3085604"/>
                  <a:pt x="1963519" y="3099996"/>
                </a:cubicBezTo>
                <a:cubicBezTo>
                  <a:pt x="1989801" y="3133786"/>
                  <a:pt x="1989174" y="3166950"/>
                  <a:pt x="1959139" y="3198236"/>
                </a:cubicBezTo>
                <a:cubicBezTo>
                  <a:pt x="1930355" y="3228273"/>
                  <a:pt x="1882172" y="3224518"/>
                  <a:pt x="1856518" y="3191354"/>
                </a:cubicBezTo>
                <a:cubicBezTo>
                  <a:pt x="1830236" y="3156312"/>
                  <a:pt x="1835241" y="3122523"/>
                  <a:pt x="1865903" y="3093739"/>
                </a:cubicBezTo>
                <a:cubicBezTo>
                  <a:pt x="1879982" y="3080285"/>
                  <a:pt x="1897816" y="3074654"/>
                  <a:pt x="1915415" y="3075983"/>
                </a:cubicBezTo>
                <a:close/>
                <a:moveTo>
                  <a:pt x="1679511" y="3064876"/>
                </a:moveTo>
                <a:cubicBezTo>
                  <a:pt x="1695858" y="3065423"/>
                  <a:pt x="1712284" y="3073089"/>
                  <a:pt x="1728240" y="3086855"/>
                </a:cubicBezTo>
                <a:cubicBezTo>
                  <a:pt x="1755773" y="3119394"/>
                  <a:pt x="1757024" y="3152558"/>
                  <a:pt x="1728240" y="3183846"/>
                </a:cubicBezTo>
                <a:cubicBezTo>
                  <a:pt x="1700083" y="3215133"/>
                  <a:pt x="1653152" y="3214506"/>
                  <a:pt x="1626245" y="3181967"/>
                </a:cubicBezTo>
                <a:cubicBezTo>
                  <a:pt x="1598712" y="3149430"/>
                  <a:pt x="1600589" y="3114388"/>
                  <a:pt x="1631250" y="3085604"/>
                </a:cubicBezTo>
                <a:cubicBezTo>
                  <a:pt x="1646894" y="3070899"/>
                  <a:pt x="1663163" y="3064328"/>
                  <a:pt x="1679511" y="3064876"/>
                </a:cubicBezTo>
                <a:close/>
                <a:moveTo>
                  <a:pt x="1470200" y="3055333"/>
                </a:moveTo>
                <a:cubicBezTo>
                  <a:pt x="1487487" y="3056037"/>
                  <a:pt x="1504538" y="3063703"/>
                  <a:pt x="1517991" y="3078095"/>
                </a:cubicBezTo>
                <a:cubicBezTo>
                  <a:pt x="1544898" y="3106879"/>
                  <a:pt x="1543021" y="3148178"/>
                  <a:pt x="1514236" y="3175084"/>
                </a:cubicBezTo>
                <a:cubicBezTo>
                  <a:pt x="1485453" y="3201991"/>
                  <a:pt x="1444154" y="3200114"/>
                  <a:pt x="1417247" y="3171330"/>
                </a:cubicBezTo>
                <a:cubicBezTo>
                  <a:pt x="1390340" y="3142546"/>
                  <a:pt x="1392216" y="3101247"/>
                  <a:pt x="1421001" y="3074340"/>
                </a:cubicBezTo>
                <a:cubicBezTo>
                  <a:pt x="1435393" y="3060887"/>
                  <a:pt x="1452914" y="3054629"/>
                  <a:pt x="1470200" y="3055333"/>
                </a:cubicBezTo>
                <a:close/>
                <a:moveTo>
                  <a:pt x="1248218" y="3033667"/>
                </a:moveTo>
                <a:cubicBezTo>
                  <a:pt x="1263471" y="3033980"/>
                  <a:pt x="1278645" y="3040863"/>
                  <a:pt x="1293349" y="3054318"/>
                </a:cubicBezTo>
                <a:cubicBezTo>
                  <a:pt x="1322760" y="3081223"/>
                  <a:pt x="1322760" y="3122523"/>
                  <a:pt x="1293976" y="3150680"/>
                </a:cubicBezTo>
                <a:cubicBezTo>
                  <a:pt x="1265192" y="3178839"/>
                  <a:pt x="1224519" y="3178214"/>
                  <a:pt x="1196985" y="3148803"/>
                </a:cubicBezTo>
                <a:cubicBezTo>
                  <a:pt x="1169453" y="3119394"/>
                  <a:pt x="1171330" y="3078095"/>
                  <a:pt x="1202617" y="3052439"/>
                </a:cubicBezTo>
                <a:cubicBezTo>
                  <a:pt x="1217635" y="3039611"/>
                  <a:pt x="1232966" y="3033354"/>
                  <a:pt x="1248218" y="3033667"/>
                </a:cubicBezTo>
                <a:close/>
                <a:moveTo>
                  <a:pt x="3691816" y="3033119"/>
                </a:moveTo>
                <a:cubicBezTo>
                  <a:pt x="3699482" y="3033667"/>
                  <a:pt x="3707460" y="3034919"/>
                  <a:pt x="3714969" y="3034919"/>
                </a:cubicBezTo>
                <a:cubicBezTo>
                  <a:pt x="3709337" y="3047433"/>
                  <a:pt x="3703707" y="3059948"/>
                  <a:pt x="3699325" y="3072463"/>
                </a:cubicBezTo>
                <a:cubicBezTo>
                  <a:pt x="3694945" y="3070585"/>
                  <a:pt x="3690565" y="3069335"/>
                  <a:pt x="3686185" y="3067457"/>
                </a:cubicBezTo>
                <a:cubicBezTo>
                  <a:pt x="3680553" y="3081223"/>
                  <a:pt x="3675548" y="3095616"/>
                  <a:pt x="3669916" y="3109382"/>
                </a:cubicBezTo>
                <a:cubicBezTo>
                  <a:pt x="3665536" y="3118768"/>
                  <a:pt x="3660529" y="3127528"/>
                  <a:pt x="3655524" y="3136288"/>
                </a:cubicBezTo>
                <a:cubicBezTo>
                  <a:pt x="3649267" y="3128780"/>
                  <a:pt x="3640507" y="3121271"/>
                  <a:pt x="3638003" y="3112511"/>
                </a:cubicBezTo>
                <a:cubicBezTo>
                  <a:pt x="3628617" y="3078720"/>
                  <a:pt x="3636752" y="3049936"/>
                  <a:pt x="3670541" y="3035544"/>
                </a:cubicBezTo>
                <a:cubicBezTo>
                  <a:pt x="3676798" y="3032728"/>
                  <a:pt x="3684151" y="3032572"/>
                  <a:pt x="3691816" y="3033119"/>
                </a:cubicBezTo>
                <a:close/>
                <a:moveTo>
                  <a:pt x="1029287" y="3013331"/>
                </a:moveTo>
                <a:cubicBezTo>
                  <a:pt x="1046651" y="3014582"/>
                  <a:pt x="1063389" y="3023030"/>
                  <a:pt x="1075591" y="3038673"/>
                </a:cubicBezTo>
                <a:cubicBezTo>
                  <a:pt x="1100621" y="3070585"/>
                  <a:pt x="1096241" y="3101247"/>
                  <a:pt x="1068709" y="3130031"/>
                </a:cubicBezTo>
                <a:cubicBezTo>
                  <a:pt x="1038047" y="3154435"/>
                  <a:pt x="1007386" y="3155060"/>
                  <a:pt x="977977" y="3127528"/>
                </a:cubicBezTo>
                <a:cubicBezTo>
                  <a:pt x="948566" y="3099370"/>
                  <a:pt x="949193" y="3058697"/>
                  <a:pt x="979227" y="3031164"/>
                </a:cubicBezTo>
                <a:cubicBezTo>
                  <a:pt x="993933" y="3018023"/>
                  <a:pt x="1011923" y="3012079"/>
                  <a:pt x="1029287" y="3013331"/>
                </a:cubicBezTo>
                <a:close/>
                <a:moveTo>
                  <a:pt x="3474685" y="3003709"/>
                </a:moveTo>
                <a:cubicBezTo>
                  <a:pt x="3489859" y="3003787"/>
                  <a:pt x="3505033" y="3010827"/>
                  <a:pt x="3519112" y="3024907"/>
                </a:cubicBezTo>
                <a:cubicBezTo>
                  <a:pt x="3547897" y="3053065"/>
                  <a:pt x="3544142" y="3084977"/>
                  <a:pt x="3519738" y="3115014"/>
                </a:cubicBezTo>
                <a:cubicBezTo>
                  <a:pt x="3489077" y="3139418"/>
                  <a:pt x="3457790" y="3142546"/>
                  <a:pt x="3429631" y="3113762"/>
                </a:cubicBezTo>
                <a:cubicBezTo>
                  <a:pt x="3402099" y="3084977"/>
                  <a:pt x="3402099" y="3052439"/>
                  <a:pt x="3430257" y="3024281"/>
                </a:cubicBezTo>
                <a:cubicBezTo>
                  <a:pt x="3444336" y="3010514"/>
                  <a:pt x="3459510" y="3003631"/>
                  <a:pt x="3474685" y="3003709"/>
                </a:cubicBezTo>
                <a:close/>
                <a:moveTo>
                  <a:pt x="804490" y="2992212"/>
                </a:moveTo>
                <a:cubicBezTo>
                  <a:pt x="819664" y="2992681"/>
                  <a:pt x="834682" y="2999877"/>
                  <a:pt x="849074" y="3013644"/>
                </a:cubicBezTo>
                <a:cubicBezTo>
                  <a:pt x="875355" y="3038673"/>
                  <a:pt x="874728" y="3077470"/>
                  <a:pt x="845319" y="3108130"/>
                </a:cubicBezTo>
                <a:cubicBezTo>
                  <a:pt x="819664" y="3130031"/>
                  <a:pt x="789003" y="3132535"/>
                  <a:pt x="758967" y="3106879"/>
                </a:cubicBezTo>
                <a:cubicBezTo>
                  <a:pt x="728930" y="3080597"/>
                  <a:pt x="728930" y="3037421"/>
                  <a:pt x="758967" y="3011140"/>
                </a:cubicBezTo>
                <a:cubicBezTo>
                  <a:pt x="773985" y="2998000"/>
                  <a:pt x="789315" y="2991742"/>
                  <a:pt x="804490" y="2992212"/>
                </a:cubicBezTo>
                <a:close/>
                <a:moveTo>
                  <a:pt x="3252233" y="2980401"/>
                </a:moveTo>
                <a:cubicBezTo>
                  <a:pt x="3267408" y="2980166"/>
                  <a:pt x="3282582" y="2986737"/>
                  <a:pt x="3296974" y="3000503"/>
                </a:cubicBezTo>
                <a:cubicBezTo>
                  <a:pt x="3325758" y="3028036"/>
                  <a:pt x="3324507" y="3059323"/>
                  <a:pt x="3301355" y="3089984"/>
                </a:cubicBezTo>
                <a:cubicBezTo>
                  <a:pt x="3272571" y="3117516"/>
                  <a:pt x="3241908" y="3121271"/>
                  <a:pt x="3210621" y="3096242"/>
                </a:cubicBezTo>
                <a:cubicBezTo>
                  <a:pt x="3180587" y="3071837"/>
                  <a:pt x="3178709" y="3028036"/>
                  <a:pt x="3207493" y="3001128"/>
                </a:cubicBezTo>
                <a:cubicBezTo>
                  <a:pt x="3221885" y="2987674"/>
                  <a:pt x="3237059" y="2980635"/>
                  <a:pt x="3252233" y="2980401"/>
                </a:cubicBezTo>
                <a:close/>
                <a:moveTo>
                  <a:pt x="584072" y="2970623"/>
                </a:moveTo>
                <a:cubicBezTo>
                  <a:pt x="599403" y="2971718"/>
                  <a:pt x="614734" y="2979540"/>
                  <a:pt x="629438" y="2992995"/>
                </a:cubicBezTo>
                <a:cubicBezTo>
                  <a:pt x="651965" y="3024907"/>
                  <a:pt x="653217" y="3056193"/>
                  <a:pt x="623806" y="3082475"/>
                </a:cubicBezTo>
                <a:cubicBezTo>
                  <a:pt x="594397" y="3109382"/>
                  <a:pt x="561233" y="3107504"/>
                  <a:pt x="534326" y="3078095"/>
                </a:cubicBezTo>
                <a:cubicBezTo>
                  <a:pt x="507418" y="3048685"/>
                  <a:pt x="509295" y="3015521"/>
                  <a:pt x="538706" y="2988613"/>
                </a:cubicBezTo>
                <a:cubicBezTo>
                  <a:pt x="553411" y="2975160"/>
                  <a:pt x="568741" y="2969528"/>
                  <a:pt x="584072" y="2970623"/>
                </a:cubicBezTo>
                <a:close/>
                <a:moveTo>
                  <a:pt x="359196" y="2959830"/>
                </a:moveTo>
                <a:cubicBezTo>
                  <a:pt x="374605" y="2959830"/>
                  <a:pt x="390092" y="2962958"/>
                  <a:pt x="400416" y="2969216"/>
                </a:cubicBezTo>
                <a:cubicBezTo>
                  <a:pt x="434832" y="2990491"/>
                  <a:pt x="424820" y="3026784"/>
                  <a:pt x="410428" y="3053691"/>
                </a:cubicBezTo>
                <a:cubicBezTo>
                  <a:pt x="374762" y="3082475"/>
                  <a:pt x="342223" y="3085604"/>
                  <a:pt x="314691" y="3056819"/>
                </a:cubicBezTo>
                <a:cubicBezTo>
                  <a:pt x="287157" y="3028036"/>
                  <a:pt x="285907" y="2989865"/>
                  <a:pt x="318444" y="2969216"/>
                </a:cubicBezTo>
                <a:cubicBezTo>
                  <a:pt x="328456" y="2962958"/>
                  <a:pt x="343787" y="2959830"/>
                  <a:pt x="359196" y="2959830"/>
                </a:cubicBezTo>
                <a:close/>
                <a:moveTo>
                  <a:pt x="3032050" y="2957796"/>
                </a:moveTo>
                <a:cubicBezTo>
                  <a:pt x="3048085" y="2958108"/>
                  <a:pt x="3064198" y="2964835"/>
                  <a:pt x="3077965" y="2977976"/>
                </a:cubicBezTo>
                <a:cubicBezTo>
                  <a:pt x="3106749" y="3006760"/>
                  <a:pt x="3106749" y="3047433"/>
                  <a:pt x="3076088" y="3074340"/>
                </a:cubicBezTo>
                <a:cubicBezTo>
                  <a:pt x="3046052" y="3100622"/>
                  <a:pt x="3014765" y="3099996"/>
                  <a:pt x="2985354" y="3072463"/>
                </a:cubicBezTo>
                <a:cubicBezTo>
                  <a:pt x="2955945" y="3044931"/>
                  <a:pt x="2956570" y="3003632"/>
                  <a:pt x="2986606" y="2976099"/>
                </a:cubicBezTo>
                <a:cubicBezTo>
                  <a:pt x="3000059" y="2963584"/>
                  <a:pt x="3016016" y="2957483"/>
                  <a:pt x="3032050" y="2957796"/>
                </a:cubicBezTo>
                <a:close/>
                <a:moveTo>
                  <a:pt x="148008" y="2951304"/>
                </a:moveTo>
                <a:cubicBezTo>
                  <a:pt x="162948" y="2951226"/>
                  <a:pt x="177966" y="2953885"/>
                  <a:pt x="189543" y="2959204"/>
                </a:cubicBezTo>
                <a:cubicBezTo>
                  <a:pt x="218326" y="2972971"/>
                  <a:pt x="218952" y="3028661"/>
                  <a:pt x="190168" y="3045556"/>
                </a:cubicBezTo>
                <a:cubicBezTo>
                  <a:pt x="167641" y="3058697"/>
                  <a:pt x="136354" y="3057445"/>
                  <a:pt x="120085" y="3060575"/>
                </a:cubicBezTo>
                <a:cubicBezTo>
                  <a:pt x="81914" y="3025532"/>
                  <a:pt x="78159" y="2974221"/>
                  <a:pt x="106944" y="2959829"/>
                </a:cubicBezTo>
                <a:cubicBezTo>
                  <a:pt x="118207" y="2954198"/>
                  <a:pt x="133068" y="2951382"/>
                  <a:pt x="148008" y="2951304"/>
                </a:cubicBezTo>
                <a:close/>
                <a:moveTo>
                  <a:pt x="4861954" y="2950444"/>
                </a:moveTo>
                <a:cubicBezTo>
                  <a:pt x="4861329" y="2969216"/>
                  <a:pt x="4861329" y="2987988"/>
                  <a:pt x="4860702" y="3012392"/>
                </a:cubicBezTo>
                <a:cubicBezTo>
                  <a:pt x="4835672" y="3014269"/>
                  <a:pt x="4819403" y="3014895"/>
                  <a:pt x="4803760" y="3016147"/>
                </a:cubicBezTo>
                <a:cubicBezTo>
                  <a:pt x="4810018" y="2997375"/>
                  <a:pt x="4813771" y="2976725"/>
                  <a:pt x="4825035" y="2961081"/>
                </a:cubicBezTo>
                <a:cubicBezTo>
                  <a:pt x="4831293" y="2952946"/>
                  <a:pt x="4849439" y="2953572"/>
                  <a:pt x="4861954" y="2950444"/>
                </a:cubicBezTo>
                <a:close/>
                <a:moveTo>
                  <a:pt x="2821332" y="2944890"/>
                </a:moveTo>
                <a:cubicBezTo>
                  <a:pt x="2836584" y="2945125"/>
                  <a:pt x="2851758" y="2952008"/>
                  <a:pt x="2866463" y="2965461"/>
                </a:cubicBezTo>
                <a:cubicBezTo>
                  <a:pt x="2895874" y="2992368"/>
                  <a:pt x="2895874" y="3033667"/>
                  <a:pt x="2867715" y="3061825"/>
                </a:cubicBezTo>
                <a:cubicBezTo>
                  <a:pt x="2839556" y="3089984"/>
                  <a:pt x="2798884" y="3089359"/>
                  <a:pt x="2771351" y="3060575"/>
                </a:cubicBezTo>
                <a:cubicBezTo>
                  <a:pt x="2743819" y="3031791"/>
                  <a:pt x="2745071" y="2990491"/>
                  <a:pt x="2775731" y="2964211"/>
                </a:cubicBezTo>
                <a:cubicBezTo>
                  <a:pt x="2790749" y="2951070"/>
                  <a:pt x="2806079" y="2944656"/>
                  <a:pt x="2821332" y="2944890"/>
                </a:cubicBezTo>
                <a:close/>
                <a:moveTo>
                  <a:pt x="2594658" y="2921738"/>
                </a:moveTo>
                <a:cubicBezTo>
                  <a:pt x="2613352" y="2920564"/>
                  <a:pt x="2632437" y="2927291"/>
                  <a:pt x="2646829" y="2942309"/>
                </a:cubicBezTo>
                <a:cubicBezTo>
                  <a:pt x="2676239" y="2972344"/>
                  <a:pt x="2676864" y="3005509"/>
                  <a:pt x="2649332" y="3039924"/>
                </a:cubicBezTo>
                <a:cubicBezTo>
                  <a:pt x="2619296" y="3068083"/>
                  <a:pt x="2585506" y="3072463"/>
                  <a:pt x="2553593" y="3044305"/>
                </a:cubicBezTo>
                <a:cubicBezTo>
                  <a:pt x="2521681" y="3016147"/>
                  <a:pt x="2517926" y="2981731"/>
                  <a:pt x="2544833" y="2948566"/>
                </a:cubicBezTo>
                <a:cubicBezTo>
                  <a:pt x="2557661" y="2931984"/>
                  <a:pt x="2575964" y="2922911"/>
                  <a:pt x="2594658" y="2921738"/>
                </a:cubicBezTo>
                <a:close/>
                <a:moveTo>
                  <a:pt x="2380732" y="2897569"/>
                </a:moveTo>
                <a:cubicBezTo>
                  <a:pt x="2396845" y="2898507"/>
                  <a:pt x="2412488" y="2906016"/>
                  <a:pt x="2427194" y="2919157"/>
                </a:cubicBezTo>
                <a:cubicBezTo>
                  <a:pt x="2455978" y="2950444"/>
                  <a:pt x="2454101" y="2999252"/>
                  <a:pt x="2422187" y="3023655"/>
                </a:cubicBezTo>
                <a:cubicBezTo>
                  <a:pt x="2389023" y="3049311"/>
                  <a:pt x="2355234" y="3047433"/>
                  <a:pt x="2325198" y="3018024"/>
                </a:cubicBezTo>
                <a:cubicBezTo>
                  <a:pt x="2296413" y="2989865"/>
                  <a:pt x="2299541" y="2939806"/>
                  <a:pt x="2331455" y="2915402"/>
                </a:cubicBezTo>
                <a:cubicBezTo>
                  <a:pt x="2348037" y="2902261"/>
                  <a:pt x="2364619" y="2896630"/>
                  <a:pt x="2380732" y="2897569"/>
                </a:cubicBezTo>
                <a:close/>
                <a:moveTo>
                  <a:pt x="2139040" y="2886227"/>
                </a:moveTo>
                <a:cubicBezTo>
                  <a:pt x="2158594" y="2885210"/>
                  <a:pt x="2179087" y="2891937"/>
                  <a:pt x="2195044" y="2906642"/>
                </a:cubicBezTo>
                <a:cubicBezTo>
                  <a:pt x="2220699" y="2936677"/>
                  <a:pt x="2225079" y="2970468"/>
                  <a:pt x="2199424" y="3004257"/>
                </a:cubicBezTo>
                <a:cubicBezTo>
                  <a:pt x="2175645" y="3036171"/>
                  <a:pt x="2123084" y="3039299"/>
                  <a:pt x="2094925" y="3011140"/>
                </a:cubicBezTo>
                <a:cubicBezTo>
                  <a:pt x="2065516" y="2981105"/>
                  <a:pt x="2063638" y="2946064"/>
                  <a:pt x="2088668" y="2912273"/>
                </a:cubicBezTo>
                <a:cubicBezTo>
                  <a:pt x="2100870" y="2896004"/>
                  <a:pt x="2119485" y="2887243"/>
                  <a:pt x="2139040" y="2886227"/>
                </a:cubicBezTo>
                <a:close/>
                <a:moveTo>
                  <a:pt x="4378450" y="2868433"/>
                </a:moveTo>
                <a:cubicBezTo>
                  <a:pt x="4387211" y="2869450"/>
                  <a:pt x="4395932" y="2872696"/>
                  <a:pt x="4403910" y="2878484"/>
                </a:cubicBezTo>
                <a:cubicBezTo>
                  <a:pt x="4413297" y="2885366"/>
                  <a:pt x="4422683" y="2899758"/>
                  <a:pt x="4422057" y="2909770"/>
                </a:cubicBezTo>
                <a:cubicBezTo>
                  <a:pt x="4422057" y="2917905"/>
                  <a:pt x="4406414" y="2928542"/>
                  <a:pt x="4396402" y="2931045"/>
                </a:cubicBezTo>
                <a:cubicBezTo>
                  <a:pt x="4372623" y="2937302"/>
                  <a:pt x="4346969" y="2939806"/>
                  <a:pt x="4303792" y="2946689"/>
                </a:cubicBezTo>
                <a:cubicBezTo>
                  <a:pt x="4310050" y="2930420"/>
                  <a:pt x="4315055" y="2921033"/>
                  <a:pt x="4317558" y="2911022"/>
                </a:cubicBezTo>
                <a:cubicBezTo>
                  <a:pt x="4325537" y="2882394"/>
                  <a:pt x="4352170" y="2865382"/>
                  <a:pt x="4378450" y="2868433"/>
                </a:cubicBezTo>
                <a:close/>
                <a:moveTo>
                  <a:pt x="1922923" y="2863466"/>
                </a:moveTo>
                <a:cubicBezTo>
                  <a:pt x="1942400" y="2863778"/>
                  <a:pt x="1961954" y="2871287"/>
                  <a:pt x="1975409" y="2885366"/>
                </a:cubicBezTo>
                <a:cubicBezTo>
                  <a:pt x="2002315" y="2913525"/>
                  <a:pt x="2000438" y="2963584"/>
                  <a:pt x="1971654" y="2989865"/>
                </a:cubicBezTo>
                <a:cubicBezTo>
                  <a:pt x="1942870" y="3016147"/>
                  <a:pt x="1890307" y="3013644"/>
                  <a:pt x="1867155" y="2983608"/>
                </a:cubicBezTo>
                <a:cubicBezTo>
                  <a:pt x="1842126" y="2951069"/>
                  <a:pt x="1842751" y="2916028"/>
                  <a:pt x="1870910" y="2884741"/>
                </a:cubicBezTo>
                <a:cubicBezTo>
                  <a:pt x="1884050" y="2870036"/>
                  <a:pt x="1903447" y="2863153"/>
                  <a:pt x="1922923" y="2863466"/>
                </a:cubicBezTo>
                <a:close/>
                <a:moveTo>
                  <a:pt x="1696562" y="2842034"/>
                </a:moveTo>
                <a:cubicBezTo>
                  <a:pt x="1716194" y="2841252"/>
                  <a:pt x="1736375" y="2847822"/>
                  <a:pt x="1750767" y="2861589"/>
                </a:cubicBezTo>
                <a:cubicBezTo>
                  <a:pt x="1780176" y="2889121"/>
                  <a:pt x="1779551" y="2939180"/>
                  <a:pt x="1750141" y="2966713"/>
                </a:cubicBezTo>
                <a:cubicBezTo>
                  <a:pt x="1722609" y="2991743"/>
                  <a:pt x="1676929" y="2991743"/>
                  <a:pt x="1648772" y="2964836"/>
                </a:cubicBezTo>
                <a:cubicBezTo>
                  <a:pt x="1623116" y="2934174"/>
                  <a:pt x="1620613" y="2900384"/>
                  <a:pt x="1645642" y="2866594"/>
                </a:cubicBezTo>
                <a:cubicBezTo>
                  <a:pt x="1657844" y="2850951"/>
                  <a:pt x="1676929" y="2842816"/>
                  <a:pt x="1696562" y="2842034"/>
                </a:cubicBezTo>
                <a:close/>
                <a:moveTo>
                  <a:pt x="4149781" y="2841330"/>
                </a:moveTo>
                <a:cubicBezTo>
                  <a:pt x="4164721" y="2840782"/>
                  <a:pt x="4179269" y="2846883"/>
                  <a:pt x="4189907" y="2860337"/>
                </a:cubicBezTo>
                <a:cubicBezTo>
                  <a:pt x="4205551" y="2879734"/>
                  <a:pt x="4203673" y="2913525"/>
                  <a:pt x="4214311" y="2962333"/>
                </a:cubicBezTo>
                <a:cubicBezTo>
                  <a:pt x="4164877" y="2954824"/>
                  <a:pt x="4131713" y="2959204"/>
                  <a:pt x="4111064" y="2944812"/>
                </a:cubicBezTo>
                <a:cubicBezTo>
                  <a:pt x="4081654" y="2925414"/>
                  <a:pt x="4082905" y="2888496"/>
                  <a:pt x="4107309" y="2862214"/>
                </a:cubicBezTo>
                <a:cubicBezTo>
                  <a:pt x="4119511" y="2849073"/>
                  <a:pt x="4134842" y="2841877"/>
                  <a:pt x="4149781" y="2841330"/>
                </a:cubicBezTo>
                <a:close/>
                <a:moveTo>
                  <a:pt x="1491553" y="2830614"/>
                </a:moveTo>
                <a:cubicBezTo>
                  <a:pt x="1507979" y="2830927"/>
                  <a:pt x="1524248" y="2838123"/>
                  <a:pt x="1539891" y="2852202"/>
                </a:cubicBezTo>
                <a:cubicBezTo>
                  <a:pt x="1569927" y="2879734"/>
                  <a:pt x="1568050" y="2927917"/>
                  <a:pt x="1538015" y="2955449"/>
                </a:cubicBezTo>
                <a:cubicBezTo>
                  <a:pt x="1509857" y="2981105"/>
                  <a:pt x="1466681" y="2979853"/>
                  <a:pt x="1440399" y="2953572"/>
                </a:cubicBezTo>
                <a:cubicBezTo>
                  <a:pt x="1410990" y="2924788"/>
                  <a:pt x="1410990" y="2876606"/>
                  <a:pt x="1442276" y="2850325"/>
                </a:cubicBezTo>
                <a:cubicBezTo>
                  <a:pt x="1458546" y="2836871"/>
                  <a:pt x="1475128" y="2830301"/>
                  <a:pt x="1491553" y="2830614"/>
                </a:cubicBezTo>
                <a:close/>
                <a:moveTo>
                  <a:pt x="3940080" y="2829597"/>
                </a:moveTo>
                <a:cubicBezTo>
                  <a:pt x="3957913" y="2829988"/>
                  <a:pt x="3975903" y="2837497"/>
                  <a:pt x="3983413" y="2851577"/>
                </a:cubicBezTo>
                <a:cubicBezTo>
                  <a:pt x="3995928" y="2874104"/>
                  <a:pt x="3994050" y="2905390"/>
                  <a:pt x="3996553" y="2921660"/>
                </a:cubicBezTo>
                <a:cubicBezTo>
                  <a:pt x="3960886" y="2958579"/>
                  <a:pt x="3909575" y="2961081"/>
                  <a:pt x="3896434" y="2932297"/>
                </a:cubicBezTo>
                <a:cubicBezTo>
                  <a:pt x="3885797" y="2909145"/>
                  <a:pt x="3886422" y="2872852"/>
                  <a:pt x="3897686" y="2850325"/>
                </a:cubicBezTo>
                <a:cubicBezTo>
                  <a:pt x="3904569" y="2835933"/>
                  <a:pt x="3922246" y="2829206"/>
                  <a:pt x="3940080" y="2829597"/>
                </a:cubicBezTo>
                <a:close/>
                <a:moveTo>
                  <a:pt x="3717550" y="2815987"/>
                </a:moveTo>
                <a:cubicBezTo>
                  <a:pt x="3732959" y="2815909"/>
                  <a:pt x="3748446" y="2819038"/>
                  <a:pt x="3758771" y="2825295"/>
                </a:cubicBezTo>
                <a:cubicBezTo>
                  <a:pt x="3792562" y="2845945"/>
                  <a:pt x="3783800" y="2882238"/>
                  <a:pt x="3768783" y="2909770"/>
                </a:cubicBezTo>
                <a:cubicBezTo>
                  <a:pt x="3733741" y="2937929"/>
                  <a:pt x="3701829" y="2941684"/>
                  <a:pt x="3673671" y="2913525"/>
                </a:cubicBezTo>
                <a:cubicBezTo>
                  <a:pt x="3646139" y="2884741"/>
                  <a:pt x="3644260" y="2846570"/>
                  <a:pt x="3676799" y="2825921"/>
                </a:cubicBezTo>
                <a:cubicBezTo>
                  <a:pt x="3686811" y="2819351"/>
                  <a:pt x="3702141" y="2816066"/>
                  <a:pt x="3717550" y="2815987"/>
                </a:cubicBezTo>
                <a:close/>
                <a:moveTo>
                  <a:pt x="1265426" y="2811842"/>
                </a:moveTo>
                <a:cubicBezTo>
                  <a:pt x="1282712" y="2811060"/>
                  <a:pt x="1300233" y="2817161"/>
                  <a:pt x="1314625" y="2830301"/>
                </a:cubicBezTo>
                <a:cubicBezTo>
                  <a:pt x="1344035" y="2856582"/>
                  <a:pt x="1345912" y="2898506"/>
                  <a:pt x="1319005" y="2927290"/>
                </a:cubicBezTo>
                <a:cubicBezTo>
                  <a:pt x="1292099" y="2956074"/>
                  <a:pt x="1250800" y="2957953"/>
                  <a:pt x="1222016" y="2931672"/>
                </a:cubicBezTo>
                <a:cubicBezTo>
                  <a:pt x="1193230" y="2904764"/>
                  <a:pt x="1191354" y="2863465"/>
                  <a:pt x="1217634" y="2834681"/>
                </a:cubicBezTo>
                <a:cubicBezTo>
                  <a:pt x="1231088" y="2820289"/>
                  <a:pt x="1248140" y="2812624"/>
                  <a:pt x="1265426" y="2811842"/>
                </a:cubicBezTo>
                <a:close/>
                <a:moveTo>
                  <a:pt x="1049389" y="2790175"/>
                </a:moveTo>
                <a:cubicBezTo>
                  <a:pt x="1064485" y="2790879"/>
                  <a:pt x="1079346" y="2798075"/>
                  <a:pt x="1093738" y="2811529"/>
                </a:cubicBezTo>
                <a:cubicBezTo>
                  <a:pt x="1123148" y="2839062"/>
                  <a:pt x="1121897" y="2879109"/>
                  <a:pt x="1093113" y="2907268"/>
                </a:cubicBezTo>
                <a:cubicBezTo>
                  <a:pt x="1064329" y="2934800"/>
                  <a:pt x="1023655" y="2932922"/>
                  <a:pt x="996749" y="2903513"/>
                </a:cubicBezTo>
                <a:cubicBezTo>
                  <a:pt x="970467" y="2874729"/>
                  <a:pt x="972345" y="2832805"/>
                  <a:pt x="1003631" y="2807774"/>
                </a:cubicBezTo>
                <a:cubicBezTo>
                  <a:pt x="1018962" y="2795259"/>
                  <a:pt x="1034293" y="2789471"/>
                  <a:pt x="1049389" y="2790175"/>
                </a:cubicBezTo>
                <a:close/>
                <a:moveTo>
                  <a:pt x="3498228" y="2782666"/>
                </a:moveTo>
                <a:cubicBezTo>
                  <a:pt x="3514106" y="2782432"/>
                  <a:pt x="3529124" y="2789315"/>
                  <a:pt x="3543516" y="2804021"/>
                </a:cubicBezTo>
                <a:cubicBezTo>
                  <a:pt x="3570422" y="2832805"/>
                  <a:pt x="3569797" y="2865969"/>
                  <a:pt x="3541013" y="2893501"/>
                </a:cubicBezTo>
                <a:cubicBezTo>
                  <a:pt x="3511604" y="2921033"/>
                  <a:pt x="3479065" y="2919782"/>
                  <a:pt x="3450906" y="2891624"/>
                </a:cubicBezTo>
                <a:cubicBezTo>
                  <a:pt x="3421497" y="2861589"/>
                  <a:pt x="3429631" y="2830926"/>
                  <a:pt x="3447778" y="2804021"/>
                </a:cubicBezTo>
                <a:cubicBezTo>
                  <a:pt x="3465611" y="2790254"/>
                  <a:pt x="3482350" y="2782901"/>
                  <a:pt x="3498228" y="2782666"/>
                </a:cubicBezTo>
                <a:close/>
                <a:moveTo>
                  <a:pt x="826625" y="2768822"/>
                </a:moveTo>
                <a:cubicBezTo>
                  <a:pt x="841721" y="2769291"/>
                  <a:pt x="856582" y="2776487"/>
                  <a:pt x="870975" y="2790254"/>
                </a:cubicBezTo>
                <a:cubicBezTo>
                  <a:pt x="899759" y="2817786"/>
                  <a:pt x="898507" y="2859085"/>
                  <a:pt x="868471" y="2885366"/>
                </a:cubicBezTo>
                <a:cubicBezTo>
                  <a:pt x="837809" y="2911648"/>
                  <a:pt x="807775" y="2909145"/>
                  <a:pt x="782119" y="2887869"/>
                </a:cubicBezTo>
                <a:cubicBezTo>
                  <a:pt x="749580" y="2855332"/>
                  <a:pt x="750207" y="2813406"/>
                  <a:pt x="780868" y="2787751"/>
                </a:cubicBezTo>
                <a:cubicBezTo>
                  <a:pt x="796199" y="2774610"/>
                  <a:pt x="811529" y="2768353"/>
                  <a:pt x="826625" y="2768822"/>
                </a:cubicBezTo>
                <a:close/>
                <a:moveTo>
                  <a:pt x="3274682" y="2758575"/>
                </a:moveTo>
                <a:cubicBezTo>
                  <a:pt x="3289934" y="2758497"/>
                  <a:pt x="3305108" y="2765224"/>
                  <a:pt x="3319500" y="2778990"/>
                </a:cubicBezTo>
                <a:cubicBezTo>
                  <a:pt x="3348284" y="2806523"/>
                  <a:pt x="3347034" y="2838435"/>
                  <a:pt x="3323255" y="2869097"/>
                </a:cubicBezTo>
                <a:cubicBezTo>
                  <a:pt x="3294471" y="2896630"/>
                  <a:pt x="3263810" y="2900384"/>
                  <a:pt x="3231898" y="2874729"/>
                </a:cubicBezTo>
                <a:cubicBezTo>
                  <a:pt x="3201236" y="2849700"/>
                  <a:pt x="3199984" y="2805897"/>
                  <a:pt x="3229393" y="2778990"/>
                </a:cubicBezTo>
                <a:cubicBezTo>
                  <a:pt x="3244099" y="2765536"/>
                  <a:pt x="3259429" y="2758653"/>
                  <a:pt x="3274682" y="2758575"/>
                </a:cubicBezTo>
                <a:close/>
                <a:moveTo>
                  <a:pt x="606051" y="2748486"/>
                </a:moveTo>
                <a:cubicBezTo>
                  <a:pt x="621147" y="2749111"/>
                  <a:pt x="636008" y="2756464"/>
                  <a:pt x="650088" y="2770230"/>
                </a:cubicBezTo>
                <a:cubicBezTo>
                  <a:pt x="675742" y="2795259"/>
                  <a:pt x="674492" y="2834055"/>
                  <a:pt x="645082" y="2864092"/>
                </a:cubicBezTo>
                <a:cubicBezTo>
                  <a:pt x="620052" y="2885366"/>
                  <a:pt x="589390" y="2887869"/>
                  <a:pt x="559981" y="2862214"/>
                </a:cubicBezTo>
                <a:cubicBezTo>
                  <a:pt x="530571" y="2835933"/>
                  <a:pt x="530571" y="2792757"/>
                  <a:pt x="560606" y="2767101"/>
                </a:cubicBezTo>
                <a:cubicBezTo>
                  <a:pt x="575624" y="2753961"/>
                  <a:pt x="590955" y="2747860"/>
                  <a:pt x="606051" y="2748486"/>
                </a:cubicBezTo>
                <a:close/>
                <a:moveTo>
                  <a:pt x="3052152" y="2734562"/>
                </a:moveTo>
                <a:cubicBezTo>
                  <a:pt x="3067171" y="2734249"/>
                  <a:pt x="3082345" y="2740507"/>
                  <a:pt x="3097362" y="2753335"/>
                </a:cubicBezTo>
                <a:cubicBezTo>
                  <a:pt x="3127399" y="2779615"/>
                  <a:pt x="3128649" y="2820289"/>
                  <a:pt x="3102369" y="2848448"/>
                </a:cubicBezTo>
                <a:cubicBezTo>
                  <a:pt x="3074836" y="2877857"/>
                  <a:pt x="3034789" y="2878484"/>
                  <a:pt x="3006630" y="2850325"/>
                </a:cubicBezTo>
                <a:cubicBezTo>
                  <a:pt x="2978471" y="2822166"/>
                  <a:pt x="2978471" y="2782119"/>
                  <a:pt x="3007881" y="2755213"/>
                </a:cubicBezTo>
                <a:cubicBezTo>
                  <a:pt x="3022273" y="2741758"/>
                  <a:pt x="3037134" y="2734875"/>
                  <a:pt x="3052152" y="2734562"/>
                </a:cubicBezTo>
                <a:close/>
                <a:moveTo>
                  <a:pt x="379298" y="2727288"/>
                </a:moveTo>
                <a:cubicBezTo>
                  <a:pt x="394472" y="2727210"/>
                  <a:pt x="410116" y="2733624"/>
                  <a:pt x="425446" y="2745201"/>
                </a:cubicBezTo>
                <a:cubicBezTo>
                  <a:pt x="450476" y="2775235"/>
                  <a:pt x="454231" y="2806523"/>
                  <a:pt x="426698" y="2835308"/>
                </a:cubicBezTo>
                <a:cubicBezTo>
                  <a:pt x="399791" y="2864092"/>
                  <a:pt x="366627" y="2864717"/>
                  <a:pt x="338468" y="2837185"/>
                </a:cubicBezTo>
                <a:cubicBezTo>
                  <a:pt x="309684" y="2810278"/>
                  <a:pt x="309059" y="2777114"/>
                  <a:pt x="335966" y="2748329"/>
                </a:cubicBezTo>
                <a:cubicBezTo>
                  <a:pt x="349419" y="2733936"/>
                  <a:pt x="364124" y="2727366"/>
                  <a:pt x="379298" y="2727288"/>
                </a:cubicBezTo>
                <a:close/>
                <a:moveTo>
                  <a:pt x="160758" y="2716103"/>
                </a:moveTo>
                <a:cubicBezTo>
                  <a:pt x="176089" y="2716416"/>
                  <a:pt x="191419" y="2719858"/>
                  <a:pt x="201430" y="2726429"/>
                </a:cubicBezTo>
                <a:cubicBezTo>
                  <a:pt x="233344" y="2747703"/>
                  <a:pt x="227712" y="2783997"/>
                  <a:pt x="204560" y="2814658"/>
                </a:cubicBezTo>
                <a:cubicBezTo>
                  <a:pt x="173273" y="2837810"/>
                  <a:pt x="141360" y="2841565"/>
                  <a:pt x="114453" y="2812154"/>
                </a:cubicBezTo>
                <a:cubicBezTo>
                  <a:pt x="88171" y="2783370"/>
                  <a:pt x="87546" y="2745201"/>
                  <a:pt x="120085" y="2724551"/>
                </a:cubicBezTo>
                <a:cubicBezTo>
                  <a:pt x="130097" y="2718606"/>
                  <a:pt x="145428" y="2715790"/>
                  <a:pt x="160758" y="2716103"/>
                </a:cubicBezTo>
                <a:close/>
                <a:moveTo>
                  <a:pt x="2830249" y="2711801"/>
                </a:moveTo>
                <a:cubicBezTo>
                  <a:pt x="2847535" y="2711567"/>
                  <a:pt x="2864900" y="2718294"/>
                  <a:pt x="2878979" y="2732061"/>
                </a:cubicBezTo>
                <a:cubicBezTo>
                  <a:pt x="2907137" y="2759593"/>
                  <a:pt x="2907763" y="2800891"/>
                  <a:pt x="2880230" y="2829050"/>
                </a:cubicBezTo>
                <a:cubicBezTo>
                  <a:pt x="2852698" y="2857208"/>
                  <a:pt x="2811399" y="2857834"/>
                  <a:pt x="2783240" y="2830301"/>
                </a:cubicBezTo>
                <a:cubicBezTo>
                  <a:pt x="2755081" y="2802769"/>
                  <a:pt x="2754456" y="2761470"/>
                  <a:pt x="2781988" y="2733311"/>
                </a:cubicBezTo>
                <a:cubicBezTo>
                  <a:pt x="2795755" y="2719232"/>
                  <a:pt x="2812963" y="2712036"/>
                  <a:pt x="2830249" y="2711801"/>
                </a:cubicBezTo>
                <a:close/>
                <a:moveTo>
                  <a:pt x="2613586" y="2708907"/>
                </a:moveTo>
                <a:cubicBezTo>
                  <a:pt x="2630090" y="2709689"/>
                  <a:pt x="2646203" y="2717355"/>
                  <a:pt x="2661221" y="2732061"/>
                </a:cubicBezTo>
                <a:cubicBezTo>
                  <a:pt x="2690005" y="2760218"/>
                  <a:pt x="2686876" y="2809026"/>
                  <a:pt x="2656215" y="2835308"/>
                </a:cubicBezTo>
                <a:cubicBezTo>
                  <a:pt x="2627430" y="2859712"/>
                  <a:pt x="2584254" y="2857834"/>
                  <a:pt x="2557973" y="2830301"/>
                </a:cubicBezTo>
                <a:cubicBezTo>
                  <a:pt x="2530441" y="2800891"/>
                  <a:pt x="2532318" y="2752083"/>
                  <a:pt x="2563605" y="2727054"/>
                </a:cubicBezTo>
                <a:cubicBezTo>
                  <a:pt x="2580187" y="2714226"/>
                  <a:pt x="2597082" y="2708125"/>
                  <a:pt x="2613586" y="2708907"/>
                </a:cubicBezTo>
                <a:close/>
                <a:moveTo>
                  <a:pt x="12457" y="2700147"/>
                </a:moveTo>
                <a:cubicBezTo>
                  <a:pt x="7452" y="2723925"/>
                  <a:pt x="5261" y="2743636"/>
                  <a:pt x="2602" y="2760218"/>
                </a:cubicBezTo>
                <a:lnTo>
                  <a:pt x="0" y="2768697"/>
                </a:lnTo>
                <a:lnTo>
                  <a:pt x="0" y="2701036"/>
                </a:lnTo>
                <a:close/>
                <a:moveTo>
                  <a:pt x="2381123" y="2686694"/>
                </a:moveTo>
                <a:cubicBezTo>
                  <a:pt x="2400599" y="2684973"/>
                  <a:pt x="2420936" y="2690448"/>
                  <a:pt x="2435954" y="2703277"/>
                </a:cubicBezTo>
                <a:cubicBezTo>
                  <a:pt x="2464738" y="2727679"/>
                  <a:pt x="2467867" y="2778990"/>
                  <a:pt x="2442211" y="2807774"/>
                </a:cubicBezTo>
                <a:cubicBezTo>
                  <a:pt x="2415930" y="2837185"/>
                  <a:pt x="2364619" y="2839688"/>
                  <a:pt x="2337712" y="2811529"/>
                </a:cubicBezTo>
                <a:cubicBezTo>
                  <a:pt x="2308928" y="2781494"/>
                  <a:pt x="2307051" y="2747078"/>
                  <a:pt x="2331455" y="2713287"/>
                </a:cubicBezTo>
                <a:cubicBezTo>
                  <a:pt x="2343031" y="2697331"/>
                  <a:pt x="2361647" y="2688414"/>
                  <a:pt x="2381123" y="2686694"/>
                </a:cubicBezTo>
                <a:close/>
                <a:moveTo>
                  <a:pt x="4641067" y="2666356"/>
                </a:moveTo>
                <a:cubicBezTo>
                  <a:pt x="4627927" y="2687007"/>
                  <a:pt x="4625423" y="2697644"/>
                  <a:pt x="4618540" y="2700772"/>
                </a:cubicBezTo>
                <a:cubicBezTo>
                  <a:pt x="4604148" y="2708282"/>
                  <a:pt x="4587253" y="2712037"/>
                  <a:pt x="4570984" y="2717042"/>
                </a:cubicBezTo>
                <a:cubicBezTo>
                  <a:pt x="4574112" y="2705778"/>
                  <a:pt x="4573486" y="2690135"/>
                  <a:pt x="4580371" y="2685755"/>
                </a:cubicBezTo>
                <a:cubicBezTo>
                  <a:pt x="4593511" y="2676994"/>
                  <a:pt x="4610405" y="2675118"/>
                  <a:pt x="4641067" y="2666356"/>
                </a:cubicBezTo>
                <a:close/>
                <a:moveTo>
                  <a:pt x="2168841" y="2664011"/>
                </a:moveTo>
                <a:cubicBezTo>
                  <a:pt x="2188317" y="2664637"/>
                  <a:pt x="2207558" y="2671989"/>
                  <a:pt x="2220699" y="2685755"/>
                </a:cubicBezTo>
                <a:cubicBezTo>
                  <a:pt x="2246980" y="2713914"/>
                  <a:pt x="2245103" y="2764598"/>
                  <a:pt x="2217571" y="2790879"/>
                </a:cubicBezTo>
                <a:cubicBezTo>
                  <a:pt x="2189412" y="2817161"/>
                  <a:pt x="2138726" y="2815283"/>
                  <a:pt x="2112445" y="2787751"/>
                </a:cubicBezTo>
                <a:cubicBezTo>
                  <a:pt x="2086165" y="2759593"/>
                  <a:pt x="2087416" y="2708907"/>
                  <a:pt x="2115574" y="2682626"/>
                </a:cubicBezTo>
                <a:cubicBezTo>
                  <a:pt x="2129654" y="2669486"/>
                  <a:pt x="2149364" y="2663385"/>
                  <a:pt x="2168841" y="2664011"/>
                </a:cubicBezTo>
                <a:close/>
                <a:moveTo>
                  <a:pt x="4381853" y="2646021"/>
                </a:moveTo>
                <a:cubicBezTo>
                  <a:pt x="4394368" y="2644300"/>
                  <a:pt x="4408603" y="2649150"/>
                  <a:pt x="4422057" y="2662603"/>
                </a:cubicBezTo>
                <a:cubicBezTo>
                  <a:pt x="4445835" y="2686380"/>
                  <a:pt x="4466485" y="2708907"/>
                  <a:pt x="4422683" y="2755213"/>
                </a:cubicBezTo>
                <a:cubicBezTo>
                  <a:pt x="4408291" y="2753335"/>
                  <a:pt x="4373250" y="2757715"/>
                  <a:pt x="4356981" y="2742698"/>
                </a:cubicBezTo>
                <a:cubicBezTo>
                  <a:pt x="4343214" y="2729557"/>
                  <a:pt x="4341962" y="2688883"/>
                  <a:pt x="4351974" y="2668860"/>
                </a:cubicBezTo>
                <a:cubicBezTo>
                  <a:pt x="4358545" y="2656032"/>
                  <a:pt x="4369338" y="2647741"/>
                  <a:pt x="4381853" y="2646021"/>
                </a:cubicBezTo>
                <a:close/>
                <a:moveTo>
                  <a:pt x="1946780" y="2641718"/>
                </a:moveTo>
                <a:cubicBezTo>
                  <a:pt x="1966491" y="2642266"/>
                  <a:pt x="1986045" y="2649462"/>
                  <a:pt x="1999186" y="2663228"/>
                </a:cubicBezTo>
                <a:cubicBezTo>
                  <a:pt x="2024842" y="2690760"/>
                  <a:pt x="2023590" y="2742698"/>
                  <a:pt x="1996058" y="2768978"/>
                </a:cubicBezTo>
                <a:cubicBezTo>
                  <a:pt x="1967899" y="2795259"/>
                  <a:pt x="1915963" y="2794009"/>
                  <a:pt x="1890307" y="2765850"/>
                </a:cubicBezTo>
                <a:cubicBezTo>
                  <a:pt x="1864026" y="2738317"/>
                  <a:pt x="1865903" y="2686380"/>
                  <a:pt x="1893436" y="2660099"/>
                </a:cubicBezTo>
                <a:cubicBezTo>
                  <a:pt x="1907202" y="2647271"/>
                  <a:pt x="1927069" y="2641171"/>
                  <a:pt x="1946780" y="2641718"/>
                </a:cubicBezTo>
                <a:close/>
                <a:moveTo>
                  <a:pt x="4172073" y="2619817"/>
                </a:moveTo>
                <a:cubicBezTo>
                  <a:pt x="4186935" y="2619270"/>
                  <a:pt x="4201483" y="2625371"/>
                  <a:pt x="4212433" y="2638824"/>
                </a:cubicBezTo>
                <a:cubicBezTo>
                  <a:pt x="4228078" y="2658223"/>
                  <a:pt x="4226200" y="2692012"/>
                  <a:pt x="4236212" y="2740821"/>
                </a:cubicBezTo>
                <a:cubicBezTo>
                  <a:pt x="4186779" y="2733937"/>
                  <a:pt x="4153613" y="2737691"/>
                  <a:pt x="4132965" y="2723299"/>
                </a:cubicBezTo>
                <a:cubicBezTo>
                  <a:pt x="4104181" y="2703277"/>
                  <a:pt x="4105432" y="2666983"/>
                  <a:pt x="4129836" y="2640702"/>
                </a:cubicBezTo>
                <a:cubicBezTo>
                  <a:pt x="4142038" y="2627561"/>
                  <a:pt x="4157212" y="2620365"/>
                  <a:pt x="4172073" y="2619817"/>
                </a:cubicBezTo>
                <a:close/>
                <a:moveTo>
                  <a:pt x="1720653" y="2619270"/>
                </a:moveTo>
                <a:cubicBezTo>
                  <a:pt x="1740130" y="2618801"/>
                  <a:pt x="1759841" y="2625058"/>
                  <a:pt x="1773920" y="2638199"/>
                </a:cubicBezTo>
                <a:cubicBezTo>
                  <a:pt x="1801452" y="2664480"/>
                  <a:pt x="1803329" y="2715790"/>
                  <a:pt x="1776423" y="2743323"/>
                </a:cubicBezTo>
                <a:cubicBezTo>
                  <a:pt x="1750141" y="2770855"/>
                  <a:pt x="1699456" y="2772107"/>
                  <a:pt x="1671297" y="2745826"/>
                </a:cubicBezTo>
                <a:cubicBezTo>
                  <a:pt x="1643765" y="2719544"/>
                  <a:pt x="1642513" y="2668860"/>
                  <a:pt x="1668794" y="2640702"/>
                </a:cubicBezTo>
                <a:cubicBezTo>
                  <a:pt x="1681935" y="2626936"/>
                  <a:pt x="1701177" y="2619740"/>
                  <a:pt x="1720653" y="2619270"/>
                </a:cubicBezTo>
                <a:close/>
                <a:moveTo>
                  <a:pt x="3964014" y="2608867"/>
                </a:moveTo>
                <a:cubicBezTo>
                  <a:pt x="3981222" y="2608633"/>
                  <a:pt x="3997491" y="2615047"/>
                  <a:pt x="4005313" y="2629439"/>
                </a:cubicBezTo>
                <a:cubicBezTo>
                  <a:pt x="4018454" y="2651966"/>
                  <a:pt x="4016577" y="2683252"/>
                  <a:pt x="4024712" y="2729557"/>
                </a:cubicBezTo>
                <a:cubicBezTo>
                  <a:pt x="3977781" y="2724551"/>
                  <a:pt x="3947119" y="2727679"/>
                  <a:pt x="3923342" y="2716417"/>
                </a:cubicBezTo>
                <a:cubicBezTo>
                  <a:pt x="3894557" y="2702650"/>
                  <a:pt x="3894557" y="2652591"/>
                  <a:pt x="3917083" y="2628187"/>
                </a:cubicBezTo>
                <a:cubicBezTo>
                  <a:pt x="3928660" y="2615985"/>
                  <a:pt x="3946807" y="2609102"/>
                  <a:pt x="3964014" y="2608867"/>
                </a:cubicBezTo>
                <a:close/>
                <a:moveTo>
                  <a:pt x="1503912" y="2596978"/>
                </a:moveTo>
                <a:cubicBezTo>
                  <a:pt x="1520651" y="2597525"/>
                  <a:pt x="1537077" y="2604721"/>
                  <a:pt x="1552407" y="2618800"/>
                </a:cubicBezTo>
                <a:cubicBezTo>
                  <a:pt x="1581817" y="2645082"/>
                  <a:pt x="1579940" y="2696392"/>
                  <a:pt x="1551155" y="2723299"/>
                </a:cubicBezTo>
                <a:cubicBezTo>
                  <a:pt x="1522997" y="2750206"/>
                  <a:pt x="1472313" y="2748329"/>
                  <a:pt x="1446657" y="2719544"/>
                </a:cubicBezTo>
                <a:cubicBezTo>
                  <a:pt x="1421001" y="2690760"/>
                  <a:pt x="1423504" y="2638199"/>
                  <a:pt x="1453539" y="2615046"/>
                </a:cubicBezTo>
                <a:cubicBezTo>
                  <a:pt x="1470122" y="2602531"/>
                  <a:pt x="1487174" y="2596430"/>
                  <a:pt x="1503912" y="2596978"/>
                </a:cubicBezTo>
                <a:close/>
                <a:moveTo>
                  <a:pt x="3738200" y="2594397"/>
                </a:moveTo>
                <a:cubicBezTo>
                  <a:pt x="3753608" y="2593927"/>
                  <a:pt x="3769095" y="2596587"/>
                  <a:pt x="3779420" y="2602531"/>
                </a:cubicBezTo>
                <a:cubicBezTo>
                  <a:pt x="3812584" y="2621930"/>
                  <a:pt x="3808831" y="2658848"/>
                  <a:pt x="3786930" y="2690760"/>
                </a:cubicBezTo>
                <a:cubicBezTo>
                  <a:pt x="3757520" y="2716417"/>
                  <a:pt x="3724981" y="2720171"/>
                  <a:pt x="3696823" y="2692638"/>
                </a:cubicBezTo>
                <a:cubicBezTo>
                  <a:pt x="3668664" y="2665106"/>
                  <a:pt x="3666787" y="2626935"/>
                  <a:pt x="3697449" y="2605035"/>
                </a:cubicBezTo>
                <a:cubicBezTo>
                  <a:pt x="3707461" y="2598464"/>
                  <a:pt x="3722791" y="2594866"/>
                  <a:pt x="3738200" y="2594397"/>
                </a:cubicBezTo>
                <a:close/>
                <a:moveTo>
                  <a:pt x="1291159" y="2588139"/>
                </a:moveTo>
                <a:cubicBezTo>
                  <a:pt x="1310088" y="2588452"/>
                  <a:pt x="1329017" y="2596274"/>
                  <a:pt x="1342783" y="2611292"/>
                </a:cubicBezTo>
                <a:cubicBezTo>
                  <a:pt x="1368439" y="2638824"/>
                  <a:pt x="1367814" y="2682000"/>
                  <a:pt x="1341532" y="2708907"/>
                </a:cubicBezTo>
                <a:cubicBezTo>
                  <a:pt x="1312748" y="2738317"/>
                  <a:pt x="1264566" y="2738317"/>
                  <a:pt x="1238284" y="2707657"/>
                </a:cubicBezTo>
                <a:cubicBezTo>
                  <a:pt x="1211377" y="2675743"/>
                  <a:pt x="1211377" y="2641327"/>
                  <a:pt x="1239536" y="2610040"/>
                </a:cubicBezTo>
                <a:cubicBezTo>
                  <a:pt x="1253302" y="2595022"/>
                  <a:pt x="1272231" y="2587826"/>
                  <a:pt x="1291159" y="2588139"/>
                </a:cubicBezTo>
                <a:close/>
                <a:moveTo>
                  <a:pt x="1071681" y="2567959"/>
                </a:moveTo>
                <a:cubicBezTo>
                  <a:pt x="1088889" y="2568742"/>
                  <a:pt x="1105940" y="2576563"/>
                  <a:pt x="1119394" y="2591268"/>
                </a:cubicBezTo>
                <a:cubicBezTo>
                  <a:pt x="1145674" y="2620052"/>
                  <a:pt x="1143799" y="2660726"/>
                  <a:pt x="1115013" y="2687632"/>
                </a:cubicBezTo>
                <a:cubicBezTo>
                  <a:pt x="1086229" y="2713914"/>
                  <a:pt x="1045557" y="2712037"/>
                  <a:pt x="1018650" y="2683252"/>
                </a:cubicBezTo>
                <a:cubicBezTo>
                  <a:pt x="992369" y="2654467"/>
                  <a:pt x="994246" y="2613795"/>
                  <a:pt x="1023030" y="2586888"/>
                </a:cubicBezTo>
                <a:cubicBezTo>
                  <a:pt x="1037109" y="2573435"/>
                  <a:pt x="1054473" y="2567177"/>
                  <a:pt x="1071681" y="2567959"/>
                </a:cubicBezTo>
                <a:close/>
                <a:moveTo>
                  <a:pt x="3515983" y="2559981"/>
                </a:moveTo>
                <a:cubicBezTo>
                  <a:pt x="3531314" y="2559355"/>
                  <a:pt x="3546957" y="2565613"/>
                  <a:pt x="3561662" y="2578753"/>
                </a:cubicBezTo>
                <a:cubicBezTo>
                  <a:pt x="3592949" y="2606912"/>
                  <a:pt x="3585441" y="2638199"/>
                  <a:pt x="3571674" y="2664480"/>
                </a:cubicBezTo>
                <a:cubicBezTo>
                  <a:pt x="3536008" y="2695140"/>
                  <a:pt x="3504721" y="2699520"/>
                  <a:pt x="3475310" y="2671988"/>
                </a:cubicBezTo>
                <a:cubicBezTo>
                  <a:pt x="3446526" y="2645082"/>
                  <a:pt x="3445274" y="2611918"/>
                  <a:pt x="3472182" y="2582508"/>
                </a:cubicBezTo>
                <a:cubicBezTo>
                  <a:pt x="3485635" y="2568116"/>
                  <a:pt x="3500653" y="2560607"/>
                  <a:pt x="3515983" y="2559981"/>
                </a:cubicBezTo>
                <a:close/>
                <a:moveTo>
                  <a:pt x="848291" y="2547466"/>
                </a:moveTo>
                <a:cubicBezTo>
                  <a:pt x="865186" y="2547779"/>
                  <a:pt x="881924" y="2555287"/>
                  <a:pt x="895378" y="2569992"/>
                </a:cubicBezTo>
                <a:cubicBezTo>
                  <a:pt x="921659" y="2598776"/>
                  <a:pt x="921659" y="2630064"/>
                  <a:pt x="896004" y="2659474"/>
                </a:cubicBezTo>
                <a:cubicBezTo>
                  <a:pt x="870348" y="2689510"/>
                  <a:pt x="829676" y="2690760"/>
                  <a:pt x="800891" y="2663228"/>
                </a:cubicBezTo>
                <a:cubicBezTo>
                  <a:pt x="772107" y="2635070"/>
                  <a:pt x="772107" y="2595648"/>
                  <a:pt x="800265" y="2568116"/>
                </a:cubicBezTo>
                <a:cubicBezTo>
                  <a:pt x="814345" y="2554037"/>
                  <a:pt x="831396" y="2547153"/>
                  <a:pt x="848291" y="2547466"/>
                </a:cubicBezTo>
                <a:close/>
                <a:moveTo>
                  <a:pt x="3298382" y="2537454"/>
                </a:moveTo>
                <a:cubicBezTo>
                  <a:pt x="3314181" y="2537923"/>
                  <a:pt x="3329825" y="2544650"/>
                  <a:pt x="3342652" y="2557477"/>
                </a:cubicBezTo>
                <a:cubicBezTo>
                  <a:pt x="3370811" y="2585636"/>
                  <a:pt x="3370186" y="2626935"/>
                  <a:pt x="3340150" y="2652591"/>
                </a:cubicBezTo>
                <a:cubicBezTo>
                  <a:pt x="3310115" y="2678246"/>
                  <a:pt x="3279454" y="2676994"/>
                  <a:pt x="3250670" y="2650087"/>
                </a:cubicBezTo>
                <a:cubicBezTo>
                  <a:pt x="3222511" y="2622555"/>
                  <a:pt x="3223763" y="2581256"/>
                  <a:pt x="3253172" y="2554975"/>
                </a:cubicBezTo>
                <a:cubicBezTo>
                  <a:pt x="3266625" y="2542773"/>
                  <a:pt x="3282582" y="2536985"/>
                  <a:pt x="3298382" y="2537454"/>
                </a:cubicBezTo>
                <a:close/>
                <a:moveTo>
                  <a:pt x="626778" y="2526034"/>
                </a:moveTo>
                <a:cubicBezTo>
                  <a:pt x="641953" y="2526503"/>
                  <a:pt x="656970" y="2533699"/>
                  <a:pt x="671362" y="2547465"/>
                </a:cubicBezTo>
                <a:cubicBezTo>
                  <a:pt x="697644" y="2572496"/>
                  <a:pt x="697018" y="2611292"/>
                  <a:pt x="667609" y="2641954"/>
                </a:cubicBezTo>
                <a:cubicBezTo>
                  <a:pt x="642578" y="2663854"/>
                  <a:pt x="611917" y="2666983"/>
                  <a:pt x="581255" y="2640702"/>
                </a:cubicBezTo>
                <a:cubicBezTo>
                  <a:pt x="551221" y="2614420"/>
                  <a:pt x="551221" y="2571244"/>
                  <a:pt x="581255" y="2544963"/>
                </a:cubicBezTo>
                <a:cubicBezTo>
                  <a:pt x="596274" y="2531822"/>
                  <a:pt x="611604" y="2525564"/>
                  <a:pt x="626778" y="2526034"/>
                </a:cubicBezTo>
                <a:close/>
                <a:moveTo>
                  <a:pt x="3065841" y="2524392"/>
                </a:moveTo>
                <a:cubicBezTo>
                  <a:pt x="3082814" y="2524783"/>
                  <a:pt x="3099553" y="2532448"/>
                  <a:pt x="3113007" y="2547465"/>
                </a:cubicBezTo>
                <a:cubicBezTo>
                  <a:pt x="3139913" y="2576249"/>
                  <a:pt x="3138036" y="2617550"/>
                  <a:pt x="3107374" y="2643204"/>
                </a:cubicBezTo>
                <a:cubicBezTo>
                  <a:pt x="3077338" y="2668860"/>
                  <a:pt x="3046052" y="2667608"/>
                  <a:pt x="3017268" y="2640702"/>
                </a:cubicBezTo>
                <a:cubicBezTo>
                  <a:pt x="2987858" y="2613795"/>
                  <a:pt x="2988483" y="2573121"/>
                  <a:pt x="3017268" y="2544963"/>
                </a:cubicBezTo>
                <a:cubicBezTo>
                  <a:pt x="3031660" y="2530884"/>
                  <a:pt x="3048868" y="2524001"/>
                  <a:pt x="3065841" y="2524392"/>
                </a:cubicBezTo>
                <a:close/>
                <a:moveTo>
                  <a:pt x="406675" y="2504759"/>
                </a:moveTo>
                <a:cubicBezTo>
                  <a:pt x="422005" y="2505541"/>
                  <a:pt x="437023" y="2513363"/>
                  <a:pt x="450476" y="2528068"/>
                </a:cubicBezTo>
                <a:cubicBezTo>
                  <a:pt x="478008" y="2558104"/>
                  <a:pt x="471126" y="2589391"/>
                  <a:pt x="449851" y="2616298"/>
                </a:cubicBezTo>
                <a:cubicBezTo>
                  <a:pt x="414808" y="2641327"/>
                  <a:pt x="383522" y="2642579"/>
                  <a:pt x="356615" y="2613170"/>
                </a:cubicBezTo>
                <a:cubicBezTo>
                  <a:pt x="329708" y="2583133"/>
                  <a:pt x="331586" y="2549969"/>
                  <a:pt x="360995" y="2523688"/>
                </a:cubicBezTo>
                <a:cubicBezTo>
                  <a:pt x="375700" y="2510234"/>
                  <a:pt x="391344" y="2503977"/>
                  <a:pt x="406675" y="2504759"/>
                </a:cubicBezTo>
                <a:close/>
                <a:moveTo>
                  <a:pt x="0" y="2504124"/>
                </a:moveTo>
                <a:lnTo>
                  <a:pt x="3696" y="2507419"/>
                </a:lnTo>
                <a:cubicBezTo>
                  <a:pt x="16211" y="2529945"/>
                  <a:pt x="14334" y="2560607"/>
                  <a:pt x="23095" y="2607538"/>
                </a:cubicBezTo>
                <a:lnTo>
                  <a:pt x="0" y="2605895"/>
                </a:lnTo>
                <a:close/>
                <a:moveTo>
                  <a:pt x="2841512" y="2500927"/>
                </a:moveTo>
                <a:cubicBezTo>
                  <a:pt x="2858798" y="2500692"/>
                  <a:pt x="2876162" y="2507418"/>
                  <a:pt x="2890242" y="2521185"/>
                </a:cubicBezTo>
                <a:cubicBezTo>
                  <a:pt x="2918401" y="2548717"/>
                  <a:pt x="2919026" y="2590016"/>
                  <a:pt x="2891494" y="2618175"/>
                </a:cubicBezTo>
                <a:cubicBezTo>
                  <a:pt x="2863962" y="2646334"/>
                  <a:pt x="2822662" y="2646959"/>
                  <a:pt x="2794504" y="2619427"/>
                </a:cubicBezTo>
                <a:cubicBezTo>
                  <a:pt x="2766346" y="2591893"/>
                  <a:pt x="2765720" y="2550595"/>
                  <a:pt x="2793252" y="2522436"/>
                </a:cubicBezTo>
                <a:cubicBezTo>
                  <a:pt x="2807018" y="2508357"/>
                  <a:pt x="2824226" y="2501161"/>
                  <a:pt x="2841512" y="2500927"/>
                </a:cubicBezTo>
                <a:close/>
                <a:moveTo>
                  <a:pt x="180234" y="2494904"/>
                </a:moveTo>
                <a:cubicBezTo>
                  <a:pt x="195643" y="2494435"/>
                  <a:pt x="211130" y="2497094"/>
                  <a:pt x="221455" y="2503039"/>
                </a:cubicBezTo>
                <a:cubicBezTo>
                  <a:pt x="254618" y="2522436"/>
                  <a:pt x="250864" y="2559355"/>
                  <a:pt x="228964" y="2591268"/>
                </a:cubicBezTo>
                <a:cubicBezTo>
                  <a:pt x="199553" y="2616923"/>
                  <a:pt x="167016" y="2620678"/>
                  <a:pt x="138857" y="2593146"/>
                </a:cubicBezTo>
                <a:cubicBezTo>
                  <a:pt x="110073" y="2564987"/>
                  <a:pt x="108195" y="2526817"/>
                  <a:pt x="139482" y="2505541"/>
                </a:cubicBezTo>
                <a:cubicBezTo>
                  <a:pt x="149494" y="2498971"/>
                  <a:pt x="164825" y="2495373"/>
                  <a:pt x="180234" y="2494904"/>
                </a:cubicBezTo>
                <a:close/>
                <a:moveTo>
                  <a:pt x="2626258" y="2476444"/>
                </a:moveTo>
                <a:cubicBezTo>
                  <a:pt x="2645421" y="2478008"/>
                  <a:pt x="2664037" y="2487082"/>
                  <a:pt x="2676239" y="2503039"/>
                </a:cubicBezTo>
                <a:cubicBezTo>
                  <a:pt x="2701893" y="2537455"/>
                  <a:pt x="2696888" y="2570619"/>
                  <a:pt x="2670607" y="2600028"/>
                </a:cubicBezTo>
                <a:cubicBezTo>
                  <a:pt x="2638695" y="2628812"/>
                  <a:pt x="2589886" y="2625683"/>
                  <a:pt x="2565482" y="2593146"/>
                </a:cubicBezTo>
                <a:cubicBezTo>
                  <a:pt x="2539828" y="2558729"/>
                  <a:pt x="2543581" y="2524313"/>
                  <a:pt x="2572992" y="2494904"/>
                </a:cubicBezTo>
                <a:cubicBezTo>
                  <a:pt x="2587384" y="2480824"/>
                  <a:pt x="2607094" y="2474880"/>
                  <a:pt x="2626258" y="2476444"/>
                </a:cubicBezTo>
                <a:close/>
                <a:moveTo>
                  <a:pt x="2412254" y="2464712"/>
                </a:moveTo>
                <a:cubicBezTo>
                  <a:pt x="2431730" y="2465181"/>
                  <a:pt x="2450971" y="2472377"/>
                  <a:pt x="2464111" y="2486144"/>
                </a:cubicBezTo>
                <a:cubicBezTo>
                  <a:pt x="2490394" y="2513676"/>
                  <a:pt x="2489142" y="2564987"/>
                  <a:pt x="2461610" y="2591268"/>
                </a:cubicBezTo>
                <a:cubicBezTo>
                  <a:pt x="2433451" y="2617550"/>
                  <a:pt x="2382766" y="2616298"/>
                  <a:pt x="2356484" y="2588766"/>
                </a:cubicBezTo>
                <a:cubicBezTo>
                  <a:pt x="2330203" y="2560607"/>
                  <a:pt x="2331455" y="2509921"/>
                  <a:pt x="2358988" y="2483640"/>
                </a:cubicBezTo>
                <a:cubicBezTo>
                  <a:pt x="2373067" y="2470500"/>
                  <a:pt x="2392778" y="2464242"/>
                  <a:pt x="2412254" y="2464712"/>
                </a:cubicBezTo>
                <a:close/>
                <a:moveTo>
                  <a:pt x="2187847" y="2440776"/>
                </a:moveTo>
                <a:cubicBezTo>
                  <a:pt x="2207558" y="2440776"/>
                  <a:pt x="2227269" y="2447347"/>
                  <a:pt x="2240723" y="2460488"/>
                </a:cubicBezTo>
                <a:cubicBezTo>
                  <a:pt x="2267629" y="2486769"/>
                  <a:pt x="2269507" y="2538080"/>
                  <a:pt x="2243851" y="2566239"/>
                </a:cubicBezTo>
                <a:cubicBezTo>
                  <a:pt x="2218821" y="2593771"/>
                  <a:pt x="2166260" y="2596273"/>
                  <a:pt x="2138101" y="2571869"/>
                </a:cubicBezTo>
                <a:cubicBezTo>
                  <a:pt x="2108065" y="2546215"/>
                  <a:pt x="2106188" y="2489272"/>
                  <a:pt x="2134972" y="2460488"/>
                </a:cubicBezTo>
                <a:cubicBezTo>
                  <a:pt x="2148425" y="2447347"/>
                  <a:pt x="2168136" y="2440776"/>
                  <a:pt x="2187847" y="2440776"/>
                </a:cubicBezTo>
                <a:close/>
                <a:moveTo>
                  <a:pt x="4404459" y="2434363"/>
                </a:moveTo>
                <a:cubicBezTo>
                  <a:pt x="4407196" y="2434519"/>
                  <a:pt x="4410169" y="2435145"/>
                  <a:pt x="4412046" y="2436084"/>
                </a:cubicBezTo>
                <a:cubicBezTo>
                  <a:pt x="4415799" y="2438586"/>
                  <a:pt x="4420806" y="2446096"/>
                  <a:pt x="4419554" y="2447973"/>
                </a:cubicBezTo>
                <a:cubicBezTo>
                  <a:pt x="4402034" y="2478635"/>
                  <a:pt x="4383262" y="2508671"/>
                  <a:pt x="4428315" y="2536828"/>
                </a:cubicBezTo>
                <a:cubicBezTo>
                  <a:pt x="4418303" y="2536203"/>
                  <a:pt x="4404537" y="2539332"/>
                  <a:pt x="4399530" y="2534325"/>
                </a:cubicBezTo>
                <a:cubicBezTo>
                  <a:pt x="4384513" y="2518681"/>
                  <a:pt x="4363863" y="2500536"/>
                  <a:pt x="4362611" y="2482389"/>
                </a:cubicBezTo>
                <a:cubicBezTo>
                  <a:pt x="4361361" y="2467997"/>
                  <a:pt x="4385139" y="2451101"/>
                  <a:pt x="4398279" y="2435458"/>
                </a:cubicBezTo>
                <a:cubicBezTo>
                  <a:pt x="4399218" y="2434520"/>
                  <a:pt x="4401721" y="2434207"/>
                  <a:pt x="4404459" y="2434363"/>
                </a:cubicBezTo>
                <a:close/>
                <a:moveTo>
                  <a:pt x="1967195" y="2418328"/>
                </a:moveTo>
                <a:cubicBezTo>
                  <a:pt x="1987141" y="2418406"/>
                  <a:pt x="2007008" y="2425133"/>
                  <a:pt x="2020462" y="2438586"/>
                </a:cubicBezTo>
                <a:cubicBezTo>
                  <a:pt x="2047994" y="2465495"/>
                  <a:pt x="2049246" y="2517431"/>
                  <a:pt x="2022965" y="2545589"/>
                </a:cubicBezTo>
                <a:cubicBezTo>
                  <a:pt x="1997309" y="2573121"/>
                  <a:pt x="1944747" y="2575624"/>
                  <a:pt x="1915963" y="2550595"/>
                </a:cubicBezTo>
                <a:cubicBezTo>
                  <a:pt x="1885302" y="2523688"/>
                  <a:pt x="1884050" y="2466120"/>
                  <a:pt x="1913459" y="2437961"/>
                </a:cubicBezTo>
                <a:cubicBezTo>
                  <a:pt x="1927226" y="2424820"/>
                  <a:pt x="1947249" y="2418250"/>
                  <a:pt x="1967195" y="2418328"/>
                </a:cubicBezTo>
                <a:close/>
                <a:moveTo>
                  <a:pt x="4193270" y="2410898"/>
                </a:moveTo>
                <a:cubicBezTo>
                  <a:pt x="4208992" y="2410272"/>
                  <a:pt x="4224635" y="2412932"/>
                  <a:pt x="4234335" y="2419189"/>
                </a:cubicBezTo>
                <a:cubicBezTo>
                  <a:pt x="4250604" y="2430453"/>
                  <a:pt x="4247475" y="2470500"/>
                  <a:pt x="4257487" y="2518056"/>
                </a:cubicBezTo>
                <a:cubicBezTo>
                  <a:pt x="4209305" y="2511173"/>
                  <a:pt x="4176140" y="2515553"/>
                  <a:pt x="4155492" y="2501787"/>
                </a:cubicBezTo>
                <a:cubicBezTo>
                  <a:pt x="4126708" y="2483015"/>
                  <a:pt x="4124204" y="2441716"/>
                  <a:pt x="4151737" y="2422317"/>
                </a:cubicBezTo>
                <a:cubicBezTo>
                  <a:pt x="4161748" y="2415434"/>
                  <a:pt x="4177548" y="2411524"/>
                  <a:pt x="4193270" y="2410898"/>
                </a:cubicBezTo>
                <a:close/>
                <a:moveTo>
                  <a:pt x="1750454" y="2396897"/>
                </a:moveTo>
                <a:cubicBezTo>
                  <a:pt x="1770165" y="2398383"/>
                  <a:pt x="1789250" y="2406362"/>
                  <a:pt x="1801452" y="2420441"/>
                </a:cubicBezTo>
                <a:cubicBezTo>
                  <a:pt x="1826482" y="2448598"/>
                  <a:pt x="1823979" y="2501161"/>
                  <a:pt x="1796445" y="2526191"/>
                </a:cubicBezTo>
                <a:cubicBezTo>
                  <a:pt x="1768913" y="2551847"/>
                  <a:pt x="1716977" y="2550595"/>
                  <a:pt x="1690696" y="2523688"/>
                </a:cubicBezTo>
                <a:cubicBezTo>
                  <a:pt x="1662537" y="2494279"/>
                  <a:pt x="1665040" y="2437961"/>
                  <a:pt x="1695701" y="2412306"/>
                </a:cubicBezTo>
                <a:cubicBezTo>
                  <a:pt x="1710406" y="2400417"/>
                  <a:pt x="1730743" y="2395411"/>
                  <a:pt x="1750454" y="2396897"/>
                </a:cubicBezTo>
                <a:close/>
                <a:moveTo>
                  <a:pt x="3966126" y="2384930"/>
                </a:moveTo>
                <a:cubicBezTo>
                  <a:pt x="3979189" y="2385555"/>
                  <a:pt x="3994050" y="2387589"/>
                  <a:pt x="4005940" y="2387276"/>
                </a:cubicBezTo>
                <a:cubicBezTo>
                  <a:pt x="3985916" y="2421692"/>
                  <a:pt x="4062881" y="2443593"/>
                  <a:pt x="4017202" y="2481764"/>
                </a:cubicBezTo>
                <a:cubicBezTo>
                  <a:pt x="3990921" y="2503664"/>
                  <a:pt x="3949622" y="2504291"/>
                  <a:pt x="3911453" y="2474880"/>
                </a:cubicBezTo>
                <a:cubicBezTo>
                  <a:pt x="3918961" y="2446096"/>
                  <a:pt x="3920213" y="2412306"/>
                  <a:pt x="3937107" y="2391030"/>
                </a:cubicBezTo>
                <a:cubicBezTo>
                  <a:pt x="3941801" y="2385086"/>
                  <a:pt x="3953064" y="2384304"/>
                  <a:pt x="3966126" y="2384930"/>
                </a:cubicBezTo>
                <a:close/>
                <a:moveTo>
                  <a:pt x="1521589" y="2374839"/>
                </a:moveTo>
                <a:cubicBezTo>
                  <a:pt x="1538484" y="2374448"/>
                  <a:pt x="1555535" y="2380705"/>
                  <a:pt x="1571805" y="2393533"/>
                </a:cubicBezTo>
                <a:cubicBezTo>
                  <a:pt x="1601841" y="2416686"/>
                  <a:pt x="1603718" y="2470500"/>
                  <a:pt x="1577437" y="2498659"/>
                </a:cubicBezTo>
                <a:cubicBezTo>
                  <a:pt x="1551155" y="2527443"/>
                  <a:pt x="1499845" y="2528693"/>
                  <a:pt x="1471686" y="2501161"/>
                </a:cubicBezTo>
                <a:cubicBezTo>
                  <a:pt x="1443527" y="2473628"/>
                  <a:pt x="1442902" y="2421692"/>
                  <a:pt x="1472313" y="2396037"/>
                </a:cubicBezTo>
                <a:cubicBezTo>
                  <a:pt x="1487956" y="2382270"/>
                  <a:pt x="1504694" y="2375231"/>
                  <a:pt x="1521589" y="2374839"/>
                </a:cubicBezTo>
                <a:close/>
                <a:moveTo>
                  <a:pt x="3767297" y="2361151"/>
                </a:moveTo>
                <a:cubicBezTo>
                  <a:pt x="3783019" y="2361777"/>
                  <a:pt x="3797567" y="2369755"/>
                  <a:pt x="3807579" y="2386025"/>
                </a:cubicBezTo>
                <a:cubicBezTo>
                  <a:pt x="3820094" y="2406674"/>
                  <a:pt x="3818842" y="2447973"/>
                  <a:pt x="3805702" y="2467370"/>
                </a:cubicBezTo>
                <a:cubicBezTo>
                  <a:pt x="3785052" y="2499909"/>
                  <a:pt x="3748134" y="2494279"/>
                  <a:pt x="3717472" y="2470500"/>
                </a:cubicBezTo>
                <a:cubicBezTo>
                  <a:pt x="3693693" y="2439838"/>
                  <a:pt x="3690565" y="2407300"/>
                  <a:pt x="3719976" y="2380393"/>
                </a:cubicBezTo>
                <a:cubicBezTo>
                  <a:pt x="3734681" y="2367252"/>
                  <a:pt x="3751576" y="2360525"/>
                  <a:pt x="3767297" y="2361151"/>
                </a:cubicBezTo>
                <a:close/>
                <a:moveTo>
                  <a:pt x="1297183" y="2354972"/>
                </a:moveTo>
                <a:cubicBezTo>
                  <a:pt x="1316659" y="2353799"/>
                  <a:pt x="1336526" y="2360056"/>
                  <a:pt x="1350292" y="2374136"/>
                </a:cubicBezTo>
                <a:cubicBezTo>
                  <a:pt x="1379702" y="2404172"/>
                  <a:pt x="1382206" y="2439213"/>
                  <a:pt x="1356550" y="2472377"/>
                </a:cubicBezTo>
                <a:cubicBezTo>
                  <a:pt x="1332145" y="2503664"/>
                  <a:pt x="1281460" y="2506167"/>
                  <a:pt x="1250173" y="2477382"/>
                </a:cubicBezTo>
                <a:cubicBezTo>
                  <a:pt x="1224519" y="2447348"/>
                  <a:pt x="1220764" y="2414184"/>
                  <a:pt x="1246419" y="2380393"/>
                </a:cubicBezTo>
                <a:cubicBezTo>
                  <a:pt x="1258621" y="2364749"/>
                  <a:pt x="1277706" y="2356145"/>
                  <a:pt x="1297183" y="2354972"/>
                </a:cubicBezTo>
                <a:close/>
                <a:moveTo>
                  <a:pt x="1094129" y="2346290"/>
                </a:moveTo>
                <a:cubicBezTo>
                  <a:pt x="1111415" y="2347073"/>
                  <a:pt x="1128467" y="2354738"/>
                  <a:pt x="1141921" y="2369130"/>
                </a:cubicBezTo>
                <a:cubicBezTo>
                  <a:pt x="1168201" y="2397914"/>
                  <a:pt x="1166950" y="2439213"/>
                  <a:pt x="1137540" y="2466120"/>
                </a:cubicBezTo>
                <a:cubicBezTo>
                  <a:pt x="1108130" y="2492401"/>
                  <a:pt x="1066831" y="2490524"/>
                  <a:pt x="1040550" y="2461740"/>
                </a:cubicBezTo>
                <a:cubicBezTo>
                  <a:pt x="1014269" y="2432956"/>
                  <a:pt x="1016146" y="2391657"/>
                  <a:pt x="1044930" y="2364749"/>
                </a:cubicBezTo>
                <a:cubicBezTo>
                  <a:pt x="1059322" y="2351609"/>
                  <a:pt x="1076843" y="2345508"/>
                  <a:pt x="1094129" y="2346290"/>
                </a:cubicBezTo>
                <a:close/>
                <a:moveTo>
                  <a:pt x="3544142" y="2338312"/>
                </a:moveTo>
                <a:cubicBezTo>
                  <a:pt x="3559473" y="2339094"/>
                  <a:pt x="3574490" y="2346916"/>
                  <a:pt x="3587944" y="2361621"/>
                </a:cubicBezTo>
                <a:cubicBezTo>
                  <a:pt x="3614850" y="2391030"/>
                  <a:pt x="3612973" y="2424194"/>
                  <a:pt x="3583564" y="2451101"/>
                </a:cubicBezTo>
                <a:cubicBezTo>
                  <a:pt x="3553528" y="2479260"/>
                  <a:pt x="3522866" y="2472377"/>
                  <a:pt x="3495334" y="2450476"/>
                </a:cubicBezTo>
                <a:cubicBezTo>
                  <a:pt x="3469680" y="2416060"/>
                  <a:pt x="3468427" y="2384148"/>
                  <a:pt x="3498464" y="2357241"/>
                </a:cubicBezTo>
                <a:cubicBezTo>
                  <a:pt x="3513168" y="2343787"/>
                  <a:pt x="3528811" y="2337530"/>
                  <a:pt x="3544142" y="2338312"/>
                </a:cubicBezTo>
                <a:close/>
                <a:moveTo>
                  <a:pt x="3307612" y="2326500"/>
                </a:moveTo>
                <a:cubicBezTo>
                  <a:pt x="3324663" y="2326266"/>
                  <a:pt x="3341715" y="2333149"/>
                  <a:pt x="3355168" y="2347229"/>
                </a:cubicBezTo>
                <a:cubicBezTo>
                  <a:pt x="3381448" y="2376013"/>
                  <a:pt x="3382075" y="2407300"/>
                  <a:pt x="3355794" y="2436710"/>
                </a:cubicBezTo>
                <a:cubicBezTo>
                  <a:pt x="3329512" y="2466745"/>
                  <a:pt x="3288214" y="2466745"/>
                  <a:pt x="3260682" y="2437961"/>
                </a:cubicBezTo>
                <a:cubicBezTo>
                  <a:pt x="3235651" y="2412306"/>
                  <a:pt x="3235651" y="2374761"/>
                  <a:pt x="3260055" y="2348479"/>
                </a:cubicBezTo>
                <a:cubicBezTo>
                  <a:pt x="3273508" y="2334087"/>
                  <a:pt x="3290560" y="2326735"/>
                  <a:pt x="3307612" y="2326500"/>
                </a:cubicBezTo>
                <a:close/>
                <a:moveTo>
                  <a:pt x="867142" y="2325250"/>
                </a:moveTo>
                <a:cubicBezTo>
                  <a:pt x="884115" y="2324858"/>
                  <a:pt x="901322" y="2331585"/>
                  <a:pt x="915402" y="2345351"/>
                </a:cubicBezTo>
                <a:cubicBezTo>
                  <a:pt x="944186" y="2373510"/>
                  <a:pt x="944186" y="2413557"/>
                  <a:pt x="915402" y="2441090"/>
                </a:cubicBezTo>
                <a:cubicBezTo>
                  <a:pt x="887243" y="2468622"/>
                  <a:pt x="846571" y="2467997"/>
                  <a:pt x="820289" y="2437961"/>
                </a:cubicBezTo>
                <a:cubicBezTo>
                  <a:pt x="794008" y="2408552"/>
                  <a:pt x="794008" y="2377263"/>
                  <a:pt x="820289" y="2347854"/>
                </a:cubicBezTo>
                <a:cubicBezTo>
                  <a:pt x="833430" y="2333149"/>
                  <a:pt x="850169" y="2325641"/>
                  <a:pt x="867142" y="2325250"/>
                </a:cubicBezTo>
                <a:close/>
                <a:moveTo>
                  <a:pt x="0" y="2307621"/>
                </a:moveTo>
                <a:lnTo>
                  <a:pt x="14647" y="2314221"/>
                </a:lnTo>
                <a:cubicBezTo>
                  <a:pt x="32794" y="2322043"/>
                  <a:pt x="43431" y="2331898"/>
                  <a:pt x="8703" y="2363498"/>
                </a:cubicBezTo>
                <a:lnTo>
                  <a:pt x="0" y="2368702"/>
                </a:lnTo>
                <a:close/>
                <a:moveTo>
                  <a:pt x="646725" y="2304443"/>
                </a:moveTo>
                <a:cubicBezTo>
                  <a:pt x="663854" y="2304365"/>
                  <a:pt x="681062" y="2311561"/>
                  <a:pt x="694516" y="2325953"/>
                </a:cubicBezTo>
                <a:cubicBezTo>
                  <a:pt x="721423" y="2354738"/>
                  <a:pt x="720170" y="2385400"/>
                  <a:pt x="699521" y="2411054"/>
                </a:cubicBezTo>
                <a:cubicBezTo>
                  <a:pt x="668860" y="2444218"/>
                  <a:pt x="627561" y="2445470"/>
                  <a:pt x="600654" y="2416060"/>
                </a:cubicBezTo>
                <a:cubicBezTo>
                  <a:pt x="573747" y="2387276"/>
                  <a:pt x="573747" y="2355989"/>
                  <a:pt x="599402" y="2326579"/>
                </a:cubicBezTo>
                <a:cubicBezTo>
                  <a:pt x="612543" y="2311874"/>
                  <a:pt x="629595" y="2304521"/>
                  <a:pt x="646725" y="2304443"/>
                </a:cubicBezTo>
                <a:close/>
                <a:moveTo>
                  <a:pt x="3087585" y="2301863"/>
                </a:moveTo>
                <a:cubicBezTo>
                  <a:pt x="3102681" y="2302019"/>
                  <a:pt x="3117699" y="2308746"/>
                  <a:pt x="3132404" y="2322199"/>
                </a:cubicBezTo>
                <a:cubicBezTo>
                  <a:pt x="3161813" y="2349731"/>
                  <a:pt x="3161813" y="2389780"/>
                  <a:pt x="3134281" y="2417937"/>
                </a:cubicBezTo>
                <a:cubicBezTo>
                  <a:pt x="3105497" y="2446721"/>
                  <a:pt x="3065449" y="2446096"/>
                  <a:pt x="3037917" y="2416686"/>
                </a:cubicBezTo>
                <a:cubicBezTo>
                  <a:pt x="3010385" y="2387902"/>
                  <a:pt x="3011635" y="2347229"/>
                  <a:pt x="3042297" y="2320947"/>
                </a:cubicBezTo>
                <a:cubicBezTo>
                  <a:pt x="3057315" y="2308120"/>
                  <a:pt x="3072489" y="2301706"/>
                  <a:pt x="3087585" y="2301863"/>
                </a:cubicBezTo>
                <a:close/>
                <a:moveTo>
                  <a:pt x="412697" y="2294432"/>
                </a:moveTo>
                <a:cubicBezTo>
                  <a:pt x="427949" y="2294354"/>
                  <a:pt x="443593" y="2300924"/>
                  <a:pt x="459236" y="2312813"/>
                </a:cubicBezTo>
                <a:cubicBezTo>
                  <a:pt x="484891" y="2342849"/>
                  <a:pt x="488646" y="2374761"/>
                  <a:pt x="460489" y="2403545"/>
                </a:cubicBezTo>
                <a:cubicBezTo>
                  <a:pt x="432955" y="2432329"/>
                  <a:pt x="399791" y="2433581"/>
                  <a:pt x="371007" y="2405422"/>
                </a:cubicBezTo>
                <a:cubicBezTo>
                  <a:pt x="341598" y="2377890"/>
                  <a:pt x="340971" y="2344726"/>
                  <a:pt x="368504" y="2315942"/>
                </a:cubicBezTo>
                <a:cubicBezTo>
                  <a:pt x="382583" y="2301237"/>
                  <a:pt x="397444" y="2294510"/>
                  <a:pt x="412697" y="2294432"/>
                </a:cubicBezTo>
                <a:close/>
                <a:moveTo>
                  <a:pt x="225835" y="2279649"/>
                </a:moveTo>
                <a:cubicBezTo>
                  <a:pt x="260876" y="2319695"/>
                  <a:pt x="265257" y="2351609"/>
                  <a:pt x="238349" y="2380393"/>
                </a:cubicBezTo>
                <a:cubicBezTo>
                  <a:pt x="211442" y="2409177"/>
                  <a:pt x="170770" y="2412932"/>
                  <a:pt x="151997" y="2381018"/>
                </a:cubicBezTo>
                <a:cubicBezTo>
                  <a:pt x="139482" y="2358491"/>
                  <a:pt x="146992" y="2315315"/>
                  <a:pt x="160758" y="2290286"/>
                </a:cubicBezTo>
                <a:cubicBezTo>
                  <a:pt x="167641" y="2277146"/>
                  <a:pt x="208314" y="2282151"/>
                  <a:pt x="225835" y="2279649"/>
                </a:cubicBezTo>
                <a:close/>
                <a:moveTo>
                  <a:pt x="2866855" y="2279414"/>
                </a:moveTo>
                <a:cubicBezTo>
                  <a:pt x="2884141" y="2280118"/>
                  <a:pt x="2901192" y="2287783"/>
                  <a:pt x="2914646" y="2302175"/>
                </a:cubicBezTo>
                <a:cubicBezTo>
                  <a:pt x="2941553" y="2330959"/>
                  <a:pt x="2939675" y="2372258"/>
                  <a:pt x="2910891" y="2399165"/>
                </a:cubicBezTo>
                <a:cubicBezTo>
                  <a:pt x="2882107" y="2426072"/>
                  <a:pt x="2840808" y="2424194"/>
                  <a:pt x="2813902" y="2395410"/>
                </a:cubicBezTo>
                <a:cubicBezTo>
                  <a:pt x="2786995" y="2366626"/>
                  <a:pt x="2788872" y="2325327"/>
                  <a:pt x="2817656" y="2298421"/>
                </a:cubicBezTo>
                <a:cubicBezTo>
                  <a:pt x="2832048" y="2284967"/>
                  <a:pt x="2849569" y="2278710"/>
                  <a:pt x="2866855" y="2279414"/>
                </a:cubicBezTo>
                <a:close/>
                <a:moveTo>
                  <a:pt x="4861954" y="2258374"/>
                </a:moveTo>
                <a:cubicBezTo>
                  <a:pt x="4880726" y="2262129"/>
                  <a:pt x="4899498" y="2264005"/>
                  <a:pt x="4917645" y="2269637"/>
                </a:cubicBezTo>
                <a:cubicBezTo>
                  <a:pt x="4923902" y="2271514"/>
                  <a:pt x="4926405" y="2284029"/>
                  <a:pt x="4937042" y="2304053"/>
                </a:cubicBezTo>
                <a:cubicBezTo>
                  <a:pt x="4905130" y="2297795"/>
                  <a:pt x="4885731" y="2295918"/>
                  <a:pt x="4867586" y="2288409"/>
                </a:cubicBezTo>
                <a:cubicBezTo>
                  <a:pt x="4862579" y="2286531"/>
                  <a:pt x="4863831" y="2269011"/>
                  <a:pt x="4861954" y="2258374"/>
                </a:cubicBezTo>
                <a:close/>
                <a:moveTo>
                  <a:pt x="2648784" y="2254228"/>
                </a:moveTo>
                <a:cubicBezTo>
                  <a:pt x="2665444" y="2255557"/>
                  <a:pt x="2681557" y="2263693"/>
                  <a:pt x="2696263" y="2278398"/>
                </a:cubicBezTo>
                <a:cubicBezTo>
                  <a:pt x="2725047" y="2307182"/>
                  <a:pt x="2720667" y="2357241"/>
                  <a:pt x="2688128" y="2381645"/>
                </a:cubicBezTo>
                <a:cubicBezTo>
                  <a:pt x="2653712" y="2407300"/>
                  <a:pt x="2620548" y="2402294"/>
                  <a:pt x="2591138" y="2376013"/>
                </a:cubicBezTo>
                <a:cubicBezTo>
                  <a:pt x="2562354" y="2344099"/>
                  <a:pt x="2565482" y="2295293"/>
                  <a:pt x="2598021" y="2270889"/>
                </a:cubicBezTo>
                <a:cubicBezTo>
                  <a:pt x="2614916" y="2258373"/>
                  <a:pt x="2632123" y="2252898"/>
                  <a:pt x="2648784" y="2254228"/>
                </a:cubicBezTo>
                <a:close/>
                <a:moveTo>
                  <a:pt x="2430244" y="2242573"/>
                </a:moveTo>
                <a:cubicBezTo>
                  <a:pt x="2449720" y="2242104"/>
                  <a:pt x="2469431" y="2248361"/>
                  <a:pt x="2483510" y="2261502"/>
                </a:cubicBezTo>
                <a:cubicBezTo>
                  <a:pt x="2511042" y="2287783"/>
                  <a:pt x="2512294" y="2338469"/>
                  <a:pt x="2486013" y="2366626"/>
                </a:cubicBezTo>
                <a:cubicBezTo>
                  <a:pt x="2459731" y="2394160"/>
                  <a:pt x="2409047" y="2395410"/>
                  <a:pt x="2380888" y="2369130"/>
                </a:cubicBezTo>
                <a:cubicBezTo>
                  <a:pt x="2353356" y="2343474"/>
                  <a:pt x="2352104" y="2292163"/>
                  <a:pt x="2378386" y="2264005"/>
                </a:cubicBezTo>
                <a:cubicBezTo>
                  <a:pt x="2391526" y="2250239"/>
                  <a:pt x="2410768" y="2243043"/>
                  <a:pt x="2430244" y="2242573"/>
                </a:cubicBezTo>
                <a:close/>
                <a:moveTo>
                  <a:pt x="2211860" y="2219030"/>
                </a:moveTo>
                <a:cubicBezTo>
                  <a:pt x="2231492" y="2219264"/>
                  <a:pt x="2251047" y="2226148"/>
                  <a:pt x="2264500" y="2239602"/>
                </a:cubicBezTo>
                <a:cubicBezTo>
                  <a:pt x="2290781" y="2266509"/>
                  <a:pt x="2291408" y="2317819"/>
                  <a:pt x="2265752" y="2345351"/>
                </a:cubicBezTo>
                <a:cubicBezTo>
                  <a:pt x="2237593" y="2374761"/>
                  <a:pt x="2180652" y="2374136"/>
                  <a:pt x="2154370" y="2344099"/>
                </a:cubicBezTo>
                <a:cubicBezTo>
                  <a:pt x="2129341" y="2315942"/>
                  <a:pt x="2131844" y="2264005"/>
                  <a:pt x="2158750" y="2238350"/>
                </a:cubicBezTo>
                <a:cubicBezTo>
                  <a:pt x="2172516" y="2225209"/>
                  <a:pt x="2192227" y="2218795"/>
                  <a:pt x="2211860" y="2219030"/>
                </a:cubicBezTo>
                <a:close/>
                <a:moveTo>
                  <a:pt x="1993399" y="2196425"/>
                </a:moveTo>
                <a:cubicBezTo>
                  <a:pt x="2013422" y="2197520"/>
                  <a:pt x="2032977" y="2205185"/>
                  <a:pt x="2045491" y="2218951"/>
                </a:cubicBezTo>
                <a:cubicBezTo>
                  <a:pt x="2071146" y="2247110"/>
                  <a:pt x="2069896" y="2299673"/>
                  <a:pt x="2042362" y="2325953"/>
                </a:cubicBezTo>
                <a:cubicBezTo>
                  <a:pt x="2012327" y="2354738"/>
                  <a:pt x="1955385" y="2351609"/>
                  <a:pt x="1929728" y="2320322"/>
                </a:cubicBezTo>
                <a:cubicBezTo>
                  <a:pt x="1905951" y="2290286"/>
                  <a:pt x="1910331" y="2237725"/>
                  <a:pt x="1938490" y="2213320"/>
                </a:cubicBezTo>
                <a:cubicBezTo>
                  <a:pt x="1952882" y="2200806"/>
                  <a:pt x="1973375" y="2195330"/>
                  <a:pt x="1993399" y="2196425"/>
                </a:cubicBezTo>
                <a:close/>
                <a:moveTo>
                  <a:pt x="4244972" y="2187664"/>
                </a:moveTo>
                <a:cubicBezTo>
                  <a:pt x="4241217" y="2210191"/>
                  <a:pt x="4238090" y="2232718"/>
                  <a:pt x="4233083" y="2263379"/>
                </a:cubicBezTo>
                <a:cubicBezTo>
                  <a:pt x="4206803" y="2265257"/>
                  <a:pt x="4187404" y="2266509"/>
                  <a:pt x="4168007" y="2267759"/>
                </a:cubicBezTo>
                <a:cubicBezTo>
                  <a:pt x="4169883" y="2243982"/>
                  <a:pt x="4163625" y="2212068"/>
                  <a:pt x="4176767" y="2198928"/>
                </a:cubicBezTo>
                <a:cubicBezTo>
                  <a:pt x="4189281" y="2185787"/>
                  <a:pt x="4221193" y="2190794"/>
                  <a:pt x="4244972" y="2187664"/>
                </a:cubicBezTo>
                <a:close/>
                <a:moveTo>
                  <a:pt x="1768444" y="2175150"/>
                </a:moveTo>
                <a:cubicBezTo>
                  <a:pt x="1788154" y="2175463"/>
                  <a:pt x="1807709" y="2182346"/>
                  <a:pt x="1820849" y="2195799"/>
                </a:cubicBezTo>
                <a:cubicBezTo>
                  <a:pt x="1847756" y="2222706"/>
                  <a:pt x="1848383" y="2274017"/>
                  <a:pt x="1822102" y="2301550"/>
                </a:cubicBezTo>
                <a:cubicBezTo>
                  <a:pt x="1796445" y="2328457"/>
                  <a:pt x="1744509" y="2330334"/>
                  <a:pt x="1716350" y="2305305"/>
                </a:cubicBezTo>
                <a:cubicBezTo>
                  <a:pt x="1686316" y="2278398"/>
                  <a:pt x="1685691" y="2221455"/>
                  <a:pt x="1715100" y="2193922"/>
                </a:cubicBezTo>
                <a:cubicBezTo>
                  <a:pt x="1728866" y="2181094"/>
                  <a:pt x="1748733" y="2174837"/>
                  <a:pt x="1768444" y="2175150"/>
                </a:cubicBezTo>
                <a:close/>
                <a:moveTo>
                  <a:pt x="1545680" y="2153875"/>
                </a:moveTo>
                <a:cubicBezTo>
                  <a:pt x="1565391" y="2154188"/>
                  <a:pt x="1585258" y="2161697"/>
                  <a:pt x="1598712" y="2175776"/>
                </a:cubicBezTo>
                <a:cubicBezTo>
                  <a:pt x="1625618" y="2203934"/>
                  <a:pt x="1623741" y="2255871"/>
                  <a:pt x="1594957" y="2281526"/>
                </a:cubicBezTo>
                <a:cubicBezTo>
                  <a:pt x="1566800" y="2307182"/>
                  <a:pt x="1512985" y="2304678"/>
                  <a:pt x="1489833" y="2274642"/>
                </a:cubicBezTo>
                <a:cubicBezTo>
                  <a:pt x="1464803" y="2242105"/>
                  <a:pt x="1465429" y="2206436"/>
                  <a:pt x="1493587" y="2175150"/>
                </a:cubicBezTo>
                <a:cubicBezTo>
                  <a:pt x="1506415" y="2160445"/>
                  <a:pt x="1525969" y="2153562"/>
                  <a:pt x="1545680" y="2153875"/>
                </a:cubicBezTo>
                <a:close/>
                <a:moveTo>
                  <a:pt x="3996787" y="2153249"/>
                </a:moveTo>
                <a:cubicBezTo>
                  <a:pt x="4014855" y="2153719"/>
                  <a:pt x="4032845" y="2161384"/>
                  <a:pt x="4040354" y="2175776"/>
                </a:cubicBezTo>
                <a:cubicBezTo>
                  <a:pt x="4052244" y="2199554"/>
                  <a:pt x="4049116" y="2230840"/>
                  <a:pt x="4051618" y="2247735"/>
                </a:cubicBezTo>
                <a:cubicBezTo>
                  <a:pt x="4014074" y="2282151"/>
                  <a:pt x="3960886" y="2280901"/>
                  <a:pt x="3948371" y="2251490"/>
                </a:cubicBezTo>
                <a:cubicBezTo>
                  <a:pt x="3938985" y="2229590"/>
                  <a:pt x="3941487" y="2195174"/>
                  <a:pt x="3952751" y="2173898"/>
                </a:cubicBezTo>
                <a:cubicBezTo>
                  <a:pt x="3960573" y="2159506"/>
                  <a:pt x="3978719" y="2152779"/>
                  <a:pt x="3996787" y="2153249"/>
                </a:cubicBezTo>
                <a:close/>
                <a:moveTo>
                  <a:pt x="3764325" y="2150511"/>
                </a:moveTo>
                <a:cubicBezTo>
                  <a:pt x="3779733" y="2151215"/>
                  <a:pt x="3795064" y="2155126"/>
                  <a:pt x="3805076" y="2162010"/>
                </a:cubicBezTo>
                <a:cubicBezTo>
                  <a:pt x="3838240" y="2184536"/>
                  <a:pt x="3827603" y="2220203"/>
                  <a:pt x="3810082" y="2247735"/>
                </a:cubicBezTo>
                <a:cubicBezTo>
                  <a:pt x="3774415" y="2273391"/>
                  <a:pt x="3741876" y="2275894"/>
                  <a:pt x="3715595" y="2245858"/>
                </a:cubicBezTo>
                <a:cubicBezTo>
                  <a:pt x="3689940" y="2215823"/>
                  <a:pt x="3689940" y="2177652"/>
                  <a:pt x="3723104" y="2158255"/>
                </a:cubicBezTo>
                <a:cubicBezTo>
                  <a:pt x="3733429" y="2152310"/>
                  <a:pt x="3748916" y="2149807"/>
                  <a:pt x="3764325" y="2150511"/>
                </a:cubicBezTo>
                <a:close/>
                <a:moveTo>
                  <a:pt x="1324716" y="2132912"/>
                </a:moveTo>
                <a:cubicBezTo>
                  <a:pt x="1343879" y="2133069"/>
                  <a:pt x="1362808" y="2140734"/>
                  <a:pt x="1375948" y="2156378"/>
                </a:cubicBezTo>
                <a:cubicBezTo>
                  <a:pt x="1403480" y="2188291"/>
                  <a:pt x="1401603" y="2222080"/>
                  <a:pt x="1374696" y="2255245"/>
                </a:cubicBezTo>
                <a:cubicBezTo>
                  <a:pt x="1343410" y="2282151"/>
                  <a:pt x="1309619" y="2284655"/>
                  <a:pt x="1276455" y="2258374"/>
                </a:cubicBezTo>
                <a:cubicBezTo>
                  <a:pt x="1245168" y="2233970"/>
                  <a:pt x="1244541" y="2183284"/>
                  <a:pt x="1272075" y="2154500"/>
                </a:cubicBezTo>
                <a:cubicBezTo>
                  <a:pt x="1286154" y="2140108"/>
                  <a:pt x="1305552" y="2132756"/>
                  <a:pt x="1324716" y="2132912"/>
                </a:cubicBezTo>
                <a:close/>
                <a:moveTo>
                  <a:pt x="3553371" y="2127672"/>
                </a:moveTo>
                <a:cubicBezTo>
                  <a:pt x="3568702" y="2128063"/>
                  <a:pt x="3583876" y="2135415"/>
                  <a:pt x="3597956" y="2149495"/>
                </a:cubicBezTo>
                <a:cubicBezTo>
                  <a:pt x="3627365" y="2179530"/>
                  <a:pt x="3619230" y="2210191"/>
                  <a:pt x="3600458" y="2236473"/>
                </a:cubicBezTo>
                <a:cubicBezTo>
                  <a:pt x="3564792" y="2264005"/>
                  <a:pt x="3532878" y="2266509"/>
                  <a:pt x="3505346" y="2237098"/>
                </a:cubicBezTo>
                <a:cubicBezTo>
                  <a:pt x="3478439" y="2208314"/>
                  <a:pt x="3479065" y="2175150"/>
                  <a:pt x="3507849" y="2147618"/>
                </a:cubicBezTo>
                <a:cubicBezTo>
                  <a:pt x="3522553" y="2133851"/>
                  <a:pt x="3538041" y="2127281"/>
                  <a:pt x="3553371" y="2127672"/>
                </a:cubicBezTo>
                <a:close/>
                <a:moveTo>
                  <a:pt x="1112589" y="2124230"/>
                </a:moveTo>
                <a:cubicBezTo>
                  <a:pt x="1129875" y="2123995"/>
                  <a:pt x="1147239" y="2130722"/>
                  <a:pt x="1161318" y="2144488"/>
                </a:cubicBezTo>
                <a:cubicBezTo>
                  <a:pt x="1189477" y="2172022"/>
                  <a:pt x="1190102" y="2213320"/>
                  <a:pt x="1162570" y="2241478"/>
                </a:cubicBezTo>
                <a:cubicBezTo>
                  <a:pt x="1134412" y="2269637"/>
                  <a:pt x="1093113" y="2270262"/>
                  <a:pt x="1065580" y="2242730"/>
                </a:cubicBezTo>
                <a:cubicBezTo>
                  <a:pt x="1037422" y="2215198"/>
                  <a:pt x="1036795" y="2173898"/>
                  <a:pt x="1064329" y="2145740"/>
                </a:cubicBezTo>
                <a:cubicBezTo>
                  <a:pt x="1078095" y="2131661"/>
                  <a:pt x="1095303" y="2124465"/>
                  <a:pt x="1112589" y="2124230"/>
                </a:cubicBezTo>
                <a:close/>
                <a:moveTo>
                  <a:pt x="878953" y="2114453"/>
                </a:moveTo>
                <a:cubicBezTo>
                  <a:pt x="893970" y="2114140"/>
                  <a:pt x="909144" y="2120397"/>
                  <a:pt x="924162" y="2133226"/>
                </a:cubicBezTo>
                <a:cubicBezTo>
                  <a:pt x="954198" y="2158880"/>
                  <a:pt x="955450" y="2199554"/>
                  <a:pt x="928543" y="2228338"/>
                </a:cubicBezTo>
                <a:cubicBezTo>
                  <a:pt x="901635" y="2257122"/>
                  <a:pt x="861588" y="2257747"/>
                  <a:pt x="833429" y="2230215"/>
                </a:cubicBezTo>
                <a:cubicBezTo>
                  <a:pt x="805272" y="2202056"/>
                  <a:pt x="805272" y="2162010"/>
                  <a:pt x="834681" y="2135103"/>
                </a:cubicBezTo>
                <a:cubicBezTo>
                  <a:pt x="849074" y="2121649"/>
                  <a:pt x="863935" y="2114766"/>
                  <a:pt x="878953" y="2114453"/>
                </a:cubicBezTo>
                <a:close/>
                <a:moveTo>
                  <a:pt x="3327479" y="2105301"/>
                </a:moveTo>
                <a:cubicBezTo>
                  <a:pt x="3345000" y="2104597"/>
                  <a:pt x="3362990" y="2111324"/>
                  <a:pt x="3377068" y="2125716"/>
                </a:cubicBezTo>
                <a:cubicBezTo>
                  <a:pt x="3403975" y="2155126"/>
                  <a:pt x="3405227" y="2187039"/>
                  <a:pt x="3377695" y="2215823"/>
                </a:cubicBezTo>
                <a:cubicBezTo>
                  <a:pt x="3350162" y="2245233"/>
                  <a:pt x="3318250" y="2243982"/>
                  <a:pt x="3287588" y="2220828"/>
                </a:cubicBezTo>
                <a:cubicBezTo>
                  <a:pt x="3259430" y="2191419"/>
                  <a:pt x="3255675" y="2160758"/>
                  <a:pt x="3280704" y="2129471"/>
                </a:cubicBezTo>
                <a:cubicBezTo>
                  <a:pt x="3292906" y="2114140"/>
                  <a:pt x="3309958" y="2106005"/>
                  <a:pt x="3327479" y="2105301"/>
                </a:cubicBezTo>
                <a:close/>
                <a:moveTo>
                  <a:pt x="5157929" y="2095680"/>
                </a:moveTo>
                <a:cubicBezTo>
                  <a:pt x="5156677" y="2106944"/>
                  <a:pt x="5155427" y="2118207"/>
                  <a:pt x="5152923" y="2138856"/>
                </a:cubicBezTo>
                <a:cubicBezTo>
                  <a:pt x="5130396" y="2137606"/>
                  <a:pt x="5112251" y="2136354"/>
                  <a:pt x="5094729" y="2136354"/>
                </a:cubicBezTo>
                <a:cubicBezTo>
                  <a:pt x="5097859" y="2125716"/>
                  <a:pt x="5098484" y="2108196"/>
                  <a:pt x="5104741" y="2105692"/>
                </a:cubicBezTo>
                <a:cubicBezTo>
                  <a:pt x="5121011" y="2098809"/>
                  <a:pt x="5139783" y="2098809"/>
                  <a:pt x="5157929" y="2095680"/>
                </a:cubicBezTo>
                <a:close/>
                <a:moveTo>
                  <a:pt x="658848" y="2093569"/>
                </a:moveTo>
                <a:cubicBezTo>
                  <a:pt x="675899" y="2093803"/>
                  <a:pt x="692951" y="2101312"/>
                  <a:pt x="706404" y="2115704"/>
                </a:cubicBezTo>
                <a:cubicBezTo>
                  <a:pt x="733312" y="2144488"/>
                  <a:pt x="730808" y="2186414"/>
                  <a:pt x="699521" y="2210818"/>
                </a:cubicBezTo>
                <a:cubicBezTo>
                  <a:pt x="668234" y="2235220"/>
                  <a:pt x="638198" y="2231467"/>
                  <a:pt x="609414" y="2204560"/>
                </a:cubicBezTo>
                <a:cubicBezTo>
                  <a:pt x="585637" y="2174524"/>
                  <a:pt x="584385" y="2143863"/>
                  <a:pt x="611292" y="2115079"/>
                </a:cubicBezTo>
                <a:cubicBezTo>
                  <a:pt x="624745" y="2100374"/>
                  <a:pt x="641796" y="2093334"/>
                  <a:pt x="658848" y="2093569"/>
                </a:cubicBezTo>
                <a:close/>
                <a:moveTo>
                  <a:pt x="3108000" y="2080897"/>
                </a:moveTo>
                <a:cubicBezTo>
                  <a:pt x="3123174" y="2080819"/>
                  <a:pt x="3138348" y="2087233"/>
                  <a:pt x="3153053" y="2100062"/>
                </a:cubicBezTo>
                <a:cubicBezTo>
                  <a:pt x="3183089" y="2125716"/>
                  <a:pt x="3184340" y="2166390"/>
                  <a:pt x="3156808" y="2195174"/>
                </a:cubicBezTo>
                <a:cubicBezTo>
                  <a:pt x="3128649" y="2223958"/>
                  <a:pt x="3089228" y="2223958"/>
                  <a:pt x="3061069" y="2195799"/>
                </a:cubicBezTo>
                <a:cubicBezTo>
                  <a:pt x="3032912" y="2167640"/>
                  <a:pt x="3033537" y="2127594"/>
                  <a:pt x="3062946" y="2100687"/>
                </a:cubicBezTo>
                <a:cubicBezTo>
                  <a:pt x="3077652" y="2087546"/>
                  <a:pt x="3092826" y="2080975"/>
                  <a:pt x="3108000" y="2080897"/>
                </a:cubicBezTo>
                <a:close/>
                <a:moveTo>
                  <a:pt x="437257" y="2072528"/>
                </a:moveTo>
                <a:cubicBezTo>
                  <a:pt x="452040" y="2073154"/>
                  <a:pt x="466432" y="2079724"/>
                  <a:pt x="479886" y="2088797"/>
                </a:cubicBezTo>
                <a:cubicBezTo>
                  <a:pt x="507418" y="2124466"/>
                  <a:pt x="509922" y="2156378"/>
                  <a:pt x="480511" y="2183910"/>
                </a:cubicBezTo>
                <a:cubicBezTo>
                  <a:pt x="451727" y="2211443"/>
                  <a:pt x="418563" y="2210818"/>
                  <a:pt x="390406" y="2182034"/>
                </a:cubicBezTo>
                <a:cubicBezTo>
                  <a:pt x="362872" y="2152623"/>
                  <a:pt x="364124" y="2120084"/>
                  <a:pt x="392282" y="2091927"/>
                </a:cubicBezTo>
                <a:cubicBezTo>
                  <a:pt x="407300" y="2077221"/>
                  <a:pt x="422474" y="2071902"/>
                  <a:pt x="437257" y="2072528"/>
                </a:cubicBezTo>
                <a:close/>
                <a:moveTo>
                  <a:pt x="5298095" y="2066896"/>
                </a:moveTo>
                <a:cubicBezTo>
                  <a:pt x="5328756" y="2073155"/>
                  <a:pt x="5349406" y="2076283"/>
                  <a:pt x="5368805" y="2082540"/>
                </a:cubicBezTo>
                <a:cubicBezTo>
                  <a:pt x="5372558" y="2083792"/>
                  <a:pt x="5371933" y="2098184"/>
                  <a:pt x="5373185" y="2106319"/>
                </a:cubicBezTo>
                <a:cubicBezTo>
                  <a:pt x="5350658" y="2106319"/>
                  <a:pt x="5328131" y="2106944"/>
                  <a:pt x="5306230" y="2105067"/>
                </a:cubicBezTo>
                <a:cubicBezTo>
                  <a:pt x="5303727" y="2105067"/>
                  <a:pt x="5302475" y="2089423"/>
                  <a:pt x="5298095" y="2066896"/>
                </a:cubicBezTo>
                <a:close/>
                <a:moveTo>
                  <a:pt x="217622" y="2061969"/>
                </a:moveTo>
                <a:cubicBezTo>
                  <a:pt x="233030" y="2062829"/>
                  <a:pt x="248361" y="2066897"/>
                  <a:pt x="258373" y="2073780"/>
                </a:cubicBezTo>
                <a:cubicBezTo>
                  <a:pt x="290912" y="2096307"/>
                  <a:pt x="280275" y="2131974"/>
                  <a:pt x="262753" y="2159507"/>
                </a:cubicBezTo>
                <a:cubicBezTo>
                  <a:pt x="227087" y="2184536"/>
                  <a:pt x="194548" y="2187039"/>
                  <a:pt x="168266" y="2157003"/>
                </a:cubicBezTo>
                <a:cubicBezTo>
                  <a:pt x="142612" y="2126968"/>
                  <a:pt x="143237" y="2088172"/>
                  <a:pt x="176401" y="2069400"/>
                </a:cubicBezTo>
                <a:cubicBezTo>
                  <a:pt x="186726" y="2063455"/>
                  <a:pt x="202213" y="2061109"/>
                  <a:pt x="217622" y="2061969"/>
                </a:cubicBezTo>
                <a:close/>
                <a:moveTo>
                  <a:pt x="2887661" y="2057276"/>
                </a:moveTo>
                <a:cubicBezTo>
                  <a:pt x="2904947" y="2057511"/>
                  <a:pt x="2922155" y="2064707"/>
                  <a:pt x="2935921" y="2078785"/>
                </a:cubicBezTo>
                <a:cubicBezTo>
                  <a:pt x="2963454" y="2106944"/>
                  <a:pt x="2962827" y="2148243"/>
                  <a:pt x="2934670" y="2175776"/>
                </a:cubicBezTo>
                <a:cubicBezTo>
                  <a:pt x="2906511" y="2203308"/>
                  <a:pt x="2865212" y="2202683"/>
                  <a:pt x="2837680" y="2174524"/>
                </a:cubicBezTo>
                <a:cubicBezTo>
                  <a:pt x="2810147" y="2146366"/>
                  <a:pt x="2810772" y="2105067"/>
                  <a:pt x="2838931" y="2077535"/>
                </a:cubicBezTo>
                <a:cubicBezTo>
                  <a:pt x="2853010" y="2063768"/>
                  <a:pt x="2870375" y="2057041"/>
                  <a:pt x="2887661" y="2057276"/>
                </a:cubicBezTo>
                <a:close/>
                <a:moveTo>
                  <a:pt x="0" y="2040874"/>
                </a:moveTo>
                <a:lnTo>
                  <a:pt x="17894" y="2042258"/>
                </a:lnTo>
                <a:cubicBezTo>
                  <a:pt x="23487" y="2043314"/>
                  <a:pt x="27789" y="2044996"/>
                  <a:pt x="29353" y="2047499"/>
                </a:cubicBezTo>
                <a:cubicBezTo>
                  <a:pt x="44370" y="2071276"/>
                  <a:pt x="46873" y="2102564"/>
                  <a:pt x="58137" y="2148243"/>
                </a:cubicBezTo>
                <a:cubicBezTo>
                  <a:pt x="35297" y="2147618"/>
                  <a:pt x="17463" y="2146992"/>
                  <a:pt x="2133" y="2146444"/>
                </a:cubicBezTo>
                <a:lnTo>
                  <a:pt x="0" y="2146375"/>
                </a:lnTo>
                <a:close/>
                <a:moveTo>
                  <a:pt x="2669512" y="2033811"/>
                </a:moveTo>
                <a:cubicBezTo>
                  <a:pt x="2688440" y="2035140"/>
                  <a:pt x="2706900" y="2044057"/>
                  <a:pt x="2719415" y="2060013"/>
                </a:cubicBezTo>
                <a:cubicBezTo>
                  <a:pt x="2745696" y="2093177"/>
                  <a:pt x="2741316" y="2126342"/>
                  <a:pt x="2715035" y="2155752"/>
                </a:cubicBezTo>
                <a:cubicBezTo>
                  <a:pt x="2683121" y="2185162"/>
                  <a:pt x="2635565" y="2182659"/>
                  <a:pt x="2610536" y="2150120"/>
                </a:cubicBezTo>
                <a:cubicBezTo>
                  <a:pt x="2584880" y="2116329"/>
                  <a:pt x="2587384" y="2082540"/>
                  <a:pt x="2616793" y="2053131"/>
                </a:cubicBezTo>
                <a:cubicBezTo>
                  <a:pt x="2631185" y="2038739"/>
                  <a:pt x="2650583" y="2032481"/>
                  <a:pt x="2669512" y="2033811"/>
                </a:cubicBezTo>
                <a:close/>
                <a:moveTo>
                  <a:pt x="2450502" y="2010501"/>
                </a:moveTo>
                <a:cubicBezTo>
                  <a:pt x="2469900" y="2012144"/>
                  <a:pt x="2488516" y="2020904"/>
                  <a:pt x="2500405" y="2036861"/>
                </a:cubicBezTo>
                <a:cubicBezTo>
                  <a:pt x="2524809" y="2070025"/>
                  <a:pt x="2522931" y="2105067"/>
                  <a:pt x="2494147" y="2135103"/>
                </a:cubicBezTo>
                <a:cubicBezTo>
                  <a:pt x="2467241" y="2163260"/>
                  <a:pt x="2415304" y="2160132"/>
                  <a:pt x="2389648" y="2131348"/>
                </a:cubicBezTo>
                <a:cubicBezTo>
                  <a:pt x="2363368" y="2103189"/>
                  <a:pt x="2367122" y="2051253"/>
                  <a:pt x="2395906" y="2026849"/>
                </a:cubicBezTo>
                <a:cubicBezTo>
                  <a:pt x="2410924" y="2014334"/>
                  <a:pt x="2431104" y="2008859"/>
                  <a:pt x="2450502" y="2010501"/>
                </a:cubicBezTo>
                <a:close/>
                <a:moveTo>
                  <a:pt x="4723039" y="2003697"/>
                </a:moveTo>
                <a:cubicBezTo>
                  <a:pt x="4715529" y="2046873"/>
                  <a:pt x="4714279" y="2076283"/>
                  <a:pt x="4703642" y="2102564"/>
                </a:cubicBezTo>
                <a:cubicBezTo>
                  <a:pt x="4701137" y="2107569"/>
                  <a:pt x="4659839" y="2106319"/>
                  <a:pt x="4646073" y="2095680"/>
                </a:cubicBezTo>
                <a:cubicBezTo>
                  <a:pt x="4619792" y="2075031"/>
                  <a:pt x="4621669" y="2043119"/>
                  <a:pt x="4648576" y="2023720"/>
                </a:cubicBezTo>
                <a:cubicBezTo>
                  <a:pt x="4663593" y="2011832"/>
                  <a:pt x="4688623" y="2012457"/>
                  <a:pt x="4723039" y="2003697"/>
                </a:cubicBezTo>
                <a:close/>
                <a:moveTo>
                  <a:pt x="2231180" y="1998534"/>
                </a:moveTo>
                <a:cubicBezTo>
                  <a:pt x="2250891" y="1998064"/>
                  <a:pt x="2270758" y="2004322"/>
                  <a:pt x="2284524" y="2017463"/>
                </a:cubicBezTo>
                <a:cubicBezTo>
                  <a:pt x="2312058" y="2043744"/>
                  <a:pt x="2313308" y="2095680"/>
                  <a:pt x="2287027" y="2123214"/>
                </a:cubicBezTo>
                <a:cubicBezTo>
                  <a:pt x="2260745" y="2150746"/>
                  <a:pt x="2208809" y="2151998"/>
                  <a:pt x="2181277" y="2125716"/>
                </a:cubicBezTo>
                <a:cubicBezTo>
                  <a:pt x="2153745" y="2099435"/>
                  <a:pt x="2152493" y="2047499"/>
                  <a:pt x="2178775" y="2019965"/>
                </a:cubicBezTo>
                <a:cubicBezTo>
                  <a:pt x="2191915" y="2006199"/>
                  <a:pt x="2211469" y="1999003"/>
                  <a:pt x="2231180" y="1998534"/>
                </a:cubicBezTo>
                <a:close/>
                <a:moveTo>
                  <a:pt x="4426437" y="1993058"/>
                </a:moveTo>
                <a:cubicBezTo>
                  <a:pt x="4452720" y="1996188"/>
                  <a:pt x="4487134" y="1989931"/>
                  <a:pt x="4502153" y="2004323"/>
                </a:cubicBezTo>
                <a:cubicBezTo>
                  <a:pt x="4516544" y="2018089"/>
                  <a:pt x="4510288" y="2053131"/>
                  <a:pt x="4514041" y="2096932"/>
                </a:cubicBezTo>
                <a:cubicBezTo>
                  <a:pt x="4471490" y="2088172"/>
                  <a:pt x="4431443" y="2090675"/>
                  <a:pt x="4424561" y="2076283"/>
                </a:cubicBezTo>
                <a:cubicBezTo>
                  <a:pt x="4413923" y="2054381"/>
                  <a:pt x="4424561" y="2021217"/>
                  <a:pt x="4426437" y="1993058"/>
                </a:cubicBezTo>
                <a:close/>
                <a:moveTo>
                  <a:pt x="2009120" y="1976007"/>
                </a:moveTo>
                <a:cubicBezTo>
                  <a:pt x="2028909" y="1975537"/>
                  <a:pt x="2048933" y="1981795"/>
                  <a:pt x="2063011" y="1994936"/>
                </a:cubicBezTo>
                <a:cubicBezTo>
                  <a:pt x="2090545" y="2021217"/>
                  <a:pt x="2091796" y="2073155"/>
                  <a:pt x="2065516" y="2101312"/>
                </a:cubicBezTo>
                <a:cubicBezTo>
                  <a:pt x="2039234" y="2128846"/>
                  <a:pt x="1986671" y="2130096"/>
                  <a:pt x="1959139" y="2103815"/>
                </a:cubicBezTo>
                <a:cubicBezTo>
                  <a:pt x="1931606" y="2077535"/>
                  <a:pt x="1930355" y="2025597"/>
                  <a:pt x="1956635" y="1997438"/>
                </a:cubicBezTo>
                <a:cubicBezTo>
                  <a:pt x="1969776" y="1983672"/>
                  <a:pt x="1989331" y="1976476"/>
                  <a:pt x="2009120" y="1976007"/>
                </a:cubicBezTo>
                <a:close/>
                <a:moveTo>
                  <a:pt x="1787529" y="1954107"/>
                </a:moveTo>
                <a:cubicBezTo>
                  <a:pt x="1807240" y="1953637"/>
                  <a:pt x="1827108" y="1959895"/>
                  <a:pt x="1840874" y="1973036"/>
                </a:cubicBezTo>
                <a:cubicBezTo>
                  <a:pt x="1868406" y="1999317"/>
                  <a:pt x="1869657" y="2051253"/>
                  <a:pt x="1843376" y="2078785"/>
                </a:cubicBezTo>
                <a:cubicBezTo>
                  <a:pt x="1817095" y="2106319"/>
                  <a:pt x="1765158" y="2107569"/>
                  <a:pt x="1737627" y="2081288"/>
                </a:cubicBezTo>
                <a:cubicBezTo>
                  <a:pt x="1710093" y="2055008"/>
                  <a:pt x="1708843" y="2003071"/>
                  <a:pt x="1735123" y="1975538"/>
                </a:cubicBezTo>
                <a:cubicBezTo>
                  <a:pt x="1748263" y="1961772"/>
                  <a:pt x="1767818" y="1954576"/>
                  <a:pt x="1787529" y="1954107"/>
                </a:cubicBezTo>
                <a:close/>
                <a:moveTo>
                  <a:pt x="4011883" y="1942843"/>
                </a:moveTo>
                <a:cubicBezTo>
                  <a:pt x="4029717" y="1944408"/>
                  <a:pt x="4047238" y="1953012"/>
                  <a:pt x="4054121" y="1967404"/>
                </a:cubicBezTo>
                <a:cubicBezTo>
                  <a:pt x="4064758" y="1991808"/>
                  <a:pt x="4060378" y="2021844"/>
                  <a:pt x="4064758" y="2071903"/>
                </a:cubicBezTo>
                <a:cubicBezTo>
                  <a:pt x="4015325" y="2058761"/>
                  <a:pt x="3976529" y="2059388"/>
                  <a:pt x="3961511" y="2040616"/>
                </a:cubicBezTo>
                <a:cubicBezTo>
                  <a:pt x="3948371" y="2024972"/>
                  <a:pt x="3954629" y="1982421"/>
                  <a:pt x="3967769" y="1960521"/>
                </a:cubicBezTo>
                <a:cubicBezTo>
                  <a:pt x="3975903" y="1946754"/>
                  <a:pt x="3994050" y="1941279"/>
                  <a:pt x="4011883" y="1942843"/>
                </a:cubicBezTo>
                <a:close/>
                <a:moveTo>
                  <a:pt x="1573447" y="1933065"/>
                </a:moveTo>
                <a:cubicBezTo>
                  <a:pt x="1593080" y="1934395"/>
                  <a:pt x="1611852" y="1942686"/>
                  <a:pt x="1623116" y="1958017"/>
                </a:cubicBezTo>
                <a:cubicBezTo>
                  <a:pt x="1648145" y="1991181"/>
                  <a:pt x="1646894" y="2026224"/>
                  <a:pt x="1618736" y="2056885"/>
                </a:cubicBezTo>
                <a:cubicBezTo>
                  <a:pt x="1591829" y="2085669"/>
                  <a:pt x="1541143" y="2083792"/>
                  <a:pt x="1514236" y="2055008"/>
                </a:cubicBezTo>
                <a:cubicBezTo>
                  <a:pt x="1487955" y="2026849"/>
                  <a:pt x="1489833" y="1975538"/>
                  <a:pt x="1518617" y="1949882"/>
                </a:cubicBezTo>
                <a:cubicBezTo>
                  <a:pt x="1533321" y="1937367"/>
                  <a:pt x="1553814" y="1931736"/>
                  <a:pt x="1573447" y="1933065"/>
                </a:cubicBezTo>
                <a:close/>
                <a:moveTo>
                  <a:pt x="3787320" y="1929311"/>
                </a:moveTo>
                <a:cubicBezTo>
                  <a:pt x="3802573" y="1930171"/>
                  <a:pt x="3817591" y="1934239"/>
                  <a:pt x="3826978" y="1941122"/>
                </a:cubicBezTo>
                <a:cubicBezTo>
                  <a:pt x="3858265" y="1963024"/>
                  <a:pt x="3852007" y="1999317"/>
                  <a:pt x="3827603" y="2029352"/>
                </a:cubicBezTo>
                <a:cubicBezTo>
                  <a:pt x="3796315" y="2051253"/>
                  <a:pt x="3763778" y="2053756"/>
                  <a:pt x="3738121" y="2023720"/>
                </a:cubicBezTo>
                <a:cubicBezTo>
                  <a:pt x="3713092" y="1994311"/>
                  <a:pt x="3713092" y="1955514"/>
                  <a:pt x="3746256" y="1936742"/>
                </a:cubicBezTo>
                <a:cubicBezTo>
                  <a:pt x="3756581" y="1930797"/>
                  <a:pt x="3772068" y="1928451"/>
                  <a:pt x="3787320" y="1929311"/>
                </a:cubicBezTo>
                <a:close/>
                <a:moveTo>
                  <a:pt x="1336996" y="1922193"/>
                </a:moveTo>
                <a:cubicBezTo>
                  <a:pt x="1355924" y="1922506"/>
                  <a:pt x="1374696" y="1930484"/>
                  <a:pt x="1387836" y="1946128"/>
                </a:cubicBezTo>
                <a:cubicBezTo>
                  <a:pt x="1414743" y="1978041"/>
                  <a:pt x="1412867" y="2011832"/>
                  <a:pt x="1385960" y="2043744"/>
                </a:cubicBezTo>
                <a:cubicBezTo>
                  <a:pt x="1357176" y="2073155"/>
                  <a:pt x="1308993" y="2073155"/>
                  <a:pt x="1282712" y="2041867"/>
                </a:cubicBezTo>
                <a:cubicBezTo>
                  <a:pt x="1255805" y="2009328"/>
                  <a:pt x="1256431" y="1975538"/>
                  <a:pt x="1285215" y="1944252"/>
                </a:cubicBezTo>
                <a:cubicBezTo>
                  <a:pt x="1298981" y="1929234"/>
                  <a:pt x="1318067" y="1921881"/>
                  <a:pt x="1336996" y="1922193"/>
                </a:cubicBezTo>
                <a:close/>
                <a:moveTo>
                  <a:pt x="3572457" y="1906550"/>
                </a:moveTo>
                <a:cubicBezTo>
                  <a:pt x="3587631" y="1906237"/>
                  <a:pt x="3602961" y="1912964"/>
                  <a:pt x="3617353" y="1926730"/>
                </a:cubicBezTo>
                <a:cubicBezTo>
                  <a:pt x="3646764" y="1954264"/>
                  <a:pt x="3644260" y="1985550"/>
                  <a:pt x="3620483" y="2016837"/>
                </a:cubicBezTo>
                <a:cubicBezTo>
                  <a:pt x="3590446" y="2041867"/>
                  <a:pt x="3559160" y="2045621"/>
                  <a:pt x="3530376" y="2018089"/>
                </a:cubicBezTo>
                <a:cubicBezTo>
                  <a:pt x="3502217" y="1990556"/>
                  <a:pt x="3500966" y="1957392"/>
                  <a:pt x="3528498" y="1928608"/>
                </a:cubicBezTo>
                <a:cubicBezTo>
                  <a:pt x="3542265" y="1914216"/>
                  <a:pt x="3557283" y="1906863"/>
                  <a:pt x="3572457" y="1906550"/>
                </a:cubicBezTo>
                <a:close/>
                <a:moveTo>
                  <a:pt x="1113997" y="1902717"/>
                </a:moveTo>
                <a:cubicBezTo>
                  <a:pt x="1131126" y="1902952"/>
                  <a:pt x="1148178" y="1910148"/>
                  <a:pt x="1161944" y="1924228"/>
                </a:cubicBezTo>
                <a:cubicBezTo>
                  <a:pt x="1189477" y="1952386"/>
                  <a:pt x="1188850" y="1993058"/>
                  <a:pt x="1160693" y="2020592"/>
                </a:cubicBezTo>
                <a:cubicBezTo>
                  <a:pt x="1132534" y="2048124"/>
                  <a:pt x="1091861" y="2047499"/>
                  <a:pt x="1064329" y="2019340"/>
                </a:cubicBezTo>
                <a:cubicBezTo>
                  <a:pt x="1036795" y="1991181"/>
                  <a:pt x="1037422" y="1950509"/>
                  <a:pt x="1065580" y="1922976"/>
                </a:cubicBezTo>
                <a:cubicBezTo>
                  <a:pt x="1079659" y="1909210"/>
                  <a:pt x="1096867" y="1902483"/>
                  <a:pt x="1113997" y="1902717"/>
                </a:cubicBezTo>
                <a:close/>
                <a:moveTo>
                  <a:pt x="899211" y="1892627"/>
                </a:moveTo>
                <a:cubicBezTo>
                  <a:pt x="916184" y="1891845"/>
                  <a:pt x="933548" y="1898259"/>
                  <a:pt x="947940" y="1911713"/>
                </a:cubicBezTo>
                <a:cubicBezTo>
                  <a:pt x="976725" y="1939245"/>
                  <a:pt x="977977" y="1979293"/>
                  <a:pt x="949818" y="2007450"/>
                </a:cubicBezTo>
                <a:cubicBezTo>
                  <a:pt x="921659" y="2036235"/>
                  <a:pt x="881612" y="2036235"/>
                  <a:pt x="854706" y="2006200"/>
                </a:cubicBezTo>
                <a:cubicBezTo>
                  <a:pt x="828424" y="1977416"/>
                  <a:pt x="827172" y="1946754"/>
                  <a:pt x="852828" y="1916718"/>
                </a:cubicBezTo>
                <a:cubicBezTo>
                  <a:pt x="865656" y="1901387"/>
                  <a:pt x="882238" y="1893409"/>
                  <a:pt x="899211" y="1892627"/>
                </a:cubicBezTo>
                <a:close/>
                <a:moveTo>
                  <a:pt x="3354542" y="1883164"/>
                </a:moveTo>
                <a:cubicBezTo>
                  <a:pt x="3369717" y="1883711"/>
                  <a:pt x="3384578" y="1891064"/>
                  <a:pt x="3398345" y="1905456"/>
                </a:cubicBezTo>
                <a:cubicBezTo>
                  <a:pt x="3425877" y="1934240"/>
                  <a:pt x="3423374" y="1965526"/>
                  <a:pt x="3398345" y="1995563"/>
                </a:cubicBezTo>
                <a:cubicBezTo>
                  <a:pt x="3368935" y="2020592"/>
                  <a:pt x="3338272" y="2023095"/>
                  <a:pt x="3308238" y="1996813"/>
                </a:cubicBezTo>
                <a:cubicBezTo>
                  <a:pt x="3278828" y="1970532"/>
                  <a:pt x="3279454" y="1927356"/>
                  <a:pt x="3308863" y="1901701"/>
                </a:cubicBezTo>
                <a:cubicBezTo>
                  <a:pt x="3323881" y="1888873"/>
                  <a:pt x="3339368" y="1882616"/>
                  <a:pt x="3354542" y="1883164"/>
                </a:cubicBezTo>
                <a:close/>
                <a:moveTo>
                  <a:pt x="683096" y="1872212"/>
                </a:moveTo>
                <a:cubicBezTo>
                  <a:pt x="698270" y="1872760"/>
                  <a:pt x="713288" y="1880112"/>
                  <a:pt x="727680" y="1894192"/>
                </a:cubicBezTo>
                <a:cubicBezTo>
                  <a:pt x="753960" y="1919848"/>
                  <a:pt x="752709" y="1958644"/>
                  <a:pt x="723300" y="1988678"/>
                </a:cubicBezTo>
                <a:cubicBezTo>
                  <a:pt x="697644" y="2010580"/>
                  <a:pt x="666982" y="2013083"/>
                  <a:pt x="636948" y="1986176"/>
                </a:cubicBezTo>
                <a:cubicBezTo>
                  <a:pt x="606912" y="1959894"/>
                  <a:pt x="606912" y="1916093"/>
                  <a:pt x="637573" y="1891064"/>
                </a:cubicBezTo>
                <a:cubicBezTo>
                  <a:pt x="652591" y="1877923"/>
                  <a:pt x="667922" y="1871665"/>
                  <a:pt x="683096" y="1872212"/>
                </a:cubicBezTo>
                <a:close/>
                <a:moveTo>
                  <a:pt x="73154" y="1860402"/>
                </a:moveTo>
                <a:cubicBezTo>
                  <a:pt x="68147" y="1878549"/>
                  <a:pt x="68774" y="1902326"/>
                  <a:pt x="57510" y="1914216"/>
                </a:cubicBezTo>
                <a:cubicBezTo>
                  <a:pt x="46873" y="1924853"/>
                  <a:pt x="23095" y="1921725"/>
                  <a:pt x="4949" y="1924853"/>
                </a:cubicBezTo>
                <a:cubicBezTo>
                  <a:pt x="11831" y="1907958"/>
                  <a:pt x="19341" y="1891064"/>
                  <a:pt x="28101" y="1869789"/>
                </a:cubicBezTo>
                <a:cubicBezTo>
                  <a:pt x="44370" y="1866660"/>
                  <a:pt x="58762" y="1862905"/>
                  <a:pt x="73154" y="1860402"/>
                </a:cubicBezTo>
                <a:close/>
                <a:moveTo>
                  <a:pt x="3130527" y="1859619"/>
                </a:moveTo>
                <a:cubicBezTo>
                  <a:pt x="3145701" y="1859619"/>
                  <a:pt x="3160875" y="1866346"/>
                  <a:pt x="3175580" y="1879800"/>
                </a:cubicBezTo>
                <a:cubicBezTo>
                  <a:pt x="3205616" y="1906706"/>
                  <a:pt x="3206241" y="1948006"/>
                  <a:pt x="3176207" y="1975538"/>
                </a:cubicBezTo>
                <a:cubicBezTo>
                  <a:pt x="3146796" y="2002445"/>
                  <a:pt x="3116134" y="2001193"/>
                  <a:pt x="3089853" y="1979918"/>
                </a:cubicBezTo>
                <a:cubicBezTo>
                  <a:pt x="3056064" y="1948006"/>
                  <a:pt x="3055438" y="1907333"/>
                  <a:pt x="3085473" y="1879800"/>
                </a:cubicBezTo>
                <a:cubicBezTo>
                  <a:pt x="3100178" y="1866346"/>
                  <a:pt x="3115353" y="1859619"/>
                  <a:pt x="3130527" y="1859619"/>
                </a:cubicBezTo>
                <a:close/>
                <a:moveTo>
                  <a:pt x="458846" y="1850859"/>
                </a:moveTo>
                <a:cubicBezTo>
                  <a:pt x="474098" y="1850702"/>
                  <a:pt x="489272" y="1857585"/>
                  <a:pt x="503038" y="1871665"/>
                </a:cubicBezTo>
                <a:cubicBezTo>
                  <a:pt x="531197" y="1899824"/>
                  <a:pt x="531197" y="1932988"/>
                  <a:pt x="503665" y="1961146"/>
                </a:cubicBezTo>
                <a:cubicBezTo>
                  <a:pt x="475506" y="1989305"/>
                  <a:pt x="444219" y="1986801"/>
                  <a:pt x="413558" y="1962397"/>
                </a:cubicBezTo>
                <a:cubicBezTo>
                  <a:pt x="389154" y="1932362"/>
                  <a:pt x="386024" y="1900449"/>
                  <a:pt x="414183" y="1872290"/>
                </a:cubicBezTo>
                <a:cubicBezTo>
                  <a:pt x="428262" y="1858211"/>
                  <a:pt x="443593" y="1851015"/>
                  <a:pt x="458846" y="1850859"/>
                </a:cubicBezTo>
                <a:close/>
                <a:moveTo>
                  <a:pt x="238193" y="1840456"/>
                </a:moveTo>
                <a:cubicBezTo>
                  <a:pt x="253524" y="1840847"/>
                  <a:pt x="268698" y="1844445"/>
                  <a:pt x="278397" y="1851015"/>
                </a:cubicBezTo>
                <a:cubicBezTo>
                  <a:pt x="310936" y="1871665"/>
                  <a:pt x="305304" y="1908584"/>
                  <a:pt x="281525" y="1939245"/>
                </a:cubicBezTo>
                <a:cubicBezTo>
                  <a:pt x="250864" y="1963024"/>
                  <a:pt x="218326" y="1966152"/>
                  <a:pt x="191420" y="1936742"/>
                </a:cubicBezTo>
                <a:cubicBezTo>
                  <a:pt x="165138" y="1907333"/>
                  <a:pt x="164512" y="1869162"/>
                  <a:pt x="197050" y="1849138"/>
                </a:cubicBezTo>
                <a:cubicBezTo>
                  <a:pt x="207375" y="1842881"/>
                  <a:pt x="222862" y="1840065"/>
                  <a:pt x="238193" y="1840456"/>
                </a:cubicBezTo>
                <a:close/>
                <a:moveTo>
                  <a:pt x="2910814" y="1836311"/>
                </a:moveTo>
                <a:cubicBezTo>
                  <a:pt x="2926066" y="1836780"/>
                  <a:pt x="2941240" y="1843819"/>
                  <a:pt x="2955945" y="1857273"/>
                </a:cubicBezTo>
                <a:cubicBezTo>
                  <a:pt x="2985354" y="1884180"/>
                  <a:pt x="2984729" y="1925480"/>
                  <a:pt x="2956570" y="1953637"/>
                </a:cubicBezTo>
                <a:cubicBezTo>
                  <a:pt x="2927787" y="1981796"/>
                  <a:pt x="2887114" y="1980544"/>
                  <a:pt x="2859580" y="1951134"/>
                </a:cubicBezTo>
                <a:cubicBezTo>
                  <a:pt x="2832674" y="1922350"/>
                  <a:pt x="2834551" y="1880426"/>
                  <a:pt x="2865212" y="1854770"/>
                </a:cubicBezTo>
                <a:cubicBezTo>
                  <a:pt x="2880230" y="1841943"/>
                  <a:pt x="2895561" y="1835842"/>
                  <a:pt x="2910814" y="1836311"/>
                </a:cubicBezTo>
                <a:close/>
                <a:moveTo>
                  <a:pt x="4890738" y="1817851"/>
                </a:moveTo>
                <a:cubicBezTo>
                  <a:pt x="4913265" y="1819103"/>
                  <a:pt x="4934539" y="1820354"/>
                  <a:pt x="4956441" y="1821606"/>
                </a:cubicBezTo>
                <a:cubicBezTo>
                  <a:pt x="4955189" y="1829115"/>
                  <a:pt x="4955189" y="1842255"/>
                  <a:pt x="4952061" y="1843506"/>
                </a:cubicBezTo>
                <a:cubicBezTo>
                  <a:pt x="4926405" y="1851015"/>
                  <a:pt x="4900123" y="1856647"/>
                  <a:pt x="4874469" y="1863530"/>
                </a:cubicBezTo>
                <a:cubicBezTo>
                  <a:pt x="4878849" y="1851642"/>
                  <a:pt x="4883229" y="1839753"/>
                  <a:pt x="4890738" y="1817851"/>
                </a:cubicBezTo>
                <a:close/>
                <a:moveTo>
                  <a:pt x="2689614" y="1811751"/>
                </a:moveTo>
                <a:cubicBezTo>
                  <a:pt x="2705961" y="1812533"/>
                  <a:pt x="2722231" y="1820355"/>
                  <a:pt x="2737561" y="1834121"/>
                </a:cubicBezTo>
                <a:cubicBezTo>
                  <a:pt x="2765093" y="1867910"/>
                  <a:pt x="2765720" y="1901076"/>
                  <a:pt x="2736309" y="1931737"/>
                </a:cubicBezTo>
                <a:cubicBezTo>
                  <a:pt x="2708151" y="1962397"/>
                  <a:pt x="2660595" y="1960521"/>
                  <a:pt x="2634313" y="1927982"/>
                </a:cubicBezTo>
                <a:cubicBezTo>
                  <a:pt x="2608033" y="1894817"/>
                  <a:pt x="2609910" y="1860402"/>
                  <a:pt x="2641197" y="1831618"/>
                </a:cubicBezTo>
                <a:cubicBezTo>
                  <a:pt x="2656840" y="1817226"/>
                  <a:pt x="2673266" y="1810969"/>
                  <a:pt x="2689614" y="1811751"/>
                </a:cubicBezTo>
                <a:close/>
                <a:moveTo>
                  <a:pt x="4696680" y="1794386"/>
                </a:moveTo>
                <a:cubicBezTo>
                  <a:pt x="4710211" y="1795012"/>
                  <a:pt x="4723351" y="1802520"/>
                  <a:pt x="4731799" y="1816599"/>
                </a:cubicBezTo>
                <a:cubicBezTo>
                  <a:pt x="4741811" y="1833495"/>
                  <a:pt x="4742438" y="1871040"/>
                  <a:pt x="4730548" y="1883554"/>
                </a:cubicBezTo>
                <a:cubicBezTo>
                  <a:pt x="4716781" y="1898573"/>
                  <a:pt x="4684869" y="1896696"/>
                  <a:pt x="4660465" y="1902326"/>
                </a:cubicBezTo>
                <a:cubicBezTo>
                  <a:pt x="4654207" y="1896069"/>
                  <a:pt x="4648576" y="1890437"/>
                  <a:pt x="4642319" y="1885432"/>
                </a:cubicBezTo>
                <a:cubicBezTo>
                  <a:pt x="4647324" y="1861027"/>
                  <a:pt x="4645447" y="1831618"/>
                  <a:pt x="4659213" y="1813471"/>
                </a:cubicBezTo>
                <a:cubicBezTo>
                  <a:pt x="4669225" y="1800018"/>
                  <a:pt x="4683148" y="1793760"/>
                  <a:pt x="4696680" y="1794386"/>
                </a:cubicBezTo>
                <a:close/>
                <a:moveTo>
                  <a:pt x="2470448" y="1789067"/>
                </a:moveTo>
                <a:cubicBezTo>
                  <a:pt x="2486795" y="1790162"/>
                  <a:pt x="2502595" y="1798141"/>
                  <a:pt x="2517301" y="1812846"/>
                </a:cubicBezTo>
                <a:cubicBezTo>
                  <a:pt x="2546085" y="1841630"/>
                  <a:pt x="2542330" y="1890437"/>
                  <a:pt x="2510417" y="1915468"/>
                </a:cubicBezTo>
                <a:cubicBezTo>
                  <a:pt x="2477253" y="1941748"/>
                  <a:pt x="2444089" y="1937368"/>
                  <a:pt x="2414679" y="1911086"/>
                </a:cubicBezTo>
                <a:cubicBezTo>
                  <a:pt x="2385268" y="1879174"/>
                  <a:pt x="2387772" y="1831618"/>
                  <a:pt x="2420310" y="1806589"/>
                </a:cubicBezTo>
                <a:cubicBezTo>
                  <a:pt x="2437205" y="1793761"/>
                  <a:pt x="2454100" y="1787972"/>
                  <a:pt x="2470448" y="1789067"/>
                </a:cubicBezTo>
                <a:close/>
                <a:moveTo>
                  <a:pt x="2259730" y="1778273"/>
                </a:moveTo>
                <a:cubicBezTo>
                  <a:pt x="2279206" y="1779838"/>
                  <a:pt x="2298291" y="1788755"/>
                  <a:pt x="2310806" y="1804085"/>
                </a:cubicBezTo>
                <a:cubicBezTo>
                  <a:pt x="2334583" y="1833495"/>
                  <a:pt x="2331455" y="1878549"/>
                  <a:pt x="2303923" y="1903578"/>
                </a:cubicBezTo>
                <a:cubicBezTo>
                  <a:pt x="2274512" y="1930485"/>
                  <a:pt x="2223201" y="1927356"/>
                  <a:pt x="2199424" y="1895444"/>
                </a:cubicBezTo>
                <a:cubicBezTo>
                  <a:pt x="2173768" y="1861652"/>
                  <a:pt x="2176897" y="1826611"/>
                  <a:pt x="2206307" y="1796577"/>
                </a:cubicBezTo>
                <a:cubicBezTo>
                  <a:pt x="2220386" y="1782497"/>
                  <a:pt x="2240253" y="1776709"/>
                  <a:pt x="2259730" y="1778273"/>
                </a:cubicBezTo>
                <a:close/>
                <a:moveTo>
                  <a:pt x="4528433" y="1772798"/>
                </a:moveTo>
                <a:cubicBezTo>
                  <a:pt x="4520925" y="1816599"/>
                  <a:pt x="4524678" y="1847262"/>
                  <a:pt x="4510913" y="1865407"/>
                </a:cubicBezTo>
                <a:cubicBezTo>
                  <a:pt x="4489012" y="1894192"/>
                  <a:pt x="4450215" y="1892941"/>
                  <a:pt x="4431443" y="1862905"/>
                </a:cubicBezTo>
                <a:cubicBezTo>
                  <a:pt x="4420806" y="1844758"/>
                  <a:pt x="4423309" y="1804085"/>
                  <a:pt x="4437075" y="1789067"/>
                </a:cubicBezTo>
                <a:cubicBezTo>
                  <a:pt x="4449590" y="1774675"/>
                  <a:pt x="4484632" y="1779682"/>
                  <a:pt x="4528433" y="1772798"/>
                </a:cubicBezTo>
                <a:close/>
                <a:moveTo>
                  <a:pt x="2035949" y="1755199"/>
                </a:moveTo>
                <a:cubicBezTo>
                  <a:pt x="2055503" y="1755746"/>
                  <a:pt x="2074588" y="1763412"/>
                  <a:pt x="2086790" y="1778430"/>
                </a:cubicBezTo>
                <a:cubicBezTo>
                  <a:pt x="2113072" y="1810342"/>
                  <a:pt x="2113072" y="1845383"/>
                  <a:pt x="2086165" y="1877297"/>
                </a:cubicBezTo>
                <a:cubicBezTo>
                  <a:pt x="2061134" y="1907333"/>
                  <a:pt x="2009823" y="1907333"/>
                  <a:pt x="1981666" y="1879800"/>
                </a:cubicBezTo>
                <a:cubicBezTo>
                  <a:pt x="1953507" y="1852267"/>
                  <a:pt x="1954132" y="1802209"/>
                  <a:pt x="1982291" y="1774675"/>
                </a:cubicBezTo>
                <a:cubicBezTo>
                  <a:pt x="1996371" y="1761222"/>
                  <a:pt x="2016394" y="1754651"/>
                  <a:pt x="2035949" y="1755199"/>
                </a:cubicBezTo>
                <a:close/>
                <a:moveTo>
                  <a:pt x="4253733" y="1754652"/>
                </a:moveTo>
                <a:cubicBezTo>
                  <a:pt x="4268438" y="1755277"/>
                  <a:pt x="4282517" y="1759032"/>
                  <a:pt x="4289400" y="1765915"/>
                </a:cubicBezTo>
                <a:cubicBezTo>
                  <a:pt x="4305670" y="1782185"/>
                  <a:pt x="4301915" y="1817851"/>
                  <a:pt x="4306920" y="1845383"/>
                </a:cubicBezTo>
                <a:cubicBezTo>
                  <a:pt x="4300663" y="1851015"/>
                  <a:pt x="4294406" y="1857273"/>
                  <a:pt x="4288148" y="1862905"/>
                </a:cubicBezTo>
                <a:cubicBezTo>
                  <a:pt x="4260616" y="1857273"/>
                  <a:pt x="4226825" y="1858525"/>
                  <a:pt x="4208053" y="1842880"/>
                </a:cubicBezTo>
                <a:cubicBezTo>
                  <a:pt x="4181147" y="1820979"/>
                  <a:pt x="4183649" y="1780307"/>
                  <a:pt x="4214311" y="1762161"/>
                </a:cubicBezTo>
                <a:cubicBezTo>
                  <a:pt x="4223697" y="1756529"/>
                  <a:pt x="4239027" y="1754026"/>
                  <a:pt x="4253733" y="1754652"/>
                </a:cubicBezTo>
                <a:close/>
                <a:moveTo>
                  <a:pt x="1805206" y="1744562"/>
                </a:moveTo>
                <a:cubicBezTo>
                  <a:pt x="1824761" y="1745891"/>
                  <a:pt x="1843690" y="1754652"/>
                  <a:pt x="1855266" y="1770295"/>
                </a:cubicBezTo>
                <a:cubicBezTo>
                  <a:pt x="1880922" y="1804085"/>
                  <a:pt x="1877167" y="1837875"/>
                  <a:pt x="1850886" y="1867910"/>
                </a:cubicBezTo>
                <a:cubicBezTo>
                  <a:pt x="1819599" y="1896696"/>
                  <a:pt x="1768288" y="1894192"/>
                  <a:pt x="1744509" y="1862280"/>
                </a:cubicBezTo>
                <a:cubicBezTo>
                  <a:pt x="1719480" y="1828489"/>
                  <a:pt x="1721983" y="1793447"/>
                  <a:pt x="1751393" y="1763413"/>
                </a:cubicBezTo>
                <a:cubicBezTo>
                  <a:pt x="1765472" y="1749333"/>
                  <a:pt x="1785652" y="1743232"/>
                  <a:pt x="1805206" y="1744562"/>
                </a:cubicBezTo>
                <a:close/>
                <a:moveTo>
                  <a:pt x="1581269" y="1723521"/>
                </a:moveTo>
                <a:cubicBezTo>
                  <a:pt x="1598868" y="1724147"/>
                  <a:pt x="1616232" y="1731186"/>
                  <a:pt x="1629373" y="1744641"/>
                </a:cubicBezTo>
                <a:cubicBezTo>
                  <a:pt x="1657532" y="1773425"/>
                  <a:pt x="1656905" y="1822231"/>
                  <a:pt x="1625618" y="1847887"/>
                </a:cubicBezTo>
                <a:cubicBezTo>
                  <a:pt x="1593080" y="1874169"/>
                  <a:pt x="1558665" y="1872917"/>
                  <a:pt x="1528629" y="1844133"/>
                </a:cubicBezTo>
                <a:cubicBezTo>
                  <a:pt x="1499219" y="1815974"/>
                  <a:pt x="1501722" y="1767793"/>
                  <a:pt x="1531757" y="1740886"/>
                </a:cubicBezTo>
                <a:cubicBezTo>
                  <a:pt x="1545836" y="1728684"/>
                  <a:pt x="1563670" y="1722895"/>
                  <a:pt x="1581269" y="1723521"/>
                </a:cubicBezTo>
                <a:close/>
                <a:moveTo>
                  <a:pt x="4088537" y="1721487"/>
                </a:moveTo>
                <a:cubicBezTo>
                  <a:pt x="4081654" y="1769043"/>
                  <a:pt x="4084157" y="1800331"/>
                  <a:pt x="4072268" y="1823483"/>
                </a:cubicBezTo>
                <a:cubicBezTo>
                  <a:pt x="4057250" y="1851642"/>
                  <a:pt x="4004688" y="1849765"/>
                  <a:pt x="3984038" y="1824109"/>
                </a:cubicBezTo>
                <a:cubicBezTo>
                  <a:pt x="3962137" y="1795951"/>
                  <a:pt x="3959634" y="1761535"/>
                  <a:pt x="3987793" y="1741511"/>
                </a:cubicBezTo>
                <a:cubicBezTo>
                  <a:pt x="4008442" y="1727119"/>
                  <a:pt x="4040981" y="1730247"/>
                  <a:pt x="4088537" y="1721487"/>
                </a:cubicBezTo>
                <a:close/>
                <a:moveTo>
                  <a:pt x="1364137" y="1701542"/>
                </a:moveTo>
                <a:cubicBezTo>
                  <a:pt x="1380485" y="1703184"/>
                  <a:pt x="1395972" y="1712101"/>
                  <a:pt x="1409738" y="1727744"/>
                </a:cubicBezTo>
                <a:cubicBezTo>
                  <a:pt x="1437896" y="1759658"/>
                  <a:pt x="1432890" y="1793447"/>
                  <a:pt x="1404733" y="1823483"/>
                </a:cubicBezTo>
                <a:cubicBezTo>
                  <a:pt x="1370942" y="1850390"/>
                  <a:pt x="1337778" y="1849765"/>
                  <a:pt x="1307116" y="1820354"/>
                </a:cubicBezTo>
                <a:cubicBezTo>
                  <a:pt x="1277080" y="1790945"/>
                  <a:pt x="1280209" y="1744014"/>
                  <a:pt x="1313373" y="1718984"/>
                </a:cubicBezTo>
                <a:cubicBezTo>
                  <a:pt x="1330582" y="1705531"/>
                  <a:pt x="1347790" y="1699899"/>
                  <a:pt x="1364137" y="1701542"/>
                </a:cubicBezTo>
                <a:close/>
                <a:moveTo>
                  <a:pt x="3813915" y="1699352"/>
                </a:moveTo>
                <a:cubicBezTo>
                  <a:pt x="3831201" y="1700525"/>
                  <a:pt x="3847001" y="1708347"/>
                  <a:pt x="3853885" y="1723364"/>
                </a:cubicBezTo>
                <a:cubicBezTo>
                  <a:pt x="3865147" y="1747769"/>
                  <a:pt x="3860767" y="1778430"/>
                  <a:pt x="3865772" y="1826611"/>
                </a:cubicBezTo>
                <a:cubicBezTo>
                  <a:pt x="3818842" y="1817226"/>
                  <a:pt x="3786930" y="1818478"/>
                  <a:pt x="3764403" y="1804711"/>
                </a:cubicBezTo>
                <a:cubicBezTo>
                  <a:pt x="3735619" y="1787190"/>
                  <a:pt x="3739374" y="1738382"/>
                  <a:pt x="3765028" y="1715230"/>
                </a:cubicBezTo>
                <a:cubicBezTo>
                  <a:pt x="3777856" y="1703654"/>
                  <a:pt x="3796628" y="1698179"/>
                  <a:pt x="3813915" y="1699352"/>
                </a:cubicBezTo>
                <a:close/>
                <a:moveTo>
                  <a:pt x="1133160" y="1681205"/>
                </a:moveTo>
                <a:cubicBezTo>
                  <a:pt x="1150211" y="1680658"/>
                  <a:pt x="1167576" y="1687384"/>
                  <a:pt x="1181968" y="1701463"/>
                </a:cubicBezTo>
                <a:cubicBezTo>
                  <a:pt x="1210752" y="1729622"/>
                  <a:pt x="1210752" y="1769668"/>
                  <a:pt x="1181968" y="1797827"/>
                </a:cubicBezTo>
                <a:cubicBezTo>
                  <a:pt x="1153184" y="1825986"/>
                  <a:pt x="1113137" y="1825361"/>
                  <a:pt x="1086229" y="1795325"/>
                </a:cubicBezTo>
                <a:cubicBezTo>
                  <a:pt x="1059949" y="1765915"/>
                  <a:pt x="1059949" y="1734629"/>
                  <a:pt x="1086229" y="1704592"/>
                </a:cubicBezTo>
                <a:cubicBezTo>
                  <a:pt x="1099370" y="1689574"/>
                  <a:pt x="1116108" y="1681753"/>
                  <a:pt x="1133160" y="1681205"/>
                </a:cubicBezTo>
                <a:close/>
                <a:moveTo>
                  <a:pt x="3587396" y="1675574"/>
                </a:moveTo>
                <a:cubicBezTo>
                  <a:pt x="3602648" y="1676434"/>
                  <a:pt x="3617979" y="1683943"/>
                  <a:pt x="3632997" y="1697083"/>
                </a:cubicBezTo>
                <a:cubicBezTo>
                  <a:pt x="3654899" y="1728996"/>
                  <a:pt x="3656149" y="1761535"/>
                  <a:pt x="3625488" y="1787190"/>
                </a:cubicBezTo>
                <a:cubicBezTo>
                  <a:pt x="3594828" y="1812219"/>
                  <a:pt x="3561037" y="1809091"/>
                  <a:pt x="3536008" y="1777805"/>
                </a:cubicBezTo>
                <a:cubicBezTo>
                  <a:pt x="3513481" y="1749646"/>
                  <a:pt x="3515358" y="1718359"/>
                  <a:pt x="3542265" y="1693955"/>
                </a:cubicBezTo>
                <a:cubicBezTo>
                  <a:pt x="3556969" y="1680502"/>
                  <a:pt x="3572143" y="1674714"/>
                  <a:pt x="3587396" y="1675574"/>
                </a:cubicBezTo>
                <a:close/>
                <a:moveTo>
                  <a:pt x="925101" y="1671741"/>
                </a:moveTo>
                <a:cubicBezTo>
                  <a:pt x="939650" y="1671741"/>
                  <a:pt x="953573" y="1677686"/>
                  <a:pt x="966087" y="1688323"/>
                </a:cubicBezTo>
                <a:cubicBezTo>
                  <a:pt x="999251" y="1720235"/>
                  <a:pt x="998626" y="1761535"/>
                  <a:pt x="968590" y="1787815"/>
                </a:cubicBezTo>
                <a:cubicBezTo>
                  <a:pt x="939180" y="1813471"/>
                  <a:pt x="907894" y="1812846"/>
                  <a:pt x="878483" y="1785939"/>
                </a:cubicBezTo>
                <a:cubicBezTo>
                  <a:pt x="849699" y="1759031"/>
                  <a:pt x="850324" y="1717107"/>
                  <a:pt x="880360" y="1690826"/>
                </a:cubicBezTo>
                <a:cubicBezTo>
                  <a:pt x="895378" y="1677685"/>
                  <a:pt x="910553" y="1671741"/>
                  <a:pt x="925101" y="1671741"/>
                </a:cubicBezTo>
                <a:close/>
                <a:moveTo>
                  <a:pt x="3374253" y="1661886"/>
                </a:moveTo>
                <a:cubicBezTo>
                  <a:pt x="3389584" y="1661729"/>
                  <a:pt x="3404914" y="1668612"/>
                  <a:pt x="3418994" y="1682691"/>
                </a:cubicBezTo>
                <a:cubicBezTo>
                  <a:pt x="3447778" y="1710850"/>
                  <a:pt x="3447778" y="1744014"/>
                  <a:pt x="3420246" y="1772798"/>
                </a:cubicBezTo>
                <a:cubicBezTo>
                  <a:pt x="3392087" y="1801582"/>
                  <a:pt x="3360174" y="1799079"/>
                  <a:pt x="3329512" y="1774050"/>
                </a:cubicBezTo>
                <a:cubicBezTo>
                  <a:pt x="3303858" y="1743389"/>
                  <a:pt x="3300728" y="1712102"/>
                  <a:pt x="3329512" y="1683318"/>
                </a:cubicBezTo>
                <a:cubicBezTo>
                  <a:pt x="3343592" y="1669238"/>
                  <a:pt x="3358922" y="1662042"/>
                  <a:pt x="3374253" y="1661886"/>
                </a:cubicBezTo>
                <a:close/>
                <a:moveTo>
                  <a:pt x="706014" y="1650856"/>
                </a:moveTo>
                <a:cubicBezTo>
                  <a:pt x="721110" y="1651873"/>
                  <a:pt x="736127" y="1659539"/>
                  <a:pt x="750832" y="1672679"/>
                </a:cubicBezTo>
                <a:cubicBezTo>
                  <a:pt x="774611" y="1703340"/>
                  <a:pt x="775861" y="1734002"/>
                  <a:pt x="748329" y="1762786"/>
                </a:cubicBezTo>
                <a:cubicBezTo>
                  <a:pt x="721423" y="1790945"/>
                  <a:pt x="676994" y="1789067"/>
                  <a:pt x="653217" y="1758406"/>
                </a:cubicBezTo>
                <a:cubicBezTo>
                  <a:pt x="628813" y="1727119"/>
                  <a:pt x="630690" y="1695206"/>
                  <a:pt x="660725" y="1668924"/>
                </a:cubicBezTo>
                <a:cubicBezTo>
                  <a:pt x="675743" y="1655471"/>
                  <a:pt x="690918" y="1649839"/>
                  <a:pt x="706014" y="1650856"/>
                </a:cubicBezTo>
                <a:close/>
                <a:moveTo>
                  <a:pt x="3153210" y="1639046"/>
                </a:moveTo>
                <a:cubicBezTo>
                  <a:pt x="3170261" y="1639202"/>
                  <a:pt x="3187157" y="1646711"/>
                  <a:pt x="3199984" y="1661416"/>
                </a:cubicBezTo>
                <a:cubicBezTo>
                  <a:pt x="3226265" y="1690826"/>
                  <a:pt x="3225013" y="1720862"/>
                  <a:pt x="3203739" y="1746516"/>
                </a:cubicBezTo>
                <a:cubicBezTo>
                  <a:pt x="3172452" y="1779682"/>
                  <a:pt x="3131153" y="1779682"/>
                  <a:pt x="3104872" y="1750271"/>
                </a:cubicBezTo>
                <a:cubicBezTo>
                  <a:pt x="3078590" y="1720862"/>
                  <a:pt x="3079216" y="1690200"/>
                  <a:pt x="3105497" y="1660791"/>
                </a:cubicBezTo>
                <a:cubicBezTo>
                  <a:pt x="3118950" y="1646085"/>
                  <a:pt x="3136158" y="1638889"/>
                  <a:pt x="3153210" y="1639046"/>
                </a:cubicBezTo>
                <a:close/>
                <a:moveTo>
                  <a:pt x="477304" y="1630833"/>
                </a:moveTo>
                <a:cubicBezTo>
                  <a:pt x="491775" y="1630286"/>
                  <a:pt x="506167" y="1635135"/>
                  <a:pt x="519307" y="1641392"/>
                </a:cubicBezTo>
                <a:cubicBezTo>
                  <a:pt x="549969" y="1676434"/>
                  <a:pt x="554349" y="1707720"/>
                  <a:pt x="528069" y="1737131"/>
                </a:cubicBezTo>
                <a:cubicBezTo>
                  <a:pt x="501787" y="1765915"/>
                  <a:pt x="467996" y="1767793"/>
                  <a:pt x="439212" y="1741511"/>
                </a:cubicBezTo>
                <a:cubicBezTo>
                  <a:pt x="410428" y="1715230"/>
                  <a:pt x="409178" y="1682066"/>
                  <a:pt x="434832" y="1652656"/>
                </a:cubicBezTo>
                <a:cubicBezTo>
                  <a:pt x="448286" y="1637325"/>
                  <a:pt x="462834" y="1631381"/>
                  <a:pt x="477304" y="1630833"/>
                </a:cubicBezTo>
                <a:close/>
                <a:moveTo>
                  <a:pt x="2930915" y="1615580"/>
                </a:moveTo>
                <a:cubicBezTo>
                  <a:pt x="2947810" y="1615580"/>
                  <a:pt x="2964705" y="1622620"/>
                  <a:pt x="2978471" y="1636387"/>
                </a:cubicBezTo>
                <a:cubicBezTo>
                  <a:pt x="3006005" y="1665171"/>
                  <a:pt x="3004753" y="1705218"/>
                  <a:pt x="2975343" y="1732124"/>
                </a:cubicBezTo>
                <a:cubicBezTo>
                  <a:pt x="2946559" y="1759031"/>
                  <a:pt x="2905261" y="1757155"/>
                  <a:pt x="2880230" y="1726494"/>
                </a:cubicBezTo>
                <a:cubicBezTo>
                  <a:pt x="2855200" y="1696458"/>
                  <a:pt x="2856452" y="1665796"/>
                  <a:pt x="2883359" y="1637012"/>
                </a:cubicBezTo>
                <a:cubicBezTo>
                  <a:pt x="2897125" y="1622620"/>
                  <a:pt x="2914020" y="1615580"/>
                  <a:pt x="2930915" y="1615580"/>
                </a:cubicBezTo>
                <a:close/>
                <a:moveTo>
                  <a:pt x="266900" y="1607993"/>
                </a:moveTo>
                <a:cubicBezTo>
                  <a:pt x="282621" y="1609166"/>
                  <a:pt x="296857" y="1617614"/>
                  <a:pt x="305929" y="1634510"/>
                </a:cubicBezTo>
                <a:cubicBezTo>
                  <a:pt x="317193" y="1655159"/>
                  <a:pt x="314064" y="1696458"/>
                  <a:pt x="300299" y="1715855"/>
                </a:cubicBezTo>
                <a:cubicBezTo>
                  <a:pt x="277772" y="1747769"/>
                  <a:pt x="242104" y="1737756"/>
                  <a:pt x="214572" y="1718359"/>
                </a:cubicBezTo>
                <a:cubicBezTo>
                  <a:pt x="190793" y="1682691"/>
                  <a:pt x="188290" y="1650152"/>
                  <a:pt x="218952" y="1625123"/>
                </a:cubicBezTo>
                <a:cubicBezTo>
                  <a:pt x="233970" y="1612921"/>
                  <a:pt x="251178" y="1606820"/>
                  <a:pt x="266900" y="1607993"/>
                </a:cubicBezTo>
                <a:close/>
                <a:moveTo>
                  <a:pt x="2711749" y="1592272"/>
                </a:moveTo>
                <a:cubicBezTo>
                  <a:pt x="2727080" y="1592897"/>
                  <a:pt x="2742254" y="1600093"/>
                  <a:pt x="2756959" y="1613860"/>
                </a:cubicBezTo>
                <a:cubicBezTo>
                  <a:pt x="2786370" y="1641392"/>
                  <a:pt x="2785743" y="1682066"/>
                  <a:pt x="2756333" y="1710224"/>
                </a:cubicBezTo>
                <a:cubicBezTo>
                  <a:pt x="2727549" y="1737756"/>
                  <a:pt x="2686251" y="1735879"/>
                  <a:pt x="2659344" y="1706470"/>
                </a:cubicBezTo>
                <a:cubicBezTo>
                  <a:pt x="2632437" y="1677686"/>
                  <a:pt x="2634940" y="1635135"/>
                  <a:pt x="2665601" y="1610105"/>
                </a:cubicBezTo>
                <a:cubicBezTo>
                  <a:pt x="2680932" y="1597591"/>
                  <a:pt x="2696419" y="1591646"/>
                  <a:pt x="2711749" y="1592272"/>
                </a:cubicBezTo>
                <a:close/>
                <a:moveTo>
                  <a:pt x="4732650" y="1579767"/>
                </a:moveTo>
                <a:cubicBezTo>
                  <a:pt x="4739269" y="1580813"/>
                  <a:pt x="4746035" y="1585389"/>
                  <a:pt x="4753075" y="1595714"/>
                </a:cubicBezTo>
                <a:cubicBezTo>
                  <a:pt x="4764964" y="1612608"/>
                  <a:pt x="4760583" y="1640140"/>
                  <a:pt x="4765590" y="1678311"/>
                </a:cubicBezTo>
                <a:cubicBezTo>
                  <a:pt x="4728044" y="1673306"/>
                  <a:pt x="4699887" y="1677060"/>
                  <a:pt x="4683617" y="1665171"/>
                </a:cubicBezTo>
                <a:cubicBezTo>
                  <a:pt x="4671728" y="1656410"/>
                  <a:pt x="4676108" y="1626375"/>
                  <a:pt x="4673605" y="1605725"/>
                </a:cubicBezTo>
                <a:cubicBezTo>
                  <a:pt x="4694254" y="1605255"/>
                  <a:pt x="4712792" y="1576628"/>
                  <a:pt x="4732650" y="1579767"/>
                </a:cubicBezTo>
                <a:close/>
                <a:moveTo>
                  <a:pt x="2488438" y="1569823"/>
                </a:moveTo>
                <a:cubicBezTo>
                  <a:pt x="2505724" y="1570058"/>
                  <a:pt x="2522931" y="1577254"/>
                  <a:pt x="2536698" y="1591333"/>
                </a:cubicBezTo>
                <a:cubicBezTo>
                  <a:pt x="2564232" y="1619492"/>
                  <a:pt x="2563605" y="1660791"/>
                  <a:pt x="2535448" y="1688323"/>
                </a:cubicBezTo>
                <a:cubicBezTo>
                  <a:pt x="2507289" y="1715855"/>
                  <a:pt x="2465990" y="1715230"/>
                  <a:pt x="2438456" y="1687071"/>
                </a:cubicBezTo>
                <a:cubicBezTo>
                  <a:pt x="2410924" y="1658914"/>
                  <a:pt x="2411550" y="1617613"/>
                  <a:pt x="2439709" y="1590081"/>
                </a:cubicBezTo>
                <a:cubicBezTo>
                  <a:pt x="2453788" y="1576315"/>
                  <a:pt x="2471152" y="1569589"/>
                  <a:pt x="2488438" y="1569823"/>
                </a:cubicBezTo>
                <a:close/>
                <a:moveTo>
                  <a:pt x="2259025" y="1556683"/>
                </a:moveTo>
                <a:cubicBezTo>
                  <a:pt x="2275607" y="1557387"/>
                  <a:pt x="2291720" y="1565365"/>
                  <a:pt x="2306426" y="1580696"/>
                </a:cubicBezTo>
                <a:cubicBezTo>
                  <a:pt x="2335835" y="1611356"/>
                  <a:pt x="2332707" y="1645772"/>
                  <a:pt x="2305173" y="1678311"/>
                </a:cubicBezTo>
                <a:cubicBezTo>
                  <a:pt x="2272635" y="1705844"/>
                  <a:pt x="2238845" y="1707095"/>
                  <a:pt x="2206932" y="1678936"/>
                </a:cubicBezTo>
                <a:cubicBezTo>
                  <a:pt x="2175020" y="1651404"/>
                  <a:pt x="2176272" y="1602596"/>
                  <a:pt x="2208809" y="1576315"/>
                </a:cubicBezTo>
                <a:cubicBezTo>
                  <a:pt x="2225391" y="1562549"/>
                  <a:pt x="2242443" y="1555979"/>
                  <a:pt x="2259025" y="1556683"/>
                </a:cubicBezTo>
                <a:close/>
                <a:moveTo>
                  <a:pt x="2044787" y="1546123"/>
                </a:moveTo>
                <a:cubicBezTo>
                  <a:pt x="2063794" y="1546436"/>
                  <a:pt x="2082722" y="1554727"/>
                  <a:pt x="2096176" y="1570684"/>
                </a:cubicBezTo>
                <a:cubicBezTo>
                  <a:pt x="2123709" y="1603848"/>
                  <a:pt x="2122457" y="1638890"/>
                  <a:pt x="2091796" y="1668299"/>
                </a:cubicBezTo>
                <a:cubicBezTo>
                  <a:pt x="2061134" y="1697710"/>
                  <a:pt x="2026719" y="1694580"/>
                  <a:pt x="1994181" y="1667048"/>
                </a:cubicBezTo>
                <a:cubicBezTo>
                  <a:pt x="1966647" y="1634510"/>
                  <a:pt x="1965397" y="1600719"/>
                  <a:pt x="1992929" y="1569432"/>
                </a:cubicBezTo>
                <a:cubicBezTo>
                  <a:pt x="2006695" y="1553475"/>
                  <a:pt x="2025780" y="1545810"/>
                  <a:pt x="2044787" y="1546123"/>
                </a:cubicBezTo>
                <a:close/>
                <a:moveTo>
                  <a:pt x="4251826" y="1529209"/>
                </a:moveTo>
                <a:cubicBezTo>
                  <a:pt x="4270159" y="1524105"/>
                  <a:pt x="4290339" y="1542056"/>
                  <a:pt x="4306295" y="1551912"/>
                </a:cubicBezTo>
                <a:cubicBezTo>
                  <a:pt x="4336956" y="1571309"/>
                  <a:pt x="4338209" y="1603848"/>
                  <a:pt x="4311300" y="1623245"/>
                </a:cubicBezTo>
                <a:cubicBezTo>
                  <a:pt x="4292528" y="1637012"/>
                  <a:pt x="4261867" y="1634510"/>
                  <a:pt x="4214936" y="1643270"/>
                </a:cubicBezTo>
                <a:cubicBezTo>
                  <a:pt x="4223071" y="1596965"/>
                  <a:pt x="4219943" y="1564427"/>
                  <a:pt x="4234335" y="1543150"/>
                </a:cubicBezTo>
                <a:cubicBezTo>
                  <a:pt x="4239810" y="1535172"/>
                  <a:pt x="4245716" y="1530910"/>
                  <a:pt x="4251826" y="1529209"/>
                </a:cubicBezTo>
                <a:close/>
                <a:moveTo>
                  <a:pt x="1826638" y="1523831"/>
                </a:moveTo>
                <a:cubicBezTo>
                  <a:pt x="1845566" y="1525005"/>
                  <a:pt x="1864026" y="1534078"/>
                  <a:pt x="1876540" y="1550660"/>
                </a:cubicBezTo>
                <a:cubicBezTo>
                  <a:pt x="1902822" y="1585076"/>
                  <a:pt x="1899694" y="1620118"/>
                  <a:pt x="1867780" y="1647650"/>
                </a:cubicBezTo>
                <a:cubicBezTo>
                  <a:pt x="1835241" y="1675808"/>
                  <a:pt x="1800827" y="1671428"/>
                  <a:pt x="1770791" y="1643270"/>
                </a:cubicBezTo>
                <a:cubicBezTo>
                  <a:pt x="1743884" y="1608853"/>
                  <a:pt x="1744509" y="1575064"/>
                  <a:pt x="1773920" y="1544403"/>
                </a:cubicBezTo>
                <a:cubicBezTo>
                  <a:pt x="1788311" y="1529385"/>
                  <a:pt x="1807709" y="1522658"/>
                  <a:pt x="1826638" y="1523831"/>
                </a:cubicBezTo>
                <a:close/>
                <a:moveTo>
                  <a:pt x="1601763" y="1503494"/>
                </a:moveTo>
                <a:cubicBezTo>
                  <a:pt x="1619049" y="1503729"/>
                  <a:pt x="1636256" y="1510925"/>
                  <a:pt x="1650022" y="1525004"/>
                </a:cubicBezTo>
                <a:cubicBezTo>
                  <a:pt x="1677556" y="1553162"/>
                  <a:pt x="1676929" y="1594461"/>
                  <a:pt x="1648772" y="1621995"/>
                </a:cubicBezTo>
                <a:cubicBezTo>
                  <a:pt x="1620613" y="1649527"/>
                  <a:pt x="1579314" y="1648902"/>
                  <a:pt x="1551781" y="1620743"/>
                </a:cubicBezTo>
                <a:cubicBezTo>
                  <a:pt x="1524249" y="1592584"/>
                  <a:pt x="1524874" y="1551285"/>
                  <a:pt x="1553033" y="1523753"/>
                </a:cubicBezTo>
                <a:cubicBezTo>
                  <a:pt x="1567112" y="1509986"/>
                  <a:pt x="1584477" y="1503260"/>
                  <a:pt x="1601763" y="1503494"/>
                </a:cubicBezTo>
                <a:close/>
                <a:moveTo>
                  <a:pt x="4051931" y="1500131"/>
                </a:moveTo>
                <a:cubicBezTo>
                  <a:pt x="4066793" y="1500757"/>
                  <a:pt x="4081967" y="1508110"/>
                  <a:pt x="4094169" y="1521250"/>
                </a:cubicBezTo>
                <a:cubicBezTo>
                  <a:pt x="4117946" y="1547530"/>
                  <a:pt x="4119199" y="1583824"/>
                  <a:pt x="4090414" y="1603848"/>
                </a:cubicBezTo>
                <a:cubicBezTo>
                  <a:pt x="4069765" y="1618240"/>
                  <a:pt x="4036601" y="1613860"/>
                  <a:pt x="3987168" y="1621368"/>
                </a:cubicBezTo>
                <a:cubicBezTo>
                  <a:pt x="3997805" y="1572561"/>
                  <a:pt x="3995928" y="1538771"/>
                  <a:pt x="4011570" y="1519373"/>
                </a:cubicBezTo>
                <a:cubicBezTo>
                  <a:pt x="4022521" y="1505606"/>
                  <a:pt x="4037070" y="1499505"/>
                  <a:pt x="4051931" y="1500131"/>
                </a:cubicBezTo>
                <a:close/>
                <a:moveTo>
                  <a:pt x="3829793" y="1488946"/>
                </a:moveTo>
                <a:cubicBezTo>
                  <a:pt x="3844654" y="1489024"/>
                  <a:pt x="3859516" y="1491840"/>
                  <a:pt x="3870779" y="1497472"/>
                </a:cubicBezTo>
                <a:cubicBezTo>
                  <a:pt x="3898937" y="1511238"/>
                  <a:pt x="3898311" y="1567555"/>
                  <a:pt x="3870152" y="1583824"/>
                </a:cubicBezTo>
                <a:cubicBezTo>
                  <a:pt x="3847626" y="1596339"/>
                  <a:pt x="3816339" y="1594461"/>
                  <a:pt x="3800071" y="1596965"/>
                </a:cubicBezTo>
                <a:cubicBezTo>
                  <a:pt x="3762526" y="1561297"/>
                  <a:pt x="3760023" y="1509986"/>
                  <a:pt x="3788807" y="1496846"/>
                </a:cubicBezTo>
                <a:cubicBezTo>
                  <a:pt x="3800070" y="1491527"/>
                  <a:pt x="3814931" y="1488867"/>
                  <a:pt x="3829793" y="1488946"/>
                </a:cubicBezTo>
                <a:close/>
                <a:moveTo>
                  <a:pt x="1381970" y="1481515"/>
                </a:moveTo>
                <a:cubicBezTo>
                  <a:pt x="1397223" y="1482141"/>
                  <a:pt x="1412240" y="1489337"/>
                  <a:pt x="1426632" y="1503104"/>
                </a:cubicBezTo>
                <a:cubicBezTo>
                  <a:pt x="1456043" y="1530636"/>
                  <a:pt x="1455416" y="1571309"/>
                  <a:pt x="1426007" y="1599468"/>
                </a:cubicBezTo>
                <a:cubicBezTo>
                  <a:pt x="1397223" y="1627000"/>
                  <a:pt x="1355924" y="1625750"/>
                  <a:pt x="1329643" y="1595714"/>
                </a:cubicBezTo>
                <a:cubicBezTo>
                  <a:pt x="1302736" y="1566929"/>
                  <a:pt x="1305239" y="1524378"/>
                  <a:pt x="1335900" y="1499349"/>
                </a:cubicBezTo>
                <a:cubicBezTo>
                  <a:pt x="1351231" y="1486834"/>
                  <a:pt x="1366718" y="1480890"/>
                  <a:pt x="1381970" y="1481515"/>
                </a:cubicBezTo>
                <a:close/>
                <a:moveTo>
                  <a:pt x="1159285" y="1460788"/>
                </a:moveTo>
                <a:cubicBezTo>
                  <a:pt x="1176492" y="1461335"/>
                  <a:pt x="1193544" y="1469314"/>
                  <a:pt x="1206997" y="1484332"/>
                </a:cubicBezTo>
                <a:cubicBezTo>
                  <a:pt x="1231401" y="1511864"/>
                  <a:pt x="1230776" y="1548783"/>
                  <a:pt x="1204494" y="1575689"/>
                </a:cubicBezTo>
                <a:cubicBezTo>
                  <a:pt x="1175710" y="1603848"/>
                  <a:pt x="1134412" y="1603223"/>
                  <a:pt x="1108130" y="1572561"/>
                </a:cubicBezTo>
                <a:cubicBezTo>
                  <a:pt x="1081849" y="1541900"/>
                  <a:pt x="1083101" y="1510612"/>
                  <a:pt x="1110633" y="1481828"/>
                </a:cubicBezTo>
                <a:cubicBezTo>
                  <a:pt x="1124712" y="1467123"/>
                  <a:pt x="1142077" y="1460240"/>
                  <a:pt x="1159285" y="1460788"/>
                </a:cubicBezTo>
                <a:close/>
                <a:moveTo>
                  <a:pt x="3608749" y="1452653"/>
                </a:moveTo>
                <a:cubicBezTo>
                  <a:pt x="3624393" y="1452575"/>
                  <a:pt x="3639254" y="1459927"/>
                  <a:pt x="3649892" y="1475570"/>
                </a:cubicBezTo>
                <a:cubicBezTo>
                  <a:pt x="3663033" y="1494969"/>
                  <a:pt x="3664284" y="1536268"/>
                  <a:pt x="3652396" y="1556917"/>
                </a:cubicBezTo>
                <a:cubicBezTo>
                  <a:pt x="3632997" y="1590081"/>
                  <a:pt x="3596704" y="1585701"/>
                  <a:pt x="3564792" y="1564427"/>
                </a:cubicBezTo>
                <a:cubicBezTo>
                  <a:pt x="3539762" y="1534390"/>
                  <a:pt x="3535381" y="1502477"/>
                  <a:pt x="3562914" y="1474320"/>
                </a:cubicBezTo>
                <a:cubicBezTo>
                  <a:pt x="3576680" y="1460240"/>
                  <a:pt x="3593106" y="1452731"/>
                  <a:pt x="3608749" y="1452653"/>
                </a:cubicBezTo>
                <a:close/>
                <a:moveTo>
                  <a:pt x="3395920" y="1441702"/>
                </a:moveTo>
                <a:cubicBezTo>
                  <a:pt x="3411172" y="1441937"/>
                  <a:pt x="3426815" y="1448664"/>
                  <a:pt x="3442146" y="1460553"/>
                </a:cubicBezTo>
                <a:cubicBezTo>
                  <a:pt x="3465925" y="1490589"/>
                  <a:pt x="3469680" y="1521876"/>
                  <a:pt x="3441521" y="1550035"/>
                </a:cubicBezTo>
                <a:cubicBezTo>
                  <a:pt x="3413987" y="1578192"/>
                  <a:pt x="3380823" y="1578192"/>
                  <a:pt x="3352666" y="1550660"/>
                </a:cubicBezTo>
                <a:cubicBezTo>
                  <a:pt x="3324507" y="1523128"/>
                  <a:pt x="3324507" y="1489964"/>
                  <a:pt x="3352039" y="1461805"/>
                </a:cubicBezTo>
                <a:cubicBezTo>
                  <a:pt x="3365806" y="1447726"/>
                  <a:pt x="3380667" y="1441468"/>
                  <a:pt x="3395920" y="1441702"/>
                </a:cubicBezTo>
                <a:close/>
                <a:moveTo>
                  <a:pt x="940197" y="1439512"/>
                </a:moveTo>
                <a:cubicBezTo>
                  <a:pt x="955449" y="1440529"/>
                  <a:pt x="970154" y="1448351"/>
                  <a:pt x="983607" y="1463056"/>
                </a:cubicBezTo>
                <a:cubicBezTo>
                  <a:pt x="1011141" y="1493092"/>
                  <a:pt x="1007386" y="1524378"/>
                  <a:pt x="981105" y="1553788"/>
                </a:cubicBezTo>
                <a:cubicBezTo>
                  <a:pt x="950443" y="1578819"/>
                  <a:pt x="919782" y="1580069"/>
                  <a:pt x="890372" y="1552537"/>
                </a:cubicBezTo>
                <a:cubicBezTo>
                  <a:pt x="861588" y="1525630"/>
                  <a:pt x="862840" y="1481202"/>
                  <a:pt x="893502" y="1456798"/>
                </a:cubicBezTo>
                <a:cubicBezTo>
                  <a:pt x="909145" y="1444284"/>
                  <a:pt x="924945" y="1438496"/>
                  <a:pt x="940197" y="1439512"/>
                </a:cubicBezTo>
                <a:close/>
                <a:moveTo>
                  <a:pt x="724864" y="1429736"/>
                </a:moveTo>
                <a:cubicBezTo>
                  <a:pt x="740195" y="1429579"/>
                  <a:pt x="755525" y="1436462"/>
                  <a:pt x="769604" y="1450541"/>
                </a:cubicBezTo>
                <a:cubicBezTo>
                  <a:pt x="798388" y="1478700"/>
                  <a:pt x="798388" y="1511238"/>
                  <a:pt x="770231" y="1540023"/>
                </a:cubicBezTo>
                <a:cubicBezTo>
                  <a:pt x="742072" y="1568807"/>
                  <a:pt x="710158" y="1566302"/>
                  <a:pt x="679497" y="1541273"/>
                </a:cubicBezTo>
                <a:cubicBezTo>
                  <a:pt x="654468" y="1510612"/>
                  <a:pt x="651340" y="1479325"/>
                  <a:pt x="680124" y="1451166"/>
                </a:cubicBezTo>
                <a:cubicBezTo>
                  <a:pt x="694203" y="1437088"/>
                  <a:pt x="709533" y="1429892"/>
                  <a:pt x="724864" y="1429736"/>
                </a:cubicBezTo>
                <a:close/>
                <a:moveTo>
                  <a:pt x="502491" y="1418785"/>
                </a:moveTo>
                <a:cubicBezTo>
                  <a:pt x="517900" y="1418316"/>
                  <a:pt x="533387" y="1421132"/>
                  <a:pt x="543711" y="1427389"/>
                </a:cubicBezTo>
                <a:cubicBezTo>
                  <a:pt x="576875" y="1447413"/>
                  <a:pt x="573121" y="1484332"/>
                  <a:pt x="550594" y="1516244"/>
                </a:cubicBezTo>
                <a:cubicBezTo>
                  <a:pt x="520559" y="1541273"/>
                  <a:pt x="488646" y="1545655"/>
                  <a:pt x="459862" y="1517496"/>
                </a:cubicBezTo>
                <a:cubicBezTo>
                  <a:pt x="431078" y="1489337"/>
                  <a:pt x="429200" y="1451166"/>
                  <a:pt x="461739" y="1429891"/>
                </a:cubicBezTo>
                <a:cubicBezTo>
                  <a:pt x="471751" y="1423008"/>
                  <a:pt x="487082" y="1419254"/>
                  <a:pt x="502491" y="1418785"/>
                </a:cubicBezTo>
                <a:close/>
                <a:moveTo>
                  <a:pt x="3174407" y="1418081"/>
                </a:moveTo>
                <a:cubicBezTo>
                  <a:pt x="3189503" y="1417846"/>
                  <a:pt x="3204677" y="1424260"/>
                  <a:pt x="3219383" y="1437401"/>
                </a:cubicBezTo>
                <a:cubicBezTo>
                  <a:pt x="3245663" y="1461178"/>
                  <a:pt x="3246915" y="1500601"/>
                  <a:pt x="3220008" y="1530636"/>
                </a:cubicBezTo>
                <a:cubicBezTo>
                  <a:pt x="3194979" y="1553788"/>
                  <a:pt x="3164317" y="1557542"/>
                  <a:pt x="3133656" y="1533138"/>
                </a:cubicBezTo>
                <a:cubicBezTo>
                  <a:pt x="3103620" y="1509361"/>
                  <a:pt x="3101742" y="1464933"/>
                  <a:pt x="3129901" y="1438651"/>
                </a:cubicBezTo>
                <a:cubicBezTo>
                  <a:pt x="3144293" y="1425198"/>
                  <a:pt x="3159311" y="1418315"/>
                  <a:pt x="3174407" y="1418081"/>
                </a:cubicBezTo>
                <a:close/>
                <a:moveTo>
                  <a:pt x="5131023" y="1416125"/>
                </a:moveTo>
                <a:cubicBezTo>
                  <a:pt x="5139157" y="1418627"/>
                  <a:pt x="5154175" y="1419879"/>
                  <a:pt x="5154800" y="1424259"/>
                </a:cubicBezTo>
                <a:cubicBezTo>
                  <a:pt x="5158555" y="1442406"/>
                  <a:pt x="5157929" y="1461178"/>
                  <a:pt x="5159181" y="1479950"/>
                </a:cubicBezTo>
                <a:cubicBezTo>
                  <a:pt x="5150420" y="1478074"/>
                  <a:pt x="5142285" y="1476822"/>
                  <a:pt x="5125391" y="1473068"/>
                </a:cubicBezTo>
                <a:cubicBezTo>
                  <a:pt x="5127893" y="1451793"/>
                  <a:pt x="5129145" y="1434271"/>
                  <a:pt x="5131023" y="1416125"/>
                </a:cubicBezTo>
                <a:close/>
                <a:moveTo>
                  <a:pt x="2951252" y="1395554"/>
                </a:moveTo>
                <a:cubicBezTo>
                  <a:pt x="2968304" y="1395163"/>
                  <a:pt x="2985668" y="1402046"/>
                  <a:pt x="2999748" y="1416125"/>
                </a:cubicBezTo>
                <a:cubicBezTo>
                  <a:pt x="3025402" y="1441781"/>
                  <a:pt x="3026654" y="1478700"/>
                  <a:pt x="3002250" y="1505606"/>
                </a:cubicBezTo>
                <a:cubicBezTo>
                  <a:pt x="2975969" y="1535016"/>
                  <a:pt x="2934043" y="1536893"/>
                  <a:pt x="2907137" y="1508109"/>
                </a:cubicBezTo>
                <a:cubicBezTo>
                  <a:pt x="2880230" y="1479325"/>
                  <a:pt x="2878979" y="1448664"/>
                  <a:pt x="2904634" y="1418627"/>
                </a:cubicBezTo>
                <a:cubicBezTo>
                  <a:pt x="2917462" y="1403610"/>
                  <a:pt x="2934201" y="1395945"/>
                  <a:pt x="2951252" y="1395554"/>
                </a:cubicBezTo>
                <a:close/>
                <a:moveTo>
                  <a:pt x="274173" y="1394850"/>
                </a:moveTo>
                <a:cubicBezTo>
                  <a:pt x="290912" y="1392348"/>
                  <a:pt x="315316" y="1397354"/>
                  <a:pt x="337218" y="1416752"/>
                </a:cubicBezTo>
                <a:cubicBezTo>
                  <a:pt x="335340" y="1433021"/>
                  <a:pt x="341598" y="1466185"/>
                  <a:pt x="329083" y="1487460"/>
                </a:cubicBezTo>
                <a:cubicBezTo>
                  <a:pt x="309059" y="1520624"/>
                  <a:pt x="272140" y="1519999"/>
                  <a:pt x="241479" y="1496220"/>
                </a:cubicBezTo>
                <a:cubicBezTo>
                  <a:pt x="233344" y="1489964"/>
                  <a:pt x="228338" y="1473693"/>
                  <a:pt x="230215" y="1463681"/>
                </a:cubicBezTo>
                <a:cubicBezTo>
                  <a:pt x="232718" y="1447413"/>
                  <a:pt x="301549" y="1473068"/>
                  <a:pt x="257123" y="1418002"/>
                </a:cubicBezTo>
                <a:cubicBezTo>
                  <a:pt x="248362" y="1407365"/>
                  <a:pt x="257435" y="1397353"/>
                  <a:pt x="274173" y="1394850"/>
                </a:cubicBezTo>
                <a:close/>
                <a:moveTo>
                  <a:pt x="2722387" y="1383196"/>
                </a:moveTo>
                <a:cubicBezTo>
                  <a:pt x="2739595" y="1383743"/>
                  <a:pt x="2756647" y="1391721"/>
                  <a:pt x="2770100" y="1406739"/>
                </a:cubicBezTo>
                <a:cubicBezTo>
                  <a:pt x="2794504" y="1434271"/>
                  <a:pt x="2793252" y="1471190"/>
                  <a:pt x="2767598" y="1498097"/>
                </a:cubicBezTo>
                <a:cubicBezTo>
                  <a:pt x="2738814" y="1526256"/>
                  <a:pt x="2697513" y="1525630"/>
                  <a:pt x="2671233" y="1494969"/>
                </a:cubicBezTo>
                <a:cubicBezTo>
                  <a:pt x="2644952" y="1464308"/>
                  <a:pt x="2646202" y="1433021"/>
                  <a:pt x="2673736" y="1404237"/>
                </a:cubicBezTo>
                <a:cubicBezTo>
                  <a:pt x="2687814" y="1389531"/>
                  <a:pt x="2705179" y="1382648"/>
                  <a:pt x="2722387" y="1383196"/>
                </a:cubicBezTo>
                <a:close/>
                <a:moveTo>
                  <a:pt x="46247" y="1373575"/>
                </a:moveTo>
                <a:cubicBezTo>
                  <a:pt x="60014" y="1374826"/>
                  <a:pt x="75031" y="1374201"/>
                  <a:pt x="88171" y="1377955"/>
                </a:cubicBezTo>
                <a:cubicBezTo>
                  <a:pt x="91301" y="1378581"/>
                  <a:pt x="90674" y="1392973"/>
                  <a:pt x="93178" y="1411745"/>
                </a:cubicBezTo>
                <a:cubicBezTo>
                  <a:pt x="73154" y="1405487"/>
                  <a:pt x="60014" y="1403610"/>
                  <a:pt x="50627" y="1397353"/>
                </a:cubicBezTo>
                <a:cubicBezTo>
                  <a:pt x="45622" y="1394225"/>
                  <a:pt x="47498" y="1381710"/>
                  <a:pt x="46247" y="1373575"/>
                </a:cubicBezTo>
                <a:close/>
                <a:moveTo>
                  <a:pt x="2494070" y="1360669"/>
                </a:moveTo>
                <a:cubicBezTo>
                  <a:pt x="2511199" y="1359496"/>
                  <a:pt x="2528876" y="1365440"/>
                  <a:pt x="2543581" y="1378581"/>
                </a:cubicBezTo>
                <a:cubicBezTo>
                  <a:pt x="2572992" y="1405487"/>
                  <a:pt x="2574869" y="1445536"/>
                  <a:pt x="2547336" y="1474320"/>
                </a:cubicBezTo>
                <a:cubicBezTo>
                  <a:pt x="2519804" y="1503729"/>
                  <a:pt x="2479130" y="1504355"/>
                  <a:pt x="2451598" y="1475570"/>
                </a:cubicBezTo>
                <a:cubicBezTo>
                  <a:pt x="2424690" y="1447413"/>
                  <a:pt x="2422814" y="1416125"/>
                  <a:pt x="2447843" y="1385465"/>
                </a:cubicBezTo>
                <a:cubicBezTo>
                  <a:pt x="2460358" y="1370134"/>
                  <a:pt x="2476940" y="1361843"/>
                  <a:pt x="2494070" y="1360669"/>
                </a:cubicBezTo>
                <a:close/>
                <a:moveTo>
                  <a:pt x="2273339" y="1337595"/>
                </a:moveTo>
                <a:cubicBezTo>
                  <a:pt x="2290626" y="1336812"/>
                  <a:pt x="2308303" y="1343226"/>
                  <a:pt x="2322695" y="1356679"/>
                </a:cubicBezTo>
                <a:cubicBezTo>
                  <a:pt x="2352104" y="1384213"/>
                  <a:pt x="2352730" y="1424886"/>
                  <a:pt x="2324572" y="1453670"/>
                </a:cubicBezTo>
                <a:cubicBezTo>
                  <a:pt x="2296413" y="1482455"/>
                  <a:pt x="2255740" y="1482455"/>
                  <a:pt x="2228208" y="1453044"/>
                </a:cubicBezTo>
                <a:cubicBezTo>
                  <a:pt x="2201301" y="1423634"/>
                  <a:pt x="2200674" y="1392347"/>
                  <a:pt x="2226331" y="1361686"/>
                </a:cubicBezTo>
                <a:cubicBezTo>
                  <a:pt x="2239158" y="1346355"/>
                  <a:pt x="2256053" y="1338377"/>
                  <a:pt x="2273339" y="1337595"/>
                </a:cubicBezTo>
                <a:close/>
                <a:moveTo>
                  <a:pt x="2069348" y="1326332"/>
                </a:moveTo>
                <a:cubicBezTo>
                  <a:pt x="2086477" y="1327114"/>
                  <a:pt x="2103372" y="1334779"/>
                  <a:pt x="2116826" y="1349171"/>
                </a:cubicBezTo>
                <a:cubicBezTo>
                  <a:pt x="2143106" y="1377955"/>
                  <a:pt x="2141229" y="1419254"/>
                  <a:pt x="2112445" y="1445536"/>
                </a:cubicBezTo>
                <a:cubicBezTo>
                  <a:pt x="2083661" y="1471817"/>
                  <a:pt x="2042989" y="1469938"/>
                  <a:pt x="2016080" y="1441154"/>
                </a:cubicBezTo>
                <a:cubicBezTo>
                  <a:pt x="1989801" y="1412370"/>
                  <a:pt x="1991678" y="1371698"/>
                  <a:pt x="2020462" y="1344791"/>
                </a:cubicBezTo>
                <a:cubicBezTo>
                  <a:pt x="2034854" y="1331651"/>
                  <a:pt x="2052218" y="1325550"/>
                  <a:pt x="2069348" y="1326332"/>
                </a:cubicBezTo>
                <a:close/>
                <a:moveTo>
                  <a:pt x="4294875" y="1313817"/>
                </a:moveTo>
                <a:cubicBezTo>
                  <a:pt x="4309424" y="1314286"/>
                  <a:pt x="4324442" y="1317884"/>
                  <a:pt x="4333202" y="1324140"/>
                </a:cubicBezTo>
                <a:cubicBezTo>
                  <a:pt x="4361361" y="1344165"/>
                  <a:pt x="4360108" y="1382961"/>
                  <a:pt x="4330699" y="1403610"/>
                </a:cubicBezTo>
                <a:cubicBezTo>
                  <a:pt x="4312552" y="1416752"/>
                  <a:pt x="4281266" y="1412370"/>
                  <a:pt x="4234960" y="1418627"/>
                </a:cubicBezTo>
                <a:cubicBezTo>
                  <a:pt x="4244972" y="1372949"/>
                  <a:pt x="4243095" y="1337282"/>
                  <a:pt x="4259364" y="1322265"/>
                </a:cubicBezTo>
                <a:cubicBezTo>
                  <a:pt x="4266248" y="1316007"/>
                  <a:pt x="4280327" y="1313348"/>
                  <a:pt x="4294875" y="1313817"/>
                </a:cubicBezTo>
                <a:close/>
                <a:moveTo>
                  <a:pt x="1846036" y="1304196"/>
                </a:moveTo>
                <a:cubicBezTo>
                  <a:pt x="1863244" y="1304431"/>
                  <a:pt x="1880296" y="1311940"/>
                  <a:pt x="1894062" y="1326645"/>
                </a:cubicBezTo>
                <a:cubicBezTo>
                  <a:pt x="1920968" y="1356054"/>
                  <a:pt x="1919716" y="1397353"/>
                  <a:pt x="1889056" y="1423009"/>
                </a:cubicBezTo>
                <a:cubicBezTo>
                  <a:pt x="1859020" y="1449290"/>
                  <a:pt x="1827734" y="1448664"/>
                  <a:pt x="1798323" y="1421757"/>
                </a:cubicBezTo>
                <a:cubicBezTo>
                  <a:pt x="1768913" y="1394850"/>
                  <a:pt x="1768913" y="1353552"/>
                  <a:pt x="1797072" y="1325393"/>
                </a:cubicBezTo>
                <a:cubicBezTo>
                  <a:pt x="1811464" y="1311001"/>
                  <a:pt x="1828828" y="1303961"/>
                  <a:pt x="1846036" y="1304196"/>
                </a:cubicBezTo>
                <a:close/>
                <a:moveTo>
                  <a:pt x="4113567" y="1283468"/>
                </a:moveTo>
                <a:cubicBezTo>
                  <a:pt x="4119199" y="1289726"/>
                  <a:pt x="4125456" y="1295983"/>
                  <a:pt x="4131088" y="1302241"/>
                </a:cubicBezTo>
                <a:cubicBezTo>
                  <a:pt x="4124829" y="1329773"/>
                  <a:pt x="4126708" y="1363563"/>
                  <a:pt x="4110439" y="1382335"/>
                </a:cubicBezTo>
                <a:cubicBezTo>
                  <a:pt x="4087912" y="1408617"/>
                  <a:pt x="4047238" y="1406739"/>
                  <a:pt x="4029717" y="1376078"/>
                </a:cubicBezTo>
                <a:cubicBezTo>
                  <a:pt x="4018454" y="1357306"/>
                  <a:pt x="4019705" y="1314755"/>
                  <a:pt x="4033472" y="1300363"/>
                </a:cubicBezTo>
                <a:cubicBezTo>
                  <a:pt x="4050366" y="1284094"/>
                  <a:pt x="4086034" y="1288474"/>
                  <a:pt x="4113567" y="1283468"/>
                </a:cubicBezTo>
                <a:close/>
                <a:moveTo>
                  <a:pt x="1624602" y="1282530"/>
                </a:moveTo>
                <a:cubicBezTo>
                  <a:pt x="1639698" y="1282686"/>
                  <a:pt x="1654716" y="1289413"/>
                  <a:pt x="1669421" y="1302866"/>
                </a:cubicBezTo>
                <a:cubicBezTo>
                  <a:pt x="1698831" y="1329773"/>
                  <a:pt x="1698831" y="1370446"/>
                  <a:pt x="1670672" y="1398605"/>
                </a:cubicBezTo>
                <a:cubicBezTo>
                  <a:pt x="1641888" y="1426764"/>
                  <a:pt x="1601841" y="1426137"/>
                  <a:pt x="1574934" y="1397353"/>
                </a:cubicBezTo>
                <a:cubicBezTo>
                  <a:pt x="1547401" y="1368569"/>
                  <a:pt x="1548653" y="1327895"/>
                  <a:pt x="1579314" y="1301615"/>
                </a:cubicBezTo>
                <a:cubicBezTo>
                  <a:pt x="1594331" y="1288787"/>
                  <a:pt x="1609506" y="1282373"/>
                  <a:pt x="1624602" y="1282530"/>
                </a:cubicBezTo>
                <a:close/>
                <a:moveTo>
                  <a:pt x="1403324" y="1261176"/>
                </a:moveTo>
                <a:cubicBezTo>
                  <a:pt x="1420532" y="1261724"/>
                  <a:pt x="1437583" y="1269702"/>
                  <a:pt x="1451036" y="1284719"/>
                </a:cubicBezTo>
                <a:cubicBezTo>
                  <a:pt x="1475441" y="1312253"/>
                  <a:pt x="1474189" y="1349171"/>
                  <a:pt x="1447909" y="1375453"/>
                </a:cubicBezTo>
                <a:cubicBezTo>
                  <a:pt x="1419750" y="1404237"/>
                  <a:pt x="1377824" y="1403610"/>
                  <a:pt x="1351544" y="1372949"/>
                </a:cubicBezTo>
                <a:cubicBezTo>
                  <a:pt x="1325888" y="1342287"/>
                  <a:pt x="1327140" y="1311000"/>
                  <a:pt x="1354672" y="1282216"/>
                </a:cubicBezTo>
                <a:cubicBezTo>
                  <a:pt x="1368752" y="1267512"/>
                  <a:pt x="1386116" y="1260629"/>
                  <a:pt x="1403324" y="1261176"/>
                </a:cubicBezTo>
                <a:close/>
                <a:moveTo>
                  <a:pt x="3859203" y="1256561"/>
                </a:moveTo>
                <a:cubicBezTo>
                  <a:pt x="3873751" y="1257656"/>
                  <a:pt x="3886736" y="1265008"/>
                  <a:pt x="3895183" y="1280339"/>
                </a:cubicBezTo>
                <a:cubicBezTo>
                  <a:pt x="3908323" y="1302241"/>
                  <a:pt x="3902691" y="1334780"/>
                  <a:pt x="3907698" y="1382335"/>
                </a:cubicBezTo>
                <a:cubicBezTo>
                  <a:pt x="3860767" y="1371698"/>
                  <a:pt x="3829480" y="1372324"/>
                  <a:pt x="3807579" y="1357931"/>
                </a:cubicBezTo>
                <a:cubicBezTo>
                  <a:pt x="3780672" y="1340411"/>
                  <a:pt x="3786304" y="1288474"/>
                  <a:pt x="3813836" y="1270327"/>
                </a:cubicBezTo>
                <a:cubicBezTo>
                  <a:pt x="3828541" y="1260628"/>
                  <a:pt x="3844654" y="1255466"/>
                  <a:pt x="3859203" y="1256561"/>
                </a:cubicBezTo>
                <a:close/>
                <a:moveTo>
                  <a:pt x="583133" y="1254684"/>
                </a:moveTo>
                <a:cubicBezTo>
                  <a:pt x="578753" y="1267824"/>
                  <a:pt x="578127" y="1284719"/>
                  <a:pt x="569993" y="1294106"/>
                </a:cubicBezTo>
                <a:cubicBezTo>
                  <a:pt x="560606" y="1303493"/>
                  <a:pt x="543711" y="1304743"/>
                  <a:pt x="530571" y="1309750"/>
                </a:cubicBezTo>
                <a:cubicBezTo>
                  <a:pt x="534951" y="1296608"/>
                  <a:pt x="539331" y="1282842"/>
                  <a:pt x="543711" y="1269076"/>
                </a:cubicBezTo>
                <a:cubicBezTo>
                  <a:pt x="559355" y="1262819"/>
                  <a:pt x="571245" y="1259064"/>
                  <a:pt x="583133" y="1254684"/>
                </a:cubicBezTo>
                <a:close/>
                <a:moveTo>
                  <a:pt x="1179700" y="1239823"/>
                </a:moveTo>
                <a:cubicBezTo>
                  <a:pt x="1196829" y="1239979"/>
                  <a:pt x="1213881" y="1247488"/>
                  <a:pt x="1227021" y="1262193"/>
                </a:cubicBezTo>
                <a:cubicBezTo>
                  <a:pt x="1253928" y="1291603"/>
                  <a:pt x="1252051" y="1322265"/>
                  <a:pt x="1230149" y="1347294"/>
                </a:cubicBezTo>
                <a:cubicBezTo>
                  <a:pt x="1198862" y="1380458"/>
                  <a:pt x="1157564" y="1380458"/>
                  <a:pt x="1131282" y="1351049"/>
                </a:cubicBezTo>
                <a:cubicBezTo>
                  <a:pt x="1105002" y="1321638"/>
                  <a:pt x="1105628" y="1290976"/>
                  <a:pt x="1131909" y="1261567"/>
                </a:cubicBezTo>
                <a:cubicBezTo>
                  <a:pt x="1145362" y="1246862"/>
                  <a:pt x="1162570" y="1239666"/>
                  <a:pt x="1179700" y="1239823"/>
                </a:cubicBezTo>
                <a:close/>
                <a:moveTo>
                  <a:pt x="799013" y="1236538"/>
                </a:moveTo>
                <a:cubicBezTo>
                  <a:pt x="797137" y="1263444"/>
                  <a:pt x="804645" y="1295983"/>
                  <a:pt x="792131" y="1314755"/>
                </a:cubicBezTo>
                <a:cubicBezTo>
                  <a:pt x="770231" y="1347919"/>
                  <a:pt x="734563" y="1343539"/>
                  <a:pt x="690761" y="1311000"/>
                </a:cubicBezTo>
                <a:cubicBezTo>
                  <a:pt x="691386" y="1293481"/>
                  <a:pt x="686381" y="1247175"/>
                  <a:pt x="693889" y="1244672"/>
                </a:cubicBezTo>
                <a:cubicBezTo>
                  <a:pt x="727055" y="1234660"/>
                  <a:pt x="763972" y="1237790"/>
                  <a:pt x="799013" y="1236538"/>
                </a:cubicBezTo>
                <a:close/>
                <a:moveTo>
                  <a:pt x="3629556" y="1232549"/>
                </a:moveTo>
                <a:cubicBezTo>
                  <a:pt x="3647390" y="1232783"/>
                  <a:pt x="3665536" y="1240292"/>
                  <a:pt x="3673671" y="1254684"/>
                </a:cubicBezTo>
                <a:cubicBezTo>
                  <a:pt x="3686811" y="1277836"/>
                  <a:pt x="3684933" y="1309123"/>
                  <a:pt x="3687437" y="1325393"/>
                </a:cubicBezTo>
                <a:cubicBezTo>
                  <a:pt x="3651144" y="1362938"/>
                  <a:pt x="3600458" y="1366066"/>
                  <a:pt x="3586692" y="1336657"/>
                </a:cubicBezTo>
                <a:cubicBezTo>
                  <a:pt x="3575429" y="1313503"/>
                  <a:pt x="3576054" y="1277211"/>
                  <a:pt x="3587318" y="1254058"/>
                </a:cubicBezTo>
                <a:cubicBezTo>
                  <a:pt x="3594202" y="1239353"/>
                  <a:pt x="3611722" y="1232314"/>
                  <a:pt x="3629556" y="1232549"/>
                </a:cubicBezTo>
                <a:close/>
                <a:moveTo>
                  <a:pt x="955606" y="1218939"/>
                </a:moveTo>
                <a:cubicBezTo>
                  <a:pt x="970623" y="1218704"/>
                  <a:pt x="986110" y="1224962"/>
                  <a:pt x="1001754" y="1236538"/>
                </a:cubicBezTo>
                <a:cubicBezTo>
                  <a:pt x="1028035" y="1265322"/>
                  <a:pt x="1031790" y="1295983"/>
                  <a:pt x="1006761" y="1326645"/>
                </a:cubicBezTo>
                <a:cubicBezTo>
                  <a:pt x="982357" y="1356679"/>
                  <a:pt x="938554" y="1357931"/>
                  <a:pt x="912274" y="1329147"/>
                </a:cubicBezTo>
                <a:cubicBezTo>
                  <a:pt x="885367" y="1300363"/>
                  <a:pt x="884740" y="1268450"/>
                  <a:pt x="912274" y="1240293"/>
                </a:cubicBezTo>
                <a:cubicBezTo>
                  <a:pt x="926040" y="1225900"/>
                  <a:pt x="940588" y="1219174"/>
                  <a:pt x="955606" y="1218939"/>
                </a:cubicBezTo>
                <a:close/>
                <a:moveTo>
                  <a:pt x="3403820" y="1209083"/>
                </a:moveTo>
                <a:cubicBezTo>
                  <a:pt x="3419463" y="1209161"/>
                  <a:pt x="3436515" y="1216201"/>
                  <a:pt x="3452158" y="1227778"/>
                </a:cubicBezTo>
                <a:cubicBezTo>
                  <a:pt x="3475937" y="1258439"/>
                  <a:pt x="3479690" y="1290351"/>
                  <a:pt x="3451533" y="1317885"/>
                </a:cubicBezTo>
                <a:cubicBezTo>
                  <a:pt x="3422749" y="1345417"/>
                  <a:pt x="3384578" y="1346667"/>
                  <a:pt x="3363928" y="1314130"/>
                </a:cubicBezTo>
                <a:cubicBezTo>
                  <a:pt x="3351414" y="1293481"/>
                  <a:pt x="3351414" y="1252182"/>
                  <a:pt x="3363928" y="1232158"/>
                </a:cubicBezTo>
                <a:cubicBezTo>
                  <a:pt x="3373940" y="1215888"/>
                  <a:pt x="3388176" y="1209005"/>
                  <a:pt x="3403820" y="1209083"/>
                </a:cubicBezTo>
                <a:close/>
                <a:moveTo>
                  <a:pt x="3198342" y="1198055"/>
                </a:moveTo>
                <a:cubicBezTo>
                  <a:pt x="3213438" y="1198680"/>
                  <a:pt x="3228769" y="1205876"/>
                  <a:pt x="3243787" y="1218391"/>
                </a:cubicBezTo>
                <a:cubicBezTo>
                  <a:pt x="3266939" y="1249052"/>
                  <a:pt x="3269442" y="1280966"/>
                  <a:pt x="3241283" y="1307873"/>
                </a:cubicBezTo>
                <a:cubicBezTo>
                  <a:pt x="3212499" y="1334780"/>
                  <a:pt x="3179335" y="1334780"/>
                  <a:pt x="3152428" y="1305995"/>
                </a:cubicBezTo>
                <a:cubicBezTo>
                  <a:pt x="3124896" y="1277836"/>
                  <a:pt x="3126146" y="1244672"/>
                  <a:pt x="3154305" y="1217139"/>
                </a:cubicBezTo>
                <a:cubicBezTo>
                  <a:pt x="3168385" y="1203373"/>
                  <a:pt x="3183246" y="1197429"/>
                  <a:pt x="3198342" y="1198055"/>
                </a:cubicBezTo>
                <a:close/>
                <a:moveTo>
                  <a:pt x="2967209" y="1185306"/>
                </a:moveTo>
                <a:cubicBezTo>
                  <a:pt x="2982383" y="1185853"/>
                  <a:pt x="2997244" y="1193049"/>
                  <a:pt x="3011010" y="1207128"/>
                </a:cubicBezTo>
                <a:cubicBezTo>
                  <a:pt x="3038542" y="1235286"/>
                  <a:pt x="3035414" y="1266574"/>
                  <a:pt x="3011010" y="1296608"/>
                </a:cubicBezTo>
                <a:cubicBezTo>
                  <a:pt x="2980974" y="1321638"/>
                  <a:pt x="2950939" y="1324140"/>
                  <a:pt x="2920903" y="1297861"/>
                </a:cubicBezTo>
                <a:cubicBezTo>
                  <a:pt x="2891494" y="1272204"/>
                  <a:pt x="2891494" y="1228403"/>
                  <a:pt x="2921530" y="1203374"/>
                </a:cubicBezTo>
                <a:cubicBezTo>
                  <a:pt x="2936547" y="1190859"/>
                  <a:pt x="2952034" y="1184758"/>
                  <a:pt x="2967209" y="1185306"/>
                </a:cubicBezTo>
                <a:close/>
                <a:moveTo>
                  <a:pt x="301550" y="1167628"/>
                </a:moveTo>
                <a:cubicBezTo>
                  <a:pt x="318758" y="1167550"/>
                  <a:pt x="336904" y="1173964"/>
                  <a:pt x="348480" y="1185852"/>
                </a:cubicBezTo>
                <a:cubicBezTo>
                  <a:pt x="371007" y="1209631"/>
                  <a:pt x="372259" y="1259690"/>
                  <a:pt x="343475" y="1274082"/>
                </a:cubicBezTo>
                <a:cubicBezTo>
                  <a:pt x="319696" y="1285971"/>
                  <a:pt x="289035" y="1282842"/>
                  <a:pt x="242731" y="1289101"/>
                </a:cubicBezTo>
                <a:cubicBezTo>
                  <a:pt x="250238" y="1242170"/>
                  <a:pt x="247736" y="1211508"/>
                  <a:pt x="260251" y="1188355"/>
                </a:cubicBezTo>
                <a:cubicBezTo>
                  <a:pt x="268073" y="1174276"/>
                  <a:pt x="284342" y="1167706"/>
                  <a:pt x="301550" y="1167628"/>
                </a:cubicBezTo>
                <a:close/>
                <a:moveTo>
                  <a:pt x="2740142" y="1162935"/>
                </a:moveTo>
                <a:cubicBezTo>
                  <a:pt x="2757741" y="1162231"/>
                  <a:pt x="2775732" y="1168958"/>
                  <a:pt x="2789498" y="1183350"/>
                </a:cubicBezTo>
                <a:cubicBezTo>
                  <a:pt x="2816404" y="1212759"/>
                  <a:pt x="2817656" y="1244672"/>
                  <a:pt x="2790124" y="1273456"/>
                </a:cubicBezTo>
                <a:cubicBezTo>
                  <a:pt x="2762591" y="1302866"/>
                  <a:pt x="2730677" y="1301615"/>
                  <a:pt x="2700017" y="1278462"/>
                </a:cubicBezTo>
                <a:cubicBezTo>
                  <a:pt x="2671859" y="1249052"/>
                  <a:pt x="2668104" y="1218391"/>
                  <a:pt x="2693133" y="1187104"/>
                </a:cubicBezTo>
                <a:cubicBezTo>
                  <a:pt x="2705335" y="1171774"/>
                  <a:pt x="2722543" y="1163639"/>
                  <a:pt x="2740142" y="1162935"/>
                </a:cubicBezTo>
                <a:close/>
                <a:moveTo>
                  <a:pt x="74171" y="1156756"/>
                </a:moveTo>
                <a:cubicBezTo>
                  <a:pt x="88954" y="1157069"/>
                  <a:pt x="102877" y="1163952"/>
                  <a:pt x="112575" y="1178344"/>
                </a:cubicBezTo>
                <a:cubicBezTo>
                  <a:pt x="126968" y="1198994"/>
                  <a:pt x="122588" y="1232158"/>
                  <a:pt x="129470" y="1280339"/>
                </a:cubicBezTo>
                <a:cubicBezTo>
                  <a:pt x="81289" y="1270327"/>
                  <a:pt x="48125" y="1272204"/>
                  <a:pt x="28726" y="1256562"/>
                </a:cubicBezTo>
                <a:cubicBezTo>
                  <a:pt x="1819" y="1235286"/>
                  <a:pt x="4322" y="1198994"/>
                  <a:pt x="30603" y="1174590"/>
                </a:cubicBezTo>
                <a:cubicBezTo>
                  <a:pt x="43744" y="1162700"/>
                  <a:pt x="59388" y="1156443"/>
                  <a:pt x="74171" y="1156756"/>
                </a:cubicBezTo>
                <a:close/>
                <a:moveTo>
                  <a:pt x="2521524" y="1139782"/>
                </a:moveTo>
                <a:cubicBezTo>
                  <a:pt x="2538576" y="1140017"/>
                  <a:pt x="2555471" y="1147682"/>
                  <a:pt x="2568612" y="1162700"/>
                </a:cubicBezTo>
                <a:cubicBezTo>
                  <a:pt x="2594892" y="1192736"/>
                  <a:pt x="2593016" y="1222771"/>
                  <a:pt x="2571740" y="1248427"/>
                </a:cubicBezTo>
                <a:cubicBezTo>
                  <a:pt x="2539828" y="1281591"/>
                  <a:pt x="2499154" y="1281591"/>
                  <a:pt x="2472247" y="1251555"/>
                </a:cubicBezTo>
                <a:cubicBezTo>
                  <a:pt x="2445966" y="1221521"/>
                  <a:pt x="2446591" y="1190859"/>
                  <a:pt x="2473498" y="1161448"/>
                </a:cubicBezTo>
                <a:cubicBezTo>
                  <a:pt x="2487265" y="1146743"/>
                  <a:pt x="2504473" y="1139547"/>
                  <a:pt x="2521524" y="1139782"/>
                </a:cubicBezTo>
                <a:close/>
                <a:moveTo>
                  <a:pt x="4768718" y="1130162"/>
                </a:moveTo>
                <a:cubicBezTo>
                  <a:pt x="4765590" y="1145179"/>
                  <a:pt x="4761835" y="1160197"/>
                  <a:pt x="4757455" y="1178344"/>
                </a:cubicBezTo>
                <a:cubicBezTo>
                  <a:pt x="4737431" y="1184602"/>
                  <a:pt x="4722414" y="1189607"/>
                  <a:pt x="4707396" y="1195239"/>
                </a:cubicBezTo>
                <a:cubicBezTo>
                  <a:pt x="4709272" y="1176467"/>
                  <a:pt x="4704892" y="1152063"/>
                  <a:pt x="4714904" y="1141425"/>
                </a:cubicBezTo>
                <a:cubicBezTo>
                  <a:pt x="4725541" y="1130162"/>
                  <a:pt x="4749946" y="1133291"/>
                  <a:pt x="4768718" y="1130162"/>
                </a:cubicBezTo>
                <a:close/>
                <a:moveTo>
                  <a:pt x="2299777" y="1117177"/>
                </a:moveTo>
                <a:cubicBezTo>
                  <a:pt x="2314872" y="1117334"/>
                  <a:pt x="2329890" y="1124217"/>
                  <a:pt x="2344595" y="1137671"/>
                </a:cubicBezTo>
                <a:cubicBezTo>
                  <a:pt x="2374006" y="1164577"/>
                  <a:pt x="2373379" y="1205251"/>
                  <a:pt x="2339590" y="1237163"/>
                </a:cubicBezTo>
                <a:cubicBezTo>
                  <a:pt x="2313935" y="1257812"/>
                  <a:pt x="2283272" y="1259064"/>
                  <a:pt x="2253863" y="1232158"/>
                </a:cubicBezTo>
                <a:cubicBezTo>
                  <a:pt x="2224453" y="1205251"/>
                  <a:pt x="2224453" y="1163952"/>
                  <a:pt x="2254489" y="1137044"/>
                </a:cubicBezTo>
                <a:cubicBezTo>
                  <a:pt x="2269507" y="1123591"/>
                  <a:pt x="2284681" y="1117021"/>
                  <a:pt x="2299777" y="1117177"/>
                </a:cubicBezTo>
                <a:close/>
                <a:moveTo>
                  <a:pt x="2076231" y="1095511"/>
                </a:moveTo>
                <a:cubicBezTo>
                  <a:pt x="2092266" y="1095276"/>
                  <a:pt x="2108378" y="1101377"/>
                  <a:pt x="2121832" y="1113892"/>
                </a:cubicBezTo>
                <a:cubicBezTo>
                  <a:pt x="2151866" y="1140799"/>
                  <a:pt x="2153118" y="1182097"/>
                  <a:pt x="2123709" y="1210256"/>
                </a:cubicBezTo>
                <a:cubicBezTo>
                  <a:pt x="2094300" y="1237163"/>
                  <a:pt x="2063011" y="1237790"/>
                  <a:pt x="2032977" y="1211508"/>
                </a:cubicBezTo>
                <a:cubicBezTo>
                  <a:pt x="2002315" y="1184602"/>
                  <a:pt x="2002315" y="1143301"/>
                  <a:pt x="2031099" y="1115144"/>
                </a:cubicBezTo>
                <a:cubicBezTo>
                  <a:pt x="2044240" y="1102316"/>
                  <a:pt x="2060196" y="1095746"/>
                  <a:pt x="2076231" y="1095511"/>
                </a:cubicBezTo>
                <a:close/>
                <a:moveTo>
                  <a:pt x="1868876" y="1084952"/>
                </a:moveTo>
                <a:cubicBezTo>
                  <a:pt x="1885927" y="1085421"/>
                  <a:pt x="1902822" y="1093243"/>
                  <a:pt x="1915963" y="1108260"/>
                </a:cubicBezTo>
                <a:cubicBezTo>
                  <a:pt x="1942243" y="1138296"/>
                  <a:pt x="1939115" y="1168957"/>
                  <a:pt x="1917840" y="1193987"/>
                </a:cubicBezTo>
                <a:cubicBezTo>
                  <a:pt x="1885302" y="1226526"/>
                  <a:pt x="1844003" y="1225900"/>
                  <a:pt x="1817721" y="1195239"/>
                </a:cubicBezTo>
                <a:cubicBezTo>
                  <a:pt x="1792065" y="1165203"/>
                  <a:pt x="1793317" y="1133916"/>
                  <a:pt x="1820849" y="1105757"/>
                </a:cubicBezTo>
                <a:cubicBezTo>
                  <a:pt x="1834616" y="1091365"/>
                  <a:pt x="1851824" y="1084482"/>
                  <a:pt x="1868876" y="1084952"/>
                </a:cubicBezTo>
                <a:close/>
                <a:moveTo>
                  <a:pt x="4336331" y="1081980"/>
                </a:moveTo>
                <a:cubicBezTo>
                  <a:pt x="4345091" y="1085108"/>
                  <a:pt x="4354478" y="1088237"/>
                  <a:pt x="4363238" y="1091365"/>
                </a:cubicBezTo>
                <a:cubicBezTo>
                  <a:pt x="4358231" y="1111390"/>
                  <a:pt x="4358858" y="1140173"/>
                  <a:pt x="4345716" y="1150811"/>
                </a:cubicBezTo>
                <a:cubicBezTo>
                  <a:pt x="4326944" y="1165828"/>
                  <a:pt x="4298160" y="1167080"/>
                  <a:pt x="4273756" y="1173963"/>
                </a:cubicBezTo>
                <a:cubicBezTo>
                  <a:pt x="4274382" y="1150185"/>
                  <a:pt x="4268124" y="1122652"/>
                  <a:pt x="4278762" y="1104507"/>
                </a:cubicBezTo>
                <a:cubicBezTo>
                  <a:pt x="4286898" y="1090115"/>
                  <a:pt x="4316307" y="1088863"/>
                  <a:pt x="4336331" y="1081980"/>
                </a:cubicBezTo>
                <a:close/>
                <a:moveTo>
                  <a:pt x="4093543" y="1068917"/>
                </a:moveTo>
                <a:cubicBezTo>
                  <a:pt x="4108248" y="1067901"/>
                  <a:pt x="4122640" y="1070091"/>
                  <a:pt x="4129836" y="1076348"/>
                </a:cubicBezTo>
                <a:cubicBezTo>
                  <a:pt x="4147356" y="1090740"/>
                  <a:pt x="4146105" y="1127033"/>
                  <a:pt x="4157369" y="1172712"/>
                </a:cubicBezTo>
                <a:cubicBezTo>
                  <a:pt x="4110439" y="1167705"/>
                  <a:pt x="4079150" y="1173337"/>
                  <a:pt x="4059753" y="1160823"/>
                </a:cubicBezTo>
                <a:cubicBezTo>
                  <a:pt x="4029717" y="1141425"/>
                  <a:pt x="4027214" y="1102003"/>
                  <a:pt x="4055373" y="1080728"/>
                </a:cubicBezTo>
                <a:cubicBezTo>
                  <a:pt x="4063820" y="1074158"/>
                  <a:pt x="4078838" y="1069934"/>
                  <a:pt x="4093543" y="1068917"/>
                </a:cubicBezTo>
                <a:close/>
                <a:moveTo>
                  <a:pt x="1649318" y="1062581"/>
                </a:moveTo>
                <a:cubicBezTo>
                  <a:pt x="1666448" y="1063364"/>
                  <a:pt x="1683186" y="1071342"/>
                  <a:pt x="1695701" y="1086360"/>
                </a:cubicBezTo>
                <a:cubicBezTo>
                  <a:pt x="1720732" y="1117021"/>
                  <a:pt x="1716977" y="1147683"/>
                  <a:pt x="1691321" y="1176467"/>
                </a:cubicBezTo>
                <a:cubicBezTo>
                  <a:pt x="1661286" y="1201496"/>
                  <a:pt x="1630625" y="1203374"/>
                  <a:pt x="1601214" y="1177092"/>
                </a:cubicBezTo>
                <a:cubicBezTo>
                  <a:pt x="1571180" y="1150811"/>
                  <a:pt x="1571180" y="1109512"/>
                  <a:pt x="1600589" y="1081980"/>
                </a:cubicBezTo>
                <a:cubicBezTo>
                  <a:pt x="1614668" y="1068213"/>
                  <a:pt x="1632189" y="1061799"/>
                  <a:pt x="1649318" y="1062581"/>
                </a:cubicBezTo>
                <a:close/>
                <a:moveTo>
                  <a:pt x="1423113" y="1040368"/>
                </a:moveTo>
                <a:cubicBezTo>
                  <a:pt x="1438365" y="1040211"/>
                  <a:pt x="1453539" y="1046938"/>
                  <a:pt x="1467931" y="1060704"/>
                </a:cubicBezTo>
                <a:cubicBezTo>
                  <a:pt x="1497342" y="1088237"/>
                  <a:pt x="1496090" y="1120149"/>
                  <a:pt x="1472938" y="1150811"/>
                </a:cubicBezTo>
                <a:cubicBezTo>
                  <a:pt x="1443527" y="1178344"/>
                  <a:pt x="1412867" y="1182097"/>
                  <a:pt x="1381579" y="1157068"/>
                </a:cubicBezTo>
                <a:cubicBezTo>
                  <a:pt x="1350918" y="1132039"/>
                  <a:pt x="1349042" y="1088237"/>
                  <a:pt x="1377824" y="1061331"/>
                </a:cubicBezTo>
                <a:cubicBezTo>
                  <a:pt x="1392530" y="1047564"/>
                  <a:pt x="1407860" y="1040524"/>
                  <a:pt x="1423113" y="1040368"/>
                </a:cubicBezTo>
                <a:close/>
                <a:moveTo>
                  <a:pt x="3870231" y="1035283"/>
                </a:moveTo>
                <a:cubicBezTo>
                  <a:pt x="3885014" y="1035049"/>
                  <a:pt x="3900502" y="1041307"/>
                  <a:pt x="3913330" y="1053196"/>
                </a:cubicBezTo>
                <a:cubicBezTo>
                  <a:pt x="3939610" y="1077598"/>
                  <a:pt x="3942114" y="1113892"/>
                  <a:pt x="3914581" y="1134541"/>
                </a:cubicBezTo>
                <a:cubicBezTo>
                  <a:pt x="3895183" y="1150185"/>
                  <a:pt x="3862019" y="1148308"/>
                  <a:pt x="3813836" y="1158320"/>
                </a:cubicBezTo>
                <a:cubicBezTo>
                  <a:pt x="3821346" y="1110137"/>
                  <a:pt x="3816966" y="1076973"/>
                  <a:pt x="3831358" y="1056324"/>
                </a:cubicBezTo>
                <a:cubicBezTo>
                  <a:pt x="3841369" y="1042245"/>
                  <a:pt x="3855448" y="1035518"/>
                  <a:pt x="3870231" y="1035283"/>
                </a:cubicBezTo>
                <a:close/>
                <a:moveTo>
                  <a:pt x="1207623" y="1019483"/>
                </a:moveTo>
                <a:cubicBezTo>
                  <a:pt x="1222798" y="1020656"/>
                  <a:pt x="1237346" y="1028478"/>
                  <a:pt x="1250173" y="1043184"/>
                </a:cubicBezTo>
                <a:cubicBezTo>
                  <a:pt x="1276455" y="1073218"/>
                  <a:pt x="1272075" y="1103880"/>
                  <a:pt x="1245793" y="1133291"/>
                </a:cubicBezTo>
                <a:cubicBezTo>
                  <a:pt x="1215132" y="1156443"/>
                  <a:pt x="1185097" y="1157693"/>
                  <a:pt x="1156312" y="1130162"/>
                </a:cubicBezTo>
                <a:cubicBezTo>
                  <a:pt x="1128154" y="1103255"/>
                  <a:pt x="1130657" y="1058826"/>
                  <a:pt x="1161318" y="1035674"/>
                </a:cubicBezTo>
                <a:cubicBezTo>
                  <a:pt x="1176649" y="1023785"/>
                  <a:pt x="1192449" y="1018310"/>
                  <a:pt x="1207623" y="1019483"/>
                </a:cubicBezTo>
                <a:close/>
                <a:moveTo>
                  <a:pt x="3652630" y="1011896"/>
                </a:moveTo>
                <a:cubicBezTo>
                  <a:pt x="3667256" y="1011427"/>
                  <a:pt x="3681179" y="1017215"/>
                  <a:pt x="3691817" y="1030669"/>
                </a:cubicBezTo>
                <a:cubicBezTo>
                  <a:pt x="3706835" y="1050692"/>
                  <a:pt x="3705583" y="1083856"/>
                  <a:pt x="3716220" y="1130787"/>
                </a:cubicBezTo>
                <a:cubicBezTo>
                  <a:pt x="3668039" y="1125781"/>
                  <a:pt x="3637377" y="1130162"/>
                  <a:pt x="3613600" y="1118899"/>
                </a:cubicBezTo>
                <a:cubicBezTo>
                  <a:pt x="3584816" y="1105757"/>
                  <a:pt x="3584189" y="1053196"/>
                  <a:pt x="3609218" y="1030669"/>
                </a:cubicBezTo>
                <a:cubicBezTo>
                  <a:pt x="3622672" y="1019092"/>
                  <a:pt x="3638003" y="1012365"/>
                  <a:pt x="3652630" y="1011896"/>
                </a:cubicBezTo>
                <a:close/>
                <a:moveTo>
                  <a:pt x="3450281" y="1006265"/>
                </a:moveTo>
                <a:cubicBezTo>
                  <a:pt x="3486574" y="1043809"/>
                  <a:pt x="3487199" y="1095745"/>
                  <a:pt x="3457790" y="1107635"/>
                </a:cubicBezTo>
                <a:cubicBezTo>
                  <a:pt x="3434011" y="1117647"/>
                  <a:pt x="3397719" y="1115769"/>
                  <a:pt x="3375193" y="1103255"/>
                </a:cubicBezTo>
                <a:cubicBezTo>
                  <a:pt x="3347034" y="1088237"/>
                  <a:pt x="3350789" y="1031294"/>
                  <a:pt x="3378946" y="1016902"/>
                </a:cubicBezTo>
                <a:cubicBezTo>
                  <a:pt x="3402725" y="1005013"/>
                  <a:pt x="3434011" y="1008142"/>
                  <a:pt x="3450281" y="1006265"/>
                </a:cubicBezTo>
                <a:close/>
                <a:moveTo>
                  <a:pt x="3208666" y="998755"/>
                </a:moveTo>
                <a:cubicBezTo>
                  <a:pt x="3224075" y="998755"/>
                  <a:pt x="3239405" y="1001884"/>
                  <a:pt x="3249417" y="1008142"/>
                </a:cubicBezTo>
                <a:cubicBezTo>
                  <a:pt x="3281956" y="1028792"/>
                  <a:pt x="3276951" y="1065084"/>
                  <a:pt x="3253797" y="1096372"/>
                </a:cubicBezTo>
                <a:cubicBezTo>
                  <a:pt x="3223136" y="1120149"/>
                  <a:pt x="3191224" y="1123904"/>
                  <a:pt x="3163691" y="1095120"/>
                </a:cubicBezTo>
                <a:cubicBezTo>
                  <a:pt x="3136159" y="1066336"/>
                  <a:pt x="3134906" y="1028165"/>
                  <a:pt x="3167445" y="1008142"/>
                </a:cubicBezTo>
                <a:cubicBezTo>
                  <a:pt x="3177770" y="1001884"/>
                  <a:pt x="3193257" y="998755"/>
                  <a:pt x="3208666" y="998755"/>
                </a:cubicBezTo>
                <a:close/>
                <a:moveTo>
                  <a:pt x="978759" y="997895"/>
                </a:moveTo>
                <a:cubicBezTo>
                  <a:pt x="993933" y="997504"/>
                  <a:pt x="1009263" y="1004074"/>
                  <a:pt x="1023655" y="1017528"/>
                </a:cubicBezTo>
                <a:cubicBezTo>
                  <a:pt x="1052439" y="1044434"/>
                  <a:pt x="1049937" y="1076348"/>
                  <a:pt x="1026783" y="1107635"/>
                </a:cubicBezTo>
                <a:cubicBezTo>
                  <a:pt x="996749" y="1132664"/>
                  <a:pt x="965462" y="1136419"/>
                  <a:pt x="936678" y="1108887"/>
                </a:cubicBezTo>
                <a:cubicBezTo>
                  <a:pt x="908519" y="1081353"/>
                  <a:pt x="907894" y="1048814"/>
                  <a:pt x="934800" y="1020030"/>
                </a:cubicBezTo>
                <a:cubicBezTo>
                  <a:pt x="948566" y="1005638"/>
                  <a:pt x="963584" y="998286"/>
                  <a:pt x="978759" y="997895"/>
                </a:cubicBezTo>
                <a:close/>
                <a:moveTo>
                  <a:pt x="498658" y="992498"/>
                </a:moveTo>
                <a:cubicBezTo>
                  <a:pt x="526191" y="992498"/>
                  <a:pt x="554349" y="996253"/>
                  <a:pt x="581882" y="998756"/>
                </a:cubicBezTo>
                <a:cubicBezTo>
                  <a:pt x="579380" y="1008142"/>
                  <a:pt x="578127" y="1025037"/>
                  <a:pt x="574373" y="1026288"/>
                </a:cubicBezTo>
                <a:cubicBezTo>
                  <a:pt x="546841" y="1030669"/>
                  <a:pt x="518682" y="1031294"/>
                  <a:pt x="472376" y="1035049"/>
                </a:cubicBezTo>
                <a:cubicBezTo>
                  <a:pt x="488021" y="1008768"/>
                  <a:pt x="493653" y="992498"/>
                  <a:pt x="498658" y="992498"/>
                </a:cubicBezTo>
                <a:close/>
                <a:moveTo>
                  <a:pt x="295840" y="990856"/>
                </a:moveTo>
                <a:cubicBezTo>
                  <a:pt x="304365" y="992342"/>
                  <a:pt x="312500" y="995627"/>
                  <a:pt x="315941" y="1000008"/>
                </a:cubicBezTo>
                <a:cubicBezTo>
                  <a:pt x="330960" y="1020657"/>
                  <a:pt x="338468" y="1046312"/>
                  <a:pt x="355990" y="1086360"/>
                </a:cubicBezTo>
                <a:cubicBezTo>
                  <a:pt x="315316" y="1073845"/>
                  <a:pt x="287784" y="1071968"/>
                  <a:pt x="270888" y="1057576"/>
                </a:cubicBezTo>
                <a:cubicBezTo>
                  <a:pt x="252116" y="1040680"/>
                  <a:pt x="241479" y="1010020"/>
                  <a:pt x="273392" y="992498"/>
                </a:cubicBezTo>
                <a:cubicBezTo>
                  <a:pt x="278397" y="989682"/>
                  <a:pt x="287314" y="989369"/>
                  <a:pt x="295840" y="990856"/>
                </a:cubicBezTo>
                <a:close/>
                <a:moveTo>
                  <a:pt x="2987232" y="964027"/>
                </a:moveTo>
                <a:cubicBezTo>
                  <a:pt x="3002406" y="964184"/>
                  <a:pt x="3017580" y="971223"/>
                  <a:pt x="3031660" y="984989"/>
                </a:cubicBezTo>
                <a:cubicBezTo>
                  <a:pt x="3061069" y="1013773"/>
                  <a:pt x="3052309" y="1045061"/>
                  <a:pt x="3036665" y="1071341"/>
                </a:cubicBezTo>
                <a:cubicBezTo>
                  <a:pt x="3001623" y="1098875"/>
                  <a:pt x="2969711" y="1102003"/>
                  <a:pt x="2942179" y="1073845"/>
                </a:cubicBezTo>
                <a:cubicBezTo>
                  <a:pt x="2914646" y="1045686"/>
                  <a:pt x="2914646" y="1012522"/>
                  <a:pt x="2942805" y="984364"/>
                </a:cubicBezTo>
                <a:cubicBezTo>
                  <a:pt x="2956884" y="970598"/>
                  <a:pt x="2972058" y="963871"/>
                  <a:pt x="2987232" y="964027"/>
                </a:cubicBezTo>
                <a:close/>
                <a:moveTo>
                  <a:pt x="71052" y="957115"/>
                </a:moveTo>
                <a:cubicBezTo>
                  <a:pt x="93608" y="958083"/>
                  <a:pt x="115548" y="994688"/>
                  <a:pt x="141360" y="980609"/>
                </a:cubicBezTo>
                <a:cubicBezTo>
                  <a:pt x="142612" y="998756"/>
                  <a:pt x="144489" y="1017528"/>
                  <a:pt x="146992" y="1053196"/>
                </a:cubicBezTo>
                <a:cubicBezTo>
                  <a:pt x="106944" y="1046939"/>
                  <a:pt x="75031" y="1050066"/>
                  <a:pt x="54382" y="1036300"/>
                </a:cubicBezTo>
                <a:cubicBezTo>
                  <a:pt x="42493" y="1028165"/>
                  <a:pt x="38113" y="984989"/>
                  <a:pt x="48125" y="971224"/>
                </a:cubicBezTo>
                <a:cubicBezTo>
                  <a:pt x="55946" y="960430"/>
                  <a:pt x="63533" y="956792"/>
                  <a:pt x="71052" y="957115"/>
                </a:cubicBezTo>
                <a:close/>
                <a:moveTo>
                  <a:pt x="2761495" y="941031"/>
                </a:moveTo>
                <a:cubicBezTo>
                  <a:pt x="2776826" y="940249"/>
                  <a:pt x="2792626" y="946506"/>
                  <a:pt x="2807644" y="959960"/>
                </a:cubicBezTo>
                <a:cubicBezTo>
                  <a:pt x="2837680" y="986866"/>
                  <a:pt x="2836428" y="1018780"/>
                  <a:pt x="2813276" y="1049441"/>
                </a:cubicBezTo>
                <a:cubicBezTo>
                  <a:pt x="2783866" y="1076348"/>
                  <a:pt x="2752579" y="1080728"/>
                  <a:pt x="2722544" y="1053821"/>
                </a:cubicBezTo>
                <a:cubicBezTo>
                  <a:pt x="2693133" y="1026914"/>
                  <a:pt x="2691256" y="993750"/>
                  <a:pt x="2718163" y="964340"/>
                </a:cubicBezTo>
                <a:cubicBezTo>
                  <a:pt x="2731303" y="949635"/>
                  <a:pt x="2746165" y="941813"/>
                  <a:pt x="2761495" y="941031"/>
                </a:cubicBezTo>
                <a:close/>
                <a:moveTo>
                  <a:pt x="2543190" y="919522"/>
                </a:moveTo>
                <a:cubicBezTo>
                  <a:pt x="2558286" y="919756"/>
                  <a:pt x="2573617" y="926483"/>
                  <a:pt x="2588634" y="938685"/>
                </a:cubicBezTo>
                <a:cubicBezTo>
                  <a:pt x="2613665" y="968721"/>
                  <a:pt x="2616168" y="998756"/>
                  <a:pt x="2589886" y="1028792"/>
                </a:cubicBezTo>
                <a:cubicBezTo>
                  <a:pt x="2564232" y="1058201"/>
                  <a:pt x="2520429" y="1058201"/>
                  <a:pt x="2495399" y="1028165"/>
                </a:cubicBezTo>
                <a:cubicBezTo>
                  <a:pt x="2470370" y="998130"/>
                  <a:pt x="2470995" y="966842"/>
                  <a:pt x="2499154" y="939310"/>
                </a:cubicBezTo>
                <a:cubicBezTo>
                  <a:pt x="2513233" y="925544"/>
                  <a:pt x="2528094" y="919287"/>
                  <a:pt x="2543190" y="919522"/>
                </a:cubicBezTo>
                <a:close/>
                <a:moveTo>
                  <a:pt x="4758159" y="912530"/>
                </a:moveTo>
                <a:cubicBezTo>
                  <a:pt x="4760505" y="912403"/>
                  <a:pt x="4762148" y="912559"/>
                  <a:pt x="4762460" y="913029"/>
                </a:cubicBezTo>
                <a:cubicBezTo>
                  <a:pt x="4768718" y="924293"/>
                  <a:pt x="4771222" y="938685"/>
                  <a:pt x="4775602" y="953702"/>
                </a:cubicBezTo>
                <a:cubicBezTo>
                  <a:pt x="4753700" y="957457"/>
                  <a:pt x="4739308" y="959960"/>
                  <a:pt x="4724291" y="962462"/>
                </a:cubicBezTo>
                <a:cubicBezTo>
                  <a:pt x="4727419" y="948697"/>
                  <a:pt x="4728044" y="932428"/>
                  <a:pt x="4734928" y="920538"/>
                </a:cubicBezTo>
                <a:cubicBezTo>
                  <a:pt x="4737744" y="915845"/>
                  <a:pt x="4751120" y="912912"/>
                  <a:pt x="4758159" y="912530"/>
                </a:cubicBezTo>
                <a:close/>
                <a:moveTo>
                  <a:pt x="2321443" y="897229"/>
                </a:moveTo>
                <a:cubicBezTo>
                  <a:pt x="2338807" y="897229"/>
                  <a:pt x="2356172" y="904581"/>
                  <a:pt x="2368999" y="919286"/>
                </a:cubicBezTo>
                <a:cubicBezTo>
                  <a:pt x="2395280" y="949322"/>
                  <a:pt x="2394030" y="979984"/>
                  <a:pt x="2366496" y="1008768"/>
                </a:cubicBezTo>
                <a:cubicBezTo>
                  <a:pt x="2340842" y="1035049"/>
                  <a:pt x="2302046" y="1034422"/>
                  <a:pt x="2272009" y="1005013"/>
                </a:cubicBezTo>
                <a:cubicBezTo>
                  <a:pt x="2250735" y="979984"/>
                  <a:pt x="2247605" y="949322"/>
                  <a:pt x="2273887" y="919286"/>
                </a:cubicBezTo>
                <a:cubicBezTo>
                  <a:pt x="2286714" y="904581"/>
                  <a:pt x="2304078" y="897229"/>
                  <a:pt x="2321443" y="897229"/>
                </a:cubicBezTo>
                <a:close/>
                <a:moveTo>
                  <a:pt x="4553229" y="888860"/>
                </a:moveTo>
                <a:cubicBezTo>
                  <a:pt x="4565353" y="890659"/>
                  <a:pt x="4577867" y="894883"/>
                  <a:pt x="4587253" y="899889"/>
                </a:cubicBezTo>
                <a:cubicBezTo>
                  <a:pt x="4596013" y="904269"/>
                  <a:pt x="4596638" y="948070"/>
                  <a:pt x="4591008" y="950574"/>
                </a:cubicBezTo>
                <a:cubicBezTo>
                  <a:pt x="4565978" y="961212"/>
                  <a:pt x="4537194" y="963714"/>
                  <a:pt x="4489637" y="974352"/>
                </a:cubicBezTo>
                <a:cubicBezTo>
                  <a:pt x="4504656" y="932428"/>
                  <a:pt x="4506533" y="901141"/>
                  <a:pt x="4521550" y="892379"/>
                </a:cubicBezTo>
                <a:cubicBezTo>
                  <a:pt x="4529372" y="887687"/>
                  <a:pt x="4541105" y="887061"/>
                  <a:pt x="4553229" y="888860"/>
                </a:cubicBezTo>
                <a:close/>
                <a:moveTo>
                  <a:pt x="2104389" y="874703"/>
                </a:moveTo>
                <a:cubicBezTo>
                  <a:pt x="2119485" y="875798"/>
                  <a:pt x="2134033" y="883619"/>
                  <a:pt x="2147486" y="898011"/>
                </a:cubicBezTo>
                <a:cubicBezTo>
                  <a:pt x="2173142" y="923668"/>
                  <a:pt x="2170640" y="962462"/>
                  <a:pt x="2139978" y="991873"/>
                </a:cubicBezTo>
                <a:cubicBezTo>
                  <a:pt x="2113697" y="1012522"/>
                  <a:pt x="2083661" y="1014400"/>
                  <a:pt x="2054251" y="986866"/>
                </a:cubicBezTo>
                <a:cubicBezTo>
                  <a:pt x="2026093" y="959960"/>
                  <a:pt x="2027345" y="916158"/>
                  <a:pt x="2058006" y="891754"/>
                </a:cubicBezTo>
                <a:cubicBezTo>
                  <a:pt x="2073649" y="879239"/>
                  <a:pt x="2089293" y="873608"/>
                  <a:pt x="2104389" y="874703"/>
                </a:cubicBezTo>
                <a:close/>
                <a:moveTo>
                  <a:pt x="1891871" y="864065"/>
                </a:moveTo>
                <a:cubicBezTo>
                  <a:pt x="1909236" y="864691"/>
                  <a:pt x="1926288" y="872669"/>
                  <a:pt x="1938490" y="887999"/>
                </a:cubicBezTo>
                <a:cubicBezTo>
                  <a:pt x="1962894" y="919286"/>
                  <a:pt x="1961017" y="951200"/>
                  <a:pt x="1931606" y="977481"/>
                </a:cubicBezTo>
                <a:cubicBezTo>
                  <a:pt x="1902196" y="1004388"/>
                  <a:pt x="1870910" y="1000008"/>
                  <a:pt x="1841499" y="974352"/>
                </a:cubicBezTo>
                <a:cubicBezTo>
                  <a:pt x="1817721" y="943690"/>
                  <a:pt x="1815844" y="913655"/>
                  <a:pt x="1843376" y="884245"/>
                </a:cubicBezTo>
                <a:cubicBezTo>
                  <a:pt x="1856829" y="870166"/>
                  <a:pt x="1874507" y="863439"/>
                  <a:pt x="1891871" y="864065"/>
                </a:cubicBezTo>
                <a:close/>
                <a:moveTo>
                  <a:pt x="4118572" y="849751"/>
                </a:moveTo>
                <a:cubicBezTo>
                  <a:pt x="4132651" y="850299"/>
                  <a:pt x="4146418" y="853897"/>
                  <a:pt x="4154240" y="860467"/>
                </a:cubicBezTo>
                <a:cubicBezTo>
                  <a:pt x="4169257" y="872357"/>
                  <a:pt x="4165503" y="907397"/>
                  <a:pt x="4173639" y="950574"/>
                </a:cubicBezTo>
                <a:cubicBezTo>
                  <a:pt x="4130461" y="944315"/>
                  <a:pt x="4099801" y="948697"/>
                  <a:pt x="4081654" y="935555"/>
                </a:cubicBezTo>
                <a:cubicBezTo>
                  <a:pt x="4052244" y="914906"/>
                  <a:pt x="4052244" y="876737"/>
                  <a:pt x="4081028" y="857338"/>
                </a:cubicBezTo>
                <a:cubicBezTo>
                  <a:pt x="4090101" y="851707"/>
                  <a:pt x="4104493" y="849204"/>
                  <a:pt x="4118572" y="849751"/>
                </a:cubicBezTo>
                <a:close/>
                <a:moveTo>
                  <a:pt x="1667387" y="841695"/>
                </a:moveTo>
                <a:cubicBezTo>
                  <a:pt x="1682405" y="842008"/>
                  <a:pt x="1697579" y="848891"/>
                  <a:pt x="1712597" y="861093"/>
                </a:cubicBezTo>
                <a:cubicBezTo>
                  <a:pt x="1737627" y="891129"/>
                  <a:pt x="1740129" y="921163"/>
                  <a:pt x="1713848" y="951200"/>
                </a:cubicBezTo>
                <a:cubicBezTo>
                  <a:pt x="1688193" y="980609"/>
                  <a:pt x="1644390" y="980609"/>
                  <a:pt x="1619361" y="950574"/>
                </a:cubicBezTo>
                <a:cubicBezTo>
                  <a:pt x="1594332" y="920538"/>
                  <a:pt x="1594957" y="889251"/>
                  <a:pt x="1623116" y="861718"/>
                </a:cubicBezTo>
                <a:cubicBezTo>
                  <a:pt x="1637508" y="847639"/>
                  <a:pt x="1652369" y="841382"/>
                  <a:pt x="1667387" y="841695"/>
                </a:cubicBezTo>
                <a:close/>
                <a:moveTo>
                  <a:pt x="3938985" y="823549"/>
                </a:moveTo>
                <a:cubicBezTo>
                  <a:pt x="3933979" y="870479"/>
                  <a:pt x="3939610" y="901766"/>
                  <a:pt x="3927095" y="921163"/>
                </a:cubicBezTo>
                <a:cubicBezTo>
                  <a:pt x="3907698" y="950574"/>
                  <a:pt x="3868277" y="953077"/>
                  <a:pt x="3847000" y="925543"/>
                </a:cubicBezTo>
                <a:cubicBezTo>
                  <a:pt x="3833860" y="908649"/>
                  <a:pt x="3830731" y="865473"/>
                  <a:pt x="3842620" y="851081"/>
                </a:cubicBezTo>
                <a:cubicBezTo>
                  <a:pt x="3857012" y="833561"/>
                  <a:pt x="3893306" y="834811"/>
                  <a:pt x="3938985" y="823549"/>
                </a:cubicBezTo>
                <a:close/>
                <a:moveTo>
                  <a:pt x="1442042" y="820106"/>
                </a:moveTo>
                <a:cubicBezTo>
                  <a:pt x="1457294" y="819324"/>
                  <a:pt x="1472937" y="825425"/>
                  <a:pt x="1487955" y="838566"/>
                </a:cubicBezTo>
                <a:cubicBezTo>
                  <a:pt x="1519242" y="865473"/>
                  <a:pt x="1512359" y="897386"/>
                  <a:pt x="1499219" y="923041"/>
                </a:cubicBezTo>
                <a:cubicBezTo>
                  <a:pt x="1463551" y="954954"/>
                  <a:pt x="1432264" y="959334"/>
                  <a:pt x="1402855" y="932428"/>
                </a:cubicBezTo>
                <a:cubicBezTo>
                  <a:pt x="1373444" y="905521"/>
                  <a:pt x="1372194" y="872357"/>
                  <a:pt x="1398475" y="842946"/>
                </a:cubicBezTo>
                <a:cubicBezTo>
                  <a:pt x="1411929" y="828554"/>
                  <a:pt x="1426790" y="820889"/>
                  <a:pt x="1442042" y="820106"/>
                </a:cubicBezTo>
                <a:close/>
                <a:moveTo>
                  <a:pt x="3659982" y="802508"/>
                </a:moveTo>
                <a:cubicBezTo>
                  <a:pt x="3674766" y="802273"/>
                  <a:pt x="3690253" y="808531"/>
                  <a:pt x="3703080" y="820419"/>
                </a:cubicBezTo>
                <a:cubicBezTo>
                  <a:pt x="3729361" y="844823"/>
                  <a:pt x="3731864" y="881117"/>
                  <a:pt x="3704332" y="901766"/>
                </a:cubicBezTo>
                <a:cubicBezTo>
                  <a:pt x="3684933" y="917409"/>
                  <a:pt x="3651769" y="915533"/>
                  <a:pt x="3603588" y="925543"/>
                </a:cubicBezTo>
                <a:cubicBezTo>
                  <a:pt x="3611096" y="877362"/>
                  <a:pt x="3606716" y="844198"/>
                  <a:pt x="3621108" y="823549"/>
                </a:cubicBezTo>
                <a:cubicBezTo>
                  <a:pt x="3631120" y="809469"/>
                  <a:pt x="3645199" y="802743"/>
                  <a:pt x="3659982" y="802508"/>
                </a:cubicBezTo>
                <a:close/>
                <a:moveTo>
                  <a:pt x="1224283" y="798206"/>
                </a:moveTo>
                <a:cubicBezTo>
                  <a:pt x="1239536" y="798362"/>
                  <a:pt x="1254867" y="805402"/>
                  <a:pt x="1268945" y="819169"/>
                </a:cubicBezTo>
                <a:cubicBezTo>
                  <a:pt x="1298356" y="847326"/>
                  <a:pt x="1289595" y="878614"/>
                  <a:pt x="1273952" y="904894"/>
                </a:cubicBezTo>
                <a:cubicBezTo>
                  <a:pt x="1238911" y="932428"/>
                  <a:pt x="1206997" y="935555"/>
                  <a:pt x="1179465" y="907397"/>
                </a:cubicBezTo>
                <a:cubicBezTo>
                  <a:pt x="1151932" y="879239"/>
                  <a:pt x="1151932" y="846075"/>
                  <a:pt x="1180090" y="818542"/>
                </a:cubicBezTo>
                <a:cubicBezTo>
                  <a:pt x="1193856" y="804776"/>
                  <a:pt x="1209031" y="798049"/>
                  <a:pt x="1224283" y="798206"/>
                </a:cubicBezTo>
                <a:close/>
                <a:moveTo>
                  <a:pt x="988535" y="787646"/>
                </a:moveTo>
                <a:cubicBezTo>
                  <a:pt x="1004101" y="788037"/>
                  <a:pt x="1020839" y="795390"/>
                  <a:pt x="1036170" y="807279"/>
                </a:cubicBezTo>
                <a:cubicBezTo>
                  <a:pt x="1059322" y="838566"/>
                  <a:pt x="1062451" y="871105"/>
                  <a:pt x="1033042" y="897386"/>
                </a:cubicBezTo>
                <a:cubicBezTo>
                  <a:pt x="1004257" y="923668"/>
                  <a:pt x="965462" y="924293"/>
                  <a:pt x="946063" y="891754"/>
                </a:cubicBezTo>
                <a:cubicBezTo>
                  <a:pt x="934174" y="871730"/>
                  <a:pt x="934800" y="830431"/>
                  <a:pt x="947940" y="809782"/>
                </a:cubicBezTo>
                <a:cubicBezTo>
                  <a:pt x="958578" y="793825"/>
                  <a:pt x="972970" y="787255"/>
                  <a:pt x="988535" y="787646"/>
                </a:cubicBezTo>
                <a:close/>
                <a:moveTo>
                  <a:pt x="3441207" y="780528"/>
                </a:moveTo>
                <a:cubicBezTo>
                  <a:pt x="3458884" y="780998"/>
                  <a:pt x="3477187" y="788194"/>
                  <a:pt x="3487199" y="801022"/>
                </a:cubicBezTo>
                <a:cubicBezTo>
                  <a:pt x="3507849" y="829179"/>
                  <a:pt x="3510352" y="864222"/>
                  <a:pt x="3481567" y="883619"/>
                </a:cubicBezTo>
                <a:cubicBezTo>
                  <a:pt x="3460293" y="898011"/>
                  <a:pt x="3427754" y="894257"/>
                  <a:pt x="3380198" y="901766"/>
                </a:cubicBezTo>
                <a:cubicBezTo>
                  <a:pt x="3388333" y="854210"/>
                  <a:pt x="3386455" y="822922"/>
                  <a:pt x="3398970" y="800395"/>
                </a:cubicBezTo>
                <a:cubicBezTo>
                  <a:pt x="3406478" y="786316"/>
                  <a:pt x="3423530" y="780059"/>
                  <a:pt x="3441207" y="780528"/>
                </a:cubicBezTo>
                <a:close/>
                <a:moveTo>
                  <a:pt x="798388" y="772238"/>
                </a:moveTo>
                <a:cubicBezTo>
                  <a:pt x="836559" y="807904"/>
                  <a:pt x="840314" y="859215"/>
                  <a:pt x="810903" y="872982"/>
                </a:cubicBezTo>
                <a:cubicBezTo>
                  <a:pt x="787751" y="884245"/>
                  <a:pt x="751457" y="884245"/>
                  <a:pt x="728305" y="872982"/>
                </a:cubicBezTo>
                <a:cubicBezTo>
                  <a:pt x="699521" y="859215"/>
                  <a:pt x="699521" y="802899"/>
                  <a:pt x="728305" y="786630"/>
                </a:cubicBezTo>
                <a:cubicBezTo>
                  <a:pt x="750832" y="773488"/>
                  <a:pt x="782119" y="775366"/>
                  <a:pt x="798388" y="772238"/>
                </a:cubicBezTo>
                <a:close/>
                <a:moveTo>
                  <a:pt x="3226657" y="757063"/>
                </a:moveTo>
                <a:cubicBezTo>
                  <a:pt x="3243943" y="758471"/>
                  <a:pt x="3259743" y="766606"/>
                  <a:pt x="3266314" y="781623"/>
                </a:cubicBezTo>
                <a:cubicBezTo>
                  <a:pt x="3276951" y="805402"/>
                  <a:pt x="3273196" y="836063"/>
                  <a:pt x="3274447" y="852958"/>
                </a:cubicBezTo>
                <a:cubicBezTo>
                  <a:pt x="3235025" y="887374"/>
                  <a:pt x="3189347" y="884245"/>
                  <a:pt x="3170575" y="856713"/>
                </a:cubicBezTo>
                <a:cubicBezTo>
                  <a:pt x="3150551" y="827929"/>
                  <a:pt x="3151803" y="797892"/>
                  <a:pt x="3178083" y="772863"/>
                </a:cubicBezTo>
                <a:cubicBezTo>
                  <a:pt x="3190598" y="760974"/>
                  <a:pt x="3209370" y="755655"/>
                  <a:pt x="3226657" y="757063"/>
                </a:cubicBezTo>
                <a:close/>
                <a:moveTo>
                  <a:pt x="3010854" y="754169"/>
                </a:moveTo>
                <a:cubicBezTo>
                  <a:pt x="3026185" y="755030"/>
                  <a:pt x="3041359" y="759097"/>
                  <a:pt x="3051058" y="765980"/>
                </a:cubicBezTo>
                <a:cubicBezTo>
                  <a:pt x="3082345" y="787880"/>
                  <a:pt x="3076088" y="824174"/>
                  <a:pt x="3051684" y="854210"/>
                </a:cubicBezTo>
                <a:cubicBezTo>
                  <a:pt x="3020397" y="876110"/>
                  <a:pt x="2987858" y="878614"/>
                  <a:pt x="2962202" y="848578"/>
                </a:cubicBezTo>
                <a:cubicBezTo>
                  <a:pt x="2937173" y="819169"/>
                  <a:pt x="2937173" y="780372"/>
                  <a:pt x="2969711" y="761600"/>
                </a:cubicBezTo>
                <a:cubicBezTo>
                  <a:pt x="2980036" y="755656"/>
                  <a:pt x="2995523" y="753309"/>
                  <a:pt x="3010854" y="754169"/>
                </a:cubicBezTo>
                <a:close/>
                <a:moveTo>
                  <a:pt x="2788716" y="720301"/>
                </a:moveTo>
                <a:cubicBezTo>
                  <a:pt x="2804516" y="720144"/>
                  <a:pt x="2819534" y="727497"/>
                  <a:pt x="2830171" y="743454"/>
                </a:cubicBezTo>
                <a:cubicBezTo>
                  <a:pt x="2843311" y="763476"/>
                  <a:pt x="2844563" y="804777"/>
                  <a:pt x="2832674" y="824799"/>
                </a:cubicBezTo>
                <a:cubicBezTo>
                  <a:pt x="2813276" y="858590"/>
                  <a:pt x="2776358" y="854210"/>
                  <a:pt x="2744444" y="832309"/>
                </a:cubicBezTo>
                <a:cubicBezTo>
                  <a:pt x="2718789" y="802899"/>
                  <a:pt x="2715035" y="770360"/>
                  <a:pt x="2742567" y="742202"/>
                </a:cubicBezTo>
                <a:cubicBezTo>
                  <a:pt x="2756333" y="728122"/>
                  <a:pt x="2772916" y="720457"/>
                  <a:pt x="2788716" y="720301"/>
                </a:cubicBezTo>
                <a:close/>
                <a:moveTo>
                  <a:pt x="2569471" y="699104"/>
                </a:moveTo>
                <a:cubicBezTo>
                  <a:pt x="2583941" y="700121"/>
                  <a:pt x="2598021" y="707160"/>
                  <a:pt x="2610536" y="720300"/>
                </a:cubicBezTo>
                <a:cubicBezTo>
                  <a:pt x="2638695" y="750336"/>
                  <a:pt x="2631185" y="781623"/>
                  <a:pt x="2610536" y="808530"/>
                </a:cubicBezTo>
                <a:cubicBezTo>
                  <a:pt x="2574869" y="832934"/>
                  <a:pt x="2542330" y="834186"/>
                  <a:pt x="2516674" y="803524"/>
                </a:cubicBezTo>
                <a:cubicBezTo>
                  <a:pt x="2491645" y="772863"/>
                  <a:pt x="2494774" y="739074"/>
                  <a:pt x="2526061" y="714043"/>
                </a:cubicBezTo>
                <a:cubicBezTo>
                  <a:pt x="2540139" y="703093"/>
                  <a:pt x="2555001" y="698087"/>
                  <a:pt x="2569471" y="699104"/>
                </a:cubicBezTo>
                <a:close/>
                <a:moveTo>
                  <a:pt x="4788976" y="691517"/>
                </a:moveTo>
                <a:cubicBezTo>
                  <a:pt x="4800005" y="691986"/>
                  <a:pt x="4812207" y="693707"/>
                  <a:pt x="4822533" y="693393"/>
                </a:cubicBezTo>
                <a:cubicBezTo>
                  <a:pt x="4816900" y="710290"/>
                  <a:pt x="4811268" y="726558"/>
                  <a:pt x="4803134" y="750336"/>
                </a:cubicBezTo>
                <a:cubicBezTo>
                  <a:pt x="4781859" y="753466"/>
                  <a:pt x="4767467" y="755342"/>
                  <a:pt x="4753075" y="757219"/>
                </a:cubicBezTo>
                <a:cubicBezTo>
                  <a:pt x="4755578" y="736570"/>
                  <a:pt x="4750571" y="708412"/>
                  <a:pt x="4762460" y="697148"/>
                </a:cubicBezTo>
                <a:cubicBezTo>
                  <a:pt x="4768092" y="691830"/>
                  <a:pt x="4777948" y="691048"/>
                  <a:pt x="4788976" y="691517"/>
                </a:cubicBezTo>
                <a:close/>
                <a:moveTo>
                  <a:pt x="2343031" y="677124"/>
                </a:moveTo>
                <a:cubicBezTo>
                  <a:pt x="2357736" y="677594"/>
                  <a:pt x="2372128" y="683695"/>
                  <a:pt x="2385268" y="691516"/>
                </a:cubicBezTo>
                <a:cubicBezTo>
                  <a:pt x="2412802" y="726558"/>
                  <a:pt x="2415930" y="758471"/>
                  <a:pt x="2387146" y="786003"/>
                </a:cubicBezTo>
                <a:cubicBezTo>
                  <a:pt x="2358988" y="813537"/>
                  <a:pt x="2325823" y="813537"/>
                  <a:pt x="2298291" y="785378"/>
                </a:cubicBezTo>
                <a:cubicBezTo>
                  <a:pt x="2270757" y="757219"/>
                  <a:pt x="2271384" y="724682"/>
                  <a:pt x="2298916" y="696523"/>
                </a:cubicBezTo>
                <a:cubicBezTo>
                  <a:pt x="2313308" y="681818"/>
                  <a:pt x="2328326" y="676655"/>
                  <a:pt x="2343031" y="677124"/>
                </a:cubicBezTo>
                <a:close/>
                <a:moveTo>
                  <a:pt x="1946625" y="661481"/>
                </a:moveTo>
                <a:cubicBezTo>
                  <a:pt x="1952255" y="669616"/>
                  <a:pt x="1960390" y="677124"/>
                  <a:pt x="1961642" y="685886"/>
                </a:cubicBezTo>
                <a:cubicBezTo>
                  <a:pt x="1967274" y="725307"/>
                  <a:pt x="1950378" y="751588"/>
                  <a:pt x="1910331" y="759096"/>
                </a:cubicBezTo>
                <a:cubicBezTo>
                  <a:pt x="1900944" y="760974"/>
                  <a:pt x="1890307" y="756594"/>
                  <a:pt x="1880295" y="755342"/>
                </a:cubicBezTo>
                <a:cubicBezTo>
                  <a:pt x="1885927" y="746582"/>
                  <a:pt x="1892184" y="738447"/>
                  <a:pt x="1897190" y="730939"/>
                </a:cubicBezTo>
                <a:cubicBezTo>
                  <a:pt x="1900319" y="732190"/>
                  <a:pt x="1902822" y="734067"/>
                  <a:pt x="1905951" y="735319"/>
                </a:cubicBezTo>
                <a:cubicBezTo>
                  <a:pt x="1912834" y="717172"/>
                  <a:pt x="1919091" y="697773"/>
                  <a:pt x="1927226" y="680253"/>
                </a:cubicBezTo>
                <a:cubicBezTo>
                  <a:pt x="1930980" y="672744"/>
                  <a:pt x="1939740" y="667739"/>
                  <a:pt x="1946625" y="661481"/>
                </a:cubicBezTo>
                <a:close/>
                <a:moveTo>
                  <a:pt x="2121440" y="654755"/>
                </a:moveTo>
                <a:cubicBezTo>
                  <a:pt x="2136067" y="655224"/>
                  <a:pt x="2150302" y="661481"/>
                  <a:pt x="2163130" y="669616"/>
                </a:cubicBezTo>
                <a:cubicBezTo>
                  <a:pt x="2190664" y="704658"/>
                  <a:pt x="2193792" y="736570"/>
                  <a:pt x="2165633" y="764103"/>
                </a:cubicBezTo>
                <a:cubicBezTo>
                  <a:pt x="2137474" y="791635"/>
                  <a:pt x="2104310" y="791635"/>
                  <a:pt x="2076778" y="763476"/>
                </a:cubicBezTo>
                <a:cubicBezTo>
                  <a:pt x="2049246" y="735319"/>
                  <a:pt x="2049871" y="702780"/>
                  <a:pt x="2077403" y="674621"/>
                </a:cubicBezTo>
                <a:cubicBezTo>
                  <a:pt x="2091795" y="659604"/>
                  <a:pt x="2106813" y="654285"/>
                  <a:pt x="2121440" y="654755"/>
                </a:cubicBezTo>
                <a:close/>
                <a:moveTo>
                  <a:pt x="1740755" y="652720"/>
                </a:moveTo>
                <a:cubicBezTo>
                  <a:pt x="1743259" y="656475"/>
                  <a:pt x="1748889" y="660855"/>
                  <a:pt x="1748889" y="664609"/>
                </a:cubicBezTo>
                <a:cubicBezTo>
                  <a:pt x="1748264" y="686511"/>
                  <a:pt x="1746387" y="708412"/>
                  <a:pt x="1744509" y="730312"/>
                </a:cubicBezTo>
                <a:cubicBezTo>
                  <a:pt x="1723235" y="737196"/>
                  <a:pt x="1708843" y="742202"/>
                  <a:pt x="1695076" y="746582"/>
                </a:cubicBezTo>
                <a:cubicBezTo>
                  <a:pt x="1697578" y="735319"/>
                  <a:pt x="1700083" y="723430"/>
                  <a:pt x="1702585" y="712165"/>
                </a:cubicBezTo>
                <a:cubicBezTo>
                  <a:pt x="1703836" y="707160"/>
                  <a:pt x="1703836" y="700903"/>
                  <a:pt x="1706340" y="697148"/>
                </a:cubicBezTo>
                <a:cubicBezTo>
                  <a:pt x="1717603" y="682131"/>
                  <a:pt x="1729492" y="667739"/>
                  <a:pt x="1740755" y="652720"/>
                </a:cubicBezTo>
                <a:close/>
                <a:moveTo>
                  <a:pt x="1455261" y="635982"/>
                </a:moveTo>
                <a:cubicBezTo>
                  <a:pt x="1472156" y="636608"/>
                  <a:pt x="1489520" y="638641"/>
                  <a:pt x="1506102" y="638955"/>
                </a:cubicBezTo>
                <a:cubicBezTo>
                  <a:pt x="1505477" y="664609"/>
                  <a:pt x="1513611" y="696523"/>
                  <a:pt x="1501722" y="715295"/>
                </a:cubicBezTo>
                <a:cubicBezTo>
                  <a:pt x="1481073" y="747834"/>
                  <a:pt x="1445404" y="744079"/>
                  <a:pt x="1399726" y="712792"/>
                </a:cubicBezTo>
                <a:cubicBezTo>
                  <a:pt x="1401603" y="692768"/>
                  <a:pt x="1396598" y="645212"/>
                  <a:pt x="1407235" y="641457"/>
                </a:cubicBezTo>
                <a:cubicBezTo>
                  <a:pt x="1421940" y="636139"/>
                  <a:pt x="1438366" y="635356"/>
                  <a:pt x="1455261" y="635982"/>
                </a:cubicBezTo>
                <a:close/>
                <a:moveTo>
                  <a:pt x="4129914" y="632932"/>
                </a:moveTo>
                <a:cubicBezTo>
                  <a:pt x="4142976" y="632384"/>
                  <a:pt x="4156117" y="638641"/>
                  <a:pt x="4165503" y="652095"/>
                </a:cubicBezTo>
                <a:cubicBezTo>
                  <a:pt x="4178019" y="670241"/>
                  <a:pt x="4174264" y="699651"/>
                  <a:pt x="4180521" y="745331"/>
                </a:cubicBezTo>
                <a:cubicBezTo>
                  <a:pt x="4135468" y="733442"/>
                  <a:pt x="4104807" y="733442"/>
                  <a:pt x="4090414" y="718424"/>
                </a:cubicBezTo>
                <a:cubicBezTo>
                  <a:pt x="4080402" y="707160"/>
                  <a:pt x="4084157" y="670867"/>
                  <a:pt x="4094794" y="654597"/>
                </a:cubicBezTo>
                <a:cubicBezTo>
                  <a:pt x="4103868" y="640831"/>
                  <a:pt x="4116852" y="633479"/>
                  <a:pt x="4129914" y="632932"/>
                </a:cubicBezTo>
                <a:close/>
                <a:moveTo>
                  <a:pt x="1681936" y="616428"/>
                </a:moveTo>
                <a:cubicBezTo>
                  <a:pt x="1687566" y="620808"/>
                  <a:pt x="1693824" y="625188"/>
                  <a:pt x="1699456" y="629568"/>
                </a:cubicBezTo>
                <a:cubicBezTo>
                  <a:pt x="1690696" y="649592"/>
                  <a:pt x="1685064" y="670241"/>
                  <a:pt x="1673801" y="688388"/>
                </a:cubicBezTo>
                <a:cubicBezTo>
                  <a:pt x="1665666" y="700903"/>
                  <a:pt x="1651274" y="710290"/>
                  <a:pt x="1639385" y="720927"/>
                </a:cubicBezTo>
                <a:cubicBezTo>
                  <a:pt x="1635630" y="704031"/>
                  <a:pt x="1623741" y="682131"/>
                  <a:pt x="1629998" y="670867"/>
                </a:cubicBezTo>
                <a:cubicBezTo>
                  <a:pt x="1641888" y="649592"/>
                  <a:pt x="1663789" y="634575"/>
                  <a:pt x="1681936" y="616428"/>
                </a:cubicBezTo>
                <a:close/>
                <a:moveTo>
                  <a:pt x="3964641" y="609544"/>
                </a:moveTo>
                <a:cubicBezTo>
                  <a:pt x="3955879" y="652720"/>
                  <a:pt x="3959009" y="684008"/>
                  <a:pt x="3944617" y="701528"/>
                </a:cubicBezTo>
                <a:cubicBezTo>
                  <a:pt x="3922715" y="730312"/>
                  <a:pt x="3883919" y="728435"/>
                  <a:pt x="3865772" y="697773"/>
                </a:cubicBezTo>
                <a:cubicBezTo>
                  <a:pt x="3854510" y="679628"/>
                  <a:pt x="3858265" y="638955"/>
                  <a:pt x="3872657" y="623936"/>
                </a:cubicBezTo>
                <a:cubicBezTo>
                  <a:pt x="3885797" y="609544"/>
                  <a:pt x="3920838" y="615176"/>
                  <a:pt x="3964641" y="609544"/>
                </a:cubicBezTo>
                <a:close/>
                <a:moveTo>
                  <a:pt x="1220139" y="600159"/>
                </a:moveTo>
                <a:cubicBezTo>
                  <a:pt x="1228273" y="605791"/>
                  <a:pt x="1236408" y="611421"/>
                  <a:pt x="1245168" y="617053"/>
                </a:cubicBezTo>
                <a:cubicBezTo>
                  <a:pt x="1298356" y="650844"/>
                  <a:pt x="1307116" y="671493"/>
                  <a:pt x="1268320" y="707785"/>
                </a:cubicBezTo>
                <a:cubicBezTo>
                  <a:pt x="1253928" y="707785"/>
                  <a:pt x="1229524" y="709663"/>
                  <a:pt x="1205747" y="705908"/>
                </a:cubicBezTo>
                <a:cubicBezTo>
                  <a:pt x="1201992" y="705283"/>
                  <a:pt x="1201992" y="679628"/>
                  <a:pt x="1200740" y="665236"/>
                </a:cubicBezTo>
                <a:cubicBezTo>
                  <a:pt x="1225144" y="663359"/>
                  <a:pt x="1240161" y="657101"/>
                  <a:pt x="1218887" y="629568"/>
                </a:cubicBezTo>
                <a:cubicBezTo>
                  <a:pt x="1214507" y="623311"/>
                  <a:pt x="1219512" y="610171"/>
                  <a:pt x="1220139" y="600159"/>
                </a:cubicBezTo>
                <a:close/>
                <a:moveTo>
                  <a:pt x="3740624" y="585141"/>
                </a:moveTo>
                <a:cubicBezTo>
                  <a:pt x="3735619" y="627691"/>
                  <a:pt x="3740624" y="658979"/>
                  <a:pt x="3727484" y="677751"/>
                </a:cubicBezTo>
                <a:cubicBezTo>
                  <a:pt x="3707460" y="707160"/>
                  <a:pt x="3671793" y="707160"/>
                  <a:pt x="3645512" y="682131"/>
                </a:cubicBezTo>
                <a:cubicBezTo>
                  <a:pt x="3619857" y="656475"/>
                  <a:pt x="3619230" y="620808"/>
                  <a:pt x="3648015" y="600159"/>
                </a:cubicBezTo>
                <a:cubicBezTo>
                  <a:pt x="3666787" y="587017"/>
                  <a:pt x="3697449" y="591399"/>
                  <a:pt x="3740624" y="585141"/>
                </a:cubicBezTo>
                <a:close/>
                <a:moveTo>
                  <a:pt x="796745" y="581464"/>
                </a:moveTo>
                <a:cubicBezTo>
                  <a:pt x="812936" y="581542"/>
                  <a:pt x="829362" y="582637"/>
                  <a:pt x="845319" y="582637"/>
                </a:cubicBezTo>
                <a:cubicBezTo>
                  <a:pt x="840939" y="606416"/>
                  <a:pt x="844694" y="640832"/>
                  <a:pt x="830927" y="650217"/>
                </a:cubicBezTo>
                <a:cubicBezTo>
                  <a:pt x="810903" y="664609"/>
                  <a:pt x="777739" y="660855"/>
                  <a:pt x="732685" y="667739"/>
                </a:cubicBezTo>
                <a:cubicBezTo>
                  <a:pt x="740195" y="627065"/>
                  <a:pt x="740195" y="588894"/>
                  <a:pt x="749580" y="586392"/>
                </a:cubicBezTo>
                <a:cubicBezTo>
                  <a:pt x="764598" y="582324"/>
                  <a:pt x="780554" y="581386"/>
                  <a:pt x="796745" y="581464"/>
                </a:cubicBezTo>
                <a:close/>
                <a:moveTo>
                  <a:pt x="997999" y="572000"/>
                </a:moveTo>
                <a:cubicBezTo>
                  <a:pt x="1015521" y="596404"/>
                  <a:pt x="1034918" y="620183"/>
                  <a:pt x="1050562" y="645837"/>
                </a:cubicBezTo>
                <a:cubicBezTo>
                  <a:pt x="1055569" y="653972"/>
                  <a:pt x="1051187" y="667739"/>
                  <a:pt x="1050562" y="686511"/>
                </a:cubicBezTo>
                <a:cubicBezTo>
                  <a:pt x="1028661" y="685886"/>
                  <a:pt x="1000503" y="693393"/>
                  <a:pt x="986111" y="682756"/>
                </a:cubicBezTo>
                <a:cubicBezTo>
                  <a:pt x="969215" y="669616"/>
                  <a:pt x="955450" y="640832"/>
                  <a:pt x="956700" y="619556"/>
                </a:cubicBezTo>
                <a:cubicBezTo>
                  <a:pt x="957327" y="602661"/>
                  <a:pt x="982982" y="587644"/>
                  <a:pt x="997999" y="572000"/>
                </a:cubicBezTo>
                <a:close/>
                <a:moveTo>
                  <a:pt x="3502217" y="562615"/>
                </a:moveTo>
                <a:cubicBezTo>
                  <a:pt x="3508474" y="568872"/>
                  <a:pt x="3514106" y="574502"/>
                  <a:pt x="3520364" y="580760"/>
                </a:cubicBezTo>
                <a:cubicBezTo>
                  <a:pt x="3514732" y="607668"/>
                  <a:pt x="3517236" y="641457"/>
                  <a:pt x="3501592" y="660855"/>
                </a:cubicBezTo>
                <a:cubicBezTo>
                  <a:pt x="3479690" y="687763"/>
                  <a:pt x="3439017" y="686511"/>
                  <a:pt x="3420871" y="656475"/>
                </a:cubicBezTo>
                <a:cubicBezTo>
                  <a:pt x="3408982" y="637703"/>
                  <a:pt x="3408982" y="595152"/>
                  <a:pt x="3422749" y="581387"/>
                </a:cubicBezTo>
                <a:cubicBezTo>
                  <a:pt x="3439017" y="565117"/>
                  <a:pt x="3474685" y="568245"/>
                  <a:pt x="3502217" y="562615"/>
                </a:cubicBezTo>
                <a:close/>
                <a:moveTo>
                  <a:pt x="615046" y="551350"/>
                </a:moveTo>
                <a:cubicBezTo>
                  <a:pt x="618801" y="574502"/>
                  <a:pt x="623181" y="597656"/>
                  <a:pt x="626936" y="620808"/>
                </a:cubicBezTo>
                <a:lnTo>
                  <a:pt x="617549" y="650217"/>
                </a:lnTo>
                <a:cubicBezTo>
                  <a:pt x="601279" y="643335"/>
                  <a:pt x="583760" y="638955"/>
                  <a:pt x="569367" y="629568"/>
                </a:cubicBezTo>
                <a:cubicBezTo>
                  <a:pt x="533074" y="605164"/>
                  <a:pt x="579380" y="586392"/>
                  <a:pt x="577502" y="563240"/>
                </a:cubicBezTo>
                <a:cubicBezTo>
                  <a:pt x="577502" y="560110"/>
                  <a:pt x="601906" y="555105"/>
                  <a:pt x="615046" y="551350"/>
                </a:cubicBezTo>
                <a:close/>
                <a:moveTo>
                  <a:pt x="3238311" y="535551"/>
                </a:moveTo>
                <a:cubicBezTo>
                  <a:pt x="3253172" y="535238"/>
                  <a:pt x="3268815" y="541652"/>
                  <a:pt x="3281956" y="553853"/>
                </a:cubicBezTo>
                <a:cubicBezTo>
                  <a:pt x="3308238" y="578257"/>
                  <a:pt x="3310740" y="615176"/>
                  <a:pt x="3283834" y="636452"/>
                </a:cubicBezTo>
                <a:cubicBezTo>
                  <a:pt x="3264435" y="652095"/>
                  <a:pt x="3230645" y="650217"/>
                  <a:pt x="3181837" y="660855"/>
                </a:cubicBezTo>
                <a:cubicBezTo>
                  <a:pt x="3189347" y="611421"/>
                  <a:pt x="3184967" y="578257"/>
                  <a:pt x="3199359" y="557608"/>
                </a:cubicBezTo>
                <a:cubicBezTo>
                  <a:pt x="3209371" y="542903"/>
                  <a:pt x="3223450" y="535864"/>
                  <a:pt x="3238311" y="535551"/>
                </a:cubicBezTo>
                <a:close/>
                <a:moveTo>
                  <a:pt x="3033850" y="523896"/>
                </a:moveTo>
                <a:cubicBezTo>
                  <a:pt x="3048555" y="523974"/>
                  <a:pt x="3062321" y="530388"/>
                  <a:pt x="3072333" y="544468"/>
                </a:cubicBezTo>
                <a:cubicBezTo>
                  <a:pt x="3087350" y="565117"/>
                  <a:pt x="3084222" y="597656"/>
                  <a:pt x="3093608" y="645837"/>
                </a:cubicBezTo>
                <a:cubicBezTo>
                  <a:pt x="3045426" y="639580"/>
                  <a:pt x="3014138" y="642083"/>
                  <a:pt x="2990986" y="630193"/>
                </a:cubicBezTo>
                <a:cubicBezTo>
                  <a:pt x="2962202" y="615176"/>
                  <a:pt x="2964079" y="562615"/>
                  <a:pt x="2989736" y="541338"/>
                </a:cubicBezTo>
                <a:cubicBezTo>
                  <a:pt x="3003502" y="530075"/>
                  <a:pt x="3019145" y="523818"/>
                  <a:pt x="3033850" y="523896"/>
                </a:cubicBezTo>
                <a:close/>
                <a:moveTo>
                  <a:pt x="5079712" y="515058"/>
                </a:moveTo>
                <a:cubicBezTo>
                  <a:pt x="5077834" y="531953"/>
                  <a:pt x="5076582" y="548222"/>
                  <a:pt x="5073454" y="575754"/>
                </a:cubicBezTo>
                <a:cubicBezTo>
                  <a:pt x="5047173" y="571375"/>
                  <a:pt x="5027149" y="567620"/>
                  <a:pt x="5007126" y="562615"/>
                </a:cubicBezTo>
                <a:cubicBezTo>
                  <a:pt x="5005874" y="561988"/>
                  <a:pt x="5006500" y="540088"/>
                  <a:pt x="5010880" y="538210"/>
                </a:cubicBezTo>
                <a:cubicBezTo>
                  <a:pt x="5032781" y="528824"/>
                  <a:pt x="5056558" y="522566"/>
                  <a:pt x="5079712" y="515058"/>
                </a:cubicBezTo>
                <a:close/>
                <a:moveTo>
                  <a:pt x="2837680" y="506297"/>
                </a:moveTo>
                <a:cubicBezTo>
                  <a:pt x="2876477" y="541964"/>
                  <a:pt x="2879604" y="593276"/>
                  <a:pt x="2850195" y="607041"/>
                </a:cubicBezTo>
                <a:cubicBezTo>
                  <a:pt x="2827042" y="618305"/>
                  <a:pt x="2790750" y="618305"/>
                  <a:pt x="2767598" y="607041"/>
                </a:cubicBezTo>
                <a:cubicBezTo>
                  <a:pt x="2738814" y="592649"/>
                  <a:pt x="2739439" y="536333"/>
                  <a:pt x="2766971" y="520689"/>
                </a:cubicBezTo>
                <a:cubicBezTo>
                  <a:pt x="2790124" y="507549"/>
                  <a:pt x="2821411" y="509426"/>
                  <a:pt x="2837680" y="506297"/>
                </a:cubicBezTo>
                <a:close/>
                <a:moveTo>
                  <a:pt x="2633063" y="485022"/>
                </a:moveTo>
                <a:cubicBezTo>
                  <a:pt x="2656840" y="526321"/>
                  <a:pt x="2653712" y="571375"/>
                  <a:pt x="2625553" y="590772"/>
                </a:cubicBezTo>
                <a:cubicBezTo>
                  <a:pt x="2596769" y="610796"/>
                  <a:pt x="2566108" y="609544"/>
                  <a:pt x="2541078" y="583264"/>
                </a:cubicBezTo>
                <a:cubicBezTo>
                  <a:pt x="2517301" y="558233"/>
                  <a:pt x="2519804" y="508174"/>
                  <a:pt x="2549838" y="494408"/>
                </a:cubicBezTo>
                <a:cubicBezTo>
                  <a:pt x="2574242" y="483145"/>
                  <a:pt x="2604904" y="487525"/>
                  <a:pt x="2633063" y="485022"/>
                </a:cubicBezTo>
                <a:close/>
                <a:moveTo>
                  <a:pt x="2367435" y="455925"/>
                </a:moveTo>
                <a:cubicBezTo>
                  <a:pt x="2385425" y="456551"/>
                  <a:pt x="2403415" y="464373"/>
                  <a:pt x="2410924" y="478765"/>
                </a:cubicBezTo>
                <a:cubicBezTo>
                  <a:pt x="2422814" y="501917"/>
                  <a:pt x="2420310" y="533204"/>
                  <a:pt x="2422814" y="550098"/>
                </a:cubicBezTo>
                <a:cubicBezTo>
                  <a:pt x="2385268" y="587644"/>
                  <a:pt x="2333958" y="588894"/>
                  <a:pt x="2320818" y="559485"/>
                </a:cubicBezTo>
                <a:cubicBezTo>
                  <a:pt x="2310806" y="535706"/>
                  <a:pt x="2312058" y="498788"/>
                  <a:pt x="2323945" y="476261"/>
                </a:cubicBezTo>
                <a:cubicBezTo>
                  <a:pt x="2331455" y="461869"/>
                  <a:pt x="2349445" y="455299"/>
                  <a:pt x="2367435" y="455925"/>
                </a:cubicBezTo>
                <a:close/>
                <a:moveTo>
                  <a:pt x="4632932" y="449981"/>
                </a:moveTo>
                <a:cubicBezTo>
                  <a:pt x="4625423" y="488777"/>
                  <a:pt x="4627927" y="520064"/>
                  <a:pt x="4614160" y="530076"/>
                </a:cubicBezTo>
                <a:cubicBezTo>
                  <a:pt x="4600395" y="540713"/>
                  <a:pt x="4570358" y="531326"/>
                  <a:pt x="4547832" y="530701"/>
                </a:cubicBezTo>
                <a:cubicBezTo>
                  <a:pt x="4548457" y="508174"/>
                  <a:pt x="4540322" y="478140"/>
                  <a:pt x="4551585" y="464373"/>
                </a:cubicBezTo>
                <a:cubicBezTo>
                  <a:pt x="4562849" y="451231"/>
                  <a:pt x="4594136" y="455611"/>
                  <a:pt x="4632932" y="449981"/>
                </a:cubicBezTo>
                <a:close/>
                <a:moveTo>
                  <a:pt x="2144202" y="436605"/>
                </a:moveTo>
                <a:cubicBezTo>
                  <a:pt x="2163287" y="434493"/>
                  <a:pt x="2179713" y="440907"/>
                  <a:pt x="2186909" y="455611"/>
                </a:cubicBezTo>
                <a:cubicBezTo>
                  <a:pt x="2198172" y="478765"/>
                  <a:pt x="2198172" y="515684"/>
                  <a:pt x="2186909" y="539461"/>
                </a:cubicBezTo>
                <a:cubicBezTo>
                  <a:pt x="2173142" y="568872"/>
                  <a:pt x="2116826" y="568245"/>
                  <a:pt x="2099930" y="539461"/>
                </a:cubicBezTo>
                <a:cubicBezTo>
                  <a:pt x="2086790" y="516309"/>
                  <a:pt x="2088668" y="485022"/>
                  <a:pt x="2085538" y="468753"/>
                </a:cubicBezTo>
                <a:cubicBezTo>
                  <a:pt x="2103372" y="449355"/>
                  <a:pt x="2125117" y="438717"/>
                  <a:pt x="2144202" y="436605"/>
                </a:cubicBezTo>
                <a:close/>
                <a:moveTo>
                  <a:pt x="4340084" y="433711"/>
                </a:moveTo>
                <a:cubicBezTo>
                  <a:pt x="4358858" y="435589"/>
                  <a:pt x="4389519" y="431834"/>
                  <a:pt x="4393273" y="440594"/>
                </a:cubicBezTo>
                <a:cubicBezTo>
                  <a:pt x="4402034" y="459993"/>
                  <a:pt x="4403910" y="487525"/>
                  <a:pt x="4396402" y="507549"/>
                </a:cubicBezTo>
                <a:cubicBezTo>
                  <a:pt x="4391397" y="519438"/>
                  <a:pt x="4363863" y="522566"/>
                  <a:pt x="4343839" y="531953"/>
                </a:cubicBezTo>
                <a:cubicBezTo>
                  <a:pt x="4341962" y="491905"/>
                  <a:pt x="4341336" y="463121"/>
                  <a:pt x="4340084" y="433711"/>
                </a:cubicBezTo>
                <a:close/>
                <a:moveTo>
                  <a:pt x="1687566" y="418067"/>
                </a:moveTo>
                <a:cubicBezTo>
                  <a:pt x="1702585" y="418693"/>
                  <a:pt x="1716977" y="421197"/>
                  <a:pt x="1731995" y="423074"/>
                </a:cubicBezTo>
                <a:cubicBezTo>
                  <a:pt x="1730117" y="431834"/>
                  <a:pt x="1730743" y="446851"/>
                  <a:pt x="1726989" y="448104"/>
                </a:cubicBezTo>
                <a:cubicBezTo>
                  <a:pt x="1715100" y="451231"/>
                  <a:pt x="1701958" y="449354"/>
                  <a:pt x="1681936" y="449354"/>
                </a:cubicBezTo>
                <a:cubicBezTo>
                  <a:pt x="1685064" y="433085"/>
                  <a:pt x="1686316" y="418067"/>
                  <a:pt x="1687566" y="418067"/>
                </a:cubicBezTo>
                <a:close/>
                <a:moveTo>
                  <a:pt x="768979" y="393038"/>
                </a:moveTo>
                <a:cubicBezTo>
                  <a:pt x="790253" y="397418"/>
                  <a:pt x="812155" y="399921"/>
                  <a:pt x="832179" y="407430"/>
                </a:cubicBezTo>
                <a:cubicBezTo>
                  <a:pt x="836559" y="409307"/>
                  <a:pt x="834681" y="427454"/>
                  <a:pt x="837184" y="452483"/>
                </a:cubicBezTo>
                <a:cubicBezTo>
                  <a:pt x="807775" y="440594"/>
                  <a:pt x="787125" y="434962"/>
                  <a:pt x="769604" y="424325"/>
                </a:cubicBezTo>
                <a:cubicBezTo>
                  <a:pt x="765224" y="421197"/>
                  <a:pt x="769604" y="403675"/>
                  <a:pt x="768979" y="393038"/>
                </a:cubicBezTo>
                <a:close/>
                <a:moveTo>
                  <a:pt x="3965891" y="391786"/>
                </a:moveTo>
                <a:cubicBezTo>
                  <a:pt x="3970898" y="398043"/>
                  <a:pt x="3976529" y="404301"/>
                  <a:pt x="3982161" y="410558"/>
                </a:cubicBezTo>
                <a:cubicBezTo>
                  <a:pt x="3975278" y="434337"/>
                  <a:pt x="3975278" y="464373"/>
                  <a:pt x="3960886" y="481268"/>
                </a:cubicBezTo>
                <a:cubicBezTo>
                  <a:pt x="3939610" y="506297"/>
                  <a:pt x="3903943" y="501292"/>
                  <a:pt x="3888926" y="473133"/>
                </a:cubicBezTo>
                <a:cubicBezTo>
                  <a:pt x="3879539" y="456238"/>
                  <a:pt x="3882042" y="418693"/>
                  <a:pt x="3894557" y="406178"/>
                </a:cubicBezTo>
                <a:cubicBezTo>
                  <a:pt x="3909575" y="391786"/>
                  <a:pt x="3941487" y="395541"/>
                  <a:pt x="3965891" y="391786"/>
                </a:cubicBezTo>
                <a:close/>
                <a:moveTo>
                  <a:pt x="3709181" y="362299"/>
                </a:moveTo>
                <a:cubicBezTo>
                  <a:pt x="3723730" y="362846"/>
                  <a:pt x="3737809" y="370825"/>
                  <a:pt x="3746881" y="386155"/>
                </a:cubicBezTo>
                <a:cubicBezTo>
                  <a:pt x="3757520" y="403675"/>
                  <a:pt x="3754391" y="443724"/>
                  <a:pt x="3741251" y="458741"/>
                </a:cubicBezTo>
                <a:cubicBezTo>
                  <a:pt x="3728736" y="473133"/>
                  <a:pt x="3694320" y="468128"/>
                  <a:pt x="3650519" y="475010"/>
                </a:cubicBezTo>
                <a:cubicBezTo>
                  <a:pt x="3658027" y="431209"/>
                  <a:pt x="3654899" y="400547"/>
                  <a:pt x="3668664" y="383026"/>
                </a:cubicBezTo>
                <a:cubicBezTo>
                  <a:pt x="3679614" y="368634"/>
                  <a:pt x="3694632" y="361751"/>
                  <a:pt x="3709181" y="362299"/>
                </a:cubicBezTo>
                <a:close/>
                <a:moveTo>
                  <a:pt x="3480785" y="339146"/>
                </a:moveTo>
                <a:cubicBezTo>
                  <a:pt x="3495490" y="337816"/>
                  <a:pt x="3510665" y="343604"/>
                  <a:pt x="3521616" y="356745"/>
                </a:cubicBezTo>
                <a:cubicBezTo>
                  <a:pt x="3535381" y="373014"/>
                  <a:pt x="3539762" y="414939"/>
                  <a:pt x="3527873" y="429957"/>
                </a:cubicBezTo>
                <a:cubicBezTo>
                  <a:pt x="3514106" y="447477"/>
                  <a:pt x="3478439" y="448104"/>
                  <a:pt x="3433386" y="461243"/>
                </a:cubicBezTo>
                <a:cubicBezTo>
                  <a:pt x="3436514" y="414313"/>
                  <a:pt x="3430883" y="383651"/>
                  <a:pt x="3442771" y="364254"/>
                </a:cubicBezTo>
                <a:cubicBezTo>
                  <a:pt x="3451845" y="348923"/>
                  <a:pt x="3466080" y="340475"/>
                  <a:pt x="3480785" y="339146"/>
                </a:cubicBezTo>
                <a:close/>
                <a:moveTo>
                  <a:pt x="3266625" y="324832"/>
                </a:moveTo>
                <a:cubicBezTo>
                  <a:pt x="3281174" y="325457"/>
                  <a:pt x="3295097" y="329212"/>
                  <a:pt x="3301980" y="336095"/>
                </a:cubicBezTo>
                <a:cubicBezTo>
                  <a:pt x="3317624" y="352365"/>
                  <a:pt x="3313868" y="388031"/>
                  <a:pt x="3318875" y="414939"/>
                </a:cubicBezTo>
                <a:cubicBezTo>
                  <a:pt x="3312618" y="420570"/>
                  <a:pt x="3306986" y="426827"/>
                  <a:pt x="3300728" y="432459"/>
                </a:cubicBezTo>
                <a:cubicBezTo>
                  <a:pt x="3273822" y="426827"/>
                  <a:pt x="3240657" y="428079"/>
                  <a:pt x="3221885" y="411810"/>
                </a:cubicBezTo>
                <a:cubicBezTo>
                  <a:pt x="3195604" y="389909"/>
                  <a:pt x="3197481" y="349862"/>
                  <a:pt x="3227518" y="332340"/>
                </a:cubicBezTo>
                <a:cubicBezTo>
                  <a:pt x="3236903" y="326709"/>
                  <a:pt x="3252077" y="324206"/>
                  <a:pt x="3266625" y="324832"/>
                </a:cubicBezTo>
                <a:close/>
                <a:moveTo>
                  <a:pt x="592050" y="315759"/>
                </a:moveTo>
                <a:cubicBezTo>
                  <a:pt x="606755" y="316228"/>
                  <a:pt x="621930" y="319826"/>
                  <a:pt x="630690" y="326083"/>
                </a:cubicBezTo>
                <a:cubicBezTo>
                  <a:pt x="659474" y="346732"/>
                  <a:pt x="658222" y="385529"/>
                  <a:pt x="628813" y="406178"/>
                </a:cubicBezTo>
                <a:cubicBezTo>
                  <a:pt x="610039" y="419319"/>
                  <a:pt x="578753" y="414939"/>
                  <a:pt x="531822" y="421197"/>
                </a:cubicBezTo>
                <a:cubicBezTo>
                  <a:pt x="541834" y="375517"/>
                  <a:pt x="539331" y="339225"/>
                  <a:pt x="556226" y="324206"/>
                </a:cubicBezTo>
                <a:cubicBezTo>
                  <a:pt x="563110" y="317948"/>
                  <a:pt x="577345" y="315289"/>
                  <a:pt x="592050" y="315759"/>
                </a:cubicBezTo>
                <a:close/>
                <a:moveTo>
                  <a:pt x="5266495" y="306842"/>
                </a:moveTo>
                <a:cubicBezTo>
                  <a:pt x="5277446" y="306842"/>
                  <a:pt x="5289648" y="308876"/>
                  <a:pt x="5296844" y="312943"/>
                </a:cubicBezTo>
                <a:cubicBezTo>
                  <a:pt x="5306230" y="317948"/>
                  <a:pt x="5303727" y="344230"/>
                  <a:pt x="5308734" y="373639"/>
                </a:cubicBezTo>
                <a:cubicBezTo>
                  <a:pt x="5276820" y="373639"/>
                  <a:pt x="5246784" y="378021"/>
                  <a:pt x="5244282" y="372389"/>
                </a:cubicBezTo>
                <a:cubicBezTo>
                  <a:pt x="5237399" y="354242"/>
                  <a:pt x="5235522" y="329212"/>
                  <a:pt x="5243656" y="312943"/>
                </a:cubicBezTo>
                <a:cubicBezTo>
                  <a:pt x="5245846" y="308876"/>
                  <a:pt x="5255545" y="306842"/>
                  <a:pt x="5266495" y="306842"/>
                </a:cubicBezTo>
                <a:close/>
                <a:moveTo>
                  <a:pt x="377890" y="299176"/>
                </a:moveTo>
                <a:cubicBezTo>
                  <a:pt x="395411" y="307936"/>
                  <a:pt x="420440" y="312943"/>
                  <a:pt x="427950" y="327335"/>
                </a:cubicBezTo>
                <a:cubicBezTo>
                  <a:pt x="436710" y="344230"/>
                  <a:pt x="431078" y="369259"/>
                  <a:pt x="431704" y="403050"/>
                </a:cubicBezTo>
                <a:cubicBezTo>
                  <a:pt x="412306" y="392413"/>
                  <a:pt x="401668" y="389909"/>
                  <a:pt x="398540" y="384278"/>
                </a:cubicBezTo>
                <a:cubicBezTo>
                  <a:pt x="392282" y="373014"/>
                  <a:pt x="389154" y="360499"/>
                  <a:pt x="386024" y="347985"/>
                </a:cubicBezTo>
                <a:cubicBezTo>
                  <a:pt x="382271" y="331715"/>
                  <a:pt x="380394" y="315446"/>
                  <a:pt x="377890" y="299176"/>
                </a:cubicBezTo>
                <a:close/>
                <a:moveTo>
                  <a:pt x="3045191" y="292606"/>
                </a:moveTo>
                <a:cubicBezTo>
                  <a:pt x="3059974" y="292919"/>
                  <a:pt x="3073897" y="299802"/>
                  <a:pt x="3083596" y="314194"/>
                </a:cubicBezTo>
                <a:cubicBezTo>
                  <a:pt x="3097362" y="334845"/>
                  <a:pt x="3093608" y="368009"/>
                  <a:pt x="3100492" y="416190"/>
                </a:cubicBezTo>
                <a:cubicBezTo>
                  <a:pt x="3052309" y="405553"/>
                  <a:pt x="3019145" y="408055"/>
                  <a:pt x="2999748" y="392413"/>
                </a:cubicBezTo>
                <a:cubicBezTo>
                  <a:pt x="2972841" y="371137"/>
                  <a:pt x="2975343" y="334845"/>
                  <a:pt x="3001623" y="310440"/>
                </a:cubicBezTo>
                <a:cubicBezTo>
                  <a:pt x="3014764" y="298551"/>
                  <a:pt x="3030408" y="292293"/>
                  <a:pt x="3045191" y="292606"/>
                </a:cubicBezTo>
                <a:close/>
                <a:moveTo>
                  <a:pt x="2834630" y="280874"/>
                </a:moveTo>
                <a:cubicBezTo>
                  <a:pt x="2849569" y="281187"/>
                  <a:pt x="2863648" y="288226"/>
                  <a:pt x="2873347" y="302931"/>
                </a:cubicBezTo>
                <a:cubicBezTo>
                  <a:pt x="2887739" y="324206"/>
                  <a:pt x="2883984" y="357371"/>
                  <a:pt x="2890869" y="406178"/>
                </a:cubicBezTo>
                <a:cubicBezTo>
                  <a:pt x="2842060" y="395541"/>
                  <a:pt x="2808270" y="397418"/>
                  <a:pt x="2788872" y="381774"/>
                </a:cubicBezTo>
                <a:cubicBezTo>
                  <a:pt x="2761339" y="359874"/>
                  <a:pt x="2764468" y="323580"/>
                  <a:pt x="2790750" y="299176"/>
                </a:cubicBezTo>
                <a:cubicBezTo>
                  <a:pt x="2803890" y="286974"/>
                  <a:pt x="2819690" y="280561"/>
                  <a:pt x="2834630" y="280874"/>
                </a:cubicBezTo>
                <a:close/>
                <a:moveTo>
                  <a:pt x="2612413" y="258582"/>
                </a:moveTo>
                <a:cubicBezTo>
                  <a:pt x="2626961" y="258660"/>
                  <a:pt x="2640571" y="265074"/>
                  <a:pt x="2650582" y="279154"/>
                </a:cubicBezTo>
                <a:cubicBezTo>
                  <a:pt x="2665601" y="299802"/>
                  <a:pt x="2663097" y="332340"/>
                  <a:pt x="2671859" y="379897"/>
                </a:cubicBezTo>
                <a:cubicBezTo>
                  <a:pt x="2624303" y="373639"/>
                  <a:pt x="2593016" y="376143"/>
                  <a:pt x="2569862" y="364254"/>
                </a:cubicBezTo>
                <a:cubicBezTo>
                  <a:pt x="2541705" y="349237"/>
                  <a:pt x="2542956" y="296674"/>
                  <a:pt x="2568612" y="276024"/>
                </a:cubicBezTo>
                <a:cubicBezTo>
                  <a:pt x="2582378" y="264761"/>
                  <a:pt x="2597865" y="258504"/>
                  <a:pt x="2612413" y="258582"/>
                </a:cubicBezTo>
                <a:close/>
                <a:moveTo>
                  <a:pt x="1985419" y="256627"/>
                </a:moveTo>
                <a:cubicBezTo>
                  <a:pt x="1994806" y="259130"/>
                  <a:pt x="1996683" y="287287"/>
                  <a:pt x="2002315" y="304183"/>
                </a:cubicBezTo>
                <a:cubicBezTo>
                  <a:pt x="1994181" y="307936"/>
                  <a:pt x="1986046" y="311066"/>
                  <a:pt x="1977911" y="314820"/>
                </a:cubicBezTo>
                <a:cubicBezTo>
                  <a:pt x="1960390" y="309814"/>
                  <a:pt x="1942243" y="307311"/>
                  <a:pt x="1925975" y="299802"/>
                </a:cubicBezTo>
                <a:cubicBezTo>
                  <a:pt x="1922846" y="297926"/>
                  <a:pt x="1924723" y="271644"/>
                  <a:pt x="1930355" y="269142"/>
                </a:cubicBezTo>
                <a:cubicBezTo>
                  <a:pt x="1947250" y="261007"/>
                  <a:pt x="1969151" y="251620"/>
                  <a:pt x="1985419" y="256627"/>
                </a:cubicBezTo>
                <a:close/>
                <a:moveTo>
                  <a:pt x="2377369" y="246771"/>
                </a:moveTo>
                <a:cubicBezTo>
                  <a:pt x="2391995" y="246302"/>
                  <a:pt x="2405918" y="252246"/>
                  <a:pt x="2416557" y="266012"/>
                </a:cubicBezTo>
                <a:cubicBezTo>
                  <a:pt x="2432199" y="286036"/>
                  <a:pt x="2430947" y="319200"/>
                  <a:pt x="2441586" y="366757"/>
                </a:cubicBezTo>
                <a:cubicBezTo>
                  <a:pt x="2393403" y="362377"/>
                  <a:pt x="2362116" y="366131"/>
                  <a:pt x="2338338" y="354867"/>
                </a:cubicBezTo>
                <a:cubicBezTo>
                  <a:pt x="2309553" y="341102"/>
                  <a:pt x="2308928" y="287914"/>
                  <a:pt x="2333958" y="266012"/>
                </a:cubicBezTo>
                <a:cubicBezTo>
                  <a:pt x="2347411" y="254124"/>
                  <a:pt x="2362742" y="247241"/>
                  <a:pt x="2377369" y="246771"/>
                </a:cubicBezTo>
                <a:close/>
                <a:moveTo>
                  <a:pt x="2159610" y="224557"/>
                </a:moveTo>
                <a:cubicBezTo>
                  <a:pt x="2174237" y="225027"/>
                  <a:pt x="2187847" y="231910"/>
                  <a:pt x="2197547" y="245988"/>
                </a:cubicBezTo>
                <a:cubicBezTo>
                  <a:pt x="2211939" y="266638"/>
                  <a:pt x="2208809" y="299802"/>
                  <a:pt x="2216944" y="347359"/>
                </a:cubicBezTo>
                <a:cubicBezTo>
                  <a:pt x="2169388" y="340475"/>
                  <a:pt x="2138101" y="342979"/>
                  <a:pt x="2114948" y="330463"/>
                </a:cubicBezTo>
                <a:cubicBezTo>
                  <a:pt x="2087416" y="316073"/>
                  <a:pt x="2089293" y="263510"/>
                  <a:pt x="2115574" y="241608"/>
                </a:cubicBezTo>
                <a:cubicBezTo>
                  <a:pt x="2129340" y="230032"/>
                  <a:pt x="2144984" y="224088"/>
                  <a:pt x="2159610" y="224557"/>
                </a:cubicBezTo>
                <a:close/>
                <a:moveTo>
                  <a:pt x="4179582" y="195069"/>
                </a:moveTo>
                <a:cubicBezTo>
                  <a:pt x="4189750" y="192801"/>
                  <a:pt x="4200544" y="196868"/>
                  <a:pt x="4208679" y="210947"/>
                </a:cubicBezTo>
                <a:cubicBezTo>
                  <a:pt x="4219318" y="228468"/>
                  <a:pt x="4215563" y="254748"/>
                  <a:pt x="4219943" y="289791"/>
                </a:cubicBezTo>
                <a:cubicBezTo>
                  <a:pt x="4185527" y="286662"/>
                  <a:pt x="4164877" y="284784"/>
                  <a:pt x="4144228" y="282907"/>
                </a:cubicBezTo>
                <a:cubicBezTo>
                  <a:pt x="4147356" y="261007"/>
                  <a:pt x="4144853" y="235976"/>
                  <a:pt x="4154240" y="217204"/>
                </a:cubicBezTo>
                <a:cubicBezTo>
                  <a:pt x="4159871" y="205941"/>
                  <a:pt x="4169414" y="197337"/>
                  <a:pt x="4179582" y="195069"/>
                </a:cubicBezTo>
                <a:close/>
                <a:moveTo>
                  <a:pt x="4003437" y="167145"/>
                </a:moveTo>
                <a:cubicBezTo>
                  <a:pt x="3995301" y="209069"/>
                  <a:pt x="3998430" y="240356"/>
                  <a:pt x="3984038" y="254748"/>
                </a:cubicBezTo>
                <a:cubicBezTo>
                  <a:pt x="3972149" y="266638"/>
                  <a:pt x="3934605" y="266638"/>
                  <a:pt x="3918335" y="256627"/>
                </a:cubicBezTo>
                <a:cubicBezTo>
                  <a:pt x="3890177" y="239106"/>
                  <a:pt x="3889551" y="205316"/>
                  <a:pt x="3917083" y="185292"/>
                </a:cubicBezTo>
                <a:cubicBezTo>
                  <a:pt x="3933353" y="173403"/>
                  <a:pt x="3960259" y="175280"/>
                  <a:pt x="4003437" y="167145"/>
                </a:cubicBezTo>
                <a:close/>
                <a:moveTo>
                  <a:pt x="3782550" y="150876"/>
                </a:moveTo>
                <a:cubicBezTo>
                  <a:pt x="3775040" y="189047"/>
                  <a:pt x="3776918" y="216579"/>
                  <a:pt x="3764403" y="233474"/>
                </a:cubicBezTo>
                <a:cubicBezTo>
                  <a:pt x="3744379" y="260380"/>
                  <a:pt x="3709964" y="260380"/>
                  <a:pt x="3692443" y="232223"/>
                </a:cubicBezTo>
                <a:cubicBezTo>
                  <a:pt x="3682431" y="215327"/>
                  <a:pt x="3682431" y="175905"/>
                  <a:pt x="3693068" y="166520"/>
                </a:cubicBezTo>
                <a:cubicBezTo>
                  <a:pt x="3709964" y="152753"/>
                  <a:pt x="3741251" y="156508"/>
                  <a:pt x="3782550" y="150876"/>
                </a:cubicBezTo>
                <a:close/>
                <a:moveTo>
                  <a:pt x="825061" y="128897"/>
                </a:moveTo>
                <a:cubicBezTo>
                  <a:pt x="834525" y="129131"/>
                  <a:pt x="844068" y="130539"/>
                  <a:pt x="845319" y="132729"/>
                </a:cubicBezTo>
                <a:cubicBezTo>
                  <a:pt x="852201" y="152753"/>
                  <a:pt x="852201" y="175905"/>
                  <a:pt x="855331" y="207819"/>
                </a:cubicBezTo>
                <a:cubicBezTo>
                  <a:pt x="828424" y="197182"/>
                  <a:pt x="804645" y="195304"/>
                  <a:pt x="800265" y="184665"/>
                </a:cubicBezTo>
                <a:cubicBezTo>
                  <a:pt x="793383" y="170273"/>
                  <a:pt x="798388" y="147747"/>
                  <a:pt x="805272" y="132104"/>
                </a:cubicBezTo>
                <a:cubicBezTo>
                  <a:pt x="806211" y="129601"/>
                  <a:pt x="815597" y="128662"/>
                  <a:pt x="825061" y="128897"/>
                </a:cubicBezTo>
                <a:close/>
                <a:moveTo>
                  <a:pt x="3560412" y="120215"/>
                </a:moveTo>
                <a:cubicBezTo>
                  <a:pt x="3552902" y="164643"/>
                  <a:pt x="3556032" y="195304"/>
                  <a:pt x="3542890" y="214076"/>
                </a:cubicBezTo>
                <a:cubicBezTo>
                  <a:pt x="3524118" y="240356"/>
                  <a:pt x="3492205" y="237228"/>
                  <a:pt x="3469053" y="213449"/>
                </a:cubicBezTo>
                <a:cubicBezTo>
                  <a:pt x="3445901" y="189672"/>
                  <a:pt x="3444023" y="158385"/>
                  <a:pt x="3470305" y="139613"/>
                </a:cubicBezTo>
                <a:cubicBezTo>
                  <a:pt x="3488452" y="126472"/>
                  <a:pt x="3517861" y="128349"/>
                  <a:pt x="3560412" y="120215"/>
                </a:cubicBezTo>
                <a:close/>
                <a:moveTo>
                  <a:pt x="3283599" y="95576"/>
                </a:moveTo>
                <a:cubicBezTo>
                  <a:pt x="3298382" y="95029"/>
                  <a:pt x="3313556" y="101755"/>
                  <a:pt x="3324507" y="115835"/>
                </a:cubicBezTo>
                <a:cubicBezTo>
                  <a:pt x="3338272" y="133981"/>
                  <a:pt x="3335144" y="164643"/>
                  <a:pt x="3342652" y="208444"/>
                </a:cubicBezTo>
                <a:cubicBezTo>
                  <a:pt x="3298851" y="202187"/>
                  <a:pt x="3263810" y="207192"/>
                  <a:pt x="3250670" y="192800"/>
                </a:cubicBezTo>
                <a:cubicBezTo>
                  <a:pt x="3236903" y="177783"/>
                  <a:pt x="3233775" y="137109"/>
                  <a:pt x="3245037" y="118963"/>
                </a:cubicBezTo>
                <a:cubicBezTo>
                  <a:pt x="3254423" y="103945"/>
                  <a:pt x="3268816" y="96124"/>
                  <a:pt x="3283599" y="95576"/>
                </a:cubicBezTo>
                <a:close/>
                <a:moveTo>
                  <a:pt x="661350" y="90805"/>
                </a:moveTo>
                <a:cubicBezTo>
                  <a:pt x="655720" y="131479"/>
                  <a:pt x="659474" y="165268"/>
                  <a:pt x="644456" y="184040"/>
                </a:cubicBezTo>
                <a:cubicBezTo>
                  <a:pt x="636321" y="194677"/>
                  <a:pt x="585010" y="189047"/>
                  <a:pt x="573747" y="174655"/>
                </a:cubicBezTo>
                <a:cubicBezTo>
                  <a:pt x="562483" y="160263"/>
                  <a:pt x="568115" y="119589"/>
                  <a:pt x="581882" y="102068"/>
                </a:cubicBezTo>
                <a:cubicBezTo>
                  <a:pt x="591894" y="88928"/>
                  <a:pt x="626309" y="94560"/>
                  <a:pt x="661350" y="90805"/>
                </a:cubicBezTo>
                <a:close/>
                <a:moveTo>
                  <a:pt x="3061304" y="72893"/>
                </a:moveTo>
                <a:cubicBezTo>
                  <a:pt x="3076087" y="72032"/>
                  <a:pt x="3091105" y="78290"/>
                  <a:pt x="3101742" y="92056"/>
                </a:cubicBezTo>
                <a:cubicBezTo>
                  <a:pt x="3114884" y="109577"/>
                  <a:pt x="3117386" y="152128"/>
                  <a:pt x="3105497" y="165893"/>
                </a:cubicBezTo>
                <a:cubicBezTo>
                  <a:pt x="3090480" y="182789"/>
                  <a:pt x="3054812" y="181537"/>
                  <a:pt x="3009758" y="192800"/>
                </a:cubicBezTo>
                <a:cubicBezTo>
                  <a:pt x="3014765" y="145871"/>
                  <a:pt x="3009758" y="115209"/>
                  <a:pt x="3022274" y="96436"/>
                </a:cubicBezTo>
                <a:cubicBezTo>
                  <a:pt x="3031973" y="81731"/>
                  <a:pt x="3046521" y="73753"/>
                  <a:pt x="3061304" y="72893"/>
                </a:cubicBezTo>
                <a:close/>
                <a:moveTo>
                  <a:pt x="2849725" y="71720"/>
                </a:moveTo>
                <a:cubicBezTo>
                  <a:pt x="2864430" y="70312"/>
                  <a:pt x="2878978" y="72032"/>
                  <a:pt x="2886487" y="77664"/>
                </a:cubicBezTo>
                <a:cubicBezTo>
                  <a:pt x="2904009" y="91430"/>
                  <a:pt x="2904634" y="127097"/>
                  <a:pt x="2917774" y="172777"/>
                </a:cubicBezTo>
                <a:cubicBezTo>
                  <a:pt x="2870219" y="169648"/>
                  <a:pt x="2839556" y="175905"/>
                  <a:pt x="2819534" y="164016"/>
                </a:cubicBezTo>
                <a:cubicBezTo>
                  <a:pt x="2788246" y="145871"/>
                  <a:pt x="2785743" y="106448"/>
                  <a:pt x="2812024" y="84548"/>
                </a:cubicBezTo>
                <a:cubicBezTo>
                  <a:pt x="2820159" y="77665"/>
                  <a:pt x="2835020" y="73128"/>
                  <a:pt x="2849725" y="71720"/>
                </a:cubicBezTo>
                <a:close/>
                <a:moveTo>
                  <a:pt x="439212" y="66401"/>
                </a:moveTo>
                <a:cubicBezTo>
                  <a:pt x="437962" y="104570"/>
                  <a:pt x="446096" y="132729"/>
                  <a:pt x="435458" y="144619"/>
                </a:cubicBezTo>
                <a:cubicBezTo>
                  <a:pt x="406048" y="178408"/>
                  <a:pt x="384774" y="130852"/>
                  <a:pt x="357240" y="128349"/>
                </a:cubicBezTo>
                <a:cubicBezTo>
                  <a:pt x="354737" y="128349"/>
                  <a:pt x="350983" y="89553"/>
                  <a:pt x="355363" y="87676"/>
                </a:cubicBezTo>
                <a:cubicBezTo>
                  <a:pt x="377264" y="77664"/>
                  <a:pt x="402294" y="74536"/>
                  <a:pt x="439212" y="66401"/>
                </a:cubicBezTo>
                <a:close/>
                <a:moveTo>
                  <a:pt x="0" y="65847"/>
                </a:moveTo>
                <a:lnTo>
                  <a:pt x="3697" y="80323"/>
                </a:lnTo>
                <a:cubicBezTo>
                  <a:pt x="3854" y="89084"/>
                  <a:pt x="3071" y="98627"/>
                  <a:pt x="3696" y="107075"/>
                </a:cubicBezTo>
                <a:lnTo>
                  <a:pt x="0" y="104587"/>
                </a:lnTo>
                <a:close/>
                <a:moveTo>
                  <a:pt x="2123709" y="57014"/>
                </a:moveTo>
                <a:cubicBezTo>
                  <a:pt x="2136224" y="60769"/>
                  <a:pt x="2151241" y="62021"/>
                  <a:pt x="2159376" y="70156"/>
                </a:cubicBezTo>
                <a:cubicBezTo>
                  <a:pt x="2165008" y="75786"/>
                  <a:pt x="2166260" y="93933"/>
                  <a:pt x="2161253" y="100817"/>
                </a:cubicBezTo>
                <a:cubicBezTo>
                  <a:pt x="2158125" y="106448"/>
                  <a:pt x="2141856" y="104570"/>
                  <a:pt x="2127464" y="106448"/>
                </a:cubicBezTo>
                <a:cubicBezTo>
                  <a:pt x="2125586" y="85798"/>
                  <a:pt x="2124960" y="71406"/>
                  <a:pt x="2123709" y="57014"/>
                </a:cubicBezTo>
                <a:close/>
                <a:moveTo>
                  <a:pt x="2445966" y="53886"/>
                </a:moveTo>
                <a:cubicBezTo>
                  <a:pt x="2443463" y="79541"/>
                  <a:pt x="2449721" y="112705"/>
                  <a:pt x="2435954" y="129601"/>
                </a:cubicBezTo>
                <a:cubicBezTo>
                  <a:pt x="2414679" y="155881"/>
                  <a:pt x="2379011" y="152128"/>
                  <a:pt x="2355234" y="125220"/>
                </a:cubicBezTo>
                <a:cubicBezTo>
                  <a:pt x="2347099" y="115835"/>
                  <a:pt x="2350227" y="95185"/>
                  <a:pt x="2345847" y="65149"/>
                </a:cubicBezTo>
                <a:cubicBezTo>
                  <a:pt x="2388398" y="60144"/>
                  <a:pt x="2417182" y="57014"/>
                  <a:pt x="2445966" y="53886"/>
                </a:cubicBezTo>
                <a:close/>
                <a:moveTo>
                  <a:pt x="2659344" y="53260"/>
                </a:moveTo>
                <a:cubicBezTo>
                  <a:pt x="2664976" y="59517"/>
                  <a:pt x="2671233" y="65149"/>
                  <a:pt x="2676864" y="71406"/>
                </a:cubicBezTo>
                <a:cubicBezTo>
                  <a:pt x="2671233" y="98313"/>
                  <a:pt x="2673736" y="132104"/>
                  <a:pt x="2658092" y="150876"/>
                </a:cubicBezTo>
                <a:cubicBezTo>
                  <a:pt x="2636817" y="177783"/>
                  <a:pt x="2596769" y="175905"/>
                  <a:pt x="2578622" y="146496"/>
                </a:cubicBezTo>
                <a:cubicBezTo>
                  <a:pt x="2567360" y="127724"/>
                  <a:pt x="2567360" y="85798"/>
                  <a:pt x="2581126" y="72033"/>
                </a:cubicBezTo>
                <a:cubicBezTo>
                  <a:pt x="2596769" y="55764"/>
                  <a:pt x="2632437" y="58266"/>
                  <a:pt x="2659344" y="53260"/>
                </a:cubicBezTo>
                <a:close/>
                <a:moveTo>
                  <a:pt x="4373255" y="0"/>
                </a:moveTo>
                <a:lnTo>
                  <a:pt x="4404558" y="0"/>
                </a:lnTo>
                <a:lnTo>
                  <a:pt x="4397027" y="25102"/>
                </a:lnTo>
                <a:cubicBezTo>
                  <a:pt x="4383887" y="30108"/>
                  <a:pt x="4373250" y="33862"/>
                  <a:pt x="4362611" y="36990"/>
                </a:cubicBezTo>
                <a:cubicBezTo>
                  <a:pt x="4364488" y="30108"/>
                  <a:pt x="4365427" y="22599"/>
                  <a:pt x="4366913" y="15559"/>
                </a:cubicBezTo>
                <a:close/>
                <a:moveTo>
                  <a:pt x="4143131" y="0"/>
                </a:moveTo>
                <a:lnTo>
                  <a:pt x="4228578" y="0"/>
                </a:lnTo>
                <a:lnTo>
                  <a:pt x="4228800" y="1216"/>
                </a:lnTo>
                <a:cubicBezTo>
                  <a:pt x="4228742" y="13447"/>
                  <a:pt x="4224635" y="36678"/>
                  <a:pt x="4218065" y="39494"/>
                </a:cubicBezTo>
                <a:cubicBezTo>
                  <a:pt x="4196791" y="48880"/>
                  <a:pt x="4171135" y="47002"/>
                  <a:pt x="4130461" y="50757"/>
                </a:cubicBezTo>
                <a:close/>
                <a:moveTo>
                  <a:pt x="3930195" y="0"/>
                </a:moveTo>
                <a:lnTo>
                  <a:pt x="4017534" y="0"/>
                </a:lnTo>
                <a:lnTo>
                  <a:pt x="4024085" y="46377"/>
                </a:lnTo>
                <a:cubicBezTo>
                  <a:pt x="3985290" y="40745"/>
                  <a:pt x="3959009" y="45125"/>
                  <a:pt x="3941487" y="33862"/>
                </a:cubicBezTo>
                <a:cubicBezTo>
                  <a:pt x="3932101" y="27918"/>
                  <a:pt x="3927838" y="21934"/>
                  <a:pt x="3926704" y="15911"/>
                </a:cubicBezTo>
                <a:close/>
                <a:moveTo>
                  <a:pt x="3707850" y="0"/>
                </a:moveTo>
                <a:lnTo>
                  <a:pt x="3788801" y="0"/>
                </a:lnTo>
                <a:lnTo>
                  <a:pt x="3783175" y="8206"/>
                </a:lnTo>
                <a:cubicBezTo>
                  <a:pt x="3768783" y="19470"/>
                  <a:pt x="3733741" y="20722"/>
                  <a:pt x="3718097" y="10710"/>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3509995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YBERPUNK">
    <p:bg>
      <p:bgPr>
        <a:solidFill>
          <a:schemeClr val="accent5"/>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0A22A33B-A64C-423B-B797-62E86AAB2706}"/>
              </a:ext>
            </a:extLst>
          </p:cNvPr>
          <p:cNvSpPr/>
          <p:nvPr userDrawn="1"/>
        </p:nvSpPr>
        <p:spPr>
          <a:xfrm>
            <a:off x="8312403" y="1344846"/>
            <a:ext cx="3879597" cy="5513154"/>
          </a:xfrm>
          <a:custGeom>
            <a:avLst/>
            <a:gdLst>
              <a:gd name="connsiteX0" fmla="*/ 2061348 w 3879597"/>
              <a:gd name="connsiteY0" fmla="*/ 5510171 h 5513154"/>
              <a:gd name="connsiteX1" fmla="*/ 2070823 w 3879597"/>
              <a:gd name="connsiteY1" fmla="*/ 5513154 h 5513154"/>
              <a:gd name="connsiteX2" fmla="*/ 2038235 w 3879597"/>
              <a:gd name="connsiteY2" fmla="*/ 5513154 h 5513154"/>
              <a:gd name="connsiteX3" fmla="*/ 2038803 w 3879597"/>
              <a:gd name="connsiteY3" fmla="*/ 5512889 h 5513154"/>
              <a:gd name="connsiteX4" fmla="*/ 2061348 w 3879597"/>
              <a:gd name="connsiteY4" fmla="*/ 5510171 h 5513154"/>
              <a:gd name="connsiteX5" fmla="*/ 1833189 w 3879597"/>
              <a:gd name="connsiteY5" fmla="*/ 5498125 h 5513154"/>
              <a:gd name="connsiteX6" fmla="*/ 1869091 w 3879597"/>
              <a:gd name="connsiteY6" fmla="*/ 5507824 h 5513154"/>
              <a:gd name="connsiteX7" fmla="*/ 1872334 w 3879597"/>
              <a:gd name="connsiteY7" fmla="*/ 5513154 h 5513154"/>
              <a:gd name="connsiteX8" fmla="*/ 1788425 w 3879597"/>
              <a:gd name="connsiteY8" fmla="*/ 5513154 h 5513154"/>
              <a:gd name="connsiteX9" fmla="*/ 1794001 w 3879597"/>
              <a:gd name="connsiteY9" fmla="*/ 5507198 h 5513154"/>
              <a:gd name="connsiteX10" fmla="*/ 1833189 w 3879597"/>
              <a:gd name="connsiteY10" fmla="*/ 5498125 h 5513154"/>
              <a:gd name="connsiteX11" fmla="*/ 1672607 w 3879597"/>
              <a:gd name="connsiteY11" fmla="*/ 5473409 h 5513154"/>
              <a:gd name="connsiteX12" fmla="*/ 1664008 w 3879597"/>
              <a:gd name="connsiteY12" fmla="*/ 5513154 h 5513154"/>
              <a:gd name="connsiteX13" fmla="*/ 1554247 w 3879597"/>
              <a:gd name="connsiteY13" fmla="*/ 5513154 h 5513154"/>
              <a:gd name="connsiteX14" fmla="*/ 1558185 w 3879597"/>
              <a:gd name="connsiteY14" fmla="*/ 5501293 h 5513154"/>
              <a:gd name="connsiteX15" fmla="*/ 1575618 w 3879597"/>
              <a:gd name="connsiteY15" fmla="*/ 5484046 h 5513154"/>
              <a:gd name="connsiteX16" fmla="*/ 1672607 w 3879597"/>
              <a:gd name="connsiteY16" fmla="*/ 5473409 h 5513154"/>
              <a:gd name="connsiteX17" fmla="*/ 1391258 w 3879597"/>
              <a:gd name="connsiteY17" fmla="*/ 5448692 h 5513154"/>
              <a:gd name="connsiteX18" fmla="*/ 1426691 w 3879597"/>
              <a:gd name="connsiteY18" fmla="*/ 5469029 h 5513154"/>
              <a:gd name="connsiteX19" fmla="*/ 1437015 w 3879597"/>
              <a:gd name="connsiteY19" fmla="*/ 5505635 h 5513154"/>
              <a:gd name="connsiteX20" fmla="*/ 1437878 w 3879597"/>
              <a:gd name="connsiteY20" fmla="*/ 5513154 h 5513154"/>
              <a:gd name="connsiteX21" fmla="*/ 1334031 w 3879597"/>
              <a:gd name="connsiteY21" fmla="*/ 5513154 h 5513154"/>
              <a:gd name="connsiteX22" fmla="*/ 1332203 w 3879597"/>
              <a:gd name="connsiteY22" fmla="*/ 5504539 h 5513154"/>
              <a:gd name="connsiteX23" fmla="*/ 1351601 w 3879597"/>
              <a:gd name="connsiteY23" fmla="*/ 5465900 h 5513154"/>
              <a:gd name="connsiteX24" fmla="*/ 1391258 w 3879597"/>
              <a:gd name="connsiteY24" fmla="*/ 5448692 h 5513154"/>
              <a:gd name="connsiteX25" fmla="*/ 1154492 w 3879597"/>
              <a:gd name="connsiteY25" fmla="*/ 5433986 h 5513154"/>
              <a:gd name="connsiteX26" fmla="*/ 1170762 w 3879597"/>
              <a:gd name="connsiteY26" fmla="*/ 5476537 h 5513154"/>
              <a:gd name="connsiteX27" fmla="*/ 1174384 w 3879597"/>
              <a:gd name="connsiteY27" fmla="*/ 5513154 h 5513154"/>
              <a:gd name="connsiteX28" fmla="*/ 1133173 w 3879597"/>
              <a:gd name="connsiteY28" fmla="*/ 5513154 h 5513154"/>
              <a:gd name="connsiteX29" fmla="*/ 1126648 w 3879597"/>
              <a:gd name="connsiteY29" fmla="*/ 5505947 h 5513154"/>
              <a:gd name="connsiteX30" fmla="*/ 1116948 w 3879597"/>
              <a:gd name="connsiteY30" fmla="*/ 5482794 h 5513154"/>
              <a:gd name="connsiteX31" fmla="*/ 1154492 w 3879597"/>
              <a:gd name="connsiteY31" fmla="*/ 5433986 h 5513154"/>
              <a:gd name="connsiteX32" fmla="*/ 3837673 w 3879597"/>
              <a:gd name="connsiteY32" fmla="*/ 5426244 h 5513154"/>
              <a:gd name="connsiteX33" fmla="*/ 3860375 w 3879597"/>
              <a:gd name="connsiteY33" fmla="*/ 5431103 h 5513154"/>
              <a:gd name="connsiteX34" fmla="*/ 3879597 w 3879597"/>
              <a:gd name="connsiteY34" fmla="*/ 5443808 h 5513154"/>
              <a:gd name="connsiteX35" fmla="*/ 3879597 w 3879597"/>
              <a:gd name="connsiteY35" fmla="*/ 5513154 h 5513154"/>
              <a:gd name="connsiteX36" fmla="*/ 3776481 w 3879597"/>
              <a:gd name="connsiteY36" fmla="*/ 5513154 h 5513154"/>
              <a:gd name="connsiteX37" fmla="*/ 3771422 w 3879597"/>
              <a:gd name="connsiteY37" fmla="*/ 5494293 h 5513154"/>
              <a:gd name="connsiteX38" fmla="*/ 3792620 w 3879597"/>
              <a:gd name="connsiteY38" fmla="*/ 5446502 h 5513154"/>
              <a:gd name="connsiteX39" fmla="*/ 3837673 w 3879597"/>
              <a:gd name="connsiteY39" fmla="*/ 5426244 h 5513154"/>
              <a:gd name="connsiteX40" fmla="*/ 961530 w 3879597"/>
              <a:gd name="connsiteY40" fmla="*/ 5418734 h 5513154"/>
              <a:gd name="connsiteX41" fmla="*/ 994303 w 3879597"/>
              <a:gd name="connsiteY41" fmla="*/ 5442748 h 5513154"/>
              <a:gd name="connsiteX42" fmla="*/ 985543 w 3879597"/>
              <a:gd name="connsiteY42" fmla="*/ 5508450 h 5513154"/>
              <a:gd name="connsiteX43" fmla="*/ 966440 w 3879597"/>
              <a:gd name="connsiteY43" fmla="*/ 5513154 h 5513154"/>
              <a:gd name="connsiteX44" fmla="*/ 904289 w 3879597"/>
              <a:gd name="connsiteY44" fmla="*/ 5513154 h 5513154"/>
              <a:gd name="connsiteX45" fmla="*/ 912174 w 3879597"/>
              <a:gd name="connsiteY45" fmla="*/ 5468637 h 5513154"/>
              <a:gd name="connsiteX46" fmla="*/ 923595 w 3879597"/>
              <a:gd name="connsiteY46" fmla="*/ 5436490 h 5513154"/>
              <a:gd name="connsiteX47" fmla="*/ 961530 w 3879597"/>
              <a:gd name="connsiteY47" fmla="*/ 5418734 h 5513154"/>
              <a:gd name="connsiteX48" fmla="*/ 789686 w 3879597"/>
              <a:gd name="connsiteY48" fmla="*/ 5415839 h 5513154"/>
              <a:gd name="connsiteX49" fmla="*/ 760275 w 3879597"/>
              <a:gd name="connsiteY49" fmla="*/ 5488426 h 5513154"/>
              <a:gd name="connsiteX50" fmla="*/ 712719 w 3879597"/>
              <a:gd name="connsiteY50" fmla="*/ 5490929 h 5513154"/>
              <a:gd name="connsiteX51" fmla="*/ 743381 w 3879597"/>
              <a:gd name="connsiteY51" fmla="*/ 5419596 h 5513154"/>
              <a:gd name="connsiteX52" fmla="*/ 789686 w 3879597"/>
              <a:gd name="connsiteY52" fmla="*/ 5415839 h 5513154"/>
              <a:gd name="connsiteX53" fmla="*/ 3618820 w 3879597"/>
              <a:gd name="connsiteY53" fmla="*/ 5403951 h 5513154"/>
              <a:gd name="connsiteX54" fmla="*/ 3666219 w 3879597"/>
              <a:gd name="connsiteY54" fmla="*/ 5427729 h 5513154"/>
              <a:gd name="connsiteX55" fmla="*/ 3680122 w 3879597"/>
              <a:gd name="connsiteY55" fmla="*/ 5494254 h 5513154"/>
              <a:gd name="connsiteX56" fmla="*/ 3668432 w 3879597"/>
              <a:gd name="connsiteY56" fmla="*/ 5513154 h 5513154"/>
              <a:gd name="connsiteX57" fmla="*/ 3565625 w 3879597"/>
              <a:gd name="connsiteY57" fmla="*/ 5513154 h 5513154"/>
              <a:gd name="connsiteX58" fmla="*/ 3553146 w 3879597"/>
              <a:gd name="connsiteY58" fmla="*/ 5492895 h 5513154"/>
              <a:gd name="connsiteX59" fmla="*/ 3570480 w 3879597"/>
              <a:gd name="connsiteY59" fmla="*/ 5425226 h 5513154"/>
              <a:gd name="connsiteX60" fmla="*/ 3618820 w 3879597"/>
              <a:gd name="connsiteY60" fmla="*/ 5403951 h 5513154"/>
              <a:gd name="connsiteX61" fmla="*/ 3410761 w 3879597"/>
              <a:gd name="connsiteY61" fmla="*/ 5393939 h 5513154"/>
              <a:gd name="connsiteX62" fmla="*/ 3457221 w 3879597"/>
              <a:gd name="connsiteY62" fmla="*/ 5418969 h 5513154"/>
              <a:gd name="connsiteX63" fmla="*/ 3445959 w 3879597"/>
              <a:gd name="connsiteY63" fmla="*/ 5512830 h 5513154"/>
              <a:gd name="connsiteX64" fmla="*/ 3445393 w 3879597"/>
              <a:gd name="connsiteY64" fmla="*/ 5513154 h 5513154"/>
              <a:gd name="connsiteX65" fmla="*/ 3368680 w 3879597"/>
              <a:gd name="connsiteY65" fmla="*/ 5513154 h 5513154"/>
              <a:gd name="connsiteX66" fmla="*/ 3360232 w 3879597"/>
              <a:gd name="connsiteY66" fmla="*/ 5507198 h 5513154"/>
              <a:gd name="connsiteX67" fmla="*/ 3361484 w 3879597"/>
              <a:gd name="connsiteY67" fmla="*/ 5412086 h 5513154"/>
              <a:gd name="connsiteX68" fmla="*/ 3410761 w 3879597"/>
              <a:gd name="connsiteY68" fmla="*/ 5393939 h 5513154"/>
              <a:gd name="connsiteX69" fmla="*/ 3190343 w 3879597"/>
              <a:gd name="connsiteY69" fmla="*/ 5371726 h 5513154"/>
              <a:gd name="connsiteX70" fmla="*/ 3233206 w 3879597"/>
              <a:gd name="connsiteY70" fmla="*/ 5395191 h 5513154"/>
              <a:gd name="connsiteX71" fmla="*/ 3225071 w 3879597"/>
              <a:gd name="connsiteY71" fmla="*/ 5489677 h 5513154"/>
              <a:gd name="connsiteX72" fmla="*/ 3138719 w 3879597"/>
              <a:gd name="connsiteY72" fmla="*/ 5485297 h 5513154"/>
              <a:gd name="connsiteX73" fmla="*/ 3143726 w 3879597"/>
              <a:gd name="connsiteY73" fmla="*/ 5387682 h 5513154"/>
              <a:gd name="connsiteX74" fmla="*/ 3190343 w 3879597"/>
              <a:gd name="connsiteY74" fmla="*/ 5371726 h 5513154"/>
              <a:gd name="connsiteX75" fmla="*/ 2961322 w 3879597"/>
              <a:gd name="connsiteY75" fmla="*/ 5349277 h 5513154"/>
              <a:gd name="connsiteX76" fmla="*/ 3006688 w 3879597"/>
              <a:gd name="connsiteY76" fmla="*/ 5368283 h 5513154"/>
              <a:gd name="connsiteX77" fmla="*/ 3006061 w 3879597"/>
              <a:gd name="connsiteY77" fmla="*/ 5464022 h 5513154"/>
              <a:gd name="connsiteX78" fmla="*/ 2915955 w 3879597"/>
              <a:gd name="connsiteY78" fmla="*/ 5460268 h 5513154"/>
              <a:gd name="connsiteX79" fmla="*/ 2915955 w 3879597"/>
              <a:gd name="connsiteY79" fmla="*/ 5370161 h 5513154"/>
              <a:gd name="connsiteX80" fmla="*/ 2961322 w 3879597"/>
              <a:gd name="connsiteY80" fmla="*/ 5349277 h 5513154"/>
              <a:gd name="connsiteX81" fmla="*/ 2744737 w 3879597"/>
              <a:gd name="connsiteY81" fmla="*/ 5327923 h 5513154"/>
              <a:gd name="connsiteX82" fmla="*/ 2788303 w 3879597"/>
              <a:gd name="connsiteY82" fmla="*/ 5350763 h 5513154"/>
              <a:gd name="connsiteX83" fmla="*/ 2780795 w 3879597"/>
              <a:gd name="connsiteY83" fmla="*/ 5444625 h 5513154"/>
              <a:gd name="connsiteX84" fmla="*/ 2695694 w 3879597"/>
              <a:gd name="connsiteY84" fmla="*/ 5438993 h 5513154"/>
              <a:gd name="connsiteX85" fmla="*/ 2698823 w 3879597"/>
              <a:gd name="connsiteY85" fmla="*/ 5344506 h 5513154"/>
              <a:gd name="connsiteX86" fmla="*/ 2744737 w 3879597"/>
              <a:gd name="connsiteY86" fmla="*/ 5327923 h 5513154"/>
              <a:gd name="connsiteX87" fmla="*/ 2507112 w 3879597"/>
              <a:gd name="connsiteY87" fmla="*/ 5318146 h 5513154"/>
              <a:gd name="connsiteX88" fmla="*/ 2553026 w 3879597"/>
              <a:gd name="connsiteY88" fmla="*/ 5336997 h 5513154"/>
              <a:gd name="connsiteX89" fmla="*/ 2552399 w 3879597"/>
              <a:gd name="connsiteY89" fmla="*/ 5426478 h 5513154"/>
              <a:gd name="connsiteX90" fmla="*/ 2463544 w 3879597"/>
              <a:gd name="connsiteY90" fmla="*/ 5427103 h 5513154"/>
              <a:gd name="connsiteX91" fmla="*/ 2463544 w 3879597"/>
              <a:gd name="connsiteY91" fmla="*/ 5338249 h 5513154"/>
              <a:gd name="connsiteX92" fmla="*/ 2507112 w 3879597"/>
              <a:gd name="connsiteY92" fmla="*/ 5318146 h 5513154"/>
              <a:gd name="connsiteX93" fmla="*/ 2290292 w 3879597"/>
              <a:gd name="connsiteY93" fmla="*/ 5306727 h 5513154"/>
              <a:gd name="connsiteX94" fmla="*/ 2330261 w 3879597"/>
              <a:gd name="connsiteY94" fmla="*/ 5319477 h 5513154"/>
              <a:gd name="connsiteX95" fmla="*/ 2332138 w 3879597"/>
              <a:gd name="connsiteY95" fmla="*/ 5405202 h 5513154"/>
              <a:gd name="connsiteX96" fmla="*/ 2238903 w 3879597"/>
              <a:gd name="connsiteY96" fmla="*/ 5400197 h 5513154"/>
              <a:gd name="connsiteX97" fmla="*/ 2248914 w 3879597"/>
              <a:gd name="connsiteY97" fmla="*/ 5313218 h 5513154"/>
              <a:gd name="connsiteX98" fmla="*/ 2290292 w 3879597"/>
              <a:gd name="connsiteY98" fmla="*/ 5306727 h 5513154"/>
              <a:gd name="connsiteX99" fmla="*/ 2103743 w 3879597"/>
              <a:gd name="connsiteY99" fmla="*/ 5291318 h 5513154"/>
              <a:gd name="connsiteX100" fmla="*/ 2118135 w 3879597"/>
              <a:gd name="connsiteY100" fmla="*/ 5392062 h 5513154"/>
              <a:gd name="connsiteX101" fmla="*/ 2035538 w 3879597"/>
              <a:gd name="connsiteY101" fmla="*/ 5393314 h 5513154"/>
              <a:gd name="connsiteX102" fmla="*/ 2033660 w 3879597"/>
              <a:gd name="connsiteY102" fmla="*/ 5306960 h 5513154"/>
              <a:gd name="connsiteX103" fmla="*/ 2103743 w 3879597"/>
              <a:gd name="connsiteY103" fmla="*/ 5291318 h 5513154"/>
              <a:gd name="connsiteX104" fmla="*/ 1869091 w 3879597"/>
              <a:gd name="connsiteY104" fmla="*/ 5271919 h 5513154"/>
              <a:gd name="connsiteX105" fmla="*/ 1910389 w 3879597"/>
              <a:gd name="connsiteY105" fmla="*/ 5318850 h 5513154"/>
              <a:gd name="connsiteX106" fmla="*/ 1884108 w 3879597"/>
              <a:gd name="connsiteY106" fmla="*/ 5377670 h 5513154"/>
              <a:gd name="connsiteX107" fmla="*/ 1840932 w 3879597"/>
              <a:gd name="connsiteY107" fmla="*/ 5382050 h 5513154"/>
              <a:gd name="connsiteX108" fmla="*/ 1856574 w 3879597"/>
              <a:gd name="connsiteY108" fmla="*/ 5345131 h 5513154"/>
              <a:gd name="connsiteX109" fmla="*/ 1867213 w 3879597"/>
              <a:gd name="connsiteY109" fmla="*/ 5333869 h 5513154"/>
              <a:gd name="connsiteX110" fmla="*/ 1879101 w 3879597"/>
              <a:gd name="connsiteY110" fmla="*/ 5299452 h 5513154"/>
              <a:gd name="connsiteX111" fmla="*/ 1842182 w 3879597"/>
              <a:gd name="connsiteY111" fmla="*/ 5310715 h 5513154"/>
              <a:gd name="connsiteX112" fmla="*/ 1800258 w 3879597"/>
              <a:gd name="connsiteY112" fmla="*/ 5320102 h 5513154"/>
              <a:gd name="connsiteX113" fmla="*/ 1807141 w 3879597"/>
              <a:gd name="connsiteY113" fmla="*/ 5290066 h 5513154"/>
              <a:gd name="connsiteX114" fmla="*/ 1869091 w 3879597"/>
              <a:gd name="connsiteY114" fmla="*/ 5271919 h 5513154"/>
              <a:gd name="connsiteX115" fmla="*/ 1626302 w 3879597"/>
              <a:gd name="connsiteY115" fmla="*/ 5259091 h 5513154"/>
              <a:gd name="connsiteX116" fmla="*/ 1668853 w 3879597"/>
              <a:gd name="connsiteY116" fmla="*/ 5260656 h 5513154"/>
              <a:gd name="connsiteX117" fmla="*/ 1658215 w 3879597"/>
              <a:gd name="connsiteY117" fmla="*/ 5347634 h 5513154"/>
              <a:gd name="connsiteX118" fmla="*/ 1591260 w 3879597"/>
              <a:gd name="connsiteY118" fmla="*/ 5343254 h 5513154"/>
              <a:gd name="connsiteX119" fmla="*/ 1593138 w 3879597"/>
              <a:gd name="connsiteY119" fmla="*/ 5266914 h 5513154"/>
              <a:gd name="connsiteX120" fmla="*/ 1626302 w 3879597"/>
              <a:gd name="connsiteY120" fmla="*/ 5259091 h 5513154"/>
              <a:gd name="connsiteX121" fmla="*/ 3863641 w 3879597"/>
              <a:gd name="connsiteY121" fmla="*/ 5203479 h 5513154"/>
              <a:gd name="connsiteX122" fmla="*/ 3879597 w 3879597"/>
              <a:gd name="connsiteY122" fmla="*/ 5207617 h 5513154"/>
              <a:gd name="connsiteX123" fmla="*/ 3879597 w 3879597"/>
              <a:gd name="connsiteY123" fmla="*/ 5336456 h 5513154"/>
              <a:gd name="connsiteX124" fmla="*/ 3861685 w 3879597"/>
              <a:gd name="connsiteY124" fmla="*/ 5340516 h 5513154"/>
              <a:gd name="connsiteX125" fmla="*/ 3813269 w 3879597"/>
              <a:gd name="connsiteY125" fmla="*/ 5320102 h 5513154"/>
              <a:gd name="connsiteX126" fmla="*/ 3814520 w 3879597"/>
              <a:gd name="connsiteY126" fmla="*/ 5223112 h 5513154"/>
              <a:gd name="connsiteX127" fmla="*/ 3863641 w 3879597"/>
              <a:gd name="connsiteY127" fmla="*/ 5203479 h 5513154"/>
              <a:gd name="connsiteX128" fmla="*/ 3636496 w 3879597"/>
              <a:gd name="connsiteY128" fmla="*/ 5180640 h 5513154"/>
              <a:gd name="connsiteX129" fmla="*/ 3685617 w 3879597"/>
              <a:gd name="connsiteY129" fmla="*/ 5201211 h 5513154"/>
              <a:gd name="connsiteX130" fmla="*/ 3685617 w 3879597"/>
              <a:gd name="connsiteY130" fmla="*/ 5297575 h 5513154"/>
              <a:gd name="connsiteX131" fmla="*/ 3589252 w 3879597"/>
              <a:gd name="connsiteY131" fmla="*/ 5294446 h 5513154"/>
              <a:gd name="connsiteX132" fmla="*/ 3589252 w 3879597"/>
              <a:gd name="connsiteY132" fmla="*/ 5203713 h 5513154"/>
              <a:gd name="connsiteX133" fmla="*/ 3636496 w 3879597"/>
              <a:gd name="connsiteY133" fmla="*/ 5180640 h 5513154"/>
              <a:gd name="connsiteX134" fmla="*/ 3428985 w 3879597"/>
              <a:gd name="connsiteY134" fmla="*/ 5168750 h 5513154"/>
              <a:gd name="connsiteX135" fmla="*/ 3474116 w 3879597"/>
              <a:gd name="connsiteY135" fmla="*/ 5189321 h 5513154"/>
              <a:gd name="connsiteX136" fmla="*/ 3475993 w 3879597"/>
              <a:gd name="connsiteY136" fmla="*/ 5285686 h 5513154"/>
              <a:gd name="connsiteX137" fmla="*/ 3379004 w 3879597"/>
              <a:gd name="connsiteY137" fmla="*/ 5284434 h 5513154"/>
              <a:gd name="connsiteX138" fmla="*/ 3383384 w 3879597"/>
              <a:gd name="connsiteY138" fmla="*/ 5188069 h 5513154"/>
              <a:gd name="connsiteX139" fmla="*/ 3428985 w 3879597"/>
              <a:gd name="connsiteY139" fmla="*/ 5168750 h 5513154"/>
              <a:gd name="connsiteX140" fmla="*/ 3203484 w 3879597"/>
              <a:gd name="connsiteY140" fmla="*/ 5147319 h 5513154"/>
              <a:gd name="connsiteX141" fmla="*/ 3249475 w 3879597"/>
              <a:gd name="connsiteY141" fmla="*/ 5164917 h 5513154"/>
              <a:gd name="connsiteX142" fmla="*/ 3256358 w 3879597"/>
              <a:gd name="connsiteY142" fmla="*/ 5260656 h 5513154"/>
              <a:gd name="connsiteX143" fmla="*/ 3160621 w 3879597"/>
              <a:gd name="connsiteY143" fmla="*/ 5264411 h 5513154"/>
              <a:gd name="connsiteX144" fmla="*/ 3159369 w 3879597"/>
              <a:gd name="connsiteY144" fmla="*/ 5168672 h 5513154"/>
              <a:gd name="connsiteX145" fmla="*/ 3203484 w 3879597"/>
              <a:gd name="connsiteY145" fmla="*/ 5147319 h 5513154"/>
              <a:gd name="connsiteX146" fmla="*/ 2973445 w 3879597"/>
              <a:gd name="connsiteY146" fmla="*/ 5136915 h 5513154"/>
              <a:gd name="connsiteX147" fmla="*/ 3018576 w 3879597"/>
              <a:gd name="connsiteY147" fmla="*/ 5157409 h 5513154"/>
              <a:gd name="connsiteX148" fmla="*/ 3014196 w 3879597"/>
              <a:gd name="connsiteY148" fmla="*/ 5257527 h 5513154"/>
              <a:gd name="connsiteX149" fmla="*/ 2927219 w 3879597"/>
              <a:gd name="connsiteY149" fmla="*/ 5252522 h 5513154"/>
              <a:gd name="connsiteX150" fmla="*/ 2927844 w 3879597"/>
              <a:gd name="connsiteY150" fmla="*/ 5156783 h 5513154"/>
              <a:gd name="connsiteX151" fmla="*/ 2973445 w 3879597"/>
              <a:gd name="connsiteY151" fmla="*/ 5136915 h 5513154"/>
              <a:gd name="connsiteX152" fmla="*/ 2750447 w 3879597"/>
              <a:gd name="connsiteY152" fmla="*/ 5115484 h 5513154"/>
              <a:gd name="connsiteX153" fmla="*/ 2792058 w 3879597"/>
              <a:gd name="connsiteY153" fmla="*/ 5130501 h 5513154"/>
              <a:gd name="connsiteX154" fmla="*/ 2797690 w 3879597"/>
              <a:gd name="connsiteY154" fmla="*/ 5229370 h 5513154"/>
              <a:gd name="connsiteX155" fmla="*/ 2708835 w 3879597"/>
              <a:gd name="connsiteY155" fmla="*/ 5231247 h 5513154"/>
              <a:gd name="connsiteX156" fmla="*/ 2706958 w 3879597"/>
              <a:gd name="connsiteY156" fmla="*/ 5136133 h 5513154"/>
              <a:gd name="connsiteX157" fmla="*/ 2750447 w 3879597"/>
              <a:gd name="connsiteY157" fmla="*/ 5115484 h 5513154"/>
              <a:gd name="connsiteX158" fmla="*/ 2533861 w 3879597"/>
              <a:gd name="connsiteY158" fmla="*/ 5095148 h 5513154"/>
              <a:gd name="connsiteX159" fmla="*/ 2577428 w 3879597"/>
              <a:gd name="connsiteY159" fmla="*/ 5117987 h 5513154"/>
              <a:gd name="connsiteX160" fmla="*/ 2569920 w 3879597"/>
              <a:gd name="connsiteY160" fmla="*/ 5211848 h 5513154"/>
              <a:gd name="connsiteX161" fmla="*/ 2484819 w 3879597"/>
              <a:gd name="connsiteY161" fmla="*/ 5206216 h 5513154"/>
              <a:gd name="connsiteX162" fmla="*/ 2487948 w 3879597"/>
              <a:gd name="connsiteY162" fmla="*/ 5111731 h 5513154"/>
              <a:gd name="connsiteX163" fmla="*/ 2533861 w 3879597"/>
              <a:gd name="connsiteY163" fmla="*/ 5095148 h 5513154"/>
              <a:gd name="connsiteX164" fmla="*/ 2101944 w 3879597"/>
              <a:gd name="connsiteY164" fmla="*/ 5073950 h 5513154"/>
              <a:gd name="connsiteX165" fmla="*/ 2141913 w 3879597"/>
              <a:gd name="connsiteY165" fmla="*/ 5086700 h 5513154"/>
              <a:gd name="connsiteX166" fmla="*/ 2143790 w 3879597"/>
              <a:gd name="connsiteY166" fmla="*/ 5172427 h 5513154"/>
              <a:gd name="connsiteX167" fmla="*/ 2050555 w 3879597"/>
              <a:gd name="connsiteY167" fmla="*/ 5166795 h 5513154"/>
              <a:gd name="connsiteX168" fmla="*/ 2060567 w 3879597"/>
              <a:gd name="connsiteY168" fmla="*/ 5080442 h 5513154"/>
              <a:gd name="connsiteX169" fmla="*/ 2101944 w 3879597"/>
              <a:gd name="connsiteY169" fmla="*/ 5073950 h 5513154"/>
              <a:gd name="connsiteX170" fmla="*/ 2305310 w 3879597"/>
              <a:gd name="connsiteY170" fmla="*/ 5073481 h 5513154"/>
              <a:gd name="connsiteX171" fmla="*/ 2350910 w 3879597"/>
              <a:gd name="connsiteY171" fmla="*/ 5091707 h 5513154"/>
              <a:gd name="connsiteX172" fmla="*/ 2362175 w 3879597"/>
              <a:gd name="connsiteY172" fmla="*/ 5176181 h 5513154"/>
              <a:gd name="connsiteX173" fmla="*/ 2266435 w 3879597"/>
              <a:gd name="connsiteY173" fmla="*/ 5185567 h 5513154"/>
              <a:gd name="connsiteX174" fmla="*/ 2262055 w 3879597"/>
              <a:gd name="connsiteY174" fmla="*/ 5096087 h 5513154"/>
              <a:gd name="connsiteX175" fmla="*/ 2305310 w 3879597"/>
              <a:gd name="connsiteY175" fmla="*/ 5073481 h 5513154"/>
              <a:gd name="connsiteX176" fmla="*/ 1877303 w 3879597"/>
              <a:gd name="connsiteY176" fmla="*/ 5042899 h 5513154"/>
              <a:gd name="connsiteX177" fmla="*/ 1920401 w 3879597"/>
              <a:gd name="connsiteY177" fmla="*/ 5065425 h 5513154"/>
              <a:gd name="connsiteX178" fmla="*/ 1932289 w 3879597"/>
              <a:gd name="connsiteY178" fmla="*/ 5136133 h 5513154"/>
              <a:gd name="connsiteX179" fmla="*/ 1832172 w 3879597"/>
              <a:gd name="connsiteY179" fmla="*/ 5145520 h 5513154"/>
              <a:gd name="connsiteX180" fmla="*/ 1834674 w 3879597"/>
              <a:gd name="connsiteY180" fmla="*/ 5063548 h 5513154"/>
              <a:gd name="connsiteX181" fmla="*/ 1877303 w 3879597"/>
              <a:gd name="connsiteY181" fmla="*/ 5042899 h 5513154"/>
              <a:gd name="connsiteX182" fmla="*/ 1651410 w 3879597"/>
              <a:gd name="connsiteY182" fmla="*/ 5022562 h 5513154"/>
              <a:gd name="connsiteX183" fmla="*/ 1694507 w 3879597"/>
              <a:gd name="connsiteY183" fmla="*/ 5040394 h 5513154"/>
              <a:gd name="connsiteX184" fmla="*/ 1696385 w 3879597"/>
              <a:gd name="connsiteY184" fmla="*/ 5122368 h 5513154"/>
              <a:gd name="connsiteX185" fmla="*/ 1595640 w 3879597"/>
              <a:gd name="connsiteY185" fmla="*/ 5146145 h 5513154"/>
              <a:gd name="connsiteX186" fmla="*/ 1612537 w 3879597"/>
              <a:gd name="connsiteY186" fmla="*/ 5044150 h 5513154"/>
              <a:gd name="connsiteX187" fmla="*/ 1651410 w 3879597"/>
              <a:gd name="connsiteY187" fmla="*/ 5022562 h 5513154"/>
              <a:gd name="connsiteX188" fmla="*/ 1434434 w 3879597"/>
              <a:gd name="connsiteY188" fmla="*/ 5001678 h 5513154"/>
              <a:gd name="connsiteX189" fmla="*/ 1474247 w 3879597"/>
              <a:gd name="connsiteY189" fmla="*/ 5024752 h 5513154"/>
              <a:gd name="connsiteX190" fmla="*/ 1488639 w 3879597"/>
              <a:gd name="connsiteY190" fmla="*/ 5121741 h 5513154"/>
              <a:gd name="connsiteX191" fmla="*/ 1391649 w 3879597"/>
              <a:gd name="connsiteY191" fmla="*/ 5096712 h 5513154"/>
              <a:gd name="connsiteX192" fmla="*/ 1394152 w 3879597"/>
              <a:gd name="connsiteY192" fmla="*/ 5022249 h 5513154"/>
              <a:gd name="connsiteX193" fmla="*/ 1434434 w 3879597"/>
              <a:gd name="connsiteY193" fmla="*/ 5001678 h 5513154"/>
              <a:gd name="connsiteX194" fmla="*/ 769819 w 3879597"/>
              <a:gd name="connsiteY194" fmla="*/ 4982905 h 5513154"/>
              <a:gd name="connsiteX195" fmla="*/ 804078 w 3879597"/>
              <a:gd name="connsiteY195" fmla="*/ 4985956 h 5513154"/>
              <a:gd name="connsiteX196" fmla="*/ 799071 w 3879597"/>
              <a:gd name="connsiteY196" fmla="*/ 5029757 h 5513154"/>
              <a:gd name="connsiteX197" fmla="*/ 715849 w 3879597"/>
              <a:gd name="connsiteY197" fmla="*/ 5041021 h 5513154"/>
              <a:gd name="connsiteX198" fmla="*/ 736498 w 3879597"/>
              <a:gd name="connsiteY198" fmla="*/ 4984078 h 5513154"/>
              <a:gd name="connsiteX199" fmla="*/ 769819 w 3879597"/>
              <a:gd name="connsiteY199" fmla="*/ 4982905 h 5513154"/>
              <a:gd name="connsiteX200" fmla="*/ 3879597 w 3879597"/>
              <a:gd name="connsiteY200" fmla="*/ 4978791 h 5513154"/>
              <a:gd name="connsiteX201" fmla="*/ 3879597 w 3879597"/>
              <a:gd name="connsiteY201" fmla="*/ 5120760 h 5513154"/>
              <a:gd name="connsiteX202" fmla="*/ 3863211 w 3879597"/>
              <a:gd name="connsiteY202" fmla="*/ 5118525 h 5513154"/>
              <a:gd name="connsiteX203" fmla="*/ 3837673 w 3879597"/>
              <a:gd name="connsiteY203" fmla="*/ 5104221 h 5513154"/>
              <a:gd name="connsiteX204" fmla="*/ 3832041 w 3879597"/>
              <a:gd name="connsiteY204" fmla="*/ 5000973 h 5513154"/>
              <a:gd name="connsiteX205" fmla="*/ 3855585 w 3879597"/>
              <a:gd name="connsiteY205" fmla="*/ 4984401 h 5513154"/>
              <a:gd name="connsiteX206" fmla="*/ 993756 w 3879597"/>
              <a:gd name="connsiteY206" fmla="*/ 4975005 h 5513154"/>
              <a:gd name="connsiteX207" fmla="*/ 1019959 w 3879597"/>
              <a:gd name="connsiteY207" fmla="*/ 4977196 h 5513154"/>
              <a:gd name="connsiteX208" fmla="*/ 1046240 w 3879597"/>
              <a:gd name="connsiteY208" fmla="*/ 5023500 h 5513154"/>
              <a:gd name="connsiteX209" fmla="*/ 986795 w 3879597"/>
              <a:gd name="connsiteY209" fmla="*/ 5012237 h 5513154"/>
              <a:gd name="connsiteX210" fmla="*/ 966145 w 3879597"/>
              <a:gd name="connsiteY210" fmla="*/ 4976570 h 5513154"/>
              <a:gd name="connsiteX211" fmla="*/ 993756 w 3879597"/>
              <a:gd name="connsiteY211" fmla="*/ 4975005 h 5513154"/>
              <a:gd name="connsiteX212" fmla="*/ 3665046 w 3879597"/>
              <a:gd name="connsiteY212" fmla="*/ 4956938 h 5513154"/>
              <a:gd name="connsiteX213" fmla="*/ 3713150 w 3879597"/>
              <a:gd name="connsiteY213" fmla="*/ 4980950 h 5513154"/>
              <a:gd name="connsiteX214" fmla="*/ 3708770 w 3879597"/>
              <a:gd name="connsiteY214" fmla="*/ 5079190 h 5513154"/>
              <a:gd name="connsiteX215" fmla="*/ 3606149 w 3879597"/>
              <a:gd name="connsiteY215" fmla="*/ 5072308 h 5513154"/>
              <a:gd name="connsiteX216" fmla="*/ 3615534 w 3879597"/>
              <a:gd name="connsiteY216" fmla="*/ 4974693 h 5513154"/>
              <a:gd name="connsiteX217" fmla="*/ 3665046 w 3879597"/>
              <a:gd name="connsiteY217" fmla="*/ 4956938 h 5513154"/>
              <a:gd name="connsiteX218" fmla="*/ 3429142 w 3879597"/>
              <a:gd name="connsiteY218" fmla="*/ 4945830 h 5513154"/>
              <a:gd name="connsiteX219" fmla="*/ 3477871 w 3879597"/>
              <a:gd name="connsiteY219" fmla="*/ 4967809 h 5513154"/>
              <a:gd name="connsiteX220" fmla="*/ 3477871 w 3879597"/>
              <a:gd name="connsiteY220" fmla="*/ 5064800 h 5513154"/>
              <a:gd name="connsiteX221" fmla="*/ 3375876 w 3879597"/>
              <a:gd name="connsiteY221" fmla="*/ 5062921 h 5513154"/>
              <a:gd name="connsiteX222" fmla="*/ 3380881 w 3879597"/>
              <a:gd name="connsiteY222" fmla="*/ 4966558 h 5513154"/>
              <a:gd name="connsiteX223" fmla="*/ 3429142 w 3879597"/>
              <a:gd name="connsiteY223" fmla="*/ 4945830 h 5513154"/>
              <a:gd name="connsiteX224" fmla="*/ 3219831 w 3879597"/>
              <a:gd name="connsiteY224" fmla="*/ 4936287 h 5513154"/>
              <a:gd name="connsiteX225" fmla="*/ 3267622 w 3879597"/>
              <a:gd name="connsiteY225" fmla="*/ 4959049 h 5513154"/>
              <a:gd name="connsiteX226" fmla="*/ 3263867 w 3879597"/>
              <a:gd name="connsiteY226" fmla="*/ 5056038 h 5513154"/>
              <a:gd name="connsiteX227" fmla="*/ 3166878 w 3879597"/>
              <a:gd name="connsiteY227" fmla="*/ 5052284 h 5513154"/>
              <a:gd name="connsiteX228" fmla="*/ 3170631 w 3879597"/>
              <a:gd name="connsiteY228" fmla="*/ 4955294 h 5513154"/>
              <a:gd name="connsiteX229" fmla="*/ 3219831 w 3879597"/>
              <a:gd name="connsiteY229" fmla="*/ 4936287 h 5513154"/>
              <a:gd name="connsiteX230" fmla="*/ 2997849 w 3879597"/>
              <a:gd name="connsiteY230" fmla="*/ 4914621 h 5513154"/>
              <a:gd name="connsiteX231" fmla="*/ 3042980 w 3879597"/>
              <a:gd name="connsiteY231" fmla="*/ 4935272 h 5513154"/>
              <a:gd name="connsiteX232" fmla="*/ 3043607 w 3879597"/>
              <a:gd name="connsiteY232" fmla="*/ 5031634 h 5513154"/>
              <a:gd name="connsiteX233" fmla="*/ 2946616 w 3879597"/>
              <a:gd name="connsiteY233" fmla="*/ 5029757 h 5513154"/>
              <a:gd name="connsiteX234" fmla="*/ 2952248 w 3879597"/>
              <a:gd name="connsiteY234" fmla="*/ 4933393 h 5513154"/>
              <a:gd name="connsiteX235" fmla="*/ 2997849 w 3879597"/>
              <a:gd name="connsiteY235" fmla="*/ 4914621 h 5513154"/>
              <a:gd name="connsiteX236" fmla="*/ 2778918 w 3879597"/>
              <a:gd name="connsiteY236" fmla="*/ 4894285 h 5513154"/>
              <a:gd name="connsiteX237" fmla="*/ 2825222 w 3879597"/>
              <a:gd name="connsiteY237" fmla="*/ 4919627 h 5513154"/>
              <a:gd name="connsiteX238" fmla="*/ 2818340 w 3879597"/>
              <a:gd name="connsiteY238" fmla="*/ 5010985 h 5513154"/>
              <a:gd name="connsiteX239" fmla="*/ 2727607 w 3879597"/>
              <a:gd name="connsiteY239" fmla="*/ 5008482 h 5513154"/>
              <a:gd name="connsiteX240" fmla="*/ 2728858 w 3879597"/>
              <a:gd name="connsiteY240" fmla="*/ 4912118 h 5513154"/>
              <a:gd name="connsiteX241" fmla="*/ 2778918 w 3879597"/>
              <a:gd name="connsiteY241" fmla="*/ 4894285 h 5513154"/>
              <a:gd name="connsiteX242" fmla="*/ 2554120 w 3879597"/>
              <a:gd name="connsiteY242" fmla="*/ 4873166 h 5513154"/>
              <a:gd name="connsiteX243" fmla="*/ 2598705 w 3879597"/>
              <a:gd name="connsiteY243" fmla="*/ 4894598 h 5513154"/>
              <a:gd name="connsiteX244" fmla="*/ 2594950 w 3879597"/>
              <a:gd name="connsiteY244" fmla="*/ 4989084 h 5513154"/>
              <a:gd name="connsiteX245" fmla="*/ 2508597 w 3879597"/>
              <a:gd name="connsiteY245" fmla="*/ 4987833 h 5513154"/>
              <a:gd name="connsiteX246" fmla="*/ 2508597 w 3879597"/>
              <a:gd name="connsiteY246" fmla="*/ 4892094 h 5513154"/>
              <a:gd name="connsiteX247" fmla="*/ 2554120 w 3879597"/>
              <a:gd name="connsiteY247" fmla="*/ 4873166 h 5513154"/>
              <a:gd name="connsiteX248" fmla="*/ 2333703 w 3879597"/>
              <a:gd name="connsiteY248" fmla="*/ 4851577 h 5513154"/>
              <a:gd name="connsiteX249" fmla="*/ 2379069 w 3879597"/>
              <a:gd name="connsiteY249" fmla="*/ 4873949 h 5513154"/>
              <a:gd name="connsiteX250" fmla="*/ 2373437 w 3879597"/>
              <a:gd name="connsiteY250" fmla="*/ 4963429 h 5513154"/>
              <a:gd name="connsiteX251" fmla="*/ 2283957 w 3879597"/>
              <a:gd name="connsiteY251" fmla="*/ 4959049 h 5513154"/>
              <a:gd name="connsiteX252" fmla="*/ 2288337 w 3879597"/>
              <a:gd name="connsiteY252" fmla="*/ 4869567 h 5513154"/>
              <a:gd name="connsiteX253" fmla="*/ 2333703 w 3879597"/>
              <a:gd name="connsiteY253" fmla="*/ 4851577 h 5513154"/>
              <a:gd name="connsiteX254" fmla="*/ 2108827 w 3879597"/>
              <a:gd name="connsiteY254" fmla="*/ 4840784 h 5513154"/>
              <a:gd name="connsiteX255" fmla="*/ 2150047 w 3879597"/>
              <a:gd name="connsiteY255" fmla="*/ 4850170 h 5513154"/>
              <a:gd name="connsiteX256" fmla="*/ 2160059 w 3879597"/>
              <a:gd name="connsiteY256" fmla="*/ 4934645 h 5513154"/>
              <a:gd name="connsiteX257" fmla="*/ 2064322 w 3879597"/>
              <a:gd name="connsiteY257" fmla="*/ 4937773 h 5513154"/>
              <a:gd name="connsiteX258" fmla="*/ 2068075 w 3879597"/>
              <a:gd name="connsiteY258" fmla="*/ 4850170 h 5513154"/>
              <a:gd name="connsiteX259" fmla="*/ 2108827 w 3879597"/>
              <a:gd name="connsiteY259" fmla="*/ 4840784 h 5513154"/>
              <a:gd name="connsiteX260" fmla="*/ 1897639 w 3879597"/>
              <a:gd name="connsiteY260" fmla="*/ 4832258 h 5513154"/>
              <a:gd name="connsiteX261" fmla="*/ 1939173 w 3879597"/>
              <a:gd name="connsiteY261" fmla="*/ 4840158 h 5513154"/>
              <a:gd name="connsiteX262" fmla="*/ 1939799 w 3879597"/>
              <a:gd name="connsiteY262" fmla="*/ 4926510 h 5513154"/>
              <a:gd name="connsiteX263" fmla="*/ 1869716 w 3879597"/>
              <a:gd name="connsiteY263" fmla="*/ 4941529 h 5513154"/>
              <a:gd name="connsiteX264" fmla="*/ 1856574 w 3879597"/>
              <a:gd name="connsiteY264" fmla="*/ 4840783 h 5513154"/>
              <a:gd name="connsiteX265" fmla="*/ 1897639 w 3879597"/>
              <a:gd name="connsiteY265" fmla="*/ 4832258 h 5513154"/>
              <a:gd name="connsiteX266" fmla="*/ 1680038 w 3879597"/>
              <a:gd name="connsiteY266" fmla="*/ 4800111 h 5513154"/>
              <a:gd name="connsiteX267" fmla="*/ 1718286 w 3879597"/>
              <a:gd name="connsiteY267" fmla="*/ 4820760 h 5513154"/>
              <a:gd name="connsiteX268" fmla="*/ 1738310 w 3879597"/>
              <a:gd name="connsiteY268" fmla="*/ 4921505 h 5513154"/>
              <a:gd name="connsiteX269" fmla="*/ 1636314 w 3879597"/>
              <a:gd name="connsiteY269" fmla="*/ 4905235 h 5513154"/>
              <a:gd name="connsiteX270" fmla="*/ 1635689 w 3879597"/>
              <a:gd name="connsiteY270" fmla="*/ 4817006 h 5513154"/>
              <a:gd name="connsiteX271" fmla="*/ 1680038 w 3879597"/>
              <a:gd name="connsiteY271" fmla="*/ 4800111 h 5513154"/>
              <a:gd name="connsiteX272" fmla="*/ 1457352 w 3879597"/>
              <a:gd name="connsiteY272" fmla="*/ 4779070 h 5513154"/>
              <a:gd name="connsiteX273" fmla="*/ 1496148 w 3879597"/>
              <a:gd name="connsiteY273" fmla="*/ 4801987 h 5513154"/>
              <a:gd name="connsiteX274" fmla="*/ 1495521 w 3879597"/>
              <a:gd name="connsiteY274" fmla="*/ 4876451 h 5513154"/>
              <a:gd name="connsiteX275" fmla="*/ 1417304 w 3879597"/>
              <a:gd name="connsiteY275" fmla="*/ 4895849 h 5513154"/>
              <a:gd name="connsiteX276" fmla="*/ 1399159 w 3879597"/>
              <a:gd name="connsiteY276" fmla="*/ 4878329 h 5513154"/>
              <a:gd name="connsiteX277" fmla="*/ 1416679 w 3879597"/>
              <a:gd name="connsiteY277" fmla="*/ 4798859 h 5513154"/>
              <a:gd name="connsiteX278" fmla="*/ 1457352 w 3879597"/>
              <a:gd name="connsiteY278" fmla="*/ 4779070 h 5513154"/>
              <a:gd name="connsiteX279" fmla="*/ 1236153 w 3879597"/>
              <a:gd name="connsiteY279" fmla="*/ 4770387 h 5513154"/>
              <a:gd name="connsiteX280" fmla="*/ 1272133 w 3879597"/>
              <a:gd name="connsiteY280" fmla="*/ 4782590 h 5513154"/>
              <a:gd name="connsiteX281" fmla="*/ 1288402 w 3879597"/>
              <a:gd name="connsiteY281" fmla="*/ 4873949 h 5513154"/>
              <a:gd name="connsiteX282" fmla="*/ 1195793 w 3879597"/>
              <a:gd name="connsiteY282" fmla="*/ 4856427 h 5513154"/>
              <a:gd name="connsiteX283" fmla="*/ 1198295 w 3879597"/>
              <a:gd name="connsiteY283" fmla="*/ 4776958 h 5513154"/>
              <a:gd name="connsiteX284" fmla="*/ 1236153 w 3879597"/>
              <a:gd name="connsiteY284" fmla="*/ 4770387 h 5513154"/>
              <a:gd name="connsiteX285" fmla="*/ 3879597 w 3879597"/>
              <a:gd name="connsiteY285" fmla="*/ 4769552 h 5513154"/>
              <a:gd name="connsiteX286" fmla="*/ 3879597 w 3879597"/>
              <a:gd name="connsiteY286" fmla="*/ 4908716 h 5513154"/>
              <a:gd name="connsiteX287" fmla="*/ 3869420 w 3879597"/>
              <a:gd name="connsiteY287" fmla="*/ 4907386 h 5513154"/>
              <a:gd name="connsiteX288" fmla="*/ 3844556 w 3879597"/>
              <a:gd name="connsiteY288" fmla="*/ 4892094 h 5513154"/>
              <a:gd name="connsiteX289" fmla="*/ 3838299 w 3879597"/>
              <a:gd name="connsiteY289" fmla="*/ 4793227 h 5513154"/>
              <a:gd name="connsiteX290" fmla="*/ 3860728 w 3879597"/>
              <a:gd name="connsiteY290" fmla="*/ 4774484 h 5513154"/>
              <a:gd name="connsiteX291" fmla="*/ 1003533 w 3879597"/>
              <a:gd name="connsiteY291" fmla="*/ 4766555 h 5513154"/>
              <a:gd name="connsiteX292" fmla="*/ 1034976 w 3879597"/>
              <a:gd name="connsiteY292" fmla="*/ 4768823 h 5513154"/>
              <a:gd name="connsiteX293" fmla="*/ 1025591 w 3879597"/>
              <a:gd name="connsiteY293" fmla="*/ 4823888 h 5513154"/>
              <a:gd name="connsiteX294" fmla="*/ 963641 w 3879597"/>
              <a:gd name="connsiteY294" fmla="*/ 4798859 h 5513154"/>
              <a:gd name="connsiteX295" fmla="*/ 973028 w 3879597"/>
              <a:gd name="connsiteY295" fmla="*/ 4767572 h 5513154"/>
              <a:gd name="connsiteX296" fmla="*/ 1003533 w 3879597"/>
              <a:gd name="connsiteY296" fmla="*/ 4766555 h 5513154"/>
              <a:gd name="connsiteX297" fmla="*/ 3672555 w 3879597"/>
              <a:gd name="connsiteY297" fmla="*/ 4744420 h 5513154"/>
              <a:gd name="connsiteX298" fmla="*/ 3725039 w 3879597"/>
              <a:gd name="connsiteY298" fmla="*/ 4766320 h 5513154"/>
              <a:gd name="connsiteX299" fmla="*/ 3721285 w 3879597"/>
              <a:gd name="connsiteY299" fmla="*/ 4870819 h 5513154"/>
              <a:gd name="connsiteX300" fmla="*/ 3616786 w 3879597"/>
              <a:gd name="connsiteY300" fmla="*/ 4864562 h 5513154"/>
              <a:gd name="connsiteX301" fmla="*/ 3620541 w 3879597"/>
              <a:gd name="connsiteY301" fmla="*/ 4765695 h 5513154"/>
              <a:gd name="connsiteX302" fmla="*/ 3672555 w 3879597"/>
              <a:gd name="connsiteY302" fmla="*/ 4744420 h 5513154"/>
              <a:gd name="connsiteX303" fmla="*/ 3446193 w 3879597"/>
              <a:gd name="connsiteY303" fmla="*/ 4722988 h 5513154"/>
              <a:gd name="connsiteX304" fmla="*/ 3500397 w 3879597"/>
              <a:gd name="connsiteY304" fmla="*/ 4742543 h 5513154"/>
              <a:gd name="connsiteX305" fmla="*/ 3499772 w 3879597"/>
              <a:gd name="connsiteY305" fmla="*/ 4847667 h 5513154"/>
              <a:gd name="connsiteX306" fmla="*/ 3398403 w 3879597"/>
              <a:gd name="connsiteY306" fmla="*/ 4845790 h 5513154"/>
              <a:gd name="connsiteX307" fmla="*/ 3395273 w 3879597"/>
              <a:gd name="connsiteY307" fmla="*/ 4747548 h 5513154"/>
              <a:gd name="connsiteX308" fmla="*/ 3446193 w 3879597"/>
              <a:gd name="connsiteY308" fmla="*/ 4722988 h 5513154"/>
              <a:gd name="connsiteX309" fmla="*/ 349007 w 3879597"/>
              <a:gd name="connsiteY309" fmla="*/ 4714384 h 5513154"/>
              <a:gd name="connsiteX310" fmla="*/ 381702 w 3879597"/>
              <a:gd name="connsiteY310" fmla="*/ 4723769 h 5513154"/>
              <a:gd name="connsiteX311" fmla="*/ 391089 w 3879597"/>
              <a:gd name="connsiteY311" fmla="*/ 4799484 h 5513154"/>
              <a:gd name="connsiteX312" fmla="*/ 312245 w 3879597"/>
              <a:gd name="connsiteY312" fmla="*/ 4778210 h 5513154"/>
              <a:gd name="connsiteX313" fmla="*/ 315374 w 3879597"/>
              <a:gd name="connsiteY313" fmla="*/ 4720016 h 5513154"/>
              <a:gd name="connsiteX314" fmla="*/ 349007 w 3879597"/>
              <a:gd name="connsiteY314" fmla="*/ 4714384 h 5513154"/>
              <a:gd name="connsiteX315" fmla="*/ 3241184 w 3879597"/>
              <a:gd name="connsiteY315" fmla="*/ 4711568 h 5513154"/>
              <a:gd name="connsiteX316" fmla="*/ 3289522 w 3879597"/>
              <a:gd name="connsiteY316" fmla="*/ 4733156 h 5513154"/>
              <a:gd name="connsiteX317" fmla="*/ 3287646 w 3879597"/>
              <a:gd name="connsiteY317" fmla="*/ 4836403 h 5513154"/>
              <a:gd name="connsiteX318" fmla="*/ 3190030 w 3879597"/>
              <a:gd name="connsiteY318" fmla="*/ 4834526 h 5513154"/>
              <a:gd name="connsiteX319" fmla="*/ 3191907 w 3879597"/>
              <a:gd name="connsiteY319" fmla="*/ 4731279 h 5513154"/>
              <a:gd name="connsiteX320" fmla="*/ 3241184 w 3879597"/>
              <a:gd name="connsiteY320" fmla="*/ 4711568 h 5513154"/>
              <a:gd name="connsiteX321" fmla="*/ 3015057 w 3879597"/>
              <a:gd name="connsiteY321" fmla="*/ 4692796 h 5513154"/>
              <a:gd name="connsiteX322" fmla="*/ 3064256 w 3879597"/>
              <a:gd name="connsiteY322" fmla="*/ 4711255 h 5513154"/>
              <a:gd name="connsiteX323" fmla="*/ 3068636 w 3879597"/>
              <a:gd name="connsiteY323" fmla="*/ 4808244 h 5513154"/>
              <a:gd name="connsiteX324" fmla="*/ 2971647 w 3879597"/>
              <a:gd name="connsiteY324" fmla="*/ 4812626 h 5513154"/>
              <a:gd name="connsiteX325" fmla="*/ 2967265 w 3879597"/>
              <a:gd name="connsiteY325" fmla="*/ 4715635 h 5513154"/>
              <a:gd name="connsiteX326" fmla="*/ 3015057 w 3879597"/>
              <a:gd name="connsiteY326" fmla="*/ 4692796 h 5513154"/>
              <a:gd name="connsiteX327" fmla="*/ 2799019 w 3879597"/>
              <a:gd name="connsiteY327" fmla="*/ 4671130 h 5513154"/>
              <a:gd name="connsiteX328" fmla="*/ 2843369 w 3879597"/>
              <a:gd name="connsiteY328" fmla="*/ 4692483 h 5513154"/>
              <a:gd name="connsiteX329" fmla="*/ 2842744 w 3879597"/>
              <a:gd name="connsiteY329" fmla="*/ 4788222 h 5513154"/>
              <a:gd name="connsiteX330" fmla="*/ 2746379 w 3879597"/>
              <a:gd name="connsiteY330" fmla="*/ 4784467 h 5513154"/>
              <a:gd name="connsiteX331" fmla="*/ 2753262 w 3879597"/>
              <a:gd name="connsiteY331" fmla="*/ 4688728 h 5513154"/>
              <a:gd name="connsiteX332" fmla="*/ 2799019 w 3879597"/>
              <a:gd name="connsiteY332" fmla="*/ 4671130 h 5513154"/>
              <a:gd name="connsiteX333" fmla="*/ 2576256 w 3879597"/>
              <a:gd name="connsiteY333" fmla="*/ 4649776 h 5513154"/>
              <a:gd name="connsiteX334" fmla="*/ 2620606 w 3879597"/>
              <a:gd name="connsiteY334" fmla="*/ 4671208 h 5513154"/>
              <a:gd name="connsiteX335" fmla="*/ 2618102 w 3879597"/>
              <a:gd name="connsiteY335" fmla="*/ 4766320 h 5513154"/>
              <a:gd name="connsiteX336" fmla="*/ 2531749 w 3879597"/>
              <a:gd name="connsiteY336" fmla="*/ 4768823 h 5513154"/>
              <a:gd name="connsiteX337" fmla="*/ 2530499 w 3879597"/>
              <a:gd name="connsiteY337" fmla="*/ 4668705 h 5513154"/>
              <a:gd name="connsiteX338" fmla="*/ 2576256 w 3879597"/>
              <a:gd name="connsiteY338" fmla="*/ 4649776 h 5513154"/>
              <a:gd name="connsiteX339" fmla="*/ 2355682 w 3879597"/>
              <a:gd name="connsiteY339" fmla="*/ 4629440 h 5513154"/>
              <a:gd name="connsiteX340" fmla="*/ 2399719 w 3879597"/>
              <a:gd name="connsiteY340" fmla="*/ 4651184 h 5513154"/>
              <a:gd name="connsiteX341" fmla="*/ 2394713 w 3879597"/>
              <a:gd name="connsiteY341" fmla="*/ 4745046 h 5513154"/>
              <a:gd name="connsiteX342" fmla="*/ 2309611 w 3879597"/>
              <a:gd name="connsiteY342" fmla="*/ 4743168 h 5513154"/>
              <a:gd name="connsiteX343" fmla="*/ 2310237 w 3879597"/>
              <a:gd name="connsiteY343" fmla="*/ 4648055 h 5513154"/>
              <a:gd name="connsiteX344" fmla="*/ 2355682 w 3879597"/>
              <a:gd name="connsiteY344" fmla="*/ 4629440 h 5513154"/>
              <a:gd name="connsiteX345" fmla="*/ 2128929 w 3879597"/>
              <a:gd name="connsiteY345" fmla="*/ 4608242 h 5513154"/>
              <a:gd name="connsiteX346" fmla="*/ 2175077 w 3879597"/>
              <a:gd name="connsiteY346" fmla="*/ 4626155 h 5513154"/>
              <a:gd name="connsiteX347" fmla="*/ 2176329 w 3879597"/>
              <a:gd name="connsiteY347" fmla="*/ 4716262 h 5513154"/>
              <a:gd name="connsiteX348" fmla="*/ 2088099 w 3879597"/>
              <a:gd name="connsiteY348" fmla="*/ 4718139 h 5513154"/>
              <a:gd name="connsiteX349" fmla="*/ 2085596 w 3879597"/>
              <a:gd name="connsiteY349" fmla="*/ 4629283 h 5513154"/>
              <a:gd name="connsiteX350" fmla="*/ 2128929 w 3879597"/>
              <a:gd name="connsiteY350" fmla="*/ 4608242 h 5513154"/>
              <a:gd name="connsiteX351" fmla="*/ 1910389 w 3879597"/>
              <a:gd name="connsiteY351" fmla="*/ 4597057 h 5513154"/>
              <a:gd name="connsiteX352" fmla="*/ 1951061 w 3879597"/>
              <a:gd name="connsiteY352" fmla="*/ 4607383 h 5513154"/>
              <a:gd name="connsiteX353" fmla="*/ 1954191 w 3879597"/>
              <a:gd name="connsiteY353" fmla="*/ 4695612 h 5513154"/>
              <a:gd name="connsiteX354" fmla="*/ 1864084 w 3879597"/>
              <a:gd name="connsiteY354" fmla="*/ 4693108 h 5513154"/>
              <a:gd name="connsiteX355" fmla="*/ 1869716 w 3879597"/>
              <a:gd name="connsiteY355" fmla="*/ 4605505 h 5513154"/>
              <a:gd name="connsiteX356" fmla="*/ 1910389 w 3879597"/>
              <a:gd name="connsiteY356" fmla="*/ 4597057 h 5513154"/>
              <a:gd name="connsiteX357" fmla="*/ 1762087 w 3879597"/>
              <a:gd name="connsiteY357" fmla="*/ 4581101 h 5513154"/>
              <a:gd name="connsiteX358" fmla="*/ 1739561 w 3879597"/>
              <a:gd name="connsiteY358" fmla="*/ 4682471 h 5513154"/>
              <a:gd name="connsiteX359" fmla="*/ 1651331 w 3879597"/>
              <a:gd name="connsiteY359" fmla="*/ 4678091 h 5513154"/>
              <a:gd name="connsiteX360" fmla="*/ 1659466 w 3879597"/>
              <a:gd name="connsiteY360" fmla="*/ 4595493 h 5513154"/>
              <a:gd name="connsiteX361" fmla="*/ 1762087 w 3879597"/>
              <a:gd name="connsiteY361" fmla="*/ 4581101 h 5513154"/>
              <a:gd name="connsiteX362" fmla="*/ 1459386 w 3879597"/>
              <a:gd name="connsiteY362" fmla="*/ 4567570 h 5513154"/>
              <a:gd name="connsiteX363" fmla="*/ 1501780 w 3879597"/>
              <a:gd name="connsiteY363" fmla="*/ 4584231 h 5513154"/>
              <a:gd name="connsiteX364" fmla="*/ 1524932 w 3879597"/>
              <a:gd name="connsiteY364" fmla="*/ 4663699 h 5513154"/>
              <a:gd name="connsiteX365" fmla="*/ 1508037 w 3879597"/>
              <a:gd name="connsiteY365" fmla="*/ 4683096 h 5513154"/>
              <a:gd name="connsiteX366" fmla="*/ 1427943 w 3879597"/>
              <a:gd name="connsiteY366" fmla="*/ 4668705 h 5513154"/>
              <a:gd name="connsiteX367" fmla="*/ 1421685 w 3879597"/>
              <a:gd name="connsiteY367" fmla="*/ 4593616 h 5513154"/>
              <a:gd name="connsiteX368" fmla="*/ 1459386 w 3879597"/>
              <a:gd name="connsiteY368" fmla="*/ 4567570 h 5513154"/>
              <a:gd name="connsiteX369" fmla="*/ 3879597 w 3879597"/>
              <a:gd name="connsiteY369" fmla="*/ 4555118 h 5513154"/>
              <a:gd name="connsiteX370" fmla="*/ 3879597 w 3879597"/>
              <a:gd name="connsiteY370" fmla="*/ 4680458 h 5513154"/>
              <a:gd name="connsiteX371" fmla="*/ 3862076 w 3879597"/>
              <a:gd name="connsiteY371" fmla="*/ 4668705 h 5513154"/>
              <a:gd name="connsiteX372" fmla="*/ 3865205 w 3879597"/>
              <a:gd name="connsiteY372" fmla="*/ 4563580 h 5513154"/>
              <a:gd name="connsiteX373" fmla="*/ 1305297 w 3879597"/>
              <a:gd name="connsiteY373" fmla="*/ 4552317 h 5513154"/>
              <a:gd name="connsiteX374" fmla="*/ 1278390 w 3879597"/>
              <a:gd name="connsiteY374" fmla="*/ 4648055 h 5513154"/>
              <a:gd name="connsiteX375" fmla="*/ 1204553 w 3879597"/>
              <a:gd name="connsiteY375" fmla="*/ 4644301 h 5513154"/>
              <a:gd name="connsiteX376" fmla="*/ 1208933 w 3879597"/>
              <a:gd name="connsiteY376" fmla="*/ 4564832 h 5513154"/>
              <a:gd name="connsiteX377" fmla="*/ 1305297 w 3879597"/>
              <a:gd name="connsiteY377" fmla="*/ 4552317 h 5513154"/>
              <a:gd name="connsiteX378" fmla="*/ 1080030 w 3879597"/>
              <a:gd name="connsiteY378" fmla="*/ 4545434 h 5513154"/>
              <a:gd name="connsiteX379" fmla="*/ 1062510 w 3879597"/>
              <a:gd name="connsiteY379" fmla="*/ 4616768 h 5513154"/>
              <a:gd name="connsiteX380" fmla="*/ 1024339 w 3879597"/>
              <a:gd name="connsiteY380" fmla="*/ 4629283 h 5513154"/>
              <a:gd name="connsiteX381" fmla="*/ 1035601 w 3879597"/>
              <a:gd name="connsiteY381" fmla="*/ 4572966 h 5513154"/>
              <a:gd name="connsiteX382" fmla="*/ 1080030 w 3879597"/>
              <a:gd name="connsiteY382" fmla="*/ 4545434 h 5513154"/>
              <a:gd name="connsiteX383" fmla="*/ 3696411 w 3879597"/>
              <a:gd name="connsiteY383" fmla="*/ 4522673 h 5513154"/>
              <a:gd name="connsiteX384" fmla="*/ 3748817 w 3879597"/>
              <a:gd name="connsiteY384" fmla="*/ 4544182 h 5513154"/>
              <a:gd name="connsiteX385" fmla="*/ 3745689 w 3879597"/>
              <a:gd name="connsiteY385" fmla="*/ 4649932 h 5513154"/>
              <a:gd name="connsiteX386" fmla="*/ 3639938 w 3879597"/>
              <a:gd name="connsiteY386" fmla="*/ 4646804 h 5513154"/>
              <a:gd name="connsiteX387" fmla="*/ 3643067 w 3879597"/>
              <a:gd name="connsiteY387" fmla="*/ 4541053 h 5513154"/>
              <a:gd name="connsiteX388" fmla="*/ 3696411 w 3879597"/>
              <a:gd name="connsiteY388" fmla="*/ 4522673 h 5513154"/>
              <a:gd name="connsiteX389" fmla="*/ 558474 w 3879597"/>
              <a:gd name="connsiteY389" fmla="*/ 4509688 h 5513154"/>
              <a:gd name="connsiteX390" fmla="*/ 571301 w 3879597"/>
              <a:gd name="connsiteY390" fmla="*/ 4511018 h 5513154"/>
              <a:gd name="connsiteX391" fmla="*/ 615104 w 3879597"/>
              <a:gd name="connsiteY391" fmla="*/ 4597996 h 5513154"/>
              <a:gd name="connsiteX392" fmla="*/ 546272 w 3879597"/>
              <a:gd name="connsiteY392" fmla="*/ 4572341 h 5513154"/>
              <a:gd name="connsiteX393" fmla="*/ 540015 w 3879597"/>
              <a:gd name="connsiteY393" fmla="*/ 4511644 h 5513154"/>
              <a:gd name="connsiteX394" fmla="*/ 558474 w 3879597"/>
              <a:gd name="connsiteY394" fmla="*/ 4509688 h 5513154"/>
              <a:gd name="connsiteX395" fmla="*/ 3470284 w 3879597"/>
              <a:gd name="connsiteY395" fmla="*/ 4500224 h 5513154"/>
              <a:gd name="connsiteX396" fmla="*/ 3523551 w 3879597"/>
              <a:gd name="connsiteY396" fmla="*/ 4519153 h 5513154"/>
              <a:gd name="connsiteX397" fmla="*/ 3526054 w 3879597"/>
              <a:gd name="connsiteY397" fmla="*/ 4624277 h 5513154"/>
              <a:gd name="connsiteX398" fmla="*/ 3420928 w 3879597"/>
              <a:gd name="connsiteY398" fmla="*/ 4626780 h 5513154"/>
              <a:gd name="connsiteX399" fmla="*/ 3418425 w 3879597"/>
              <a:gd name="connsiteY399" fmla="*/ 4521656 h 5513154"/>
              <a:gd name="connsiteX400" fmla="*/ 3470284 w 3879597"/>
              <a:gd name="connsiteY400" fmla="*/ 4500224 h 5513154"/>
              <a:gd name="connsiteX401" fmla="*/ 370909 w 3879597"/>
              <a:gd name="connsiteY401" fmla="*/ 4488804 h 5513154"/>
              <a:gd name="connsiteX402" fmla="*/ 397972 w 3879597"/>
              <a:gd name="connsiteY402" fmla="*/ 4496626 h 5513154"/>
              <a:gd name="connsiteX403" fmla="*/ 396720 w 3879597"/>
              <a:gd name="connsiteY403" fmla="*/ 4562954 h 5513154"/>
              <a:gd name="connsiteX404" fmla="*/ 320380 w 3879597"/>
              <a:gd name="connsiteY404" fmla="*/ 4576721 h 5513154"/>
              <a:gd name="connsiteX405" fmla="*/ 339152 w 3879597"/>
              <a:gd name="connsiteY405" fmla="*/ 4496000 h 5513154"/>
              <a:gd name="connsiteX406" fmla="*/ 370909 w 3879597"/>
              <a:gd name="connsiteY406" fmla="*/ 4488804 h 5513154"/>
              <a:gd name="connsiteX407" fmla="*/ 3253543 w 3879597"/>
              <a:gd name="connsiteY407" fmla="*/ 4477932 h 5513154"/>
              <a:gd name="connsiteX408" fmla="*/ 3302038 w 3879597"/>
              <a:gd name="connsiteY408" fmla="*/ 4499754 h 5513154"/>
              <a:gd name="connsiteX409" fmla="*/ 3300786 w 3879597"/>
              <a:gd name="connsiteY409" fmla="*/ 4604253 h 5513154"/>
              <a:gd name="connsiteX410" fmla="*/ 3196287 w 3879597"/>
              <a:gd name="connsiteY410" fmla="*/ 4600498 h 5513154"/>
              <a:gd name="connsiteX411" fmla="*/ 3203170 w 3879597"/>
              <a:gd name="connsiteY411" fmla="*/ 4496000 h 5513154"/>
              <a:gd name="connsiteX412" fmla="*/ 3253543 w 3879597"/>
              <a:gd name="connsiteY412" fmla="*/ 4477932 h 5513154"/>
              <a:gd name="connsiteX413" fmla="*/ 169341 w 3879597"/>
              <a:gd name="connsiteY413" fmla="*/ 4475194 h 5513154"/>
              <a:gd name="connsiteX414" fmla="*/ 181464 w 3879597"/>
              <a:gd name="connsiteY414" fmla="*/ 4479105 h 5513154"/>
              <a:gd name="connsiteX415" fmla="*/ 190851 w 3879597"/>
              <a:gd name="connsiteY415" fmla="*/ 4527288 h 5513154"/>
              <a:gd name="connsiteX416" fmla="*/ 152680 w 3879597"/>
              <a:gd name="connsiteY416" fmla="*/ 4511018 h 5513154"/>
              <a:gd name="connsiteX417" fmla="*/ 157687 w 3879597"/>
              <a:gd name="connsiteY417" fmla="*/ 4475977 h 5513154"/>
              <a:gd name="connsiteX418" fmla="*/ 169341 w 3879597"/>
              <a:gd name="connsiteY418" fmla="*/ 4475194 h 5513154"/>
              <a:gd name="connsiteX419" fmla="*/ 3040791 w 3879597"/>
              <a:gd name="connsiteY419" fmla="*/ 4469093 h 5513154"/>
              <a:gd name="connsiteX420" fmla="*/ 3092414 w 3879597"/>
              <a:gd name="connsiteY420" fmla="*/ 4492246 h 5513154"/>
              <a:gd name="connsiteX421" fmla="*/ 3091163 w 3879597"/>
              <a:gd name="connsiteY421" fmla="*/ 4589861 h 5513154"/>
              <a:gd name="connsiteX422" fmla="*/ 2987915 w 3879597"/>
              <a:gd name="connsiteY422" fmla="*/ 4588611 h 5513154"/>
              <a:gd name="connsiteX423" fmla="*/ 2989167 w 3879597"/>
              <a:gd name="connsiteY423" fmla="*/ 4490994 h 5513154"/>
              <a:gd name="connsiteX424" fmla="*/ 3040791 w 3879597"/>
              <a:gd name="connsiteY424" fmla="*/ 4469093 h 5513154"/>
              <a:gd name="connsiteX425" fmla="*/ 2821311 w 3879597"/>
              <a:gd name="connsiteY425" fmla="*/ 4448914 h 5513154"/>
              <a:gd name="connsiteX426" fmla="*/ 2869025 w 3879597"/>
              <a:gd name="connsiteY426" fmla="*/ 4472222 h 5513154"/>
              <a:gd name="connsiteX427" fmla="*/ 2864644 w 3879597"/>
              <a:gd name="connsiteY427" fmla="*/ 4568586 h 5513154"/>
              <a:gd name="connsiteX428" fmla="*/ 2768281 w 3879597"/>
              <a:gd name="connsiteY428" fmla="*/ 4564206 h 5513154"/>
              <a:gd name="connsiteX429" fmla="*/ 2772661 w 3879597"/>
              <a:gd name="connsiteY429" fmla="*/ 4467842 h 5513154"/>
              <a:gd name="connsiteX430" fmla="*/ 2821311 w 3879597"/>
              <a:gd name="connsiteY430" fmla="*/ 4448914 h 5513154"/>
              <a:gd name="connsiteX431" fmla="*/ 2597922 w 3879597"/>
              <a:gd name="connsiteY431" fmla="*/ 4428420 h 5513154"/>
              <a:gd name="connsiteX432" fmla="*/ 2645009 w 3879597"/>
              <a:gd name="connsiteY432" fmla="*/ 4450946 h 5513154"/>
              <a:gd name="connsiteX433" fmla="*/ 2645635 w 3879597"/>
              <a:gd name="connsiteY433" fmla="*/ 4540428 h 5513154"/>
              <a:gd name="connsiteX434" fmla="*/ 2550521 w 3879597"/>
              <a:gd name="connsiteY434" fmla="*/ 4544182 h 5513154"/>
              <a:gd name="connsiteX435" fmla="*/ 2549896 w 3879597"/>
              <a:gd name="connsiteY435" fmla="*/ 4449070 h 5513154"/>
              <a:gd name="connsiteX436" fmla="*/ 2597922 w 3879597"/>
              <a:gd name="connsiteY436" fmla="*/ 4428420 h 5513154"/>
              <a:gd name="connsiteX437" fmla="*/ 2376410 w 3879597"/>
              <a:gd name="connsiteY437" fmla="*/ 4406988 h 5513154"/>
              <a:gd name="connsiteX438" fmla="*/ 2420993 w 3879597"/>
              <a:gd name="connsiteY438" fmla="*/ 4428419 h 5513154"/>
              <a:gd name="connsiteX439" fmla="*/ 2417240 w 3879597"/>
              <a:gd name="connsiteY439" fmla="*/ 4522908 h 5513154"/>
              <a:gd name="connsiteX440" fmla="*/ 2330886 w 3879597"/>
              <a:gd name="connsiteY440" fmla="*/ 4521656 h 5513154"/>
              <a:gd name="connsiteX441" fmla="*/ 2330886 w 3879597"/>
              <a:gd name="connsiteY441" fmla="*/ 4425917 h 5513154"/>
              <a:gd name="connsiteX442" fmla="*/ 2376410 w 3879597"/>
              <a:gd name="connsiteY442" fmla="*/ 4406988 h 5513154"/>
              <a:gd name="connsiteX443" fmla="*/ 2156306 w 3879597"/>
              <a:gd name="connsiteY443" fmla="*/ 4385713 h 5513154"/>
              <a:gd name="connsiteX444" fmla="*/ 2200107 w 3879597"/>
              <a:gd name="connsiteY444" fmla="*/ 4409022 h 5513154"/>
              <a:gd name="connsiteX445" fmla="*/ 2199482 w 3879597"/>
              <a:gd name="connsiteY445" fmla="*/ 4497252 h 5513154"/>
              <a:gd name="connsiteX446" fmla="*/ 2106246 w 3879597"/>
              <a:gd name="connsiteY446" fmla="*/ 4494124 h 5513154"/>
              <a:gd name="connsiteX447" fmla="*/ 2110626 w 3879597"/>
              <a:gd name="connsiteY447" fmla="*/ 4404642 h 5513154"/>
              <a:gd name="connsiteX448" fmla="*/ 2156306 w 3879597"/>
              <a:gd name="connsiteY448" fmla="*/ 4385713 h 5513154"/>
              <a:gd name="connsiteX449" fmla="*/ 1929865 w 3879597"/>
              <a:gd name="connsiteY449" fmla="*/ 4375858 h 5513154"/>
              <a:gd name="connsiteX450" fmla="*/ 1971085 w 3879597"/>
              <a:gd name="connsiteY450" fmla="*/ 4383993 h 5513154"/>
              <a:gd name="connsiteX451" fmla="*/ 1978595 w 3879597"/>
              <a:gd name="connsiteY451" fmla="*/ 4472222 h 5513154"/>
              <a:gd name="connsiteX452" fmla="*/ 1888488 w 3879597"/>
              <a:gd name="connsiteY452" fmla="*/ 4474100 h 5513154"/>
              <a:gd name="connsiteX453" fmla="*/ 1889113 w 3879597"/>
              <a:gd name="connsiteY453" fmla="*/ 4386495 h 5513154"/>
              <a:gd name="connsiteX454" fmla="*/ 1929865 w 3879597"/>
              <a:gd name="connsiteY454" fmla="*/ 4375858 h 5513154"/>
              <a:gd name="connsiteX455" fmla="*/ 1711794 w 3879597"/>
              <a:gd name="connsiteY455" fmla="*/ 4368036 h 5513154"/>
              <a:gd name="connsiteX456" fmla="*/ 1753327 w 3879597"/>
              <a:gd name="connsiteY456" fmla="*/ 4388373 h 5513154"/>
              <a:gd name="connsiteX457" fmla="*/ 1772726 w 3879597"/>
              <a:gd name="connsiteY457" fmla="*/ 4488492 h 5513154"/>
              <a:gd name="connsiteX458" fmla="*/ 1671355 w 3879597"/>
              <a:gd name="connsiteY458" fmla="*/ 4475350 h 5513154"/>
              <a:gd name="connsiteX459" fmla="*/ 1665098 w 3879597"/>
              <a:gd name="connsiteY459" fmla="*/ 4387121 h 5513154"/>
              <a:gd name="connsiteX460" fmla="*/ 1711794 w 3879597"/>
              <a:gd name="connsiteY460" fmla="*/ 4368036 h 5513154"/>
              <a:gd name="connsiteX461" fmla="*/ 1310929 w 3879597"/>
              <a:gd name="connsiteY461" fmla="*/ 4351454 h 5513154"/>
              <a:gd name="connsiteX462" fmla="*/ 1321566 w 3879597"/>
              <a:gd name="connsiteY462" fmla="*/ 4437806 h 5513154"/>
              <a:gd name="connsiteX463" fmla="*/ 1232711 w 3879597"/>
              <a:gd name="connsiteY463" fmla="*/ 4427794 h 5513154"/>
              <a:gd name="connsiteX464" fmla="*/ 1215190 w 3879597"/>
              <a:gd name="connsiteY464" fmla="*/ 4367098 h 5513154"/>
              <a:gd name="connsiteX465" fmla="*/ 1310929 w 3879597"/>
              <a:gd name="connsiteY465" fmla="*/ 4351454 h 5513154"/>
              <a:gd name="connsiteX466" fmla="*/ 3879597 w 3879597"/>
              <a:gd name="connsiteY466" fmla="*/ 4349620 h 5513154"/>
              <a:gd name="connsiteX467" fmla="*/ 3879597 w 3879597"/>
              <a:gd name="connsiteY467" fmla="*/ 4441393 h 5513154"/>
              <a:gd name="connsiteX468" fmla="*/ 3870524 w 3879597"/>
              <a:gd name="connsiteY468" fmla="*/ 4428645 h 5513154"/>
              <a:gd name="connsiteX469" fmla="*/ 3868725 w 3879597"/>
              <a:gd name="connsiteY469" fmla="*/ 4367381 h 5513154"/>
              <a:gd name="connsiteX470" fmla="*/ 1546832 w 3879597"/>
              <a:gd name="connsiteY470" fmla="*/ 4344571 h 5513154"/>
              <a:gd name="connsiteX471" fmla="*/ 1529937 w 3879597"/>
              <a:gd name="connsiteY471" fmla="*/ 4446566 h 5513154"/>
              <a:gd name="connsiteX472" fmla="*/ 1447965 w 3879597"/>
              <a:gd name="connsiteY472" fmla="*/ 4450321 h 5513154"/>
              <a:gd name="connsiteX473" fmla="*/ 1446088 w 3879597"/>
              <a:gd name="connsiteY473" fmla="*/ 4368349 h 5513154"/>
              <a:gd name="connsiteX474" fmla="*/ 1546832 w 3879597"/>
              <a:gd name="connsiteY474" fmla="*/ 4344571 h 5513154"/>
              <a:gd name="connsiteX475" fmla="*/ 3716826 w 3879597"/>
              <a:gd name="connsiteY475" fmla="*/ 4299282 h 5513154"/>
              <a:gd name="connsiteX476" fmla="*/ 3770093 w 3879597"/>
              <a:gd name="connsiteY476" fmla="*/ 4319540 h 5513154"/>
              <a:gd name="connsiteX477" fmla="*/ 3772595 w 3879597"/>
              <a:gd name="connsiteY477" fmla="*/ 4426543 h 5513154"/>
              <a:gd name="connsiteX478" fmla="*/ 3665594 w 3879597"/>
              <a:gd name="connsiteY478" fmla="*/ 4431549 h 5513154"/>
              <a:gd name="connsiteX479" fmla="*/ 3663090 w 3879597"/>
              <a:gd name="connsiteY479" fmla="*/ 4318915 h 5513154"/>
              <a:gd name="connsiteX480" fmla="*/ 3716826 w 3879597"/>
              <a:gd name="connsiteY480" fmla="*/ 4299282 h 5513154"/>
              <a:gd name="connsiteX481" fmla="*/ 3500085 w 3879597"/>
              <a:gd name="connsiteY481" fmla="*/ 4277851 h 5513154"/>
              <a:gd name="connsiteX482" fmla="*/ 3551083 w 3879597"/>
              <a:gd name="connsiteY482" fmla="*/ 4301395 h 5513154"/>
              <a:gd name="connsiteX483" fmla="*/ 3546076 w 3879597"/>
              <a:gd name="connsiteY483" fmla="*/ 4407145 h 5513154"/>
              <a:gd name="connsiteX484" fmla="*/ 3440327 w 3879597"/>
              <a:gd name="connsiteY484" fmla="*/ 4404642 h 5513154"/>
              <a:gd name="connsiteX485" fmla="*/ 3445332 w 3879597"/>
              <a:gd name="connsiteY485" fmla="*/ 4293260 h 5513154"/>
              <a:gd name="connsiteX486" fmla="*/ 3500085 w 3879597"/>
              <a:gd name="connsiteY486" fmla="*/ 4277851 h 5513154"/>
              <a:gd name="connsiteX487" fmla="*/ 3271220 w 3879597"/>
              <a:gd name="connsiteY487" fmla="*/ 4255793 h 5513154"/>
              <a:gd name="connsiteX488" fmla="*/ 3321436 w 3879597"/>
              <a:gd name="connsiteY488" fmla="*/ 4274487 h 5513154"/>
              <a:gd name="connsiteX489" fmla="*/ 3327068 w 3879597"/>
              <a:gd name="connsiteY489" fmla="*/ 4379613 h 5513154"/>
              <a:gd name="connsiteX490" fmla="*/ 3221317 w 3879597"/>
              <a:gd name="connsiteY490" fmla="*/ 4382115 h 5513154"/>
              <a:gd name="connsiteX491" fmla="*/ 3221943 w 3879597"/>
              <a:gd name="connsiteY491" fmla="*/ 4276991 h 5513154"/>
              <a:gd name="connsiteX492" fmla="*/ 3271220 w 3879597"/>
              <a:gd name="connsiteY492" fmla="*/ 4255793 h 5513154"/>
              <a:gd name="connsiteX493" fmla="*/ 3046813 w 3879597"/>
              <a:gd name="connsiteY493" fmla="*/ 4235926 h 5513154"/>
              <a:gd name="connsiteX494" fmla="*/ 3099923 w 3879597"/>
              <a:gd name="connsiteY494" fmla="*/ 4255090 h 5513154"/>
              <a:gd name="connsiteX495" fmla="*/ 3106181 w 3879597"/>
              <a:gd name="connsiteY495" fmla="*/ 4353331 h 5513154"/>
              <a:gd name="connsiteX496" fmla="*/ 2999804 w 3879597"/>
              <a:gd name="connsiteY496" fmla="*/ 4358336 h 5513154"/>
              <a:gd name="connsiteX497" fmla="*/ 2996049 w 3879597"/>
              <a:gd name="connsiteY497" fmla="*/ 4261347 h 5513154"/>
              <a:gd name="connsiteX498" fmla="*/ 3046813 w 3879597"/>
              <a:gd name="connsiteY498" fmla="*/ 4235926 h 5513154"/>
              <a:gd name="connsiteX499" fmla="*/ 2843760 w 3879597"/>
              <a:gd name="connsiteY499" fmla="*/ 4227245 h 5513154"/>
              <a:gd name="connsiteX500" fmla="*/ 2891552 w 3879597"/>
              <a:gd name="connsiteY500" fmla="*/ 4250084 h 5513154"/>
              <a:gd name="connsiteX501" fmla="*/ 2887171 w 3879597"/>
              <a:gd name="connsiteY501" fmla="*/ 4347074 h 5513154"/>
              <a:gd name="connsiteX502" fmla="*/ 2790181 w 3879597"/>
              <a:gd name="connsiteY502" fmla="*/ 4342694 h 5513154"/>
              <a:gd name="connsiteX503" fmla="*/ 2794561 w 3879597"/>
              <a:gd name="connsiteY503" fmla="*/ 4245703 h 5513154"/>
              <a:gd name="connsiteX504" fmla="*/ 2843760 w 3879597"/>
              <a:gd name="connsiteY504" fmla="*/ 4227245 h 5513154"/>
              <a:gd name="connsiteX505" fmla="*/ 2616773 w 3879597"/>
              <a:gd name="connsiteY505" fmla="*/ 4206204 h 5513154"/>
              <a:gd name="connsiteX506" fmla="*/ 2665033 w 3879597"/>
              <a:gd name="connsiteY506" fmla="*/ 4226305 h 5513154"/>
              <a:gd name="connsiteX507" fmla="*/ 2665033 w 3879597"/>
              <a:gd name="connsiteY507" fmla="*/ 4322044 h 5513154"/>
              <a:gd name="connsiteX508" fmla="*/ 2569920 w 3879597"/>
              <a:gd name="connsiteY508" fmla="*/ 4318915 h 5513154"/>
              <a:gd name="connsiteX509" fmla="*/ 2569920 w 3879597"/>
              <a:gd name="connsiteY509" fmla="*/ 4228808 h 5513154"/>
              <a:gd name="connsiteX510" fmla="*/ 2616773 w 3879597"/>
              <a:gd name="connsiteY510" fmla="*/ 4206204 h 5513154"/>
              <a:gd name="connsiteX511" fmla="*/ 2396356 w 3879597"/>
              <a:gd name="connsiteY511" fmla="*/ 4185397 h 5513154"/>
              <a:gd name="connsiteX512" fmla="*/ 2444147 w 3879597"/>
              <a:gd name="connsiteY512" fmla="*/ 4206907 h 5513154"/>
              <a:gd name="connsiteX513" fmla="*/ 2449152 w 3879597"/>
              <a:gd name="connsiteY513" fmla="*/ 4292008 h 5513154"/>
              <a:gd name="connsiteX514" fmla="*/ 2350285 w 3879597"/>
              <a:gd name="connsiteY514" fmla="*/ 4297014 h 5513154"/>
              <a:gd name="connsiteX515" fmla="*/ 2349033 w 3879597"/>
              <a:gd name="connsiteY515" fmla="*/ 4207533 h 5513154"/>
              <a:gd name="connsiteX516" fmla="*/ 2396356 w 3879597"/>
              <a:gd name="connsiteY516" fmla="*/ 4185397 h 5513154"/>
              <a:gd name="connsiteX517" fmla="*/ 2162328 w 3879597"/>
              <a:gd name="connsiteY517" fmla="*/ 4175386 h 5513154"/>
              <a:gd name="connsiteX518" fmla="*/ 2208867 w 3879597"/>
              <a:gd name="connsiteY518" fmla="*/ 4193767 h 5513154"/>
              <a:gd name="connsiteX519" fmla="*/ 2210119 w 3879597"/>
              <a:gd name="connsiteY519" fmla="*/ 4284499 h 5513154"/>
              <a:gd name="connsiteX520" fmla="*/ 2120638 w 3879597"/>
              <a:gd name="connsiteY520" fmla="*/ 4286376 h 5513154"/>
              <a:gd name="connsiteX521" fmla="*/ 2118135 w 3879597"/>
              <a:gd name="connsiteY521" fmla="*/ 4196896 h 5513154"/>
              <a:gd name="connsiteX522" fmla="*/ 2162328 w 3879597"/>
              <a:gd name="connsiteY522" fmla="*/ 4175386 h 5513154"/>
              <a:gd name="connsiteX523" fmla="*/ 1564354 w 3879597"/>
              <a:gd name="connsiteY523" fmla="*/ 4171240 h 5513154"/>
              <a:gd name="connsiteX524" fmla="*/ 1574991 w 3879597"/>
              <a:gd name="connsiteY524" fmla="*/ 4183755 h 5513154"/>
              <a:gd name="connsiteX525" fmla="*/ 1541201 w 3879597"/>
              <a:gd name="connsiteY525" fmla="*/ 4234440 h 5513154"/>
              <a:gd name="connsiteX526" fmla="*/ 1478627 w 3879597"/>
              <a:gd name="connsiteY526" fmla="*/ 4231938 h 5513154"/>
              <a:gd name="connsiteX527" fmla="*/ 1500528 w 3879597"/>
              <a:gd name="connsiteY527" fmla="*/ 4196896 h 5513154"/>
              <a:gd name="connsiteX528" fmla="*/ 1564354 w 3879597"/>
              <a:gd name="connsiteY528" fmla="*/ 4171240 h 5513154"/>
              <a:gd name="connsiteX529" fmla="*/ 1975465 w 3879597"/>
              <a:gd name="connsiteY529" fmla="*/ 4160603 h 5513154"/>
              <a:gd name="connsiteX530" fmla="*/ 1987980 w 3879597"/>
              <a:gd name="connsiteY530" fmla="*/ 4261347 h 5513154"/>
              <a:gd name="connsiteX531" fmla="*/ 1901628 w 3879597"/>
              <a:gd name="connsiteY531" fmla="*/ 4261972 h 5513154"/>
              <a:gd name="connsiteX532" fmla="*/ 1910389 w 3879597"/>
              <a:gd name="connsiteY532" fmla="*/ 4171240 h 5513154"/>
              <a:gd name="connsiteX533" fmla="*/ 1975465 w 3879597"/>
              <a:gd name="connsiteY533" fmla="*/ 4160603 h 5513154"/>
              <a:gd name="connsiteX534" fmla="*/ 1699201 w 3879597"/>
              <a:gd name="connsiteY534" fmla="*/ 4151686 h 5513154"/>
              <a:gd name="connsiteX535" fmla="*/ 1725169 w 3879597"/>
              <a:gd name="connsiteY535" fmla="*/ 4158100 h 5513154"/>
              <a:gd name="connsiteX536" fmla="*/ 1758334 w 3879597"/>
              <a:gd name="connsiteY536" fmla="*/ 4244452 h 5513154"/>
              <a:gd name="connsiteX537" fmla="*/ 1674485 w 3879597"/>
              <a:gd name="connsiteY537" fmla="*/ 4235692 h 5513154"/>
              <a:gd name="connsiteX538" fmla="*/ 1680742 w 3879597"/>
              <a:gd name="connsiteY538" fmla="*/ 4151843 h 5513154"/>
              <a:gd name="connsiteX539" fmla="*/ 1699201 w 3879597"/>
              <a:gd name="connsiteY539" fmla="*/ 4151686 h 5513154"/>
              <a:gd name="connsiteX540" fmla="*/ 1064387 w 3879597"/>
              <a:gd name="connsiteY540" fmla="*/ 4098654 h 5513154"/>
              <a:gd name="connsiteX541" fmla="*/ 1103182 w 3879597"/>
              <a:gd name="connsiteY541" fmla="*/ 4102409 h 5513154"/>
              <a:gd name="connsiteX542" fmla="*/ 1119451 w 3879597"/>
              <a:gd name="connsiteY542" fmla="*/ 4135573 h 5513154"/>
              <a:gd name="connsiteX543" fmla="*/ 1069392 w 3879597"/>
              <a:gd name="connsiteY543" fmla="*/ 4141831 h 5513154"/>
              <a:gd name="connsiteX544" fmla="*/ 1064387 w 3879597"/>
              <a:gd name="connsiteY544" fmla="*/ 4098654 h 5513154"/>
              <a:gd name="connsiteX545" fmla="*/ 3743030 w 3879597"/>
              <a:gd name="connsiteY545" fmla="*/ 4077379 h 5513154"/>
              <a:gd name="connsiteX546" fmla="*/ 3795122 w 3879597"/>
              <a:gd name="connsiteY546" fmla="*/ 4099905 h 5513154"/>
              <a:gd name="connsiteX547" fmla="*/ 3791993 w 3879597"/>
              <a:gd name="connsiteY547" fmla="*/ 4206907 h 5513154"/>
              <a:gd name="connsiteX548" fmla="*/ 3679359 w 3879597"/>
              <a:gd name="connsiteY548" fmla="*/ 4201276 h 5513154"/>
              <a:gd name="connsiteX549" fmla="*/ 3688121 w 3879597"/>
              <a:gd name="connsiteY549" fmla="*/ 4094274 h 5513154"/>
              <a:gd name="connsiteX550" fmla="*/ 3743030 w 3879597"/>
              <a:gd name="connsiteY550" fmla="*/ 4077379 h 5513154"/>
              <a:gd name="connsiteX551" fmla="*/ 3518075 w 3879597"/>
              <a:gd name="connsiteY551" fmla="*/ 4056104 h 5513154"/>
              <a:gd name="connsiteX552" fmla="*/ 3570480 w 3879597"/>
              <a:gd name="connsiteY552" fmla="*/ 4076753 h 5513154"/>
              <a:gd name="connsiteX553" fmla="*/ 3571733 w 3879597"/>
              <a:gd name="connsiteY553" fmla="*/ 4182504 h 5513154"/>
              <a:gd name="connsiteX554" fmla="*/ 3465981 w 3879597"/>
              <a:gd name="connsiteY554" fmla="*/ 4186259 h 5513154"/>
              <a:gd name="connsiteX555" fmla="*/ 3464731 w 3879597"/>
              <a:gd name="connsiteY555" fmla="*/ 4074876 h 5513154"/>
              <a:gd name="connsiteX556" fmla="*/ 3518075 w 3879597"/>
              <a:gd name="connsiteY556" fmla="*/ 4056104 h 5513154"/>
              <a:gd name="connsiteX557" fmla="*/ 3295311 w 3879597"/>
              <a:gd name="connsiteY557" fmla="*/ 4034829 h 5513154"/>
              <a:gd name="connsiteX558" fmla="*/ 3348343 w 3879597"/>
              <a:gd name="connsiteY558" fmla="*/ 4056730 h 5513154"/>
              <a:gd name="connsiteX559" fmla="*/ 3344588 w 3879597"/>
              <a:gd name="connsiteY559" fmla="*/ 4162480 h 5513154"/>
              <a:gd name="connsiteX560" fmla="*/ 3239463 w 3879597"/>
              <a:gd name="connsiteY560" fmla="*/ 4155596 h 5513154"/>
              <a:gd name="connsiteX561" fmla="*/ 3243218 w 3879597"/>
              <a:gd name="connsiteY561" fmla="*/ 4056104 h 5513154"/>
              <a:gd name="connsiteX562" fmla="*/ 3295311 w 3879597"/>
              <a:gd name="connsiteY562" fmla="*/ 4034829 h 5513154"/>
              <a:gd name="connsiteX563" fmla="*/ 3074346 w 3879597"/>
              <a:gd name="connsiteY563" fmla="*/ 4013866 h 5513154"/>
              <a:gd name="connsiteX564" fmla="*/ 3125579 w 3879597"/>
              <a:gd name="connsiteY564" fmla="*/ 4037332 h 5513154"/>
              <a:gd name="connsiteX565" fmla="*/ 3124327 w 3879597"/>
              <a:gd name="connsiteY565" fmla="*/ 4136199 h 5513154"/>
              <a:gd name="connsiteX566" fmla="*/ 3026085 w 3879597"/>
              <a:gd name="connsiteY566" fmla="*/ 4139328 h 5513154"/>
              <a:gd name="connsiteX567" fmla="*/ 3021705 w 3879597"/>
              <a:gd name="connsiteY567" fmla="*/ 4035454 h 5513154"/>
              <a:gd name="connsiteX568" fmla="*/ 3074346 w 3879597"/>
              <a:gd name="connsiteY568" fmla="*/ 4013866 h 5513154"/>
              <a:gd name="connsiteX569" fmla="*/ 2862220 w 3879597"/>
              <a:gd name="connsiteY569" fmla="*/ 4005184 h 5513154"/>
              <a:gd name="connsiteX570" fmla="*/ 2910949 w 3879597"/>
              <a:gd name="connsiteY570" fmla="*/ 4025442 h 5513154"/>
              <a:gd name="connsiteX571" fmla="*/ 2912201 w 3879597"/>
              <a:gd name="connsiteY571" fmla="*/ 4122432 h 5513154"/>
              <a:gd name="connsiteX572" fmla="*/ 2815210 w 3879597"/>
              <a:gd name="connsiteY572" fmla="*/ 4123684 h 5513154"/>
              <a:gd name="connsiteX573" fmla="*/ 2813960 w 3879597"/>
              <a:gd name="connsiteY573" fmla="*/ 4026694 h 5513154"/>
              <a:gd name="connsiteX574" fmla="*/ 2862220 w 3879597"/>
              <a:gd name="connsiteY574" fmla="*/ 4005184 h 5513154"/>
              <a:gd name="connsiteX575" fmla="*/ 2628584 w 3879597"/>
              <a:gd name="connsiteY575" fmla="*/ 3995407 h 5513154"/>
              <a:gd name="connsiteX576" fmla="*/ 2673793 w 3879597"/>
              <a:gd name="connsiteY576" fmla="*/ 4014180 h 5513154"/>
              <a:gd name="connsiteX577" fmla="*/ 2678174 w 3879597"/>
              <a:gd name="connsiteY577" fmla="*/ 4109292 h 5513154"/>
              <a:gd name="connsiteX578" fmla="*/ 2583060 w 3879597"/>
              <a:gd name="connsiteY578" fmla="*/ 4111169 h 5513154"/>
              <a:gd name="connsiteX579" fmla="*/ 2584312 w 3879597"/>
              <a:gd name="connsiteY579" fmla="*/ 4016057 h 5513154"/>
              <a:gd name="connsiteX580" fmla="*/ 2628584 w 3879597"/>
              <a:gd name="connsiteY580" fmla="*/ 3995407 h 5513154"/>
              <a:gd name="connsiteX581" fmla="*/ 2408479 w 3879597"/>
              <a:gd name="connsiteY581" fmla="*/ 3974523 h 5513154"/>
              <a:gd name="connsiteX582" fmla="*/ 2456035 w 3879597"/>
              <a:gd name="connsiteY582" fmla="*/ 3996658 h 5513154"/>
              <a:gd name="connsiteX583" fmla="*/ 2449152 w 3879597"/>
              <a:gd name="connsiteY583" fmla="*/ 4091772 h 5513154"/>
              <a:gd name="connsiteX584" fmla="*/ 2359045 w 3879597"/>
              <a:gd name="connsiteY584" fmla="*/ 4085514 h 5513154"/>
              <a:gd name="connsiteX585" fmla="*/ 2360923 w 3879597"/>
              <a:gd name="connsiteY585" fmla="*/ 3996033 h 5513154"/>
              <a:gd name="connsiteX586" fmla="*/ 2408479 w 3879597"/>
              <a:gd name="connsiteY586" fmla="*/ 3974523 h 5513154"/>
              <a:gd name="connsiteX587" fmla="*/ 1578746 w 3879597"/>
              <a:gd name="connsiteY587" fmla="*/ 3965997 h 5513154"/>
              <a:gd name="connsiteX588" fmla="*/ 1573114 w 3879597"/>
              <a:gd name="connsiteY588" fmla="*/ 4005420 h 5513154"/>
              <a:gd name="connsiteX589" fmla="*/ 1524932 w 3879597"/>
              <a:gd name="connsiteY589" fmla="*/ 4018560 h 5513154"/>
              <a:gd name="connsiteX590" fmla="*/ 1530564 w 3879597"/>
              <a:gd name="connsiteY590" fmla="*/ 3974131 h 5513154"/>
              <a:gd name="connsiteX591" fmla="*/ 1578746 w 3879597"/>
              <a:gd name="connsiteY591" fmla="*/ 3965997 h 5513154"/>
              <a:gd name="connsiteX592" fmla="*/ 2186888 w 3879597"/>
              <a:gd name="connsiteY592" fmla="*/ 3953482 h 5513154"/>
              <a:gd name="connsiteX593" fmla="*/ 2229517 w 3879597"/>
              <a:gd name="connsiteY593" fmla="*/ 3969751 h 5513154"/>
              <a:gd name="connsiteX594" fmla="*/ 2230142 w 3879597"/>
              <a:gd name="connsiteY594" fmla="*/ 4064864 h 5513154"/>
              <a:gd name="connsiteX595" fmla="*/ 2140037 w 3879597"/>
              <a:gd name="connsiteY595" fmla="*/ 4062988 h 5513154"/>
              <a:gd name="connsiteX596" fmla="*/ 2141913 w 3879597"/>
              <a:gd name="connsiteY596" fmla="*/ 3972881 h 5513154"/>
              <a:gd name="connsiteX597" fmla="*/ 2186888 w 3879597"/>
              <a:gd name="connsiteY597" fmla="*/ 3953482 h 5513154"/>
              <a:gd name="connsiteX598" fmla="*/ 1967253 w 3879597"/>
              <a:gd name="connsiteY598" fmla="*/ 3942923 h 5513154"/>
              <a:gd name="connsiteX599" fmla="*/ 2008004 w 3879597"/>
              <a:gd name="connsiteY599" fmla="*/ 3954734 h 5513154"/>
              <a:gd name="connsiteX600" fmla="*/ 2012384 w 3879597"/>
              <a:gd name="connsiteY600" fmla="*/ 4040461 h 5513154"/>
              <a:gd name="connsiteX601" fmla="*/ 1917897 w 3879597"/>
              <a:gd name="connsiteY601" fmla="*/ 4037957 h 5513154"/>
              <a:gd name="connsiteX602" fmla="*/ 1926032 w 3879597"/>
              <a:gd name="connsiteY602" fmla="*/ 3950354 h 5513154"/>
              <a:gd name="connsiteX603" fmla="*/ 1967253 w 3879597"/>
              <a:gd name="connsiteY603" fmla="*/ 3942923 h 5513154"/>
              <a:gd name="connsiteX604" fmla="*/ 1748322 w 3879597"/>
              <a:gd name="connsiteY604" fmla="*/ 3921726 h 5513154"/>
              <a:gd name="connsiteX605" fmla="*/ 1778983 w 3879597"/>
              <a:gd name="connsiteY605" fmla="*/ 3928453 h 5513154"/>
              <a:gd name="connsiteX606" fmla="*/ 1807768 w 3879597"/>
              <a:gd name="connsiteY606" fmla="*/ 4029197 h 5513154"/>
              <a:gd name="connsiteX607" fmla="*/ 1710777 w 3879597"/>
              <a:gd name="connsiteY607" fmla="*/ 4026068 h 5513154"/>
              <a:gd name="connsiteX608" fmla="*/ 1721415 w 3879597"/>
              <a:gd name="connsiteY608" fmla="*/ 3925323 h 5513154"/>
              <a:gd name="connsiteX609" fmla="*/ 1748322 w 3879597"/>
              <a:gd name="connsiteY609" fmla="*/ 3921726 h 5513154"/>
              <a:gd name="connsiteX610" fmla="*/ 1082846 w 3879597"/>
              <a:gd name="connsiteY610" fmla="*/ 3864392 h 5513154"/>
              <a:gd name="connsiteX611" fmla="*/ 1124458 w 3879597"/>
              <a:gd name="connsiteY611" fmla="*/ 3879019 h 5513154"/>
              <a:gd name="connsiteX612" fmla="*/ 1128213 w 3879597"/>
              <a:gd name="connsiteY612" fmla="*/ 3954109 h 5513154"/>
              <a:gd name="connsiteX613" fmla="*/ 1050620 w 3879597"/>
              <a:gd name="connsiteY613" fmla="*/ 3977886 h 5513154"/>
              <a:gd name="connsiteX614" fmla="*/ 1050620 w 3879597"/>
              <a:gd name="connsiteY614" fmla="*/ 3887779 h 5513154"/>
              <a:gd name="connsiteX615" fmla="*/ 1082846 w 3879597"/>
              <a:gd name="connsiteY615" fmla="*/ 3864392 h 5513154"/>
              <a:gd name="connsiteX616" fmla="*/ 3758751 w 3879597"/>
              <a:gd name="connsiteY616" fmla="*/ 3856961 h 5513154"/>
              <a:gd name="connsiteX617" fmla="*/ 3812642 w 3879597"/>
              <a:gd name="connsiteY617" fmla="*/ 3875890 h 5513154"/>
              <a:gd name="connsiteX618" fmla="*/ 3815147 w 3879597"/>
              <a:gd name="connsiteY618" fmla="*/ 3982266 h 5513154"/>
              <a:gd name="connsiteX619" fmla="*/ 3708770 w 3879597"/>
              <a:gd name="connsiteY619" fmla="*/ 3984769 h 5513154"/>
              <a:gd name="connsiteX620" fmla="*/ 3706266 w 3879597"/>
              <a:gd name="connsiteY620" fmla="*/ 3878392 h 5513154"/>
              <a:gd name="connsiteX621" fmla="*/ 3758751 w 3879597"/>
              <a:gd name="connsiteY621" fmla="*/ 3856961 h 5513154"/>
              <a:gd name="connsiteX622" fmla="*/ 3537160 w 3879597"/>
              <a:gd name="connsiteY622" fmla="*/ 3835061 h 5513154"/>
              <a:gd name="connsiteX623" fmla="*/ 3590505 w 3879597"/>
              <a:gd name="connsiteY623" fmla="*/ 3853990 h 5513154"/>
              <a:gd name="connsiteX624" fmla="*/ 3593007 w 3879597"/>
              <a:gd name="connsiteY624" fmla="*/ 3959739 h 5513154"/>
              <a:gd name="connsiteX625" fmla="*/ 3487257 w 3879597"/>
              <a:gd name="connsiteY625" fmla="*/ 3962242 h 5513154"/>
              <a:gd name="connsiteX626" fmla="*/ 3484753 w 3879597"/>
              <a:gd name="connsiteY626" fmla="*/ 3856492 h 5513154"/>
              <a:gd name="connsiteX627" fmla="*/ 3537160 w 3879597"/>
              <a:gd name="connsiteY627" fmla="*/ 3835061 h 5513154"/>
              <a:gd name="connsiteX628" fmla="*/ 3323078 w 3879597"/>
              <a:gd name="connsiteY628" fmla="*/ 3814020 h 5513154"/>
              <a:gd name="connsiteX629" fmla="*/ 3372747 w 3879597"/>
              <a:gd name="connsiteY629" fmla="*/ 3838971 h 5513154"/>
              <a:gd name="connsiteX630" fmla="*/ 3368367 w 3879597"/>
              <a:gd name="connsiteY630" fmla="*/ 3937839 h 5513154"/>
              <a:gd name="connsiteX631" fmla="*/ 3263867 w 3879597"/>
              <a:gd name="connsiteY631" fmla="*/ 3935962 h 5513154"/>
              <a:gd name="connsiteX632" fmla="*/ 3268247 w 3879597"/>
              <a:gd name="connsiteY632" fmla="*/ 3830836 h 5513154"/>
              <a:gd name="connsiteX633" fmla="*/ 3323078 w 3879597"/>
              <a:gd name="connsiteY633" fmla="*/ 3814020 h 5513154"/>
              <a:gd name="connsiteX634" fmla="*/ 3086626 w 3879597"/>
              <a:gd name="connsiteY634" fmla="*/ 3803148 h 5513154"/>
              <a:gd name="connsiteX635" fmla="*/ 3137467 w 3879597"/>
              <a:gd name="connsiteY635" fmla="*/ 3827082 h 5513154"/>
              <a:gd name="connsiteX636" fmla="*/ 3135591 w 3879597"/>
              <a:gd name="connsiteY636" fmla="*/ 3924698 h 5513154"/>
              <a:gd name="connsiteX637" fmla="*/ 3032343 w 3879597"/>
              <a:gd name="connsiteY637" fmla="*/ 3922821 h 5513154"/>
              <a:gd name="connsiteX638" fmla="*/ 3034845 w 3879597"/>
              <a:gd name="connsiteY638" fmla="*/ 3825206 h 5513154"/>
              <a:gd name="connsiteX639" fmla="*/ 3086626 w 3879597"/>
              <a:gd name="connsiteY639" fmla="*/ 3803148 h 5513154"/>
              <a:gd name="connsiteX640" fmla="*/ 2863628 w 3879597"/>
              <a:gd name="connsiteY640" fmla="*/ 3783672 h 5513154"/>
              <a:gd name="connsiteX641" fmla="*/ 2911575 w 3879597"/>
              <a:gd name="connsiteY641" fmla="*/ 3805182 h 5513154"/>
              <a:gd name="connsiteX642" fmla="*/ 2910324 w 3879597"/>
              <a:gd name="connsiteY642" fmla="*/ 3901546 h 5513154"/>
              <a:gd name="connsiteX643" fmla="*/ 2813960 w 3879597"/>
              <a:gd name="connsiteY643" fmla="*/ 3900294 h 5513154"/>
              <a:gd name="connsiteX644" fmla="*/ 2815210 w 3879597"/>
              <a:gd name="connsiteY644" fmla="*/ 3803930 h 5513154"/>
              <a:gd name="connsiteX645" fmla="*/ 2863628 w 3879597"/>
              <a:gd name="connsiteY645" fmla="*/ 3783672 h 5513154"/>
              <a:gd name="connsiteX646" fmla="*/ 2648842 w 3879597"/>
              <a:gd name="connsiteY646" fmla="*/ 3773582 h 5513154"/>
              <a:gd name="connsiteX647" fmla="*/ 2697571 w 3879597"/>
              <a:gd name="connsiteY647" fmla="*/ 3792667 h 5513154"/>
              <a:gd name="connsiteX648" fmla="*/ 2699449 w 3879597"/>
              <a:gd name="connsiteY648" fmla="*/ 3888404 h 5513154"/>
              <a:gd name="connsiteX649" fmla="*/ 2604337 w 3879597"/>
              <a:gd name="connsiteY649" fmla="*/ 3887154 h 5513154"/>
              <a:gd name="connsiteX650" fmla="*/ 2602459 w 3879597"/>
              <a:gd name="connsiteY650" fmla="*/ 3797672 h 5513154"/>
              <a:gd name="connsiteX651" fmla="*/ 2648842 w 3879597"/>
              <a:gd name="connsiteY651" fmla="*/ 3773582 h 5513154"/>
              <a:gd name="connsiteX652" fmla="*/ 2432727 w 3879597"/>
              <a:gd name="connsiteY652" fmla="*/ 3753167 h 5513154"/>
              <a:gd name="connsiteX653" fmla="*/ 2477311 w 3879597"/>
              <a:gd name="connsiteY653" fmla="*/ 3775146 h 5513154"/>
              <a:gd name="connsiteX654" fmla="*/ 2472931 w 3879597"/>
              <a:gd name="connsiteY654" fmla="*/ 3869632 h 5513154"/>
              <a:gd name="connsiteX655" fmla="*/ 2386579 w 3879597"/>
              <a:gd name="connsiteY655" fmla="*/ 3867130 h 5513154"/>
              <a:gd name="connsiteX656" fmla="*/ 2387204 w 3879597"/>
              <a:gd name="connsiteY656" fmla="*/ 3772018 h 5513154"/>
              <a:gd name="connsiteX657" fmla="*/ 2432727 w 3879597"/>
              <a:gd name="connsiteY657" fmla="*/ 3753167 h 5513154"/>
              <a:gd name="connsiteX658" fmla="*/ 1822785 w 3879597"/>
              <a:gd name="connsiteY658" fmla="*/ 3741356 h 5513154"/>
              <a:gd name="connsiteX659" fmla="*/ 1807141 w 3879597"/>
              <a:gd name="connsiteY659" fmla="*/ 3795170 h 5513154"/>
              <a:gd name="connsiteX660" fmla="*/ 1754579 w 3879597"/>
              <a:gd name="connsiteY660" fmla="*/ 3805807 h 5513154"/>
              <a:gd name="connsiteX661" fmla="*/ 1777731 w 3879597"/>
              <a:gd name="connsiteY661" fmla="*/ 3750743 h 5513154"/>
              <a:gd name="connsiteX662" fmla="*/ 1822785 w 3879597"/>
              <a:gd name="connsiteY662" fmla="*/ 3741356 h 5513154"/>
              <a:gd name="connsiteX663" fmla="*/ 2208477 w 3879597"/>
              <a:gd name="connsiteY663" fmla="*/ 3731813 h 5513154"/>
              <a:gd name="connsiteX664" fmla="*/ 2252669 w 3879597"/>
              <a:gd name="connsiteY664" fmla="*/ 3752619 h 5513154"/>
              <a:gd name="connsiteX665" fmla="*/ 2253295 w 3879597"/>
              <a:gd name="connsiteY665" fmla="*/ 3842100 h 5513154"/>
              <a:gd name="connsiteX666" fmla="*/ 2163189 w 3879597"/>
              <a:gd name="connsiteY666" fmla="*/ 3843351 h 5513154"/>
              <a:gd name="connsiteX667" fmla="*/ 2163814 w 3879597"/>
              <a:gd name="connsiteY667" fmla="*/ 3753244 h 5513154"/>
              <a:gd name="connsiteX668" fmla="*/ 2208477 w 3879597"/>
              <a:gd name="connsiteY668" fmla="*/ 3731813 h 5513154"/>
              <a:gd name="connsiteX669" fmla="*/ 1987824 w 3879597"/>
              <a:gd name="connsiteY669" fmla="*/ 3721410 h 5513154"/>
              <a:gd name="connsiteX670" fmla="*/ 2028028 w 3879597"/>
              <a:gd name="connsiteY670" fmla="*/ 3731969 h 5513154"/>
              <a:gd name="connsiteX671" fmla="*/ 2031156 w 3879597"/>
              <a:gd name="connsiteY671" fmla="*/ 3820199 h 5513154"/>
              <a:gd name="connsiteX672" fmla="*/ 1941051 w 3879597"/>
              <a:gd name="connsiteY672" fmla="*/ 3817696 h 5513154"/>
              <a:gd name="connsiteX673" fmla="*/ 1946681 w 3879597"/>
              <a:gd name="connsiteY673" fmla="*/ 3730092 h 5513154"/>
              <a:gd name="connsiteX674" fmla="*/ 1987824 w 3879597"/>
              <a:gd name="connsiteY674" fmla="*/ 3721410 h 5513154"/>
              <a:gd name="connsiteX675" fmla="*/ 1142605 w 3879597"/>
              <a:gd name="connsiteY675" fmla="*/ 3708817 h 5513154"/>
              <a:gd name="connsiteX676" fmla="*/ 1148235 w 3879597"/>
              <a:gd name="connsiteY676" fmla="*/ 3733221 h 5513154"/>
              <a:gd name="connsiteX677" fmla="*/ 1097551 w 3879597"/>
              <a:gd name="connsiteY677" fmla="*/ 3755123 h 5513154"/>
              <a:gd name="connsiteX678" fmla="*/ 1073147 w 3879597"/>
              <a:gd name="connsiteY678" fmla="*/ 3746361 h 5513154"/>
              <a:gd name="connsiteX679" fmla="*/ 1089416 w 3879597"/>
              <a:gd name="connsiteY679" fmla="*/ 3721332 h 5513154"/>
              <a:gd name="connsiteX680" fmla="*/ 1142605 w 3879597"/>
              <a:gd name="connsiteY680" fmla="*/ 3708817 h 5513154"/>
              <a:gd name="connsiteX681" fmla="*/ 1608782 w 3879597"/>
              <a:gd name="connsiteY681" fmla="*/ 3676279 h 5513154"/>
              <a:gd name="connsiteX682" fmla="*/ 1578746 w 3879597"/>
              <a:gd name="connsiteY682" fmla="*/ 3775771 h 5513154"/>
              <a:gd name="connsiteX683" fmla="*/ 1519925 w 3879597"/>
              <a:gd name="connsiteY683" fmla="*/ 3773895 h 5513154"/>
              <a:gd name="connsiteX684" fmla="*/ 1535569 w 3879597"/>
              <a:gd name="connsiteY684" fmla="*/ 3695676 h 5513154"/>
              <a:gd name="connsiteX685" fmla="*/ 1608782 w 3879597"/>
              <a:gd name="connsiteY685" fmla="*/ 3676279 h 5513154"/>
              <a:gd name="connsiteX686" fmla="*/ 3785580 w 3879597"/>
              <a:gd name="connsiteY686" fmla="*/ 3636153 h 5513154"/>
              <a:gd name="connsiteX687" fmla="*/ 3836421 w 3879597"/>
              <a:gd name="connsiteY687" fmla="*/ 3659384 h 5513154"/>
              <a:gd name="connsiteX688" fmla="*/ 3835796 w 3879597"/>
              <a:gd name="connsiteY688" fmla="*/ 3758251 h 5513154"/>
              <a:gd name="connsiteX689" fmla="*/ 3731297 w 3879597"/>
              <a:gd name="connsiteY689" fmla="*/ 3760754 h 5513154"/>
              <a:gd name="connsiteX690" fmla="*/ 3731922 w 3879597"/>
              <a:gd name="connsiteY690" fmla="*/ 3655629 h 5513154"/>
              <a:gd name="connsiteX691" fmla="*/ 3785580 w 3879597"/>
              <a:gd name="connsiteY691" fmla="*/ 3636153 h 5513154"/>
              <a:gd name="connsiteX692" fmla="*/ 891525 w 3879597"/>
              <a:gd name="connsiteY692" fmla="*/ 3636076 h 5513154"/>
              <a:gd name="connsiteX693" fmla="*/ 923595 w 3879597"/>
              <a:gd name="connsiteY693" fmla="*/ 3640612 h 5513154"/>
              <a:gd name="connsiteX694" fmla="*/ 944244 w 3879597"/>
              <a:gd name="connsiteY694" fmla="*/ 3690045 h 5513154"/>
              <a:gd name="connsiteX695" fmla="*/ 932980 w 3879597"/>
              <a:gd name="connsiteY695" fmla="*/ 3701933 h 5513154"/>
              <a:gd name="connsiteX696" fmla="*/ 863524 w 3879597"/>
              <a:gd name="connsiteY696" fmla="*/ 3670021 h 5513154"/>
              <a:gd name="connsiteX697" fmla="*/ 856640 w 3879597"/>
              <a:gd name="connsiteY697" fmla="*/ 3638109 h 5513154"/>
              <a:gd name="connsiteX698" fmla="*/ 891525 w 3879597"/>
              <a:gd name="connsiteY698" fmla="*/ 3636076 h 5513154"/>
              <a:gd name="connsiteX699" fmla="*/ 3554837 w 3879597"/>
              <a:gd name="connsiteY699" fmla="*/ 3625516 h 5513154"/>
              <a:gd name="connsiteX700" fmla="*/ 3604897 w 3879597"/>
              <a:gd name="connsiteY700" fmla="*/ 3651249 h 5513154"/>
              <a:gd name="connsiteX701" fmla="*/ 3600517 w 3879597"/>
              <a:gd name="connsiteY701" fmla="*/ 3748864 h 5513154"/>
              <a:gd name="connsiteX702" fmla="*/ 3494140 w 3879597"/>
              <a:gd name="connsiteY702" fmla="*/ 3743234 h 5513154"/>
              <a:gd name="connsiteX703" fmla="*/ 3501024 w 3879597"/>
              <a:gd name="connsiteY703" fmla="*/ 3644367 h 5513154"/>
              <a:gd name="connsiteX704" fmla="*/ 3554837 w 3879597"/>
              <a:gd name="connsiteY704" fmla="*/ 3625516 h 5513154"/>
              <a:gd name="connsiteX705" fmla="*/ 3330900 w 3879597"/>
              <a:gd name="connsiteY705" fmla="*/ 3604475 h 5513154"/>
              <a:gd name="connsiteX706" fmla="*/ 3379004 w 3879597"/>
              <a:gd name="connsiteY706" fmla="*/ 3625595 h 5513154"/>
              <a:gd name="connsiteX707" fmla="*/ 3375249 w 3879597"/>
              <a:gd name="connsiteY707" fmla="*/ 3728841 h 5513154"/>
              <a:gd name="connsiteX708" fmla="*/ 3278259 w 3879597"/>
              <a:gd name="connsiteY708" fmla="*/ 3725087 h 5513154"/>
              <a:gd name="connsiteX709" fmla="*/ 3281387 w 3879597"/>
              <a:gd name="connsiteY709" fmla="*/ 3621840 h 5513154"/>
              <a:gd name="connsiteX710" fmla="*/ 3330900 w 3879597"/>
              <a:gd name="connsiteY710" fmla="*/ 3604475 h 5513154"/>
              <a:gd name="connsiteX711" fmla="*/ 3113769 w 3879597"/>
              <a:gd name="connsiteY711" fmla="*/ 3582496 h 5513154"/>
              <a:gd name="connsiteX712" fmla="*/ 3159369 w 3879597"/>
              <a:gd name="connsiteY712" fmla="*/ 3608698 h 5513154"/>
              <a:gd name="connsiteX713" fmla="*/ 3154363 w 3879597"/>
              <a:gd name="connsiteY713" fmla="*/ 3704437 h 5513154"/>
              <a:gd name="connsiteX714" fmla="*/ 3056747 w 3879597"/>
              <a:gd name="connsiteY714" fmla="*/ 3701308 h 5513154"/>
              <a:gd name="connsiteX715" fmla="*/ 3063004 w 3879597"/>
              <a:gd name="connsiteY715" fmla="*/ 3599938 h 5513154"/>
              <a:gd name="connsiteX716" fmla="*/ 3113769 w 3879597"/>
              <a:gd name="connsiteY716" fmla="*/ 3582496 h 5513154"/>
              <a:gd name="connsiteX717" fmla="*/ 2882791 w 3879597"/>
              <a:gd name="connsiteY717" fmla="*/ 3562159 h 5513154"/>
              <a:gd name="connsiteX718" fmla="*/ 2931599 w 3879597"/>
              <a:gd name="connsiteY718" fmla="*/ 3582417 h 5513154"/>
              <a:gd name="connsiteX719" fmla="*/ 2931599 w 3879597"/>
              <a:gd name="connsiteY719" fmla="*/ 3678781 h 5513154"/>
              <a:gd name="connsiteX720" fmla="*/ 2835860 w 3879597"/>
              <a:gd name="connsiteY720" fmla="*/ 3676279 h 5513154"/>
              <a:gd name="connsiteX721" fmla="*/ 2835860 w 3879597"/>
              <a:gd name="connsiteY721" fmla="*/ 3585546 h 5513154"/>
              <a:gd name="connsiteX722" fmla="*/ 2882791 w 3879597"/>
              <a:gd name="connsiteY722" fmla="*/ 3562159 h 5513154"/>
              <a:gd name="connsiteX723" fmla="*/ 2674732 w 3879597"/>
              <a:gd name="connsiteY723" fmla="*/ 3552695 h 5513154"/>
              <a:gd name="connsiteX724" fmla="*/ 2715718 w 3879597"/>
              <a:gd name="connsiteY724" fmla="*/ 3569277 h 5513154"/>
              <a:gd name="connsiteX725" fmla="*/ 2718221 w 3879597"/>
              <a:gd name="connsiteY725" fmla="*/ 3668769 h 5513154"/>
              <a:gd name="connsiteX726" fmla="*/ 2628114 w 3879597"/>
              <a:gd name="connsiteY726" fmla="*/ 3666893 h 5513154"/>
              <a:gd name="connsiteX727" fmla="*/ 2629991 w 3879597"/>
              <a:gd name="connsiteY727" fmla="*/ 3571780 h 5513154"/>
              <a:gd name="connsiteX728" fmla="*/ 2674732 w 3879597"/>
              <a:gd name="connsiteY728" fmla="*/ 3552695 h 5513154"/>
              <a:gd name="connsiteX729" fmla="*/ 2455644 w 3879597"/>
              <a:gd name="connsiteY729" fmla="*/ 3531810 h 5513154"/>
              <a:gd name="connsiteX730" fmla="*/ 2500463 w 3879597"/>
              <a:gd name="connsiteY730" fmla="*/ 3553633 h 5513154"/>
              <a:gd name="connsiteX731" fmla="*/ 2497960 w 3879597"/>
              <a:gd name="connsiteY731" fmla="*/ 3643740 h 5513154"/>
              <a:gd name="connsiteX732" fmla="*/ 2402848 w 3879597"/>
              <a:gd name="connsiteY732" fmla="*/ 3639360 h 5513154"/>
              <a:gd name="connsiteX733" fmla="*/ 2410356 w 3879597"/>
              <a:gd name="connsiteY733" fmla="*/ 3549878 h 5513154"/>
              <a:gd name="connsiteX734" fmla="*/ 2455644 w 3879597"/>
              <a:gd name="connsiteY734" fmla="*/ 3531810 h 5513154"/>
              <a:gd name="connsiteX735" fmla="*/ 2226935 w 3879597"/>
              <a:gd name="connsiteY735" fmla="*/ 3511787 h 5513154"/>
              <a:gd name="connsiteX736" fmla="*/ 2268938 w 3879597"/>
              <a:gd name="connsiteY736" fmla="*/ 3522346 h 5513154"/>
              <a:gd name="connsiteX737" fmla="*/ 2277699 w 3879597"/>
              <a:gd name="connsiteY737" fmla="*/ 3618085 h 5513154"/>
              <a:gd name="connsiteX738" fmla="*/ 2188843 w 3879597"/>
              <a:gd name="connsiteY738" fmla="*/ 3622465 h 5513154"/>
              <a:gd name="connsiteX739" fmla="*/ 2184463 w 3879597"/>
              <a:gd name="connsiteY739" fmla="*/ 3533610 h 5513154"/>
              <a:gd name="connsiteX740" fmla="*/ 2226935 w 3879597"/>
              <a:gd name="connsiteY740" fmla="*/ 3511787 h 5513154"/>
              <a:gd name="connsiteX741" fmla="*/ 2016531 w 3879597"/>
              <a:gd name="connsiteY741" fmla="*/ 3488947 h 5513154"/>
              <a:gd name="connsiteX742" fmla="*/ 2055560 w 3879597"/>
              <a:gd name="connsiteY742" fmla="*/ 3515464 h 5513154"/>
              <a:gd name="connsiteX743" fmla="*/ 2049930 w 3879597"/>
              <a:gd name="connsiteY743" fmla="*/ 3596809 h 5513154"/>
              <a:gd name="connsiteX744" fmla="*/ 1964203 w 3879597"/>
              <a:gd name="connsiteY744" fmla="*/ 3599313 h 5513154"/>
              <a:gd name="connsiteX745" fmla="*/ 1968583 w 3879597"/>
              <a:gd name="connsiteY745" fmla="*/ 3506077 h 5513154"/>
              <a:gd name="connsiteX746" fmla="*/ 2016531 w 3879597"/>
              <a:gd name="connsiteY746" fmla="*/ 3488947 h 5513154"/>
              <a:gd name="connsiteX747" fmla="*/ 1563807 w 3879597"/>
              <a:gd name="connsiteY747" fmla="*/ 3448118 h 5513154"/>
              <a:gd name="connsiteX748" fmla="*/ 1605027 w 3879597"/>
              <a:gd name="connsiteY748" fmla="*/ 3467907 h 5513154"/>
              <a:gd name="connsiteX749" fmla="*/ 1610659 w 3879597"/>
              <a:gd name="connsiteY749" fmla="*/ 3526101 h 5513154"/>
              <a:gd name="connsiteX750" fmla="*/ 1529312 w 3879597"/>
              <a:gd name="connsiteY750" fmla="*/ 3563020 h 5513154"/>
              <a:gd name="connsiteX751" fmla="*/ 1509913 w 3879597"/>
              <a:gd name="connsiteY751" fmla="*/ 3549253 h 5513154"/>
              <a:gd name="connsiteX752" fmla="*/ 1524932 w 3879597"/>
              <a:gd name="connsiteY752" fmla="*/ 3469158 h 5513154"/>
              <a:gd name="connsiteX753" fmla="*/ 1563807 w 3879597"/>
              <a:gd name="connsiteY753" fmla="*/ 3448118 h 5513154"/>
              <a:gd name="connsiteX754" fmla="*/ 1120937 w 3879597"/>
              <a:gd name="connsiteY754" fmla="*/ 3441313 h 5513154"/>
              <a:gd name="connsiteX755" fmla="*/ 1153242 w 3879597"/>
              <a:gd name="connsiteY755" fmla="*/ 3448509 h 5513154"/>
              <a:gd name="connsiteX756" fmla="*/ 1175769 w 3879597"/>
              <a:gd name="connsiteY756" fmla="*/ 3517966 h 5513154"/>
              <a:gd name="connsiteX757" fmla="*/ 1159499 w 3879597"/>
              <a:gd name="connsiteY757" fmla="*/ 3536738 h 5513154"/>
              <a:gd name="connsiteX758" fmla="*/ 1086914 w 3879597"/>
              <a:gd name="connsiteY758" fmla="*/ 3523598 h 5513154"/>
              <a:gd name="connsiteX759" fmla="*/ 1086287 w 3879597"/>
              <a:gd name="connsiteY759" fmla="*/ 3451011 h 5513154"/>
              <a:gd name="connsiteX760" fmla="*/ 1120937 w 3879597"/>
              <a:gd name="connsiteY760" fmla="*/ 3441313 h 5513154"/>
              <a:gd name="connsiteX761" fmla="*/ 1358172 w 3879597"/>
              <a:gd name="connsiteY761" fmla="*/ 3440140 h 5513154"/>
              <a:gd name="connsiteX762" fmla="*/ 1396654 w 3879597"/>
              <a:gd name="connsiteY762" fmla="*/ 3462901 h 5513154"/>
              <a:gd name="connsiteX763" fmla="*/ 1407293 w 3879597"/>
              <a:gd name="connsiteY763" fmla="*/ 3537990 h 5513154"/>
              <a:gd name="connsiteX764" fmla="*/ 1389147 w 3879597"/>
              <a:gd name="connsiteY764" fmla="*/ 3550505 h 5513154"/>
              <a:gd name="connsiteX765" fmla="*/ 1308425 w 3879597"/>
              <a:gd name="connsiteY765" fmla="*/ 3511709 h 5513154"/>
              <a:gd name="connsiteX766" fmla="*/ 1315934 w 3879597"/>
              <a:gd name="connsiteY766" fmla="*/ 3459146 h 5513154"/>
              <a:gd name="connsiteX767" fmla="*/ 1358172 w 3879597"/>
              <a:gd name="connsiteY767" fmla="*/ 3440140 h 5513154"/>
              <a:gd name="connsiteX768" fmla="*/ 3794418 w 3879597"/>
              <a:gd name="connsiteY768" fmla="*/ 3427077 h 5513154"/>
              <a:gd name="connsiteX769" fmla="*/ 3845807 w 3879597"/>
              <a:gd name="connsiteY769" fmla="*/ 3451638 h 5513154"/>
              <a:gd name="connsiteX770" fmla="*/ 3841427 w 3879597"/>
              <a:gd name="connsiteY770" fmla="*/ 3549253 h 5513154"/>
              <a:gd name="connsiteX771" fmla="*/ 3743811 w 3879597"/>
              <a:gd name="connsiteY771" fmla="*/ 3548002 h 5513154"/>
              <a:gd name="connsiteX772" fmla="*/ 3742559 w 3879597"/>
              <a:gd name="connsiteY772" fmla="*/ 3450386 h 5513154"/>
              <a:gd name="connsiteX773" fmla="*/ 3794418 w 3879597"/>
              <a:gd name="connsiteY773" fmla="*/ 3427077 h 5513154"/>
              <a:gd name="connsiteX774" fmla="*/ 952379 w 3879597"/>
              <a:gd name="connsiteY774" fmla="*/ 3417847 h 5513154"/>
              <a:gd name="connsiteX775" fmla="*/ 933607 w 3879597"/>
              <a:gd name="connsiteY775" fmla="*/ 3499819 h 5513154"/>
              <a:gd name="connsiteX776" fmla="*/ 862272 w 3879597"/>
              <a:gd name="connsiteY776" fmla="*/ 3494814 h 5513154"/>
              <a:gd name="connsiteX777" fmla="*/ 870406 w 3879597"/>
              <a:gd name="connsiteY777" fmla="*/ 3428484 h 5513154"/>
              <a:gd name="connsiteX778" fmla="*/ 952379 w 3879597"/>
              <a:gd name="connsiteY778" fmla="*/ 3417847 h 5513154"/>
              <a:gd name="connsiteX779" fmla="*/ 3576268 w 3879597"/>
              <a:gd name="connsiteY779" fmla="*/ 3404785 h 5513154"/>
              <a:gd name="connsiteX780" fmla="*/ 3626171 w 3879597"/>
              <a:gd name="connsiteY780" fmla="*/ 3431614 h 5513154"/>
              <a:gd name="connsiteX781" fmla="*/ 3617411 w 3879597"/>
              <a:gd name="connsiteY781" fmla="*/ 3528604 h 5513154"/>
              <a:gd name="connsiteX782" fmla="*/ 3520421 w 3879597"/>
              <a:gd name="connsiteY782" fmla="*/ 3524224 h 5513154"/>
              <a:gd name="connsiteX783" fmla="*/ 3523551 w 3879597"/>
              <a:gd name="connsiteY783" fmla="*/ 3425357 h 5513154"/>
              <a:gd name="connsiteX784" fmla="*/ 3576268 w 3879597"/>
              <a:gd name="connsiteY784" fmla="*/ 3404785 h 5513154"/>
              <a:gd name="connsiteX785" fmla="*/ 3351394 w 3879597"/>
              <a:gd name="connsiteY785" fmla="*/ 3384448 h 5513154"/>
              <a:gd name="connsiteX786" fmla="*/ 3399653 w 3879597"/>
              <a:gd name="connsiteY786" fmla="*/ 3405958 h 5513154"/>
              <a:gd name="connsiteX787" fmla="*/ 3398403 w 3879597"/>
              <a:gd name="connsiteY787" fmla="*/ 3502949 h 5513154"/>
              <a:gd name="connsiteX788" fmla="*/ 3301411 w 3879597"/>
              <a:gd name="connsiteY788" fmla="*/ 3501697 h 5513154"/>
              <a:gd name="connsiteX789" fmla="*/ 3302664 w 3879597"/>
              <a:gd name="connsiteY789" fmla="*/ 3404707 h 5513154"/>
              <a:gd name="connsiteX790" fmla="*/ 3351394 w 3879597"/>
              <a:gd name="connsiteY790" fmla="*/ 3384448 h 5513154"/>
              <a:gd name="connsiteX791" fmla="*/ 3131601 w 3879597"/>
              <a:gd name="connsiteY791" fmla="*/ 3362469 h 5513154"/>
              <a:gd name="connsiteX792" fmla="*/ 3176263 w 3879597"/>
              <a:gd name="connsiteY792" fmla="*/ 3384058 h 5513154"/>
              <a:gd name="connsiteX793" fmla="*/ 3175638 w 3879597"/>
              <a:gd name="connsiteY793" fmla="*/ 3480422 h 5513154"/>
              <a:gd name="connsiteX794" fmla="*/ 3079274 w 3879597"/>
              <a:gd name="connsiteY794" fmla="*/ 3476667 h 5513154"/>
              <a:gd name="connsiteX795" fmla="*/ 3085531 w 3879597"/>
              <a:gd name="connsiteY795" fmla="*/ 3380303 h 5513154"/>
              <a:gd name="connsiteX796" fmla="*/ 3131601 w 3879597"/>
              <a:gd name="connsiteY796" fmla="*/ 3362469 h 5513154"/>
              <a:gd name="connsiteX797" fmla="*/ 2908916 w 3879597"/>
              <a:gd name="connsiteY797" fmla="*/ 3341742 h 5513154"/>
              <a:gd name="connsiteX798" fmla="*/ 2956628 w 3879597"/>
              <a:gd name="connsiteY798" fmla="*/ 3365286 h 5513154"/>
              <a:gd name="connsiteX799" fmla="*/ 2954125 w 3879597"/>
              <a:gd name="connsiteY799" fmla="*/ 3456643 h 5513154"/>
              <a:gd name="connsiteX800" fmla="*/ 2857761 w 3879597"/>
              <a:gd name="connsiteY800" fmla="*/ 3453515 h 5513154"/>
              <a:gd name="connsiteX801" fmla="*/ 2860264 w 3879597"/>
              <a:gd name="connsiteY801" fmla="*/ 3362782 h 5513154"/>
              <a:gd name="connsiteX802" fmla="*/ 2908916 w 3879597"/>
              <a:gd name="connsiteY802" fmla="*/ 3341742 h 5513154"/>
              <a:gd name="connsiteX803" fmla="*/ 2689828 w 3879597"/>
              <a:gd name="connsiteY803" fmla="*/ 3320467 h 5513154"/>
              <a:gd name="connsiteX804" fmla="*/ 2733238 w 3879597"/>
              <a:gd name="connsiteY804" fmla="*/ 3344010 h 5513154"/>
              <a:gd name="connsiteX805" fmla="*/ 2730735 w 3879597"/>
              <a:gd name="connsiteY805" fmla="*/ 3434742 h 5513154"/>
              <a:gd name="connsiteX806" fmla="*/ 2640003 w 3879597"/>
              <a:gd name="connsiteY806" fmla="*/ 3433491 h 5513154"/>
              <a:gd name="connsiteX807" fmla="*/ 2643133 w 3879597"/>
              <a:gd name="connsiteY807" fmla="*/ 3337752 h 5513154"/>
              <a:gd name="connsiteX808" fmla="*/ 2689828 w 3879597"/>
              <a:gd name="connsiteY808" fmla="*/ 3320467 h 5513154"/>
              <a:gd name="connsiteX809" fmla="*/ 2474495 w 3879597"/>
              <a:gd name="connsiteY809" fmla="*/ 3310690 h 5513154"/>
              <a:gd name="connsiteX810" fmla="*/ 2519235 w 3879597"/>
              <a:gd name="connsiteY810" fmla="*/ 3331495 h 5513154"/>
              <a:gd name="connsiteX811" fmla="*/ 2519861 w 3879597"/>
              <a:gd name="connsiteY811" fmla="*/ 3420977 h 5513154"/>
              <a:gd name="connsiteX812" fmla="*/ 2429128 w 3879597"/>
              <a:gd name="connsiteY812" fmla="*/ 3422227 h 5513154"/>
              <a:gd name="connsiteX813" fmla="*/ 2429755 w 3879597"/>
              <a:gd name="connsiteY813" fmla="*/ 3332120 h 5513154"/>
              <a:gd name="connsiteX814" fmla="*/ 2474495 w 3879597"/>
              <a:gd name="connsiteY814" fmla="*/ 3310690 h 5513154"/>
              <a:gd name="connsiteX815" fmla="*/ 2252122 w 3879597"/>
              <a:gd name="connsiteY815" fmla="*/ 3299739 h 5513154"/>
              <a:gd name="connsiteX816" fmla="*/ 2293342 w 3879597"/>
              <a:gd name="connsiteY816" fmla="*/ 3308343 h 5513154"/>
              <a:gd name="connsiteX817" fmla="*/ 2300225 w 3879597"/>
              <a:gd name="connsiteY817" fmla="*/ 3397198 h 5513154"/>
              <a:gd name="connsiteX818" fmla="*/ 2209493 w 3879597"/>
              <a:gd name="connsiteY818" fmla="*/ 3398450 h 5513154"/>
              <a:gd name="connsiteX819" fmla="*/ 2211370 w 3879597"/>
              <a:gd name="connsiteY819" fmla="*/ 3310845 h 5513154"/>
              <a:gd name="connsiteX820" fmla="*/ 2252122 w 3879597"/>
              <a:gd name="connsiteY820" fmla="*/ 3299739 h 5513154"/>
              <a:gd name="connsiteX821" fmla="*/ 2023804 w 3879597"/>
              <a:gd name="connsiteY821" fmla="*/ 3275804 h 5513154"/>
              <a:gd name="connsiteX822" fmla="*/ 2086848 w 3879597"/>
              <a:gd name="connsiteY822" fmla="*/ 3297706 h 5513154"/>
              <a:gd name="connsiteX823" fmla="*/ 2078714 w 3879597"/>
              <a:gd name="connsiteY823" fmla="*/ 3368414 h 5513154"/>
              <a:gd name="connsiteX824" fmla="*/ 1991109 w 3879597"/>
              <a:gd name="connsiteY824" fmla="*/ 3377174 h 5513154"/>
              <a:gd name="connsiteX825" fmla="*/ 1979845 w 3879597"/>
              <a:gd name="connsiteY825" fmla="*/ 3344635 h 5513154"/>
              <a:gd name="connsiteX826" fmla="*/ 2006753 w 3879597"/>
              <a:gd name="connsiteY826" fmla="*/ 3298956 h 5513154"/>
              <a:gd name="connsiteX827" fmla="*/ 2023804 w 3879597"/>
              <a:gd name="connsiteY827" fmla="*/ 3275804 h 5513154"/>
              <a:gd name="connsiteX828" fmla="*/ 1795878 w 3879597"/>
              <a:gd name="connsiteY828" fmla="*/ 3254529 h 5513154"/>
              <a:gd name="connsiteX829" fmla="*/ 1837802 w 3879597"/>
              <a:gd name="connsiteY829" fmla="*/ 3258909 h 5513154"/>
              <a:gd name="connsiteX830" fmla="*/ 1842809 w 3879597"/>
              <a:gd name="connsiteY830" fmla="*/ 3292699 h 5513154"/>
              <a:gd name="connsiteX831" fmla="*/ 1800258 w 3879597"/>
              <a:gd name="connsiteY831" fmla="*/ 3278307 h 5513154"/>
              <a:gd name="connsiteX832" fmla="*/ 1795878 w 3879597"/>
              <a:gd name="connsiteY832" fmla="*/ 3254529 h 5513154"/>
              <a:gd name="connsiteX833" fmla="*/ 1610052 w 3879597"/>
              <a:gd name="connsiteY833" fmla="*/ 3245212 h 5513154"/>
              <a:gd name="connsiteX834" fmla="*/ 1628179 w 3879597"/>
              <a:gd name="connsiteY834" fmla="*/ 3250775 h 5513154"/>
              <a:gd name="connsiteX835" fmla="*/ 1646326 w 3879597"/>
              <a:gd name="connsiteY835" fmla="*/ 3345262 h 5513154"/>
              <a:gd name="connsiteX836" fmla="*/ 1548709 w 3879597"/>
              <a:gd name="connsiteY836" fmla="*/ 3325864 h 5513154"/>
              <a:gd name="connsiteX837" fmla="*/ 1543704 w 3879597"/>
              <a:gd name="connsiteY837" fmla="*/ 3249523 h 5513154"/>
              <a:gd name="connsiteX838" fmla="*/ 1610052 w 3879597"/>
              <a:gd name="connsiteY838" fmla="*/ 3245212 h 5513154"/>
              <a:gd name="connsiteX839" fmla="*/ 1316559 w 3879597"/>
              <a:gd name="connsiteY839" fmla="*/ 3237633 h 5513154"/>
              <a:gd name="connsiteX840" fmla="*/ 1402912 w 3879597"/>
              <a:gd name="connsiteY840" fmla="*/ 3255780 h 5513154"/>
              <a:gd name="connsiteX841" fmla="*/ 1401661 w 3879597"/>
              <a:gd name="connsiteY841" fmla="*/ 3318355 h 5513154"/>
              <a:gd name="connsiteX842" fmla="*/ 1350350 w 3879597"/>
              <a:gd name="connsiteY842" fmla="*/ 3330244 h 5513154"/>
              <a:gd name="connsiteX843" fmla="*/ 1338461 w 3879597"/>
              <a:gd name="connsiteY843" fmla="*/ 3308343 h 5513154"/>
              <a:gd name="connsiteX844" fmla="*/ 1314057 w 3879597"/>
              <a:gd name="connsiteY844" fmla="*/ 3290196 h 5513154"/>
              <a:gd name="connsiteX845" fmla="*/ 1300917 w 3879597"/>
              <a:gd name="connsiteY845" fmla="*/ 3277681 h 5513154"/>
              <a:gd name="connsiteX846" fmla="*/ 1316559 w 3879597"/>
              <a:gd name="connsiteY846" fmla="*/ 3237633 h 5513154"/>
              <a:gd name="connsiteX847" fmla="*/ 1146984 w 3879597"/>
              <a:gd name="connsiteY847" fmla="*/ 3220583 h 5513154"/>
              <a:gd name="connsiteX848" fmla="*/ 1178271 w 3879597"/>
              <a:gd name="connsiteY848" fmla="*/ 3230125 h 5513154"/>
              <a:gd name="connsiteX849" fmla="*/ 1195166 w 3879597"/>
              <a:gd name="connsiteY849" fmla="*/ 3299581 h 5513154"/>
              <a:gd name="connsiteX850" fmla="*/ 1177019 w 3879597"/>
              <a:gd name="connsiteY850" fmla="*/ 3317103 h 5513154"/>
              <a:gd name="connsiteX851" fmla="*/ 1106936 w 3879597"/>
              <a:gd name="connsiteY851" fmla="*/ 3298331 h 5513154"/>
              <a:gd name="connsiteX852" fmla="*/ 1111943 w 3879597"/>
              <a:gd name="connsiteY852" fmla="*/ 3226996 h 5513154"/>
              <a:gd name="connsiteX853" fmla="*/ 1146984 w 3879597"/>
              <a:gd name="connsiteY853" fmla="*/ 3220583 h 5513154"/>
              <a:gd name="connsiteX854" fmla="*/ 3818979 w 3879597"/>
              <a:gd name="connsiteY854" fmla="*/ 3207286 h 5513154"/>
              <a:gd name="connsiteX855" fmla="*/ 3866457 w 3879597"/>
              <a:gd name="connsiteY855" fmla="*/ 3230125 h 5513154"/>
              <a:gd name="connsiteX856" fmla="*/ 3879597 w 3879597"/>
              <a:gd name="connsiteY856" fmla="*/ 3251499 h 5513154"/>
              <a:gd name="connsiteX857" fmla="*/ 3879597 w 3879597"/>
              <a:gd name="connsiteY857" fmla="*/ 3300421 h 5513154"/>
              <a:gd name="connsiteX858" fmla="*/ 3878600 w 3879597"/>
              <a:gd name="connsiteY858" fmla="*/ 3304393 h 5513154"/>
              <a:gd name="connsiteX859" fmla="*/ 3862076 w 3879597"/>
              <a:gd name="connsiteY859" fmla="*/ 3326490 h 5513154"/>
              <a:gd name="connsiteX860" fmla="*/ 3765711 w 3879597"/>
              <a:gd name="connsiteY860" fmla="*/ 3322108 h 5513154"/>
              <a:gd name="connsiteX861" fmla="*/ 3770093 w 3879597"/>
              <a:gd name="connsiteY861" fmla="*/ 3225745 h 5513154"/>
              <a:gd name="connsiteX862" fmla="*/ 3818979 w 3879597"/>
              <a:gd name="connsiteY862" fmla="*/ 3207286 h 5513154"/>
              <a:gd name="connsiteX863" fmla="*/ 921639 w 3879597"/>
              <a:gd name="connsiteY863" fmla="*/ 3189374 h 5513154"/>
              <a:gd name="connsiteX864" fmla="*/ 958011 w 3879597"/>
              <a:gd name="connsiteY864" fmla="*/ 3210101 h 5513154"/>
              <a:gd name="connsiteX865" fmla="*/ 971776 w 3879597"/>
              <a:gd name="connsiteY865" fmla="*/ 3293324 h 5513154"/>
              <a:gd name="connsiteX866" fmla="*/ 890430 w 3879597"/>
              <a:gd name="connsiteY866" fmla="*/ 3277681 h 5513154"/>
              <a:gd name="connsiteX867" fmla="*/ 886676 w 3879597"/>
              <a:gd name="connsiteY867" fmla="*/ 3211353 h 5513154"/>
              <a:gd name="connsiteX868" fmla="*/ 921639 w 3879597"/>
              <a:gd name="connsiteY868" fmla="*/ 3189374 h 5513154"/>
              <a:gd name="connsiteX869" fmla="*/ 3595668 w 3879597"/>
              <a:gd name="connsiteY869" fmla="*/ 3185150 h 5513154"/>
              <a:gd name="connsiteX870" fmla="*/ 3643693 w 3879597"/>
              <a:gd name="connsiteY870" fmla="*/ 3207599 h 5513154"/>
              <a:gd name="connsiteX871" fmla="*/ 3638687 w 3879597"/>
              <a:gd name="connsiteY871" fmla="*/ 3303963 h 5513154"/>
              <a:gd name="connsiteX872" fmla="*/ 3547953 w 3879597"/>
              <a:gd name="connsiteY872" fmla="*/ 3302711 h 5513154"/>
              <a:gd name="connsiteX873" fmla="*/ 3546703 w 3879597"/>
              <a:gd name="connsiteY873" fmla="*/ 3206347 h 5513154"/>
              <a:gd name="connsiteX874" fmla="*/ 3595668 w 3879597"/>
              <a:gd name="connsiteY874" fmla="*/ 3185150 h 5513154"/>
              <a:gd name="connsiteX875" fmla="*/ 3374233 w 3879597"/>
              <a:gd name="connsiteY875" fmla="*/ 3163484 h 5513154"/>
              <a:gd name="connsiteX876" fmla="*/ 3419052 w 3879597"/>
              <a:gd name="connsiteY876" fmla="*/ 3183820 h 5513154"/>
              <a:gd name="connsiteX877" fmla="*/ 3420303 w 3879597"/>
              <a:gd name="connsiteY877" fmla="*/ 3279559 h 5513154"/>
              <a:gd name="connsiteX878" fmla="*/ 3324565 w 3879597"/>
              <a:gd name="connsiteY878" fmla="*/ 3278307 h 5513154"/>
              <a:gd name="connsiteX879" fmla="*/ 3328945 w 3879597"/>
              <a:gd name="connsiteY879" fmla="*/ 3182569 h 5513154"/>
              <a:gd name="connsiteX880" fmla="*/ 3374233 w 3879597"/>
              <a:gd name="connsiteY880" fmla="*/ 3163484 h 5513154"/>
              <a:gd name="connsiteX881" fmla="*/ 3152955 w 3879597"/>
              <a:gd name="connsiteY881" fmla="*/ 3142130 h 5513154"/>
              <a:gd name="connsiteX882" fmla="*/ 3200667 w 3879597"/>
              <a:gd name="connsiteY882" fmla="*/ 3165673 h 5513154"/>
              <a:gd name="connsiteX883" fmla="*/ 3197539 w 3879597"/>
              <a:gd name="connsiteY883" fmla="*/ 3256407 h 5513154"/>
              <a:gd name="connsiteX884" fmla="*/ 3101175 w 3879597"/>
              <a:gd name="connsiteY884" fmla="*/ 3253903 h 5513154"/>
              <a:gd name="connsiteX885" fmla="*/ 3104303 w 3879597"/>
              <a:gd name="connsiteY885" fmla="*/ 3163170 h 5513154"/>
              <a:gd name="connsiteX886" fmla="*/ 3152955 w 3879597"/>
              <a:gd name="connsiteY886" fmla="*/ 3142130 h 5513154"/>
              <a:gd name="connsiteX887" fmla="*/ 2332764 w 3879597"/>
              <a:gd name="connsiteY887" fmla="*/ 3135638 h 5513154"/>
              <a:gd name="connsiteX888" fmla="*/ 2319624 w 3879597"/>
              <a:gd name="connsiteY888" fmla="*/ 3175060 h 5513154"/>
              <a:gd name="connsiteX889" fmla="*/ 2280202 w 3879597"/>
              <a:gd name="connsiteY889" fmla="*/ 3190704 h 5513154"/>
              <a:gd name="connsiteX890" fmla="*/ 2293342 w 3879597"/>
              <a:gd name="connsiteY890" fmla="*/ 3150030 h 5513154"/>
              <a:gd name="connsiteX891" fmla="*/ 2332764 w 3879597"/>
              <a:gd name="connsiteY891" fmla="*/ 3135638 h 5513154"/>
              <a:gd name="connsiteX892" fmla="*/ 85727 w 3879597"/>
              <a:gd name="connsiteY892" fmla="*/ 3129381 h 5513154"/>
              <a:gd name="connsiteX893" fmla="*/ 60698 w 3879597"/>
              <a:gd name="connsiteY893" fmla="*/ 3186949 h 5513154"/>
              <a:gd name="connsiteX894" fmla="*/ 0 w 3879597"/>
              <a:gd name="connsiteY894" fmla="*/ 3175685 h 5513154"/>
              <a:gd name="connsiteX895" fmla="*/ 11890 w 3879597"/>
              <a:gd name="connsiteY895" fmla="*/ 3148778 h 5513154"/>
              <a:gd name="connsiteX896" fmla="*/ 85727 w 3879597"/>
              <a:gd name="connsiteY896" fmla="*/ 3129381 h 5513154"/>
              <a:gd name="connsiteX897" fmla="*/ 2929331 w 3879597"/>
              <a:gd name="connsiteY897" fmla="*/ 3120777 h 5513154"/>
              <a:gd name="connsiteX898" fmla="*/ 2976652 w 3879597"/>
              <a:gd name="connsiteY898" fmla="*/ 3143146 h 5513154"/>
              <a:gd name="connsiteX899" fmla="*/ 2979780 w 3879597"/>
              <a:gd name="connsiteY899" fmla="*/ 3228248 h 5513154"/>
              <a:gd name="connsiteX900" fmla="*/ 2880913 w 3879597"/>
              <a:gd name="connsiteY900" fmla="*/ 3232003 h 5513154"/>
              <a:gd name="connsiteX901" fmla="*/ 2881540 w 3879597"/>
              <a:gd name="connsiteY901" fmla="*/ 3142521 h 5513154"/>
              <a:gd name="connsiteX902" fmla="*/ 2929331 w 3879597"/>
              <a:gd name="connsiteY902" fmla="*/ 3120777 h 5513154"/>
              <a:gd name="connsiteX903" fmla="*/ 2548644 w 3879597"/>
              <a:gd name="connsiteY903" fmla="*/ 3117492 h 5513154"/>
              <a:gd name="connsiteX904" fmla="*/ 2541761 w 3879597"/>
              <a:gd name="connsiteY904" fmla="*/ 3195709 h 5513154"/>
              <a:gd name="connsiteX905" fmla="*/ 2440392 w 3879597"/>
              <a:gd name="connsiteY905" fmla="*/ 3191954 h 5513154"/>
              <a:gd name="connsiteX906" fmla="*/ 2443520 w 3879597"/>
              <a:gd name="connsiteY906" fmla="*/ 3125626 h 5513154"/>
              <a:gd name="connsiteX907" fmla="*/ 2548644 w 3879597"/>
              <a:gd name="connsiteY907" fmla="*/ 3117492 h 5513154"/>
              <a:gd name="connsiteX908" fmla="*/ 2705237 w 3879597"/>
              <a:gd name="connsiteY908" fmla="*/ 3099893 h 5513154"/>
              <a:gd name="connsiteX909" fmla="*/ 2751385 w 3879597"/>
              <a:gd name="connsiteY909" fmla="*/ 3117492 h 5513154"/>
              <a:gd name="connsiteX910" fmla="*/ 2756391 w 3879597"/>
              <a:gd name="connsiteY910" fmla="*/ 3207599 h 5513154"/>
              <a:gd name="connsiteX911" fmla="*/ 2661905 w 3879597"/>
              <a:gd name="connsiteY911" fmla="*/ 3210101 h 5513154"/>
              <a:gd name="connsiteX912" fmla="*/ 2661905 w 3879597"/>
              <a:gd name="connsiteY912" fmla="*/ 3121246 h 5513154"/>
              <a:gd name="connsiteX913" fmla="*/ 2705237 w 3879597"/>
              <a:gd name="connsiteY913" fmla="*/ 3099893 h 5513154"/>
              <a:gd name="connsiteX914" fmla="*/ 2051181 w 3879597"/>
              <a:gd name="connsiteY914" fmla="*/ 3048582 h 5513154"/>
              <a:gd name="connsiteX915" fmla="*/ 2098111 w 3879597"/>
              <a:gd name="connsiteY915" fmla="*/ 3066806 h 5513154"/>
              <a:gd name="connsiteX916" fmla="*/ 2093106 w 3879597"/>
              <a:gd name="connsiteY916" fmla="*/ 3155036 h 5513154"/>
              <a:gd name="connsiteX917" fmla="*/ 1992361 w 3879597"/>
              <a:gd name="connsiteY917" fmla="*/ 3170055 h 5513154"/>
              <a:gd name="connsiteX918" fmla="*/ 2009881 w 3879597"/>
              <a:gd name="connsiteY918" fmla="*/ 3069309 h 5513154"/>
              <a:gd name="connsiteX919" fmla="*/ 2051181 w 3879597"/>
              <a:gd name="connsiteY919" fmla="*/ 3048582 h 5513154"/>
              <a:gd name="connsiteX920" fmla="*/ 1823802 w 3879597"/>
              <a:gd name="connsiteY920" fmla="*/ 3037710 h 5513154"/>
              <a:gd name="connsiteX921" fmla="*/ 1862206 w 3879597"/>
              <a:gd name="connsiteY921" fmla="*/ 3059298 h 5513154"/>
              <a:gd name="connsiteX922" fmla="*/ 1879101 w 3879597"/>
              <a:gd name="connsiteY922" fmla="*/ 3161293 h 5513154"/>
              <a:gd name="connsiteX923" fmla="*/ 1778357 w 3879597"/>
              <a:gd name="connsiteY923" fmla="*/ 3137516 h 5513154"/>
              <a:gd name="connsiteX924" fmla="*/ 1780234 w 3879597"/>
              <a:gd name="connsiteY924" fmla="*/ 3055544 h 5513154"/>
              <a:gd name="connsiteX925" fmla="*/ 1823802 w 3879597"/>
              <a:gd name="connsiteY925" fmla="*/ 3037710 h 5513154"/>
              <a:gd name="connsiteX926" fmla="*/ 1597801 w 3879597"/>
              <a:gd name="connsiteY926" fmla="*/ 3023258 h 5513154"/>
              <a:gd name="connsiteX927" fmla="*/ 1643823 w 3879597"/>
              <a:gd name="connsiteY927" fmla="*/ 3044906 h 5513154"/>
              <a:gd name="connsiteX928" fmla="*/ 1642571 w 3879597"/>
              <a:gd name="connsiteY928" fmla="*/ 3074316 h 5513154"/>
              <a:gd name="connsiteX929" fmla="*/ 1595640 w 3879597"/>
              <a:gd name="connsiteY929" fmla="*/ 3129381 h 5513154"/>
              <a:gd name="connsiteX930" fmla="*/ 1581875 w 3879597"/>
              <a:gd name="connsiteY930" fmla="*/ 3129381 h 5513154"/>
              <a:gd name="connsiteX931" fmla="*/ 1544329 w 3879597"/>
              <a:gd name="connsiteY931" fmla="*/ 3079321 h 5513154"/>
              <a:gd name="connsiteX932" fmla="*/ 1585003 w 3879597"/>
              <a:gd name="connsiteY932" fmla="*/ 3024255 h 5513154"/>
              <a:gd name="connsiteX933" fmla="*/ 1597801 w 3879597"/>
              <a:gd name="connsiteY933" fmla="*/ 3023258 h 5513154"/>
              <a:gd name="connsiteX934" fmla="*/ 1356608 w 3879597"/>
              <a:gd name="connsiteY934" fmla="*/ 2997975 h 5513154"/>
              <a:gd name="connsiteX935" fmla="*/ 1414176 w 3879597"/>
              <a:gd name="connsiteY935" fmla="*/ 3018625 h 5513154"/>
              <a:gd name="connsiteX936" fmla="*/ 1419181 w 3879597"/>
              <a:gd name="connsiteY936" fmla="*/ 3088082 h 5513154"/>
              <a:gd name="connsiteX937" fmla="*/ 1381012 w 3879597"/>
              <a:gd name="connsiteY937" fmla="*/ 3079948 h 5513154"/>
              <a:gd name="connsiteX938" fmla="*/ 1343466 w 3879597"/>
              <a:gd name="connsiteY938" fmla="*/ 3012367 h 5513154"/>
              <a:gd name="connsiteX939" fmla="*/ 3825862 w 3879597"/>
              <a:gd name="connsiteY939" fmla="*/ 2976465 h 5513154"/>
              <a:gd name="connsiteX940" fmla="*/ 3871463 w 3879597"/>
              <a:gd name="connsiteY940" fmla="*/ 2994846 h 5513154"/>
              <a:gd name="connsiteX941" fmla="*/ 3879597 w 3879597"/>
              <a:gd name="connsiteY941" fmla="*/ 3005525 h 5513154"/>
              <a:gd name="connsiteX942" fmla="*/ 3879597 w 3879597"/>
              <a:gd name="connsiteY942" fmla="*/ 3082343 h 5513154"/>
              <a:gd name="connsiteX943" fmla="*/ 3873340 w 3879597"/>
              <a:gd name="connsiteY943" fmla="*/ 3091210 h 5513154"/>
              <a:gd name="connsiteX944" fmla="*/ 3782608 w 3879597"/>
              <a:gd name="connsiteY944" fmla="*/ 3092462 h 5513154"/>
              <a:gd name="connsiteX945" fmla="*/ 3780730 w 3879597"/>
              <a:gd name="connsiteY945" fmla="*/ 2996098 h 5513154"/>
              <a:gd name="connsiteX946" fmla="*/ 3825862 w 3879597"/>
              <a:gd name="connsiteY946" fmla="*/ 2976465 h 5513154"/>
              <a:gd name="connsiteX947" fmla="*/ 3618507 w 3879597"/>
              <a:gd name="connsiteY947" fmla="*/ 2965906 h 5513154"/>
              <a:gd name="connsiteX948" fmla="*/ 3665594 w 3879597"/>
              <a:gd name="connsiteY948" fmla="*/ 2989214 h 5513154"/>
              <a:gd name="connsiteX949" fmla="*/ 3667471 w 3879597"/>
              <a:gd name="connsiteY949" fmla="*/ 3074941 h 5513154"/>
              <a:gd name="connsiteX950" fmla="*/ 3567353 w 3879597"/>
              <a:gd name="connsiteY950" fmla="*/ 3076193 h 5513154"/>
              <a:gd name="connsiteX951" fmla="*/ 3570480 w 3879597"/>
              <a:gd name="connsiteY951" fmla="*/ 2986711 h 5513154"/>
              <a:gd name="connsiteX952" fmla="*/ 3618507 w 3879597"/>
              <a:gd name="connsiteY952" fmla="*/ 2965906 h 5513154"/>
              <a:gd name="connsiteX953" fmla="*/ 3398950 w 3879597"/>
              <a:gd name="connsiteY953" fmla="*/ 2943536 h 5513154"/>
              <a:gd name="connsiteX954" fmla="*/ 3445332 w 3879597"/>
              <a:gd name="connsiteY954" fmla="*/ 2967314 h 5513154"/>
              <a:gd name="connsiteX955" fmla="*/ 3440952 w 3879597"/>
              <a:gd name="connsiteY955" fmla="*/ 3057421 h 5513154"/>
              <a:gd name="connsiteX956" fmla="*/ 3350845 w 3879597"/>
              <a:gd name="connsiteY956" fmla="*/ 3058046 h 5513154"/>
              <a:gd name="connsiteX957" fmla="*/ 3350220 w 3879597"/>
              <a:gd name="connsiteY957" fmla="*/ 2962934 h 5513154"/>
              <a:gd name="connsiteX958" fmla="*/ 3398950 w 3879597"/>
              <a:gd name="connsiteY958" fmla="*/ 2943536 h 5513154"/>
              <a:gd name="connsiteX959" fmla="*/ 3172744 w 3879597"/>
              <a:gd name="connsiteY959" fmla="*/ 2921322 h 5513154"/>
              <a:gd name="connsiteX960" fmla="*/ 3217562 w 3879597"/>
              <a:gd name="connsiteY960" fmla="*/ 2941658 h 5513154"/>
              <a:gd name="connsiteX961" fmla="*/ 3222569 w 3879597"/>
              <a:gd name="connsiteY961" fmla="*/ 3031765 h 5513154"/>
              <a:gd name="connsiteX962" fmla="*/ 3131210 w 3879597"/>
              <a:gd name="connsiteY962" fmla="*/ 3038022 h 5513154"/>
              <a:gd name="connsiteX963" fmla="*/ 3127455 w 3879597"/>
              <a:gd name="connsiteY963" fmla="*/ 2942285 h 5513154"/>
              <a:gd name="connsiteX964" fmla="*/ 3172744 w 3879597"/>
              <a:gd name="connsiteY964" fmla="*/ 2921322 h 5513154"/>
              <a:gd name="connsiteX965" fmla="*/ 2957254 w 3879597"/>
              <a:gd name="connsiteY965" fmla="*/ 2900437 h 5513154"/>
              <a:gd name="connsiteX966" fmla="*/ 2999804 w 3879597"/>
              <a:gd name="connsiteY966" fmla="*/ 2924138 h 5513154"/>
              <a:gd name="connsiteX967" fmla="*/ 2995424 w 3879597"/>
              <a:gd name="connsiteY967" fmla="*/ 3014245 h 5513154"/>
              <a:gd name="connsiteX968" fmla="*/ 2905943 w 3879597"/>
              <a:gd name="connsiteY968" fmla="*/ 3011115 h 5513154"/>
              <a:gd name="connsiteX969" fmla="*/ 2910949 w 3879597"/>
              <a:gd name="connsiteY969" fmla="*/ 2916628 h 5513154"/>
              <a:gd name="connsiteX970" fmla="*/ 2957254 w 3879597"/>
              <a:gd name="connsiteY970" fmla="*/ 2900437 h 5513154"/>
              <a:gd name="connsiteX971" fmla="*/ 2728389 w 3879597"/>
              <a:gd name="connsiteY971" fmla="*/ 2878849 h 5513154"/>
              <a:gd name="connsiteX972" fmla="*/ 2773286 w 3879597"/>
              <a:gd name="connsiteY972" fmla="*/ 2898482 h 5513154"/>
              <a:gd name="connsiteX973" fmla="*/ 2776414 w 3879597"/>
              <a:gd name="connsiteY973" fmla="*/ 2988589 h 5513154"/>
              <a:gd name="connsiteX974" fmla="*/ 2686309 w 3879597"/>
              <a:gd name="connsiteY974" fmla="*/ 2989841 h 5513154"/>
              <a:gd name="connsiteX975" fmla="*/ 2684431 w 3879597"/>
              <a:gd name="connsiteY975" fmla="*/ 2900984 h 5513154"/>
              <a:gd name="connsiteX976" fmla="*/ 2728389 w 3879597"/>
              <a:gd name="connsiteY976" fmla="*/ 2878849 h 5513154"/>
              <a:gd name="connsiteX977" fmla="*/ 2248289 w 3879597"/>
              <a:gd name="connsiteY977" fmla="*/ 2873452 h 5513154"/>
              <a:gd name="connsiteX978" fmla="*/ 2331513 w 3879597"/>
              <a:gd name="connsiteY978" fmla="*/ 2879710 h 5513154"/>
              <a:gd name="connsiteX979" fmla="*/ 2324004 w 3879597"/>
              <a:gd name="connsiteY979" fmla="*/ 2907242 h 5513154"/>
              <a:gd name="connsiteX980" fmla="*/ 2222007 w 3879597"/>
              <a:gd name="connsiteY980" fmla="*/ 2916003 h 5513154"/>
              <a:gd name="connsiteX981" fmla="*/ 2248289 w 3879597"/>
              <a:gd name="connsiteY981" fmla="*/ 2873452 h 5513154"/>
              <a:gd name="connsiteX982" fmla="*/ 2045471 w 3879597"/>
              <a:gd name="connsiteY982" fmla="*/ 2871810 h 5513154"/>
              <a:gd name="connsiteX983" fmla="*/ 2065572 w 3879597"/>
              <a:gd name="connsiteY983" fmla="*/ 2880962 h 5513154"/>
              <a:gd name="connsiteX984" fmla="*/ 2105621 w 3879597"/>
              <a:gd name="connsiteY984" fmla="*/ 2967314 h 5513154"/>
              <a:gd name="connsiteX985" fmla="*/ 2020519 w 3879597"/>
              <a:gd name="connsiteY985" fmla="*/ 2938530 h 5513154"/>
              <a:gd name="connsiteX986" fmla="*/ 2023023 w 3879597"/>
              <a:gd name="connsiteY986" fmla="*/ 2873452 h 5513154"/>
              <a:gd name="connsiteX987" fmla="*/ 2045471 w 3879597"/>
              <a:gd name="connsiteY987" fmla="*/ 2871810 h 5513154"/>
              <a:gd name="connsiteX988" fmla="*/ 1820683 w 3879597"/>
              <a:gd name="connsiteY988" fmla="*/ 2838069 h 5513154"/>
              <a:gd name="connsiteX989" fmla="*/ 1890991 w 3879597"/>
              <a:gd name="connsiteY989" fmla="*/ 2861563 h 5513154"/>
              <a:gd name="connsiteX990" fmla="*/ 1896623 w 3879597"/>
              <a:gd name="connsiteY990" fmla="*/ 2934150 h 5513154"/>
              <a:gd name="connsiteX991" fmla="*/ 1804013 w 3879597"/>
              <a:gd name="connsiteY991" fmla="*/ 2917254 h 5513154"/>
              <a:gd name="connsiteX992" fmla="*/ 1797756 w 3879597"/>
              <a:gd name="connsiteY992" fmla="*/ 2852178 h 5513154"/>
              <a:gd name="connsiteX993" fmla="*/ 1820683 w 3879597"/>
              <a:gd name="connsiteY993" fmla="*/ 2838069 h 5513154"/>
              <a:gd name="connsiteX994" fmla="*/ 1674485 w 3879597"/>
              <a:gd name="connsiteY994" fmla="*/ 2795860 h 5513154"/>
              <a:gd name="connsiteX995" fmla="*/ 1661970 w 3879597"/>
              <a:gd name="connsiteY995" fmla="*/ 2888470 h 5513154"/>
              <a:gd name="connsiteX996" fmla="*/ 1588132 w 3879597"/>
              <a:gd name="connsiteY996" fmla="*/ 2896604 h 5513154"/>
              <a:gd name="connsiteX997" fmla="*/ 1582500 w 3879597"/>
              <a:gd name="connsiteY997" fmla="*/ 2817762 h 5513154"/>
              <a:gd name="connsiteX998" fmla="*/ 1674485 w 3879597"/>
              <a:gd name="connsiteY998" fmla="*/ 2795860 h 5513154"/>
              <a:gd name="connsiteX999" fmla="*/ 1389147 w 3879597"/>
              <a:gd name="connsiteY999" fmla="*/ 2782720 h 5513154"/>
              <a:gd name="connsiteX1000" fmla="*/ 1436077 w 3879597"/>
              <a:gd name="connsiteY1000" fmla="*/ 2797738 h 5513154"/>
              <a:gd name="connsiteX1001" fmla="*/ 1449843 w 3879597"/>
              <a:gd name="connsiteY1001" fmla="*/ 2874078 h 5513154"/>
              <a:gd name="connsiteX1002" fmla="*/ 1391649 w 3879597"/>
              <a:gd name="connsiteY1002" fmla="*/ 2883464 h 5513154"/>
              <a:gd name="connsiteX1003" fmla="*/ 1389147 w 3879597"/>
              <a:gd name="connsiteY1003" fmla="*/ 2782720 h 5513154"/>
              <a:gd name="connsiteX1004" fmla="*/ 1180071 w 3879597"/>
              <a:gd name="connsiteY1004" fmla="*/ 2772786 h 5513154"/>
              <a:gd name="connsiteX1005" fmla="*/ 1212687 w 3879597"/>
              <a:gd name="connsiteY1005" fmla="*/ 2777714 h 5513154"/>
              <a:gd name="connsiteX1006" fmla="*/ 1222073 w 3879597"/>
              <a:gd name="connsiteY1006" fmla="*/ 2830902 h 5513154"/>
              <a:gd name="connsiteX1007" fmla="*/ 1155745 w 3879597"/>
              <a:gd name="connsiteY1007" fmla="*/ 2828399 h 5513154"/>
              <a:gd name="connsiteX1008" fmla="*/ 1145107 w 3879597"/>
              <a:gd name="connsiteY1008" fmla="*/ 2773960 h 5513154"/>
              <a:gd name="connsiteX1009" fmla="*/ 1180071 w 3879597"/>
              <a:gd name="connsiteY1009" fmla="*/ 2772786 h 5513154"/>
              <a:gd name="connsiteX1010" fmla="*/ 3854020 w 3879597"/>
              <a:gd name="connsiteY1010" fmla="*/ 2755657 h 5513154"/>
              <a:gd name="connsiteX1011" fmla="*/ 3876185 w 3879597"/>
              <a:gd name="connsiteY1011" fmla="*/ 2762325 h 5513154"/>
              <a:gd name="connsiteX1012" fmla="*/ 3879597 w 3879597"/>
              <a:gd name="connsiteY1012" fmla="*/ 2765038 h 5513154"/>
              <a:gd name="connsiteX1013" fmla="*/ 3879597 w 3879597"/>
              <a:gd name="connsiteY1013" fmla="*/ 2878634 h 5513154"/>
              <a:gd name="connsiteX1014" fmla="*/ 3869263 w 3879597"/>
              <a:gd name="connsiteY1014" fmla="*/ 2884628 h 5513154"/>
              <a:gd name="connsiteX1015" fmla="*/ 3803882 w 3879597"/>
              <a:gd name="connsiteY1015" fmla="*/ 2867820 h 5513154"/>
              <a:gd name="connsiteX1016" fmla="*/ 3807637 w 3879597"/>
              <a:gd name="connsiteY1016" fmla="*/ 2772708 h 5513154"/>
              <a:gd name="connsiteX1017" fmla="*/ 3854020 w 3879597"/>
              <a:gd name="connsiteY1017" fmla="*/ 2755657 h 5513154"/>
              <a:gd name="connsiteX1018" fmla="*/ 961765 w 3879597"/>
              <a:gd name="connsiteY1018" fmla="*/ 2752684 h 5513154"/>
              <a:gd name="connsiteX1019" fmla="*/ 1001812 w 3879597"/>
              <a:gd name="connsiteY1019" fmla="*/ 2767076 h 5513154"/>
              <a:gd name="connsiteX1020" fmla="*/ 1011199 w 3879597"/>
              <a:gd name="connsiteY1020" fmla="*/ 2808375 h 5513154"/>
              <a:gd name="connsiteX1021" fmla="*/ 971151 w 3879597"/>
              <a:gd name="connsiteY1021" fmla="*/ 2788977 h 5513154"/>
              <a:gd name="connsiteX1022" fmla="*/ 961765 w 3879597"/>
              <a:gd name="connsiteY1022" fmla="*/ 2752684 h 5513154"/>
              <a:gd name="connsiteX1023" fmla="*/ 3641503 w 3879597"/>
              <a:gd name="connsiteY1023" fmla="*/ 2745019 h 5513154"/>
              <a:gd name="connsiteX1024" fmla="*/ 3688121 w 3879597"/>
              <a:gd name="connsiteY1024" fmla="*/ 2768953 h 5513154"/>
              <a:gd name="connsiteX1025" fmla="*/ 3681237 w 3879597"/>
              <a:gd name="connsiteY1025" fmla="*/ 2858435 h 5513154"/>
              <a:gd name="connsiteX1026" fmla="*/ 3591130 w 3879597"/>
              <a:gd name="connsiteY1026" fmla="*/ 2855306 h 5513154"/>
              <a:gd name="connsiteX1027" fmla="*/ 3593007 w 3879597"/>
              <a:gd name="connsiteY1027" fmla="*/ 2765199 h 5513154"/>
              <a:gd name="connsiteX1028" fmla="*/ 3641503 w 3879597"/>
              <a:gd name="connsiteY1028" fmla="*/ 2745019 h 5513154"/>
              <a:gd name="connsiteX1029" fmla="*/ 722731 w 3879597"/>
              <a:gd name="connsiteY1029" fmla="*/ 2737667 h 5513154"/>
              <a:gd name="connsiteX1030" fmla="*/ 776545 w 3879597"/>
              <a:gd name="connsiteY1030" fmla="*/ 2744550 h 5513154"/>
              <a:gd name="connsiteX1031" fmla="*/ 795317 w 3879597"/>
              <a:gd name="connsiteY1031" fmla="*/ 2807124 h 5513154"/>
              <a:gd name="connsiteX1032" fmla="*/ 765282 w 3879597"/>
              <a:gd name="connsiteY1032" fmla="*/ 2809627 h 5513154"/>
              <a:gd name="connsiteX1033" fmla="*/ 722731 w 3879597"/>
              <a:gd name="connsiteY1033" fmla="*/ 2737667 h 5513154"/>
              <a:gd name="connsiteX1034" fmla="*/ 3417018 w 3879597"/>
              <a:gd name="connsiteY1034" fmla="*/ 2722649 h 5513154"/>
              <a:gd name="connsiteX1035" fmla="*/ 3462228 w 3879597"/>
              <a:gd name="connsiteY1035" fmla="*/ 2742047 h 5513154"/>
              <a:gd name="connsiteX1036" fmla="*/ 3463479 w 3879597"/>
              <a:gd name="connsiteY1036" fmla="*/ 2832154 h 5513154"/>
              <a:gd name="connsiteX1037" fmla="*/ 3368992 w 3879597"/>
              <a:gd name="connsiteY1037" fmla="*/ 2831528 h 5513154"/>
              <a:gd name="connsiteX1038" fmla="*/ 3372747 w 3879597"/>
              <a:gd name="connsiteY1038" fmla="*/ 2742672 h 5513154"/>
              <a:gd name="connsiteX1039" fmla="*/ 3417018 w 3879597"/>
              <a:gd name="connsiteY1039" fmla="*/ 2722649 h 5513154"/>
              <a:gd name="connsiteX1040" fmla="*/ 3191673 w 3879597"/>
              <a:gd name="connsiteY1040" fmla="*/ 2701060 h 5513154"/>
              <a:gd name="connsiteX1041" fmla="*/ 3237586 w 3879597"/>
              <a:gd name="connsiteY1041" fmla="*/ 2719520 h 5513154"/>
              <a:gd name="connsiteX1042" fmla="*/ 3248850 w 3879597"/>
              <a:gd name="connsiteY1042" fmla="*/ 2803995 h 5513154"/>
              <a:gd name="connsiteX1043" fmla="*/ 3152486 w 3879597"/>
              <a:gd name="connsiteY1043" fmla="*/ 2813382 h 5513154"/>
              <a:gd name="connsiteX1044" fmla="*/ 3148106 w 3879597"/>
              <a:gd name="connsiteY1044" fmla="*/ 2723900 h 5513154"/>
              <a:gd name="connsiteX1045" fmla="*/ 3191673 w 3879597"/>
              <a:gd name="connsiteY1045" fmla="*/ 2701060 h 5513154"/>
              <a:gd name="connsiteX1046" fmla="*/ 2973914 w 3879597"/>
              <a:gd name="connsiteY1046" fmla="*/ 2679160 h 5513154"/>
              <a:gd name="connsiteX1047" fmla="*/ 3018576 w 3879597"/>
              <a:gd name="connsiteY1047" fmla="*/ 2700123 h 5513154"/>
              <a:gd name="connsiteX1048" fmla="*/ 3023583 w 3879597"/>
              <a:gd name="connsiteY1048" fmla="*/ 2785848 h 5513154"/>
              <a:gd name="connsiteX1049" fmla="*/ 2929096 w 3879597"/>
              <a:gd name="connsiteY1049" fmla="*/ 2788351 h 5513154"/>
              <a:gd name="connsiteX1050" fmla="*/ 2929721 w 3879597"/>
              <a:gd name="connsiteY1050" fmla="*/ 2699496 h 5513154"/>
              <a:gd name="connsiteX1051" fmla="*/ 2973914 w 3879597"/>
              <a:gd name="connsiteY1051" fmla="*/ 2679160 h 5513154"/>
              <a:gd name="connsiteX1052" fmla="*/ 2738166 w 3879597"/>
              <a:gd name="connsiteY1052" fmla="*/ 2668600 h 5513154"/>
              <a:gd name="connsiteX1053" fmla="*/ 2785801 w 3879597"/>
              <a:gd name="connsiteY1053" fmla="*/ 2688233 h 5513154"/>
              <a:gd name="connsiteX1054" fmla="*/ 2782673 w 3879597"/>
              <a:gd name="connsiteY1054" fmla="*/ 2778340 h 5513154"/>
              <a:gd name="connsiteX1055" fmla="*/ 2695694 w 3879597"/>
              <a:gd name="connsiteY1055" fmla="*/ 2772708 h 5513154"/>
              <a:gd name="connsiteX1056" fmla="*/ 2697571 w 3879597"/>
              <a:gd name="connsiteY1056" fmla="*/ 2690736 h 5513154"/>
              <a:gd name="connsiteX1057" fmla="*/ 2738166 w 3879597"/>
              <a:gd name="connsiteY1057" fmla="*/ 2668600 h 5513154"/>
              <a:gd name="connsiteX1058" fmla="*/ 2548019 w 3879597"/>
              <a:gd name="connsiteY1058" fmla="*/ 2653192 h 5513154"/>
              <a:gd name="connsiteX1059" fmla="*/ 2560533 w 3879597"/>
              <a:gd name="connsiteY1059" fmla="*/ 2753936 h 5513154"/>
              <a:gd name="connsiteX1060" fmla="*/ 2477936 w 3879597"/>
              <a:gd name="connsiteY1060" fmla="*/ 2753936 h 5513154"/>
              <a:gd name="connsiteX1061" fmla="*/ 2477936 w 3879597"/>
              <a:gd name="connsiteY1061" fmla="*/ 2667584 h 5513154"/>
              <a:gd name="connsiteX1062" fmla="*/ 2548019 w 3879597"/>
              <a:gd name="connsiteY1062" fmla="*/ 2653192 h 5513154"/>
              <a:gd name="connsiteX1063" fmla="*/ 1691379 w 3879597"/>
              <a:gd name="connsiteY1063" fmla="*/ 2637548 h 5513154"/>
              <a:gd name="connsiteX1064" fmla="*/ 1688877 w 3879597"/>
              <a:gd name="connsiteY1064" fmla="*/ 2667584 h 5513154"/>
              <a:gd name="connsiteX1065" fmla="*/ 1603150 w 3879597"/>
              <a:gd name="connsiteY1065" fmla="*/ 2670086 h 5513154"/>
              <a:gd name="connsiteX1066" fmla="*/ 1596892 w 3879597"/>
              <a:gd name="connsiteY1066" fmla="*/ 2642554 h 5513154"/>
              <a:gd name="connsiteX1067" fmla="*/ 1691379 w 3879597"/>
              <a:gd name="connsiteY1067" fmla="*/ 2637548 h 5513154"/>
              <a:gd name="connsiteX1068" fmla="*/ 3696255 w 3879597"/>
              <a:gd name="connsiteY1068" fmla="*/ 2542436 h 5513154"/>
              <a:gd name="connsiteX1069" fmla="*/ 3711273 w 3879597"/>
              <a:gd name="connsiteY1069" fmla="*/ 2566840 h 5513154"/>
              <a:gd name="connsiteX1070" fmla="*/ 3659962 w 3879597"/>
              <a:gd name="connsiteY1070" fmla="*/ 2640051 h 5513154"/>
              <a:gd name="connsiteX1071" fmla="*/ 3629926 w 3879597"/>
              <a:gd name="connsiteY1071" fmla="*/ 2636296 h 5513154"/>
              <a:gd name="connsiteX1072" fmla="*/ 3646821 w 3879597"/>
              <a:gd name="connsiteY1072" fmla="*/ 2611893 h 5513154"/>
              <a:gd name="connsiteX1073" fmla="*/ 3655582 w 3879597"/>
              <a:gd name="connsiteY1073" fmla="*/ 2616273 h 5513154"/>
              <a:gd name="connsiteX1074" fmla="*/ 3676857 w 3879597"/>
              <a:gd name="connsiteY1074" fmla="*/ 2561208 h 5513154"/>
              <a:gd name="connsiteX1075" fmla="*/ 3696255 w 3879597"/>
              <a:gd name="connsiteY1075" fmla="*/ 2542436 h 5513154"/>
              <a:gd name="connsiteX1076" fmla="*/ 1248979 w 3879597"/>
              <a:gd name="connsiteY1076" fmla="*/ 2540558 h 5513154"/>
              <a:gd name="connsiteX1077" fmla="*/ 1234587 w 3879597"/>
              <a:gd name="connsiteY1077" fmla="*/ 2622531 h 5513154"/>
              <a:gd name="connsiteX1078" fmla="*/ 1163879 w 3879597"/>
              <a:gd name="connsiteY1078" fmla="*/ 2620028 h 5513154"/>
              <a:gd name="connsiteX1079" fmla="*/ 1168885 w 3879597"/>
              <a:gd name="connsiteY1079" fmla="*/ 2554325 h 5513154"/>
              <a:gd name="connsiteX1080" fmla="*/ 1248979 w 3879597"/>
              <a:gd name="connsiteY1080" fmla="*/ 2540558 h 5513154"/>
              <a:gd name="connsiteX1081" fmla="*/ 1018081 w 3879597"/>
              <a:gd name="connsiteY1081" fmla="*/ 2539933 h 5513154"/>
              <a:gd name="connsiteX1082" fmla="*/ 1046240 w 3879597"/>
              <a:gd name="connsiteY1082" fmla="*/ 2596249 h 5513154"/>
              <a:gd name="connsiteX1083" fmla="*/ 1018707 w 3879597"/>
              <a:gd name="connsiteY1083" fmla="*/ 2598126 h 5513154"/>
              <a:gd name="connsiteX1084" fmla="*/ 996180 w 3879597"/>
              <a:gd name="connsiteY1084" fmla="*/ 2543061 h 5513154"/>
              <a:gd name="connsiteX1085" fmla="*/ 1018081 w 3879597"/>
              <a:gd name="connsiteY1085" fmla="*/ 2539933 h 5513154"/>
              <a:gd name="connsiteX1086" fmla="*/ 3871071 w 3879597"/>
              <a:gd name="connsiteY1086" fmla="*/ 2535709 h 5513154"/>
              <a:gd name="connsiteX1087" fmla="*/ 3879597 w 3879597"/>
              <a:gd name="connsiteY1087" fmla="*/ 2537514 h 5513154"/>
              <a:gd name="connsiteX1088" fmla="*/ 3879597 w 3879597"/>
              <a:gd name="connsiteY1088" fmla="*/ 2663616 h 5513154"/>
              <a:gd name="connsiteX1089" fmla="*/ 3870601 w 3879597"/>
              <a:gd name="connsiteY1089" fmla="*/ 2665628 h 5513154"/>
              <a:gd name="connsiteX1090" fmla="*/ 3826409 w 3879597"/>
              <a:gd name="connsiteY1090" fmla="*/ 2644431 h 5513154"/>
              <a:gd name="connsiteX1091" fmla="*/ 3827034 w 3879597"/>
              <a:gd name="connsiteY1091" fmla="*/ 2555575 h 5513154"/>
              <a:gd name="connsiteX1092" fmla="*/ 3871071 w 3879597"/>
              <a:gd name="connsiteY1092" fmla="*/ 2535709 h 5513154"/>
              <a:gd name="connsiteX1093" fmla="*/ 3490385 w 3879597"/>
              <a:gd name="connsiteY1093" fmla="*/ 2533674 h 5513154"/>
              <a:gd name="connsiteX1094" fmla="*/ 3498520 w 3879597"/>
              <a:gd name="connsiteY1094" fmla="*/ 2545563 h 5513154"/>
              <a:gd name="connsiteX1095" fmla="*/ 3494140 w 3879597"/>
              <a:gd name="connsiteY1095" fmla="*/ 2611266 h 5513154"/>
              <a:gd name="connsiteX1096" fmla="*/ 3444707 w 3879597"/>
              <a:gd name="connsiteY1096" fmla="*/ 2627536 h 5513154"/>
              <a:gd name="connsiteX1097" fmla="*/ 3452216 w 3879597"/>
              <a:gd name="connsiteY1097" fmla="*/ 2593120 h 5513154"/>
              <a:gd name="connsiteX1098" fmla="*/ 3455971 w 3879597"/>
              <a:gd name="connsiteY1098" fmla="*/ 2578102 h 5513154"/>
              <a:gd name="connsiteX1099" fmla="*/ 3490385 w 3879597"/>
              <a:gd name="connsiteY1099" fmla="*/ 2533674 h 5513154"/>
              <a:gd name="connsiteX1100" fmla="*/ 3204892 w 3879597"/>
              <a:gd name="connsiteY1100" fmla="*/ 2516936 h 5513154"/>
              <a:gd name="connsiteX1101" fmla="*/ 3255733 w 3879597"/>
              <a:gd name="connsiteY1101" fmla="*/ 2519909 h 5513154"/>
              <a:gd name="connsiteX1102" fmla="*/ 3251353 w 3879597"/>
              <a:gd name="connsiteY1102" fmla="*/ 2596249 h 5513154"/>
              <a:gd name="connsiteX1103" fmla="*/ 3149357 w 3879597"/>
              <a:gd name="connsiteY1103" fmla="*/ 2593746 h 5513154"/>
              <a:gd name="connsiteX1104" fmla="*/ 3156866 w 3879597"/>
              <a:gd name="connsiteY1104" fmla="*/ 2522412 h 5513154"/>
              <a:gd name="connsiteX1105" fmla="*/ 3204892 w 3879597"/>
              <a:gd name="connsiteY1105" fmla="*/ 2516936 h 5513154"/>
              <a:gd name="connsiteX1106" fmla="*/ 3431567 w 3879597"/>
              <a:gd name="connsiteY1106" fmla="*/ 2497382 h 5513154"/>
              <a:gd name="connsiteX1107" fmla="*/ 3449087 w 3879597"/>
              <a:gd name="connsiteY1107" fmla="*/ 2510522 h 5513154"/>
              <a:gd name="connsiteX1108" fmla="*/ 3423432 w 3879597"/>
              <a:gd name="connsiteY1108" fmla="*/ 2569342 h 5513154"/>
              <a:gd name="connsiteX1109" fmla="*/ 3389016 w 3879597"/>
              <a:gd name="connsiteY1109" fmla="*/ 2601881 h 5513154"/>
              <a:gd name="connsiteX1110" fmla="*/ 3379629 w 3879597"/>
              <a:gd name="connsiteY1110" fmla="*/ 2551821 h 5513154"/>
              <a:gd name="connsiteX1111" fmla="*/ 3431567 w 3879597"/>
              <a:gd name="connsiteY1111" fmla="*/ 2497382 h 5513154"/>
              <a:gd name="connsiteX1112" fmla="*/ 2969769 w 3879597"/>
              <a:gd name="connsiteY1112" fmla="*/ 2481113 h 5513154"/>
              <a:gd name="connsiteX1113" fmla="*/ 2994799 w 3879597"/>
              <a:gd name="connsiteY1113" fmla="*/ 2498008 h 5513154"/>
              <a:gd name="connsiteX1114" fmla="*/ 3017951 w 3879597"/>
              <a:gd name="connsiteY1114" fmla="*/ 2588740 h 5513154"/>
              <a:gd name="connsiteX1115" fmla="*/ 2955377 w 3879597"/>
              <a:gd name="connsiteY1115" fmla="*/ 2586862 h 5513154"/>
              <a:gd name="connsiteX1116" fmla="*/ 2950371 w 3879597"/>
              <a:gd name="connsiteY1116" fmla="*/ 2546190 h 5513154"/>
              <a:gd name="connsiteX1117" fmla="*/ 2968517 w 3879597"/>
              <a:gd name="connsiteY1117" fmla="*/ 2510522 h 5513154"/>
              <a:gd name="connsiteX1118" fmla="*/ 2969769 w 3879597"/>
              <a:gd name="connsiteY1118" fmla="*/ 2481113 h 5513154"/>
              <a:gd name="connsiteX1119" fmla="*/ 2546376 w 3879597"/>
              <a:gd name="connsiteY1119" fmla="*/ 2462418 h 5513154"/>
              <a:gd name="connsiteX1120" fmla="*/ 2594950 w 3879597"/>
              <a:gd name="connsiteY1120" fmla="*/ 2463591 h 5513154"/>
              <a:gd name="connsiteX1121" fmla="*/ 2580558 w 3879597"/>
              <a:gd name="connsiteY1121" fmla="*/ 2531171 h 5513154"/>
              <a:gd name="connsiteX1122" fmla="*/ 2482316 w 3879597"/>
              <a:gd name="connsiteY1122" fmla="*/ 2548693 h 5513154"/>
              <a:gd name="connsiteX1123" fmla="*/ 2499211 w 3879597"/>
              <a:gd name="connsiteY1123" fmla="*/ 2467346 h 5513154"/>
              <a:gd name="connsiteX1124" fmla="*/ 2546376 w 3879597"/>
              <a:gd name="connsiteY1124" fmla="*/ 2462418 h 5513154"/>
              <a:gd name="connsiteX1125" fmla="*/ 2747630 w 3879597"/>
              <a:gd name="connsiteY1125" fmla="*/ 2452954 h 5513154"/>
              <a:gd name="connsiteX1126" fmla="*/ 2800193 w 3879597"/>
              <a:gd name="connsiteY1126" fmla="*/ 2526791 h 5513154"/>
              <a:gd name="connsiteX1127" fmla="*/ 2800193 w 3879597"/>
              <a:gd name="connsiteY1127" fmla="*/ 2567465 h 5513154"/>
              <a:gd name="connsiteX1128" fmla="*/ 2735742 w 3879597"/>
              <a:gd name="connsiteY1128" fmla="*/ 2563710 h 5513154"/>
              <a:gd name="connsiteX1129" fmla="*/ 2706331 w 3879597"/>
              <a:gd name="connsiteY1129" fmla="*/ 2500510 h 5513154"/>
              <a:gd name="connsiteX1130" fmla="*/ 2747630 w 3879597"/>
              <a:gd name="connsiteY1130" fmla="*/ 2452954 h 5513154"/>
              <a:gd name="connsiteX1131" fmla="*/ 2364677 w 3879597"/>
              <a:gd name="connsiteY1131" fmla="*/ 2432305 h 5513154"/>
              <a:gd name="connsiteX1132" fmla="*/ 2376567 w 3879597"/>
              <a:gd name="connsiteY1132" fmla="*/ 2501762 h 5513154"/>
              <a:gd name="connsiteX1133" fmla="*/ 2367180 w 3879597"/>
              <a:gd name="connsiteY1133" fmla="*/ 2531171 h 5513154"/>
              <a:gd name="connsiteX1134" fmla="*/ 2318998 w 3879597"/>
              <a:gd name="connsiteY1134" fmla="*/ 2510522 h 5513154"/>
              <a:gd name="connsiteX1135" fmla="*/ 2327133 w 3879597"/>
              <a:gd name="connsiteY1135" fmla="*/ 2444194 h 5513154"/>
              <a:gd name="connsiteX1136" fmla="*/ 2364677 w 3879597"/>
              <a:gd name="connsiteY1136" fmla="*/ 2432305 h 5513154"/>
              <a:gd name="connsiteX1137" fmla="*/ 1479253 w 3879597"/>
              <a:gd name="connsiteY1137" fmla="*/ 2339070 h 5513154"/>
              <a:gd name="connsiteX1138" fmla="*/ 1484259 w 3879597"/>
              <a:gd name="connsiteY1138" fmla="*/ 2389129 h 5513154"/>
              <a:gd name="connsiteX1139" fmla="*/ 1409169 w 3879597"/>
              <a:gd name="connsiteY1139" fmla="*/ 2416035 h 5513154"/>
              <a:gd name="connsiteX1140" fmla="*/ 1416679 w 3879597"/>
              <a:gd name="connsiteY1140" fmla="*/ 2353462 h 5513154"/>
              <a:gd name="connsiteX1141" fmla="*/ 1479253 w 3879597"/>
              <a:gd name="connsiteY1141" fmla="*/ 2339070 h 5513154"/>
              <a:gd name="connsiteX1142" fmla="*/ 3879597 w 3879597"/>
              <a:gd name="connsiteY1142" fmla="*/ 2322141 h 5513154"/>
              <a:gd name="connsiteX1143" fmla="*/ 3879597 w 3879597"/>
              <a:gd name="connsiteY1143" fmla="*/ 2439105 h 5513154"/>
              <a:gd name="connsiteX1144" fmla="*/ 3868344 w 3879597"/>
              <a:gd name="connsiteY1144" fmla="*/ 2436694 h 5513154"/>
              <a:gd name="connsiteX1145" fmla="*/ 3849561 w 3879597"/>
              <a:gd name="connsiteY1145" fmla="*/ 2420415 h 5513154"/>
              <a:gd name="connsiteX1146" fmla="*/ 3835169 w 3879597"/>
              <a:gd name="connsiteY1146" fmla="*/ 2349707 h 5513154"/>
              <a:gd name="connsiteX1147" fmla="*/ 3864032 w 3879597"/>
              <a:gd name="connsiteY1147" fmla="*/ 2327151 h 5513154"/>
              <a:gd name="connsiteX1148" fmla="*/ 3437197 w 3879597"/>
              <a:gd name="connsiteY1148" fmla="*/ 2299022 h 5513154"/>
              <a:gd name="connsiteX1149" fmla="*/ 3481625 w 3879597"/>
              <a:gd name="connsiteY1149" fmla="*/ 2304028 h 5513154"/>
              <a:gd name="connsiteX1150" fmla="*/ 3476620 w 3879597"/>
              <a:gd name="connsiteY1150" fmla="*/ 2329058 h 5513154"/>
              <a:gd name="connsiteX1151" fmla="*/ 3431567 w 3879597"/>
              <a:gd name="connsiteY1151" fmla="*/ 2330308 h 5513154"/>
              <a:gd name="connsiteX1152" fmla="*/ 3437197 w 3879597"/>
              <a:gd name="connsiteY1152" fmla="*/ 2299022 h 5513154"/>
              <a:gd name="connsiteX1153" fmla="*/ 2518609 w 3879597"/>
              <a:gd name="connsiteY1153" fmla="*/ 2273992 h 5513154"/>
              <a:gd name="connsiteX1154" fmla="*/ 2581810 w 3879597"/>
              <a:gd name="connsiteY1154" fmla="*/ 2288384 h 5513154"/>
              <a:gd name="connsiteX1155" fmla="*/ 2586815 w 3879597"/>
              <a:gd name="connsiteY1155" fmla="*/ 2333438 h 5513154"/>
              <a:gd name="connsiteX1156" fmla="*/ 2519235 w 3879597"/>
              <a:gd name="connsiteY1156" fmla="*/ 2305279 h 5513154"/>
              <a:gd name="connsiteX1157" fmla="*/ 2518609 w 3879597"/>
              <a:gd name="connsiteY1157" fmla="*/ 2273992 h 5513154"/>
              <a:gd name="connsiteX1158" fmla="*/ 2341681 w 3879597"/>
              <a:gd name="connsiteY1158" fmla="*/ 2196713 h 5513154"/>
              <a:gd name="connsiteX1159" fmla="*/ 2380321 w 3879597"/>
              <a:gd name="connsiteY1159" fmla="*/ 2207037 h 5513154"/>
              <a:gd name="connsiteX1160" fmla="*/ 2378444 w 3879597"/>
              <a:gd name="connsiteY1160" fmla="*/ 2287132 h 5513154"/>
              <a:gd name="connsiteX1161" fmla="*/ 2281453 w 3879597"/>
              <a:gd name="connsiteY1161" fmla="*/ 2302151 h 5513154"/>
              <a:gd name="connsiteX1162" fmla="*/ 2305857 w 3879597"/>
              <a:gd name="connsiteY1162" fmla="*/ 2205160 h 5513154"/>
              <a:gd name="connsiteX1163" fmla="*/ 2341681 w 3879597"/>
              <a:gd name="connsiteY1163" fmla="*/ 2196713 h 5513154"/>
              <a:gd name="connsiteX1164" fmla="*/ 2127521 w 3879597"/>
              <a:gd name="connsiteY1164" fmla="*/ 2180131 h 5513154"/>
              <a:gd name="connsiteX1165" fmla="*/ 2177581 w 3879597"/>
              <a:gd name="connsiteY1165" fmla="*/ 2208289 h 5513154"/>
              <a:gd name="connsiteX1166" fmla="*/ 2181335 w 3879597"/>
              <a:gd name="connsiteY1166" fmla="*/ 2284004 h 5513154"/>
              <a:gd name="connsiteX1167" fmla="*/ 2148171 w 3879597"/>
              <a:gd name="connsiteY1167" fmla="*/ 2265232 h 5513154"/>
              <a:gd name="connsiteX1168" fmla="*/ 2135655 w 3879597"/>
              <a:gd name="connsiteY1168" fmla="*/ 2228939 h 5513154"/>
              <a:gd name="connsiteX1169" fmla="*/ 2127521 w 3879597"/>
              <a:gd name="connsiteY1169" fmla="*/ 2180131 h 5513154"/>
              <a:gd name="connsiteX1170" fmla="*/ 3735050 w 3879597"/>
              <a:gd name="connsiteY1170" fmla="*/ 2137581 h 5513154"/>
              <a:gd name="connsiteX1171" fmla="*/ 3751946 w 3879597"/>
              <a:gd name="connsiteY1171" fmla="*/ 2185137 h 5513154"/>
              <a:gd name="connsiteX1172" fmla="*/ 3727542 w 3879597"/>
              <a:gd name="connsiteY1172" fmla="*/ 2195774 h 5513154"/>
              <a:gd name="connsiteX1173" fmla="*/ 3675606 w 3879597"/>
              <a:gd name="connsiteY1173" fmla="*/ 2180756 h 5513154"/>
              <a:gd name="connsiteX1174" fmla="*/ 3679986 w 3879597"/>
              <a:gd name="connsiteY1174" fmla="*/ 2150096 h 5513154"/>
              <a:gd name="connsiteX1175" fmla="*/ 3735050 w 3879597"/>
              <a:gd name="connsiteY1175" fmla="*/ 2137581 h 5513154"/>
              <a:gd name="connsiteX1176" fmla="*/ 3879597 w 3879597"/>
              <a:gd name="connsiteY1176" fmla="*/ 2113910 h 5513154"/>
              <a:gd name="connsiteX1177" fmla="*/ 3879597 w 3879597"/>
              <a:gd name="connsiteY1177" fmla="*/ 2215207 h 5513154"/>
              <a:gd name="connsiteX1178" fmla="*/ 3864579 w 3879597"/>
              <a:gd name="connsiteY1178" fmla="*/ 2211417 h 5513154"/>
              <a:gd name="connsiteX1179" fmla="*/ 3865205 w 3879597"/>
              <a:gd name="connsiteY1179" fmla="*/ 2122562 h 5513154"/>
              <a:gd name="connsiteX1180" fmla="*/ 1045613 w 3879597"/>
              <a:gd name="connsiteY1180" fmla="*/ 2103165 h 5513154"/>
              <a:gd name="connsiteX1181" fmla="*/ 1043736 w 3879597"/>
              <a:gd name="connsiteY1181" fmla="*/ 2164488 h 5513154"/>
              <a:gd name="connsiteX1182" fmla="*/ 981788 w 3879597"/>
              <a:gd name="connsiteY1182" fmla="*/ 2167616 h 5513154"/>
              <a:gd name="connsiteX1183" fmla="*/ 973653 w 3879597"/>
              <a:gd name="connsiteY1183" fmla="*/ 2110673 h 5513154"/>
              <a:gd name="connsiteX1184" fmla="*/ 1045613 w 3879597"/>
              <a:gd name="connsiteY1184" fmla="*/ 2103165 h 5513154"/>
              <a:gd name="connsiteX1185" fmla="*/ 2574692 w 3879597"/>
              <a:gd name="connsiteY1185" fmla="*/ 2009851 h 5513154"/>
              <a:gd name="connsiteX1186" fmla="*/ 2594950 w 3879597"/>
              <a:gd name="connsiteY1186" fmla="*/ 2013683 h 5513154"/>
              <a:gd name="connsiteX1187" fmla="*/ 2604962 w 3879597"/>
              <a:gd name="connsiteY1187" fmla="*/ 2088773 h 5513154"/>
              <a:gd name="connsiteX1188" fmla="*/ 2549896 w 3879597"/>
              <a:gd name="connsiteY1188" fmla="*/ 2065619 h 5513154"/>
              <a:gd name="connsiteX1189" fmla="*/ 2554903 w 3879597"/>
              <a:gd name="connsiteY1189" fmla="*/ 2013058 h 5513154"/>
              <a:gd name="connsiteX1190" fmla="*/ 2574692 w 3879597"/>
              <a:gd name="connsiteY1190" fmla="*/ 2009851 h 5513154"/>
              <a:gd name="connsiteX1191" fmla="*/ 2410981 w 3879597"/>
              <a:gd name="connsiteY1191" fmla="*/ 1971759 h 5513154"/>
              <a:gd name="connsiteX1192" fmla="*/ 2394087 w 3879597"/>
              <a:gd name="connsiteY1192" fmla="*/ 2064994 h 5513154"/>
              <a:gd name="connsiteX1193" fmla="*/ 2323378 w 3879597"/>
              <a:gd name="connsiteY1193" fmla="*/ 2055609 h 5513154"/>
              <a:gd name="connsiteX1194" fmla="*/ 2331513 w 3879597"/>
              <a:gd name="connsiteY1194" fmla="*/ 1983022 h 5513154"/>
              <a:gd name="connsiteX1195" fmla="*/ 2410981 w 3879597"/>
              <a:gd name="connsiteY1195" fmla="*/ 1971759 h 5513154"/>
              <a:gd name="connsiteX1196" fmla="*/ 2188843 w 3879597"/>
              <a:gd name="connsiteY1196" fmla="*/ 1947355 h 5513154"/>
              <a:gd name="connsiteX1197" fmla="*/ 2185089 w 3879597"/>
              <a:gd name="connsiteY1197" fmla="*/ 2025573 h 5513154"/>
              <a:gd name="connsiteX1198" fmla="*/ 2106871 w 3879597"/>
              <a:gd name="connsiteY1198" fmla="*/ 2009303 h 5513154"/>
              <a:gd name="connsiteX1199" fmla="*/ 2104994 w 3879597"/>
              <a:gd name="connsiteY1199" fmla="*/ 1968630 h 5513154"/>
              <a:gd name="connsiteX1200" fmla="*/ 2188843 w 3879597"/>
              <a:gd name="connsiteY1200" fmla="*/ 1947355 h 5513154"/>
              <a:gd name="connsiteX1201" fmla="*/ 3873340 w 3879597"/>
              <a:gd name="connsiteY1201" fmla="*/ 1937969 h 5513154"/>
              <a:gd name="connsiteX1202" fmla="*/ 3879597 w 3879597"/>
              <a:gd name="connsiteY1202" fmla="*/ 1939552 h 5513154"/>
              <a:gd name="connsiteX1203" fmla="*/ 3879597 w 3879597"/>
              <a:gd name="connsiteY1203" fmla="*/ 1987235 h 5513154"/>
              <a:gd name="connsiteX1204" fmla="*/ 3877095 w 3879597"/>
              <a:gd name="connsiteY1204" fmla="*/ 1987402 h 5513154"/>
              <a:gd name="connsiteX1205" fmla="*/ 3873340 w 3879597"/>
              <a:gd name="connsiteY1205" fmla="*/ 1937969 h 5513154"/>
              <a:gd name="connsiteX1206" fmla="*/ 1701391 w 3879597"/>
              <a:gd name="connsiteY1206" fmla="*/ 1921699 h 5513154"/>
              <a:gd name="connsiteX1207" fmla="*/ 1747695 w 3879597"/>
              <a:gd name="connsiteY1207" fmla="*/ 1939220 h 5513154"/>
              <a:gd name="connsiteX1208" fmla="*/ 1753327 w 3879597"/>
              <a:gd name="connsiteY1208" fmla="*/ 1988029 h 5513154"/>
              <a:gd name="connsiteX1209" fmla="*/ 1720789 w 3879597"/>
              <a:gd name="connsiteY1209" fmla="*/ 1966127 h 5513154"/>
              <a:gd name="connsiteX1210" fmla="*/ 1701391 w 3879597"/>
              <a:gd name="connsiteY1210" fmla="*/ 1921699 h 5513154"/>
              <a:gd name="connsiteX1211" fmla="*/ 1301542 w 3879597"/>
              <a:gd name="connsiteY1211" fmla="*/ 1890412 h 5513154"/>
              <a:gd name="connsiteX1212" fmla="*/ 1292782 w 3879597"/>
              <a:gd name="connsiteY1212" fmla="*/ 1960495 h 5513154"/>
              <a:gd name="connsiteX1213" fmla="*/ 1248354 w 3879597"/>
              <a:gd name="connsiteY1213" fmla="*/ 1971759 h 5513154"/>
              <a:gd name="connsiteX1214" fmla="*/ 1252734 w 3879597"/>
              <a:gd name="connsiteY1214" fmla="*/ 1916694 h 5513154"/>
              <a:gd name="connsiteX1215" fmla="*/ 1301542 w 3879597"/>
              <a:gd name="connsiteY1215" fmla="*/ 1890412 h 5513154"/>
              <a:gd name="connsiteX1216" fmla="*/ 2626863 w 3879597"/>
              <a:gd name="connsiteY1216" fmla="*/ 1767142 h 5513154"/>
              <a:gd name="connsiteX1217" fmla="*/ 2583687 w 3879597"/>
              <a:gd name="connsiteY1217" fmla="*/ 1844734 h 5513154"/>
              <a:gd name="connsiteX1218" fmla="*/ 2559283 w 3879597"/>
              <a:gd name="connsiteY1218" fmla="*/ 1842856 h 5513154"/>
              <a:gd name="connsiteX1219" fmla="*/ 2577428 w 3879597"/>
              <a:gd name="connsiteY1219" fmla="*/ 1782159 h 5513154"/>
              <a:gd name="connsiteX1220" fmla="*/ 2626863 w 3879597"/>
              <a:gd name="connsiteY1220" fmla="*/ 1767142 h 5513154"/>
              <a:gd name="connsiteX1221" fmla="*/ 2422871 w 3879597"/>
              <a:gd name="connsiteY1221" fmla="*/ 1752749 h 5513154"/>
              <a:gd name="connsiteX1222" fmla="*/ 2439140 w 3879597"/>
              <a:gd name="connsiteY1222" fmla="*/ 1771521 h 5513154"/>
              <a:gd name="connsiteX1223" fmla="*/ 2417865 w 3879597"/>
              <a:gd name="connsiteY1223" fmla="*/ 1840979 h 5513154"/>
              <a:gd name="connsiteX1224" fmla="*/ 2346530 w 3879597"/>
              <a:gd name="connsiteY1224" fmla="*/ 1832844 h 5513154"/>
              <a:gd name="connsiteX1225" fmla="*/ 2352163 w 3879597"/>
              <a:gd name="connsiteY1225" fmla="*/ 1767142 h 5513154"/>
              <a:gd name="connsiteX1226" fmla="*/ 2422871 w 3879597"/>
              <a:gd name="connsiteY1226" fmla="*/ 1752749 h 5513154"/>
              <a:gd name="connsiteX1227" fmla="*/ 1949263 w 3879597"/>
              <a:gd name="connsiteY1227" fmla="*/ 1741330 h 5513154"/>
              <a:gd name="connsiteX1228" fmla="*/ 1979845 w 3879597"/>
              <a:gd name="connsiteY1228" fmla="*/ 1752124 h 5513154"/>
              <a:gd name="connsiteX1229" fmla="*/ 1975465 w 3879597"/>
              <a:gd name="connsiteY1229" fmla="*/ 1810943 h 5513154"/>
              <a:gd name="connsiteX1230" fmla="*/ 1898500 w 3879597"/>
              <a:gd name="connsiteY1230" fmla="*/ 1811570 h 5513154"/>
              <a:gd name="connsiteX1231" fmla="*/ 1913517 w 3879597"/>
              <a:gd name="connsiteY1231" fmla="*/ 1742737 h 5513154"/>
              <a:gd name="connsiteX1232" fmla="*/ 1949263 w 3879597"/>
              <a:gd name="connsiteY1232" fmla="*/ 1741330 h 5513154"/>
              <a:gd name="connsiteX1233" fmla="*/ 2169525 w 3879597"/>
              <a:gd name="connsiteY1233" fmla="*/ 1726390 h 5513154"/>
              <a:gd name="connsiteX1234" fmla="*/ 2202610 w 3879597"/>
              <a:gd name="connsiteY1234" fmla="*/ 1750872 h 5513154"/>
              <a:gd name="connsiteX1235" fmla="*/ 2193850 w 3879597"/>
              <a:gd name="connsiteY1235" fmla="*/ 1817200 h 5513154"/>
              <a:gd name="connsiteX1236" fmla="*/ 2111253 w 3879597"/>
              <a:gd name="connsiteY1236" fmla="*/ 1825962 h 5513154"/>
              <a:gd name="connsiteX1237" fmla="*/ 2131275 w 3879597"/>
              <a:gd name="connsiteY1237" fmla="*/ 1744615 h 5513154"/>
              <a:gd name="connsiteX1238" fmla="*/ 2169525 w 3879597"/>
              <a:gd name="connsiteY1238" fmla="*/ 1726390 h 5513154"/>
              <a:gd name="connsiteX1239" fmla="*/ 1763339 w 3879597"/>
              <a:gd name="connsiteY1239" fmla="*/ 1712076 h 5513154"/>
              <a:gd name="connsiteX1240" fmla="*/ 1765842 w 3879597"/>
              <a:gd name="connsiteY1240" fmla="*/ 1775276 h 5513154"/>
              <a:gd name="connsiteX1241" fmla="*/ 1718286 w 3879597"/>
              <a:gd name="connsiteY1241" fmla="*/ 1770896 h 5513154"/>
              <a:gd name="connsiteX1242" fmla="*/ 1714531 w 3879597"/>
              <a:gd name="connsiteY1242" fmla="*/ 1742737 h 5513154"/>
              <a:gd name="connsiteX1243" fmla="*/ 1763339 w 3879597"/>
              <a:gd name="connsiteY1243" fmla="*/ 1712076 h 5513154"/>
              <a:gd name="connsiteX1244" fmla="*/ 3679359 w 3879597"/>
              <a:gd name="connsiteY1244" fmla="*/ 1690176 h 5513154"/>
              <a:gd name="connsiteX1245" fmla="*/ 3697506 w 3879597"/>
              <a:gd name="connsiteY1245" fmla="*/ 1693929 h 5513154"/>
              <a:gd name="connsiteX1246" fmla="*/ 3706266 w 3879597"/>
              <a:gd name="connsiteY1246" fmla="*/ 1740860 h 5513154"/>
              <a:gd name="connsiteX1247" fmla="*/ 3658085 w 3879597"/>
              <a:gd name="connsiteY1247" fmla="*/ 1739609 h 5513154"/>
              <a:gd name="connsiteX1248" fmla="*/ 3679359 w 3879597"/>
              <a:gd name="connsiteY1248" fmla="*/ 1690176 h 5513154"/>
              <a:gd name="connsiteX1249" fmla="*/ 3771969 w 3879597"/>
              <a:gd name="connsiteY1249" fmla="*/ 1655135 h 5513154"/>
              <a:gd name="connsiteX1250" fmla="*/ 3780103 w 3879597"/>
              <a:gd name="connsiteY1250" fmla="*/ 1713328 h 5513154"/>
              <a:gd name="connsiteX1251" fmla="*/ 3747566 w 3879597"/>
              <a:gd name="connsiteY1251" fmla="*/ 1752124 h 5513154"/>
              <a:gd name="connsiteX1252" fmla="*/ 3732547 w 3879597"/>
              <a:gd name="connsiteY1252" fmla="*/ 1746492 h 5513154"/>
              <a:gd name="connsiteX1253" fmla="*/ 3745062 w 3879597"/>
              <a:gd name="connsiteY1253" fmla="*/ 1670777 h 5513154"/>
              <a:gd name="connsiteX1254" fmla="*/ 3771969 w 3879597"/>
              <a:gd name="connsiteY1254" fmla="*/ 1655135 h 5513154"/>
              <a:gd name="connsiteX1255" fmla="*/ 3302038 w 3879597"/>
              <a:gd name="connsiteY1255" fmla="*/ 1610081 h 5513154"/>
              <a:gd name="connsiteX1256" fmla="*/ 3320184 w 3879597"/>
              <a:gd name="connsiteY1256" fmla="*/ 1655135 h 5513154"/>
              <a:gd name="connsiteX1257" fmla="*/ 3248223 w 3879597"/>
              <a:gd name="connsiteY1257" fmla="*/ 1638238 h 5513154"/>
              <a:gd name="connsiteX1258" fmla="*/ 3252603 w 3879597"/>
              <a:gd name="connsiteY1258" fmla="*/ 1615086 h 5513154"/>
              <a:gd name="connsiteX1259" fmla="*/ 3302038 w 3879597"/>
              <a:gd name="connsiteY1259" fmla="*/ 1610081 h 5513154"/>
              <a:gd name="connsiteX1260" fmla="*/ 3061754 w 3879597"/>
              <a:gd name="connsiteY1260" fmla="*/ 1600069 h 5513154"/>
              <a:gd name="connsiteX1261" fmla="*/ 3102426 w 3879597"/>
              <a:gd name="connsiteY1261" fmla="*/ 1604449 h 5513154"/>
              <a:gd name="connsiteX1262" fmla="*/ 3107433 w 3879597"/>
              <a:gd name="connsiteY1262" fmla="*/ 1688924 h 5513154"/>
              <a:gd name="connsiteX1263" fmla="*/ 3076146 w 3879597"/>
              <a:gd name="connsiteY1263" fmla="*/ 1690801 h 5513154"/>
              <a:gd name="connsiteX1264" fmla="*/ 3082402 w 3879597"/>
              <a:gd name="connsiteY1264" fmla="*/ 1658263 h 5513154"/>
              <a:gd name="connsiteX1265" fmla="*/ 3084281 w 3879597"/>
              <a:gd name="connsiteY1265" fmla="*/ 1622596 h 5513154"/>
              <a:gd name="connsiteX1266" fmla="*/ 3061754 w 3879597"/>
              <a:gd name="connsiteY1266" fmla="*/ 1600069 h 5513154"/>
              <a:gd name="connsiteX1267" fmla="*/ 2400892 w 3879597"/>
              <a:gd name="connsiteY1267" fmla="*/ 1548914 h 5513154"/>
              <a:gd name="connsiteX1268" fmla="*/ 2432883 w 3879597"/>
              <a:gd name="connsiteY1268" fmla="*/ 1560021 h 5513154"/>
              <a:gd name="connsiteX1269" fmla="*/ 2445397 w 3879597"/>
              <a:gd name="connsiteY1269" fmla="*/ 1641993 h 5513154"/>
              <a:gd name="connsiteX1270" fmla="*/ 2362800 w 3879597"/>
              <a:gd name="connsiteY1270" fmla="*/ 1625098 h 5513154"/>
              <a:gd name="connsiteX1271" fmla="*/ 2366555 w 3879597"/>
              <a:gd name="connsiteY1271" fmla="*/ 1553764 h 5513154"/>
              <a:gd name="connsiteX1272" fmla="*/ 2400892 w 3879597"/>
              <a:gd name="connsiteY1272" fmla="*/ 1548914 h 5513154"/>
              <a:gd name="connsiteX1273" fmla="*/ 2647513 w 3879597"/>
              <a:gd name="connsiteY1273" fmla="*/ 1542501 h 5513154"/>
              <a:gd name="connsiteX1274" fmla="*/ 2659401 w 3879597"/>
              <a:gd name="connsiteY1274" fmla="*/ 1641993 h 5513154"/>
              <a:gd name="connsiteX1275" fmla="*/ 2598705 w 3879597"/>
              <a:gd name="connsiteY1275" fmla="*/ 1638865 h 5513154"/>
              <a:gd name="connsiteX1276" fmla="*/ 2591195 w 3879597"/>
              <a:gd name="connsiteY1276" fmla="*/ 1571910 h 5513154"/>
              <a:gd name="connsiteX1277" fmla="*/ 2647513 w 3879597"/>
              <a:gd name="connsiteY1277" fmla="*/ 1542501 h 5513154"/>
              <a:gd name="connsiteX1278" fmla="*/ 2223885 w 3879597"/>
              <a:gd name="connsiteY1278" fmla="*/ 1519974 h 5513154"/>
              <a:gd name="connsiteX1279" fmla="*/ 2210119 w 3879597"/>
              <a:gd name="connsiteY1279" fmla="*/ 1600069 h 5513154"/>
              <a:gd name="connsiteX1280" fmla="*/ 2145667 w 3879597"/>
              <a:gd name="connsiteY1280" fmla="*/ 1605700 h 5513154"/>
              <a:gd name="connsiteX1281" fmla="*/ 2143165 w 3879597"/>
              <a:gd name="connsiteY1281" fmla="*/ 1535617 h 5513154"/>
              <a:gd name="connsiteX1282" fmla="*/ 2223885 w 3879597"/>
              <a:gd name="connsiteY1282" fmla="*/ 1519974 h 5513154"/>
              <a:gd name="connsiteX1283" fmla="*/ 2003624 w 3879597"/>
              <a:gd name="connsiteY1283" fmla="*/ 1499325 h 5513154"/>
              <a:gd name="connsiteX1284" fmla="*/ 1984852 w 3879597"/>
              <a:gd name="connsiteY1284" fmla="*/ 1579419 h 5513154"/>
              <a:gd name="connsiteX1285" fmla="*/ 1918524 w 3879597"/>
              <a:gd name="connsiteY1285" fmla="*/ 1580670 h 5513154"/>
              <a:gd name="connsiteX1286" fmla="*/ 1922904 w 3879597"/>
              <a:gd name="connsiteY1286" fmla="*/ 1513717 h 5513154"/>
              <a:gd name="connsiteX1287" fmla="*/ 2003624 w 3879597"/>
              <a:gd name="connsiteY1287" fmla="*/ 1499325 h 5513154"/>
              <a:gd name="connsiteX1288" fmla="*/ 1723293 w 3879597"/>
              <a:gd name="connsiteY1288" fmla="*/ 1498698 h 5513154"/>
              <a:gd name="connsiteX1289" fmla="*/ 1735807 w 3879597"/>
              <a:gd name="connsiteY1289" fmla="*/ 1568156 h 5513154"/>
              <a:gd name="connsiteX1290" fmla="*/ 1712654 w 3879597"/>
              <a:gd name="connsiteY1290" fmla="*/ 1571910 h 5513154"/>
              <a:gd name="connsiteX1291" fmla="*/ 1704519 w 3879597"/>
              <a:gd name="connsiteY1291" fmla="*/ 1509335 h 5513154"/>
              <a:gd name="connsiteX1292" fmla="*/ 1723293 w 3879597"/>
              <a:gd name="connsiteY1292" fmla="*/ 1498698 h 5513154"/>
              <a:gd name="connsiteX1293" fmla="*/ 1541201 w 3879597"/>
              <a:gd name="connsiteY1293" fmla="*/ 1483681 h 5513154"/>
              <a:gd name="connsiteX1294" fmla="*/ 1556844 w 3879597"/>
              <a:gd name="connsiteY1294" fmla="*/ 1484933 h 5513154"/>
              <a:gd name="connsiteX1295" fmla="*/ 1569359 w 3879597"/>
              <a:gd name="connsiteY1295" fmla="*/ 1556266 h 5513154"/>
              <a:gd name="connsiteX1296" fmla="*/ 1542452 w 3879597"/>
              <a:gd name="connsiteY1296" fmla="*/ 1543752 h 5513154"/>
              <a:gd name="connsiteX1297" fmla="*/ 1541201 w 3879597"/>
              <a:gd name="connsiteY1297" fmla="*/ 1483681 h 5513154"/>
              <a:gd name="connsiteX1298" fmla="*/ 3539506 w 3879597"/>
              <a:gd name="connsiteY1298" fmla="*/ 1405541 h 5513154"/>
              <a:gd name="connsiteX1299" fmla="*/ 3570480 w 3879597"/>
              <a:gd name="connsiteY1299" fmla="*/ 1431118 h 5513154"/>
              <a:gd name="connsiteX1300" fmla="*/ 3571107 w 3879597"/>
              <a:gd name="connsiteY1300" fmla="*/ 1479301 h 5513154"/>
              <a:gd name="connsiteX1301" fmla="*/ 3489760 w 3879597"/>
              <a:gd name="connsiteY1301" fmla="*/ 1438627 h 5513154"/>
              <a:gd name="connsiteX1302" fmla="*/ 3499145 w 3879597"/>
              <a:gd name="connsiteY1302" fmla="*/ 1416101 h 5513154"/>
              <a:gd name="connsiteX1303" fmla="*/ 3539506 w 3879597"/>
              <a:gd name="connsiteY1303" fmla="*/ 1405541 h 5513154"/>
              <a:gd name="connsiteX1304" fmla="*/ 3304932 w 3879597"/>
              <a:gd name="connsiteY1304" fmla="*/ 1381372 h 5513154"/>
              <a:gd name="connsiteX1305" fmla="*/ 3342085 w 3879597"/>
              <a:gd name="connsiteY1305" fmla="*/ 1401083 h 5513154"/>
              <a:gd name="connsiteX1306" fmla="*/ 3360232 w 3879597"/>
              <a:gd name="connsiteY1306" fmla="*/ 1488686 h 5513154"/>
              <a:gd name="connsiteX1307" fmla="*/ 3272002 w 3879597"/>
              <a:gd name="connsiteY1307" fmla="*/ 1469289 h 5513154"/>
              <a:gd name="connsiteX1308" fmla="*/ 3270125 w 3879597"/>
              <a:gd name="connsiteY1308" fmla="*/ 1402961 h 5513154"/>
              <a:gd name="connsiteX1309" fmla="*/ 3304932 w 3879597"/>
              <a:gd name="connsiteY1309" fmla="*/ 1381372 h 5513154"/>
              <a:gd name="connsiteX1310" fmla="*/ 3089442 w 3879597"/>
              <a:gd name="connsiteY1310" fmla="*/ 1360019 h 5513154"/>
              <a:gd name="connsiteX1311" fmla="*/ 3123702 w 3879597"/>
              <a:gd name="connsiteY1311" fmla="*/ 1383562 h 5513154"/>
              <a:gd name="connsiteX1312" fmla="*/ 3131210 w 3879597"/>
              <a:gd name="connsiteY1312" fmla="*/ 1471166 h 5513154"/>
              <a:gd name="connsiteX1313" fmla="*/ 3046735 w 3879597"/>
              <a:gd name="connsiteY1313" fmla="*/ 1443007 h 5513154"/>
              <a:gd name="connsiteX1314" fmla="*/ 3052367 w 3879597"/>
              <a:gd name="connsiteY1314" fmla="*/ 1377304 h 5513154"/>
              <a:gd name="connsiteX1315" fmla="*/ 3089442 w 3879597"/>
              <a:gd name="connsiteY1315" fmla="*/ 1360019 h 5513154"/>
              <a:gd name="connsiteX1316" fmla="*/ 2643445 w 3879597"/>
              <a:gd name="connsiteY1316" fmla="*/ 1350632 h 5513154"/>
              <a:gd name="connsiteX1317" fmla="*/ 2675045 w 3879597"/>
              <a:gd name="connsiteY1317" fmla="*/ 1361035 h 5513154"/>
              <a:gd name="connsiteX1318" fmla="*/ 2689437 w 3879597"/>
              <a:gd name="connsiteY1318" fmla="*/ 1441130 h 5513154"/>
              <a:gd name="connsiteX1319" fmla="*/ 2608090 w 3879597"/>
              <a:gd name="connsiteY1319" fmla="*/ 1426738 h 5513154"/>
              <a:gd name="connsiteX1320" fmla="*/ 2609967 w 3879597"/>
              <a:gd name="connsiteY1320" fmla="*/ 1356655 h 5513154"/>
              <a:gd name="connsiteX1321" fmla="*/ 2643445 w 3879597"/>
              <a:gd name="connsiteY1321" fmla="*/ 1350632 h 5513154"/>
              <a:gd name="connsiteX1322" fmla="*/ 2371560 w 3879597"/>
              <a:gd name="connsiteY1322" fmla="*/ 1319736 h 5513154"/>
              <a:gd name="connsiteX1323" fmla="*/ 2451655 w 3879597"/>
              <a:gd name="connsiteY1323" fmla="*/ 1338508 h 5513154"/>
              <a:gd name="connsiteX1324" fmla="*/ 2452281 w 3879597"/>
              <a:gd name="connsiteY1324" fmla="*/ 1404838 h 5513154"/>
              <a:gd name="connsiteX1325" fmla="*/ 2385952 w 3879597"/>
              <a:gd name="connsiteY1325" fmla="*/ 1401083 h 5513154"/>
              <a:gd name="connsiteX1326" fmla="*/ 2371560 w 3879597"/>
              <a:gd name="connsiteY1326" fmla="*/ 1319736 h 5513154"/>
              <a:gd name="connsiteX1327" fmla="*/ 2229517 w 3879597"/>
              <a:gd name="connsiteY1327" fmla="*/ 1310976 h 5513154"/>
              <a:gd name="connsiteX1328" fmla="*/ 2230142 w 3879597"/>
              <a:gd name="connsiteY1328" fmla="*/ 1377930 h 5513154"/>
              <a:gd name="connsiteX1329" fmla="*/ 2149422 w 3879597"/>
              <a:gd name="connsiteY1329" fmla="*/ 1395451 h 5513154"/>
              <a:gd name="connsiteX1330" fmla="*/ 2164439 w 3879597"/>
              <a:gd name="connsiteY1330" fmla="*/ 1322239 h 5513154"/>
              <a:gd name="connsiteX1331" fmla="*/ 2229517 w 3879597"/>
              <a:gd name="connsiteY1331" fmla="*/ 1310976 h 5513154"/>
              <a:gd name="connsiteX1332" fmla="*/ 3810765 w 3879597"/>
              <a:gd name="connsiteY1332" fmla="*/ 1202097 h 5513154"/>
              <a:gd name="connsiteX1333" fmla="*/ 3803257 w 3879597"/>
              <a:gd name="connsiteY1333" fmla="*/ 1287197 h 5513154"/>
              <a:gd name="connsiteX1334" fmla="*/ 3735050 w 3879597"/>
              <a:gd name="connsiteY1334" fmla="*/ 1287824 h 5513154"/>
              <a:gd name="connsiteX1335" fmla="*/ 3733799 w 3879597"/>
              <a:gd name="connsiteY1335" fmla="*/ 1230256 h 5513154"/>
              <a:gd name="connsiteX1336" fmla="*/ 3810765 w 3879597"/>
              <a:gd name="connsiteY1336" fmla="*/ 1202097 h 5513154"/>
              <a:gd name="connsiteX1337" fmla="*/ 3552960 w 3879597"/>
              <a:gd name="connsiteY1337" fmla="*/ 1194745 h 5513154"/>
              <a:gd name="connsiteX1338" fmla="*/ 3584872 w 3879597"/>
              <a:gd name="connsiteY1338" fmla="*/ 1205225 h 5513154"/>
              <a:gd name="connsiteX1339" fmla="*/ 3599265 w 3879597"/>
              <a:gd name="connsiteY1339" fmla="*/ 1285947 h 5513154"/>
              <a:gd name="connsiteX1340" fmla="*/ 3517292 w 3879597"/>
              <a:gd name="connsiteY1340" fmla="*/ 1270928 h 5513154"/>
              <a:gd name="connsiteX1341" fmla="*/ 3519169 w 3879597"/>
              <a:gd name="connsiteY1341" fmla="*/ 1200220 h 5513154"/>
              <a:gd name="connsiteX1342" fmla="*/ 3552960 w 3879597"/>
              <a:gd name="connsiteY1342" fmla="*/ 1194745 h 5513154"/>
              <a:gd name="connsiteX1343" fmla="*/ 3327068 w 3879597"/>
              <a:gd name="connsiteY1343" fmla="*/ 1177693 h 5513154"/>
              <a:gd name="connsiteX1344" fmla="*/ 3337705 w 3879597"/>
              <a:gd name="connsiteY1344" fmla="*/ 1205852 h 5513154"/>
              <a:gd name="connsiteX1345" fmla="*/ 3334576 w 3879597"/>
              <a:gd name="connsiteY1345" fmla="*/ 1222121 h 5513154"/>
              <a:gd name="connsiteX1346" fmla="*/ 3347717 w 3879597"/>
              <a:gd name="connsiteY1346" fmla="*/ 1260916 h 5513154"/>
              <a:gd name="connsiteX1347" fmla="*/ 3272002 w 3879597"/>
              <a:gd name="connsiteY1347" fmla="*/ 1272180 h 5513154"/>
              <a:gd name="connsiteX1348" fmla="*/ 3279512 w 3879597"/>
              <a:gd name="connsiteY1348" fmla="*/ 1219617 h 5513154"/>
              <a:gd name="connsiteX1349" fmla="*/ 3327068 w 3879597"/>
              <a:gd name="connsiteY1349" fmla="*/ 1177693 h 5513154"/>
              <a:gd name="connsiteX1350" fmla="*/ 3146229 w 3879597"/>
              <a:gd name="connsiteY1350" fmla="*/ 1155166 h 5513154"/>
              <a:gd name="connsiteX1351" fmla="*/ 3126830 w 3879597"/>
              <a:gd name="connsiteY1351" fmla="*/ 1236513 h 5513154"/>
              <a:gd name="connsiteX1352" fmla="*/ 3059876 w 3879597"/>
              <a:gd name="connsiteY1352" fmla="*/ 1237139 h 5513154"/>
              <a:gd name="connsiteX1353" fmla="*/ 3064256 w 3879597"/>
              <a:gd name="connsiteY1353" fmla="*/ 1169558 h 5513154"/>
              <a:gd name="connsiteX1354" fmla="*/ 3146229 w 3879597"/>
              <a:gd name="connsiteY1354" fmla="*/ 1155166 h 5513154"/>
              <a:gd name="connsiteX1355" fmla="*/ 2929721 w 3879597"/>
              <a:gd name="connsiteY1355" fmla="*/ 1139522 h 5513154"/>
              <a:gd name="connsiteX1356" fmla="*/ 2919709 w 3879597"/>
              <a:gd name="connsiteY1356" fmla="*/ 1221495 h 5513154"/>
              <a:gd name="connsiteX1357" fmla="*/ 2853381 w 3879597"/>
              <a:gd name="connsiteY1357" fmla="*/ 1229004 h 5513154"/>
              <a:gd name="connsiteX1358" fmla="*/ 2850879 w 3879597"/>
              <a:gd name="connsiteY1358" fmla="*/ 1162676 h 5513154"/>
              <a:gd name="connsiteX1359" fmla="*/ 2929721 w 3879597"/>
              <a:gd name="connsiteY1359" fmla="*/ 1139522 h 5513154"/>
              <a:gd name="connsiteX1360" fmla="*/ 2712589 w 3879597"/>
              <a:gd name="connsiteY1360" fmla="*/ 1119500 h 5513154"/>
              <a:gd name="connsiteX1361" fmla="*/ 2694443 w 3879597"/>
              <a:gd name="connsiteY1361" fmla="*/ 1202097 h 5513154"/>
              <a:gd name="connsiteX1362" fmla="*/ 2628739 w 3879597"/>
              <a:gd name="connsiteY1362" fmla="*/ 1198342 h 5513154"/>
              <a:gd name="connsiteX1363" fmla="*/ 2629991 w 3879597"/>
              <a:gd name="connsiteY1363" fmla="*/ 1139522 h 5513154"/>
              <a:gd name="connsiteX1364" fmla="*/ 2712589 w 3879597"/>
              <a:gd name="connsiteY1364" fmla="*/ 1119500 h 5513154"/>
              <a:gd name="connsiteX1365" fmla="*/ 2437732 w 3879597"/>
              <a:gd name="connsiteY1365" fmla="*/ 1110426 h 5513154"/>
              <a:gd name="connsiteX1366" fmla="*/ 2472931 w 3879597"/>
              <a:gd name="connsiteY1366" fmla="*/ 1112616 h 5513154"/>
              <a:gd name="connsiteX1367" fmla="*/ 2471053 w 3879597"/>
              <a:gd name="connsiteY1367" fmla="*/ 1180196 h 5513154"/>
              <a:gd name="connsiteX1368" fmla="*/ 2395339 w 3879597"/>
              <a:gd name="connsiteY1368" fmla="*/ 1197091 h 5513154"/>
              <a:gd name="connsiteX1369" fmla="*/ 2410981 w 3879597"/>
              <a:gd name="connsiteY1369" fmla="*/ 1115745 h 5513154"/>
              <a:gd name="connsiteX1370" fmla="*/ 2437732 w 3879597"/>
              <a:gd name="connsiteY1370" fmla="*/ 1110426 h 5513154"/>
              <a:gd name="connsiteX1371" fmla="*/ 2207430 w 3879597"/>
              <a:gd name="connsiteY1371" fmla="*/ 1085787 h 5513154"/>
              <a:gd name="connsiteX1372" fmla="*/ 2252043 w 3879597"/>
              <a:gd name="connsiteY1372" fmla="*/ 1096346 h 5513154"/>
              <a:gd name="connsiteX1373" fmla="*/ 2244534 w 3879597"/>
              <a:gd name="connsiteY1373" fmla="*/ 1160798 h 5513154"/>
              <a:gd name="connsiteX1374" fmla="*/ 2169446 w 3879597"/>
              <a:gd name="connsiteY1374" fmla="*/ 1166429 h 5513154"/>
              <a:gd name="connsiteX1375" fmla="*/ 2194475 w 3879597"/>
              <a:gd name="connsiteY1375" fmla="*/ 1090089 h 5513154"/>
              <a:gd name="connsiteX1376" fmla="*/ 2207430 w 3879597"/>
              <a:gd name="connsiteY1376" fmla="*/ 1085787 h 5513154"/>
              <a:gd name="connsiteX1377" fmla="*/ 1585003 w 3879597"/>
              <a:gd name="connsiteY1377" fmla="*/ 1053170 h 5513154"/>
              <a:gd name="connsiteX1378" fmla="*/ 1603150 w 3879597"/>
              <a:gd name="connsiteY1378" fmla="*/ 1056300 h 5513154"/>
              <a:gd name="connsiteX1379" fmla="*/ 1590010 w 3879597"/>
              <a:gd name="connsiteY1379" fmla="*/ 1104481 h 5513154"/>
              <a:gd name="connsiteX1380" fmla="*/ 1554968 w 3879597"/>
              <a:gd name="connsiteY1380" fmla="*/ 1111990 h 5513154"/>
              <a:gd name="connsiteX1381" fmla="*/ 1585003 w 3879597"/>
              <a:gd name="connsiteY1381" fmla="*/ 1053170 h 5513154"/>
              <a:gd name="connsiteX1382" fmla="*/ 3760081 w 3879597"/>
              <a:gd name="connsiteY1382" fmla="*/ 1006866 h 5513154"/>
              <a:gd name="connsiteX1383" fmla="*/ 3785735 w 3879597"/>
              <a:gd name="connsiteY1383" fmla="*/ 1011246 h 5513154"/>
              <a:gd name="connsiteX1384" fmla="*/ 3758203 w 3879597"/>
              <a:gd name="connsiteY1384" fmla="*/ 1087586 h 5513154"/>
              <a:gd name="connsiteX1385" fmla="*/ 3749442 w 3879597"/>
              <a:gd name="connsiteY1385" fmla="*/ 1083206 h 5513154"/>
              <a:gd name="connsiteX1386" fmla="*/ 3760081 w 3879597"/>
              <a:gd name="connsiteY1386" fmla="*/ 1006866 h 5513154"/>
              <a:gd name="connsiteX1387" fmla="*/ 3602394 w 3879597"/>
              <a:gd name="connsiteY1387" fmla="*/ 1003737 h 5513154"/>
              <a:gd name="connsiteX1388" fmla="*/ 3604897 w 3879597"/>
              <a:gd name="connsiteY1388" fmla="*/ 1073820 h 5513154"/>
              <a:gd name="connsiteX1389" fmla="*/ 3526679 w 3879597"/>
              <a:gd name="connsiteY1389" fmla="*/ 1056925 h 5513154"/>
              <a:gd name="connsiteX1390" fmla="*/ 3524801 w 3879597"/>
              <a:gd name="connsiteY1390" fmla="*/ 1020006 h 5513154"/>
              <a:gd name="connsiteX1391" fmla="*/ 3602394 w 3879597"/>
              <a:gd name="connsiteY1391" fmla="*/ 1003737 h 5513154"/>
              <a:gd name="connsiteX1392" fmla="*/ 3072391 w 3879597"/>
              <a:gd name="connsiteY1392" fmla="*/ 929899 h 5513154"/>
              <a:gd name="connsiteX1393" fmla="*/ 3152486 w 3879597"/>
              <a:gd name="connsiteY1393" fmla="*/ 953678 h 5513154"/>
              <a:gd name="connsiteX1394" fmla="*/ 3143099 w 3879597"/>
              <a:gd name="connsiteY1394" fmla="*/ 1018754 h 5513154"/>
              <a:gd name="connsiteX1395" fmla="*/ 3084906 w 3879597"/>
              <a:gd name="connsiteY1395" fmla="*/ 1012497 h 5513154"/>
              <a:gd name="connsiteX1396" fmla="*/ 3072391 w 3879597"/>
              <a:gd name="connsiteY1396" fmla="*/ 929899 h 5513154"/>
              <a:gd name="connsiteX1397" fmla="*/ 2685839 w 3879597"/>
              <a:gd name="connsiteY1397" fmla="*/ 914021 h 5513154"/>
              <a:gd name="connsiteX1398" fmla="*/ 2716969 w 3879597"/>
              <a:gd name="connsiteY1398" fmla="*/ 918636 h 5513154"/>
              <a:gd name="connsiteX1399" fmla="*/ 2732613 w 3879597"/>
              <a:gd name="connsiteY1399" fmla="*/ 989970 h 5513154"/>
              <a:gd name="connsiteX1400" fmla="*/ 2659401 w 3879597"/>
              <a:gd name="connsiteY1400" fmla="*/ 983713 h 5513154"/>
              <a:gd name="connsiteX1401" fmla="*/ 2650015 w 3879597"/>
              <a:gd name="connsiteY1401" fmla="*/ 917384 h 5513154"/>
              <a:gd name="connsiteX1402" fmla="*/ 2685839 w 3879597"/>
              <a:gd name="connsiteY1402" fmla="*/ 914021 h 5513154"/>
              <a:gd name="connsiteX1403" fmla="*/ 2939733 w 3879597"/>
              <a:gd name="connsiteY1403" fmla="*/ 909250 h 5513154"/>
              <a:gd name="connsiteX1404" fmla="*/ 2931599 w 3879597"/>
              <a:gd name="connsiteY1404" fmla="*/ 986217 h 5513154"/>
              <a:gd name="connsiteX1405" fmla="*/ 2865271 w 3879597"/>
              <a:gd name="connsiteY1405" fmla="*/ 991222 h 5513154"/>
              <a:gd name="connsiteX1406" fmla="*/ 2860891 w 3879597"/>
              <a:gd name="connsiteY1406" fmla="*/ 932402 h 5513154"/>
              <a:gd name="connsiteX1407" fmla="*/ 2939733 w 3879597"/>
              <a:gd name="connsiteY1407" fmla="*/ 909250 h 5513154"/>
              <a:gd name="connsiteX1408" fmla="*/ 2466282 w 3879597"/>
              <a:gd name="connsiteY1408" fmla="*/ 890165 h 5513154"/>
              <a:gd name="connsiteX1409" fmla="*/ 2494205 w 3879597"/>
              <a:gd name="connsiteY1409" fmla="*/ 896110 h 5513154"/>
              <a:gd name="connsiteX1410" fmla="*/ 2509849 w 3879597"/>
              <a:gd name="connsiteY1410" fmla="*/ 969321 h 5513154"/>
              <a:gd name="connsiteX1411" fmla="*/ 2436012 w 3879597"/>
              <a:gd name="connsiteY1411" fmla="*/ 959310 h 5513154"/>
              <a:gd name="connsiteX1412" fmla="*/ 2432257 w 3879597"/>
              <a:gd name="connsiteY1412" fmla="*/ 891730 h 5513154"/>
              <a:gd name="connsiteX1413" fmla="*/ 2466282 w 3879597"/>
              <a:gd name="connsiteY1413" fmla="*/ 890165 h 5513154"/>
              <a:gd name="connsiteX1414" fmla="*/ 2243048 w 3879597"/>
              <a:gd name="connsiteY1414" fmla="*/ 867091 h 5513154"/>
              <a:gd name="connsiteX1415" fmla="*/ 2272693 w 3879597"/>
              <a:gd name="connsiteY1415" fmla="*/ 876086 h 5513154"/>
              <a:gd name="connsiteX1416" fmla="*/ 2283957 w 3879597"/>
              <a:gd name="connsiteY1416" fmla="*/ 949923 h 5513154"/>
              <a:gd name="connsiteX1417" fmla="*/ 2211370 w 3879597"/>
              <a:gd name="connsiteY1417" fmla="*/ 932402 h 5513154"/>
              <a:gd name="connsiteX1418" fmla="*/ 2213873 w 3879597"/>
              <a:gd name="connsiteY1418" fmla="*/ 873583 h 5513154"/>
              <a:gd name="connsiteX1419" fmla="*/ 2243048 w 3879597"/>
              <a:gd name="connsiteY1419" fmla="*/ 867091 h 5513154"/>
              <a:gd name="connsiteX1420" fmla="*/ 2016843 w 3879597"/>
              <a:gd name="connsiteY1420" fmla="*/ 847223 h 5513154"/>
              <a:gd name="connsiteX1421" fmla="*/ 2045548 w 3879597"/>
              <a:gd name="connsiteY1421" fmla="*/ 850430 h 5513154"/>
              <a:gd name="connsiteX1422" fmla="*/ 2066199 w 3879597"/>
              <a:gd name="connsiteY1422" fmla="*/ 922391 h 5513154"/>
              <a:gd name="connsiteX1423" fmla="*/ 1992361 w 3879597"/>
              <a:gd name="connsiteY1423" fmla="*/ 911127 h 5513154"/>
              <a:gd name="connsiteX1424" fmla="*/ 1986729 w 3879597"/>
              <a:gd name="connsiteY1424" fmla="*/ 858564 h 5513154"/>
              <a:gd name="connsiteX1425" fmla="*/ 2016843 w 3879597"/>
              <a:gd name="connsiteY1425" fmla="*/ 847223 h 5513154"/>
              <a:gd name="connsiteX1426" fmla="*/ 3382133 w 3879597"/>
              <a:gd name="connsiteY1426" fmla="*/ 741550 h 5513154"/>
              <a:gd name="connsiteX1427" fmla="*/ 3390268 w 3879597"/>
              <a:gd name="connsiteY1427" fmla="*/ 816640 h 5513154"/>
              <a:gd name="connsiteX1428" fmla="*/ 3317681 w 3879597"/>
              <a:gd name="connsiteY1428" fmla="*/ 828530 h 5513154"/>
              <a:gd name="connsiteX1429" fmla="*/ 3328318 w 3879597"/>
              <a:gd name="connsiteY1429" fmla="*/ 754065 h 5513154"/>
              <a:gd name="connsiteX1430" fmla="*/ 3382133 w 3879597"/>
              <a:gd name="connsiteY1430" fmla="*/ 741550 h 5513154"/>
              <a:gd name="connsiteX1431" fmla="*/ 3143569 w 3879597"/>
              <a:gd name="connsiteY1431" fmla="*/ 724578 h 5513154"/>
              <a:gd name="connsiteX1432" fmla="*/ 3171258 w 3879597"/>
              <a:gd name="connsiteY1432" fmla="*/ 730913 h 5513154"/>
              <a:gd name="connsiteX1433" fmla="*/ 3185025 w 3879597"/>
              <a:gd name="connsiteY1433" fmla="*/ 804125 h 5513154"/>
              <a:gd name="connsiteX1434" fmla="*/ 3111813 w 3879597"/>
              <a:gd name="connsiteY1434" fmla="*/ 792861 h 5513154"/>
              <a:gd name="connsiteX1435" fmla="*/ 3109310 w 3879597"/>
              <a:gd name="connsiteY1435" fmla="*/ 725281 h 5513154"/>
              <a:gd name="connsiteX1436" fmla="*/ 3143569 w 3879597"/>
              <a:gd name="connsiteY1436" fmla="*/ 724578 h 5513154"/>
              <a:gd name="connsiteX1437" fmla="*/ 2918693 w 3879597"/>
              <a:gd name="connsiteY1437" fmla="*/ 703224 h 5513154"/>
              <a:gd name="connsiteX1438" fmla="*/ 2946616 w 3879597"/>
              <a:gd name="connsiteY1438" fmla="*/ 707136 h 5513154"/>
              <a:gd name="connsiteX1439" fmla="*/ 2964763 w 3879597"/>
              <a:gd name="connsiteY1439" fmla="*/ 780973 h 5513154"/>
              <a:gd name="connsiteX1440" fmla="*/ 2889675 w 3879597"/>
              <a:gd name="connsiteY1440" fmla="*/ 769084 h 5513154"/>
              <a:gd name="connsiteX1441" fmla="*/ 2884668 w 3879597"/>
              <a:gd name="connsiteY1441" fmla="*/ 707761 h 5513154"/>
              <a:gd name="connsiteX1442" fmla="*/ 2918693 w 3879597"/>
              <a:gd name="connsiteY1442" fmla="*/ 703224 h 5513154"/>
              <a:gd name="connsiteX1443" fmla="*/ 2708131 w 3879597"/>
              <a:gd name="connsiteY1443" fmla="*/ 692509 h 5513154"/>
              <a:gd name="connsiteX1444" fmla="*/ 2735742 w 3879597"/>
              <a:gd name="connsiteY1444" fmla="*/ 696497 h 5513154"/>
              <a:gd name="connsiteX1445" fmla="*/ 2753262 w 3879597"/>
              <a:gd name="connsiteY1445" fmla="*/ 769084 h 5513154"/>
              <a:gd name="connsiteX1446" fmla="*/ 2679425 w 3879597"/>
              <a:gd name="connsiteY1446" fmla="*/ 757820 h 5513154"/>
              <a:gd name="connsiteX1447" fmla="*/ 2674419 w 3879597"/>
              <a:gd name="connsiteY1447" fmla="*/ 696497 h 5513154"/>
              <a:gd name="connsiteX1448" fmla="*/ 2708131 w 3879597"/>
              <a:gd name="connsiteY1448" fmla="*/ 692509 h 5513154"/>
              <a:gd name="connsiteX1449" fmla="*/ 2529247 w 3879597"/>
              <a:gd name="connsiteY1449" fmla="*/ 662082 h 5513154"/>
              <a:gd name="connsiteX1450" fmla="*/ 2512352 w 3879597"/>
              <a:gd name="connsiteY1450" fmla="*/ 734668 h 5513154"/>
              <a:gd name="connsiteX1451" fmla="*/ 2453532 w 3879597"/>
              <a:gd name="connsiteY1451" fmla="*/ 729663 h 5513154"/>
              <a:gd name="connsiteX1452" fmla="*/ 2456035 w 3879597"/>
              <a:gd name="connsiteY1452" fmla="*/ 677100 h 5513154"/>
              <a:gd name="connsiteX1453" fmla="*/ 2529247 w 3879597"/>
              <a:gd name="connsiteY1453" fmla="*/ 662082 h 5513154"/>
              <a:gd name="connsiteX1454" fmla="*/ 2266122 w 3879597"/>
              <a:gd name="connsiteY1454" fmla="*/ 644248 h 5513154"/>
              <a:gd name="connsiteX1455" fmla="*/ 2309611 w 3879597"/>
              <a:gd name="connsiteY1455" fmla="*/ 644561 h 5513154"/>
              <a:gd name="connsiteX1456" fmla="*/ 2287085 w 3879597"/>
              <a:gd name="connsiteY1456" fmla="*/ 714644 h 5513154"/>
              <a:gd name="connsiteX1457" fmla="*/ 2234522 w 3879597"/>
              <a:gd name="connsiteY1457" fmla="*/ 709013 h 5513154"/>
              <a:gd name="connsiteX1458" fmla="*/ 2241406 w 3879597"/>
              <a:gd name="connsiteY1458" fmla="*/ 649568 h 5513154"/>
              <a:gd name="connsiteX1459" fmla="*/ 2266122 w 3879597"/>
              <a:gd name="connsiteY1459" fmla="*/ 644248 h 5513154"/>
              <a:gd name="connsiteX1460" fmla="*/ 2002999 w 3879597"/>
              <a:gd name="connsiteY1460" fmla="*/ 620157 h 5513154"/>
              <a:gd name="connsiteX1461" fmla="*/ 2067450 w 3879597"/>
              <a:gd name="connsiteY1461" fmla="*/ 632046 h 5513154"/>
              <a:gd name="connsiteX1462" fmla="*/ 2068075 w 3879597"/>
              <a:gd name="connsiteY1462" fmla="*/ 692744 h 5513154"/>
              <a:gd name="connsiteX1463" fmla="*/ 2013636 w 3879597"/>
              <a:gd name="connsiteY1463" fmla="*/ 685860 h 5513154"/>
              <a:gd name="connsiteX1464" fmla="*/ 2002999 w 3879597"/>
              <a:gd name="connsiteY1464" fmla="*/ 620157 h 5513154"/>
              <a:gd name="connsiteX1465" fmla="*/ 3382759 w 3879597"/>
              <a:gd name="connsiteY1465" fmla="*/ 525357 h 5513154"/>
              <a:gd name="connsiteX1466" fmla="*/ 3414671 w 3879597"/>
              <a:gd name="connsiteY1466" fmla="*/ 532554 h 5513154"/>
              <a:gd name="connsiteX1467" fmla="*/ 3413420 w 3879597"/>
              <a:gd name="connsiteY1467" fmla="*/ 583865 h 5513154"/>
              <a:gd name="connsiteX1468" fmla="*/ 3340208 w 3879597"/>
              <a:gd name="connsiteY1468" fmla="*/ 607642 h 5513154"/>
              <a:gd name="connsiteX1469" fmla="*/ 3354600 w 3879597"/>
              <a:gd name="connsiteY1469" fmla="*/ 531302 h 5513154"/>
              <a:gd name="connsiteX1470" fmla="*/ 3382759 w 3879597"/>
              <a:gd name="connsiteY1470" fmla="*/ 525357 h 5513154"/>
              <a:gd name="connsiteX1471" fmla="*/ 3161794 w 3879597"/>
              <a:gd name="connsiteY1471" fmla="*/ 500719 h 5513154"/>
              <a:gd name="connsiteX1472" fmla="*/ 3186901 w 3879597"/>
              <a:gd name="connsiteY1472" fmla="*/ 506273 h 5513154"/>
              <a:gd name="connsiteX1473" fmla="*/ 3191907 w 3879597"/>
              <a:gd name="connsiteY1473" fmla="*/ 565091 h 5513154"/>
              <a:gd name="connsiteX1474" fmla="*/ 3119321 w 3879597"/>
              <a:gd name="connsiteY1474" fmla="*/ 581988 h 5513154"/>
              <a:gd name="connsiteX1475" fmla="*/ 3134339 w 3879597"/>
              <a:gd name="connsiteY1475" fmla="*/ 508775 h 5513154"/>
              <a:gd name="connsiteX1476" fmla="*/ 3161794 w 3879597"/>
              <a:gd name="connsiteY1476" fmla="*/ 500719 h 5513154"/>
              <a:gd name="connsiteX1477" fmla="*/ 2943801 w 3879597"/>
              <a:gd name="connsiteY1477" fmla="*/ 482886 h 5513154"/>
              <a:gd name="connsiteX1478" fmla="*/ 2972897 w 3879597"/>
              <a:gd name="connsiteY1478" fmla="*/ 491881 h 5513154"/>
              <a:gd name="connsiteX1479" fmla="*/ 2979155 w 3879597"/>
              <a:gd name="connsiteY1479" fmla="*/ 560086 h 5513154"/>
              <a:gd name="connsiteX1480" fmla="*/ 2908447 w 3879597"/>
              <a:gd name="connsiteY1480" fmla="*/ 540062 h 5513154"/>
              <a:gd name="connsiteX1481" fmla="*/ 2912827 w 3879597"/>
              <a:gd name="connsiteY1481" fmla="*/ 487501 h 5513154"/>
              <a:gd name="connsiteX1482" fmla="*/ 2943801 w 3879597"/>
              <a:gd name="connsiteY1482" fmla="*/ 482886 h 5513154"/>
              <a:gd name="connsiteX1483" fmla="*/ 2717048 w 3879597"/>
              <a:gd name="connsiteY1483" fmla="*/ 464582 h 5513154"/>
              <a:gd name="connsiteX1484" fmla="*/ 2745754 w 3879597"/>
              <a:gd name="connsiteY1484" fmla="*/ 466224 h 5513154"/>
              <a:gd name="connsiteX1485" fmla="*/ 2762022 w 3879597"/>
              <a:gd name="connsiteY1485" fmla="*/ 530677 h 5513154"/>
              <a:gd name="connsiteX1486" fmla="*/ 2695069 w 3879597"/>
              <a:gd name="connsiteY1486" fmla="*/ 524419 h 5513154"/>
              <a:gd name="connsiteX1487" fmla="*/ 2685057 w 3879597"/>
              <a:gd name="connsiteY1487" fmla="*/ 469979 h 5513154"/>
              <a:gd name="connsiteX1488" fmla="*/ 2717048 w 3879597"/>
              <a:gd name="connsiteY1488" fmla="*/ 464582 h 5513154"/>
              <a:gd name="connsiteX1489" fmla="*/ 2468551 w 3879597"/>
              <a:gd name="connsiteY1489" fmla="*/ 442447 h 5513154"/>
              <a:gd name="connsiteX1490" fmla="*/ 2533001 w 3879597"/>
              <a:gd name="connsiteY1490" fmla="*/ 454335 h 5513154"/>
              <a:gd name="connsiteX1491" fmla="*/ 2533627 w 3879597"/>
              <a:gd name="connsiteY1491" fmla="*/ 514407 h 5513154"/>
              <a:gd name="connsiteX1492" fmla="*/ 2479188 w 3879597"/>
              <a:gd name="connsiteY1492" fmla="*/ 508150 h 5513154"/>
              <a:gd name="connsiteX1493" fmla="*/ 2468551 w 3879597"/>
              <a:gd name="connsiteY1493" fmla="*/ 442447 h 5513154"/>
              <a:gd name="connsiteX1494" fmla="*/ 2045099 w 3879597"/>
              <a:gd name="connsiteY1494" fmla="*/ 418277 h 5513154"/>
              <a:gd name="connsiteX1495" fmla="*/ 2078714 w 3879597"/>
              <a:gd name="connsiteY1495" fmla="*/ 427428 h 5513154"/>
              <a:gd name="connsiteX1496" fmla="*/ 2073082 w 3879597"/>
              <a:gd name="connsiteY1496" fmla="*/ 478114 h 5513154"/>
              <a:gd name="connsiteX1497" fmla="*/ 2026776 w 3879597"/>
              <a:gd name="connsiteY1497" fmla="*/ 500641 h 5513154"/>
              <a:gd name="connsiteX1498" fmla="*/ 2016139 w 3879597"/>
              <a:gd name="connsiteY1498" fmla="*/ 468728 h 5513154"/>
              <a:gd name="connsiteX1499" fmla="*/ 2034911 w 3879597"/>
              <a:gd name="connsiteY1499" fmla="*/ 421171 h 5513154"/>
              <a:gd name="connsiteX1500" fmla="*/ 2045099 w 3879597"/>
              <a:gd name="connsiteY1500" fmla="*/ 418277 h 5513154"/>
              <a:gd name="connsiteX1501" fmla="*/ 2324004 w 3879597"/>
              <a:gd name="connsiteY1501" fmla="*/ 415540 h 5513154"/>
              <a:gd name="connsiteX1502" fmla="*/ 2312114 w 3879597"/>
              <a:gd name="connsiteY1502" fmla="*/ 484371 h 5513154"/>
              <a:gd name="connsiteX1503" fmla="*/ 2260178 w 3879597"/>
              <a:gd name="connsiteY1503" fmla="*/ 484371 h 5513154"/>
              <a:gd name="connsiteX1504" fmla="*/ 2257675 w 3879597"/>
              <a:gd name="connsiteY1504" fmla="*/ 438692 h 5513154"/>
              <a:gd name="connsiteX1505" fmla="*/ 2324004 w 3879597"/>
              <a:gd name="connsiteY1505" fmla="*/ 415540 h 5513154"/>
              <a:gd name="connsiteX1506" fmla="*/ 3669974 w 3879597"/>
              <a:gd name="connsiteY1506" fmla="*/ 322929 h 5513154"/>
              <a:gd name="connsiteX1507" fmla="*/ 3655582 w 3879597"/>
              <a:gd name="connsiteY1507" fmla="*/ 387382 h 5513154"/>
              <a:gd name="connsiteX1508" fmla="*/ 3593634 w 3879597"/>
              <a:gd name="connsiteY1508" fmla="*/ 385504 h 5513154"/>
              <a:gd name="connsiteX1509" fmla="*/ 3603019 w 3879597"/>
              <a:gd name="connsiteY1509" fmla="*/ 330439 h 5513154"/>
              <a:gd name="connsiteX1510" fmla="*/ 3669974 w 3879597"/>
              <a:gd name="connsiteY1510" fmla="*/ 322929 h 5513154"/>
              <a:gd name="connsiteX1511" fmla="*/ 3224446 w 3879597"/>
              <a:gd name="connsiteY1511" fmla="*/ 277251 h 5513154"/>
              <a:gd name="connsiteX1512" fmla="*/ 3212557 w 3879597"/>
              <a:gd name="connsiteY1512" fmla="*/ 341703 h 5513154"/>
              <a:gd name="connsiteX1513" fmla="*/ 3152486 w 3879597"/>
              <a:gd name="connsiteY1513" fmla="*/ 342328 h 5513154"/>
              <a:gd name="connsiteX1514" fmla="*/ 3158743 w 3879597"/>
              <a:gd name="connsiteY1514" fmla="*/ 287888 h 5513154"/>
              <a:gd name="connsiteX1515" fmla="*/ 3224446 w 3879597"/>
              <a:gd name="connsiteY1515" fmla="*/ 277251 h 5513154"/>
              <a:gd name="connsiteX1516" fmla="*/ 2959601 w 3879597"/>
              <a:gd name="connsiteY1516" fmla="*/ 261607 h 5513154"/>
              <a:gd name="connsiteX1517" fmla="*/ 2986664 w 3879597"/>
              <a:gd name="connsiteY1517" fmla="*/ 266613 h 5513154"/>
              <a:gd name="connsiteX1518" fmla="*/ 3005436 w 3879597"/>
              <a:gd name="connsiteY1518" fmla="*/ 331691 h 5513154"/>
              <a:gd name="connsiteX1519" fmla="*/ 2938481 w 3879597"/>
              <a:gd name="connsiteY1519" fmla="*/ 321679 h 5513154"/>
              <a:gd name="connsiteX1520" fmla="*/ 2935353 w 3879597"/>
              <a:gd name="connsiteY1520" fmla="*/ 269743 h 5513154"/>
              <a:gd name="connsiteX1521" fmla="*/ 2959601 w 3879597"/>
              <a:gd name="connsiteY1521" fmla="*/ 261607 h 5513154"/>
              <a:gd name="connsiteX1522" fmla="*/ 2521503 w 3879597"/>
              <a:gd name="connsiteY1522" fmla="*/ 245259 h 5513154"/>
              <a:gd name="connsiteX1523" fmla="*/ 2546141 w 3879597"/>
              <a:gd name="connsiteY1523" fmla="*/ 252846 h 5513154"/>
              <a:gd name="connsiteX1524" fmla="*/ 2551773 w 3879597"/>
              <a:gd name="connsiteY1524" fmla="*/ 312919 h 5513154"/>
              <a:gd name="connsiteX1525" fmla="*/ 2491703 w 3879597"/>
              <a:gd name="connsiteY1525" fmla="*/ 292269 h 5513154"/>
              <a:gd name="connsiteX1526" fmla="*/ 2495457 w 3879597"/>
              <a:gd name="connsiteY1526" fmla="*/ 248466 h 5513154"/>
              <a:gd name="connsiteX1527" fmla="*/ 2521503 w 3879597"/>
              <a:gd name="connsiteY1527" fmla="*/ 245259 h 5513154"/>
              <a:gd name="connsiteX1528" fmla="*/ 2742234 w 3879597"/>
              <a:gd name="connsiteY1528" fmla="*/ 241818 h 5513154"/>
              <a:gd name="connsiteX1529" fmla="*/ 2767029 w 3879597"/>
              <a:gd name="connsiteY1529" fmla="*/ 248466 h 5513154"/>
              <a:gd name="connsiteX1530" fmla="*/ 2778291 w 3879597"/>
              <a:gd name="connsiteY1530" fmla="*/ 317299 h 5513154"/>
              <a:gd name="connsiteX1531" fmla="*/ 2711963 w 3879597"/>
              <a:gd name="connsiteY1531" fmla="*/ 293520 h 5513154"/>
              <a:gd name="connsiteX1532" fmla="*/ 2715093 w 3879597"/>
              <a:gd name="connsiteY1532" fmla="*/ 247841 h 5513154"/>
              <a:gd name="connsiteX1533" fmla="*/ 2742234 w 3879597"/>
              <a:gd name="connsiteY1533" fmla="*/ 241818 h 5513154"/>
              <a:gd name="connsiteX1534" fmla="*/ 2297958 w 3879597"/>
              <a:gd name="connsiteY1534" fmla="*/ 223828 h 5513154"/>
              <a:gd name="connsiteX1535" fmla="*/ 2318998 w 3879597"/>
              <a:gd name="connsiteY1535" fmla="*/ 227192 h 5513154"/>
              <a:gd name="connsiteX1536" fmla="*/ 2333391 w 3879597"/>
              <a:gd name="connsiteY1536" fmla="*/ 284135 h 5513154"/>
              <a:gd name="connsiteX1537" fmla="*/ 2275822 w 3879597"/>
              <a:gd name="connsiteY1537" fmla="*/ 273496 h 5513154"/>
              <a:gd name="connsiteX1538" fmla="*/ 2272693 w 3879597"/>
              <a:gd name="connsiteY1538" fmla="*/ 226566 h 5513154"/>
              <a:gd name="connsiteX1539" fmla="*/ 2297958 w 3879597"/>
              <a:gd name="connsiteY1539" fmla="*/ 223828 h 5513154"/>
              <a:gd name="connsiteX1540" fmla="*/ 2076836 w 3879597"/>
              <a:gd name="connsiteY1540" fmla="*/ 201223 h 5513154"/>
              <a:gd name="connsiteX1541" fmla="*/ 2098111 w 3879597"/>
              <a:gd name="connsiteY1541" fmla="*/ 207168 h 5513154"/>
              <a:gd name="connsiteX1542" fmla="*/ 2108123 w 3879597"/>
              <a:gd name="connsiteY1542" fmla="*/ 262858 h 5513154"/>
              <a:gd name="connsiteX1543" fmla="*/ 2053058 w 3879597"/>
              <a:gd name="connsiteY1543" fmla="*/ 249718 h 5513154"/>
              <a:gd name="connsiteX1544" fmla="*/ 2055560 w 3879597"/>
              <a:gd name="connsiteY1544" fmla="*/ 206542 h 5513154"/>
              <a:gd name="connsiteX1545" fmla="*/ 2076836 w 3879597"/>
              <a:gd name="connsiteY1545" fmla="*/ 201223 h 5513154"/>
              <a:gd name="connsiteX1546" fmla="*/ 3859339 w 3879597"/>
              <a:gd name="connsiteY1546" fmla="*/ 120347 h 5513154"/>
              <a:gd name="connsiteX1547" fmla="*/ 3879597 w 3879597"/>
              <a:gd name="connsiteY1547" fmla="*/ 123733 h 5513154"/>
              <a:gd name="connsiteX1548" fmla="*/ 3879597 w 3879597"/>
              <a:gd name="connsiteY1548" fmla="*/ 187979 h 5513154"/>
              <a:gd name="connsiteX1549" fmla="*/ 3858792 w 3879597"/>
              <a:gd name="connsiteY1549" fmla="*/ 184016 h 5513154"/>
              <a:gd name="connsiteX1550" fmla="*/ 3833919 w 3879597"/>
              <a:gd name="connsiteY1550" fmla="*/ 174004 h 5513154"/>
              <a:gd name="connsiteX1551" fmla="*/ 3832667 w 3879597"/>
              <a:gd name="connsiteY1551" fmla="*/ 128325 h 5513154"/>
              <a:gd name="connsiteX1552" fmla="*/ 3859339 w 3879597"/>
              <a:gd name="connsiteY1552" fmla="*/ 120347 h 5513154"/>
              <a:gd name="connsiteX1553" fmla="*/ 3652219 w 3879597"/>
              <a:gd name="connsiteY1553" fmla="*/ 112212 h 5513154"/>
              <a:gd name="connsiteX1554" fmla="*/ 3676857 w 3879597"/>
              <a:gd name="connsiteY1554" fmla="*/ 118938 h 5513154"/>
              <a:gd name="connsiteX1555" fmla="*/ 3683739 w 3879597"/>
              <a:gd name="connsiteY1555" fmla="*/ 179009 h 5513154"/>
              <a:gd name="connsiteX1556" fmla="*/ 3623043 w 3879597"/>
              <a:gd name="connsiteY1556" fmla="*/ 159612 h 5513154"/>
              <a:gd name="connsiteX1557" fmla="*/ 3626171 w 3879597"/>
              <a:gd name="connsiteY1557" fmla="*/ 115810 h 5513154"/>
              <a:gd name="connsiteX1558" fmla="*/ 3652219 w 3879597"/>
              <a:gd name="connsiteY1558" fmla="*/ 112212 h 5513154"/>
              <a:gd name="connsiteX1559" fmla="*/ 2977121 w 3879597"/>
              <a:gd name="connsiteY1559" fmla="*/ 58241 h 5513154"/>
              <a:gd name="connsiteX1560" fmla="*/ 2997927 w 3879597"/>
              <a:gd name="connsiteY1560" fmla="*/ 63873 h 5513154"/>
              <a:gd name="connsiteX1561" fmla="*/ 3005436 w 3879597"/>
              <a:gd name="connsiteY1561" fmla="*/ 122067 h 5513154"/>
              <a:gd name="connsiteX1562" fmla="*/ 2949120 w 3879597"/>
              <a:gd name="connsiteY1562" fmla="*/ 104546 h 5513154"/>
              <a:gd name="connsiteX1563" fmla="*/ 2951623 w 3879597"/>
              <a:gd name="connsiteY1563" fmla="*/ 58242 h 5513154"/>
              <a:gd name="connsiteX1564" fmla="*/ 2977121 w 3879597"/>
              <a:gd name="connsiteY1564" fmla="*/ 58241 h 5513154"/>
              <a:gd name="connsiteX1565" fmla="*/ 2752558 w 3879597"/>
              <a:gd name="connsiteY1565" fmla="*/ 35793 h 5513154"/>
              <a:gd name="connsiteX1566" fmla="*/ 2773286 w 3879597"/>
              <a:gd name="connsiteY1566" fmla="*/ 38843 h 5513154"/>
              <a:gd name="connsiteX1567" fmla="*/ 2787053 w 3879597"/>
              <a:gd name="connsiteY1567" fmla="*/ 94534 h 5513154"/>
              <a:gd name="connsiteX1568" fmla="*/ 2730735 w 3879597"/>
              <a:gd name="connsiteY1568" fmla="*/ 84522 h 5513154"/>
              <a:gd name="connsiteX1569" fmla="*/ 2727607 w 3879597"/>
              <a:gd name="connsiteY1569" fmla="*/ 38843 h 5513154"/>
              <a:gd name="connsiteX1570" fmla="*/ 2752558 w 3879597"/>
              <a:gd name="connsiteY1570" fmla="*/ 35793 h 5513154"/>
              <a:gd name="connsiteX1571" fmla="*/ 2528465 w 3879597"/>
              <a:gd name="connsiteY1571" fmla="*/ 10450 h 5513154"/>
              <a:gd name="connsiteX1572" fmla="*/ 2549271 w 3879597"/>
              <a:gd name="connsiteY1572" fmla="*/ 15064 h 5513154"/>
              <a:gd name="connsiteX1573" fmla="*/ 2566791 w 3879597"/>
              <a:gd name="connsiteY1573" fmla="*/ 72634 h 5513154"/>
              <a:gd name="connsiteX1574" fmla="*/ 2508597 w 3879597"/>
              <a:gd name="connsiteY1574" fmla="*/ 60745 h 5513154"/>
              <a:gd name="connsiteX1575" fmla="*/ 2510475 w 3879597"/>
              <a:gd name="connsiteY1575" fmla="*/ 15691 h 5513154"/>
              <a:gd name="connsiteX1576" fmla="*/ 2528465 w 3879597"/>
              <a:gd name="connsiteY1576" fmla="*/ 10450 h 5513154"/>
              <a:gd name="connsiteX1577" fmla="*/ 2319624 w 3879597"/>
              <a:gd name="connsiteY1577" fmla="*/ 47 h 5513154"/>
              <a:gd name="connsiteX1578" fmla="*/ 2339648 w 3879597"/>
              <a:gd name="connsiteY1578" fmla="*/ 5679 h 5513154"/>
              <a:gd name="connsiteX1579" fmla="*/ 2353413 w 3879597"/>
              <a:gd name="connsiteY1579" fmla="*/ 62622 h 5513154"/>
              <a:gd name="connsiteX1580" fmla="*/ 2297097 w 3879597"/>
              <a:gd name="connsiteY1580" fmla="*/ 48230 h 5513154"/>
              <a:gd name="connsiteX1581" fmla="*/ 2301477 w 3879597"/>
              <a:gd name="connsiteY1581" fmla="*/ 3802 h 5513154"/>
              <a:gd name="connsiteX1582" fmla="*/ 2319624 w 3879597"/>
              <a:gd name="connsiteY1582" fmla="*/ 47 h 551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Lst>
            <a:rect l="l" t="t" r="r" b="b"/>
            <a:pathLst>
              <a:path w="3879597" h="5513154">
                <a:moveTo>
                  <a:pt x="2061348" y="5510171"/>
                </a:moveTo>
                <a:lnTo>
                  <a:pt x="2070823" y="5513154"/>
                </a:lnTo>
                <a:lnTo>
                  <a:pt x="2038235" y="5513154"/>
                </a:lnTo>
                <a:lnTo>
                  <a:pt x="2038803" y="5512889"/>
                </a:lnTo>
                <a:cubicBezTo>
                  <a:pt x="2046448" y="5510602"/>
                  <a:pt x="2054074" y="5509624"/>
                  <a:pt x="2061348" y="5510171"/>
                </a:cubicBezTo>
                <a:close/>
                <a:moveTo>
                  <a:pt x="1833189" y="5498125"/>
                </a:moveTo>
                <a:cubicBezTo>
                  <a:pt x="1847972" y="5498125"/>
                  <a:pt x="1862208" y="5501254"/>
                  <a:pt x="1869091" y="5507824"/>
                </a:cubicBezTo>
                <a:lnTo>
                  <a:pt x="1872334" y="5513154"/>
                </a:lnTo>
                <a:lnTo>
                  <a:pt x="1788425" y="5513154"/>
                </a:lnTo>
                <a:lnTo>
                  <a:pt x="1794001" y="5507198"/>
                </a:lnTo>
                <a:cubicBezTo>
                  <a:pt x="1803075" y="5501254"/>
                  <a:pt x="1818405" y="5498125"/>
                  <a:pt x="1833189" y="5498125"/>
                </a:cubicBezTo>
                <a:close/>
                <a:moveTo>
                  <a:pt x="1672607" y="5473409"/>
                </a:moveTo>
                <a:lnTo>
                  <a:pt x="1664008" y="5513154"/>
                </a:lnTo>
                <a:lnTo>
                  <a:pt x="1554247" y="5513154"/>
                </a:lnTo>
                <a:lnTo>
                  <a:pt x="1558185" y="5501293"/>
                </a:lnTo>
                <a:cubicBezTo>
                  <a:pt x="1562281" y="5494684"/>
                  <a:pt x="1568109" y="5488739"/>
                  <a:pt x="1575618" y="5484046"/>
                </a:cubicBezTo>
                <a:cubicBezTo>
                  <a:pt x="1595015" y="5472157"/>
                  <a:pt x="1625676" y="5477789"/>
                  <a:pt x="1672607" y="5473409"/>
                </a:cubicBezTo>
                <a:close/>
                <a:moveTo>
                  <a:pt x="1391258" y="5448692"/>
                </a:moveTo>
                <a:cubicBezTo>
                  <a:pt x="1404634" y="5449317"/>
                  <a:pt x="1417305" y="5456201"/>
                  <a:pt x="1426691" y="5469029"/>
                </a:cubicBezTo>
                <a:cubicBezTo>
                  <a:pt x="1432948" y="5478103"/>
                  <a:pt x="1435295" y="5490148"/>
                  <a:pt x="1437015" y="5505635"/>
                </a:cubicBezTo>
                <a:lnTo>
                  <a:pt x="1437878" y="5513154"/>
                </a:lnTo>
                <a:lnTo>
                  <a:pt x="1334031" y="5513154"/>
                </a:lnTo>
                <a:lnTo>
                  <a:pt x="1332203" y="5504539"/>
                </a:lnTo>
                <a:cubicBezTo>
                  <a:pt x="1332672" y="5491242"/>
                  <a:pt x="1339399" y="5477476"/>
                  <a:pt x="1351601" y="5465900"/>
                </a:cubicBezTo>
                <a:cubicBezTo>
                  <a:pt x="1363803" y="5453698"/>
                  <a:pt x="1377883" y="5448066"/>
                  <a:pt x="1391258" y="5448692"/>
                </a:cubicBezTo>
                <a:close/>
                <a:moveTo>
                  <a:pt x="1154492" y="5433986"/>
                </a:moveTo>
                <a:cubicBezTo>
                  <a:pt x="1160125" y="5448380"/>
                  <a:pt x="1167634" y="5462770"/>
                  <a:pt x="1170762" y="5476537"/>
                </a:cubicBezTo>
                <a:lnTo>
                  <a:pt x="1174384" y="5513154"/>
                </a:lnTo>
                <a:lnTo>
                  <a:pt x="1133173" y="5513154"/>
                </a:lnTo>
                <a:lnTo>
                  <a:pt x="1126648" y="5505947"/>
                </a:lnTo>
                <a:cubicBezTo>
                  <a:pt x="1120390" y="5497813"/>
                  <a:pt x="1116010" y="5489678"/>
                  <a:pt x="1116948" y="5482794"/>
                </a:cubicBezTo>
                <a:cubicBezTo>
                  <a:pt x="1120078" y="5465274"/>
                  <a:pt x="1141352" y="5450255"/>
                  <a:pt x="1154492" y="5433986"/>
                </a:cubicBezTo>
                <a:close/>
                <a:moveTo>
                  <a:pt x="3837673" y="5426244"/>
                </a:moveTo>
                <a:cubicBezTo>
                  <a:pt x="3845260" y="5426205"/>
                  <a:pt x="3852847" y="5427828"/>
                  <a:pt x="3860375" y="5431103"/>
                </a:cubicBezTo>
                <a:lnTo>
                  <a:pt x="3879597" y="5443808"/>
                </a:lnTo>
                <a:lnTo>
                  <a:pt x="3879597" y="5513154"/>
                </a:lnTo>
                <a:lnTo>
                  <a:pt x="3776481" y="5513154"/>
                </a:lnTo>
                <a:lnTo>
                  <a:pt x="3771422" y="5494293"/>
                </a:lnTo>
                <a:cubicBezTo>
                  <a:pt x="3770718" y="5476851"/>
                  <a:pt x="3777914" y="5459956"/>
                  <a:pt x="3792620" y="5446502"/>
                </a:cubicBezTo>
                <a:cubicBezTo>
                  <a:pt x="3807325" y="5433049"/>
                  <a:pt x="3822499" y="5426322"/>
                  <a:pt x="3837673" y="5426244"/>
                </a:cubicBezTo>
                <a:close/>
                <a:moveTo>
                  <a:pt x="961530" y="5418734"/>
                </a:moveTo>
                <a:cubicBezTo>
                  <a:pt x="974592" y="5420064"/>
                  <a:pt x="986794" y="5428356"/>
                  <a:pt x="994303" y="5442748"/>
                </a:cubicBezTo>
                <a:cubicBezTo>
                  <a:pt x="1003064" y="5459642"/>
                  <a:pt x="998057" y="5495309"/>
                  <a:pt x="985543" y="5508450"/>
                </a:cubicBezTo>
                <a:lnTo>
                  <a:pt x="966440" y="5513154"/>
                </a:lnTo>
                <a:lnTo>
                  <a:pt x="904289" y="5513154"/>
                </a:lnTo>
                <a:lnTo>
                  <a:pt x="912174" y="5468637"/>
                </a:lnTo>
                <a:cubicBezTo>
                  <a:pt x="914521" y="5455106"/>
                  <a:pt x="917338" y="5444312"/>
                  <a:pt x="923595" y="5436490"/>
                </a:cubicBezTo>
                <a:cubicBezTo>
                  <a:pt x="934546" y="5423036"/>
                  <a:pt x="948468" y="5417405"/>
                  <a:pt x="961530" y="5418734"/>
                </a:cubicBezTo>
                <a:close/>
                <a:moveTo>
                  <a:pt x="789686" y="5415839"/>
                </a:moveTo>
                <a:cubicBezTo>
                  <a:pt x="777797" y="5447753"/>
                  <a:pt x="774042" y="5472157"/>
                  <a:pt x="760275" y="5488426"/>
                </a:cubicBezTo>
                <a:cubicBezTo>
                  <a:pt x="753393" y="5496561"/>
                  <a:pt x="728989" y="5490304"/>
                  <a:pt x="712719" y="5490929"/>
                </a:cubicBezTo>
                <a:cubicBezTo>
                  <a:pt x="722106" y="5466525"/>
                  <a:pt x="730866" y="5442122"/>
                  <a:pt x="743381" y="5419596"/>
                </a:cubicBezTo>
                <a:cubicBezTo>
                  <a:pt x="746510" y="5414589"/>
                  <a:pt x="763405" y="5417091"/>
                  <a:pt x="789686" y="5415839"/>
                </a:cubicBezTo>
                <a:close/>
                <a:moveTo>
                  <a:pt x="3618820" y="5403951"/>
                </a:moveTo>
                <a:cubicBezTo>
                  <a:pt x="3636027" y="5404420"/>
                  <a:pt x="3653079" y="5412398"/>
                  <a:pt x="3666219" y="5427729"/>
                </a:cubicBezTo>
                <a:cubicBezTo>
                  <a:pt x="3685460" y="5450256"/>
                  <a:pt x="3688863" y="5473135"/>
                  <a:pt x="3680122" y="5494254"/>
                </a:cubicBezTo>
                <a:lnTo>
                  <a:pt x="3668432" y="5513154"/>
                </a:lnTo>
                <a:lnTo>
                  <a:pt x="3565625" y="5513154"/>
                </a:lnTo>
                <a:lnTo>
                  <a:pt x="3553146" y="5492895"/>
                </a:lnTo>
                <a:cubicBezTo>
                  <a:pt x="3543964" y="5469810"/>
                  <a:pt x="3549831" y="5446814"/>
                  <a:pt x="3570480" y="5425226"/>
                </a:cubicBezTo>
                <a:cubicBezTo>
                  <a:pt x="3584247" y="5410522"/>
                  <a:pt x="3601612" y="5403482"/>
                  <a:pt x="3618820" y="5403951"/>
                </a:cubicBezTo>
                <a:close/>
                <a:moveTo>
                  <a:pt x="3410761" y="5393939"/>
                </a:moveTo>
                <a:cubicBezTo>
                  <a:pt x="3427968" y="5395191"/>
                  <a:pt x="3444707" y="5403638"/>
                  <a:pt x="3457221" y="5418969"/>
                </a:cubicBezTo>
                <a:cubicBezTo>
                  <a:pt x="3480373" y="5446502"/>
                  <a:pt x="3477245" y="5484046"/>
                  <a:pt x="3445959" y="5512830"/>
                </a:cubicBezTo>
                <a:lnTo>
                  <a:pt x="3445393" y="5513154"/>
                </a:lnTo>
                <a:lnTo>
                  <a:pt x="3368680" y="5513154"/>
                </a:lnTo>
                <a:lnTo>
                  <a:pt x="3360232" y="5507198"/>
                </a:lnTo>
                <a:cubicBezTo>
                  <a:pt x="3330823" y="5479666"/>
                  <a:pt x="3332073" y="5438993"/>
                  <a:pt x="3361484" y="5412086"/>
                </a:cubicBezTo>
                <a:cubicBezTo>
                  <a:pt x="3375876" y="5398633"/>
                  <a:pt x="3393553" y="5392688"/>
                  <a:pt x="3410761" y="5393939"/>
                </a:cubicBezTo>
                <a:close/>
                <a:moveTo>
                  <a:pt x="3190343" y="5371726"/>
                </a:moveTo>
                <a:cubicBezTo>
                  <a:pt x="3205361" y="5373134"/>
                  <a:pt x="3219753" y="5381112"/>
                  <a:pt x="3233206" y="5395191"/>
                </a:cubicBezTo>
                <a:cubicBezTo>
                  <a:pt x="3260113" y="5423349"/>
                  <a:pt x="3256358" y="5465900"/>
                  <a:pt x="3225071" y="5489677"/>
                </a:cubicBezTo>
                <a:cubicBezTo>
                  <a:pt x="3193785" y="5513456"/>
                  <a:pt x="3163123" y="5509076"/>
                  <a:pt x="3138719" y="5485297"/>
                </a:cubicBezTo>
                <a:cubicBezTo>
                  <a:pt x="3109310" y="5452760"/>
                  <a:pt x="3112438" y="5410834"/>
                  <a:pt x="3143726" y="5387682"/>
                </a:cubicBezTo>
                <a:cubicBezTo>
                  <a:pt x="3159682" y="5375480"/>
                  <a:pt x="3175325" y="5370318"/>
                  <a:pt x="3190343" y="5371726"/>
                </a:cubicBezTo>
                <a:close/>
                <a:moveTo>
                  <a:pt x="2961322" y="5349277"/>
                </a:moveTo>
                <a:cubicBezTo>
                  <a:pt x="2976496" y="5348729"/>
                  <a:pt x="2991670" y="5354830"/>
                  <a:pt x="3006688" y="5368283"/>
                </a:cubicBezTo>
                <a:cubicBezTo>
                  <a:pt x="3036723" y="5394565"/>
                  <a:pt x="3036097" y="5438366"/>
                  <a:pt x="3006061" y="5464022"/>
                </a:cubicBezTo>
                <a:cubicBezTo>
                  <a:pt x="2975400" y="5489677"/>
                  <a:pt x="2943488" y="5489052"/>
                  <a:pt x="2915955" y="5460268"/>
                </a:cubicBezTo>
                <a:cubicBezTo>
                  <a:pt x="2887797" y="5431483"/>
                  <a:pt x="2890300" y="5400197"/>
                  <a:pt x="2915955" y="5370161"/>
                </a:cubicBezTo>
                <a:cubicBezTo>
                  <a:pt x="2930973" y="5357021"/>
                  <a:pt x="2946147" y="5349825"/>
                  <a:pt x="2961322" y="5349277"/>
                </a:cubicBezTo>
                <a:close/>
                <a:moveTo>
                  <a:pt x="2744737" y="5327923"/>
                </a:moveTo>
                <a:cubicBezTo>
                  <a:pt x="2759833" y="5329018"/>
                  <a:pt x="2774537" y="5336684"/>
                  <a:pt x="2788303" y="5350763"/>
                </a:cubicBezTo>
                <a:cubicBezTo>
                  <a:pt x="2813333" y="5376418"/>
                  <a:pt x="2811457" y="5415214"/>
                  <a:pt x="2780795" y="5444625"/>
                </a:cubicBezTo>
                <a:cubicBezTo>
                  <a:pt x="2755139" y="5464649"/>
                  <a:pt x="2725103" y="5466525"/>
                  <a:pt x="2695694" y="5438993"/>
                </a:cubicBezTo>
                <a:cubicBezTo>
                  <a:pt x="2666910" y="5412711"/>
                  <a:pt x="2668787" y="5368283"/>
                  <a:pt x="2698823" y="5344506"/>
                </a:cubicBezTo>
                <a:cubicBezTo>
                  <a:pt x="2714154" y="5332304"/>
                  <a:pt x="2729641" y="5326828"/>
                  <a:pt x="2744737" y="5327923"/>
                </a:cubicBezTo>
                <a:close/>
                <a:moveTo>
                  <a:pt x="2507112" y="5318146"/>
                </a:moveTo>
                <a:cubicBezTo>
                  <a:pt x="2522208" y="5318381"/>
                  <a:pt x="2537695" y="5325107"/>
                  <a:pt x="2553026" y="5336997"/>
                </a:cubicBezTo>
                <a:cubicBezTo>
                  <a:pt x="2576803" y="5367033"/>
                  <a:pt x="2580558" y="5398319"/>
                  <a:pt x="2552399" y="5426478"/>
                </a:cubicBezTo>
                <a:cubicBezTo>
                  <a:pt x="2524867" y="5454635"/>
                  <a:pt x="2491703" y="5454635"/>
                  <a:pt x="2463544" y="5427103"/>
                </a:cubicBezTo>
                <a:cubicBezTo>
                  <a:pt x="2436012" y="5399571"/>
                  <a:pt x="2436012" y="5366407"/>
                  <a:pt x="2463544" y="5338249"/>
                </a:cubicBezTo>
                <a:cubicBezTo>
                  <a:pt x="2477311" y="5324169"/>
                  <a:pt x="2492016" y="5317911"/>
                  <a:pt x="2507112" y="5318146"/>
                </a:cubicBezTo>
                <a:close/>
                <a:moveTo>
                  <a:pt x="2290292" y="5306727"/>
                </a:moveTo>
                <a:cubicBezTo>
                  <a:pt x="2305545" y="5307900"/>
                  <a:pt x="2320563" y="5312281"/>
                  <a:pt x="2330261" y="5319477"/>
                </a:cubicBezTo>
                <a:cubicBezTo>
                  <a:pt x="2361548" y="5342003"/>
                  <a:pt x="2351537" y="5378295"/>
                  <a:pt x="2332138" y="5405202"/>
                </a:cubicBezTo>
                <a:cubicBezTo>
                  <a:pt x="2296471" y="5428981"/>
                  <a:pt x="2263933" y="5430858"/>
                  <a:pt x="2238903" y="5400197"/>
                </a:cubicBezTo>
                <a:cubicBezTo>
                  <a:pt x="2214499" y="5370161"/>
                  <a:pt x="2215125" y="5331364"/>
                  <a:pt x="2248914" y="5313218"/>
                </a:cubicBezTo>
                <a:cubicBezTo>
                  <a:pt x="2259552" y="5307587"/>
                  <a:pt x="2275040" y="5305553"/>
                  <a:pt x="2290292" y="5306727"/>
                </a:cubicBezTo>
                <a:close/>
                <a:moveTo>
                  <a:pt x="2103743" y="5291318"/>
                </a:moveTo>
                <a:cubicBezTo>
                  <a:pt x="2142539" y="5326359"/>
                  <a:pt x="2146919" y="5377045"/>
                  <a:pt x="2118135" y="5392062"/>
                </a:cubicBezTo>
                <a:cubicBezTo>
                  <a:pt x="2095608" y="5403325"/>
                  <a:pt x="2058690" y="5403951"/>
                  <a:pt x="2035538" y="5393314"/>
                </a:cubicBezTo>
                <a:cubicBezTo>
                  <a:pt x="2006127" y="5380173"/>
                  <a:pt x="2005501" y="5323857"/>
                  <a:pt x="2033660" y="5306960"/>
                </a:cubicBezTo>
                <a:cubicBezTo>
                  <a:pt x="2056187" y="5293195"/>
                  <a:pt x="2087474" y="5294446"/>
                  <a:pt x="2103743" y="5291318"/>
                </a:cubicBezTo>
                <a:close/>
                <a:moveTo>
                  <a:pt x="1869091" y="5271919"/>
                </a:moveTo>
                <a:cubicBezTo>
                  <a:pt x="1886611" y="5276926"/>
                  <a:pt x="1907885" y="5300703"/>
                  <a:pt x="1910389" y="5318850"/>
                </a:cubicBezTo>
                <a:cubicBezTo>
                  <a:pt x="1912892" y="5337622"/>
                  <a:pt x="1897875" y="5361401"/>
                  <a:pt x="1884108" y="5377670"/>
                </a:cubicBezTo>
                <a:cubicBezTo>
                  <a:pt x="1877224" y="5385179"/>
                  <a:pt x="1855949" y="5380798"/>
                  <a:pt x="1840932" y="5382050"/>
                </a:cubicBezTo>
                <a:cubicBezTo>
                  <a:pt x="1846564" y="5369535"/>
                  <a:pt x="1850944" y="5357021"/>
                  <a:pt x="1856574" y="5345131"/>
                </a:cubicBezTo>
                <a:cubicBezTo>
                  <a:pt x="1859078" y="5340751"/>
                  <a:pt x="1865336" y="5338249"/>
                  <a:pt x="1867213" y="5333869"/>
                </a:cubicBezTo>
                <a:cubicBezTo>
                  <a:pt x="1872218" y="5322604"/>
                  <a:pt x="1875348" y="5311342"/>
                  <a:pt x="1879101" y="5299452"/>
                </a:cubicBezTo>
                <a:cubicBezTo>
                  <a:pt x="1866586" y="5303207"/>
                  <a:pt x="1854697" y="5307587"/>
                  <a:pt x="1842182" y="5310715"/>
                </a:cubicBezTo>
                <a:cubicBezTo>
                  <a:pt x="1829668" y="5313844"/>
                  <a:pt x="1817153" y="5316347"/>
                  <a:pt x="1800258" y="5320102"/>
                </a:cubicBezTo>
                <a:cubicBezTo>
                  <a:pt x="1802761" y="5307587"/>
                  <a:pt x="1802136" y="5292570"/>
                  <a:pt x="1807141" y="5290066"/>
                </a:cubicBezTo>
                <a:cubicBezTo>
                  <a:pt x="1827165" y="5281306"/>
                  <a:pt x="1850944" y="5266914"/>
                  <a:pt x="1869091" y="5271919"/>
                </a:cubicBezTo>
                <a:close/>
                <a:moveTo>
                  <a:pt x="1626302" y="5259091"/>
                </a:moveTo>
                <a:cubicBezTo>
                  <a:pt x="1640381" y="5259404"/>
                  <a:pt x="1656025" y="5261282"/>
                  <a:pt x="1668853" y="5260656"/>
                </a:cubicBezTo>
                <a:cubicBezTo>
                  <a:pt x="1665723" y="5286311"/>
                  <a:pt x="1662595" y="5311342"/>
                  <a:pt x="1658215" y="5347634"/>
                </a:cubicBezTo>
                <a:cubicBezTo>
                  <a:pt x="1627554" y="5345757"/>
                  <a:pt x="1592512" y="5348261"/>
                  <a:pt x="1591260" y="5343254"/>
                </a:cubicBezTo>
                <a:cubicBezTo>
                  <a:pt x="1586255" y="5317599"/>
                  <a:pt x="1579371" y="5280680"/>
                  <a:pt x="1593138" y="5266914"/>
                </a:cubicBezTo>
                <a:cubicBezTo>
                  <a:pt x="1599708" y="5260030"/>
                  <a:pt x="1612223" y="5258779"/>
                  <a:pt x="1626302" y="5259091"/>
                </a:cubicBezTo>
                <a:close/>
                <a:moveTo>
                  <a:pt x="3863641" y="5203479"/>
                </a:moveTo>
                <a:lnTo>
                  <a:pt x="3879597" y="5207617"/>
                </a:lnTo>
                <a:lnTo>
                  <a:pt x="3879597" y="5336456"/>
                </a:lnTo>
                <a:lnTo>
                  <a:pt x="3861685" y="5340516"/>
                </a:lnTo>
                <a:cubicBezTo>
                  <a:pt x="3844556" y="5340751"/>
                  <a:pt x="3827348" y="5333868"/>
                  <a:pt x="3813269" y="5320102"/>
                </a:cubicBezTo>
                <a:cubicBezTo>
                  <a:pt x="3784485" y="5291318"/>
                  <a:pt x="3785110" y="5250644"/>
                  <a:pt x="3814520" y="5223112"/>
                </a:cubicBezTo>
                <a:cubicBezTo>
                  <a:pt x="3828912" y="5209345"/>
                  <a:pt x="3846433" y="5202775"/>
                  <a:pt x="3863641" y="5203479"/>
                </a:cubicBezTo>
                <a:close/>
                <a:moveTo>
                  <a:pt x="3636496" y="5180640"/>
                </a:moveTo>
                <a:cubicBezTo>
                  <a:pt x="3653704" y="5180248"/>
                  <a:pt x="3671225" y="5187132"/>
                  <a:pt x="3685617" y="5201211"/>
                </a:cubicBezTo>
                <a:cubicBezTo>
                  <a:pt x="3714401" y="5229370"/>
                  <a:pt x="3714401" y="5270043"/>
                  <a:pt x="3685617" y="5297575"/>
                </a:cubicBezTo>
                <a:cubicBezTo>
                  <a:pt x="3657459" y="5325107"/>
                  <a:pt x="3615534" y="5324482"/>
                  <a:pt x="3589252" y="5294446"/>
                </a:cubicBezTo>
                <a:cubicBezTo>
                  <a:pt x="3562973" y="5265036"/>
                  <a:pt x="3562973" y="5233750"/>
                  <a:pt x="3589252" y="5203713"/>
                </a:cubicBezTo>
                <a:cubicBezTo>
                  <a:pt x="3602393" y="5188696"/>
                  <a:pt x="3619288" y="5181031"/>
                  <a:pt x="3636496" y="5180640"/>
                </a:cubicBezTo>
                <a:close/>
                <a:moveTo>
                  <a:pt x="3428985" y="5168750"/>
                </a:moveTo>
                <a:cubicBezTo>
                  <a:pt x="3444238" y="5168985"/>
                  <a:pt x="3459412" y="5175868"/>
                  <a:pt x="3474116" y="5189321"/>
                </a:cubicBezTo>
                <a:cubicBezTo>
                  <a:pt x="3504152" y="5216855"/>
                  <a:pt x="3504152" y="5257527"/>
                  <a:pt x="3475993" y="5285686"/>
                </a:cubicBezTo>
                <a:cubicBezTo>
                  <a:pt x="3447209" y="5314470"/>
                  <a:pt x="3406536" y="5313844"/>
                  <a:pt x="3379004" y="5284434"/>
                </a:cubicBezTo>
                <a:cubicBezTo>
                  <a:pt x="3351472" y="5255650"/>
                  <a:pt x="3352723" y="5214351"/>
                  <a:pt x="3383384" y="5188069"/>
                </a:cubicBezTo>
                <a:cubicBezTo>
                  <a:pt x="3398402" y="5174929"/>
                  <a:pt x="3413733" y="5168516"/>
                  <a:pt x="3428985" y="5168750"/>
                </a:cubicBezTo>
                <a:close/>
                <a:moveTo>
                  <a:pt x="3203484" y="5147319"/>
                </a:moveTo>
                <a:cubicBezTo>
                  <a:pt x="3218658" y="5146614"/>
                  <a:pt x="3234145" y="5152402"/>
                  <a:pt x="3249475" y="5164917"/>
                </a:cubicBezTo>
                <a:cubicBezTo>
                  <a:pt x="3280137" y="5189948"/>
                  <a:pt x="3282639" y="5231247"/>
                  <a:pt x="3256358" y="5260656"/>
                </a:cubicBezTo>
                <a:cubicBezTo>
                  <a:pt x="3229451" y="5290691"/>
                  <a:pt x="3189405" y="5292570"/>
                  <a:pt x="3160621" y="5264411"/>
                </a:cubicBezTo>
                <a:cubicBezTo>
                  <a:pt x="3131210" y="5236878"/>
                  <a:pt x="3130585" y="5196206"/>
                  <a:pt x="3159369" y="5168672"/>
                </a:cubicBezTo>
                <a:cubicBezTo>
                  <a:pt x="3173448" y="5155219"/>
                  <a:pt x="3188309" y="5148023"/>
                  <a:pt x="3203484" y="5147319"/>
                </a:cubicBezTo>
                <a:close/>
                <a:moveTo>
                  <a:pt x="2973445" y="5136915"/>
                </a:moveTo>
                <a:cubicBezTo>
                  <a:pt x="2988698" y="5137072"/>
                  <a:pt x="3003872" y="5143955"/>
                  <a:pt x="3018576" y="5157409"/>
                </a:cubicBezTo>
                <a:cubicBezTo>
                  <a:pt x="3048612" y="5184941"/>
                  <a:pt x="3047987" y="5225615"/>
                  <a:pt x="3014196" y="5257527"/>
                </a:cubicBezTo>
                <a:cubicBezTo>
                  <a:pt x="2987915" y="5278803"/>
                  <a:pt x="2957253" y="5280054"/>
                  <a:pt x="2927219" y="5252522"/>
                </a:cubicBezTo>
                <a:cubicBezTo>
                  <a:pt x="2897183" y="5224990"/>
                  <a:pt x="2897809" y="5183689"/>
                  <a:pt x="2927844" y="5156783"/>
                </a:cubicBezTo>
                <a:cubicBezTo>
                  <a:pt x="2942862" y="5143329"/>
                  <a:pt x="2958193" y="5136759"/>
                  <a:pt x="2973445" y="5136915"/>
                </a:cubicBezTo>
                <a:close/>
                <a:moveTo>
                  <a:pt x="2750447" y="5115484"/>
                </a:moveTo>
                <a:cubicBezTo>
                  <a:pt x="2764839" y="5114858"/>
                  <a:pt x="2778918" y="5120177"/>
                  <a:pt x="2792058" y="5130501"/>
                </a:cubicBezTo>
                <a:cubicBezTo>
                  <a:pt x="2825222" y="5161163"/>
                  <a:pt x="2826474" y="5202463"/>
                  <a:pt x="2797690" y="5229370"/>
                </a:cubicBezTo>
                <a:cubicBezTo>
                  <a:pt x="2768906" y="5256276"/>
                  <a:pt x="2737619" y="5256902"/>
                  <a:pt x="2708835" y="5231247"/>
                </a:cubicBezTo>
                <a:cubicBezTo>
                  <a:pt x="2678799" y="5204966"/>
                  <a:pt x="2678174" y="5163040"/>
                  <a:pt x="2706958" y="5136133"/>
                </a:cubicBezTo>
                <a:cubicBezTo>
                  <a:pt x="2721350" y="5122680"/>
                  <a:pt x="2736055" y="5116110"/>
                  <a:pt x="2750447" y="5115484"/>
                </a:cubicBezTo>
                <a:close/>
                <a:moveTo>
                  <a:pt x="2533861" y="5095148"/>
                </a:moveTo>
                <a:cubicBezTo>
                  <a:pt x="2548957" y="5096243"/>
                  <a:pt x="2563662" y="5103908"/>
                  <a:pt x="2577428" y="5117987"/>
                </a:cubicBezTo>
                <a:cubicBezTo>
                  <a:pt x="2602459" y="5143643"/>
                  <a:pt x="2600582" y="5182439"/>
                  <a:pt x="2569920" y="5211848"/>
                </a:cubicBezTo>
                <a:cubicBezTo>
                  <a:pt x="2544891" y="5231872"/>
                  <a:pt x="2514229" y="5233750"/>
                  <a:pt x="2484819" y="5206216"/>
                </a:cubicBezTo>
                <a:cubicBezTo>
                  <a:pt x="2456661" y="5179936"/>
                  <a:pt x="2457912" y="5135508"/>
                  <a:pt x="2487948" y="5111731"/>
                </a:cubicBezTo>
                <a:cubicBezTo>
                  <a:pt x="2503279" y="5099528"/>
                  <a:pt x="2518766" y="5094053"/>
                  <a:pt x="2533861" y="5095148"/>
                </a:cubicBezTo>
                <a:close/>
                <a:moveTo>
                  <a:pt x="2101944" y="5073950"/>
                </a:moveTo>
                <a:cubicBezTo>
                  <a:pt x="2117196" y="5075124"/>
                  <a:pt x="2132214" y="5079504"/>
                  <a:pt x="2141913" y="5086700"/>
                </a:cubicBezTo>
                <a:cubicBezTo>
                  <a:pt x="2173201" y="5109227"/>
                  <a:pt x="2163189" y="5145520"/>
                  <a:pt x="2143790" y="5172427"/>
                </a:cubicBezTo>
                <a:cubicBezTo>
                  <a:pt x="2108123" y="5196206"/>
                  <a:pt x="2075584" y="5198081"/>
                  <a:pt x="2050555" y="5166795"/>
                </a:cubicBezTo>
                <a:cubicBezTo>
                  <a:pt x="2026151" y="5137385"/>
                  <a:pt x="2026776" y="5098589"/>
                  <a:pt x="2060567" y="5080442"/>
                </a:cubicBezTo>
                <a:cubicBezTo>
                  <a:pt x="2071205" y="5074811"/>
                  <a:pt x="2086692" y="5072777"/>
                  <a:pt x="2101944" y="5073950"/>
                </a:cubicBezTo>
                <a:close/>
                <a:moveTo>
                  <a:pt x="2305310" y="5073481"/>
                </a:moveTo>
                <a:cubicBezTo>
                  <a:pt x="2320562" y="5072777"/>
                  <a:pt x="2336206" y="5078879"/>
                  <a:pt x="2350910" y="5091707"/>
                </a:cubicBezTo>
                <a:cubicBezTo>
                  <a:pt x="2381572" y="5118613"/>
                  <a:pt x="2374689" y="5149900"/>
                  <a:pt x="2362175" y="5176181"/>
                </a:cubicBezTo>
                <a:cubicBezTo>
                  <a:pt x="2327133" y="5207468"/>
                  <a:pt x="2295845" y="5211848"/>
                  <a:pt x="2266435" y="5185567"/>
                </a:cubicBezTo>
                <a:cubicBezTo>
                  <a:pt x="2237026" y="5159285"/>
                  <a:pt x="2235774" y="5125496"/>
                  <a:pt x="2262055" y="5096087"/>
                </a:cubicBezTo>
                <a:cubicBezTo>
                  <a:pt x="2275196" y="5081694"/>
                  <a:pt x="2290058" y="5074185"/>
                  <a:pt x="2305310" y="5073481"/>
                </a:cubicBezTo>
                <a:close/>
                <a:moveTo>
                  <a:pt x="1877303" y="5042899"/>
                </a:moveTo>
                <a:cubicBezTo>
                  <a:pt x="1895058" y="5043368"/>
                  <a:pt x="1912892" y="5051033"/>
                  <a:pt x="1920401" y="5065425"/>
                </a:cubicBezTo>
                <a:cubicBezTo>
                  <a:pt x="1932289" y="5088577"/>
                  <a:pt x="1929787" y="5119864"/>
                  <a:pt x="1932289" y="5136133"/>
                </a:cubicBezTo>
                <a:cubicBezTo>
                  <a:pt x="1895997" y="5172427"/>
                  <a:pt x="1844686" y="5174304"/>
                  <a:pt x="1832172" y="5145520"/>
                </a:cubicBezTo>
                <a:cubicBezTo>
                  <a:pt x="1822160" y="5122368"/>
                  <a:pt x="1822785" y="5086075"/>
                  <a:pt x="1834674" y="5063548"/>
                </a:cubicBezTo>
                <a:cubicBezTo>
                  <a:pt x="1841870" y="5049156"/>
                  <a:pt x="1859547" y="5042429"/>
                  <a:pt x="1877303" y="5042899"/>
                </a:cubicBezTo>
                <a:close/>
                <a:moveTo>
                  <a:pt x="1651410" y="5022562"/>
                </a:moveTo>
                <a:cubicBezTo>
                  <a:pt x="1666193" y="5022248"/>
                  <a:pt x="1681680" y="5028505"/>
                  <a:pt x="1694507" y="5040394"/>
                </a:cubicBezTo>
                <a:cubicBezTo>
                  <a:pt x="1720789" y="5064800"/>
                  <a:pt x="1723293" y="5101092"/>
                  <a:pt x="1696385" y="5122368"/>
                </a:cubicBezTo>
                <a:cubicBezTo>
                  <a:pt x="1676987" y="5138011"/>
                  <a:pt x="1643823" y="5136133"/>
                  <a:pt x="1595640" y="5146145"/>
                </a:cubicBezTo>
                <a:cubicBezTo>
                  <a:pt x="1602524" y="5097964"/>
                  <a:pt x="1598770" y="5064800"/>
                  <a:pt x="1612537" y="5044150"/>
                </a:cubicBezTo>
                <a:cubicBezTo>
                  <a:pt x="1622548" y="5029758"/>
                  <a:pt x="1636627" y="5022875"/>
                  <a:pt x="1651410" y="5022562"/>
                </a:cubicBezTo>
                <a:close/>
                <a:moveTo>
                  <a:pt x="1434434" y="5001678"/>
                </a:moveTo>
                <a:cubicBezTo>
                  <a:pt x="1449374" y="5002225"/>
                  <a:pt x="1464235" y="5010047"/>
                  <a:pt x="1474247" y="5024752"/>
                </a:cubicBezTo>
                <a:cubicBezTo>
                  <a:pt x="1487388" y="5043524"/>
                  <a:pt x="1483007" y="5074810"/>
                  <a:pt x="1488639" y="5121741"/>
                </a:cubicBezTo>
                <a:cubicBezTo>
                  <a:pt x="1442960" y="5111731"/>
                  <a:pt x="1406667" y="5113607"/>
                  <a:pt x="1391649" y="5096712"/>
                </a:cubicBezTo>
                <a:cubicBezTo>
                  <a:pt x="1379135" y="5082320"/>
                  <a:pt x="1381637" y="5039144"/>
                  <a:pt x="1394152" y="5022249"/>
                </a:cubicBezTo>
                <a:cubicBezTo>
                  <a:pt x="1404477" y="5007857"/>
                  <a:pt x="1419494" y="5001130"/>
                  <a:pt x="1434434" y="5001678"/>
                </a:cubicBezTo>
                <a:close/>
                <a:moveTo>
                  <a:pt x="769819" y="4982905"/>
                </a:moveTo>
                <a:cubicBezTo>
                  <a:pt x="781238" y="4983765"/>
                  <a:pt x="792815" y="4985330"/>
                  <a:pt x="804078" y="4985956"/>
                </a:cubicBezTo>
                <a:cubicBezTo>
                  <a:pt x="802826" y="5000973"/>
                  <a:pt x="805329" y="5027254"/>
                  <a:pt x="799071" y="5029757"/>
                </a:cubicBezTo>
                <a:cubicBezTo>
                  <a:pt x="779047" y="5037893"/>
                  <a:pt x="755270" y="5036641"/>
                  <a:pt x="715849" y="5041021"/>
                </a:cubicBezTo>
                <a:cubicBezTo>
                  <a:pt x="726486" y="5010360"/>
                  <a:pt x="728989" y="4985330"/>
                  <a:pt x="736498" y="4984078"/>
                </a:cubicBezTo>
                <a:cubicBezTo>
                  <a:pt x="747136" y="4981888"/>
                  <a:pt x="758399" y="4982045"/>
                  <a:pt x="769819" y="4982905"/>
                </a:cubicBezTo>
                <a:close/>
                <a:moveTo>
                  <a:pt x="3879597" y="4978791"/>
                </a:moveTo>
                <a:lnTo>
                  <a:pt x="3879597" y="5120760"/>
                </a:lnTo>
                <a:lnTo>
                  <a:pt x="3863211" y="5118525"/>
                </a:lnTo>
                <a:cubicBezTo>
                  <a:pt x="3854685" y="5115562"/>
                  <a:pt x="3846121" y="5110791"/>
                  <a:pt x="3837673" y="5104221"/>
                </a:cubicBezTo>
                <a:cubicBezTo>
                  <a:pt x="3805135" y="5078565"/>
                  <a:pt x="3802630" y="5029757"/>
                  <a:pt x="3832041" y="5000973"/>
                </a:cubicBezTo>
                <a:cubicBezTo>
                  <a:pt x="3839707" y="4993621"/>
                  <a:pt x="3847568" y="4988106"/>
                  <a:pt x="3855585" y="4984401"/>
                </a:cubicBezTo>
                <a:close/>
                <a:moveTo>
                  <a:pt x="993756" y="4975005"/>
                </a:moveTo>
                <a:cubicBezTo>
                  <a:pt x="1002907" y="4974536"/>
                  <a:pt x="1011824" y="4974692"/>
                  <a:pt x="1019959" y="4977196"/>
                </a:cubicBezTo>
                <a:cubicBezTo>
                  <a:pt x="1028719" y="4979698"/>
                  <a:pt x="1033099" y="4999097"/>
                  <a:pt x="1046240" y="5023500"/>
                </a:cubicBezTo>
                <a:cubicBezTo>
                  <a:pt x="1017456" y="5018494"/>
                  <a:pt x="999309" y="5019746"/>
                  <a:pt x="986795" y="5012237"/>
                </a:cubicBezTo>
                <a:cubicBezTo>
                  <a:pt x="976157" y="5005980"/>
                  <a:pt x="973028" y="4989084"/>
                  <a:pt x="966145" y="4976570"/>
                </a:cubicBezTo>
                <a:cubicBezTo>
                  <a:pt x="975218" y="4976570"/>
                  <a:pt x="984604" y="4975475"/>
                  <a:pt x="993756" y="4975005"/>
                </a:cubicBezTo>
                <a:close/>
                <a:moveTo>
                  <a:pt x="3665046" y="4956938"/>
                </a:moveTo>
                <a:cubicBezTo>
                  <a:pt x="3682645" y="4958267"/>
                  <a:pt x="3700010" y="4966558"/>
                  <a:pt x="3713150" y="4980950"/>
                </a:cubicBezTo>
                <a:cubicBezTo>
                  <a:pt x="3739431" y="5014740"/>
                  <a:pt x="3738805" y="5047904"/>
                  <a:pt x="3708770" y="5079190"/>
                </a:cubicBezTo>
                <a:cubicBezTo>
                  <a:pt x="3679986" y="5109227"/>
                  <a:pt x="3631803" y="5105472"/>
                  <a:pt x="3606149" y="5072308"/>
                </a:cubicBezTo>
                <a:cubicBezTo>
                  <a:pt x="3579867" y="5037266"/>
                  <a:pt x="3584872" y="5003477"/>
                  <a:pt x="3615534" y="4974693"/>
                </a:cubicBezTo>
                <a:cubicBezTo>
                  <a:pt x="3629614" y="4961239"/>
                  <a:pt x="3647447" y="4955608"/>
                  <a:pt x="3665046" y="4956938"/>
                </a:cubicBezTo>
                <a:close/>
                <a:moveTo>
                  <a:pt x="3429142" y="4945830"/>
                </a:moveTo>
                <a:cubicBezTo>
                  <a:pt x="3445489" y="4946377"/>
                  <a:pt x="3461915" y="4954043"/>
                  <a:pt x="3477871" y="4967809"/>
                </a:cubicBezTo>
                <a:cubicBezTo>
                  <a:pt x="3505404" y="5000348"/>
                  <a:pt x="3506655" y="5033512"/>
                  <a:pt x="3477871" y="5064800"/>
                </a:cubicBezTo>
                <a:cubicBezTo>
                  <a:pt x="3449713" y="5096087"/>
                  <a:pt x="3402783" y="5095460"/>
                  <a:pt x="3375876" y="5062921"/>
                </a:cubicBezTo>
                <a:cubicBezTo>
                  <a:pt x="3348343" y="5030384"/>
                  <a:pt x="3350220" y="4995342"/>
                  <a:pt x="3380881" y="4966558"/>
                </a:cubicBezTo>
                <a:cubicBezTo>
                  <a:pt x="3396525" y="4951853"/>
                  <a:pt x="3412794" y="4945282"/>
                  <a:pt x="3429142" y="4945830"/>
                </a:cubicBezTo>
                <a:close/>
                <a:moveTo>
                  <a:pt x="3219831" y="4936287"/>
                </a:moveTo>
                <a:cubicBezTo>
                  <a:pt x="3237117" y="4936991"/>
                  <a:pt x="3254169" y="4944657"/>
                  <a:pt x="3267622" y="4959049"/>
                </a:cubicBezTo>
                <a:cubicBezTo>
                  <a:pt x="3294529" y="4987833"/>
                  <a:pt x="3292651" y="5029132"/>
                  <a:pt x="3263867" y="5056038"/>
                </a:cubicBezTo>
                <a:cubicBezTo>
                  <a:pt x="3235083" y="5082945"/>
                  <a:pt x="3193785" y="5081068"/>
                  <a:pt x="3166878" y="5052284"/>
                </a:cubicBezTo>
                <a:cubicBezTo>
                  <a:pt x="3139971" y="5023500"/>
                  <a:pt x="3141847" y="4982201"/>
                  <a:pt x="3170631" y="4955294"/>
                </a:cubicBezTo>
                <a:cubicBezTo>
                  <a:pt x="3185024" y="4941841"/>
                  <a:pt x="3202545" y="4935583"/>
                  <a:pt x="3219831" y="4936287"/>
                </a:cubicBezTo>
                <a:close/>
                <a:moveTo>
                  <a:pt x="2997849" y="4914621"/>
                </a:moveTo>
                <a:cubicBezTo>
                  <a:pt x="3013102" y="4914934"/>
                  <a:pt x="3028276" y="4921817"/>
                  <a:pt x="3042980" y="4935272"/>
                </a:cubicBezTo>
                <a:cubicBezTo>
                  <a:pt x="3072391" y="4962177"/>
                  <a:pt x="3072391" y="5003477"/>
                  <a:pt x="3043607" y="5031634"/>
                </a:cubicBezTo>
                <a:cubicBezTo>
                  <a:pt x="3014823" y="5059793"/>
                  <a:pt x="2974149" y="5059168"/>
                  <a:pt x="2946616" y="5029757"/>
                </a:cubicBezTo>
                <a:cubicBezTo>
                  <a:pt x="2919084" y="5000348"/>
                  <a:pt x="2920961" y="4959049"/>
                  <a:pt x="2952248" y="4933393"/>
                </a:cubicBezTo>
                <a:cubicBezTo>
                  <a:pt x="2967266" y="4920565"/>
                  <a:pt x="2982597" y="4914308"/>
                  <a:pt x="2997849" y="4914621"/>
                </a:cubicBezTo>
                <a:close/>
                <a:moveTo>
                  <a:pt x="2778918" y="4894285"/>
                </a:moveTo>
                <a:cubicBezTo>
                  <a:pt x="2796282" y="4895536"/>
                  <a:pt x="2813020" y="4903984"/>
                  <a:pt x="2825222" y="4919627"/>
                </a:cubicBezTo>
                <a:cubicBezTo>
                  <a:pt x="2850252" y="4951539"/>
                  <a:pt x="2845872" y="4982201"/>
                  <a:pt x="2818340" y="5010985"/>
                </a:cubicBezTo>
                <a:cubicBezTo>
                  <a:pt x="2787678" y="5035389"/>
                  <a:pt x="2757017" y="5036014"/>
                  <a:pt x="2727607" y="5008482"/>
                </a:cubicBezTo>
                <a:cubicBezTo>
                  <a:pt x="2698197" y="4980324"/>
                  <a:pt x="2698823" y="4939651"/>
                  <a:pt x="2728858" y="4912118"/>
                </a:cubicBezTo>
                <a:cubicBezTo>
                  <a:pt x="2743564" y="4898978"/>
                  <a:pt x="2761554" y="4893033"/>
                  <a:pt x="2778918" y="4894285"/>
                </a:cubicBezTo>
                <a:close/>
                <a:moveTo>
                  <a:pt x="2554120" y="4873166"/>
                </a:moveTo>
                <a:cubicBezTo>
                  <a:pt x="2569295" y="4873635"/>
                  <a:pt x="2584313" y="4880832"/>
                  <a:pt x="2598705" y="4894598"/>
                </a:cubicBezTo>
                <a:cubicBezTo>
                  <a:pt x="2624986" y="4919627"/>
                  <a:pt x="2624359" y="4958424"/>
                  <a:pt x="2594950" y="4989084"/>
                </a:cubicBezTo>
                <a:cubicBezTo>
                  <a:pt x="2569295" y="5010985"/>
                  <a:pt x="2538633" y="5013489"/>
                  <a:pt x="2508597" y="4987833"/>
                </a:cubicBezTo>
                <a:cubicBezTo>
                  <a:pt x="2478561" y="4961551"/>
                  <a:pt x="2478561" y="4918375"/>
                  <a:pt x="2508597" y="4892094"/>
                </a:cubicBezTo>
                <a:cubicBezTo>
                  <a:pt x="2523615" y="4878954"/>
                  <a:pt x="2538946" y="4872696"/>
                  <a:pt x="2554120" y="4873166"/>
                </a:cubicBezTo>
                <a:close/>
                <a:moveTo>
                  <a:pt x="2333703" y="4851577"/>
                </a:moveTo>
                <a:cubicBezTo>
                  <a:pt x="2349034" y="4852672"/>
                  <a:pt x="2364365" y="4860495"/>
                  <a:pt x="2379069" y="4873949"/>
                </a:cubicBezTo>
                <a:cubicBezTo>
                  <a:pt x="2401596" y="4905861"/>
                  <a:pt x="2402848" y="4937147"/>
                  <a:pt x="2373437" y="4963429"/>
                </a:cubicBezTo>
                <a:cubicBezTo>
                  <a:pt x="2344028" y="4990336"/>
                  <a:pt x="2310864" y="4988458"/>
                  <a:pt x="2283957" y="4959049"/>
                </a:cubicBezTo>
                <a:cubicBezTo>
                  <a:pt x="2257049" y="4929639"/>
                  <a:pt x="2258926" y="4896475"/>
                  <a:pt x="2288337" y="4869567"/>
                </a:cubicBezTo>
                <a:cubicBezTo>
                  <a:pt x="2303042" y="4856114"/>
                  <a:pt x="2318372" y="4850482"/>
                  <a:pt x="2333703" y="4851577"/>
                </a:cubicBezTo>
                <a:close/>
                <a:moveTo>
                  <a:pt x="2108827" y="4840784"/>
                </a:moveTo>
                <a:cubicBezTo>
                  <a:pt x="2124236" y="4840784"/>
                  <a:pt x="2139723" y="4843912"/>
                  <a:pt x="2150047" y="4850170"/>
                </a:cubicBezTo>
                <a:cubicBezTo>
                  <a:pt x="2184463" y="4871445"/>
                  <a:pt x="2174451" y="4907738"/>
                  <a:pt x="2160059" y="4934645"/>
                </a:cubicBezTo>
                <a:cubicBezTo>
                  <a:pt x="2124393" y="4963429"/>
                  <a:pt x="2091854" y="4966558"/>
                  <a:pt x="2064322" y="4937773"/>
                </a:cubicBezTo>
                <a:cubicBezTo>
                  <a:pt x="2036788" y="4908990"/>
                  <a:pt x="2035538" y="4870819"/>
                  <a:pt x="2068075" y="4850170"/>
                </a:cubicBezTo>
                <a:cubicBezTo>
                  <a:pt x="2078087" y="4843912"/>
                  <a:pt x="2093418" y="4840784"/>
                  <a:pt x="2108827" y="4840784"/>
                </a:cubicBezTo>
                <a:close/>
                <a:moveTo>
                  <a:pt x="1897639" y="4832258"/>
                </a:moveTo>
                <a:cubicBezTo>
                  <a:pt x="1912579" y="4832180"/>
                  <a:pt x="1927597" y="4834839"/>
                  <a:pt x="1939173" y="4840158"/>
                </a:cubicBezTo>
                <a:cubicBezTo>
                  <a:pt x="1967957" y="4853925"/>
                  <a:pt x="1968583" y="4909615"/>
                  <a:pt x="1939799" y="4926510"/>
                </a:cubicBezTo>
                <a:cubicBezTo>
                  <a:pt x="1917272" y="4939651"/>
                  <a:pt x="1885985" y="4938399"/>
                  <a:pt x="1869716" y="4941529"/>
                </a:cubicBezTo>
                <a:cubicBezTo>
                  <a:pt x="1831545" y="4906486"/>
                  <a:pt x="1827790" y="4855175"/>
                  <a:pt x="1856574" y="4840783"/>
                </a:cubicBezTo>
                <a:cubicBezTo>
                  <a:pt x="1867838" y="4835152"/>
                  <a:pt x="1882699" y="4832336"/>
                  <a:pt x="1897639" y="4832258"/>
                </a:cubicBezTo>
                <a:close/>
                <a:moveTo>
                  <a:pt x="1680038" y="4800111"/>
                </a:moveTo>
                <a:cubicBezTo>
                  <a:pt x="1694664" y="4800267"/>
                  <a:pt x="1708274" y="4806681"/>
                  <a:pt x="1718286" y="4820760"/>
                </a:cubicBezTo>
                <a:cubicBezTo>
                  <a:pt x="1732678" y="4841410"/>
                  <a:pt x="1730175" y="4873949"/>
                  <a:pt x="1738310" y="4921505"/>
                </a:cubicBezTo>
                <a:cubicBezTo>
                  <a:pt x="1690127" y="4914621"/>
                  <a:pt x="1659466" y="4917750"/>
                  <a:pt x="1636314" y="4905235"/>
                </a:cubicBezTo>
                <a:cubicBezTo>
                  <a:pt x="1608155" y="4890218"/>
                  <a:pt x="1610032" y="4837655"/>
                  <a:pt x="1635689" y="4817006"/>
                </a:cubicBezTo>
                <a:cubicBezTo>
                  <a:pt x="1649768" y="4806055"/>
                  <a:pt x="1665411" y="4799954"/>
                  <a:pt x="1680038" y="4800111"/>
                </a:cubicBezTo>
                <a:close/>
                <a:moveTo>
                  <a:pt x="1457352" y="4779070"/>
                </a:moveTo>
                <a:cubicBezTo>
                  <a:pt x="1472213" y="4779618"/>
                  <a:pt x="1486762" y="4787283"/>
                  <a:pt x="1496148" y="4801987"/>
                </a:cubicBezTo>
                <a:cubicBezTo>
                  <a:pt x="1508037" y="4820134"/>
                  <a:pt x="1508663" y="4862685"/>
                  <a:pt x="1495521" y="4876451"/>
                </a:cubicBezTo>
                <a:cubicBezTo>
                  <a:pt x="1479879" y="4892721"/>
                  <a:pt x="1444212" y="4890218"/>
                  <a:pt x="1417304" y="4895849"/>
                </a:cubicBezTo>
                <a:cubicBezTo>
                  <a:pt x="1411047" y="4890218"/>
                  <a:pt x="1405416" y="4883959"/>
                  <a:pt x="1399159" y="4878329"/>
                </a:cubicBezTo>
                <a:cubicBezTo>
                  <a:pt x="1404164" y="4851422"/>
                  <a:pt x="1401661" y="4818256"/>
                  <a:pt x="1416679" y="4798859"/>
                </a:cubicBezTo>
                <a:cubicBezTo>
                  <a:pt x="1427316" y="4785093"/>
                  <a:pt x="1442490" y="4778523"/>
                  <a:pt x="1457352" y="4779070"/>
                </a:cubicBezTo>
                <a:close/>
                <a:moveTo>
                  <a:pt x="1236153" y="4770387"/>
                </a:moveTo>
                <a:cubicBezTo>
                  <a:pt x="1250388" y="4771482"/>
                  <a:pt x="1264311" y="4775706"/>
                  <a:pt x="1272133" y="4782590"/>
                </a:cubicBezTo>
                <a:cubicBezTo>
                  <a:pt x="1286525" y="4795104"/>
                  <a:pt x="1281518" y="4830146"/>
                  <a:pt x="1288402" y="4873949"/>
                </a:cubicBezTo>
                <a:cubicBezTo>
                  <a:pt x="1244599" y="4866439"/>
                  <a:pt x="1213938" y="4870194"/>
                  <a:pt x="1195793" y="4856427"/>
                </a:cubicBezTo>
                <a:cubicBezTo>
                  <a:pt x="1167007" y="4834526"/>
                  <a:pt x="1168259" y="4795730"/>
                  <a:pt x="1198295" y="4776958"/>
                </a:cubicBezTo>
                <a:cubicBezTo>
                  <a:pt x="1207369" y="4771326"/>
                  <a:pt x="1221917" y="4769292"/>
                  <a:pt x="1236153" y="4770387"/>
                </a:cubicBezTo>
                <a:close/>
                <a:moveTo>
                  <a:pt x="3879597" y="4769552"/>
                </a:moveTo>
                <a:lnTo>
                  <a:pt x="3879597" y="4908716"/>
                </a:lnTo>
                <a:lnTo>
                  <a:pt x="3869420" y="4907386"/>
                </a:lnTo>
                <a:cubicBezTo>
                  <a:pt x="3860161" y="4904218"/>
                  <a:pt x="3851596" y="4899133"/>
                  <a:pt x="3844556" y="4892094"/>
                </a:cubicBezTo>
                <a:cubicBezTo>
                  <a:pt x="3815147" y="4862059"/>
                  <a:pt x="3813269" y="4827018"/>
                  <a:pt x="3838299" y="4793227"/>
                </a:cubicBezTo>
                <a:cubicBezTo>
                  <a:pt x="3844400" y="4785093"/>
                  <a:pt x="3852105" y="4778835"/>
                  <a:pt x="3860728" y="4774484"/>
                </a:cubicBezTo>
                <a:close/>
                <a:moveTo>
                  <a:pt x="1003533" y="4766555"/>
                </a:moveTo>
                <a:cubicBezTo>
                  <a:pt x="1013858" y="4767102"/>
                  <a:pt x="1024339" y="4768197"/>
                  <a:pt x="1034976" y="4768823"/>
                </a:cubicBezTo>
                <a:cubicBezTo>
                  <a:pt x="1032473" y="4781964"/>
                  <a:pt x="1030596" y="4795104"/>
                  <a:pt x="1025591" y="4823888"/>
                </a:cubicBezTo>
                <a:cubicBezTo>
                  <a:pt x="999309" y="4813876"/>
                  <a:pt x="980537" y="4808244"/>
                  <a:pt x="963641" y="4798859"/>
                </a:cubicBezTo>
                <a:cubicBezTo>
                  <a:pt x="961139" y="4796982"/>
                  <a:pt x="968023" y="4768198"/>
                  <a:pt x="973028" y="4767572"/>
                </a:cubicBezTo>
                <a:cubicBezTo>
                  <a:pt x="983040" y="4766007"/>
                  <a:pt x="993208" y="4766007"/>
                  <a:pt x="1003533" y="4766555"/>
                </a:cubicBezTo>
                <a:close/>
                <a:moveTo>
                  <a:pt x="3672555" y="4744420"/>
                </a:moveTo>
                <a:cubicBezTo>
                  <a:pt x="3692031" y="4744732"/>
                  <a:pt x="3711585" y="4752241"/>
                  <a:pt x="3725039" y="4766320"/>
                </a:cubicBezTo>
                <a:cubicBezTo>
                  <a:pt x="3751946" y="4794479"/>
                  <a:pt x="3750069" y="4844538"/>
                  <a:pt x="3721285" y="4870819"/>
                </a:cubicBezTo>
                <a:cubicBezTo>
                  <a:pt x="3692501" y="4897101"/>
                  <a:pt x="3639938" y="4894598"/>
                  <a:pt x="3616786" y="4864562"/>
                </a:cubicBezTo>
                <a:cubicBezTo>
                  <a:pt x="3591757" y="4832023"/>
                  <a:pt x="3592382" y="4796982"/>
                  <a:pt x="3620541" y="4765695"/>
                </a:cubicBezTo>
                <a:cubicBezTo>
                  <a:pt x="3633681" y="4750990"/>
                  <a:pt x="3653079" y="4744107"/>
                  <a:pt x="3672555" y="4744420"/>
                </a:cubicBezTo>
                <a:close/>
                <a:moveTo>
                  <a:pt x="3446193" y="4722988"/>
                </a:moveTo>
                <a:cubicBezTo>
                  <a:pt x="3465825" y="4722206"/>
                  <a:pt x="3486005" y="4728776"/>
                  <a:pt x="3500397" y="4742543"/>
                </a:cubicBezTo>
                <a:cubicBezTo>
                  <a:pt x="3529807" y="4770075"/>
                  <a:pt x="3529181" y="4820134"/>
                  <a:pt x="3499772" y="4847667"/>
                </a:cubicBezTo>
                <a:cubicBezTo>
                  <a:pt x="3472240" y="4872697"/>
                  <a:pt x="3426560" y="4872697"/>
                  <a:pt x="3398403" y="4845790"/>
                </a:cubicBezTo>
                <a:cubicBezTo>
                  <a:pt x="3372747" y="4815128"/>
                  <a:pt x="3370244" y="4781338"/>
                  <a:pt x="3395273" y="4747548"/>
                </a:cubicBezTo>
                <a:cubicBezTo>
                  <a:pt x="3407475" y="4731905"/>
                  <a:pt x="3426560" y="4723770"/>
                  <a:pt x="3446193" y="4722988"/>
                </a:cubicBezTo>
                <a:close/>
                <a:moveTo>
                  <a:pt x="349007" y="4714384"/>
                </a:moveTo>
                <a:cubicBezTo>
                  <a:pt x="361209" y="4715009"/>
                  <a:pt x="373255" y="4718138"/>
                  <a:pt x="381702" y="4723769"/>
                </a:cubicBezTo>
                <a:cubicBezTo>
                  <a:pt x="392965" y="4731279"/>
                  <a:pt x="387334" y="4762566"/>
                  <a:pt x="391089" y="4799484"/>
                </a:cubicBezTo>
                <a:cubicBezTo>
                  <a:pt x="354170" y="4790724"/>
                  <a:pt x="325385" y="4791976"/>
                  <a:pt x="312245" y="4778210"/>
                </a:cubicBezTo>
                <a:cubicBezTo>
                  <a:pt x="302233" y="4767572"/>
                  <a:pt x="305987" y="4724396"/>
                  <a:pt x="315374" y="4720016"/>
                </a:cubicBezTo>
                <a:cubicBezTo>
                  <a:pt x="324447" y="4715636"/>
                  <a:pt x="336805" y="4713758"/>
                  <a:pt x="349007" y="4714384"/>
                </a:cubicBezTo>
                <a:close/>
                <a:moveTo>
                  <a:pt x="3241184" y="4711568"/>
                </a:moveTo>
                <a:cubicBezTo>
                  <a:pt x="3257610" y="4711881"/>
                  <a:pt x="3273879" y="4719077"/>
                  <a:pt x="3289522" y="4733156"/>
                </a:cubicBezTo>
                <a:cubicBezTo>
                  <a:pt x="3319558" y="4760688"/>
                  <a:pt x="3317681" y="4808871"/>
                  <a:pt x="3287646" y="4836403"/>
                </a:cubicBezTo>
                <a:cubicBezTo>
                  <a:pt x="3259487" y="4862059"/>
                  <a:pt x="3216311" y="4860807"/>
                  <a:pt x="3190030" y="4834526"/>
                </a:cubicBezTo>
                <a:cubicBezTo>
                  <a:pt x="3160621" y="4805742"/>
                  <a:pt x="3160621" y="4757560"/>
                  <a:pt x="3191907" y="4731279"/>
                </a:cubicBezTo>
                <a:cubicBezTo>
                  <a:pt x="3208177" y="4717825"/>
                  <a:pt x="3224759" y="4711255"/>
                  <a:pt x="3241184" y="4711568"/>
                </a:cubicBezTo>
                <a:close/>
                <a:moveTo>
                  <a:pt x="3015057" y="4692796"/>
                </a:moveTo>
                <a:cubicBezTo>
                  <a:pt x="3032343" y="4692014"/>
                  <a:pt x="3049864" y="4698115"/>
                  <a:pt x="3064256" y="4711255"/>
                </a:cubicBezTo>
                <a:cubicBezTo>
                  <a:pt x="3093666" y="4737536"/>
                  <a:pt x="3095543" y="4779460"/>
                  <a:pt x="3068636" y="4808244"/>
                </a:cubicBezTo>
                <a:cubicBezTo>
                  <a:pt x="3041730" y="4837028"/>
                  <a:pt x="3000431" y="4838907"/>
                  <a:pt x="2971647" y="4812626"/>
                </a:cubicBezTo>
                <a:cubicBezTo>
                  <a:pt x="2942861" y="4785718"/>
                  <a:pt x="2940985" y="4744419"/>
                  <a:pt x="2967265" y="4715635"/>
                </a:cubicBezTo>
                <a:cubicBezTo>
                  <a:pt x="2980719" y="4701243"/>
                  <a:pt x="2997770" y="4693578"/>
                  <a:pt x="3015057" y="4692796"/>
                </a:cubicBezTo>
                <a:close/>
                <a:moveTo>
                  <a:pt x="2799019" y="4671130"/>
                </a:moveTo>
                <a:cubicBezTo>
                  <a:pt x="2814116" y="4671833"/>
                  <a:pt x="2828977" y="4679029"/>
                  <a:pt x="2843369" y="4692483"/>
                </a:cubicBezTo>
                <a:cubicBezTo>
                  <a:pt x="2872779" y="4720016"/>
                  <a:pt x="2871528" y="4760063"/>
                  <a:pt x="2842744" y="4788222"/>
                </a:cubicBezTo>
                <a:cubicBezTo>
                  <a:pt x="2813960" y="4815754"/>
                  <a:pt x="2773286" y="4813876"/>
                  <a:pt x="2746379" y="4784467"/>
                </a:cubicBezTo>
                <a:cubicBezTo>
                  <a:pt x="2720098" y="4755683"/>
                  <a:pt x="2721975" y="4713759"/>
                  <a:pt x="2753262" y="4688728"/>
                </a:cubicBezTo>
                <a:cubicBezTo>
                  <a:pt x="2768593" y="4676213"/>
                  <a:pt x="2783923" y="4670425"/>
                  <a:pt x="2799019" y="4671130"/>
                </a:cubicBezTo>
                <a:close/>
                <a:moveTo>
                  <a:pt x="2576256" y="4649776"/>
                </a:moveTo>
                <a:cubicBezTo>
                  <a:pt x="2591352" y="4650245"/>
                  <a:pt x="2606213" y="4657442"/>
                  <a:pt x="2620606" y="4671208"/>
                </a:cubicBezTo>
                <a:cubicBezTo>
                  <a:pt x="2649390" y="4698740"/>
                  <a:pt x="2648138" y="4740039"/>
                  <a:pt x="2618102" y="4766320"/>
                </a:cubicBezTo>
                <a:cubicBezTo>
                  <a:pt x="2587440" y="4792602"/>
                  <a:pt x="2557406" y="4790099"/>
                  <a:pt x="2531749" y="4768823"/>
                </a:cubicBezTo>
                <a:cubicBezTo>
                  <a:pt x="2499211" y="4736286"/>
                  <a:pt x="2499837" y="4694360"/>
                  <a:pt x="2530499" y="4668705"/>
                </a:cubicBezTo>
                <a:cubicBezTo>
                  <a:pt x="2545830" y="4655564"/>
                  <a:pt x="2561160" y="4649307"/>
                  <a:pt x="2576256" y="4649776"/>
                </a:cubicBezTo>
                <a:close/>
                <a:moveTo>
                  <a:pt x="2355682" y="4629440"/>
                </a:moveTo>
                <a:cubicBezTo>
                  <a:pt x="2370778" y="4630066"/>
                  <a:pt x="2385640" y="4637418"/>
                  <a:pt x="2399719" y="4651184"/>
                </a:cubicBezTo>
                <a:cubicBezTo>
                  <a:pt x="2425373" y="4676213"/>
                  <a:pt x="2424123" y="4715009"/>
                  <a:pt x="2394713" y="4745046"/>
                </a:cubicBezTo>
                <a:cubicBezTo>
                  <a:pt x="2369683" y="4766320"/>
                  <a:pt x="2339021" y="4768823"/>
                  <a:pt x="2309611" y="4743168"/>
                </a:cubicBezTo>
                <a:cubicBezTo>
                  <a:pt x="2280202" y="4716887"/>
                  <a:pt x="2280202" y="4673711"/>
                  <a:pt x="2310237" y="4648055"/>
                </a:cubicBezTo>
                <a:cubicBezTo>
                  <a:pt x="2325255" y="4634915"/>
                  <a:pt x="2340586" y="4628814"/>
                  <a:pt x="2355682" y="4629440"/>
                </a:cubicBezTo>
                <a:close/>
                <a:moveTo>
                  <a:pt x="2128929" y="4608242"/>
                </a:moveTo>
                <a:cubicBezTo>
                  <a:pt x="2144104" y="4608164"/>
                  <a:pt x="2159747" y="4614578"/>
                  <a:pt x="2175077" y="4626155"/>
                </a:cubicBezTo>
                <a:cubicBezTo>
                  <a:pt x="2200107" y="4656189"/>
                  <a:pt x="2203862" y="4687477"/>
                  <a:pt x="2176329" y="4716262"/>
                </a:cubicBezTo>
                <a:cubicBezTo>
                  <a:pt x="2149422" y="4745046"/>
                  <a:pt x="2116258" y="4745671"/>
                  <a:pt x="2088099" y="4718139"/>
                </a:cubicBezTo>
                <a:cubicBezTo>
                  <a:pt x="2059315" y="4691232"/>
                  <a:pt x="2058690" y="4658068"/>
                  <a:pt x="2085596" y="4629283"/>
                </a:cubicBezTo>
                <a:cubicBezTo>
                  <a:pt x="2099050" y="4614891"/>
                  <a:pt x="2113755" y="4608320"/>
                  <a:pt x="2128929" y="4608242"/>
                </a:cubicBezTo>
                <a:close/>
                <a:moveTo>
                  <a:pt x="1910389" y="4597057"/>
                </a:moveTo>
                <a:cubicBezTo>
                  <a:pt x="1925720" y="4597370"/>
                  <a:pt x="1941050" y="4600812"/>
                  <a:pt x="1951061" y="4607383"/>
                </a:cubicBezTo>
                <a:cubicBezTo>
                  <a:pt x="1982975" y="4628657"/>
                  <a:pt x="1977343" y="4664951"/>
                  <a:pt x="1954191" y="4695612"/>
                </a:cubicBezTo>
                <a:cubicBezTo>
                  <a:pt x="1922904" y="4718764"/>
                  <a:pt x="1890991" y="4722519"/>
                  <a:pt x="1864084" y="4693108"/>
                </a:cubicBezTo>
                <a:cubicBezTo>
                  <a:pt x="1837802" y="4664324"/>
                  <a:pt x="1837177" y="4626155"/>
                  <a:pt x="1869716" y="4605505"/>
                </a:cubicBezTo>
                <a:cubicBezTo>
                  <a:pt x="1879728" y="4599560"/>
                  <a:pt x="1895059" y="4596744"/>
                  <a:pt x="1910389" y="4597057"/>
                </a:cubicBezTo>
                <a:close/>
                <a:moveTo>
                  <a:pt x="1762087" y="4581101"/>
                </a:moveTo>
                <a:cubicBezTo>
                  <a:pt x="1752077" y="4628657"/>
                  <a:pt x="1753327" y="4659944"/>
                  <a:pt x="1739561" y="4682471"/>
                </a:cubicBezTo>
                <a:cubicBezTo>
                  <a:pt x="1722666" y="4710004"/>
                  <a:pt x="1670105" y="4705623"/>
                  <a:pt x="1651331" y="4678091"/>
                </a:cubicBezTo>
                <a:cubicBezTo>
                  <a:pt x="1631309" y="4649307"/>
                  <a:pt x="1630056" y="4614265"/>
                  <a:pt x="1659466" y="4595493"/>
                </a:cubicBezTo>
                <a:cubicBezTo>
                  <a:pt x="1680742" y="4582352"/>
                  <a:pt x="1713906" y="4586732"/>
                  <a:pt x="1762087" y="4581101"/>
                </a:cubicBezTo>
                <a:close/>
                <a:moveTo>
                  <a:pt x="1459386" y="4567570"/>
                </a:moveTo>
                <a:cubicBezTo>
                  <a:pt x="1474404" y="4566083"/>
                  <a:pt x="1490204" y="4571715"/>
                  <a:pt x="1501780" y="4584231"/>
                </a:cubicBezTo>
                <a:cubicBezTo>
                  <a:pt x="1518675" y="4602376"/>
                  <a:pt x="1518048" y="4636792"/>
                  <a:pt x="1524932" y="4663699"/>
                </a:cubicBezTo>
                <a:cubicBezTo>
                  <a:pt x="1519300" y="4670581"/>
                  <a:pt x="1513668" y="4676839"/>
                  <a:pt x="1508037" y="4683096"/>
                </a:cubicBezTo>
                <a:cubicBezTo>
                  <a:pt x="1480504" y="4679343"/>
                  <a:pt x="1444837" y="4684348"/>
                  <a:pt x="1427943" y="4668705"/>
                </a:cubicBezTo>
                <a:cubicBezTo>
                  <a:pt x="1413551" y="4656189"/>
                  <a:pt x="1411047" y="4613640"/>
                  <a:pt x="1421685" y="4593616"/>
                </a:cubicBezTo>
                <a:cubicBezTo>
                  <a:pt x="1430133" y="4577660"/>
                  <a:pt x="1444368" y="4569056"/>
                  <a:pt x="1459386" y="4567570"/>
                </a:cubicBezTo>
                <a:close/>
                <a:moveTo>
                  <a:pt x="3879597" y="4555118"/>
                </a:moveTo>
                <a:lnTo>
                  <a:pt x="3879597" y="4680458"/>
                </a:lnTo>
                <a:lnTo>
                  <a:pt x="3862076" y="4668705"/>
                </a:lnTo>
                <a:cubicBezTo>
                  <a:pt x="3835796" y="4640547"/>
                  <a:pt x="3837047" y="4589861"/>
                  <a:pt x="3865205" y="4563580"/>
                </a:cubicBezTo>
                <a:close/>
                <a:moveTo>
                  <a:pt x="1305297" y="4552317"/>
                </a:moveTo>
                <a:cubicBezTo>
                  <a:pt x="1294033" y="4597996"/>
                  <a:pt x="1295285" y="4633663"/>
                  <a:pt x="1278390" y="4648055"/>
                </a:cubicBezTo>
                <a:cubicBezTo>
                  <a:pt x="1263998" y="4660569"/>
                  <a:pt x="1221447" y="4657441"/>
                  <a:pt x="1204553" y="4644301"/>
                </a:cubicBezTo>
                <a:cubicBezTo>
                  <a:pt x="1177019" y="4623025"/>
                  <a:pt x="1179523" y="4584231"/>
                  <a:pt x="1208933" y="4564832"/>
                </a:cubicBezTo>
                <a:cubicBezTo>
                  <a:pt x="1227705" y="4551690"/>
                  <a:pt x="1258366" y="4557322"/>
                  <a:pt x="1305297" y="4552317"/>
                </a:cubicBezTo>
                <a:close/>
                <a:moveTo>
                  <a:pt x="1080030" y="4545434"/>
                </a:moveTo>
                <a:cubicBezTo>
                  <a:pt x="1071895" y="4581101"/>
                  <a:pt x="1071895" y="4601751"/>
                  <a:pt x="1062510" y="4616768"/>
                </a:cubicBezTo>
                <a:cubicBezTo>
                  <a:pt x="1056877" y="4625528"/>
                  <a:pt x="1037479" y="4625528"/>
                  <a:pt x="1024339" y="4629283"/>
                </a:cubicBezTo>
                <a:cubicBezTo>
                  <a:pt x="1027468" y="4610511"/>
                  <a:pt x="1028719" y="4590488"/>
                  <a:pt x="1035601" y="4572966"/>
                </a:cubicBezTo>
                <a:cubicBezTo>
                  <a:pt x="1038731" y="4564832"/>
                  <a:pt x="1053748" y="4561077"/>
                  <a:pt x="1080030" y="4545434"/>
                </a:cubicBezTo>
                <a:close/>
                <a:moveTo>
                  <a:pt x="3696411" y="4522673"/>
                </a:moveTo>
                <a:cubicBezTo>
                  <a:pt x="3716122" y="4523220"/>
                  <a:pt x="3735676" y="4530416"/>
                  <a:pt x="3748817" y="4544182"/>
                </a:cubicBezTo>
                <a:cubicBezTo>
                  <a:pt x="3774473" y="4571714"/>
                  <a:pt x="3773221" y="4623652"/>
                  <a:pt x="3745689" y="4649932"/>
                </a:cubicBezTo>
                <a:cubicBezTo>
                  <a:pt x="3717530" y="4676213"/>
                  <a:pt x="3665594" y="4674963"/>
                  <a:pt x="3639938" y="4646804"/>
                </a:cubicBezTo>
                <a:cubicBezTo>
                  <a:pt x="3613657" y="4619271"/>
                  <a:pt x="3615534" y="4567334"/>
                  <a:pt x="3643067" y="4541053"/>
                </a:cubicBezTo>
                <a:cubicBezTo>
                  <a:pt x="3656833" y="4528226"/>
                  <a:pt x="3676700" y="4522125"/>
                  <a:pt x="3696411" y="4522673"/>
                </a:cubicBezTo>
                <a:close/>
                <a:moveTo>
                  <a:pt x="558474" y="4509688"/>
                </a:moveTo>
                <a:cubicBezTo>
                  <a:pt x="564575" y="4508984"/>
                  <a:pt x="569738" y="4508827"/>
                  <a:pt x="571301" y="4511018"/>
                </a:cubicBezTo>
                <a:cubicBezTo>
                  <a:pt x="585068" y="4532920"/>
                  <a:pt x="595080" y="4556697"/>
                  <a:pt x="615104" y="4597996"/>
                </a:cubicBezTo>
                <a:cubicBezTo>
                  <a:pt x="578811" y="4585481"/>
                  <a:pt x="553782" y="4584231"/>
                  <a:pt x="546272" y="4572341"/>
                </a:cubicBezTo>
                <a:cubicBezTo>
                  <a:pt x="536887" y="4556697"/>
                  <a:pt x="541267" y="4532293"/>
                  <a:pt x="540015" y="4511644"/>
                </a:cubicBezTo>
                <a:cubicBezTo>
                  <a:pt x="545334" y="4511644"/>
                  <a:pt x="552373" y="4510392"/>
                  <a:pt x="558474" y="4509688"/>
                </a:cubicBezTo>
                <a:close/>
                <a:moveTo>
                  <a:pt x="3470284" y="4500224"/>
                </a:moveTo>
                <a:cubicBezTo>
                  <a:pt x="3489761" y="4499755"/>
                  <a:pt x="3509472" y="4506012"/>
                  <a:pt x="3523551" y="4519153"/>
                </a:cubicBezTo>
                <a:cubicBezTo>
                  <a:pt x="3551083" y="4545434"/>
                  <a:pt x="3552960" y="4596744"/>
                  <a:pt x="3526054" y="4624277"/>
                </a:cubicBezTo>
                <a:cubicBezTo>
                  <a:pt x="3499772" y="4651809"/>
                  <a:pt x="3449087" y="4653061"/>
                  <a:pt x="3420928" y="4626780"/>
                </a:cubicBezTo>
                <a:cubicBezTo>
                  <a:pt x="3393396" y="4600498"/>
                  <a:pt x="3392144" y="4549814"/>
                  <a:pt x="3418425" y="4521656"/>
                </a:cubicBezTo>
                <a:cubicBezTo>
                  <a:pt x="3431566" y="4507890"/>
                  <a:pt x="3450808" y="4500694"/>
                  <a:pt x="3470284" y="4500224"/>
                </a:cubicBezTo>
                <a:close/>
                <a:moveTo>
                  <a:pt x="370909" y="4488804"/>
                </a:moveTo>
                <a:cubicBezTo>
                  <a:pt x="383736" y="4489117"/>
                  <a:pt x="395782" y="4491933"/>
                  <a:pt x="397972" y="4496626"/>
                </a:cubicBezTo>
                <a:cubicBezTo>
                  <a:pt x="407357" y="4514773"/>
                  <a:pt x="407984" y="4546060"/>
                  <a:pt x="396720" y="4562954"/>
                </a:cubicBezTo>
                <a:cubicBezTo>
                  <a:pt x="389212" y="4574844"/>
                  <a:pt x="357924" y="4571089"/>
                  <a:pt x="320380" y="4576721"/>
                </a:cubicBezTo>
                <a:cubicBezTo>
                  <a:pt x="327889" y="4538550"/>
                  <a:pt x="326012" y="4509766"/>
                  <a:pt x="339152" y="4496000"/>
                </a:cubicBezTo>
                <a:cubicBezTo>
                  <a:pt x="344471" y="4490681"/>
                  <a:pt x="358081" y="4488491"/>
                  <a:pt x="370909" y="4488804"/>
                </a:cubicBezTo>
                <a:close/>
                <a:moveTo>
                  <a:pt x="3253543" y="4477932"/>
                </a:moveTo>
                <a:cubicBezTo>
                  <a:pt x="3270282" y="4478479"/>
                  <a:pt x="3286708" y="4485675"/>
                  <a:pt x="3302038" y="4499754"/>
                </a:cubicBezTo>
                <a:cubicBezTo>
                  <a:pt x="3331448" y="4526036"/>
                  <a:pt x="3329571" y="4577346"/>
                  <a:pt x="3300786" y="4604253"/>
                </a:cubicBezTo>
                <a:cubicBezTo>
                  <a:pt x="3272627" y="4631160"/>
                  <a:pt x="3221943" y="4629283"/>
                  <a:pt x="3196287" y="4600498"/>
                </a:cubicBezTo>
                <a:cubicBezTo>
                  <a:pt x="3170631" y="4571714"/>
                  <a:pt x="3173135" y="4519153"/>
                  <a:pt x="3203170" y="4496000"/>
                </a:cubicBezTo>
                <a:cubicBezTo>
                  <a:pt x="3219753" y="4483485"/>
                  <a:pt x="3236804" y="4477384"/>
                  <a:pt x="3253543" y="4477932"/>
                </a:cubicBezTo>
                <a:close/>
                <a:moveTo>
                  <a:pt x="169341" y="4475194"/>
                </a:moveTo>
                <a:cubicBezTo>
                  <a:pt x="174894" y="4475663"/>
                  <a:pt x="180526" y="4476915"/>
                  <a:pt x="181464" y="4479105"/>
                </a:cubicBezTo>
                <a:cubicBezTo>
                  <a:pt x="186471" y="4490994"/>
                  <a:pt x="187096" y="4504761"/>
                  <a:pt x="190851" y="4527288"/>
                </a:cubicBezTo>
                <a:cubicBezTo>
                  <a:pt x="171454" y="4519778"/>
                  <a:pt x="155184" y="4517901"/>
                  <a:pt x="152680" y="4511018"/>
                </a:cubicBezTo>
                <a:cubicBezTo>
                  <a:pt x="148927" y="4501006"/>
                  <a:pt x="153932" y="4487240"/>
                  <a:pt x="157687" y="4475977"/>
                </a:cubicBezTo>
                <a:cubicBezTo>
                  <a:pt x="158313" y="4475038"/>
                  <a:pt x="163788" y="4474725"/>
                  <a:pt x="169341" y="4475194"/>
                </a:cubicBezTo>
                <a:close/>
                <a:moveTo>
                  <a:pt x="3040791" y="4469093"/>
                </a:moveTo>
                <a:cubicBezTo>
                  <a:pt x="3059719" y="4469406"/>
                  <a:pt x="3078648" y="4477228"/>
                  <a:pt x="3092414" y="4492246"/>
                </a:cubicBezTo>
                <a:cubicBezTo>
                  <a:pt x="3118070" y="4519778"/>
                  <a:pt x="3117445" y="4562954"/>
                  <a:pt x="3091163" y="4589861"/>
                </a:cubicBezTo>
                <a:cubicBezTo>
                  <a:pt x="3062379" y="4619271"/>
                  <a:pt x="3014196" y="4619271"/>
                  <a:pt x="2987915" y="4588611"/>
                </a:cubicBezTo>
                <a:cubicBezTo>
                  <a:pt x="2961008" y="4556697"/>
                  <a:pt x="2961008" y="4522281"/>
                  <a:pt x="2989167" y="4490994"/>
                </a:cubicBezTo>
                <a:cubicBezTo>
                  <a:pt x="3002933" y="4475976"/>
                  <a:pt x="3021862" y="4468780"/>
                  <a:pt x="3040791" y="4469093"/>
                </a:cubicBezTo>
                <a:close/>
                <a:moveTo>
                  <a:pt x="2821311" y="4448914"/>
                </a:moveTo>
                <a:cubicBezTo>
                  <a:pt x="2838519" y="4449696"/>
                  <a:pt x="2855571" y="4457517"/>
                  <a:pt x="2869025" y="4472222"/>
                </a:cubicBezTo>
                <a:cubicBezTo>
                  <a:pt x="2895305" y="4501006"/>
                  <a:pt x="2893429" y="4541680"/>
                  <a:pt x="2864644" y="4568586"/>
                </a:cubicBezTo>
                <a:cubicBezTo>
                  <a:pt x="2835860" y="4594868"/>
                  <a:pt x="2795188" y="4592991"/>
                  <a:pt x="2768281" y="4564206"/>
                </a:cubicBezTo>
                <a:cubicBezTo>
                  <a:pt x="2741999" y="4535421"/>
                  <a:pt x="2743877" y="4494749"/>
                  <a:pt x="2772661" y="4467842"/>
                </a:cubicBezTo>
                <a:cubicBezTo>
                  <a:pt x="2786740" y="4454389"/>
                  <a:pt x="2804104" y="4448131"/>
                  <a:pt x="2821311" y="4448914"/>
                </a:cubicBezTo>
                <a:close/>
                <a:moveTo>
                  <a:pt x="2597922" y="4428420"/>
                </a:moveTo>
                <a:cubicBezTo>
                  <a:pt x="2614817" y="4428733"/>
                  <a:pt x="2631556" y="4436241"/>
                  <a:pt x="2645009" y="4450946"/>
                </a:cubicBezTo>
                <a:cubicBezTo>
                  <a:pt x="2671290" y="4479730"/>
                  <a:pt x="2671290" y="4511018"/>
                  <a:pt x="2645635" y="4540428"/>
                </a:cubicBezTo>
                <a:cubicBezTo>
                  <a:pt x="2619979" y="4570464"/>
                  <a:pt x="2579307" y="4571714"/>
                  <a:pt x="2550521" y="4544182"/>
                </a:cubicBezTo>
                <a:cubicBezTo>
                  <a:pt x="2521737" y="4516024"/>
                  <a:pt x="2521737" y="4476602"/>
                  <a:pt x="2549896" y="4449070"/>
                </a:cubicBezTo>
                <a:cubicBezTo>
                  <a:pt x="2563976" y="4434991"/>
                  <a:pt x="2581027" y="4428107"/>
                  <a:pt x="2597922" y="4428420"/>
                </a:cubicBezTo>
                <a:close/>
                <a:moveTo>
                  <a:pt x="2376410" y="4406988"/>
                </a:moveTo>
                <a:cubicBezTo>
                  <a:pt x="2391584" y="4407457"/>
                  <a:pt x="2406601" y="4414653"/>
                  <a:pt x="2420993" y="4428419"/>
                </a:cubicBezTo>
                <a:cubicBezTo>
                  <a:pt x="2447275" y="4453450"/>
                  <a:pt x="2446649" y="4492246"/>
                  <a:pt x="2417240" y="4522908"/>
                </a:cubicBezTo>
                <a:cubicBezTo>
                  <a:pt x="2392209" y="4544808"/>
                  <a:pt x="2361548" y="4547937"/>
                  <a:pt x="2330886" y="4521656"/>
                </a:cubicBezTo>
                <a:cubicBezTo>
                  <a:pt x="2300851" y="4495374"/>
                  <a:pt x="2300851" y="4452198"/>
                  <a:pt x="2330886" y="4425917"/>
                </a:cubicBezTo>
                <a:cubicBezTo>
                  <a:pt x="2345905" y="4412776"/>
                  <a:pt x="2361235" y="4406519"/>
                  <a:pt x="2376410" y="4406988"/>
                </a:cubicBezTo>
                <a:close/>
                <a:moveTo>
                  <a:pt x="2156306" y="4385713"/>
                </a:moveTo>
                <a:cubicBezTo>
                  <a:pt x="2171637" y="4386496"/>
                  <a:pt x="2186654" y="4394317"/>
                  <a:pt x="2200107" y="4409022"/>
                </a:cubicBezTo>
                <a:cubicBezTo>
                  <a:pt x="2227639" y="4439058"/>
                  <a:pt x="2220757" y="4470345"/>
                  <a:pt x="2199482" y="4497252"/>
                </a:cubicBezTo>
                <a:cubicBezTo>
                  <a:pt x="2164439" y="4522281"/>
                  <a:pt x="2133153" y="4523533"/>
                  <a:pt x="2106246" y="4494124"/>
                </a:cubicBezTo>
                <a:cubicBezTo>
                  <a:pt x="2079339" y="4464087"/>
                  <a:pt x="2081216" y="4430923"/>
                  <a:pt x="2110626" y="4404642"/>
                </a:cubicBezTo>
                <a:cubicBezTo>
                  <a:pt x="2125332" y="4391188"/>
                  <a:pt x="2140975" y="4384931"/>
                  <a:pt x="2156306" y="4385713"/>
                </a:cubicBezTo>
                <a:close/>
                <a:moveTo>
                  <a:pt x="1929865" y="4375858"/>
                </a:moveTo>
                <a:cubicBezTo>
                  <a:pt x="1945274" y="4375389"/>
                  <a:pt x="1960761" y="4378048"/>
                  <a:pt x="1971085" y="4383993"/>
                </a:cubicBezTo>
                <a:cubicBezTo>
                  <a:pt x="2004249" y="4403390"/>
                  <a:pt x="2000495" y="4440309"/>
                  <a:pt x="1978595" y="4472222"/>
                </a:cubicBezTo>
                <a:cubicBezTo>
                  <a:pt x="1949184" y="4497877"/>
                  <a:pt x="1916647" y="4501632"/>
                  <a:pt x="1888488" y="4474100"/>
                </a:cubicBezTo>
                <a:cubicBezTo>
                  <a:pt x="1859704" y="4445941"/>
                  <a:pt x="1857826" y="4407771"/>
                  <a:pt x="1889113" y="4386495"/>
                </a:cubicBezTo>
                <a:cubicBezTo>
                  <a:pt x="1899125" y="4379925"/>
                  <a:pt x="1914456" y="4376327"/>
                  <a:pt x="1929865" y="4375858"/>
                </a:cubicBezTo>
                <a:close/>
                <a:moveTo>
                  <a:pt x="1711794" y="4368036"/>
                </a:moveTo>
                <a:cubicBezTo>
                  <a:pt x="1728923" y="4367879"/>
                  <a:pt x="1745193" y="4374293"/>
                  <a:pt x="1753327" y="4388373"/>
                </a:cubicBezTo>
                <a:cubicBezTo>
                  <a:pt x="1765842" y="4410899"/>
                  <a:pt x="1763965" y="4441561"/>
                  <a:pt x="1772726" y="4488492"/>
                </a:cubicBezTo>
                <a:cubicBezTo>
                  <a:pt x="1725795" y="4483485"/>
                  <a:pt x="1695134" y="4486614"/>
                  <a:pt x="1671355" y="4475350"/>
                </a:cubicBezTo>
                <a:cubicBezTo>
                  <a:pt x="1642571" y="4461583"/>
                  <a:pt x="1642571" y="4411525"/>
                  <a:pt x="1665098" y="4387121"/>
                </a:cubicBezTo>
                <a:cubicBezTo>
                  <a:pt x="1676674" y="4374919"/>
                  <a:pt x="1694664" y="4368192"/>
                  <a:pt x="1711794" y="4368036"/>
                </a:cubicBezTo>
                <a:close/>
                <a:moveTo>
                  <a:pt x="1310929" y="4351454"/>
                </a:moveTo>
                <a:cubicBezTo>
                  <a:pt x="1313432" y="4375233"/>
                  <a:pt x="1316559" y="4398385"/>
                  <a:pt x="1321566" y="4437806"/>
                </a:cubicBezTo>
                <a:cubicBezTo>
                  <a:pt x="1282770" y="4434051"/>
                  <a:pt x="1252734" y="4439058"/>
                  <a:pt x="1232711" y="4427794"/>
                </a:cubicBezTo>
                <a:cubicBezTo>
                  <a:pt x="1219570" y="4420286"/>
                  <a:pt x="1220195" y="4388373"/>
                  <a:pt x="1215190" y="4367098"/>
                </a:cubicBezTo>
                <a:cubicBezTo>
                  <a:pt x="1247103" y="4362091"/>
                  <a:pt x="1279015" y="4356461"/>
                  <a:pt x="1310929" y="4351454"/>
                </a:cubicBezTo>
                <a:close/>
                <a:moveTo>
                  <a:pt x="3879597" y="4349620"/>
                </a:moveTo>
                <a:lnTo>
                  <a:pt x="3879597" y="4441393"/>
                </a:lnTo>
                <a:lnTo>
                  <a:pt x="3870524" y="4428645"/>
                </a:lnTo>
                <a:cubicBezTo>
                  <a:pt x="3862624" y="4409853"/>
                  <a:pt x="3861920" y="4386955"/>
                  <a:pt x="3868725" y="4367381"/>
                </a:cubicBezTo>
                <a:close/>
                <a:moveTo>
                  <a:pt x="1546832" y="4344571"/>
                </a:moveTo>
                <a:cubicBezTo>
                  <a:pt x="1539949" y="4392753"/>
                  <a:pt x="1544329" y="4425917"/>
                  <a:pt x="1529937" y="4446566"/>
                </a:cubicBezTo>
                <a:cubicBezTo>
                  <a:pt x="1509913" y="4475350"/>
                  <a:pt x="1473621" y="4474100"/>
                  <a:pt x="1447965" y="4450321"/>
                </a:cubicBezTo>
                <a:cubicBezTo>
                  <a:pt x="1421685" y="4425917"/>
                  <a:pt x="1419181" y="4389625"/>
                  <a:pt x="1446088" y="4368349"/>
                </a:cubicBezTo>
                <a:cubicBezTo>
                  <a:pt x="1465487" y="4352706"/>
                  <a:pt x="1498651" y="4354582"/>
                  <a:pt x="1546832" y="4344571"/>
                </a:cubicBezTo>
                <a:close/>
                <a:moveTo>
                  <a:pt x="3716826" y="4299282"/>
                </a:moveTo>
                <a:cubicBezTo>
                  <a:pt x="3736772" y="4299360"/>
                  <a:pt x="3756639" y="4306087"/>
                  <a:pt x="3770093" y="4319540"/>
                </a:cubicBezTo>
                <a:cubicBezTo>
                  <a:pt x="3797625" y="4346449"/>
                  <a:pt x="3798877" y="4398385"/>
                  <a:pt x="3772595" y="4426543"/>
                </a:cubicBezTo>
                <a:cubicBezTo>
                  <a:pt x="3746939" y="4454075"/>
                  <a:pt x="3694378" y="4456578"/>
                  <a:pt x="3665594" y="4431549"/>
                </a:cubicBezTo>
                <a:cubicBezTo>
                  <a:pt x="3634933" y="4404642"/>
                  <a:pt x="3633681" y="4347074"/>
                  <a:pt x="3663090" y="4318915"/>
                </a:cubicBezTo>
                <a:cubicBezTo>
                  <a:pt x="3676857" y="4305774"/>
                  <a:pt x="3696880" y="4299204"/>
                  <a:pt x="3716826" y="4299282"/>
                </a:cubicBezTo>
                <a:close/>
                <a:moveTo>
                  <a:pt x="3500085" y="4277851"/>
                </a:moveTo>
                <a:cubicBezTo>
                  <a:pt x="3519796" y="4279337"/>
                  <a:pt x="3538881" y="4287316"/>
                  <a:pt x="3551083" y="4301395"/>
                </a:cubicBezTo>
                <a:cubicBezTo>
                  <a:pt x="3576113" y="4329552"/>
                  <a:pt x="3573610" y="4382115"/>
                  <a:pt x="3546076" y="4407145"/>
                </a:cubicBezTo>
                <a:cubicBezTo>
                  <a:pt x="3518544" y="4432801"/>
                  <a:pt x="3466608" y="4431549"/>
                  <a:pt x="3440327" y="4404642"/>
                </a:cubicBezTo>
                <a:cubicBezTo>
                  <a:pt x="3412168" y="4375233"/>
                  <a:pt x="3414671" y="4318915"/>
                  <a:pt x="3445332" y="4293260"/>
                </a:cubicBezTo>
                <a:cubicBezTo>
                  <a:pt x="3460038" y="4281371"/>
                  <a:pt x="3480374" y="4276365"/>
                  <a:pt x="3500085" y="4277851"/>
                </a:cubicBezTo>
                <a:close/>
                <a:moveTo>
                  <a:pt x="3271220" y="4255793"/>
                </a:moveTo>
                <a:cubicBezTo>
                  <a:pt x="3288115" y="4255402"/>
                  <a:pt x="3305167" y="4261660"/>
                  <a:pt x="3321436" y="4274487"/>
                </a:cubicBezTo>
                <a:cubicBezTo>
                  <a:pt x="3351472" y="4297640"/>
                  <a:pt x="3353349" y="4351454"/>
                  <a:pt x="3327068" y="4379613"/>
                </a:cubicBezTo>
                <a:cubicBezTo>
                  <a:pt x="3300786" y="4408397"/>
                  <a:pt x="3249475" y="4409647"/>
                  <a:pt x="3221317" y="4382115"/>
                </a:cubicBezTo>
                <a:cubicBezTo>
                  <a:pt x="3193158" y="4354582"/>
                  <a:pt x="3192533" y="4302646"/>
                  <a:pt x="3221943" y="4276991"/>
                </a:cubicBezTo>
                <a:cubicBezTo>
                  <a:pt x="3237587" y="4263224"/>
                  <a:pt x="3254325" y="4256185"/>
                  <a:pt x="3271220" y="4255793"/>
                </a:cubicBezTo>
                <a:close/>
                <a:moveTo>
                  <a:pt x="3046813" y="4235926"/>
                </a:moveTo>
                <a:cubicBezTo>
                  <a:pt x="3066290" y="4234753"/>
                  <a:pt x="3086157" y="4241010"/>
                  <a:pt x="3099923" y="4255090"/>
                </a:cubicBezTo>
                <a:cubicBezTo>
                  <a:pt x="3129333" y="4285126"/>
                  <a:pt x="3131837" y="4320167"/>
                  <a:pt x="3106181" y="4353331"/>
                </a:cubicBezTo>
                <a:cubicBezTo>
                  <a:pt x="3081776" y="4384618"/>
                  <a:pt x="3031091" y="4387121"/>
                  <a:pt x="2999804" y="4358336"/>
                </a:cubicBezTo>
                <a:cubicBezTo>
                  <a:pt x="2974149" y="4328302"/>
                  <a:pt x="2970395" y="4295138"/>
                  <a:pt x="2996049" y="4261347"/>
                </a:cubicBezTo>
                <a:cubicBezTo>
                  <a:pt x="3008251" y="4245703"/>
                  <a:pt x="3027337" y="4237099"/>
                  <a:pt x="3046813" y="4235926"/>
                </a:cubicBezTo>
                <a:close/>
                <a:moveTo>
                  <a:pt x="2843760" y="4227245"/>
                </a:moveTo>
                <a:cubicBezTo>
                  <a:pt x="2861046" y="4228027"/>
                  <a:pt x="2878098" y="4235692"/>
                  <a:pt x="2891552" y="4250084"/>
                </a:cubicBezTo>
                <a:cubicBezTo>
                  <a:pt x="2917832" y="4278868"/>
                  <a:pt x="2916581" y="4320167"/>
                  <a:pt x="2887171" y="4347074"/>
                </a:cubicBezTo>
                <a:cubicBezTo>
                  <a:pt x="2857761" y="4373355"/>
                  <a:pt x="2816462" y="4371478"/>
                  <a:pt x="2790181" y="4342694"/>
                </a:cubicBezTo>
                <a:cubicBezTo>
                  <a:pt x="2763899" y="4313910"/>
                  <a:pt x="2765777" y="4272611"/>
                  <a:pt x="2794561" y="4245703"/>
                </a:cubicBezTo>
                <a:cubicBezTo>
                  <a:pt x="2808953" y="4232563"/>
                  <a:pt x="2826474" y="4226462"/>
                  <a:pt x="2843760" y="4227245"/>
                </a:cubicBezTo>
                <a:close/>
                <a:moveTo>
                  <a:pt x="2616773" y="4206204"/>
                </a:moveTo>
                <a:cubicBezTo>
                  <a:pt x="2633746" y="4205813"/>
                  <a:pt x="2650954" y="4212539"/>
                  <a:pt x="2665033" y="4226305"/>
                </a:cubicBezTo>
                <a:cubicBezTo>
                  <a:pt x="2693817" y="4254464"/>
                  <a:pt x="2693817" y="4294511"/>
                  <a:pt x="2665033" y="4322044"/>
                </a:cubicBezTo>
                <a:cubicBezTo>
                  <a:pt x="2636874" y="4349576"/>
                  <a:pt x="2596202" y="4348951"/>
                  <a:pt x="2569920" y="4318915"/>
                </a:cubicBezTo>
                <a:cubicBezTo>
                  <a:pt x="2543639" y="4289506"/>
                  <a:pt x="2543639" y="4258217"/>
                  <a:pt x="2569920" y="4228808"/>
                </a:cubicBezTo>
                <a:cubicBezTo>
                  <a:pt x="2583061" y="4214104"/>
                  <a:pt x="2599800" y="4206595"/>
                  <a:pt x="2616773" y="4206204"/>
                </a:cubicBezTo>
                <a:close/>
                <a:moveTo>
                  <a:pt x="2396356" y="4185397"/>
                </a:moveTo>
                <a:cubicBezTo>
                  <a:pt x="2413486" y="4185319"/>
                  <a:pt x="2430694" y="4192515"/>
                  <a:pt x="2444147" y="4206907"/>
                </a:cubicBezTo>
                <a:cubicBezTo>
                  <a:pt x="2471053" y="4235692"/>
                  <a:pt x="2469801" y="4266354"/>
                  <a:pt x="2449152" y="4292008"/>
                </a:cubicBezTo>
                <a:cubicBezTo>
                  <a:pt x="2418491" y="4325172"/>
                  <a:pt x="2377192" y="4326424"/>
                  <a:pt x="2350285" y="4297014"/>
                </a:cubicBezTo>
                <a:cubicBezTo>
                  <a:pt x="2323378" y="4268230"/>
                  <a:pt x="2323378" y="4236943"/>
                  <a:pt x="2349033" y="4207533"/>
                </a:cubicBezTo>
                <a:cubicBezTo>
                  <a:pt x="2362174" y="4192828"/>
                  <a:pt x="2379226" y="4185475"/>
                  <a:pt x="2396356" y="4185397"/>
                </a:cubicBezTo>
                <a:close/>
                <a:moveTo>
                  <a:pt x="2162328" y="4175386"/>
                </a:moveTo>
                <a:cubicBezTo>
                  <a:pt x="2177581" y="4175308"/>
                  <a:pt x="2193224" y="4181878"/>
                  <a:pt x="2208867" y="4193767"/>
                </a:cubicBezTo>
                <a:cubicBezTo>
                  <a:pt x="2234522" y="4223803"/>
                  <a:pt x="2238277" y="4255715"/>
                  <a:pt x="2210119" y="4284499"/>
                </a:cubicBezTo>
                <a:cubicBezTo>
                  <a:pt x="2182586" y="4313283"/>
                  <a:pt x="2149422" y="4314535"/>
                  <a:pt x="2120638" y="4286376"/>
                </a:cubicBezTo>
                <a:cubicBezTo>
                  <a:pt x="2091228" y="4258844"/>
                  <a:pt x="2090602" y="4225680"/>
                  <a:pt x="2118135" y="4196896"/>
                </a:cubicBezTo>
                <a:cubicBezTo>
                  <a:pt x="2132214" y="4182191"/>
                  <a:pt x="2147076" y="4175464"/>
                  <a:pt x="2162328" y="4175386"/>
                </a:cubicBezTo>
                <a:close/>
                <a:moveTo>
                  <a:pt x="1564354" y="4171240"/>
                </a:moveTo>
                <a:cubicBezTo>
                  <a:pt x="1567483" y="4175620"/>
                  <a:pt x="1571236" y="4179375"/>
                  <a:pt x="1574991" y="4183755"/>
                </a:cubicBezTo>
                <a:cubicBezTo>
                  <a:pt x="1563728" y="4201276"/>
                  <a:pt x="1556844" y="4226931"/>
                  <a:pt x="1541201" y="4234440"/>
                </a:cubicBezTo>
                <a:cubicBezTo>
                  <a:pt x="1524932" y="4242575"/>
                  <a:pt x="1499903" y="4233190"/>
                  <a:pt x="1478627" y="4231938"/>
                </a:cubicBezTo>
                <a:cubicBezTo>
                  <a:pt x="1485511" y="4220048"/>
                  <a:pt x="1489891" y="4203153"/>
                  <a:pt x="1500528" y="4196896"/>
                </a:cubicBezTo>
                <a:cubicBezTo>
                  <a:pt x="1519300" y="4185007"/>
                  <a:pt x="1542452" y="4179375"/>
                  <a:pt x="1564354" y="4171240"/>
                </a:cubicBezTo>
                <a:close/>
                <a:moveTo>
                  <a:pt x="1975465" y="4160603"/>
                </a:moveTo>
                <a:cubicBezTo>
                  <a:pt x="2010507" y="4200649"/>
                  <a:pt x="2014888" y="4232563"/>
                  <a:pt x="1987980" y="4261347"/>
                </a:cubicBezTo>
                <a:cubicBezTo>
                  <a:pt x="1961073" y="4290131"/>
                  <a:pt x="1920401" y="4293886"/>
                  <a:pt x="1901628" y="4261972"/>
                </a:cubicBezTo>
                <a:cubicBezTo>
                  <a:pt x="1889113" y="4239445"/>
                  <a:pt x="1896623" y="4196269"/>
                  <a:pt x="1910389" y="4171240"/>
                </a:cubicBezTo>
                <a:cubicBezTo>
                  <a:pt x="1917272" y="4158100"/>
                  <a:pt x="1957945" y="4163105"/>
                  <a:pt x="1975465" y="4160603"/>
                </a:cubicBezTo>
                <a:close/>
                <a:moveTo>
                  <a:pt x="1699201" y="4151686"/>
                </a:moveTo>
                <a:cubicBezTo>
                  <a:pt x="1707336" y="4153719"/>
                  <a:pt x="1716722" y="4156848"/>
                  <a:pt x="1725169" y="4158100"/>
                </a:cubicBezTo>
                <a:cubicBezTo>
                  <a:pt x="1715783" y="4205031"/>
                  <a:pt x="1827790" y="4181252"/>
                  <a:pt x="1758334" y="4244452"/>
                </a:cubicBezTo>
                <a:cubicBezTo>
                  <a:pt x="1732678" y="4267604"/>
                  <a:pt x="1697637" y="4263850"/>
                  <a:pt x="1674485" y="4235692"/>
                </a:cubicBezTo>
                <a:cubicBezTo>
                  <a:pt x="1651958" y="4208159"/>
                  <a:pt x="1653209" y="4175620"/>
                  <a:pt x="1680742" y="4151843"/>
                </a:cubicBezTo>
                <a:cubicBezTo>
                  <a:pt x="1684184" y="4148714"/>
                  <a:pt x="1691067" y="4149652"/>
                  <a:pt x="1699201" y="4151686"/>
                </a:cubicBezTo>
                <a:close/>
                <a:moveTo>
                  <a:pt x="1064387" y="4098654"/>
                </a:moveTo>
                <a:cubicBezTo>
                  <a:pt x="1076902" y="4099280"/>
                  <a:pt x="1091919" y="4096777"/>
                  <a:pt x="1103182" y="4102409"/>
                </a:cubicBezTo>
                <a:cubicBezTo>
                  <a:pt x="1111316" y="4106789"/>
                  <a:pt x="1113194" y="4121807"/>
                  <a:pt x="1119451" y="4135573"/>
                </a:cubicBezTo>
                <a:cubicBezTo>
                  <a:pt x="1098176" y="4138076"/>
                  <a:pt x="1083784" y="4139953"/>
                  <a:pt x="1069392" y="4141831"/>
                </a:cubicBezTo>
                <a:cubicBezTo>
                  <a:pt x="1067515" y="4127439"/>
                  <a:pt x="1066263" y="4113047"/>
                  <a:pt x="1064387" y="4098654"/>
                </a:cubicBezTo>
                <a:close/>
                <a:moveTo>
                  <a:pt x="3743030" y="4077379"/>
                </a:moveTo>
                <a:cubicBezTo>
                  <a:pt x="3763053" y="4078474"/>
                  <a:pt x="3782608" y="4086139"/>
                  <a:pt x="3795122" y="4099905"/>
                </a:cubicBezTo>
                <a:cubicBezTo>
                  <a:pt x="3820777" y="4128064"/>
                  <a:pt x="3819527" y="4180627"/>
                  <a:pt x="3791993" y="4206907"/>
                </a:cubicBezTo>
                <a:cubicBezTo>
                  <a:pt x="3761958" y="4235692"/>
                  <a:pt x="3705015" y="4232563"/>
                  <a:pt x="3679359" y="4201276"/>
                </a:cubicBezTo>
                <a:cubicBezTo>
                  <a:pt x="3655582" y="4171240"/>
                  <a:pt x="3659962" y="4118679"/>
                  <a:pt x="3688121" y="4094274"/>
                </a:cubicBezTo>
                <a:cubicBezTo>
                  <a:pt x="3702513" y="4081760"/>
                  <a:pt x="3723006" y="4076284"/>
                  <a:pt x="3743030" y="4077379"/>
                </a:cubicBezTo>
                <a:close/>
                <a:moveTo>
                  <a:pt x="3518075" y="4056104"/>
                </a:moveTo>
                <a:cubicBezTo>
                  <a:pt x="3537785" y="4056417"/>
                  <a:pt x="3557340" y="4063300"/>
                  <a:pt x="3570480" y="4076753"/>
                </a:cubicBezTo>
                <a:cubicBezTo>
                  <a:pt x="3597387" y="4103660"/>
                  <a:pt x="3598014" y="4154971"/>
                  <a:pt x="3571733" y="4182504"/>
                </a:cubicBezTo>
                <a:cubicBezTo>
                  <a:pt x="3546076" y="4209411"/>
                  <a:pt x="3494140" y="4211288"/>
                  <a:pt x="3465981" y="4186259"/>
                </a:cubicBezTo>
                <a:cubicBezTo>
                  <a:pt x="3435947" y="4159352"/>
                  <a:pt x="3435321" y="4102409"/>
                  <a:pt x="3464731" y="4074876"/>
                </a:cubicBezTo>
                <a:cubicBezTo>
                  <a:pt x="3478497" y="4062049"/>
                  <a:pt x="3498364" y="4055791"/>
                  <a:pt x="3518075" y="4056104"/>
                </a:cubicBezTo>
                <a:close/>
                <a:moveTo>
                  <a:pt x="3295311" y="4034829"/>
                </a:moveTo>
                <a:cubicBezTo>
                  <a:pt x="3315022" y="4035142"/>
                  <a:pt x="3334890" y="4042651"/>
                  <a:pt x="3348343" y="4056730"/>
                </a:cubicBezTo>
                <a:cubicBezTo>
                  <a:pt x="3375249" y="4084888"/>
                  <a:pt x="3373372" y="4136825"/>
                  <a:pt x="3344588" y="4162480"/>
                </a:cubicBezTo>
                <a:cubicBezTo>
                  <a:pt x="3316431" y="4188136"/>
                  <a:pt x="3262615" y="4185632"/>
                  <a:pt x="3239463" y="4155596"/>
                </a:cubicBezTo>
                <a:cubicBezTo>
                  <a:pt x="3214434" y="4123059"/>
                  <a:pt x="3215059" y="4087390"/>
                  <a:pt x="3243218" y="4056104"/>
                </a:cubicBezTo>
                <a:cubicBezTo>
                  <a:pt x="3256046" y="4041399"/>
                  <a:pt x="3275600" y="4034516"/>
                  <a:pt x="3295311" y="4034829"/>
                </a:cubicBezTo>
                <a:close/>
                <a:moveTo>
                  <a:pt x="3074346" y="4013866"/>
                </a:moveTo>
                <a:cubicBezTo>
                  <a:pt x="3093510" y="4014023"/>
                  <a:pt x="3112439" y="4021688"/>
                  <a:pt x="3125579" y="4037332"/>
                </a:cubicBezTo>
                <a:cubicBezTo>
                  <a:pt x="3153111" y="4069245"/>
                  <a:pt x="3151234" y="4103034"/>
                  <a:pt x="3124327" y="4136199"/>
                </a:cubicBezTo>
                <a:cubicBezTo>
                  <a:pt x="3093041" y="4163105"/>
                  <a:pt x="3059249" y="4165609"/>
                  <a:pt x="3026085" y="4139328"/>
                </a:cubicBezTo>
                <a:cubicBezTo>
                  <a:pt x="2994799" y="4114924"/>
                  <a:pt x="2994172" y="4064238"/>
                  <a:pt x="3021705" y="4035454"/>
                </a:cubicBezTo>
                <a:cubicBezTo>
                  <a:pt x="3035785" y="4021062"/>
                  <a:pt x="3055183" y="4013710"/>
                  <a:pt x="3074346" y="4013866"/>
                </a:cubicBezTo>
                <a:close/>
                <a:moveTo>
                  <a:pt x="2862220" y="4005184"/>
                </a:moveTo>
                <a:cubicBezTo>
                  <a:pt x="2879506" y="4004950"/>
                  <a:pt x="2896870" y="4011676"/>
                  <a:pt x="2910949" y="4025442"/>
                </a:cubicBezTo>
                <a:cubicBezTo>
                  <a:pt x="2939108" y="4052976"/>
                  <a:pt x="2939733" y="4094274"/>
                  <a:pt x="2912201" y="4122432"/>
                </a:cubicBezTo>
                <a:cubicBezTo>
                  <a:pt x="2884043" y="4150591"/>
                  <a:pt x="2842744" y="4151216"/>
                  <a:pt x="2815210" y="4123684"/>
                </a:cubicBezTo>
                <a:cubicBezTo>
                  <a:pt x="2787053" y="4096152"/>
                  <a:pt x="2786426" y="4054852"/>
                  <a:pt x="2813960" y="4026694"/>
                </a:cubicBezTo>
                <a:cubicBezTo>
                  <a:pt x="2827726" y="4012615"/>
                  <a:pt x="2844934" y="4005419"/>
                  <a:pt x="2862220" y="4005184"/>
                </a:cubicBezTo>
                <a:close/>
                <a:moveTo>
                  <a:pt x="2628584" y="3995407"/>
                </a:moveTo>
                <a:cubicBezTo>
                  <a:pt x="2643602" y="3995094"/>
                  <a:pt x="2658776" y="4001352"/>
                  <a:pt x="2673793" y="4014180"/>
                </a:cubicBezTo>
                <a:cubicBezTo>
                  <a:pt x="2703829" y="4039834"/>
                  <a:pt x="2705081" y="4080508"/>
                  <a:pt x="2678174" y="4109292"/>
                </a:cubicBezTo>
                <a:cubicBezTo>
                  <a:pt x="2651266" y="4138076"/>
                  <a:pt x="2611219" y="4138701"/>
                  <a:pt x="2583060" y="4111169"/>
                </a:cubicBezTo>
                <a:cubicBezTo>
                  <a:pt x="2554903" y="4083010"/>
                  <a:pt x="2554903" y="4042964"/>
                  <a:pt x="2584312" y="4016057"/>
                </a:cubicBezTo>
                <a:cubicBezTo>
                  <a:pt x="2598705" y="4002604"/>
                  <a:pt x="2613566" y="3995720"/>
                  <a:pt x="2628584" y="3995407"/>
                </a:cubicBezTo>
                <a:close/>
                <a:moveTo>
                  <a:pt x="2408479" y="3974523"/>
                </a:moveTo>
                <a:cubicBezTo>
                  <a:pt x="2425530" y="3974758"/>
                  <a:pt x="2442582" y="3982266"/>
                  <a:pt x="2456035" y="3996658"/>
                </a:cubicBezTo>
                <a:cubicBezTo>
                  <a:pt x="2482943" y="4025442"/>
                  <a:pt x="2480439" y="4067368"/>
                  <a:pt x="2449152" y="4091772"/>
                </a:cubicBezTo>
                <a:cubicBezTo>
                  <a:pt x="2417865" y="4116174"/>
                  <a:pt x="2387829" y="4112421"/>
                  <a:pt x="2359045" y="4085514"/>
                </a:cubicBezTo>
                <a:cubicBezTo>
                  <a:pt x="2335268" y="4055478"/>
                  <a:pt x="2334016" y="4024817"/>
                  <a:pt x="2360923" y="3996033"/>
                </a:cubicBezTo>
                <a:cubicBezTo>
                  <a:pt x="2374376" y="3981328"/>
                  <a:pt x="2391427" y="3974288"/>
                  <a:pt x="2408479" y="3974523"/>
                </a:cubicBezTo>
                <a:close/>
                <a:moveTo>
                  <a:pt x="1578746" y="3965997"/>
                </a:moveTo>
                <a:cubicBezTo>
                  <a:pt x="1577494" y="3979763"/>
                  <a:pt x="1580623" y="3999788"/>
                  <a:pt x="1573114" y="4005420"/>
                </a:cubicBezTo>
                <a:cubicBezTo>
                  <a:pt x="1560599" y="4014805"/>
                  <a:pt x="1541201" y="4014805"/>
                  <a:pt x="1524932" y="4018560"/>
                </a:cubicBezTo>
                <a:cubicBezTo>
                  <a:pt x="1526809" y="4006045"/>
                  <a:pt x="1528060" y="3993530"/>
                  <a:pt x="1530564" y="3974131"/>
                </a:cubicBezTo>
                <a:cubicBezTo>
                  <a:pt x="1548709" y="3971003"/>
                  <a:pt x="1563728" y="3968499"/>
                  <a:pt x="1578746" y="3965997"/>
                </a:cubicBezTo>
                <a:close/>
                <a:moveTo>
                  <a:pt x="2186888" y="3953482"/>
                </a:moveTo>
                <a:cubicBezTo>
                  <a:pt x="2201672" y="3954108"/>
                  <a:pt x="2216064" y="3960678"/>
                  <a:pt x="2229517" y="3969751"/>
                </a:cubicBezTo>
                <a:cubicBezTo>
                  <a:pt x="2257049" y="4005420"/>
                  <a:pt x="2259553" y="4037332"/>
                  <a:pt x="2230142" y="4064864"/>
                </a:cubicBezTo>
                <a:cubicBezTo>
                  <a:pt x="2201358" y="4092397"/>
                  <a:pt x="2168194" y="4091772"/>
                  <a:pt x="2140037" y="4062988"/>
                </a:cubicBezTo>
                <a:cubicBezTo>
                  <a:pt x="2112503" y="4033577"/>
                  <a:pt x="2113755" y="4001038"/>
                  <a:pt x="2141913" y="3972881"/>
                </a:cubicBezTo>
                <a:cubicBezTo>
                  <a:pt x="2156931" y="3958176"/>
                  <a:pt x="2172105" y="3952857"/>
                  <a:pt x="2186888" y="3953482"/>
                </a:cubicBezTo>
                <a:close/>
                <a:moveTo>
                  <a:pt x="1967253" y="3942923"/>
                </a:moveTo>
                <a:cubicBezTo>
                  <a:pt x="1982661" y="3943783"/>
                  <a:pt x="1997992" y="3947851"/>
                  <a:pt x="2008004" y="3954734"/>
                </a:cubicBezTo>
                <a:cubicBezTo>
                  <a:pt x="2040543" y="3977261"/>
                  <a:pt x="2029905" y="4012928"/>
                  <a:pt x="2012384" y="4040461"/>
                </a:cubicBezTo>
                <a:cubicBezTo>
                  <a:pt x="1976717" y="4065490"/>
                  <a:pt x="1944179" y="4067993"/>
                  <a:pt x="1917897" y="4037957"/>
                </a:cubicBezTo>
                <a:cubicBezTo>
                  <a:pt x="1892243" y="4007922"/>
                  <a:pt x="1892868" y="3969126"/>
                  <a:pt x="1926032" y="3950354"/>
                </a:cubicBezTo>
                <a:cubicBezTo>
                  <a:pt x="1936357" y="3944410"/>
                  <a:pt x="1951844" y="3942063"/>
                  <a:pt x="1967253" y="3942923"/>
                </a:cubicBezTo>
                <a:close/>
                <a:moveTo>
                  <a:pt x="1748322" y="3921726"/>
                </a:moveTo>
                <a:cubicBezTo>
                  <a:pt x="1761775" y="3921726"/>
                  <a:pt x="1775855" y="3923447"/>
                  <a:pt x="1778983" y="3928453"/>
                </a:cubicBezTo>
                <a:cubicBezTo>
                  <a:pt x="1794001" y="3952230"/>
                  <a:pt x="1796503" y="3983518"/>
                  <a:pt x="1807768" y="4029197"/>
                </a:cubicBezTo>
                <a:cubicBezTo>
                  <a:pt x="1762087" y="4027946"/>
                  <a:pt x="1736433" y="4026694"/>
                  <a:pt x="1710777" y="4026068"/>
                </a:cubicBezTo>
                <a:cubicBezTo>
                  <a:pt x="1713281" y="3992278"/>
                  <a:pt x="1713906" y="3957862"/>
                  <a:pt x="1721415" y="3925323"/>
                </a:cubicBezTo>
                <a:cubicBezTo>
                  <a:pt x="1722041" y="3923447"/>
                  <a:pt x="1734868" y="3921726"/>
                  <a:pt x="1748322" y="3921726"/>
                </a:cubicBezTo>
                <a:close/>
                <a:moveTo>
                  <a:pt x="1082846" y="3864392"/>
                </a:moveTo>
                <a:cubicBezTo>
                  <a:pt x="1096143" y="3862124"/>
                  <a:pt x="1111005" y="3866191"/>
                  <a:pt x="1124458" y="3879019"/>
                </a:cubicBezTo>
                <a:cubicBezTo>
                  <a:pt x="1148862" y="3902171"/>
                  <a:pt x="1153242" y="3932207"/>
                  <a:pt x="1128213" y="3954109"/>
                </a:cubicBezTo>
                <a:cubicBezTo>
                  <a:pt x="1111943" y="3967874"/>
                  <a:pt x="1084410" y="3968499"/>
                  <a:pt x="1050620" y="3977886"/>
                </a:cubicBezTo>
                <a:cubicBezTo>
                  <a:pt x="1049368" y="3938465"/>
                  <a:pt x="1039356" y="3907178"/>
                  <a:pt x="1050620" y="3887779"/>
                </a:cubicBezTo>
                <a:cubicBezTo>
                  <a:pt x="1057816" y="3875264"/>
                  <a:pt x="1069549" y="3866660"/>
                  <a:pt x="1082846" y="3864392"/>
                </a:cubicBezTo>
                <a:close/>
                <a:moveTo>
                  <a:pt x="3758751" y="3856961"/>
                </a:moveTo>
                <a:cubicBezTo>
                  <a:pt x="3778540" y="3856492"/>
                  <a:pt x="3798564" y="3862749"/>
                  <a:pt x="3812642" y="3875890"/>
                </a:cubicBezTo>
                <a:cubicBezTo>
                  <a:pt x="3840176" y="3902171"/>
                  <a:pt x="3841427" y="3954109"/>
                  <a:pt x="3815147" y="3982266"/>
                </a:cubicBezTo>
                <a:cubicBezTo>
                  <a:pt x="3788865" y="4009800"/>
                  <a:pt x="3736302" y="4011050"/>
                  <a:pt x="3708770" y="3984769"/>
                </a:cubicBezTo>
                <a:cubicBezTo>
                  <a:pt x="3681237" y="3958489"/>
                  <a:pt x="3679986" y="3906551"/>
                  <a:pt x="3706266" y="3878392"/>
                </a:cubicBezTo>
                <a:cubicBezTo>
                  <a:pt x="3719407" y="3864626"/>
                  <a:pt x="3738961" y="3857430"/>
                  <a:pt x="3758751" y="3856961"/>
                </a:cubicBezTo>
                <a:close/>
                <a:moveTo>
                  <a:pt x="3537160" y="3835061"/>
                </a:moveTo>
                <a:cubicBezTo>
                  <a:pt x="3556872" y="3834592"/>
                  <a:pt x="3576739" y="3840849"/>
                  <a:pt x="3590505" y="3853990"/>
                </a:cubicBezTo>
                <a:cubicBezTo>
                  <a:pt x="3618037" y="3880271"/>
                  <a:pt x="3619289" y="3932207"/>
                  <a:pt x="3593007" y="3959739"/>
                </a:cubicBezTo>
                <a:cubicBezTo>
                  <a:pt x="3566726" y="3987273"/>
                  <a:pt x="3514789" y="3988523"/>
                  <a:pt x="3487257" y="3962242"/>
                </a:cubicBezTo>
                <a:cubicBezTo>
                  <a:pt x="3459724" y="3935962"/>
                  <a:pt x="3458473" y="3884025"/>
                  <a:pt x="3484753" y="3856492"/>
                </a:cubicBezTo>
                <a:cubicBezTo>
                  <a:pt x="3497894" y="3842726"/>
                  <a:pt x="3517449" y="3835530"/>
                  <a:pt x="3537160" y="3835061"/>
                </a:cubicBezTo>
                <a:close/>
                <a:moveTo>
                  <a:pt x="3323078" y="3814020"/>
                </a:moveTo>
                <a:cubicBezTo>
                  <a:pt x="3342711" y="3815349"/>
                  <a:pt x="3361484" y="3823641"/>
                  <a:pt x="3372747" y="3838971"/>
                </a:cubicBezTo>
                <a:cubicBezTo>
                  <a:pt x="3397776" y="3872135"/>
                  <a:pt x="3396525" y="3907178"/>
                  <a:pt x="3368367" y="3937839"/>
                </a:cubicBezTo>
                <a:cubicBezTo>
                  <a:pt x="3341460" y="3966623"/>
                  <a:pt x="3290774" y="3964746"/>
                  <a:pt x="3263867" y="3935962"/>
                </a:cubicBezTo>
                <a:cubicBezTo>
                  <a:pt x="3237586" y="3907803"/>
                  <a:pt x="3239463" y="3856492"/>
                  <a:pt x="3268247" y="3830836"/>
                </a:cubicBezTo>
                <a:cubicBezTo>
                  <a:pt x="3282952" y="3818322"/>
                  <a:pt x="3303445" y="3812690"/>
                  <a:pt x="3323078" y="3814020"/>
                </a:cubicBezTo>
                <a:close/>
                <a:moveTo>
                  <a:pt x="3086626" y="3803148"/>
                </a:moveTo>
                <a:cubicBezTo>
                  <a:pt x="3105555" y="3803460"/>
                  <a:pt x="3124327" y="3811438"/>
                  <a:pt x="3137467" y="3827082"/>
                </a:cubicBezTo>
                <a:cubicBezTo>
                  <a:pt x="3164374" y="3858995"/>
                  <a:pt x="3162498" y="3892786"/>
                  <a:pt x="3135591" y="3924698"/>
                </a:cubicBezTo>
                <a:cubicBezTo>
                  <a:pt x="3106807" y="3954109"/>
                  <a:pt x="3058624" y="3954109"/>
                  <a:pt x="3032343" y="3922821"/>
                </a:cubicBezTo>
                <a:cubicBezTo>
                  <a:pt x="3005436" y="3890282"/>
                  <a:pt x="3006061" y="3856492"/>
                  <a:pt x="3034845" y="3825206"/>
                </a:cubicBezTo>
                <a:cubicBezTo>
                  <a:pt x="3048612" y="3810188"/>
                  <a:pt x="3067698" y="3802835"/>
                  <a:pt x="3086626" y="3803148"/>
                </a:cubicBezTo>
                <a:close/>
                <a:moveTo>
                  <a:pt x="2863628" y="3783672"/>
                </a:moveTo>
                <a:cubicBezTo>
                  <a:pt x="2880758" y="3783906"/>
                  <a:pt x="2897809" y="3791102"/>
                  <a:pt x="2911575" y="3805182"/>
                </a:cubicBezTo>
                <a:cubicBezTo>
                  <a:pt x="2939108" y="3833340"/>
                  <a:pt x="2938481" y="3874012"/>
                  <a:pt x="2910324" y="3901546"/>
                </a:cubicBezTo>
                <a:cubicBezTo>
                  <a:pt x="2882165" y="3929078"/>
                  <a:pt x="2841492" y="3928453"/>
                  <a:pt x="2813960" y="3900294"/>
                </a:cubicBezTo>
                <a:cubicBezTo>
                  <a:pt x="2786426" y="3872135"/>
                  <a:pt x="2787053" y="3831463"/>
                  <a:pt x="2815210" y="3803930"/>
                </a:cubicBezTo>
                <a:cubicBezTo>
                  <a:pt x="2829290" y="3790164"/>
                  <a:pt x="2846498" y="3783437"/>
                  <a:pt x="2863628" y="3783672"/>
                </a:cubicBezTo>
                <a:close/>
                <a:moveTo>
                  <a:pt x="2648842" y="3773582"/>
                </a:moveTo>
                <a:cubicBezTo>
                  <a:pt x="2665815" y="3772799"/>
                  <a:pt x="2683179" y="3779213"/>
                  <a:pt x="2697571" y="3792667"/>
                </a:cubicBezTo>
                <a:cubicBezTo>
                  <a:pt x="2726355" y="3820199"/>
                  <a:pt x="2727607" y="3860247"/>
                  <a:pt x="2699449" y="3888404"/>
                </a:cubicBezTo>
                <a:cubicBezTo>
                  <a:pt x="2671290" y="3917189"/>
                  <a:pt x="2631243" y="3917189"/>
                  <a:pt x="2604337" y="3887154"/>
                </a:cubicBezTo>
                <a:cubicBezTo>
                  <a:pt x="2578055" y="3858370"/>
                  <a:pt x="2576803" y="3827708"/>
                  <a:pt x="2602459" y="3797672"/>
                </a:cubicBezTo>
                <a:cubicBezTo>
                  <a:pt x="2615287" y="3782342"/>
                  <a:pt x="2631869" y="3774364"/>
                  <a:pt x="2648842" y="3773582"/>
                </a:cubicBezTo>
                <a:close/>
                <a:moveTo>
                  <a:pt x="2432727" y="3753167"/>
                </a:moveTo>
                <a:cubicBezTo>
                  <a:pt x="2447901" y="3753714"/>
                  <a:pt x="2462919" y="3761066"/>
                  <a:pt x="2477311" y="3775146"/>
                </a:cubicBezTo>
                <a:cubicBezTo>
                  <a:pt x="2503591" y="3800802"/>
                  <a:pt x="2502340" y="3839598"/>
                  <a:pt x="2472931" y="3869632"/>
                </a:cubicBezTo>
                <a:cubicBezTo>
                  <a:pt x="2447275" y="3891534"/>
                  <a:pt x="2416613" y="3894037"/>
                  <a:pt x="2386579" y="3867130"/>
                </a:cubicBezTo>
                <a:cubicBezTo>
                  <a:pt x="2356543" y="3840848"/>
                  <a:pt x="2356543" y="3797047"/>
                  <a:pt x="2387204" y="3772018"/>
                </a:cubicBezTo>
                <a:cubicBezTo>
                  <a:pt x="2402222" y="3758877"/>
                  <a:pt x="2417553" y="3752619"/>
                  <a:pt x="2432727" y="3753167"/>
                </a:cubicBezTo>
                <a:close/>
                <a:moveTo>
                  <a:pt x="1822785" y="3741356"/>
                </a:moveTo>
                <a:cubicBezTo>
                  <a:pt x="1817778" y="3759503"/>
                  <a:pt x="1818405" y="3783280"/>
                  <a:pt x="1807141" y="3795170"/>
                </a:cubicBezTo>
                <a:cubicBezTo>
                  <a:pt x="1796503" y="3805807"/>
                  <a:pt x="1772726" y="3802679"/>
                  <a:pt x="1754579" y="3805807"/>
                </a:cubicBezTo>
                <a:cubicBezTo>
                  <a:pt x="1761462" y="3788912"/>
                  <a:pt x="1768971" y="3772018"/>
                  <a:pt x="1777731" y="3750743"/>
                </a:cubicBezTo>
                <a:cubicBezTo>
                  <a:pt x="1794001" y="3747614"/>
                  <a:pt x="1808393" y="3743859"/>
                  <a:pt x="1822785" y="3741356"/>
                </a:cubicBezTo>
                <a:close/>
                <a:moveTo>
                  <a:pt x="2208477" y="3731813"/>
                </a:moveTo>
                <a:cubicBezTo>
                  <a:pt x="2223729" y="3731657"/>
                  <a:pt x="2238903" y="3738540"/>
                  <a:pt x="2252669" y="3752619"/>
                </a:cubicBezTo>
                <a:cubicBezTo>
                  <a:pt x="2280827" y="3780778"/>
                  <a:pt x="2280827" y="3813942"/>
                  <a:pt x="2253295" y="3842100"/>
                </a:cubicBezTo>
                <a:cubicBezTo>
                  <a:pt x="2225137" y="3870259"/>
                  <a:pt x="2193850" y="3867755"/>
                  <a:pt x="2163189" y="3843351"/>
                </a:cubicBezTo>
                <a:cubicBezTo>
                  <a:pt x="2138785" y="3813316"/>
                  <a:pt x="2135655" y="3781403"/>
                  <a:pt x="2163814" y="3753244"/>
                </a:cubicBezTo>
                <a:cubicBezTo>
                  <a:pt x="2177894" y="3739166"/>
                  <a:pt x="2193224" y="3731970"/>
                  <a:pt x="2208477" y="3731813"/>
                </a:cubicBezTo>
                <a:close/>
                <a:moveTo>
                  <a:pt x="1987824" y="3721410"/>
                </a:moveTo>
                <a:cubicBezTo>
                  <a:pt x="2003154" y="3721801"/>
                  <a:pt x="2018329" y="3725399"/>
                  <a:pt x="2028028" y="3731969"/>
                </a:cubicBezTo>
                <a:cubicBezTo>
                  <a:pt x="2060567" y="3752619"/>
                  <a:pt x="2054935" y="3789538"/>
                  <a:pt x="2031156" y="3820199"/>
                </a:cubicBezTo>
                <a:cubicBezTo>
                  <a:pt x="2000495" y="3843978"/>
                  <a:pt x="1967957" y="3847106"/>
                  <a:pt x="1941051" y="3817696"/>
                </a:cubicBezTo>
                <a:cubicBezTo>
                  <a:pt x="1914769" y="3788287"/>
                  <a:pt x="1914143" y="3750116"/>
                  <a:pt x="1946681" y="3730092"/>
                </a:cubicBezTo>
                <a:cubicBezTo>
                  <a:pt x="1957006" y="3723835"/>
                  <a:pt x="1972493" y="3721019"/>
                  <a:pt x="1987824" y="3721410"/>
                </a:cubicBezTo>
                <a:close/>
                <a:moveTo>
                  <a:pt x="1142605" y="3708817"/>
                </a:moveTo>
                <a:cubicBezTo>
                  <a:pt x="1143230" y="3708817"/>
                  <a:pt x="1150112" y="3731969"/>
                  <a:pt x="1148235" y="3733221"/>
                </a:cubicBezTo>
                <a:cubicBezTo>
                  <a:pt x="1132593" y="3741981"/>
                  <a:pt x="1114446" y="3748239"/>
                  <a:pt x="1097551" y="3755123"/>
                </a:cubicBezTo>
                <a:cubicBezTo>
                  <a:pt x="1089416" y="3752619"/>
                  <a:pt x="1081282" y="3749491"/>
                  <a:pt x="1073147" y="3746361"/>
                </a:cubicBezTo>
                <a:cubicBezTo>
                  <a:pt x="1078152" y="3737601"/>
                  <a:pt x="1081907" y="3724460"/>
                  <a:pt x="1089416" y="3721332"/>
                </a:cubicBezTo>
                <a:cubicBezTo>
                  <a:pt x="1105686" y="3713823"/>
                  <a:pt x="1124458" y="3711320"/>
                  <a:pt x="1142605" y="3708817"/>
                </a:cubicBezTo>
                <a:close/>
                <a:moveTo>
                  <a:pt x="1608782" y="3676279"/>
                </a:moveTo>
                <a:cubicBezTo>
                  <a:pt x="1595640" y="3723209"/>
                  <a:pt x="1593763" y="3753871"/>
                  <a:pt x="1578746" y="3775771"/>
                </a:cubicBezTo>
                <a:cubicBezTo>
                  <a:pt x="1571863" y="3785158"/>
                  <a:pt x="1531189" y="3784532"/>
                  <a:pt x="1519925" y="3773895"/>
                </a:cubicBezTo>
                <a:cubicBezTo>
                  <a:pt x="1489264" y="3745736"/>
                  <a:pt x="1513668" y="3716327"/>
                  <a:pt x="1535569" y="3695676"/>
                </a:cubicBezTo>
                <a:cubicBezTo>
                  <a:pt x="1546832" y="3685039"/>
                  <a:pt x="1568734" y="3685665"/>
                  <a:pt x="1608782" y="3676279"/>
                </a:cubicBezTo>
                <a:close/>
                <a:moveTo>
                  <a:pt x="3785580" y="3636153"/>
                </a:moveTo>
                <a:cubicBezTo>
                  <a:pt x="3805134" y="3636701"/>
                  <a:pt x="3824219" y="3644366"/>
                  <a:pt x="3836421" y="3659384"/>
                </a:cubicBezTo>
                <a:cubicBezTo>
                  <a:pt x="3862703" y="3691296"/>
                  <a:pt x="3862703" y="3726337"/>
                  <a:pt x="3835796" y="3758251"/>
                </a:cubicBezTo>
                <a:cubicBezTo>
                  <a:pt x="3810765" y="3788287"/>
                  <a:pt x="3759454" y="3788287"/>
                  <a:pt x="3731297" y="3760754"/>
                </a:cubicBezTo>
                <a:cubicBezTo>
                  <a:pt x="3703138" y="3733221"/>
                  <a:pt x="3703763" y="3683163"/>
                  <a:pt x="3731922" y="3655629"/>
                </a:cubicBezTo>
                <a:cubicBezTo>
                  <a:pt x="3746002" y="3642176"/>
                  <a:pt x="3766025" y="3635606"/>
                  <a:pt x="3785580" y="3636153"/>
                </a:cubicBezTo>
                <a:close/>
                <a:moveTo>
                  <a:pt x="891525" y="3636076"/>
                </a:moveTo>
                <a:cubicBezTo>
                  <a:pt x="903102" y="3635606"/>
                  <a:pt x="914209" y="3636232"/>
                  <a:pt x="923595" y="3640612"/>
                </a:cubicBezTo>
                <a:cubicBezTo>
                  <a:pt x="935484" y="3646242"/>
                  <a:pt x="937361" y="3672524"/>
                  <a:pt x="944244" y="3690045"/>
                </a:cubicBezTo>
                <a:cubicBezTo>
                  <a:pt x="940489" y="3694425"/>
                  <a:pt x="936735" y="3698180"/>
                  <a:pt x="932980" y="3701933"/>
                </a:cubicBezTo>
                <a:cubicBezTo>
                  <a:pt x="909828" y="3691923"/>
                  <a:pt x="885424" y="3683163"/>
                  <a:pt x="863524" y="3670021"/>
                </a:cubicBezTo>
                <a:cubicBezTo>
                  <a:pt x="856640" y="3665641"/>
                  <a:pt x="858517" y="3648747"/>
                  <a:pt x="856640" y="3638109"/>
                </a:cubicBezTo>
                <a:cubicBezTo>
                  <a:pt x="867903" y="3638109"/>
                  <a:pt x="879949" y="3636545"/>
                  <a:pt x="891525" y="3636076"/>
                </a:cubicBezTo>
                <a:close/>
                <a:moveTo>
                  <a:pt x="3554837" y="3625516"/>
                </a:moveTo>
                <a:cubicBezTo>
                  <a:pt x="3574392" y="3626846"/>
                  <a:pt x="3593321" y="3635606"/>
                  <a:pt x="3604897" y="3651249"/>
                </a:cubicBezTo>
                <a:cubicBezTo>
                  <a:pt x="3630553" y="3685039"/>
                  <a:pt x="3626798" y="3718829"/>
                  <a:pt x="3600517" y="3748864"/>
                </a:cubicBezTo>
                <a:cubicBezTo>
                  <a:pt x="3569230" y="3777650"/>
                  <a:pt x="3517919" y="3775146"/>
                  <a:pt x="3494140" y="3743234"/>
                </a:cubicBezTo>
                <a:cubicBezTo>
                  <a:pt x="3469111" y="3709443"/>
                  <a:pt x="3471613" y="3674401"/>
                  <a:pt x="3501024" y="3644367"/>
                </a:cubicBezTo>
                <a:cubicBezTo>
                  <a:pt x="3515103" y="3630287"/>
                  <a:pt x="3535283" y="3624186"/>
                  <a:pt x="3554837" y="3625516"/>
                </a:cubicBezTo>
                <a:close/>
                <a:moveTo>
                  <a:pt x="3330900" y="3604475"/>
                </a:moveTo>
                <a:cubicBezTo>
                  <a:pt x="3348499" y="3605101"/>
                  <a:pt x="3365864" y="3612141"/>
                  <a:pt x="3379004" y="3625595"/>
                </a:cubicBezTo>
                <a:cubicBezTo>
                  <a:pt x="3407163" y="3654379"/>
                  <a:pt x="3406536" y="3703185"/>
                  <a:pt x="3375249" y="3728841"/>
                </a:cubicBezTo>
                <a:cubicBezTo>
                  <a:pt x="3342711" y="3755123"/>
                  <a:pt x="3308296" y="3753871"/>
                  <a:pt x="3278259" y="3725087"/>
                </a:cubicBezTo>
                <a:cubicBezTo>
                  <a:pt x="3248850" y="3696928"/>
                  <a:pt x="3251353" y="3648747"/>
                  <a:pt x="3281387" y="3621840"/>
                </a:cubicBezTo>
                <a:cubicBezTo>
                  <a:pt x="3295467" y="3609638"/>
                  <a:pt x="3313301" y="3603849"/>
                  <a:pt x="3330900" y="3604475"/>
                </a:cubicBezTo>
                <a:close/>
                <a:moveTo>
                  <a:pt x="3113769" y="3582496"/>
                </a:moveTo>
                <a:cubicBezTo>
                  <a:pt x="3130116" y="3584138"/>
                  <a:pt x="3145603" y="3593055"/>
                  <a:pt x="3159369" y="3608698"/>
                </a:cubicBezTo>
                <a:cubicBezTo>
                  <a:pt x="3187527" y="3640612"/>
                  <a:pt x="3182521" y="3674401"/>
                  <a:pt x="3154363" y="3704437"/>
                </a:cubicBezTo>
                <a:cubicBezTo>
                  <a:pt x="3120573" y="3731344"/>
                  <a:pt x="3087409" y="3730719"/>
                  <a:pt x="3056747" y="3701308"/>
                </a:cubicBezTo>
                <a:cubicBezTo>
                  <a:pt x="3026711" y="3671899"/>
                  <a:pt x="3029840" y="3624968"/>
                  <a:pt x="3063004" y="3599938"/>
                </a:cubicBezTo>
                <a:cubicBezTo>
                  <a:pt x="3080213" y="3586485"/>
                  <a:pt x="3097421" y="3580853"/>
                  <a:pt x="3113769" y="3582496"/>
                </a:cubicBezTo>
                <a:close/>
                <a:moveTo>
                  <a:pt x="2882791" y="3562159"/>
                </a:moveTo>
                <a:cubicBezTo>
                  <a:pt x="2899843" y="3561612"/>
                  <a:pt x="2917207" y="3568338"/>
                  <a:pt x="2931599" y="3582417"/>
                </a:cubicBezTo>
                <a:cubicBezTo>
                  <a:pt x="2960383" y="3610576"/>
                  <a:pt x="2960383" y="3650622"/>
                  <a:pt x="2931599" y="3678781"/>
                </a:cubicBezTo>
                <a:cubicBezTo>
                  <a:pt x="2902815" y="3706940"/>
                  <a:pt x="2862768" y="3706315"/>
                  <a:pt x="2835860" y="3676279"/>
                </a:cubicBezTo>
                <a:cubicBezTo>
                  <a:pt x="2809580" y="3646869"/>
                  <a:pt x="2809580" y="3615583"/>
                  <a:pt x="2835860" y="3585546"/>
                </a:cubicBezTo>
                <a:cubicBezTo>
                  <a:pt x="2849001" y="3570528"/>
                  <a:pt x="2865739" y="3562707"/>
                  <a:pt x="2882791" y="3562159"/>
                </a:cubicBezTo>
                <a:close/>
                <a:moveTo>
                  <a:pt x="2674732" y="3552695"/>
                </a:moveTo>
                <a:cubicBezTo>
                  <a:pt x="2689281" y="3552695"/>
                  <a:pt x="2703204" y="3558640"/>
                  <a:pt x="2715718" y="3569277"/>
                </a:cubicBezTo>
                <a:cubicBezTo>
                  <a:pt x="2748882" y="3601189"/>
                  <a:pt x="2748257" y="3642489"/>
                  <a:pt x="2718221" y="3668769"/>
                </a:cubicBezTo>
                <a:cubicBezTo>
                  <a:pt x="2688811" y="3694425"/>
                  <a:pt x="2657525" y="3693800"/>
                  <a:pt x="2628114" y="3666893"/>
                </a:cubicBezTo>
                <a:cubicBezTo>
                  <a:pt x="2599330" y="3639985"/>
                  <a:pt x="2599955" y="3598061"/>
                  <a:pt x="2629991" y="3571780"/>
                </a:cubicBezTo>
                <a:cubicBezTo>
                  <a:pt x="2645009" y="3558639"/>
                  <a:pt x="2660184" y="3552695"/>
                  <a:pt x="2674732" y="3552695"/>
                </a:cubicBezTo>
                <a:close/>
                <a:moveTo>
                  <a:pt x="2455644" y="3531810"/>
                </a:moveTo>
                <a:cubicBezTo>
                  <a:pt x="2470740" y="3532827"/>
                  <a:pt x="2485758" y="3540493"/>
                  <a:pt x="2500463" y="3553633"/>
                </a:cubicBezTo>
                <a:cubicBezTo>
                  <a:pt x="2524241" y="3584294"/>
                  <a:pt x="2525492" y="3614956"/>
                  <a:pt x="2497960" y="3643740"/>
                </a:cubicBezTo>
                <a:cubicBezTo>
                  <a:pt x="2471053" y="3671899"/>
                  <a:pt x="2426625" y="3670021"/>
                  <a:pt x="2402848" y="3639360"/>
                </a:cubicBezTo>
                <a:cubicBezTo>
                  <a:pt x="2378444" y="3608073"/>
                  <a:pt x="2380321" y="3576160"/>
                  <a:pt x="2410356" y="3549878"/>
                </a:cubicBezTo>
                <a:cubicBezTo>
                  <a:pt x="2425374" y="3536425"/>
                  <a:pt x="2440548" y="3530793"/>
                  <a:pt x="2455644" y="3531810"/>
                </a:cubicBezTo>
                <a:close/>
                <a:moveTo>
                  <a:pt x="2226935" y="3511787"/>
                </a:moveTo>
                <a:cubicBezTo>
                  <a:pt x="2241406" y="3511240"/>
                  <a:pt x="2255798" y="3516089"/>
                  <a:pt x="2268938" y="3522346"/>
                </a:cubicBezTo>
                <a:cubicBezTo>
                  <a:pt x="2299599" y="3557388"/>
                  <a:pt x="2303979" y="3588674"/>
                  <a:pt x="2277699" y="3618085"/>
                </a:cubicBezTo>
                <a:cubicBezTo>
                  <a:pt x="2251418" y="3646869"/>
                  <a:pt x="2217627" y="3648747"/>
                  <a:pt x="2188843" y="3622465"/>
                </a:cubicBezTo>
                <a:cubicBezTo>
                  <a:pt x="2160059" y="3596184"/>
                  <a:pt x="2158809" y="3563020"/>
                  <a:pt x="2184463" y="3533610"/>
                </a:cubicBezTo>
                <a:cubicBezTo>
                  <a:pt x="2197917" y="3518279"/>
                  <a:pt x="2212465" y="3512335"/>
                  <a:pt x="2226935" y="3511787"/>
                </a:cubicBezTo>
                <a:close/>
                <a:moveTo>
                  <a:pt x="2016531" y="3488947"/>
                </a:moveTo>
                <a:cubicBezTo>
                  <a:pt x="2032252" y="3490120"/>
                  <a:pt x="2046488" y="3498568"/>
                  <a:pt x="2055560" y="3515464"/>
                </a:cubicBezTo>
                <a:cubicBezTo>
                  <a:pt x="2066824" y="3536113"/>
                  <a:pt x="2063695" y="3577412"/>
                  <a:pt x="2049930" y="3596809"/>
                </a:cubicBezTo>
                <a:cubicBezTo>
                  <a:pt x="2027403" y="3628723"/>
                  <a:pt x="1991735" y="3618710"/>
                  <a:pt x="1964203" y="3599313"/>
                </a:cubicBezTo>
                <a:cubicBezTo>
                  <a:pt x="1940424" y="3563645"/>
                  <a:pt x="1937921" y="3531106"/>
                  <a:pt x="1968583" y="3506077"/>
                </a:cubicBezTo>
                <a:cubicBezTo>
                  <a:pt x="1983601" y="3493875"/>
                  <a:pt x="2000809" y="3487774"/>
                  <a:pt x="2016531" y="3488947"/>
                </a:cubicBezTo>
                <a:close/>
                <a:moveTo>
                  <a:pt x="1563807" y="3448118"/>
                </a:moveTo>
                <a:cubicBezTo>
                  <a:pt x="1578433" y="3448040"/>
                  <a:pt x="1593451" y="3454767"/>
                  <a:pt x="1605027" y="3467907"/>
                </a:cubicBezTo>
                <a:cubicBezTo>
                  <a:pt x="1616290" y="3480422"/>
                  <a:pt x="1619419" y="3518592"/>
                  <a:pt x="1610659" y="3526101"/>
                </a:cubicBezTo>
                <a:cubicBezTo>
                  <a:pt x="1588758" y="3544248"/>
                  <a:pt x="1556844" y="3551757"/>
                  <a:pt x="1529312" y="3563020"/>
                </a:cubicBezTo>
                <a:cubicBezTo>
                  <a:pt x="1523055" y="3558640"/>
                  <a:pt x="1516797" y="3554260"/>
                  <a:pt x="1509913" y="3549253"/>
                </a:cubicBezTo>
                <a:cubicBezTo>
                  <a:pt x="1514295" y="3521721"/>
                  <a:pt x="1510540" y="3489182"/>
                  <a:pt x="1524932" y="3469158"/>
                </a:cubicBezTo>
                <a:cubicBezTo>
                  <a:pt x="1534944" y="3455079"/>
                  <a:pt x="1549180" y="3448196"/>
                  <a:pt x="1563807" y="3448118"/>
                </a:cubicBezTo>
                <a:close/>
                <a:moveTo>
                  <a:pt x="1120937" y="3441313"/>
                </a:moveTo>
                <a:cubicBezTo>
                  <a:pt x="1134000" y="3440688"/>
                  <a:pt x="1146671" y="3442878"/>
                  <a:pt x="1153242" y="3448509"/>
                </a:cubicBezTo>
                <a:cubicBezTo>
                  <a:pt x="1168885" y="3462275"/>
                  <a:pt x="1168885" y="3494187"/>
                  <a:pt x="1175769" y="3517966"/>
                </a:cubicBezTo>
                <a:cubicBezTo>
                  <a:pt x="1170137" y="3524224"/>
                  <a:pt x="1165131" y="3530481"/>
                  <a:pt x="1159499" y="3536738"/>
                </a:cubicBezTo>
                <a:cubicBezTo>
                  <a:pt x="1135095" y="3532984"/>
                  <a:pt x="1105686" y="3536113"/>
                  <a:pt x="1086914" y="3523598"/>
                </a:cubicBezTo>
                <a:cubicBezTo>
                  <a:pt x="1060005" y="3504826"/>
                  <a:pt x="1059380" y="3469783"/>
                  <a:pt x="1086287" y="3451011"/>
                </a:cubicBezTo>
                <a:cubicBezTo>
                  <a:pt x="1094422" y="3445380"/>
                  <a:pt x="1107875" y="3441939"/>
                  <a:pt x="1120937" y="3441313"/>
                </a:cubicBezTo>
                <a:close/>
                <a:moveTo>
                  <a:pt x="1358172" y="3440140"/>
                </a:moveTo>
                <a:cubicBezTo>
                  <a:pt x="1372721" y="3440687"/>
                  <a:pt x="1386643" y="3448196"/>
                  <a:pt x="1396654" y="3462901"/>
                </a:cubicBezTo>
                <a:cubicBezTo>
                  <a:pt x="1409796" y="3481673"/>
                  <a:pt x="1404164" y="3512334"/>
                  <a:pt x="1407293" y="3537990"/>
                </a:cubicBezTo>
                <a:lnTo>
                  <a:pt x="1389147" y="3550505"/>
                </a:lnTo>
                <a:cubicBezTo>
                  <a:pt x="1361613" y="3537990"/>
                  <a:pt x="1331578" y="3529230"/>
                  <a:pt x="1308425" y="3511709"/>
                </a:cubicBezTo>
                <a:cubicBezTo>
                  <a:pt x="1300917" y="3505452"/>
                  <a:pt x="1305297" y="3470410"/>
                  <a:pt x="1315934" y="3459146"/>
                </a:cubicBezTo>
                <a:cubicBezTo>
                  <a:pt x="1328449" y="3446006"/>
                  <a:pt x="1343624" y="3439593"/>
                  <a:pt x="1358172" y="3440140"/>
                </a:cubicBezTo>
                <a:close/>
                <a:moveTo>
                  <a:pt x="3794418" y="3427077"/>
                </a:moveTo>
                <a:cubicBezTo>
                  <a:pt x="3813425" y="3427390"/>
                  <a:pt x="3832354" y="3435681"/>
                  <a:pt x="3845807" y="3451638"/>
                </a:cubicBezTo>
                <a:cubicBezTo>
                  <a:pt x="3873340" y="3484802"/>
                  <a:pt x="3872088" y="3519844"/>
                  <a:pt x="3841427" y="3549253"/>
                </a:cubicBezTo>
                <a:cubicBezTo>
                  <a:pt x="3810765" y="3578664"/>
                  <a:pt x="3776350" y="3575534"/>
                  <a:pt x="3743811" y="3548002"/>
                </a:cubicBezTo>
                <a:cubicBezTo>
                  <a:pt x="3716278" y="3515464"/>
                  <a:pt x="3715027" y="3481673"/>
                  <a:pt x="3742559" y="3450386"/>
                </a:cubicBezTo>
                <a:cubicBezTo>
                  <a:pt x="3756326" y="3434429"/>
                  <a:pt x="3775411" y="3426764"/>
                  <a:pt x="3794418" y="3427077"/>
                </a:cubicBezTo>
                <a:close/>
                <a:moveTo>
                  <a:pt x="952379" y="3417847"/>
                </a:moveTo>
                <a:cubicBezTo>
                  <a:pt x="944244" y="3456018"/>
                  <a:pt x="946121" y="3483550"/>
                  <a:pt x="933607" y="3499819"/>
                </a:cubicBezTo>
                <a:cubicBezTo>
                  <a:pt x="912330" y="3527353"/>
                  <a:pt x="877916" y="3523598"/>
                  <a:pt x="862272" y="3494814"/>
                </a:cubicBezTo>
                <a:cubicBezTo>
                  <a:pt x="853512" y="3477919"/>
                  <a:pt x="857266" y="3441626"/>
                  <a:pt x="870406" y="3428484"/>
                </a:cubicBezTo>
                <a:cubicBezTo>
                  <a:pt x="882921" y="3415970"/>
                  <a:pt x="914208" y="3421602"/>
                  <a:pt x="952379" y="3417847"/>
                </a:cubicBezTo>
                <a:close/>
                <a:moveTo>
                  <a:pt x="3576268" y="3404785"/>
                </a:moveTo>
                <a:cubicBezTo>
                  <a:pt x="3595197" y="3405959"/>
                  <a:pt x="3613657" y="3415032"/>
                  <a:pt x="3626171" y="3431614"/>
                </a:cubicBezTo>
                <a:cubicBezTo>
                  <a:pt x="3652453" y="3466030"/>
                  <a:pt x="3649325" y="3501072"/>
                  <a:pt x="3617411" y="3528604"/>
                </a:cubicBezTo>
                <a:cubicBezTo>
                  <a:pt x="3584872" y="3556762"/>
                  <a:pt x="3550458" y="3552382"/>
                  <a:pt x="3520421" y="3524224"/>
                </a:cubicBezTo>
                <a:cubicBezTo>
                  <a:pt x="3493515" y="3489807"/>
                  <a:pt x="3494140" y="3456018"/>
                  <a:pt x="3523551" y="3425357"/>
                </a:cubicBezTo>
                <a:cubicBezTo>
                  <a:pt x="3537942" y="3410338"/>
                  <a:pt x="3557340" y="3403612"/>
                  <a:pt x="3576268" y="3404785"/>
                </a:cubicBezTo>
                <a:close/>
                <a:moveTo>
                  <a:pt x="3351394" y="3384448"/>
                </a:moveTo>
                <a:cubicBezTo>
                  <a:pt x="3368680" y="3384683"/>
                  <a:pt x="3385887" y="3391879"/>
                  <a:pt x="3399653" y="3405958"/>
                </a:cubicBezTo>
                <a:cubicBezTo>
                  <a:pt x="3427187" y="3434116"/>
                  <a:pt x="3426560" y="3475415"/>
                  <a:pt x="3398403" y="3502949"/>
                </a:cubicBezTo>
                <a:cubicBezTo>
                  <a:pt x="3370244" y="3530481"/>
                  <a:pt x="3328945" y="3529856"/>
                  <a:pt x="3301411" y="3501697"/>
                </a:cubicBezTo>
                <a:cubicBezTo>
                  <a:pt x="3273879" y="3473538"/>
                  <a:pt x="3274505" y="3432239"/>
                  <a:pt x="3302664" y="3404707"/>
                </a:cubicBezTo>
                <a:cubicBezTo>
                  <a:pt x="3316744" y="3390941"/>
                  <a:pt x="3334108" y="3384214"/>
                  <a:pt x="3351394" y="3384448"/>
                </a:cubicBezTo>
                <a:close/>
                <a:moveTo>
                  <a:pt x="3131601" y="3362469"/>
                </a:moveTo>
                <a:cubicBezTo>
                  <a:pt x="3146854" y="3363095"/>
                  <a:pt x="3161871" y="3370291"/>
                  <a:pt x="3176263" y="3384058"/>
                </a:cubicBezTo>
                <a:cubicBezTo>
                  <a:pt x="3205674" y="3411590"/>
                  <a:pt x="3205047" y="3452263"/>
                  <a:pt x="3175638" y="3480422"/>
                </a:cubicBezTo>
                <a:cubicBezTo>
                  <a:pt x="3146854" y="3507954"/>
                  <a:pt x="3105555" y="3506704"/>
                  <a:pt x="3079274" y="3476667"/>
                </a:cubicBezTo>
                <a:cubicBezTo>
                  <a:pt x="3052367" y="3447883"/>
                  <a:pt x="3054869" y="3405332"/>
                  <a:pt x="3085531" y="3380303"/>
                </a:cubicBezTo>
                <a:cubicBezTo>
                  <a:pt x="3100862" y="3367789"/>
                  <a:pt x="3116349" y="3361844"/>
                  <a:pt x="3131601" y="3362469"/>
                </a:cubicBezTo>
                <a:close/>
                <a:moveTo>
                  <a:pt x="2908916" y="3341742"/>
                </a:moveTo>
                <a:cubicBezTo>
                  <a:pt x="2926123" y="3342290"/>
                  <a:pt x="2943175" y="3350268"/>
                  <a:pt x="2956628" y="3365286"/>
                </a:cubicBezTo>
                <a:cubicBezTo>
                  <a:pt x="2981032" y="3392818"/>
                  <a:pt x="2980407" y="3429737"/>
                  <a:pt x="2954125" y="3456643"/>
                </a:cubicBezTo>
                <a:cubicBezTo>
                  <a:pt x="2925341" y="3484802"/>
                  <a:pt x="2884043" y="3484177"/>
                  <a:pt x="2857761" y="3453515"/>
                </a:cubicBezTo>
                <a:cubicBezTo>
                  <a:pt x="2831480" y="3422854"/>
                  <a:pt x="2832732" y="3391566"/>
                  <a:pt x="2860264" y="3362782"/>
                </a:cubicBezTo>
                <a:cubicBezTo>
                  <a:pt x="2874344" y="3348077"/>
                  <a:pt x="2891708" y="3341194"/>
                  <a:pt x="2908916" y="3341742"/>
                </a:cubicBezTo>
                <a:close/>
                <a:moveTo>
                  <a:pt x="2689828" y="3320467"/>
                </a:moveTo>
                <a:cubicBezTo>
                  <a:pt x="2705080" y="3321484"/>
                  <a:pt x="2719785" y="3329305"/>
                  <a:pt x="2733238" y="3344010"/>
                </a:cubicBezTo>
                <a:cubicBezTo>
                  <a:pt x="2760771" y="3374046"/>
                  <a:pt x="2757017" y="3405332"/>
                  <a:pt x="2730735" y="3434742"/>
                </a:cubicBezTo>
                <a:cubicBezTo>
                  <a:pt x="2700074" y="3459773"/>
                  <a:pt x="2669413" y="3461023"/>
                  <a:pt x="2640003" y="3433491"/>
                </a:cubicBezTo>
                <a:cubicBezTo>
                  <a:pt x="2611219" y="3406584"/>
                  <a:pt x="2612471" y="3362156"/>
                  <a:pt x="2643133" y="3337752"/>
                </a:cubicBezTo>
                <a:cubicBezTo>
                  <a:pt x="2658776" y="3325238"/>
                  <a:pt x="2674576" y="3319450"/>
                  <a:pt x="2689828" y="3320467"/>
                </a:cubicBezTo>
                <a:close/>
                <a:moveTo>
                  <a:pt x="2474495" y="3310690"/>
                </a:moveTo>
                <a:cubicBezTo>
                  <a:pt x="2489825" y="3310534"/>
                  <a:pt x="2505156" y="3317417"/>
                  <a:pt x="2519235" y="3331495"/>
                </a:cubicBezTo>
                <a:cubicBezTo>
                  <a:pt x="2548019" y="3359654"/>
                  <a:pt x="2548019" y="3392192"/>
                  <a:pt x="2519861" y="3420977"/>
                </a:cubicBezTo>
                <a:cubicBezTo>
                  <a:pt x="2491703" y="3449761"/>
                  <a:pt x="2459789" y="3447256"/>
                  <a:pt x="2429128" y="3422227"/>
                </a:cubicBezTo>
                <a:cubicBezTo>
                  <a:pt x="2404099" y="3391566"/>
                  <a:pt x="2400971" y="3360279"/>
                  <a:pt x="2429755" y="3332120"/>
                </a:cubicBezTo>
                <a:cubicBezTo>
                  <a:pt x="2443834" y="3318042"/>
                  <a:pt x="2459164" y="3310846"/>
                  <a:pt x="2474495" y="3310690"/>
                </a:cubicBezTo>
                <a:close/>
                <a:moveTo>
                  <a:pt x="2252122" y="3299739"/>
                </a:moveTo>
                <a:cubicBezTo>
                  <a:pt x="2267531" y="3299270"/>
                  <a:pt x="2283018" y="3302086"/>
                  <a:pt x="2293342" y="3308343"/>
                </a:cubicBezTo>
                <a:cubicBezTo>
                  <a:pt x="2326506" y="3328367"/>
                  <a:pt x="2322751" y="3365286"/>
                  <a:pt x="2300225" y="3397198"/>
                </a:cubicBezTo>
                <a:cubicBezTo>
                  <a:pt x="2270190" y="3422227"/>
                  <a:pt x="2238277" y="3426609"/>
                  <a:pt x="2209493" y="3398450"/>
                </a:cubicBezTo>
                <a:cubicBezTo>
                  <a:pt x="2180709" y="3370291"/>
                  <a:pt x="2178831" y="3332120"/>
                  <a:pt x="2211370" y="3310845"/>
                </a:cubicBezTo>
                <a:cubicBezTo>
                  <a:pt x="2221382" y="3303962"/>
                  <a:pt x="2236713" y="3300208"/>
                  <a:pt x="2252122" y="3299739"/>
                </a:cubicBezTo>
                <a:close/>
                <a:moveTo>
                  <a:pt x="2023804" y="3275804"/>
                </a:moveTo>
                <a:cubicBezTo>
                  <a:pt x="2040543" y="3273302"/>
                  <a:pt x="2064947" y="3278308"/>
                  <a:pt x="2086848" y="3297706"/>
                </a:cubicBezTo>
                <a:cubicBezTo>
                  <a:pt x="2084971" y="3313975"/>
                  <a:pt x="2091228" y="3347139"/>
                  <a:pt x="2078714" y="3368414"/>
                </a:cubicBezTo>
                <a:cubicBezTo>
                  <a:pt x="2058690" y="3401578"/>
                  <a:pt x="2021771" y="3400952"/>
                  <a:pt x="1991109" y="3377174"/>
                </a:cubicBezTo>
                <a:cubicBezTo>
                  <a:pt x="1982975" y="3370918"/>
                  <a:pt x="1977969" y="3354647"/>
                  <a:pt x="1979845" y="3344635"/>
                </a:cubicBezTo>
                <a:cubicBezTo>
                  <a:pt x="1982349" y="3328367"/>
                  <a:pt x="2051180" y="3354022"/>
                  <a:pt x="2006753" y="3298956"/>
                </a:cubicBezTo>
                <a:cubicBezTo>
                  <a:pt x="1997993" y="3288319"/>
                  <a:pt x="2007066" y="3278307"/>
                  <a:pt x="2023804" y="3275804"/>
                </a:cubicBezTo>
                <a:close/>
                <a:moveTo>
                  <a:pt x="1795878" y="3254529"/>
                </a:moveTo>
                <a:cubicBezTo>
                  <a:pt x="1809645" y="3255780"/>
                  <a:pt x="1824662" y="3255155"/>
                  <a:pt x="1837802" y="3258909"/>
                </a:cubicBezTo>
                <a:cubicBezTo>
                  <a:pt x="1840932" y="3259535"/>
                  <a:pt x="1840305" y="3273927"/>
                  <a:pt x="1842809" y="3292699"/>
                </a:cubicBezTo>
                <a:cubicBezTo>
                  <a:pt x="1822785" y="3286441"/>
                  <a:pt x="1809645" y="3284564"/>
                  <a:pt x="1800258" y="3278307"/>
                </a:cubicBezTo>
                <a:cubicBezTo>
                  <a:pt x="1795253" y="3275179"/>
                  <a:pt x="1797129" y="3262664"/>
                  <a:pt x="1795878" y="3254529"/>
                </a:cubicBezTo>
                <a:close/>
                <a:moveTo>
                  <a:pt x="1610052" y="3245212"/>
                </a:moveTo>
                <a:cubicBezTo>
                  <a:pt x="1616720" y="3245965"/>
                  <a:pt x="1622860" y="3247646"/>
                  <a:pt x="1628179" y="3250775"/>
                </a:cubicBezTo>
                <a:cubicBezTo>
                  <a:pt x="1642571" y="3258909"/>
                  <a:pt x="1638816" y="3298956"/>
                  <a:pt x="1646326" y="3345262"/>
                </a:cubicBezTo>
                <a:cubicBezTo>
                  <a:pt x="1600647" y="3337752"/>
                  <a:pt x="1564979" y="3341507"/>
                  <a:pt x="1548709" y="3325864"/>
                </a:cubicBezTo>
                <a:cubicBezTo>
                  <a:pt x="1535569" y="3312723"/>
                  <a:pt x="1544329" y="3275804"/>
                  <a:pt x="1543704" y="3249523"/>
                </a:cubicBezTo>
                <a:cubicBezTo>
                  <a:pt x="1565292" y="3249054"/>
                  <a:pt x="1590048" y="3242953"/>
                  <a:pt x="1610052" y="3245212"/>
                </a:cubicBezTo>
                <a:close/>
                <a:moveTo>
                  <a:pt x="1316559" y="3237633"/>
                </a:moveTo>
                <a:cubicBezTo>
                  <a:pt x="1345970" y="3239511"/>
                  <a:pt x="1377257" y="3242640"/>
                  <a:pt x="1402912" y="3255780"/>
                </a:cubicBezTo>
                <a:cubicBezTo>
                  <a:pt x="1411047" y="3260160"/>
                  <a:pt x="1402912" y="3295828"/>
                  <a:pt x="1401661" y="3318355"/>
                </a:cubicBezTo>
                <a:cubicBezTo>
                  <a:pt x="1379760" y="3323987"/>
                  <a:pt x="1364742" y="3329618"/>
                  <a:pt x="1350350" y="3330244"/>
                </a:cubicBezTo>
                <a:cubicBezTo>
                  <a:pt x="1346596" y="3330244"/>
                  <a:pt x="1336584" y="3313975"/>
                  <a:pt x="1338461" y="3308343"/>
                </a:cubicBezTo>
                <a:cubicBezTo>
                  <a:pt x="1348473" y="3275804"/>
                  <a:pt x="1347221" y="3263289"/>
                  <a:pt x="1314057" y="3290196"/>
                </a:cubicBezTo>
                <a:cubicBezTo>
                  <a:pt x="1313432" y="3290821"/>
                  <a:pt x="1300290" y="3280811"/>
                  <a:pt x="1300917" y="3277681"/>
                </a:cubicBezTo>
                <a:cubicBezTo>
                  <a:pt x="1304672" y="3263289"/>
                  <a:pt x="1312179" y="3237633"/>
                  <a:pt x="1316559" y="3237633"/>
                </a:cubicBezTo>
                <a:close/>
                <a:moveTo>
                  <a:pt x="1146984" y="3220583"/>
                </a:moveTo>
                <a:cubicBezTo>
                  <a:pt x="1159968" y="3221052"/>
                  <a:pt x="1172327" y="3224181"/>
                  <a:pt x="1178271" y="3230125"/>
                </a:cubicBezTo>
                <a:cubicBezTo>
                  <a:pt x="1192663" y="3244517"/>
                  <a:pt x="1190161" y="3275804"/>
                  <a:pt x="1195166" y="3299581"/>
                </a:cubicBezTo>
                <a:cubicBezTo>
                  <a:pt x="1188909" y="3305840"/>
                  <a:pt x="1183277" y="3311471"/>
                  <a:pt x="1177019" y="3317103"/>
                </a:cubicBezTo>
                <a:cubicBezTo>
                  <a:pt x="1153242" y="3311471"/>
                  <a:pt x="1124458" y="3312098"/>
                  <a:pt x="1106936" y="3298331"/>
                </a:cubicBezTo>
                <a:cubicBezTo>
                  <a:pt x="1080655" y="3277681"/>
                  <a:pt x="1084410" y="3243265"/>
                  <a:pt x="1111943" y="3226996"/>
                </a:cubicBezTo>
                <a:cubicBezTo>
                  <a:pt x="1120391" y="3222304"/>
                  <a:pt x="1134000" y="3220114"/>
                  <a:pt x="1146984" y="3220583"/>
                </a:cubicBezTo>
                <a:close/>
                <a:moveTo>
                  <a:pt x="3818979" y="3207286"/>
                </a:moveTo>
                <a:cubicBezTo>
                  <a:pt x="3836108" y="3208068"/>
                  <a:pt x="3853003" y="3215733"/>
                  <a:pt x="3866457" y="3230125"/>
                </a:cubicBezTo>
                <a:lnTo>
                  <a:pt x="3879597" y="3251499"/>
                </a:lnTo>
                <a:lnTo>
                  <a:pt x="3879597" y="3300421"/>
                </a:lnTo>
                <a:lnTo>
                  <a:pt x="3878600" y="3304393"/>
                </a:lnTo>
                <a:cubicBezTo>
                  <a:pt x="3874786" y="3312411"/>
                  <a:pt x="3869272" y="3319920"/>
                  <a:pt x="3862076" y="3326490"/>
                </a:cubicBezTo>
                <a:cubicBezTo>
                  <a:pt x="3833292" y="3352771"/>
                  <a:pt x="3792620" y="3350892"/>
                  <a:pt x="3765711" y="3322108"/>
                </a:cubicBezTo>
                <a:cubicBezTo>
                  <a:pt x="3739431" y="3293324"/>
                  <a:pt x="3741309" y="3252652"/>
                  <a:pt x="3770093" y="3225745"/>
                </a:cubicBezTo>
                <a:cubicBezTo>
                  <a:pt x="3784485" y="3212605"/>
                  <a:pt x="3801849" y="3206504"/>
                  <a:pt x="3818979" y="3207286"/>
                </a:cubicBezTo>
                <a:close/>
                <a:moveTo>
                  <a:pt x="921639" y="3189374"/>
                </a:moveTo>
                <a:cubicBezTo>
                  <a:pt x="934858" y="3189139"/>
                  <a:pt x="948312" y="3196022"/>
                  <a:pt x="958011" y="3210101"/>
                </a:cubicBezTo>
                <a:cubicBezTo>
                  <a:pt x="969899" y="3226996"/>
                  <a:pt x="966145" y="3254529"/>
                  <a:pt x="971776" y="3293324"/>
                </a:cubicBezTo>
                <a:cubicBezTo>
                  <a:pt x="932980" y="3287067"/>
                  <a:pt x="901693" y="3290821"/>
                  <a:pt x="890430" y="3277681"/>
                </a:cubicBezTo>
                <a:cubicBezTo>
                  <a:pt x="878541" y="3263915"/>
                  <a:pt x="876664" y="3227621"/>
                  <a:pt x="886676" y="3211353"/>
                </a:cubicBezTo>
                <a:cubicBezTo>
                  <a:pt x="895436" y="3196961"/>
                  <a:pt x="908420" y="3189609"/>
                  <a:pt x="921639" y="3189374"/>
                </a:cubicBezTo>
                <a:close/>
                <a:moveTo>
                  <a:pt x="3595668" y="3185150"/>
                </a:moveTo>
                <a:cubicBezTo>
                  <a:pt x="3612876" y="3185385"/>
                  <a:pt x="3629927" y="3192894"/>
                  <a:pt x="3643693" y="3207599"/>
                </a:cubicBezTo>
                <a:cubicBezTo>
                  <a:pt x="3670599" y="3237008"/>
                  <a:pt x="3669347" y="3278307"/>
                  <a:pt x="3638687" y="3303963"/>
                </a:cubicBezTo>
                <a:cubicBezTo>
                  <a:pt x="3608651" y="3330244"/>
                  <a:pt x="3577365" y="3329618"/>
                  <a:pt x="3547953" y="3302711"/>
                </a:cubicBezTo>
                <a:cubicBezTo>
                  <a:pt x="3518544" y="3275804"/>
                  <a:pt x="3518544" y="3234505"/>
                  <a:pt x="3546703" y="3206347"/>
                </a:cubicBezTo>
                <a:cubicBezTo>
                  <a:pt x="3561095" y="3191955"/>
                  <a:pt x="3578460" y="3184915"/>
                  <a:pt x="3595668" y="3185150"/>
                </a:cubicBezTo>
                <a:close/>
                <a:moveTo>
                  <a:pt x="3374233" y="3163484"/>
                </a:moveTo>
                <a:cubicBezTo>
                  <a:pt x="3389329" y="3163640"/>
                  <a:pt x="3404347" y="3170367"/>
                  <a:pt x="3419052" y="3183820"/>
                </a:cubicBezTo>
                <a:cubicBezTo>
                  <a:pt x="3448461" y="3210727"/>
                  <a:pt x="3448461" y="3251400"/>
                  <a:pt x="3420303" y="3279559"/>
                </a:cubicBezTo>
                <a:cubicBezTo>
                  <a:pt x="3391519" y="3307718"/>
                  <a:pt x="3351472" y="3307091"/>
                  <a:pt x="3324565" y="3278307"/>
                </a:cubicBezTo>
                <a:cubicBezTo>
                  <a:pt x="3297031" y="3249523"/>
                  <a:pt x="3298284" y="3208849"/>
                  <a:pt x="3328945" y="3182569"/>
                </a:cubicBezTo>
                <a:cubicBezTo>
                  <a:pt x="3343963" y="3169741"/>
                  <a:pt x="3359137" y="3163327"/>
                  <a:pt x="3374233" y="3163484"/>
                </a:cubicBezTo>
                <a:close/>
                <a:moveTo>
                  <a:pt x="3152955" y="3142130"/>
                </a:moveTo>
                <a:cubicBezTo>
                  <a:pt x="3170163" y="3142678"/>
                  <a:pt x="3187214" y="3150656"/>
                  <a:pt x="3200667" y="3165673"/>
                </a:cubicBezTo>
                <a:cubicBezTo>
                  <a:pt x="3225071" y="3193207"/>
                  <a:pt x="3223819" y="3230125"/>
                  <a:pt x="3197539" y="3256407"/>
                </a:cubicBezTo>
                <a:cubicBezTo>
                  <a:pt x="3169381" y="3285191"/>
                  <a:pt x="3127455" y="3284564"/>
                  <a:pt x="3101175" y="3253903"/>
                </a:cubicBezTo>
                <a:cubicBezTo>
                  <a:pt x="3075519" y="3223241"/>
                  <a:pt x="3076771" y="3191954"/>
                  <a:pt x="3104303" y="3163170"/>
                </a:cubicBezTo>
                <a:cubicBezTo>
                  <a:pt x="3118383" y="3148466"/>
                  <a:pt x="3135747" y="3141583"/>
                  <a:pt x="3152955" y="3142130"/>
                </a:cubicBezTo>
                <a:close/>
                <a:moveTo>
                  <a:pt x="2332764" y="3135638"/>
                </a:moveTo>
                <a:cubicBezTo>
                  <a:pt x="2328384" y="3148778"/>
                  <a:pt x="2327758" y="3165673"/>
                  <a:pt x="2319624" y="3175060"/>
                </a:cubicBezTo>
                <a:cubicBezTo>
                  <a:pt x="2310237" y="3184447"/>
                  <a:pt x="2293342" y="3185697"/>
                  <a:pt x="2280202" y="3190704"/>
                </a:cubicBezTo>
                <a:cubicBezTo>
                  <a:pt x="2284582" y="3177562"/>
                  <a:pt x="2288962" y="3163796"/>
                  <a:pt x="2293342" y="3150030"/>
                </a:cubicBezTo>
                <a:cubicBezTo>
                  <a:pt x="2308986" y="3143773"/>
                  <a:pt x="2320876" y="3140018"/>
                  <a:pt x="2332764" y="3135638"/>
                </a:cubicBezTo>
                <a:close/>
                <a:moveTo>
                  <a:pt x="85727" y="3129381"/>
                </a:moveTo>
                <a:cubicBezTo>
                  <a:pt x="73838" y="3158790"/>
                  <a:pt x="69458" y="3185697"/>
                  <a:pt x="60698" y="3186949"/>
                </a:cubicBezTo>
                <a:cubicBezTo>
                  <a:pt x="41299" y="3190077"/>
                  <a:pt x="20024" y="3180065"/>
                  <a:pt x="0" y="3175685"/>
                </a:cubicBezTo>
                <a:cubicBezTo>
                  <a:pt x="3755" y="3166300"/>
                  <a:pt x="5632" y="3151281"/>
                  <a:pt x="11890" y="3148778"/>
                </a:cubicBezTo>
                <a:cubicBezTo>
                  <a:pt x="31287" y="3140644"/>
                  <a:pt x="52563" y="3137516"/>
                  <a:pt x="85727" y="3129381"/>
                </a:cubicBezTo>
                <a:close/>
                <a:moveTo>
                  <a:pt x="2929331" y="3120777"/>
                </a:moveTo>
                <a:cubicBezTo>
                  <a:pt x="2946460" y="3120933"/>
                  <a:pt x="2963512" y="3128442"/>
                  <a:pt x="2976652" y="3143146"/>
                </a:cubicBezTo>
                <a:cubicBezTo>
                  <a:pt x="3003559" y="3172557"/>
                  <a:pt x="3001681" y="3203219"/>
                  <a:pt x="2979780" y="3228248"/>
                </a:cubicBezTo>
                <a:cubicBezTo>
                  <a:pt x="2948493" y="3261412"/>
                  <a:pt x="2907195" y="3261412"/>
                  <a:pt x="2880913" y="3232003"/>
                </a:cubicBezTo>
                <a:cubicBezTo>
                  <a:pt x="2854633" y="3202592"/>
                  <a:pt x="2855259" y="3171930"/>
                  <a:pt x="2881540" y="3142521"/>
                </a:cubicBezTo>
                <a:cubicBezTo>
                  <a:pt x="2894994" y="3127817"/>
                  <a:pt x="2912201" y="3120621"/>
                  <a:pt x="2929331" y="3120777"/>
                </a:cubicBezTo>
                <a:close/>
                <a:moveTo>
                  <a:pt x="2548644" y="3117492"/>
                </a:moveTo>
                <a:cubicBezTo>
                  <a:pt x="2546768" y="3144398"/>
                  <a:pt x="2554276" y="3176937"/>
                  <a:pt x="2541761" y="3195709"/>
                </a:cubicBezTo>
                <a:cubicBezTo>
                  <a:pt x="2519861" y="3228873"/>
                  <a:pt x="2484193" y="3224493"/>
                  <a:pt x="2440392" y="3191954"/>
                </a:cubicBezTo>
                <a:cubicBezTo>
                  <a:pt x="2441017" y="3174435"/>
                  <a:pt x="2436012" y="3128129"/>
                  <a:pt x="2443520" y="3125626"/>
                </a:cubicBezTo>
                <a:cubicBezTo>
                  <a:pt x="2476685" y="3115614"/>
                  <a:pt x="2513603" y="3118744"/>
                  <a:pt x="2548644" y="3117492"/>
                </a:cubicBezTo>
                <a:close/>
                <a:moveTo>
                  <a:pt x="2705237" y="3099893"/>
                </a:moveTo>
                <a:cubicBezTo>
                  <a:pt x="2720255" y="3099659"/>
                  <a:pt x="2735742" y="3105916"/>
                  <a:pt x="2751385" y="3117492"/>
                </a:cubicBezTo>
                <a:cubicBezTo>
                  <a:pt x="2777666" y="3146276"/>
                  <a:pt x="2781421" y="3176937"/>
                  <a:pt x="2756391" y="3207599"/>
                </a:cubicBezTo>
                <a:cubicBezTo>
                  <a:pt x="2731987" y="3237633"/>
                  <a:pt x="2688185" y="3238885"/>
                  <a:pt x="2661905" y="3210101"/>
                </a:cubicBezTo>
                <a:cubicBezTo>
                  <a:pt x="2634998" y="3181317"/>
                  <a:pt x="2634371" y="3149404"/>
                  <a:pt x="2661905" y="3121246"/>
                </a:cubicBezTo>
                <a:cubicBezTo>
                  <a:pt x="2675671" y="3106854"/>
                  <a:pt x="2690219" y="3100128"/>
                  <a:pt x="2705237" y="3099893"/>
                </a:cubicBezTo>
                <a:close/>
                <a:moveTo>
                  <a:pt x="2051181" y="3048582"/>
                </a:moveTo>
                <a:cubicBezTo>
                  <a:pt x="2068389" y="3048504"/>
                  <a:pt x="2086535" y="3054918"/>
                  <a:pt x="2098111" y="3066806"/>
                </a:cubicBezTo>
                <a:cubicBezTo>
                  <a:pt x="2120638" y="3090585"/>
                  <a:pt x="2121890" y="3140644"/>
                  <a:pt x="2093106" y="3155036"/>
                </a:cubicBezTo>
                <a:cubicBezTo>
                  <a:pt x="2069327" y="3166925"/>
                  <a:pt x="2038665" y="3163796"/>
                  <a:pt x="1992361" y="3170055"/>
                </a:cubicBezTo>
                <a:cubicBezTo>
                  <a:pt x="1999869" y="3123124"/>
                  <a:pt x="1997367" y="3092462"/>
                  <a:pt x="2009881" y="3069309"/>
                </a:cubicBezTo>
                <a:cubicBezTo>
                  <a:pt x="2017703" y="3055230"/>
                  <a:pt x="2033973" y="3048660"/>
                  <a:pt x="2051181" y="3048582"/>
                </a:cubicBezTo>
                <a:close/>
                <a:moveTo>
                  <a:pt x="1823802" y="3037710"/>
                </a:moveTo>
                <a:cubicBezTo>
                  <a:pt x="1838585" y="3038023"/>
                  <a:pt x="1852508" y="3044906"/>
                  <a:pt x="1862206" y="3059298"/>
                </a:cubicBezTo>
                <a:cubicBezTo>
                  <a:pt x="1876598" y="3079948"/>
                  <a:pt x="1872218" y="3113112"/>
                  <a:pt x="1879101" y="3161293"/>
                </a:cubicBezTo>
                <a:cubicBezTo>
                  <a:pt x="1830920" y="3151281"/>
                  <a:pt x="1797756" y="3153158"/>
                  <a:pt x="1778357" y="3137516"/>
                </a:cubicBezTo>
                <a:cubicBezTo>
                  <a:pt x="1751450" y="3116240"/>
                  <a:pt x="1753953" y="3079948"/>
                  <a:pt x="1780234" y="3055544"/>
                </a:cubicBezTo>
                <a:cubicBezTo>
                  <a:pt x="1793375" y="3043654"/>
                  <a:pt x="1809019" y="3037397"/>
                  <a:pt x="1823802" y="3037710"/>
                </a:cubicBezTo>
                <a:close/>
                <a:moveTo>
                  <a:pt x="1597801" y="3023258"/>
                </a:moveTo>
                <a:cubicBezTo>
                  <a:pt x="1612262" y="3025547"/>
                  <a:pt x="1630682" y="3036458"/>
                  <a:pt x="1643823" y="3044906"/>
                </a:cubicBezTo>
                <a:cubicBezTo>
                  <a:pt x="1649455" y="3048659"/>
                  <a:pt x="1642571" y="3071186"/>
                  <a:pt x="1642571" y="3074316"/>
                </a:cubicBezTo>
                <a:cubicBezTo>
                  <a:pt x="1625051" y="3101848"/>
                  <a:pt x="1571236" y="3081198"/>
                  <a:pt x="1595640" y="3129381"/>
                </a:cubicBezTo>
                <a:cubicBezTo>
                  <a:pt x="1590635" y="3129381"/>
                  <a:pt x="1583751" y="3131884"/>
                  <a:pt x="1581875" y="3129381"/>
                </a:cubicBezTo>
                <a:cubicBezTo>
                  <a:pt x="1567483" y="3113112"/>
                  <a:pt x="1542452" y="3094965"/>
                  <a:pt x="1544329" y="3079321"/>
                </a:cubicBezTo>
                <a:cubicBezTo>
                  <a:pt x="1546832" y="3058671"/>
                  <a:pt x="1566231" y="3032390"/>
                  <a:pt x="1585003" y="3024255"/>
                </a:cubicBezTo>
                <a:cubicBezTo>
                  <a:pt x="1588601" y="3022691"/>
                  <a:pt x="1592981" y="3022496"/>
                  <a:pt x="1597801" y="3023258"/>
                </a:cubicBezTo>
                <a:close/>
                <a:moveTo>
                  <a:pt x="1356608" y="2997975"/>
                </a:moveTo>
                <a:cubicBezTo>
                  <a:pt x="1376632" y="3004233"/>
                  <a:pt x="1406041" y="3004858"/>
                  <a:pt x="1414176" y="3018625"/>
                </a:cubicBezTo>
                <a:cubicBezTo>
                  <a:pt x="1424813" y="3036771"/>
                  <a:pt x="1418556" y="3064304"/>
                  <a:pt x="1419181" y="3088082"/>
                </a:cubicBezTo>
                <a:cubicBezTo>
                  <a:pt x="1406041" y="3085578"/>
                  <a:pt x="1387269" y="3087456"/>
                  <a:pt x="1381012" y="3079948"/>
                </a:cubicBezTo>
                <a:cubicBezTo>
                  <a:pt x="1365368" y="3059924"/>
                  <a:pt x="1355356" y="3034894"/>
                  <a:pt x="1343466" y="3012367"/>
                </a:cubicBezTo>
                <a:close/>
                <a:moveTo>
                  <a:pt x="3825862" y="2976465"/>
                </a:moveTo>
                <a:cubicBezTo>
                  <a:pt x="3841897" y="2976231"/>
                  <a:pt x="3858010" y="2982332"/>
                  <a:pt x="3871463" y="2994846"/>
                </a:cubicBezTo>
                <a:lnTo>
                  <a:pt x="3879597" y="3005525"/>
                </a:lnTo>
                <a:lnTo>
                  <a:pt x="3879597" y="3082343"/>
                </a:lnTo>
                <a:lnTo>
                  <a:pt x="3873340" y="3091210"/>
                </a:lnTo>
                <a:cubicBezTo>
                  <a:pt x="3843931" y="3118117"/>
                  <a:pt x="3812642" y="3118744"/>
                  <a:pt x="3782608" y="3092462"/>
                </a:cubicBezTo>
                <a:cubicBezTo>
                  <a:pt x="3751946" y="3065556"/>
                  <a:pt x="3751946" y="3024255"/>
                  <a:pt x="3780730" y="2996098"/>
                </a:cubicBezTo>
                <a:cubicBezTo>
                  <a:pt x="3793871" y="2983270"/>
                  <a:pt x="3809828" y="2976700"/>
                  <a:pt x="3825862" y="2976465"/>
                </a:cubicBezTo>
                <a:close/>
                <a:moveTo>
                  <a:pt x="3618507" y="2965906"/>
                </a:moveTo>
                <a:cubicBezTo>
                  <a:pt x="3635559" y="2966375"/>
                  <a:pt x="3652454" y="2974197"/>
                  <a:pt x="3665594" y="2989214"/>
                </a:cubicBezTo>
                <a:cubicBezTo>
                  <a:pt x="3691874" y="3019250"/>
                  <a:pt x="3688746" y="3049911"/>
                  <a:pt x="3667471" y="3074941"/>
                </a:cubicBezTo>
                <a:cubicBezTo>
                  <a:pt x="3634933" y="3107480"/>
                  <a:pt x="3593634" y="3106854"/>
                  <a:pt x="3567353" y="3076193"/>
                </a:cubicBezTo>
                <a:cubicBezTo>
                  <a:pt x="3541696" y="3046157"/>
                  <a:pt x="3542948" y="3014870"/>
                  <a:pt x="3570480" y="2986711"/>
                </a:cubicBezTo>
                <a:cubicBezTo>
                  <a:pt x="3584247" y="2972319"/>
                  <a:pt x="3601455" y="2965436"/>
                  <a:pt x="3618507" y="2965906"/>
                </a:cubicBezTo>
                <a:close/>
                <a:moveTo>
                  <a:pt x="3398950" y="2943536"/>
                </a:moveTo>
                <a:cubicBezTo>
                  <a:pt x="3416079" y="2944318"/>
                  <a:pt x="3432818" y="2952296"/>
                  <a:pt x="3445332" y="2967314"/>
                </a:cubicBezTo>
                <a:cubicBezTo>
                  <a:pt x="3470363" y="2997975"/>
                  <a:pt x="3466608" y="3028637"/>
                  <a:pt x="3440952" y="3057421"/>
                </a:cubicBezTo>
                <a:cubicBezTo>
                  <a:pt x="3410917" y="3082450"/>
                  <a:pt x="3380256" y="3084328"/>
                  <a:pt x="3350845" y="3058046"/>
                </a:cubicBezTo>
                <a:cubicBezTo>
                  <a:pt x="3320811" y="3031765"/>
                  <a:pt x="3320811" y="2990466"/>
                  <a:pt x="3350220" y="2962934"/>
                </a:cubicBezTo>
                <a:cubicBezTo>
                  <a:pt x="3364300" y="2949167"/>
                  <a:pt x="3381820" y="2942753"/>
                  <a:pt x="3398950" y="2943536"/>
                </a:cubicBezTo>
                <a:close/>
                <a:moveTo>
                  <a:pt x="3172744" y="2921322"/>
                </a:moveTo>
                <a:cubicBezTo>
                  <a:pt x="3187996" y="2921166"/>
                  <a:pt x="3203170" y="2927892"/>
                  <a:pt x="3217562" y="2941658"/>
                </a:cubicBezTo>
                <a:cubicBezTo>
                  <a:pt x="3246973" y="2969191"/>
                  <a:pt x="3245721" y="3001103"/>
                  <a:pt x="3222569" y="3031765"/>
                </a:cubicBezTo>
                <a:cubicBezTo>
                  <a:pt x="3193158" y="3059298"/>
                  <a:pt x="3162498" y="3063051"/>
                  <a:pt x="3131210" y="3038022"/>
                </a:cubicBezTo>
                <a:cubicBezTo>
                  <a:pt x="3100549" y="3012993"/>
                  <a:pt x="3098673" y="2969191"/>
                  <a:pt x="3127455" y="2942285"/>
                </a:cubicBezTo>
                <a:cubicBezTo>
                  <a:pt x="3142161" y="2928518"/>
                  <a:pt x="3157491" y="2921478"/>
                  <a:pt x="3172744" y="2921322"/>
                </a:cubicBezTo>
                <a:close/>
                <a:moveTo>
                  <a:pt x="2957254" y="2900437"/>
                </a:moveTo>
                <a:cubicBezTo>
                  <a:pt x="2972428" y="2901611"/>
                  <a:pt x="2986977" y="2909433"/>
                  <a:pt x="2999804" y="2924138"/>
                </a:cubicBezTo>
                <a:cubicBezTo>
                  <a:pt x="3026085" y="2954172"/>
                  <a:pt x="3021705" y="2984834"/>
                  <a:pt x="2995424" y="3014245"/>
                </a:cubicBezTo>
                <a:cubicBezTo>
                  <a:pt x="2964763" y="3037397"/>
                  <a:pt x="2934728" y="3038647"/>
                  <a:pt x="2905943" y="3011115"/>
                </a:cubicBezTo>
                <a:cubicBezTo>
                  <a:pt x="2877785" y="2984209"/>
                  <a:pt x="2880288" y="2939780"/>
                  <a:pt x="2910949" y="2916628"/>
                </a:cubicBezTo>
                <a:cubicBezTo>
                  <a:pt x="2926280" y="2904739"/>
                  <a:pt x="2942080" y="2899264"/>
                  <a:pt x="2957254" y="2900437"/>
                </a:cubicBezTo>
                <a:close/>
                <a:moveTo>
                  <a:pt x="2728389" y="2878849"/>
                </a:moveTo>
                <a:cubicBezTo>
                  <a:pt x="2743563" y="2878458"/>
                  <a:pt x="2758894" y="2885029"/>
                  <a:pt x="2773286" y="2898482"/>
                </a:cubicBezTo>
                <a:cubicBezTo>
                  <a:pt x="2802070" y="2925388"/>
                  <a:pt x="2799568" y="2957302"/>
                  <a:pt x="2776414" y="2988589"/>
                </a:cubicBezTo>
                <a:cubicBezTo>
                  <a:pt x="2746379" y="3013618"/>
                  <a:pt x="2715093" y="3017373"/>
                  <a:pt x="2686309" y="2989841"/>
                </a:cubicBezTo>
                <a:cubicBezTo>
                  <a:pt x="2658150" y="2962307"/>
                  <a:pt x="2657525" y="2929768"/>
                  <a:pt x="2684431" y="2900984"/>
                </a:cubicBezTo>
                <a:cubicBezTo>
                  <a:pt x="2698197" y="2886592"/>
                  <a:pt x="2713215" y="2879240"/>
                  <a:pt x="2728389" y="2878849"/>
                </a:cubicBezTo>
                <a:close/>
                <a:moveTo>
                  <a:pt x="2248289" y="2873452"/>
                </a:moveTo>
                <a:cubicBezTo>
                  <a:pt x="2275822" y="2873452"/>
                  <a:pt x="2303979" y="2877207"/>
                  <a:pt x="2331513" y="2879710"/>
                </a:cubicBezTo>
                <a:cubicBezTo>
                  <a:pt x="2329011" y="2889096"/>
                  <a:pt x="2327758" y="2905991"/>
                  <a:pt x="2324004" y="2907242"/>
                </a:cubicBezTo>
                <a:cubicBezTo>
                  <a:pt x="2296471" y="2911623"/>
                  <a:pt x="2268313" y="2912248"/>
                  <a:pt x="2222007" y="2916003"/>
                </a:cubicBezTo>
                <a:cubicBezTo>
                  <a:pt x="2237651" y="2889722"/>
                  <a:pt x="2243283" y="2873452"/>
                  <a:pt x="2248289" y="2873452"/>
                </a:cubicBezTo>
                <a:close/>
                <a:moveTo>
                  <a:pt x="2045471" y="2871810"/>
                </a:moveTo>
                <a:cubicBezTo>
                  <a:pt x="2053996" y="2873296"/>
                  <a:pt x="2062131" y="2876581"/>
                  <a:pt x="2065572" y="2880962"/>
                </a:cubicBezTo>
                <a:cubicBezTo>
                  <a:pt x="2080591" y="2901611"/>
                  <a:pt x="2088099" y="2927266"/>
                  <a:pt x="2105621" y="2967314"/>
                </a:cubicBezTo>
                <a:cubicBezTo>
                  <a:pt x="2064947" y="2954799"/>
                  <a:pt x="2037415" y="2952922"/>
                  <a:pt x="2020519" y="2938530"/>
                </a:cubicBezTo>
                <a:cubicBezTo>
                  <a:pt x="2001747" y="2921634"/>
                  <a:pt x="1991109" y="2890974"/>
                  <a:pt x="2023023" y="2873452"/>
                </a:cubicBezTo>
                <a:cubicBezTo>
                  <a:pt x="2028028" y="2870636"/>
                  <a:pt x="2036945" y="2870323"/>
                  <a:pt x="2045471" y="2871810"/>
                </a:cubicBezTo>
                <a:close/>
                <a:moveTo>
                  <a:pt x="1820683" y="2838069"/>
                </a:moveTo>
                <a:cubicBezTo>
                  <a:pt x="1843238" y="2839037"/>
                  <a:pt x="1865178" y="2875642"/>
                  <a:pt x="1890991" y="2861563"/>
                </a:cubicBezTo>
                <a:cubicBezTo>
                  <a:pt x="1892243" y="2879710"/>
                  <a:pt x="1894120" y="2898482"/>
                  <a:pt x="1896623" y="2934150"/>
                </a:cubicBezTo>
                <a:cubicBezTo>
                  <a:pt x="1856574" y="2927893"/>
                  <a:pt x="1824662" y="2931020"/>
                  <a:pt x="1804013" y="2917254"/>
                </a:cubicBezTo>
                <a:cubicBezTo>
                  <a:pt x="1792123" y="2909119"/>
                  <a:pt x="1787743" y="2865943"/>
                  <a:pt x="1797756" y="2852178"/>
                </a:cubicBezTo>
                <a:cubicBezTo>
                  <a:pt x="1805578" y="2841384"/>
                  <a:pt x="1813165" y="2837747"/>
                  <a:pt x="1820683" y="2838069"/>
                </a:cubicBezTo>
                <a:close/>
                <a:moveTo>
                  <a:pt x="1674485" y="2795860"/>
                </a:moveTo>
                <a:cubicBezTo>
                  <a:pt x="1669478" y="2840288"/>
                  <a:pt x="1676362" y="2874704"/>
                  <a:pt x="1661970" y="2888470"/>
                </a:cubicBezTo>
                <a:cubicBezTo>
                  <a:pt x="1646951" y="2902862"/>
                  <a:pt x="1606904" y="2906616"/>
                  <a:pt x="1588132" y="2896604"/>
                </a:cubicBezTo>
                <a:cubicBezTo>
                  <a:pt x="1556844" y="2879710"/>
                  <a:pt x="1554968" y="2840914"/>
                  <a:pt x="1582500" y="2817762"/>
                </a:cubicBezTo>
                <a:cubicBezTo>
                  <a:pt x="1599395" y="2803369"/>
                  <a:pt x="1630682" y="2805247"/>
                  <a:pt x="1674485" y="2795860"/>
                </a:cubicBezTo>
                <a:close/>
                <a:moveTo>
                  <a:pt x="1389147" y="2782720"/>
                </a:moveTo>
                <a:cubicBezTo>
                  <a:pt x="1405416" y="2787100"/>
                  <a:pt x="1431071" y="2787726"/>
                  <a:pt x="1436077" y="2797738"/>
                </a:cubicBezTo>
                <a:cubicBezTo>
                  <a:pt x="1446088" y="2819639"/>
                  <a:pt x="1445463" y="2845921"/>
                  <a:pt x="1449843" y="2874078"/>
                </a:cubicBezTo>
                <a:cubicBezTo>
                  <a:pt x="1420433" y="2879084"/>
                  <a:pt x="1406041" y="2880962"/>
                  <a:pt x="1391649" y="2883464"/>
                </a:cubicBezTo>
                <a:cubicBezTo>
                  <a:pt x="1391024" y="2850300"/>
                  <a:pt x="1389772" y="2816510"/>
                  <a:pt x="1389147" y="2782720"/>
                </a:cubicBezTo>
                <a:close/>
                <a:moveTo>
                  <a:pt x="1180071" y="2772786"/>
                </a:moveTo>
                <a:cubicBezTo>
                  <a:pt x="1191725" y="2772552"/>
                  <a:pt x="1202988" y="2773334"/>
                  <a:pt x="1212687" y="2777714"/>
                </a:cubicBezTo>
                <a:cubicBezTo>
                  <a:pt x="1222073" y="2782095"/>
                  <a:pt x="1218945" y="2812130"/>
                  <a:pt x="1222073" y="2830902"/>
                </a:cubicBezTo>
                <a:cubicBezTo>
                  <a:pt x="1202050" y="2830276"/>
                  <a:pt x="1181399" y="2829651"/>
                  <a:pt x="1155745" y="2828399"/>
                </a:cubicBezTo>
                <a:cubicBezTo>
                  <a:pt x="1151365" y="2804622"/>
                  <a:pt x="1148235" y="2788977"/>
                  <a:pt x="1145107" y="2773960"/>
                </a:cubicBezTo>
                <a:cubicBezTo>
                  <a:pt x="1156371" y="2774273"/>
                  <a:pt x="1168416" y="2773021"/>
                  <a:pt x="1180071" y="2772786"/>
                </a:cubicBezTo>
                <a:close/>
                <a:moveTo>
                  <a:pt x="3854020" y="2755657"/>
                </a:moveTo>
                <a:cubicBezTo>
                  <a:pt x="3861568" y="2756204"/>
                  <a:pt x="3868979" y="2758433"/>
                  <a:pt x="3876185" y="2762325"/>
                </a:cubicBezTo>
                <a:lnTo>
                  <a:pt x="3879597" y="2765038"/>
                </a:lnTo>
                <a:lnTo>
                  <a:pt x="3879597" y="2878634"/>
                </a:lnTo>
                <a:lnTo>
                  <a:pt x="3869263" y="2884628"/>
                </a:lnTo>
                <a:cubicBezTo>
                  <a:pt x="3848349" y="2892577"/>
                  <a:pt x="3825940" y="2888471"/>
                  <a:pt x="3803882" y="2867820"/>
                </a:cubicBezTo>
                <a:cubicBezTo>
                  <a:pt x="3775723" y="2840914"/>
                  <a:pt x="3776975" y="2797112"/>
                  <a:pt x="3807637" y="2772708"/>
                </a:cubicBezTo>
                <a:cubicBezTo>
                  <a:pt x="3823281" y="2760194"/>
                  <a:pt x="3838924" y="2754562"/>
                  <a:pt x="3854020" y="2755657"/>
                </a:cubicBezTo>
                <a:close/>
                <a:moveTo>
                  <a:pt x="961765" y="2752684"/>
                </a:moveTo>
                <a:cubicBezTo>
                  <a:pt x="975531" y="2757064"/>
                  <a:pt x="993677" y="2758316"/>
                  <a:pt x="1001812" y="2767076"/>
                </a:cubicBezTo>
                <a:cubicBezTo>
                  <a:pt x="1009947" y="2776463"/>
                  <a:pt x="1008069" y="2794610"/>
                  <a:pt x="1011199" y="2808375"/>
                </a:cubicBezTo>
                <a:cubicBezTo>
                  <a:pt x="998683" y="2802118"/>
                  <a:pt x="986168" y="2796487"/>
                  <a:pt x="971151" y="2788977"/>
                </a:cubicBezTo>
                <a:cubicBezTo>
                  <a:pt x="968023" y="2776463"/>
                  <a:pt x="964893" y="2764573"/>
                  <a:pt x="961765" y="2752684"/>
                </a:cubicBezTo>
                <a:close/>
                <a:moveTo>
                  <a:pt x="3641503" y="2745019"/>
                </a:moveTo>
                <a:cubicBezTo>
                  <a:pt x="3658867" y="2745645"/>
                  <a:pt x="3675919" y="2753623"/>
                  <a:pt x="3688121" y="2768953"/>
                </a:cubicBezTo>
                <a:cubicBezTo>
                  <a:pt x="3712525" y="2800240"/>
                  <a:pt x="3710647" y="2832154"/>
                  <a:pt x="3681237" y="2858435"/>
                </a:cubicBezTo>
                <a:cubicBezTo>
                  <a:pt x="3651827" y="2885342"/>
                  <a:pt x="3620541" y="2880962"/>
                  <a:pt x="3591130" y="2855306"/>
                </a:cubicBezTo>
                <a:cubicBezTo>
                  <a:pt x="3567353" y="2824644"/>
                  <a:pt x="3565475" y="2794610"/>
                  <a:pt x="3593007" y="2765199"/>
                </a:cubicBezTo>
                <a:cubicBezTo>
                  <a:pt x="3606461" y="2751120"/>
                  <a:pt x="3624138" y="2744393"/>
                  <a:pt x="3641503" y="2745019"/>
                </a:cubicBezTo>
                <a:close/>
                <a:moveTo>
                  <a:pt x="722731" y="2737667"/>
                </a:moveTo>
                <a:cubicBezTo>
                  <a:pt x="741503" y="2739544"/>
                  <a:pt x="767159" y="2734537"/>
                  <a:pt x="776545" y="2744550"/>
                </a:cubicBezTo>
                <a:cubicBezTo>
                  <a:pt x="789059" y="2757691"/>
                  <a:pt x="789059" y="2782720"/>
                  <a:pt x="795317" y="2807124"/>
                </a:cubicBezTo>
                <a:cubicBezTo>
                  <a:pt x="777171" y="2809002"/>
                  <a:pt x="766533" y="2812130"/>
                  <a:pt x="765282" y="2809627"/>
                </a:cubicBezTo>
                <a:cubicBezTo>
                  <a:pt x="750263" y="2785848"/>
                  <a:pt x="736498" y="2762071"/>
                  <a:pt x="722731" y="2737667"/>
                </a:cubicBezTo>
                <a:close/>
                <a:moveTo>
                  <a:pt x="3417018" y="2722649"/>
                </a:moveTo>
                <a:cubicBezTo>
                  <a:pt x="3432036" y="2722962"/>
                  <a:pt x="3447210" y="2729845"/>
                  <a:pt x="3462228" y="2742047"/>
                </a:cubicBezTo>
                <a:cubicBezTo>
                  <a:pt x="3487257" y="2772083"/>
                  <a:pt x="3489760" y="2802118"/>
                  <a:pt x="3463479" y="2832154"/>
                </a:cubicBezTo>
                <a:cubicBezTo>
                  <a:pt x="3437824" y="2861563"/>
                  <a:pt x="3394021" y="2861563"/>
                  <a:pt x="3368992" y="2831528"/>
                </a:cubicBezTo>
                <a:cubicBezTo>
                  <a:pt x="3343963" y="2801492"/>
                  <a:pt x="3344588" y="2770206"/>
                  <a:pt x="3372747" y="2742672"/>
                </a:cubicBezTo>
                <a:cubicBezTo>
                  <a:pt x="3387139" y="2728593"/>
                  <a:pt x="3402000" y="2722336"/>
                  <a:pt x="3417018" y="2722649"/>
                </a:cubicBezTo>
                <a:close/>
                <a:moveTo>
                  <a:pt x="3191673" y="2701060"/>
                </a:moveTo>
                <a:cubicBezTo>
                  <a:pt x="3206925" y="2700278"/>
                  <a:pt x="3222568" y="2706379"/>
                  <a:pt x="3237586" y="2719520"/>
                </a:cubicBezTo>
                <a:cubicBezTo>
                  <a:pt x="3268873" y="2746427"/>
                  <a:pt x="3261990" y="2778340"/>
                  <a:pt x="3248850" y="2803995"/>
                </a:cubicBezTo>
                <a:cubicBezTo>
                  <a:pt x="3213182" y="2835908"/>
                  <a:pt x="3181895" y="2840288"/>
                  <a:pt x="3152486" y="2813382"/>
                </a:cubicBezTo>
                <a:cubicBezTo>
                  <a:pt x="3123075" y="2786475"/>
                  <a:pt x="3121825" y="2753311"/>
                  <a:pt x="3148106" y="2723900"/>
                </a:cubicBezTo>
                <a:cubicBezTo>
                  <a:pt x="3161560" y="2709508"/>
                  <a:pt x="3176421" y="2701843"/>
                  <a:pt x="3191673" y="2701060"/>
                </a:cubicBezTo>
                <a:close/>
                <a:moveTo>
                  <a:pt x="2973914" y="2679160"/>
                </a:moveTo>
                <a:cubicBezTo>
                  <a:pt x="2989167" y="2679316"/>
                  <a:pt x="3004498" y="2686356"/>
                  <a:pt x="3018576" y="2700123"/>
                </a:cubicBezTo>
                <a:cubicBezTo>
                  <a:pt x="3047987" y="2728280"/>
                  <a:pt x="3039225" y="2759568"/>
                  <a:pt x="3023583" y="2785848"/>
                </a:cubicBezTo>
                <a:cubicBezTo>
                  <a:pt x="2988541" y="2813382"/>
                  <a:pt x="2956628" y="2816510"/>
                  <a:pt x="2929096" y="2788351"/>
                </a:cubicBezTo>
                <a:cubicBezTo>
                  <a:pt x="2901563" y="2760194"/>
                  <a:pt x="2901563" y="2727030"/>
                  <a:pt x="2929721" y="2699496"/>
                </a:cubicBezTo>
                <a:cubicBezTo>
                  <a:pt x="2943487" y="2685730"/>
                  <a:pt x="2958662" y="2679003"/>
                  <a:pt x="2973914" y="2679160"/>
                </a:cubicBezTo>
                <a:close/>
                <a:moveTo>
                  <a:pt x="2738166" y="2668600"/>
                </a:moveTo>
                <a:cubicBezTo>
                  <a:pt x="2753731" y="2668991"/>
                  <a:pt x="2770470" y="2676344"/>
                  <a:pt x="2785801" y="2688233"/>
                </a:cubicBezTo>
                <a:cubicBezTo>
                  <a:pt x="2808953" y="2719520"/>
                  <a:pt x="2812082" y="2752059"/>
                  <a:pt x="2782673" y="2778340"/>
                </a:cubicBezTo>
                <a:cubicBezTo>
                  <a:pt x="2753887" y="2804622"/>
                  <a:pt x="2715093" y="2805247"/>
                  <a:pt x="2695694" y="2772708"/>
                </a:cubicBezTo>
                <a:cubicBezTo>
                  <a:pt x="2683805" y="2752684"/>
                  <a:pt x="2684431" y="2711385"/>
                  <a:pt x="2697571" y="2690736"/>
                </a:cubicBezTo>
                <a:cubicBezTo>
                  <a:pt x="2708209" y="2674779"/>
                  <a:pt x="2722601" y="2668209"/>
                  <a:pt x="2738166" y="2668600"/>
                </a:cubicBezTo>
                <a:close/>
                <a:moveTo>
                  <a:pt x="2548019" y="2653192"/>
                </a:moveTo>
                <a:cubicBezTo>
                  <a:pt x="2586190" y="2688858"/>
                  <a:pt x="2589945" y="2740169"/>
                  <a:pt x="2560533" y="2753936"/>
                </a:cubicBezTo>
                <a:cubicBezTo>
                  <a:pt x="2537381" y="2765199"/>
                  <a:pt x="2501088" y="2765199"/>
                  <a:pt x="2477936" y="2753936"/>
                </a:cubicBezTo>
                <a:cubicBezTo>
                  <a:pt x="2449152" y="2740169"/>
                  <a:pt x="2449152" y="2683853"/>
                  <a:pt x="2477936" y="2667584"/>
                </a:cubicBezTo>
                <a:cubicBezTo>
                  <a:pt x="2500463" y="2654443"/>
                  <a:pt x="2531749" y="2656320"/>
                  <a:pt x="2548019" y="2653192"/>
                </a:cubicBezTo>
                <a:close/>
                <a:moveTo>
                  <a:pt x="1691379" y="2637548"/>
                </a:moveTo>
                <a:cubicBezTo>
                  <a:pt x="1690127" y="2648812"/>
                  <a:pt x="1689502" y="2660074"/>
                  <a:pt x="1688877" y="2667584"/>
                </a:cubicBezTo>
                <a:cubicBezTo>
                  <a:pt x="1656963" y="2694491"/>
                  <a:pt x="1628804" y="2695741"/>
                  <a:pt x="1603150" y="2670086"/>
                </a:cubicBezTo>
                <a:cubicBezTo>
                  <a:pt x="1597518" y="2664455"/>
                  <a:pt x="1598770" y="2651940"/>
                  <a:pt x="1596892" y="2642554"/>
                </a:cubicBezTo>
                <a:cubicBezTo>
                  <a:pt x="1628179" y="2640677"/>
                  <a:pt x="1660093" y="2639425"/>
                  <a:pt x="1691379" y="2637548"/>
                </a:cubicBezTo>
                <a:close/>
                <a:moveTo>
                  <a:pt x="3696255" y="2542436"/>
                </a:moveTo>
                <a:cubicBezTo>
                  <a:pt x="3701886" y="2550570"/>
                  <a:pt x="3710021" y="2558078"/>
                  <a:pt x="3711273" y="2566840"/>
                </a:cubicBezTo>
                <a:cubicBezTo>
                  <a:pt x="3716905" y="2606261"/>
                  <a:pt x="3700009" y="2632543"/>
                  <a:pt x="3659962" y="2640051"/>
                </a:cubicBezTo>
                <a:cubicBezTo>
                  <a:pt x="3650575" y="2641928"/>
                  <a:pt x="3639938" y="2637548"/>
                  <a:pt x="3629926" y="2636296"/>
                </a:cubicBezTo>
                <a:cubicBezTo>
                  <a:pt x="3635558" y="2627536"/>
                  <a:pt x="3641815" y="2619401"/>
                  <a:pt x="3646821" y="2611893"/>
                </a:cubicBezTo>
                <a:cubicBezTo>
                  <a:pt x="3649950" y="2613144"/>
                  <a:pt x="3652453" y="2615021"/>
                  <a:pt x="3655582" y="2616273"/>
                </a:cubicBezTo>
                <a:cubicBezTo>
                  <a:pt x="3662465" y="2598126"/>
                  <a:pt x="3668722" y="2578728"/>
                  <a:pt x="3676857" y="2561208"/>
                </a:cubicBezTo>
                <a:cubicBezTo>
                  <a:pt x="3680611" y="2553698"/>
                  <a:pt x="3689371" y="2548693"/>
                  <a:pt x="3696255" y="2542436"/>
                </a:cubicBezTo>
                <a:close/>
                <a:moveTo>
                  <a:pt x="1248979" y="2540558"/>
                </a:moveTo>
                <a:cubicBezTo>
                  <a:pt x="1243349" y="2578728"/>
                  <a:pt x="1246477" y="2605636"/>
                  <a:pt x="1234587" y="2622531"/>
                </a:cubicBezTo>
                <a:cubicBezTo>
                  <a:pt x="1214565" y="2650062"/>
                  <a:pt x="1180774" y="2648185"/>
                  <a:pt x="1163879" y="2620028"/>
                </a:cubicBezTo>
                <a:cubicBezTo>
                  <a:pt x="1154492" y="2603758"/>
                  <a:pt x="1156997" y="2568090"/>
                  <a:pt x="1168885" y="2554325"/>
                </a:cubicBezTo>
                <a:cubicBezTo>
                  <a:pt x="1180149" y="2541183"/>
                  <a:pt x="1210810" y="2545563"/>
                  <a:pt x="1248979" y="2540558"/>
                </a:cubicBezTo>
                <a:close/>
                <a:moveTo>
                  <a:pt x="1018081" y="2539933"/>
                </a:moveTo>
                <a:cubicBezTo>
                  <a:pt x="1027468" y="2555575"/>
                  <a:pt x="1034976" y="2573097"/>
                  <a:pt x="1046240" y="2596249"/>
                </a:cubicBezTo>
                <a:cubicBezTo>
                  <a:pt x="1029344" y="2597501"/>
                  <a:pt x="1019333" y="2600004"/>
                  <a:pt x="1018707" y="2598126"/>
                </a:cubicBezTo>
                <a:cubicBezTo>
                  <a:pt x="1009947" y="2579979"/>
                  <a:pt x="1003689" y="2561208"/>
                  <a:pt x="996180" y="2543061"/>
                </a:cubicBezTo>
                <a:cubicBezTo>
                  <a:pt x="1003689" y="2542436"/>
                  <a:pt x="1016829" y="2538055"/>
                  <a:pt x="1018081" y="2539933"/>
                </a:cubicBezTo>
                <a:close/>
                <a:moveTo>
                  <a:pt x="3871071" y="2535709"/>
                </a:moveTo>
                <a:lnTo>
                  <a:pt x="3879597" y="2537514"/>
                </a:lnTo>
                <a:lnTo>
                  <a:pt x="3879597" y="2663616"/>
                </a:lnTo>
                <a:lnTo>
                  <a:pt x="3870601" y="2665628"/>
                </a:lnTo>
                <a:cubicBezTo>
                  <a:pt x="3855349" y="2665550"/>
                  <a:pt x="3840175" y="2658510"/>
                  <a:pt x="3826409" y="2644431"/>
                </a:cubicBezTo>
                <a:cubicBezTo>
                  <a:pt x="3798877" y="2616273"/>
                  <a:pt x="3799502" y="2583734"/>
                  <a:pt x="3827034" y="2555575"/>
                </a:cubicBezTo>
                <a:cubicBezTo>
                  <a:pt x="3841427" y="2540558"/>
                  <a:pt x="3856444" y="2535239"/>
                  <a:pt x="3871071" y="2535709"/>
                </a:cubicBezTo>
                <a:close/>
                <a:moveTo>
                  <a:pt x="3490385" y="2533674"/>
                </a:moveTo>
                <a:cubicBezTo>
                  <a:pt x="3492889" y="2537429"/>
                  <a:pt x="3498520" y="2541809"/>
                  <a:pt x="3498520" y="2545563"/>
                </a:cubicBezTo>
                <a:cubicBezTo>
                  <a:pt x="3497895" y="2567465"/>
                  <a:pt x="3496017" y="2589366"/>
                  <a:pt x="3494140" y="2611266"/>
                </a:cubicBezTo>
                <a:cubicBezTo>
                  <a:pt x="3472865" y="2618150"/>
                  <a:pt x="3458473" y="2623156"/>
                  <a:pt x="3444707" y="2627536"/>
                </a:cubicBezTo>
                <a:cubicBezTo>
                  <a:pt x="3447209" y="2616273"/>
                  <a:pt x="3449713" y="2604384"/>
                  <a:pt x="3452216" y="2593120"/>
                </a:cubicBezTo>
                <a:cubicBezTo>
                  <a:pt x="3453467" y="2588114"/>
                  <a:pt x="3453467" y="2581857"/>
                  <a:pt x="3455971" y="2578102"/>
                </a:cubicBezTo>
                <a:cubicBezTo>
                  <a:pt x="3467233" y="2563085"/>
                  <a:pt x="3479123" y="2548693"/>
                  <a:pt x="3490385" y="2533674"/>
                </a:cubicBezTo>
                <a:close/>
                <a:moveTo>
                  <a:pt x="3204892" y="2516936"/>
                </a:moveTo>
                <a:cubicBezTo>
                  <a:pt x="3221787" y="2517562"/>
                  <a:pt x="3239151" y="2519595"/>
                  <a:pt x="3255733" y="2519909"/>
                </a:cubicBezTo>
                <a:cubicBezTo>
                  <a:pt x="3255107" y="2545563"/>
                  <a:pt x="3263242" y="2577477"/>
                  <a:pt x="3251353" y="2596249"/>
                </a:cubicBezTo>
                <a:cubicBezTo>
                  <a:pt x="3230703" y="2628788"/>
                  <a:pt x="3195035" y="2625033"/>
                  <a:pt x="3149357" y="2593746"/>
                </a:cubicBezTo>
                <a:cubicBezTo>
                  <a:pt x="3151234" y="2573722"/>
                  <a:pt x="3146229" y="2526166"/>
                  <a:pt x="3156866" y="2522412"/>
                </a:cubicBezTo>
                <a:cubicBezTo>
                  <a:pt x="3171571" y="2517093"/>
                  <a:pt x="3187996" y="2516311"/>
                  <a:pt x="3204892" y="2516936"/>
                </a:cubicBezTo>
                <a:close/>
                <a:moveTo>
                  <a:pt x="3431567" y="2497382"/>
                </a:moveTo>
                <a:cubicBezTo>
                  <a:pt x="3437197" y="2501762"/>
                  <a:pt x="3443455" y="2506142"/>
                  <a:pt x="3449087" y="2510522"/>
                </a:cubicBezTo>
                <a:cubicBezTo>
                  <a:pt x="3440327" y="2530546"/>
                  <a:pt x="3434695" y="2551195"/>
                  <a:pt x="3423432" y="2569342"/>
                </a:cubicBezTo>
                <a:cubicBezTo>
                  <a:pt x="3415297" y="2581857"/>
                  <a:pt x="3400905" y="2591244"/>
                  <a:pt x="3389016" y="2601881"/>
                </a:cubicBezTo>
                <a:cubicBezTo>
                  <a:pt x="3385261" y="2584985"/>
                  <a:pt x="3373372" y="2563085"/>
                  <a:pt x="3379629" y="2551821"/>
                </a:cubicBezTo>
                <a:cubicBezTo>
                  <a:pt x="3391519" y="2530546"/>
                  <a:pt x="3413420" y="2515529"/>
                  <a:pt x="3431567" y="2497382"/>
                </a:cubicBezTo>
                <a:close/>
                <a:moveTo>
                  <a:pt x="2969769" y="2481113"/>
                </a:moveTo>
                <a:cubicBezTo>
                  <a:pt x="2977904" y="2486745"/>
                  <a:pt x="2986039" y="2492375"/>
                  <a:pt x="2994799" y="2498008"/>
                </a:cubicBezTo>
                <a:cubicBezTo>
                  <a:pt x="3047987" y="2531798"/>
                  <a:pt x="3056747" y="2552448"/>
                  <a:pt x="3017951" y="2588740"/>
                </a:cubicBezTo>
                <a:cubicBezTo>
                  <a:pt x="3003559" y="2588740"/>
                  <a:pt x="2979155" y="2590617"/>
                  <a:pt x="2955377" y="2586862"/>
                </a:cubicBezTo>
                <a:cubicBezTo>
                  <a:pt x="2951623" y="2586237"/>
                  <a:pt x="2951623" y="2560582"/>
                  <a:pt x="2950371" y="2546190"/>
                </a:cubicBezTo>
                <a:cubicBezTo>
                  <a:pt x="2974775" y="2544313"/>
                  <a:pt x="2989792" y="2538055"/>
                  <a:pt x="2968517" y="2510522"/>
                </a:cubicBezTo>
                <a:cubicBezTo>
                  <a:pt x="2964137" y="2504265"/>
                  <a:pt x="2969143" y="2491125"/>
                  <a:pt x="2969769" y="2481113"/>
                </a:cubicBezTo>
                <a:close/>
                <a:moveTo>
                  <a:pt x="2546376" y="2462418"/>
                </a:moveTo>
                <a:cubicBezTo>
                  <a:pt x="2562567" y="2462496"/>
                  <a:pt x="2578993" y="2463591"/>
                  <a:pt x="2594950" y="2463591"/>
                </a:cubicBezTo>
                <a:cubicBezTo>
                  <a:pt x="2590570" y="2487370"/>
                  <a:pt x="2594325" y="2521786"/>
                  <a:pt x="2580558" y="2531171"/>
                </a:cubicBezTo>
                <a:cubicBezTo>
                  <a:pt x="2560533" y="2545563"/>
                  <a:pt x="2527369" y="2541809"/>
                  <a:pt x="2482316" y="2548693"/>
                </a:cubicBezTo>
                <a:cubicBezTo>
                  <a:pt x="2489825" y="2508020"/>
                  <a:pt x="2489825" y="2469849"/>
                  <a:pt x="2499211" y="2467346"/>
                </a:cubicBezTo>
                <a:cubicBezTo>
                  <a:pt x="2514229" y="2463279"/>
                  <a:pt x="2530185" y="2462340"/>
                  <a:pt x="2546376" y="2462418"/>
                </a:cubicBezTo>
                <a:close/>
                <a:moveTo>
                  <a:pt x="2747630" y="2452954"/>
                </a:moveTo>
                <a:cubicBezTo>
                  <a:pt x="2765151" y="2477358"/>
                  <a:pt x="2784549" y="2501137"/>
                  <a:pt x="2800193" y="2526791"/>
                </a:cubicBezTo>
                <a:cubicBezTo>
                  <a:pt x="2805200" y="2534926"/>
                  <a:pt x="2800818" y="2548693"/>
                  <a:pt x="2800193" y="2567465"/>
                </a:cubicBezTo>
                <a:cubicBezTo>
                  <a:pt x="2778291" y="2566840"/>
                  <a:pt x="2750134" y="2574348"/>
                  <a:pt x="2735742" y="2563710"/>
                </a:cubicBezTo>
                <a:cubicBezTo>
                  <a:pt x="2718846" y="2550570"/>
                  <a:pt x="2705081" y="2521786"/>
                  <a:pt x="2706331" y="2500510"/>
                </a:cubicBezTo>
                <a:cubicBezTo>
                  <a:pt x="2706958" y="2483615"/>
                  <a:pt x="2732613" y="2468598"/>
                  <a:pt x="2747630" y="2452954"/>
                </a:cubicBezTo>
                <a:close/>
                <a:moveTo>
                  <a:pt x="2364677" y="2432305"/>
                </a:moveTo>
                <a:cubicBezTo>
                  <a:pt x="2368432" y="2455457"/>
                  <a:pt x="2372812" y="2478610"/>
                  <a:pt x="2376567" y="2501762"/>
                </a:cubicBezTo>
                <a:lnTo>
                  <a:pt x="2367180" y="2531171"/>
                </a:lnTo>
                <a:cubicBezTo>
                  <a:pt x="2350910" y="2524289"/>
                  <a:pt x="2333391" y="2519909"/>
                  <a:pt x="2318998" y="2510522"/>
                </a:cubicBezTo>
                <a:cubicBezTo>
                  <a:pt x="2282705" y="2486118"/>
                  <a:pt x="2329011" y="2467346"/>
                  <a:pt x="2327133" y="2444194"/>
                </a:cubicBezTo>
                <a:cubicBezTo>
                  <a:pt x="2327133" y="2441065"/>
                  <a:pt x="2351537" y="2436059"/>
                  <a:pt x="2364677" y="2432305"/>
                </a:cubicBezTo>
                <a:close/>
                <a:moveTo>
                  <a:pt x="1479253" y="2339070"/>
                </a:moveTo>
                <a:cubicBezTo>
                  <a:pt x="1482381" y="2364099"/>
                  <a:pt x="1488639" y="2386626"/>
                  <a:pt x="1484259" y="2389129"/>
                </a:cubicBezTo>
                <a:cubicBezTo>
                  <a:pt x="1460480" y="2400392"/>
                  <a:pt x="1434825" y="2407275"/>
                  <a:pt x="1409169" y="2416035"/>
                </a:cubicBezTo>
                <a:cubicBezTo>
                  <a:pt x="1411047" y="2394761"/>
                  <a:pt x="1406041" y="2367854"/>
                  <a:pt x="1416679" y="2353462"/>
                </a:cubicBezTo>
                <a:cubicBezTo>
                  <a:pt x="1425439" y="2341572"/>
                  <a:pt x="1453597" y="2344075"/>
                  <a:pt x="1479253" y="2339070"/>
                </a:cubicBezTo>
                <a:close/>
                <a:moveTo>
                  <a:pt x="3879597" y="2322141"/>
                </a:moveTo>
                <a:lnTo>
                  <a:pt x="3879597" y="2439105"/>
                </a:lnTo>
                <a:lnTo>
                  <a:pt x="3868344" y="2436694"/>
                </a:lnTo>
                <a:cubicBezTo>
                  <a:pt x="3860473" y="2433047"/>
                  <a:pt x="3853785" y="2427611"/>
                  <a:pt x="3849561" y="2420415"/>
                </a:cubicBezTo>
                <a:cubicBezTo>
                  <a:pt x="3836421" y="2397263"/>
                  <a:pt x="3838299" y="2365976"/>
                  <a:pt x="3835169" y="2349707"/>
                </a:cubicBezTo>
                <a:cubicBezTo>
                  <a:pt x="3844086" y="2340008"/>
                  <a:pt x="3853981" y="2332499"/>
                  <a:pt x="3864032" y="2327151"/>
                </a:cubicBezTo>
                <a:close/>
                <a:moveTo>
                  <a:pt x="3437197" y="2299022"/>
                </a:moveTo>
                <a:cubicBezTo>
                  <a:pt x="3452216" y="2299647"/>
                  <a:pt x="3466608" y="2302151"/>
                  <a:pt x="3481625" y="2304028"/>
                </a:cubicBezTo>
                <a:cubicBezTo>
                  <a:pt x="3479748" y="2312788"/>
                  <a:pt x="3480373" y="2327805"/>
                  <a:pt x="3476620" y="2329058"/>
                </a:cubicBezTo>
                <a:cubicBezTo>
                  <a:pt x="3464731" y="2332185"/>
                  <a:pt x="3451589" y="2330308"/>
                  <a:pt x="3431567" y="2330308"/>
                </a:cubicBezTo>
                <a:cubicBezTo>
                  <a:pt x="3434695" y="2314039"/>
                  <a:pt x="3435947" y="2299022"/>
                  <a:pt x="3437197" y="2299022"/>
                </a:cubicBezTo>
                <a:close/>
                <a:moveTo>
                  <a:pt x="2518609" y="2273992"/>
                </a:moveTo>
                <a:cubicBezTo>
                  <a:pt x="2539884" y="2278372"/>
                  <a:pt x="2561786" y="2280875"/>
                  <a:pt x="2581810" y="2288384"/>
                </a:cubicBezTo>
                <a:cubicBezTo>
                  <a:pt x="2586190" y="2290262"/>
                  <a:pt x="2584312" y="2308408"/>
                  <a:pt x="2586815" y="2333438"/>
                </a:cubicBezTo>
                <a:cubicBezTo>
                  <a:pt x="2557406" y="2321548"/>
                  <a:pt x="2536756" y="2315916"/>
                  <a:pt x="2519235" y="2305279"/>
                </a:cubicBezTo>
                <a:cubicBezTo>
                  <a:pt x="2514855" y="2302151"/>
                  <a:pt x="2519235" y="2284630"/>
                  <a:pt x="2518609" y="2273992"/>
                </a:cubicBezTo>
                <a:close/>
                <a:moveTo>
                  <a:pt x="2341681" y="2196713"/>
                </a:moveTo>
                <a:cubicBezTo>
                  <a:pt x="2356386" y="2197182"/>
                  <a:pt x="2371561" y="2200780"/>
                  <a:pt x="2380321" y="2207037"/>
                </a:cubicBezTo>
                <a:cubicBezTo>
                  <a:pt x="2409105" y="2227686"/>
                  <a:pt x="2407853" y="2266483"/>
                  <a:pt x="2378444" y="2287132"/>
                </a:cubicBezTo>
                <a:cubicBezTo>
                  <a:pt x="2359670" y="2300273"/>
                  <a:pt x="2328384" y="2295893"/>
                  <a:pt x="2281453" y="2302151"/>
                </a:cubicBezTo>
                <a:cubicBezTo>
                  <a:pt x="2291465" y="2256471"/>
                  <a:pt x="2288962" y="2220179"/>
                  <a:pt x="2305857" y="2205160"/>
                </a:cubicBezTo>
                <a:cubicBezTo>
                  <a:pt x="2312741" y="2198903"/>
                  <a:pt x="2326976" y="2196243"/>
                  <a:pt x="2341681" y="2196713"/>
                </a:cubicBezTo>
                <a:close/>
                <a:moveTo>
                  <a:pt x="2127521" y="2180131"/>
                </a:moveTo>
                <a:cubicBezTo>
                  <a:pt x="2145042" y="2188890"/>
                  <a:pt x="2170071" y="2193897"/>
                  <a:pt x="2177581" y="2208289"/>
                </a:cubicBezTo>
                <a:cubicBezTo>
                  <a:pt x="2186341" y="2225184"/>
                  <a:pt x="2180709" y="2250213"/>
                  <a:pt x="2181335" y="2284004"/>
                </a:cubicBezTo>
                <a:cubicBezTo>
                  <a:pt x="2161937" y="2273367"/>
                  <a:pt x="2151299" y="2270863"/>
                  <a:pt x="2148171" y="2265232"/>
                </a:cubicBezTo>
                <a:cubicBezTo>
                  <a:pt x="2141913" y="2253968"/>
                  <a:pt x="2138785" y="2241453"/>
                  <a:pt x="2135655" y="2228939"/>
                </a:cubicBezTo>
                <a:cubicBezTo>
                  <a:pt x="2131902" y="2212669"/>
                  <a:pt x="2130025" y="2196400"/>
                  <a:pt x="2127521" y="2180131"/>
                </a:cubicBezTo>
                <a:close/>
                <a:moveTo>
                  <a:pt x="3735050" y="2137581"/>
                </a:moveTo>
                <a:cubicBezTo>
                  <a:pt x="3744437" y="2140084"/>
                  <a:pt x="3746314" y="2168241"/>
                  <a:pt x="3751946" y="2185137"/>
                </a:cubicBezTo>
                <a:cubicBezTo>
                  <a:pt x="3743811" y="2188890"/>
                  <a:pt x="3735677" y="2192020"/>
                  <a:pt x="3727542" y="2195774"/>
                </a:cubicBezTo>
                <a:cubicBezTo>
                  <a:pt x="3710021" y="2190768"/>
                  <a:pt x="3691874" y="2188265"/>
                  <a:pt x="3675606" y="2180756"/>
                </a:cubicBezTo>
                <a:cubicBezTo>
                  <a:pt x="3672477" y="2178880"/>
                  <a:pt x="3674354" y="2152598"/>
                  <a:pt x="3679986" y="2150096"/>
                </a:cubicBezTo>
                <a:cubicBezTo>
                  <a:pt x="3696881" y="2141961"/>
                  <a:pt x="3718782" y="2132575"/>
                  <a:pt x="3735050" y="2137581"/>
                </a:cubicBezTo>
                <a:close/>
                <a:moveTo>
                  <a:pt x="3879597" y="2113910"/>
                </a:moveTo>
                <a:lnTo>
                  <a:pt x="3879597" y="2215207"/>
                </a:lnTo>
                <a:lnTo>
                  <a:pt x="3864579" y="2211417"/>
                </a:lnTo>
                <a:cubicBezTo>
                  <a:pt x="3837047" y="2197027"/>
                  <a:pt x="3838924" y="2144464"/>
                  <a:pt x="3865205" y="2122562"/>
                </a:cubicBezTo>
                <a:close/>
                <a:moveTo>
                  <a:pt x="1045613" y="2103165"/>
                </a:moveTo>
                <a:cubicBezTo>
                  <a:pt x="1045613" y="2123815"/>
                  <a:pt x="1052498" y="2148219"/>
                  <a:pt x="1043736" y="2164488"/>
                </a:cubicBezTo>
                <a:cubicBezTo>
                  <a:pt x="1038731" y="2173248"/>
                  <a:pt x="1007444" y="2166990"/>
                  <a:pt x="981788" y="2167616"/>
                </a:cubicBezTo>
                <a:cubicBezTo>
                  <a:pt x="978033" y="2141961"/>
                  <a:pt x="975531" y="2126317"/>
                  <a:pt x="973653" y="2110673"/>
                </a:cubicBezTo>
                <a:cubicBezTo>
                  <a:pt x="997432" y="2108170"/>
                  <a:pt x="1021836" y="2105668"/>
                  <a:pt x="1045613" y="2103165"/>
                </a:cubicBezTo>
                <a:close/>
                <a:moveTo>
                  <a:pt x="2574692" y="2009851"/>
                </a:moveTo>
                <a:cubicBezTo>
                  <a:pt x="2584156" y="2010085"/>
                  <a:pt x="2593699" y="2011493"/>
                  <a:pt x="2594950" y="2013683"/>
                </a:cubicBezTo>
                <a:cubicBezTo>
                  <a:pt x="2601832" y="2033707"/>
                  <a:pt x="2601832" y="2056860"/>
                  <a:pt x="2604962" y="2088773"/>
                </a:cubicBezTo>
                <a:cubicBezTo>
                  <a:pt x="2578055" y="2078136"/>
                  <a:pt x="2554276" y="2076258"/>
                  <a:pt x="2549896" y="2065619"/>
                </a:cubicBezTo>
                <a:cubicBezTo>
                  <a:pt x="2543013" y="2051228"/>
                  <a:pt x="2548019" y="2028701"/>
                  <a:pt x="2554903" y="2013058"/>
                </a:cubicBezTo>
                <a:cubicBezTo>
                  <a:pt x="2555842" y="2010555"/>
                  <a:pt x="2565228" y="2009616"/>
                  <a:pt x="2574692" y="2009851"/>
                </a:cubicBezTo>
                <a:close/>
                <a:moveTo>
                  <a:pt x="2410981" y="1971759"/>
                </a:moveTo>
                <a:cubicBezTo>
                  <a:pt x="2405351" y="2012433"/>
                  <a:pt x="2409105" y="2046222"/>
                  <a:pt x="2394087" y="2064994"/>
                </a:cubicBezTo>
                <a:cubicBezTo>
                  <a:pt x="2385952" y="2075632"/>
                  <a:pt x="2334641" y="2070001"/>
                  <a:pt x="2323378" y="2055609"/>
                </a:cubicBezTo>
                <a:cubicBezTo>
                  <a:pt x="2312114" y="2041217"/>
                  <a:pt x="2317746" y="2000544"/>
                  <a:pt x="2331513" y="1983022"/>
                </a:cubicBezTo>
                <a:cubicBezTo>
                  <a:pt x="2341525" y="1969882"/>
                  <a:pt x="2375940" y="1975514"/>
                  <a:pt x="2410981" y="1971759"/>
                </a:cubicBezTo>
                <a:close/>
                <a:moveTo>
                  <a:pt x="2188843" y="1947355"/>
                </a:moveTo>
                <a:cubicBezTo>
                  <a:pt x="2187593" y="1985524"/>
                  <a:pt x="2195727" y="2013683"/>
                  <a:pt x="2185089" y="2025573"/>
                </a:cubicBezTo>
                <a:cubicBezTo>
                  <a:pt x="2155679" y="2059362"/>
                  <a:pt x="2134405" y="2011806"/>
                  <a:pt x="2106871" y="2009303"/>
                </a:cubicBezTo>
                <a:cubicBezTo>
                  <a:pt x="2104368" y="2009303"/>
                  <a:pt x="2100614" y="1970507"/>
                  <a:pt x="2104994" y="1968630"/>
                </a:cubicBezTo>
                <a:cubicBezTo>
                  <a:pt x="2126895" y="1958618"/>
                  <a:pt x="2151925" y="1955490"/>
                  <a:pt x="2188843" y="1947355"/>
                </a:cubicBezTo>
                <a:close/>
                <a:moveTo>
                  <a:pt x="3873340" y="1937969"/>
                </a:moveTo>
                <a:lnTo>
                  <a:pt x="3879597" y="1939552"/>
                </a:lnTo>
                <a:lnTo>
                  <a:pt x="3879597" y="1987235"/>
                </a:lnTo>
                <a:lnTo>
                  <a:pt x="3877095" y="1987402"/>
                </a:lnTo>
                <a:cubicBezTo>
                  <a:pt x="3875217" y="1966753"/>
                  <a:pt x="3874591" y="1952361"/>
                  <a:pt x="3873340" y="1937969"/>
                </a:cubicBezTo>
                <a:close/>
                <a:moveTo>
                  <a:pt x="1701391" y="1921699"/>
                </a:moveTo>
                <a:cubicBezTo>
                  <a:pt x="1717661" y="1927331"/>
                  <a:pt x="1738935" y="1927957"/>
                  <a:pt x="1747695" y="1939220"/>
                </a:cubicBezTo>
                <a:cubicBezTo>
                  <a:pt x="1756457" y="1949858"/>
                  <a:pt x="1752077" y="1971133"/>
                  <a:pt x="1753327" y="1988029"/>
                </a:cubicBezTo>
                <a:cubicBezTo>
                  <a:pt x="1742690" y="1981145"/>
                  <a:pt x="1732678" y="1974262"/>
                  <a:pt x="1720789" y="1966127"/>
                </a:cubicBezTo>
                <a:cubicBezTo>
                  <a:pt x="1714531" y="1951110"/>
                  <a:pt x="1707649" y="1936091"/>
                  <a:pt x="1701391" y="1921699"/>
                </a:cubicBezTo>
                <a:close/>
                <a:moveTo>
                  <a:pt x="1301542" y="1890412"/>
                </a:moveTo>
                <a:cubicBezTo>
                  <a:pt x="1298413" y="1923577"/>
                  <a:pt x="1301542" y="1945478"/>
                  <a:pt x="1292782" y="1960495"/>
                </a:cubicBezTo>
                <a:cubicBezTo>
                  <a:pt x="1287150" y="1969882"/>
                  <a:pt x="1263998" y="1968630"/>
                  <a:pt x="1248354" y="1971759"/>
                </a:cubicBezTo>
                <a:cubicBezTo>
                  <a:pt x="1248979" y="1952987"/>
                  <a:pt x="1246477" y="1932963"/>
                  <a:pt x="1252734" y="1916694"/>
                </a:cubicBezTo>
                <a:cubicBezTo>
                  <a:pt x="1256489" y="1907307"/>
                  <a:pt x="1275261" y="1903552"/>
                  <a:pt x="1301542" y="1890412"/>
                </a:cubicBezTo>
                <a:close/>
                <a:moveTo>
                  <a:pt x="2626863" y="1767142"/>
                </a:moveTo>
                <a:cubicBezTo>
                  <a:pt x="2609342" y="1799055"/>
                  <a:pt x="2598079" y="1822832"/>
                  <a:pt x="2583687" y="1844734"/>
                </a:cubicBezTo>
                <a:cubicBezTo>
                  <a:pt x="2581810" y="1847862"/>
                  <a:pt x="2567418" y="1843482"/>
                  <a:pt x="2559283" y="1842856"/>
                </a:cubicBezTo>
                <a:cubicBezTo>
                  <a:pt x="2564915" y="1822832"/>
                  <a:pt x="2566791" y="1800305"/>
                  <a:pt x="2577428" y="1782159"/>
                </a:cubicBezTo>
                <a:cubicBezTo>
                  <a:pt x="2583060" y="1773399"/>
                  <a:pt x="2603710" y="1773399"/>
                  <a:pt x="2626863" y="1767142"/>
                </a:cubicBezTo>
                <a:close/>
                <a:moveTo>
                  <a:pt x="2422871" y="1752749"/>
                </a:moveTo>
                <a:cubicBezTo>
                  <a:pt x="2427877" y="1759007"/>
                  <a:pt x="2433508" y="1765264"/>
                  <a:pt x="2439140" y="1771521"/>
                </a:cubicBezTo>
                <a:cubicBezTo>
                  <a:pt x="2432257" y="1794674"/>
                  <a:pt x="2432257" y="1824084"/>
                  <a:pt x="2417865" y="1840979"/>
                </a:cubicBezTo>
                <a:cubicBezTo>
                  <a:pt x="2395964" y="1866008"/>
                  <a:pt x="2361548" y="1861003"/>
                  <a:pt x="2346530" y="1832844"/>
                </a:cubicBezTo>
                <a:cubicBezTo>
                  <a:pt x="2337144" y="1815950"/>
                  <a:pt x="2339648" y="1778404"/>
                  <a:pt x="2352163" y="1767142"/>
                </a:cubicBezTo>
                <a:cubicBezTo>
                  <a:pt x="2367180" y="1752749"/>
                  <a:pt x="2398467" y="1756504"/>
                  <a:pt x="2422871" y="1752749"/>
                </a:cubicBezTo>
                <a:close/>
                <a:moveTo>
                  <a:pt x="1949263" y="1741330"/>
                </a:moveTo>
                <a:cubicBezTo>
                  <a:pt x="1961230" y="1742581"/>
                  <a:pt x="1972337" y="1745867"/>
                  <a:pt x="1979845" y="1752124"/>
                </a:cubicBezTo>
                <a:cubicBezTo>
                  <a:pt x="1989232" y="1760259"/>
                  <a:pt x="1986729" y="1800305"/>
                  <a:pt x="1975465" y="1810943"/>
                </a:cubicBezTo>
                <a:cubicBezTo>
                  <a:pt x="1964203" y="1821582"/>
                  <a:pt x="1935419" y="1812195"/>
                  <a:pt x="1898500" y="1811570"/>
                </a:cubicBezTo>
                <a:cubicBezTo>
                  <a:pt x="1905383" y="1776528"/>
                  <a:pt x="1906635" y="1743989"/>
                  <a:pt x="1913517" y="1742737"/>
                </a:cubicBezTo>
                <a:cubicBezTo>
                  <a:pt x="1924468" y="1740860"/>
                  <a:pt x="1937296" y="1740078"/>
                  <a:pt x="1949263" y="1741330"/>
                </a:cubicBezTo>
                <a:close/>
                <a:moveTo>
                  <a:pt x="2169525" y="1726390"/>
                </a:moveTo>
                <a:cubicBezTo>
                  <a:pt x="2182743" y="1727720"/>
                  <a:pt x="2195102" y="1736167"/>
                  <a:pt x="2202610" y="1750872"/>
                </a:cubicBezTo>
                <a:cubicBezTo>
                  <a:pt x="2211995" y="1767767"/>
                  <a:pt x="2206990" y="1804060"/>
                  <a:pt x="2193850" y="1817200"/>
                </a:cubicBezTo>
                <a:cubicBezTo>
                  <a:pt x="2181335" y="1829090"/>
                  <a:pt x="2150047" y="1822832"/>
                  <a:pt x="2111253" y="1825962"/>
                </a:cubicBezTo>
                <a:cubicBezTo>
                  <a:pt x="2119386" y="1788416"/>
                  <a:pt x="2118135" y="1760884"/>
                  <a:pt x="2131275" y="1744615"/>
                </a:cubicBezTo>
                <a:cubicBezTo>
                  <a:pt x="2142226" y="1730849"/>
                  <a:pt x="2156306" y="1725061"/>
                  <a:pt x="2169525" y="1726390"/>
                </a:cubicBezTo>
                <a:close/>
                <a:moveTo>
                  <a:pt x="1763339" y="1712076"/>
                </a:moveTo>
                <a:cubicBezTo>
                  <a:pt x="1764591" y="1742112"/>
                  <a:pt x="1765217" y="1759007"/>
                  <a:pt x="1765842" y="1775276"/>
                </a:cubicBezTo>
                <a:cubicBezTo>
                  <a:pt x="1749573" y="1774651"/>
                  <a:pt x="1733303" y="1775276"/>
                  <a:pt x="1718286" y="1770896"/>
                </a:cubicBezTo>
                <a:cubicBezTo>
                  <a:pt x="1714531" y="1769644"/>
                  <a:pt x="1710151" y="1747744"/>
                  <a:pt x="1714531" y="1742737"/>
                </a:cubicBezTo>
                <a:cubicBezTo>
                  <a:pt x="1724543" y="1732100"/>
                  <a:pt x="1739561" y="1726468"/>
                  <a:pt x="1763339" y="1712076"/>
                </a:cubicBezTo>
                <a:close/>
                <a:moveTo>
                  <a:pt x="3679359" y="1690176"/>
                </a:moveTo>
                <a:cubicBezTo>
                  <a:pt x="3679986" y="1688924"/>
                  <a:pt x="3696255" y="1691426"/>
                  <a:pt x="3697506" y="1693929"/>
                </a:cubicBezTo>
                <a:cubicBezTo>
                  <a:pt x="3701886" y="1709573"/>
                  <a:pt x="3703763" y="1725217"/>
                  <a:pt x="3706266" y="1740860"/>
                </a:cubicBezTo>
                <a:cubicBezTo>
                  <a:pt x="3699383" y="1740860"/>
                  <a:pt x="3692501" y="1740860"/>
                  <a:pt x="3658085" y="1739609"/>
                </a:cubicBezTo>
                <a:cubicBezTo>
                  <a:pt x="3664967" y="1722088"/>
                  <a:pt x="3671225" y="1705818"/>
                  <a:pt x="3679359" y="1690176"/>
                </a:cubicBezTo>
                <a:close/>
                <a:moveTo>
                  <a:pt x="3771969" y="1655135"/>
                </a:moveTo>
                <a:cubicBezTo>
                  <a:pt x="3775723" y="1680164"/>
                  <a:pt x="3784485" y="1698310"/>
                  <a:pt x="3780103" y="1713328"/>
                </a:cubicBezTo>
                <a:cubicBezTo>
                  <a:pt x="3775723" y="1728345"/>
                  <a:pt x="3759454" y="1740235"/>
                  <a:pt x="3747566" y="1752124"/>
                </a:cubicBezTo>
                <a:cubicBezTo>
                  <a:pt x="3746314" y="1754001"/>
                  <a:pt x="3732547" y="1747744"/>
                  <a:pt x="3732547" y="1746492"/>
                </a:cubicBezTo>
                <a:cubicBezTo>
                  <a:pt x="3735677" y="1721463"/>
                  <a:pt x="3738805" y="1695806"/>
                  <a:pt x="3745062" y="1670777"/>
                </a:cubicBezTo>
                <a:cubicBezTo>
                  <a:pt x="3746314" y="1665772"/>
                  <a:pt x="3758203" y="1663268"/>
                  <a:pt x="3771969" y="1655135"/>
                </a:cubicBezTo>
                <a:close/>
                <a:moveTo>
                  <a:pt x="3302038" y="1610081"/>
                </a:moveTo>
                <a:cubicBezTo>
                  <a:pt x="3305166" y="1610081"/>
                  <a:pt x="3308296" y="1624473"/>
                  <a:pt x="3320184" y="1655135"/>
                </a:cubicBezTo>
                <a:cubicBezTo>
                  <a:pt x="3286394" y="1647625"/>
                  <a:pt x="3266995" y="1643871"/>
                  <a:pt x="3248223" y="1638238"/>
                </a:cubicBezTo>
                <a:cubicBezTo>
                  <a:pt x="3246973" y="1638238"/>
                  <a:pt x="3248850" y="1615711"/>
                  <a:pt x="3252603" y="1615086"/>
                </a:cubicBezTo>
                <a:cubicBezTo>
                  <a:pt x="3268873" y="1610706"/>
                  <a:pt x="3285769" y="1609454"/>
                  <a:pt x="3302038" y="1610081"/>
                </a:cubicBezTo>
                <a:close/>
                <a:moveTo>
                  <a:pt x="3061754" y="1600069"/>
                </a:moveTo>
                <a:cubicBezTo>
                  <a:pt x="3075519" y="1601319"/>
                  <a:pt x="3092414" y="1597565"/>
                  <a:pt x="3102426" y="1604449"/>
                </a:cubicBezTo>
                <a:cubicBezTo>
                  <a:pt x="3133714" y="1626349"/>
                  <a:pt x="3134339" y="1654508"/>
                  <a:pt x="3107433" y="1688924"/>
                </a:cubicBezTo>
                <a:cubicBezTo>
                  <a:pt x="3099298" y="1688924"/>
                  <a:pt x="3087409" y="1690176"/>
                  <a:pt x="3076146" y="1690801"/>
                </a:cubicBezTo>
                <a:cubicBezTo>
                  <a:pt x="3078022" y="1680164"/>
                  <a:pt x="3081151" y="1668900"/>
                  <a:pt x="3082402" y="1658263"/>
                </a:cubicBezTo>
                <a:cubicBezTo>
                  <a:pt x="3083654" y="1646373"/>
                  <a:pt x="3087409" y="1633233"/>
                  <a:pt x="3084281" y="1622596"/>
                </a:cubicBezTo>
                <a:cubicBezTo>
                  <a:pt x="3081151" y="1613834"/>
                  <a:pt x="3069889" y="1607577"/>
                  <a:pt x="3061754" y="1600069"/>
                </a:cubicBezTo>
                <a:close/>
                <a:moveTo>
                  <a:pt x="2400892" y="1548914"/>
                </a:moveTo>
                <a:cubicBezTo>
                  <a:pt x="2413641" y="1550165"/>
                  <a:pt x="2426000" y="1554076"/>
                  <a:pt x="2432883" y="1560021"/>
                </a:cubicBezTo>
                <a:cubicBezTo>
                  <a:pt x="2446024" y="1571910"/>
                  <a:pt x="2440392" y="1603197"/>
                  <a:pt x="2445397" y="1641993"/>
                </a:cubicBezTo>
                <a:cubicBezTo>
                  <a:pt x="2406601" y="1635110"/>
                  <a:pt x="2379069" y="1637613"/>
                  <a:pt x="2362800" y="1625098"/>
                </a:cubicBezTo>
                <a:cubicBezTo>
                  <a:pt x="2335268" y="1604449"/>
                  <a:pt x="2337771" y="1570033"/>
                  <a:pt x="2366555" y="1553764"/>
                </a:cubicBezTo>
                <a:cubicBezTo>
                  <a:pt x="2375002" y="1549071"/>
                  <a:pt x="2388142" y="1547663"/>
                  <a:pt x="2400892" y="1548914"/>
                </a:cubicBezTo>
                <a:close/>
                <a:moveTo>
                  <a:pt x="2647513" y="1542501"/>
                </a:moveTo>
                <a:cubicBezTo>
                  <a:pt x="2652518" y="1584425"/>
                  <a:pt x="2656273" y="1613209"/>
                  <a:pt x="2659401" y="1641993"/>
                </a:cubicBezTo>
                <a:cubicBezTo>
                  <a:pt x="2638126" y="1641993"/>
                  <a:pt x="2606214" y="1649502"/>
                  <a:pt x="2598705" y="1638865"/>
                </a:cubicBezTo>
                <a:cubicBezTo>
                  <a:pt x="2587440" y="1622596"/>
                  <a:pt x="2585563" y="1592560"/>
                  <a:pt x="2591195" y="1571910"/>
                </a:cubicBezTo>
                <a:cubicBezTo>
                  <a:pt x="2594950" y="1560021"/>
                  <a:pt x="2621857" y="1555015"/>
                  <a:pt x="2647513" y="1542501"/>
                </a:cubicBezTo>
                <a:close/>
                <a:moveTo>
                  <a:pt x="2223885" y="1519974"/>
                </a:moveTo>
                <a:cubicBezTo>
                  <a:pt x="2218254" y="1558144"/>
                  <a:pt x="2222634" y="1588805"/>
                  <a:pt x="2210119" y="1600069"/>
                </a:cubicBezTo>
                <a:cubicBezTo>
                  <a:pt x="2196353" y="1611957"/>
                  <a:pt x="2161311" y="1614461"/>
                  <a:pt x="2145667" y="1605700"/>
                </a:cubicBezTo>
                <a:cubicBezTo>
                  <a:pt x="2117510" y="1589430"/>
                  <a:pt x="2115633" y="1555641"/>
                  <a:pt x="2143165" y="1535617"/>
                </a:cubicBezTo>
                <a:cubicBezTo>
                  <a:pt x="2159434" y="1523727"/>
                  <a:pt x="2185715" y="1526231"/>
                  <a:pt x="2223885" y="1519974"/>
                </a:cubicBezTo>
                <a:close/>
                <a:moveTo>
                  <a:pt x="2003624" y="1499325"/>
                </a:moveTo>
                <a:cubicBezTo>
                  <a:pt x="1995489" y="1538119"/>
                  <a:pt x="1997992" y="1569407"/>
                  <a:pt x="1984852" y="1579419"/>
                </a:cubicBezTo>
                <a:cubicBezTo>
                  <a:pt x="1970460" y="1590682"/>
                  <a:pt x="1941051" y="1581297"/>
                  <a:pt x="1918524" y="1580670"/>
                </a:cubicBezTo>
                <a:cubicBezTo>
                  <a:pt x="1919149" y="1557518"/>
                  <a:pt x="1911640" y="1527482"/>
                  <a:pt x="1922904" y="1513717"/>
                </a:cubicBezTo>
                <a:cubicBezTo>
                  <a:pt x="1933541" y="1501201"/>
                  <a:pt x="1964828" y="1504955"/>
                  <a:pt x="2003624" y="1499325"/>
                </a:cubicBezTo>
                <a:close/>
                <a:moveTo>
                  <a:pt x="1723293" y="1498698"/>
                </a:moveTo>
                <a:cubicBezTo>
                  <a:pt x="1727673" y="1523727"/>
                  <a:pt x="1732053" y="1545629"/>
                  <a:pt x="1735807" y="1568156"/>
                </a:cubicBezTo>
                <a:cubicBezTo>
                  <a:pt x="1727673" y="1569407"/>
                  <a:pt x="1720163" y="1570658"/>
                  <a:pt x="1712654" y="1571910"/>
                </a:cubicBezTo>
                <a:cubicBezTo>
                  <a:pt x="1709526" y="1551261"/>
                  <a:pt x="1705771" y="1530611"/>
                  <a:pt x="1704519" y="1509335"/>
                </a:cubicBezTo>
                <a:cubicBezTo>
                  <a:pt x="1704519" y="1506207"/>
                  <a:pt x="1715158" y="1503078"/>
                  <a:pt x="1723293" y="1498698"/>
                </a:cubicBezTo>
                <a:close/>
                <a:moveTo>
                  <a:pt x="1541201" y="1483681"/>
                </a:moveTo>
                <a:cubicBezTo>
                  <a:pt x="1546207" y="1484306"/>
                  <a:pt x="1556219" y="1483681"/>
                  <a:pt x="1556844" y="1484933"/>
                </a:cubicBezTo>
                <a:cubicBezTo>
                  <a:pt x="1560599" y="1503078"/>
                  <a:pt x="1563728" y="1521852"/>
                  <a:pt x="1569359" y="1556266"/>
                </a:cubicBezTo>
                <a:cubicBezTo>
                  <a:pt x="1551839" y="1549384"/>
                  <a:pt x="1541827" y="1546881"/>
                  <a:pt x="1542452" y="1543752"/>
                </a:cubicBezTo>
                <a:cubicBezTo>
                  <a:pt x="1540576" y="1523727"/>
                  <a:pt x="1541201" y="1503705"/>
                  <a:pt x="1541201" y="1483681"/>
                </a:cubicBezTo>
                <a:close/>
                <a:moveTo>
                  <a:pt x="3539506" y="1405541"/>
                </a:moveTo>
                <a:cubicBezTo>
                  <a:pt x="3551708" y="1408279"/>
                  <a:pt x="3562346" y="1417039"/>
                  <a:pt x="3570480" y="1431118"/>
                </a:cubicBezTo>
                <a:cubicBezTo>
                  <a:pt x="3577365" y="1443632"/>
                  <a:pt x="3571107" y="1463031"/>
                  <a:pt x="3571107" y="1479301"/>
                </a:cubicBezTo>
                <a:cubicBezTo>
                  <a:pt x="3545451" y="1466786"/>
                  <a:pt x="3520421" y="1454271"/>
                  <a:pt x="3489760" y="1438627"/>
                </a:cubicBezTo>
                <a:cubicBezTo>
                  <a:pt x="3492889" y="1430493"/>
                  <a:pt x="3493515" y="1419855"/>
                  <a:pt x="3499145" y="1416101"/>
                </a:cubicBezTo>
                <a:cubicBezTo>
                  <a:pt x="3513538" y="1406088"/>
                  <a:pt x="3527305" y="1402803"/>
                  <a:pt x="3539506" y="1405541"/>
                </a:cubicBezTo>
                <a:close/>
                <a:moveTo>
                  <a:pt x="3304932" y="1381372"/>
                </a:moveTo>
                <a:cubicBezTo>
                  <a:pt x="3318151" y="1381059"/>
                  <a:pt x="3331761" y="1387630"/>
                  <a:pt x="3342085" y="1401083"/>
                </a:cubicBezTo>
                <a:cubicBezTo>
                  <a:pt x="3354600" y="1417978"/>
                  <a:pt x="3352097" y="1445510"/>
                  <a:pt x="3360232" y="1488686"/>
                </a:cubicBezTo>
                <a:cubicBezTo>
                  <a:pt x="3318306" y="1480551"/>
                  <a:pt x="3286394" y="1483681"/>
                  <a:pt x="3272002" y="1469289"/>
                </a:cubicBezTo>
                <a:cubicBezTo>
                  <a:pt x="3260113" y="1457399"/>
                  <a:pt x="3259487" y="1419230"/>
                  <a:pt x="3270125" y="1402961"/>
                </a:cubicBezTo>
                <a:cubicBezTo>
                  <a:pt x="3278886" y="1388881"/>
                  <a:pt x="3291713" y="1381685"/>
                  <a:pt x="3304932" y="1381372"/>
                </a:cubicBezTo>
                <a:close/>
                <a:moveTo>
                  <a:pt x="3089442" y="1360019"/>
                </a:moveTo>
                <a:cubicBezTo>
                  <a:pt x="3102583" y="1361505"/>
                  <a:pt x="3115255" y="1369796"/>
                  <a:pt x="3123702" y="1383562"/>
                </a:cubicBezTo>
                <a:cubicBezTo>
                  <a:pt x="3133714" y="1401083"/>
                  <a:pt x="3128082" y="1427990"/>
                  <a:pt x="3131210" y="1471166"/>
                </a:cubicBezTo>
                <a:cubicBezTo>
                  <a:pt x="3091163" y="1459277"/>
                  <a:pt x="3059249" y="1458651"/>
                  <a:pt x="3046735" y="1443007"/>
                </a:cubicBezTo>
                <a:cubicBezTo>
                  <a:pt x="3036097" y="1429867"/>
                  <a:pt x="3040477" y="1392949"/>
                  <a:pt x="3052367" y="1377304"/>
                </a:cubicBezTo>
                <a:cubicBezTo>
                  <a:pt x="3062692" y="1363851"/>
                  <a:pt x="3076302" y="1358532"/>
                  <a:pt x="3089442" y="1360019"/>
                </a:cubicBezTo>
                <a:close/>
                <a:moveTo>
                  <a:pt x="2643445" y="1350632"/>
                </a:moveTo>
                <a:cubicBezTo>
                  <a:pt x="2655960" y="1351492"/>
                  <a:pt x="2668162" y="1355090"/>
                  <a:pt x="2675045" y="1361035"/>
                </a:cubicBezTo>
                <a:cubicBezTo>
                  <a:pt x="2688185" y="1371672"/>
                  <a:pt x="2683805" y="1402961"/>
                  <a:pt x="2689437" y="1441130"/>
                </a:cubicBezTo>
                <a:cubicBezTo>
                  <a:pt x="2651266" y="1434873"/>
                  <a:pt x="2624359" y="1438627"/>
                  <a:pt x="2608090" y="1426738"/>
                </a:cubicBezTo>
                <a:cubicBezTo>
                  <a:pt x="2580558" y="1407340"/>
                  <a:pt x="2581810" y="1373550"/>
                  <a:pt x="2609967" y="1356655"/>
                </a:cubicBezTo>
                <a:cubicBezTo>
                  <a:pt x="2618102" y="1351649"/>
                  <a:pt x="2630930" y="1349771"/>
                  <a:pt x="2643445" y="1350632"/>
                </a:cubicBezTo>
                <a:close/>
                <a:moveTo>
                  <a:pt x="2371560" y="1319736"/>
                </a:moveTo>
                <a:cubicBezTo>
                  <a:pt x="2410356" y="1327245"/>
                  <a:pt x="2441643" y="1324741"/>
                  <a:pt x="2451655" y="1338508"/>
                </a:cubicBezTo>
                <a:cubicBezTo>
                  <a:pt x="2462292" y="1352275"/>
                  <a:pt x="2452907" y="1382311"/>
                  <a:pt x="2452281" y="1404838"/>
                </a:cubicBezTo>
                <a:cubicBezTo>
                  <a:pt x="2429755" y="1404211"/>
                  <a:pt x="2399719" y="1411720"/>
                  <a:pt x="2385952" y="1401083"/>
                </a:cubicBezTo>
                <a:cubicBezTo>
                  <a:pt x="2372812" y="1389819"/>
                  <a:pt x="2377192" y="1358532"/>
                  <a:pt x="2371560" y="1319736"/>
                </a:cubicBezTo>
                <a:close/>
                <a:moveTo>
                  <a:pt x="2229517" y="1310976"/>
                </a:moveTo>
                <a:cubicBezTo>
                  <a:pt x="2230769" y="1334128"/>
                  <a:pt x="2240781" y="1364164"/>
                  <a:pt x="2230142" y="1377930"/>
                </a:cubicBezTo>
                <a:cubicBezTo>
                  <a:pt x="2219505" y="1391071"/>
                  <a:pt x="2188218" y="1387942"/>
                  <a:pt x="2149422" y="1395451"/>
                </a:cubicBezTo>
                <a:cubicBezTo>
                  <a:pt x="2155679" y="1359158"/>
                  <a:pt x="2152551" y="1331000"/>
                  <a:pt x="2164439" y="1322239"/>
                </a:cubicBezTo>
                <a:cubicBezTo>
                  <a:pt x="2180083" y="1310976"/>
                  <a:pt x="2206990" y="1314104"/>
                  <a:pt x="2229517" y="1310976"/>
                </a:cubicBezTo>
                <a:close/>
                <a:moveTo>
                  <a:pt x="3810765" y="1202097"/>
                </a:moveTo>
                <a:cubicBezTo>
                  <a:pt x="3808888" y="1242144"/>
                  <a:pt x="3816397" y="1275308"/>
                  <a:pt x="3803257" y="1287197"/>
                </a:cubicBezTo>
                <a:cubicBezTo>
                  <a:pt x="3790115" y="1299087"/>
                  <a:pt x="3755701" y="1295957"/>
                  <a:pt x="3735050" y="1287824"/>
                </a:cubicBezTo>
                <a:cubicBezTo>
                  <a:pt x="3727542" y="1284695"/>
                  <a:pt x="3723787" y="1242144"/>
                  <a:pt x="3733799" y="1230256"/>
                </a:cubicBezTo>
                <a:cubicBezTo>
                  <a:pt x="3746314" y="1215237"/>
                  <a:pt x="3775098" y="1213987"/>
                  <a:pt x="3810765" y="1202097"/>
                </a:cubicBezTo>
                <a:close/>
                <a:moveTo>
                  <a:pt x="3552960" y="1194745"/>
                </a:moveTo>
                <a:cubicBezTo>
                  <a:pt x="3565631" y="1195683"/>
                  <a:pt x="3577990" y="1199281"/>
                  <a:pt x="3584872" y="1205225"/>
                </a:cubicBezTo>
                <a:cubicBezTo>
                  <a:pt x="3598014" y="1216489"/>
                  <a:pt x="3593634" y="1247776"/>
                  <a:pt x="3599265" y="1285947"/>
                </a:cubicBezTo>
                <a:cubicBezTo>
                  <a:pt x="3561095" y="1279689"/>
                  <a:pt x="3533561" y="1282817"/>
                  <a:pt x="3517292" y="1270928"/>
                </a:cubicBezTo>
                <a:cubicBezTo>
                  <a:pt x="3489135" y="1250905"/>
                  <a:pt x="3490385" y="1217115"/>
                  <a:pt x="3519169" y="1200220"/>
                </a:cubicBezTo>
                <a:cubicBezTo>
                  <a:pt x="3527304" y="1195526"/>
                  <a:pt x="3540289" y="1193806"/>
                  <a:pt x="3552960" y="1194745"/>
                </a:cubicBezTo>
                <a:close/>
                <a:moveTo>
                  <a:pt x="3327068" y="1177693"/>
                </a:moveTo>
                <a:cubicBezTo>
                  <a:pt x="3330823" y="1187078"/>
                  <a:pt x="3335828" y="1196465"/>
                  <a:pt x="3337705" y="1205852"/>
                </a:cubicBezTo>
                <a:cubicBezTo>
                  <a:pt x="3338957" y="1210857"/>
                  <a:pt x="3335828" y="1216489"/>
                  <a:pt x="3334576" y="1222121"/>
                </a:cubicBezTo>
                <a:cubicBezTo>
                  <a:pt x="3400279" y="1213360"/>
                  <a:pt x="3366489" y="1249028"/>
                  <a:pt x="3347717" y="1260916"/>
                </a:cubicBezTo>
                <a:cubicBezTo>
                  <a:pt x="3330823" y="1272180"/>
                  <a:pt x="3303914" y="1268425"/>
                  <a:pt x="3272002" y="1272180"/>
                </a:cubicBezTo>
                <a:cubicBezTo>
                  <a:pt x="3275757" y="1245273"/>
                  <a:pt x="3272627" y="1228379"/>
                  <a:pt x="3279512" y="1219617"/>
                </a:cubicBezTo>
                <a:cubicBezTo>
                  <a:pt x="3292026" y="1203348"/>
                  <a:pt x="3310798" y="1191460"/>
                  <a:pt x="3327068" y="1177693"/>
                </a:cubicBezTo>
                <a:close/>
                <a:moveTo>
                  <a:pt x="3146229" y="1155166"/>
                </a:moveTo>
                <a:cubicBezTo>
                  <a:pt x="3138094" y="1194588"/>
                  <a:pt x="3140597" y="1226501"/>
                  <a:pt x="3126830" y="1236513"/>
                </a:cubicBezTo>
                <a:cubicBezTo>
                  <a:pt x="3112438" y="1247151"/>
                  <a:pt x="3083029" y="1237764"/>
                  <a:pt x="3059876" y="1237139"/>
                </a:cubicBezTo>
                <a:cubicBezTo>
                  <a:pt x="3060502" y="1213987"/>
                  <a:pt x="3052992" y="1183325"/>
                  <a:pt x="3064256" y="1169558"/>
                </a:cubicBezTo>
                <a:cubicBezTo>
                  <a:pt x="3075519" y="1157044"/>
                  <a:pt x="3106807" y="1160798"/>
                  <a:pt x="3146229" y="1155166"/>
                </a:cubicBezTo>
                <a:close/>
                <a:moveTo>
                  <a:pt x="2929721" y="1139522"/>
                </a:moveTo>
                <a:cubicBezTo>
                  <a:pt x="2925967" y="1178944"/>
                  <a:pt x="2932224" y="1210232"/>
                  <a:pt x="2919709" y="1221495"/>
                </a:cubicBezTo>
                <a:cubicBezTo>
                  <a:pt x="2906569" y="1233384"/>
                  <a:pt x="2875908" y="1227127"/>
                  <a:pt x="2853381" y="1229004"/>
                </a:cubicBezTo>
                <a:cubicBezTo>
                  <a:pt x="2851504" y="1206477"/>
                  <a:pt x="2840867" y="1177693"/>
                  <a:pt x="2850879" y="1162676"/>
                </a:cubicBezTo>
                <a:cubicBezTo>
                  <a:pt x="2860264" y="1148284"/>
                  <a:pt x="2891552" y="1149534"/>
                  <a:pt x="2929721" y="1139522"/>
                </a:cubicBezTo>
                <a:close/>
                <a:moveTo>
                  <a:pt x="2712589" y="1119500"/>
                </a:moveTo>
                <a:cubicBezTo>
                  <a:pt x="2705081" y="1160172"/>
                  <a:pt x="2707583" y="1192085"/>
                  <a:pt x="2694443" y="1202097"/>
                </a:cubicBezTo>
                <a:cubicBezTo>
                  <a:pt x="2680051" y="1212734"/>
                  <a:pt x="2645635" y="1209605"/>
                  <a:pt x="2628739" y="1198342"/>
                </a:cubicBezTo>
                <a:cubicBezTo>
                  <a:pt x="2619354" y="1192085"/>
                  <a:pt x="2619354" y="1150160"/>
                  <a:pt x="2629991" y="1139522"/>
                </a:cubicBezTo>
                <a:cubicBezTo>
                  <a:pt x="2643758" y="1125757"/>
                  <a:pt x="2672542" y="1128260"/>
                  <a:pt x="2712589" y="1119500"/>
                </a:cubicBezTo>
                <a:close/>
                <a:moveTo>
                  <a:pt x="2437732" y="1110426"/>
                </a:moveTo>
                <a:cubicBezTo>
                  <a:pt x="2449309" y="1111051"/>
                  <a:pt x="2462293" y="1112928"/>
                  <a:pt x="2472931" y="1112616"/>
                </a:cubicBezTo>
                <a:cubicBezTo>
                  <a:pt x="2472931" y="1135768"/>
                  <a:pt x="2481065" y="1163301"/>
                  <a:pt x="2471053" y="1180196"/>
                </a:cubicBezTo>
                <a:cubicBezTo>
                  <a:pt x="2464169" y="1192085"/>
                  <a:pt x="2432883" y="1189583"/>
                  <a:pt x="2395339" y="1197091"/>
                </a:cubicBezTo>
                <a:cubicBezTo>
                  <a:pt x="2401596" y="1158921"/>
                  <a:pt x="2397841" y="1129510"/>
                  <a:pt x="2410981" y="1115745"/>
                </a:cubicBezTo>
                <a:cubicBezTo>
                  <a:pt x="2415987" y="1110426"/>
                  <a:pt x="2426156" y="1109800"/>
                  <a:pt x="2437732" y="1110426"/>
                </a:cubicBezTo>
                <a:close/>
                <a:moveTo>
                  <a:pt x="2207430" y="1085787"/>
                </a:moveTo>
                <a:cubicBezTo>
                  <a:pt x="2224237" y="1084028"/>
                  <a:pt x="2249228" y="1089307"/>
                  <a:pt x="2252043" y="1096346"/>
                </a:cubicBezTo>
                <a:cubicBezTo>
                  <a:pt x="2259553" y="1115118"/>
                  <a:pt x="2257049" y="1146406"/>
                  <a:pt x="2244534" y="1160798"/>
                </a:cubicBezTo>
                <a:cubicBezTo>
                  <a:pt x="2236399" y="1171436"/>
                  <a:pt x="2205738" y="1164552"/>
                  <a:pt x="2169446" y="1166429"/>
                </a:cubicBezTo>
                <a:cubicBezTo>
                  <a:pt x="2180083" y="1130762"/>
                  <a:pt x="2180083" y="1101978"/>
                  <a:pt x="2194475" y="1090089"/>
                </a:cubicBezTo>
                <a:cubicBezTo>
                  <a:pt x="2197135" y="1087742"/>
                  <a:pt x="2201828" y="1086374"/>
                  <a:pt x="2207430" y="1085787"/>
                </a:cubicBezTo>
                <a:close/>
                <a:moveTo>
                  <a:pt x="1585003" y="1053170"/>
                </a:moveTo>
                <a:cubicBezTo>
                  <a:pt x="1586255" y="1051293"/>
                  <a:pt x="1596892" y="1055047"/>
                  <a:pt x="1603150" y="1056300"/>
                </a:cubicBezTo>
                <a:cubicBezTo>
                  <a:pt x="1598770" y="1072569"/>
                  <a:pt x="1596892" y="1090089"/>
                  <a:pt x="1590010" y="1104481"/>
                </a:cubicBezTo>
                <a:cubicBezTo>
                  <a:pt x="1587506" y="1109488"/>
                  <a:pt x="1571863" y="1108861"/>
                  <a:pt x="1554968" y="1111990"/>
                </a:cubicBezTo>
                <a:cubicBezTo>
                  <a:pt x="1567483" y="1087586"/>
                  <a:pt x="1574991" y="1070065"/>
                  <a:pt x="1585003" y="1053170"/>
                </a:cubicBezTo>
                <a:close/>
                <a:moveTo>
                  <a:pt x="3760081" y="1006866"/>
                </a:moveTo>
                <a:cubicBezTo>
                  <a:pt x="3766338" y="1003737"/>
                  <a:pt x="3776975" y="1009369"/>
                  <a:pt x="3785735" y="1011246"/>
                </a:cubicBezTo>
                <a:cubicBezTo>
                  <a:pt x="3776975" y="1035650"/>
                  <a:pt x="3767589" y="1060680"/>
                  <a:pt x="3758203" y="1087586"/>
                </a:cubicBezTo>
                <a:cubicBezTo>
                  <a:pt x="3761958" y="1088838"/>
                  <a:pt x="3753823" y="1087586"/>
                  <a:pt x="3749442" y="1083206"/>
                </a:cubicBezTo>
                <a:cubicBezTo>
                  <a:pt x="3725039" y="1058177"/>
                  <a:pt x="3729419" y="1021883"/>
                  <a:pt x="3760081" y="1006866"/>
                </a:cubicBezTo>
                <a:close/>
                <a:moveTo>
                  <a:pt x="3602394" y="1003737"/>
                </a:moveTo>
                <a:cubicBezTo>
                  <a:pt x="3603019" y="1021883"/>
                  <a:pt x="3603645" y="1040655"/>
                  <a:pt x="3604897" y="1073820"/>
                </a:cubicBezTo>
                <a:cubicBezTo>
                  <a:pt x="3570480" y="1067562"/>
                  <a:pt x="3547328" y="1065685"/>
                  <a:pt x="3526679" y="1056925"/>
                </a:cubicBezTo>
                <a:cubicBezTo>
                  <a:pt x="3521672" y="1055047"/>
                  <a:pt x="3521672" y="1021258"/>
                  <a:pt x="3524801" y="1020006"/>
                </a:cubicBezTo>
                <a:cubicBezTo>
                  <a:pt x="3549831" y="1011871"/>
                  <a:pt x="3576738" y="1008743"/>
                  <a:pt x="3602394" y="1003737"/>
                </a:cubicBezTo>
                <a:close/>
                <a:moveTo>
                  <a:pt x="3072391" y="929899"/>
                </a:moveTo>
                <a:cubicBezTo>
                  <a:pt x="3111187" y="939911"/>
                  <a:pt x="3143726" y="939286"/>
                  <a:pt x="3152486" y="953678"/>
                </a:cubicBezTo>
                <a:cubicBezTo>
                  <a:pt x="3161871" y="968695"/>
                  <a:pt x="3155614" y="1002486"/>
                  <a:pt x="3143099" y="1018754"/>
                </a:cubicBezTo>
                <a:cubicBezTo>
                  <a:pt x="3136217" y="1027515"/>
                  <a:pt x="3094291" y="1023761"/>
                  <a:pt x="3084906" y="1012497"/>
                </a:cubicBezTo>
                <a:cubicBezTo>
                  <a:pt x="3073016" y="998105"/>
                  <a:pt x="3077396" y="969321"/>
                  <a:pt x="3072391" y="929899"/>
                </a:cubicBezTo>
                <a:close/>
                <a:moveTo>
                  <a:pt x="2685839" y="914021"/>
                </a:moveTo>
                <a:cubicBezTo>
                  <a:pt x="2697571" y="913161"/>
                  <a:pt x="2708522" y="913630"/>
                  <a:pt x="2716969" y="918636"/>
                </a:cubicBezTo>
                <a:cubicBezTo>
                  <a:pt x="2728858" y="925519"/>
                  <a:pt x="2726355" y="956806"/>
                  <a:pt x="2732613" y="989970"/>
                </a:cubicBezTo>
                <a:cubicBezTo>
                  <a:pt x="2698823" y="988094"/>
                  <a:pt x="2668162" y="994351"/>
                  <a:pt x="2659401" y="983713"/>
                </a:cubicBezTo>
                <a:cubicBezTo>
                  <a:pt x="2647513" y="968070"/>
                  <a:pt x="2652518" y="939911"/>
                  <a:pt x="2650015" y="917384"/>
                </a:cubicBezTo>
                <a:cubicBezTo>
                  <a:pt x="2661591" y="917072"/>
                  <a:pt x="2674106" y="914882"/>
                  <a:pt x="2685839" y="914021"/>
                </a:cubicBezTo>
                <a:close/>
                <a:moveTo>
                  <a:pt x="2939733" y="909250"/>
                </a:moveTo>
                <a:cubicBezTo>
                  <a:pt x="2936605" y="946794"/>
                  <a:pt x="2942861" y="978082"/>
                  <a:pt x="2931599" y="986217"/>
                </a:cubicBezTo>
                <a:cubicBezTo>
                  <a:pt x="2915329" y="998105"/>
                  <a:pt x="2884043" y="999357"/>
                  <a:pt x="2865271" y="991222"/>
                </a:cubicBezTo>
                <a:cubicBezTo>
                  <a:pt x="2855884" y="986842"/>
                  <a:pt x="2850879" y="943040"/>
                  <a:pt x="2860891" y="932402"/>
                </a:cubicBezTo>
                <a:cubicBezTo>
                  <a:pt x="2873405" y="918010"/>
                  <a:pt x="2902815" y="918636"/>
                  <a:pt x="2939733" y="909250"/>
                </a:cubicBezTo>
                <a:close/>
                <a:moveTo>
                  <a:pt x="2466282" y="890165"/>
                </a:moveTo>
                <a:cubicBezTo>
                  <a:pt x="2477467" y="889852"/>
                  <a:pt x="2487635" y="890791"/>
                  <a:pt x="2494205" y="896110"/>
                </a:cubicBezTo>
                <a:cubicBezTo>
                  <a:pt x="2506720" y="906122"/>
                  <a:pt x="2503591" y="934906"/>
                  <a:pt x="2509849" y="969321"/>
                </a:cubicBezTo>
                <a:cubicBezTo>
                  <a:pt x="2475433" y="965567"/>
                  <a:pt x="2442895" y="970573"/>
                  <a:pt x="2436012" y="959310"/>
                </a:cubicBezTo>
                <a:cubicBezTo>
                  <a:pt x="2426000" y="942414"/>
                  <a:pt x="2432883" y="914882"/>
                  <a:pt x="2432257" y="891730"/>
                </a:cubicBezTo>
                <a:cubicBezTo>
                  <a:pt x="2442895" y="892042"/>
                  <a:pt x="2455097" y="890478"/>
                  <a:pt x="2466282" y="890165"/>
                </a:cubicBezTo>
                <a:close/>
                <a:moveTo>
                  <a:pt x="2243048" y="867091"/>
                </a:moveTo>
                <a:cubicBezTo>
                  <a:pt x="2254859" y="867638"/>
                  <a:pt x="2266748" y="870767"/>
                  <a:pt x="2272693" y="876086"/>
                </a:cubicBezTo>
                <a:cubicBezTo>
                  <a:pt x="2284582" y="886098"/>
                  <a:pt x="2279575" y="914882"/>
                  <a:pt x="2283957" y="949923"/>
                </a:cubicBezTo>
                <a:cubicBezTo>
                  <a:pt x="2249541" y="943040"/>
                  <a:pt x="2220757" y="944916"/>
                  <a:pt x="2211370" y="932402"/>
                </a:cubicBezTo>
                <a:cubicBezTo>
                  <a:pt x="2201358" y="919262"/>
                  <a:pt x="2202610" y="883595"/>
                  <a:pt x="2213873" y="873583"/>
                </a:cubicBezTo>
                <a:cubicBezTo>
                  <a:pt x="2219505" y="868577"/>
                  <a:pt x="2231238" y="866543"/>
                  <a:pt x="2243048" y="867091"/>
                </a:cubicBezTo>
                <a:close/>
                <a:moveTo>
                  <a:pt x="2016843" y="847223"/>
                </a:moveTo>
                <a:cubicBezTo>
                  <a:pt x="2028028" y="845424"/>
                  <a:pt x="2038978" y="846049"/>
                  <a:pt x="2045548" y="850430"/>
                </a:cubicBezTo>
                <a:cubicBezTo>
                  <a:pt x="2058690" y="858564"/>
                  <a:pt x="2057438" y="887975"/>
                  <a:pt x="2066199" y="922391"/>
                </a:cubicBezTo>
                <a:cubicBezTo>
                  <a:pt x="2031783" y="918010"/>
                  <a:pt x="2006127" y="921764"/>
                  <a:pt x="1992361" y="911127"/>
                </a:cubicBezTo>
                <a:cubicBezTo>
                  <a:pt x="1981723" y="902367"/>
                  <a:pt x="1978595" y="864822"/>
                  <a:pt x="1986729" y="858564"/>
                </a:cubicBezTo>
                <a:cubicBezTo>
                  <a:pt x="1994238" y="853246"/>
                  <a:pt x="2005658" y="849022"/>
                  <a:pt x="2016843" y="847223"/>
                </a:cubicBezTo>
                <a:close/>
                <a:moveTo>
                  <a:pt x="3382133" y="741550"/>
                </a:moveTo>
                <a:cubicBezTo>
                  <a:pt x="3385887" y="766581"/>
                  <a:pt x="3394021" y="792861"/>
                  <a:pt x="3390268" y="816640"/>
                </a:cubicBezTo>
                <a:cubicBezTo>
                  <a:pt x="3389016" y="822898"/>
                  <a:pt x="3351472" y="823523"/>
                  <a:pt x="3317681" y="828530"/>
                </a:cubicBezTo>
                <a:cubicBezTo>
                  <a:pt x="3321436" y="793488"/>
                  <a:pt x="3317056" y="768457"/>
                  <a:pt x="3328318" y="754065"/>
                </a:cubicBezTo>
                <a:cubicBezTo>
                  <a:pt x="3336453" y="742803"/>
                  <a:pt x="3363360" y="745305"/>
                  <a:pt x="3382133" y="741550"/>
                </a:cubicBezTo>
                <a:close/>
                <a:moveTo>
                  <a:pt x="3143569" y="724578"/>
                </a:moveTo>
                <a:cubicBezTo>
                  <a:pt x="3154832" y="724499"/>
                  <a:pt x="3165001" y="725594"/>
                  <a:pt x="3171258" y="730913"/>
                </a:cubicBezTo>
                <a:cubicBezTo>
                  <a:pt x="3183147" y="740925"/>
                  <a:pt x="3179393" y="769709"/>
                  <a:pt x="3185025" y="804125"/>
                </a:cubicBezTo>
                <a:cubicBezTo>
                  <a:pt x="3150609" y="799745"/>
                  <a:pt x="3118695" y="804125"/>
                  <a:pt x="3111813" y="792861"/>
                </a:cubicBezTo>
                <a:cubicBezTo>
                  <a:pt x="3101801" y="775967"/>
                  <a:pt x="3109310" y="748435"/>
                  <a:pt x="3109310" y="725281"/>
                </a:cubicBezTo>
                <a:cubicBezTo>
                  <a:pt x="3119948" y="725907"/>
                  <a:pt x="3132306" y="724656"/>
                  <a:pt x="3143569" y="724578"/>
                </a:cubicBezTo>
                <a:close/>
                <a:moveTo>
                  <a:pt x="2918693" y="703224"/>
                </a:moveTo>
                <a:cubicBezTo>
                  <a:pt x="2929878" y="701973"/>
                  <a:pt x="2940046" y="702130"/>
                  <a:pt x="2946616" y="707136"/>
                </a:cubicBezTo>
                <a:cubicBezTo>
                  <a:pt x="2959132" y="716521"/>
                  <a:pt x="2957253" y="745930"/>
                  <a:pt x="2964763" y="780973"/>
                </a:cubicBezTo>
                <a:cubicBezTo>
                  <a:pt x="2929096" y="776592"/>
                  <a:pt x="2900312" y="780973"/>
                  <a:pt x="2889675" y="769084"/>
                </a:cubicBezTo>
                <a:cubicBezTo>
                  <a:pt x="2879036" y="756569"/>
                  <a:pt x="2885920" y="728410"/>
                  <a:pt x="2884668" y="707761"/>
                </a:cubicBezTo>
                <a:cubicBezTo>
                  <a:pt x="2895306" y="707135"/>
                  <a:pt x="2907508" y="704476"/>
                  <a:pt x="2918693" y="703224"/>
                </a:cubicBezTo>
                <a:close/>
                <a:moveTo>
                  <a:pt x="2708131" y="692509"/>
                </a:moveTo>
                <a:cubicBezTo>
                  <a:pt x="2719160" y="691335"/>
                  <a:pt x="2729172" y="691492"/>
                  <a:pt x="2735742" y="696497"/>
                </a:cubicBezTo>
                <a:cubicBezTo>
                  <a:pt x="2748257" y="705258"/>
                  <a:pt x="2745754" y="734668"/>
                  <a:pt x="2753262" y="769084"/>
                </a:cubicBezTo>
                <a:cubicBezTo>
                  <a:pt x="2718221" y="764704"/>
                  <a:pt x="2689437" y="769709"/>
                  <a:pt x="2679425" y="757820"/>
                </a:cubicBezTo>
                <a:cubicBezTo>
                  <a:pt x="2668787" y="745305"/>
                  <a:pt x="2675670" y="717148"/>
                  <a:pt x="2674419" y="696497"/>
                </a:cubicBezTo>
                <a:cubicBezTo>
                  <a:pt x="2685057" y="696184"/>
                  <a:pt x="2697102" y="693682"/>
                  <a:pt x="2708131" y="692509"/>
                </a:cubicBezTo>
                <a:close/>
                <a:moveTo>
                  <a:pt x="2529247" y="662082"/>
                </a:moveTo>
                <a:cubicBezTo>
                  <a:pt x="2522364" y="697124"/>
                  <a:pt x="2524241" y="725908"/>
                  <a:pt x="2512352" y="734668"/>
                </a:cubicBezTo>
                <a:cubicBezTo>
                  <a:pt x="2499211" y="743428"/>
                  <a:pt x="2468551" y="739675"/>
                  <a:pt x="2453532" y="729663"/>
                </a:cubicBezTo>
                <a:cubicBezTo>
                  <a:pt x="2445397" y="724030"/>
                  <a:pt x="2446024" y="685860"/>
                  <a:pt x="2456035" y="677100"/>
                </a:cubicBezTo>
                <a:cubicBezTo>
                  <a:pt x="2468551" y="665837"/>
                  <a:pt x="2494831" y="668340"/>
                  <a:pt x="2529247" y="662082"/>
                </a:cubicBezTo>
                <a:close/>
                <a:moveTo>
                  <a:pt x="2266122" y="644248"/>
                </a:moveTo>
                <a:cubicBezTo>
                  <a:pt x="2278168" y="644405"/>
                  <a:pt x="2293342" y="645500"/>
                  <a:pt x="2309611" y="644561"/>
                </a:cubicBezTo>
                <a:cubicBezTo>
                  <a:pt x="2300225" y="677100"/>
                  <a:pt x="2300225" y="703381"/>
                  <a:pt x="2287085" y="714644"/>
                </a:cubicBezTo>
                <a:cubicBezTo>
                  <a:pt x="2277073" y="722778"/>
                  <a:pt x="2237651" y="717148"/>
                  <a:pt x="2234522" y="709013"/>
                </a:cubicBezTo>
                <a:cubicBezTo>
                  <a:pt x="2228265" y="691492"/>
                  <a:pt x="2230769" y="663960"/>
                  <a:pt x="2241406" y="649568"/>
                </a:cubicBezTo>
                <a:cubicBezTo>
                  <a:pt x="2245160" y="644874"/>
                  <a:pt x="2254077" y="644092"/>
                  <a:pt x="2266122" y="644248"/>
                </a:cubicBezTo>
                <a:close/>
                <a:moveTo>
                  <a:pt x="2002999" y="620157"/>
                </a:moveTo>
                <a:cubicBezTo>
                  <a:pt x="2033660" y="625164"/>
                  <a:pt x="2062444" y="622034"/>
                  <a:pt x="2067450" y="632046"/>
                </a:cubicBezTo>
                <a:cubicBezTo>
                  <a:pt x="2076210" y="647690"/>
                  <a:pt x="2068702" y="671468"/>
                  <a:pt x="2068075" y="692744"/>
                </a:cubicBezTo>
                <a:cubicBezTo>
                  <a:pt x="2049303" y="690866"/>
                  <a:pt x="2024899" y="695872"/>
                  <a:pt x="2013636" y="685860"/>
                </a:cubicBezTo>
                <a:cubicBezTo>
                  <a:pt x="2002999" y="676474"/>
                  <a:pt x="2006753" y="650818"/>
                  <a:pt x="2002999" y="620157"/>
                </a:cubicBezTo>
                <a:close/>
                <a:moveTo>
                  <a:pt x="3382759" y="525357"/>
                </a:moveTo>
                <a:cubicBezTo>
                  <a:pt x="3394022" y="525983"/>
                  <a:pt x="3405911" y="528799"/>
                  <a:pt x="3414671" y="532554"/>
                </a:cubicBezTo>
                <a:cubicBezTo>
                  <a:pt x="3420928" y="535682"/>
                  <a:pt x="3422805" y="573853"/>
                  <a:pt x="3413420" y="583865"/>
                </a:cubicBezTo>
                <a:cubicBezTo>
                  <a:pt x="3401531" y="597005"/>
                  <a:pt x="3376501" y="597005"/>
                  <a:pt x="3340208" y="607642"/>
                </a:cubicBezTo>
                <a:cubicBezTo>
                  <a:pt x="3346465" y="570098"/>
                  <a:pt x="3342711" y="540689"/>
                  <a:pt x="3354600" y="531302"/>
                </a:cubicBezTo>
                <a:cubicBezTo>
                  <a:pt x="3360858" y="526296"/>
                  <a:pt x="3371495" y="524732"/>
                  <a:pt x="3382759" y="525357"/>
                </a:cubicBezTo>
                <a:close/>
                <a:moveTo>
                  <a:pt x="3161794" y="500719"/>
                </a:moveTo>
                <a:cubicBezTo>
                  <a:pt x="3173135" y="500328"/>
                  <a:pt x="3184086" y="502205"/>
                  <a:pt x="3186901" y="506273"/>
                </a:cubicBezTo>
                <a:cubicBezTo>
                  <a:pt x="3196913" y="521290"/>
                  <a:pt x="3201293" y="551951"/>
                  <a:pt x="3191907" y="565091"/>
                </a:cubicBezTo>
                <a:cubicBezTo>
                  <a:pt x="3183147" y="577607"/>
                  <a:pt x="3154363" y="575103"/>
                  <a:pt x="3119321" y="581988"/>
                </a:cubicBezTo>
                <a:cubicBezTo>
                  <a:pt x="3125579" y="547571"/>
                  <a:pt x="3122450" y="521915"/>
                  <a:pt x="3134339" y="508775"/>
                </a:cubicBezTo>
                <a:cubicBezTo>
                  <a:pt x="3138719" y="503769"/>
                  <a:pt x="3150452" y="501110"/>
                  <a:pt x="3161794" y="500719"/>
                </a:cubicBezTo>
                <a:close/>
                <a:moveTo>
                  <a:pt x="2943801" y="482886"/>
                </a:moveTo>
                <a:cubicBezTo>
                  <a:pt x="2954751" y="483589"/>
                  <a:pt x="2965389" y="486562"/>
                  <a:pt x="2972897" y="491881"/>
                </a:cubicBezTo>
                <a:cubicBezTo>
                  <a:pt x="2982284" y="498763"/>
                  <a:pt x="2976652" y="527547"/>
                  <a:pt x="2979155" y="560086"/>
                </a:cubicBezTo>
                <a:cubicBezTo>
                  <a:pt x="2946616" y="551951"/>
                  <a:pt x="2920335" y="552577"/>
                  <a:pt x="2908447" y="540062"/>
                </a:cubicBezTo>
                <a:cubicBezTo>
                  <a:pt x="2899687" y="530677"/>
                  <a:pt x="2904692" y="491254"/>
                  <a:pt x="2912827" y="487501"/>
                </a:cubicBezTo>
                <a:cubicBezTo>
                  <a:pt x="2921588" y="483746"/>
                  <a:pt x="2932851" y="482181"/>
                  <a:pt x="2943801" y="482886"/>
                </a:cubicBezTo>
                <a:close/>
                <a:moveTo>
                  <a:pt x="2717048" y="464582"/>
                </a:moveTo>
                <a:cubicBezTo>
                  <a:pt x="2727608" y="462940"/>
                  <a:pt x="2737620" y="462470"/>
                  <a:pt x="2745754" y="466224"/>
                </a:cubicBezTo>
                <a:cubicBezTo>
                  <a:pt x="2755765" y="470604"/>
                  <a:pt x="2755139" y="500015"/>
                  <a:pt x="2762022" y="530677"/>
                </a:cubicBezTo>
                <a:cubicBezTo>
                  <a:pt x="2730735" y="528799"/>
                  <a:pt x="2705706" y="535057"/>
                  <a:pt x="2695069" y="524419"/>
                </a:cubicBezTo>
                <a:cubicBezTo>
                  <a:pt x="2684431" y="514407"/>
                  <a:pt x="2688185" y="488751"/>
                  <a:pt x="2685057" y="469979"/>
                </a:cubicBezTo>
                <a:cubicBezTo>
                  <a:pt x="2695382" y="469040"/>
                  <a:pt x="2706489" y="466225"/>
                  <a:pt x="2717048" y="464582"/>
                </a:cubicBezTo>
                <a:close/>
                <a:moveTo>
                  <a:pt x="2468551" y="442447"/>
                </a:moveTo>
                <a:cubicBezTo>
                  <a:pt x="2499211" y="447452"/>
                  <a:pt x="2527996" y="444324"/>
                  <a:pt x="2533001" y="454335"/>
                </a:cubicBezTo>
                <a:cubicBezTo>
                  <a:pt x="2541761" y="469979"/>
                  <a:pt x="2534253" y="493758"/>
                  <a:pt x="2533627" y="514407"/>
                </a:cubicBezTo>
                <a:cubicBezTo>
                  <a:pt x="2514855" y="513155"/>
                  <a:pt x="2490451" y="518162"/>
                  <a:pt x="2479188" y="508150"/>
                </a:cubicBezTo>
                <a:cubicBezTo>
                  <a:pt x="2468551" y="498763"/>
                  <a:pt x="2472304" y="473108"/>
                  <a:pt x="2468551" y="442447"/>
                </a:cubicBezTo>
                <a:close/>
                <a:moveTo>
                  <a:pt x="2045099" y="418277"/>
                </a:moveTo>
                <a:cubicBezTo>
                  <a:pt x="2058064" y="417456"/>
                  <a:pt x="2076836" y="422266"/>
                  <a:pt x="2078714" y="427428"/>
                </a:cubicBezTo>
                <a:cubicBezTo>
                  <a:pt x="2083719" y="442447"/>
                  <a:pt x="2081216" y="465599"/>
                  <a:pt x="2073082" y="478114"/>
                </a:cubicBezTo>
                <a:cubicBezTo>
                  <a:pt x="2064322" y="490628"/>
                  <a:pt x="2042420" y="493758"/>
                  <a:pt x="2026776" y="500641"/>
                </a:cubicBezTo>
                <a:cubicBezTo>
                  <a:pt x="2023023" y="490003"/>
                  <a:pt x="2019893" y="479366"/>
                  <a:pt x="2016139" y="468728"/>
                </a:cubicBezTo>
                <a:cubicBezTo>
                  <a:pt x="2021771" y="452459"/>
                  <a:pt x="2023023" y="430558"/>
                  <a:pt x="2034911" y="421171"/>
                </a:cubicBezTo>
                <a:cubicBezTo>
                  <a:pt x="2037101" y="419450"/>
                  <a:pt x="2040778" y="418551"/>
                  <a:pt x="2045099" y="418277"/>
                </a:cubicBezTo>
                <a:close/>
                <a:moveTo>
                  <a:pt x="2324004" y="415540"/>
                </a:moveTo>
                <a:cubicBezTo>
                  <a:pt x="2318998" y="450582"/>
                  <a:pt x="2322126" y="476236"/>
                  <a:pt x="2312114" y="484371"/>
                </a:cubicBezTo>
                <a:cubicBezTo>
                  <a:pt x="2300851" y="493131"/>
                  <a:pt x="2274570" y="491881"/>
                  <a:pt x="2260178" y="484371"/>
                </a:cubicBezTo>
                <a:cubicBezTo>
                  <a:pt x="2252669" y="479991"/>
                  <a:pt x="2250166" y="447452"/>
                  <a:pt x="2257675" y="438692"/>
                </a:cubicBezTo>
                <a:cubicBezTo>
                  <a:pt x="2267687" y="427428"/>
                  <a:pt x="2290214" y="426803"/>
                  <a:pt x="2324004" y="415540"/>
                </a:cubicBezTo>
                <a:close/>
                <a:moveTo>
                  <a:pt x="3669974" y="322929"/>
                </a:moveTo>
                <a:cubicBezTo>
                  <a:pt x="3664342" y="353591"/>
                  <a:pt x="3665594" y="382375"/>
                  <a:pt x="3655582" y="387382"/>
                </a:cubicBezTo>
                <a:cubicBezTo>
                  <a:pt x="3638687" y="394891"/>
                  <a:pt x="3614909" y="386756"/>
                  <a:pt x="3593634" y="385504"/>
                </a:cubicBezTo>
                <a:cubicBezTo>
                  <a:pt x="3596137" y="366732"/>
                  <a:pt x="3592382" y="341076"/>
                  <a:pt x="3603019" y="330439"/>
                </a:cubicBezTo>
                <a:cubicBezTo>
                  <a:pt x="3613031" y="320427"/>
                  <a:pt x="3638687" y="325433"/>
                  <a:pt x="3669974" y="322929"/>
                </a:cubicBezTo>
                <a:close/>
                <a:moveTo>
                  <a:pt x="3224446" y="277251"/>
                </a:moveTo>
                <a:cubicBezTo>
                  <a:pt x="3219439" y="307912"/>
                  <a:pt x="3222569" y="336696"/>
                  <a:pt x="3212557" y="341703"/>
                </a:cubicBezTo>
                <a:cubicBezTo>
                  <a:pt x="3196913" y="350463"/>
                  <a:pt x="3173135" y="342953"/>
                  <a:pt x="3152486" y="342328"/>
                </a:cubicBezTo>
                <a:cubicBezTo>
                  <a:pt x="3153737" y="323556"/>
                  <a:pt x="3149357" y="298527"/>
                  <a:pt x="3158743" y="287888"/>
                </a:cubicBezTo>
                <a:cubicBezTo>
                  <a:pt x="3168129" y="277251"/>
                  <a:pt x="3193785" y="281630"/>
                  <a:pt x="3224446" y="277251"/>
                </a:cubicBezTo>
                <a:close/>
                <a:moveTo>
                  <a:pt x="2959601" y="261607"/>
                </a:moveTo>
                <a:cubicBezTo>
                  <a:pt x="2969926" y="260982"/>
                  <a:pt x="2980720" y="262546"/>
                  <a:pt x="2986664" y="266613"/>
                </a:cubicBezTo>
                <a:cubicBezTo>
                  <a:pt x="2997927" y="274123"/>
                  <a:pt x="2997301" y="299777"/>
                  <a:pt x="3005436" y="331691"/>
                </a:cubicBezTo>
                <a:cubicBezTo>
                  <a:pt x="2972272" y="327936"/>
                  <a:pt x="2947868" y="331691"/>
                  <a:pt x="2938481" y="321679"/>
                </a:cubicBezTo>
                <a:cubicBezTo>
                  <a:pt x="2929096" y="311041"/>
                  <a:pt x="2926593" y="280380"/>
                  <a:pt x="2935353" y="269743"/>
                </a:cubicBezTo>
                <a:cubicBezTo>
                  <a:pt x="2939421" y="265049"/>
                  <a:pt x="2949276" y="262233"/>
                  <a:pt x="2959601" y="261607"/>
                </a:cubicBezTo>
                <a:close/>
                <a:moveTo>
                  <a:pt x="2521503" y="245259"/>
                </a:moveTo>
                <a:cubicBezTo>
                  <a:pt x="2530655" y="245963"/>
                  <a:pt x="2539571" y="248466"/>
                  <a:pt x="2546141" y="252846"/>
                </a:cubicBezTo>
                <a:cubicBezTo>
                  <a:pt x="2554276" y="258478"/>
                  <a:pt x="2549896" y="282257"/>
                  <a:pt x="2551773" y="312919"/>
                </a:cubicBezTo>
                <a:cubicBezTo>
                  <a:pt x="2522989" y="304157"/>
                  <a:pt x="2501088" y="303532"/>
                  <a:pt x="2491703" y="292269"/>
                </a:cubicBezTo>
                <a:cubicBezTo>
                  <a:pt x="2484819" y="283508"/>
                  <a:pt x="2489200" y="250344"/>
                  <a:pt x="2495457" y="248466"/>
                </a:cubicBezTo>
                <a:cubicBezTo>
                  <a:pt x="2502966" y="245650"/>
                  <a:pt x="2512352" y="244555"/>
                  <a:pt x="2521503" y="245259"/>
                </a:cubicBezTo>
                <a:close/>
                <a:moveTo>
                  <a:pt x="2742234" y="241818"/>
                </a:moveTo>
                <a:cubicBezTo>
                  <a:pt x="2752011" y="241740"/>
                  <a:pt x="2761397" y="243774"/>
                  <a:pt x="2767029" y="248466"/>
                </a:cubicBezTo>
                <a:cubicBezTo>
                  <a:pt x="2777041" y="257226"/>
                  <a:pt x="2773286" y="282257"/>
                  <a:pt x="2778291" y="317299"/>
                </a:cubicBezTo>
                <a:cubicBezTo>
                  <a:pt x="2744502" y="306035"/>
                  <a:pt x="2721975" y="305409"/>
                  <a:pt x="2711963" y="293520"/>
                </a:cubicBezTo>
                <a:cubicBezTo>
                  <a:pt x="2704454" y="284760"/>
                  <a:pt x="2706958" y="252221"/>
                  <a:pt x="2715093" y="247841"/>
                </a:cubicBezTo>
                <a:cubicBezTo>
                  <a:pt x="2722289" y="244086"/>
                  <a:pt x="2732457" y="241896"/>
                  <a:pt x="2742234" y="241818"/>
                </a:cubicBezTo>
                <a:close/>
                <a:moveTo>
                  <a:pt x="2297958" y="223828"/>
                </a:moveTo>
                <a:cubicBezTo>
                  <a:pt x="2306327" y="223124"/>
                  <a:pt x="2313992" y="223437"/>
                  <a:pt x="2318998" y="227192"/>
                </a:cubicBezTo>
                <a:cubicBezTo>
                  <a:pt x="2328384" y="234074"/>
                  <a:pt x="2327133" y="255976"/>
                  <a:pt x="2333391" y="284135"/>
                </a:cubicBezTo>
                <a:cubicBezTo>
                  <a:pt x="2305231" y="279753"/>
                  <a:pt x="2283330" y="282257"/>
                  <a:pt x="2275822" y="273496"/>
                </a:cubicBezTo>
                <a:cubicBezTo>
                  <a:pt x="2267687" y="263485"/>
                  <a:pt x="2273318" y="242834"/>
                  <a:pt x="2272693" y="226566"/>
                </a:cubicBezTo>
                <a:cubicBezTo>
                  <a:pt x="2280515" y="226253"/>
                  <a:pt x="2289588" y="224532"/>
                  <a:pt x="2297958" y="223828"/>
                </a:cubicBezTo>
                <a:close/>
                <a:moveTo>
                  <a:pt x="2076836" y="201223"/>
                </a:moveTo>
                <a:cubicBezTo>
                  <a:pt x="2085440" y="201379"/>
                  <a:pt x="2094044" y="203413"/>
                  <a:pt x="2098111" y="207168"/>
                </a:cubicBezTo>
                <a:cubicBezTo>
                  <a:pt x="2106871" y="214677"/>
                  <a:pt x="2104368" y="235326"/>
                  <a:pt x="2108123" y="262858"/>
                </a:cubicBezTo>
                <a:cubicBezTo>
                  <a:pt x="2081216" y="257226"/>
                  <a:pt x="2059940" y="259104"/>
                  <a:pt x="2053058" y="249718"/>
                </a:cubicBezTo>
                <a:cubicBezTo>
                  <a:pt x="2046175" y="240332"/>
                  <a:pt x="2047425" y="214050"/>
                  <a:pt x="2055560" y="206542"/>
                </a:cubicBezTo>
                <a:cubicBezTo>
                  <a:pt x="2059628" y="202788"/>
                  <a:pt x="2068232" y="201067"/>
                  <a:pt x="2076836" y="201223"/>
                </a:cubicBezTo>
                <a:close/>
                <a:moveTo>
                  <a:pt x="3859339" y="120347"/>
                </a:moveTo>
                <a:lnTo>
                  <a:pt x="3879597" y="123733"/>
                </a:lnTo>
                <a:lnTo>
                  <a:pt x="3879597" y="187979"/>
                </a:lnTo>
                <a:lnTo>
                  <a:pt x="3858792" y="184016"/>
                </a:lnTo>
                <a:cubicBezTo>
                  <a:pt x="3847529" y="181825"/>
                  <a:pt x="3839238" y="179322"/>
                  <a:pt x="3833919" y="174004"/>
                </a:cubicBezTo>
                <a:cubicBezTo>
                  <a:pt x="3825157" y="165244"/>
                  <a:pt x="3825157" y="132705"/>
                  <a:pt x="3832667" y="128325"/>
                </a:cubicBezTo>
                <a:cubicBezTo>
                  <a:pt x="3839550" y="124258"/>
                  <a:pt x="3849562" y="121285"/>
                  <a:pt x="3859339" y="120347"/>
                </a:cubicBezTo>
                <a:close/>
                <a:moveTo>
                  <a:pt x="3652219" y="112212"/>
                </a:moveTo>
                <a:cubicBezTo>
                  <a:pt x="3661370" y="112681"/>
                  <a:pt x="3670287" y="114871"/>
                  <a:pt x="3676857" y="118938"/>
                </a:cubicBezTo>
                <a:cubicBezTo>
                  <a:pt x="3684991" y="124570"/>
                  <a:pt x="3680611" y="148347"/>
                  <a:pt x="3683739" y="179009"/>
                </a:cubicBezTo>
                <a:cubicBezTo>
                  <a:pt x="3654955" y="170874"/>
                  <a:pt x="3633055" y="170249"/>
                  <a:pt x="3623043" y="159612"/>
                </a:cubicBezTo>
                <a:cubicBezTo>
                  <a:pt x="3616161" y="151477"/>
                  <a:pt x="3619289" y="118313"/>
                  <a:pt x="3626171" y="115810"/>
                </a:cubicBezTo>
                <a:cubicBezTo>
                  <a:pt x="3633681" y="112994"/>
                  <a:pt x="3643067" y="111743"/>
                  <a:pt x="3652219" y="112212"/>
                </a:cubicBezTo>
                <a:close/>
                <a:moveTo>
                  <a:pt x="2977121" y="58241"/>
                </a:moveTo>
                <a:cubicBezTo>
                  <a:pt x="2985569" y="58398"/>
                  <a:pt x="2993234" y="59493"/>
                  <a:pt x="2997927" y="63873"/>
                </a:cubicBezTo>
                <a:cubicBezTo>
                  <a:pt x="3006688" y="72007"/>
                  <a:pt x="3002933" y="93283"/>
                  <a:pt x="3005436" y="122067"/>
                </a:cubicBezTo>
                <a:cubicBezTo>
                  <a:pt x="2977904" y="113933"/>
                  <a:pt x="2955377" y="114558"/>
                  <a:pt x="2949120" y="104546"/>
                </a:cubicBezTo>
                <a:cubicBezTo>
                  <a:pt x="2942236" y="93909"/>
                  <a:pt x="2950371" y="73885"/>
                  <a:pt x="2951623" y="58242"/>
                </a:cubicBezTo>
                <a:cubicBezTo>
                  <a:pt x="2959444" y="58867"/>
                  <a:pt x="2968674" y="58085"/>
                  <a:pt x="2977121" y="58241"/>
                </a:cubicBezTo>
                <a:close/>
                <a:moveTo>
                  <a:pt x="2752558" y="35793"/>
                </a:moveTo>
                <a:cubicBezTo>
                  <a:pt x="2760771" y="34932"/>
                  <a:pt x="2768280" y="35088"/>
                  <a:pt x="2773286" y="38843"/>
                </a:cubicBezTo>
                <a:cubicBezTo>
                  <a:pt x="2782046" y="45726"/>
                  <a:pt x="2780795" y="67002"/>
                  <a:pt x="2787053" y="94534"/>
                </a:cubicBezTo>
                <a:cubicBezTo>
                  <a:pt x="2759519" y="90779"/>
                  <a:pt x="2738245" y="93283"/>
                  <a:pt x="2730735" y="84522"/>
                </a:cubicBezTo>
                <a:cubicBezTo>
                  <a:pt x="2722601" y="75137"/>
                  <a:pt x="2728233" y="54487"/>
                  <a:pt x="2727607" y="38843"/>
                </a:cubicBezTo>
                <a:cubicBezTo>
                  <a:pt x="2735429" y="38531"/>
                  <a:pt x="2744345" y="36653"/>
                  <a:pt x="2752558" y="35793"/>
                </a:cubicBezTo>
                <a:close/>
                <a:moveTo>
                  <a:pt x="2528465" y="10450"/>
                </a:moveTo>
                <a:cubicBezTo>
                  <a:pt x="2536913" y="10216"/>
                  <a:pt x="2545830" y="11623"/>
                  <a:pt x="2549271" y="15064"/>
                </a:cubicBezTo>
                <a:cubicBezTo>
                  <a:pt x="2558656" y="25076"/>
                  <a:pt x="2558656" y="43848"/>
                  <a:pt x="2566791" y="72634"/>
                </a:cubicBezTo>
                <a:cubicBezTo>
                  <a:pt x="2537381" y="67627"/>
                  <a:pt x="2515480" y="69505"/>
                  <a:pt x="2508597" y="60745"/>
                </a:cubicBezTo>
                <a:cubicBezTo>
                  <a:pt x="2501088" y="50733"/>
                  <a:pt x="2503591" y="28206"/>
                  <a:pt x="2510475" y="15691"/>
                </a:cubicBezTo>
                <a:cubicBezTo>
                  <a:pt x="2512039" y="12563"/>
                  <a:pt x="2520017" y="10685"/>
                  <a:pt x="2528465" y="10450"/>
                </a:cubicBezTo>
                <a:close/>
                <a:moveTo>
                  <a:pt x="2319624" y="47"/>
                </a:moveTo>
                <a:cubicBezTo>
                  <a:pt x="2327915" y="360"/>
                  <a:pt x="2336520" y="2238"/>
                  <a:pt x="2339648" y="5679"/>
                </a:cubicBezTo>
                <a:cubicBezTo>
                  <a:pt x="2348408" y="15691"/>
                  <a:pt x="2347783" y="34463"/>
                  <a:pt x="2353413" y="62622"/>
                </a:cubicBezTo>
                <a:cubicBezTo>
                  <a:pt x="2325256" y="56365"/>
                  <a:pt x="2303354" y="57615"/>
                  <a:pt x="2297097" y="48230"/>
                </a:cubicBezTo>
                <a:cubicBezTo>
                  <a:pt x="2290214" y="38218"/>
                  <a:pt x="2293967" y="15691"/>
                  <a:pt x="2301477" y="3802"/>
                </a:cubicBezTo>
                <a:cubicBezTo>
                  <a:pt x="2303354" y="986"/>
                  <a:pt x="2311333" y="-266"/>
                  <a:pt x="2319624" y="47"/>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E31F4C5C-FE83-430A-8CBF-DE08D08708B4}"/>
              </a:ext>
            </a:extLst>
          </p:cNvPr>
          <p:cNvSpPr/>
          <p:nvPr userDrawn="1"/>
        </p:nvSpPr>
        <p:spPr>
          <a:xfrm>
            <a:off x="-11403" y="-2"/>
            <a:ext cx="5958720" cy="6858002"/>
          </a:xfrm>
          <a:custGeom>
            <a:avLst/>
            <a:gdLst>
              <a:gd name="connsiteX0" fmla="*/ 3017813 w 5958720"/>
              <a:gd name="connsiteY0" fmla="*/ 6838651 h 6858002"/>
              <a:gd name="connsiteX1" fmla="*/ 3059660 w 5958720"/>
              <a:gd name="connsiteY1" fmla="*/ 6857502 h 6858002"/>
              <a:gd name="connsiteX2" fmla="*/ 3059758 w 5958720"/>
              <a:gd name="connsiteY2" fmla="*/ 6858002 h 6858002"/>
              <a:gd name="connsiteX3" fmla="*/ 2975168 w 5958720"/>
              <a:gd name="connsiteY3" fmla="*/ 6858002 h 6858002"/>
              <a:gd name="connsiteX4" fmla="*/ 2988296 w 5958720"/>
              <a:gd name="connsiteY4" fmla="*/ 6847910 h 6858002"/>
              <a:gd name="connsiteX5" fmla="*/ 3017813 w 5958720"/>
              <a:gd name="connsiteY5" fmla="*/ 6838651 h 6858002"/>
              <a:gd name="connsiteX6" fmla="*/ 2579482 w 5958720"/>
              <a:gd name="connsiteY6" fmla="*/ 6813543 h 6858002"/>
              <a:gd name="connsiteX7" fmla="*/ 2620390 w 5958720"/>
              <a:gd name="connsiteY7" fmla="*/ 6836852 h 6858002"/>
              <a:gd name="connsiteX8" fmla="*/ 2625080 w 5958720"/>
              <a:gd name="connsiteY8" fmla="*/ 6858002 h 6858002"/>
              <a:gd name="connsiteX9" fmla="*/ 2515008 w 5958720"/>
              <a:gd name="connsiteY9" fmla="*/ 6858002 h 6858002"/>
              <a:gd name="connsiteX10" fmla="*/ 2516927 w 5958720"/>
              <a:gd name="connsiteY10" fmla="*/ 6850667 h 6858002"/>
              <a:gd name="connsiteX11" fmla="*/ 2531534 w 5958720"/>
              <a:gd name="connsiteY11" fmla="*/ 6830595 h 6858002"/>
              <a:gd name="connsiteX12" fmla="*/ 2579482 w 5958720"/>
              <a:gd name="connsiteY12" fmla="*/ 6813543 h 6858002"/>
              <a:gd name="connsiteX13" fmla="*/ 2798256 w 5958720"/>
              <a:gd name="connsiteY13" fmla="*/ 6812839 h 6858002"/>
              <a:gd name="connsiteX14" fmla="*/ 2841275 w 5958720"/>
              <a:gd name="connsiteY14" fmla="*/ 6836852 h 6858002"/>
              <a:gd name="connsiteX15" fmla="*/ 2846240 w 5958720"/>
              <a:gd name="connsiteY15" fmla="*/ 6858002 h 6858002"/>
              <a:gd name="connsiteX16" fmla="*/ 2747697 w 5958720"/>
              <a:gd name="connsiteY16" fmla="*/ 6858002 h 6858002"/>
              <a:gd name="connsiteX17" fmla="*/ 2754298 w 5958720"/>
              <a:gd name="connsiteY17" fmla="*/ 6832472 h 6858002"/>
              <a:gd name="connsiteX18" fmla="*/ 2798256 w 5958720"/>
              <a:gd name="connsiteY18" fmla="*/ 6812839 h 6858002"/>
              <a:gd name="connsiteX19" fmla="*/ 2351398 w 5958720"/>
              <a:gd name="connsiteY19" fmla="*/ 6791095 h 6858002"/>
              <a:gd name="connsiteX20" fmla="*/ 2398250 w 5958720"/>
              <a:gd name="connsiteY20" fmla="*/ 6811823 h 6858002"/>
              <a:gd name="connsiteX21" fmla="*/ 2410971 w 5958720"/>
              <a:gd name="connsiteY21" fmla="*/ 6834682 h 6858002"/>
              <a:gd name="connsiteX22" fmla="*/ 2413775 w 5958720"/>
              <a:gd name="connsiteY22" fmla="*/ 6858002 h 6858002"/>
              <a:gd name="connsiteX23" fmla="*/ 2295357 w 5958720"/>
              <a:gd name="connsiteY23" fmla="*/ 6858002 h 6858002"/>
              <a:gd name="connsiteX24" fmla="*/ 2296177 w 5958720"/>
              <a:gd name="connsiteY24" fmla="*/ 6852730 h 6858002"/>
              <a:gd name="connsiteX25" fmla="*/ 2308770 w 5958720"/>
              <a:gd name="connsiteY25" fmla="*/ 6811196 h 6858002"/>
              <a:gd name="connsiteX26" fmla="*/ 2351398 w 5958720"/>
              <a:gd name="connsiteY26" fmla="*/ 6791095 h 6858002"/>
              <a:gd name="connsiteX27" fmla="*/ 2174862 w 5958720"/>
              <a:gd name="connsiteY27" fmla="*/ 6774903 h 6858002"/>
              <a:gd name="connsiteX28" fmla="*/ 2191130 w 5958720"/>
              <a:gd name="connsiteY28" fmla="*/ 6836226 h 6858002"/>
              <a:gd name="connsiteX29" fmla="*/ 2185418 w 5958720"/>
              <a:gd name="connsiteY29" fmla="*/ 6858002 h 6858002"/>
              <a:gd name="connsiteX30" fmla="*/ 2074826 w 5958720"/>
              <a:gd name="connsiteY30" fmla="*/ 6858002 h 6858002"/>
              <a:gd name="connsiteX31" fmla="*/ 2070606 w 5958720"/>
              <a:gd name="connsiteY31" fmla="*/ 6850638 h 6858002"/>
              <a:gd name="connsiteX32" fmla="*/ 2091637 w 5958720"/>
              <a:gd name="connsiteY32" fmla="*/ 6784290 h 6858002"/>
              <a:gd name="connsiteX33" fmla="*/ 2174862 w 5958720"/>
              <a:gd name="connsiteY33" fmla="*/ 6774903 h 6858002"/>
              <a:gd name="connsiteX34" fmla="*/ 3640347 w 5958720"/>
              <a:gd name="connsiteY34" fmla="*/ 6753628 h 6858002"/>
              <a:gd name="connsiteX35" fmla="*/ 3730454 w 5958720"/>
              <a:gd name="connsiteY35" fmla="*/ 6770523 h 6858002"/>
              <a:gd name="connsiteX36" fmla="*/ 3747349 w 5958720"/>
              <a:gd name="connsiteY36" fmla="*/ 6779284 h 6858002"/>
              <a:gd name="connsiteX37" fmla="*/ 3732958 w 5958720"/>
              <a:gd name="connsiteY37" fmla="*/ 6795554 h 6858002"/>
              <a:gd name="connsiteX38" fmla="*/ 3640347 w 5958720"/>
              <a:gd name="connsiteY38" fmla="*/ 6753628 h 6858002"/>
              <a:gd name="connsiteX39" fmla="*/ 3640347 w 5958720"/>
              <a:gd name="connsiteY39" fmla="*/ 6753003 h 6858002"/>
              <a:gd name="connsiteX40" fmla="*/ 3640347 w 5958720"/>
              <a:gd name="connsiteY40" fmla="*/ 6753628 h 6858002"/>
              <a:gd name="connsiteX41" fmla="*/ 3639096 w 5958720"/>
              <a:gd name="connsiteY41" fmla="*/ 6753628 h 6858002"/>
              <a:gd name="connsiteX42" fmla="*/ 3640347 w 5958720"/>
              <a:gd name="connsiteY42" fmla="*/ 6753003 h 6858002"/>
              <a:gd name="connsiteX43" fmla="*/ 1906261 w 5958720"/>
              <a:gd name="connsiteY43" fmla="*/ 6746432 h 6858002"/>
              <a:gd name="connsiteX44" fmla="*/ 1950845 w 5958720"/>
              <a:gd name="connsiteY44" fmla="*/ 6766770 h 6858002"/>
              <a:gd name="connsiteX45" fmla="*/ 1967114 w 5958720"/>
              <a:gd name="connsiteY45" fmla="*/ 6836852 h 6858002"/>
              <a:gd name="connsiteX46" fmla="*/ 1941267 w 5958720"/>
              <a:gd name="connsiteY46" fmla="*/ 6858002 h 6858002"/>
              <a:gd name="connsiteX47" fmla="*/ 1873743 w 5958720"/>
              <a:gd name="connsiteY47" fmla="*/ 6858002 h 6858002"/>
              <a:gd name="connsiteX48" fmla="*/ 1866997 w 5958720"/>
              <a:gd name="connsiteY48" fmla="*/ 6851870 h 6858002"/>
              <a:gd name="connsiteX49" fmla="*/ 1864493 w 5958720"/>
              <a:gd name="connsiteY49" fmla="*/ 6769272 h 6858002"/>
              <a:gd name="connsiteX50" fmla="*/ 1906261 w 5958720"/>
              <a:gd name="connsiteY50" fmla="*/ 6746432 h 6858002"/>
              <a:gd name="connsiteX51" fmla="*/ 1686861 w 5958720"/>
              <a:gd name="connsiteY51" fmla="*/ 6736342 h 6858002"/>
              <a:gd name="connsiteX52" fmla="*/ 1728082 w 5958720"/>
              <a:gd name="connsiteY52" fmla="*/ 6744243 h 6858002"/>
              <a:gd name="connsiteX53" fmla="*/ 1728707 w 5958720"/>
              <a:gd name="connsiteY53" fmla="*/ 6829968 h 6858002"/>
              <a:gd name="connsiteX54" fmla="*/ 1658624 w 5958720"/>
              <a:gd name="connsiteY54" fmla="*/ 6844987 h 6858002"/>
              <a:gd name="connsiteX55" fmla="*/ 1646110 w 5958720"/>
              <a:gd name="connsiteY55" fmla="*/ 6744868 h 6858002"/>
              <a:gd name="connsiteX56" fmla="*/ 1686861 w 5958720"/>
              <a:gd name="connsiteY56" fmla="*/ 6736342 h 6858002"/>
              <a:gd name="connsiteX57" fmla="*/ 4144695 w 5958720"/>
              <a:gd name="connsiteY57" fmla="*/ 6721716 h 6858002"/>
              <a:gd name="connsiteX58" fmla="*/ 4144695 w 5958720"/>
              <a:gd name="connsiteY58" fmla="*/ 6744868 h 6858002"/>
              <a:gd name="connsiteX59" fmla="*/ 4095887 w 5958720"/>
              <a:gd name="connsiteY59" fmla="*/ 6765518 h 6858002"/>
              <a:gd name="connsiteX60" fmla="*/ 4097139 w 5958720"/>
              <a:gd name="connsiteY60" fmla="*/ 6737359 h 6858002"/>
              <a:gd name="connsiteX61" fmla="*/ 4144695 w 5958720"/>
              <a:gd name="connsiteY61" fmla="*/ 6721716 h 6858002"/>
              <a:gd name="connsiteX62" fmla="*/ 1460264 w 5958720"/>
              <a:gd name="connsiteY62" fmla="*/ 6707949 h 6858002"/>
              <a:gd name="connsiteX63" fmla="*/ 1515954 w 5958720"/>
              <a:gd name="connsiteY63" fmla="*/ 6737359 h 6858002"/>
              <a:gd name="connsiteX64" fmla="*/ 1517207 w 5958720"/>
              <a:gd name="connsiteY64" fmla="*/ 6809946 h 6858002"/>
              <a:gd name="connsiteX65" fmla="*/ 1480913 w 5958720"/>
              <a:gd name="connsiteY65" fmla="*/ 6816828 h 6858002"/>
              <a:gd name="connsiteX66" fmla="*/ 1470902 w 5958720"/>
              <a:gd name="connsiteY66" fmla="*/ 6791799 h 6858002"/>
              <a:gd name="connsiteX67" fmla="*/ 1479036 w 5958720"/>
              <a:gd name="connsiteY67" fmla="*/ 6763015 h 6858002"/>
              <a:gd name="connsiteX68" fmla="*/ 1465896 w 5958720"/>
              <a:gd name="connsiteY68" fmla="*/ 6731728 h 6858002"/>
              <a:gd name="connsiteX69" fmla="*/ 1449001 w 5958720"/>
              <a:gd name="connsiteY69" fmla="*/ 6753003 h 6858002"/>
              <a:gd name="connsiteX70" fmla="*/ 1443369 w 5958720"/>
              <a:gd name="connsiteY70" fmla="*/ 6766770 h 6858002"/>
              <a:gd name="connsiteX71" fmla="*/ 1424597 w 5958720"/>
              <a:gd name="connsiteY71" fmla="*/ 6808694 h 6858002"/>
              <a:gd name="connsiteX72" fmla="*/ 1408328 w 5958720"/>
              <a:gd name="connsiteY72" fmla="*/ 6754255 h 6858002"/>
              <a:gd name="connsiteX73" fmla="*/ 1460264 w 5958720"/>
              <a:gd name="connsiteY73" fmla="*/ 6707949 h 6858002"/>
              <a:gd name="connsiteX74" fmla="*/ 1280051 w 5958720"/>
              <a:gd name="connsiteY74" fmla="*/ 6701692 h 6858002"/>
              <a:gd name="connsiteX75" fmla="*/ 1294442 w 5958720"/>
              <a:gd name="connsiteY75" fmla="*/ 6740488 h 6858002"/>
              <a:gd name="connsiteX76" fmla="*/ 1221231 w 5958720"/>
              <a:gd name="connsiteY76" fmla="*/ 6724844 h 6858002"/>
              <a:gd name="connsiteX77" fmla="*/ 1215599 w 5958720"/>
              <a:gd name="connsiteY77" fmla="*/ 6709201 h 6858002"/>
              <a:gd name="connsiteX78" fmla="*/ 1280051 w 5958720"/>
              <a:gd name="connsiteY78" fmla="*/ 6701692 h 6858002"/>
              <a:gd name="connsiteX79" fmla="*/ 3704799 w 5958720"/>
              <a:gd name="connsiteY79" fmla="*/ 6683545 h 6858002"/>
              <a:gd name="connsiteX80" fmla="*/ 3739215 w 5958720"/>
              <a:gd name="connsiteY80" fmla="*/ 6697312 h 6858002"/>
              <a:gd name="connsiteX81" fmla="*/ 3717314 w 5958720"/>
              <a:gd name="connsiteY81" fmla="*/ 6724844 h 6858002"/>
              <a:gd name="connsiteX82" fmla="*/ 3640347 w 5958720"/>
              <a:gd name="connsiteY82" fmla="*/ 6753003 h 6858002"/>
              <a:gd name="connsiteX83" fmla="*/ 3704799 w 5958720"/>
              <a:gd name="connsiteY83" fmla="*/ 6683545 h 6858002"/>
              <a:gd name="connsiteX84" fmla="*/ 870190 w 5958720"/>
              <a:gd name="connsiteY84" fmla="*/ 6670405 h 6858002"/>
              <a:gd name="connsiteX85" fmla="*/ 852043 w 5958720"/>
              <a:gd name="connsiteY85" fmla="*/ 6747371 h 6858002"/>
              <a:gd name="connsiteX86" fmla="*/ 771949 w 5958720"/>
              <a:gd name="connsiteY86" fmla="*/ 6749248 h 6858002"/>
              <a:gd name="connsiteX87" fmla="*/ 766317 w 5958720"/>
              <a:gd name="connsiteY87" fmla="*/ 6691055 h 6858002"/>
              <a:gd name="connsiteX88" fmla="*/ 870190 w 5958720"/>
              <a:gd name="connsiteY88" fmla="*/ 6670405 h 6858002"/>
              <a:gd name="connsiteX89" fmla="*/ 3478593 w 5958720"/>
              <a:gd name="connsiteY89" fmla="*/ 6663834 h 6858002"/>
              <a:gd name="connsiteX90" fmla="*/ 3501433 w 5958720"/>
              <a:gd name="connsiteY90" fmla="*/ 6666024 h 6858002"/>
              <a:gd name="connsiteX91" fmla="*/ 3481409 w 5958720"/>
              <a:gd name="connsiteY91" fmla="*/ 6694183 h 6858002"/>
              <a:gd name="connsiteX92" fmla="*/ 3450748 w 5958720"/>
              <a:gd name="connsiteY92" fmla="*/ 6765518 h 6858002"/>
              <a:gd name="connsiteX93" fmla="*/ 3432601 w 5958720"/>
              <a:gd name="connsiteY93" fmla="*/ 6756131 h 6858002"/>
              <a:gd name="connsiteX94" fmla="*/ 3457631 w 5958720"/>
              <a:gd name="connsiteY94" fmla="*/ 6665399 h 6858002"/>
              <a:gd name="connsiteX95" fmla="*/ 3478593 w 5958720"/>
              <a:gd name="connsiteY95" fmla="*/ 6663834 h 6858002"/>
              <a:gd name="connsiteX96" fmla="*/ 5742840 w 5958720"/>
              <a:gd name="connsiteY96" fmla="*/ 6652259 h 6858002"/>
              <a:gd name="connsiteX97" fmla="*/ 5730950 w 5958720"/>
              <a:gd name="connsiteY97" fmla="*/ 6727347 h 6858002"/>
              <a:gd name="connsiteX98" fmla="*/ 5671505 w 5958720"/>
              <a:gd name="connsiteY98" fmla="*/ 6729851 h 6858002"/>
              <a:gd name="connsiteX99" fmla="*/ 5669002 w 5958720"/>
              <a:gd name="connsiteY99" fmla="*/ 6670405 h 6858002"/>
              <a:gd name="connsiteX100" fmla="*/ 5742840 w 5958720"/>
              <a:gd name="connsiteY100" fmla="*/ 6652259 h 6858002"/>
              <a:gd name="connsiteX101" fmla="*/ 3304325 w 5958720"/>
              <a:gd name="connsiteY101" fmla="*/ 6640369 h 6858002"/>
              <a:gd name="connsiteX102" fmla="*/ 3300570 w 5958720"/>
              <a:gd name="connsiteY102" fmla="*/ 6744243 h 6858002"/>
              <a:gd name="connsiteX103" fmla="*/ 3217346 w 5958720"/>
              <a:gd name="connsiteY103" fmla="*/ 6739236 h 6858002"/>
              <a:gd name="connsiteX104" fmla="*/ 3221726 w 5958720"/>
              <a:gd name="connsiteY104" fmla="*/ 6652259 h 6858002"/>
              <a:gd name="connsiteX105" fmla="*/ 3304325 w 5958720"/>
              <a:gd name="connsiteY105" fmla="*/ 6640369 h 6858002"/>
              <a:gd name="connsiteX106" fmla="*/ 3031892 w 5958720"/>
              <a:gd name="connsiteY106" fmla="*/ 6633877 h 6858002"/>
              <a:gd name="connsiteX107" fmla="*/ 3072173 w 5958720"/>
              <a:gd name="connsiteY107" fmla="*/ 6646627 h 6858002"/>
              <a:gd name="connsiteX108" fmla="*/ 3070298 w 5958720"/>
              <a:gd name="connsiteY108" fmla="*/ 6735481 h 6858002"/>
              <a:gd name="connsiteX109" fmla="*/ 2980191 w 5958720"/>
              <a:gd name="connsiteY109" fmla="*/ 6727347 h 6858002"/>
              <a:gd name="connsiteX110" fmla="*/ 2990203 w 5958720"/>
              <a:gd name="connsiteY110" fmla="*/ 6640369 h 6858002"/>
              <a:gd name="connsiteX111" fmla="*/ 3031892 w 5958720"/>
              <a:gd name="connsiteY111" fmla="*/ 6633877 h 6858002"/>
              <a:gd name="connsiteX112" fmla="*/ 386726 w 5958720"/>
              <a:gd name="connsiteY112" fmla="*/ 6627541 h 6858002"/>
              <a:gd name="connsiteX113" fmla="*/ 410270 w 5958720"/>
              <a:gd name="connsiteY113" fmla="*/ 6636614 h 6858002"/>
              <a:gd name="connsiteX114" fmla="*/ 436552 w 5958720"/>
              <a:gd name="connsiteY114" fmla="*/ 6673533 h 6858002"/>
              <a:gd name="connsiteX115" fmla="*/ 402135 w 5958720"/>
              <a:gd name="connsiteY115" fmla="*/ 6683545 h 6858002"/>
              <a:gd name="connsiteX116" fmla="*/ 350199 w 5958720"/>
              <a:gd name="connsiteY116" fmla="*/ 6669779 h 6858002"/>
              <a:gd name="connsiteX117" fmla="*/ 362714 w 5958720"/>
              <a:gd name="connsiteY117" fmla="*/ 6627854 h 6858002"/>
              <a:gd name="connsiteX118" fmla="*/ 386726 w 5958720"/>
              <a:gd name="connsiteY118" fmla="*/ 6627541 h 6858002"/>
              <a:gd name="connsiteX119" fmla="*/ 178120 w 5958720"/>
              <a:gd name="connsiteY119" fmla="*/ 6601573 h 6858002"/>
              <a:gd name="connsiteX120" fmla="*/ 176243 w 5958720"/>
              <a:gd name="connsiteY120" fmla="*/ 6675411 h 6858002"/>
              <a:gd name="connsiteX121" fmla="*/ 103656 w 5958720"/>
              <a:gd name="connsiteY121" fmla="*/ 6691055 h 6858002"/>
              <a:gd name="connsiteX122" fmla="*/ 99903 w 5958720"/>
              <a:gd name="connsiteY122" fmla="*/ 6620345 h 6858002"/>
              <a:gd name="connsiteX123" fmla="*/ 178120 w 5958720"/>
              <a:gd name="connsiteY123" fmla="*/ 6601573 h 6858002"/>
              <a:gd name="connsiteX124" fmla="*/ 2803965 w 5958720"/>
              <a:gd name="connsiteY124" fmla="*/ 6600869 h 6858002"/>
              <a:gd name="connsiteX125" fmla="*/ 2851913 w 5958720"/>
              <a:gd name="connsiteY125" fmla="*/ 6620970 h 6858002"/>
              <a:gd name="connsiteX126" fmla="*/ 2848785 w 5958720"/>
              <a:gd name="connsiteY126" fmla="*/ 6711077 h 6858002"/>
              <a:gd name="connsiteX127" fmla="*/ 2761181 w 5958720"/>
              <a:gd name="connsiteY127" fmla="*/ 6705447 h 6858002"/>
              <a:gd name="connsiteX128" fmla="*/ 2763058 w 5958720"/>
              <a:gd name="connsiteY128" fmla="*/ 6623475 h 6858002"/>
              <a:gd name="connsiteX129" fmla="*/ 2803965 w 5958720"/>
              <a:gd name="connsiteY129" fmla="*/ 6600869 h 6858002"/>
              <a:gd name="connsiteX130" fmla="*/ 2583235 w 5958720"/>
              <a:gd name="connsiteY130" fmla="*/ 6578107 h 6858002"/>
              <a:gd name="connsiteX131" fmla="*/ 2627898 w 5958720"/>
              <a:gd name="connsiteY131" fmla="*/ 6597818 h 6858002"/>
              <a:gd name="connsiteX132" fmla="*/ 2630400 w 5958720"/>
              <a:gd name="connsiteY132" fmla="*/ 6686675 h 6858002"/>
              <a:gd name="connsiteX133" fmla="*/ 2544675 w 5958720"/>
              <a:gd name="connsiteY133" fmla="*/ 6694808 h 6858002"/>
              <a:gd name="connsiteX134" fmla="*/ 2539043 w 5958720"/>
              <a:gd name="connsiteY134" fmla="*/ 6599696 h 6858002"/>
              <a:gd name="connsiteX135" fmla="*/ 2583235 w 5958720"/>
              <a:gd name="connsiteY135" fmla="*/ 6578107 h 6858002"/>
              <a:gd name="connsiteX136" fmla="*/ 2374707 w 5958720"/>
              <a:gd name="connsiteY136" fmla="*/ 6567470 h 6858002"/>
              <a:gd name="connsiteX137" fmla="*/ 2418900 w 5958720"/>
              <a:gd name="connsiteY137" fmla="*/ 6588433 h 6858002"/>
              <a:gd name="connsiteX138" fmla="*/ 2419526 w 5958720"/>
              <a:gd name="connsiteY138" fmla="*/ 6677913 h 6858002"/>
              <a:gd name="connsiteX139" fmla="*/ 2329419 w 5958720"/>
              <a:gd name="connsiteY139" fmla="*/ 6676663 h 6858002"/>
              <a:gd name="connsiteX140" fmla="*/ 2330045 w 5958720"/>
              <a:gd name="connsiteY140" fmla="*/ 6587806 h 6858002"/>
              <a:gd name="connsiteX141" fmla="*/ 2374707 w 5958720"/>
              <a:gd name="connsiteY141" fmla="*/ 6567470 h 6858002"/>
              <a:gd name="connsiteX142" fmla="*/ 4591474 w 5958720"/>
              <a:gd name="connsiteY142" fmla="*/ 6550889 h 6858002"/>
              <a:gd name="connsiteX143" fmla="*/ 4638404 w 5958720"/>
              <a:gd name="connsiteY143" fmla="*/ 6561526 h 6858002"/>
              <a:gd name="connsiteX144" fmla="*/ 4652798 w 5958720"/>
              <a:gd name="connsiteY144" fmla="*/ 6608457 h 6858002"/>
              <a:gd name="connsiteX145" fmla="*/ 4608995 w 5958720"/>
              <a:gd name="connsiteY145" fmla="*/ 6593438 h 6858002"/>
              <a:gd name="connsiteX146" fmla="*/ 4591474 w 5958720"/>
              <a:gd name="connsiteY146" fmla="*/ 6550889 h 6858002"/>
              <a:gd name="connsiteX147" fmla="*/ 2152100 w 5958720"/>
              <a:gd name="connsiteY147" fmla="*/ 6545804 h 6858002"/>
              <a:gd name="connsiteX148" fmla="*/ 2198014 w 5958720"/>
              <a:gd name="connsiteY148" fmla="*/ 6564654 h 6858002"/>
              <a:gd name="connsiteX149" fmla="*/ 2197387 w 5958720"/>
              <a:gd name="connsiteY149" fmla="*/ 6654136 h 6858002"/>
              <a:gd name="connsiteX150" fmla="*/ 2109158 w 5958720"/>
              <a:gd name="connsiteY150" fmla="*/ 6654761 h 6858002"/>
              <a:gd name="connsiteX151" fmla="*/ 2108532 w 5958720"/>
              <a:gd name="connsiteY151" fmla="*/ 6565906 h 6858002"/>
              <a:gd name="connsiteX152" fmla="*/ 2152100 w 5958720"/>
              <a:gd name="connsiteY152" fmla="*/ 6545804 h 6858002"/>
              <a:gd name="connsiteX153" fmla="*/ 1929649 w 5958720"/>
              <a:gd name="connsiteY153" fmla="*/ 6533524 h 6858002"/>
              <a:gd name="connsiteX154" fmla="*/ 1970869 w 5958720"/>
              <a:gd name="connsiteY154" fmla="*/ 6542128 h 6858002"/>
              <a:gd name="connsiteX155" fmla="*/ 1977752 w 5958720"/>
              <a:gd name="connsiteY155" fmla="*/ 6630984 h 6858002"/>
              <a:gd name="connsiteX156" fmla="*/ 1887646 w 5958720"/>
              <a:gd name="connsiteY156" fmla="*/ 6632234 h 6858002"/>
              <a:gd name="connsiteX157" fmla="*/ 1888897 w 5958720"/>
              <a:gd name="connsiteY157" fmla="*/ 6544630 h 6858002"/>
              <a:gd name="connsiteX158" fmla="*/ 1929649 w 5958720"/>
              <a:gd name="connsiteY158" fmla="*/ 6533524 h 6858002"/>
              <a:gd name="connsiteX159" fmla="*/ 1710248 w 5958720"/>
              <a:gd name="connsiteY159" fmla="*/ 6511779 h 6858002"/>
              <a:gd name="connsiteX160" fmla="*/ 1751234 w 5958720"/>
              <a:gd name="connsiteY160" fmla="*/ 6522105 h 6858002"/>
              <a:gd name="connsiteX161" fmla="*/ 1758743 w 5958720"/>
              <a:gd name="connsiteY161" fmla="*/ 6607205 h 6858002"/>
              <a:gd name="connsiteX162" fmla="*/ 1663630 w 5958720"/>
              <a:gd name="connsiteY162" fmla="*/ 6607830 h 6858002"/>
              <a:gd name="connsiteX163" fmla="*/ 1669262 w 5958720"/>
              <a:gd name="connsiteY163" fmla="*/ 6520226 h 6858002"/>
              <a:gd name="connsiteX164" fmla="*/ 1710248 w 5958720"/>
              <a:gd name="connsiteY164" fmla="*/ 6511779 h 6858002"/>
              <a:gd name="connsiteX165" fmla="*/ 4221662 w 5958720"/>
              <a:gd name="connsiteY165" fmla="*/ 6495824 h 6858002"/>
              <a:gd name="connsiteX166" fmla="*/ 4197883 w 5958720"/>
              <a:gd name="connsiteY166" fmla="*/ 6596568 h 6858002"/>
              <a:gd name="connsiteX167" fmla="*/ 4115911 w 5958720"/>
              <a:gd name="connsiteY167" fmla="*/ 6594690 h 6858002"/>
              <a:gd name="connsiteX168" fmla="*/ 4119666 w 5958720"/>
              <a:gd name="connsiteY168" fmla="*/ 6512718 h 6858002"/>
              <a:gd name="connsiteX169" fmla="*/ 4221662 w 5958720"/>
              <a:gd name="connsiteY169" fmla="*/ 6495824 h 6858002"/>
              <a:gd name="connsiteX170" fmla="*/ 5907409 w 5958720"/>
              <a:gd name="connsiteY170" fmla="*/ 6480805 h 6858002"/>
              <a:gd name="connsiteX171" fmla="*/ 5932439 w 5958720"/>
              <a:gd name="connsiteY171" fmla="*/ 6488314 h 6858002"/>
              <a:gd name="connsiteX172" fmla="*/ 5958720 w 5958720"/>
              <a:gd name="connsiteY172" fmla="*/ 6541502 h 6858002"/>
              <a:gd name="connsiteX173" fmla="*/ 5919924 w 5958720"/>
              <a:gd name="connsiteY173" fmla="*/ 6535245 h 6858002"/>
              <a:gd name="connsiteX174" fmla="*/ 5907409 w 5958720"/>
              <a:gd name="connsiteY174" fmla="*/ 6480805 h 6858002"/>
              <a:gd name="connsiteX175" fmla="*/ 1484903 w 5958720"/>
              <a:gd name="connsiteY175" fmla="*/ 6479945 h 6858002"/>
              <a:gd name="connsiteX176" fmla="*/ 1530347 w 5958720"/>
              <a:gd name="connsiteY176" fmla="*/ 6500204 h 6858002"/>
              <a:gd name="connsiteX177" fmla="*/ 1546616 w 5958720"/>
              <a:gd name="connsiteY177" fmla="*/ 6570912 h 6858002"/>
              <a:gd name="connsiteX178" fmla="*/ 1445246 w 5958720"/>
              <a:gd name="connsiteY178" fmla="*/ 6586556 h 6858002"/>
              <a:gd name="connsiteX179" fmla="*/ 1442744 w 5958720"/>
              <a:gd name="connsiteY179" fmla="*/ 6503331 h 6858002"/>
              <a:gd name="connsiteX180" fmla="*/ 1484903 w 5958720"/>
              <a:gd name="connsiteY180" fmla="*/ 6479945 h 6858002"/>
              <a:gd name="connsiteX181" fmla="*/ 3997645 w 5958720"/>
              <a:gd name="connsiteY181" fmla="*/ 6471419 h 6858002"/>
              <a:gd name="connsiteX182" fmla="*/ 3980125 w 5958720"/>
              <a:gd name="connsiteY182" fmla="*/ 6572789 h 6858002"/>
              <a:gd name="connsiteX183" fmla="*/ 3894398 w 5958720"/>
              <a:gd name="connsiteY183" fmla="*/ 6572164 h 6858002"/>
              <a:gd name="connsiteX184" fmla="*/ 3898153 w 5958720"/>
              <a:gd name="connsiteY184" fmla="*/ 6491442 h 6858002"/>
              <a:gd name="connsiteX185" fmla="*/ 3997645 w 5958720"/>
              <a:gd name="connsiteY185" fmla="*/ 6471419 h 6858002"/>
              <a:gd name="connsiteX186" fmla="*/ 3496896 w 5958720"/>
              <a:gd name="connsiteY186" fmla="*/ 6456714 h 6858002"/>
              <a:gd name="connsiteX187" fmla="*/ 3537100 w 5958720"/>
              <a:gd name="connsiteY187" fmla="*/ 6468915 h 6858002"/>
              <a:gd name="connsiteX188" fmla="*/ 3539603 w 5958720"/>
              <a:gd name="connsiteY188" fmla="*/ 6554642 h 6858002"/>
              <a:gd name="connsiteX189" fmla="*/ 3446368 w 5958720"/>
              <a:gd name="connsiteY189" fmla="*/ 6550262 h 6858002"/>
              <a:gd name="connsiteX190" fmla="*/ 3455755 w 5958720"/>
              <a:gd name="connsiteY190" fmla="*/ 6463285 h 6858002"/>
              <a:gd name="connsiteX191" fmla="*/ 3496896 w 5958720"/>
              <a:gd name="connsiteY191" fmla="*/ 6456714 h 6858002"/>
              <a:gd name="connsiteX192" fmla="*/ 1052046 w 5958720"/>
              <a:gd name="connsiteY192" fmla="*/ 6448736 h 6858002"/>
              <a:gd name="connsiteX193" fmla="*/ 1093580 w 5958720"/>
              <a:gd name="connsiteY193" fmla="*/ 6466413 h 6858002"/>
              <a:gd name="connsiteX194" fmla="*/ 1119862 w 5958720"/>
              <a:gd name="connsiteY194" fmla="*/ 6543380 h 6858002"/>
              <a:gd name="connsiteX195" fmla="*/ 1014110 w 5958720"/>
              <a:gd name="connsiteY195" fmla="*/ 6550262 h 6858002"/>
              <a:gd name="connsiteX196" fmla="*/ 1010981 w 5958720"/>
              <a:gd name="connsiteY196" fmla="*/ 6469542 h 6858002"/>
              <a:gd name="connsiteX197" fmla="*/ 1052046 w 5958720"/>
              <a:gd name="connsiteY197" fmla="*/ 6448736 h 6858002"/>
              <a:gd name="connsiteX198" fmla="*/ 5725788 w 5958720"/>
              <a:gd name="connsiteY198" fmla="*/ 6440758 h 6858002"/>
              <a:gd name="connsiteX199" fmla="*/ 5753477 w 5958720"/>
              <a:gd name="connsiteY199" fmla="*/ 6447641 h 6858002"/>
              <a:gd name="connsiteX200" fmla="*/ 5766617 w 5958720"/>
              <a:gd name="connsiteY200" fmla="*/ 6521478 h 6858002"/>
              <a:gd name="connsiteX201" fmla="*/ 5692779 w 5958720"/>
              <a:gd name="connsiteY201" fmla="*/ 6508963 h 6858002"/>
              <a:gd name="connsiteX202" fmla="*/ 5691529 w 5958720"/>
              <a:gd name="connsiteY202" fmla="*/ 6441383 h 6858002"/>
              <a:gd name="connsiteX203" fmla="*/ 5725788 w 5958720"/>
              <a:gd name="connsiteY203" fmla="*/ 6440758 h 6858002"/>
              <a:gd name="connsiteX204" fmla="*/ 895219 w 5958720"/>
              <a:gd name="connsiteY204" fmla="*/ 6428243 h 6858002"/>
              <a:gd name="connsiteX205" fmla="*/ 871442 w 5958720"/>
              <a:gd name="connsiteY205" fmla="*/ 6530238 h 6858002"/>
              <a:gd name="connsiteX206" fmla="*/ 806990 w 5958720"/>
              <a:gd name="connsiteY206" fmla="*/ 6527110 h 6858002"/>
              <a:gd name="connsiteX207" fmla="*/ 791973 w 5958720"/>
              <a:gd name="connsiteY207" fmla="*/ 6445138 h 6858002"/>
              <a:gd name="connsiteX208" fmla="*/ 895219 w 5958720"/>
              <a:gd name="connsiteY208" fmla="*/ 6428243 h 6858002"/>
              <a:gd name="connsiteX209" fmla="*/ 552313 w 5958720"/>
              <a:gd name="connsiteY209" fmla="*/ 6426991 h 6858002"/>
              <a:gd name="connsiteX210" fmla="*/ 602999 w 5958720"/>
              <a:gd name="connsiteY210" fmla="*/ 6430746 h 6858002"/>
              <a:gd name="connsiteX211" fmla="*/ 576717 w 5958720"/>
              <a:gd name="connsiteY211" fmla="*/ 6499578 h 6858002"/>
              <a:gd name="connsiteX212" fmla="*/ 551688 w 5958720"/>
              <a:gd name="connsiteY212" fmla="*/ 6503331 h 6858002"/>
              <a:gd name="connsiteX213" fmla="*/ 552313 w 5958720"/>
              <a:gd name="connsiteY213" fmla="*/ 6426991 h 6858002"/>
              <a:gd name="connsiteX214" fmla="*/ 3275462 w 5958720"/>
              <a:gd name="connsiteY214" fmla="*/ 6422924 h 6858002"/>
              <a:gd name="connsiteX215" fmla="*/ 3318717 w 5958720"/>
              <a:gd name="connsiteY215" fmla="*/ 6445763 h 6858002"/>
              <a:gd name="connsiteX216" fmla="*/ 3318090 w 5958720"/>
              <a:gd name="connsiteY216" fmla="*/ 6533368 h 6858002"/>
              <a:gd name="connsiteX217" fmla="*/ 3225481 w 5958720"/>
              <a:gd name="connsiteY217" fmla="*/ 6530238 h 6858002"/>
              <a:gd name="connsiteX218" fmla="*/ 3229861 w 5958720"/>
              <a:gd name="connsiteY218" fmla="*/ 6441383 h 6858002"/>
              <a:gd name="connsiteX219" fmla="*/ 3275462 w 5958720"/>
              <a:gd name="connsiteY219" fmla="*/ 6422924 h 6858002"/>
              <a:gd name="connsiteX220" fmla="*/ 380313 w 5958720"/>
              <a:gd name="connsiteY220" fmla="*/ 6408532 h 6858002"/>
              <a:gd name="connsiteX221" fmla="*/ 415902 w 5958720"/>
              <a:gd name="connsiteY221" fmla="*/ 6419482 h 6858002"/>
              <a:gd name="connsiteX222" fmla="*/ 435300 w 5958720"/>
              <a:gd name="connsiteY222" fmla="*/ 6509589 h 6858002"/>
              <a:gd name="connsiteX223" fmla="*/ 343315 w 5958720"/>
              <a:gd name="connsiteY223" fmla="*/ 6494571 h 6858002"/>
              <a:gd name="connsiteX224" fmla="*/ 343315 w 5958720"/>
              <a:gd name="connsiteY224" fmla="*/ 6416354 h 6858002"/>
              <a:gd name="connsiteX225" fmla="*/ 380313 w 5958720"/>
              <a:gd name="connsiteY225" fmla="*/ 6408532 h 6858002"/>
              <a:gd name="connsiteX226" fmla="*/ 3050820 w 5958720"/>
              <a:gd name="connsiteY226" fmla="*/ 6400163 h 6858002"/>
              <a:gd name="connsiteX227" fmla="*/ 3095327 w 5958720"/>
              <a:gd name="connsiteY227" fmla="*/ 6421359 h 6858002"/>
              <a:gd name="connsiteX228" fmla="*/ 3094700 w 5958720"/>
              <a:gd name="connsiteY228" fmla="*/ 6510841 h 6858002"/>
              <a:gd name="connsiteX229" fmla="*/ 3004593 w 5958720"/>
              <a:gd name="connsiteY229" fmla="*/ 6510841 h 6858002"/>
              <a:gd name="connsiteX230" fmla="*/ 3005845 w 5958720"/>
              <a:gd name="connsiteY230" fmla="*/ 6420734 h 6858002"/>
              <a:gd name="connsiteX231" fmla="*/ 3050820 w 5958720"/>
              <a:gd name="connsiteY231" fmla="*/ 6400163 h 6858002"/>
              <a:gd name="connsiteX232" fmla="*/ 159739 w 5958720"/>
              <a:gd name="connsiteY232" fmla="*/ 6387804 h 6858002"/>
              <a:gd name="connsiteX233" fmla="*/ 191260 w 5958720"/>
              <a:gd name="connsiteY233" fmla="*/ 6397582 h 6858002"/>
              <a:gd name="connsiteX234" fmla="*/ 208155 w 5958720"/>
              <a:gd name="connsiteY234" fmla="*/ 6467039 h 6858002"/>
              <a:gd name="connsiteX235" fmla="*/ 190010 w 5958720"/>
              <a:gd name="connsiteY235" fmla="*/ 6484559 h 6858002"/>
              <a:gd name="connsiteX236" fmla="*/ 119925 w 5958720"/>
              <a:gd name="connsiteY236" fmla="*/ 6465787 h 6858002"/>
              <a:gd name="connsiteX237" fmla="*/ 124932 w 5958720"/>
              <a:gd name="connsiteY237" fmla="*/ 6394452 h 6858002"/>
              <a:gd name="connsiteX238" fmla="*/ 159739 w 5958720"/>
              <a:gd name="connsiteY238" fmla="*/ 6387804 h 6858002"/>
              <a:gd name="connsiteX239" fmla="*/ 2833532 w 5958720"/>
              <a:gd name="connsiteY239" fmla="*/ 6377636 h 6858002"/>
              <a:gd name="connsiteX240" fmla="*/ 2876317 w 5958720"/>
              <a:gd name="connsiteY240" fmla="*/ 6401337 h 6858002"/>
              <a:gd name="connsiteX241" fmla="*/ 2872562 w 5958720"/>
              <a:gd name="connsiteY241" fmla="*/ 6491442 h 6858002"/>
              <a:gd name="connsiteX242" fmla="*/ 2783082 w 5958720"/>
              <a:gd name="connsiteY242" fmla="*/ 6488314 h 6858002"/>
              <a:gd name="connsiteX243" fmla="*/ 2787462 w 5958720"/>
              <a:gd name="connsiteY243" fmla="*/ 6393827 h 6858002"/>
              <a:gd name="connsiteX244" fmla="*/ 2833532 w 5958720"/>
              <a:gd name="connsiteY244" fmla="*/ 6377636 h 6858002"/>
              <a:gd name="connsiteX245" fmla="*/ 5037628 w 5958720"/>
              <a:gd name="connsiteY245" fmla="*/ 6365668 h 6858002"/>
              <a:gd name="connsiteX246" fmla="*/ 5090816 w 5958720"/>
              <a:gd name="connsiteY246" fmla="*/ 6376306 h 6858002"/>
              <a:gd name="connsiteX247" fmla="*/ 5102079 w 5958720"/>
              <a:gd name="connsiteY247" fmla="*/ 6429494 h 6858002"/>
              <a:gd name="connsiteX248" fmla="*/ 5046388 w 5958720"/>
              <a:gd name="connsiteY248" fmla="*/ 6415102 h 6858002"/>
              <a:gd name="connsiteX249" fmla="*/ 5037628 w 5958720"/>
              <a:gd name="connsiteY249" fmla="*/ 6365668 h 6858002"/>
              <a:gd name="connsiteX250" fmla="*/ 4829647 w 5958720"/>
              <a:gd name="connsiteY250" fmla="*/ 6359255 h 6858002"/>
              <a:gd name="connsiteX251" fmla="*/ 4846777 w 5958720"/>
              <a:gd name="connsiteY251" fmla="*/ 6360036 h 6858002"/>
              <a:gd name="connsiteX252" fmla="*/ 4857414 w 5958720"/>
              <a:gd name="connsiteY252" fmla="*/ 6448267 h 6858002"/>
              <a:gd name="connsiteX253" fmla="*/ 4794214 w 5958720"/>
              <a:gd name="connsiteY253" fmla="*/ 6442635 h 6858002"/>
              <a:gd name="connsiteX254" fmla="*/ 4811110 w 5958720"/>
              <a:gd name="connsiteY254" fmla="*/ 6363166 h 6858002"/>
              <a:gd name="connsiteX255" fmla="*/ 4829647 w 5958720"/>
              <a:gd name="connsiteY255" fmla="*/ 6359255 h 6858002"/>
              <a:gd name="connsiteX256" fmla="*/ 2610064 w 5958720"/>
              <a:gd name="connsiteY256" fmla="*/ 6356126 h 6858002"/>
              <a:gd name="connsiteX257" fmla="*/ 2656682 w 5958720"/>
              <a:gd name="connsiteY257" fmla="*/ 6380060 h 6858002"/>
              <a:gd name="connsiteX258" fmla="*/ 2649799 w 5958720"/>
              <a:gd name="connsiteY258" fmla="*/ 6469542 h 6858002"/>
              <a:gd name="connsiteX259" fmla="*/ 2559692 w 5958720"/>
              <a:gd name="connsiteY259" fmla="*/ 6466413 h 6858002"/>
              <a:gd name="connsiteX260" fmla="*/ 2561570 w 5958720"/>
              <a:gd name="connsiteY260" fmla="*/ 6376306 h 6858002"/>
              <a:gd name="connsiteX261" fmla="*/ 2610064 w 5958720"/>
              <a:gd name="connsiteY261" fmla="*/ 6356126 h 6858002"/>
              <a:gd name="connsiteX262" fmla="*/ 2398407 w 5958720"/>
              <a:gd name="connsiteY262" fmla="*/ 6344237 h 6858002"/>
              <a:gd name="connsiteX263" fmla="*/ 2442679 w 5958720"/>
              <a:gd name="connsiteY263" fmla="*/ 6365668 h 6858002"/>
              <a:gd name="connsiteX264" fmla="*/ 2438298 w 5958720"/>
              <a:gd name="connsiteY264" fmla="*/ 6460155 h 6858002"/>
              <a:gd name="connsiteX265" fmla="*/ 2353197 w 5958720"/>
              <a:gd name="connsiteY265" fmla="*/ 6458278 h 6858002"/>
              <a:gd name="connsiteX266" fmla="*/ 2353197 w 5958720"/>
              <a:gd name="connsiteY266" fmla="*/ 6363166 h 6858002"/>
              <a:gd name="connsiteX267" fmla="*/ 2398407 w 5958720"/>
              <a:gd name="connsiteY267" fmla="*/ 6344237 h 6858002"/>
              <a:gd name="connsiteX268" fmla="*/ 2173610 w 5958720"/>
              <a:gd name="connsiteY268" fmla="*/ 6322649 h 6858002"/>
              <a:gd name="connsiteX269" fmla="*/ 2218038 w 5958720"/>
              <a:gd name="connsiteY269" fmla="*/ 6342516 h 6858002"/>
              <a:gd name="connsiteX270" fmla="*/ 2223043 w 5958720"/>
              <a:gd name="connsiteY270" fmla="*/ 6431371 h 6858002"/>
              <a:gd name="connsiteX271" fmla="*/ 2132936 w 5958720"/>
              <a:gd name="connsiteY271" fmla="*/ 6437629 h 6858002"/>
              <a:gd name="connsiteX272" fmla="*/ 2129182 w 5958720"/>
              <a:gd name="connsiteY272" fmla="*/ 6343142 h 6858002"/>
              <a:gd name="connsiteX273" fmla="*/ 2173610 w 5958720"/>
              <a:gd name="connsiteY273" fmla="*/ 6322649 h 6858002"/>
              <a:gd name="connsiteX274" fmla="*/ 4628080 w 5958720"/>
              <a:gd name="connsiteY274" fmla="*/ 6321866 h 6858002"/>
              <a:gd name="connsiteX275" fmla="*/ 4662808 w 5958720"/>
              <a:gd name="connsiteY275" fmla="*/ 6339387 h 6858002"/>
              <a:gd name="connsiteX276" fmla="*/ 4681581 w 5958720"/>
              <a:gd name="connsiteY276" fmla="*/ 6433249 h 6858002"/>
              <a:gd name="connsiteX277" fmla="*/ 4587720 w 5958720"/>
              <a:gd name="connsiteY277" fmla="*/ 6416979 h 6858002"/>
              <a:gd name="connsiteX278" fmla="*/ 4589598 w 5958720"/>
              <a:gd name="connsiteY278" fmla="*/ 6343767 h 6858002"/>
              <a:gd name="connsiteX279" fmla="*/ 4628080 w 5958720"/>
              <a:gd name="connsiteY279" fmla="*/ 6321866 h 6858002"/>
              <a:gd name="connsiteX280" fmla="*/ 1958120 w 5958720"/>
              <a:gd name="connsiteY280" fmla="*/ 6300357 h 6858002"/>
              <a:gd name="connsiteX281" fmla="*/ 2000905 w 5958720"/>
              <a:gd name="connsiteY281" fmla="*/ 6323744 h 6858002"/>
              <a:gd name="connsiteX282" fmla="*/ 1997776 w 5958720"/>
              <a:gd name="connsiteY282" fmla="*/ 6413225 h 6858002"/>
              <a:gd name="connsiteX283" fmla="*/ 1908296 w 5958720"/>
              <a:gd name="connsiteY283" fmla="*/ 6411347 h 6858002"/>
              <a:gd name="connsiteX284" fmla="*/ 1912050 w 5958720"/>
              <a:gd name="connsiteY284" fmla="*/ 6316860 h 6858002"/>
              <a:gd name="connsiteX285" fmla="*/ 1958120 w 5958720"/>
              <a:gd name="connsiteY285" fmla="*/ 6300357 h 6858002"/>
              <a:gd name="connsiteX286" fmla="*/ 1733714 w 5958720"/>
              <a:gd name="connsiteY286" fmla="*/ 6278769 h 6858002"/>
              <a:gd name="connsiteX287" fmla="*/ 1777516 w 5958720"/>
              <a:gd name="connsiteY287" fmla="*/ 6301218 h 6858002"/>
              <a:gd name="connsiteX288" fmla="*/ 1773761 w 5958720"/>
              <a:gd name="connsiteY288" fmla="*/ 6390698 h 6858002"/>
              <a:gd name="connsiteX289" fmla="*/ 1683654 w 5958720"/>
              <a:gd name="connsiteY289" fmla="*/ 6388195 h 6858002"/>
              <a:gd name="connsiteX290" fmla="*/ 1688034 w 5958720"/>
              <a:gd name="connsiteY290" fmla="*/ 6298088 h 6858002"/>
              <a:gd name="connsiteX291" fmla="*/ 1733714 w 5958720"/>
              <a:gd name="connsiteY291" fmla="*/ 6278769 h 6858002"/>
              <a:gd name="connsiteX292" fmla="*/ 1511575 w 5958720"/>
              <a:gd name="connsiteY292" fmla="*/ 6257729 h 6858002"/>
              <a:gd name="connsiteX293" fmla="*/ 1556628 w 5958720"/>
              <a:gd name="connsiteY293" fmla="*/ 6278691 h 6858002"/>
              <a:gd name="connsiteX294" fmla="*/ 1552248 w 5958720"/>
              <a:gd name="connsiteY294" fmla="*/ 6368171 h 6858002"/>
              <a:gd name="connsiteX295" fmla="*/ 1463393 w 5958720"/>
              <a:gd name="connsiteY295" fmla="*/ 6365043 h 6858002"/>
              <a:gd name="connsiteX296" fmla="*/ 1466521 w 5958720"/>
              <a:gd name="connsiteY296" fmla="*/ 6276188 h 6858002"/>
              <a:gd name="connsiteX297" fmla="*/ 1511575 w 5958720"/>
              <a:gd name="connsiteY297" fmla="*/ 6257729 h 6858002"/>
              <a:gd name="connsiteX298" fmla="*/ 3956660 w 5958720"/>
              <a:gd name="connsiteY298" fmla="*/ 6246935 h 6858002"/>
              <a:gd name="connsiteX299" fmla="*/ 4002025 w 5958720"/>
              <a:gd name="connsiteY299" fmla="*/ 6267428 h 6858002"/>
              <a:gd name="connsiteX300" fmla="*/ 4025804 w 5958720"/>
              <a:gd name="connsiteY300" fmla="*/ 6328750 h 6858002"/>
              <a:gd name="connsiteX301" fmla="*/ 3906913 w 5958720"/>
              <a:gd name="connsiteY301" fmla="*/ 6341264 h 6858002"/>
              <a:gd name="connsiteX302" fmla="*/ 3915048 w 5958720"/>
              <a:gd name="connsiteY302" fmla="*/ 6270556 h 6858002"/>
              <a:gd name="connsiteX303" fmla="*/ 3956660 w 5958720"/>
              <a:gd name="connsiteY303" fmla="*/ 6246935 h 6858002"/>
              <a:gd name="connsiteX304" fmla="*/ 3721694 w 5958720"/>
              <a:gd name="connsiteY304" fmla="*/ 6246152 h 6858002"/>
              <a:gd name="connsiteX305" fmla="*/ 3771753 w 5958720"/>
              <a:gd name="connsiteY305" fmla="*/ 6258667 h 6858002"/>
              <a:gd name="connsiteX306" fmla="*/ 3785519 w 5958720"/>
              <a:gd name="connsiteY306" fmla="*/ 6314983 h 6858002"/>
              <a:gd name="connsiteX307" fmla="*/ 3713559 w 5958720"/>
              <a:gd name="connsiteY307" fmla="*/ 6309352 h 6858002"/>
              <a:gd name="connsiteX308" fmla="*/ 3721694 w 5958720"/>
              <a:gd name="connsiteY308" fmla="*/ 6246152 h 6858002"/>
              <a:gd name="connsiteX309" fmla="*/ 1080282 w 5958720"/>
              <a:gd name="connsiteY309" fmla="*/ 6237626 h 6858002"/>
              <a:gd name="connsiteX310" fmla="*/ 1121112 w 5958720"/>
              <a:gd name="connsiteY310" fmla="*/ 6248655 h 6858002"/>
              <a:gd name="connsiteX311" fmla="*/ 1116107 w 5958720"/>
              <a:gd name="connsiteY311" fmla="*/ 6335634 h 6858002"/>
              <a:gd name="connsiteX312" fmla="*/ 1044772 w 5958720"/>
              <a:gd name="connsiteY312" fmla="*/ 6345019 h 6858002"/>
              <a:gd name="connsiteX313" fmla="*/ 1038515 w 5958720"/>
              <a:gd name="connsiteY313" fmla="*/ 6243023 h 6858002"/>
              <a:gd name="connsiteX314" fmla="*/ 1080282 w 5958720"/>
              <a:gd name="connsiteY314" fmla="*/ 6237626 h 6858002"/>
              <a:gd name="connsiteX315" fmla="*/ 3515590 w 5958720"/>
              <a:gd name="connsiteY315" fmla="*/ 6223704 h 6858002"/>
              <a:gd name="connsiteX316" fmla="*/ 3560252 w 5958720"/>
              <a:gd name="connsiteY316" fmla="*/ 6244275 h 6858002"/>
              <a:gd name="connsiteX317" fmla="*/ 3560879 w 5958720"/>
              <a:gd name="connsiteY317" fmla="*/ 6333130 h 6858002"/>
              <a:gd name="connsiteX318" fmla="*/ 3475152 w 5958720"/>
              <a:gd name="connsiteY318" fmla="*/ 6339387 h 6858002"/>
              <a:gd name="connsiteX319" fmla="*/ 3471397 w 5958720"/>
              <a:gd name="connsiteY319" fmla="*/ 6244902 h 6858002"/>
              <a:gd name="connsiteX320" fmla="*/ 3515590 w 5958720"/>
              <a:gd name="connsiteY320" fmla="*/ 6223704 h 6858002"/>
              <a:gd name="connsiteX321" fmla="*/ 852199 w 5958720"/>
              <a:gd name="connsiteY321" fmla="*/ 6216586 h 6858002"/>
              <a:gd name="connsiteX322" fmla="*/ 888962 w 5958720"/>
              <a:gd name="connsiteY322" fmla="*/ 6239895 h 6858002"/>
              <a:gd name="connsiteX323" fmla="*/ 900852 w 5958720"/>
              <a:gd name="connsiteY323" fmla="*/ 6341891 h 6858002"/>
              <a:gd name="connsiteX324" fmla="*/ 800733 w 5958720"/>
              <a:gd name="connsiteY324" fmla="*/ 6317487 h 6858002"/>
              <a:gd name="connsiteX325" fmla="*/ 806990 w 5958720"/>
              <a:gd name="connsiteY325" fmla="*/ 6229883 h 6858002"/>
              <a:gd name="connsiteX326" fmla="*/ 852199 w 5958720"/>
              <a:gd name="connsiteY326" fmla="*/ 6216586 h 6858002"/>
              <a:gd name="connsiteX327" fmla="*/ 624039 w 5958720"/>
              <a:gd name="connsiteY327" fmla="*/ 6204540 h 6858002"/>
              <a:gd name="connsiteX328" fmla="*/ 659942 w 5958720"/>
              <a:gd name="connsiteY328" fmla="*/ 6214239 h 6858002"/>
              <a:gd name="connsiteX329" fmla="*/ 680591 w 5958720"/>
              <a:gd name="connsiteY329" fmla="*/ 6293083 h 6858002"/>
              <a:gd name="connsiteX330" fmla="*/ 663069 w 5958720"/>
              <a:gd name="connsiteY330" fmla="*/ 6311230 h 6858002"/>
              <a:gd name="connsiteX331" fmla="*/ 582349 w 5958720"/>
              <a:gd name="connsiteY331" fmla="*/ 6294334 h 6858002"/>
              <a:gd name="connsiteX332" fmla="*/ 584852 w 5958720"/>
              <a:gd name="connsiteY332" fmla="*/ 6213613 h 6858002"/>
              <a:gd name="connsiteX333" fmla="*/ 624039 w 5958720"/>
              <a:gd name="connsiteY333" fmla="*/ 6204540 h 6858002"/>
              <a:gd name="connsiteX334" fmla="*/ 3299084 w 5958720"/>
              <a:gd name="connsiteY334" fmla="*/ 6200551 h 6858002"/>
              <a:gd name="connsiteX335" fmla="*/ 3341869 w 5958720"/>
              <a:gd name="connsiteY335" fmla="*/ 6223625 h 6858002"/>
              <a:gd name="connsiteX336" fmla="*/ 3339366 w 5958720"/>
              <a:gd name="connsiteY336" fmla="*/ 6313107 h 6858002"/>
              <a:gd name="connsiteX337" fmla="*/ 3249259 w 5958720"/>
              <a:gd name="connsiteY337" fmla="*/ 6311855 h 6858002"/>
              <a:gd name="connsiteX338" fmla="*/ 3253014 w 5958720"/>
              <a:gd name="connsiteY338" fmla="*/ 6217368 h 6858002"/>
              <a:gd name="connsiteX339" fmla="*/ 3299084 w 5958720"/>
              <a:gd name="connsiteY339" fmla="*/ 6200551 h 6858002"/>
              <a:gd name="connsiteX340" fmla="*/ 4911228 w 5958720"/>
              <a:gd name="connsiteY340" fmla="*/ 6179824 h 6858002"/>
              <a:gd name="connsiteX341" fmla="*/ 4919989 w 5958720"/>
              <a:gd name="connsiteY341" fmla="*/ 6189209 h 6858002"/>
              <a:gd name="connsiteX342" fmla="*/ 4903093 w 5958720"/>
              <a:gd name="connsiteY342" fmla="*/ 6217993 h 6858002"/>
              <a:gd name="connsiteX343" fmla="*/ 4861794 w 5958720"/>
              <a:gd name="connsiteY343" fmla="*/ 6230508 h 6858002"/>
              <a:gd name="connsiteX344" fmla="*/ 4868678 w 5958720"/>
              <a:gd name="connsiteY344" fmla="*/ 6201099 h 6858002"/>
              <a:gd name="connsiteX345" fmla="*/ 4911228 w 5958720"/>
              <a:gd name="connsiteY345" fmla="*/ 6179824 h 6858002"/>
              <a:gd name="connsiteX346" fmla="*/ 463458 w 5958720"/>
              <a:gd name="connsiteY346" fmla="*/ 6179824 h 6858002"/>
              <a:gd name="connsiteX347" fmla="*/ 434048 w 5958720"/>
              <a:gd name="connsiteY347" fmla="*/ 6274936 h 6858002"/>
              <a:gd name="connsiteX348" fmla="*/ 360210 w 5958720"/>
              <a:gd name="connsiteY348" fmla="*/ 6269304 h 6858002"/>
              <a:gd name="connsiteX349" fmla="*/ 366469 w 5958720"/>
              <a:gd name="connsiteY349" fmla="*/ 6190461 h 6858002"/>
              <a:gd name="connsiteX350" fmla="*/ 463458 w 5958720"/>
              <a:gd name="connsiteY350" fmla="*/ 6179824 h 6858002"/>
              <a:gd name="connsiteX351" fmla="*/ 3072878 w 5958720"/>
              <a:gd name="connsiteY351" fmla="*/ 6177398 h 6858002"/>
              <a:gd name="connsiteX352" fmla="*/ 3118479 w 5958720"/>
              <a:gd name="connsiteY352" fmla="*/ 6197344 h 6858002"/>
              <a:gd name="connsiteX353" fmla="*/ 3119731 w 5958720"/>
              <a:gd name="connsiteY353" fmla="*/ 6288076 h 6858002"/>
              <a:gd name="connsiteX354" fmla="*/ 3023992 w 5958720"/>
              <a:gd name="connsiteY354" fmla="*/ 6287451 h 6858002"/>
              <a:gd name="connsiteX355" fmla="*/ 3027747 w 5958720"/>
              <a:gd name="connsiteY355" fmla="*/ 6197344 h 6858002"/>
              <a:gd name="connsiteX356" fmla="*/ 3072878 w 5958720"/>
              <a:gd name="connsiteY356" fmla="*/ 6177398 h 6858002"/>
              <a:gd name="connsiteX357" fmla="*/ 5123980 w 5958720"/>
              <a:gd name="connsiteY357" fmla="*/ 6167308 h 6858002"/>
              <a:gd name="connsiteX358" fmla="*/ 5119600 w 5958720"/>
              <a:gd name="connsiteY358" fmla="*/ 6215491 h 6858002"/>
              <a:gd name="connsiteX359" fmla="*/ 5055150 w 5958720"/>
              <a:gd name="connsiteY359" fmla="*/ 6231135 h 6858002"/>
              <a:gd name="connsiteX360" fmla="*/ 5064535 w 5958720"/>
              <a:gd name="connsiteY360" fmla="*/ 6182327 h 6858002"/>
              <a:gd name="connsiteX361" fmla="*/ 5123980 w 5958720"/>
              <a:gd name="connsiteY361" fmla="*/ 6167308 h 6858002"/>
              <a:gd name="connsiteX362" fmla="*/ 2852696 w 5958720"/>
              <a:gd name="connsiteY362" fmla="*/ 6155420 h 6858002"/>
              <a:gd name="connsiteX363" fmla="*/ 2896966 w 5958720"/>
              <a:gd name="connsiteY363" fmla="*/ 6175444 h 6858002"/>
              <a:gd name="connsiteX364" fmla="*/ 2894464 w 5958720"/>
              <a:gd name="connsiteY364" fmla="*/ 6270556 h 6858002"/>
              <a:gd name="connsiteX365" fmla="*/ 2804982 w 5958720"/>
              <a:gd name="connsiteY365" fmla="*/ 6268054 h 6858002"/>
              <a:gd name="connsiteX366" fmla="*/ 2807486 w 5958720"/>
              <a:gd name="connsiteY366" fmla="*/ 6172940 h 6858002"/>
              <a:gd name="connsiteX367" fmla="*/ 2852696 w 5958720"/>
              <a:gd name="connsiteY367" fmla="*/ 6155420 h 6858002"/>
              <a:gd name="connsiteX368" fmla="*/ 182109 w 5958720"/>
              <a:gd name="connsiteY368" fmla="*/ 6155107 h 6858002"/>
              <a:gd name="connsiteX369" fmla="*/ 217542 w 5958720"/>
              <a:gd name="connsiteY369" fmla="*/ 6175444 h 6858002"/>
              <a:gd name="connsiteX370" fmla="*/ 234436 w 5958720"/>
              <a:gd name="connsiteY370" fmla="*/ 6269304 h 6858002"/>
              <a:gd name="connsiteX371" fmla="*/ 141201 w 5958720"/>
              <a:gd name="connsiteY371" fmla="*/ 6246777 h 6858002"/>
              <a:gd name="connsiteX372" fmla="*/ 142452 w 5958720"/>
              <a:gd name="connsiteY372" fmla="*/ 6172315 h 6858002"/>
              <a:gd name="connsiteX373" fmla="*/ 182109 w 5958720"/>
              <a:gd name="connsiteY373" fmla="*/ 6155107 h 6858002"/>
              <a:gd name="connsiteX374" fmla="*/ 2628524 w 5958720"/>
              <a:gd name="connsiteY374" fmla="*/ 6132659 h 6858002"/>
              <a:gd name="connsiteX375" fmla="*/ 2673577 w 5958720"/>
              <a:gd name="connsiteY375" fmla="*/ 6152290 h 6858002"/>
              <a:gd name="connsiteX376" fmla="*/ 2674203 w 5958720"/>
              <a:gd name="connsiteY376" fmla="*/ 6247403 h 6858002"/>
              <a:gd name="connsiteX377" fmla="*/ 2588476 w 5958720"/>
              <a:gd name="connsiteY377" fmla="*/ 6251784 h 6858002"/>
              <a:gd name="connsiteX378" fmla="*/ 2583471 w 5958720"/>
              <a:gd name="connsiteY378" fmla="*/ 6152917 h 6858002"/>
              <a:gd name="connsiteX379" fmla="*/ 2628524 w 5958720"/>
              <a:gd name="connsiteY379" fmla="*/ 6132659 h 6858002"/>
              <a:gd name="connsiteX380" fmla="*/ 2409671 w 5958720"/>
              <a:gd name="connsiteY380" fmla="*/ 6110366 h 6858002"/>
              <a:gd name="connsiteX381" fmla="*/ 2457070 w 5958720"/>
              <a:gd name="connsiteY381" fmla="*/ 6134144 h 6858002"/>
              <a:gd name="connsiteX382" fmla="*/ 2458323 w 5958720"/>
              <a:gd name="connsiteY382" fmla="*/ 6221123 h 6858002"/>
              <a:gd name="connsiteX383" fmla="*/ 2358204 w 5958720"/>
              <a:gd name="connsiteY383" fmla="*/ 6222375 h 6858002"/>
              <a:gd name="connsiteX384" fmla="*/ 2361332 w 5958720"/>
              <a:gd name="connsiteY384" fmla="*/ 6131641 h 6858002"/>
              <a:gd name="connsiteX385" fmla="*/ 2409671 w 5958720"/>
              <a:gd name="connsiteY385" fmla="*/ 6110366 h 6858002"/>
              <a:gd name="connsiteX386" fmla="*/ 2201612 w 5958720"/>
              <a:gd name="connsiteY386" fmla="*/ 6100354 h 6858002"/>
              <a:gd name="connsiteX387" fmla="*/ 2248073 w 5958720"/>
              <a:gd name="connsiteY387" fmla="*/ 6125384 h 6858002"/>
              <a:gd name="connsiteX388" fmla="*/ 2236810 w 5958720"/>
              <a:gd name="connsiteY388" fmla="*/ 6219245 h 6858002"/>
              <a:gd name="connsiteX389" fmla="*/ 2151083 w 5958720"/>
              <a:gd name="connsiteY389" fmla="*/ 6213613 h 6858002"/>
              <a:gd name="connsiteX390" fmla="*/ 2152335 w 5958720"/>
              <a:gd name="connsiteY390" fmla="*/ 6118501 h 6858002"/>
              <a:gd name="connsiteX391" fmla="*/ 2201612 w 5958720"/>
              <a:gd name="connsiteY391" fmla="*/ 6100354 h 6858002"/>
              <a:gd name="connsiteX392" fmla="*/ 4142818 w 5958720"/>
              <a:gd name="connsiteY392" fmla="*/ 6088465 h 6858002"/>
              <a:gd name="connsiteX393" fmla="*/ 4209146 w 5958720"/>
              <a:gd name="connsiteY393" fmla="*/ 6108489 h 6858002"/>
              <a:gd name="connsiteX394" fmla="*/ 4202889 w 5958720"/>
              <a:gd name="connsiteY394" fmla="*/ 6174192 h 6858002"/>
              <a:gd name="connsiteX395" fmla="*/ 4151578 w 5958720"/>
              <a:gd name="connsiteY395" fmla="*/ 6164805 h 6858002"/>
              <a:gd name="connsiteX396" fmla="*/ 4142818 w 5958720"/>
              <a:gd name="connsiteY396" fmla="*/ 6088465 h 6858002"/>
              <a:gd name="connsiteX397" fmla="*/ 1981194 w 5958720"/>
              <a:gd name="connsiteY397" fmla="*/ 6078141 h 6858002"/>
              <a:gd name="connsiteX398" fmla="*/ 2024057 w 5958720"/>
              <a:gd name="connsiteY398" fmla="*/ 6101606 h 6858002"/>
              <a:gd name="connsiteX399" fmla="*/ 2015923 w 5958720"/>
              <a:gd name="connsiteY399" fmla="*/ 6196092 h 6858002"/>
              <a:gd name="connsiteX400" fmla="*/ 1929570 w 5958720"/>
              <a:gd name="connsiteY400" fmla="*/ 6191712 h 6858002"/>
              <a:gd name="connsiteX401" fmla="*/ 1934577 w 5958720"/>
              <a:gd name="connsiteY401" fmla="*/ 6094097 h 6858002"/>
              <a:gd name="connsiteX402" fmla="*/ 1981194 w 5958720"/>
              <a:gd name="connsiteY402" fmla="*/ 6078141 h 6858002"/>
              <a:gd name="connsiteX403" fmla="*/ 1752173 w 5958720"/>
              <a:gd name="connsiteY403" fmla="*/ 6055692 h 6858002"/>
              <a:gd name="connsiteX404" fmla="*/ 1797539 w 5958720"/>
              <a:gd name="connsiteY404" fmla="*/ 6074698 h 6858002"/>
              <a:gd name="connsiteX405" fmla="*/ 1796913 w 5958720"/>
              <a:gd name="connsiteY405" fmla="*/ 6170437 h 6858002"/>
              <a:gd name="connsiteX406" fmla="*/ 1706806 w 5958720"/>
              <a:gd name="connsiteY406" fmla="*/ 6166683 h 6858002"/>
              <a:gd name="connsiteX407" fmla="*/ 1706806 w 5958720"/>
              <a:gd name="connsiteY407" fmla="*/ 6076576 h 6858002"/>
              <a:gd name="connsiteX408" fmla="*/ 1752173 w 5958720"/>
              <a:gd name="connsiteY408" fmla="*/ 6055692 h 6858002"/>
              <a:gd name="connsiteX409" fmla="*/ 3971365 w 5958720"/>
              <a:gd name="connsiteY409" fmla="*/ 6046228 h 6858002"/>
              <a:gd name="connsiteX410" fmla="*/ 4012037 w 5958720"/>
              <a:gd name="connsiteY410" fmla="*/ 6056553 h 6858002"/>
              <a:gd name="connsiteX411" fmla="*/ 4015167 w 5958720"/>
              <a:gd name="connsiteY411" fmla="*/ 6144781 h 6858002"/>
              <a:gd name="connsiteX412" fmla="*/ 3925685 w 5958720"/>
              <a:gd name="connsiteY412" fmla="*/ 6141653 h 6858002"/>
              <a:gd name="connsiteX413" fmla="*/ 3930692 w 5958720"/>
              <a:gd name="connsiteY413" fmla="*/ 6054676 h 6858002"/>
              <a:gd name="connsiteX414" fmla="*/ 3971365 w 5958720"/>
              <a:gd name="connsiteY414" fmla="*/ 6046228 h 6858002"/>
              <a:gd name="connsiteX415" fmla="*/ 1535588 w 5958720"/>
              <a:gd name="connsiteY415" fmla="*/ 6034338 h 6858002"/>
              <a:gd name="connsiteX416" fmla="*/ 1579155 w 5958720"/>
              <a:gd name="connsiteY416" fmla="*/ 6057178 h 6858002"/>
              <a:gd name="connsiteX417" fmla="*/ 1571647 w 5958720"/>
              <a:gd name="connsiteY417" fmla="*/ 6151040 h 6858002"/>
              <a:gd name="connsiteX418" fmla="*/ 1486545 w 5958720"/>
              <a:gd name="connsiteY418" fmla="*/ 6145408 h 6858002"/>
              <a:gd name="connsiteX419" fmla="*/ 1489675 w 5958720"/>
              <a:gd name="connsiteY419" fmla="*/ 6050921 h 6858002"/>
              <a:gd name="connsiteX420" fmla="*/ 1535588 w 5958720"/>
              <a:gd name="connsiteY420" fmla="*/ 6034338 h 6858002"/>
              <a:gd name="connsiteX421" fmla="*/ 1297963 w 5958720"/>
              <a:gd name="connsiteY421" fmla="*/ 6024561 h 6858002"/>
              <a:gd name="connsiteX422" fmla="*/ 1343877 w 5958720"/>
              <a:gd name="connsiteY422" fmla="*/ 6043412 h 6858002"/>
              <a:gd name="connsiteX423" fmla="*/ 1343250 w 5958720"/>
              <a:gd name="connsiteY423" fmla="*/ 6132893 h 6858002"/>
              <a:gd name="connsiteX424" fmla="*/ 1254395 w 5958720"/>
              <a:gd name="connsiteY424" fmla="*/ 6133518 h 6858002"/>
              <a:gd name="connsiteX425" fmla="*/ 1254395 w 5958720"/>
              <a:gd name="connsiteY425" fmla="*/ 6044664 h 6858002"/>
              <a:gd name="connsiteX426" fmla="*/ 1297963 w 5958720"/>
              <a:gd name="connsiteY426" fmla="*/ 6024561 h 6858002"/>
              <a:gd name="connsiteX427" fmla="*/ 5724693 w 5958720"/>
              <a:gd name="connsiteY427" fmla="*/ 6015879 h 6858002"/>
              <a:gd name="connsiteX428" fmla="*/ 5791646 w 5958720"/>
              <a:gd name="connsiteY428" fmla="*/ 6035902 h 6858002"/>
              <a:gd name="connsiteX429" fmla="*/ 5801033 w 5958720"/>
              <a:gd name="connsiteY429" fmla="*/ 6064686 h 6858002"/>
              <a:gd name="connsiteX430" fmla="*/ 5704043 w 5958720"/>
              <a:gd name="connsiteY430" fmla="*/ 6077202 h 6858002"/>
              <a:gd name="connsiteX431" fmla="*/ 5724693 w 5958720"/>
              <a:gd name="connsiteY431" fmla="*/ 6015879 h 6858002"/>
              <a:gd name="connsiteX432" fmla="*/ 3748601 w 5958720"/>
              <a:gd name="connsiteY432" fmla="*/ 6013376 h 6858002"/>
              <a:gd name="connsiteX433" fmla="*/ 3794279 w 5958720"/>
              <a:gd name="connsiteY433" fmla="*/ 6032774 h 6858002"/>
              <a:gd name="connsiteX434" fmla="*/ 3793029 w 5958720"/>
              <a:gd name="connsiteY434" fmla="*/ 6122881 h 6858002"/>
              <a:gd name="connsiteX435" fmla="*/ 3704173 w 5958720"/>
              <a:gd name="connsiteY435" fmla="*/ 6122254 h 6858002"/>
              <a:gd name="connsiteX436" fmla="*/ 3704799 w 5958720"/>
              <a:gd name="connsiteY436" fmla="*/ 6033399 h 6858002"/>
              <a:gd name="connsiteX437" fmla="*/ 3748601 w 5958720"/>
              <a:gd name="connsiteY437" fmla="*/ 6013376 h 6858002"/>
              <a:gd name="connsiteX438" fmla="*/ 1081143 w 5958720"/>
              <a:gd name="connsiteY438" fmla="*/ 6013142 h 6858002"/>
              <a:gd name="connsiteX439" fmla="*/ 1121112 w 5958720"/>
              <a:gd name="connsiteY439" fmla="*/ 6025892 h 6858002"/>
              <a:gd name="connsiteX440" fmla="*/ 1122989 w 5958720"/>
              <a:gd name="connsiteY440" fmla="*/ 6111617 h 6858002"/>
              <a:gd name="connsiteX441" fmla="*/ 1029755 w 5958720"/>
              <a:gd name="connsiteY441" fmla="*/ 6106612 h 6858002"/>
              <a:gd name="connsiteX442" fmla="*/ 1039765 w 5958720"/>
              <a:gd name="connsiteY442" fmla="*/ 6019633 h 6858002"/>
              <a:gd name="connsiteX443" fmla="*/ 1081143 w 5958720"/>
              <a:gd name="connsiteY443" fmla="*/ 6013142 h 6858002"/>
              <a:gd name="connsiteX444" fmla="*/ 3540542 w 5958720"/>
              <a:gd name="connsiteY444" fmla="*/ 6000939 h 6858002"/>
              <a:gd name="connsiteX445" fmla="*/ 3584031 w 5958720"/>
              <a:gd name="connsiteY445" fmla="*/ 6022762 h 6858002"/>
              <a:gd name="connsiteX446" fmla="*/ 3584031 w 5958720"/>
              <a:gd name="connsiteY446" fmla="*/ 6112244 h 6858002"/>
              <a:gd name="connsiteX447" fmla="*/ 3494549 w 5958720"/>
              <a:gd name="connsiteY447" fmla="*/ 6113494 h 6858002"/>
              <a:gd name="connsiteX448" fmla="*/ 3495176 w 5958720"/>
              <a:gd name="connsiteY448" fmla="*/ 6019007 h 6858002"/>
              <a:gd name="connsiteX449" fmla="*/ 3540542 w 5958720"/>
              <a:gd name="connsiteY449" fmla="*/ 6000939 h 6858002"/>
              <a:gd name="connsiteX450" fmla="*/ 894594 w 5958720"/>
              <a:gd name="connsiteY450" fmla="*/ 5997733 h 6858002"/>
              <a:gd name="connsiteX451" fmla="*/ 908986 w 5958720"/>
              <a:gd name="connsiteY451" fmla="*/ 6098477 h 6858002"/>
              <a:gd name="connsiteX452" fmla="*/ 826389 w 5958720"/>
              <a:gd name="connsiteY452" fmla="*/ 6099729 h 6858002"/>
              <a:gd name="connsiteX453" fmla="*/ 824511 w 5958720"/>
              <a:gd name="connsiteY453" fmla="*/ 6013375 h 6858002"/>
              <a:gd name="connsiteX454" fmla="*/ 894594 w 5958720"/>
              <a:gd name="connsiteY454" fmla="*/ 5997733 h 6858002"/>
              <a:gd name="connsiteX455" fmla="*/ 659942 w 5958720"/>
              <a:gd name="connsiteY455" fmla="*/ 5978334 h 6858002"/>
              <a:gd name="connsiteX456" fmla="*/ 701240 w 5958720"/>
              <a:gd name="connsiteY456" fmla="*/ 6025265 h 6858002"/>
              <a:gd name="connsiteX457" fmla="*/ 674959 w 5958720"/>
              <a:gd name="connsiteY457" fmla="*/ 6084085 h 6858002"/>
              <a:gd name="connsiteX458" fmla="*/ 631783 w 5958720"/>
              <a:gd name="connsiteY458" fmla="*/ 6088465 h 6858002"/>
              <a:gd name="connsiteX459" fmla="*/ 647426 w 5958720"/>
              <a:gd name="connsiteY459" fmla="*/ 6051546 h 6858002"/>
              <a:gd name="connsiteX460" fmla="*/ 658064 w 5958720"/>
              <a:gd name="connsiteY460" fmla="*/ 6040284 h 6858002"/>
              <a:gd name="connsiteX461" fmla="*/ 669952 w 5958720"/>
              <a:gd name="connsiteY461" fmla="*/ 6005867 h 6858002"/>
              <a:gd name="connsiteX462" fmla="*/ 633033 w 5958720"/>
              <a:gd name="connsiteY462" fmla="*/ 6017130 h 6858002"/>
              <a:gd name="connsiteX463" fmla="*/ 591109 w 5958720"/>
              <a:gd name="connsiteY463" fmla="*/ 6026517 h 6858002"/>
              <a:gd name="connsiteX464" fmla="*/ 597992 w 5958720"/>
              <a:gd name="connsiteY464" fmla="*/ 5996481 h 6858002"/>
              <a:gd name="connsiteX465" fmla="*/ 659942 w 5958720"/>
              <a:gd name="connsiteY465" fmla="*/ 5978334 h 6858002"/>
              <a:gd name="connsiteX466" fmla="*/ 3316604 w 5958720"/>
              <a:gd name="connsiteY466" fmla="*/ 5977396 h 6858002"/>
              <a:gd name="connsiteX467" fmla="*/ 3357513 w 5958720"/>
              <a:gd name="connsiteY467" fmla="*/ 5993978 h 6858002"/>
              <a:gd name="connsiteX468" fmla="*/ 3360016 w 5958720"/>
              <a:gd name="connsiteY468" fmla="*/ 6092845 h 6858002"/>
              <a:gd name="connsiteX469" fmla="*/ 3270534 w 5958720"/>
              <a:gd name="connsiteY469" fmla="*/ 6091594 h 6858002"/>
              <a:gd name="connsiteX470" fmla="*/ 3272411 w 5958720"/>
              <a:gd name="connsiteY470" fmla="*/ 5996481 h 6858002"/>
              <a:gd name="connsiteX471" fmla="*/ 3316604 w 5958720"/>
              <a:gd name="connsiteY471" fmla="*/ 5977396 h 6858002"/>
              <a:gd name="connsiteX472" fmla="*/ 417153 w 5958720"/>
              <a:gd name="connsiteY472" fmla="*/ 5965506 h 6858002"/>
              <a:gd name="connsiteX473" fmla="*/ 459704 w 5958720"/>
              <a:gd name="connsiteY473" fmla="*/ 5967071 h 6858002"/>
              <a:gd name="connsiteX474" fmla="*/ 449066 w 5958720"/>
              <a:gd name="connsiteY474" fmla="*/ 6054049 h 6858002"/>
              <a:gd name="connsiteX475" fmla="*/ 382111 w 5958720"/>
              <a:gd name="connsiteY475" fmla="*/ 6049669 h 6858002"/>
              <a:gd name="connsiteX476" fmla="*/ 383989 w 5958720"/>
              <a:gd name="connsiteY476" fmla="*/ 5973329 h 6858002"/>
              <a:gd name="connsiteX477" fmla="*/ 417153 w 5958720"/>
              <a:gd name="connsiteY477" fmla="*/ 5965506 h 6858002"/>
              <a:gd name="connsiteX478" fmla="*/ 3096187 w 5958720"/>
              <a:gd name="connsiteY478" fmla="*/ 5954321 h 6858002"/>
              <a:gd name="connsiteX479" fmla="*/ 3137251 w 5958720"/>
              <a:gd name="connsiteY479" fmla="*/ 5971451 h 6858002"/>
              <a:gd name="connsiteX480" fmla="*/ 3138503 w 5958720"/>
              <a:gd name="connsiteY480" fmla="*/ 6071570 h 6858002"/>
              <a:gd name="connsiteX481" fmla="*/ 3048396 w 5958720"/>
              <a:gd name="connsiteY481" fmla="*/ 6069068 h 6858002"/>
              <a:gd name="connsiteX482" fmla="*/ 3050899 w 5958720"/>
              <a:gd name="connsiteY482" fmla="*/ 5973329 h 6858002"/>
              <a:gd name="connsiteX483" fmla="*/ 3096187 w 5958720"/>
              <a:gd name="connsiteY483" fmla="*/ 5954321 h 6858002"/>
              <a:gd name="connsiteX484" fmla="*/ 2874909 w 5958720"/>
              <a:gd name="connsiteY484" fmla="*/ 5932265 h 6858002"/>
              <a:gd name="connsiteX485" fmla="*/ 2922622 w 5958720"/>
              <a:gd name="connsiteY485" fmla="*/ 5955182 h 6858002"/>
              <a:gd name="connsiteX486" fmla="*/ 2916990 w 5958720"/>
              <a:gd name="connsiteY486" fmla="*/ 6050921 h 6858002"/>
              <a:gd name="connsiteX487" fmla="*/ 2826258 w 5958720"/>
              <a:gd name="connsiteY487" fmla="*/ 6047792 h 6858002"/>
              <a:gd name="connsiteX488" fmla="*/ 2826258 w 5958720"/>
              <a:gd name="connsiteY488" fmla="*/ 5952054 h 6858002"/>
              <a:gd name="connsiteX489" fmla="*/ 2874909 w 5958720"/>
              <a:gd name="connsiteY489" fmla="*/ 5932265 h 6858002"/>
              <a:gd name="connsiteX490" fmla="*/ 2654492 w 5958720"/>
              <a:gd name="connsiteY490" fmla="*/ 5909894 h 6858002"/>
              <a:gd name="connsiteX491" fmla="*/ 2701735 w 5958720"/>
              <a:gd name="connsiteY491" fmla="*/ 5933907 h 6858002"/>
              <a:gd name="connsiteX492" fmla="*/ 2700483 w 5958720"/>
              <a:gd name="connsiteY492" fmla="*/ 6024639 h 6858002"/>
              <a:gd name="connsiteX493" fmla="*/ 2604120 w 5958720"/>
              <a:gd name="connsiteY493" fmla="*/ 6026517 h 6858002"/>
              <a:gd name="connsiteX494" fmla="*/ 2605371 w 5958720"/>
              <a:gd name="connsiteY494" fmla="*/ 5929527 h 6858002"/>
              <a:gd name="connsiteX495" fmla="*/ 2654492 w 5958720"/>
              <a:gd name="connsiteY495" fmla="*/ 5909894 h 6858002"/>
              <a:gd name="connsiteX496" fmla="*/ 2427347 w 5958720"/>
              <a:gd name="connsiteY496" fmla="*/ 5887055 h 6858002"/>
              <a:gd name="connsiteX497" fmla="*/ 2476468 w 5958720"/>
              <a:gd name="connsiteY497" fmla="*/ 5907626 h 6858002"/>
              <a:gd name="connsiteX498" fmla="*/ 2476468 w 5958720"/>
              <a:gd name="connsiteY498" fmla="*/ 6003990 h 6858002"/>
              <a:gd name="connsiteX499" fmla="*/ 2380104 w 5958720"/>
              <a:gd name="connsiteY499" fmla="*/ 6000861 h 6858002"/>
              <a:gd name="connsiteX500" fmla="*/ 2380104 w 5958720"/>
              <a:gd name="connsiteY500" fmla="*/ 5910128 h 6858002"/>
              <a:gd name="connsiteX501" fmla="*/ 2427347 w 5958720"/>
              <a:gd name="connsiteY501" fmla="*/ 5887055 h 6858002"/>
              <a:gd name="connsiteX502" fmla="*/ 2219836 w 5958720"/>
              <a:gd name="connsiteY502" fmla="*/ 5875165 h 6858002"/>
              <a:gd name="connsiteX503" fmla="*/ 2264967 w 5958720"/>
              <a:gd name="connsiteY503" fmla="*/ 5895736 h 6858002"/>
              <a:gd name="connsiteX504" fmla="*/ 2266845 w 5958720"/>
              <a:gd name="connsiteY504" fmla="*/ 5992101 h 6858002"/>
              <a:gd name="connsiteX505" fmla="*/ 2169855 w 5958720"/>
              <a:gd name="connsiteY505" fmla="*/ 5990849 h 6858002"/>
              <a:gd name="connsiteX506" fmla="*/ 2174235 w 5958720"/>
              <a:gd name="connsiteY506" fmla="*/ 5894484 h 6858002"/>
              <a:gd name="connsiteX507" fmla="*/ 2219836 w 5958720"/>
              <a:gd name="connsiteY507" fmla="*/ 5875165 h 6858002"/>
              <a:gd name="connsiteX508" fmla="*/ 1994335 w 5958720"/>
              <a:gd name="connsiteY508" fmla="*/ 5853734 h 6858002"/>
              <a:gd name="connsiteX509" fmla="*/ 2040327 w 5958720"/>
              <a:gd name="connsiteY509" fmla="*/ 5871332 h 6858002"/>
              <a:gd name="connsiteX510" fmla="*/ 2047209 w 5958720"/>
              <a:gd name="connsiteY510" fmla="*/ 5967071 h 6858002"/>
              <a:gd name="connsiteX511" fmla="*/ 1951472 w 5958720"/>
              <a:gd name="connsiteY511" fmla="*/ 5970826 h 6858002"/>
              <a:gd name="connsiteX512" fmla="*/ 1950220 w 5958720"/>
              <a:gd name="connsiteY512" fmla="*/ 5875087 h 6858002"/>
              <a:gd name="connsiteX513" fmla="*/ 1994335 w 5958720"/>
              <a:gd name="connsiteY513" fmla="*/ 5853734 h 6858002"/>
              <a:gd name="connsiteX514" fmla="*/ 1764296 w 5958720"/>
              <a:gd name="connsiteY514" fmla="*/ 5843330 h 6858002"/>
              <a:gd name="connsiteX515" fmla="*/ 1809427 w 5958720"/>
              <a:gd name="connsiteY515" fmla="*/ 5863824 h 6858002"/>
              <a:gd name="connsiteX516" fmla="*/ 1805047 w 5958720"/>
              <a:gd name="connsiteY516" fmla="*/ 5963942 h 6858002"/>
              <a:gd name="connsiteX517" fmla="*/ 1718070 w 5958720"/>
              <a:gd name="connsiteY517" fmla="*/ 5958937 h 6858002"/>
              <a:gd name="connsiteX518" fmla="*/ 1718695 w 5958720"/>
              <a:gd name="connsiteY518" fmla="*/ 5863198 h 6858002"/>
              <a:gd name="connsiteX519" fmla="*/ 1764296 w 5958720"/>
              <a:gd name="connsiteY519" fmla="*/ 5843330 h 6858002"/>
              <a:gd name="connsiteX520" fmla="*/ 4215405 w 5958720"/>
              <a:gd name="connsiteY520" fmla="*/ 5841298 h 6858002"/>
              <a:gd name="connsiteX521" fmla="*/ 4221662 w 5958720"/>
              <a:gd name="connsiteY521" fmla="*/ 5891356 h 6858002"/>
              <a:gd name="connsiteX522" fmla="*/ 4235427 w 5958720"/>
              <a:gd name="connsiteY522" fmla="*/ 5907626 h 6858002"/>
              <a:gd name="connsiteX523" fmla="*/ 4257954 w 5958720"/>
              <a:gd name="connsiteY523" fmla="*/ 5925147 h 6858002"/>
              <a:gd name="connsiteX524" fmla="*/ 4252949 w 5958720"/>
              <a:gd name="connsiteY524" fmla="*/ 5962691 h 6858002"/>
              <a:gd name="connsiteX525" fmla="*/ 4172227 w 5958720"/>
              <a:gd name="connsiteY525" fmla="*/ 5942042 h 6858002"/>
              <a:gd name="connsiteX526" fmla="*/ 4158462 w 5958720"/>
              <a:gd name="connsiteY526" fmla="*/ 5880719 h 6858002"/>
              <a:gd name="connsiteX527" fmla="*/ 4215405 w 5958720"/>
              <a:gd name="connsiteY527" fmla="*/ 5841298 h 6858002"/>
              <a:gd name="connsiteX528" fmla="*/ 3992718 w 5958720"/>
              <a:gd name="connsiteY528" fmla="*/ 5824481 h 6858002"/>
              <a:gd name="connsiteX529" fmla="*/ 4033939 w 5958720"/>
              <a:gd name="connsiteY529" fmla="*/ 5833788 h 6858002"/>
              <a:gd name="connsiteX530" fmla="*/ 4038946 w 5958720"/>
              <a:gd name="connsiteY530" fmla="*/ 5922643 h 6858002"/>
              <a:gd name="connsiteX531" fmla="*/ 3948839 w 5958720"/>
              <a:gd name="connsiteY531" fmla="*/ 5922018 h 6858002"/>
              <a:gd name="connsiteX532" fmla="*/ 3951967 w 5958720"/>
              <a:gd name="connsiteY532" fmla="*/ 5834414 h 6858002"/>
              <a:gd name="connsiteX533" fmla="*/ 3992718 w 5958720"/>
              <a:gd name="connsiteY533" fmla="*/ 5824481 h 6858002"/>
              <a:gd name="connsiteX534" fmla="*/ 1541298 w 5958720"/>
              <a:gd name="connsiteY534" fmla="*/ 5821899 h 6858002"/>
              <a:gd name="connsiteX535" fmla="*/ 1582909 w 5958720"/>
              <a:gd name="connsiteY535" fmla="*/ 5836916 h 6858002"/>
              <a:gd name="connsiteX536" fmla="*/ 1588541 w 5958720"/>
              <a:gd name="connsiteY536" fmla="*/ 5935785 h 6858002"/>
              <a:gd name="connsiteX537" fmla="*/ 1499687 w 5958720"/>
              <a:gd name="connsiteY537" fmla="*/ 5937662 h 6858002"/>
              <a:gd name="connsiteX538" fmla="*/ 1497809 w 5958720"/>
              <a:gd name="connsiteY538" fmla="*/ 5842548 h 6858002"/>
              <a:gd name="connsiteX539" fmla="*/ 1541298 w 5958720"/>
              <a:gd name="connsiteY539" fmla="*/ 5821899 h 6858002"/>
              <a:gd name="connsiteX540" fmla="*/ 1324713 w 5958720"/>
              <a:gd name="connsiteY540" fmla="*/ 5801563 h 6858002"/>
              <a:gd name="connsiteX541" fmla="*/ 1368280 w 5958720"/>
              <a:gd name="connsiteY541" fmla="*/ 5824402 h 6858002"/>
              <a:gd name="connsiteX542" fmla="*/ 1360771 w 5958720"/>
              <a:gd name="connsiteY542" fmla="*/ 5918263 h 6858002"/>
              <a:gd name="connsiteX543" fmla="*/ 1275670 w 5958720"/>
              <a:gd name="connsiteY543" fmla="*/ 5912631 h 6858002"/>
              <a:gd name="connsiteX544" fmla="*/ 1278799 w 5958720"/>
              <a:gd name="connsiteY544" fmla="*/ 5818146 h 6858002"/>
              <a:gd name="connsiteX545" fmla="*/ 1324713 w 5958720"/>
              <a:gd name="connsiteY545" fmla="*/ 5801563 h 6858002"/>
              <a:gd name="connsiteX546" fmla="*/ 3771284 w 5958720"/>
              <a:gd name="connsiteY546" fmla="*/ 5790142 h 6858002"/>
              <a:gd name="connsiteX547" fmla="*/ 3815556 w 5958720"/>
              <a:gd name="connsiteY547" fmla="*/ 5811262 h 6858002"/>
              <a:gd name="connsiteX548" fmla="*/ 3816181 w 5958720"/>
              <a:gd name="connsiteY548" fmla="*/ 5901994 h 6858002"/>
              <a:gd name="connsiteX549" fmla="*/ 3725449 w 5958720"/>
              <a:gd name="connsiteY549" fmla="*/ 5900743 h 6858002"/>
              <a:gd name="connsiteX550" fmla="*/ 3726074 w 5958720"/>
              <a:gd name="connsiteY550" fmla="*/ 5811262 h 6858002"/>
              <a:gd name="connsiteX551" fmla="*/ 3771284 w 5958720"/>
              <a:gd name="connsiteY551" fmla="*/ 5790142 h 6858002"/>
              <a:gd name="connsiteX552" fmla="*/ 5766539 w 5958720"/>
              <a:gd name="connsiteY552" fmla="*/ 5781460 h 6858002"/>
              <a:gd name="connsiteX553" fmla="*/ 5782261 w 5958720"/>
              <a:gd name="connsiteY553" fmla="*/ 5785605 h 6858002"/>
              <a:gd name="connsiteX554" fmla="*/ 5796026 w 5958720"/>
              <a:gd name="connsiteY554" fmla="*/ 5840046 h 6858002"/>
              <a:gd name="connsiteX555" fmla="*/ 5748470 w 5958720"/>
              <a:gd name="connsiteY555" fmla="*/ 5831286 h 6858002"/>
              <a:gd name="connsiteX556" fmla="*/ 5752225 w 5958720"/>
              <a:gd name="connsiteY556" fmla="*/ 5782477 h 6858002"/>
              <a:gd name="connsiteX557" fmla="*/ 5766539 w 5958720"/>
              <a:gd name="connsiteY557" fmla="*/ 5781460 h 6858002"/>
              <a:gd name="connsiteX558" fmla="*/ 892795 w 5958720"/>
              <a:gd name="connsiteY558" fmla="*/ 5780366 h 6858002"/>
              <a:gd name="connsiteX559" fmla="*/ 932764 w 5958720"/>
              <a:gd name="connsiteY559" fmla="*/ 5793115 h 6858002"/>
              <a:gd name="connsiteX560" fmla="*/ 934641 w 5958720"/>
              <a:gd name="connsiteY560" fmla="*/ 5878842 h 6858002"/>
              <a:gd name="connsiteX561" fmla="*/ 841406 w 5958720"/>
              <a:gd name="connsiteY561" fmla="*/ 5873210 h 6858002"/>
              <a:gd name="connsiteX562" fmla="*/ 851418 w 5958720"/>
              <a:gd name="connsiteY562" fmla="*/ 5786857 h 6858002"/>
              <a:gd name="connsiteX563" fmla="*/ 892795 w 5958720"/>
              <a:gd name="connsiteY563" fmla="*/ 5780366 h 6858002"/>
              <a:gd name="connsiteX564" fmla="*/ 1096161 w 5958720"/>
              <a:gd name="connsiteY564" fmla="*/ 5779896 h 6858002"/>
              <a:gd name="connsiteX565" fmla="*/ 1141761 w 5958720"/>
              <a:gd name="connsiteY565" fmla="*/ 5798122 h 6858002"/>
              <a:gd name="connsiteX566" fmla="*/ 1153026 w 5958720"/>
              <a:gd name="connsiteY566" fmla="*/ 5882596 h 6858002"/>
              <a:gd name="connsiteX567" fmla="*/ 1057287 w 5958720"/>
              <a:gd name="connsiteY567" fmla="*/ 5891982 h 6858002"/>
              <a:gd name="connsiteX568" fmla="*/ 1052907 w 5958720"/>
              <a:gd name="connsiteY568" fmla="*/ 5802502 h 6858002"/>
              <a:gd name="connsiteX569" fmla="*/ 1096161 w 5958720"/>
              <a:gd name="connsiteY569" fmla="*/ 5779896 h 6858002"/>
              <a:gd name="connsiteX570" fmla="*/ 3553760 w 5958720"/>
              <a:gd name="connsiteY570" fmla="*/ 5767773 h 6858002"/>
              <a:gd name="connsiteX571" fmla="*/ 3599674 w 5958720"/>
              <a:gd name="connsiteY571" fmla="*/ 5792490 h 6858002"/>
              <a:gd name="connsiteX572" fmla="*/ 3593416 w 5958720"/>
              <a:gd name="connsiteY572" fmla="*/ 5883222 h 6858002"/>
              <a:gd name="connsiteX573" fmla="*/ 3503936 w 5958720"/>
              <a:gd name="connsiteY573" fmla="*/ 5881344 h 6858002"/>
              <a:gd name="connsiteX574" fmla="*/ 3504561 w 5958720"/>
              <a:gd name="connsiteY574" fmla="*/ 5786232 h 6858002"/>
              <a:gd name="connsiteX575" fmla="*/ 3553760 w 5958720"/>
              <a:gd name="connsiteY575" fmla="*/ 5767773 h 6858002"/>
              <a:gd name="connsiteX576" fmla="*/ 3337645 w 5958720"/>
              <a:gd name="connsiteY576" fmla="*/ 5755492 h 6858002"/>
              <a:gd name="connsiteX577" fmla="*/ 3386297 w 5958720"/>
              <a:gd name="connsiteY577" fmla="*/ 5776845 h 6858002"/>
              <a:gd name="connsiteX578" fmla="*/ 3387548 w 5958720"/>
              <a:gd name="connsiteY578" fmla="*/ 5867578 h 6858002"/>
              <a:gd name="connsiteX579" fmla="*/ 3291183 w 5958720"/>
              <a:gd name="connsiteY579" fmla="*/ 5869455 h 6858002"/>
              <a:gd name="connsiteX580" fmla="*/ 3289933 w 5958720"/>
              <a:gd name="connsiteY580" fmla="*/ 5778723 h 6858002"/>
              <a:gd name="connsiteX581" fmla="*/ 3337645 w 5958720"/>
              <a:gd name="connsiteY581" fmla="*/ 5755492 h 6858002"/>
              <a:gd name="connsiteX582" fmla="*/ 668154 w 5958720"/>
              <a:gd name="connsiteY582" fmla="*/ 5749314 h 6858002"/>
              <a:gd name="connsiteX583" fmla="*/ 711252 w 5958720"/>
              <a:gd name="connsiteY583" fmla="*/ 5771840 h 6858002"/>
              <a:gd name="connsiteX584" fmla="*/ 723140 w 5958720"/>
              <a:gd name="connsiteY584" fmla="*/ 5842548 h 6858002"/>
              <a:gd name="connsiteX585" fmla="*/ 623023 w 5958720"/>
              <a:gd name="connsiteY585" fmla="*/ 5851935 h 6858002"/>
              <a:gd name="connsiteX586" fmla="*/ 625526 w 5958720"/>
              <a:gd name="connsiteY586" fmla="*/ 5769963 h 6858002"/>
              <a:gd name="connsiteX587" fmla="*/ 668154 w 5958720"/>
              <a:gd name="connsiteY587" fmla="*/ 5749314 h 6858002"/>
              <a:gd name="connsiteX588" fmla="*/ 3117228 w 5958720"/>
              <a:gd name="connsiteY588" fmla="*/ 5731871 h 6858002"/>
              <a:gd name="connsiteX589" fmla="*/ 3165410 w 5958720"/>
              <a:gd name="connsiteY589" fmla="*/ 5753693 h 6858002"/>
              <a:gd name="connsiteX590" fmla="*/ 3161655 w 5958720"/>
              <a:gd name="connsiteY590" fmla="*/ 5850683 h 6858002"/>
              <a:gd name="connsiteX591" fmla="*/ 3065291 w 5958720"/>
              <a:gd name="connsiteY591" fmla="*/ 5844426 h 6858002"/>
              <a:gd name="connsiteX592" fmla="*/ 3069046 w 5958720"/>
              <a:gd name="connsiteY592" fmla="*/ 5753693 h 6858002"/>
              <a:gd name="connsiteX593" fmla="*/ 3117228 w 5958720"/>
              <a:gd name="connsiteY593" fmla="*/ 5731871 h 6858002"/>
              <a:gd name="connsiteX594" fmla="*/ 442261 w 5958720"/>
              <a:gd name="connsiteY594" fmla="*/ 5728977 h 6858002"/>
              <a:gd name="connsiteX595" fmla="*/ 485358 w 5958720"/>
              <a:gd name="connsiteY595" fmla="*/ 5746809 h 6858002"/>
              <a:gd name="connsiteX596" fmla="*/ 487236 w 5958720"/>
              <a:gd name="connsiteY596" fmla="*/ 5828783 h 6858002"/>
              <a:gd name="connsiteX597" fmla="*/ 386491 w 5958720"/>
              <a:gd name="connsiteY597" fmla="*/ 5852560 h 6858002"/>
              <a:gd name="connsiteX598" fmla="*/ 403388 w 5958720"/>
              <a:gd name="connsiteY598" fmla="*/ 5750565 h 6858002"/>
              <a:gd name="connsiteX599" fmla="*/ 442261 w 5958720"/>
              <a:gd name="connsiteY599" fmla="*/ 5728977 h 6858002"/>
              <a:gd name="connsiteX600" fmla="*/ 2894542 w 5958720"/>
              <a:gd name="connsiteY600" fmla="*/ 5709031 h 6858002"/>
              <a:gd name="connsiteX601" fmla="*/ 2943272 w 5958720"/>
              <a:gd name="connsiteY601" fmla="*/ 5729289 h 6858002"/>
              <a:gd name="connsiteX602" fmla="*/ 2944522 w 5958720"/>
              <a:gd name="connsiteY602" fmla="*/ 5826279 h 6858002"/>
              <a:gd name="connsiteX603" fmla="*/ 2847533 w 5958720"/>
              <a:gd name="connsiteY603" fmla="*/ 5827531 h 6858002"/>
              <a:gd name="connsiteX604" fmla="*/ 2846281 w 5958720"/>
              <a:gd name="connsiteY604" fmla="*/ 5730541 h 6858002"/>
              <a:gd name="connsiteX605" fmla="*/ 2894542 w 5958720"/>
              <a:gd name="connsiteY605" fmla="*/ 5709031 h 6858002"/>
              <a:gd name="connsiteX606" fmla="*/ 225285 w 5958720"/>
              <a:gd name="connsiteY606" fmla="*/ 5708093 h 6858002"/>
              <a:gd name="connsiteX607" fmla="*/ 265098 w 5958720"/>
              <a:gd name="connsiteY607" fmla="*/ 5731167 h 6858002"/>
              <a:gd name="connsiteX608" fmla="*/ 279490 w 5958720"/>
              <a:gd name="connsiteY608" fmla="*/ 5828156 h 6858002"/>
              <a:gd name="connsiteX609" fmla="*/ 182500 w 5958720"/>
              <a:gd name="connsiteY609" fmla="*/ 5803127 h 6858002"/>
              <a:gd name="connsiteX610" fmla="*/ 185003 w 5958720"/>
              <a:gd name="connsiteY610" fmla="*/ 5728664 h 6858002"/>
              <a:gd name="connsiteX611" fmla="*/ 225285 w 5958720"/>
              <a:gd name="connsiteY611" fmla="*/ 5708093 h 6858002"/>
              <a:gd name="connsiteX612" fmla="*/ 2670918 w 5958720"/>
              <a:gd name="connsiteY612" fmla="*/ 5685097 h 6858002"/>
              <a:gd name="connsiteX613" fmla="*/ 2721759 w 5958720"/>
              <a:gd name="connsiteY613" fmla="*/ 5705512 h 6858002"/>
              <a:gd name="connsiteX614" fmla="*/ 2725514 w 5958720"/>
              <a:gd name="connsiteY614" fmla="*/ 5802502 h 6858002"/>
              <a:gd name="connsiteX615" fmla="*/ 2628525 w 5958720"/>
              <a:gd name="connsiteY615" fmla="*/ 5810636 h 6858002"/>
              <a:gd name="connsiteX616" fmla="*/ 2622892 w 5958720"/>
              <a:gd name="connsiteY616" fmla="*/ 5707388 h 6858002"/>
              <a:gd name="connsiteX617" fmla="*/ 2670918 w 5958720"/>
              <a:gd name="connsiteY617" fmla="*/ 5685097 h 6858002"/>
              <a:gd name="connsiteX618" fmla="*/ 2455897 w 5958720"/>
              <a:gd name="connsiteY618" fmla="*/ 5663353 h 6858002"/>
              <a:gd name="connsiteX619" fmla="*/ 2504001 w 5958720"/>
              <a:gd name="connsiteY619" fmla="*/ 5687365 h 6858002"/>
              <a:gd name="connsiteX620" fmla="*/ 2499621 w 5958720"/>
              <a:gd name="connsiteY620" fmla="*/ 5785605 h 6858002"/>
              <a:gd name="connsiteX621" fmla="*/ 2397000 w 5958720"/>
              <a:gd name="connsiteY621" fmla="*/ 5778723 h 6858002"/>
              <a:gd name="connsiteX622" fmla="*/ 2406385 w 5958720"/>
              <a:gd name="connsiteY622" fmla="*/ 5681108 h 6858002"/>
              <a:gd name="connsiteX623" fmla="*/ 2455897 w 5958720"/>
              <a:gd name="connsiteY623" fmla="*/ 5663353 h 6858002"/>
              <a:gd name="connsiteX624" fmla="*/ 2219993 w 5958720"/>
              <a:gd name="connsiteY624" fmla="*/ 5652245 h 6858002"/>
              <a:gd name="connsiteX625" fmla="*/ 2268722 w 5958720"/>
              <a:gd name="connsiteY625" fmla="*/ 5674224 h 6858002"/>
              <a:gd name="connsiteX626" fmla="*/ 2268722 w 5958720"/>
              <a:gd name="connsiteY626" fmla="*/ 5771215 h 6858002"/>
              <a:gd name="connsiteX627" fmla="*/ 2166727 w 5958720"/>
              <a:gd name="connsiteY627" fmla="*/ 5769336 h 6858002"/>
              <a:gd name="connsiteX628" fmla="*/ 2171732 w 5958720"/>
              <a:gd name="connsiteY628" fmla="*/ 5672973 h 6858002"/>
              <a:gd name="connsiteX629" fmla="*/ 2219993 w 5958720"/>
              <a:gd name="connsiteY629" fmla="*/ 5652245 h 6858002"/>
              <a:gd name="connsiteX630" fmla="*/ 2010682 w 5958720"/>
              <a:gd name="connsiteY630" fmla="*/ 5642702 h 6858002"/>
              <a:gd name="connsiteX631" fmla="*/ 2058473 w 5958720"/>
              <a:gd name="connsiteY631" fmla="*/ 5665464 h 6858002"/>
              <a:gd name="connsiteX632" fmla="*/ 2054719 w 5958720"/>
              <a:gd name="connsiteY632" fmla="*/ 5762453 h 6858002"/>
              <a:gd name="connsiteX633" fmla="*/ 1957729 w 5958720"/>
              <a:gd name="connsiteY633" fmla="*/ 5758699 h 6858002"/>
              <a:gd name="connsiteX634" fmla="*/ 1961482 w 5958720"/>
              <a:gd name="connsiteY634" fmla="*/ 5661709 h 6858002"/>
              <a:gd name="connsiteX635" fmla="*/ 2010682 w 5958720"/>
              <a:gd name="connsiteY635" fmla="*/ 5642702 h 6858002"/>
              <a:gd name="connsiteX636" fmla="*/ 1788700 w 5958720"/>
              <a:gd name="connsiteY636" fmla="*/ 5621036 h 6858002"/>
              <a:gd name="connsiteX637" fmla="*/ 1833831 w 5958720"/>
              <a:gd name="connsiteY637" fmla="*/ 5641687 h 6858002"/>
              <a:gd name="connsiteX638" fmla="*/ 1834458 w 5958720"/>
              <a:gd name="connsiteY638" fmla="*/ 5738049 h 6858002"/>
              <a:gd name="connsiteX639" fmla="*/ 1737467 w 5958720"/>
              <a:gd name="connsiteY639" fmla="*/ 5736172 h 6858002"/>
              <a:gd name="connsiteX640" fmla="*/ 1743099 w 5958720"/>
              <a:gd name="connsiteY640" fmla="*/ 5639808 h 6858002"/>
              <a:gd name="connsiteX641" fmla="*/ 1788700 w 5958720"/>
              <a:gd name="connsiteY641" fmla="*/ 5621036 h 6858002"/>
              <a:gd name="connsiteX642" fmla="*/ 4232298 w 5958720"/>
              <a:gd name="connsiteY642" fmla="*/ 5620488 h 6858002"/>
              <a:gd name="connsiteX643" fmla="*/ 4255451 w 5958720"/>
              <a:gd name="connsiteY643" fmla="*/ 5622288 h 6858002"/>
              <a:gd name="connsiteX644" fmla="*/ 4239807 w 5958720"/>
              <a:gd name="connsiteY644" fmla="*/ 5659832 h 6858002"/>
              <a:gd name="connsiteX645" fmla="*/ 4226667 w 5958720"/>
              <a:gd name="connsiteY645" fmla="*/ 5654826 h 6858002"/>
              <a:gd name="connsiteX646" fmla="*/ 4210398 w 5958720"/>
              <a:gd name="connsiteY646" fmla="*/ 5696751 h 6858002"/>
              <a:gd name="connsiteX647" fmla="*/ 4196006 w 5958720"/>
              <a:gd name="connsiteY647" fmla="*/ 5723657 h 6858002"/>
              <a:gd name="connsiteX648" fmla="*/ 4178485 w 5958720"/>
              <a:gd name="connsiteY648" fmla="*/ 5699880 h 6858002"/>
              <a:gd name="connsiteX649" fmla="*/ 4211023 w 5958720"/>
              <a:gd name="connsiteY649" fmla="*/ 5622913 h 6858002"/>
              <a:gd name="connsiteX650" fmla="*/ 4232298 w 5958720"/>
              <a:gd name="connsiteY650" fmla="*/ 5620488 h 6858002"/>
              <a:gd name="connsiteX651" fmla="*/ 1569769 w 5958720"/>
              <a:gd name="connsiteY651" fmla="*/ 5600700 h 6858002"/>
              <a:gd name="connsiteX652" fmla="*/ 1616073 w 5958720"/>
              <a:gd name="connsiteY652" fmla="*/ 5626042 h 6858002"/>
              <a:gd name="connsiteX653" fmla="*/ 1609191 w 5958720"/>
              <a:gd name="connsiteY653" fmla="*/ 5717400 h 6858002"/>
              <a:gd name="connsiteX654" fmla="*/ 1518459 w 5958720"/>
              <a:gd name="connsiteY654" fmla="*/ 5714897 h 6858002"/>
              <a:gd name="connsiteX655" fmla="*/ 1519709 w 5958720"/>
              <a:gd name="connsiteY655" fmla="*/ 5618533 h 6858002"/>
              <a:gd name="connsiteX656" fmla="*/ 1569769 w 5958720"/>
              <a:gd name="connsiteY656" fmla="*/ 5600700 h 6858002"/>
              <a:gd name="connsiteX657" fmla="*/ 4015167 w 5958720"/>
              <a:gd name="connsiteY657" fmla="*/ 5591078 h 6858002"/>
              <a:gd name="connsiteX658" fmla="*/ 4059594 w 5958720"/>
              <a:gd name="connsiteY658" fmla="*/ 5612276 h 6858002"/>
              <a:gd name="connsiteX659" fmla="*/ 4060220 w 5958720"/>
              <a:gd name="connsiteY659" fmla="*/ 5702383 h 6858002"/>
              <a:gd name="connsiteX660" fmla="*/ 3970113 w 5958720"/>
              <a:gd name="connsiteY660" fmla="*/ 5701131 h 6858002"/>
              <a:gd name="connsiteX661" fmla="*/ 3970739 w 5958720"/>
              <a:gd name="connsiteY661" fmla="*/ 5611650 h 6858002"/>
              <a:gd name="connsiteX662" fmla="*/ 4015167 w 5958720"/>
              <a:gd name="connsiteY662" fmla="*/ 5591078 h 6858002"/>
              <a:gd name="connsiteX663" fmla="*/ 1344972 w 5958720"/>
              <a:gd name="connsiteY663" fmla="*/ 5579581 h 6858002"/>
              <a:gd name="connsiteX664" fmla="*/ 1389556 w 5958720"/>
              <a:gd name="connsiteY664" fmla="*/ 5601013 h 6858002"/>
              <a:gd name="connsiteX665" fmla="*/ 1385801 w 5958720"/>
              <a:gd name="connsiteY665" fmla="*/ 5695499 h 6858002"/>
              <a:gd name="connsiteX666" fmla="*/ 1299449 w 5958720"/>
              <a:gd name="connsiteY666" fmla="*/ 5694248 h 6858002"/>
              <a:gd name="connsiteX667" fmla="*/ 1299449 w 5958720"/>
              <a:gd name="connsiteY667" fmla="*/ 5598509 h 6858002"/>
              <a:gd name="connsiteX668" fmla="*/ 1344972 w 5958720"/>
              <a:gd name="connsiteY668" fmla="*/ 5579581 h 6858002"/>
              <a:gd name="connsiteX669" fmla="*/ 3792715 w 5958720"/>
              <a:gd name="connsiteY669" fmla="*/ 5567770 h 6858002"/>
              <a:gd name="connsiteX670" fmla="*/ 3837456 w 5958720"/>
              <a:gd name="connsiteY670" fmla="*/ 5587872 h 6858002"/>
              <a:gd name="connsiteX671" fmla="*/ 3841837 w 5958720"/>
              <a:gd name="connsiteY671" fmla="*/ 5677353 h 6858002"/>
              <a:gd name="connsiteX672" fmla="*/ 3751103 w 5958720"/>
              <a:gd name="connsiteY672" fmla="*/ 5683611 h 6858002"/>
              <a:gd name="connsiteX673" fmla="*/ 3747975 w 5958720"/>
              <a:gd name="connsiteY673" fmla="*/ 5588497 h 6858002"/>
              <a:gd name="connsiteX674" fmla="*/ 3792715 w 5958720"/>
              <a:gd name="connsiteY674" fmla="*/ 5567770 h 6858002"/>
              <a:gd name="connsiteX675" fmla="*/ 1124554 w 5958720"/>
              <a:gd name="connsiteY675" fmla="*/ 5557992 h 6858002"/>
              <a:gd name="connsiteX676" fmla="*/ 1169920 w 5958720"/>
              <a:gd name="connsiteY676" fmla="*/ 5580364 h 6858002"/>
              <a:gd name="connsiteX677" fmla="*/ 1164288 w 5958720"/>
              <a:gd name="connsiteY677" fmla="*/ 5669844 h 6858002"/>
              <a:gd name="connsiteX678" fmla="*/ 1074808 w 5958720"/>
              <a:gd name="connsiteY678" fmla="*/ 5665464 h 6858002"/>
              <a:gd name="connsiteX679" fmla="*/ 1079188 w 5958720"/>
              <a:gd name="connsiteY679" fmla="*/ 5575982 h 6858002"/>
              <a:gd name="connsiteX680" fmla="*/ 1124554 w 5958720"/>
              <a:gd name="connsiteY680" fmla="*/ 5557992 h 6858002"/>
              <a:gd name="connsiteX681" fmla="*/ 899678 w 5958720"/>
              <a:gd name="connsiteY681" fmla="*/ 5547199 h 6858002"/>
              <a:gd name="connsiteX682" fmla="*/ 940898 w 5958720"/>
              <a:gd name="connsiteY682" fmla="*/ 5556585 h 6858002"/>
              <a:gd name="connsiteX683" fmla="*/ 950910 w 5958720"/>
              <a:gd name="connsiteY683" fmla="*/ 5641060 h 6858002"/>
              <a:gd name="connsiteX684" fmla="*/ 855173 w 5958720"/>
              <a:gd name="connsiteY684" fmla="*/ 5644188 h 6858002"/>
              <a:gd name="connsiteX685" fmla="*/ 858926 w 5958720"/>
              <a:gd name="connsiteY685" fmla="*/ 5556585 h 6858002"/>
              <a:gd name="connsiteX686" fmla="*/ 899678 w 5958720"/>
              <a:gd name="connsiteY686" fmla="*/ 5547199 h 6858002"/>
              <a:gd name="connsiteX687" fmla="*/ 3572532 w 5958720"/>
              <a:gd name="connsiteY687" fmla="*/ 5545165 h 6858002"/>
              <a:gd name="connsiteX688" fmla="*/ 3618447 w 5958720"/>
              <a:gd name="connsiteY688" fmla="*/ 5565345 h 6858002"/>
              <a:gd name="connsiteX689" fmla="*/ 3616570 w 5958720"/>
              <a:gd name="connsiteY689" fmla="*/ 5661709 h 6858002"/>
              <a:gd name="connsiteX690" fmla="*/ 3525836 w 5958720"/>
              <a:gd name="connsiteY690" fmla="*/ 5659832 h 6858002"/>
              <a:gd name="connsiteX691" fmla="*/ 3527088 w 5958720"/>
              <a:gd name="connsiteY691" fmla="*/ 5563468 h 6858002"/>
              <a:gd name="connsiteX692" fmla="*/ 3572532 w 5958720"/>
              <a:gd name="connsiteY692" fmla="*/ 5545165 h 6858002"/>
              <a:gd name="connsiteX693" fmla="*/ 688490 w 5958720"/>
              <a:gd name="connsiteY693" fmla="*/ 5538673 h 6858002"/>
              <a:gd name="connsiteX694" fmla="*/ 730024 w 5958720"/>
              <a:gd name="connsiteY694" fmla="*/ 5546573 h 6858002"/>
              <a:gd name="connsiteX695" fmla="*/ 730650 w 5958720"/>
              <a:gd name="connsiteY695" fmla="*/ 5632925 h 6858002"/>
              <a:gd name="connsiteX696" fmla="*/ 660567 w 5958720"/>
              <a:gd name="connsiteY696" fmla="*/ 5647944 h 6858002"/>
              <a:gd name="connsiteX697" fmla="*/ 647426 w 5958720"/>
              <a:gd name="connsiteY697" fmla="*/ 5547198 h 6858002"/>
              <a:gd name="connsiteX698" fmla="*/ 688490 w 5958720"/>
              <a:gd name="connsiteY698" fmla="*/ 5538673 h 6858002"/>
              <a:gd name="connsiteX699" fmla="*/ 5402436 w 5958720"/>
              <a:gd name="connsiteY699" fmla="*/ 5537813 h 6858002"/>
              <a:gd name="connsiteX700" fmla="*/ 5401184 w 5958720"/>
              <a:gd name="connsiteY700" fmla="*/ 5599761 h 6858002"/>
              <a:gd name="connsiteX701" fmla="*/ 5344242 w 5958720"/>
              <a:gd name="connsiteY701" fmla="*/ 5603516 h 6858002"/>
              <a:gd name="connsiteX702" fmla="*/ 5365517 w 5958720"/>
              <a:gd name="connsiteY702" fmla="*/ 5548450 h 6858002"/>
              <a:gd name="connsiteX703" fmla="*/ 5402436 w 5958720"/>
              <a:gd name="connsiteY703" fmla="*/ 5537813 h 6858002"/>
              <a:gd name="connsiteX704" fmla="*/ 3361814 w 5958720"/>
              <a:gd name="connsiteY704" fmla="*/ 5532259 h 6858002"/>
              <a:gd name="connsiteX705" fmla="*/ 3406945 w 5958720"/>
              <a:gd name="connsiteY705" fmla="*/ 5552830 h 6858002"/>
              <a:gd name="connsiteX706" fmla="*/ 3408197 w 5958720"/>
              <a:gd name="connsiteY706" fmla="*/ 5649194 h 6858002"/>
              <a:gd name="connsiteX707" fmla="*/ 3311833 w 5958720"/>
              <a:gd name="connsiteY707" fmla="*/ 5647944 h 6858002"/>
              <a:gd name="connsiteX708" fmla="*/ 3316213 w 5958720"/>
              <a:gd name="connsiteY708" fmla="*/ 5551580 h 6858002"/>
              <a:gd name="connsiteX709" fmla="*/ 3361814 w 5958720"/>
              <a:gd name="connsiteY709" fmla="*/ 5532259 h 6858002"/>
              <a:gd name="connsiteX710" fmla="*/ 3135140 w 5958720"/>
              <a:gd name="connsiteY710" fmla="*/ 5509107 h 6858002"/>
              <a:gd name="connsiteX711" fmla="*/ 3187311 w 5958720"/>
              <a:gd name="connsiteY711" fmla="*/ 5529678 h 6858002"/>
              <a:gd name="connsiteX712" fmla="*/ 3189814 w 5958720"/>
              <a:gd name="connsiteY712" fmla="*/ 5627293 h 6858002"/>
              <a:gd name="connsiteX713" fmla="*/ 3094075 w 5958720"/>
              <a:gd name="connsiteY713" fmla="*/ 5631674 h 6858002"/>
              <a:gd name="connsiteX714" fmla="*/ 3085315 w 5958720"/>
              <a:gd name="connsiteY714" fmla="*/ 5535935 h 6858002"/>
              <a:gd name="connsiteX715" fmla="*/ 3135140 w 5958720"/>
              <a:gd name="connsiteY715" fmla="*/ 5509107 h 6858002"/>
              <a:gd name="connsiteX716" fmla="*/ 470889 w 5958720"/>
              <a:gd name="connsiteY716" fmla="*/ 5506525 h 6858002"/>
              <a:gd name="connsiteX717" fmla="*/ 509137 w 5958720"/>
              <a:gd name="connsiteY717" fmla="*/ 5527175 h 6858002"/>
              <a:gd name="connsiteX718" fmla="*/ 529161 w 5958720"/>
              <a:gd name="connsiteY718" fmla="*/ 5627920 h 6858002"/>
              <a:gd name="connsiteX719" fmla="*/ 427165 w 5958720"/>
              <a:gd name="connsiteY719" fmla="*/ 5611650 h 6858002"/>
              <a:gd name="connsiteX720" fmla="*/ 426540 w 5958720"/>
              <a:gd name="connsiteY720" fmla="*/ 5523421 h 6858002"/>
              <a:gd name="connsiteX721" fmla="*/ 470889 w 5958720"/>
              <a:gd name="connsiteY721" fmla="*/ 5506525 h 6858002"/>
              <a:gd name="connsiteX722" fmla="*/ 248203 w 5958720"/>
              <a:gd name="connsiteY722" fmla="*/ 5485485 h 6858002"/>
              <a:gd name="connsiteX723" fmla="*/ 286999 w 5958720"/>
              <a:gd name="connsiteY723" fmla="*/ 5508402 h 6858002"/>
              <a:gd name="connsiteX724" fmla="*/ 286373 w 5958720"/>
              <a:gd name="connsiteY724" fmla="*/ 5582866 h 6858002"/>
              <a:gd name="connsiteX725" fmla="*/ 208155 w 5958720"/>
              <a:gd name="connsiteY725" fmla="*/ 5602264 h 6858002"/>
              <a:gd name="connsiteX726" fmla="*/ 190010 w 5958720"/>
              <a:gd name="connsiteY726" fmla="*/ 5584744 h 6858002"/>
              <a:gd name="connsiteX727" fmla="*/ 207530 w 5958720"/>
              <a:gd name="connsiteY727" fmla="*/ 5505274 h 6858002"/>
              <a:gd name="connsiteX728" fmla="*/ 248203 w 5958720"/>
              <a:gd name="connsiteY728" fmla="*/ 5485485 h 6858002"/>
              <a:gd name="connsiteX729" fmla="*/ 2921214 w 5958720"/>
              <a:gd name="connsiteY729" fmla="*/ 5484938 h 6858002"/>
              <a:gd name="connsiteX730" fmla="*/ 2967676 w 5958720"/>
              <a:gd name="connsiteY730" fmla="*/ 5506526 h 6858002"/>
              <a:gd name="connsiteX731" fmla="*/ 2962669 w 5958720"/>
              <a:gd name="connsiteY731" fmla="*/ 5611024 h 6858002"/>
              <a:gd name="connsiteX732" fmla="*/ 2865680 w 5958720"/>
              <a:gd name="connsiteY732" fmla="*/ 5605393 h 6858002"/>
              <a:gd name="connsiteX733" fmla="*/ 2871937 w 5958720"/>
              <a:gd name="connsiteY733" fmla="*/ 5502771 h 6858002"/>
              <a:gd name="connsiteX734" fmla="*/ 2921214 w 5958720"/>
              <a:gd name="connsiteY734" fmla="*/ 5484938 h 6858002"/>
              <a:gd name="connsiteX735" fmla="*/ 27004 w 5958720"/>
              <a:gd name="connsiteY735" fmla="*/ 5476803 h 6858002"/>
              <a:gd name="connsiteX736" fmla="*/ 62984 w 5958720"/>
              <a:gd name="connsiteY736" fmla="*/ 5489005 h 6858002"/>
              <a:gd name="connsiteX737" fmla="*/ 79253 w 5958720"/>
              <a:gd name="connsiteY737" fmla="*/ 5580364 h 6858002"/>
              <a:gd name="connsiteX738" fmla="*/ 23327 w 5958720"/>
              <a:gd name="connsiteY738" fmla="*/ 5573950 h 6858002"/>
              <a:gd name="connsiteX739" fmla="*/ 0 w 5958720"/>
              <a:gd name="connsiteY739" fmla="*/ 5566886 h 6858002"/>
              <a:gd name="connsiteX740" fmla="*/ 0 w 5958720"/>
              <a:gd name="connsiteY740" fmla="*/ 5481490 h 6858002"/>
              <a:gd name="connsiteX741" fmla="*/ 2679522 w 5958720"/>
              <a:gd name="connsiteY741" fmla="*/ 5473596 h 6858002"/>
              <a:gd name="connsiteX742" fmla="*/ 2735526 w 5958720"/>
              <a:gd name="connsiteY742" fmla="*/ 5494011 h 6858002"/>
              <a:gd name="connsiteX743" fmla="*/ 2739906 w 5958720"/>
              <a:gd name="connsiteY743" fmla="*/ 5591626 h 6858002"/>
              <a:gd name="connsiteX744" fmla="*/ 2635407 w 5958720"/>
              <a:gd name="connsiteY744" fmla="*/ 5598509 h 6858002"/>
              <a:gd name="connsiteX745" fmla="*/ 2629150 w 5958720"/>
              <a:gd name="connsiteY745" fmla="*/ 5499642 h 6858002"/>
              <a:gd name="connsiteX746" fmla="*/ 2679522 w 5958720"/>
              <a:gd name="connsiteY746" fmla="*/ 5473596 h 6858002"/>
              <a:gd name="connsiteX747" fmla="*/ 4918932 w 5958720"/>
              <a:gd name="connsiteY747" fmla="*/ 5455802 h 6858002"/>
              <a:gd name="connsiteX748" fmla="*/ 4944392 w 5958720"/>
              <a:gd name="connsiteY748" fmla="*/ 5465853 h 6858002"/>
              <a:gd name="connsiteX749" fmla="*/ 4962539 w 5958720"/>
              <a:gd name="connsiteY749" fmla="*/ 5497139 h 6858002"/>
              <a:gd name="connsiteX750" fmla="*/ 4936884 w 5958720"/>
              <a:gd name="connsiteY750" fmla="*/ 5518414 h 6858002"/>
              <a:gd name="connsiteX751" fmla="*/ 4844274 w 5958720"/>
              <a:gd name="connsiteY751" fmla="*/ 5534058 h 6858002"/>
              <a:gd name="connsiteX752" fmla="*/ 4858040 w 5958720"/>
              <a:gd name="connsiteY752" fmla="*/ 5498391 h 6858002"/>
              <a:gd name="connsiteX753" fmla="*/ 4918932 w 5958720"/>
              <a:gd name="connsiteY753" fmla="*/ 5455802 h 6858002"/>
              <a:gd name="connsiteX754" fmla="*/ 2463406 w 5958720"/>
              <a:gd name="connsiteY754" fmla="*/ 5450835 h 6858002"/>
              <a:gd name="connsiteX755" fmla="*/ 2515891 w 5958720"/>
              <a:gd name="connsiteY755" fmla="*/ 5472735 h 6858002"/>
              <a:gd name="connsiteX756" fmla="*/ 2512136 w 5958720"/>
              <a:gd name="connsiteY756" fmla="*/ 5577234 h 6858002"/>
              <a:gd name="connsiteX757" fmla="*/ 2407637 w 5958720"/>
              <a:gd name="connsiteY757" fmla="*/ 5570977 h 6858002"/>
              <a:gd name="connsiteX758" fmla="*/ 2411392 w 5958720"/>
              <a:gd name="connsiteY758" fmla="*/ 5472110 h 6858002"/>
              <a:gd name="connsiteX759" fmla="*/ 2463406 w 5958720"/>
              <a:gd name="connsiteY759" fmla="*/ 5450835 h 6858002"/>
              <a:gd name="connsiteX760" fmla="*/ 2237044 w 5958720"/>
              <a:gd name="connsiteY760" fmla="*/ 5429403 h 6858002"/>
              <a:gd name="connsiteX761" fmla="*/ 2291249 w 5958720"/>
              <a:gd name="connsiteY761" fmla="*/ 5448958 h 6858002"/>
              <a:gd name="connsiteX762" fmla="*/ 2290624 w 5958720"/>
              <a:gd name="connsiteY762" fmla="*/ 5554082 h 6858002"/>
              <a:gd name="connsiteX763" fmla="*/ 2189254 w 5958720"/>
              <a:gd name="connsiteY763" fmla="*/ 5552205 h 6858002"/>
              <a:gd name="connsiteX764" fmla="*/ 2186124 w 5958720"/>
              <a:gd name="connsiteY764" fmla="*/ 5453963 h 6858002"/>
              <a:gd name="connsiteX765" fmla="*/ 2237044 w 5958720"/>
              <a:gd name="connsiteY765" fmla="*/ 5429403 h 6858002"/>
              <a:gd name="connsiteX766" fmla="*/ 4690264 w 5958720"/>
              <a:gd name="connsiteY766" fmla="*/ 5428699 h 6858002"/>
              <a:gd name="connsiteX767" fmla="*/ 4730389 w 5958720"/>
              <a:gd name="connsiteY767" fmla="*/ 5447706 h 6858002"/>
              <a:gd name="connsiteX768" fmla="*/ 4754793 w 5958720"/>
              <a:gd name="connsiteY768" fmla="*/ 5549702 h 6858002"/>
              <a:gd name="connsiteX769" fmla="*/ 4651546 w 5958720"/>
              <a:gd name="connsiteY769" fmla="*/ 5532181 h 6858002"/>
              <a:gd name="connsiteX770" fmla="*/ 4647791 w 5958720"/>
              <a:gd name="connsiteY770" fmla="*/ 5449583 h 6858002"/>
              <a:gd name="connsiteX771" fmla="*/ 4690264 w 5958720"/>
              <a:gd name="connsiteY771" fmla="*/ 5428699 h 6858002"/>
              <a:gd name="connsiteX772" fmla="*/ 2032036 w 5958720"/>
              <a:gd name="connsiteY772" fmla="*/ 5417983 h 6858002"/>
              <a:gd name="connsiteX773" fmla="*/ 2080373 w 5958720"/>
              <a:gd name="connsiteY773" fmla="*/ 5439571 h 6858002"/>
              <a:gd name="connsiteX774" fmla="*/ 2078497 w 5958720"/>
              <a:gd name="connsiteY774" fmla="*/ 5542818 h 6858002"/>
              <a:gd name="connsiteX775" fmla="*/ 1980881 w 5958720"/>
              <a:gd name="connsiteY775" fmla="*/ 5540941 h 6858002"/>
              <a:gd name="connsiteX776" fmla="*/ 1982758 w 5958720"/>
              <a:gd name="connsiteY776" fmla="*/ 5437694 h 6858002"/>
              <a:gd name="connsiteX777" fmla="*/ 2032036 w 5958720"/>
              <a:gd name="connsiteY777" fmla="*/ 5417983 h 6858002"/>
              <a:gd name="connsiteX778" fmla="*/ 4480562 w 5958720"/>
              <a:gd name="connsiteY778" fmla="*/ 5416966 h 6858002"/>
              <a:gd name="connsiteX779" fmla="*/ 4523895 w 5958720"/>
              <a:gd name="connsiteY779" fmla="*/ 5438946 h 6858002"/>
              <a:gd name="connsiteX780" fmla="*/ 4537035 w 5958720"/>
              <a:gd name="connsiteY780" fmla="*/ 5509029 h 6858002"/>
              <a:gd name="connsiteX781" fmla="*/ 4436916 w 5958720"/>
              <a:gd name="connsiteY781" fmla="*/ 5519666 h 6858002"/>
              <a:gd name="connsiteX782" fmla="*/ 4438168 w 5958720"/>
              <a:gd name="connsiteY782" fmla="*/ 5437694 h 6858002"/>
              <a:gd name="connsiteX783" fmla="*/ 4480562 w 5958720"/>
              <a:gd name="connsiteY783" fmla="*/ 5416966 h 6858002"/>
              <a:gd name="connsiteX784" fmla="*/ 4258032 w 5958720"/>
              <a:gd name="connsiteY784" fmla="*/ 5403357 h 6858002"/>
              <a:gd name="connsiteX785" fmla="*/ 4299253 w 5958720"/>
              <a:gd name="connsiteY785" fmla="*/ 5412664 h 6858002"/>
              <a:gd name="connsiteX786" fmla="*/ 4309265 w 5958720"/>
              <a:gd name="connsiteY786" fmla="*/ 5497139 h 6858002"/>
              <a:gd name="connsiteX787" fmla="*/ 4214153 w 5958720"/>
              <a:gd name="connsiteY787" fmla="*/ 5500894 h 6858002"/>
              <a:gd name="connsiteX788" fmla="*/ 4217281 w 5958720"/>
              <a:gd name="connsiteY788" fmla="*/ 5413290 h 6858002"/>
              <a:gd name="connsiteX789" fmla="*/ 4258032 w 5958720"/>
              <a:gd name="connsiteY789" fmla="*/ 5403357 h 6858002"/>
              <a:gd name="connsiteX790" fmla="*/ 1805908 w 5958720"/>
              <a:gd name="connsiteY790" fmla="*/ 5399211 h 6858002"/>
              <a:gd name="connsiteX791" fmla="*/ 1855107 w 5958720"/>
              <a:gd name="connsiteY791" fmla="*/ 5417670 h 6858002"/>
              <a:gd name="connsiteX792" fmla="*/ 1859487 w 5958720"/>
              <a:gd name="connsiteY792" fmla="*/ 5514659 h 6858002"/>
              <a:gd name="connsiteX793" fmla="*/ 1762498 w 5958720"/>
              <a:gd name="connsiteY793" fmla="*/ 5519041 h 6858002"/>
              <a:gd name="connsiteX794" fmla="*/ 1758116 w 5958720"/>
              <a:gd name="connsiteY794" fmla="*/ 5422050 h 6858002"/>
              <a:gd name="connsiteX795" fmla="*/ 1805908 w 5958720"/>
              <a:gd name="connsiteY795" fmla="*/ 5399211 h 6858002"/>
              <a:gd name="connsiteX796" fmla="*/ 1589871 w 5958720"/>
              <a:gd name="connsiteY796" fmla="*/ 5377544 h 6858002"/>
              <a:gd name="connsiteX797" fmla="*/ 1634220 w 5958720"/>
              <a:gd name="connsiteY797" fmla="*/ 5398898 h 6858002"/>
              <a:gd name="connsiteX798" fmla="*/ 1633595 w 5958720"/>
              <a:gd name="connsiteY798" fmla="*/ 5494637 h 6858002"/>
              <a:gd name="connsiteX799" fmla="*/ 1537231 w 5958720"/>
              <a:gd name="connsiteY799" fmla="*/ 5490882 h 6858002"/>
              <a:gd name="connsiteX800" fmla="*/ 1544114 w 5958720"/>
              <a:gd name="connsiteY800" fmla="*/ 5395143 h 6858002"/>
              <a:gd name="connsiteX801" fmla="*/ 1589871 w 5958720"/>
              <a:gd name="connsiteY801" fmla="*/ 5377544 h 6858002"/>
              <a:gd name="connsiteX802" fmla="*/ 4038710 w 5958720"/>
              <a:gd name="connsiteY802" fmla="*/ 5370036 h 6858002"/>
              <a:gd name="connsiteX803" fmla="*/ 4083998 w 5958720"/>
              <a:gd name="connsiteY803" fmla="*/ 5391390 h 6858002"/>
              <a:gd name="connsiteX804" fmla="*/ 4081495 w 5958720"/>
              <a:gd name="connsiteY804" fmla="*/ 5480870 h 6858002"/>
              <a:gd name="connsiteX805" fmla="*/ 3991388 w 5958720"/>
              <a:gd name="connsiteY805" fmla="*/ 5478993 h 6858002"/>
              <a:gd name="connsiteX806" fmla="*/ 3988260 w 5958720"/>
              <a:gd name="connsiteY806" fmla="*/ 5391390 h 6858002"/>
              <a:gd name="connsiteX807" fmla="*/ 4038710 w 5958720"/>
              <a:gd name="connsiteY807" fmla="*/ 5370036 h 6858002"/>
              <a:gd name="connsiteX808" fmla="*/ 1367107 w 5958720"/>
              <a:gd name="connsiteY808" fmla="*/ 5356191 h 6858002"/>
              <a:gd name="connsiteX809" fmla="*/ 1411457 w 5958720"/>
              <a:gd name="connsiteY809" fmla="*/ 5377623 h 6858002"/>
              <a:gd name="connsiteX810" fmla="*/ 1408953 w 5958720"/>
              <a:gd name="connsiteY810" fmla="*/ 5472735 h 6858002"/>
              <a:gd name="connsiteX811" fmla="*/ 1322601 w 5958720"/>
              <a:gd name="connsiteY811" fmla="*/ 5475238 h 6858002"/>
              <a:gd name="connsiteX812" fmla="*/ 1321350 w 5958720"/>
              <a:gd name="connsiteY812" fmla="*/ 5375120 h 6858002"/>
              <a:gd name="connsiteX813" fmla="*/ 1367107 w 5958720"/>
              <a:gd name="connsiteY813" fmla="*/ 5356191 h 6858002"/>
              <a:gd name="connsiteX814" fmla="*/ 3815164 w 5958720"/>
              <a:gd name="connsiteY814" fmla="*/ 5345944 h 6858002"/>
              <a:gd name="connsiteX815" fmla="*/ 3859982 w 5958720"/>
              <a:gd name="connsiteY815" fmla="*/ 5366359 h 6858002"/>
              <a:gd name="connsiteX816" fmla="*/ 3863737 w 5958720"/>
              <a:gd name="connsiteY816" fmla="*/ 5456466 h 6858002"/>
              <a:gd name="connsiteX817" fmla="*/ 3772380 w 5958720"/>
              <a:gd name="connsiteY817" fmla="*/ 5462098 h 6858002"/>
              <a:gd name="connsiteX818" fmla="*/ 3769875 w 5958720"/>
              <a:gd name="connsiteY818" fmla="*/ 5366359 h 6858002"/>
              <a:gd name="connsiteX819" fmla="*/ 3815164 w 5958720"/>
              <a:gd name="connsiteY819" fmla="*/ 5345944 h 6858002"/>
              <a:gd name="connsiteX820" fmla="*/ 1146533 w 5958720"/>
              <a:gd name="connsiteY820" fmla="*/ 5335855 h 6858002"/>
              <a:gd name="connsiteX821" fmla="*/ 1190570 w 5958720"/>
              <a:gd name="connsiteY821" fmla="*/ 5357599 h 6858002"/>
              <a:gd name="connsiteX822" fmla="*/ 1185564 w 5958720"/>
              <a:gd name="connsiteY822" fmla="*/ 5451461 h 6858002"/>
              <a:gd name="connsiteX823" fmla="*/ 1100463 w 5958720"/>
              <a:gd name="connsiteY823" fmla="*/ 5449583 h 6858002"/>
              <a:gd name="connsiteX824" fmla="*/ 1101088 w 5958720"/>
              <a:gd name="connsiteY824" fmla="*/ 5354470 h 6858002"/>
              <a:gd name="connsiteX825" fmla="*/ 1146533 w 5958720"/>
              <a:gd name="connsiteY825" fmla="*/ 5335855 h 6858002"/>
              <a:gd name="connsiteX826" fmla="*/ 3592634 w 5958720"/>
              <a:gd name="connsiteY826" fmla="*/ 5321931 h 6858002"/>
              <a:gd name="connsiteX827" fmla="*/ 3637844 w 5958720"/>
              <a:gd name="connsiteY827" fmla="*/ 5340704 h 6858002"/>
              <a:gd name="connsiteX828" fmla="*/ 3642851 w 5958720"/>
              <a:gd name="connsiteY828" fmla="*/ 5435817 h 6858002"/>
              <a:gd name="connsiteX829" fmla="*/ 3547112 w 5958720"/>
              <a:gd name="connsiteY829" fmla="*/ 5437694 h 6858002"/>
              <a:gd name="connsiteX830" fmla="*/ 3548363 w 5958720"/>
              <a:gd name="connsiteY830" fmla="*/ 5342582 h 6858002"/>
              <a:gd name="connsiteX831" fmla="*/ 3592634 w 5958720"/>
              <a:gd name="connsiteY831" fmla="*/ 5321931 h 6858002"/>
              <a:gd name="connsiteX832" fmla="*/ 919780 w 5958720"/>
              <a:gd name="connsiteY832" fmla="*/ 5314657 h 6858002"/>
              <a:gd name="connsiteX833" fmla="*/ 965928 w 5958720"/>
              <a:gd name="connsiteY833" fmla="*/ 5332570 h 6858002"/>
              <a:gd name="connsiteX834" fmla="*/ 967180 w 5958720"/>
              <a:gd name="connsiteY834" fmla="*/ 5422677 h 6858002"/>
              <a:gd name="connsiteX835" fmla="*/ 878950 w 5958720"/>
              <a:gd name="connsiteY835" fmla="*/ 5424554 h 6858002"/>
              <a:gd name="connsiteX836" fmla="*/ 876448 w 5958720"/>
              <a:gd name="connsiteY836" fmla="*/ 5335698 h 6858002"/>
              <a:gd name="connsiteX837" fmla="*/ 919780 w 5958720"/>
              <a:gd name="connsiteY837" fmla="*/ 5314657 h 6858002"/>
              <a:gd name="connsiteX838" fmla="*/ 701240 w 5958720"/>
              <a:gd name="connsiteY838" fmla="*/ 5303472 h 6858002"/>
              <a:gd name="connsiteX839" fmla="*/ 741912 w 5958720"/>
              <a:gd name="connsiteY839" fmla="*/ 5313798 h 6858002"/>
              <a:gd name="connsiteX840" fmla="*/ 745042 w 5958720"/>
              <a:gd name="connsiteY840" fmla="*/ 5402027 h 6858002"/>
              <a:gd name="connsiteX841" fmla="*/ 654935 w 5958720"/>
              <a:gd name="connsiteY841" fmla="*/ 5399523 h 6858002"/>
              <a:gd name="connsiteX842" fmla="*/ 660567 w 5958720"/>
              <a:gd name="connsiteY842" fmla="*/ 5311920 h 6858002"/>
              <a:gd name="connsiteX843" fmla="*/ 701240 w 5958720"/>
              <a:gd name="connsiteY843" fmla="*/ 5303472 h 6858002"/>
              <a:gd name="connsiteX844" fmla="*/ 3370731 w 5958720"/>
              <a:gd name="connsiteY844" fmla="*/ 5299170 h 6858002"/>
              <a:gd name="connsiteX845" fmla="*/ 3419461 w 5958720"/>
              <a:gd name="connsiteY845" fmla="*/ 5319430 h 6858002"/>
              <a:gd name="connsiteX846" fmla="*/ 3420712 w 5958720"/>
              <a:gd name="connsiteY846" fmla="*/ 5416419 h 6858002"/>
              <a:gd name="connsiteX847" fmla="*/ 3323722 w 5958720"/>
              <a:gd name="connsiteY847" fmla="*/ 5417670 h 6858002"/>
              <a:gd name="connsiteX848" fmla="*/ 3322470 w 5958720"/>
              <a:gd name="connsiteY848" fmla="*/ 5320680 h 6858002"/>
              <a:gd name="connsiteX849" fmla="*/ 3370731 w 5958720"/>
              <a:gd name="connsiteY849" fmla="*/ 5299170 h 6858002"/>
              <a:gd name="connsiteX850" fmla="*/ 3154068 w 5958720"/>
              <a:gd name="connsiteY850" fmla="*/ 5296276 h 6858002"/>
              <a:gd name="connsiteX851" fmla="*/ 3201703 w 5958720"/>
              <a:gd name="connsiteY851" fmla="*/ 5319430 h 6858002"/>
              <a:gd name="connsiteX852" fmla="*/ 3196697 w 5958720"/>
              <a:gd name="connsiteY852" fmla="*/ 5422677 h 6858002"/>
              <a:gd name="connsiteX853" fmla="*/ 3098455 w 5958720"/>
              <a:gd name="connsiteY853" fmla="*/ 5417670 h 6858002"/>
              <a:gd name="connsiteX854" fmla="*/ 3104087 w 5958720"/>
              <a:gd name="connsiteY854" fmla="*/ 5314423 h 6858002"/>
              <a:gd name="connsiteX855" fmla="*/ 3154068 w 5958720"/>
              <a:gd name="connsiteY855" fmla="*/ 5296276 h 6858002"/>
              <a:gd name="connsiteX856" fmla="*/ 552939 w 5958720"/>
              <a:gd name="connsiteY856" fmla="*/ 5287516 h 6858002"/>
              <a:gd name="connsiteX857" fmla="*/ 530412 w 5958720"/>
              <a:gd name="connsiteY857" fmla="*/ 5388886 h 6858002"/>
              <a:gd name="connsiteX858" fmla="*/ 442182 w 5958720"/>
              <a:gd name="connsiteY858" fmla="*/ 5384506 h 6858002"/>
              <a:gd name="connsiteX859" fmla="*/ 450317 w 5958720"/>
              <a:gd name="connsiteY859" fmla="*/ 5301908 h 6858002"/>
              <a:gd name="connsiteX860" fmla="*/ 552939 w 5958720"/>
              <a:gd name="connsiteY860" fmla="*/ 5287516 h 6858002"/>
              <a:gd name="connsiteX861" fmla="*/ 2921605 w 5958720"/>
              <a:gd name="connsiteY861" fmla="*/ 5274063 h 6858002"/>
              <a:gd name="connsiteX862" fmla="*/ 2976436 w 5958720"/>
              <a:gd name="connsiteY862" fmla="*/ 5290646 h 6858002"/>
              <a:gd name="connsiteX863" fmla="*/ 2982693 w 5958720"/>
              <a:gd name="connsiteY863" fmla="*/ 5395143 h 6858002"/>
              <a:gd name="connsiteX864" fmla="*/ 2878194 w 5958720"/>
              <a:gd name="connsiteY864" fmla="*/ 5398898 h 6858002"/>
              <a:gd name="connsiteX865" fmla="*/ 2871937 w 5958720"/>
              <a:gd name="connsiteY865" fmla="*/ 5300656 h 6858002"/>
              <a:gd name="connsiteX866" fmla="*/ 2921605 w 5958720"/>
              <a:gd name="connsiteY866" fmla="*/ 5274063 h 6858002"/>
              <a:gd name="connsiteX867" fmla="*/ 250237 w 5958720"/>
              <a:gd name="connsiteY867" fmla="*/ 5273985 h 6858002"/>
              <a:gd name="connsiteX868" fmla="*/ 292631 w 5958720"/>
              <a:gd name="connsiteY868" fmla="*/ 5290646 h 6858002"/>
              <a:gd name="connsiteX869" fmla="*/ 315783 w 5958720"/>
              <a:gd name="connsiteY869" fmla="*/ 5370114 h 6858002"/>
              <a:gd name="connsiteX870" fmla="*/ 298889 w 5958720"/>
              <a:gd name="connsiteY870" fmla="*/ 5389511 h 6858002"/>
              <a:gd name="connsiteX871" fmla="*/ 218794 w 5958720"/>
              <a:gd name="connsiteY871" fmla="*/ 5375120 h 6858002"/>
              <a:gd name="connsiteX872" fmla="*/ 212536 w 5958720"/>
              <a:gd name="connsiteY872" fmla="*/ 5300031 h 6858002"/>
              <a:gd name="connsiteX873" fmla="*/ 250237 w 5958720"/>
              <a:gd name="connsiteY873" fmla="*/ 5273985 h 6858002"/>
              <a:gd name="connsiteX874" fmla="*/ 96148 w 5958720"/>
              <a:gd name="connsiteY874" fmla="*/ 5258732 h 6858002"/>
              <a:gd name="connsiteX875" fmla="*/ 69241 w 5958720"/>
              <a:gd name="connsiteY875" fmla="*/ 5354470 h 6858002"/>
              <a:gd name="connsiteX876" fmla="*/ 12045 w 5958720"/>
              <a:gd name="connsiteY876" fmla="*/ 5358606 h 6858002"/>
              <a:gd name="connsiteX877" fmla="*/ 0 w 5958720"/>
              <a:gd name="connsiteY877" fmla="*/ 5352895 h 6858002"/>
              <a:gd name="connsiteX878" fmla="*/ 0 w 5958720"/>
              <a:gd name="connsiteY878" fmla="*/ 5271194 h 6858002"/>
              <a:gd name="connsiteX879" fmla="*/ 37407 w 5958720"/>
              <a:gd name="connsiteY879" fmla="*/ 5261938 h 6858002"/>
              <a:gd name="connsiteX880" fmla="*/ 96148 w 5958720"/>
              <a:gd name="connsiteY880" fmla="*/ 5258732 h 6858002"/>
              <a:gd name="connsiteX881" fmla="*/ 5181549 w 5958720"/>
              <a:gd name="connsiteY881" fmla="*/ 5253725 h 6858002"/>
              <a:gd name="connsiteX882" fmla="*/ 5159022 w 5958720"/>
              <a:gd name="connsiteY882" fmla="*/ 5288141 h 6858002"/>
              <a:gd name="connsiteX883" fmla="*/ 5111466 w 5958720"/>
              <a:gd name="connsiteY883" fmla="*/ 5304411 h 6858002"/>
              <a:gd name="connsiteX884" fmla="*/ 5120853 w 5958720"/>
              <a:gd name="connsiteY884" fmla="*/ 5273124 h 6858002"/>
              <a:gd name="connsiteX885" fmla="*/ 5181549 w 5958720"/>
              <a:gd name="connsiteY885" fmla="*/ 5253725 h 6858002"/>
              <a:gd name="connsiteX886" fmla="*/ 2709323 w 5958720"/>
              <a:gd name="connsiteY886" fmla="*/ 5251380 h 6858002"/>
              <a:gd name="connsiteX887" fmla="*/ 2761181 w 5958720"/>
              <a:gd name="connsiteY887" fmla="*/ 5273124 h 6858002"/>
              <a:gd name="connsiteX888" fmla="*/ 2758053 w 5958720"/>
              <a:gd name="connsiteY888" fmla="*/ 5378248 h 6858002"/>
              <a:gd name="connsiteX889" fmla="*/ 2652927 w 5958720"/>
              <a:gd name="connsiteY889" fmla="*/ 5375120 h 6858002"/>
              <a:gd name="connsiteX890" fmla="*/ 2656057 w 5958720"/>
              <a:gd name="connsiteY890" fmla="*/ 5269995 h 6858002"/>
              <a:gd name="connsiteX891" fmla="*/ 2709323 w 5958720"/>
              <a:gd name="connsiteY891" fmla="*/ 5251380 h 6858002"/>
              <a:gd name="connsiteX892" fmla="*/ 4922335 w 5958720"/>
              <a:gd name="connsiteY892" fmla="*/ 5233390 h 6858002"/>
              <a:gd name="connsiteX893" fmla="*/ 4962539 w 5958720"/>
              <a:gd name="connsiteY893" fmla="*/ 5249972 h 6858002"/>
              <a:gd name="connsiteX894" fmla="*/ 4963165 w 5958720"/>
              <a:gd name="connsiteY894" fmla="*/ 5342582 h 6858002"/>
              <a:gd name="connsiteX895" fmla="*/ 4897463 w 5958720"/>
              <a:gd name="connsiteY895" fmla="*/ 5330067 h 6858002"/>
              <a:gd name="connsiteX896" fmla="*/ 4892456 w 5958720"/>
              <a:gd name="connsiteY896" fmla="*/ 5256229 h 6858002"/>
              <a:gd name="connsiteX897" fmla="*/ 4922335 w 5958720"/>
              <a:gd name="connsiteY897" fmla="*/ 5233390 h 6858002"/>
              <a:gd name="connsiteX898" fmla="*/ 2487262 w 5958720"/>
              <a:gd name="connsiteY898" fmla="*/ 5229088 h 6858002"/>
              <a:gd name="connsiteX899" fmla="*/ 2539668 w 5958720"/>
              <a:gd name="connsiteY899" fmla="*/ 5250597 h 6858002"/>
              <a:gd name="connsiteX900" fmla="*/ 2536540 w 5958720"/>
              <a:gd name="connsiteY900" fmla="*/ 5356347 h 6858002"/>
              <a:gd name="connsiteX901" fmla="*/ 2430789 w 5958720"/>
              <a:gd name="connsiteY901" fmla="*/ 5353219 h 6858002"/>
              <a:gd name="connsiteX902" fmla="*/ 2433919 w 5958720"/>
              <a:gd name="connsiteY902" fmla="*/ 5247468 h 6858002"/>
              <a:gd name="connsiteX903" fmla="*/ 2487262 w 5958720"/>
              <a:gd name="connsiteY903" fmla="*/ 5229088 h 6858002"/>
              <a:gd name="connsiteX904" fmla="*/ 4712556 w 5958720"/>
              <a:gd name="connsiteY904" fmla="*/ 5207186 h 6858002"/>
              <a:gd name="connsiteX905" fmla="*/ 4752915 w 5958720"/>
              <a:gd name="connsiteY905" fmla="*/ 5226193 h 6858002"/>
              <a:gd name="connsiteX906" fmla="*/ 4776694 w 5958720"/>
              <a:gd name="connsiteY906" fmla="*/ 5328190 h 6858002"/>
              <a:gd name="connsiteX907" fmla="*/ 4673447 w 5958720"/>
              <a:gd name="connsiteY907" fmla="*/ 5310668 h 6858002"/>
              <a:gd name="connsiteX908" fmla="*/ 4670318 w 5958720"/>
              <a:gd name="connsiteY908" fmla="*/ 5228071 h 6858002"/>
              <a:gd name="connsiteX909" fmla="*/ 4712556 w 5958720"/>
              <a:gd name="connsiteY909" fmla="*/ 5207186 h 6858002"/>
              <a:gd name="connsiteX910" fmla="*/ 2261135 w 5958720"/>
              <a:gd name="connsiteY910" fmla="*/ 5206639 h 6858002"/>
              <a:gd name="connsiteX911" fmla="*/ 2314402 w 5958720"/>
              <a:gd name="connsiteY911" fmla="*/ 5225568 h 6858002"/>
              <a:gd name="connsiteX912" fmla="*/ 2316905 w 5958720"/>
              <a:gd name="connsiteY912" fmla="*/ 5330692 h 6858002"/>
              <a:gd name="connsiteX913" fmla="*/ 2211779 w 5958720"/>
              <a:gd name="connsiteY913" fmla="*/ 5333195 h 6858002"/>
              <a:gd name="connsiteX914" fmla="*/ 2209277 w 5958720"/>
              <a:gd name="connsiteY914" fmla="*/ 5228071 h 6858002"/>
              <a:gd name="connsiteX915" fmla="*/ 2261135 w 5958720"/>
              <a:gd name="connsiteY915" fmla="*/ 5206639 h 6858002"/>
              <a:gd name="connsiteX916" fmla="*/ 4504497 w 5958720"/>
              <a:gd name="connsiteY916" fmla="*/ 5196236 h 6858002"/>
              <a:gd name="connsiteX917" fmla="*/ 4545795 w 5958720"/>
              <a:gd name="connsiteY917" fmla="*/ 5216808 h 6858002"/>
              <a:gd name="connsiteX918" fmla="*/ 4565194 w 5958720"/>
              <a:gd name="connsiteY918" fmla="*/ 5316926 h 6858002"/>
              <a:gd name="connsiteX919" fmla="*/ 4463824 w 5958720"/>
              <a:gd name="connsiteY919" fmla="*/ 5303786 h 6858002"/>
              <a:gd name="connsiteX920" fmla="*/ 4457565 w 5958720"/>
              <a:gd name="connsiteY920" fmla="*/ 5215556 h 6858002"/>
              <a:gd name="connsiteX921" fmla="*/ 4504497 w 5958720"/>
              <a:gd name="connsiteY921" fmla="*/ 5196236 h 6858002"/>
              <a:gd name="connsiteX922" fmla="*/ 2044394 w 5958720"/>
              <a:gd name="connsiteY922" fmla="*/ 5184347 h 6858002"/>
              <a:gd name="connsiteX923" fmla="*/ 2092889 w 5958720"/>
              <a:gd name="connsiteY923" fmla="*/ 5206169 h 6858002"/>
              <a:gd name="connsiteX924" fmla="*/ 2091637 w 5958720"/>
              <a:gd name="connsiteY924" fmla="*/ 5310668 h 6858002"/>
              <a:gd name="connsiteX925" fmla="*/ 1987138 w 5958720"/>
              <a:gd name="connsiteY925" fmla="*/ 5306913 h 6858002"/>
              <a:gd name="connsiteX926" fmla="*/ 1994021 w 5958720"/>
              <a:gd name="connsiteY926" fmla="*/ 5202415 h 6858002"/>
              <a:gd name="connsiteX927" fmla="*/ 2044394 w 5958720"/>
              <a:gd name="connsiteY927" fmla="*/ 5184347 h 6858002"/>
              <a:gd name="connsiteX928" fmla="*/ 4278682 w 5958720"/>
              <a:gd name="connsiteY928" fmla="*/ 5181766 h 6858002"/>
              <a:gd name="connsiteX929" fmla="*/ 4319902 w 5958720"/>
              <a:gd name="connsiteY929" fmla="*/ 5189900 h 6858002"/>
              <a:gd name="connsiteX930" fmla="*/ 4327412 w 5958720"/>
              <a:gd name="connsiteY930" fmla="*/ 5278129 h 6858002"/>
              <a:gd name="connsiteX931" fmla="*/ 4237305 w 5958720"/>
              <a:gd name="connsiteY931" fmla="*/ 5280007 h 6858002"/>
              <a:gd name="connsiteX932" fmla="*/ 4237931 w 5958720"/>
              <a:gd name="connsiteY932" fmla="*/ 5192404 h 6858002"/>
              <a:gd name="connsiteX933" fmla="*/ 4278682 w 5958720"/>
              <a:gd name="connsiteY933" fmla="*/ 5181766 h 6858002"/>
              <a:gd name="connsiteX934" fmla="*/ 1831641 w 5958720"/>
              <a:gd name="connsiteY934" fmla="*/ 5175508 h 6858002"/>
              <a:gd name="connsiteX935" fmla="*/ 1883265 w 5958720"/>
              <a:gd name="connsiteY935" fmla="*/ 5198661 h 6858002"/>
              <a:gd name="connsiteX936" fmla="*/ 1882014 w 5958720"/>
              <a:gd name="connsiteY936" fmla="*/ 5296276 h 6858002"/>
              <a:gd name="connsiteX937" fmla="*/ 1778766 w 5958720"/>
              <a:gd name="connsiteY937" fmla="*/ 5295026 h 6858002"/>
              <a:gd name="connsiteX938" fmla="*/ 1780018 w 5958720"/>
              <a:gd name="connsiteY938" fmla="*/ 5197409 h 6858002"/>
              <a:gd name="connsiteX939" fmla="*/ 1831641 w 5958720"/>
              <a:gd name="connsiteY939" fmla="*/ 5175508 h 6858002"/>
              <a:gd name="connsiteX940" fmla="*/ 1612163 w 5958720"/>
              <a:gd name="connsiteY940" fmla="*/ 5155329 h 6858002"/>
              <a:gd name="connsiteX941" fmla="*/ 1659876 w 5958720"/>
              <a:gd name="connsiteY941" fmla="*/ 5178637 h 6858002"/>
              <a:gd name="connsiteX942" fmla="*/ 1655495 w 5958720"/>
              <a:gd name="connsiteY942" fmla="*/ 5275001 h 6858002"/>
              <a:gd name="connsiteX943" fmla="*/ 1559132 w 5958720"/>
              <a:gd name="connsiteY943" fmla="*/ 5270621 h 6858002"/>
              <a:gd name="connsiteX944" fmla="*/ 1563512 w 5958720"/>
              <a:gd name="connsiteY944" fmla="*/ 5174257 h 6858002"/>
              <a:gd name="connsiteX945" fmla="*/ 1612163 w 5958720"/>
              <a:gd name="connsiteY945" fmla="*/ 5155329 h 6858002"/>
              <a:gd name="connsiteX946" fmla="*/ 4056465 w 5958720"/>
              <a:gd name="connsiteY946" fmla="*/ 5147350 h 6858002"/>
              <a:gd name="connsiteX947" fmla="*/ 4102144 w 5958720"/>
              <a:gd name="connsiteY947" fmla="*/ 5166122 h 6858002"/>
              <a:gd name="connsiteX948" fmla="*/ 4112156 w 5958720"/>
              <a:gd name="connsiteY948" fmla="*/ 5251849 h 6858002"/>
              <a:gd name="connsiteX949" fmla="*/ 4015792 w 5958720"/>
              <a:gd name="connsiteY949" fmla="*/ 5259357 h 6858002"/>
              <a:gd name="connsiteX950" fmla="*/ 4012664 w 5958720"/>
              <a:gd name="connsiteY950" fmla="*/ 5169877 h 6858002"/>
              <a:gd name="connsiteX951" fmla="*/ 4056465 w 5958720"/>
              <a:gd name="connsiteY951" fmla="*/ 5147350 h 6858002"/>
              <a:gd name="connsiteX952" fmla="*/ 1388773 w 5958720"/>
              <a:gd name="connsiteY952" fmla="*/ 5134835 h 6858002"/>
              <a:gd name="connsiteX953" fmla="*/ 1435860 w 5958720"/>
              <a:gd name="connsiteY953" fmla="*/ 5157361 h 6858002"/>
              <a:gd name="connsiteX954" fmla="*/ 1436486 w 5958720"/>
              <a:gd name="connsiteY954" fmla="*/ 5246843 h 6858002"/>
              <a:gd name="connsiteX955" fmla="*/ 1341373 w 5958720"/>
              <a:gd name="connsiteY955" fmla="*/ 5250597 h 6858002"/>
              <a:gd name="connsiteX956" fmla="*/ 1340748 w 5958720"/>
              <a:gd name="connsiteY956" fmla="*/ 5155485 h 6858002"/>
              <a:gd name="connsiteX957" fmla="*/ 1388773 w 5958720"/>
              <a:gd name="connsiteY957" fmla="*/ 5134835 h 6858002"/>
              <a:gd name="connsiteX958" fmla="*/ 3838864 w 5958720"/>
              <a:gd name="connsiteY958" fmla="*/ 5124823 h 6858002"/>
              <a:gd name="connsiteX959" fmla="*/ 3883134 w 5958720"/>
              <a:gd name="connsiteY959" fmla="*/ 5144846 h 6858002"/>
              <a:gd name="connsiteX960" fmla="*/ 3880632 w 5958720"/>
              <a:gd name="connsiteY960" fmla="*/ 5239960 h 6858002"/>
              <a:gd name="connsiteX961" fmla="*/ 3791152 w 5958720"/>
              <a:gd name="connsiteY961" fmla="*/ 5237456 h 6858002"/>
              <a:gd name="connsiteX962" fmla="*/ 3793654 w 5958720"/>
              <a:gd name="connsiteY962" fmla="*/ 5142344 h 6858002"/>
              <a:gd name="connsiteX963" fmla="*/ 3838864 w 5958720"/>
              <a:gd name="connsiteY963" fmla="*/ 5124823 h 6858002"/>
              <a:gd name="connsiteX964" fmla="*/ 1167261 w 5958720"/>
              <a:gd name="connsiteY964" fmla="*/ 5113403 h 6858002"/>
              <a:gd name="connsiteX965" fmla="*/ 1211844 w 5958720"/>
              <a:gd name="connsiteY965" fmla="*/ 5134834 h 6858002"/>
              <a:gd name="connsiteX966" fmla="*/ 1208091 w 5958720"/>
              <a:gd name="connsiteY966" fmla="*/ 5229323 h 6858002"/>
              <a:gd name="connsiteX967" fmla="*/ 1121737 w 5958720"/>
              <a:gd name="connsiteY967" fmla="*/ 5228071 h 6858002"/>
              <a:gd name="connsiteX968" fmla="*/ 1121737 w 5958720"/>
              <a:gd name="connsiteY968" fmla="*/ 5132332 h 6858002"/>
              <a:gd name="connsiteX969" fmla="*/ 1167261 w 5958720"/>
              <a:gd name="connsiteY969" fmla="*/ 5113403 h 6858002"/>
              <a:gd name="connsiteX970" fmla="*/ 3606323 w 5958720"/>
              <a:gd name="connsiteY970" fmla="*/ 5111761 h 6858002"/>
              <a:gd name="connsiteX971" fmla="*/ 3653489 w 5958720"/>
              <a:gd name="connsiteY971" fmla="*/ 5134834 h 6858002"/>
              <a:gd name="connsiteX972" fmla="*/ 3647856 w 5958720"/>
              <a:gd name="connsiteY972" fmla="*/ 5230573 h 6858002"/>
              <a:gd name="connsiteX973" fmla="*/ 3557750 w 5958720"/>
              <a:gd name="connsiteY973" fmla="*/ 5228071 h 6858002"/>
              <a:gd name="connsiteX974" fmla="*/ 3557750 w 5958720"/>
              <a:gd name="connsiteY974" fmla="*/ 5132332 h 6858002"/>
              <a:gd name="connsiteX975" fmla="*/ 3606323 w 5958720"/>
              <a:gd name="connsiteY975" fmla="*/ 5111761 h 6858002"/>
              <a:gd name="connsiteX976" fmla="*/ 947157 w 5958720"/>
              <a:gd name="connsiteY976" fmla="*/ 5092128 h 6858002"/>
              <a:gd name="connsiteX977" fmla="*/ 990958 w 5958720"/>
              <a:gd name="connsiteY977" fmla="*/ 5115437 h 6858002"/>
              <a:gd name="connsiteX978" fmla="*/ 990333 w 5958720"/>
              <a:gd name="connsiteY978" fmla="*/ 5203667 h 6858002"/>
              <a:gd name="connsiteX979" fmla="*/ 897097 w 5958720"/>
              <a:gd name="connsiteY979" fmla="*/ 5200539 h 6858002"/>
              <a:gd name="connsiteX980" fmla="*/ 901477 w 5958720"/>
              <a:gd name="connsiteY980" fmla="*/ 5111057 h 6858002"/>
              <a:gd name="connsiteX981" fmla="*/ 947157 w 5958720"/>
              <a:gd name="connsiteY981" fmla="*/ 5092128 h 6858002"/>
              <a:gd name="connsiteX982" fmla="*/ 3381994 w 5958720"/>
              <a:gd name="connsiteY982" fmla="*/ 5088296 h 6858002"/>
              <a:gd name="connsiteX983" fmla="*/ 3430724 w 5958720"/>
              <a:gd name="connsiteY983" fmla="*/ 5108554 h 6858002"/>
              <a:gd name="connsiteX984" fmla="*/ 3431976 w 5958720"/>
              <a:gd name="connsiteY984" fmla="*/ 5205544 h 6858002"/>
              <a:gd name="connsiteX985" fmla="*/ 3334986 w 5958720"/>
              <a:gd name="connsiteY985" fmla="*/ 5206796 h 6858002"/>
              <a:gd name="connsiteX986" fmla="*/ 3333734 w 5958720"/>
              <a:gd name="connsiteY986" fmla="*/ 5109805 h 6858002"/>
              <a:gd name="connsiteX987" fmla="*/ 3381994 w 5958720"/>
              <a:gd name="connsiteY987" fmla="*/ 5088296 h 6858002"/>
              <a:gd name="connsiteX988" fmla="*/ 720716 w 5958720"/>
              <a:gd name="connsiteY988" fmla="*/ 5082273 h 6858002"/>
              <a:gd name="connsiteX989" fmla="*/ 761937 w 5958720"/>
              <a:gd name="connsiteY989" fmla="*/ 5090408 h 6858002"/>
              <a:gd name="connsiteX990" fmla="*/ 769446 w 5958720"/>
              <a:gd name="connsiteY990" fmla="*/ 5178637 h 6858002"/>
              <a:gd name="connsiteX991" fmla="*/ 679339 w 5958720"/>
              <a:gd name="connsiteY991" fmla="*/ 5180515 h 6858002"/>
              <a:gd name="connsiteX992" fmla="*/ 679964 w 5958720"/>
              <a:gd name="connsiteY992" fmla="*/ 5092910 h 6858002"/>
              <a:gd name="connsiteX993" fmla="*/ 720716 w 5958720"/>
              <a:gd name="connsiteY993" fmla="*/ 5082273 h 6858002"/>
              <a:gd name="connsiteX994" fmla="*/ 502645 w 5958720"/>
              <a:gd name="connsiteY994" fmla="*/ 5074451 h 6858002"/>
              <a:gd name="connsiteX995" fmla="*/ 544179 w 5958720"/>
              <a:gd name="connsiteY995" fmla="*/ 5094788 h 6858002"/>
              <a:gd name="connsiteX996" fmla="*/ 563577 w 5958720"/>
              <a:gd name="connsiteY996" fmla="*/ 5194907 h 6858002"/>
              <a:gd name="connsiteX997" fmla="*/ 462206 w 5958720"/>
              <a:gd name="connsiteY997" fmla="*/ 5181765 h 6858002"/>
              <a:gd name="connsiteX998" fmla="*/ 455949 w 5958720"/>
              <a:gd name="connsiteY998" fmla="*/ 5093536 h 6858002"/>
              <a:gd name="connsiteX999" fmla="*/ 502645 w 5958720"/>
              <a:gd name="connsiteY999" fmla="*/ 5074451 h 6858002"/>
              <a:gd name="connsiteX1000" fmla="*/ 3166740 w 5958720"/>
              <a:gd name="connsiteY1000" fmla="*/ 5063813 h 6858002"/>
              <a:gd name="connsiteX1001" fmla="*/ 3216721 w 5958720"/>
              <a:gd name="connsiteY1001" fmla="*/ 5090408 h 6858002"/>
              <a:gd name="connsiteX1002" fmla="*/ 3211089 w 5958720"/>
              <a:gd name="connsiteY1002" fmla="*/ 5187397 h 6858002"/>
              <a:gd name="connsiteX1003" fmla="*/ 3105964 w 5958720"/>
              <a:gd name="connsiteY1003" fmla="*/ 5180515 h 6858002"/>
              <a:gd name="connsiteX1004" fmla="*/ 3113474 w 5958720"/>
              <a:gd name="connsiteY1004" fmla="*/ 5082273 h 6858002"/>
              <a:gd name="connsiteX1005" fmla="*/ 3166740 w 5958720"/>
              <a:gd name="connsiteY1005" fmla="*/ 5063813 h 6858002"/>
              <a:gd name="connsiteX1006" fmla="*/ 101780 w 5958720"/>
              <a:gd name="connsiteY1006" fmla="*/ 5057869 h 6858002"/>
              <a:gd name="connsiteX1007" fmla="*/ 112417 w 5958720"/>
              <a:gd name="connsiteY1007" fmla="*/ 5144221 h 6858002"/>
              <a:gd name="connsiteX1008" fmla="*/ 23563 w 5958720"/>
              <a:gd name="connsiteY1008" fmla="*/ 5134209 h 6858002"/>
              <a:gd name="connsiteX1009" fmla="*/ 6041 w 5958720"/>
              <a:gd name="connsiteY1009" fmla="*/ 5073513 h 6858002"/>
              <a:gd name="connsiteX1010" fmla="*/ 101780 w 5958720"/>
              <a:gd name="connsiteY1010" fmla="*/ 5057869 h 6858002"/>
              <a:gd name="connsiteX1011" fmla="*/ 2952736 w 5958720"/>
              <a:gd name="connsiteY1011" fmla="*/ 5052081 h 6858002"/>
              <a:gd name="connsiteX1012" fmla="*/ 3004593 w 5958720"/>
              <a:gd name="connsiteY1012" fmla="*/ 5073513 h 6858002"/>
              <a:gd name="connsiteX1013" fmla="*/ 3002092 w 5958720"/>
              <a:gd name="connsiteY1013" fmla="*/ 5178637 h 6858002"/>
              <a:gd name="connsiteX1014" fmla="*/ 2896966 w 5958720"/>
              <a:gd name="connsiteY1014" fmla="*/ 5176135 h 6858002"/>
              <a:gd name="connsiteX1015" fmla="*/ 2899470 w 5958720"/>
              <a:gd name="connsiteY1015" fmla="*/ 5071009 h 6858002"/>
              <a:gd name="connsiteX1016" fmla="*/ 2952736 w 5958720"/>
              <a:gd name="connsiteY1016" fmla="*/ 5052081 h 6858002"/>
              <a:gd name="connsiteX1017" fmla="*/ 337683 w 5958720"/>
              <a:gd name="connsiteY1017" fmla="*/ 5050986 h 6858002"/>
              <a:gd name="connsiteX1018" fmla="*/ 320789 w 5958720"/>
              <a:gd name="connsiteY1018" fmla="*/ 5152981 h 6858002"/>
              <a:gd name="connsiteX1019" fmla="*/ 238816 w 5958720"/>
              <a:gd name="connsiteY1019" fmla="*/ 5156736 h 6858002"/>
              <a:gd name="connsiteX1020" fmla="*/ 236939 w 5958720"/>
              <a:gd name="connsiteY1020" fmla="*/ 5074764 h 6858002"/>
              <a:gd name="connsiteX1021" fmla="*/ 337683 w 5958720"/>
              <a:gd name="connsiteY1021" fmla="*/ 5050986 h 6858002"/>
              <a:gd name="connsiteX1022" fmla="*/ 2728329 w 5958720"/>
              <a:gd name="connsiteY1022" fmla="*/ 5028146 h 6858002"/>
              <a:gd name="connsiteX1023" fmla="*/ 2781205 w 5958720"/>
              <a:gd name="connsiteY1023" fmla="*/ 5047857 h 6858002"/>
              <a:gd name="connsiteX1024" fmla="*/ 2784333 w 5958720"/>
              <a:gd name="connsiteY1024" fmla="*/ 5153608 h 6858002"/>
              <a:gd name="connsiteX1025" fmla="*/ 2678583 w 5958720"/>
              <a:gd name="connsiteY1025" fmla="*/ 5159238 h 6858002"/>
              <a:gd name="connsiteX1026" fmla="*/ 2675454 w 5958720"/>
              <a:gd name="connsiteY1026" fmla="*/ 5047857 h 6858002"/>
              <a:gd name="connsiteX1027" fmla="*/ 2728329 w 5958720"/>
              <a:gd name="connsiteY1027" fmla="*/ 5028146 h 6858002"/>
              <a:gd name="connsiteX1028" fmla="*/ 4944941 w 5958720"/>
              <a:gd name="connsiteY1028" fmla="*/ 5021732 h 6858002"/>
              <a:gd name="connsiteX1029" fmla="*/ 4952528 w 5958720"/>
              <a:gd name="connsiteY1029" fmla="*/ 5023453 h 6858002"/>
              <a:gd name="connsiteX1030" fmla="*/ 4960036 w 5958720"/>
              <a:gd name="connsiteY1030" fmla="*/ 5035342 h 6858002"/>
              <a:gd name="connsiteX1031" fmla="*/ 4968797 w 5958720"/>
              <a:gd name="connsiteY1031" fmla="*/ 5124197 h 6858002"/>
              <a:gd name="connsiteX1032" fmla="*/ 4940012 w 5958720"/>
              <a:gd name="connsiteY1032" fmla="*/ 5121694 h 6858002"/>
              <a:gd name="connsiteX1033" fmla="*/ 4903093 w 5958720"/>
              <a:gd name="connsiteY1033" fmla="*/ 5069758 h 6858002"/>
              <a:gd name="connsiteX1034" fmla="*/ 4938761 w 5958720"/>
              <a:gd name="connsiteY1034" fmla="*/ 5022827 h 6858002"/>
              <a:gd name="connsiteX1035" fmla="*/ 4944941 w 5958720"/>
              <a:gd name="connsiteY1035" fmla="*/ 5021732 h 6858002"/>
              <a:gd name="connsiteX1036" fmla="*/ 2507677 w 5958720"/>
              <a:gd name="connsiteY1036" fmla="*/ 5005697 h 6858002"/>
              <a:gd name="connsiteX1037" fmla="*/ 2560944 w 5958720"/>
              <a:gd name="connsiteY1037" fmla="*/ 5025955 h 6858002"/>
              <a:gd name="connsiteX1038" fmla="*/ 2563447 w 5958720"/>
              <a:gd name="connsiteY1038" fmla="*/ 5132958 h 6858002"/>
              <a:gd name="connsiteX1039" fmla="*/ 2456445 w 5958720"/>
              <a:gd name="connsiteY1039" fmla="*/ 5137964 h 6858002"/>
              <a:gd name="connsiteX1040" fmla="*/ 2453941 w 5958720"/>
              <a:gd name="connsiteY1040" fmla="*/ 5025330 h 6858002"/>
              <a:gd name="connsiteX1041" fmla="*/ 2507677 w 5958720"/>
              <a:gd name="connsiteY1041" fmla="*/ 5005697 h 6858002"/>
              <a:gd name="connsiteX1042" fmla="*/ 4733752 w 5958720"/>
              <a:gd name="connsiteY1042" fmla="*/ 4998267 h 6858002"/>
              <a:gd name="connsiteX1043" fmla="*/ 4774817 w 5958720"/>
              <a:gd name="connsiteY1043" fmla="*/ 5006558 h 6858002"/>
              <a:gd name="connsiteX1044" fmla="*/ 4797969 w 5958720"/>
              <a:gd name="connsiteY1044" fmla="*/ 5105425 h 6858002"/>
              <a:gd name="connsiteX1045" fmla="*/ 4695974 w 5958720"/>
              <a:gd name="connsiteY1045" fmla="*/ 5089156 h 6858002"/>
              <a:gd name="connsiteX1046" fmla="*/ 4692219 w 5958720"/>
              <a:gd name="connsiteY1046" fmla="*/ 5009686 h 6858002"/>
              <a:gd name="connsiteX1047" fmla="*/ 4733752 w 5958720"/>
              <a:gd name="connsiteY1047" fmla="*/ 4998267 h 6858002"/>
              <a:gd name="connsiteX1048" fmla="*/ 2290936 w 5958720"/>
              <a:gd name="connsiteY1048" fmla="*/ 4984266 h 6858002"/>
              <a:gd name="connsiteX1049" fmla="*/ 2341934 w 5958720"/>
              <a:gd name="connsiteY1049" fmla="*/ 5007810 h 6858002"/>
              <a:gd name="connsiteX1050" fmla="*/ 2336928 w 5958720"/>
              <a:gd name="connsiteY1050" fmla="*/ 5113560 h 6858002"/>
              <a:gd name="connsiteX1051" fmla="*/ 2231178 w 5958720"/>
              <a:gd name="connsiteY1051" fmla="*/ 5111057 h 6858002"/>
              <a:gd name="connsiteX1052" fmla="*/ 2236183 w 5958720"/>
              <a:gd name="connsiteY1052" fmla="*/ 4999675 h 6858002"/>
              <a:gd name="connsiteX1053" fmla="*/ 2290936 w 5958720"/>
              <a:gd name="connsiteY1053" fmla="*/ 4984266 h 6858002"/>
              <a:gd name="connsiteX1054" fmla="*/ 4506609 w 5958720"/>
              <a:gd name="connsiteY1054" fmla="*/ 4972299 h 6858002"/>
              <a:gd name="connsiteX1055" fmla="*/ 4546422 w 5958720"/>
              <a:gd name="connsiteY1055" fmla="*/ 4974645 h 6858002"/>
              <a:gd name="connsiteX1056" fmla="*/ 4557684 w 5958720"/>
              <a:gd name="connsiteY1056" fmla="*/ 5069133 h 6858002"/>
              <a:gd name="connsiteX1057" fmla="*/ 4451935 w 5958720"/>
              <a:gd name="connsiteY1057" fmla="*/ 5062249 h 6858002"/>
              <a:gd name="connsiteX1058" fmla="*/ 4477589 w 5958720"/>
              <a:gd name="connsiteY1058" fmla="*/ 4978399 h 6858002"/>
              <a:gd name="connsiteX1059" fmla="*/ 4506609 w 5958720"/>
              <a:gd name="connsiteY1059" fmla="*/ 4972299 h 6858002"/>
              <a:gd name="connsiteX1060" fmla="*/ 2062071 w 5958720"/>
              <a:gd name="connsiteY1060" fmla="*/ 4962208 h 6858002"/>
              <a:gd name="connsiteX1061" fmla="*/ 2112287 w 5958720"/>
              <a:gd name="connsiteY1061" fmla="*/ 4980902 h 6858002"/>
              <a:gd name="connsiteX1062" fmla="*/ 2117919 w 5958720"/>
              <a:gd name="connsiteY1062" fmla="*/ 5086028 h 6858002"/>
              <a:gd name="connsiteX1063" fmla="*/ 2012168 w 5958720"/>
              <a:gd name="connsiteY1063" fmla="*/ 5088530 h 6858002"/>
              <a:gd name="connsiteX1064" fmla="*/ 2012795 w 5958720"/>
              <a:gd name="connsiteY1064" fmla="*/ 4983406 h 6858002"/>
              <a:gd name="connsiteX1065" fmla="*/ 2062071 w 5958720"/>
              <a:gd name="connsiteY1065" fmla="*/ 4962208 h 6858002"/>
              <a:gd name="connsiteX1066" fmla="*/ 4307779 w 5958720"/>
              <a:gd name="connsiteY1066" fmla="*/ 4948520 h 6858002"/>
              <a:gd name="connsiteX1067" fmla="*/ 4348061 w 5958720"/>
              <a:gd name="connsiteY1067" fmla="*/ 4973394 h 6858002"/>
              <a:gd name="connsiteX1068" fmla="*/ 4346184 w 5958720"/>
              <a:gd name="connsiteY1068" fmla="*/ 5054739 h 6858002"/>
              <a:gd name="connsiteX1069" fmla="*/ 4257954 w 5958720"/>
              <a:gd name="connsiteY1069" fmla="*/ 5057869 h 6858002"/>
              <a:gd name="connsiteX1070" fmla="*/ 4260458 w 5958720"/>
              <a:gd name="connsiteY1070" fmla="*/ 4967762 h 6858002"/>
              <a:gd name="connsiteX1071" fmla="*/ 4307779 w 5958720"/>
              <a:gd name="connsiteY1071" fmla="*/ 4948520 h 6858002"/>
              <a:gd name="connsiteX1072" fmla="*/ 1837664 w 5958720"/>
              <a:gd name="connsiteY1072" fmla="*/ 4942341 h 6858002"/>
              <a:gd name="connsiteX1073" fmla="*/ 1890774 w 5958720"/>
              <a:gd name="connsiteY1073" fmla="*/ 4961505 h 6858002"/>
              <a:gd name="connsiteX1074" fmla="*/ 1897032 w 5958720"/>
              <a:gd name="connsiteY1074" fmla="*/ 5059746 h 6858002"/>
              <a:gd name="connsiteX1075" fmla="*/ 1790655 w 5958720"/>
              <a:gd name="connsiteY1075" fmla="*/ 5064751 h 6858002"/>
              <a:gd name="connsiteX1076" fmla="*/ 1786901 w 5958720"/>
              <a:gd name="connsiteY1076" fmla="*/ 4967762 h 6858002"/>
              <a:gd name="connsiteX1077" fmla="*/ 1837664 w 5958720"/>
              <a:gd name="connsiteY1077" fmla="*/ 4942341 h 6858002"/>
              <a:gd name="connsiteX1078" fmla="*/ 1634611 w 5958720"/>
              <a:gd name="connsiteY1078" fmla="*/ 4933660 h 6858002"/>
              <a:gd name="connsiteX1079" fmla="*/ 1682403 w 5958720"/>
              <a:gd name="connsiteY1079" fmla="*/ 4956499 h 6858002"/>
              <a:gd name="connsiteX1080" fmla="*/ 1678022 w 5958720"/>
              <a:gd name="connsiteY1080" fmla="*/ 5053489 h 6858002"/>
              <a:gd name="connsiteX1081" fmla="*/ 1581032 w 5958720"/>
              <a:gd name="connsiteY1081" fmla="*/ 5049109 h 6858002"/>
              <a:gd name="connsiteX1082" fmla="*/ 1585412 w 5958720"/>
              <a:gd name="connsiteY1082" fmla="*/ 4952118 h 6858002"/>
              <a:gd name="connsiteX1083" fmla="*/ 1634611 w 5958720"/>
              <a:gd name="connsiteY1083" fmla="*/ 4933660 h 6858002"/>
              <a:gd name="connsiteX1084" fmla="*/ 4084624 w 5958720"/>
              <a:gd name="connsiteY1084" fmla="*/ 4925681 h 6858002"/>
              <a:gd name="connsiteX1085" fmla="*/ 4128426 w 5958720"/>
              <a:gd name="connsiteY1085" fmla="*/ 4948990 h 6858002"/>
              <a:gd name="connsiteX1086" fmla="*/ 4124046 w 5958720"/>
              <a:gd name="connsiteY1086" fmla="*/ 5038470 h 6858002"/>
              <a:gd name="connsiteX1087" fmla="*/ 4035816 w 5958720"/>
              <a:gd name="connsiteY1087" fmla="*/ 5037845 h 6858002"/>
              <a:gd name="connsiteX1088" fmla="*/ 4038946 w 5958720"/>
              <a:gd name="connsiteY1088" fmla="*/ 4944610 h 6858002"/>
              <a:gd name="connsiteX1089" fmla="*/ 4084624 w 5958720"/>
              <a:gd name="connsiteY1089" fmla="*/ 4925681 h 6858002"/>
              <a:gd name="connsiteX1090" fmla="*/ 3848094 w 5958720"/>
              <a:gd name="connsiteY1090" fmla="*/ 4913870 h 6858002"/>
              <a:gd name="connsiteX1091" fmla="*/ 3895650 w 5958720"/>
              <a:gd name="connsiteY1091" fmla="*/ 4934598 h 6858002"/>
              <a:gd name="connsiteX1092" fmla="*/ 3896276 w 5958720"/>
              <a:gd name="connsiteY1092" fmla="*/ 5024079 h 6858002"/>
              <a:gd name="connsiteX1093" fmla="*/ 3801164 w 5958720"/>
              <a:gd name="connsiteY1093" fmla="*/ 5025330 h 6858002"/>
              <a:gd name="connsiteX1094" fmla="*/ 3800537 w 5958720"/>
              <a:gd name="connsiteY1094" fmla="*/ 4935848 h 6858002"/>
              <a:gd name="connsiteX1095" fmla="*/ 3848094 w 5958720"/>
              <a:gd name="connsiteY1095" fmla="*/ 4913870 h 6858002"/>
              <a:gd name="connsiteX1096" fmla="*/ 1407624 w 5958720"/>
              <a:gd name="connsiteY1096" fmla="*/ 4912619 h 6858002"/>
              <a:gd name="connsiteX1097" fmla="*/ 1455884 w 5958720"/>
              <a:gd name="connsiteY1097" fmla="*/ 4932720 h 6858002"/>
              <a:gd name="connsiteX1098" fmla="*/ 1455884 w 5958720"/>
              <a:gd name="connsiteY1098" fmla="*/ 5028459 h 6858002"/>
              <a:gd name="connsiteX1099" fmla="*/ 1360771 w 5958720"/>
              <a:gd name="connsiteY1099" fmla="*/ 5025330 h 6858002"/>
              <a:gd name="connsiteX1100" fmla="*/ 1360771 w 5958720"/>
              <a:gd name="connsiteY1100" fmla="*/ 4935223 h 6858002"/>
              <a:gd name="connsiteX1101" fmla="*/ 1407624 w 5958720"/>
              <a:gd name="connsiteY1101" fmla="*/ 4912619 h 6858002"/>
              <a:gd name="connsiteX1102" fmla="*/ 1187207 w 5958720"/>
              <a:gd name="connsiteY1102" fmla="*/ 4891812 h 6858002"/>
              <a:gd name="connsiteX1103" fmla="*/ 1234998 w 5958720"/>
              <a:gd name="connsiteY1103" fmla="*/ 4913322 h 6858002"/>
              <a:gd name="connsiteX1104" fmla="*/ 1240003 w 5958720"/>
              <a:gd name="connsiteY1104" fmla="*/ 4998423 h 6858002"/>
              <a:gd name="connsiteX1105" fmla="*/ 1141136 w 5958720"/>
              <a:gd name="connsiteY1105" fmla="*/ 5003429 h 6858002"/>
              <a:gd name="connsiteX1106" fmla="*/ 1139884 w 5958720"/>
              <a:gd name="connsiteY1106" fmla="*/ 4913948 h 6858002"/>
              <a:gd name="connsiteX1107" fmla="*/ 1187207 w 5958720"/>
              <a:gd name="connsiteY1107" fmla="*/ 4891812 h 6858002"/>
              <a:gd name="connsiteX1108" fmla="*/ 3628067 w 5958720"/>
              <a:gd name="connsiteY1108" fmla="*/ 4889232 h 6858002"/>
              <a:gd name="connsiteX1109" fmla="*/ 3672886 w 5958720"/>
              <a:gd name="connsiteY1109" fmla="*/ 4909568 h 6858002"/>
              <a:gd name="connsiteX1110" fmla="*/ 3674763 w 5958720"/>
              <a:gd name="connsiteY1110" fmla="*/ 5005306 h 6858002"/>
              <a:gd name="connsiteX1111" fmla="*/ 3578399 w 5958720"/>
              <a:gd name="connsiteY1111" fmla="*/ 5004055 h 6858002"/>
              <a:gd name="connsiteX1112" fmla="*/ 3582779 w 5958720"/>
              <a:gd name="connsiteY1112" fmla="*/ 4908316 h 6858002"/>
              <a:gd name="connsiteX1113" fmla="*/ 3628067 w 5958720"/>
              <a:gd name="connsiteY1113" fmla="*/ 4889232 h 6858002"/>
              <a:gd name="connsiteX1114" fmla="*/ 953179 w 5958720"/>
              <a:gd name="connsiteY1114" fmla="*/ 4881801 h 6858002"/>
              <a:gd name="connsiteX1115" fmla="*/ 999718 w 5958720"/>
              <a:gd name="connsiteY1115" fmla="*/ 4900182 h 6858002"/>
              <a:gd name="connsiteX1116" fmla="*/ 1000971 w 5958720"/>
              <a:gd name="connsiteY1116" fmla="*/ 4990914 h 6858002"/>
              <a:gd name="connsiteX1117" fmla="*/ 911489 w 5958720"/>
              <a:gd name="connsiteY1117" fmla="*/ 4992791 h 6858002"/>
              <a:gd name="connsiteX1118" fmla="*/ 908986 w 5958720"/>
              <a:gd name="connsiteY1118" fmla="*/ 4903311 h 6858002"/>
              <a:gd name="connsiteX1119" fmla="*/ 953179 w 5958720"/>
              <a:gd name="connsiteY1119" fmla="*/ 4881801 h 6858002"/>
              <a:gd name="connsiteX1120" fmla="*/ 355205 w 5958720"/>
              <a:gd name="connsiteY1120" fmla="*/ 4877655 h 6858002"/>
              <a:gd name="connsiteX1121" fmla="*/ 365842 w 5958720"/>
              <a:gd name="connsiteY1121" fmla="*/ 4890170 h 6858002"/>
              <a:gd name="connsiteX1122" fmla="*/ 332053 w 5958720"/>
              <a:gd name="connsiteY1122" fmla="*/ 4940855 h 6858002"/>
              <a:gd name="connsiteX1123" fmla="*/ 269478 w 5958720"/>
              <a:gd name="connsiteY1123" fmla="*/ 4938353 h 6858002"/>
              <a:gd name="connsiteX1124" fmla="*/ 291379 w 5958720"/>
              <a:gd name="connsiteY1124" fmla="*/ 4903311 h 6858002"/>
              <a:gd name="connsiteX1125" fmla="*/ 355205 w 5958720"/>
              <a:gd name="connsiteY1125" fmla="*/ 4877655 h 6858002"/>
              <a:gd name="connsiteX1126" fmla="*/ 766317 w 5958720"/>
              <a:gd name="connsiteY1126" fmla="*/ 4867018 h 6858002"/>
              <a:gd name="connsiteX1127" fmla="*/ 778831 w 5958720"/>
              <a:gd name="connsiteY1127" fmla="*/ 4967762 h 6858002"/>
              <a:gd name="connsiteX1128" fmla="*/ 692479 w 5958720"/>
              <a:gd name="connsiteY1128" fmla="*/ 4968387 h 6858002"/>
              <a:gd name="connsiteX1129" fmla="*/ 701240 w 5958720"/>
              <a:gd name="connsiteY1129" fmla="*/ 4877655 h 6858002"/>
              <a:gd name="connsiteX1130" fmla="*/ 766317 w 5958720"/>
              <a:gd name="connsiteY1130" fmla="*/ 4867018 h 6858002"/>
              <a:gd name="connsiteX1131" fmla="*/ 3407337 w 5958720"/>
              <a:gd name="connsiteY1131" fmla="*/ 4866783 h 6858002"/>
              <a:gd name="connsiteX1132" fmla="*/ 3455128 w 5958720"/>
              <a:gd name="connsiteY1132" fmla="*/ 4889544 h 6858002"/>
              <a:gd name="connsiteX1133" fmla="*/ 3451373 w 5958720"/>
              <a:gd name="connsiteY1133" fmla="*/ 4986534 h 6858002"/>
              <a:gd name="connsiteX1134" fmla="*/ 3354384 w 5958720"/>
              <a:gd name="connsiteY1134" fmla="*/ 4982779 h 6858002"/>
              <a:gd name="connsiteX1135" fmla="*/ 3358138 w 5958720"/>
              <a:gd name="connsiteY1135" fmla="*/ 4885790 h 6858002"/>
              <a:gd name="connsiteX1136" fmla="*/ 3407337 w 5958720"/>
              <a:gd name="connsiteY1136" fmla="*/ 4866783 h 6858002"/>
              <a:gd name="connsiteX1137" fmla="*/ 490052 w 5958720"/>
              <a:gd name="connsiteY1137" fmla="*/ 4858101 h 6858002"/>
              <a:gd name="connsiteX1138" fmla="*/ 516020 w 5958720"/>
              <a:gd name="connsiteY1138" fmla="*/ 4864515 h 6858002"/>
              <a:gd name="connsiteX1139" fmla="*/ 549185 w 5958720"/>
              <a:gd name="connsiteY1139" fmla="*/ 4950867 h 6858002"/>
              <a:gd name="connsiteX1140" fmla="*/ 465336 w 5958720"/>
              <a:gd name="connsiteY1140" fmla="*/ 4942107 h 6858002"/>
              <a:gd name="connsiteX1141" fmla="*/ 471593 w 5958720"/>
              <a:gd name="connsiteY1141" fmla="*/ 4858258 h 6858002"/>
              <a:gd name="connsiteX1142" fmla="*/ 490052 w 5958720"/>
              <a:gd name="connsiteY1142" fmla="*/ 4858101 h 6858002"/>
              <a:gd name="connsiteX1143" fmla="*/ 5402436 w 5958720"/>
              <a:gd name="connsiteY1143" fmla="*/ 4845743 h 6858002"/>
              <a:gd name="connsiteX1144" fmla="*/ 5458127 w 5958720"/>
              <a:gd name="connsiteY1144" fmla="*/ 4857006 h 6858002"/>
              <a:gd name="connsiteX1145" fmla="*/ 5477524 w 5958720"/>
              <a:gd name="connsiteY1145" fmla="*/ 4891422 h 6858002"/>
              <a:gd name="connsiteX1146" fmla="*/ 5408068 w 5958720"/>
              <a:gd name="connsiteY1146" fmla="*/ 4875778 h 6858002"/>
              <a:gd name="connsiteX1147" fmla="*/ 5402436 w 5958720"/>
              <a:gd name="connsiteY1147" fmla="*/ 4845743 h 6858002"/>
              <a:gd name="connsiteX1148" fmla="*/ 3189266 w 5958720"/>
              <a:gd name="connsiteY1148" fmla="*/ 4841597 h 6858002"/>
              <a:gd name="connsiteX1149" fmla="*/ 3236745 w 5958720"/>
              <a:gd name="connsiteY1149" fmla="*/ 4865767 h 6858002"/>
              <a:gd name="connsiteX1150" fmla="*/ 3228610 w 5958720"/>
              <a:gd name="connsiteY1150" fmla="*/ 4969014 h 6858002"/>
              <a:gd name="connsiteX1151" fmla="*/ 3131620 w 5958720"/>
              <a:gd name="connsiteY1151" fmla="*/ 4963382 h 6858002"/>
              <a:gd name="connsiteX1152" fmla="*/ 3138503 w 5958720"/>
              <a:gd name="connsiteY1152" fmla="*/ 4858258 h 6858002"/>
              <a:gd name="connsiteX1153" fmla="*/ 3189266 w 5958720"/>
              <a:gd name="connsiteY1153" fmla="*/ 4841597 h 6858002"/>
              <a:gd name="connsiteX1154" fmla="*/ 2970726 w 5958720"/>
              <a:gd name="connsiteY1154" fmla="*/ 4829942 h 6858002"/>
              <a:gd name="connsiteX1155" fmla="*/ 3023992 w 5958720"/>
              <a:gd name="connsiteY1155" fmla="*/ 4848871 h 6858002"/>
              <a:gd name="connsiteX1156" fmla="*/ 3026495 w 5958720"/>
              <a:gd name="connsiteY1156" fmla="*/ 4953995 h 6858002"/>
              <a:gd name="connsiteX1157" fmla="*/ 2921370 w 5958720"/>
              <a:gd name="connsiteY1157" fmla="*/ 4956499 h 6858002"/>
              <a:gd name="connsiteX1158" fmla="*/ 2918868 w 5958720"/>
              <a:gd name="connsiteY1158" fmla="*/ 4851374 h 6858002"/>
              <a:gd name="connsiteX1159" fmla="*/ 2970726 w 5958720"/>
              <a:gd name="connsiteY1159" fmla="*/ 4829942 h 6858002"/>
              <a:gd name="connsiteX1160" fmla="*/ 2752342 w 5958720"/>
              <a:gd name="connsiteY1160" fmla="*/ 4806399 h 6858002"/>
              <a:gd name="connsiteX1161" fmla="*/ 2804982 w 5958720"/>
              <a:gd name="connsiteY1161" fmla="*/ 4826971 h 6858002"/>
              <a:gd name="connsiteX1162" fmla="*/ 2806234 w 5958720"/>
              <a:gd name="connsiteY1162" fmla="*/ 4932720 h 6858002"/>
              <a:gd name="connsiteX1163" fmla="*/ 2694853 w 5958720"/>
              <a:gd name="connsiteY1163" fmla="*/ 4931468 h 6858002"/>
              <a:gd name="connsiteX1164" fmla="*/ 2699232 w 5958720"/>
              <a:gd name="connsiteY1164" fmla="*/ 4825719 h 6858002"/>
              <a:gd name="connsiteX1165" fmla="*/ 2752342 w 5958720"/>
              <a:gd name="connsiteY1165" fmla="*/ 4806399 h 6858002"/>
              <a:gd name="connsiteX1166" fmla="*/ 2533881 w 5958720"/>
              <a:gd name="connsiteY1166" fmla="*/ 4783794 h 6858002"/>
              <a:gd name="connsiteX1167" fmla="*/ 2585974 w 5958720"/>
              <a:gd name="connsiteY1167" fmla="*/ 4806320 h 6858002"/>
              <a:gd name="connsiteX1168" fmla="*/ 2582844 w 5958720"/>
              <a:gd name="connsiteY1168" fmla="*/ 4913322 h 6858002"/>
              <a:gd name="connsiteX1169" fmla="*/ 2470211 w 5958720"/>
              <a:gd name="connsiteY1169" fmla="*/ 4907691 h 6858002"/>
              <a:gd name="connsiteX1170" fmla="*/ 2478972 w 5958720"/>
              <a:gd name="connsiteY1170" fmla="*/ 4800689 h 6858002"/>
              <a:gd name="connsiteX1171" fmla="*/ 2533881 w 5958720"/>
              <a:gd name="connsiteY1171" fmla="*/ 4783794 h 6858002"/>
              <a:gd name="connsiteX1172" fmla="*/ 4785454 w 5958720"/>
              <a:gd name="connsiteY1172" fmla="*/ 4775033 h 6858002"/>
              <a:gd name="connsiteX1173" fmla="*/ 4773565 w 5958720"/>
              <a:gd name="connsiteY1173" fmla="*/ 4850748 h 6858002"/>
              <a:gd name="connsiteX1174" fmla="*/ 4708489 w 5958720"/>
              <a:gd name="connsiteY1174" fmla="*/ 4855128 h 6858002"/>
              <a:gd name="connsiteX1175" fmla="*/ 4717249 w 5958720"/>
              <a:gd name="connsiteY1175" fmla="*/ 4786297 h 6858002"/>
              <a:gd name="connsiteX1176" fmla="*/ 4785454 w 5958720"/>
              <a:gd name="connsiteY1176" fmla="*/ 4775033 h 6858002"/>
              <a:gd name="connsiteX1177" fmla="*/ 2308926 w 5958720"/>
              <a:gd name="connsiteY1177" fmla="*/ 4762519 h 6858002"/>
              <a:gd name="connsiteX1178" fmla="*/ 2361332 w 5958720"/>
              <a:gd name="connsiteY1178" fmla="*/ 4783168 h 6858002"/>
              <a:gd name="connsiteX1179" fmla="*/ 2362584 w 5958720"/>
              <a:gd name="connsiteY1179" fmla="*/ 4888919 h 6858002"/>
              <a:gd name="connsiteX1180" fmla="*/ 2256832 w 5958720"/>
              <a:gd name="connsiteY1180" fmla="*/ 4892674 h 6858002"/>
              <a:gd name="connsiteX1181" fmla="*/ 2255582 w 5958720"/>
              <a:gd name="connsiteY1181" fmla="*/ 4781291 h 6858002"/>
              <a:gd name="connsiteX1182" fmla="*/ 2308926 w 5958720"/>
              <a:gd name="connsiteY1182" fmla="*/ 4762519 h 6858002"/>
              <a:gd name="connsiteX1183" fmla="*/ 2086162 w 5958720"/>
              <a:gd name="connsiteY1183" fmla="*/ 4741244 h 6858002"/>
              <a:gd name="connsiteX1184" fmla="*/ 2139194 w 5958720"/>
              <a:gd name="connsiteY1184" fmla="*/ 4763145 h 6858002"/>
              <a:gd name="connsiteX1185" fmla="*/ 2135439 w 5958720"/>
              <a:gd name="connsiteY1185" fmla="*/ 4868895 h 6858002"/>
              <a:gd name="connsiteX1186" fmla="*/ 2030315 w 5958720"/>
              <a:gd name="connsiteY1186" fmla="*/ 4862011 h 6858002"/>
              <a:gd name="connsiteX1187" fmla="*/ 2034069 w 5958720"/>
              <a:gd name="connsiteY1187" fmla="*/ 4762519 h 6858002"/>
              <a:gd name="connsiteX1188" fmla="*/ 2086162 w 5958720"/>
              <a:gd name="connsiteY1188" fmla="*/ 4741244 h 6858002"/>
              <a:gd name="connsiteX1189" fmla="*/ 4537269 w 5958720"/>
              <a:gd name="connsiteY1189" fmla="*/ 4740618 h 6858002"/>
              <a:gd name="connsiteX1190" fmla="*/ 4580836 w 5958720"/>
              <a:gd name="connsiteY1190" fmla="*/ 4763145 h 6858002"/>
              <a:gd name="connsiteX1191" fmla="*/ 4592100 w 5958720"/>
              <a:gd name="connsiteY1191" fmla="*/ 4835104 h 6858002"/>
              <a:gd name="connsiteX1192" fmla="*/ 4488853 w 5958720"/>
              <a:gd name="connsiteY1192" fmla="*/ 4838859 h 6858002"/>
              <a:gd name="connsiteX1193" fmla="*/ 4493233 w 5958720"/>
              <a:gd name="connsiteY1193" fmla="*/ 4761267 h 6858002"/>
              <a:gd name="connsiteX1194" fmla="*/ 4537269 w 5958720"/>
              <a:gd name="connsiteY1194" fmla="*/ 4740618 h 6858002"/>
              <a:gd name="connsiteX1195" fmla="*/ 4304807 w 5958720"/>
              <a:gd name="connsiteY1195" fmla="*/ 4737880 h 6858002"/>
              <a:gd name="connsiteX1196" fmla="*/ 4345558 w 5958720"/>
              <a:gd name="connsiteY1196" fmla="*/ 4749379 h 6858002"/>
              <a:gd name="connsiteX1197" fmla="*/ 4350564 w 5958720"/>
              <a:gd name="connsiteY1197" fmla="*/ 4835104 h 6858002"/>
              <a:gd name="connsiteX1198" fmla="*/ 4256077 w 5958720"/>
              <a:gd name="connsiteY1198" fmla="*/ 4833227 h 6858002"/>
              <a:gd name="connsiteX1199" fmla="*/ 4263586 w 5958720"/>
              <a:gd name="connsiteY1199" fmla="*/ 4745624 h 6858002"/>
              <a:gd name="connsiteX1200" fmla="*/ 4304807 w 5958720"/>
              <a:gd name="connsiteY1200" fmla="*/ 4737880 h 6858002"/>
              <a:gd name="connsiteX1201" fmla="*/ 1865198 w 5958720"/>
              <a:gd name="connsiteY1201" fmla="*/ 4720281 h 6858002"/>
              <a:gd name="connsiteX1202" fmla="*/ 1916430 w 5958720"/>
              <a:gd name="connsiteY1202" fmla="*/ 4743747 h 6858002"/>
              <a:gd name="connsiteX1203" fmla="*/ 1915178 w 5958720"/>
              <a:gd name="connsiteY1203" fmla="*/ 4842614 h 6858002"/>
              <a:gd name="connsiteX1204" fmla="*/ 1816937 w 5958720"/>
              <a:gd name="connsiteY1204" fmla="*/ 4845743 h 6858002"/>
              <a:gd name="connsiteX1205" fmla="*/ 1812557 w 5958720"/>
              <a:gd name="connsiteY1205" fmla="*/ 4741869 h 6858002"/>
              <a:gd name="connsiteX1206" fmla="*/ 1865198 w 5958720"/>
              <a:gd name="connsiteY1206" fmla="*/ 4720281 h 6858002"/>
              <a:gd name="connsiteX1207" fmla="*/ 4093853 w 5958720"/>
              <a:gd name="connsiteY1207" fmla="*/ 4715041 h 6858002"/>
              <a:gd name="connsiteX1208" fmla="*/ 4138438 w 5958720"/>
              <a:gd name="connsiteY1208" fmla="*/ 4736864 h 6858002"/>
              <a:gd name="connsiteX1209" fmla="*/ 4140940 w 5958720"/>
              <a:gd name="connsiteY1209" fmla="*/ 4823842 h 6858002"/>
              <a:gd name="connsiteX1210" fmla="*/ 4045828 w 5958720"/>
              <a:gd name="connsiteY1210" fmla="*/ 4824467 h 6858002"/>
              <a:gd name="connsiteX1211" fmla="*/ 4048331 w 5958720"/>
              <a:gd name="connsiteY1211" fmla="*/ 4734987 h 6858002"/>
              <a:gd name="connsiteX1212" fmla="*/ 4093853 w 5958720"/>
              <a:gd name="connsiteY1212" fmla="*/ 4715041 h 6858002"/>
              <a:gd name="connsiteX1213" fmla="*/ 1653071 w 5958720"/>
              <a:gd name="connsiteY1213" fmla="*/ 4711599 h 6858002"/>
              <a:gd name="connsiteX1214" fmla="*/ 1701801 w 5958720"/>
              <a:gd name="connsiteY1214" fmla="*/ 4731857 h 6858002"/>
              <a:gd name="connsiteX1215" fmla="*/ 1703052 w 5958720"/>
              <a:gd name="connsiteY1215" fmla="*/ 4828847 h 6858002"/>
              <a:gd name="connsiteX1216" fmla="*/ 1606061 w 5958720"/>
              <a:gd name="connsiteY1216" fmla="*/ 4830099 h 6858002"/>
              <a:gd name="connsiteX1217" fmla="*/ 1604811 w 5958720"/>
              <a:gd name="connsiteY1217" fmla="*/ 4733109 h 6858002"/>
              <a:gd name="connsiteX1218" fmla="*/ 1653071 w 5958720"/>
              <a:gd name="connsiteY1218" fmla="*/ 4711599 h 6858002"/>
              <a:gd name="connsiteX1219" fmla="*/ 1419435 w 5958720"/>
              <a:gd name="connsiteY1219" fmla="*/ 4701822 h 6858002"/>
              <a:gd name="connsiteX1220" fmla="*/ 1464644 w 5958720"/>
              <a:gd name="connsiteY1220" fmla="*/ 4720595 h 6858002"/>
              <a:gd name="connsiteX1221" fmla="*/ 1469025 w 5958720"/>
              <a:gd name="connsiteY1221" fmla="*/ 4815707 h 6858002"/>
              <a:gd name="connsiteX1222" fmla="*/ 1373911 w 5958720"/>
              <a:gd name="connsiteY1222" fmla="*/ 4817584 h 6858002"/>
              <a:gd name="connsiteX1223" fmla="*/ 1375163 w 5958720"/>
              <a:gd name="connsiteY1223" fmla="*/ 4722472 h 6858002"/>
              <a:gd name="connsiteX1224" fmla="*/ 1419435 w 5958720"/>
              <a:gd name="connsiteY1224" fmla="*/ 4701822 h 6858002"/>
              <a:gd name="connsiteX1225" fmla="*/ 3867961 w 5958720"/>
              <a:gd name="connsiteY1225" fmla="*/ 4692671 h 6858002"/>
              <a:gd name="connsiteX1226" fmla="*/ 3917550 w 5958720"/>
              <a:gd name="connsiteY1226" fmla="*/ 4713085 h 6858002"/>
              <a:gd name="connsiteX1227" fmla="*/ 3918177 w 5958720"/>
              <a:gd name="connsiteY1227" fmla="*/ 4803192 h 6858002"/>
              <a:gd name="connsiteX1228" fmla="*/ 3828070 w 5958720"/>
              <a:gd name="connsiteY1228" fmla="*/ 4808197 h 6858002"/>
              <a:gd name="connsiteX1229" fmla="*/ 3821186 w 5958720"/>
              <a:gd name="connsiteY1229" fmla="*/ 4716840 h 6858002"/>
              <a:gd name="connsiteX1230" fmla="*/ 3867961 w 5958720"/>
              <a:gd name="connsiteY1230" fmla="*/ 4692671 h 6858002"/>
              <a:gd name="connsiteX1231" fmla="*/ 5698411 w 5958720"/>
              <a:gd name="connsiteY1231" fmla="*/ 4683049 h 6858002"/>
              <a:gd name="connsiteX1232" fmla="*/ 5693405 w 5958720"/>
              <a:gd name="connsiteY1232" fmla="*/ 4726225 h 6858002"/>
              <a:gd name="connsiteX1233" fmla="*/ 5635211 w 5958720"/>
              <a:gd name="connsiteY1233" fmla="*/ 4723723 h 6858002"/>
              <a:gd name="connsiteX1234" fmla="*/ 5645223 w 5958720"/>
              <a:gd name="connsiteY1234" fmla="*/ 4693061 h 6858002"/>
              <a:gd name="connsiteX1235" fmla="*/ 5698411 w 5958720"/>
              <a:gd name="connsiteY1235" fmla="*/ 4683049 h 6858002"/>
              <a:gd name="connsiteX1236" fmla="*/ 1199330 w 5958720"/>
              <a:gd name="connsiteY1236" fmla="*/ 4680938 h 6858002"/>
              <a:gd name="connsiteX1237" fmla="*/ 1246886 w 5958720"/>
              <a:gd name="connsiteY1237" fmla="*/ 4703073 h 6858002"/>
              <a:gd name="connsiteX1238" fmla="*/ 1240003 w 5958720"/>
              <a:gd name="connsiteY1238" fmla="*/ 4798187 h 6858002"/>
              <a:gd name="connsiteX1239" fmla="*/ 1149896 w 5958720"/>
              <a:gd name="connsiteY1239" fmla="*/ 4791929 h 6858002"/>
              <a:gd name="connsiteX1240" fmla="*/ 1151774 w 5958720"/>
              <a:gd name="connsiteY1240" fmla="*/ 4702448 h 6858002"/>
              <a:gd name="connsiteX1241" fmla="*/ 1199330 w 5958720"/>
              <a:gd name="connsiteY1241" fmla="*/ 4680938 h 6858002"/>
              <a:gd name="connsiteX1242" fmla="*/ 369597 w 5958720"/>
              <a:gd name="connsiteY1242" fmla="*/ 4672412 h 6858002"/>
              <a:gd name="connsiteX1243" fmla="*/ 363965 w 5958720"/>
              <a:gd name="connsiteY1243" fmla="*/ 4711835 h 6858002"/>
              <a:gd name="connsiteX1244" fmla="*/ 315783 w 5958720"/>
              <a:gd name="connsiteY1244" fmla="*/ 4724975 h 6858002"/>
              <a:gd name="connsiteX1245" fmla="*/ 321415 w 5958720"/>
              <a:gd name="connsiteY1245" fmla="*/ 4680546 h 6858002"/>
              <a:gd name="connsiteX1246" fmla="*/ 369597 w 5958720"/>
              <a:gd name="connsiteY1246" fmla="*/ 4672412 h 6858002"/>
              <a:gd name="connsiteX1247" fmla="*/ 3648482 w 5958720"/>
              <a:gd name="connsiteY1247" fmla="*/ 4668266 h 6858002"/>
              <a:gd name="connsiteX1248" fmla="*/ 3693535 w 5958720"/>
              <a:gd name="connsiteY1248" fmla="*/ 4687431 h 6858002"/>
              <a:gd name="connsiteX1249" fmla="*/ 3697290 w 5958720"/>
              <a:gd name="connsiteY1249" fmla="*/ 4782543 h 6858002"/>
              <a:gd name="connsiteX1250" fmla="*/ 3601551 w 5958720"/>
              <a:gd name="connsiteY1250" fmla="*/ 4783168 h 6858002"/>
              <a:gd name="connsiteX1251" fmla="*/ 3603428 w 5958720"/>
              <a:gd name="connsiteY1251" fmla="*/ 4688056 h 6858002"/>
              <a:gd name="connsiteX1252" fmla="*/ 3648482 w 5958720"/>
              <a:gd name="connsiteY1252" fmla="*/ 4668266 h 6858002"/>
              <a:gd name="connsiteX1253" fmla="*/ 977739 w 5958720"/>
              <a:gd name="connsiteY1253" fmla="*/ 4659897 h 6858002"/>
              <a:gd name="connsiteX1254" fmla="*/ 1020368 w 5958720"/>
              <a:gd name="connsiteY1254" fmla="*/ 4676166 h 6858002"/>
              <a:gd name="connsiteX1255" fmla="*/ 1020993 w 5958720"/>
              <a:gd name="connsiteY1255" fmla="*/ 4771279 h 6858002"/>
              <a:gd name="connsiteX1256" fmla="*/ 930888 w 5958720"/>
              <a:gd name="connsiteY1256" fmla="*/ 4769403 h 6858002"/>
              <a:gd name="connsiteX1257" fmla="*/ 932764 w 5958720"/>
              <a:gd name="connsiteY1257" fmla="*/ 4679296 h 6858002"/>
              <a:gd name="connsiteX1258" fmla="*/ 977739 w 5958720"/>
              <a:gd name="connsiteY1258" fmla="*/ 4659897 h 6858002"/>
              <a:gd name="connsiteX1259" fmla="*/ 5838577 w 5958720"/>
              <a:gd name="connsiteY1259" fmla="*/ 4654265 h 6858002"/>
              <a:gd name="connsiteX1260" fmla="*/ 5909287 w 5958720"/>
              <a:gd name="connsiteY1260" fmla="*/ 4669909 h 6858002"/>
              <a:gd name="connsiteX1261" fmla="*/ 5913667 w 5958720"/>
              <a:gd name="connsiteY1261" fmla="*/ 4693688 h 6858002"/>
              <a:gd name="connsiteX1262" fmla="*/ 5846712 w 5958720"/>
              <a:gd name="connsiteY1262" fmla="*/ 4692436 h 6858002"/>
              <a:gd name="connsiteX1263" fmla="*/ 5838577 w 5958720"/>
              <a:gd name="connsiteY1263" fmla="*/ 4654265 h 6858002"/>
              <a:gd name="connsiteX1264" fmla="*/ 758104 w 5958720"/>
              <a:gd name="connsiteY1264" fmla="*/ 4649338 h 6858002"/>
              <a:gd name="connsiteX1265" fmla="*/ 798855 w 5958720"/>
              <a:gd name="connsiteY1265" fmla="*/ 4661149 h 6858002"/>
              <a:gd name="connsiteX1266" fmla="*/ 803235 w 5958720"/>
              <a:gd name="connsiteY1266" fmla="*/ 4746876 h 6858002"/>
              <a:gd name="connsiteX1267" fmla="*/ 708748 w 5958720"/>
              <a:gd name="connsiteY1267" fmla="*/ 4744372 h 6858002"/>
              <a:gd name="connsiteX1268" fmla="*/ 716883 w 5958720"/>
              <a:gd name="connsiteY1268" fmla="*/ 4656769 h 6858002"/>
              <a:gd name="connsiteX1269" fmla="*/ 758104 w 5958720"/>
              <a:gd name="connsiteY1269" fmla="*/ 4649338 h 6858002"/>
              <a:gd name="connsiteX1270" fmla="*/ 3428143 w 5958720"/>
              <a:gd name="connsiteY1270" fmla="*/ 4644645 h 6858002"/>
              <a:gd name="connsiteX1271" fmla="*/ 3476403 w 5958720"/>
              <a:gd name="connsiteY1271" fmla="*/ 4666154 h 6858002"/>
              <a:gd name="connsiteX1272" fmla="*/ 3475152 w 5958720"/>
              <a:gd name="connsiteY1272" fmla="*/ 4763145 h 6858002"/>
              <a:gd name="connsiteX1273" fmla="*/ 3378162 w 5958720"/>
              <a:gd name="connsiteY1273" fmla="*/ 4761893 h 6858002"/>
              <a:gd name="connsiteX1274" fmla="*/ 3379413 w 5958720"/>
              <a:gd name="connsiteY1274" fmla="*/ 4664904 h 6858002"/>
              <a:gd name="connsiteX1275" fmla="*/ 3428143 w 5958720"/>
              <a:gd name="connsiteY1275" fmla="*/ 4644645 h 6858002"/>
              <a:gd name="connsiteX1276" fmla="*/ 539173 w 5958720"/>
              <a:gd name="connsiteY1276" fmla="*/ 4628141 h 6858002"/>
              <a:gd name="connsiteX1277" fmla="*/ 569835 w 5958720"/>
              <a:gd name="connsiteY1277" fmla="*/ 4634868 h 6858002"/>
              <a:gd name="connsiteX1278" fmla="*/ 598619 w 5958720"/>
              <a:gd name="connsiteY1278" fmla="*/ 4735612 h 6858002"/>
              <a:gd name="connsiteX1279" fmla="*/ 501628 w 5958720"/>
              <a:gd name="connsiteY1279" fmla="*/ 4732483 h 6858002"/>
              <a:gd name="connsiteX1280" fmla="*/ 512267 w 5958720"/>
              <a:gd name="connsiteY1280" fmla="*/ 4631738 h 6858002"/>
              <a:gd name="connsiteX1281" fmla="*/ 539173 w 5958720"/>
              <a:gd name="connsiteY1281" fmla="*/ 4628141 h 6858002"/>
              <a:gd name="connsiteX1282" fmla="*/ 3209994 w 5958720"/>
              <a:gd name="connsiteY1282" fmla="*/ 4621180 h 6858002"/>
              <a:gd name="connsiteX1283" fmla="*/ 3259897 w 5958720"/>
              <a:gd name="connsiteY1283" fmla="*/ 4647382 h 6858002"/>
              <a:gd name="connsiteX1284" fmla="*/ 3255517 w 5958720"/>
              <a:gd name="connsiteY1284" fmla="*/ 4743121 h 6858002"/>
              <a:gd name="connsiteX1285" fmla="*/ 3151018 w 5958720"/>
              <a:gd name="connsiteY1285" fmla="*/ 4737489 h 6858002"/>
              <a:gd name="connsiteX1286" fmla="*/ 3157275 w 5958720"/>
              <a:gd name="connsiteY1286" fmla="*/ 4640500 h 6858002"/>
              <a:gd name="connsiteX1287" fmla="*/ 3209994 w 5958720"/>
              <a:gd name="connsiteY1287" fmla="*/ 4621180 h 6858002"/>
              <a:gd name="connsiteX1288" fmla="*/ 2990984 w 5958720"/>
              <a:gd name="connsiteY1288" fmla="*/ 4597871 h 6858002"/>
              <a:gd name="connsiteX1289" fmla="*/ 3040887 w 5958720"/>
              <a:gd name="connsiteY1289" fmla="*/ 4624230 h 6858002"/>
              <a:gd name="connsiteX1290" fmla="*/ 3034629 w 5958720"/>
              <a:gd name="connsiteY1290" fmla="*/ 4722472 h 6858002"/>
              <a:gd name="connsiteX1291" fmla="*/ 2930130 w 5958720"/>
              <a:gd name="connsiteY1291" fmla="*/ 4718717 h 6858002"/>
              <a:gd name="connsiteX1292" fmla="*/ 2936388 w 5958720"/>
              <a:gd name="connsiteY1292" fmla="*/ 4614218 h 6858002"/>
              <a:gd name="connsiteX1293" fmla="*/ 2990984 w 5958720"/>
              <a:gd name="connsiteY1293" fmla="*/ 4597871 h 6858002"/>
              <a:gd name="connsiteX1294" fmla="*/ 5263521 w 5958720"/>
              <a:gd name="connsiteY1294" fmla="*/ 4591066 h 6858002"/>
              <a:gd name="connsiteX1295" fmla="*/ 5244124 w 5958720"/>
              <a:gd name="connsiteY1295" fmla="*/ 4689933 h 6858002"/>
              <a:gd name="connsiteX1296" fmla="*/ 5186555 w 5958720"/>
              <a:gd name="connsiteY1296" fmla="*/ 4683049 h 6858002"/>
              <a:gd name="connsiteX1297" fmla="*/ 5189058 w 5958720"/>
              <a:gd name="connsiteY1297" fmla="*/ 4611089 h 6858002"/>
              <a:gd name="connsiteX1298" fmla="*/ 5263521 w 5958720"/>
              <a:gd name="connsiteY1298" fmla="*/ 4591066 h 6858002"/>
              <a:gd name="connsiteX1299" fmla="*/ 2771662 w 5958720"/>
              <a:gd name="connsiteY1299" fmla="*/ 4585903 h 6858002"/>
              <a:gd name="connsiteX1300" fmla="*/ 2825006 w 5958720"/>
              <a:gd name="connsiteY1300" fmla="*/ 4604832 h 6858002"/>
              <a:gd name="connsiteX1301" fmla="*/ 2827509 w 5958720"/>
              <a:gd name="connsiteY1301" fmla="*/ 4710583 h 6858002"/>
              <a:gd name="connsiteX1302" fmla="*/ 2721759 w 5958720"/>
              <a:gd name="connsiteY1302" fmla="*/ 4713085 h 6858002"/>
              <a:gd name="connsiteX1303" fmla="*/ 2719257 w 5958720"/>
              <a:gd name="connsiteY1303" fmla="*/ 4607334 h 6858002"/>
              <a:gd name="connsiteX1304" fmla="*/ 2771662 w 5958720"/>
              <a:gd name="connsiteY1304" fmla="*/ 4585903 h 6858002"/>
              <a:gd name="connsiteX1305" fmla="*/ 4966919 w 5958720"/>
              <a:gd name="connsiteY1305" fmla="*/ 4580427 h 6858002"/>
              <a:gd name="connsiteX1306" fmla="*/ 5042635 w 5958720"/>
              <a:gd name="connsiteY1306" fmla="*/ 4591692 h 6858002"/>
              <a:gd name="connsiteX1307" fmla="*/ 5054523 w 5958720"/>
              <a:gd name="connsiteY1307" fmla="*/ 4684301 h 6858002"/>
              <a:gd name="connsiteX1308" fmla="*/ 4965043 w 5958720"/>
              <a:gd name="connsiteY1308" fmla="*/ 4663652 h 6858002"/>
              <a:gd name="connsiteX1309" fmla="*/ 4966919 w 5958720"/>
              <a:gd name="connsiteY1309" fmla="*/ 4580427 h 6858002"/>
              <a:gd name="connsiteX1310" fmla="*/ 2549602 w 5958720"/>
              <a:gd name="connsiteY1310" fmla="*/ 4563376 h 6858002"/>
              <a:gd name="connsiteX1311" fmla="*/ 2603494 w 5958720"/>
              <a:gd name="connsiteY1311" fmla="*/ 4582305 h 6858002"/>
              <a:gd name="connsiteX1312" fmla="*/ 2605998 w 5958720"/>
              <a:gd name="connsiteY1312" fmla="*/ 4688681 h 6858002"/>
              <a:gd name="connsiteX1313" fmla="*/ 2499621 w 5958720"/>
              <a:gd name="connsiteY1313" fmla="*/ 4691184 h 6858002"/>
              <a:gd name="connsiteX1314" fmla="*/ 2497117 w 5958720"/>
              <a:gd name="connsiteY1314" fmla="*/ 4584807 h 6858002"/>
              <a:gd name="connsiteX1315" fmla="*/ 2549602 w 5958720"/>
              <a:gd name="connsiteY1315" fmla="*/ 4563376 h 6858002"/>
              <a:gd name="connsiteX1316" fmla="*/ 2328011 w 5958720"/>
              <a:gd name="connsiteY1316" fmla="*/ 4541476 h 6858002"/>
              <a:gd name="connsiteX1317" fmla="*/ 2381356 w 5958720"/>
              <a:gd name="connsiteY1317" fmla="*/ 4560405 h 6858002"/>
              <a:gd name="connsiteX1318" fmla="*/ 2383858 w 5958720"/>
              <a:gd name="connsiteY1318" fmla="*/ 4666154 h 6858002"/>
              <a:gd name="connsiteX1319" fmla="*/ 2278109 w 5958720"/>
              <a:gd name="connsiteY1319" fmla="*/ 4668657 h 6858002"/>
              <a:gd name="connsiteX1320" fmla="*/ 2275605 w 5958720"/>
              <a:gd name="connsiteY1320" fmla="*/ 4562907 h 6858002"/>
              <a:gd name="connsiteX1321" fmla="*/ 2328011 w 5958720"/>
              <a:gd name="connsiteY1321" fmla="*/ 4541476 h 6858002"/>
              <a:gd name="connsiteX1322" fmla="*/ 4552366 w 5958720"/>
              <a:gd name="connsiteY1322" fmla="*/ 4530213 h 6858002"/>
              <a:gd name="connsiteX1323" fmla="*/ 4594603 w 5958720"/>
              <a:gd name="connsiteY1323" fmla="*/ 4554773 h 6858002"/>
              <a:gd name="connsiteX1324" fmla="*/ 4605240 w 5958720"/>
              <a:gd name="connsiteY1324" fmla="*/ 4659272 h 6858002"/>
              <a:gd name="connsiteX1325" fmla="*/ 4501993 w 5958720"/>
              <a:gd name="connsiteY1325" fmla="*/ 4627985 h 6858002"/>
              <a:gd name="connsiteX1326" fmla="*/ 4508251 w 5958720"/>
              <a:gd name="connsiteY1326" fmla="*/ 4547890 h 6858002"/>
              <a:gd name="connsiteX1327" fmla="*/ 4552366 w 5958720"/>
              <a:gd name="connsiteY1327" fmla="*/ 4530213 h 6858002"/>
              <a:gd name="connsiteX1328" fmla="*/ 2113929 w 5958720"/>
              <a:gd name="connsiteY1328" fmla="*/ 4520435 h 6858002"/>
              <a:gd name="connsiteX1329" fmla="*/ 2163598 w 5958720"/>
              <a:gd name="connsiteY1329" fmla="*/ 4545386 h 6858002"/>
              <a:gd name="connsiteX1330" fmla="*/ 2159218 w 5958720"/>
              <a:gd name="connsiteY1330" fmla="*/ 4644254 h 6858002"/>
              <a:gd name="connsiteX1331" fmla="*/ 2054719 w 5958720"/>
              <a:gd name="connsiteY1331" fmla="*/ 4642377 h 6858002"/>
              <a:gd name="connsiteX1332" fmla="*/ 2059099 w 5958720"/>
              <a:gd name="connsiteY1332" fmla="*/ 4537251 h 6858002"/>
              <a:gd name="connsiteX1333" fmla="*/ 2113929 w 5958720"/>
              <a:gd name="connsiteY1333" fmla="*/ 4520435 h 6858002"/>
              <a:gd name="connsiteX1334" fmla="*/ 4327802 w 5958720"/>
              <a:gd name="connsiteY1334" fmla="*/ 4516680 h 6858002"/>
              <a:gd name="connsiteX1335" fmla="*/ 4367460 w 5958720"/>
              <a:gd name="connsiteY1335" fmla="*/ 4528491 h 6858002"/>
              <a:gd name="connsiteX1336" fmla="*/ 4368085 w 5958720"/>
              <a:gd name="connsiteY1336" fmla="*/ 4616721 h 6858002"/>
              <a:gd name="connsiteX1337" fmla="*/ 4278603 w 5958720"/>
              <a:gd name="connsiteY1337" fmla="*/ 4611089 h 6858002"/>
              <a:gd name="connsiteX1338" fmla="*/ 4286738 w 5958720"/>
              <a:gd name="connsiteY1338" fmla="*/ 4524111 h 6858002"/>
              <a:gd name="connsiteX1339" fmla="*/ 4327802 w 5958720"/>
              <a:gd name="connsiteY1339" fmla="*/ 4516680 h 6858002"/>
              <a:gd name="connsiteX1340" fmla="*/ 1877478 w 5958720"/>
              <a:gd name="connsiteY1340" fmla="*/ 4509563 h 6858002"/>
              <a:gd name="connsiteX1341" fmla="*/ 1928318 w 5958720"/>
              <a:gd name="connsiteY1341" fmla="*/ 4533497 h 6858002"/>
              <a:gd name="connsiteX1342" fmla="*/ 1926442 w 5958720"/>
              <a:gd name="connsiteY1342" fmla="*/ 4631113 h 6858002"/>
              <a:gd name="connsiteX1343" fmla="*/ 1823194 w 5958720"/>
              <a:gd name="connsiteY1343" fmla="*/ 4629236 h 6858002"/>
              <a:gd name="connsiteX1344" fmla="*/ 1825697 w 5958720"/>
              <a:gd name="connsiteY1344" fmla="*/ 4531621 h 6858002"/>
              <a:gd name="connsiteX1345" fmla="*/ 1877478 w 5958720"/>
              <a:gd name="connsiteY1345" fmla="*/ 4509563 h 6858002"/>
              <a:gd name="connsiteX1346" fmla="*/ 4112939 w 5958720"/>
              <a:gd name="connsiteY1346" fmla="*/ 4493920 h 6858002"/>
              <a:gd name="connsiteX1347" fmla="*/ 4157835 w 5958720"/>
              <a:gd name="connsiteY1347" fmla="*/ 4514099 h 6858002"/>
              <a:gd name="connsiteX1348" fmla="*/ 4160965 w 5958720"/>
              <a:gd name="connsiteY1348" fmla="*/ 4604206 h 6858002"/>
              <a:gd name="connsiteX1349" fmla="*/ 4070858 w 5958720"/>
              <a:gd name="connsiteY1349" fmla="*/ 4605458 h 6858002"/>
              <a:gd name="connsiteX1350" fmla="*/ 4068980 w 5958720"/>
              <a:gd name="connsiteY1350" fmla="*/ 4515977 h 6858002"/>
              <a:gd name="connsiteX1351" fmla="*/ 4112939 w 5958720"/>
              <a:gd name="connsiteY1351" fmla="*/ 4493920 h 6858002"/>
              <a:gd name="connsiteX1352" fmla="*/ 1654479 w 5958720"/>
              <a:gd name="connsiteY1352" fmla="*/ 4490087 h 6858002"/>
              <a:gd name="connsiteX1353" fmla="*/ 1702426 w 5958720"/>
              <a:gd name="connsiteY1353" fmla="*/ 4511597 h 6858002"/>
              <a:gd name="connsiteX1354" fmla="*/ 1701175 w 5958720"/>
              <a:gd name="connsiteY1354" fmla="*/ 4607961 h 6858002"/>
              <a:gd name="connsiteX1355" fmla="*/ 1604811 w 5958720"/>
              <a:gd name="connsiteY1355" fmla="*/ 4606709 h 6858002"/>
              <a:gd name="connsiteX1356" fmla="*/ 1606061 w 5958720"/>
              <a:gd name="connsiteY1356" fmla="*/ 4510345 h 6858002"/>
              <a:gd name="connsiteX1357" fmla="*/ 1654479 w 5958720"/>
              <a:gd name="connsiteY1357" fmla="*/ 4490087 h 6858002"/>
              <a:gd name="connsiteX1358" fmla="*/ 1439693 w 5958720"/>
              <a:gd name="connsiteY1358" fmla="*/ 4479997 h 6858002"/>
              <a:gd name="connsiteX1359" fmla="*/ 1488422 w 5958720"/>
              <a:gd name="connsiteY1359" fmla="*/ 4499082 h 6858002"/>
              <a:gd name="connsiteX1360" fmla="*/ 1490300 w 5958720"/>
              <a:gd name="connsiteY1360" fmla="*/ 4594819 h 6858002"/>
              <a:gd name="connsiteX1361" fmla="*/ 1395188 w 5958720"/>
              <a:gd name="connsiteY1361" fmla="*/ 4593569 h 6858002"/>
              <a:gd name="connsiteX1362" fmla="*/ 1393310 w 5958720"/>
              <a:gd name="connsiteY1362" fmla="*/ 4504087 h 6858002"/>
              <a:gd name="connsiteX1363" fmla="*/ 1439693 w 5958720"/>
              <a:gd name="connsiteY1363" fmla="*/ 4479997 h 6858002"/>
              <a:gd name="connsiteX1364" fmla="*/ 3895024 w 5958720"/>
              <a:gd name="connsiteY1364" fmla="*/ 4470533 h 6858002"/>
              <a:gd name="connsiteX1365" fmla="*/ 3938827 w 5958720"/>
              <a:gd name="connsiteY1365" fmla="*/ 4492825 h 6858002"/>
              <a:gd name="connsiteX1366" fmla="*/ 3938827 w 5958720"/>
              <a:gd name="connsiteY1366" fmla="*/ 4582932 h 6858002"/>
              <a:gd name="connsiteX1367" fmla="*/ 3848720 w 5958720"/>
              <a:gd name="connsiteY1367" fmla="*/ 4584182 h 6858002"/>
              <a:gd name="connsiteX1368" fmla="*/ 3849345 w 5958720"/>
              <a:gd name="connsiteY1368" fmla="*/ 4489070 h 6858002"/>
              <a:gd name="connsiteX1369" fmla="*/ 3895024 w 5958720"/>
              <a:gd name="connsiteY1369" fmla="*/ 4470533 h 6858002"/>
              <a:gd name="connsiteX1370" fmla="*/ 1223578 w 5958720"/>
              <a:gd name="connsiteY1370" fmla="*/ 4459582 h 6858002"/>
              <a:gd name="connsiteX1371" fmla="*/ 1268162 w 5958720"/>
              <a:gd name="connsiteY1371" fmla="*/ 4481561 h 6858002"/>
              <a:gd name="connsiteX1372" fmla="*/ 1263782 w 5958720"/>
              <a:gd name="connsiteY1372" fmla="*/ 4576047 h 6858002"/>
              <a:gd name="connsiteX1373" fmla="*/ 1177430 w 5958720"/>
              <a:gd name="connsiteY1373" fmla="*/ 4573545 h 6858002"/>
              <a:gd name="connsiteX1374" fmla="*/ 1178055 w 5958720"/>
              <a:gd name="connsiteY1374" fmla="*/ 4478433 h 6858002"/>
              <a:gd name="connsiteX1375" fmla="*/ 1223578 w 5958720"/>
              <a:gd name="connsiteY1375" fmla="*/ 4459582 h 6858002"/>
              <a:gd name="connsiteX1376" fmla="*/ 613636 w 5958720"/>
              <a:gd name="connsiteY1376" fmla="*/ 4447771 h 6858002"/>
              <a:gd name="connsiteX1377" fmla="*/ 597992 w 5958720"/>
              <a:gd name="connsiteY1377" fmla="*/ 4501585 h 6858002"/>
              <a:gd name="connsiteX1378" fmla="*/ 545431 w 5958720"/>
              <a:gd name="connsiteY1378" fmla="*/ 4512222 h 6858002"/>
              <a:gd name="connsiteX1379" fmla="*/ 568583 w 5958720"/>
              <a:gd name="connsiteY1379" fmla="*/ 4457158 h 6858002"/>
              <a:gd name="connsiteX1380" fmla="*/ 613636 w 5958720"/>
              <a:gd name="connsiteY1380" fmla="*/ 4447771 h 6858002"/>
              <a:gd name="connsiteX1381" fmla="*/ 3671009 w 5958720"/>
              <a:gd name="connsiteY1381" fmla="*/ 4446989 h 6858002"/>
              <a:gd name="connsiteX1382" fmla="*/ 3716062 w 5958720"/>
              <a:gd name="connsiteY1382" fmla="*/ 4467169 h 6858002"/>
              <a:gd name="connsiteX1383" fmla="*/ 3716689 w 5958720"/>
              <a:gd name="connsiteY1383" fmla="*/ 4562907 h 6858002"/>
              <a:gd name="connsiteX1384" fmla="*/ 3630335 w 5958720"/>
              <a:gd name="connsiteY1384" fmla="*/ 4567287 h 6858002"/>
              <a:gd name="connsiteX1385" fmla="*/ 3625955 w 5958720"/>
              <a:gd name="connsiteY1385" fmla="*/ 4467169 h 6858002"/>
              <a:gd name="connsiteX1386" fmla="*/ 3671009 w 5958720"/>
              <a:gd name="connsiteY1386" fmla="*/ 4446989 h 6858002"/>
              <a:gd name="connsiteX1387" fmla="*/ 999328 w 5958720"/>
              <a:gd name="connsiteY1387" fmla="*/ 4438228 h 6858002"/>
              <a:gd name="connsiteX1388" fmla="*/ 1043520 w 5958720"/>
              <a:gd name="connsiteY1388" fmla="*/ 4459034 h 6858002"/>
              <a:gd name="connsiteX1389" fmla="*/ 1044147 w 5958720"/>
              <a:gd name="connsiteY1389" fmla="*/ 4548515 h 6858002"/>
              <a:gd name="connsiteX1390" fmla="*/ 954040 w 5958720"/>
              <a:gd name="connsiteY1390" fmla="*/ 4549766 h 6858002"/>
              <a:gd name="connsiteX1391" fmla="*/ 954665 w 5958720"/>
              <a:gd name="connsiteY1391" fmla="*/ 4459659 h 6858002"/>
              <a:gd name="connsiteX1392" fmla="*/ 999328 w 5958720"/>
              <a:gd name="connsiteY1392" fmla="*/ 4438228 h 6858002"/>
              <a:gd name="connsiteX1393" fmla="*/ 778675 w 5958720"/>
              <a:gd name="connsiteY1393" fmla="*/ 4427825 h 6858002"/>
              <a:gd name="connsiteX1394" fmla="*/ 818879 w 5958720"/>
              <a:gd name="connsiteY1394" fmla="*/ 4438384 h 6858002"/>
              <a:gd name="connsiteX1395" fmla="*/ 822007 w 5958720"/>
              <a:gd name="connsiteY1395" fmla="*/ 4526614 h 6858002"/>
              <a:gd name="connsiteX1396" fmla="*/ 731902 w 5958720"/>
              <a:gd name="connsiteY1396" fmla="*/ 4524111 h 6858002"/>
              <a:gd name="connsiteX1397" fmla="*/ 737532 w 5958720"/>
              <a:gd name="connsiteY1397" fmla="*/ 4436507 h 6858002"/>
              <a:gd name="connsiteX1398" fmla="*/ 778675 w 5958720"/>
              <a:gd name="connsiteY1398" fmla="*/ 4427825 h 6858002"/>
              <a:gd name="connsiteX1399" fmla="*/ 3451296 w 5958720"/>
              <a:gd name="connsiteY1399" fmla="*/ 4423680 h 6858002"/>
              <a:gd name="connsiteX1400" fmla="*/ 3496427 w 5958720"/>
              <a:gd name="connsiteY1400" fmla="*/ 4444642 h 6858002"/>
              <a:gd name="connsiteX1401" fmla="*/ 3497052 w 5958720"/>
              <a:gd name="connsiteY1401" fmla="*/ 4541006 h 6858002"/>
              <a:gd name="connsiteX1402" fmla="*/ 3400062 w 5958720"/>
              <a:gd name="connsiteY1402" fmla="*/ 4538503 h 6858002"/>
              <a:gd name="connsiteX1403" fmla="*/ 3405694 w 5958720"/>
              <a:gd name="connsiteY1403" fmla="*/ 4442139 h 6858002"/>
              <a:gd name="connsiteX1404" fmla="*/ 3451296 w 5958720"/>
              <a:gd name="connsiteY1404" fmla="*/ 4423680 h 6858002"/>
              <a:gd name="connsiteX1405" fmla="*/ 5431220 w 5958720"/>
              <a:gd name="connsiteY1405" fmla="*/ 4405220 h 6858002"/>
              <a:gd name="connsiteX1406" fmla="*/ 5496923 w 5958720"/>
              <a:gd name="connsiteY1406" fmla="*/ 4408975 h 6858002"/>
              <a:gd name="connsiteX1407" fmla="*/ 5492543 w 5958720"/>
              <a:gd name="connsiteY1407" fmla="*/ 4430875 h 6858002"/>
              <a:gd name="connsiteX1408" fmla="*/ 5414951 w 5958720"/>
              <a:gd name="connsiteY1408" fmla="*/ 4450899 h 6858002"/>
              <a:gd name="connsiteX1409" fmla="*/ 5431220 w 5958720"/>
              <a:gd name="connsiteY1409" fmla="*/ 4405220 h 6858002"/>
              <a:gd name="connsiteX1410" fmla="*/ 3230096 w 5958720"/>
              <a:gd name="connsiteY1410" fmla="*/ 4399120 h 6858002"/>
              <a:gd name="connsiteX1411" fmla="*/ 3278043 w 5958720"/>
              <a:gd name="connsiteY1411" fmla="*/ 4421490 h 6858002"/>
              <a:gd name="connsiteX1412" fmla="*/ 3276791 w 5958720"/>
              <a:gd name="connsiteY1412" fmla="*/ 4519106 h 6858002"/>
              <a:gd name="connsiteX1413" fmla="*/ 3174795 w 5958720"/>
              <a:gd name="connsiteY1413" fmla="*/ 4515351 h 6858002"/>
              <a:gd name="connsiteX1414" fmla="*/ 3181679 w 5958720"/>
              <a:gd name="connsiteY1414" fmla="*/ 4418987 h 6858002"/>
              <a:gd name="connsiteX1415" fmla="*/ 3230096 w 5958720"/>
              <a:gd name="connsiteY1415" fmla="*/ 4399120 h 6858002"/>
              <a:gd name="connsiteX1416" fmla="*/ 399633 w 5958720"/>
              <a:gd name="connsiteY1416" fmla="*/ 4382694 h 6858002"/>
              <a:gd name="connsiteX1417" fmla="*/ 369597 w 5958720"/>
              <a:gd name="connsiteY1417" fmla="*/ 4482186 h 6858002"/>
              <a:gd name="connsiteX1418" fmla="*/ 310777 w 5958720"/>
              <a:gd name="connsiteY1418" fmla="*/ 4480310 h 6858002"/>
              <a:gd name="connsiteX1419" fmla="*/ 326421 w 5958720"/>
              <a:gd name="connsiteY1419" fmla="*/ 4402091 h 6858002"/>
              <a:gd name="connsiteX1420" fmla="*/ 399633 w 5958720"/>
              <a:gd name="connsiteY1420" fmla="*/ 4382694 h 6858002"/>
              <a:gd name="connsiteX1421" fmla="*/ 5237162 w 5958720"/>
              <a:gd name="connsiteY1421" fmla="*/ 4381755 h 6858002"/>
              <a:gd name="connsiteX1422" fmla="*/ 5272281 w 5958720"/>
              <a:gd name="connsiteY1422" fmla="*/ 4403968 h 6858002"/>
              <a:gd name="connsiteX1423" fmla="*/ 5271030 w 5958720"/>
              <a:gd name="connsiteY1423" fmla="*/ 4470923 h 6858002"/>
              <a:gd name="connsiteX1424" fmla="*/ 5200947 w 5958720"/>
              <a:gd name="connsiteY1424" fmla="*/ 4489695 h 6858002"/>
              <a:gd name="connsiteX1425" fmla="*/ 5182801 w 5958720"/>
              <a:gd name="connsiteY1425" fmla="*/ 4472801 h 6858002"/>
              <a:gd name="connsiteX1426" fmla="*/ 5199695 w 5958720"/>
              <a:gd name="connsiteY1426" fmla="*/ 4400840 h 6858002"/>
              <a:gd name="connsiteX1427" fmla="*/ 5237162 w 5958720"/>
              <a:gd name="connsiteY1427" fmla="*/ 4381755 h 6858002"/>
              <a:gd name="connsiteX1428" fmla="*/ 3010930 w 5958720"/>
              <a:gd name="connsiteY1428" fmla="*/ 4376437 h 6858002"/>
              <a:gd name="connsiteX1429" fmla="*/ 3057783 w 5958720"/>
              <a:gd name="connsiteY1429" fmla="*/ 4400215 h 6858002"/>
              <a:gd name="connsiteX1430" fmla="*/ 3050899 w 5958720"/>
              <a:gd name="connsiteY1430" fmla="*/ 4502837 h 6858002"/>
              <a:gd name="connsiteX1431" fmla="*/ 2955161 w 5958720"/>
              <a:gd name="connsiteY1431" fmla="*/ 4498455 h 6858002"/>
              <a:gd name="connsiteX1432" fmla="*/ 2960792 w 5958720"/>
              <a:gd name="connsiteY1432" fmla="*/ 4393958 h 6858002"/>
              <a:gd name="connsiteX1433" fmla="*/ 3010930 w 5958720"/>
              <a:gd name="connsiteY1433" fmla="*/ 4376437 h 6858002"/>
              <a:gd name="connsiteX1434" fmla="*/ 2800212 w 5958720"/>
              <a:gd name="connsiteY1434" fmla="*/ 4365643 h 6858002"/>
              <a:gd name="connsiteX1435" fmla="*/ 2851288 w 5958720"/>
              <a:gd name="connsiteY1435" fmla="*/ 4391454 h 6858002"/>
              <a:gd name="connsiteX1436" fmla="*/ 2844405 w 5958720"/>
              <a:gd name="connsiteY1436" fmla="*/ 4490947 h 6858002"/>
              <a:gd name="connsiteX1437" fmla="*/ 2739906 w 5958720"/>
              <a:gd name="connsiteY1437" fmla="*/ 4482813 h 6858002"/>
              <a:gd name="connsiteX1438" fmla="*/ 2746789 w 5958720"/>
              <a:gd name="connsiteY1438" fmla="*/ 4383946 h 6858002"/>
              <a:gd name="connsiteX1439" fmla="*/ 2800212 w 5958720"/>
              <a:gd name="connsiteY1439" fmla="*/ 4365643 h 6858002"/>
              <a:gd name="connsiteX1440" fmla="*/ 5068915 w 5958720"/>
              <a:gd name="connsiteY1440" fmla="*/ 4360167 h 6858002"/>
              <a:gd name="connsiteX1441" fmla="*/ 5051395 w 5958720"/>
              <a:gd name="connsiteY1441" fmla="*/ 4452776 h 6858002"/>
              <a:gd name="connsiteX1442" fmla="*/ 4971925 w 5958720"/>
              <a:gd name="connsiteY1442" fmla="*/ 4450274 h 6858002"/>
              <a:gd name="connsiteX1443" fmla="*/ 4977557 w 5958720"/>
              <a:gd name="connsiteY1443" fmla="*/ 4376436 h 6858002"/>
              <a:gd name="connsiteX1444" fmla="*/ 5068915 w 5958720"/>
              <a:gd name="connsiteY1444" fmla="*/ 4360167 h 6858002"/>
              <a:gd name="connsiteX1445" fmla="*/ 2576431 w 5958720"/>
              <a:gd name="connsiteY1445" fmla="*/ 4342568 h 6858002"/>
              <a:gd name="connsiteX1446" fmla="*/ 2627272 w 5958720"/>
              <a:gd name="connsiteY1446" fmla="*/ 4365799 h 6858002"/>
              <a:gd name="connsiteX1447" fmla="*/ 2626647 w 5958720"/>
              <a:gd name="connsiteY1447" fmla="*/ 4464666 h 6858002"/>
              <a:gd name="connsiteX1448" fmla="*/ 2522148 w 5958720"/>
              <a:gd name="connsiteY1448" fmla="*/ 4467169 h 6858002"/>
              <a:gd name="connsiteX1449" fmla="*/ 2522774 w 5958720"/>
              <a:gd name="connsiteY1449" fmla="*/ 4362044 h 6858002"/>
              <a:gd name="connsiteX1450" fmla="*/ 2576431 w 5958720"/>
              <a:gd name="connsiteY1450" fmla="*/ 4342568 h 6858002"/>
              <a:gd name="connsiteX1451" fmla="*/ 4794215 w 5958720"/>
              <a:gd name="connsiteY1451" fmla="*/ 4342021 h 6858002"/>
              <a:gd name="connsiteX1452" fmla="*/ 4829882 w 5958720"/>
              <a:gd name="connsiteY1452" fmla="*/ 4353284 h 6858002"/>
              <a:gd name="connsiteX1453" fmla="*/ 4847402 w 5958720"/>
              <a:gd name="connsiteY1453" fmla="*/ 4432752 h 6858002"/>
              <a:gd name="connsiteX1454" fmla="*/ 4828630 w 5958720"/>
              <a:gd name="connsiteY1454" fmla="*/ 4450274 h 6858002"/>
              <a:gd name="connsiteX1455" fmla="*/ 4748535 w 5958720"/>
              <a:gd name="connsiteY1455" fmla="*/ 4430250 h 6858002"/>
              <a:gd name="connsiteX1456" fmla="*/ 4754793 w 5958720"/>
              <a:gd name="connsiteY1456" fmla="*/ 4349530 h 6858002"/>
              <a:gd name="connsiteX1457" fmla="*/ 4794215 w 5958720"/>
              <a:gd name="connsiteY1457" fmla="*/ 4342021 h 6858002"/>
              <a:gd name="connsiteX1458" fmla="*/ 2345689 w 5958720"/>
              <a:gd name="connsiteY1458" fmla="*/ 4331931 h 6858002"/>
              <a:gd name="connsiteX1459" fmla="*/ 2395748 w 5958720"/>
              <a:gd name="connsiteY1459" fmla="*/ 4357664 h 6858002"/>
              <a:gd name="connsiteX1460" fmla="*/ 2391368 w 5958720"/>
              <a:gd name="connsiteY1460" fmla="*/ 4455279 h 6858002"/>
              <a:gd name="connsiteX1461" fmla="*/ 2284992 w 5958720"/>
              <a:gd name="connsiteY1461" fmla="*/ 4449649 h 6858002"/>
              <a:gd name="connsiteX1462" fmla="*/ 2291875 w 5958720"/>
              <a:gd name="connsiteY1462" fmla="*/ 4350782 h 6858002"/>
              <a:gd name="connsiteX1463" fmla="*/ 2345689 w 5958720"/>
              <a:gd name="connsiteY1463" fmla="*/ 4331931 h 6858002"/>
              <a:gd name="connsiteX1464" fmla="*/ 2121751 w 5958720"/>
              <a:gd name="connsiteY1464" fmla="*/ 4310890 h 6858002"/>
              <a:gd name="connsiteX1465" fmla="*/ 2169855 w 5958720"/>
              <a:gd name="connsiteY1465" fmla="*/ 4332010 h 6858002"/>
              <a:gd name="connsiteX1466" fmla="*/ 2166100 w 5958720"/>
              <a:gd name="connsiteY1466" fmla="*/ 4435256 h 6858002"/>
              <a:gd name="connsiteX1467" fmla="*/ 2069111 w 5958720"/>
              <a:gd name="connsiteY1467" fmla="*/ 4431502 h 6858002"/>
              <a:gd name="connsiteX1468" fmla="*/ 2072239 w 5958720"/>
              <a:gd name="connsiteY1468" fmla="*/ 4328255 h 6858002"/>
              <a:gd name="connsiteX1469" fmla="*/ 2121751 w 5958720"/>
              <a:gd name="connsiteY1469" fmla="*/ 4310890 h 6858002"/>
              <a:gd name="connsiteX1470" fmla="*/ 4629019 w 5958720"/>
              <a:gd name="connsiteY1470" fmla="*/ 4308856 h 6858002"/>
              <a:gd name="connsiteX1471" fmla="*/ 4612750 w 5958720"/>
              <a:gd name="connsiteY1471" fmla="*/ 4410852 h 6858002"/>
              <a:gd name="connsiteX1472" fmla="*/ 4524520 w 5958720"/>
              <a:gd name="connsiteY1472" fmla="*/ 4411478 h 6858002"/>
              <a:gd name="connsiteX1473" fmla="*/ 4528275 w 5958720"/>
              <a:gd name="connsiteY1473" fmla="*/ 4328880 h 6858002"/>
              <a:gd name="connsiteX1474" fmla="*/ 4629019 w 5958720"/>
              <a:gd name="connsiteY1474" fmla="*/ 4308856 h 6858002"/>
              <a:gd name="connsiteX1475" fmla="*/ 1904619 w 5958720"/>
              <a:gd name="connsiteY1475" fmla="*/ 4288911 h 6858002"/>
              <a:gd name="connsiteX1476" fmla="*/ 1950220 w 5958720"/>
              <a:gd name="connsiteY1476" fmla="*/ 4315113 h 6858002"/>
              <a:gd name="connsiteX1477" fmla="*/ 1945214 w 5958720"/>
              <a:gd name="connsiteY1477" fmla="*/ 4410852 h 6858002"/>
              <a:gd name="connsiteX1478" fmla="*/ 1847598 w 5958720"/>
              <a:gd name="connsiteY1478" fmla="*/ 4407723 h 6858002"/>
              <a:gd name="connsiteX1479" fmla="*/ 1853855 w 5958720"/>
              <a:gd name="connsiteY1479" fmla="*/ 4306353 h 6858002"/>
              <a:gd name="connsiteX1480" fmla="*/ 1904619 w 5958720"/>
              <a:gd name="connsiteY1480" fmla="*/ 4288911 h 6858002"/>
              <a:gd name="connsiteX1481" fmla="*/ 4354397 w 5958720"/>
              <a:gd name="connsiteY1481" fmla="*/ 4286721 h 6858002"/>
              <a:gd name="connsiteX1482" fmla="*/ 4394367 w 5958720"/>
              <a:gd name="connsiteY1482" fmla="*/ 4310733 h 6858002"/>
              <a:gd name="connsiteX1483" fmla="*/ 4406254 w 5958720"/>
              <a:gd name="connsiteY1483" fmla="*/ 4413980 h 6858002"/>
              <a:gd name="connsiteX1484" fmla="*/ 4304885 w 5958720"/>
              <a:gd name="connsiteY1484" fmla="*/ 4392080 h 6858002"/>
              <a:gd name="connsiteX1485" fmla="*/ 4305510 w 5958720"/>
              <a:gd name="connsiteY1485" fmla="*/ 4302599 h 6858002"/>
              <a:gd name="connsiteX1486" fmla="*/ 4354397 w 5958720"/>
              <a:gd name="connsiteY1486" fmla="*/ 4286721 h 6858002"/>
              <a:gd name="connsiteX1487" fmla="*/ 1673642 w 5958720"/>
              <a:gd name="connsiteY1487" fmla="*/ 4268574 h 6858002"/>
              <a:gd name="connsiteX1488" fmla="*/ 1722450 w 5958720"/>
              <a:gd name="connsiteY1488" fmla="*/ 4288832 h 6858002"/>
              <a:gd name="connsiteX1489" fmla="*/ 1722450 w 5958720"/>
              <a:gd name="connsiteY1489" fmla="*/ 4385196 h 6858002"/>
              <a:gd name="connsiteX1490" fmla="*/ 1626711 w 5958720"/>
              <a:gd name="connsiteY1490" fmla="*/ 4382694 h 6858002"/>
              <a:gd name="connsiteX1491" fmla="*/ 1626711 w 5958720"/>
              <a:gd name="connsiteY1491" fmla="*/ 4291961 h 6858002"/>
              <a:gd name="connsiteX1492" fmla="*/ 1673642 w 5958720"/>
              <a:gd name="connsiteY1492" fmla="*/ 4268574 h 6858002"/>
              <a:gd name="connsiteX1493" fmla="*/ 4127878 w 5958720"/>
              <a:gd name="connsiteY1493" fmla="*/ 4262943 h 6858002"/>
              <a:gd name="connsiteX1494" fmla="*/ 4173479 w 5958720"/>
              <a:gd name="connsiteY1494" fmla="*/ 4284452 h 6858002"/>
              <a:gd name="connsiteX1495" fmla="*/ 4165970 w 5958720"/>
              <a:gd name="connsiteY1495" fmla="*/ 4374559 h 6858002"/>
              <a:gd name="connsiteX1496" fmla="*/ 4076490 w 5958720"/>
              <a:gd name="connsiteY1496" fmla="*/ 4365174 h 6858002"/>
              <a:gd name="connsiteX1497" fmla="*/ 4082747 w 5958720"/>
              <a:gd name="connsiteY1497" fmla="*/ 4281324 h 6858002"/>
              <a:gd name="connsiteX1498" fmla="*/ 4127878 w 5958720"/>
              <a:gd name="connsiteY1498" fmla="*/ 4262943 h 6858002"/>
              <a:gd name="connsiteX1499" fmla="*/ 1465583 w 5958720"/>
              <a:gd name="connsiteY1499" fmla="*/ 4259110 h 6858002"/>
              <a:gd name="connsiteX1500" fmla="*/ 1506569 w 5958720"/>
              <a:gd name="connsiteY1500" fmla="*/ 4275692 h 6858002"/>
              <a:gd name="connsiteX1501" fmla="*/ 1509072 w 5958720"/>
              <a:gd name="connsiteY1501" fmla="*/ 4375184 h 6858002"/>
              <a:gd name="connsiteX1502" fmla="*/ 1418965 w 5958720"/>
              <a:gd name="connsiteY1502" fmla="*/ 4373308 h 6858002"/>
              <a:gd name="connsiteX1503" fmla="*/ 1420842 w 5958720"/>
              <a:gd name="connsiteY1503" fmla="*/ 4278195 h 6858002"/>
              <a:gd name="connsiteX1504" fmla="*/ 1465583 w 5958720"/>
              <a:gd name="connsiteY1504" fmla="*/ 4259110 h 6858002"/>
              <a:gd name="connsiteX1505" fmla="*/ 3914735 w 5958720"/>
              <a:gd name="connsiteY1505" fmla="*/ 4249255 h 6858002"/>
              <a:gd name="connsiteX1506" fmla="*/ 3959476 w 5958720"/>
              <a:gd name="connsiteY1506" fmla="*/ 4270060 h 6858002"/>
              <a:gd name="connsiteX1507" fmla="*/ 3960728 w 5958720"/>
              <a:gd name="connsiteY1507" fmla="*/ 4360167 h 6858002"/>
              <a:gd name="connsiteX1508" fmla="*/ 3869994 w 5958720"/>
              <a:gd name="connsiteY1508" fmla="*/ 4361419 h 6858002"/>
              <a:gd name="connsiteX1509" fmla="*/ 3869994 w 5958720"/>
              <a:gd name="connsiteY1509" fmla="*/ 4270687 h 6858002"/>
              <a:gd name="connsiteX1510" fmla="*/ 3914735 w 5958720"/>
              <a:gd name="connsiteY1510" fmla="*/ 4249255 h 6858002"/>
              <a:gd name="connsiteX1511" fmla="*/ 1246496 w 5958720"/>
              <a:gd name="connsiteY1511" fmla="*/ 4238225 h 6858002"/>
              <a:gd name="connsiteX1512" fmla="*/ 1291314 w 5958720"/>
              <a:gd name="connsiteY1512" fmla="*/ 4260048 h 6858002"/>
              <a:gd name="connsiteX1513" fmla="*/ 1288812 w 5958720"/>
              <a:gd name="connsiteY1513" fmla="*/ 4350155 h 6858002"/>
              <a:gd name="connsiteX1514" fmla="*/ 1193699 w 5958720"/>
              <a:gd name="connsiteY1514" fmla="*/ 4345775 h 6858002"/>
              <a:gd name="connsiteX1515" fmla="*/ 1201207 w 5958720"/>
              <a:gd name="connsiteY1515" fmla="*/ 4256293 h 6858002"/>
              <a:gd name="connsiteX1516" fmla="*/ 1246496 w 5958720"/>
              <a:gd name="connsiteY1516" fmla="*/ 4238225 h 6858002"/>
              <a:gd name="connsiteX1517" fmla="*/ 3693692 w 5958720"/>
              <a:gd name="connsiteY1517" fmla="*/ 4226415 h 6858002"/>
              <a:gd name="connsiteX1518" fmla="*/ 3740466 w 5958720"/>
              <a:gd name="connsiteY1518" fmla="*/ 4248785 h 6858002"/>
              <a:gd name="connsiteX1519" fmla="*/ 3744221 w 5958720"/>
              <a:gd name="connsiteY1519" fmla="*/ 4333885 h 6858002"/>
              <a:gd name="connsiteX1520" fmla="*/ 3645354 w 5958720"/>
              <a:gd name="connsiteY1520" fmla="*/ 4337640 h 6858002"/>
              <a:gd name="connsiteX1521" fmla="*/ 3645979 w 5958720"/>
              <a:gd name="connsiteY1521" fmla="*/ 4248160 h 6858002"/>
              <a:gd name="connsiteX1522" fmla="*/ 3693692 w 5958720"/>
              <a:gd name="connsiteY1522" fmla="*/ 4226415 h 6858002"/>
              <a:gd name="connsiteX1523" fmla="*/ 1017786 w 5958720"/>
              <a:gd name="connsiteY1523" fmla="*/ 4218202 h 6858002"/>
              <a:gd name="connsiteX1524" fmla="*/ 1059789 w 5958720"/>
              <a:gd name="connsiteY1524" fmla="*/ 4228761 h 6858002"/>
              <a:gd name="connsiteX1525" fmla="*/ 1068551 w 5958720"/>
              <a:gd name="connsiteY1525" fmla="*/ 4324500 h 6858002"/>
              <a:gd name="connsiteX1526" fmla="*/ 979694 w 5958720"/>
              <a:gd name="connsiteY1526" fmla="*/ 4328880 h 6858002"/>
              <a:gd name="connsiteX1527" fmla="*/ 975314 w 5958720"/>
              <a:gd name="connsiteY1527" fmla="*/ 4240025 h 6858002"/>
              <a:gd name="connsiteX1528" fmla="*/ 1017786 w 5958720"/>
              <a:gd name="connsiteY1528" fmla="*/ 4218202 h 6858002"/>
              <a:gd name="connsiteX1529" fmla="*/ 3471397 w 5958720"/>
              <a:gd name="connsiteY1529" fmla="*/ 4202950 h 6858002"/>
              <a:gd name="connsiteX1530" fmla="*/ 3518953 w 5958720"/>
              <a:gd name="connsiteY1530" fmla="*/ 4223756 h 6858002"/>
              <a:gd name="connsiteX1531" fmla="*/ 3515825 w 5958720"/>
              <a:gd name="connsiteY1531" fmla="*/ 4319493 h 6858002"/>
              <a:gd name="connsiteX1532" fmla="*/ 3420712 w 5958720"/>
              <a:gd name="connsiteY1532" fmla="*/ 4313863 h 6858002"/>
              <a:gd name="connsiteX1533" fmla="*/ 3423841 w 5958720"/>
              <a:gd name="connsiteY1533" fmla="*/ 4224381 h 6858002"/>
              <a:gd name="connsiteX1534" fmla="*/ 3471397 w 5958720"/>
              <a:gd name="connsiteY1534" fmla="*/ 4202950 h 6858002"/>
              <a:gd name="connsiteX1535" fmla="*/ 807382 w 5958720"/>
              <a:gd name="connsiteY1535" fmla="*/ 4195362 h 6858002"/>
              <a:gd name="connsiteX1536" fmla="*/ 846411 w 5958720"/>
              <a:gd name="connsiteY1536" fmla="*/ 4221879 h 6858002"/>
              <a:gd name="connsiteX1537" fmla="*/ 840781 w 5958720"/>
              <a:gd name="connsiteY1537" fmla="*/ 4303224 h 6858002"/>
              <a:gd name="connsiteX1538" fmla="*/ 755054 w 5958720"/>
              <a:gd name="connsiteY1538" fmla="*/ 4305728 h 6858002"/>
              <a:gd name="connsiteX1539" fmla="*/ 759434 w 5958720"/>
              <a:gd name="connsiteY1539" fmla="*/ 4212492 h 6858002"/>
              <a:gd name="connsiteX1540" fmla="*/ 807382 w 5958720"/>
              <a:gd name="connsiteY1540" fmla="*/ 4195362 h 6858002"/>
              <a:gd name="connsiteX1541" fmla="*/ 3252231 w 5958720"/>
              <a:gd name="connsiteY1541" fmla="*/ 4179641 h 6858002"/>
              <a:gd name="connsiteX1542" fmla="*/ 3297441 w 5958720"/>
              <a:gd name="connsiteY1542" fmla="*/ 4201229 h 6858002"/>
              <a:gd name="connsiteX1543" fmla="*/ 3296815 w 5958720"/>
              <a:gd name="connsiteY1543" fmla="*/ 4297593 h 6858002"/>
              <a:gd name="connsiteX1544" fmla="*/ 3199826 w 5958720"/>
              <a:gd name="connsiteY1544" fmla="*/ 4293839 h 6858002"/>
              <a:gd name="connsiteX1545" fmla="*/ 3206083 w 5958720"/>
              <a:gd name="connsiteY1545" fmla="*/ 4197474 h 6858002"/>
              <a:gd name="connsiteX1546" fmla="*/ 3252231 w 5958720"/>
              <a:gd name="connsiteY1546" fmla="*/ 4179641 h 6858002"/>
              <a:gd name="connsiteX1547" fmla="*/ 5273132 w 5958720"/>
              <a:gd name="connsiteY1547" fmla="*/ 4167136 h 6858002"/>
              <a:gd name="connsiteX1548" fmla="*/ 5293557 w 5958720"/>
              <a:gd name="connsiteY1548" fmla="*/ 4183083 h 6858002"/>
              <a:gd name="connsiteX1549" fmla="*/ 5306072 w 5958720"/>
              <a:gd name="connsiteY1549" fmla="*/ 4265680 h 6858002"/>
              <a:gd name="connsiteX1550" fmla="*/ 5224099 w 5958720"/>
              <a:gd name="connsiteY1550" fmla="*/ 4252540 h 6858002"/>
              <a:gd name="connsiteX1551" fmla="*/ 5214087 w 5958720"/>
              <a:gd name="connsiteY1551" fmla="*/ 4193094 h 6858002"/>
              <a:gd name="connsiteX1552" fmla="*/ 5273132 w 5958720"/>
              <a:gd name="connsiteY1552" fmla="*/ 4167136 h 6858002"/>
              <a:gd name="connsiteX1553" fmla="*/ 3028920 w 5958720"/>
              <a:gd name="connsiteY1553" fmla="*/ 4157192 h 6858002"/>
              <a:gd name="connsiteX1554" fmla="*/ 3077180 w 5958720"/>
              <a:gd name="connsiteY1554" fmla="*/ 4178702 h 6858002"/>
              <a:gd name="connsiteX1555" fmla="*/ 3075930 w 5958720"/>
              <a:gd name="connsiteY1555" fmla="*/ 4275692 h 6858002"/>
              <a:gd name="connsiteX1556" fmla="*/ 2978938 w 5958720"/>
              <a:gd name="connsiteY1556" fmla="*/ 4274440 h 6858002"/>
              <a:gd name="connsiteX1557" fmla="*/ 2980191 w 5958720"/>
              <a:gd name="connsiteY1557" fmla="*/ 4177451 h 6858002"/>
              <a:gd name="connsiteX1558" fmla="*/ 3028920 w 5958720"/>
              <a:gd name="connsiteY1558" fmla="*/ 4157192 h 6858002"/>
              <a:gd name="connsiteX1559" fmla="*/ 354658 w 5958720"/>
              <a:gd name="connsiteY1559" fmla="*/ 4154533 h 6858002"/>
              <a:gd name="connsiteX1560" fmla="*/ 395878 w 5958720"/>
              <a:gd name="connsiteY1560" fmla="*/ 4174322 h 6858002"/>
              <a:gd name="connsiteX1561" fmla="*/ 401510 w 5958720"/>
              <a:gd name="connsiteY1561" fmla="*/ 4232516 h 6858002"/>
              <a:gd name="connsiteX1562" fmla="*/ 320163 w 5958720"/>
              <a:gd name="connsiteY1562" fmla="*/ 4269435 h 6858002"/>
              <a:gd name="connsiteX1563" fmla="*/ 300765 w 5958720"/>
              <a:gd name="connsiteY1563" fmla="*/ 4255668 h 6858002"/>
              <a:gd name="connsiteX1564" fmla="*/ 315783 w 5958720"/>
              <a:gd name="connsiteY1564" fmla="*/ 4175573 h 6858002"/>
              <a:gd name="connsiteX1565" fmla="*/ 354658 w 5958720"/>
              <a:gd name="connsiteY1565" fmla="*/ 4154533 h 6858002"/>
              <a:gd name="connsiteX1566" fmla="*/ 149023 w 5958720"/>
              <a:gd name="connsiteY1566" fmla="*/ 4146555 h 6858002"/>
              <a:gd name="connsiteX1567" fmla="*/ 187506 w 5958720"/>
              <a:gd name="connsiteY1567" fmla="*/ 4169316 h 6858002"/>
              <a:gd name="connsiteX1568" fmla="*/ 198144 w 5958720"/>
              <a:gd name="connsiteY1568" fmla="*/ 4244405 h 6858002"/>
              <a:gd name="connsiteX1569" fmla="*/ 179998 w 5958720"/>
              <a:gd name="connsiteY1569" fmla="*/ 4256920 h 6858002"/>
              <a:gd name="connsiteX1570" fmla="*/ 99276 w 5958720"/>
              <a:gd name="connsiteY1570" fmla="*/ 4218124 h 6858002"/>
              <a:gd name="connsiteX1571" fmla="*/ 106785 w 5958720"/>
              <a:gd name="connsiteY1571" fmla="*/ 4165561 h 6858002"/>
              <a:gd name="connsiteX1572" fmla="*/ 149023 w 5958720"/>
              <a:gd name="connsiteY1572" fmla="*/ 4146555 h 6858002"/>
              <a:gd name="connsiteX1573" fmla="*/ 2799507 w 5958720"/>
              <a:gd name="connsiteY1573" fmla="*/ 4144052 h 6858002"/>
              <a:gd name="connsiteX1574" fmla="*/ 2846908 w 5958720"/>
              <a:gd name="connsiteY1574" fmla="*/ 4168065 h 6858002"/>
              <a:gd name="connsiteX1575" fmla="*/ 2845655 w 5958720"/>
              <a:gd name="connsiteY1575" fmla="*/ 4265680 h 6858002"/>
              <a:gd name="connsiteX1576" fmla="*/ 2747414 w 5958720"/>
              <a:gd name="connsiteY1576" fmla="*/ 4266305 h 6858002"/>
              <a:gd name="connsiteX1577" fmla="*/ 2749291 w 5958720"/>
              <a:gd name="connsiteY1577" fmla="*/ 4163684 h 6858002"/>
              <a:gd name="connsiteX1578" fmla="*/ 2799507 w 5958720"/>
              <a:gd name="connsiteY1578" fmla="*/ 4144052 h 6858002"/>
              <a:gd name="connsiteX1579" fmla="*/ 2585269 w 5958720"/>
              <a:gd name="connsiteY1579" fmla="*/ 4133492 h 6858002"/>
              <a:gd name="connsiteX1580" fmla="*/ 2636658 w 5958720"/>
              <a:gd name="connsiteY1580" fmla="*/ 4158053 h 6858002"/>
              <a:gd name="connsiteX1581" fmla="*/ 2632278 w 5958720"/>
              <a:gd name="connsiteY1581" fmla="*/ 4255668 h 6858002"/>
              <a:gd name="connsiteX1582" fmla="*/ 2534663 w 5958720"/>
              <a:gd name="connsiteY1582" fmla="*/ 4254417 h 6858002"/>
              <a:gd name="connsiteX1583" fmla="*/ 2533411 w 5958720"/>
              <a:gd name="connsiteY1583" fmla="*/ 4156801 h 6858002"/>
              <a:gd name="connsiteX1584" fmla="*/ 2585269 w 5958720"/>
              <a:gd name="connsiteY1584" fmla="*/ 4133492 h 6858002"/>
              <a:gd name="connsiteX1585" fmla="*/ 4792308 w 5958720"/>
              <a:gd name="connsiteY1585" fmla="*/ 4116578 h 6858002"/>
              <a:gd name="connsiteX1586" fmla="*/ 4846777 w 5958720"/>
              <a:gd name="connsiteY1586" fmla="*/ 4139281 h 6858002"/>
              <a:gd name="connsiteX1587" fmla="*/ 4851782 w 5958720"/>
              <a:gd name="connsiteY1587" fmla="*/ 4210614 h 6858002"/>
              <a:gd name="connsiteX1588" fmla="*/ 4755418 w 5958720"/>
              <a:gd name="connsiteY1588" fmla="*/ 4230639 h 6858002"/>
              <a:gd name="connsiteX1589" fmla="*/ 4774817 w 5958720"/>
              <a:gd name="connsiteY1589" fmla="*/ 4130519 h 6858002"/>
              <a:gd name="connsiteX1590" fmla="*/ 4792308 w 5958720"/>
              <a:gd name="connsiteY1590" fmla="*/ 4116578 h 6858002"/>
              <a:gd name="connsiteX1591" fmla="*/ 2367120 w 5958720"/>
              <a:gd name="connsiteY1591" fmla="*/ 4111200 h 6858002"/>
              <a:gd name="connsiteX1592" fmla="*/ 2417023 w 5958720"/>
              <a:gd name="connsiteY1592" fmla="*/ 4138029 h 6858002"/>
              <a:gd name="connsiteX1593" fmla="*/ 2408262 w 5958720"/>
              <a:gd name="connsiteY1593" fmla="*/ 4235019 h 6858002"/>
              <a:gd name="connsiteX1594" fmla="*/ 2311273 w 5958720"/>
              <a:gd name="connsiteY1594" fmla="*/ 4230639 h 6858002"/>
              <a:gd name="connsiteX1595" fmla="*/ 2314402 w 5958720"/>
              <a:gd name="connsiteY1595" fmla="*/ 4131772 h 6858002"/>
              <a:gd name="connsiteX1596" fmla="*/ 2367120 w 5958720"/>
              <a:gd name="connsiteY1596" fmla="*/ 4111200 h 6858002"/>
              <a:gd name="connsiteX1597" fmla="*/ 2142245 w 5958720"/>
              <a:gd name="connsiteY1597" fmla="*/ 4090864 h 6858002"/>
              <a:gd name="connsiteX1598" fmla="*/ 2190505 w 5958720"/>
              <a:gd name="connsiteY1598" fmla="*/ 4112373 h 6858002"/>
              <a:gd name="connsiteX1599" fmla="*/ 2189254 w 5958720"/>
              <a:gd name="connsiteY1599" fmla="*/ 4209364 h 6858002"/>
              <a:gd name="connsiteX1600" fmla="*/ 2092263 w 5958720"/>
              <a:gd name="connsiteY1600" fmla="*/ 4208112 h 6858002"/>
              <a:gd name="connsiteX1601" fmla="*/ 2093515 w 5958720"/>
              <a:gd name="connsiteY1601" fmla="*/ 4111122 h 6858002"/>
              <a:gd name="connsiteX1602" fmla="*/ 2142245 w 5958720"/>
              <a:gd name="connsiteY1602" fmla="*/ 4090864 h 6858002"/>
              <a:gd name="connsiteX1603" fmla="*/ 4592413 w 5958720"/>
              <a:gd name="connsiteY1603" fmla="*/ 4087500 h 6858002"/>
              <a:gd name="connsiteX1604" fmla="*/ 4634651 w 5958720"/>
              <a:gd name="connsiteY1604" fmla="*/ 4108620 h 6858002"/>
              <a:gd name="connsiteX1605" fmla="*/ 4630896 w 5958720"/>
              <a:gd name="connsiteY1605" fmla="*/ 4191217 h 6858002"/>
              <a:gd name="connsiteX1606" fmla="*/ 4527650 w 5958720"/>
              <a:gd name="connsiteY1606" fmla="*/ 4208737 h 6858002"/>
              <a:gd name="connsiteX1607" fmla="*/ 4552052 w 5958720"/>
              <a:gd name="connsiteY1607" fmla="*/ 4106742 h 6858002"/>
              <a:gd name="connsiteX1608" fmla="*/ 4592413 w 5958720"/>
              <a:gd name="connsiteY1608" fmla="*/ 4087500 h 6858002"/>
              <a:gd name="connsiteX1609" fmla="*/ 4370275 w 5958720"/>
              <a:gd name="connsiteY1609" fmla="*/ 4076315 h 6858002"/>
              <a:gd name="connsiteX1610" fmla="*/ 4411261 w 5958720"/>
              <a:gd name="connsiteY1610" fmla="*/ 4084841 h 6858002"/>
              <a:gd name="connsiteX1611" fmla="*/ 4410634 w 5958720"/>
              <a:gd name="connsiteY1611" fmla="*/ 4171193 h 6858002"/>
              <a:gd name="connsiteX1612" fmla="*/ 4340553 w 5958720"/>
              <a:gd name="connsiteY1612" fmla="*/ 4184335 h 6858002"/>
              <a:gd name="connsiteX1613" fmla="*/ 4329289 w 5958720"/>
              <a:gd name="connsiteY1613" fmla="*/ 4084216 h 6858002"/>
              <a:gd name="connsiteX1614" fmla="*/ 4370275 w 5958720"/>
              <a:gd name="connsiteY1614" fmla="*/ 4076315 h 6858002"/>
              <a:gd name="connsiteX1615" fmla="*/ 1922452 w 5958720"/>
              <a:gd name="connsiteY1615" fmla="*/ 4068884 h 6858002"/>
              <a:gd name="connsiteX1616" fmla="*/ 1967114 w 5958720"/>
              <a:gd name="connsiteY1616" fmla="*/ 4090473 h 6858002"/>
              <a:gd name="connsiteX1617" fmla="*/ 1966489 w 5958720"/>
              <a:gd name="connsiteY1617" fmla="*/ 4186837 h 6858002"/>
              <a:gd name="connsiteX1618" fmla="*/ 1870125 w 5958720"/>
              <a:gd name="connsiteY1618" fmla="*/ 4183083 h 6858002"/>
              <a:gd name="connsiteX1619" fmla="*/ 1876382 w 5958720"/>
              <a:gd name="connsiteY1619" fmla="*/ 4086718 h 6858002"/>
              <a:gd name="connsiteX1620" fmla="*/ 1922452 w 5958720"/>
              <a:gd name="connsiteY1620" fmla="*/ 4068884 h 6858002"/>
              <a:gd name="connsiteX1621" fmla="*/ 1699767 w 5958720"/>
              <a:gd name="connsiteY1621" fmla="*/ 4048157 h 6858002"/>
              <a:gd name="connsiteX1622" fmla="*/ 1747479 w 5958720"/>
              <a:gd name="connsiteY1622" fmla="*/ 4071701 h 6858002"/>
              <a:gd name="connsiteX1623" fmla="*/ 1744976 w 5958720"/>
              <a:gd name="connsiteY1623" fmla="*/ 4163058 h 6858002"/>
              <a:gd name="connsiteX1624" fmla="*/ 1648612 w 5958720"/>
              <a:gd name="connsiteY1624" fmla="*/ 4159930 h 6858002"/>
              <a:gd name="connsiteX1625" fmla="*/ 1651115 w 5958720"/>
              <a:gd name="connsiteY1625" fmla="*/ 4069197 h 6858002"/>
              <a:gd name="connsiteX1626" fmla="*/ 1699767 w 5958720"/>
              <a:gd name="connsiteY1626" fmla="*/ 4048157 h 6858002"/>
              <a:gd name="connsiteX1627" fmla="*/ 4149231 w 5958720"/>
              <a:gd name="connsiteY1627" fmla="*/ 4040022 h 6858002"/>
              <a:gd name="connsiteX1628" fmla="*/ 4190374 w 5958720"/>
              <a:gd name="connsiteY1628" fmla="*/ 4062940 h 6858002"/>
              <a:gd name="connsiteX1629" fmla="*/ 4192878 w 5958720"/>
              <a:gd name="connsiteY1629" fmla="*/ 4144286 h 6858002"/>
              <a:gd name="connsiteX1630" fmla="*/ 4105274 w 5958720"/>
              <a:gd name="connsiteY1630" fmla="*/ 4151796 h 6858002"/>
              <a:gd name="connsiteX1631" fmla="*/ 4103396 w 5958720"/>
              <a:gd name="connsiteY1631" fmla="*/ 4061689 h 6858002"/>
              <a:gd name="connsiteX1632" fmla="*/ 4149231 w 5958720"/>
              <a:gd name="connsiteY1632" fmla="*/ 4040022 h 6858002"/>
              <a:gd name="connsiteX1633" fmla="*/ 3936402 w 5958720"/>
              <a:gd name="connsiteY1633" fmla="*/ 4029071 h 6858002"/>
              <a:gd name="connsiteX1634" fmla="*/ 3982628 w 5958720"/>
              <a:gd name="connsiteY1634" fmla="*/ 4047922 h 6858002"/>
              <a:gd name="connsiteX1635" fmla="*/ 3982003 w 5958720"/>
              <a:gd name="connsiteY1635" fmla="*/ 4137404 h 6858002"/>
              <a:gd name="connsiteX1636" fmla="*/ 3893148 w 5958720"/>
              <a:gd name="connsiteY1636" fmla="*/ 4138029 h 6858002"/>
              <a:gd name="connsiteX1637" fmla="*/ 3892521 w 5958720"/>
              <a:gd name="connsiteY1637" fmla="*/ 4049174 h 6858002"/>
              <a:gd name="connsiteX1638" fmla="*/ 3936402 w 5958720"/>
              <a:gd name="connsiteY1638" fmla="*/ 4029071 h 6858002"/>
              <a:gd name="connsiteX1639" fmla="*/ 1480679 w 5958720"/>
              <a:gd name="connsiteY1639" fmla="*/ 4026881 h 6858002"/>
              <a:gd name="connsiteX1640" fmla="*/ 1524089 w 5958720"/>
              <a:gd name="connsiteY1640" fmla="*/ 4050425 h 6858002"/>
              <a:gd name="connsiteX1641" fmla="*/ 1521587 w 5958720"/>
              <a:gd name="connsiteY1641" fmla="*/ 4141157 h 6858002"/>
              <a:gd name="connsiteX1642" fmla="*/ 1430854 w 5958720"/>
              <a:gd name="connsiteY1642" fmla="*/ 4139906 h 6858002"/>
              <a:gd name="connsiteX1643" fmla="*/ 1433984 w 5958720"/>
              <a:gd name="connsiteY1643" fmla="*/ 4044167 h 6858002"/>
              <a:gd name="connsiteX1644" fmla="*/ 1480679 w 5958720"/>
              <a:gd name="connsiteY1644" fmla="*/ 4026881 h 6858002"/>
              <a:gd name="connsiteX1645" fmla="*/ 1265346 w 5958720"/>
              <a:gd name="connsiteY1645" fmla="*/ 4017105 h 6858002"/>
              <a:gd name="connsiteX1646" fmla="*/ 1310086 w 5958720"/>
              <a:gd name="connsiteY1646" fmla="*/ 4037910 h 6858002"/>
              <a:gd name="connsiteX1647" fmla="*/ 1310713 w 5958720"/>
              <a:gd name="connsiteY1647" fmla="*/ 4127392 h 6858002"/>
              <a:gd name="connsiteX1648" fmla="*/ 1219979 w 5958720"/>
              <a:gd name="connsiteY1648" fmla="*/ 4128642 h 6858002"/>
              <a:gd name="connsiteX1649" fmla="*/ 1220606 w 5958720"/>
              <a:gd name="connsiteY1649" fmla="*/ 4038535 h 6858002"/>
              <a:gd name="connsiteX1650" fmla="*/ 1265346 w 5958720"/>
              <a:gd name="connsiteY1650" fmla="*/ 4017105 h 6858002"/>
              <a:gd name="connsiteX1651" fmla="*/ 1042973 w 5958720"/>
              <a:gd name="connsiteY1651" fmla="*/ 4006154 h 6858002"/>
              <a:gd name="connsiteX1652" fmla="*/ 1084193 w 5958720"/>
              <a:gd name="connsiteY1652" fmla="*/ 4014758 h 6858002"/>
              <a:gd name="connsiteX1653" fmla="*/ 1091076 w 5958720"/>
              <a:gd name="connsiteY1653" fmla="*/ 4103613 h 6858002"/>
              <a:gd name="connsiteX1654" fmla="*/ 1000344 w 5958720"/>
              <a:gd name="connsiteY1654" fmla="*/ 4104865 h 6858002"/>
              <a:gd name="connsiteX1655" fmla="*/ 1002221 w 5958720"/>
              <a:gd name="connsiteY1655" fmla="*/ 4017261 h 6858002"/>
              <a:gd name="connsiteX1656" fmla="*/ 1042973 w 5958720"/>
              <a:gd name="connsiteY1656" fmla="*/ 4006154 h 6858002"/>
              <a:gd name="connsiteX1657" fmla="*/ 3714889 w 5958720"/>
              <a:gd name="connsiteY1657" fmla="*/ 4005450 h 6858002"/>
              <a:gd name="connsiteX1658" fmla="*/ 3759865 w 5958720"/>
              <a:gd name="connsiteY1658" fmla="*/ 4024770 h 6858002"/>
              <a:gd name="connsiteX1659" fmla="*/ 3760490 w 5958720"/>
              <a:gd name="connsiteY1659" fmla="*/ 4118005 h 6858002"/>
              <a:gd name="connsiteX1660" fmla="*/ 3674138 w 5958720"/>
              <a:gd name="connsiteY1660" fmla="*/ 4120508 h 6858002"/>
              <a:gd name="connsiteX1661" fmla="*/ 3670383 w 5958720"/>
              <a:gd name="connsiteY1661" fmla="*/ 4026020 h 6858002"/>
              <a:gd name="connsiteX1662" fmla="*/ 3714889 w 5958720"/>
              <a:gd name="connsiteY1662" fmla="*/ 4005450 h 6858002"/>
              <a:gd name="connsiteX1663" fmla="*/ 5671505 w 5958720"/>
              <a:gd name="connsiteY1663" fmla="*/ 4003494 h 6858002"/>
              <a:gd name="connsiteX1664" fmla="*/ 5695282 w 5958720"/>
              <a:gd name="connsiteY1664" fmla="*/ 4011628 h 6858002"/>
              <a:gd name="connsiteX1665" fmla="*/ 5699663 w 5958720"/>
              <a:gd name="connsiteY1665" fmla="*/ 4067319 h 6858002"/>
              <a:gd name="connsiteX1666" fmla="*/ 5665873 w 5958720"/>
              <a:gd name="connsiteY1666" fmla="*/ 4060437 h 6858002"/>
              <a:gd name="connsiteX1667" fmla="*/ 5671505 w 5958720"/>
              <a:gd name="connsiteY1667" fmla="*/ 4003494 h 6858002"/>
              <a:gd name="connsiteX1668" fmla="*/ 3491734 w 5958720"/>
              <a:gd name="connsiteY1668" fmla="*/ 3982923 h 6858002"/>
              <a:gd name="connsiteX1669" fmla="*/ 3540230 w 5958720"/>
              <a:gd name="connsiteY1669" fmla="*/ 4003494 h 6858002"/>
              <a:gd name="connsiteX1670" fmla="*/ 3542732 w 5958720"/>
              <a:gd name="connsiteY1670" fmla="*/ 4092976 h 6858002"/>
              <a:gd name="connsiteX1671" fmla="*/ 3447619 w 5958720"/>
              <a:gd name="connsiteY1671" fmla="*/ 4095478 h 6858002"/>
              <a:gd name="connsiteX1672" fmla="*/ 3445116 w 5958720"/>
              <a:gd name="connsiteY1672" fmla="*/ 4005997 h 6858002"/>
              <a:gd name="connsiteX1673" fmla="*/ 3491734 w 5958720"/>
              <a:gd name="connsiteY1673" fmla="*/ 3982923 h 6858002"/>
              <a:gd name="connsiteX1674" fmla="*/ 814656 w 5958720"/>
              <a:gd name="connsiteY1674" fmla="*/ 3982219 h 6858002"/>
              <a:gd name="connsiteX1675" fmla="*/ 877700 w 5958720"/>
              <a:gd name="connsiteY1675" fmla="*/ 4004121 h 6858002"/>
              <a:gd name="connsiteX1676" fmla="*/ 869565 w 5958720"/>
              <a:gd name="connsiteY1676" fmla="*/ 4074829 h 6858002"/>
              <a:gd name="connsiteX1677" fmla="*/ 781961 w 5958720"/>
              <a:gd name="connsiteY1677" fmla="*/ 4083589 h 6858002"/>
              <a:gd name="connsiteX1678" fmla="*/ 770697 w 5958720"/>
              <a:gd name="connsiteY1678" fmla="*/ 4051050 h 6858002"/>
              <a:gd name="connsiteX1679" fmla="*/ 797605 w 5958720"/>
              <a:gd name="connsiteY1679" fmla="*/ 4005371 h 6858002"/>
              <a:gd name="connsiteX1680" fmla="*/ 814656 w 5958720"/>
              <a:gd name="connsiteY1680" fmla="*/ 3982219 h 6858002"/>
              <a:gd name="connsiteX1681" fmla="*/ 3262869 w 5958720"/>
              <a:gd name="connsiteY1681" fmla="*/ 3970565 h 6858002"/>
              <a:gd name="connsiteX1682" fmla="*/ 3310582 w 5958720"/>
              <a:gd name="connsiteY1682" fmla="*/ 3994109 h 6858002"/>
              <a:gd name="connsiteX1683" fmla="*/ 3308080 w 5958720"/>
              <a:gd name="connsiteY1683" fmla="*/ 4085466 h 6858002"/>
              <a:gd name="connsiteX1684" fmla="*/ 3211715 w 5958720"/>
              <a:gd name="connsiteY1684" fmla="*/ 4082338 h 6858002"/>
              <a:gd name="connsiteX1685" fmla="*/ 3214218 w 5958720"/>
              <a:gd name="connsiteY1685" fmla="*/ 3991606 h 6858002"/>
              <a:gd name="connsiteX1686" fmla="*/ 3262869 w 5958720"/>
              <a:gd name="connsiteY1686" fmla="*/ 3970565 h 6858002"/>
              <a:gd name="connsiteX1687" fmla="*/ 586729 w 5958720"/>
              <a:gd name="connsiteY1687" fmla="*/ 3960945 h 6858002"/>
              <a:gd name="connsiteX1688" fmla="*/ 628653 w 5958720"/>
              <a:gd name="connsiteY1688" fmla="*/ 3965324 h 6858002"/>
              <a:gd name="connsiteX1689" fmla="*/ 633660 w 5958720"/>
              <a:gd name="connsiteY1689" fmla="*/ 3999114 h 6858002"/>
              <a:gd name="connsiteX1690" fmla="*/ 591109 w 5958720"/>
              <a:gd name="connsiteY1690" fmla="*/ 3984722 h 6858002"/>
              <a:gd name="connsiteX1691" fmla="*/ 586729 w 5958720"/>
              <a:gd name="connsiteY1691" fmla="*/ 3960945 h 6858002"/>
              <a:gd name="connsiteX1692" fmla="*/ 400904 w 5958720"/>
              <a:gd name="connsiteY1692" fmla="*/ 3951627 h 6858002"/>
              <a:gd name="connsiteX1693" fmla="*/ 419030 w 5958720"/>
              <a:gd name="connsiteY1693" fmla="*/ 3957190 h 6858002"/>
              <a:gd name="connsiteX1694" fmla="*/ 437177 w 5958720"/>
              <a:gd name="connsiteY1694" fmla="*/ 4051677 h 6858002"/>
              <a:gd name="connsiteX1695" fmla="*/ 339561 w 5958720"/>
              <a:gd name="connsiteY1695" fmla="*/ 4032280 h 6858002"/>
              <a:gd name="connsiteX1696" fmla="*/ 334555 w 5958720"/>
              <a:gd name="connsiteY1696" fmla="*/ 3955938 h 6858002"/>
              <a:gd name="connsiteX1697" fmla="*/ 400904 w 5958720"/>
              <a:gd name="connsiteY1697" fmla="*/ 3951627 h 6858002"/>
              <a:gd name="connsiteX1698" fmla="*/ 3034552 w 5958720"/>
              <a:gd name="connsiteY1698" fmla="*/ 3948038 h 6858002"/>
              <a:gd name="connsiteX1699" fmla="*/ 3084063 w 5958720"/>
              <a:gd name="connsiteY1699" fmla="*/ 3965950 h 6858002"/>
              <a:gd name="connsiteX1700" fmla="*/ 3087818 w 5958720"/>
              <a:gd name="connsiteY1700" fmla="*/ 4061689 h 6858002"/>
              <a:gd name="connsiteX1701" fmla="*/ 2992080 w 5958720"/>
              <a:gd name="connsiteY1701" fmla="*/ 4062940 h 6858002"/>
              <a:gd name="connsiteX1702" fmla="*/ 2988325 w 5958720"/>
              <a:gd name="connsiteY1702" fmla="*/ 3972834 h 6858002"/>
              <a:gd name="connsiteX1703" fmla="*/ 3034552 w 5958720"/>
              <a:gd name="connsiteY1703" fmla="*/ 3948038 h 6858002"/>
              <a:gd name="connsiteX1704" fmla="*/ 107411 w 5958720"/>
              <a:gd name="connsiteY1704" fmla="*/ 3944049 h 6858002"/>
              <a:gd name="connsiteX1705" fmla="*/ 193763 w 5958720"/>
              <a:gd name="connsiteY1705" fmla="*/ 3962195 h 6858002"/>
              <a:gd name="connsiteX1706" fmla="*/ 192512 w 5958720"/>
              <a:gd name="connsiteY1706" fmla="*/ 4024770 h 6858002"/>
              <a:gd name="connsiteX1707" fmla="*/ 141201 w 5958720"/>
              <a:gd name="connsiteY1707" fmla="*/ 4036660 h 6858002"/>
              <a:gd name="connsiteX1708" fmla="*/ 129312 w 5958720"/>
              <a:gd name="connsiteY1708" fmla="*/ 4014758 h 6858002"/>
              <a:gd name="connsiteX1709" fmla="*/ 104908 w 5958720"/>
              <a:gd name="connsiteY1709" fmla="*/ 3996611 h 6858002"/>
              <a:gd name="connsiteX1710" fmla="*/ 91768 w 5958720"/>
              <a:gd name="connsiteY1710" fmla="*/ 3984096 h 6858002"/>
              <a:gd name="connsiteX1711" fmla="*/ 107411 w 5958720"/>
              <a:gd name="connsiteY1711" fmla="*/ 3944049 h 6858002"/>
              <a:gd name="connsiteX1712" fmla="*/ 2813821 w 5958720"/>
              <a:gd name="connsiteY1712" fmla="*/ 3924964 h 6858002"/>
              <a:gd name="connsiteX1713" fmla="*/ 2863177 w 5958720"/>
              <a:gd name="connsiteY1713" fmla="*/ 3944049 h 6858002"/>
              <a:gd name="connsiteX1714" fmla="*/ 2865054 w 5958720"/>
              <a:gd name="connsiteY1714" fmla="*/ 4041039 h 6858002"/>
              <a:gd name="connsiteX1715" fmla="*/ 2768690 w 5958720"/>
              <a:gd name="connsiteY1715" fmla="*/ 4040413 h 6858002"/>
              <a:gd name="connsiteX1716" fmla="*/ 2766813 w 5958720"/>
              <a:gd name="connsiteY1716" fmla="*/ 3949055 h 6858002"/>
              <a:gd name="connsiteX1717" fmla="*/ 2813821 w 5958720"/>
              <a:gd name="connsiteY1717" fmla="*/ 3924964 h 6858002"/>
              <a:gd name="connsiteX1718" fmla="*/ 2609830 w 5958720"/>
              <a:gd name="connsiteY1718" fmla="*/ 3913701 h 6858002"/>
              <a:gd name="connsiteX1719" fmla="*/ 2657309 w 5958720"/>
              <a:gd name="connsiteY1719" fmla="*/ 3936540 h 6858002"/>
              <a:gd name="connsiteX1720" fmla="*/ 2652927 w 5958720"/>
              <a:gd name="connsiteY1720" fmla="*/ 4032905 h 6858002"/>
              <a:gd name="connsiteX1721" fmla="*/ 2556563 w 5958720"/>
              <a:gd name="connsiteY1721" fmla="*/ 4028523 h 6858002"/>
              <a:gd name="connsiteX1722" fmla="*/ 2560944 w 5958720"/>
              <a:gd name="connsiteY1722" fmla="*/ 3932161 h 6858002"/>
              <a:gd name="connsiteX1723" fmla="*/ 2609830 w 5958720"/>
              <a:gd name="connsiteY1723" fmla="*/ 3913701 h 6858002"/>
              <a:gd name="connsiteX1724" fmla="*/ 4835357 w 5958720"/>
              <a:gd name="connsiteY1724" fmla="*/ 3901186 h 6858002"/>
              <a:gd name="connsiteX1725" fmla="*/ 4873684 w 5958720"/>
              <a:gd name="connsiteY1725" fmla="*/ 3911510 h 6858002"/>
              <a:gd name="connsiteX1726" fmla="*/ 4871181 w 5958720"/>
              <a:gd name="connsiteY1726" fmla="*/ 3990979 h 6858002"/>
              <a:gd name="connsiteX1727" fmla="*/ 4775442 w 5958720"/>
              <a:gd name="connsiteY1727" fmla="*/ 4005997 h 6858002"/>
              <a:gd name="connsiteX1728" fmla="*/ 4799846 w 5958720"/>
              <a:gd name="connsiteY1728" fmla="*/ 3909634 h 6858002"/>
              <a:gd name="connsiteX1729" fmla="*/ 4835357 w 5958720"/>
              <a:gd name="connsiteY1729" fmla="*/ 3901186 h 6858002"/>
              <a:gd name="connsiteX1730" fmla="*/ 2386518 w 5958720"/>
              <a:gd name="connsiteY1730" fmla="*/ 3891565 h 6858002"/>
              <a:gd name="connsiteX1731" fmla="*/ 2434544 w 5958720"/>
              <a:gd name="connsiteY1731" fmla="*/ 3914014 h 6858002"/>
              <a:gd name="connsiteX1732" fmla="*/ 2429539 w 5958720"/>
              <a:gd name="connsiteY1732" fmla="*/ 4010378 h 6858002"/>
              <a:gd name="connsiteX1733" fmla="*/ 2338805 w 5958720"/>
              <a:gd name="connsiteY1733" fmla="*/ 4009126 h 6858002"/>
              <a:gd name="connsiteX1734" fmla="*/ 2337554 w 5958720"/>
              <a:gd name="connsiteY1734" fmla="*/ 3912762 h 6858002"/>
              <a:gd name="connsiteX1735" fmla="*/ 2386518 w 5958720"/>
              <a:gd name="connsiteY1735" fmla="*/ 3891565 h 6858002"/>
              <a:gd name="connsiteX1736" fmla="*/ 4654049 w 5958720"/>
              <a:gd name="connsiteY1736" fmla="*/ 3870838 h 6858002"/>
              <a:gd name="connsiteX1737" fmla="*/ 4671570 w 5958720"/>
              <a:gd name="connsiteY1737" fmla="*/ 3889610 h 6858002"/>
              <a:gd name="connsiteX1738" fmla="*/ 4650921 w 5958720"/>
              <a:gd name="connsiteY1738" fmla="*/ 3969704 h 6858002"/>
              <a:gd name="connsiteX1739" fmla="*/ 4570199 w 5958720"/>
              <a:gd name="connsiteY1739" fmla="*/ 3963447 h 6858002"/>
              <a:gd name="connsiteX1740" fmla="*/ 4573954 w 5958720"/>
              <a:gd name="connsiteY1740" fmla="*/ 3887732 h 6858002"/>
              <a:gd name="connsiteX1741" fmla="*/ 4654049 w 5958720"/>
              <a:gd name="connsiteY1741" fmla="*/ 3870838 h 6858002"/>
              <a:gd name="connsiteX1742" fmla="*/ 2165084 w 5958720"/>
              <a:gd name="connsiteY1742" fmla="*/ 3869899 h 6858002"/>
              <a:gd name="connsiteX1743" fmla="*/ 2209903 w 5958720"/>
              <a:gd name="connsiteY1743" fmla="*/ 3890235 h 6858002"/>
              <a:gd name="connsiteX1744" fmla="*/ 2211154 w 5958720"/>
              <a:gd name="connsiteY1744" fmla="*/ 3985974 h 6858002"/>
              <a:gd name="connsiteX1745" fmla="*/ 2115416 w 5958720"/>
              <a:gd name="connsiteY1745" fmla="*/ 3984722 h 6858002"/>
              <a:gd name="connsiteX1746" fmla="*/ 2119796 w 5958720"/>
              <a:gd name="connsiteY1746" fmla="*/ 3888984 h 6858002"/>
              <a:gd name="connsiteX1747" fmla="*/ 2165084 w 5958720"/>
              <a:gd name="connsiteY1747" fmla="*/ 3869899 h 6858002"/>
              <a:gd name="connsiteX1748" fmla="*/ 1943806 w 5958720"/>
              <a:gd name="connsiteY1748" fmla="*/ 3848545 h 6858002"/>
              <a:gd name="connsiteX1749" fmla="*/ 1991518 w 5958720"/>
              <a:gd name="connsiteY1749" fmla="*/ 3872088 h 6858002"/>
              <a:gd name="connsiteX1750" fmla="*/ 1988391 w 5958720"/>
              <a:gd name="connsiteY1750" fmla="*/ 3962822 h 6858002"/>
              <a:gd name="connsiteX1751" fmla="*/ 1892026 w 5958720"/>
              <a:gd name="connsiteY1751" fmla="*/ 3960318 h 6858002"/>
              <a:gd name="connsiteX1752" fmla="*/ 1895154 w 5958720"/>
              <a:gd name="connsiteY1752" fmla="*/ 3869586 h 6858002"/>
              <a:gd name="connsiteX1753" fmla="*/ 1943806 w 5958720"/>
              <a:gd name="connsiteY1753" fmla="*/ 3848545 h 6858002"/>
              <a:gd name="connsiteX1754" fmla="*/ 4399685 w 5958720"/>
              <a:gd name="connsiteY1754" fmla="*/ 3843930 h 6858002"/>
              <a:gd name="connsiteX1755" fmla="*/ 4435665 w 5958720"/>
              <a:gd name="connsiteY1755" fmla="*/ 3867708 h 6858002"/>
              <a:gd name="connsiteX1756" fmla="*/ 4448180 w 5958720"/>
              <a:gd name="connsiteY1756" fmla="*/ 3969704 h 6858002"/>
              <a:gd name="connsiteX1757" fmla="*/ 4348061 w 5958720"/>
              <a:gd name="connsiteY1757" fmla="*/ 3945301 h 6858002"/>
              <a:gd name="connsiteX1758" fmla="*/ 4354318 w 5958720"/>
              <a:gd name="connsiteY1758" fmla="*/ 3857696 h 6858002"/>
              <a:gd name="connsiteX1759" fmla="*/ 4399685 w 5958720"/>
              <a:gd name="connsiteY1759" fmla="*/ 3843930 h 6858002"/>
              <a:gd name="connsiteX1760" fmla="*/ 1123615 w 5958720"/>
              <a:gd name="connsiteY1760" fmla="*/ 3842054 h 6858002"/>
              <a:gd name="connsiteX1761" fmla="*/ 1110475 w 5958720"/>
              <a:gd name="connsiteY1761" fmla="*/ 3881475 h 6858002"/>
              <a:gd name="connsiteX1762" fmla="*/ 1071053 w 5958720"/>
              <a:gd name="connsiteY1762" fmla="*/ 3897119 h 6858002"/>
              <a:gd name="connsiteX1763" fmla="*/ 1084193 w 5958720"/>
              <a:gd name="connsiteY1763" fmla="*/ 3856446 h 6858002"/>
              <a:gd name="connsiteX1764" fmla="*/ 1123615 w 5958720"/>
              <a:gd name="connsiteY1764" fmla="*/ 3842054 h 6858002"/>
              <a:gd name="connsiteX1765" fmla="*/ 1720182 w 5958720"/>
              <a:gd name="connsiteY1765" fmla="*/ 3827192 h 6858002"/>
              <a:gd name="connsiteX1766" fmla="*/ 1767503 w 5958720"/>
              <a:gd name="connsiteY1766" fmla="*/ 3849562 h 6858002"/>
              <a:gd name="connsiteX1767" fmla="*/ 1770631 w 5958720"/>
              <a:gd name="connsiteY1767" fmla="*/ 3934663 h 6858002"/>
              <a:gd name="connsiteX1768" fmla="*/ 1671764 w 5958720"/>
              <a:gd name="connsiteY1768" fmla="*/ 3938418 h 6858002"/>
              <a:gd name="connsiteX1769" fmla="*/ 1672391 w 5958720"/>
              <a:gd name="connsiteY1769" fmla="*/ 3848936 h 6858002"/>
              <a:gd name="connsiteX1770" fmla="*/ 1720182 w 5958720"/>
              <a:gd name="connsiteY1770" fmla="*/ 3827192 h 6858002"/>
              <a:gd name="connsiteX1771" fmla="*/ 1339495 w 5958720"/>
              <a:gd name="connsiteY1771" fmla="*/ 3823907 h 6858002"/>
              <a:gd name="connsiteX1772" fmla="*/ 1332613 w 5958720"/>
              <a:gd name="connsiteY1772" fmla="*/ 3902124 h 6858002"/>
              <a:gd name="connsiteX1773" fmla="*/ 1231243 w 5958720"/>
              <a:gd name="connsiteY1773" fmla="*/ 3898370 h 6858002"/>
              <a:gd name="connsiteX1774" fmla="*/ 1234371 w 5958720"/>
              <a:gd name="connsiteY1774" fmla="*/ 3832041 h 6858002"/>
              <a:gd name="connsiteX1775" fmla="*/ 1339495 w 5958720"/>
              <a:gd name="connsiteY1775" fmla="*/ 3823907 h 6858002"/>
              <a:gd name="connsiteX1776" fmla="*/ 4170038 w 5958720"/>
              <a:gd name="connsiteY1776" fmla="*/ 3819918 h 6858002"/>
              <a:gd name="connsiteX1777" fmla="*/ 4214153 w 5958720"/>
              <a:gd name="connsiteY1777" fmla="*/ 3842054 h 6858002"/>
              <a:gd name="connsiteX1778" fmla="*/ 4227919 w 5958720"/>
              <a:gd name="connsiteY1778" fmla="*/ 3912762 h 6858002"/>
              <a:gd name="connsiteX1779" fmla="*/ 4127174 w 5958720"/>
              <a:gd name="connsiteY1779" fmla="*/ 3924026 h 6858002"/>
              <a:gd name="connsiteX1780" fmla="*/ 4127800 w 5958720"/>
              <a:gd name="connsiteY1780" fmla="*/ 3841427 h 6858002"/>
              <a:gd name="connsiteX1781" fmla="*/ 4170038 w 5958720"/>
              <a:gd name="connsiteY1781" fmla="*/ 3819918 h 6858002"/>
              <a:gd name="connsiteX1782" fmla="*/ 1496088 w 5958720"/>
              <a:gd name="connsiteY1782" fmla="*/ 3806308 h 6858002"/>
              <a:gd name="connsiteX1783" fmla="*/ 1542236 w 5958720"/>
              <a:gd name="connsiteY1783" fmla="*/ 3823907 h 6858002"/>
              <a:gd name="connsiteX1784" fmla="*/ 1547243 w 5958720"/>
              <a:gd name="connsiteY1784" fmla="*/ 3914014 h 6858002"/>
              <a:gd name="connsiteX1785" fmla="*/ 1452756 w 5958720"/>
              <a:gd name="connsiteY1785" fmla="*/ 3916516 h 6858002"/>
              <a:gd name="connsiteX1786" fmla="*/ 1452756 w 5958720"/>
              <a:gd name="connsiteY1786" fmla="*/ 3827662 h 6858002"/>
              <a:gd name="connsiteX1787" fmla="*/ 1496088 w 5958720"/>
              <a:gd name="connsiteY1787" fmla="*/ 3806308 h 6858002"/>
              <a:gd name="connsiteX1788" fmla="*/ 3944302 w 5958720"/>
              <a:gd name="connsiteY1788" fmla="*/ 3796452 h 6858002"/>
              <a:gd name="connsiteX1789" fmla="*/ 3992640 w 5958720"/>
              <a:gd name="connsiteY1789" fmla="*/ 3815147 h 6858002"/>
              <a:gd name="connsiteX1790" fmla="*/ 3992015 w 5958720"/>
              <a:gd name="connsiteY1790" fmla="*/ 3905254 h 6858002"/>
              <a:gd name="connsiteX1791" fmla="*/ 3904410 w 5958720"/>
              <a:gd name="connsiteY1791" fmla="*/ 3901499 h 6858002"/>
              <a:gd name="connsiteX1792" fmla="*/ 3904410 w 5958720"/>
              <a:gd name="connsiteY1792" fmla="*/ 3819527 h 6858002"/>
              <a:gd name="connsiteX1793" fmla="*/ 3944302 w 5958720"/>
              <a:gd name="connsiteY1793" fmla="*/ 3796452 h 6858002"/>
              <a:gd name="connsiteX1794" fmla="*/ 3738824 w 5958720"/>
              <a:gd name="connsiteY1794" fmla="*/ 3785424 h 6858002"/>
              <a:gd name="connsiteX1795" fmla="*/ 3784269 w 5958720"/>
              <a:gd name="connsiteY1795" fmla="*/ 3805760 h 6858002"/>
              <a:gd name="connsiteX1796" fmla="*/ 3781765 w 5958720"/>
              <a:gd name="connsiteY1796" fmla="*/ 3895242 h 6858002"/>
              <a:gd name="connsiteX1797" fmla="*/ 3692910 w 5958720"/>
              <a:gd name="connsiteY1797" fmla="*/ 3893364 h 6858002"/>
              <a:gd name="connsiteX1798" fmla="*/ 3694787 w 5958720"/>
              <a:gd name="connsiteY1798" fmla="*/ 3804508 h 6858002"/>
              <a:gd name="connsiteX1799" fmla="*/ 3738824 w 5958720"/>
              <a:gd name="connsiteY1799" fmla="*/ 3785424 h 6858002"/>
              <a:gd name="connsiteX1800" fmla="*/ 3507691 w 5958720"/>
              <a:gd name="connsiteY1800" fmla="*/ 3772675 h 6858002"/>
              <a:gd name="connsiteX1801" fmla="*/ 3551492 w 5958720"/>
              <a:gd name="connsiteY1801" fmla="*/ 3794498 h 6858002"/>
              <a:gd name="connsiteX1802" fmla="*/ 3551492 w 5958720"/>
              <a:gd name="connsiteY1802" fmla="*/ 3883978 h 6858002"/>
              <a:gd name="connsiteX1803" fmla="*/ 3461385 w 5958720"/>
              <a:gd name="connsiteY1803" fmla="*/ 3885230 h 6858002"/>
              <a:gd name="connsiteX1804" fmla="*/ 3462012 w 5958720"/>
              <a:gd name="connsiteY1804" fmla="*/ 3790743 h 6858002"/>
              <a:gd name="connsiteX1805" fmla="*/ 3507691 w 5958720"/>
              <a:gd name="connsiteY1805" fmla="*/ 3772675 h 6858002"/>
              <a:gd name="connsiteX1806" fmla="*/ 842032 w 5958720"/>
              <a:gd name="connsiteY1806" fmla="*/ 3754997 h 6858002"/>
              <a:gd name="connsiteX1807" fmla="*/ 888962 w 5958720"/>
              <a:gd name="connsiteY1807" fmla="*/ 3773221 h 6858002"/>
              <a:gd name="connsiteX1808" fmla="*/ 883957 w 5958720"/>
              <a:gd name="connsiteY1808" fmla="*/ 3861451 h 6858002"/>
              <a:gd name="connsiteX1809" fmla="*/ 783213 w 5958720"/>
              <a:gd name="connsiteY1809" fmla="*/ 3876470 h 6858002"/>
              <a:gd name="connsiteX1810" fmla="*/ 800733 w 5958720"/>
              <a:gd name="connsiteY1810" fmla="*/ 3775724 h 6858002"/>
              <a:gd name="connsiteX1811" fmla="*/ 842032 w 5958720"/>
              <a:gd name="connsiteY1811" fmla="*/ 3754997 h 6858002"/>
              <a:gd name="connsiteX1812" fmla="*/ 3280624 w 5958720"/>
              <a:gd name="connsiteY1812" fmla="*/ 3750304 h 6858002"/>
              <a:gd name="connsiteX1813" fmla="*/ 3329980 w 5958720"/>
              <a:gd name="connsiteY1813" fmla="*/ 3770719 h 6858002"/>
              <a:gd name="connsiteX1814" fmla="*/ 3330606 w 5958720"/>
              <a:gd name="connsiteY1814" fmla="*/ 3860825 h 6858002"/>
              <a:gd name="connsiteX1815" fmla="*/ 3240499 w 5958720"/>
              <a:gd name="connsiteY1815" fmla="*/ 3865831 h 6858002"/>
              <a:gd name="connsiteX1816" fmla="*/ 3233615 w 5958720"/>
              <a:gd name="connsiteY1816" fmla="*/ 3774473 h 6858002"/>
              <a:gd name="connsiteX1817" fmla="*/ 3280624 w 5958720"/>
              <a:gd name="connsiteY1817" fmla="*/ 3750304 h 6858002"/>
              <a:gd name="connsiteX1818" fmla="*/ 614653 w 5958720"/>
              <a:gd name="connsiteY1818" fmla="*/ 3744125 h 6858002"/>
              <a:gd name="connsiteX1819" fmla="*/ 653058 w 5958720"/>
              <a:gd name="connsiteY1819" fmla="*/ 3765713 h 6858002"/>
              <a:gd name="connsiteX1820" fmla="*/ 669952 w 5958720"/>
              <a:gd name="connsiteY1820" fmla="*/ 3867708 h 6858002"/>
              <a:gd name="connsiteX1821" fmla="*/ 569208 w 5958720"/>
              <a:gd name="connsiteY1821" fmla="*/ 3843931 h 6858002"/>
              <a:gd name="connsiteX1822" fmla="*/ 571085 w 5958720"/>
              <a:gd name="connsiteY1822" fmla="*/ 3761959 h 6858002"/>
              <a:gd name="connsiteX1823" fmla="*/ 614653 w 5958720"/>
              <a:gd name="connsiteY1823" fmla="*/ 3744125 h 6858002"/>
              <a:gd name="connsiteX1824" fmla="*/ 388653 w 5958720"/>
              <a:gd name="connsiteY1824" fmla="*/ 3729673 h 6858002"/>
              <a:gd name="connsiteX1825" fmla="*/ 434674 w 5958720"/>
              <a:gd name="connsiteY1825" fmla="*/ 3751321 h 6858002"/>
              <a:gd name="connsiteX1826" fmla="*/ 433422 w 5958720"/>
              <a:gd name="connsiteY1826" fmla="*/ 3780731 h 6858002"/>
              <a:gd name="connsiteX1827" fmla="*/ 386491 w 5958720"/>
              <a:gd name="connsiteY1827" fmla="*/ 3835796 h 6858002"/>
              <a:gd name="connsiteX1828" fmla="*/ 372726 w 5958720"/>
              <a:gd name="connsiteY1828" fmla="*/ 3835796 h 6858002"/>
              <a:gd name="connsiteX1829" fmla="*/ 335181 w 5958720"/>
              <a:gd name="connsiteY1829" fmla="*/ 3785736 h 6858002"/>
              <a:gd name="connsiteX1830" fmla="*/ 375854 w 5958720"/>
              <a:gd name="connsiteY1830" fmla="*/ 3730671 h 6858002"/>
              <a:gd name="connsiteX1831" fmla="*/ 388653 w 5958720"/>
              <a:gd name="connsiteY1831" fmla="*/ 3729673 h 6858002"/>
              <a:gd name="connsiteX1832" fmla="*/ 3062006 w 5958720"/>
              <a:gd name="connsiteY1832" fmla="*/ 3727151 h 6858002"/>
              <a:gd name="connsiteX1833" fmla="*/ 3109094 w 5958720"/>
              <a:gd name="connsiteY1833" fmla="*/ 3750069 h 6858002"/>
              <a:gd name="connsiteX1834" fmla="*/ 3112222 w 5958720"/>
              <a:gd name="connsiteY1834" fmla="*/ 3835796 h 6858002"/>
              <a:gd name="connsiteX1835" fmla="*/ 3012729 w 5958720"/>
              <a:gd name="connsiteY1835" fmla="*/ 3838924 h 6858002"/>
              <a:gd name="connsiteX1836" fmla="*/ 3013980 w 5958720"/>
              <a:gd name="connsiteY1836" fmla="*/ 3748817 h 6858002"/>
              <a:gd name="connsiteX1837" fmla="*/ 3062006 w 5958720"/>
              <a:gd name="connsiteY1837" fmla="*/ 3727151 h 6858002"/>
              <a:gd name="connsiteX1838" fmla="*/ 5309200 w 5958720"/>
              <a:gd name="connsiteY1838" fmla="*/ 3717531 h 6858002"/>
              <a:gd name="connsiteX1839" fmla="*/ 5297937 w 5958720"/>
              <a:gd name="connsiteY1839" fmla="*/ 3765713 h 6858002"/>
              <a:gd name="connsiteX1840" fmla="*/ 5247878 w 5958720"/>
              <a:gd name="connsiteY1840" fmla="*/ 3782608 h 6858002"/>
              <a:gd name="connsiteX1841" fmla="*/ 5255386 w 5958720"/>
              <a:gd name="connsiteY1841" fmla="*/ 3728794 h 6858002"/>
              <a:gd name="connsiteX1842" fmla="*/ 5309200 w 5958720"/>
              <a:gd name="connsiteY1842" fmla="*/ 3717531 h 6858002"/>
              <a:gd name="connsiteX1843" fmla="*/ 2840259 w 5958720"/>
              <a:gd name="connsiteY1843" fmla="*/ 3704547 h 6858002"/>
              <a:gd name="connsiteX1844" fmla="*/ 2885077 w 5958720"/>
              <a:gd name="connsiteY1844" fmla="*/ 3725040 h 6858002"/>
              <a:gd name="connsiteX1845" fmla="*/ 2880072 w 5958720"/>
              <a:gd name="connsiteY1845" fmla="*/ 3824532 h 6858002"/>
              <a:gd name="connsiteX1846" fmla="*/ 2794345 w 5958720"/>
              <a:gd name="connsiteY1846" fmla="*/ 3819527 h 6858002"/>
              <a:gd name="connsiteX1847" fmla="*/ 2794971 w 5958720"/>
              <a:gd name="connsiteY1847" fmla="*/ 3724413 h 6858002"/>
              <a:gd name="connsiteX1848" fmla="*/ 2840259 w 5958720"/>
              <a:gd name="connsiteY1848" fmla="*/ 3704547 h 6858002"/>
              <a:gd name="connsiteX1849" fmla="*/ 147459 w 5958720"/>
              <a:gd name="connsiteY1849" fmla="*/ 3704391 h 6858002"/>
              <a:gd name="connsiteX1850" fmla="*/ 205027 w 5958720"/>
              <a:gd name="connsiteY1850" fmla="*/ 3725040 h 6858002"/>
              <a:gd name="connsiteX1851" fmla="*/ 210032 w 5958720"/>
              <a:gd name="connsiteY1851" fmla="*/ 3794498 h 6858002"/>
              <a:gd name="connsiteX1852" fmla="*/ 171863 w 5958720"/>
              <a:gd name="connsiteY1852" fmla="*/ 3786363 h 6858002"/>
              <a:gd name="connsiteX1853" fmla="*/ 134317 w 5958720"/>
              <a:gd name="connsiteY1853" fmla="*/ 3718783 h 6858002"/>
              <a:gd name="connsiteX1854" fmla="*/ 2616713 w 5958720"/>
              <a:gd name="connsiteY1854" fmla="*/ 3682880 h 6858002"/>
              <a:gd name="connsiteX1855" fmla="*/ 2662314 w 5958720"/>
              <a:gd name="connsiteY1855" fmla="*/ 3701261 h 6858002"/>
              <a:gd name="connsiteX1856" fmla="*/ 2664191 w 5958720"/>
              <a:gd name="connsiteY1856" fmla="*/ 3797625 h 6858002"/>
              <a:gd name="connsiteX1857" fmla="*/ 2573459 w 5958720"/>
              <a:gd name="connsiteY1857" fmla="*/ 3798877 h 6858002"/>
              <a:gd name="connsiteX1858" fmla="*/ 2571581 w 5958720"/>
              <a:gd name="connsiteY1858" fmla="*/ 3702513 h 6858002"/>
              <a:gd name="connsiteX1859" fmla="*/ 2616713 w 5958720"/>
              <a:gd name="connsiteY1859" fmla="*/ 3682880 h 6858002"/>
              <a:gd name="connsiteX1860" fmla="*/ 2409358 w 5958720"/>
              <a:gd name="connsiteY1860" fmla="*/ 3672321 h 6858002"/>
              <a:gd name="connsiteX1861" fmla="*/ 2456445 w 5958720"/>
              <a:gd name="connsiteY1861" fmla="*/ 3695629 h 6858002"/>
              <a:gd name="connsiteX1862" fmla="*/ 2458323 w 5958720"/>
              <a:gd name="connsiteY1862" fmla="*/ 3781356 h 6858002"/>
              <a:gd name="connsiteX1863" fmla="*/ 2358204 w 5958720"/>
              <a:gd name="connsiteY1863" fmla="*/ 3782608 h 6858002"/>
              <a:gd name="connsiteX1864" fmla="*/ 2361332 w 5958720"/>
              <a:gd name="connsiteY1864" fmla="*/ 3693126 h 6858002"/>
              <a:gd name="connsiteX1865" fmla="*/ 2409358 w 5958720"/>
              <a:gd name="connsiteY1865" fmla="*/ 3672321 h 6858002"/>
              <a:gd name="connsiteX1866" fmla="*/ 4876813 w 5958720"/>
              <a:gd name="connsiteY1866" fmla="*/ 3669349 h 6858002"/>
              <a:gd name="connsiteX1867" fmla="*/ 4903720 w 5958720"/>
              <a:gd name="connsiteY1867" fmla="*/ 3678734 h 6858002"/>
              <a:gd name="connsiteX1868" fmla="*/ 4886198 w 5958720"/>
              <a:gd name="connsiteY1868" fmla="*/ 3738180 h 6858002"/>
              <a:gd name="connsiteX1869" fmla="*/ 4814238 w 5958720"/>
              <a:gd name="connsiteY1869" fmla="*/ 3761332 h 6858002"/>
              <a:gd name="connsiteX1870" fmla="*/ 4819244 w 5958720"/>
              <a:gd name="connsiteY1870" fmla="*/ 3691876 h 6858002"/>
              <a:gd name="connsiteX1871" fmla="*/ 4876813 w 5958720"/>
              <a:gd name="connsiteY1871" fmla="*/ 3669349 h 6858002"/>
              <a:gd name="connsiteX1872" fmla="*/ 4634025 w 5958720"/>
              <a:gd name="connsiteY1872" fmla="*/ 3656286 h 6858002"/>
              <a:gd name="connsiteX1873" fmla="*/ 4670318 w 5958720"/>
              <a:gd name="connsiteY1873" fmla="*/ 3663717 h 6858002"/>
              <a:gd name="connsiteX1874" fmla="*/ 4697851 w 5958720"/>
              <a:gd name="connsiteY1874" fmla="*/ 3760081 h 6858002"/>
              <a:gd name="connsiteX1875" fmla="*/ 4600235 w 5958720"/>
              <a:gd name="connsiteY1875" fmla="*/ 3748192 h 6858002"/>
              <a:gd name="connsiteX1876" fmla="*/ 4595855 w 5958720"/>
              <a:gd name="connsiteY1876" fmla="*/ 3668097 h 6858002"/>
              <a:gd name="connsiteX1877" fmla="*/ 4634025 w 5958720"/>
              <a:gd name="connsiteY1877" fmla="*/ 3656286 h 6858002"/>
              <a:gd name="connsiteX1878" fmla="*/ 2189801 w 5958720"/>
              <a:gd name="connsiteY1878" fmla="*/ 3649950 h 6858002"/>
              <a:gd name="connsiteX1879" fmla="*/ 2236183 w 5958720"/>
              <a:gd name="connsiteY1879" fmla="*/ 3673729 h 6858002"/>
              <a:gd name="connsiteX1880" fmla="*/ 2231803 w 5958720"/>
              <a:gd name="connsiteY1880" fmla="*/ 3763836 h 6858002"/>
              <a:gd name="connsiteX1881" fmla="*/ 2141696 w 5958720"/>
              <a:gd name="connsiteY1881" fmla="*/ 3764461 h 6858002"/>
              <a:gd name="connsiteX1882" fmla="*/ 2141071 w 5958720"/>
              <a:gd name="connsiteY1882" fmla="*/ 3669349 h 6858002"/>
              <a:gd name="connsiteX1883" fmla="*/ 2189801 w 5958720"/>
              <a:gd name="connsiteY1883" fmla="*/ 3649950 h 6858002"/>
              <a:gd name="connsiteX1884" fmla="*/ 1963595 w 5958720"/>
              <a:gd name="connsiteY1884" fmla="*/ 3627737 h 6858002"/>
              <a:gd name="connsiteX1885" fmla="*/ 2008413 w 5958720"/>
              <a:gd name="connsiteY1885" fmla="*/ 3648073 h 6858002"/>
              <a:gd name="connsiteX1886" fmla="*/ 2013420 w 5958720"/>
              <a:gd name="connsiteY1886" fmla="*/ 3738180 h 6858002"/>
              <a:gd name="connsiteX1887" fmla="*/ 1922061 w 5958720"/>
              <a:gd name="connsiteY1887" fmla="*/ 3744437 h 6858002"/>
              <a:gd name="connsiteX1888" fmla="*/ 1918306 w 5958720"/>
              <a:gd name="connsiteY1888" fmla="*/ 3648700 h 6858002"/>
              <a:gd name="connsiteX1889" fmla="*/ 1963595 w 5958720"/>
              <a:gd name="connsiteY1889" fmla="*/ 3627737 h 6858002"/>
              <a:gd name="connsiteX1890" fmla="*/ 4410713 w 5958720"/>
              <a:gd name="connsiteY1890" fmla="*/ 3622652 h 6858002"/>
              <a:gd name="connsiteX1891" fmla="*/ 4453812 w 5958720"/>
              <a:gd name="connsiteY1891" fmla="*/ 3640565 h 6858002"/>
              <a:gd name="connsiteX1892" fmla="*/ 4455063 w 5958720"/>
              <a:gd name="connsiteY1892" fmla="*/ 3721911 h 6858002"/>
              <a:gd name="connsiteX1893" fmla="*/ 4354318 w 5958720"/>
              <a:gd name="connsiteY1893" fmla="*/ 3745689 h 6858002"/>
              <a:gd name="connsiteX1894" fmla="*/ 4371840 w 5958720"/>
              <a:gd name="connsiteY1894" fmla="*/ 3643693 h 6858002"/>
              <a:gd name="connsiteX1895" fmla="*/ 4410713 w 5958720"/>
              <a:gd name="connsiteY1895" fmla="*/ 3622652 h 6858002"/>
              <a:gd name="connsiteX1896" fmla="*/ 1748105 w 5958720"/>
              <a:gd name="connsiteY1896" fmla="*/ 3606852 h 6858002"/>
              <a:gd name="connsiteX1897" fmla="*/ 1790655 w 5958720"/>
              <a:gd name="connsiteY1897" fmla="*/ 3630553 h 6858002"/>
              <a:gd name="connsiteX1898" fmla="*/ 1786275 w 5958720"/>
              <a:gd name="connsiteY1898" fmla="*/ 3720660 h 6858002"/>
              <a:gd name="connsiteX1899" fmla="*/ 1696794 w 5958720"/>
              <a:gd name="connsiteY1899" fmla="*/ 3717531 h 6858002"/>
              <a:gd name="connsiteX1900" fmla="*/ 1701801 w 5958720"/>
              <a:gd name="connsiteY1900" fmla="*/ 3623043 h 6858002"/>
              <a:gd name="connsiteX1901" fmla="*/ 1748105 w 5958720"/>
              <a:gd name="connsiteY1901" fmla="*/ 3606852 h 6858002"/>
              <a:gd name="connsiteX1902" fmla="*/ 4193112 w 5958720"/>
              <a:gd name="connsiteY1902" fmla="*/ 3599265 h 6858002"/>
              <a:gd name="connsiteX1903" fmla="*/ 4232299 w 5958720"/>
              <a:gd name="connsiteY1903" fmla="*/ 3618038 h 6858002"/>
              <a:gd name="connsiteX1904" fmla="*/ 4256702 w 5958720"/>
              <a:gd name="connsiteY1904" fmla="*/ 3718156 h 6858002"/>
              <a:gd name="connsiteX1905" fmla="*/ 4154082 w 5958720"/>
              <a:gd name="connsiteY1905" fmla="*/ 3706268 h 6858002"/>
              <a:gd name="connsiteX1906" fmla="*/ 4149700 w 5958720"/>
              <a:gd name="connsiteY1906" fmla="*/ 3618038 h 6858002"/>
              <a:gd name="connsiteX1907" fmla="*/ 4193112 w 5958720"/>
              <a:gd name="connsiteY1907" fmla="*/ 3599265 h 6858002"/>
              <a:gd name="connsiteX1908" fmla="*/ 3990763 w 5958720"/>
              <a:gd name="connsiteY1908" fmla="*/ 3593634 h 6858002"/>
              <a:gd name="connsiteX1909" fmla="*/ 3998272 w 5958720"/>
              <a:gd name="connsiteY1909" fmla="*/ 3695004 h 6858002"/>
              <a:gd name="connsiteX1910" fmla="*/ 3915675 w 5958720"/>
              <a:gd name="connsiteY1910" fmla="*/ 3690624 h 6858002"/>
              <a:gd name="connsiteX1911" fmla="*/ 3919428 w 5958720"/>
              <a:gd name="connsiteY1911" fmla="*/ 3604272 h 6858002"/>
              <a:gd name="connsiteX1912" fmla="*/ 3990763 w 5958720"/>
              <a:gd name="connsiteY1912" fmla="*/ 3593634 h 6858002"/>
              <a:gd name="connsiteX1913" fmla="*/ 3749148 w 5958720"/>
              <a:gd name="connsiteY1913" fmla="*/ 3586124 h 6858002"/>
              <a:gd name="connsiteX1914" fmla="*/ 3789899 w 5958720"/>
              <a:gd name="connsiteY1914" fmla="*/ 3595511 h 6858002"/>
              <a:gd name="connsiteX1915" fmla="*/ 3794279 w 5958720"/>
              <a:gd name="connsiteY1915" fmla="*/ 3683741 h 6858002"/>
              <a:gd name="connsiteX1916" fmla="*/ 3704173 w 5958720"/>
              <a:gd name="connsiteY1916" fmla="*/ 3682489 h 6858002"/>
              <a:gd name="connsiteX1917" fmla="*/ 3707927 w 5958720"/>
              <a:gd name="connsiteY1917" fmla="*/ 3595511 h 6858002"/>
              <a:gd name="connsiteX1918" fmla="*/ 3749148 w 5958720"/>
              <a:gd name="connsiteY1918" fmla="*/ 3586124 h 6858002"/>
              <a:gd name="connsiteX1919" fmla="*/ 1519240 w 5958720"/>
              <a:gd name="connsiteY1919" fmla="*/ 3585264 h 6858002"/>
              <a:gd name="connsiteX1920" fmla="*/ 1564137 w 5958720"/>
              <a:gd name="connsiteY1920" fmla="*/ 3604897 h 6858002"/>
              <a:gd name="connsiteX1921" fmla="*/ 1567265 w 5958720"/>
              <a:gd name="connsiteY1921" fmla="*/ 3695004 h 6858002"/>
              <a:gd name="connsiteX1922" fmla="*/ 1477160 w 5958720"/>
              <a:gd name="connsiteY1922" fmla="*/ 3696256 h 6858002"/>
              <a:gd name="connsiteX1923" fmla="*/ 1475282 w 5958720"/>
              <a:gd name="connsiteY1923" fmla="*/ 3607399 h 6858002"/>
              <a:gd name="connsiteX1924" fmla="*/ 1519240 w 5958720"/>
              <a:gd name="connsiteY1924" fmla="*/ 3585264 h 6858002"/>
              <a:gd name="connsiteX1925" fmla="*/ 1039140 w 5958720"/>
              <a:gd name="connsiteY1925" fmla="*/ 3579868 h 6858002"/>
              <a:gd name="connsiteX1926" fmla="*/ 1122364 w 5958720"/>
              <a:gd name="connsiteY1926" fmla="*/ 3586125 h 6858002"/>
              <a:gd name="connsiteX1927" fmla="*/ 1114855 w 5958720"/>
              <a:gd name="connsiteY1927" fmla="*/ 3613657 h 6858002"/>
              <a:gd name="connsiteX1928" fmla="*/ 1012858 w 5958720"/>
              <a:gd name="connsiteY1928" fmla="*/ 3622418 h 6858002"/>
              <a:gd name="connsiteX1929" fmla="*/ 1039140 w 5958720"/>
              <a:gd name="connsiteY1929" fmla="*/ 3579868 h 6858002"/>
              <a:gd name="connsiteX1930" fmla="*/ 836322 w 5958720"/>
              <a:gd name="connsiteY1930" fmla="*/ 3578225 h 6858002"/>
              <a:gd name="connsiteX1931" fmla="*/ 856423 w 5958720"/>
              <a:gd name="connsiteY1931" fmla="*/ 3587377 h 6858002"/>
              <a:gd name="connsiteX1932" fmla="*/ 896472 w 5958720"/>
              <a:gd name="connsiteY1932" fmla="*/ 3673729 h 6858002"/>
              <a:gd name="connsiteX1933" fmla="*/ 811370 w 5958720"/>
              <a:gd name="connsiteY1933" fmla="*/ 3644945 h 6858002"/>
              <a:gd name="connsiteX1934" fmla="*/ 813874 w 5958720"/>
              <a:gd name="connsiteY1934" fmla="*/ 3579868 h 6858002"/>
              <a:gd name="connsiteX1935" fmla="*/ 836322 w 5958720"/>
              <a:gd name="connsiteY1935" fmla="*/ 3578225 h 6858002"/>
              <a:gd name="connsiteX1936" fmla="*/ 3527714 w 5958720"/>
              <a:gd name="connsiteY1936" fmla="*/ 3551396 h 6858002"/>
              <a:gd name="connsiteX1937" fmla="*/ 3572142 w 5958720"/>
              <a:gd name="connsiteY1937" fmla="*/ 3572358 h 6858002"/>
              <a:gd name="connsiteX1938" fmla="*/ 3577147 w 5958720"/>
              <a:gd name="connsiteY1938" fmla="*/ 3658710 h 6858002"/>
              <a:gd name="connsiteX1939" fmla="*/ 3482661 w 5958720"/>
              <a:gd name="connsiteY1939" fmla="*/ 3661214 h 6858002"/>
              <a:gd name="connsiteX1940" fmla="*/ 3483287 w 5958720"/>
              <a:gd name="connsiteY1940" fmla="*/ 3571733 h 6858002"/>
              <a:gd name="connsiteX1941" fmla="*/ 3527714 w 5958720"/>
              <a:gd name="connsiteY1941" fmla="*/ 3551396 h 6858002"/>
              <a:gd name="connsiteX1942" fmla="*/ 611534 w 5958720"/>
              <a:gd name="connsiteY1942" fmla="*/ 3544484 h 6858002"/>
              <a:gd name="connsiteX1943" fmla="*/ 681842 w 5958720"/>
              <a:gd name="connsiteY1943" fmla="*/ 3567978 h 6858002"/>
              <a:gd name="connsiteX1944" fmla="*/ 687474 w 5958720"/>
              <a:gd name="connsiteY1944" fmla="*/ 3640565 h 6858002"/>
              <a:gd name="connsiteX1945" fmla="*/ 594864 w 5958720"/>
              <a:gd name="connsiteY1945" fmla="*/ 3623669 h 6858002"/>
              <a:gd name="connsiteX1946" fmla="*/ 588607 w 5958720"/>
              <a:gd name="connsiteY1946" fmla="*/ 3558593 h 6858002"/>
              <a:gd name="connsiteX1947" fmla="*/ 611534 w 5958720"/>
              <a:gd name="connsiteY1947" fmla="*/ 3544484 h 6858002"/>
              <a:gd name="connsiteX1948" fmla="*/ 3301977 w 5958720"/>
              <a:gd name="connsiteY1948" fmla="*/ 3528400 h 6858002"/>
              <a:gd name="connsiteX1949" fmla="*/ 3348126 w 5958720"/>
              <a:gd name="connsiteY1949" fmla="*/ 3547329 h 6858002"/>
              <a:gd name="connsiteX1950" fmla="*/ 3353758 w 5958720"/>
              <a:gd name="connsiteY1950" fmla="*/ 3636810 h 6858002"/>
              <a:gd name="connsiteX1951" fmla="*/ 3263026 w 5958720"/>
              <a:gd name="connsiteY1951" fmla="*/ 3641190 h 6858002"/>
              <a:gd name="connsiteX1952" fmla="*/ 3258645 w 5958720"/>
              <a:gd name="connsiteY1952" fmla="*/ 3551709 h 6858002"/>
              <a:gd name="connsiteX1953" fmla="*/ 3301977 w 5958720"/>
              <a:gd name="connsiteY1953" fmla="*/ 3528400 h 6858002"/>
              <a:gd name="connsiteX1954" fmla="*/ 3083672 w 5958720"/>
              <a:gd name="connsiteY1954" fmla="*/ 3506891 h 6858002"/>
              <a:gd name="connsiteX1955" fmla="*/ 3129116 w 5958720"/>
              <a:gd name="connsiteY1955" fmla="*/ 3526054 h 6858002"/>
              <a:gd name="connsiteX1956" fmla="*/ 3130368 w 5958720"/>
              <a:gd name="connsiteY1956" fmla="*/ 3616161 h 6858002"/>
              <a:gd name="connsiteX1957" fmla="*/ 3035881 w 5958720"/>
              <a:gd name="connsiteY1957" fmla="*/ 3615534 h 6858002"/>
              <a:gd name="connsiteX1958" fmla="*/ 3039636 w 5958720"/>
              <a:gd name="connsiteY1958" fmla="*/ 3526679 h 6858002"/>
              <a:gd name="connsiteX1959" fmla="*/ 3083672 w 5958720"/>
              <a:gd name="connsiteY1959" fmla="*/ 3506891 h 6858002"/>
              <a:gd name="connsiteX1960" fmla="*/ 465336 w 5958720"/>
              <a:gd name="connsiteY1960" fmla="*/ 3502275 h 6858002"/>
              <a:gd name="connsiteX1961" fmla="*/ 452821 w 5958720"/>
              <a:gd name="connsiteY1961" fmla="*/ 3594885 h 6858002"/>
              <a:gd name="connsiteX1962" fmla="*/ 378984 w 5958720"/>
              <a:gd name="connsiteY1962" fmla="*/ 3603020 h 6858002"/>
              <a:gd name="connsiteX1963" fmla="*/ 373352 w 5958720"/>
              <a:gd name="connsiteY1963" fmla="*/ 3524177 h 6858002"/>
              <a:gd name="connsiteX1964" fmla="*/ 465336 w 5958720"/>
              <a:gd name="connsiteY1964" fmla="*/ 3502275 h 6858002"/>
              <a:gd name="connsiteX1965" fmla="*/ 5298641 w 5958720"/>
              <a:gd name="connsiteY1965" fmla="*/ 3499899 h 6858002"/>
              <a:gd name="connsiteX1966" fmla="*/ 5302942 w 5958720"/>
              <a:gd name="connsiteY1966" fmla="*/ 3500398 h 6858002"/>
              <a:gd name="connsiteX1967" fmla="*/ 5316084 w 5958720"/>
              <a:gd name="connsiteY1967" fmla="*/ 3541071 h 6858002"/>
              <a:gd name="connsiteX1968" fmla="*/ 5264773 w 5958720"/>
              <a:gd name="connsiteY1968" fmla="*/ 3549831 h 6858002"/>
              <a:gd name="connsiteX1969" fmla="*/ 5275410 w 5958720"/>
              <a:gd name="connsiteY1969" fmla="*/ 3507907 h 6858002"/>
              <a:gd name="connsiteX1970" fmla="*/ 5298641 w 5958720"/>
              <a:gd name="connsiteY1970" fmla="*/ 3499899 h 6858002"/>
              <a:gd name="connsiteX1971" fmla="*/ 179998 w 5958720"/>
              <a:gd name="connsiteY1971" fmla="*/ 3489135 h 6858002"/>
              <a:gd name="connsiteX1972" fmla="*/ 226928 w 5958720"/>
              <a:gd name="connsiteY1972" fmla="*/ 3504152 h 6858002"/>
              <a:gd name="connsiteX1973" fmla="*/ 240694 w 5958720"/>
              <a:gd name="connsiteY1973" fmla="*/ 3580493 h 6858002"/>
              <a:gd name="connsiteX1974" fmla="*/ 182500 w 5958720"/>
              <a:gd name="connsiteY1974" fmla="*/ 3589879 h 6858002"/>
              <a:gd name="connsiteX1975" fmla="*/ 179998 w 5958720"/>
              <a:gd name="connsiteY1975" fmla="*/ 3489135 h 6858002"/>
              <a:gd name="connsiteX1976" fmla="*/ 2861925 w 5958720"/>
              <a:gd name="connsiteY1976" fmla="*/ 3484598 h 6858002"/>
              <a:gd name="connsiteX1977" fmla="*/ 2909481 w 5958720"/>
              <a:gd name="connsiteY1977" fmla="*/ 3506655 h 6858002"/>
              <a:gd name="connsiteX1978" fmla="*/ 2906978 w 5958720"/>
              <a:gd name="connsiteY1978" fmla="*/ 3596137 h 6858002"/>
              <a:gd name="connsiteX1979" fmla="*/ 2812491 w 5958720"/>
              <a:gd name="connsiteY1979" fmla="*/ 3592382 h 6858002"/>
              <a:gd name="connsiteX1980" fmla="*/ 2814369 w 5958720"/>
              <a:gd name="connsiteY1980" fmla="*/ 3506655 h 6858002"/>
              <a:gd name="connsiteX1981" fmla="*/ 2861925 w 5958720"/>
              <a:gd name="connsiteY1981" fmla="*/ 3484598 h 6858002"/>
              <a:gd name="connsiteX1982" fmla="*/ 0 w 5958720"/>
              <a:gd name="connsiteY1982" fmla="*/ 3483594 h 6858002"/>
              <a:gd name="connsiteX1983" fmla="*/ 3538 w 5958720"/>
              <a:gd name="connsiteY1983" fmla="*/ 3484128 h 6858002"/>
              <a:gd name="connsiteX1984" fmla="*/ 12924 w 5958720"/>
              <a:gd name="connsiteY1984" fmla="*/ 3537317 h 6858002"/>
              <a:gd name="connsiteX1985" fmla="*/ 0 w 5958720"/>
              <a:gd name="connsiteY1985" fmla="*/ 3536830 h 6858002"/>
              <a:gd name="connsiteX1986" fmla="*/ 5093711 w 5958720"/>
              <a:gd name="connsiteY1986" fmla="*/ 3476229 h 6858002"/>
              <a:gd name="connsiteX1987" fmla="*/ 5127735 w 5958720"/>
              <a:gd name="connsiteY1987" fmla="*/ 3487258 h 6858002"/>
              <a:gd name="connsiteX1988" fmla="*/ 5131490 w 5958720"/>
              <a:gd name="connsiteY1988" fmla="*/ 3537943 h 6858002"/>
              <a:gd name="connsiteX1989" fmla="*/ 5030119 w 5958720"/>
              <a:gd name="connsiteY1989" fmla="*/ 3561721 h 6858002"/>
              <a:gd name="connsiteX1990" fmla="*/ 5062032 w 5958720"/>
              <a:gd name="connsiteY1990" fmla="*/ 3479749 h 6858002"/>
              <a:gd name="connsiteX1991" fmla="*/ 5093711 w 5958720"/>
              <a:gd name="connsiteY1991" fmla="*/ 3476229 h 6858002"/>
              <a:gd name="connsiteX1992" fmla="*/ 2644871 w 5958720"/>
              <a:gd name="connsiteY1992" fmla="*/ 3462072 h 6858002"/>
              <a:gd name="connsiteX1993" fmla="*/ 2687968 w 5958720"/>
              <a:gd name="connsiteY1993" fmla="*/ 3485381 h 6858002"/>
              <a:gd name="connsiteX1994" fmla="*/ 2680460 w 5958720"/>
              <a:gd name="connsiteY1994" fmla="*/ 3579242 h 6858002"/>
              <a:gd name="connsiteX1995" fmla="*/ 2594734 w 5958720"/>
              <a:gd name="connsiteY1995" fmla="*/ 3574235 h 6858002"/>
              <a:gd name="connsiteX1996" fmla="*/ 2598488 w 5958720"/>
              <a:gd name="connsiteY1996" fmla="*/ 3479123 h 6858002"/>
              <a:gd name="connsiteX1997" fmla="*/ 2644871 w 5958720"/>
              <a:gd name="connsiteY1997" fmla="*/ 3462072 h 6858002"/>
              <a:gd name="connsiteX1998" fmla="*/ 2432354 w 5958720"/>
              <a:gd name="connsiteY1998" fmla="*/ 3451434 h 6858002"/>
              <a:gd name="connsiteX1999" fmla="*/ 2478972 w 5958720"/>
              <a:gd name="connsiteY1999" fmla="*/ 3475369 h 6858002"/>
              <a:gd name="connsiteX2000" fmla="*/ 2472088 w 5958720"/>
              <a:gd name="connsiteY2000" fmla="*/ 3564850 h 6858002"/>
              <a:gd name="connsiteX2001" fmla="*/ 2381981 w 5958720"/>
              <a:gd name="connsiteY2001" fmla="*/ 3561721 h 6858002"/>
              <a:gd name="connsiteX2002" fmla="*/ 2383858 w 5958720"/>
              <a:gd name="connsiteY2002" fmla="*/ 3471614 h 6858002"/>
              <a:gd name="connsiteX2003" fmla="*/ 2432354 w 5958720"/>
              <a:gd name="connsiteY2003" fmla="*/ 3451434 h 6858002"/>
              <a:gd name="connsiteX2004" fmla="*/ 4659054 w 5958720"/>
              <a:gd name="connsiteY2004" fmla="*/ 3437120 h 6858002"/>
              <a:gd name="connsiteX2005" fmla="*/ 4694722 w 5958720"/>
              <a:gd name="connsiteY2005" fmla="*/ 3447837 h 6858002"/>
              <a:gd name="connsiteX2006" fmla="*/ 4714121 w 5958720"/>
              <a:gd name="connsiteY2006" fmla="*/ 3537943 h 6858002"/>
              <a:gd name="connsiteX2007" fmla="*/ 4622136 w 5958720"/>
              <a:gd name="connsiteY2007" fmla="*/ 3522925 h 6858002"/>
              <a:gd name="connsiteX2008" fmla="*/ 4621510 w 5958720"/>
              <a:gd name="connsiteY2008" fmla="*/ 3444707 h 6858002"/>
              <a:gd name="connsiteX2009" fmla="*/ 4659054 w 5958720"/>
              <a:gd name="connsiteY2009" fmla="*/ 3437120 h 6858002"/>
              <a:gd name="connsiteX2010" fmla="*/ 2207869 w 5958720"/>
              <a:gd name="connsiteY2010" fmla="*/ 3429064 h 6858002"/>
              <a:gd name="connsiteX2011" fmla="*/ 2253079 w 5958720"/>
              <a:gd name="connsiteY2011" fmla="*/ 3448462 h 6858002"/>
              <a:gd name="connsiteX2012" fmla="*/ 2254330 w 5958720"/>
              <a:gd name="connsiteY2012" fmla="*/ 3538569 h 6858002"/>
              <a:gd name="connsiteX2013" fmla="*/ 2159843 w 5958720"/>
              <a:gd name="connsiteY2013" fmla="*/ 3537943 h 6858002"/>
              <a:gd name="connsiteX2014" fmla="*/ 2163598 w 5958720"/>
              <a:gd name="connsiteY2014" fmla="*/ 3449087 h 6858002"/>
              <a:gd name="connsiteX2015" fmla="*/ 2207869 w 5958720"/>
              <a:gd name="connsiteY2015" fmla="*/ 3429064 h 6858002"/>
              <a:gd name="connsiteX2016" fmla="*/ 4479467 w 5958720"/>
              <a:gd name="connsiteY2016" fmla="*/ 3410918 h 6858002"/>
              <a:gd name="connsiteX2017" fmla="*/ 4467577 w 5958720"/>
              <a:gd name="connsiteY2017" fmla="*/ 3508533 h 6858002"/>
              <a:gd name="connsiteX2018" fmla="*/ 4387482 w 5958720"/>
              <a:gd name="connsiteY2018" fmla="*/ 3512913 h 6858002"/>
              <a:gd name="connsiteX2019" fmla="*/ 4383102 w 5958720"/>
              <a:gd name="connsiteY2019" fmla="*/ 3438450 h 6858002"/>
              <a:gd name="connsiteX2020" fmla="*/ 4479467 w 5958720"/>
              <a:gd name="connsiteY2020" fmla="*/ 3410918 h 6858002"/>
              <a:gd name="connsiteX2021" fmla="*/ 1982524 w 5958720"/>
              <a:gd name="connsiteY2021" fmla="*/ 3407475 h 6858002"/>
              <a:gd name="connsiteX2022" fmla="*/ 2028437 w 5958720"/>
              <a:gd name="connsiteY2022" fmla="*/ 3425935 h 6858002"/>
              <a:gd name="connsiteX2023" fmla="*/ 2039701 w 5958720"/>
              <a:gd name="connsiteY2023" fmla="*/ 3510410 h 6858002"/>
              <a:gd name="connsiteX2024" fmla="*/ 1943337 w 5958720"/>
              <a:gd name="connsiteY2024" fmla="*/ 3519797 h 6858002"/>
              <a:gd name="connsiteX2025" fmla="*/ 1938957 w 5958720"/>
              <a:gd name="connsiteY2025" fmla="*/ 3430315 h 6858002"/>
              <a:gd name="connsiteX2026" fmla="*/ 1982524 w 5958720"/>
              <a:gd name="connsiteY2026" fmla="*/ 3407475 h 6858002"/>
              <a:gd name="connsiteX2027" fmla="*/ 4200464 w 5958720"/>
              <a:gd name="connsiteY2027" fmla="*/ 3389877 h 6858002"/>
              <a:gd name="connsiteX2028" fmla="*/ 4243562 w 5958720"/>
              <a:gd name="connsiteY2028" fmla="*/ 3407788 h 6858002"/>
              <a:gd name="connsiteX2029" fmla="*/ 4244814 w 5958720"/>
              <a:gd name="connsiteY2029" fmla="*/ 3489135 h 6858002"/>
              <a:gd name="connsiteX2030" fmla="*/ 4144070 w 5958720"/>
              <a:gd name="connsiteY2030" fmla="*/ 3512913 h 6858002"/>
              <a:gd name="connsiteX2031" fmla="*/ 4161590 w 5958720"/>
              <a:gd name="connsiteY2031" fmla="*/ 3410918 h 6858002"/>
              <a:gd name="connsiteX2032" fmla="*/ 4200464 w 5958720"/>
              <a:gd name="connsiteY2032" fmla="*/ 3389877 h 6858002"/>
              <a:gd name="connsiteX2033" fmla="*/ 1764765 w 5958720"/>
              <a:gd name="connsiteY2033" fmla="*/ 3385575 h 6858002"/>
              <a:gd name="connsiteX2034" fmla="*/ 1809427 w 5958720"/>
              <a:gd name="connsiteY2034" fmla="*/ 3406538 h 6858002"/>
              <a:gd name="connsiteX2035" fmla="*/ 1814434 w 5958720"/>
              <a:gd name="connsiteY2035" fmla="*/ 3492263 h 6858002"/>
              <a:gd name="connsiteX2036" fmla="*/ 1719947 w 5958720"/>
              <a:gd name="connsiteY2036" fmla="*/ 3494766 h 6858002"/>
              <a:gd name="connsiteX2037" fmla="*/ 1720572 w 5958720"/>
              <a:gd name="connsiteY2037" fmla="*/ 3405911 h 6858002"/>
              <a:gd name="connsiteX2038" fmla="*/ 1764765 w 5958720"/>
              <a:gd name="connsiteY2038" fmla="*/ 3385575 h 6858002"/>
              <a:gd name="connsiteX2039" fmla="*/ 1529017 w 5958720"/>
              <a:gd name="connsiteY2039" fmla="*/ 3375015 h 6858002"/>
              <a:gd name="connsiteX2040" fmla="*/ 1576652 w 5958720"/>
              <a:gd name="connsiteY2040" fmla="*/ 3394648 h 6858002"/>
              <a:gd name="connsiteX2041" fmla="*/ 1573524 w 5958720"/>
              <a:gd name="connsiteY2041" fmla="*/ 3484755 h 6858002"/>
              <a:gd name="connsiteX2042" fmla="*/ 1486545 w 5958720"/>
              <a:gd name="connsiteY2042" fmla="*/ 3479123 h 6858002"/>
              <a:gd name="connsiteX2043" fmla="*/ 1488422 w 5958720"/>
              <a:gd name="connsiteY2043" fmla="*/ 3397151 h 6858002"/>
              <a:gd name="connsiteX2044" fmla="*/ 1529017 w 5958720"/>
              <a:gd name="connsiteY2044" fmla="*/ 3375015 h 6858002"/>
              <a:gd name="connsiteX2045" fmla="*/ 3981689 w 5958720"/>
              <a:gd name="connsiteY2045" fmla="*/ 3367897 h 6858002"/>
              <a:gd name="connsiteX2046" fmla="*/ 4027681 w 5958720"/>
              <a:gd name="connsiteY2046" fmla="*/ 3388391 h 6858002"/>
              <a:gd name="connsiteX2047" fmla="*/ 4022049 w 5958720"/>
              <a:gd name="connsiteY2047" fmla="*/ 3470988 h 6858002"/>
              <a:gd name="connsiteX2048" fmla="*/ 3920680 w 5958720"/>
              <a:gd name="connsiteY2048" fmla="*/ 3489135 h 6858002"/>
              <a:gd name="connsiteX2049" fmla="*/ 3939452 w 5958720"/>
              <a:gd name="connsiteY2049" fmla="*/ 3387764 h 6858002"/>
              <a:gd name="connsiteX2050" fmla="*/ 3981689 w 5958720"/>
              <a:gd name="connsiteY2050" fmla="*/ 3367897 h 6858002"/>
              <a:gd name="connsiteX2051" fmla="*/ 1338870 w 5958720"/>
              <a:gd name="connsiteY2051" fmla="*/ 3359607 h 6858002"/>
              <a:gd name="connsiteX2052" fmla="*/ 1351385 w 5958720"/>
              <a:gd name="connsiteY2052" fmla="*/ 3460351 h 6858002"/>
              <a:gd name="connsiteX2053" fmla="*/ 1268787 w 5958720"/>
              <a:gd name="connsiteY2053" fmla="*/ 3460351 h 6858002"/>
              <a:gd name="connsiteX2054" fmla="*/ 1268787 w 5958720"/>
              <a:gd name="connsiteY2054" fmla="*/ 3373999 h 6858002"/>
              <a:gd name="connsiteX2055" fmla="*/ 1338870 w 5958720"/>
              <a:gd name="connsiteY2055" fmla="*/ 3359607 h 6858002"/>
              <a:gd name="connsiteX2056" fmla="*/ 3767139 w 5958720"/>
              <a:gd name="connsiteY2056" fmla="*/ 3344432 h 6858002"/>
              <a:gd name="connsiteX2057" fmla="*/ 3806796 w 5958720"/>
              <a:gd name="connsiteY2057" fmla="*/ 3368992 h 6858002"/>
              <a:gd name="connsiteX2058" fmla="*/ 3814929 w 5958720"/>
              <a:gd name="connsiteY2058" fmla="*/ 3440327 h 6858002"/>
              <a:gd name="connsiteX2059" fmla="*/ 3711057 w 5958720"/>
              <a:gd name="connsiteY2059" fmla="*/ 3444082 h 6858002"/>
              <a:gd name="connsiteX2060" fmla="*/ 3718565 w 5958720"/>
              <a:gd name="connsiteY2060" fmla="*/ 3360232 h 6858002"/>
              <a:gd name="connsiteX2061" fmla="*/ 3767139 w 5958720"/>
              <a:gd name="connsiteY2061" fmla="*/ 3344432 h 6858002"/>
              <a:gd name="connsiteX2062" fmla="*/ 482230 w 5958720"/>
              <a:gd name="connsiteY2062" fmla="*/ 3343963 h 6858002"/>
              <a:gd name="connsiteX2063" fmla="*/ 479728 w 5958720"/>
              <a:gd name="connsiteY2063" fmla="*/ 3373999 h 6858002"/>
              <a:gd name="connsiteX2064" fmla="*/ 394001 w 5958720"/>
              <a:gd name="connsiteY2064" fmla="*/ 3376502 h 6858002"/>
              <a:gd name="connsiteX2065" fmla="*/ 387744 w 5958720"/>
              <a:gd name="connsiteY2065" fmla="*/ 3348970 h 6858002"/>
              <a:gd name="connsiteX2066" fmla="*/ 482230 w 5958720"/>
              <a:gd name="connsiteY2066" fmla="*/ 3343963 h 6858002"/>
              <a:gd name="connsiteX2067" fmla="*/ 3551336 w 5958720"/>
              <a:gd name="connsiteY2067" fmla="*/ 3341539 h 6858002"/>
              <a:gd name="connsiteX2068" fmla="*/ 3591540 w 5958720"/>
              <a:gd name="connsiteY2068" fmla="*/ 3353349 h 6858002"/>
              <a:gd name="connsiteX2069" fmla="*/ 3592166 w 5958720"/>
              <a:gd name="connsiteY2069" fmla="*/ 3441579 h 6858002"/>
              <a:gd name="connsiteX2070" fmla="*/ 3502684 w 5958720"/>
              <a:gd name="connsiteY2070" fmla="*/ 3435947 h 6858002"/>
              <a:gd name="connsiteX2071" fmla="*/ 3510193 w 5958720"/>
              <a:gd name="connsiteY2071" fmla="*/ 3348970 h 6858002"/>
              <a:gd name="connsiteX2072" fmla="*/ 3551336 w 5958720"/>
              <a:gd name="connsiteY2072" fmla="*/ 3341539 h 6858002"/>
              <a:gd name="connsiteX2073" fmla="*/ 3329198 w 5958720"/>
              <a:gd name="connsiteY2073" fmla="*/ 3307670 h 6858002"/>
              <a:gd name="connsiteX2074" fmla="*/ 3370653 w 5958720"/>
              <a:gd name="connsiteY2074" fmla="*/ 3330823 h 6858002"/>
              <a:gd name="connsiteX2075" fmla="*/ 3373156 w 5958720"/>
              <a:gd name="connsiteY2075" fmla="*/ 3412168 h 6858002"/>
              <a:gd name="connsiteX2076" fmla="*/ 3284926 w 5958720"/>
              <a:gd name="connsiteY2076" fmla="*/ 3419678 h 6858002"/>
              <a:gd name="connsiteX2077" fmla="*/ 3283049 w 5958720"/>
              <a:gd name="connsiteY2077" fmla="*/ 3329571 h 6858002"/>
              <a:gd name="connsiteX2078" fmla="*/ 3329198 w 5958720"/>
              <a:gd name="connsiteY2078" fmla="*/ 3307670 h 6858002"/>
              <a:gd name="connsiteX2079" fmla="*/ 3109953 w 5958720"/>
              <a:gd name="connsiteY2079" fmla="*/ 3286473 h 6858002"/>
              <a:gd name="connsiteX2080" fmla="*/ 3151018 w 5958720"/>
              <a:gd name="connsiteY2080" fmla="*/ 3307669 h 6858002"/>
              <a:gd name="connsiteX2081" fmla="*/ 3151018 w 5958720"/>
              <a:gd name="connsiteY2081" fmla="*/ 3395899 h 6858002"/>
              <a:gd name="connsiteX2082" fmla="*/ 3057156 w 5958720"/>
              <a:gd name="connsiteY2082" fmla="*/ 3390894 h 6858002"/>
              <a:gd name="connsiteX2083" fmla="*/ 3066543 w 5958720"/>
              <a:gd name="connsiteY2083" fmla="*/ 3301412 h 6858002"/>
              <a:gd name="connsiteX2084" fmla="*/ 3109953 w 5958720"/>
              <a:gd name="connsiteY2084" fmla="*/ 3286473 h 6858002"/>
              <a:gd name="connsiteX2085" fmla="*/ 5329458 w 5958720"/>
              <a:gd name="connsiteY2085" fmla="*/ 3278886 h 6858002"/>
              <a:gd name="connsiteX2086" fmla="*/ 5363015 w 5958720"/>
              <a:gd name="connsiteY2086" fmla="*/ 3280762 h 6858002"/>
              <a:gd name="connsiteX2087" fmla="*/ 5343616 w 5958720"/>
              <a:gd name="connsiteY2087" fmla="*/ 3337705 h 6858002"/>
              <a:gd name="connsiteX2088" fmla="*/ 5293557 w 5958720"/>
              <a:gd name="connsiteY2088" fmla="*/ 3344588 h 6858002"/>
              <a:gd name="connsiteX2089" fmla="*/ 5302942 w 5958720"/>
              <a:gd name="connsiteY2089" fmla="*/ 3284517 h 6858002"/>
              <a:gd name="connsiteX2090" fmla="*/ 5329458 w 5958720"/>
              <a:gd name="connsiteY2090" fmla="*/ 3278886 h 6858002"/>
              <a:gd name="connsiteX2091" fmla="*/ 2883513 w 5958720"/>
              <a:gd name="connsiteY2091" fmla="*/ 3264494 h 6858002"/>
              <a:gd name="connsiteX2092" fmla="*/ 2925750 w 5958720"/>
              <a:gd name="connsiteY2092" fmla="*/ 3278885 h 6858002"/>
              <a:gd name="connsiteX2093" fmla="*/ 2927628 w 5958720"/>
              <a:gd name="connsiteY2093" fmla="*/ 3373372 h 6858002"/>
              <a:gd name="connsiteX2094" fmla="*/ 2838773 w 5958720"/>
              <a:gd name="connsiteY2094" fmla="*/ 3372747 h 6858002"/>
              <a:gd name="connsiteX2095" fmla="*/ 2839398 w 5958720"/>
              <a:gd name="connsiteY2095" fmla="*/ 3283892 h 6858002"/>
              <a:gd name="connsiteX2096" fmla="*/ 2883513 w 5958720"/>
              <a:gd name="connsiteY2096" fmla="*/ 3264494 h 6858002"/>
              <a:gd name="connsiteX2097" fmla="*/ 2487107 w 5958720"/>
              <a:gd name="connsiteY2097" fmla="*/ 3248850 h 6858002"/>
              <a:gd name="connsiteX2098" fmla="*/ 2502124 w 5958720"/>
              <a:gd name="connsiteY2098" fmla="*/ 3273255 h 6858002"/>
              <a:gd name="connsiteX2099" fmla="*/ 2450813 w 5958720"/>
              <a:gd name="connsiteY2099" fmla="*/ 3346466 h 6858002"/>
              <a:gd name="connsiteX2100" fmla="*/ 2420777 w 5958720"/>
              <a:gd name="connsiteY2100" fmla="*/ 3342711 h 6858002"/>
              <a:gd name="connsiteX2101" fmla="*/ 2437672 w 5958720"/>
              <a:gd name="connsiteY2101" fmla="*/ 3318308 h 6858002"/>
              <a:gd name="connsiteX2102" fmla="*/ 2446433 w 5958720"/>
              <a:gd name="connsiteY2102" fmla="*/ 3322688 h 6858002"/>
              <a:gd name="connsiteX2103" fmla="*/ 2467708 w 5958720"/>
              <a:gd name="connsiteY2103" fmla="*/ 3267622 h 6858002"/>
              <a:gd name="connsiteX2104" fmla="*/ 2487107 w 5958720"/>
              <a:gd name="connsiteY2104" fmla="*/ 3248850 h 6858002"/>
              <a:gd name="connsiteX2105" fmla="*/ 39831 w 5958720"/>
              <a:gd name="connsiteY2105" fmla="*/ 3246973 h 6858002"/>
              <a:gd name="connsiteX2106" fmla="*/ 25438 w 5958720"/>
              <a:gd name="connsiteY2106" fmla="*/ 3328946 h 6858002"/>
              <a:gd name="connsiteX2107" fmla="*/ 8319 w 5958720"/>
              <a:gd name="connsiteY2107" fmla="*/ 3344130 h 6858002"/>
              <a:gd name="connsiteX2108" fmla="*/ 0 w 5958720"/>
              <a:gd name="connsiteY2108" fmla="*/ 3346037 h 6858002"/>
              <a:gd name="connsiteX2109" fmla="*/ 0 w 5958720"/>
              <a:gd name="connsiteY2109" fmla="*/ 3250018 h 6858002"/>
              <a:gd name="connsiteX2110" fmla="*/ 2661922 w 5958720"/>
              <a:gd name="connsiteY2110" fmla="*/ 3242124 h 6858002"/>
              <a:gd name="connsiteX2111" fmla="*/ 2703613 w 5958720"/>
              <a:gd name="connsiteY2111" fmla="*/ 3256985 h 6858002"/>
              <a:gd name="connsiteX2112" fmla="*/ 2706115 w 5958720"/>
              <a:gd name="connsiteY2112" fmla="*/ 3351472 h 6858002"/>
              <a:gd name="connsiteX2113" fmla="*/ 2617260 w 5958720"/>
              <a:gd name="connsiteY2113" fmla="*/ 3350845 h 6858002"/>
              <a:gd name="connsiteX2114" fmla="*/ 2617885 w 5958720"/>
              <a:gd name="connsiteY2114" fmla="*/ 3261990 h 6858002"/>
              <a:gd name="connsiteX2115" fmla="*/ 2661922 w 5958720"/>
              <a:gd name="connsiteY2115" fmla="*/ 3242124 h 6858002"/>
              <a:gd name="connsiteX2116" fmla="*/ 2281237 w 5958720"/>
              <a:gd name="connsiteY2116" fmla="*/ 3240089 h 6858002"/>
              <a:gd name="connsiteX2117" fmla="*/ 2289372 w 5958720"/>
              <a:gd name="connsiteY2117" fmla="*/ 3251979 h 6858002"/>
              <a:gd name="connsiteX2118" fmla="*/ 2284992 w 5958720"/>
              <a:gd name="connsiteY2118" fmla="*/ 3317681 h 6858002"/>
              <a:gd name="connsiteX2119" fmla="*/ 2235558 w 5958720"/>
              <a:gd name="connsiteY2119" fmla="*/ 3333951 h 6858002"/>
              <a:gd name="connsiteX2120" fmla="*/ 2243067 w 5958720"/>
              <a:gd name="connsiteY2120" fmla="*/ 3299535 h 6858002"/>
              <a:gd name="connsiteX2121" fmla="*/ 2246822 w 5958720"/>
              <a:gd name="connsiteY2121" fmla="*/ 3284517 h 6858002"/>
              <a:gd name="connsiteX2122" fmla="*/ 2281237 w 5958720"/>
              <a:gd name="connsiteY2122" fmla="*/ 3240089 h 6858002"/>
              <a:gd name="connsiteX2123" fmla="*/ 1995743 w 5958720"/>
              <a:gd name="connsiteY2123" fmla="*/ 3223351 h 6858002"/>
              <a:gd name="connsiteX2124" fmla="*/ 2046584 w 5958720"/>
              <a:gd name="connsiteY2124" fmla="*/ 3226324 h 6858002"/>
              <a:gd name="connsiteX2125" fmla="*/ 2042204 w 5958720"/>
              <a:gd name="connsiteY2125" fmla="*/ 3302664 h 6858002"/>
              <a:gd name="connsiteX2126" fmla="*/ 1940208 w 5958720"/>
              <a:gd name="connsiteY2126" fmla="*/ 3300161 h 6858002"/>
              <a:gd name="connsiteX2127" fmla="*/ 1947717 w 5958720"/>
              <a:gd name="connsiteY2127" fmla="*/ 3228827 h 6858002"/>
              <a:gd name="connsiteX2128" fmla="*/ 1995743 w 5958720"/>
              <a:gd name="connsiteY2128" fmla="*/ 3223351 h 6858002"/>
              <a:gd name="connsiteX2129" fmla="*/ 4670396 w 5958720"/>
              <a:gd name="connsiteY2129" fmla="*/ 3220301 h 6858002"/>
              <a:gd name="connsiteX2130" fmla="*/ 4705985 w 5958720"/>
              <a:gd name="connsiteY2130" fmla="*/ 3239464 h 6858002"/>
              <a:gd name="connsiteX2131" fmla="*/ 4721003 w 5958720"/>
              <a:gd name="connsiteY2131" fmla="*/ 3332700 h 6858002"/>
              <a:gd name="connsiteX2132" fmla="*/ 4630896 w 5958720"/>
              <a:gd name="connsiteY2132" fmla="*/ 3305794 h 6858002"/>
              <a:gd name="connsiteX2133" fmla="*/ 4635276 w 5958720"/>
              <a:gd name="connsiteY2133" fmla="*/ 3241967 h 6858002"/>
              <a:gd name="connsiteX2134" fmla="*/ 4670396 w 5958720"/>
              <a:gd name="connsiteY2134" fmla="*/ 3220301 h 6858002"/>
              <a:gd name="connsiteX2135" fmla="*/ 2222418 w 5958720"/>
              <a:gd name="connsiteY2135" fmla="*/ 3203797 h 6858002"/>
              <a:gd name="connsiteX2136" fmla="*/ 2239938 w 5958720"/>
              <a:gd name="connsiteY2136" fmla="*/ 3216937 h 6858002"/>
              <a:gd name="connsiteX2137" fmla="*/ 2214283 w 5958720"/>
              <a:gd name="connsiteY2137" fmla="*/ 3275757 h 6858002"/>
              <a:gd name="connsiteX2138" fmla="*/ 2179867 w 5958720"/>
              <a:gd name="connsiteY2138" fmla="*/ 3308296 h 6858002"/>
              <a:gd name="connsiteX2139" fmla="*/ 2170481 w 5958720"/>
              <a:gd name="connsiteY2139" fmla="*/ 3258236 h 6858002"/>
              <a:gd name="connsiteX2140" fmla="*/ 2222418 w 5958720"/>
              <a:gd name="connsiteY2140" fmla="*/ 3203797 h 6858002"/>
              <a:gd name="connsiteX2141" fmla="*/ 4505123 w 5958720"/>
              <a:gd name="connsiteY2141" fmla="*/ 3196913 h 6858002"/>
              <a:gd name="connsiteX2142" fmla="*/ 4485099 w 5958720"/>
              <a:gd name="connsiteY2142" fmla="*/ 3288897 h 6858002"/>
              <a:gd name="connsiteX2143" fmla="*/ 4406254 w 5958720"/>
              <a:gd name="connsiteY2143" fmla="*/ 3285143 h 6858002"/>
              <a:gd name="connsiteX2144" fmla="*/ 4413139 w 5958720"/>
              <a:gd name="connsiteY2144" fmla="*/ 3211305 h 6858002"/>
              <a:gd name="connsiteX2145" fmla="*/ 4505123 w 5958720"/>
              <a:gd name="connsiteY2145" fmla="*/ 3196913 h 6858002"/>
              <a:gd name="connsiteX2146" fmla="*/ 1760621 w 5958720"/>
              <a:gd name="connsiteY2146" fmla="*/ 3187528 h 6858002"/>
              <a:gd name="connsiteX2147" fmla="*/ 1785650 w 5958720"/>
              <a:gd name="connsiteY2147" fmla="*/ 3204422 h 6858002"/>
              <a:gd name="connsiteX2148" fmla="*/ 1808802 w 5958720"/>
              <a:gd name="connsiteY2148" fmla="*/ 3295154 h 6858002"/>
              <a:gd name="connsiteX2149" fmla="*/ 1746229 w 5958720"/>
              <a:gd name="connsiteY2149" fmla="*/ 3293277 h 6858002"/>
              <a:gd name="connsiteX2150" fmla="*/ 1741222 w 5958720"/>
              <a:gd name="connsiteY2150" fmla="*/ 3252605 h 6858002"/>
              <a:gd name="connsiteX2151" fmla="*/ 1759369 w 5958720"/>
              <a:gd name="connsiteY2151" fmla="*/ 3216937 h 6858002"/>
              <a:gd name="connsiteX2152" fmla="*/ 1760621 w 5958720"/>
              <a:gd name="connsiteY2152" fmla="*/ 3187528 h 6858002"/>
              <a:gd name="connsiteX2153" fmla="*/ 4281106 w 5958720"/>
              <a:gd name="connsiteY2153" fmla="*/ 3172510 h 6858002"/>
              <a:gd name="connsiteX2154" fmla="*/ 4267966 w 5958720"/>
              <a:gd name="connsiteY2154" fmla="*/ 3265120 h 6858002"/>
              <a:gd name="connsiteX2155" fmla="*/ 4185994 w 5958720"/>
              <a:gd name="connsiteY2155" fmla="*/ 3269500 h 6858002"/>
              <a:gd name="connsiteX2156" fmla="*/ 4188497 w 5958720"/>
              <a:gd name="connsiteY2156" fmla="*/ 3187528 h 6858002"/>
              <a:gd name="connsiteX2157" fmla="*/ 4281106 w 5958720"/>
              <a:gd name="connsiteY2157" fmla="*/ 3172510 h 6858002"/>
              <a:gd name="connsiteX2158" fmla="*/ 1337227 w 5958720"/>
              <a:gd name="connsiteY2158" fmla="*/ 3168833 h 6858002"/>
              <a:gd name="connsiteX2159" fmla="*/ 1385801 w 5958720"/>
              <a:gd name="connsiteY2159" fmla="*/ 3170006 h 6858002"/>
              <a:gd name="connsiteX2160" fmla="*/ 1371409 w 5958720"/>
              <a:gd name="connsiteY2160" fmla="*/ 3237587 h 6858002"/>
              <a:gd name="connsiteX2161" fmla="*/ 1273167 w 5958720"/>
              <a:gd name="connsiteY2161" fmla="*/ 3255108 h 6858002"/>
              <a:gd name="connsiteX2162" fmla="*/ 1290062 w 5958720"/>
              <a:gd name="connsiteY2162" fmla="*/ 3173761 h 6858002"/>
              <a:gd name="connsiteX2163" fmla="*/ 1337227 w 5958720"/>
              <a:gd name="connsiteY2163" fmla="*/ 3168833 h 6858002"/>
              <a:gd name="connsiteX2164" fmla="*/ 1538481 w 5958720"/>
              <a:gd name="connsiteY2164" fmla="*/ 3159369 h 6858002"/>
              <a:gd name="connsiteX2165" fmla="*/ 1591044 w 5958720"/>
              <a:gd name="connsiteY2165" fmla="*/ 3233206 h 6858002"/>
              <a:gd name="connsiteX2166" fmla="*/ 1591044 w 5958720"/>
              <a:gd name="connsiteY2166" fmla="*/ 3273880 h 6858002"/>
              <a:gd name="connsiteX2167" fmla="*/ 1526593 w 5958720"/>
              <a:gd name="connsiteY2167" fmla="*/ 3270125 h 6858002"/>
              <a:gd name="connsiteX2168" fmla="*/ 1497182 w 5958720"/>
              <a:gd name="connsiteY2168" fmla="*/ 3206925 h 6858002"/>
              <a:gd name="connsiteX2169" fmla="*/ 1538481 w 5958720"/>
              <a:gd name="connsiteY2169" fmla="*/ 3159369 h 6858002"/>
              <a:gd name="connsiteX2170" fmla="*/ 4042699 w 5958720"/>
              <a:gd name="connsiteY2170" fmla="*/ 3149984 h 6858002"/>
              <a:gd name="connsiteX2171" fmla="*/ 4060846 w 5958720"/>
              <a:gd name="connsiteY2171" fmla="*/ 3168129 h 6858002"/>
              <a:gd name="connsiteX2172" fmla="*/ 4042074 w 5958720"/>
              <a:gd name="connsiteY2172" fmla="*/ 3248224 h 6858002"/>
              <a:gd name="connsiteX2173" fmla="*/ 3961353 w 5958720"/>
              <a:gd name="connsiteY2173" fmla="*/ 3243844 h 6858002"/>
              <a:gd name="connsiteX2174" fmla="*/ 3963231 w 5958720"/>
              <a:gd name="connsiteY2174" fmla="*/ 3168756 h 6858002"/>
              <a:gd name="connsiteX2175" fmla="*/ 4042699 w 5958720"/>
              <a:gd name="connsiteY2175" fmla="*/ 3149984 h 6858002"/>
              <a:gd name="connsiteX2176" fmla="*/ 1155528 w 5958720"/>
              <a:gd name="connsiteY2176" fmla="*/ 3138720 h 6858002"/>
              <a:gd name="connsiteX2177" fmla="*/ 1167418 w 5958720"/>
              <a:gd name="connsiteY2177" fmla="*/ 3208177 h 6858002"/>
              <a:gd name="connsiteX2178" fmla="*/ 1158031 w 5958720"/>
              <a:gd name="connsiteY2178" fmla="*/ 3237587 h 6858002"/>
              <a:gd name="connsiteX2179" fmla="*/ 1109849 w 5958720"/>
              <a:gd name="connsiteY2179" fmla="*/ 3216937 h 6858002"/>
              <a:gd name="connsiteX2180" fmla="*/ 1117984 w 5958720"/>
              <a:gd name="connsiteY2180" fmla="*/ 3150609 h 6858002"/>
              <a:gd name="connsiteX2181" fmla="*/ 1155528 w 5958720"/>
              <a:gd name="connsiteY2181" fmla="*/ 3138720 h 6858002"/>
              <a:gd name="connsiteX2182" fmla="*/ 3778793 w 5958720"/>
              <a:gd name="connsiteY2182" fmla="*/ 3122920 h 6858002"/>
              <a:gd name="connsiteX2183" fmla="*/ 3822438 w 5958720"/>
              <a:gd name="connsiteY2183" fmla="*/ 3141222 h 6858002"/>
              <a:gd name="connsiteX2184" fmla="*/ 3824316 w 5958720"/>
              <a:gd name="connsiteY2184" fmla="*/ 3223821 h 6858002"/>
              <a:gd name="connsiteX2185" fmla="*/ 3722319 w 5958720"/>
              <a:gd name="connsiteY2185" fmla="*/ 3248224 h 6858002"/>
              <a:gd name="connsiteX2186" fmla="*/ 3739841 w 5958720"/>
              <a:gd name="connsiteY2186" fmla="*/ 3144977 h 6858002"/>
              <a:gd name="connsiteX2187" fmla="*/ 3778793 w 5958720"/>
              <a:gd name="connsiteY2187" fmla="*/ 3122920 h 6858002"/>
              <a:gd name="connsiteX2188" fmla="*/ 3574332 w 5958720"/>
              <a:gd name="connsiteY2188" fmla="*/ 3111265 h 6858002"/>
              <a:gd name="connsiteX2189" fmla="*/ 3612815 w 5958720"/>
              <a:gd name="connsiteY2189" fmla="*/ 3131837 h 6858002"/>
              <a:gd name="connsiteX2190" fmla="*/ 3634090 w 5958720"/>
              <a:gd name="connsiteY2190" fmla="*/ 3233206 h 6858002"/>
              <a:gd name="connsiteX2191" fmla="*/ 3531468 w 5958720"/>
              <a:gd name="connsiteY2191" fmla="*/ 3217562 h 6858002"/>
              <a:gd name="connsiteX2192" fmla="*/ 3530218 w 5958720"/>
              <a:gd name="connsiteY2192" fmla="*/ 3128707 h 6858002"/>
              <a:gd name="connsiteX2193" fmla="*/ 3574332 w 5958720"/>
              <a:gd name="connsiteY2193" fmla="*/ 3111265 h 6858002"/>
              <a:gd name="connsiteX2194" fmla="*/ 5620194 w 5958720"/>
              <a:gd name="connsiteY2194" fmla="*/ 3102427 h 6858002"/>
              <a:gd name="connsiteX2195" fmla="*/ 5613936 w 5958720"/>
              <a:gd name="connsiteY2195" fmla="*/ 3163123 h 6858002"/>
              <a:gd name="connsiteX2196" fmla="*/ 5547608 w 5958720"/>
              <a:gd name="connsiteY2196" fmla="*/ 3149984 h 6858002"/>
              <a:gd name="connsiteX2197" fmla="*/ 5551362 w 5958720"/>
              <a:gd name="connsiteY2197" fmla="*/ 3125580 h 6858002"/>
              <a:gd name="connsiteX2198" fmla="*/ 5620194 w 5958720"/>
              <a:gd name="connsiteY2198" fmla="*/ 3102427 h 6858002"/>
              <a:gd name="connsiteX2199" fmla="*/ 3378162 w 5958720"/>
              <a:gd name="connsiteY2199" fmla="*/ 3093666 h 6858002"/>
              <a:gd name="connsiteX2200" fmla="*/ 3390677 w 5958720"/>
              <a:gd name="connsiteY2200" fmla="*/ 3194410 h 6858002"/>
              <a:gd name="connsiteX2201" fmla="*/ 3308080 w 5958720"/>
              <a:gd name="connsiteY2201" fmla="*/ 3194410 h 6858002"/>
              <a:gd name="connsiteX2202" fmla="*/ 3307453 w 5958720"/>
              <a:gd name="connsiteY2202" fmla="*/ 3108058 h 6858002"/>
              <a:gd name="connsiteX2203" fmla="*/ 3378162 w 5958720"/>
              <a:gd name="connsiteY2203" fmla="*/ 3093666 h 6858002"/>
              <a:gd name="connsiteX2204" fmla="*/ 3173545 w 5958720"/>
              <a:gd name="connsiteY2204" fmla="*/ 3072392 h 6858002"/>
              <a:gd name="connsiteX2205" fmla="*/ 3166035 w 5958720"/>
              <a:gd name="connsiteY2205" fmla="*/ 3178141 h 6858002"/>
              <a:gd name="connsiteX2206" fmla="*/ 3081560 w 5958720"/>
              <a:gd name="connsiteY2206" fmla="*/ 3170633 h 6858002"/>
              <a:gd name="connsiteX2207" fmla="*/ 3090320 w 5958720"/>
              <a:gd name="connsiteY2207" fmla="*/ 3081777 h 6858002"/>
              <a:gd name="connsiteX2208" fmla="*/ 3173545 w 5958720"/>
              <a:gd name="connsiteY2208" fmla="*/ 3072392 h 6858002"/>
              <a:gd name="connsiteX2209" fmla="*/ 270105 w 5958720"/>
              <a:gd name="connsiteY2209" fmla="*/ 3045485 h 6858002"/>
              <a:gd name="connsiteX2210" fmla="*/ 275110 w 5958720"/>
              <a:gd name="connsiteY2210" fmla="*/ 3095543 h 6858002"/>
              <a:gd name="connsiteX2211" fmla="*/ 200020 w 5958720"/>
              <a:gd name="connsiteY2211" fmla="*/ 3122450 h 6858002"/>
              <a:gd name="connsiteX2212" fmla="*/ 207530 w 5958720"/>
              <a:gd name="connsiteY2212" fmla="*/ 3059877 h 6858002"/>
              <a:gd name="connsiteX2213" fmla="*/ 270105 w 5958720"/>
              <a:gd name="connsiteY2213" fmla="*/ 3045485 h 6858002"/>
              <a:gd name="connsiteX2214" fmla="*/ 2907917 w 5958720"/>
              <a:gd name="connsiteY2214" fmla="*/ 3043294 h 6858002"/>
              <a:gd name="connsiteX2215" fmla="*/ 2951406 w 5958720"/>
              <a:gd name="connsiteY2215" fmla="*/ 3066134 h 6858002"/>
              <a:gd name="connsiteX2216" fmla="*/ 2963296 w 5958720"/>
              <a:gd name="connsiteY2216" fmla="*/ 3137468 h 6858002"/>
              <a:gd name="connsiteX2217" fmla="*/ 2861300 w 5958720"/>
              <a:gd name="connsiteY2217" fmla="*/ 3146854 h 6858002"/>
              <a:gd name="connsiteX2218" fmla="*/ 2864427 w 5958720"/>
              <a:gd name="connsiteY2218" fmla="*/ 3063630 h 6858002"/>
              <a:gd name="connsiteX2219" fmla="*/ 2907917 w 5958720"/>
              <a:gd name="connsiteY2219" fmla="*/ 3043294 h 6858002"/>
              <a:gd name="connsiteX2220" fmla="*/ 5173414 w 5958720"/>
              <a:gd name="connsiteY2220" fmla="*/ 3037350 h 6858002"/>
              <a:gd name="connsiteX2221" fmla="*/ 5154642 w 5958720"/>
              <a:gd name="connsiteY2221" fmla="*/ 3117445 h 6858002"/>
              <a:gd name="connsiteX2222" fmla="*/ 5088314 w 5958720"/>
              <a:gd name="connsiteY2222" fmla="*/ 3118070 h 6858002"/>
              <a:gd name="connsiteX2223" fmla="*/ 5092067 w 5958720"/>
              <a:gd name="connsiteY2223" fmla="*/ 3051742 h 6858002"/>
              <a:gd name="connsiteX2224" fmla="*/ 5173414 w 5958720"/>
              <a:gd name="connsiteY2224" fmla="*/ 3037350 h 6858002"/>
              <a:gd name="connsiteX2225" fmla="*/ 2684684 w 5958720"/>
              <a:gd name="connsiteY2225" fmla="*/ 3023974 h 6858002"/>
              <a:gd name="connsiteX2226" fmla="*/ 2727391 w 5958720"/>
              <a:gd name="connsiteY2226" fmla="*/ 3042981 h 6858002"/>
              <a:gd name="connsiteX2227" fmla="*/ 2727391 w 5958720"/>
              <a:gd name="connsiteY2227" fmla="*/ 3126830 h 6858002"/>
              <a:gd name="connsiteX2228" fmla="*/ 2640412 w 5958720"/>
              <a:gd name="connsiteY2228" fmla="*/ 3126830 h 6858002"/>
              <a:gd name="connsiteX2229" fmla="*/ 2626020 w 5958720"/>
              <a:gd name="connsiteY2229" fmla="*/ 3056122 h 6858002"/>
              <a:gd name="connsiteX2230" fmla="*/ 2684684 w 5958720"/>
              <a:gd name="connsiteY2230" fmla="*/ 3023974 h 6858002"/>
              <a:gd name="connsiteX2231" fmla="*/ 4880566 w 5958720"/>
              <a:gd name="connsiteY2231" fmla="*/ 3021081 h 6858002"/>
              <a:gd name="connsiteX2232" fmla="*/ 4933755 w 5958720"/>
              <a:gd name="connsiteY2232" fmla="*/ 3027963 h 6858002"/>
              <a:gd name="connsiteX2233" fmla="*/ 4936884 w 5958720"/>
              <a:gd name="connsiteY2233" fmla="*/ 3094918 h 6858002"/>
              <a:gd name="connsiteX2234" fmla="*/ 4884321 w 5958720"/>
              <a:gd name="connsiteY2234" fmla="*/ 3119322 h 6858002"/>
              <a:gd name="connsiteX2235" fmla="*/ 4880566 w 5958720"/>
              <a:gd name="connsiteY2235" fmla="*/ 3021081 h 6858002"/>
              <a:gd name="connsiteX2236" fmla="*/ 2228049 w 5958720"/>
              <a:gd name="connsiteY2236" fmla="*/ 3005437 h 6858002"/>
              <a:gd name="connsiteX2237" fmla="*/ 2272477 w 5958720"/>
              <a:gd name="connsiteY2237" fmla="*/ 3010443 h 6858002"/>
              <a:gd name="connsiteX2238" fmla="*/ 2267472 w 5958720"/>
              <a:gd name="connsiteY2238" fmla="*/ 3035473 h 6858002"/>
              <a:gd name="connsiteX2239" fmla="*/ 2222418 w 5958720"/>
              <a:gd name="connsiteY2239" fmla="*/ 3036723 h 6858002"/>
              <a:gd name="connsiteX2240" fmla="*/ 2228049 w 5958720"/>
              <a:gd name="connsiteY2240" fmla="*/ 3005437 h 6858002"/>
              <a:gd name="connsiteX2241" fmla="*/ 1309461 w 5958720"/>
              <a:gd name="connsiteY2241" fmla="*/ 2980407 h 6858002"/>
              <a:gd name="connsiteX2242" fmla="*/ 1372661 w 5958720"/>
              <a:gd name="connsiteY2242" fmla="*/ 2994799 h 6858002"/>
              <a:gd name="connsiteX2243" fmla="*/ 1377666 w 5958720"/>
              <a:gd name="connsiteY2243" fmla="*/ 3039852 h 6858002"/>
              <a:gd name="connsiteX2244" fmla="*/ 1310086 w 5958720"/>
              <a:gd name="connsiteY2244" fmla="*/ 3011694 h 6858002"/>
              <a:gd name="connsiteX2245" fmla="*/ 1309461 w 5958720"/>
              <a:gd name="connsiteY2245" fmla="*/ 2980407 h 6858002"/>
              <a:gd name="connsiteX2246" fmla="*/ 4506373 w 5958720"/>
              <a:gd name="connsiteY2246" fmla="*/ 2979155 h 6858002"/>
              <a:gd name="connsiteX2247" fmla="*/ 4522643 w 5958720"/>
              <a:gd name="connsiteY2247" fmla="*/ 2997927 h 6858002"/>
              <a:gd name="connsiteX2248" fmla="*/ 4501368 w 5958720"/>
              <a:gd name="connsiteY2248" fmla="*/ 3068637 h 6858002"/>
              <a:gd name="connsiteX2249" fmla="*/ 4429408 w 5958720"/>
              <a:gd name="connsiteY2249" fmla="*/ 3060502 h 6858002"/>
              <a:gd name="connsiteX2250" fmla="*/ 4435039 w 5958720"/>
              <a:gd name="connsiteY2250" fmla="*/ 2993547 h 6858002"/>
              <a:gd name="connsiteX2251" fmla="*/ 4506373 w 5958720"/>
              <a:gd name="connsiteY2251" fmla="*/ 2979155 h 6858002"/>
              <a:gd name="connsiteX2252" fmla="*/ 4249663 w 5958720"/>
              <a:gd name="connsiteY2252" fmla="*/ 2949668 h 6858002"/>
              <a:gd name="connsiteX2253" fmla="*/ 4287363 w 5958720"/>
              <a:gd name="connsiteY2253" fmla="*/ 2973525 h 6858002"/>
              <a:gd name="connsiteX2254" fmla="*/ 4281733 w 5958720"/>
              <a:gd name="connsiteY2254" fmla="*/ 3046110 h 6858002"/>
              <a:gd name="connsiteX2255" fmla="*/ 4191001 w 5958720"/>
              <a:gd name="connsiteY2255" fmla="*/ 3062379 h 6858002"/>
              <a:gd name="connsiteX2256" fmla="*/ 4209146 w 5958720"/>
              <a:gd name="connsiteY2256" fmla="*/ 2970395 h 6858002"/>
              <a:gd name="connsiteX2257" fmla="*/ 4249663 w 5958720"/>
              <a:gd name="connsiteY2257" fmla="*/ 2949668 h 6858002"/>
              <a:gd name="connsiteX2258" fmla="*/ 4021267 w 5958720"/>
              <a:gd name="connsiteY2258" fmla="*/ 2926515 h 6858002"/>
              <a:gd name="connsiteX2259" fmla="*/ 4062098 w 5958720"/>
              <a:gd name="connsiteY2259" fmla="*/ 2944114 h 6858002"/>
              <a:gd name="connsiteX2260" fmla="*/ 4068355 w 5958720"/>
              <a:gd name="connsiteY2260" fmla="*/ 3017326 h 6858002"/>
              <a:gd name="connsiteX2261" fmla="*/ 3973868 w 5958720"/>
              <a:gd name="connsiteY2261" fmla="*/ 3048613 h 6858002"/>
              <a:gd name="connsiteX2262" fmla="*/ 3983253 w 5958720"/>
              <a:gd name="connsiteY2262" fmla="*/ 2951623 h 6858002"/>
              <a:gd name="connsiteX2263" fmla="*/ 4021267 w 5958720"/>
              <a:gd name="connsiteY2263" fmla="*/ 2926515 h 6858002"/>
              <a:gd name="connsiteX2264" fmla="*/ 3807107 w 5958720"/>
              <a:gd name="connsiteY2264" fmla="*/ 2912201 h 6858002"/>
              <a:gd name="connsiteX2265" fmla="*/ 3842462 w 5958720"/>
              <a:gd name="connsiteY2265" fmla="*/ 2923464 h 6858002"/>
              <a:gd name="connsiteX2266" fmla="*/ 3859357 w 5958720"/>
              <a:gd name="connsiteY2266" fmla="*/ 3002309 h 6858002"/>
              <a:gd name="connsiteX2267" fmla="*/ 3841210 w 5958720"/>
              <a:gd name="connsiteY2267" fmla="*/ 3019829 h 6858002"/>
              <a:gd name="connsiteX2268" fmla="*/ 3762367 w 5958720"/>
              <a:gd name="connsiteY2268" fmla="*/ 2999179 h 6858002"/>
              <a:gd name="connsiteX2269" fmla="*/ 3768000 w 5958720"/>
              <a:gd name="connsiteY2269" fmla="*/ 2919709 h 6858002"/>
              <a:gd name="connsiteX2270" fmla="*/ 3807107 w 5958720"/>
              <a:gd name="connsiteY2270" fmla="*/ 2912201 h 6858002"/>
              <a:gd name="connsiteX2271" fmla="*/ 1132532 w 5958720"/>
              <a:gd name="connsiteY2271" fmla="*/ 2903128 h 6858002"/>
              <a:gd name="connsiteX2272" fmla="*/ 1171172 w 5958720"/>
              <a:gd name="connsiteY2272" fmla="*/ 2913452 h 6858002"/>
              <a:gd name="connsiteX2273" fmla="*/ 1169295 w 5958720"/>
              <a:gd name="connsiteY2273" fmla="*/ 2993547 h 6858002"/>
              <a:gd name="connsiteX2274" fmla="*/ 1072304 w 5958720"/>
              <a:gd name="connsiteY2274" fmla="*/ 3008566 h 6858002"/>
              <a:gd name="connsiteX2275" fmla="*/ 1096708 w 5958720"/>
              <a:gd name="connsiteY2275" fmla="*/ 2911575 h 6858002"/>
              <a:gd name="connsiteX2276" fmla="*/ 1132532 w 5958720"/>
              <a:gd name="connsiteY2276" fmla="*/ 2903128 h 6858002"/>
              <a:gd name="connsiteX2277" fmla="*/ 5806977 w 5958720"/>
              <a:gd name="connsiteY2277" fmla="*/ 2894211 h 6858002"/>
              <a:gd name="connsiteX2278" fmla="*/ 5837326 w 5958720"/>
              <a:gd name="connsiteY2278" fmla="*/ 2900312 h 6858002"/>
              <a:gd name="connsiteX2279" fmla="*/ 5849216 w 5958720"/>
              <a:gd name="connsiteY2279" fmla="*/ 2961008 h 6858002"/>
              <a:gd name="connsiteX2280" fmla="*/ 5784764 w 5958720"/>
              <a:gd name="connsiteY2280" fmla="*/ 2959758 h 6858002"/>
              <a:gd name="connsiteX2281" fmla="*/ 5784138 w 5958720"/>
              <a:gd name="connsiteY2281" fmla="*/ 2900312 h 6858002"/>
              <a:gd name="connsiteX2282" fmla="*/ 5806977 w 5958720"/>
              <a:gd name="connsiteY2282" fmla="*/ 2894211 h 6858002"/>
              <a:gd name="connsiteX2283" fmla="*/ 918372 w 5958720"/>
              <a:gd name="connsiteY2283" fmla="*/ 2886545 h 6858002"/>
              <a:gd name="connsiteX2284" fmla="*/ 968432 w 5958720"/>
              <a:gd name="connsiteY2284" fmla="*/ 2914704 h 6858002"/>
              <a:gd name="connsiteX2285" fmla="*/ 972186 w 5958720"/>
              <a:gd name="connsiteY2285" fmla="*/ 2990419 h 6858002"/>
              <a:gd name="connsiteX2286" fmla="*/ 939022 w 5958720"/>
              <a:gd name="connsiteY2286" fmla="*/ 2971647 h 6858002"/>
              <a:gd name="connsiteX2287" fmla="*/ 926506 w 5958720"/>
              <a:gd name="connsiteY2287" fmla="*/ 2935354 h 6858002"/>
              <a:gd name="connsiteX2288" fmla="*/ 918372 w 5958720"/>
              <a:gd name="connsiteY2288" fmla="*/ 2886545 h 6858002"/>
              <a:gd name="connsiteX2289" fmla="*/ 3585673 w 5958720"/>
              <a:gd name="connsiteY2289" fmla="*/ 2879975 h 6858002"/>
              <a:gd name="connsiteX2290" fmla="*/ 3624078 w 5958720"/>
              <a:gd name="connsiteY2290" fmla="*/ 2901563 h 6858002"/>
              <a:gd name="connsiteX2291" fmla="*/ 3640974 w 5958720"/>
              <a:gd name="connsiteY2291" fmla="*/ 3003559 h 6858002"/>
              <a:gd name="connsiteX2292" fmla="*/ 3540230 w 5958720"/>
              <a:gd name="connsiteY2292" fmla="*/ 2979782 h 6858002"/>
              <a:gd name="connsiteX2293" fmla="*/ 3542105 w 5958720"/>
              <a:gd name="connsiteY2293" fmla="*/ 2897810 h 6858002"/>
              <a:gd name="connsiteX2294" fmla="*/ 3585673 w 5958720"/>
              <a:gd name="connsiteY2294" fmla="*/ 2879975 h 6858002"/>
              <a:gd name="connsiteX2295" fmla="*/ 3375112 w 5958720"/>
              <a:gd name="connsiteY2295" fmla="*/ 2868243 h 6858002"/>
              <a:gd name="connsiteX2296" fmla="*/ 3413829 w 5958720"/>
              <a:gd name="connsiteY2296" fmla="*/ 2890300 h 6858002"/>
              <a:gd name="connsiteX2297" fmla="*/ 3431351 w 5958720"/>
              <a:gd name="connsiteY2297" fmla="*/ 2993547 h 6858002"/>
              <a:gd name="connsiteX2298" fmla="*/ 3329354 w 5958720"/>
              <a:gd name="connsiteY2298" fmla="*/ 2969143 h 6858002"/>
              <a:gd name="connsiteX2299" fmla="*/ 3331232 w 5958720"/>
              <a:gd name="connsiteY2299" fmla="*/ 2886545 h 6858002"/>
              <a:gd name="connsiteX2300" fmla="*/ 3375112 w 5958720"/>
              <a:gd name="connsiteY2300" fmla="*/ 2868243 h 6858002"/>
              <a:gd name="connsiteX2301" fmla="*/ 3152895 w 5958720"/>
              <a:gd name="connsiteY2301" fmla="*/ 2845951 h 6858002"/>
              <a:gd name="connsiteX2302" fmla="*/ 3191064 w 5958720"/>
              <a:gd name="connsiteY2302" fmla="*/ 2866523 h 6858002"/>
              <a:gd name="connsiteX2303" fmla="*/ 3212341 w 5958720"/>
              <a:gd name="connsiteY2303" fmla="*/ 2967266 h 6858002"/>
              <a:gd name="connsiteX2304" fmla="*/ 3110344 w 5958720"/>
              <a:gd name="connsiteY2304" fmla="*/ 2951623 h 6858002"/>
              <a:gd name="connsiteX2305" fmla="*/ 3109094 w 5958720"/>
              <a:gd name="connsiteY2305" fmla="*/ 2863394 h 6858002"/>
              <a:gd name="connsiteX2306" fmla="*/ 3152895 w 5958720"/>
              <a:gd name="connsiteY2306" fmla="*/ 2845951 h 6858002"/>
              <a:gd name="connsiteX2307" fmla="*/ 2525901 w 5958720"/>
              <a:gd name="connsiteY2307" fmla="*/ 2843996 h 6858002"/>
              <a:gd name="connsiteX2308" fmla="*/ 2542798 w 5958720"/>
              <a:gd name="connsiteY2308" fmla="*/ 2891552 h 6858002"/>
              <a:gd name="connsiteX2309" fmla="*/ 2518394 w 5958720"/>
              <a:gd name="connsiteY2309" fmla="*/ 2902190 h 6858002"/>
              <a:gd name="connsiteX2310" fmla="*/ 2466457 w 5958720"/>
              <a:gd name="connsiteY2310" fmla="*/ 2887171 h 6858002"/>
              <a:gd name="connsiteX2311" fmla="*/ 2470837 w 5958720"/>
              <a:gd name="connsiteY2311" fmla="*/ 2856511 h 6858002"/>
              <a:gd name="connsiteX2312" fmla="*/ 2525901 w 5958720"/>
              <a:gd name="connsiteY2312" fmla="*/ 2843996 h 6858002"/>
              <a:gd name="connsiteX2313" fmla="*/ 2917851 w 5958720"/>
              <a:gd name="connsiteY2313" fmla="*/ 2834140 h 6858002"/>
              <a:gd name="connsiteX2314" fmla="*/ 2957039 w 5958720"/>
              <a:gd name="connsiteY2314" fmla="*/ 2853382 h 6858002"/>
              <a:gd name="connsiteX2315" fmla="*/ 2982068 w 5958720"/>
              <a:gd name="connsiteY2315" fmla="*/ 2954126 h 6858002"/>
              <a:gd name="connsiteX2316" fmla="*/ 2878820 w 5958720"/>
              <a:gd name="connsiteY2316" fmla="*/ 2942236 h 6858002"/>
              <a:gd name="connsiteX2317" fmla="*/ 2874440 w 5958720"/>
              <a:gd name="connsiteY2317" fmla="*/ 2853382 h 6858002"/>
              <a:gd name="connsiteX2318" fmla="*/ 2917851 w 5958720"/>
              <a:gd name="connsiteY2318" fmla="*/ 2834140 h 6858002"/>
              <a:gd name="connsiteX2319" fmla="*/ 2700093 w 5958720"/>
              <a:gd name="connsiteY2319" fmla="*/ 2811926 h 6858002"/>
              <a:gd name="connsiteX2320" fmla="*/ 2738029 w 5958720"/>
              <a:gd name="connsiteY2320" fmla="*/ 2833357 h 6858002"/>
              <a:gd name="connsiteX2321" fmla="*/ 2757426 w 5958720"/>
              <a:gd name="connsiteY2321" fmla="*/ 2934728 h 6858002"/>
              <a:gd name="connsiteX2322" fmla="*/ 2655430 w 5958720"/>
              <a:gd name="connsiteY2322" fmla="*/ 2917832 h 6858002"/>
              <a:gd name="connsiteX2323" fmla="*/ 2656057 w 5958720"/>
              <a:gd name="connsiteY2323" fmla="*/ 2828977 h 6858002"/>
              <a:gd name="connsiteX2324" fmla="*/ 2700093 w 5958720"/>
              <a:gd name="connsiteY2324" fmla="*/ 2811926 h 6858002"/>
              <a:gd name="connsiteX2325" fmla="*/ 4720064 w 5958720"/>
              <a:gd name="connsiteY2325" fmla="*/ 2782438 h 6858002"/>
              <a:gd name="connsiteX2326" fmla="*/ 4749161 w 5958720"/>
              <a:gd name="connsiteY2326" fmla="*/ 2798316 h 6858002"/>
              <a:gd name="connsiteX2327" fmla="*/ 4760425 w 5958720"/>
              <a:gd name="connsiteY2327" fmla="*/ 2877160 h 6858002"/>
              <a:gd name="connsiteX2328" fmla="*/ 4684710 w 5958720"/>
              <a:gd name="connsiteY2328" fmla="*/ 2870276 h 6858002"/>
              <a:gd name="connsiteX2329" fmla="*/ 4694722 w 5958720"/>
              <a:gd name="connsiteY2329" fmla="*/ 2804573 h 6858002"/>
              <a:gd name="connsiteX2330" fmla="*/ 4720064 w 5958720"/>
              <a:gd name="connsiteY2330" fmla="*/ 2782438 h 6858002"/>
              <a:gd name="connsiteX2331" fmla="*/ 4543919 w 5958720"/>
              <a:gd name="connsiteY2331" fmla="*/ 2754514 h 6858002"/>
              <a:gd name="connsiteX2332" fmla="*/ 4524520 w 5958720"/>
              <a:gd name="connsiteY2332" fmla="*/ 2842117 h 6858002"/>
              <a:gd name="connsiteX2333" fmla="*/ 4458817 w 5958720"/>
              <a:gd name="connsiteY2333" fmla="*/ 2843996 h 6858002"/>
              <a:gd name="connsiteX2334" fmla="*/ 4457565 w 5958720"/>
              <a:gd name="connsiteY2334" fmla="*/ 2772661 h 6858002"/>
              <a:gd name="connsiteX2335" fmla="*/ 4543919 w 5958720"/>
              <a:gd name="connsiteY2335" fmla="*/ 2754514 h 6858002"/>
              <a:gd name="connsiteX2336" fmla="*/ 4323032 w 5958720"/>
              <a:gd name="connsiteY2336" fmla="*/ 2738245 h 6858002"/>
              <a:gd name="connsiteX2337" fmla="*/ 4304885 w 5958720"/>
              <a:gd name="connsiteY2337" fmla="*/ 2820843 h 6858002"/>
              <a:gd name="connsiteX2338" fmla="*/ 4232925 w 5958720"/>
              <a:gd name="connsiteY2338" fmla="*/ 2819592 h 6858002"/>
              <a:gd name="connsiteX2339" fmla="*/ 4233550 w 5958720"/>
              <a:gd name="connsiteY2339" fmla="*/ 2753889 h 6858002"/>
              <a:gd name="connsiteX2340" fmla="*/ 4323032 w 5958720"/>
              <a:gd name="connsiteY2340" fmla="*/ 2738245 h 6858002"/>
              <a:gd name="connsiteX2341" fmla="*/ 1365543 w 5958720"/>
              <a:gd name="connsiteY2341" fmla="*/ 2716266 h 6858002"/>
              <a:gd name="connsiteX2342" fmla="*/ 1385801 w 5958720"/>
              <a:gd name="connsiteY2342" fmla="*/ 2720098 h 6858002"/>
              <a:gd name="connsiteX2343" fmla="*/ 1395813 w 5958720"/>
              <a:gd name="connsiteY2343" fmla="*/ 2795188 h 6858002"/>
              <a:gd name="connsiteX2344" fmla="*/ 1340748 w 5958720"/>
              <a:gd name="connsiteY2344" fmla="*/ 2772035 h 6858002"/>
              <a:gd name="connsiteX2345" fmla="*/ 1345754 w 5958720"/>
              <a:gd name="connsiteY2345" fmla="*/ 2719473 h 6858002"/>
              <a:gd name="connsiteX2346" fmla="*/ 1365543 w 5958720"/>
              <a:gd name="connsiteY2346" fmla="*/ 2716266 h 6858002"/>
              <a:gd name="connsiteX2347" fmla="*/ 4100894 w 5958720"/>
              <a:gd name="connsiteY2347" fmla="*/ 2707584 h 6858002"/>
              <a:gd name="connsiteX2348" fmla="*/ 4083372 w 5958720"/>
              <a:gd name="connsiteY2348" fmla="*/ 2801445 h 6858002"/>
              <a:gd name="connsiteX2349" fmla="*/ 4009535 w 5958720"/>
              <a:gd name="connsiteY2349" fmla="*/ 2800818 h 6858002"/>
              <a:gd name="connsiteX2350" fmla="*/ 4010787 w 5958720"/>
              <a:gd name="connsiteY2350" fmla="*/ 2726982 h 6858002"/>
              <a:gd name="connsiteX2351" fmla="*/ 4100894 w 5958720"/>
              <a:gd name="connsiteY2351" fmla="*/ 2707584 h 6858002"/>
              <a:gd name="connsiteX2352" fmla="*/ 3824081 w 5958720"/>
              <a:gd name="connsiteY2352" fmla="*/ 2682945 h 6858002"/>
              <a:gd name="connsiteX2353" fmla="*/ 3864989 w 5958720"/>
              <a:gd name="connsiteY2353" fmla="*/ 2703204 h 6858002"/>
              <a:gd name="connsiteX2354" fmla="*/ 3883134 w 5958720"/>
              <a:gd name="connsiteY2354" fmla="*/ 2795813 h 6858002"/>
              <a:gd name="connsiteX2355" fmla="*/ 3791152 w 5958720"/>
              <a:gd name="connsiteY2355" fmla="*/ 2780169 h 6858002"/>
              <a:gd name="connsiteX2356" fmla="*/ 3785519 w 5958720"/>
              <a:gd name="connsiteY2356" fmla="*/ 2706332 h 6858002"/>
              <a:gd name="connsiteX2357" fmla="*/ 3824081 w 5958720"/>
              <a:gd name="connsiteY2357" fmla="*/ 2682945 h 6858002"/>
              <a:gd name="connsiteX2358" fmla="*/ 1201832 w 5958720"/>
              <a:gd name="connsiteY2358" fmla="*/ 2678174 h 6858002"/>
              <a:gd name="connsiteX2359" fmla="*/ 1184938 w 5958720"/>
              <a:gd name="connsiteY2359" fmla="*/ 2771409 h 6858002"/>
              <a:gd name="connsiteX2360" fmla="*/ 1114229 w 5958720"/>
              <a:gd name="connsiteY2360" fmla="*/ 2762024 h 6858002"/>
              <a:gd name="connsiteX2361" fmla="*/ 1122364 w 5958720"/>
              <a:gd name="connsiteY2361" fmla="*/ 2689437 h 6858002"/>
              <a:gd name="connsiteX2362" fmla="*/ 1201832 w 5958720"/>
              <a:gd name="connsiteY2362" fmla="*/ 2678174 h 6858002"/>
              <a:gd name="connsiteX2363" fmla="*/ 3601786 w 5958720"/>
              <a:gd name="connsiteY2363" fmla="*/ 2660262 h 6858002"/>
              <a:gd name="connsiteX2364" fmla="*/ 3642224 w 5958720"/>
              <a:gd name="connsiteY2364" fmla="*/ 2679425 h 6858002"/>
              <a:gd name="connsiteX2365" fmla="*/ 3645979 w 5958720"/>
              <a:gd name="connsiteY2365" fmla="*/ 2753262 h 6858002"/>
              <a:gd name="connsiteX2366" fmla="*/ 3550240 w 5958720"/>
              <a:gd name="connsiteY2366" fmla="*/ 2780169 h 6858002"/>
              <a:gd name="connsiteX2367" fmla="*/ 3562756 w 5958720"/>
              <a:gd name="connsiteY2367" fmla="*/ 2683805 h 6858002"/>
              <a:gd name="connsiteX2368" fmla="*/ 3601786 w 5958720"/>
              <a:gd name="connsiteY2368" fmla="*/ 2660262 h 6858002"/>
              <a:gd name="connsiteX2369" fmla="*/ 3390207 w 5958720"/>
              <a:gd name="connsiteY2369" fmla="*/ 2659089 h 6858002"/>
              <a:gd name="connsiteX2370" fmla="*/ 3426969 w 5958720"/>
              <a:gd name="connsiteY2370" fmla="*/ 2665033 h 6858002"/>
              <a:gd name="connsiteX2371" fmla="*/ 3458256 w 5958720"/>
              <a:gd name="connsiteY2371" fmla="*/ 2760146 h 6858002"/>
              <a:gd name="connsiteX2372" fmla="*/ 3360016 w 5958720"/>
              <a:gd name="connsiteY2372" fmla="*/ 2751385 h 6858002"/>
              <a:gd name="connsiteX2373" fmla="*/ 3352506 w 5958720"/>
              <a:gd name="connsiteY2373" fmla="*/ 2671917 h 6858002"/>
              <a:gd name="connsiteX2374" fmla="*/ 3390207 w 5958720"/>
              <a:gd name="connsiteY2374" fmla="*/ 2659089 h 6858002"/>
              <a:gd name="connsiteX2375" fmla="*/ 979694 w 5958720"/>
              <a:gd name="connsiteY2375" fmla="*/ 2653770 h 6858002"/>
              <a:gd name="connsiteX2376" fmla="*/ 975940 w 5958720"/>
              <a:gd name="connsiteY2376" fmla="*/ 2731988 h 6858002"/>
              <a:gd name="connsiteX2377" fmla="*/ 897722 w 5958720"/>
              <a:gd name="connsiteY2377" fmla="*/ 2715719 h 6858002"/>
              <a:gd name="connsiteX2378" fmla="*/ 895845 w 5958720"/>
              <a:gd name="connsiteY2378" fmla="*/ 2675045 h 6858002"/>
              <a:gd name="connsiteX2379" fmla="*/ 979694 w 5958720"/>
              <a:gd name="connsiteY2379" fmla="*/ 2653770 h 6858002"/>
              <a:gd name="connsiteX2380" fmla="*/ 2664191 w 5958720"/>
              <a:gd name="connsiteY2380" fmla="*/ 2644384 h 6858002"/>
              <a:gd name="connsiteX2381" fmla="*/ 2699858 w 5958720"/>
              <a:gd name="connsiteY2381" fmla="*/ 2657525 h 6858002"/>
              <a:gd name="connsiteX2382" fmla="*/ 2701735 w 5958720"/>
              <a:gd name="connsiteY2382" fmla="*/ 2688186 h 6858002"/>
              <a:gd name="connsiteX2383" fmla="*/ 2667946 w 5958720"/>
              <a:gd name="connsiteY2383" fmla="*/ 2693817 h 6858002"/>
              <a:gd name="connsiteX2384" fmla="*/ 2664191 w 5958720"/>
              <a:gd name="connsiteY2384" fmla="*/ 2644384 h 6858002"/>
              <a:gd name="connsiteX2385" fmla="*/ 2986448 w 5958720"/>
              <a:gd name="connsiteY2385" fmla="*/ 2641256 h 6858002"/>
              <a:gd name="connsiteX2386" fmla="*/ 2976436 w 5958720"/>
              <a:gd name="connsiteY2386" fmla="*/ 2716971 h 6858002"/>
              <a:gd name="connsiteX2387" fmla="*/ 2895716 w 5958720"/>
              <a:gd name="connsiteY2387" fmla="*/ 2712589 h 6858002"/>
              <a:gd name="connsiteX2388" fmla="*/ 2886329 w 5958720"/>
              <a:gd name="connsiteY2388" fmla="*/ 2652518 h 6858002"/>
              <a:gd name="connsiteX2389" fmla="*/ 2986448 w 5958720"/>
              <a:gd name="connsiteY2389" fmla="*/ 2641256 h 6858002"/>
              <a:gd name="connsiteX2390" fmla="*/ 3199826 w 5958720"/>
              <a:gd name="connsiteY2390" fmla="*/ 2640629 h 6858002"/>
              <a:gd name="connsiteX2391" fmla="*/ 3217346 w 5958720"/>
              <a:gd name="connsiteY2391" fmla="*/ 2658776 h 6858002"/>
              <a:gd name="connsiteX2392" fmla="*/ 3198574 w 5958720"/>
              <a:gd name="connsiteY2392" fmla="*/ 2738245 h 6858002"/>
              <a:gd name="connsiteX2393" fmla="*/ 3119104 w 5958720"/>
              <a:gd name="connsiteY2393" fmla="*/ 2733865 h 6858002"/>
              <a:gd name="connsiteX2394" fmla="*/ 3121608 w 5958720"/>
              <a:gd name="connsiteY2394" fmla="*/ 2659402 h 6858002"/>
              <a:gd name="connsiteX2395" fmla="*/ 3199826 w 5958720"/>
              <a:gd name="connsiteY2395" fmla="*/ 2640629 h 6858002"/>
              <a:gd name="connsiteX2396" fmla="*/ 492243 w 5958720"/>
              <a:gd name="connsiteY2396" fmla="*/ 2628114 h 6858002"/>
              <a:gd name="connsiteX2397" fmla="*/ 538547 w 5958720"/>
              <a:gd name="connsiteY2397" fmla="*/ 2645636 h 6858002"/>
              <a:gd name="connsiteX2398" fmla="*/ 544179 w 5958720"/>
              <a:gd name="connsiteY2398" fmla="*/ 2694444 h 6858002"/>
              <a:gd name="connsiteX2399" fmla="*/ 511640 w 5958720"/>
              <a:gd name="connsiteY2399" fmla="*/ 2672542 h 6858002"/>
              <a:gd name="connsiteX2400" fmla="*/ 492243 w 5958720"/>
              <a:gd name="connsiteY2400" fmla="*/ 2628114 h 6858002"/>
              <a:gd name="connsiteX2401" fmla="*/ 92393 w 5958720"/>
              <a:gd name="connsiteY2401" fmla="*/ 2596828 h 6858002"/>
              <a:gd name="connsiteX2402" fmla="*/ 83633 w 5958720"/>
              <a:gd name="connsiteY2402" fmla="*/ 2666910 h 6858002"/>
              <a:gd name="connsiteX2403" fmla="*/ 39205 w 5958720"/>
              <a:gd name="connsiteY2403" fmla="*/ 2678174 h 6858002"/>
              <a:gd name="connsiteX2404" fmla="*/ 43585 w 5958720"/>
              <a:gd name="connsiteY2404" fmla="*/ 2623109 h 6858002"/>
              <a:gd name="connsiteX2405" fmla="*/ 92393 w 5958720"/>
              <a:gd name="connsiteY2405" fmla="*/ 2596828 h 6858002"/>
              <a:gd name="connsiteX2406" fmla="*/ 4948773 w 5958720"/>
              <a:gd name="connsiteY2406" fmla="*/ 2574926 h 6858002"/>
              <a:gd name="connsiteX2407" fmla="*/ 4937509 w 5958720"/>
              <a:gd name="connsiteY2407" fmla="*/ 2612472 h 6858002"/>
              <a:gd name="connsiteX2408" fmla="*/ 4903093 w 5958720"/>
              <a:gd name="connsiteY2408" fmla="*/ 2624360 h 6858002"/>
              <a:gd name="connsiteX2409" fmla="*/ 4914983 w 5958720"/>
              <a:gd name="connsiteY2409" fmla="*/ 2584313 h 6858002"/>
              <a:gd name="connsiteX2410" fmla="*/ 4948773 w 5958720"/>
              <a:gd name="connsiteY2410" fmla="*/ 2574926 h 6858002"/>
              <a:gd name="connsiteX2411" fmla="*/ 4695347 w 5958720"/>
              <a:gd name="connsiteY2411" fmla="*/ 2562411 h 6858002"/>
              <a:gd name="connsiteX2412" fmla="*/ 4767933 w 5958720"/>
              <a:gd name="connsiteY2412" fmla="*/ 2581183 h 6858002"/>
              <a:gd name="connsiteX2413" fmla="*/ 4758547 w 5958720"/>
              <a:gd name="connsiteY2413" fmla="*/ 2626864 h 6858002"/>
              <a:gd name="connsiteX2414" fmla="*/ 4670943 w 5958720"/>
              <a:gd name="connsiteY2414" fmla="*/ 2638126 h 6858002"/>
              <a:gd name="connsiteX2415" fmla="*/ 4695347 w 5958720"/>
              <a:gd name="connsiteY2415" fmla="*/ 2562411 h 6858002"/>
              <a:gd name="connsiteX2416" fmla="*/ 4521000 w 5958720"/>
              <a:gd name="connsiteY2416" fmla="*/ 2546769 h 6858002"/>
              <a:gd name="connsiteX2417" fmla="*/ 4546422 w 5958720"/>
              <a:gd name="connsiteY2417" fmla="*/ 2553026 h 6858002"/>
              <a:gd name="connsiteX2418" fmla="*/ 4564567 w 5958720"/>
              <a:gd name="connsiteY2418" fmla="*/ 2633746 h 6858002"/>
              <a:gd name="connsiteX2419" fmla="*/ 4481969 w 5958720"/>
              <a:gd name="connsiteY2419" fmla="*/ 2621231 h 6858002"/>
              <a:gd name="connsiteX2420" fmla="*/ 4487601 w 5958720"/>
              <a:gd name="connsiteY2420" fmla="*/ 2548019 h 6858002"/>
              <a:gd name="connsiteX2421" fmla="*/ 4521000 w 5958720"/>
              <a:gd name="connsiteY2421" fmla="*/ 2546769 h 6858002"/>
              <a:gd name="connsiteX2422" fmla="*/ 4345558 w 5958720"/>
              <a:gd name="connsiteY2422" fmla="*/ 2516107 h 6858002"/>
              <a:gd name="connsiteX2423" fmla="*/ 4323657 w 5958720"/>
              <a:gd name="connsiteY2423" fmla="*/ 2595575 h 6858002"/>
              <a:gd name="connsiteX2424" fmla="*/ 4258579 w 5958720"/>
              <a:gd name="connsiteY2424" fmla="*/ 2598080 h 6858002"/>
              <a:gd name="connsiteX2425" fmla="*/ 4261083 w 5958720"/>
              <a:gd name="connsiteY2425" fmla="*/ 2526745 h 6858002"/>
              <a:gd name="connsiteX2426" fmla="*/ 4345558 w 5958720"/>
              <a:gd name="connsiteY2426" fmla="*/ 2516107 h 6858002"/>
              <a:gd name="connsiteX2427" fmla="*/ 4053963 w 5958720"/>
              <a:gd name="connsiteY2427" fmla="*/ 2492954 h 6858002"/>
              <a:gd name="connsiteX2428" fmla="*/ 4108402 w 5958720"/>
              <a:gd name="connsiteY2428" fmla="*/ 2511727 h 6858002"/>
              <a:gd name="connsiteX2429" fmla="*/ 4103396 w 5958720"/>
              <a:gd name="connsiteY2429" fmla="*/ 2578681 h 6858002"/>
              <a:gd name="connsiteX2430" fmla="*/ 4053963 w 5958720"/>
              <a:gd name="connsiteY2430" fmla="*/ 2581810 h 6858002"/>
              <a:gd name="connsiteX2431" fmla="*/ 4053963 w 5958720"/>
              <a:gd name="connsiteY2431" fmla="*/ 2492954 h 6858002"/>
              <a:gd name="connsiteX2432" fmla="*/ 1417714 w 5958720"/>
              <a:gd name="connsiteY2432" fmla="*/ 2473557 h 6858002"/>
              <a:gd name="connsiteX2433" fmla="*/ 1374538 w 5958720"/>
              <a:gd name="connsiteY2433" fmla="*/ 2551148 h 6858002"/>
              <a:gd name="connsiteX2434" fmla="*/ 1350134 w 5958720"/>
              <a:gd name="connsiteY2434" fmla="*/ 2549271 h 6858002"/>
              <a:gd name="connsiteX2435" fmla="*/ 1368280 w 5958720"/>
              <a:gd name="connsiteY2435" fmla="*/ 2488574 h 6858002"/>
              <a:gd name="connsiteX2436" fmla="*/ 1417714 w 5958720"/>
              <a:gd name="connsiteY2436" fmla="*/ 2473557 h 6858002"/>
              <a:gd name="connsiteX2437" fmla="*/ 3850941 w 5958720"/>
              <a:gd name="connsiteY2437" fmla="*/ 2470323 h 6858002"/>
              <a:gd name="connsiteX2438" fmla="*/ 3866671 w 5958720"/>
              <a:gd name="connsiteY2438" fmla="*/ 2471279 h 6858002"/>
              <a:gd name="connsiteX2439" fmla="*/ 3886891 w 5958720"/>
              <a:gd name="connsiteY2439" fmla="*/ 2487323 h 6858002"/>
              <a:gd name="connsiteX2440" fmla="*/ 3900030 w 5958720"/>
              <a:gd name="connsiteY2440" fmla="*/ 2573048 h 6858002"/>
              <a:gd name="connsiteX2441" fmla="*/ 3813053 w 5958720"/>
              <a:gd name="connsiteY2441" fmla="*/ 2553651 h 6858002"/>
              <a:gd name="connsiteX2442" fmla="*/ 3809297 w 5958720"/>
              <a:gd name="connsiteY2442" fmla="*/ 2496708 h 6858002"/>
              <a:gd name="connsiteX2443" fmla="*/ 3850941 w 5958720"/>
              <a:gd name="connsiteY2443" fmla="*/ 2470323 h 6858002"/>
              <a:gd name="connsiteX2444" fmla="*/ 3628781 w 5958720"/>
              <a:gd name="connsiteY2444" fmla="*/ 2461453 h 6858002"/>
              <a:gd name="connsiteX2445" fmla="*/ 3649734 w 5958720"/>
              <a:gd name="connsiteY2445" fmla="*/ 2476686 h 6858002"/>
              <a:gd name="connsiteX2446" fmla="*/ 3674138 w 5958720"/>
              <a:gd name="connsiteY2446" fmla="*/ 2561161 h 6858002"/>
              <a:gd name="connsiteX2447" fmla="*/ 3581528 w 5958720"/>
              <a:gd name="connsiteY2447" fmla="*/ 2546769 h 6858002"/>
              <a:gd name="connsiteX2448" fmla="*/ 3570264 w 5958720"/>
              <a:gd name="connsiteY2448" fmla="*/ 2487323 h 6858002"/>
              <a:gd name="connsiteX2449" fmla="*/ 3628781 w 5958720"/>
              <a:gd name="connsiteY2449" fmla="*/ 2461453 h 6858002"/>
              <a:gd name="connsiteX2450" fmla="*/ 1213722 w 5958720"/>
              <a:gd name="connsiteY2450" fmla="*/ 2459164 h 6858002"/>
              <a:gd name="connsiteX2451" fmla="*/ 1229991 w 5958720"/>
              <a:gd name="connsiteY2451" fmla="*/ 2477937 h 6858002"/>
              <a:gd name="connsiteX2452" fmla="*/ 1208716 w 5958720"/>
              <a:gd name="connsiteY2452" fmla="*/ 2547394 h 6858002"/>
              <a:gd name="connsiteX2453" fmla="*/ 1137381 w 5958720"/>
              <a:gd name="connsiteY2453" fmla="*/ 2539259 h 6858002"/>
              <a:gd name="connsiteX2454" fmla="*/ 1143014 w 5958720"/>
              <a:gd name="connsiteY2454" fmla="*/ 2473557 h 6858002"/>
              <a:gd name="connsiteX2455" fmla="*/ 1213722 w 5958720"/>
              <a:gd name="connsiteY2455" fmla="*/ 2459164 h 6858002"/>
              <a:gd name="connsiteX2456" fmla="*/ 740114 w 5958720"/>
              <a:gd name="connsiteY2456" fmla="*/ 2447745 h 6858002"/>
              <a:gd name="connsiteX2457" fmla="*/ 770697 w 5958720"/>
              <a:gd name="connsiteY2457" fmla="*/ 2458539 h 6858002"/>
              <a:gd name="connsiteX2458" fmla="*/ 766317 w 5958720"/>
              <a:gd name="connsiteY2458" fmla="*/ 2517358 h 6858002"/>
              <a:gd name="connsiteX2459" fmla="*/ 689351 w 5958720"/>
              <a:gd name="connsiteY2459" fmla="*/ 2517984 h 6858002"/>
              <a:gd name="connsiteX2460" fmla="*/ 704368 w 5958720"/>
              <a:gd name="connsiteY2460" fmla="*/ 2449152 h 6858002"/>
              <a:gd name="connsiteX2461" fmla="*/ 740114 w 5958720"/>
              <a:gd name="connsiteY2461" fmla="*/ 2447745 h 6858002"/>
              <a:gd name="connsiteX2462" fmla="*/ 960375 w 5958720"/>
              <a:gd name="connsiteY2462" fmla="*/ 2432805 h 6858002"/>
              <a:gd name="connsiteX2463" fmla="*/ 993461 w 5958720"/>
              <a:gd name="connsiteY2463" fmla="*/ 2457287 h 6858002"/>
              <a:gd name="connsiteX2464" fmla="*/ 984701 w 5958720"/>
              <a:gd name="connsiteY2464" fmla="*/ 2523615 h 6858002"/>
              <a:gd name="connsiteX2465" fmla="*/ 902104 w 5958720"/>
              <a:gd name="connsiteY2465" fmla="*/ 2532376 h 6858002"/>
              <a:gd name="connsiteX2466" fmla="*/ 922126 w 5958720"/>
              <a:gd name="connsiteY2466" fmla="*/ 2451030 h 6858002"/>
              <a:gd name="connsiteX2467" fmla="*/ 960375 w 5958720"/>
              <a:gd name="connsiteY2467" fmla="*/ 2432805 h 6858002"/>
              <a:gd name="connsiteX2468" fmla="*/ 3399202 w 5958720"/>
              <a:gd name="connsiteY2468" fmla="*/ 2428894 h 6858002"/>
              <a:gd name="connsiteX2469" fmla="*/ 3435104 w 5958720"/>
              <a:gd name="connsiteY2469" fmla="*/ 2454159 h 6858002"/>
              <a:gd name="connsiteX2470" fmla="*/ 3426344 w 5958720"/>
              <a:gd name="connsiteY2470" fmla="*/ 2526745 h 6858002"/>
              <a:gd name="connsiteX2471" fmla="*/ 3334986 w 5958720"/>
              <a:gd name="connsiteY2471" fmla="*/ 2538007 h 6858002"/>
              <a:gd name="connsiteX2472" fmla="*/ 3358138 w 5958720"/>
              <a:gd name="connsiteY2472" fmla="*/ 2447275 h 6858002"/>
              <a:gd name="connsiteX2473" fmla="*/ 3399202 w 5958720"/>
              <a:gd name="connsiteY2473" fmla="*/ 2428894 h 6858002"/>
              <a:gd name="connsiteX2474" fmla="*/ 554191 w 5958720"/>
              <a:gd name="connsiteY2474" fmla="*/ 2418491 h 6858002"/>
              <a:gd name="connsiteX2475" fmla="*/ 556693 w 5958720"/>
              <a:gd name="connsiteY2475" fmla="*/ 2481691 h 6858002"/>
              <a:gd name="connsiteX2476" fmla="*/ 509137 w 5958720"/>
              <a:gd name="connsiteY2476" fmla="*/ 2477311 h 6858002"/>
              <a:gd name="connsiteX2477" fmla="*/ 505382 w 5958720"/>
              <a:gd name="connsiteY2477" fmla="*/ 2449152 h 6858002"/>
              <a:gd name="connsiteX2478" fmla="*/ 554191 w 5958720"/>
              <a:gd name="connsiteY2478" fmla="*/ 2418491 h 6858002"/>
              <a:gd name="connsiteX2479" fmla="*/ 3236745 w 5958720"/>
              <a:gd name="connsiteY2479" fmla="*/ 2415988 h 6858002"/>
              <a:gd name="connsiteX2480" fmla="*/ 3224230 w 5958720"/>
              <a:gd name="connsiteY2480" fmla="*/ 2508598 h 6858002"/>
              <a:gd name="connsiteX2481" fmla="*/ 3150392 w 5958720"/>
              <a:gd name="connsiteY2481" fmla="*/ 2516732 h 6858002"/>
              <a:gd name="connsiteX2482" fmla="*/ 3144760 w 5958720"/>
              <a:gd name="connsiteY2482" fmla="*/ 2437890 h 6858002"/>
              <a:gd name="connsiteX2483" fmla="*/ 3236745 w 5958720"/>
              <a:gd name="connsiteY2483" fmla="*/ 2415988 h 6858002"/>
              <a:gd name="connsiteX2484" fmla="*/ 2470211 w 5958720"/>
              <a:gd name="connsiteY2484" fmla="*/ 2396591 h 6858002"/>
              <a:gd name="connsiteX2485" fmla="*/ 2488357 w 5958720"/>
              <a:gd name="connsiteY2485" fmla="*/ 2400344 h 6858002"/>
              <a:gd name="connsiteX2486" fmla="*/ 2497117 w 5958720"/>
              <a:gd name="connsiteY2486" fmla="*/ 2447275 h 6858002"/>
              <a:gd name="connsiteX2487" fmla="*/ 2448936 w 5958720"/>
              <a:gd name="connsiteY2487" fmla="*/ 2446024 h 6858002"/>
              <a:gd name="connsiteX2488" fmla="*/ 2470211 w 5958720"/>
              <a:gd name="connsiteY2488" fmla="*/ 2396591 h 6858002"/>
              <a:gd name="connsiteX2489" fmla="*/ 2562820 w 5958720"/>
              <a:gd name="connsiteY2489" fmla="*/ 2361550 h 6858002"/>
              <a:gd name="connsiteX2490" fmla="*/ 2570955 w 5958720"/>
              <a:gd name="connsiteY2490" fmla="*/ 2419743 h 6858002"/>
              <a:gd name="connsiteX2491" fmla="*/ 2538417 w 5958720"/>
              <a:gd name="connsiteY2491" fmla="*/ 2458539 h 6858002"/>
              <a:gd name="connsiteX2492" fmla="*/ 2523399 w 5958720"/>
              <a:gd name="connsiteY2492" fmla="*/ 2452907 h 6858002"/>
              <a:gd name="connsiteX2493" fmla="*/ 2535913 w 5958720"/>
              <a:gd name="connsiteY2493" fmla="*/ 2377192 h 6858002"/>
              <a:gd name="connsiteX2494" fmla="*/ 2562820 w 5958720"/>
              <a:gd name="connsiteY2494" fmla="*/ 2361550 h 6858002"/>
              <a:gd name="connsiteX2495" fmla="*/ 4988195 w 5958720"/>
              <a:gd name="connsiteY2495" fmla="*/ 2357795 h 6858002"/>
              <a:gd name="connsiteX2496" fmla="*/ 4982563 w 5958720"/>
              <a:gd name="connsiteY2496" fmla="*/ 2437890 h 6858002"/>
              <a:gd name="connsiteX2497" fmla="*/ 4938761 w 5958720"/>
              <a:gd name="connsiteY2497" fmla="*/ 2431632 h 6858002"/>
              <a:gd name="connsiteX2498" fmla="*/ 4934381 w 5958720"/>
              <a:gd name="connsiteY2498" fmla="*/ 2369058 h 6858002"/>
              <a:gd name="connsiteX2499" fmla="*/ 4988195 w 5958720"/>
              <a:gd name="connsiteY2499" fmla="*/ 2357795 h 6858002"/>
              <a:gd name="connsiteX2500" fmla="*/ 4747127 w 5958720"/>
              <a:gd name="connsiteY2500" fmla="*/ 2340352 h 6858002"/>
              <a:gd name="connsiteX2501" fmla="*/ 4778572 w 5958720"/>
              <a:gd name="connsiteY2501" fmla="*/ 2344653 h 6858002"/>
              <a:gd name="connsiteX2502" fmla="*/ 4795466 w 5958720"/>
              <a:gd name="connsiteY2502" fmla="*/ 2416614 h 6858002"/>
              <a:gd name="connsiteX2503" fmla="*/ 4721003 w 5958720"/>
              <a:gd name="connsiteY2503" fmla="*/ 2410981 h 6858002"/>
              <a:gd name="connsiteX2504" fmla="*/ 4710991 w 5958720"/>
              <a:gd name="connsiteY2504" fmla="*/ 2344028 h 6858002"/>
              <a:gd name="connsiteX2505" fmla="*/ 4747127 w 5958720"/>
              <a:gd name="connsiteY2505" fmla="*/ 2340352 h 6858002"/>
              <a:gd name="connsiteX2506" fmla="*/ 2092889 w 5958720"/>
              <a:gd name="connsiteY2506" fmla="*/ 2316496 h 6858002"/>
              <a:gd name="connsiteX2507" fmla="*/ 2111035 w 5958720"/>
              <a:gd name="connsiteY2507" fmla="*/ 2361550 h 6858002"/>
              <a:gd name="connsiteX2508" fmla="*/ 2039075 w 5958720"/>
              <a:gd name="connsiteY2508" fmla="*/ 2344653 h 6858002"/>
              <a:gd name="connsiteX2509" fmla="*/ 2043455 w 5958720"/>
              <a:gd name="connsiteY2509" fmla="*/ 2321501 h 6858002"/>
              <a:gd name="connsiteX2510" fmla="*/ 2092889 w 5958720"/>
              <a:gd name="connsiteY2510" fmla="*/ 2316496 h 6858002"/>
              <a:gd name="connsiteX2511" fmla="*/ 1852605 w 5958720"/>
              <a:gd name="connsiteY2511" fmla="*/ 2306484 h 6858002"/>
              <a:gd name="connsiteX2512" fmla="*/ 1893277 w 5958720"/>
              <a:gd name="connsiteY2512" fmla="*/ 2310864 h 6858002"/>
              <a:gd name="connsiteX2513" fmla="*/ 1898284 w 5958720"/>
              <a:gd name="connsiteY2513" fmla="*/ 2395339 h 6858002"/>
              <a:gd name="connsiteX2514" fmla="*/ 1866997 w 5958720"/>
              <a:gd name="connsiteY2514" fmla="*/ 2397216 h 6858002"/>
              <a:gd name="connsiteX2515" fmla="*/ 1873253 w 5958720"/>
              <a:gd name="connsiteY2515" fmla="*/ 2364677 h 6858002"/>
              <a:gd name="connsiteX2516" fmla="*/ 1875132 w 5958720"/>
              <a:gd name="connsiteY2516" fmla="*/ 2329011 h 6858002"/>
              <a:gd name="connsiteX2517" fmla="*/ 1852605 w 5958720"/>
              <a:gd name="connsiteY2517" fmla="*/ 2306484 h 6858002"/>
              <a:gd name="connsiteX2518" fmla="*/ 4310986 w 5958720"/>
              <a:gd name="connsiteY2518" fmla="*/ 2305310 h 6858002"/>
              <a:gd name="connsiteX2519" fmla="*/ 4347436 w 5958720"/>
              <a:gd name="connsiteY2519" fmla="*/ 2307109 h 6858002"/>
              <a:gd name="connsiteX2520" fmla="*/ 4346809 w 5958720"/>
              <a:gd name="connsiteY2520" fmla="*/ 2373438 h 6858002"/>
              <a:gd name="connsiteX2521" fmla="*/ 4266716 w 5958720"/>
              <a:gd name="connsiteY2521" fmla="*/ 2392836 h 6858002"/>
              <a:gd name="connsiteX2522" fmla="*/ 4281106 w 5958720"/>
              <a:gd name="connsiteY2522" fmla="*/ 2311489 h 6858002"/>
              <a:gd name="connsiteX2523" fmla="*/ 4310986 w 5958720"/>
              <a:gd name="connsiteY2523" fmla="*/ 2305310 h 6858002"/>
              <a:gd name="connsiteX2524" fmla="*/ 4114034 w 5958720"/>
              <a:gd name="connsiteY2524" fmla="*/ 2294594 h 6858002"/>
              <a:gd name="connsiteX2525" fmla="*/ 4115911 w 5958720"/>
              <a:gd name="connsiteY2525" fmla="*/ 2360923 h 6858002"/>
              <a:gd name="connsiteX2526" fmla="*/ 4050208 w 5958720"/>
              <a:gd name="connsiteY2526" fmla="*/ 2366555 h 6858002"/>
              <a:gd name="connsiteX2527" fmla="*/ 4043326 w 5958720"/>
              <a:gd name="connsiteY2527" fmla="*/ 2302104 h 6858002"/>
              <a:gd name="connsiteX2528" fmla="*/ 4114034 w 5958720"/>
              <a:gd name="connsiteY2528" fmla="*/ 2294594 h 6858002"/>
              <a:gd name="connsiteX2529" fmla="*/ 1191743 w 5958720"/>
              <a:gd name="connsiteY2529" fmla="*/ 2255329 h 6858002"/>
              <a:gd name="connsiteX2530" fmla="*/ 1223734 w 5958720"/>
              <a:gd name="connsiteY2530" fmla="*/ 2266436 h 6858002"/>
              <a:gd name="connsiteX2531" fmla="*/ 1236248 w 5958720"/>
              <a:gd name="connsiteY2531" fmla="*/ 2348408 h 6858002"/>
              <a:gd name="connsiteX2532" fmla="*/ 1153651 w 5958720"/>
              <a:gd name="connsiteY2532" fmla="*/ 2331513 h 6858002"/>
              <a:gd name="connsiteX2533" fmla="*/ 1157406 w 5958720"/>
              <a:gd name="connsiteY2533" fmla="*/ 2260178 h 6858002"/>
              <a:gd name="connsiteX2534" fmla="*/ 1191743 w 5958720"/>
              <a:gd name="connsiteY2534" fmla="*/ 2255329 h 6858002"/>
              <a:gd name="connsiteX2535" fmla="*/ 1438364 w 5958720"/>
              <a:gd name="connsiteY2535" fmla="*/ 2248916 h 6858002"/>
              <a:gd name="connsiteX2536" fmla="*/ 1450252 w 5958720"/>
              <a:gd name="connsiteY2536" fmla="*/ 2348408 h 6858002"/>
              <a:gd name="connsiteX2537" fmla="*/ 1389556 w 5958720"/>
              <a:gd name="connsiteY2537" fmla="*/ 2345280 h 6858002"/>
              <a:gd name="connsiteX2538" fmla="*/ 1382046 w 5958720"/>
              <a:gd name="connsiteY2538" fmla="*/ 2278325 h 6858002"/>
              <a:gd name="connsiteX2539" fmla="*/ 1438364 w 5958720"/>
              <a:gd name="connsiteY2539" fmla="*/ 2248916 h 6858002"/>
              <a:gd name="connsiteX2540" fmla="*/ 3406242 w 5958720"/>
              <a:gd name="connsiteY2540" fmla="*/ 2226858 h 6858002"/>
              <a:gd name="connsiteX2541" fmla="*/ 3451999 w 5958720"/>
              <a:gd name="connsiteY2541" fmla="*/ 2229517 h 6858002"/>
              <a:gd name="connsiteX2542" fmla="*/ 3450123 w 5958720"/>
              <a:gd name="connsiteY2542" fmla="*/ 2299600 h 6858002"/>
              <a:gd name="connsiteX2543" fmla="*/ 3379413 w 5958720"/>
              <a:gd name="connsiteY2543" fmla="*/ 2297097 h 6858002"/>
              <a:gd name="connsiteX2544" fmla="*/ 3380665 w 5958720"/>
              <a:gd name="connsiteY2544" fmla="*/ 2230769 h 6858002"/>
              <a:gd name="connsiteX2545" fmla="*/ 3406242 w 5958720"/>
              <a:gd name="connsiteY2545" fmla="*/ 2226858 h 6858002"/>
              <a:gd name="connsiteX2546" fmla="*/ 1014736 w 5958720"/>
              <a:gd name="connsiteY2546" fmla="*/ 2226389 h 6858002"/>
              <a:gd name="connsiteX2547" fmla="*/ 1000971 w 5958720"/>
              <a:gd name="connsiteY2547" fmla="*/ 2306484 h 6858002"/>
              <a:gd name="connsiteX2548" fmla="*/ 936518 w 5958720"/>
              <a:gd name="connsiteY2548" fmla="*/ 2312115 h 6858002"/>
              <a:gd name="connsiteX2549" fmla="*/ 934016 w 5958720"/>
              <a:gd name="connsiteY2549" fmla="*/ 2242032 h 6858002"/>
              <a:gd name="connsiteX2550" fmla="*/ 1014736 w 5958720"/>
              <a:gd name="connsiteY2550" fmla="*/ 2226389 h 6858002"/>
              <a:gd name="connsiteX2551" fmla="*/ 794475 w 5958720"/>
              <a:gd name="connsiteY2551" fmla="*/ 2205740 h 6858002"/>
              <a:gd name="connsiteX2552" fmla="*/ 775703 w 5958720"/>
              <a:gd name="connsiteY2552" fmla="*/ 2285835 h 6858002"/>
              <a:gd name="connsiteX2553" fmla="*/ 709375 w 5958720"/>
              <a:gd name="connsiteY2553" fmla="*/ 2287085 h 6858002"/>
              <a:gd name="connsiteX2554" fmla="*/ 713755 w 5958720"/>
              <a:gd name="connsiteY2554" fmla="*/ 2220132 h 6858002"/>
              <a:gd name="connsiteX2555" fmla="*/ 794475 w 5958720"/>
              <a:gd name="connsiteY2555" fmla="*/ 2205740 h 6858002"/>
              <a:gd name="connsiteX2556" fmla="*/ 514144 w 5958720"/>
              <a:gd name="connsiteY2556" fmla="*/ 2205113 h 6858002"/>
              <a:gd name="connsiteX2557" fmla="*/ 526659 w 5958720"/>
              <a:gd name="connsiteY2557" fmla="*/ 2274570 h 6858002"/>
              <a:gd name="connsiteX2558" fmla="*/ 503505 w 5958720"/>
              <a:gd name="connsiteY2558" fmla="*/ 2278325 h 6858002"/>
              <a:gd name="connsiteX2559" fmla="*/ 495370 w 5958720"/>
              <a:gd name="connsiteY2559" fmla="*/ 2215750 h 6858002"/>
              <a:gd name="connsiteX2560" fmla="*/ 514144 w 5958720"/>
              <a:gd name="connsiteY2560" fmla="*/ 2205113 h 6858002"/>
              <a:gd name="connsiteX2561" fmla="*/ 3210229 w 5958720"/>
              <a:gd name="connsiteY2561" fmla="*/ 2197995 h 6858002"/>
              <a:gd name="connsiteX2562" fmla="*/ 3244253 w 5958720"/>
              <a:gd name="connsiteY2562" fmla="*/ 2220757 h 6858002"/>
              <a:gd name="connsiteX2563" fmla="*/ 3241125 w 5958720"/>
              <a:gd name="connsiteY2563" fmla="*/ 2287085 h 6858002"/>
              <a:gd name="connsiteX2564" fmla="*/ 3171042 w 5958720"/>
              <a:gd name="connsiteY2564" fmla="*/ 2303980 h 6858002"/>
              <a:gd name="connsiteX2565" fmla="*/ 3154147 w 5958720"/>
              <a:gd name="connsiteY2565" fmla="*/ 2285208 h 6858002"/>
              <a:gd name="connsiteX2566" fmla="*/ 3172919 w 5958720"/>
              <a:gd name="connsiteY2566" fmla="*/ 2215125 h 6858002"/>
              <a:gd name="connsiteX2567" fmla="*/ 3210229 w 5958720"/>
              <a:gd name="connsiteY2567" fmla="*/ 2197995 h 6858002"/>
              <a:gd name="connsiteX2568" fmla="*/ 332053 w 5958720"/>
              <a:gd name="connsiteY2568" fmla="*/ 2190095 h 6858002"/>
              <a:gd name="connsiteX2569" fmla="*/ 347695 w 5958720"/>
              <a:gd name="connsiteY2569" fmla="*/ 2191348 h 6858002"/>
              <a:gd name="connsiteX2570" fmla="*/ 360210 w 5958720"/>
              <a:gd name="connsiteY2570" fmla="*/ 2262681 h 6858002"/>
              <a:gd name="connsiteX2571" fmla="*/ 333303 w 5958720"/>
              <a:gd name="connsiteY2571" fmla="*/ 2250167 h 6858002"/>
              <a:gd name="connsiteX2572" fmla="*/ 332053 w 5958720"/>
              <a:gd name="connsiteY2572" fmla="*/ 2190095 h 6858002"/>
              <a:gd name="connsiteX2573" fmla="*/ 4278603 w 5958720"/>
              <a:gd name="connsiteY2573" fmla="*/ 2131276 h 6858002"/>
              <a:gd name="connsiteX2574" fmla="*/ 4306762 w 5958720"/>
              <a:gd name="connsiteY2574" fmla="*/ 2134405 h 6858002"/>
              <a:gd name="connsiteX2575" fmla="*/ 4333669 w 5958720"/>
              <a:gd name="connsiteY2575" fmla="*/ 2140662 h 6858002"/>
              <a:gd name="connsiteX2576" fmla="*/ 4371840 w 5958720"/>
              <a:gd name="connsiteY2576" fmla="*/ 2135030 h 6858002"/>
              <a:gd name="connsiteX2577" fmla="*/ 4326160 w 5958720"/>
              <a:gd name="connsiteY2577" fmla="*/ 2177581 h 6858002"/>
              <a:gd name="connsiteX2578" fmla="*/ 4289242 w 5958720"/>
              <a:gd name="connsiteY2578" fmla="*/ 2168821 h 6858002"/>
              <a:gd name="connsiteX2579" fmla="*/ 4278603 w 5958720"/>
              <a:gd name="connsiteY2579" fmla="*/ 2131276 h 6858002"/>
              <a:gd name="connsiteX2580" fmla="*/ 2330358 w 5958720"/>
              <a:gd name="connsiteY2580" fmla="*/ 2111956 h 6858002"/>
              <a:gd name="connsiteX2581" fmla="*/ 2361332 w 5958720"/>
              <a:gd name="connsiteY2581" fmla="*/ 2137533 h 6858002"/>
              <a:gd name="connsiteX2582" fmla="*/ 2361958 w 5958720"/>
              <a:gd name="connsiteY2582" fmla="*/ 2185716 h 6858002"/>
              <a:gd name="connsiteX2583" fmla="*/ 2280611 w 5958720"/>
              <a:gd name="connsiteY2583" fmla="*/ 2145042 h 6858002"/>
              <a:gd name="connsiteX2584" fmla="*/ 2289997 w 5958720"/>
              <a:gd name="connsiteY2584" fmla="*/ 2122515 h 6858002"/>
              <a:gd name="connsiteX2585" fmla="*/ 2330358 w 5958720"/>
              <a:gd name="connsiteY2585" fmla="*/ 2111956 h 6858002"/>
              <a:gd name="connsiteX2586" fmla="*/ 2095783 w 5958720"/>
              <a:gd name="connsiteY2586" fmla="*/ 2087787 h 6858002"/>
              <a:gd name="connsiteX2587" fmla="*/ 2132936 w 5958720"/>
              <a:gd name="connsiteY2587" fmla="*/ 2107498 h 6858002"/>
              <a:gd name="connsiteX2588" fmla="*/ 2151083 w 5958720"/>
              <a:gd name="connsiteY2588" fmla="*/ 2195101 h 6858002"/>
              <a:gd name="connsiteX2589" fmla="*/ 2062854 w 5958720"/>
              <a:gd name="connsiteY2589" fmla="*/ 2175703 h 6858002"/>
              <a:gd name="connsiteX2590" fmla="*/ 2060976 w 5958720"/>
              <a:gd name="connsiteY2590" fmla="*/ 2109375 h 6858002"/>
              <a:gd name="connsiteX2591" fmla="*/ 2095783 w 5958720"/>
              <a:gd name="connsiteY2591" fmla="*/ 2087787 h 6858002"/>
              <a:gd name="connsiteX2592" fmla="*/ 4101206 w 5958720"/>
              <a:gd name="connsiteY2592" fmla="*/ 2073473 h 6858002"/>
              <a:gd name="connsiteX2593" fmla="*/ 4135935 w 5958720"/>
              <a:gd name="connsiteY2593" fmla="*/ 2075585 h 6858002"/>
              <a:gd name="connsiteX2594" fmla="*/ 4149075 w 5958720"/>
              <a:gd name="connsiteY2594" fmla="*/ 2101241 h 6858002"/>
              <a:gd name="connsiteX2595" fmla="*/ 4064600 w 5958720"/>
              <a:gd name="connsiteY2595" fmla="*/ 2132528 h 6858002"/>
              <a:gd name="connsiteX2596" fmla="*/ 4068355 w 5958720"/>
              <a:gd name="connsiteY2596" fmla="*/ 2079339 h 6858002"/>
              <a:gd name="connsiteX2597" fmla="*/ 4101206 w 5958720"/>
              <a:gd name="connsiteY2597" fmla="*/ 2073473 h 6858002"/>
              <a:gd name="connsiteX2598" fmla="*/ 1880294 w 5958720"/>
              <a:gd name="connsiteY2598" fmla="*/ 2066433 h 6858002"/>
              <a:gd name="connsiteX2599" fmla="*/ 1914553 w 5958720"/>
              <a:gd name="connsiteY2599" fmla="*/ 2089977 h 6858002"/>
              <a:gd name="connsiteX2600" fmla="*/ 1922061 w 5958720"/>
              <a:gd name="connsiteY2600" fmla="*/ 2177581 h 6858002"/>
              <a:gd name="connsiteX2601" fmla="*/ 1837586 w 5958720"/>
              <a:gd name="connsiteY2601" fmla="*/ 2149422 h 6858002"/>
              <a:gd name="connsiteX2602" fmla="*/ 1843218 w 5958720"/>
              <a:gd name="connsiteY2602" fmla="*/ 2083719 h 6858002"/>
              <a:gd name="connsiteX2603" fmla="*/ 1880294 w 5958720"/>
              <a:gd name="connsiteY2603" fmla="*/ 2066433 h 6858002"/>
              <a:gd name="connsiteX2604" fmla="*/ 1434296 w 5958720"/>
              <a:gd name="connsiteY2604" fmla="*/ 2057047 h 6858002"/>
              <a:gd name="connsiteX2605" fmla="*/ 1465896 w 5958720"/>
              <a:gd name="connsiteY2605" fmla="*/ 2067450 h 6858002"/>
              <a:gd name="connsiteX2606" fmla="*/ 1480288 w 5958720"/>
              <a:gd name="connsiteY2606" fmla="*/ 2147545 h 6858002"/>
              <a:gd name="connsiteX2607" fmla="*/ 1398941 w 5958720"/>
              <a:gd name="connsiteY2607" fmla="*/ 2133153 h 6858002"/>
              <a:gd name="connsiteX2608" fmla="*/ 1400818 w 5958720"/>
              <a:gd name="connsiteY2608" fmla="*/ 2063070 h 6858002"/>
              <a:gd name="connsiteX2609" fmla="*/ 1434296 w 5958720"/>
              <a:gd name="connsiteY2609" fmla="*/ 2057047 h 6858002"/>
              <a:gd name="connsiteX2610" fmla="*/ 3865742 w 5958720"/>
              <a:gd name="connsiteY2610" fmla="*/ 2048961 h 6858002"/>
              <a:gd name="connsiteX2611" fmla="*/ 3882588 w 5958720"/>
              <a:gd name="connsiteY2611" fmla="*/ 2049851 h 6858002"/>
              <a:gd name="connsiteX2612" fmla="*/ 3918803 w 5958720"/>
              <a:gd name="connsiteY2612" fmla="*/ 2055561 h 6858002"/>
              <a:gd name="connsiteX2613" fmla="*/ 3911293 w 5958720"/>
              <a:gd name="connsiteY2613" fmla="*/ 2121890 h 6858002"/>
              <a:gd name="connsiteX2614" fmla="*/ 3829321 w 5958720"/>
              <a:gd name="connsiteY2614" fmla="*/ 2131902 h 6858002"/>
              <a:gd name="connsiteX2615" fmla="*/ 3852474 w 5958720"/>
              <a:gd name="connsiteY2615" fmla="*/ 2053058 h 6858002"/>
              <a:gd name="connsiteX2616" fmla="*/ 3865742 w 5958720"/>
              <a:gd name="connsiteY2616" fmla="*/ 2048961 h 6858002"/>
              <a:gd name="connsiteX2617" fmla="*/ 1162411 w 5958720"/>
              <a:gd name="connsiteY2617" fmla="*/ 2026151 h 6858002"/>
              <a:gd name="connsiteX2618" fmla="*/ 1242506 w 5958720"/>
              <a:gd name="connsiteY2618" fmla="*/ 2044923 h 6858002"/>
              <a:gd name="connsiteX2619" fmla="*/ 1243133 w 5958720"/>
              <a:gd name="connsiteY2619" fmla="*/ 2111253 h 6858002"/>
              <a:gd name="connsiteX2620" fmla="*/ 1176803 w 5958720"/>
              <a:gd name="connsiteY2620" fmla="*/ 2107498 h 6858002"/>
              <a:gd name="connsiteX2621" fmla="*/ 1162411 w 5958720"/>
              <a:gd name="connsiteY2621" fmla="*/ 2026151 h 6858002"/>
              <a:gd name="connsiteX2622" fmla="*/ 3660996 w 5958720"/>
              <a:gd name="connsiteY2622" fmla="*/ 2023648 h 6858002"/>
              <a:gd name="connsiteX2623" fmla="*/ 3697915 w 5958720"/>
              <a:gd name="connsiteY2623" fmla="*/ 2035538 h 6858002"/>
              <a:gd name="connsiteX2624" fmla="*/ 3707927 w 5958720"/>
              <a:gd name="connsiteY2624" fmla="*/ 2106246 h 6858002"/>
              <a:gd name="connsiteX2625" fmla="*/ 3671008 w 5958720"/>
              <a:gd name="connsiteY2625" fmla="*/ 2094983 h 6858002"/>
              <a:gd name="connsiteX2626" fmla="*/ 3660996 w 5958720"/>
              <a:gd name="connsiteY2626" fmla="*/ 2023648 h 6858002"/>
              <a:gd name="connsiteX2627" fmla="*/ 1020368 w 5958720"/>
              <a:gd name="connsiteY2627" fmla="*/ 2017391 h 6858002"/>
              <a:gd name="connsiteX2628" fmla="*/ 1020993 w 5958720"/>
              <a:gd name="connsiteY2628" fmla="*/ 2084345 h 6858002"/>
              <a:gd name="connsiteX2629" fmla="*/ 940273 w 5958720"/>
              <a:gd name="connsiteY2629" fmla="*/ 2101866 h 6858002"/>
              <a:gd name="connsiteX2630" fmla="*/ 955290 w 5958720"/>
              <a:gd name="connsiteY2630" fmla="*/ 2028654 h 6858002"/>
              <a:gd name="connsiteX2631" fmla="*/ 1020368 w 5958720"/>
              <a:gd name="connsiteY2631" fmla="*/ 2017391 h 6858002"/>
              <a:gd name="connsiteX2632" fmla="*/ 3429472 w 5958720"/>
              <a:gd name="connsiteY2632" fmla="*/ 2002999 h 6858002"/>
              <a:gd name="connsiteX2633" fmla="*/ 3413829 w 5958720"/>
              <a:gd name="connsiteY2633" fmla="*/ 2060567 h 6858002"/>
              <a:gd name="connsiteX2634" fmla="*/ 3396308 w 5958720"/>
              <a:gd name="connsiteY2634" fmla="*/ 2066199 h 6858002"/>
              <a:gd name="connsiteX2635" fmla="*/ 3401314 w 5958720"/>
              <a:gd name="connsiteY2635" fmla="*/ 2011134 h 6858002"/>
              <a:gd name="connsiteX2636" fmla="*/ 3429472 w 5958720"/>
              <a:gd name="connsiteY2636" fmla="*/ 2002999 h 6858002"/>
              <a:gd name="connsiteX2637" fmla="*/ 3195446 w 5958720"/>
              <a:gd name="connsiteY2637" fmla="*/ 1977970 h 6858002"/>
              <a:gd name="connsiteX2638" fmla="*/ 3226733 w 5958720"/>
              <a:gd name="connsiteY2638" fmla="*/ 1986730 h 6858002"/>
              <a:gd name="connsiteX2639" fmla="*/ 3258019 w 5958720"/>
              <a:gd name="connsiteY2639" fmla="*/ 2055561 h 6858002"/>
              <a:gd name="connsiteX2640" fmla="*/ 3245505 w 5958720"/>
              <a:gd name="connsiteY2640" fmla="*/ 2081842 h 6858002"/>
              <a:gd name="connsiteX2641" fmla="*/ 3206083 w 5958720"/>
              <a:gd name="connsiteY2641" fmla="*/ 2065573 h 6858002"/>
              <a:gd name="connsiteX2642" fmla="*/ 3195446 w 5958720"/>
              <a:gd name="connsiteY2642" fmla="*/ 1977970 h 6858002"/>
              <a:gd name="connsiteX2643" fmla="*/ 3031188 w 5958720"/>
              <a:gd name="connsiteY2643" fmla="*/ 1970226 h 6858002"/>
              <a:gd name="connsiteX2644" fmla="*/ 3050274 w 5958720"/>
              <a:gd name="connsiteY2644" fmla="*/ 1989858 h 6858002"/>
              <a:gd name="connsiteX2645" fmla="*/ 3032127 w 5958720"/>
              <a:gd name="connsiteY2645" fmla="*/ 2048678 h 6858002"/>
              <a:gd name="connsiteX2646" fmla="*/ 2961419 w 5958720"/>
              <a:gd name="connsiteY2646" fmla="*/ 2054935 h 6858002"/>
              <a:gd name="connsiteX2647" fmla="*/ 2962044 w 5958720"/>
              <a:gd name="connsiteY2647" fmla="*/ 1987982 h 6858002"/>
              <a:gd name="connsiteX2648" fmla="*/ 2995833 w 5958720"/>
              <a:gd name="connsiteY2648" fmla="*/ 1992987 h 6858002"/>
              <a:gd name="connsiteX2649" fmla="*/ 3008349 w 5958720"/>
              <a:gd name="connsiteY2649" fmla="*/ 1992362 h 6858002"/>
              <a:gd name="connsiteX2650" fmla="*/ 3031188 w 5958720"/>
              <a:gd name="connsiteY2650" fmla="*/ 1970226 h 6858002"/>
              <a:gd name="connsiteX2651" fmla="*/ 2601616 w 5958720"/>
              <a:gd name="connsiteY2651" fmla="*/ 1908512 h 6858002"/>
              <a:gd name="connsiteX2652" fmla="*/ 2594108 w 5958720"/>
              <a:gd name="connsiteY2652" fmla="*/ 1993612 h 6858002"/>
              <a:gd name="connsiteX2653" fmla="*/ 2525901 w 5958720"/>
              <a:gd name="connsiteY2653" fmla="*/ 1994239 h 6858002"/>
              <a:gd name="connsiteX2654" fmla="*/ 2524651 w 5958720"/>
              <a:gd name="connsiteY2654" fmla="*/ 1936671 h 6858002"/>
              <a:gd name="connsiteX2655" fmla="*/ 2601616 w 5958720"/>
              <a:gd name="connsiteY2655" fmla="*/ 1908512 h 6858002"/>
              <a:gd name="connsiteX2656" fmla="*/ 2343811 w 5958720"/>
              <a:gd name="connsiteY2656" fmla="*/ 1901160 h 6858002"/>
              <a:gd name="connsiteX2657" fmla="*/ 2375724 w 5958720"/>
              <a:gd name="connsiteY2657" fmla="*/ 1911640 h 6858002"/>
              <a:gd name="connsiteX2658" fmla="*/ 2390116 w 5958720"/>
              <a:gd name="connsiteY2658" fmla="*/ 1992362 h 6858002"/>
              <a:gd name="connsiteX2659" fmla="*/ 2308143 w 5958720"/>
              <a:gd name="connsiteY2659" fmla="*/ 1977343 h 6858002"/>
              <a:gd name="connsiteX2660" fmla="*/ 2310021 w 5958720"/>
              <a:gd name="connsiteY2660" fmla="*/ 1906635 h 6858002"/>
              <a:gd name="connsiteX2661" fmla="*/ 2343811 w 5958720"/>
              <a:gd name="connsiteY2661" fmla="*/ 1901160 h 6858002"/>
              <a:gd name="connsiteX2662" fmla="*/ 2117919 w 5958720"/>
              <a:gd name="connsiteY2662" fmla="*/ 1884108 h 6858002"/>
              <a:gd name="connsiteX2663" fmla="*/ 2128556 w 5958720"/>
              <a:gd name="connsiteY2663" fmla="*/ 1912267 h 6858002"/>
              <a:gd name="connsiteX2664" fmla="*/ 2125427 w 5958720"/>
              <a:gd name="connsiteY2664" fmla="*/ 1928536 h 6858002"/>
              <a:gd name="connsiteX2665" fmla="*/ 2138569 w 5958720"/>
              <a:gd name="connsiteY2665" fmla="*/ 1967331 h 6858002"/>
              <a:gd name="connsiteX2666" fmla="*/ 2062854 w 5958720"/>
              <a:gd name="connsiteY2666" fmla="*/ 1978595 h 6858002"/>
              <a:gd name="connsiteX2667" fmla="*/ 2070363 w 5958720"/>
              <a:gd name="connsiteY2667" fmla="*/ 1926032 h 6858002"/>
              <a:gd name="connsiteX2668" fmla="*/ 2117919 w 5958720"/>
              <a:gd name="connsiteY2668" fmla="*/ 1884108 h 6858002"/>
              <a:gd name="connsiteX2669" fmla="*/ 4085875 w 5958720"/>
              <a:gd name="connsiteY2669" fmla="*/ 1864084 h 6858002"/>
              <a:gd name="connsiteX2670" fmla="*/ 4128426 w 5958720"/>
              <a:gd name="connsiteY2670" fmla="*/ 1869091 h 6858002"/>
              <a:gd name="connsiteX2671" fmla="*/ 4165970 w 5958720"/>
              <a:gd name="connsiteY2671" fmla="*/ 1915395 h 6858002"/>
              <a:gd name="connsiteX2672" fmla="*/ 4154082 w 5958720"/>
              <a:gd name="connsiteY2672" fmla="*/ 1933542 h 6858002"/>
              <a:gd name="connsiteX2673" fmla="*/ 4094636 w 5958720"/>
              <a:gd name="connsiteY2673" fmla="*/ 1919149 h 6858002"/>
              <a:gd name="connsiteX2674" fmla="*/ 4085875 w 5958720"/>
              <a:gd name="connsiteY2674" fmla="*/ 1864084 h 6858002"/>
              <a:gd name="connsiteX2675" fmla="*/ 1937080 w 5958720"/>
              <a:gd name="connsiteY2675" fmla="*/ 1861581 h 6858002"/>
              <a:gd name="connsiteX2676" fmla="*/ 1917681 w 5958720"/>
              <a:gd name="connsiteY2676" fmla="*/ 1942928 h 6858002"/>
              <a:gd name="connsiteX2677" fmla="*/ 1850727 w 5958720"/>
              <a:gd name="connsiteY2677" fmla="*/ 1943554 h 6858002"/>
              <a:gd name="connsiteX2678" fmla="*/ 1855107 w 5958720"/>
              <a:gd name="connsiteY2678" fmla="*/ 1875973 h 6858002"/>
              <a:gd name="connsiteX2679" fmla="*/ 1937080 w 5958720"/>
              <a:gd name="connsiteY2679" fmla="*/ 1861581 h 6858002"/>
              <a:gd name="connsiteX2680" fmla="*/ 1720572 w 5958720"/>
              <a:gd name="connsiteY2680" fmla="*/ 1845937 h 6858002"/>
              <a:gd name="connsiteX2681" fmla="*/ 1710560 w 5958720"/>
              <a:gd name="connsiteY2681" fmla="*/ 1927909 h 6858002"/>
              <a:gd name="connsiteX2682" fmla="*/ 1644232 w 5958720"/>
              <a:gd name="connsiteY2682" fmla="*/ 1935419 h 6858002"/>
              <a:gd name="connsiteX2683" fmla="*/ 1641730 w 5958720"/>
              <a:gd name="connsiteY2683" fmla="*/ 1869091 h 6858002"/>
              <a:gd name="connsiteX2684" fmla="*/ 1720572 w 5958720"/>
              <a:gd name="connsiteY2684" fmla="*/ 1845937 h 6858002"/>
              <a:gd name="connsiteX2685" fmla="*/ 3940704 w 5958720"/>
              <a:gd name="connsiteY2685" fmla="*/ 1835925 h 6858002"/>
              <a:gd name="connsiteX2686" fmla="*/ 3949464 w 5958720"/>
              <a:gd name="connsiteY2686" fmla="*/ 1913517 h 6858002"/>
              <a:gd name="connsiteX2687" fmla="*/ 3868744 w 5958720"/>
              <a:gd name="connsiteY2687" fmla="*/ 1896623 h 6858002"/>
              <a:gd name="connsiteX2688" fmla="*/ 3881258 w 5958720"/>
              <a:gd name="connsiteY2688" fmla="*/ 1845937 h 6858002"/>
              <a:gd name="connsiteX2689" fmla="*/ 3940704 w 5958720"/>
              <a:gd name="connsiteY2689" fmla="*/ 1835925 h 6858002"/>
              <a:gd name="connsiteX2690" fmla="*/ 1503440 w 5958720"/>
              <a:gd name="connsiteY2690" fmla="*/ 1825915 h 6858002"/>
              <a:gd name="connsiteX2691" fmla="*/ 1485295 w 5958720"/>
              <a:gd name="connsiteY2691" fmla="*/ 1908512 h 6858002"/>
              <a:gd name="connsiteX2692" fmla="*/ 1419590 w 5958720"/>
              <a:gd name="connsiteY2692" fmla="*/ 1904757 h 6858002"/>
              <a:gd name="connsiteX2693" fmla="*/ 1420842 w 5958720"/>
              <a:gd name="connsiteY2693" fmla="*/ 1845937 h 6858002"/>
              <a:gd name="connsiteX2694" fmla="*/ 1503440 w 5958720"/>
              <a:gd name="connsiteY2694" fmla="*/ 1825915 h 6858002"/>
              <a:gd name="connsiteX2695" fmla="*/ 1228583 w 5958720"/>
              <a:gd name="connsiteY2695" fmla="*/ 1816841 h 6858002"/>
              <a:gd name="connsiteX2696" fmla="*/ 1263782 w 5958720"/>
              <a:gd name="connsiteY2696" fmla="*/ 1819031 h 6858002"/>
              <a:gd name="connsiteX2697" fmla="*/ 1261905 w 5958720"/>
              <a:gd name="connsiteY2697" fmla="*/ 1886611 h 6858002"/>
              <a:gd name="connsiteX2698" fmla="*/ 1186190 w 5958720"/>
              <a:gd name="connsiteY2698" fmla="*/ 1903506 h 6858002"/>
              <a:gd name="connsiteX2699" fmla="*/ 1201832 w 5958720"/>
              <a:gd name="connsiteY2699" fmla="*/ 1822160 h 6858002"/>
              <a:gd name="connsiteX2700" fmla="*/ 1228583 w 5958720"/>
              <a:gd name="connsiteY2700" fmla="*/ 1816841 h 6858002"/>
              <a:gd name="connsiteX2701" fmla="*/ 3729203 w 5958720"/>
              <a:gd name="connsiteY2701" fmla="*/ 1793376 h 6858002"/>
              <a:gd name="connsiteX2702" fmla="*/ 3712934 w 5958720"/>
              <a:gd name="connsiteY2702" fmla="*/ 1875348 h 6858002"/>
              <a:gd name="connsiteX2703" fmla="*/ 3654739 w 5958720"/>
              <a:gd name="connsiteY2703" fmla="*/ 1878476 h 6858002"/>
              <a:gd name="connsiteX2704" fmla="*/ 3648482 w 5958720"/>
              <a:gd name="connsiteY2704" fmla="*/ 1814025 h 6858002"/>
              <a:gd name="connsiteX2705" fmla="*/ 3729203 w 5958720"/>
              <a:gd name="connsiteY2705" fmla="*/ 1793376 h 6858002"/>
              <a:gd name="connsiteX2706" fmla="*/ 998281 w 5958720"/>
              <a:gd name="connsiteY2706" fmla="*/ 1792202 h 6858002"/>
              <a:gd name="connsiteX2707" fmla="*/ 1042895 w 5958720"/>
              <a:gd name="connsiteY2707" fmla="*/ 1802761 h 6858002"/>
              <a:gd name="connsiteX2708" fmla="*/ 1035385 w 5958720"/>
              <a:gd name="connsiteY2708" fmla="*/ 1867213 h 6858002"/>
              <a:gd name="connsiteX2709" fmla="*/ 960297 w 5958720"/>
              <a:gd name="connsiteY2709" fmla="*/ 1872844 h 6858002"/>
              <a:gd name="connsiteX2710" fmla="*/ 985326 w 5958720"/>
              <a:gd name="connsiteY2710" fmla="*/ 1796504 h 6858002"/>
              <a:gd name="connsiteX2711" fmla="*/ 998281 w 5958720"/>
              <a:gd name="connsiteY2711" fmla="*/ 1792202 h 6858002"/>
              <a:gd name="connsiteX2712" fmla="*/ 3462637 w 5958720"/>
              <a:gd name="connsiteY2712" fmla="*/ 1780234 h 6858002"/>
              <a:gd name="connsiteX2713" fmla="*/ 3493924 w 5958720"/>
              <a:gd name="connsiteY2713" fmla="*/ 1788369 h 6858002"/>
              <a:gd name="connsiteX2714" fmla="*/ 3506439 w 5958720"/>
              <a:gd name="connsiteY2714" fmla="*/ 1852821 h 6858002"/>
              <a:gd name="connsiteX2715" fmla="*/ 3477029 w 5958720"/>
              <a:gd name="connsiteY2715" fmla="*/ 1862833 h 6858002"/>
              <a:gd name="connsiteX2716" fmla="*/ 3462637 w 5958720"/>
              <a:gd name="connsiteY2716" fmla="*/ 1780234 h 6858002"/>
              <a:gd name="connsiteX2717" fmla="*/ 375854 w 5958720"/>
              <a:gd name="connsiteY2717" fmla="*/ 1759585 h 6858002"/>
              <a:gd name="connsiteX2718" fmla="*/ 394001 w 5958720"/>
              <a:gd name="connsiteY2718" fmla="*/ 1762714 h 6858002"/>
              <a:gd name="connsiteX2719" fmla="*/ 380861 w 5958720"/>
              <a:gd name="connsiteY2719" fmla="*/ 1810896 h 6858002"/>
              <a:gd name="connsiteX2720" fmla="*/ 345819 w 5958720"/>
              <a:gd name="connsiteY2720" fmla="*/ 1818405 h 6858002"/>
              <a:gd name="connsiteX2721" fmla="*/ 375854 w 5958720"/>
              <a:gd name="connsiteY2721" fmla="*/ 1759585 h 6858002"/>
              <a:gd name="connsiteX2722" fmla="*/ 3019611 w 5958720"/>
              <a:gd name="connsiteY2722" fmla="*/ 1736511 h 6858002"/>
              <a:gd name="connsiteX2723" fmla="*/ 3051524 w 5958720"/>
              <a:gd name="connsiteY2723" fmla="*/ 1747696 h 6858002"/>
              <a:gd name="connsiteX2724" fmla="*/ 3061536 w 5958720"/>
              <a:gd name="connsiteY2724" fmla="*/ 1829668 h 6858002"/>
              <a:gd name="connsiteX2725" fmla="*/ 2982693 w 5958720"/>
              <a:gd name="connsiteY2725" fmla="*/ 1806516 h 6858002"/>
              <a:gd name="connsiteX2726" fmla="*/ 2987699 w 5958720"/>
              <a:gd name="connsiteY2726" fmla="*/ 1742690 h 6858002"/>
              <a:gd name="connsiteX2727" fmla="*/ 3019611 w 5958720"/>
              <a:gd name="connsiteY2727" fmla="*/ 1736511 h 6858002"/>
              <a:gd name="connsiteX2728" fmla="*/ 2789339 w 5958720"/>
              <a:gd name="connsiteY2728" fmla="*/ 1720164 h 6858002"/>
              <a:gd name="connsiteX2729" fmla="*/ 2841901 w 5958720"/>
              <a:gd name="connsiteY2729" fmla="*/ 1735808 h 6858002"/>
              <a:gd name="connsiteX2730" fmla="*/ 2850035 w 5958720"/>
              <a:gd name="connsiteY2730" fmla="*/ 1813398 h 6858002"/>
              <a:gd name="connsiteX2731" fmla="*/ 2793719 w 5958720"/>
              <a:gd name="connsiteY2731" fmla="*/ 1804638 h 6858002"/>
              <a:gd name="connsiteX2732" fmla="*/ 2789339 w 5958720"/>
              <a:gd name="connsiteY2732" fmla="*/ 1720164 h 6858002"/>
              <a:gd name="connsiteX2733" fmla="*/ 2550932 w 5958720"/>
              <a:gd name="connsiteY2733" fmla="*/ 1713281 h 6858002"/>
              <a:gd name="connsiteX2734" fmla="*/ 2576587 w 5958720"/>
              <a:gd name="connsiteY2734" fmla="*/ 1717661 h 6858002"/>
              <a:gd name="connsiteX2735" fmla="*/ 2549055 w 5958720"/>
              <a:gd name="connsiteY2735" fmla="*/ 1794001 h 6858002"/>
              <a:gd name="connsiteX2736" fmla="*/ 2540294 w 5958720"/>
              <a:gd name="connsiteY2736" fmla="*/ 1789621 h 6858002"/>
              <a:gd name="connsiteX2737" fmla="*/ 2550932 w 5958720"/>
              <a:gd name="connsiteY2737" fmla="*/ 1713281 h 6858002"/>
              <a:gd name="connsiteX2738" fmla="*/ 2393245 w 5958720"/>
              <a:gd name="connsiteY2738" fmla="*/ 1710152 h 6858002"/>
              <a:gd name="connsiteX2739" fmla="*/ 2395748 w 5958720"/>
              <a:gd name="connsiteY2739" fmla="*/ 1780234 h 6858002"/>
              <a:gd name="connsiteX2740" fmla="*/ 2317530 w 5958720"/>
              <a:gd name="connsiteY2740" fmla="*/ 1763340 h 6858002"/>
              <a:gd name="connsiteX2741" fmla="*/ 2315653 w 5958720"/>
              <a:gd name="connsiteY2741" fmla="*/ 1726421 h 6858002"/>
              <a:gd name="connsiteX2742" fmla="*/ 2393245 w 5958720"/>
              <a:gd name="connsiteY2742" fmla="*/ 1710152 h 6858002"/>
              <a:gd name="connsiteX2743" fmla="*/ 1863242 w 5958720"/>
              <a:gd name="connsiteY2743" fmla="*/ 1636314 h 6858002"/>
              <a:gd name="connsiteX2744" fmla="*/ 1943337 w 5958720"/>
              <a:gd name="connsiteY2744" fmla="*/ 1660093 h 6858002"/>
              <a:gd name="connsiteX2745" fmla="*/ 1933950 w 5958720"/>
              <a:gd name="connsiteY2745" fmla="*/ 1725169 h 6858002"/>
              <a:gd name="connsiteX2746" fmla="*/ 1875757 w 5958720"/>
              <a:gd name="connsiteY2746" fmla="*/ 1718912 h 6858002"/>
              <a:gd name="connsiteX2747" fmla="*/ 1863242 w 5958720"/>
              <a:gd name="connsiteY2747" fmla="*/ 1636314 h 6858002"/>
              <a:gd name="connsiteX2748" fmla="*/ 1476690 w 5958720"/>
              <a:gd name="connsiteY2748" fmla="*/ 1620436 h 6858002"/>
              <a:gd name="connsiteX2749" fmla="*/ 1507820 w 5958720"/>
              <a:gd name="connsiteY2749" fmla="*/ 1625051 h 6858002"/>
              <a:gd name="connsiteX2750" fmla="*/ 1523464 w 5958720"/>
              <a:gd name="connsiteY2750" fmla="*/ 1696385 h 6858002"/>
              <a:gd name="connsiteX2751" fmla="*/ 1450252 w 5958720"/>
              <a:gd name="connsiteY2751" fmla="*/ 1690127 h 6858002"/>
              <a:gd name="connsiteX2752" fmla="*/ 1440866 w 5958720"/>
              <a:gd name="connsiteY2752" fmla="*/ 1623799 h 6858002"/>
              <a:gd name="connsiteX2753" fmla="*/ 1476690 w 5958720"/>
              <a:gd name="connsiteY2753" fmla="*/ 1620436 h 6858002"/>
              <a:gd name="connsiteX2754" fmla="*/ 1730584 w 5958720"/>
              <a:gd name="connsiteY2754" fmla="*/ 1615665 h 6858002"/>
              <a:gd name="connsiteX2755" fmla="*/ 1722450 w 5958720"/>
              <a:gd name="connsiteY2755" fmla="*/ 1692632 h 6858002"/>
              <a:gd name="connsiteX2756" fmla="*/ 1656122 w 5958720"/>
              <a:gd name="connsiteY2756" fmla="*/ 1697637 h 6858002"/>
              <a:gd name="connsiteX2757" fmla="*/ 1651742 w 5958720"/>
              <a:gd name="connsiteY2757" fmla="*/ 1638817 h 6858002"/>
              <a:gd name="connsiteX2758" fmla="*/ 1730584 w 5958720"/>
              <a:gd name="connsiteY2758" fmla="*/ 1615665 h 6858002"/>
              <a:gd name="connsiteX2759" fmla="*/ 3891896 w 5958720"/>
              <a:gd name="connsiteY2759" fmla="*/ 1613162 h 6858002"/>
              <a:gd name="connsiteX2760" fmla="*/ 3963856 w 5958720"/>
              <a:gd name="connsiteY2760" fmla="*/ 1643198 h 6858002"/>
              <a:gd name="connsiteX2761" fmla="*/ 3958849 w 5958720"/>
              <a:gd name="connsiteY2761" fmla="*/ 1674485 h 6858002"/>
              <a:gd name="connsiteX2762" fmla="*/ 3886264 w 5958720"/>
              <a:gd name="connsiteY2762" fmla="*/ 1674485 h 6858002"/>
              <a:gd name="connsiteX2763" fmla="*/ 3891896 w 5958720"/>
              <a:gd name="connsiteY2763" fmla="*/ 1613162 h 6858002"/>
              <a:gd name="connsiteX2764" fmla="*/ 1257133 w 5958720"/>
              <a:gd name="connsiteY2764" fmla="*/ 1596580 h 6858002"/>
              <a:gd name="connsiteX2765" fmla="*/ 1285057 w 5958720"/>
              <a:gd name="connsiteY2765" fmla="*/ 1602525 h 6858002"/>
              <a:gd name="connsiteX2766" fmla="*/ 1300701 w 5958720"/>
              <a:gd name="connsiteY2766" fmla="*/ 1675735 h 6858002"/>
              <a:gd name="connsiteX2767" fmla="*/ 1226863 w 5958720"/>
              <a:gd name="connsiteY2767" fmla="*/ 1665725 h 6858002"/>
              <a:gd name="connsiteX2768" fmla="*/ 1223108 w 5958720"/>
              <a:gd name="connsiteY2768" fmla="*/ 1598145 h 6858002"/>
              <a:gd name="connsiteX2769" fmla="*/ 1257133 w 5958720"/>
              <a:gd name="connsiteY2769" fmla="*/ 1596580 h 6858002"/>
              <a:gd name="connsiteX2770" fmla="*/ 3701592 w 5958720"/>
              <a:gd name="connsiteY2770" fmla="*/ 1589775 h 6858002"/>
              <a:gd name="connsiteX2771" fmla="*/ 3734834 w 5958720"/>
              <a:gd name="connsiteY2771" fmla="*/ 1597518 h 6858002"/>
              <a:gd name="connsiteX2772" fmla="*/ 3734209 w 5958720"/>
              <a:gd name="connsiteY2772" fmla="*/ 1652583 h 6858002"/>
              <a:gd name="connsiteX2773" fmla="*/ 3662874 w 5958720"/>
              <a:gd name="connsiteY2773" fmla="*/ 1668228 h 6858002"/>
              <a:gd name="connsiteX2774" fmla="*/ 3669758 w 5958720"/>
              <a:gd name="connsiteY2774" fmla="*/ 1595641 h 6858002"/>
              <a:gd name="connsiteX2775" fmla="*/ 3701592 w 5958720"/>
              <a:gd name="connsiteY2775" fmla="*/ 1589775 h 6858002"/>
              <a:gd name="connsiteX2776" fmla="*/ 1033900 w 5958720"/>
              <a:gd name="connsiteY2776" fmla="*/ 1573506 h 6858002"/>
              <a:gd name="connsiteX2777" fmla="*/ 1063544 w 5958720"/>
              <a:gd name="connsiteY2777" fmla="*/ 1582501 h 6858002"/>
              <a:gd name="connsiteX2778" fmla="*/ 1074808 w 5958720"/>
              <a:gd name="connsiteY2778" fmla="*/ 1656338 h 6858002"/>
              <a:gd name="connsiteX2779" fmla="*/ 1002221 w 5958720"/>
              <a:gd name="connsiteY2779" fmla="*/ 1638817 h 6858002"/>
              <a:gd name="connsiteX2780" fmla="*/ 1004724 w 5958720"/>
              <a:gd name="connsiteY2780" fmla="*/ 1579998 h 6858002"/>
              <a:gd name="connsiteX2781" fmla="*/ 1033900 w 5958720"/>
              <a:gd name="connsiteY2781" fmla="*/ 1573506 h 6858002"/>
              <a:gd name="connsiteX2782" fmla="*/ 3530218 w 5958720"/>
              <a:gd name="connsiteY2782" fmla="*/ 1556219 h 6858002"/>
              <a:gd name="connsiteX2783" fmla="*/ 3513948 w 5958720"/>
              <a:gd name="connsiteY2783" fmla="*/ 1629431 h 6858002"/>
              <a:gd name="connsiteX2784" fmla="*/ 3451999 w 5958720"/>
              <a:gd name="connsiteY2784" fmla="*/ 1633811 h 6858002"/>
              <a:gd name="connsiteX2785" fmla="*/ 3455755 w 5958720"/>
              <a:gd name="connsiteY2785" fmla="*/ 1564979 h 6858002"/>
              <a:gd name="connsiteX2786" fmla="*/ 3530218 w 5958720"/>
              <a:gd name="connsiteY2786" fmla="*/ 1556219 h 6858002"/>
              <a:gd name="connsiteX2787" fmla="*/ 807694 w 5958720"/>
              <a:gd name="connsiteY2787" fmla="*/ 1553638 h 6858002"/>
              <a:gd name="connsiteX2788" fmla="*/ 836399 w 5958720"/>
              <a:gd name="connsiteY2788" fmla="*/ 1556844 h 6858002"/>
              <a:gd name="connsiteX2789" fmla="*/ 857050 w 5958720"/>
              <a:gd name="connsiteY2789" fmla="*/ 1628806 h 6858002"/>
              <a:gd name="connsiteX2790" fmla="*/ 783213 w 5958720"/>
              <a:gd name="connsiteY2790" fmla="*/ 1617542 h 6858002"/>
              <a:gd name="connsiteX2791" fmla="*/ 777581 w 5958720"/>
              <a:gd name="connsiteY2791" fmla="*/ 1564979 h 6858002"/>
              <a:gd name="connsiteX2792" fmla="*/ 807694 w 5958720"/>
              <a:gd name="connsiteY2792" fmla="*/ 1553638 h 6858002"/>
              <a:gd name="connsiteX2793" fmla="*/ 2841354 w 5958720"/>
              <a:gd name="connsiteY2793" fmla="*/ 1520160 h 6858002"/>
              <a:gd name="connsiteX2794" fmla="*/ 2849410 w 5958720"/>
              <a:gd name="connsiteY2794" fmla="*/ 1521178 h 6858002"/>
              <a:gd name="connsiteX2795" fmla="*/ 2861925 w 5958720"/>
              <a:gd name="connsiteY2795" fmla="*/ 1591887 h 6858002"/>
              <a:gd name="connsiteX2796" fmla="*/ 2821251 w 5958720"/>
              <a:gd name="connsiteY2796" fmla="*/ 1596267 h 6858002"/>
              <a:gd name="connsiteX2797" fmla="*/ 2833766 w 5958720"/>
              <a:gd name="connsiteY2797" fmla="*/ 1520552 h 6858002"/>
              <a:gd name="connsiteX2798" fmla="*/ 2841354 w 5958720"/>
              <a:gd name="connsiteY2798" fmla="*/ 1520160 h 6858002"/>
              <a:gd name="connsiteX2799" fmla="*/ 3071548 w 5958720"/>
              <a:gd name="connsiteY2799" fmla="*/ 1516798 h 6858002"/>
              <a:gd name="connsiteX2800" fmla="*/ 3063413 w 5958720"/>
              <a:gd name="connsiteY2800" fmla="*/ 1593138 h 6858002"/>
              <a:gd name="connsiteX2801" fmla="*/ 2997711 w 5958720"/>
              <a:gd name="connsiteY2801" fmla="*/ 1597518 h 6858002"/>
              <a:gd name="connsiteX2802" fmla="*/ 2993331 w 5958720"/>
              <a:gd name="connsiteY2802" fmla="*/ 1539324 h 6858002"/>
              <a:gd name="connsiteX2803" fmla="*/ 3071548 w 5958720"/>
              <a:gd name="connsiteY2803" fmla="*/ 1516798 h 6858002"/>
              <a:gd name="connsiteX2804" fmla="*/ 2172985 w 5958720"/>
              <a:gd name="connsiteY2804" fmla="*/ 1447965 h 6858002"/>
              <a:gd name="connsiteX2805" fmla="*/ 2181119 w 5958720"/>
              <a:gd name="connsiteY2805" fmla="*/ 1523055 h 6858002"/>
              <a:gd name="connsiteX2806" fmla="*/ 2108532 w 5958720"/>
              <a:gd name="connsiteY2806" fmla="*/ 1534944 h 6858002"/>
              <a:gd name="connsiteX2807" fmla="*/ 2119170 w 5958720"/>
              <a:gd name="connsiteY2807" fmla="*/ 1460480 h 6858002"/>
              <a:gd name="connsiteX2808" fmla="*/ 2172985 w 5958720"/>
              <a:gd name="connsiteY2808" fmla="*/ 1447965 h 6858002"/>
              <a:gd name="connsiteX2809" fmla="*/ 1934420 w 5958720"/>
              <a:gd name="connsiteY2809" fmla="*/ 1430993 h 6858002"/>
              <a:gd name="connsiteX2810" fmla="*/ 1962109 w 5958720"/>
              <a:gd name="connsiteY2810" fmla="*/ 1437328 h 6858002"/>
              <a:gd name="connsiteX2811" fmla="*/ 1975876 w 5958720"/>
              <a:gd name="connsiteY2811" fmla="*/ 1510540 h 6858002"/>
              <a:gd name="connsiteX2812" fmla="*/ 1902664 w 5958720"/>
              <a:gd name="connsiteY2812" fmla="*/ 1499276 h 6858002"/>
              <a:gd name="connsiteX2813" fmla="*/ 1900161 w 5958720"/>
              <a:gd name="connsiteY2813" fmla="*/ 1431696 h 6858002"/>
              <a:gd name="connsiteX2814" fmla="*/ 1934420 w 5958720"/>
              <a:gd name="connsiteY2814" fmla="*/ 1430993 h 6858002"/>
              <a:gd name="connsiteX2815" fmla="*/ 1709544 w 5958720"/>
              <a:gd name="connsiteY2815" fmla="*/ 1409639 h 6858002"/>
              <a:gd name="connsiteX2816" fmla="*/ 1737467 w 5958720"/>
              <a:gd name="connsiteY2816" fmla="*/ 1413551 h 6858002"/>
              <a:gd name="connsiteX2817" fmla="*/ 1755614 w 5958720"/>
              <a:gd name="connsiteY2817" fmla="*/ 1487388 h 6858002"/>
              <a:gd name="connsiteX2818" fmla="*/ 1680526 w 5958720"/>
              <a:gd name="connsiteY2818" fmla="*/ 1475499 h 6858002"/>
              <a:gd name="connsiteX2819" fmla="*/ 1675519 w 5958720"/>
              <a:gd name="connsiteY2819" fmla="*/ 1414176 h 6858002"/>
              <a:gd name="connsiteX2820" fmla="*/ 1709544 w 5958720"/>
              <a:gd name="connsiteY2820" fmla="*/ 1409639 h 6858002"/>
              <a:gd name="connsiteX2821" fmla="*/ 1498982 w 5958720"/>
              <a:gd name="connsiteY2821" fmla="*/ 1398923 h 6858002"/>
              <a:gd name="connsiteX2822" fmla="*/ 1526593 w 5958720"/>
              <a:gd name="connsiteY2822" fmla="*/ 1402912 h 6858002"/>
              <a:gd name="connsiteX2823" fmla="*/ 1544114 w 5958720"/>
              <a:gd name="connsiteY2823" fmla="*/ 1475499 h 6858002"/>
              <a:gd name="connsiteX2824" fmla="*/ 1470276 w 5958720"/>
              <a:gd name="connsiteY2824" fmla="*/ 1464235 h 6858002"/>
              <a:gd name="connsiteX2825" fmla="*/ 1465270 w 5958720"/>
              <a:gd name="connsiteY2825" fmla="*/ 1402912 h 6858002"/>
              <a:gd name="connsiteX2826" fmla="*/ 1498982 w 5958720"/>
              <a:gd name="connsiteY2826" fmla="*/ 1398923 h 6858002"/>
              <a:gd name="connsiteX2827" fmla="*/ 1320098 w 5958720"/>
              <a:gd name="connsiteY2827" fmla="*/ 1368497 h 6858002"/>
              <a:gd name="connsiteX2828" fmla="*/ 1303203 w 5958720"/>
              <a:gd name="connsiteY2828" fmla="*/ 1441083 h 6858002"/>
              <a:gd name="connsiteX2829" fmla="*/ 1244383 w 5958720"/>
              <a:gd name="connsiteY2829" fmla="*/ 1436078 h 6858002"/>
              <a:gd name="connsiteX2830" fmla="*/ 1246886 w 5958720"/>
              <a:gd name="connsiteY2830" fmla="*/ 1383515 h 6858002"/>
              <a:gd name="connsiteX2831" fmla="*/ 1320098 w 5958720"/>
              <a:gd name="connsiteY2831" fmla="*/ 1368497 h 6858002"/>
              <a:gd name="connsiteX2832" fmla="*/ 1056973 w 5958720"/>
              <a:gd name="connsiteY2832" fmla="*/ 1350663 h 6858002"/>
              <a:gd name="connsiteX2833" fmla="*/ 1100463 w 5958720"/>
              <a:gd name="connsiteY2833" fmla="*/ 1350976 h 6858002"/>
              <a:gd name="connsiteX2834" fmla="*/ 1077936 w 5958720"/>
              <a:gd name="connsiteY2834" fmla="*/ 1421059 h 6858002"/>
              <a:gd name="connsiteX2835" fmla="*/ 1025373 w 5958720"/>
              <a:gd name="connsiteY2835" fmla="*/ 1415428 h 6858002"/>
              <a:gd name="connsiteX2836" fmla="*/ 1032257 w 5958720"/>
              <a:gd name="connsiteY2836" fmla="*/ 1355983 h 6858002"/>
              <a:gd name="connsiteX2837" fmla="*/ 1056973 w 5958720"/>
              <a:gd name="connsiteY2837" fmla="*/ 1350663 h 6858002"/>
              <a:gd name="connsiteX2838" fmla="*/ 793850 w 5958720"/>
              <a:gd name="connsiteY2838" fmla="*/ 1326572 h 6858002"/>
              <a:gd name="connsiteX2839" fmla="*/ 858301 w 5958720"/>
              <a:gd name="connsiteY2839" fmla="*/ 1338461 h 6858002"/>
              <a:gd name="connsiteX2840" fmla="*/ 858926 w 5958720"/>
              <a:gd name="connsiteY2840" fmla="*/ 1399159 h 6858002"/>
              <a:gd name="connsiteX2841" fmla="*/ 804487 w 5958720"/>
              <a:gd name="connsiteY2841" fmla="*/ 1392275 h 6858002"/>
              <a:gd name="connsiteX2842" fmla="*/ 793850 w 5958720"/>
              <a:gd name="connsiteY2842" fmla="*/ 1326572 h 6858002"/>
              <a:gd name="connsiteX2843" fmla="*/ 3050820 w 5958720"/>
              <a:gd name="connsiteY2843" fmla="*/ 1310068 h 6858002"/>
              <a:gd name="connsiteX2844" fmla="*/ 3078431 w 5958720"/>
              <a:gd name="connsiteY2844" fmla="*/ 1314057 h 6858002"/>
              <a:gd name="connsiteX2845" fmla="*/ 3095952 w 5958720"/>
              <a:gd name="connsiteY2845" fmla="*/ 1386644 h 6858002"/>
              <a:gd name="connsiteX2846" fmla="*/ 3022115 w 5958720"/>
              <a:gd name="connsiteY2846" fmla="*/ 1375380 h 6858002"/>
              <a:gd name="connsiteX2847" fmla="*/ 3017109 w 5958720"/>
              <a:gd name="connsiteY2847" fmla="*/ 1314057 h 6858002"/>
              <a:gd name="connsiteX2848" fmla="*/ 3050820 w 5958720"/>
              <a:gd name="connsiteY2848" fmla="*/ 1310068 h 6858002"/>
              <a:gd name="connsiteX2849" fmla="*/ 2173609 w 5958720"/>
              <a:gd name="connsiteY2849" fmla="*/ 1231772 h 6858002"/>
              <a:gd name="connsiteX2850" fmla="*/ 2205522 w 5958720"/>
              <a:gd name="connsiteY2850" fmla="*/ 1238969 h 6858002"/>
              <a:gd name="connsiteX2851" fmla="*/ 2204271 w 5958720"/>
              <a:gd name="connsiteY2851" fmla="*/ 1290280 h 6858002"/>
              <a:gd name="connsiteX2852" fmla="*/ 2131059 w 5958720"/>
              <a:gd name="connsiteY2852" fmla="*/ 1314057 h 6858002"/>
              <a:gd name="connsiteX2853" fmla="*/ 2145451 w 5958720"/>
              <a:gd name="connsiteY2853" fmla="*/ 1237717 h 6858002"/>
              <a:gd name="connsiteX2854" fmla="*/ 2173609 w 5958720"/>
              <a:gd name="connsiteY2854" fmla="*/ 1231772 h 6858002"/>
              <a:gd name="connsiteX2855" fmla="*/ 1952645 w 5958720"/>
              <a:gd name="connsiteY2855" fmla="*/ 1207134 h 6858002"/>
              <a:gd name="connsiteX2856" fmla="*/ 1977752 w 5958720"/>
              <a:gd name="connsiteY2856" fmla="*/ 1212688 h 6858002"/>
              <a:gd name="connsiteX2857" fmla="*/ 1982758 w 5958720"/>
              <a:gd name="connsiteY2857" fmla="*/ 1271506 h 6858002"/>
              <a:gd name="connsiteX2858" fmla="*/ 1910172 w 5958720"/>
              <a:gd name="connsiteY2858" fmla="*/ 1288402 h 6858002"/>
              <a:gd name="connsiteX2859" fmla="*/ 1925190 w 5958720"/>
              <a:gd name="connsiteY2859" fmla="*/ 1215190 h 6858002"/>
              <a:gd name="connsiteX2860" fmla="*/ 1952645 w 5958720"/>
              <a:gd name="connsiteY2860" fmla="*/ 1207134 h 6858002"/>
              <a:gd name="connsiteX2861" fmla="*/ 1734652 w 5958720"/>
              <a:gd name="connsiteY2861" fmla="*/ 1189301 h 6858002"/>
              <a:gd name="connsiteX2862" fmla="*/ 1763749 w 5958720"/>
              <a:gd name="connsiteY2862" fmla="*/ 1198296 h 6858002"/>
              <a:gd name="connsiteX2863" fmla="*/ 1770006 w 5958720"/>
              <a:gd name="connsiteY2863" fmla="*/ 1266501 h 6858002"/>
              <a:gd name="connsiteX2864" fmla="*/ 1699298 w 5958720"/>
              <a:gd name="connsiteY2864" fmla="*/ 1246477 h 6858002"/>
              <a:gd name="connsiteX2865" fmla="*/ 1703678 w 5958720"/>
              <a:gd name="connsiteY2865" fmla="*/ 1193916 h 6858002"/>
              <a:gd name="connsiteX2866" fmla="*/ 1734652 w 5958720"/>
              <a:gd name="connsiteY2866" fmla="*/ 1189301 h 6858002"/>
              <a:gd name="connsiteX2867" fmla="*/ 1507899 w 5958720"/>
              <a:gd name="connsiteY2867" fmla="*/ 1170997 h 6858002"/>
              <a:gd name="connsiteX2868" fmla="*/ 1536605 w 5958720"/>
              <a:gd name="connsiteY2868" fmla="*/ 1172640 h 6858002"/>
              <a:gd name="connsiteX2869" fmla="*/ 1552873 w 5958720"/>
              <a:gd name="connsiteY2869" fmla="*/ 1237092 h 6858002"/>
              <a:gd name="connsiteX2870" fmla="*/ 1485920 w 5958720"/>
              <a:gd name="connsiteY2870" fmla="*/ 1230834 h 6858002"/>
              <a:gd name="connsiteX2871" fmla="*/ 1475908 w 5958720"/>
              <a:gd name="connsiteY2871" fmla="*/ 1176394 h 6858002"/>
              <a:gd name="connsiteX2872" fmla="*/ 1507899 w 5958720"/>
              <a:gd name="connsiteY2872" fmla="*/ 1170997 h 6858002"/>
              <a:gd name="connsiteX2873" fmla="*/ 1259402 w 5958720"/>
              <a:gd name="connsiteY2873" fmla="*/ 1148862 h 6858002"/>
              <a:gd name="connsiteX2874" fmla="*/ 1323853 w 5958720"/>
              <a:gd name="connsiteY2874" fmla="*/ 1160750 h 6858002"/>
              <a:gd name="connsiteX2875" fmla="*/ 1324478 w 5958720"/>
              <a:gd name="connsiteY2875" fmla="*/ 1220822 h 6858002"/>
              <a:gd name="connsiteX2876" fmla="*/ 1270039 w 5958720"/>
              <a:gd name="connsiteY2876" fmla="*/ 1214565 h 6858002"/>
              <a:gd name="connsiteX2877" fmla="*/ 1259402 w 5958720"/>
              <a:gd name="connsiteY2877" fmla="*/ 1148862 h 6858002"/>
              <a:gd name="connsiteX2878" fmla="*/ 3498774 w 5958720"/>
              <a:gd name="connsiteY2878" fmla="*/ 1141196 h 6858002"/>
              <a:gd name="connsiteX2879" fmla="*/ 3513948 w 5958720"/>
              <a:gd name="connsiteY2879" fmla="*/ 1143855 h 6858002"/>
              <a:gd name="connsiteX2880" fmla="*/ 3529592 w 5958720"/>
              <a:gd name="connsiteY2880" fmla="*/ 1197043 h 6858002"/>
              <a:gd name="connsiteX2881" fmla="*/ 3479532 w 5958720"/>
              <a:gd name="connsiteY2881" fmla="*/ 1205803 h 6858002"/>
              <a:gd name="connsiteX2882" fmla="*/ 3484539 w 5958720"/>
              <a:gd name="connsiteY2882" fmla="*/ 1143230 h 6858002"/>
              <a:gd name="connsiteX2883" fmla="*/ 3498774 w 5958720"/>
              <a:gd name="connsiteY2883" fmla="*/ 1141196 h 6858002"/>
              <a:gd name="connsiteX2884" fmla="*/ 835950 w 5958720"/>
              <a:gd name="connsiteY2884" fmla="*/ 1124692 h 6858002"/>
              <a:gd name="connsiteX2885" fmla="*/ 869565 w 5958720"/>
              <a:gd name="connsiteY2885" fmla="*/ 1133843 h 6858002"/>
              <a:gd name="connsiteX2886" fmla="*/ 863933 w 5958720"/>
              <a:gd name="connsiteY2886" fmla="*/ 1184529 h 6858002"/>
              <a:gd name="connsiteX2887" fmla="*/ 817627 w 5958720"/>
              <a:gd name="connsiteY2887" fmla="*/ 1207056 h 6858002"/>
              <a:gd name="connsiteX2888" fmla="*/ 806990 w 5958720"/>
              <a:gd name="connsiteY2888" fmla="*/ 1175143 h 6858002"/>
              <a:gd name="connsiteX2889" fmla="*/ 825762 w 5958720"/>
              <a:gd name="connsiteY2889" fmla="*/ 1127586 h 6858002"/>
              <a:gd name="connsiteX2890" fmla="*/ 835950 w 5958720"/>
              <a:gd name="connsiteY2890" fmla="*/ 1124692 h 6858002"/>
              <a:gd name="connsiteX2891" fmla="*/ 1114855 w 5958720"/>
              <a:gd name="connsiteY2891" fmla="*/ 1121955 h 6858002"/>
              <a:gd name="connsiteX2892" fmla="*/ 1102965 w 5958720"/>
              <a:gd name="connsiteY2892" fmla="*/ 1190786 h 6858002"/>
              <a:gd name="connsiteX2893" fmla="*/ 1051029 w 5958720"/>
              <a:gd name="connsiteY2893" fmla="*/ 1190786 h 6858002"/>
              <a:gd name="connsiteX2894" fmla="*/ 1048527 w 5958720"/>
              <a:gd name="connsiteY2894" fmla="*/ 1145107 h 6858002"/>
              <a:gd name="connsiteX2895" fmla="*/ 1114855 w 5958720"/>
              <a:gd name="connsiteY2895" fmla="*/ 1121955 h 6858002"/>
              <a:gd name="connsiteX2896" fmla="*/ 3295173 w 5958720"/>
              <a:gd name="connsiteY2896" fmla="*/ 1115306 h 6858002"/>
              <a:gd name="connsiteX2897" fmla="*/ 3327477 w 5958720"/>
              <a:gd name="connsiteY2897" fmla="*/ 1119451 h 6858002"/>
              <a:gd name="connsiteX2898" fmla="*/ 3319342 w 5958720"/>
              <a:gd name="connsiteY2898" fmla="*/ 1174517 h 6858002"/>
              <a:gd name="connsiteX2899" fmla="*/ 3252387 w 5958720"/>
              <a:gd name="connsiteY2899" fmla="*/ 1183277 h 6858002"/>
              <a:gd name="connsiteX2900" fmla="*/ 3266154 w 5958720"/>
              <a:gd name="connsiteY2900" fmla="*/ 1118201 h 6858002"/>
              <a:gd name="connsiteX2901" fmla="*/ 3295173 w 5958720"/>
              <a:gd name="connsiteY2901" fmla="*/ 1115306 h 6858002"/>
              <a:gd name="connsiteX2902" fmla="*/ 5088000 w 5958720"/>
              <a:gd name="connsiteY2902" fmla="*/ 1054218 h 6858002"/>
              <a:gd name="connsiteX2903" fmla="*/ 5108336 w 5958720"/>
              <a:gd name="connsiteY2903" fmla="*/ 1058128 h 6858002"/>
              <a:gd name="connsiteX2904" fmla="*/ 5118975 w 5958720"/>
              <a:gd name="connsiteY2904" fmla="*/ 1104434 h 6858002"/>
              <a:gd name="connsiteX2905" fmla="*/ 5072044 w 5958720"/>
              <a:gd name="connsiteY2905" fmla="*/ 1098802 h 6858002"/>
              <a:gd name="connsiteX2906" fmla="*/ 5069540 w 5958720"/>
              <a:gd name="connsiteY2906" fmla="*/ 1060632 h 6858002"/>
              <a:gd name="connsiteX2907" fmla="*/ 5088000 w 5958720"/>
              <a:gd name="connsiteY2907" fmla="*/ 1054218 h 6858002"/>
              <a:gd name="connsiteX2908" fmla="*/ 2460825 w 5958720"/>
              <a:gd name="connsiteY2908" fmla="*/ 1029344 h 6858002"/>
              <a:gd name="connsiteX2909" fmla="*/ 2446433 w 5958720"/>
              <a:gd name="connsiteY2909" fmla="*/ 1093797 h 6858002"/>
              <a:gd name="connsiteX2910" fmla="*/ 2384485 w 5958720"/>
              <a:gd name="connsiteY2910" fmla="*/ 1091919 h 6858002"/>
              <a:gd name="connsiteX2911" fmla="*/ 2393870 w 5958720"/>
              <a:gd name="connsiteY2911" fmla="*/ 1036854 h 6858002"/>
              <a:gd name="connsiteX2912" fmla="*/ 2460825 w 5958720"/>
              <a:gd name="connsiteY2912" fmla="*/ 1029344 h 6858002"/>
              <a:gd name="connsiteX2913" fmla="*/ 4897463 w 5958720"/>
              <a:gd name="connsiteY2913" fmla="*/ 1027468 h 6858002"/>
              <a:gd name="connsiteX2914" fmla="*/ 4891205 w 5958720"/>
              <a:gd name="connsiteY2914" fmla="*/ 1076275 h 6858002"/>
              <a:gd name="connsiteX2915" fmla="*/ 4863046 w 5958720"/>
              <a:gd name="connsiteY2915" fmla="*/ 1067515 h 6858002"/>
              <a:gd name="connsiteX2916" fmla="*/ 4848654 w 5958720"/>
              <a:gd name="connsiteY2916" fmla="*/ 1032474 h 6858002"/>
              <a:gd name="connsiteX2917" fmla="*/ 4897463 w 5958720"/>
              <a:gd name="connsiteY2917" fmla="*/ 1027468 h 6858002"/>
              <a:gd name="connsiteX2918" fmla="*/ 2015297 w 5958720"/>
              <a:gd name="connsiteY2918" fmla="*/ 983666 h 6858002"/>
              <a:gd name="connsiteX2919" fmla="*/ 2003408 w 5958720"/>
              <a:gd name="connsiteY2919" fmla="*/ 1048118 h 6858002"/>
              <a:gd name="connsiteX2920" fmla="*/ 1943337 w 5958720"/>
              <a:gd name="connsiteY2920" fmla="*/ 1048743 h 6858002"/>
              <a:gd name="connsiteX2921" fmla="*/ 1949594 w 5958720"/>
              <a:gd name="connsiteY2921" fmla="*/ 994303 h 6858002"/>
              <a:gd name="connsiteX2922" fmla="*/ 2015297 w 5958720"/>
              <a:gd name="connsiteY2922" fmla="*/ 983666 h 6858002"/>
              <a:gd name="connsiteX2923" fmla="*/ 1750452 w 5958720"/>
              <a:gd name="connsiteY2923" fmla="*/ 968022 h 6858002"/>
              <a:gd name="connsiteX2924" fmla="*/ 1777516 w 5958720"/>
              <a:gd name="connsiteY2924" fmla="*/ 973028 h 6858002"/>
              <a:gd name="connsiteX2925" fmla="*/ 1796287 w 5958720"/>
              <a:gd name="connsiteY2925" fmla="*/ 1038106 h 6858002"/>
              <a:gd name="connsiteX2926" fmla="*/ 1729333 w 5958720"/>
              <a:gd name="connsiteY2926" fmla="*/ 1028094 h 6858002"/>
              <a:gd name="connsiteX2927" fmla="*/ 1726204 w 5958720"/>
              <a:gd name="connsiteY2927" fmla="*/ 976158 h 6858002"/>
              <a:gd name="connsiteX2928" fmla="*/ 1750452 w 5958720"/>
              <a:gd name="connsiteY2928" fmla="*/ 968022 h 6858002"/>
              <a:gd name="connsiteX2929" fmla="*/ 3948839 w 5958720"/>
              <a:gd name="connsiteY2929" fmla="*/ 953004 h 6858002"/>
              <a:gd name="connsiteX2930" fmla="*/ 3995143 w 5958720"/>
              <a:gd name="connsiteY2930" fmla="*/ 958636 h 6858002"/>
              <a:gd name="connsiteX2931" fmla="*/ 4002652 w 5958720"/>
              <a:gd name="connsiteY2931" fmla="*/ 1016830 h 6858002"/>
              <a:gd name="connsiteX2932" fmla="*/ 3946335 w 5958720"/>
              <a:gd name="connsiteY2932" fmla="*/ 999310 h 6858002"/>
              <a:gd name="connsiteX2933" fmla="*/ 3948839 w 5958720"/>
              <a:gd name="connsiteY2933" fmla="*/ 953004 h 6858002"/>
              <a:gd name="connsiteX2934" fmla="*/ 1312355 w 5958720"/>
              <a:gd name="connsiteY2934" fmla="*/ 951674 h 6858002"/>
              <a:gd name="connsiteX2935" fmla="*/ 1336993 w 5958720"/>
              <a:gd name="connsiteY2935" fmla="*/ 959261 h 6858002"/>
              <a:gd name="connsiteX2936" fmla="*/ 1342625 w 5958720"/>
              <a:gd name="connsiteY2936" fmla="*/ 1019334 h 6858002"/>
              <a:gd name="connsiteX2937" fmla="*/ 1282554 w 5958720"/>
              <a:gd name="connsiteY2937" fmla="*/ 998684 h 6858002"/>
              <a:gd name="connsiteX2938" fmla="*/ 1286309 w 5958720"/>
              <a:gd name="connsiteY2938" fmla="*/ 954881 h 6858002"/>
              <a:gd name="connsiteX2939" fmla="*/ 1312355 w 5958720"/>
              <a:gd name="connsiteY2939" fmla="*/ 951674 h 6858002"/>
              <a:gd name="connsiteX2940" fmla="*/ 1533085 w 5958720"/>
              <a:gd name="connsiteY2940" fmla="*/ 948233 h 6858002"/>
              <a:gd name="connsiteX2941" fmla="*/ 1557880 w 5958720"/>
              <a:gd name="connsiteY2941" fmla="*/ 954881 h 6858002"/>
              <a:gd name="connsiteX2942" fmla="*/ 1569143 w 5958720"/>
              <a:gd name="connsiteY2942" fmla="*/ 1023714 h 6858002"/>
              <a:gd name="connsiteX2943" fmla="*/ 1502814 w 5958720"/>
              <a:gd name="connsiteY2943" fmla="*/ 999935 h 6858002"/>
              <a:gd name="connsiteX2944" fmla="*/ 1505944 w 5958720"/>
              <a:gd name="connsiteY2944" fmla="*/ 954256 h 6858002"/>
              <a:gd name="connsiteX2945" fmla="*/ 1533085 w 5958720"/>
              <a:gd name="connsiteY2945" fmla="*/ 948233 h 6858002"/>
              <a:gd name="connsiteX2946" fmla="*/ 1088809 w 5958720"/>
              <a:gd name="connsiteY2946" fmla="*/ 930243 h 6858002"/>
              <a:gd name="connsiteX2947" fmla="*/ 1109849 w 5958720"/>
              <a:gd name="connsiteY2947" fmla="*/ 933607 h 6858002"/>
              <a:gd name="connsiteX2948" fmla="*/ 1124242 w 5958720"/>
              <a:gd name="connsiteY2948" fmla="*/ 990550 h 6858002"/>
              <a:gd name="connsiteX2949" fmla="*/ 1066673 w 5958720"/>
              <a:gd name="connsiteY2949" fmla="*/ 979911 h 6858002"/>
              <a:gd name="connsiteX2950" fmla="*/ 1063544 w 5958720"/>
              <a:gd name="connsiteY2950" fmla="*/ 932982 h 6858002"/>
              <a:gd name="connsiteX2951" fmla="*/ 1088809 w 5958720"/>
              <a:gd name="connsiteY2951" fmla="*/ 930243 h 6858002"/>
              <a:gd name="connsiteX2952" fmla="*/ 867687 w 5958720"/>
              <a:gd name="connsiteY2952" fmla="*/ 907638 h 6858002"/>
              <a:gd name="connsiteX2953" fmla="*/ 888962 w 5958720"/>
              <a:gd name="connsiteY2953" fmla="*/ 913583 h 6858002"/>
              <a:gd name="connsiteX2954" fmla="*/ 898974 w 5958720"/>
              <a:gd name="connsiteY2954" fmla="*/ 969273 h 6858002"/>
              <a:gd name="connsiteX2955" fmla="*/ 843909 w 5958720"/>
              <a:gd name="connsiteY2955" fmla="*/ 956133 h 6858002"/>
              <a:gd name="connsiteX2956" fmla="*/ 846411 w 5958720"/>
              <a:gd name="connsiteY2956" fmla="*/ 912957 h 6858002"/>
              <a:gd name="connsiteX2957" fmla="*/ 867687 w 5958720"/>
              <a:gd name="connsiteY2957" fmla="*/ 907638 h 6858002"/>
              <a:gd name="connsiteX2958" fmla="*/ 3312850 w 5958720"/>
              <a:gd name="connsiteY2958" fmla="*/ 892151 h 6858002"/>
              <a:gd name="connsiteX2959" fmla="*/ 3336864 w 5958720"/>
              <a:gd name="connsiteY2959" fmla="*/ 896063 h 6858002"/>
              <a:gd name="connsiteX2960" fmla="*/ 3356261 w 5958720"/>
              <a:gd name="connsiteY2960" fmla="*/ 956759 h 6858002"/>
              <a:gd name="connsiteX2961" fmla="*/ 3296190 w 5958720"/>
              <a:gd name="connsiteY2961" fmla="*/ 949876 h 6858002"/>
              <a:gd name="connsiteX2962" fmla="*/ 3293061 w 5958720"/>
              <a:gd name="connsiteY2962" fmla="*/ 898565 h 6858002"/>
              <a:gd name="connsiteX2963" fmla="*/ 3312850 w 5958720"/>
              <a:gd name="connsiteY2963" fmla="*/ 892151 h 6858002"/>
              <a:gd name="connsiteX2964" fmla="*/ 2650190 w 5958720"/>
              <a:gd name="connsiteY2964" fmla="*/ 826761 h 6858002"/>
              <a:gd name="connsiteX2965" fmla="*/ 2675454 w 5958720"/>
              <a:gd name="connsiteY2965" fmla="*/ 830985 h 6858002"/>
              <a:gd name="connsiteX2966" fmla="*/ 2692349 w 5958720"/>
              <a:gd name="connsiteY2966" fmla="*/ 898565 h 6858002"/>
              <a:gd name="connsiteX2967" fmla="*/ 2624770 w 5958720"/>
              <a:gd name="connsiteY2967" fmla="*/ 880419 h 6858002"/>
              <a:gd name="connsiteX2968" fmla="*/ 2623518 w 5958720"/>
              <a:gd name="connsiteY2968" fmla="*/ 834740 h 6858002"/>
              <a:gd name="connsiteX2969" fmla="*/ 2650190 w 5958720"/>
              <a:gd name="connsiteY2969" fmla="*/ 826761 h 6858002"/>
              <a:gd name="connsiteX2970" fmla="*/ 2443070 w 5958720"/>
              <a:gd name="connsiteY2970" fmla="*/ 818627 h 6858002"/>
              <a:gd name="connsiteX2971" fmla="*/ 2467708 w 5958720"/>
              <a:gd name="connsiteY2971" fmla="*/ 825353 h 6858002"/>
              <a:gd name="connsiteX2972" fmla="*/ 2474590 w 5958720"/>
              <a:gd name="connsiteY2972" fmla="*/ 885424 h 6858002"/>
              <a:gd name="connsiteX2973" fmla="*/ 2413894 w 5958720"/>
              <a:gd name="connsiteY2973" fmla="*/ 866027 h 6858002"/>
              <a:gd name="connsiteX2974" fmla="*/ 2417023 w 5958720"/>
              <a:gd name="connsiteY2974" fmla="*/ 822225 h 6858002"/>
              <a:gd name="connsiteX2975" fmla="*/ 2443070 w 5958720"/>
              <a:gd name="connsiteY2975" fmla="*/ 818627 h 6858002"/>
              <a:gd name="connsiteX2976" fmla="*/ 1767972 w 5958720"/>
              <a:gd name="connsiteY2976" fmla="*/ 764656 h 6858002"/>
              <a:gd name="connsiteX2977" fmla="*/ 1788778 w 5958720"/>
              <a:gd name="connsiteY2977" fmla="*/ 770288 h 6858002"/>
              <a:gd name="connsiteX2978" fmla="*/ 1796287 w 5958720"/>
              <a:gd name="connsiteY2978" fmla="*/ 828483 h 6858002"/>
              <a:gd name="connsiteX2979" fmla="*/ 1739971 w 5958720"/>
              <a:gd name="connsiteY2979" fmla="*/ 810961 h 6858002"/>
              <a:gd name="connsiteX2980" fmla="*/ 1742474 w 5958720"/>
              <a:gd name="connsiteY2980" fmla="*/ 764657 h 6858002"/>
              <a:gd name="connsiteX2981" fmla="*/ 1767972 w 5958720"/>
              <a:gd name="connsiteY2981" fmla="*/ 764656 h 6858002"/>
              <a:gd name="connsiteX2982" fmla="*/ 4009535 w 5958720"/>
              <a:gd name="connsiteY2982" fmla="*/ 755270 h 6858002"/>
              <a:gd name="connsiteX2983" fmla="*/ 4023301 w 5958720"/>
              <a:gd name="connsiteY2983" fmla="*/ 786557 h 6858002"/>
              <a:gd name="connsiteX2984" fmla="*/ 3973241 w 5958720"/>
              <a:gd name="connsiteY2984" fmla="*/ 781552 h 6858002"/>
              <a:gd name="connsiteX2985" fmla="*/ 3965733 w 5958720"/>
              <a:gd name="connsiteY2985" fmla="*/ 757148 h 6858002"/>
              <a:gd name="connsiteX2986" fmla="*/ 4009535 w 5958720"/>
              <a:gd name="connsiteY2986" fmla="*/ 755270 h 6858002"/>
              <a:gd name="connsiteX2987" fmla="*/ 1543409 w 5958720"/>
              <a:gd name="connsiteY2987" fmla="*/ 742208 h 6858002"/>
              <a:gd name="connsiteX2988" fmla="*/ 1564137 w 5958720"/>
              <a:gd name="connsiteY2988" fmla="*/ 745258 h 6858002"/>
              <a:gd name="connsiteX2989" fmla="*/ 1577904 w 5958720"/>
              <a:gd name="connsiteY2989" fmla="*/ 800949 h 6858002"/>
              <a:gd name="connsiteX2990" fmla="*/ 1521587 w 5958720"/>
              <a:gd name="connsiteY2990" fmla="*/ 790937 h 6858002"/>
              <a:gd name="connsiteX2991" fmla="*/ 1518459 w 5958720"/>
              <a:gd name="connsiteY2991" fmla="*/ 745258 h 6858002"/>
              <a:gd name="connsiteX2992" fmla="*/ 1543409 w 5958720"/>
              <a:gd name="connsiteY2992" fmla="*/ 742208 h 6858002"/>
              <a:gd name="connsiteX2993" fmla="*/ 1319316 w 5958720"/>
              <a:gd name="connsiteY2993" fmla="*/ 716865 h 6858002"/>
              <a:gd name="connsiteX2994" fmla="*/ 1340122 w 5958720"/>
              <a:gd name="connsiteY2994" fmla="*/ 721479 h 6858002"/>
              <a:gd name="connsiteX2995" fmla="*/ 1357642 w 5958720"/>
              <a:gd name="connsiteY2995" fmla="*/ 779049 h 6858002"/>
              <a:gd name="connsiteX2996" fmla="*/ 1299449 w 5958720"/>
              <a:gd name="connsiteY2996" fmla="*/ 767160 h 6858002"/>
              <a:gd name="connsiteX2997" fmla="*/ 1301326 w 5958720"/>
              <a:gd name="connsiteY2997" fmla="*/ 722106 h 6858002"/>
              <a:gd name="connsiteX2998" fmla="*/ 1319316 w 5958720"/>
              <a:gd name="connsiteY2998" fmla="*/ 716865 h 6858002"/>
              <a:gd name="connsiteX2999" fmla="*/ 1110475 w 5958720"/>
              <a:gd name="connsiteY2999" fmla="*/ 706462 h 6858002"/>
              <a:gd name="connsiteX3000" fmla="*/ 1130499 w 5958720"/>
              <a:gd name="connsiteY3000" fmla="*/ 712094 h 6858002"/>
              <a:gd name="connsiteX3001" fmla="*/ 1144264 w 5958720"/>
              <a:gd name="connsiteY3001" fmla="*/ 769037 h 6858002"/>
              <a:gd name="connsiteX3002" fmla="*/ 1087948 w 5958720"/>
              <a:gd name="connsiteY3002" fmla="*/ 754645 h 6858002"/>
              <a:gd name="connsiteX3003" fmla="*/ 1092328 w 5958720"/>
              <a:gd name="connsiteY3003" fmla="*/ 710217 h 6858002"/>
              <a:gd name="connsiteX3004" fmla="*/ 1110475 w 5958720"/>
              <a:gd name="connsiteY3004" fmla="*/ 706462 h 6858002"/>
              <a:gd name="connsiteX3005" fmla="*/ 3333343 w 5958720"/>
              <a:gd name="connsiteY3005" fmla="*/ 670873 h 6858002"/>
              <a:gd name="connsiteX3006" fmla="*/ 3349378 w 5958720"/>
              <a:gd name="connsiteY3006" fmla="*/ 671421 h 6858002"/>
              <a:gd name="connsiteX3007" fmla="*/ 3338740 w 5958720"/>
              <a:gd name="connsiteY3007" fmla="*/ 732744 h 6858002"/>
              <a:gd name="connsiteX3008" fmla="*/ 3309955 w 5958720"/>
              <a:gd name="connsiteY3008" fmla="*/ 717726 h 6858002"/>
              <a:gd name="connsiteX3009" fmla="*/ 3322470 w 5958720"/>
              <a:gd name="connsiteY3009" fmla="*/ 672673 h 6858002"/>
              <a:gd name="connsiteX3010" fmla="*/ 3333343 w 5958720"/>
              <a:gd name="connsiteY3010" fmla="*/ 670873 h 6858002"/>
              <a:gd name="connsiteX3011" fmla="*/ 3116289 w 5958720"/>
              <a:gd name="connsiteY3011" fmla="*/ 653665 h 6858002"/>
              <a:gd name="connsiteX3012" fmla="*/ 3137251 w 5958720"/>
              <a:gd name="connsiteY3012" fmla="*/ 655777 h 6858002"/>
              <a:gd name="connsiteX3013" fmla="*/ 3154147 w 5958720"/>
              <a:gd name="connsiteY3013" fmla="*/ 710842 h 6858002"/>
              <a:gd name="connsiteX3014" fmla="*/ 3097204 w 5958720"/>
              <a:gd name="connsiteY3014" fmla="*/ 703334 h 6858002"/>
              <a:gd name="connsiteX3015" fmla="*/ 3091572 w 5958720"/>
              <a:gd name="connsiteY3015" fmla="*/ 657654 h 6858002"/>
              <a:gd name="connsiteX3016" fmla="*/ 3116289 w 5958720"/>
              <a:gd name="connsiteY3016" fmla="*/ 653665 h 6858002"/>
              <a:gd name="connsiteX3017" fmla="*/ 3192942 w 5958720"/>
              <a:gd name="connsiteY3017" fmla="*/ 0 h 6858002"/>
              <a:gd name="connsiteX3018" fmla="*/ 3187937 w 5958720"/>
              <a:gd name="connsiteY3018" fmla="*/ 40048 h 6858002"/>
              <a:gd name="connsiteX3019" fmla="*/ 3162280 w 5958720"/>
              <a:gd name="connsiteY3019" fmla="*/ 44428 h 6858002"/>
              <a:gd name="connsiteX3020" fmla="*/ 3154147 w 5958720"/>
              <a:gd name="connsiteY3020" fmla="*/ 13140 h 6858002"/>
              <a:gd name="connsiteX3021" fmla="*/ 3192942 w 5958720"/>
              <a:gd name="connsiteY3021" fmla="*/ 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Lst>
            <a:rect l="l" t="t" r="r" b="b"/>
            <a:pathLst>
              <a:path w="5958720" h="6858002">
                <a:moveTo>
                  <a:pt x="3017813" y="6838651"/>
                </a:moveTo>
                <a:cubicBezTo>
                  <a:pt x="3036664" y="6836696"/>
                  <a:pt x="3052777" y="6843110"/>
                  <a:pt x="3059660" y="6857502"/>
                </a:cubicBezTo>
                <a:lnTo>
                  <a:pt x="3059758" y="6858002"/>
                </a:lnTo>
                <a:lnTo>
                  <a:pt x="2975168" y="6858002"/>
                </a:lnTo>
                <a:lnTo>
                  <a:pt x="2988296" y="6847910"/>
                </a:lnTo>
                <a:cubicBezTo>
                  <a:pt x="2998278" y="6842699"/>
                  <a:pt x="3008388" y="6839629"/>
                  <a:pt x="3017813" y="6838651"/>
                </a:cubicBezTo>
                <a:close/>
                <a:moveTo>
                  <a:pt x="2579482" y="6813543"/>
                </a:moveTo>
                <a:cubicBezTo>
                  <a:pt x="2596924" y="6814482"/>
                  <a:pt x="2613194" y="6822147"/>
                  <a:pt x="2620390" y="6836852"/>
                </a:cubicBezTo>
                <a:lnTo>
                  <a:pt x="2625080" y="6858002"/>
                </a:lnTo>
                <a:lnTo>
                  <a:pt x="2515008" y="6858002"/>
                </a:lnTo>
                <a:lnTo>
                  <a:pt x="2516927" y="6850667"/>
                </a:lnTo>
                <a:cubicBezTo>
                  <a:pt x="2520270" y="6843735"/>
                  <a:pt x="2525120" y="6837009"/>
                  <a:pt x="2531534" y="6830595"/>
                </a:cubicBezTo>
                <a:cubicBezTo>
                  <a:pt x="2543423" y="6818393"/>
                  <a:pt x="2562039" y="6812605"/>
                  <a:pt x="2579482" y="6813543"/>
                </a:cubicBezTo>
                <a:close/>
                <a:moveTo>
                  <a:pt x="2798256" y="6812839"/>
                </a:moveTo>
                <a:cubicBezTo>
                  <a:pt x="2816246" y="6813856"/>
                  <a:pt x="2834079" y="6822147"/>
                  <a:pt x="2841275" y="6836852"/>
                </a:cubicBezTo>
                <a:lnTo>
                  <a:pt x="2846240" y="6858002"/>
                </a:lnTo>
                <a:lnTo>
                  <a:pt x="2747697" y="6858002"/>
                </a:lnTo>
                <a:lnTo>
                  <a:pt x="2754298" y="6832472"/>
                </a:lnTo>
                <a:cubicBezTo>
                  <a:pt x="2762119" y="6818080"/>
                  <a:pt x="2780266" y="6811823"/>
                  <a:pt x="2798256" y="6812839"/>
                </a:cubicBezTo>
                <a:close/>
                <a:moveTo>
                  <a:pt x="2351398" y="6791095"/>
                </a:moveTo>
                <a:cubicBezTo>
                  <a:pt x="2368684" y="6791642"/>
                  <a:pt x="2386674" y="6798995"/>
                  <a:pt x="2398250" y="6811823"/>
                </a:cubicBezTo>
                <a:cubicBezTo>
                  <a:pt x="2404039" y="6818237"/>
                  <a:pt x="2408302" y="6826176"/>
                  <a:pt x="2410971" y="6834682"/>
                </a:cubicBezTo>
                <a:lnTo>
                  <a:pt x="2413775" y="6858002"/>
                </a:lnTo>
                <a:lnTo>
                  <a:pt x="2295357" y="6858002"/>
                </a:lnTo>
                <a:lnTo>
                  <a:pt x="2296177" y="6852730"/>
                </a:lnTo>
                <a:cubicBezTo>
                  <a:pt x="2298758" y="6836070"/>
                  <a:pt x="2301887" y="6822460"/>
                  <a:pt x="2308770" y="6811196"/>
                </a:cubicBezTo>
                <a:cubicBezTo>
                  <a:pt x="2317530" y="6796804"/>
                  <a:pt x="2334112" y="6790547"/>
                  <a:pt x="2351398" y="6791095"/>
                </a:cubicBezTo>
                <a:close/>
                <a:moveTo>
                  <a:pt x="2174862" y="6774903"/>
                </a:moveTo>
                <a:cubicBezTo>
                  <a:pt x="2187063" y="6795553"/>
                  <a:pt x="2192382" y="6817298"/>
                  <a:pt x="2191130" y="6836226"/>
                </a:cubicBezTo>
                <a:lnTo>
                  <a:pt x="2185418" y="6858002"/>
                </a:lnTo>
                <a:lnTo>
                  <a:pt x="2074826" y="6858002"/>
                </a:lnTo>
                <a:lnTo>
                  <a:pt x="2070606" y="6850638"/>
                </a:lnTo>
                <a:cubicBezTo>
                  <a:pt x="2062658" y="6825354"/>
                  <a:pt x="2069580" y="6794615"/>
                  <a:pt x="2091637" y="6784290"/>
                </a:cubicBezTo>
                <a:cubicBezTo>
                  <a:pt x="2116042" y="6773027"/>
                  <a:pt x="2146703" y="6777407"/>
                  <a:pt x="2174862" y="6774903"/>
                </a:cubicBezTo>
                <a:close/>
                <a:moveTo>
                  <a:pt x="3640347" y="6753628"/>
                </a:moveTo>
                <a:cubicBezTo>
                  <a:pt x="3670383" y="6759260"/>
                  <a:pt x="3700419" y="6764265"/>
                  <a:pt x="3730454" y="6770523"/>
                </a:cubicBezTo>
                <a:cubicBezTo>
                  <a:pt x="3736711" y="6771775"/>
                  <a:pt x="3741718" y="6776155"/>
                  <a:pt x="3747349" y="6779284"/>
                </a:cubicBezTo>
                <a:cubicBezTo>
                  <a:pt x="3742343" y="6784915"/>
                  <a:pt x="3739215" y="6793050"/>
                  <a:pt x="3732958" y="6795554"/>
                </a:cubicBezTo>
                <a:cubicBezTo>
                  <a:pt x="3687278" y="6814951"/>
                  <a:pt x="3659746" y="6793050"/>
                  <a:pt x="3640347" y="6753628"/>
                </a:cubicBezTo>
                <a:close/>
                <a:moveTo>
                  <a:pt x="3640347" y="6753003"/>
                </a:moveTo>
                <a:cubicBezTo>
                  <a:pt x="3640347" y="6753003"/>
                  <a:pt x="3640347" y="6753628"/>
                  <a:pt x="3640347" y="6753628"/>
                </a:cubicBezTo>
                <a:lnTo>
                  <a:pt x="3639096" y="6753628"/>
                </a:lnTo>
                <a:cubicBezTo>
                  <a:pt x="3639722" y="6753003"/>
                  <a:pt x="3639722" y="6753003"/>
                  <a:pt x="3640347" y="6753003"/>
                </a:cubicBezTo>
                <a:close/>
                <a:moveTo>
                  <a:pt x="1906261" y="6746432"/>
                </a:moveTo>
                <a:cubicBezTo>
                  <a:pt x="1924095" y="6745963"/>
                  <a:pt x="1942398" y="6752690"/>
                  <a:pt x="1950845" y="6766770"/>
                </a:cubicBezTo>
                <a:cubicBezTo>
                  <a:pt x="1964612" y="6789296"/>
                  <a:pt x="1963986" y="6820583"/>
                  <a:pt x="1967114" y="6836852"/>
                </a:cubicBezTo>
                <a:lnTo>
                  <a:pt x="1941267" y="6858002"/>
                </a:lnTo>
                <a:lnTo>
                  <a:pt x="1873743" y="6858002"/>
                </a:lnTo>
                <a:lnTo>
                  <a:pt x="1866997" y="6851870"/>
                </a:lnTo>
                <a:cubicBezTo>
                  <a:pt x="1855107" y="6829343"/>
                  <a:pt x="1854481" y="6792424"/>
                  <a:pt x="1864493" y="6769272"/>
                </a:cubicBezTo>
                <a:cubicBezTo>
                  <a:pt x="1871064" y="6754567"/>
                  <a:pt x="1888428" y="6746901"/>
                  <a:pt x="1906261" y="6746432"/>
                </a:cubicBezTo>
                <a:close/>
                <a:moveTo>
                  <a:pt x="1686861" y="6736342"/>
                </a:moveTo>
                <a:cubicBezTo>
                  <a:pt x="1701645" y="6736264"/>
                  <a:pt x="1716506" y="6738923"/>
                  <a:pt x="1728082" y="6744243"/>
                </a:cubicBezTo>
                <a:cubicBezTo>
                  <a:pt x="1756866" y="6757383"/>
                  <a:pt x="1756866" y="6813699"/>
                  <a:pt x="1728707" y="6829968"/>
                </a:cubicBezTo>
                <a:cubicBezTo>
                  <a:pt x="1706180" y="6843110"/>
                  <a:pt x="1674894" y="6841858"/>
                  <a:pt x="1658624" y="6844987"/>
                </a:cubicBezTo>
                <a:cubicBezTo>
                  <a:pt x="1620453" y="6809946"/>
                  <a:pt x="1616700" y="6759260"/>
                  <a:pt x="1646110" y="6744868"/>
                </a:cubicBezTo>
                <a:cubicBezTo>
                  <a:pt x="1657373" y="6739236"/>
                  <a:pt x="1672078" y="6736420"/>
                  <a:pt x="1686861" y="6736342"/>
                </a:cubicBezTo>
                <a:close/>
                <a:moveTo>
                  <a:pt x="4144695" y="6721716"/>
                </a:moveTo>
                <a:cubicBezTo>
                  <a:pt x="4144695" y="6729851"/>
                  <a:pt x="4147825" y="6742991"/>
                  <a:pt x="4144695" y="6744868"/>
                </a:cubicBezTo>
                <a:cubicBezTo>
                  <a:pt x="4131555" y="6753003"/>
                  <a:pt x="4115911" y="6757383"/>
                  <a:pt x="4095887" y="6765518"/>
                </a:cubicBezTo>
                <a:cubicBezTo>
                  <a:pt x="4096514" y="6749873"/>
                  <a:pt x="4094636" y="6737986"/>
                  <a:pt x="4097139" y="6737359"/>
                </a:cubicBezTo>
                <a:cubicBezTo>
                  <a:pt x="4112783" y="6730476"/>
                  <a:pt x="4129051" y="6726721"/>
                  <a:pt x="4144695" y="6721716"/>
                </a:cubicBezTo>
                <a:close/>
                <a:moveTo>
                  <a:pt x="1460264" y="6707949"/>
                </a:moveTo>
                <a:cubicBezTo>
                  <a:pt x="1477160" y="6704820"/>
                  <a:pt x="1507820" y="6721091"/>
                  <a:pt x="1515954" y="6737359"/>
                </a:cubicBezTo>
                <a:cubicBezTo>
                  <a:pt x="1525967" y="6756131"/>
                  <a:pt x="1517832" y="6784290"/>
                  <a:pt x="1517207" y="6809946"/>
                </a:cubicBezTo>
                <a:cubicBezTo>
                  <a:pt x="1499060" y="6814326"/>
                  <a:pt x="1487797" y="6819956"/>
                  <a:pt x="1480913" y="6816828"/>
                </a:cubicBezTo>
                <a:cubicBezTo>
                  <a:pt x="1474656" y="6813699"/>
                  <a:pt x="1470902" y="6800559"/>
                  <a:pt x="1470902" y="6791799"/>
                </a:cubicBezTo>
                <a:cubicBezTo>
                  <a:pt x="1470902" y="6782412"/>
                  <a:pt x="1479662" y="6772400"/>
                  <a:pt x="1479036" y="6763015"/>
                </a:cubicBezTo>
                <a:cubicBezTo>
                  <a:pt x="1477785" y="6752378"/>
                  <a:pt x="1470276" y="6742366"/>
                  <a:pt x="1465896" y="6731728"/>
                </a:cubicBezTo>
                <a:cubicBezTo>
                  <a:pt x="1460264" y="6738611"/>
                  <a:pt x="1454006" y="6745493"/>
                  <a:pt x="1449001" y="6753003"/>
                </a:cubicBezTo>
                <a:cubicBezTo>
                  <a:pt x="1446499" y="6756758"/>
                  <a:pt x="1445246" y="6762388"/>
                  <a:pt x="1443369" y="6766770"/>
                </a:cubicBezTo>
                <a:cubicBezTo>
                  <a:pt x="1437112" y="6780535"/>
                  <a:pt x="1430854" y="6794302"/>
                  <a:pt x="1424597" y="6808694"/>
                </a:cubicBezTo>
                <a:cubicBezTo>
                  <a:pt x="1418340" y="6789922"/>
                  <a:pt x="1402070" y="6767395"/>
                  <a:pt x="1408328" y="6754255"/>
                </a:cubicBezTo>
                <a:cubicBezTo>
                  <a:pt x="1417714" y="6734231"/>
                  <a:pt x="1439614" y="6712329"/>
                  <a:pt x="1460264" y="6707949"/>
                </a:cubicBezTo>
                <a:close/>
                <a:moveTo>
                  <a:pt x="1280051" y="6701692"/>
                </a:moveTo>
                <a:cubicBezTo>
                  <a:pt x="1282554" y="6701692"/>
                  <a:pt x="1285682" y="6716084"/>
                  <a:pt x="1294442" y="6740488"/>
                </a:cubicBezTo>
                <a:cubicBezTo>
                  <a:pt x="1260652" y="6733604"/>
                  <a:pt x="1240629" y="6729851"/>
                  <a:pt x="1221231" y="6724844"/>
                </a:cubicBezTo>
                <a:cubicBezTo>
                  <a:pt x="1218102" y="6724219"/>
                  <a:pt x="1217476" y="6714832"/>
                  <a:pt x="1215599" y="6709201"/>
                </a:cubicBezTo>
                <a:cubicBezTo>
                  <a:pt x="1237500" y="6706697"/>
                  <a:pt x="1258775" y="6702944"/>
                  <a:pt x="1280051" y="6701692"/>
                </a:cubicBezTo>
                <a:close/>
                <a:moveTo>
                  <a:pt x="3704799" y="6683545"/>
                </a:moveTo>
                <a:cubicBezTo>
                  <a:pt x="3716689" y="6683545"/>
                  <a:pt x="3727951" y="6692305"/>
                  <a:pt x="3739215" y="6697312"/>
                </a:cubicBezTo>
                <a:cubicBezTo>
                  <a:pt x="3732331" y="6707324"/>
                  <a:pt x="3726699" y="6721091"/>
                  <a:pt x="3717314" y="6724844"/>
                </a:cubicBezTo>
                <a:cubicBezTo>
                  <a:pt x="3692285" y="6736108"/>
                  <a:pt x="3666003" y="6744243"/>
                  <a:pt x="3640347" y="6753003"/>
                </a:cubicBezTo>
                <a:cubicBezTo>
                  <a:pt x="3646604" y="6716084"/>
                  <a:pt x="3658494" y="6682920"/>
                  <a:pt x="3704799" y="6683545"/>
                </a:cubicBezTo>
                <a:close/>
                <a:moveTo>
                  <a:pt x="870190" y="6670405"/>
                </a:moveTo>
                <a:cubicBezTo>
                  <a:pt x="861430" y="6709201"/>
                  <a:pt x="863307" y="6733604"/>
                  <a:pt x="852043" y="6747371"/>
                </a:cubicBezTo>
                <a:cubicBezTo>
                  <a:pt x="829517" y="6774903"/>
                  <a:pt x="795101" y="6775530"/>
                  <a:pt x="771949" y="6749248"/>
                </a:cubicBezTo>
                <a:cubicBezTo>
                  <a:pt x="761311" y="6736108"/>
                  <a:pt x="760686" y="6693557"/>
                  <a:pt x="766317" y="6691055"/>
                </a:cubicBezTo>
                <a:cubicBezTo>
                  <a:pt x="792598" y="6680417"/>
                  <a:pt x="823259" y="6678540"/>
                  <a:pt x="870190" y="6670405"/>
                </a:cubicBezTo>
                <a:close/>
                <a:moveTo>
                  <a:pt x="3478593" y="6663834"/>
                </a:moveTo>
                <a:cubicBezTo>
                  <a:pt x="3486102" y="6664460"/>
                  <a:pt x="3493924" y="6665711"/>
                  <a:pt x="3501433" y="6666024"/>
                </a:cubicBezTo>
                <a:cubicBezTo>
                  <a:pt x="3494549" y="6675411"/>
                  <a:pt x="3486415" y="6684171"/>
                  <a:pt x="3481409" y="6694183"/>
                </a:cubicBezTo>
                <a:cubicBezTo>
                  <a:pt x="3471397" y="6715459"/>
                  <a:pt x="3462637" y="6736733"/>
                  <a:pt x="3450748" y="6765518"/>
                </a:cubicBezTo>
                <a:cubicBezTo>
                  <a:pt x="3444491" y="6762388"/>
                  <a:pt x="3436356" y="6761138"/>
                  <a:pt x="3432601" y="6756131"/>
                </a:cubicBezTo>
                <a:cubicBezTo>
                  <a:pt x="3410701" y="6727347"/>
                  <a:pt x="3423216" y="6679165"/>
                  <a:pt x="3457631" y="6665399"/>
                </a:cubicBezTo>
                <a:cubicBezTo>
                  <a:pt x="3463888" y="6663209"/>
                  <a:pt x="3471084" y="6663209"/>
                  <a:pt x="3478593" y="6663834"/>
                </a:cubicBezTo>
                <a:close/>
                <a:moveTo>
                  <a:pt x="5742840" y="6652259"/>
                </a:moveTo>
                <a:cubicBezTo>
                  <a:pt x="5738458" y="6687925"/>
                  <a:pt x="5742840" y="6716709"/>
                  <a:pt x="5730950" y="6727347"/>
                </a:cubicBezTo>
                <a:cubicBezTo>
                  <a:pt x="5719061" y="6737986"/>
                  <a:pt x="5682767" y="6739861"/>
                  <a:pt x="5671505" y="6729851"/>
                </a:cubicBezTo>
                <a:cubicBezTo>
                  <a:pt x="5660241" y="6719212"/>
                  <a:pt x="5658990" y="6682920"/>
                  <a:pt x="5669002" y="6670405"/>
                </a:cubicBezTo>
                <a:cubicBezTo>
                  <a:pt x="5678387" y="6657891"/>
                  <a:pt x="5707798" y="6659767"/>
                  <a:pt x="5742840" y="6652259"/>
                </a:cubicBezTo>
                <a:close/>
                <a:moveTo>
                  <a:pt x="3304325" y="6640369"/>
                </a:moveTo>
                <a:cubicBezTo>
                  <a:pt x="3329980" y="6680417"/>
                  <a:pt x="3330606" y="6732353"/>
                  <a:pt x="3300570" y="6744243"/>
                </a:cubicBezTo>
                <a:cubicBezTo>
                  <a:pt x="3276791" y="6754255"/>
                  <a:pt x="3239873" y="6752378"/>
                  <a:pt x="3217346" y="6739236"/>
                </a:cubicBezTo>
                <a:cubicBezTo>
                  <a:pt x="3188562" y="6723592"/>
                  <a:pt x="3192317" y="6666651"/>
                  <a:pt x="3221726" y="6652259"/>
                </a:cubicBezTo>
                <a:cubicBezTo>
                  <a:pt x="3245505" y="6640369"/>
                  <a:pt x="3276166" y="6644124"/>
                  <a:pt x="3304325" y="6640369"/>
                </a:cubicBezTo>
                <a:close/>
                <a:moveTo>
                  <a:pt x="3031892" y="6633877"/>
                </a:moveTo>
                <a:cubicBezTo>
                  <a:pt x="3047301" y="6635051"/>
                  <a:pt x="3062475" y="6639431"/>
                  <a:pt x="3072173" y="6646627"/>
                </a:cubicBezTo>
                <a:cubicBezTo>
                  <a:pt x="3103462" y="6669779"/>
                  <a:pt x="3095952" y="6706072"/>
                  <a:pt x="3070298" y="6735481"/>
                </a:cubicBezTo>
                <a:cubicBezTo>
                  <a:pt x="3038384" y="6756758"/>
                  <a:pt x="3005845" y="6758635"/>
                  <a:pt x="2980191" y="6727347"/>
                </a:cubicBezTo>
                <a:cubicBezTo>
                  <a:pt x="2955161" y="6697312"/>
                  <a:pt x="2956412" y="6658516"/>
                  <a:pt x="2990203" y="6640369"/>
                </a:cubicBezTo>
                <a:cubicBezTo>
                  <a:pt x="3000840" y="6634738"/>
                  <a:pt x="3016483" y="6632704"/>
                  <a:pt x="3031892" y="6633877"/>
                </a:cubicBezTo>
                <a:close/>
                <a:moveTo>
                  <a:pt x="386726" y="6627541"/>
                </a:moveTo>
                <a:cubicBezTo>
                  <a:pt x="395252" y="6629262"/>
                  <a:pt x="403700" y="6632547"/>
                  <a:pt x="410270" y="6636614"/>
                </a:cubicBezTo>
                <a:cubicBezTo>
                  <a:pt x="421533" y="6644124"/>
                  <a:pt x="427790" y="6661019"/>
                  <a:pt x="436552" y="6673533"/>
                </a:cubicBezTo>
                <a:cubicBezTo>
                  <a:pt x="425288" y="6676663"/>
                  <a:pt x="413398" y="6680417"/>
                  <a:pt x="402135" y="6683545"/>
                </a:cubicBezTo>
                <a:cubicBezTo>
                  <a:pt x="385241" y="6679165"/>
                  <a:pt x="367719" y="6674160"/>
                  <a:pt x="350199" y="6669779"/>
                </a:cubicBezTo>
                <a:cubicBezTo>
                  <a:pt x="353953" y="6654761"/>
                  <a:pt x="354579" y="6630357"/>
                  <a:pt x="362714" y="6627854"/>
                </a:cubicBezTo>
                <a:cubicBezTo>
                  <a:pt x="369597" y="6625664"/>
                  <a:pt x="378200" y="6625821"/>
                  <a:pt x="386726" y="6627541"/>
                </a:cubicBezTo>
                <a:close/>
                <a:moveTo>
                  <a:pt x="178120" y="6601573"/>
                </a:moveTo>
                <a:cubicBezTo>
                  <a:pt x="178120" y="6636614"/>
                  <a:pt x="186255" y="6668528"/>
                  <a:pt x="176243" y="6675411"/>
                </a:cubicBezTo>
                <a:cubicBezTo>
                  <a:pt x="156844" y="6688551"/>
                  <a:pt x="122429" y="6699815"/>
                  <a:pt x="103656" y="6691055"/>
                </a:cubicBezTo>
                <a:cubicBezTo>
                  <a:pt x="74247" y="6677288"/>
                  <a:pt x="72996" y="6640994"/>
                  <a:pt x="99903" y="6620345"/>
                </a:cubicBezTo>
                <a:cubicBezTo>
                  <a:pt x="116172" y="6607205"/>
                  <a:pt x="143079" y="6609082"/>
                  <a:pt x="178120" y="6601573"/>
                </a:cubicBezTo>
                <a:close/>
                <a:moveTo>
                  <a:pt x="2803965" y="6600869"/>
                </a:moveTo>
                <a:cubicBezTo>
                  <a:pt x="2819687" y="6601260"/>
                  <a:pt x="2836582" y="6608769"/>
                  <a:pt x="2851913" y="6620970"/>
                </a:cubicBezTo>
                <a:cubicBezTo>
                  <a:pt x="2875692" y="6652259"/>
                  <a:pt x="2878820" y="6684171"/>
                  <a:pt x="2848785" y="6711077"/>
                </a:cubicBezTo>
                <a:cubicBezTo>
                  <a:pt x="2819374" y="6737986"/>
                  <a:pt x="2781205" y="6738611"/>
                  <a:pt x="2761181" y="6705447"/>
                </a:cubicBezTo>
                <a:cubicBezTo>
                  <a:pt x="2748666" y="6684797"/>
                  <a:pt x="2749918" y="6643497"/>
                  <a:pt x="2763058" y="6623475"/>
                </a:cubicBezTo>
                <a:cubicBezTo>
                  <a:pt x="2773695" y="6607205"/>
                  <a:pt x="2788244" y="6600478"/>
                  <a:pt x="2803965" y="6600869"/>
                </a:cubicBezTo>
                <a:close/>
                <a:moveTo>
                  <a:pt x="2583235" y="6578107"/>
                </a:moveTo>
                <a:cubicBezTo>
                  <a:pt x="2598488" y="6577795"/>
                  <a:pt x="2613818" y="6584365"/>
                  <a:pt x="2627898" y="6597818"/>
                </a:cubicBezTo>
                <a:cubicBezTo>
                  <a:pt x="2656682" y="6624727"/>
                  <a:pt x="2656682" y="6657891"/>
                  <a:pt x="2630400" y="6686675"/>
                </a:cubicBezTo>
                <a:cubicBezTo>
                  <a:pt x="2602868" y="6716709"/>
                  <a:pt x="2571581" y="6709201"/>
                  <a:pt x="2544675" y="6694808"/>
                </a:cubicBezTo>
                <a:cubicBezTo>
                  <a:pt x="2515264" y="6659767"/>
                  <a:pt x="2511509" y="6628480"/>
                  <a:pt x="2539043" y="6599696"/>
                </a:cubicBezTo>
                <a:cubicBezTo>
                  <a:pt x="2552809" y="6585616"/>
                  <a:pt x="2567983" y="6578420"/>
                  <a:pt x="2583235" y="6578107"/>
                </a:cubicBezTo>
                <a:close/>
                <a:moveTo>
                  <a:pt x="2374707" y="6567470"/>
                </a:moveTo>
                <a:cubicBezTo>
                  <a:pt x="2389960" y="6567627"/>
                  <a:pt x="2405134" y="6574666"/>
                  <a:pt x="2418900" y="6588433"/>
                </a:cubicBezTo>
                <a:cubicBezTo>
                  <a:pt x="2447058" y="6615965"/>
                  <a:pt x="2443930" y="6647879"/>
                  <a:pt x="2419526" y="6677913"/>
                </a:cubicBezTo>
                <a:cubicBezTo>
                  <a:pt x="2388865" y="6701692"/>
                  <a:pt x="2356951" y="6704820"/>
                  <a:pt x="2329419" y="6676663"/>
                </a:cubicBezTo>
                <a:cubicBezTo>
                  <a:pt x="2301886" y="6648504"/>
                  <a:pt x="2301886" y="6615340"/>
                  <a:pt x="2330045" y="6587806"/>
                </a:cubicBezTo>
                <a:cubicBezTo>
                  <a:pt x="2344124" y="6574040"/>
                  <a:pt x="2359455" y="6567314"/>
                  <a:pt x="2374707" y="6567470"/>
                </a:cubicBezTo>
                <a:close/>
                <a:moveTo>
                  <a:pt x="4591474" y="6550889"/>
                </a:moveTo>
                <a:cubicBezTo>
                  <a:pt x="4607744" y="6554017"/>
                  <a:pt x="4628394" y="6552140"/>
                  <a:pt x="4638404" y="6561526"/>
                </a:cubicBezTo>
                <a:cubicBezTo>
                  <a:pt x="4648416" y="6571537"/>
                  <a:pt x="4648416" y="6592186"/>
                  <a:pt x="4652798" y="6608457"/>
                </a:cubicBezTo>
                <a:cubicBezTo>
                  <a:pt x="4637779" y="6602825"/>
                  <a:pt x="4622762" y="6597818"/>
                  <a:pt x="4608995" y="6593438"/>
                </a:cubicBezTo>
                <a:cubicBezTo>
                  <a:pt x="4602112" y="6575917"/>
                  <a:pt x="4596480" y="6563404"/>
                  <a:pt x="4591474" y="6550889"/>
                </a:cubicBezTo>
                <a:close/>
                <a:moveTo>
                  <a:pt x="2152100" y="6545804"/>
                </a:moveTo>
                <a:cubicBezTo>
                  <a:pt x="2167196" y="6546039"/>
                  <a:pt x="2182683" y="6552766"/>
                  <a:pt x="2198014" y="6564654"/>
                </a:cubicBezTo>
                <a:cubicBezTo>
                  <a:pt x="2221791" y="6594690"/>
                  <a:pt x="2225546" y="6625977"/>
                  <a:pt x="2197387" y="6654136"/>
                </a:cubicBezTo>
                <a:cubicBezTo>
                  <a:pt x="2169230" y="6682293"/>
                  <a:pt x="2136066" y="6682293"/>
                  <a:pt x="2109158" y="6654761"/>
                </a:cubicBezTo>
                <a:cubicBezTo>
                  <a:pt x="2081000" y="6627229"/>
                  <a:pt x="2081000" y="6594064"/>
                  <a:pt x="2108532" y="6565906"/>
                </a:cubicBezTo>
                <a:cubicBezTo>
                  <a:pt x="2122299" y="6551827"/>
                  <a:pt x="2137004" y="6545570"/>
                  <a:pt x="2152100" y="6545804"/>
                </a:cubicBezTo>
                <a:close/>
                <a:moveTo>
                  <a:pt x="1929649" y="6533524"/>
                </a:moveTo>
                <a:cubicBezTo>
                  <a:pt x="1945057" y="6533054"/>
                  <a:pt x="1960544" y="6535870"/>
                  <a:pt x="1970869" y="6542128"/>
                </a:cubicBezTo>
                <a:cubicBezTo>
                  <a:pt x="2004033" y="6562152"/>
                  <a:pt x="2000278" y="6599070"/>
                  <a:pt x="1977752" y="6630984"/>
                </a:cubicBezTo>
                <a:cubicBezTo>
                  <a:pt x="1947717" y="6656639"/>
                  <a:pt x="1915804" y="6660393"/>
                  <a:pt x="1887646" y="6632234"/>
                </a:cubicBezTo>
                <a:cubicBezTo>
                  <a:pt x="1858862" y="6604702"/>
                  <a:pt x="1856985" y="6565906"/>
                  <a:pt x="1888897" y="6544630"/>
                </a:cubicBezTo>
                <a:cubicBezTo>
                  <a:pt x="1898909" y="6537747"/>
                  <a:pt x="1914240" y="6533993"/>
                  <a:pt x="1929649" y="6533524"/>
                </a:cubicBezTo>
                <a:close/>
                <a:moveTo>
                  <a:pt x="1710248" y="6511779"/>
                </a:moveTo>
                <a:cubicBezTo>
                  <a:pt x="1725578" y="6512092"/>
                  <a:pt x="1740909" y="6515534"/>
                  <a:pt x="1751234" y="6522105"/>
                </a:cubicBezTo>
                <a:cubicBezTo>
                  <a:pt x="1784398" y="6543380"/>
                  <a:pt x="1775013" y="6579673"/>
                  <a:pt x="1758743" y="6607205"/>
                </a:cubicBezTo>
                <a:cubicBezTo>
                  <a:pt x="1723075" y="6634112"/>
                  <a:pt x="1690538" y="6637240"/>
                  <a:pt x="1663630" y="6607830"/>
                </a:cubicBezTo>
                <a:cubicBezTo>
                  <a:pt x="1636723" y="6579046"/>
                  <a:pt x="1636098" y="6540877"/>
                  <a:pt x="1669262" y="6520226"/>
                </a:cubicBezTo>
                <a:cubicBezTo>
                  <a:pt x="1679586" y="6514282"/>
                  <a:pt x="1694917" y="6511467"/>
                  <a:pt x="1710248" y="6511779"/>
                </a:cubicBezTo>
                <a:close/>
                <a:moveTo>
                  <a:pt x="4221662" y="6495824"/>
                </a:moveTo>
                <a:cubicBezTo>
                  <a:pt x="4211649" y="6544005"/>
                  <a:pt x="4213527" y="6577169"/>
                  <a:pt x="4197883" y="6596568"/>
                </a:cubicBezTo>
                <a:cubicBezTo>
                  <a:pt x="4176609" y="6623475"/>
                  <a:pt x="4140315" y="6620970"/>
                  <a:pt x="4115911" y="6594690"/>
                </a:cubicBezTo>
                <a:cubicBezTo>
                  <a:pt x="4092132" y="6569034"/>
                  <a:pt x="4090882" y="6532742"/>
                  <a:pt x="4119666" y="6512718"/>
                </a:cubicBezTo>
                <a:cubicBezTo>
                  <a:pt x="4140315" y="6498951"/>
                  <a:pt x="4173479" y="6502706"/>
                  <a:pt x="4221662" y="6495824"/>
                </a:cubicBezTo>
                <a:close/>
                <a:moveTo>
                  <a:pt x="5907409" y="6480805"/>
                </a:moveTo>
                <a:cubicBezTo>
                  <a:pt x="5916169" y="6483309"/>
                  <a:pt x="5928684" y="6482682"/>
                  <a:pt x="5932439" y="6488314"/>
                </a:cubicBezTo>
                <a:cubicBezTo>
                  <a:pt x="5941824" y="6501454"/>
                  <a:pt x="5947456" y="6518350"/>
                  <a:pt x="5958720" y="6541502"/>
                </a:cubicBezTo>
                <a:cubicBezTo>
                  <a:pt x="5938071" y="6538373"/>
                  <a:pt x="5921801" y="6539625"/>
                  <a:pt x="5919924" y="6535245"/>
                </a:cubicBezTo>
                <a:cubicBezTo>
                  <a:pt x="5913040" y="6518350"/>
                  <a:pt x="5911164" y="6498951"/>
                  <a:pt x="5907409" y="6480805"/>
                </a:cubicBezTo>
                <a:close/>
                <a:moveTo>
                  <a:pt x="1484903" y="6479945"/>
                </a:moveTo>
                <a:cubicBezTo>
                  <a:pt x="1502971" y="6479397"/>
                  <a:pt x="1521587" y="6486124"/>
                  <a:pt x="1530347" y="6500204"/>
                </a:cubicBezTo>
                <a:cubicBezTo>
                  <a:pt x="1544114" y="6523356"/>
                  <a:pt x="1543488" y="6554642"/>
                  <a:pt x="1546616" y="6570912"/>
                </a:cubicBezTo>
                <a:cubicBezTo>
                  <a:pt x="1511574" y="6610960"/>
                  <a:pt x="1460264" y="6615340"/>
                  <a:pt x="1445246" y="6586556"/>
                </a:cubicBezTo>
                <a:cubicBezTo>
                  <a:pt x="1433357" y="6564029"/>
                  <a:pt x="1432106" y="6527110"/>
                  <a:pt x="1442744" y="6503331"/>
                </a:cubicBezTo>
                <a:cubicBezTo>
                  <a:pt x="1449314" y="6488314"/>
                  <a:pt x="1466834" y="6480492"/>
                  <a:pt x="1484903" y="6479945"/>
                </a:cubicBezTo>
                <a:close/>
                <a:moveTo>
                  <a:pt x="3997645" y="6471419"/>
                </a:moveTo>
                <a:cubicBezTo>
                  <a:pt x="3990137" y="6518976"/>
                  <a:pt x="3992640" y="6549637"/>
                  <a:pt x="3980125" y="6572789"/>
                </a:cubicBezTo>
                <a:cubicBezTo>
                  <a:pt x="3965108" y="6600948"/>
                  <a:pt x="3906913" y="6600948"/>
                  <a:pt x="3894398" y="6572164"/>
                </a:cubicBezTo>
                <a:cubicBezTo>
                  <a:pt x="3884386" y="6548385"/>
                  <a:pt x="3883761" y="6508338"/>
                  <a:pt x="3898153" y="6491442"/>
                </a:cubicBezTo>
                <a:cubicBezTo>
                  <a:pt x="3911918" y="6475174"/>
                  <a:pt x="3950089" y="6479554"/>
                  <a:pt x="3997645" y="6471419"/>
                </a:cubicBezTo>
                <a:close/>
                <a:moveTo>
                  <a:pt x="3496896" y="6456714"/>
                </a:moveTo>
                <a:cubicBezTo>
                  <a:pt x="3512227" y="6457809"/>
                  <a:pt x="3527401" y="6462033"/>
                  <a:pt x="3537100" y="6468915"/>
                </a:cubicBezTo>
                <a:cubicBezTo>
                  <a:pt x="3569014" y="6492069"/>
                  <a:pt x="3559002" y="6527736"/>
                  <a:pt x="3539603" y="6554642"/>
                </a:cubicBezTo>
                <a:cubicBezTo>
                  <a:pt x="3503936" y="6578421"/>
                  <a:pt x="3471397" y="6580924"/>
                  <a:pt x="3446368" y="6550262"/>
                </a:cubicBezTo>
                <a:cubicBezTo>
                  <a:pt x="3421964" y="6520226"/>
                  <a:pt x="3421964" y="6481431"/>
                  <a:pt x="3455755" y="6463285"/>
                </a:cubicBezTo>
                <a:cubicBezTo>
                  <a:pt x="3466079" y="6457653"/>
                  <a:pt x="3481566" y="6455619"/>
                  <a:pt x="3496896" y="6456714"/>
                </a:cubicBezTo>
                <a:close/>
                <a:moveTo>
                  <a:pt x="1052046" y="6448736"/>
                </a:moveTo>
                <a:cubicBezTo>
                  <a:pt x="1066673" y="6448110"/>
                  <a:pt x="1081378" y="6453898"/>
                  <a:pt x="1093580" y="6466413"/>
                </a:cubicBezTo>
                <a:cubicBezTo>
                  <a:pt x="1107972" y="6480805"/>
                  <a:pt x="1109223" y="6508963"/>
                  <a:pt x="1119862" y="6543380"/>
                </a:cubicBezTo>
                <a:cubicBezTo>
                  <a:pt x="1074808" y="6547133"/>
                  <a:pt x="1037889" y="6562152"/>
                  <a:pt x="1014110" y="6550262"/>
                </a:cubicBezTo>
                <a:cubicBezTo>
                  <a:pt x="984074" y="6534620"/>
                  <a:pt x="987829" y="6495197"/>
                  <a:pt x="1010981" y="6469542"/>
                </a:cubicBezTo>
                <a:cubicBezTo>
                  <a:pt x="1022871" y="6456401"/>
                  <a:pt x="1037419" y="6449362"/>
                  <a:pt x="1052046" y="6448736"/>
                </a:cubicBezTo>
                <a:close/>
                <a:moveTo>
                  <a:pt x="5725788" y="6440758"/>
                </a:moveTo>
                <a:cubicBezTo>
                  <a:pt x="5737051" y="6440758"/>
                  <a:pt x="5747220" y="6442010"/>
                  <a:pt x="5753477" y="6447641"/>
                </a:cubicBezTo>
                <a:cubicBezTo>
                  <a:pt x="5765366" y="6458278"/>
                  <a:pt x="5761612" y="6487062"/>
                  <a:pt x="5766617" y="6521478"/>
                </a:cubicBezTo>
                <a:cubicBezTo>
                  <a:pt x="5732201" y="6517098"/>
                  <a:pt x="5700289" y="6520853"/>
                  <a:pt x="5692779" y="6508963"/>
                </a:cubicBezTo>
                <a:cubicBezTo>
                  <a:pt x="5682767" y="6492069"/>
                  <a:pt x="5690902" y="6464535"/>
                  <a:pt x="5691529" y="6441383"/>
                </a:cubicBezTo>
                <a:cubicBezTo>
                  <a:pt x="5702166" y="6442009"/>
                  <a:pt x="5714524" y="6440758"/>
                  <a:pt x="5725788" y="6440758"/>
                </a:cubicBezTo>
                <a:close/>
                <a:moveTo>
                  <a:pt x="895219" y="6428243"/>
                </a:moveTo>
                <a:cubicBezTo>
                  <a:pt x="885207" y="6477051"/>
                  <a:pt x="885834" y="6508963"/>
                  <a:pt x="871442" y="6530238"/>
                </a:cubicBezTo>
                <a:cubicBezTo>
                  <a:pt x="856423" y="6553392"/>
                  <a:pt x="822007" y="6555894"/>
                  <a:pt x="806990" y="6527110"/>
                </a:cubicBezTo>
                <a:cubicBezTo>
                  <a:pt x="795101" y="6503958"/>
                  <a:pt x="796353" y="6472670"/>
                  <a:pt x="791973" y="6445138"/>
                </a:cubicBezTo>
                <a:cubicBezTo>
                  <a:pt x="819505" y="6440758"/>
                  <a:pt x="847038" y="6436378"/>
                  <a:pt x="895219" y="6428243"/>
                </a:cubicBezTo>
                <a:close/>
                <a:moveTo>
                  <a:pt x="552313" y="6426991"/>
                </a:moveTo>
                <a:cubicBezTo>
                  <a:pt x="576717" y="6428869"/>
                  <a:pt x="589857" y="6429494"/>
                  <a:pt x="602999" y="6430746"/>
                </a:cubicBezTo>
                <a:cubicBezTo>
                  <a:pt x="594237" y="6453898"/>
                  <a:pt x="587355" y="6477677"/>
                  <a:pt x="576717" y="6499578"/>
                </a:cubicBezTo>
                <a:cubicBezTo>
                  <a:pt x="574840" y="6503958"/>
                  <a:pt x="560448" y="6502081"/>
                  <a:pt x="551688" y="6503331"/>
                </a:cubicBezTo>
                <a:cubicBezTo>
                  <a:pt x="552313" y="6480179"/>
                  <a:pt x="552313" y="6456401"/>
                  <a:pt x="552313" y="6426991"/>
                </a:cubicBezTo>
                <a:close/>
                <a:moveTo>
                  <a:pt x="3275462" y="6422924"/>
                </a:moveTo>
                <a:cubicBezTo>
                  <a:pt x="3290715" y="6423706"/>
                  <a:pt x="3305576" y="6431371"/>
                  <a:pt x="3318717" y="6445763"/>
                </a:cubicBezTo>
                <a:cubicBezTo>
                  <a:pt x="3345624" y="6475174"/>
                  <a:pt x="3338740" y="6506461"/>
                  <a:pt x="3318090" y="6533368"/>
                </a:cubicBezTo>
                <a:cubicBezTo>
                  <a:pt x="3283676" y="6557772"/>
                  <a:pt x="3251762" y="6559649"/>
                  <a:pt x="3225481" y="6530238"/>
                </a:cubicBezTo>
                <a:cubicBezTo>
                  <a:pt x="3199199" y="6500829"/>
                  <a:pt x="3201077" y="6467665"/>
                  <a:pt x="3229861" y="6441383"/>
                </a:cubicBezTo>
                <a:cubicBezTo>
                  <a:pt x="3244566" y="6428242"/>
                  <a:pt x="3260210" y="6422141"/>
                  <a:pt x="3275462" y="6422924"/>
                </a:cubicBezTo>
                <a:close/>
                <a:moveTo>
                  <a:pt x="380313" y="6408532"/>
                </a:moveTo>
                <a:cubicBezTo>
                  <a:pt x="394314" y="6409158"/>
                  <a:pt x="408080" y="6412912"/>
                  <a:pt x="415902" y="6419482"/>
                </a:cubicBezTo>
                <a:cubicBezTo>
                  <a:pt x="430920" y="6431371"/>
                  <a:pt x="427165" y="6466413"/>
                  <a:pt x="435300" y="6509589"/>
                </a:cubicBezTo>
                <a:cubicBezTo>
                  <a:pt x="392124" y="6503331"/>
                  <a:pt x="361462" y="6507711"/>
                  <a:pt x="343315" y="6494571"/>
                </a:cubicBezTo>
                <a:cubicBezTo>
                  <a:pt x="313906" y="6473297"/>
                  <a:pt x="313281" y="6435751"/>
                  <a:pt x="343315" y="6416354"/>
                </a:cubicBezTo>
                <a:cubicBezTo>
                  <a:pt x="352076" y="6410409"/>
                  <a:pt x="366312" y="6407906"/>
                  <a:pt x="380313" y="6408532"/>
                </a:cubicBezTo>
                <a:close/>
                <a:moveTo>
                  <a:pt x="3050820" y="6400163"/>
                </a:moveTo>
                <a:cubicBezTo>
                  <a:pt x="3066073" y="6400241"/>
                  <a:pt x="3081247" y="6407281"/>
                  <a:pt x="3095327" y="6421359"/>
                </a:cubicBezTo>
                <a:cubicBezTo>
                  <a:pt x="3122859" y="6449518"/>
                  <a:pt x="3122859" y="6482682"/>
                  <a:pt x="3094700" y="6510841"/>
                </a:cubicBezTo>
                <a:cubicBezTo>
                  <a:pt x="3066543" y="6539000"/>
                  <a:pt x="3035256" y="6535870"/>
                  <a:pt x="3004593" y="6510841"/>
                </a:cubicBezTo>
                <a:cubicBezTo>
                  <a:pt x="2980191" y="6480179"/>
                  <a:pt x="2977061" y="6448893"/>
                  <a:pt x="3005845" y="6420734"/>
                </a:cubicBezTo>
                <a:cubicBezTo>
                  <a:pt x="3020237" y="6406968"/>
                  <a:pt x="3035568" y="6400085"/>
                  <a:pt x="3050820" y="6400163"/>
                </a:cubicBezTo>
                <a:close/>
                <a:moveTo>
                  <a:pt x="159739" y="6387804"/>
                </a:moveTo>
                <a:cubicBezTo>
                  <a:pt x="172645" y="6388352"/>
                  <a:pt x="185003" y="6391637"/>
                  <a:pt x="191260" y="6397582"/>
                </a:cubicBezTo>
                <a:cubicBezTo>
                  <a:pt x="205652" y="6411347"/>
                  <a:pt x="203150" y="6443261"/>
                  <a:pt x="208155" y="6467039"/>
                </a:cubicBezTo>
                <a:lnTo>
                  <a:pt x="190010" y="6484559"/>
                </a:lnTo>
                <a:cubicBezTo>
                  <a:pt x="166231" y="6478927"/>
                  <a:pt x="137447" y="6479554"/>
                  <a:pt x="119925" y="6465787"/>
                </a:cubicBezTo>
                <a:cubicBezTo>
                  <a:pt x="93645" y="6445138"/>
                  <a:pt x="97399" y="6410722"/>
                  <a:pt x="124932" y="6394452"/>
                </a:cubicBezTo>
                <a:cubicBezTo>
                  <a:pt x="133379" y="6389446"/>
                  <a:pt x="146833" y="6387256"/>
                  <a:pt x="159739" y="6387804"/>
                </a:cubicBezTo>
                <a:close/>
                <a:moveTo>
                  <a:pt x="2833532" y="6377636"/>
                </a:moveTo>
                <a:cubicBezTo>
                  <a:pt x="2848628" y="6378809"/>
                  <a:pt x="2863176" y="6386631"/>
                  <a:pt x="2876317" y="6401337"/>
                </a:cubicBezTo>
                <a:cubicBezTo>
                  <a:pt x="2902598" y="6431371"/>
                  <a:pt x="2898218" y="6462033"/>
                  <a:pt x="2872562" y="6491442"/>
                </a:cubicBezTo>
                <a:cubicBezTo>
                  <a:pt x="2842528" y="6514596"/>
                  <a:pt x="2811866" y="6516473"/>
                  <a:pt x="2783082" y="6488314"/>
                </a:cubicBezTo>
                <a:cubicBezTo>
                  <a:pt x="2754923" y="6462033"/>
                  <a:pt x="2756801" y="6417605"/>
                  <a:pt x="2787462" y="6393827"/>
                </a:cubicBezTo>
                <a:cubicBezTo>
                  <a:pt x="2802793" y="6381938"/>
                  <a:pt x="2818436" y="6376462"/>
                  <a:pt x="2833532" y="6377636"/>
                </a:cubicBezTo>
                <a:close/>
                <a:moveTo>
                  <a:pt x="5037628" y="6365668"/>
                </a:moveTo>
                <a:cubicBezTo>
                  <a:pt x="5055775" y="6368798"/>
                  <a:pt x="5080179" y="6365668"/>
                  <a:pt x="5090816" y="6376306"/>
                </a:cubicBezTo>
                <a:cubicBezTo>
                  <a:pt x="5101454" y="6386945"/>
                  <a:pt x="5098951" y="6411347"/>
                  <a:pt x="5102079" y="6429494"/>
                </a:cubicBezTo>
                <a:cubicBezTo>
                  <a:pt x="5085184" y="6425114"/>
                  <a:pt x="5067664" y="6420109"/>
                  <a:pt x="5046388" y="6415102"/>
                </a:cubicBezTo>
                <a:cubicBezTo>
                  <a:pt x="5043260" y="6395705"/>
                  <a:pt x="5040131" y="6380687"/>
                  <a:pt x="5037628" y="6365668"/>
                </a:cubicBezTo>
                <a:close/>
                <a:moveTo>
                  <a:pt x="4829647" y="6359255"/>
                </a:moveTo>
                <a:cubicBezTo>
                  <a:pt x="4838330" y="6358942"/>
                  <a:pt x="4846777" y="6359411"/>
                  <a:pt x="4846777" y="6360036"/>
                </a:cubicBezTo>
                <a:cubicBezTo>
                  <a:pt x="4851782" y="6388820"/>
                  <a:pt x="4854286" y="6418857"/>
                  <a:pt x="4857414" y="6448267"/>
                </a:cubicBezTo>
                <a:cubicBezTo>
                  <a:pt x="4841145" y="6447015"/>
                  <a:pt x="4824876" y="6445138"/>
                  <a:pt x="4794214" y="6442635"/>
                </a:cubicBezTo>
                <a:cubicBezTo>
                  <a:pt x="4800472" y="6410722"/>
                  <a:pt x="4802976" y="6385692"/>
                  <a:pt x="4811110" y="6363166"/>
                </a:cubicBezTo>
                <a:cubicBezTo>
                  <a:pt x="4812048" y="6360663"/>
                  <a:pt x="4820965" y="6359568"/>
                  <a:pt x="4829647" y="6359255"/>
                </a:cubicBezTo>
                <a:close/>
                <a:moveTo>
                  <a:pt x="2610064" y="6356126"/>
                </a:moveTo>
                <a:cubicBezTo>
                  <a:pt x="2627428" y="6356752"/>
                  <a:pt x="2644480" y="6364730"/>
                  <a:pt x="2656682" y="6380060"/>
                </a:cubicBezTo>
                <a:cubicBezTo>
                  <a:pt x="2681086" y="6411347"/>
                  <a:pt x="2679209" y="6443261"/>
                  <a:pt x="2649799" y="6469542"/>
                </a:cubicBezTo>
                <a:cubicBezTo>
                  <a:pt x="2620390" y="6496449"/>
                  <a:pt x="2589102" y="6492069"/>
                  <a:pt x="2559692" y="6466413"/>
                </a:cubicBezTo>
                <a:cubicBezTo>
                  <a:pt x="2535288" y="6435751"/>
                  <a:pt x="2533411" y="6405090"/>
                  <a:pt x="2561570" y="6376306"/>
                </a:cubicBezTo>
                <a:cubicBezTo>
                  <a:pt x="2575023" y="6362227"/>
                  <a:pt x="2592700" y="6355500"/>
                  <a:pt x="2610064" y="6356126"/>
                </a:cubicBezTo>
                <a:close/>
                <a:moveTo>
                  <a:pt x="2398407" y="6344237"/>
                </a:moveTo>
                <a:cubicBezTo>
                  <a:pt x="2413425" y="6344706"/>
                  <a:pt x="2428287" y="6351902"/>
                  <a:pt x="2442679" y="6365668"/>
                </a:cubicBezTo>
                <a:cubicBezTo>
                  <a:pt x="2468333" y="6390698"/>
                  <a:pt x="2467708" y="6430121"/>
                  <a:pt x="2438298" y="6460155"/>
                </a:cubicBezTo>
                <a:cubicBezTo>
                  <a:pt x="2413269" y="6481431"/>
                  <a:pt x="2383233" y="6484559"/>
                  <a:pt x="2353197" y="6458278"/>
                </a:cubicBezTo>
                <a:cubicBezTo>
                  <a:pt x="2323162" y="6432623"/>
                  <a:pt x="2323162" y="6388820"/>
                  <a:pt x="2353197" y="6363166"/>
                </a:cubicBezTo>
                <a:cubicBezTo>
                  <a:pt x="2368215" y="6350025"/>
                  <a:pt x="2383389" y="6343768"/>
                  <a:pt x="2398407" y="6344237"/>
                </a:cubicBezTo>
                <a:close/>
                <a:moveTo>
                  <a:pt x="2173610" y="6322649"/>
                </a:moveTo>
                <a:cubicBezTo>
                  <a:pt x="2188628" y="6322493"/>
                  <a:pt x="2203646" y="6329063"/>
                  <a:pt x="2218038" y="6342516"/>
                </a:cubicBezTo>
                <a:cubicBezTo>
                  <a:pt x="2246822" y="6369423"/>
                  <a:pt x="2245570" y="6400710"/>
                  <a:pt x="2223043" y="6431371"/>
                </a:cubicBezTo>
                <a:cubicBezTo>
                  <a:pt x="2194259" y="6458278"/>
                  <a:pt x="2163598" y="6462033"/>
                  <a:pt x="2132936" y="6437629"/>
                </a:cubicBezTo>
                <a:cubicBezTo>
                  <a:pt x="2102900" y="6413225"/>
                  <a:pt x="2101024" y="6368798"/>
                  <a:pt x="2129182" y="6343142"/>
                </a:cubicBezTo>
                <a:cubicBezTo>
                  <a:pt x="2143574" y="6329688"/>
                  <a:pt x="2158592" y="6322805"/>
                  <a:pt x="2173610" y="6322649"/>
                </a:cubicBezTo>
                <a:close/>
                <a:moveTo>
                  <a:pt x="4628080" y="6321866"/>
                </a:moveTo>
                <a:cubicBezTo>
                  <a:pt x="4640751" y="6320458"/>
                  <a:pt x="4652796" y="6325621"/>
                  <a:pt x="4662808" y="6339387"/>
                </a:cubicBezTo>
                <a:cubicBezTo>
                  <a:pt x="4676575" y="6358160"/>
                  <a:pt x="4673447" y="6388195"/>
                  <a:pt x="4681581" y="6433249"/>
                </a:cubicBezTo>
                <a:cubicBezTo>
                  <a:pt x="4637154" y="6426366"/>
                  <a:pt x="4606492" y="6430121"/>
                  <a:pt x="4587720" y="6416979"/>
                </a:cubicBezTo>
                <a:cubicBezTo>
                  <a:pt x="4560814" y="6398207"/>
                  <a:pt x="4563942" y="6369423"/>
                  <a:pt x="4589598" y="6343767"/>
                </a:cubicBezTo>
                <a:cubicBezTo>
                  <a:pt x="4602112" y="6331252"/>
                  <a:pt x="4615409" y="6323274"/>
                  <a:pt x="4628080" y="6321866"/>
                </a:cubicBezTo>
                <a:close/>
                <a:moveTo>
                  <a:pt x="1958120" y="6300357"/>
                </a:moveTo>
                <a:cubicBezTo>
                  <a:pt x="1973216" y="6301374"/>
                  <a:pt x="1987765" y="6309039"/>
                  <a:pt x="2000905" y="6323744"/>
                </a:cubicBezTo>
                <a:cubicBezTo>
                  <a:pt x="2027187" y="6353154"/>
                  <a:pt x="2023432" y="6383815"/>
                  <a:pt x="1997776" y="6413225"/>
                </a:cubicBezTo>
                <a:cubicBezTo>
                  <a:pt x="1967114" y="6437003"/>
                  <a:pt x="1936453" y="6438881"/>
                  <a:pt x="1908296" y="6411347"/>
                </a:cubicBezTo>
                <a:cubicBezTo>
                  <a:pt x="1880137" y="6385067"/>
                  <a:pt x="1882014" y="6340639"/>
                  <a:pt x="1912050" y="6316860"/>
                </a:cubicBezTo>
                <a:cubicBezTo>
                  <a:pt x="1927380" y="6304971"/>
                  <a:pt x="1943024" y="6299340"/>
                  <a:pt x="1958120" y="6300357"/>
                </a:cubicBezTo>
                <a:close/>
                <a:moveTo>
                  <a:pt x="1733714" y="6278769"/>
                </a:moveTo>
                <a:cubicBezTo>
                  <a:pt x="1749044" y="6279317"/>
                  <a:pt x="1764062" y="6286826"/>
                  <a:pt x="1777516" y="6301218"/>
                </a:cubicBezTo>
                <a:cubicBezTo>
                  <a:pt x="1804422" y="6330002"/>
                  <a:pt x="1803170" y="6363166"/>
                  <a:pt x="1773761" y="6390698"/>
                </a:cubicBezTo>
                <a:cubicBezTo>
                  <a:pt x="1744976" y="6418231"/>
                  <a:pt x="1713690" y="6413851"/>
                  <a:pt x="1683654" y="6388195"/>
                </a:cubicBezTo>
                <a:cubicBezTo>
                  <a:pt x="1660502" y="6356908"/>
                  <a:pt x="1658624" y="6324995"/>
                  <a:pt x="1688034" y="6298088"/>
                </a:cubicBezTo>
                <a:cubicBezTo>
                  <a:pt x="1702739" y="6284635"/>
                  <a:pt x="1718383" y="6278221"/>
                  <a:pt x="1733714" y="6278769"/>
                </a:cubicBezTo>
                <a:close/>
                <a:moveTo>
                  <a:pt x="1511575" y="6257729"/>
                </a:moveTo>
                <a:cubicBezTo>
                  <a:pt x="1526749" y="6258511"/>
                  <a:pt x="1541923" y="6265863"/>
                  <a:pt x="1556628" y="6278691"/>
                </a:cubicBezTo>
                <a:cubicBezTo>
                  <a:pt x="1579155" y="6309978"/>
                  <a:pt x="1581657" y="6341264"/>
                  <a:pt x="1552248" y="6368171"/>
                </a:cubicBezTo>
                <a:cubicBezTo>
                  <a:pt x="1523464" y="6394452"/>
                  <a:pt x="1490300" y="6393202"/>
                  <a:pt x="1463393" y="6365043"/>
                </a:cubicBezTo>
                <a:cubicBezTo>
                  <a:pt x="1436486" y="6336259"/>
                  <a:pt x="1437737" y="6303095"/>
                  <a:pt x="1466521" y="6276188"/>
                </a:cubicBezTo>
                <a:cubicBezTo>
                  <a:pt x="1481227" y="6262735"/>
                  <a:pt x="1496401" y="6256947"/>
                  <a:pt x="1511575" y="6257729"/>
                </a:cubicBezTo>
                <a:close/>
                <a:moveTo>
                  <a:pt x="3956660" y="6246935"/>
                </a:moveTo>
                <a:cubicBezTo>
                  <a:pt x="3972146" y="6246622"/>
                  <a:pt x="3988259" y="6253661"/>
                  <a:pt x="4002025" y="6267428"/>
                </a:cubicBezTo>
                <a:cubicBezTo>
                  <a:pt x="4013915" y="6279316"/>
                  <a:pt x="4015792" y="6301218"/>
                  <a:pt x="4025804" y="6328750"/>
                </a:cubicBezTo>
                <a:cubicBezTo>
                  <a:pt x="3978248" y="6333756"/>
                  <a:pt x="3942581" y="6337510"/>
                  <a:pt x="3906913" y="6341264"/>
                </a:cubicBezTo>
                <a:cubicBezTo>
                  <a:pt x="3908790" y="6316860"/>
                  <a:pt x="3902533" y="6286826"/>
                  <a:pt x="3915048" y="6270556"/>
                </a:cubicBezTo>
                <a:cubicBezTo>
                  <a:pt x="3926311" y="6254913"/>
                  <a:pt x="3941172" y="6247247"/>
                  <a:pt x="3956660" y="6246935"/>
                </a:cubicBezTo>
                <a:close/>
                <a:moveTo>
                  <a:pt x="3721694" y="6246152"/>
                </a:moveTo>
                <a:cubicBezTo>
                  <a:pt x="3739215" y="6249907"/>
                  <a:pt x="3762993" y="6248029"/>
                  <a:pt x="3771753" y="6258667"/>
                </a:cubicBezTo>
                <a:cubicBezTo>
                  <a:pt x="3783017" y="6272434"/>
                  <a:pt x="3781765" y="6295586"/>
                  <a:pt x="3785519" y="6314983"/>
                </a:cubicBezTo>
                <a:cubicBezTo>
                  <a:pt x="3765495" y="6313107"/>
                  <a:pt x="3745473" y="6311855"/>
                  <a:pt x="3713559" y="6309352"/>
                </a:cubicBezTo>
                <a:cubicBezTo>
                  <a:pt x="3717314" y="6281194"/>
                  <a:pt x="3719191" y="6263672"/>
                  <a:pt x="3721694" y="6246152"/>
                </a:cubicBezTo>
                <a:close/>
                <a:moveTo>
                  <a:pt x="1080282" y="6237626"/>
                </a:moveTo>
                <a:cubicBezTo>
                  <a:pt x="1095144" y="6238643"/>
                  <a:pt x="1109849" y="6242397"/>
                  <a:pt x="1121112" y="6248655"/>
                </a:cubicBezTo>
                <a:cubicBezTo>
                  <a:pt x="1149271" y="6264299"/>
                  <a:pt x="1144891" y="6321240"/>
                  <a:pt x="1116107" y="6335634"/>
                </a:cubicBezTo>
                <a:cubicBezTo>
                  <a:pt x="1092328" y="6346896"/>
                  <a:pt x="1061667" y="6343142"/>
                  <a:pt x="1044772" y="6345019"/>
                </a:cubicBezTo>
                <a:cubicBezTo>
                  <a:pt x="1009105" y="6306223"/>
                  <a:pt x="1009105" y="6254287"/>
                  <a:pt x="1038515" y="6243023"/>
                </a:cubicBezTo>
                <a:cubicBezTo>
                  <a:pt x="1050403" y="6238330"/>
                  <a:pt x="1065421" y="6236609"/>
                  <a:pt x="1080282" y="6237626"/>
                </a:cubicBezTo>
                <a:close/>
                <a:moveTo>
                  <a:pt x="3515590" y="6223704"/>
                </a:moveTo>
                <a:cubicBezTo>
                  <a:pt x="3530842" y="6223626"/>
                  <a:pt x="3546173" y="6230509"/>
                  <a:pt x="3560252" y="6244275"/>
                </a:cubicBezTo>
                <a:cubicBezTo>
                  <a:pt x="3588411" y="6271808"/>
                  <a:pt x="3587786" y="6304346"/>
                  <a:pt x="3560879" y="6333130"/>
                </a:cubicBezTo>
                <a:cubicBezTo>
                  <a:pt x="3532720" y="6362540"/>
                  <a:pt x="3501433" y="6354406"/>
                  <a:pt x="3475152" y="6339387"/>
                </a:cubicBezTo>
                <a:cubicBezTo>
                  <a:pt x="3446368" y="6303720"/>
                  <a:pt x="3443239" y="6272434"/>
                  <a:pt x="3471397" y="6244902"/>
                </a:cubicBezTo>
                <a:cubicBezTo>
                  <a:pt x="3485163" y="6230822"/>
                  <a:pt x="3500337" y="6223782"/>
                  <a:pt x="3515590" y="6223704"/>
                </a:cubicBezTo>
                <a:close/>
                <a:moveTo>
                  <a:pt x="852199" y="6216586"/>
                </a:moveTo>
                <a:cubicBezTo>
                  <a:pt x="866748" y="6217681"/>
                  <a:pt x="879889" y="6224877"/>
                  <a:pt x="888962" y="6239895"/>
                </a:cubicBezTo>
                <a:cubicBezTo>
                  <a:pt x="902104" y="6261169"/>
                  <a:pt x="896472" y="6293708"/>
                  <a:pt x="900852" y="6341891"/>
                </a:cubicBezTo>
                <a:cubicBezTo>
                  <a:pt x="853921" y="6331252"/>
                  <a:pt x="822634" y="6331879"/>
                  <a:pt x="800733" y="6317487"/>
                </a:cubicBezTo>
                <a:cubicBezTo>
                  <a:pt x="773826" y="6299966"/>
                  <a:pt x="779458" y="6248029"/>
                  <a:pt x="806990" y="6229883"/>
                </a:cubicBezTo>
                <a:cubicBezTo>
                  <a:pt x="821695" y="6220497"/>
                  <a:pt x="837651" y="6215491"/>
                  <a:pt x="852199" y="6216586"/>
                </a:cubicBezTo>
                <a:close/>
                <a:moveTo>
                  <a:pt x="624039" y="6204540"/>
                </a:moveTo>
                <a:cubicBezTo>
                  <a:pt x="638823" y="6204540"/>
                  <a:pt x="653058" y="6207669"/>
                  <a:pt x="659942" y="6214239"/>
                </a:cubicBezTo>
                <a:cubicBezTo>
                  <a:pt x="676210" y="6229883"/>
                  <a:pt x="674334" y="6266176"/>
                  <a:pt x="680591" y="6293083"/>
                </a:cubicBezTo>
                <a:cubicBezTo>
                  <a:pt x="674959" y="6299340"/>
                  <a:pt x="668702" y="6304972"/>
                  <a:pt x="663069" y="6311230"/>
                </a:cubicBezTo>
                <a:cubicBezTo>
                  <a:pt x="635537" y="6306223"/>
                  <a:pt x="601747" y="6309352"/>
                  <a:pt x="582349" y="6294334"/>
                </a:cubicBezTo>
                <a:cubicBezTo>
                  <a:pt x="554816" y="6273059"/>
                  <a:pt x="555443" y="6233012"/>
                  <a:pt x="584852" y="6213613"/>
                </a:cubicBezTo>
                <a:cubicBezTo>
                  <a:pt x="593925" y="6207669"/>
                  <a:pt x="609256" y="6204540"/>
                  <a:pt x="624039" y="6204540"/>
                </a:cubicBezTo>
                <a:close/>
                <a:moveTo>
                  <a:pt x="3299084" y="6200551"/>
                </a:moveTo>
                <a:cubicBezTo>
                  <a:pt x="3314180" y="6201568"/>
                  <a:pt x="3328728" y="6209233"/>
                  <a:pt x="3341869" y="6223625"/>
                </a:cubicBezTo>
                <a:cubicBezTo>
                  <a:pt x="3368776" y="6252409"/>
                  <a:pt x="3365021" y="6283696"/>
                  <a:pt x="3339366" y="6313107"/>
                </a:cubicBezTo>
                <a:cubicBezTo>
                  <a:pt x="3308705" y="6337510"/>
                  <a:pt x="3278043" y="6338762"/>
                  <a:pt x="3249259" y="6311855"/>
                </a:cubicBezTo>
                <a:cubicBezTo>
                  <a:pt x="3221101" y="6285574"/>
                  <a:pt x="3222353" y="6241145"/>
                  <a:pt x="3253014" y="6217368"/>
                </a:cubicBezTo>
                <a:cubicBezTo>
                  <a:pt x="3268345" y="6205166"/>
                  <a:pt x="3283988" y="6199534"/>
                  <a:pt x="3299084" y="6200551"/>
                </a:cubicBezTo>
                <a:close/>
                <a:moveTo>
                  <a:pt x="4911228" y="6179824"/>
                </a:moveTo>
                <a:lnTo>
                  <a:pt x="4919989" y="6189209"/>
                </a:lnTo>
                <a:cubicBezTo>
                  <a:pt x="4914357" y="6199221"/>
                  <a:pt x="4911228" y="6212988"/>
                  <a:pt x="4903093" y="6217993"/>
                </a:cubicBezTo>
                <a:cubicBezTo>
                  <a:pt x="4891205" y="6224877"/>
                  <a:pt x="4875561" y="6226128"/>
                  <a:pt x="4861794" y="6230508"/>
                </a:cubicBezTo>
                <a:cubicBezTo>
                  <a:pt x="4863672" y="6220497"/>
                  <a:pt x="4862421" y="6206104"/>
                  <a:pt x="4868678" y="6201099"/>
                </a:cubicBezTo>
                <a:cubicBezTo>
                  <a:pt x="4880566" y="6191087"/>
                  <a:pt x="4896836" y="6186707"/>
                  <a:pt x="4911228" y="6179824"/>
                </a:cubicBezTo>
                <a:close/>
                <a:moveTo>
                  <a:pt x="463458" y="6179824"/>
                </a:moveTo>
                <a:cubicBezTo>
                  <a:pt x="450944" y="6225503"/>
                  <a:pt x="451569" y="6260544"/>
                  <a:pt x="434048" y="6274936"/>
                </a:cubicBezTo>
                <a:cubicBezTo>
                  <a:pt x="419030" y="6286826"/>
                  <a:pt x="377106" y="6282446"/>
                  <a:pt x="360210" y="6269304"/>
                </a:cubicBezTo>
                <a:cubicBezTo>
                  <a:pt x="333303" y="6248029"/>
                  <a:pt x="336433" y="6209233"/>
                  <a:pt x="366469" y="6190461"/>
                </a:cubicBezTo>
                <a:cubicBezTo>
                  <a:pt x="385866" y="6178572"/>
                  <a:pt x="416528" y="6184204"/>
                  <a:pt x="463458" y="6179824"/>
                </a:cubicBezTo>
                <a:close/>
                <a:moveTo>
                  <a:pt x="3072878" y="6177398"/>
                </a:moveTo>
                <a:cubicBezTo>
                  <a:pt x="3088131" y="6177790"/>
                  <a:pt x="3103461" y="6184829"/>
                  <a:pt x="3118479" y="6197344"/>
                </a:cubicBezTo>
                <a:cubicBezTo>
                  <a:pt x="3144135" y="6227380"/>
                  <a:pt x="3146638" y="6258041"/>
                  <a:pt x="3119731" y="6288076"/>
                </a:cubicBezTo>
                <a:cubicBezTo>
                  <a:pt x="3093450" y="6318112"/>
                  <a:pt x="3049647" y="6317487"/>
                  <a:pt x="3023992" y="6287451"/>
                </a:cubicBezTo>
                <a:cubicBezTo>
                  <a:pt x="2998337" y="6256789"/>
                  <a:pt x="2998963" y="6224877"/>
                  <a:pt x="3027747" y="6197344"/>
                </a:cubicBezTo>
                <a:cubicBezTo>
                  <a:pt x="3042451" y="6183265"/>
                  <a:pt x="3057626" y="6177007"/>
                  <a:pt x="3072878" y="6177398"/>
                </a:cubicBezTo>
                <a:close/>
                <a:moveTo>
                  <a:pt x="5123980" y="6167308"/>
                </a:moveTo>
                <a:cubicBezTo>
                  <a:pt x="5123355" y="6184204"/>
                  <a:pt x="5128360" y="6207981"/>
                  <a:pt x="5119600" y="6215491"/>
                </a:cubicBezTo>
                <a:cubicBezTo>
                  <a:pt x="5107711" y="6226128"/>
                  <a:pt x="5084559" y="6224877"/>
                  <a:pt x="5055150" y="6231135"/>
                </a:cubicBezTo>
                <a:cubicBezTo>
                  <a:pt x="5059530" y="6206104"/>
                  <a:pt x="5057652" y="6185455"/>
                  <a:pt x="5064535" y="6182327"/>
                </a:cubicBezTo>
                <a:cubicBezTo>
                  <a:pt x="5082682" y="6173567"/>
                  <a:pt x="5103956" y="6171689"/>
                  <a:pt x="5123980" y="6167308"/>
                </a:cubicBezTo>
                <a:close/>
                <a:moveTo>
                  <a:pt x="2852696" y="6155420"/>
                </a:moveTo>
                <a:cubicBezTo>
                  <a:pt x="2868496" y="6155889"/>
                  <a:pt x="2884139" y="6162616"/>
                  <a:pt x="2896966" y="6175444"/>
                </a:cubicBezTo>
                <a:cubicBezTo>
                  <a:pt x="2925125" y="6203601"/>
                  <a:pt x="2924500" y="6244902"/>
                  <a:pt x="2894464" y="6270556"/>
                </a:cubicBezTo>
                <a:cubicBezTo>
                  <a:pt x="2864427" y="6296211"/>
                  <a:pt x="2833141" y="6295586"/>
                  <a:pt x="2804982" y="6268054"/>
                </a:cubicBezTo>
                <a:cubicBezTo>
                  <a:pt x="2776825" y="6240520"/>
                  <a:pt x="2778075" y="6199221"/>
                  <a:pt x="2807486" y="6172940"/>
                </a:cubicBezTo>
                <a:cubicBezTo>
                  <a:pt x="2820940" y="6160739"/>
                  <a:pt x="2836896" y="6154951"/>
                  <a:pt x="2852696" y="6155420"/>
                </a:cubicBezTo>
                <a:close/>
                <a:moveTo>
                  <a:pt x="182109" y="6155107"/>
                </a:moveTo>
                <a:cubicBezTo>
                  <a:pt x="195484" y="6155732"/>
                  <a:pt x="208156" y="6162616"/>
                  <a:pt x="217542" y="6175444"/>
                </a:cubicBezTo>
                <a:cubicBezTo>
                  <a:pt x="230056" y="6193591"/>
                  <a:pt x="226928" y="6223625"/>
                  <a:pt x="234436" y="6269304"/>
                </a:cubicBezTo>
                <a:cubicBezTo>
                  <a:pt x="188758" y="6259292"/>
                  <a:pt x="159348" y="6260544"/>
                  <a:pt x="141201" y="6246777"/>
                </a:cubicBezTo>
                <a:cubicBezTo>
                  <a:pt x="115545" y="6227380"/>
                  <a:pt x="118048" y="6195467"/>
                  <a:pt x="142452" y="6172315"/>
                </a:cubicBezTo>
                <a:cubicBezTo>
                  <a:pt x="154654" y="6160112"/>
                  <a:pt x="168734" y="6154481"/>
                  <a:pt x="182109" y="6155107"/>
                </a:cubicBezTo>
                <a:close/>
                <a:moveTo>
                  <a:pt x="2628524" y="6132659"/>
                </a:moveTo>
                <a:cubicBezTo>
                  <a:pt x="2643698" y="6132581"/>
                  <a:pt x="2658872" y="6139151"/>
                  <a:pt x="2673577" y="6152290"/>
                </a:cubicBezTo>
                <a:cubicBezTo>
                  <a:pt x="2703613" y="6179197"/>
                  <a:pt x="2703613" y="6219871"/>
                  <a:pt x="2674203" y="6247403"/>
                </a:cubicBezTo>
                <a:cubicBezTo>
                  <a:pt x="2644792" y="6274311"/>
                  <a:pt x="2614131" y="6273059"/>
                  <a:pt x="2588476" y="6251784"/>
                </a:cubicBezTo>
                <a:cubicBezTo>
                  <a:pt x="2554687" y="6220497"/>
                  <a:pt x="2554060" y="6179824"/>
                  <a:pt x="2583471" y="6152917"/>
                </a:cubicBezTo>
                <a:cubicBezTo>
                  <a:pt x="2598176" y="6139464"/>
                  <a:pt x="2613350" y="6132737"/>
                  <a:pt x="2628524" y="6132659"/>
                </a:cubicBezTo>
                <a:close/>
                <a:moveTo>
                  <a:pt x="2409671" y="6110366"/>
                </a:moveTo>
                <a:cubicBezTo>
                  <a:pt x="2426879" y="6110835"/>
                  <a:pt x="2443930" y="6118813"/>
                  <a:pt x="2457070" y="6134144"/>
                </a:cubicBezTo>
                <a:cubicBezTo>
                  <a:pt x="2482725" y="6164180"/>
                  <a:pt x="2480223" y="6194841"/>
                  <a:pt x="2458323" y="6221123"/>
                </a:cubicBezTo>
                <a:cubicBezTo>
                  <a:pt x="2425784" y="6253662"/>
                  <a:pt x="2384485" y="6253035"/>
                  <a:pt x="2358204" y="6222375"/>
                </a:cubicBezTo>
                <a:cubicBezTo>
                  <a:pt x="2332547" y="6191712"/>
                  <a:pt x="2333800" y="6160425"/>
                  <a:pt x="2361332" y="6131641"/>
                </a:cubicBezTo>
                <a:cubicBezTo>
                  <a:pt x="2375098" y="6116937"/>
                  <a:pt x="2392463" y="6109897"/>
                  <a:pt x="2409671" y="6110366"/>
                </a:cubicBezTo>
                <a:close/>
                <a:moveTo>
                  <a:pt x="2201612" y="6100354"/>
                </a:moveTo>
                <a:cubicBezTo>
                  <a:pt x="2218820" y="6101606"/>
                  <a:pt x="2235558" y="6110053"/>
                  <a:pt x="2248073" y="6125384"/>
                </a:cubicBezTo>
                <a:cubicBezTo>
                  <a:pt x="2271225" y="6152917"/>
                  <a:pt x="2268097" y="6190461"/>
                  <a:pt x="2236810" y="6219245"/>
                </a:cubicBezTo>
                <a:cubicBezTo>
                  <a:pt x="2210528" y="6239895"/>
                  <a:pt x="2179867" y="6241145"/>
                  <a:pt x="2151083" y="6213613"/>
                </a:cubicBezTo>
                <a:cubicBezTo>
                  <a:pt x="2121674" y="6186081"/>
                  <a:pt x="2122924" y="6145408"/>
                  <a:pt x="2152335" y="6118501"/>
                </a:cubicBezTo>
                <a:cubicBezTo>
                  <a:pt x="2166727" y="6105048"/>
                  <a:pt x="2184404" y="6099103"/>
                  <a:pt x="2201612" y="6100354"/>
                </a:cubicBezTo>
                <a:close/>
                <a:moveTo>
                  <a:pt x="4142818" y="6088465"/>
                </a:moveTo>
                <a:cubicBezTo>
                  <a:pt x="4165345" y="6094722"/>
                  <a:pt x="4192251" y="6095349"/>
                  <a:pt x="4209146" y="6108489"/>
                </a:cubicBezTo>
                <a:cubicBezTo>
                  <a:pt x="4216655" y="6115372"/>
                  <a:pt x="4206018" y="6145408"/>
                  <a:pt x="4202889" y="6174192"/>
                </a:cubicBezTo>
                <a:cubicBezTo>
                  <a:pt x="4179737" y="6170437"/>
                  <a:pt x="4153455" y="6171064"/>
                  <a:pt x="4151578" y="6164805"/>
                </a:cubicBezTo>
                <a:cubicBezTo>
                  <a:pt x="4144070" y="6140401"/>
                  <a:pt x="4145320" y="6114121"/>
                  <a:pt x="4142818" y="6088465"/>
                </a:cubicBezTo>
                <a:close/>
                <a:moveTo>
                  <a:pt x="1981194" y="6078141"/>
                </a:moveTo>
                <a:cubicBezTo>
                  <a:pt x="1996212" y="6079549"/>
                  <a:pt x="2010604" y="6087527"/>
                  <a:pt x="2024057" y="6101606"/>
                </a:cubicBezTo>
                <a:cubicBezTo>
                  <a:pt x="2050964" y="6129764"/>
                  <a:pt x="2047209" y="6172315"/>
                  <a:pt x="2015923" y="6196092"/>
                </a:cubicBezTo>
                <a:cubicBezTo>
                  <a:pt x="1984636" y="6219871"/>
                  <a:pt x="1953974" y="6215491"/>
                  <a:pt x="1929570" y="6191712"/>
                </a:cubicBezTo>
                <a:cubicBezTo>
                  <a:pt x="1900161" y="6159175"/>
                  <a:pt x="1903289" y="6117249"/>
                  <a:pt x="1934577" y="6094097"/>
                </a:cubicBezTo>
                <a:cubicBezTo>
                  <a:pt x="1950533" y="6081895"/>
                  <a:pt x="1966177" y="6076733"/>
                  <a:pt x="1981194" y="6078141"/>
                </a:cubicBezTo>
                <a:close/>
                <a:moveTo>
                  <a:pt x="1752173" y="6055692"/>
                </a:moveTo>
                <a:cubicBezTo>
                  <a:pt x="1767347" y="6055144"/>
                  <a:pt x="1782521" y="6061245"/>
                  <a:pt x="1797539" y="6074698"/>
                </a:cubicBezTo>
                <a:cubicBezTo>
                  <a:pt x="1827574" y="6100980"/>
                  <a:pt x="1826949" y="6144781"/>
                  <a:pt x="1796913" y="6170437"/>
                </a:cubicBezTo>
                <a:cubicBezTo>
                  <a:pt x="1766251" y="6196092"/>
                  <a:pt x="1734339" y="6195467"/>
                  <a:pt x="1706806" y="6166683"/>
                </a:cubicBezTo>
                <a:cubicBezTo>
                  <a:pt x="1678648" y="6137898"/>
                  <a:pt x="1681151" y="6106612"/>
                  <a:pt x="1706806" y="6076576"/>
                </a:cubicBezTo>
                <a:cubicBezTo>
                  <a:pt x="1721824" y="6063436"/>
                  <a:pt x="1736998" y="6056240"/>
                  <a:pt x="1752173" y="6055692"/>
                </a:cubicBezTo>
                <a:close/>
                <a:moveTo>
                  <a:pt x="3971365" y="6046228"/>
                </a:moveTo>
                <a:cubicBezTo>
                  <a:pt x="3986695" y="6046541"/>
                  <a:pt x="4002026" y="6049982"/>
                  <a:pt x="4012037" y="6056553"/>
                </a:cubicBezTo>
                <a:cubicBezTo>
                  <a:pt x="4043951" y="6077828"/>
                  <a:pt x="4038319" y="6114121"/>
                  <a:pt x="4015167" y="6144781"/>
                </a:cubicBezTo>
                <a:cubicBezTo>
                  <a:pt x="3983880" y="6167935"/>
                  <a:pt x="3951967" y="6171689"/>
                  <a:pt x="3925685" y="6141653"/>
                </a:cubicBezTo>
                <a:cubicBezTo>
                  <a:pt x="3899404" y="6112869"/>
                  <a:pt x="3898153" y="6074698"/>
                  <a:pt x="3930692" y="6054676"/>
                </a:cubicBezTo>
                <a:cubicBezTo>
                  <a:pt x="3940703" y="6048731"/>
                  <a:pt x="3956034" y="6045915"/>
                  <a:pt x="3971365" y="6046228"/>
                </a:cubicBezTo>
                <a:close/>
                <a:moveTo>
                  <a:pt x="1535588" y="6034338"/>
                </a:moveTo>
                <a:cubicBezTo>
                  <a:pt x="1550684" y="6035433"/>
                  <a:pt x="1565389" y="6043099"/>
                  <a:pt x="1579155" y="6057178"/>
                </a:cubicBezTo>
                <a:cubicBezTo>
                  <a:pt x="1604184" y="6082833"/>
                  <a:pt x="1602308" y="6121629"/>
                  <a:pt x="1571647" y="6151040"/>
                </a:cubicBezTo>
                <a:cubicBezTo>
                  <a:pt x="1545991" y="6171064"/>
                  <a:pt x="1515954" y="6172940"/>
                  <a:pt x="1486545" y="6145408"/>
                </a:cubicBezTo>
                <a:cubicBezTo>
                  <a:pt x="1457761" y="6119126"/>
                  <a:pt x="1459638" y="6074698"/>
                  <a:pt x="1489675" y="6050921"/>
                </a:cubicBezTo>
                <a:cubicBezTo>
                  <a:pt x="1505005" y="6038719"/>
                  <a:pt x="1520492" y="6033243"/>
                  <a:pt x="1535588" y="6034338"/>
                </a:cubicBezTo>
                <a:close/>
                <a:moveTo>
                  <a:pt x="1297963" y="6024561"/>
                </a:moveTo>
                <a:cubicBezTo>
                  <a:pt x="1313059" y="6024795"/>
                  <a:pt x="1328546" y="6031522"/>
                  <a:pt x="1343877" y="6043412"/>
                </a:cubicBezTo>
                <a:cubicBezTo>
                  <a:pt x="1367654" y="6073448"/>
                  <a:pt x="1371409" y="6104734"/>
                  <a:pt x="1343250" y="6132893"/>
                </a:cubicBezTo>
                <a:cubicBezTo>
                  <a:pt x="1315718" y="6161050"/>
                  <a:pt x="1282554" y="6161050"/>
                  <a:pt x="1254395" y="6133518"/>
                </a:cubicBezTo>
                <a:cubicBezTo>
                  <a:pt x="1226863" y="6105986"/>
                  <a:pt x="1226863" y="6072822"/>
                  <a:pt x="1254395" y="6044664"/>
                </a:cubicBezTo>
                <a:cubicBezTo>
                  <a:pt x="1268162" y="6030584"/>
                  <a:pt x="1282867" y="6024327"/>
                  <a:pt x="1297963" y="6024561"/>
                </a:cubicBezTo>
                <a:close/>
                <a:moveTo>
                  <a:pt x="5724693" y="6015879"/>
                </a:moveTo>
                <a:cubicBezTo>
                  <a:pt x="5747845" y="6018382"/>
                  <a:pt x="5770372" y="6025892"/>
                  <a:pt x="5791646" y="6035902"/>
                </a:cubicBezTo>
                <a:cubicBezTo>
                  <a:pt x="5797905" y="6039032"/>
                  <a:pt x="5797905" y="6054676"/>
                  <a:pt x="5801033" y="6064686"/>
                </a:cubicBezTo>
                <a:cubicBezTo>
                  <a:pt x="5777881" y="6067816"/>
                  <a:pt x="5754727" y="6070944"/>
                  <a:pt x="5704043" y="6077202"/>
                </a:cubicBezTo>
                <a:cubicBezTo>
                  <a:pt x="5714055" y="6047166"/>
                  <a:pt x="5720938" y="6015253"/>
                  <a:pt x="5724693" y="6015879"/>
                </a:cubicBezTo>
                <a:close/>
                <a:moveTo>
                  <a:pt x="3748601" y="6013376"/>
                </a:moveTo>
                <a:cubicBezTo>
                  <a:pt x="3763775" y="6013689"/>
                  <a:pt x="3779262" y="6020572"/>
                  <a:pt x="3794279" y="6032774"/>
                </a:cubicBezTo>
                <a:cubicBezTo>
                  <a:pt x="3818058" y="6063436"/>
                  <a:pt x="3821186" y="6094722"/>
                  <a:pt x="3793029" y="6122881"/>
                </a:cubicBezTo>
                <a:cubicBezTo>
                  <a:pt x="3764870" y="6150413"/>
                  <a:pt x="3731706" y="6150413"/>
                  <a:pt x="3704173" y="6122254"/>
                </a:cubicBezTo>
                <a:cubicBezTo>
                  <a:pt x="3676641" y="6094097"/>
                  <a:pt x="3677266" y="6060933"/>
                  <a:pt x="3704799" y="6033399"/>
                </a:cubicBezTo>
                <a:cubicBezTo>
                  <a:pt x="3718565" y="6019321"/>
                  <a:pt x="3733427" y="6013063"/>
                  <a:pt x="3748601" y="6013376"/>
                </a:cubicBezTo>
                <a:close/>
                <a:moveTo>
                  <a:pt x="1081143" y="6013142"/>
                </a:moveTo>
                <a:cubicBezTo>
                  <a:pt x="1096396" y="6014315"/>
                  <a:pt x="1111414" y="6018696"/>
                  <a:pt x="1121112" y="6025892"/>
                </a:cubicBezTo>
                <a:cubicBezTo>
                  <a:pt x="1152399" y="6048418"/>
                  <a:pt x="1142388" y="6084710"/>
                  <a:pt x="1122989" y="6111617"/>
                </a:cubicBezTo>
                <a:cubicBezTo>
                  <a:pt x="1087323" y="6135396"/>
                  <a:pt x="1054784" y="6137273"/>
                  <a:pt x="1029755" y="6106612"/>
                </a:cubicBezTo>
                <a:cubicBezTo>
                  <a:pt x="1005351" y="6076576"/>
                  <a:pt x="1005976" y="6037779"/>
                  <a:pt x="1039765" y="6019633"/>
                </a:cubicBezTo>
                <a:cubicBezTo>
                  <a:pt x="1050403" y="6014001"/>
                  <a:pt x="1065891" y="6011968"/>
                  <a:pt x="1081143" y="6013142"/>
                </a:cubicBezTo>
                <a:close/>
                <a:moveTo>
                  <a:pt x="3540542" y="6000939"/>
                </a:moveTo>
                <a:cubicBezTo>
                  <a:pt x="3555560" y="6001487"/>
                  <a:pt x="3570265" y="6008683"/>
                  <a:pt x="3584031" y="6022762"/>
                </a:cubicBezTo>
                <a:cubicBezTo>
                  <a:pt x="3611563" y="6050921"/>
                  <a:pt x="3608435" y="6082208"/>
                  <a:pt x="3584031" y="6112244"/>
                </a:cubicBezTo>
                <a:cubicBezTo>
                  <a:pt x="3554620" y="6137273"/>
                  <a:pt x="3523960" y="6139776"/>
                  <a:pt x="3494549" y="6113494"/>
                </a:cubicBezTo>
                <a:cubicBezTo>
                  <a:pt x="3465140" y="6087840"/>
                  <a:pt x="3465140" y="6044037"/>
                  <a:pt x="3495176" y="6019007"/>
                </a:cubicBezTo>
                <a:cubicBezTo>
                  <a:pt x="3510193" y="6006493"/>
                  <a:pt x="3525524" y="6000392"/>
                  <a:pt x="3540542" y="6000939"/>
                </a:cubicBezTo>
                <a:close/>
                <a:moveTo>
                  <a:pt x="894594" y="5997733"/>
                </a:moveTo>
                <a:cubicBezTo>
                  <a:pt x="933390" y="6032774"/>
                  <a:pt x="937770" y="6083460"/>
                  <a:pt x="908986" y="6098477"/>
                </a:cubicBezTo>
                <a:cubicBezTo>
                  <a:pt x="886460" y="6109740"/>
                  <a:pt x="849541" y="6110366"/>
                  <a:pt x="826389" y="6099729"/>
                </a:cubicBezTo>
                <a:cubicBezTo>
                  <a:pt x="796978" y="6086588"/>
                  <a:pt x="796353" y="6030272"/>
                  <a:pt x="824511" y="6013375"/>
                </a:cubicBezTo>
                <a:cubicBezTo>
                  <a:pt x="847038" y="5999610"/>
                  <a:pt x="878325" y="6000861"/>
                  <a:pt x="894594" y="5997733"/>
                </a:cubicBezTo>
                <a:close/>
                <a:moveTo>
                  <a:pt x="659942" y="5978334"/>
                </a:moveTo>
                <a:cubicBezTo>
                  <a:pt x="677462" y="5983341"/>
                  <a:pt x="698736" y="6007118"/>
                  <a:pt x="701240" y="6025265"/>
                </a:cubicBezTo>
                <a:cubicBezTo>
                  <a:pt x="703743" y="6044037"/>
                  <a:pt x="688726" y="6067816"/>
                  <a:pt x="674959" y="6084085"/>
                </a:cubicBezTo>
                <a:cubicBezTo>
                  <a:pt x="668075" y="6091594"/>
                  <a:pt x="646800" y="6087213"/>
                  <a:pt x="631783" y="6088465"/>
                </a:cubicBezTo>
                <a:cubicBezTo>
                  <a:pt x="637415" y="6075950"/>
                  <a:pt x="641795" y="6063436"/>
                  <a:pt x="647426" y="6051546"/>
                </a:cubicBezTo>
                <a:cubicBezTo>
                  <a:pt x="649930" y="6047166"/>
                  <a:pt x="656187" y="6044664"/>
                  <a:pt x="658064" y="6040284"/>
                </a:cubicBezTo>
                <a:cubicBezTo>
                  <a:pt x="663069" y="6029019"/>
                  <a:pt x="666199" y="6017757"/>
                  <a:pt x="669952" y="6005867"/>
                </a:cubicBezTo>
                <a:cubicBezTo>
                  <a:pt x="657437" y="6009622"/>
                  <a:pt x="645548" y="6014002"/>
                  <a:pt x="633033" y="6017130"/>
                </a:cubicBezTo>
                <a:cubicBezTo>
                  <a:pt x="620519" y="6020259"/>
                  <a:pt x="608004" y="6022762"/>
                  <a:pt x="591109" y="6026517"/>
                </a:cubicBezTo>
                <a:cubicBezTo>
                  <a:pt x="593612" y="6014002"/>
                  <a:pt x="592987" y="5998985"/>
                  <a:pt x="597992" y="5996481"/>
                </a:cubicBezTo>
                <a:cubicBezTo>
                  <a:pt x="618016" y="5987721"/>
                  <a:pt x="641795" y="5973329"/>
                  <a:pt x="659942" y="5978334"/>
                </a:cubicBezTo>
                <a:close/>
                <a:moveTo>
                  <a:pt x="3316604" y="5977396"/>
                </a:moveTo>
                <a:cubicBezTo>
                  <a:pt x="3331075" y="5977396"/>
                  <a:pt x="3344998" y="5983341"/>
                  <a:pt x="3357513" y="5993978"/>
                </a:cubicBezTo>
                <a:cubicBezTo>
                  <a:pt x="3390050" y="6025265"/>
                  <a:pt x="3390050" y="6067190"/>
                  <a:pt x="3360016" y="6092845"/>
                </a:cubicBezTo>
                <a:cubicBezTo>
                  <a:pt x="3330606" y="6118501"/>
                  <a:pt x="3299318" y="6117874"/>
                  <a:pt x="3270534" y="6091594"/>
                </a:cubicBezTo>
                <a:cubicBezTo>
                  <a:pt x="3241750" y="6064061"/>
                  <a:pt x="3242375" y="6022762"/>
                  <a:pt x="3272411" y="5996481"/>
                </a:cubicBezTo>
                <a:cubicBezTo>
                  <a:pt x="3287116" y="5983341"/>
                  <a:pt x="3302134" y="5977396"/>
                  <a:pt x="3316604" y="5977396"/>
                </a:cubicBezTo>
                <a:close/>
                <a:moveTo>
                  <a:pt x="417153" y="5965506"/>
                </a:moveTo>
                <a:cubicBezTo>
                  <a:pt x="431232" y="5965819"/>
                  <a:pt x="446876" y="5967697"/>
                  <a:pt x="459704" y="5967071"/>
                </a:cubicBezTo>
                <a:cubicBezTo>
                  <a:pt x="456574" y="5992726"/>
                  <a:pt x="453446" y="6017757"/>
                  <a:pt x="449066" y="6054049"/>
                </a:cubicBezTo>
                <a:cubicBezTo>
                  <a:pt x="418405" y="6052172"/>
                  <a:pt x="383363" y="6054676"/>
                  <a:pt x="382111" y="6049669"/>
                </a:cubicBezTo>
                <a:cubicBezTo>
                  <a:pt x="377106" y="6024014"/>
                  <a:pt x="370222" y="5987095"/>
                  <a:pt x="383989" y="5973329"/>
                </a:cubicBezTo>
                <a:cubicBezTo>
                  <a:pt x="390559" y="5966445"/>
                  <a:pt x="403073" y="5965194"/>
                  <a:pt x="417153" y="5965506"/>
                </a:cubicBezTo>
                <a:close/>
                <a:moveTo>
                  <a:pt x="3096187" y="5954321"/>
                </a:moveTo>
                <a:cubicBezTo>
                  <a:pt x="3110814" y="5954399"/>
                  <a:pt x="3124736" y="5960500"/>
                  <a:pt x="3137251" y="5971451"/>
                </a:cubicBezTo>
                <a:cubicBezTo>
                  <a:pt x="3169790" y="6003990"/>
                  <a:pt x="3169165" y="6045289"/>
                  <a:pt x="3138503" y="6071570"/>
                </a:cubicBezTo>
                <a:cubicBezTo>
                  <a:pt x="3108467" y="6097850"/>
                  <a:pt x="3077180" y="6096600"/>
                  <a:pt x="3048396" y="6069068"/>
                </a:cubicBezTo>
                <a:cubicBezTo>
                  <a:pt x="3018987" y="6041534"/>
                  <a:pt x="3020237" y="5999610"/>
                  <a:pt x="3050899" y="5973329"/>
                </a:cubicBezTo>
                <a:cubicBezTo>
                  <a:pt x="3066229" y="5960188"/>
                  <a:pt x="3081560" y="5954243"/>
                  <a:pt x="3096187" y="5954321"/>
                </a:cubicBezTo>
                <a:close/>
                <a:moveTo>
                  <a:pt x="2874909" y="5932265"/>
                </a:moveTo>
                <a:cubicBezTo>
                  <a:pt x="2891961" y="5932812"/>
                  <a:pt x="2908856" y="5940477"/>
                  <a:pt x="2922622" y="5955182"/>
                </a:cubicBezTo>
                <a:cubicBezTo>
                  <a:pt x="2949529" y="5983966"/>
                  <a:pt x="2947652" y="6025265"/>
                  <a:pt x="2916990" y="6050921"/>
                </a:cubicBezTo>
                <a:cubicBezTo>
                  <a:pt x="2886329" y="6076576"/>
                  <a:pt x="2855042" y="6075324"/>
                  <a:pt x="2826258" y="6047792"/>
                </a:cubicBezTo>
                <a:cubicBezTo>
                  <a:pt x="2796847" y="6020259"/>
                  <a:pt x="2797474" y="5980211"/>
                  <a:pt x="2826258" y="5952054"/>
                </a:cubicBezTo>
                <a:cubicBezTo>
                  <a:pt x="2840650" y="5938287"/>
                  <a:pt x="2857858" y="5931717"/>
                  <a:pt x="2874909" y="5932265"/>
                </a:cubicBezTo>
                <a:close/>
                <a:moveTo>
                  <a:pt x="2654492" y="5909894"/>
                </a:moveTo>
                <a:cubicBezTo>
                  <a:pt x="2671699" y="5910598"/>
                  <a:pt x="2688594" y="5918576"/>
                  <a:pt x="2701735" y="5933907"/>
                </a:cubicBezTo>
                <a:cubicBezTo>
                  <a:pt x="2728017" y="5963942"/>
                  <a:pt x="2727391" y="5995230"/>
                  <a:pt x="2700483" y="6024639"/>
                </a:cubicBezTo>
                <a:cubicBezTo>
                  <a:pt x="2672951" y="6054049"/>
                  <a:pt x="2632278" y="6054049"/>
                  <a:pt x="2604120" y="6026517"/>
                </a:cubicBezTo>
                <a:cubicBezTo>
                  <a:pt x="2575336" y="5997733"/>
                  <a:pt x="2575962" y="5957059"/>
                  <a:pt x="2605371" y="5929527"/>
                </a:cubicBezTo>
                <a:cubicBezTo>
                  <a:pt x="2619763" y="5915760"/>
                  <a:pt x="2637284" y="5909190"/>
                  <a:pt x="2654492" y="5909894"/>
                </a:cubicBezTo>
                <a:close/>
                <a:moveTo>
                  <a:pt x="2427347" y="5887055"/>
                </a:moveTo>
                <a:cubicBezTo>
                  <a:pt x="2444555" y="5886664"/>
                  <a:pt x="2462076" y="5893546"/>
                  <a:pt x="2476468" y="5907626"/>
                </a:cubicBezTo>
                <a:cubicBezTo>
                  <a:pt x="2505252" y="5935785"/>
                  <a:pt x="2505252" y="5976458"/>
                  <a:pt x="2476468" y="6003990"/>
                </a:cubicBezTo>
                <a:cubicBezTo>
                  <a:pt x="2448311" y="6031522"/>
                  <a:pt x="2406385" y="6030897"/>
                  <a:pt x="2380104" y="6000861"/>
                </a:cubicBezTo>
                <a:cubicBezTo>
                  <a:pt x="2353824" y="5971451"/>
                  <a:pt x="2353824" y="5940165"/>
                  <a:pt x="2380104" y="5910128"/>
                </a:cubicBezTo>
                <a:cubicBezTo>
                  <a:pt x="2393244" y="5895111"/>
                  <a:pt x="2410139" y="5887446"/>
                  <a:pt x="2427347" y="5887055"/>
                </a:cubicBezTo>
                <a:close/>
                <a:moveTo>
                  <a:pt x="2219836" y="5875165"/>
                </a:moveTo>
                <a:cubicBezTo>
                  <a:pt x="2235089" y="5875400"/>
                  <a:pt x="2250263" y="5882283"/>
                  <a:pt x="2264967" y="5895736"/>
                </a:cubicBezTo>
                <a:cubicBezTo>
                  <a:pt x="2295004" y="5923270"/>
                  <a:pt x="2295004" y="5963942"/>
                  <a:pt x="2266845" y="5992101"/>
                </a:cubicBezTo>
                <a:cubicBezTo>
                  <a:pt x="2238060" y="6020885"/>
                  <a:pt x="2197387" y="6020259"/>
                  <a:pt x="2169855" y="5990849"/>
                </a:cubicBezTo>
                <a:cubicBezTo>
                  <a:pt x="2142323" y="5962065"/>
                  <a:pt x="2143574" y="5920766"/>
                  <a:pt x="2174235" y="5894484"/>
                </a:cubicBezTo>
                <a:cubicBezTo>
                  <a:pt x="2189253" y="5881344"/>
                  <a:pt x="2204584" y="5874931"/>
                  <a:pt x="2219836" y="5875165"/>
                </a:cubicBezTo>
                <a:close/>
                <a:moveTo>
                  <a:pt x="1994335" y="5853734"/>
                </a:moveTo>
                <a:cubicBezTo>
                  <a:pt x="2009509" y="5853029"/>
                  <a:pt x="2024996" y="5858817"/>
                  <a:pt x="2040327" y="5871332"/>
                </a:cubicBezTo>
                <a:cubicBezTo>
                  <a:pt x="2070988" y="5896363"/>
                  <a:pt x="2073491" y="5937662"/>
                  <a:pt x="2047209" y="5967071"/>
                </a:cubicBezTo>
                <a:cubicBezTo>
                  <a:pt x="2020303" y="5997106"/>
                  <a:pt x="1980256" y="5998985"/>
                  <a:pt x="1951472" y="5970826"/>
                </a:cubicBezTo>
                <a:cubicBezTo>
                  <a:pt x="1922061" y="5943293"/>
                  <a:pt x="1921436" y="5902621"/>
                  <a:pt x="1950220" y="5875087"/>
                </a:cubicBezTo>
                <a:cubicBezTo>
                  <a:pt x="1964299" y="5861634"/>
                  <a:pt x="1979160" y="5854438"/>
                  <a:pt x="1994335" y="5853734"/>
                </a:cubicBezTo>
                <a:close/>
                <a:moveTo>
                  <a:pt x="1764296" y="5843330"/>
                </a:moveTo>
                <a:cubicBezTo>
                  <a:pt x="1779549" y="5843487"/>
                  <a:pt x="1794723" y="5850370"/>
                  <a:pt x="1809427" y="5863824"/>
                </a:cubicBezTo>
                <a:cubicBezTo>
                  <a:pt x="1839463" y="5891356"/>
                  <a:pt x="1838838" y="5932030"/>
                  <a:pt x="1805047" y="5963942"/>
                </a:cubicBezTo>
                <a:cubicBezTo>
                  <a:pt x="1778766" y="5985218"/>
                  <a:pt x="1748104" y="5986469"/>
                  <a:pt x="1718070" y="5958937"/>
                </a:cubicBezTo>
                <a:cubicBezTo>
                  <a:pt x="1688034" y="5931405"/>
                  <a:pt x="1688660" y="5890104"/>
                  <a:pt x="1718695" y="5863198"/>
                </a:cubicBezTo>
                <a:cubicBezTo>
                  <a:pt x="1733713" y="5849744"/>
                  <a:pt x="1749044" y="5843174"/>
                  <a:pt x="1764296" y="5843330"/>
                </a:cubicBezTo>
                <a:close/>
                <a:moveTo>
                  <a:pt x="4215405" y="5841298"/>
                </a:moveTo>
                <a:cubicBezTo>
                  <a:pt x="4258579" y="5845678"/>
                  <a:pt x="4230422" y="5879467"/>
                  <a:pt x="4221662" y="5891356"/>
                </a:cubicBezTo>
                <a:cubicBezTo>
                  <a:pt x="4193503" y="5928275"/>
                  <a:pt x="4206018" y="5921393"/>
                  <a:pt x="4235427" y="5907626"/>
                </a:cubicBezTo>
                <a:cubicBezTo>
                  <a:pt x="4239807" y="5905748"/>
                  <a:pt x="4254199" y="5917011"/>
                  <a:pt x="4257954" y="5925147"/>
                </a:cubicBezTo>
                <a:cubicBezTo>
                  <a:pt x="4261709" y="5932030"/>
                  <a:pt x="4256077" y="5942667"/>
                  <a:pt x="4252949" y="5962691"/>
                </a:cubicBezTo>
                <a:cubicBezTo>
                  <a:pt x="4222287" y="5955807"/>
                  <a:pt x="4191626" y="5956434"/>
                  <a:pt x="4172227" y="5942042"/>
                </a:cubicBezTo>
                <a:cubicBezTo>
                  <a:pt x="4158462" y="5932030"/>
                  <a:pt x="4150952" y="5896363"/>
                  <a:pt x="4158462" y="5880719"/>
                </a:cubicBezTo>
                <a:cubicBezTo>
                  <a:pt x="4167847" y="5861947"/>
                  <a:pt x="4197258" y="5839420"/>
                  <a:pt x="4215405" y="5841298"/>
                </a:cubicBezTo>
                <a:close/>
                <a:moveTo>
                  <a:pt x="3992718" y="5824481"/>
                </a:moveTo>
                <a:cubicBezTo>
                  <a:pt x="4008127" y="5824402"/>
                  <a:pt x="4023614" y="5827531"/>
                  <a:pt x="4033939" y="5833788"/>
                </a:cubicBezTo>
                <a:cubicBezTo>
                  <a:pt x="4067103" y="5854438"/>
                  <a:pt x="4062098" y="5890731"/>
                  <a:pt x="4038946" y="5922643"/>
                </a:cubicBezTo>
                <a:cubicBezTo>
                  <a:pt x="4008283" y="5947047"/>
                  <a:pt x="3976371" y="5950802"/>
                  <a:pt x="3948839" y="5922018"/>
                </a:cubicBezTo>
                <a:cubicBezTo>
                  <a:pt x="3921305" y="5893859"/>
                  <a:pt x="3919428" y="5855063"/>
                  <a:pt x="3951967" y="5834414"/>
                </a:cubicBezTo>
                <a:cubicBezTo>
                  <a:pt x="3961979" y="5827844"/>
                  <a:pt x="3977309" y="5824559"/>
                  <a:pt x="3992718" y="5824481"/>
                </a:cubicBezTo>
                <a:close/>
                <a:moveTo>
                  <a:pt x="1541298" y="5821899"/>
                </a:moveTo>
                <a:cubicBezTo>
                  <a:pt x="1555690" y="5821273"/>
                  <a:pt x="1569769" y="5826591"/>
                  <a:pt x="1582909" y="5836916"/>
                </a:cubicBezTo>
                <a:cubicBezTo>
                  <a:pt x="1616073" y="5867578"/>
                  <a:pt x="1617325" y="5908878"/>
                  <a:pt x="1588541" y="5935785"/>
                </a:cubicBezTo>
                <a:cubicBezTo>
                  <a:pt x="1559757" y="5962691"/>
                  <a:pt x="1528471" y="5963317"/>
                  <a:pt x="1499687" y="5937662"/>
                </a:cubicBezTo>
                <a:cubicBezTo>
                  <a:pt x="1469650" y="5911381"/>
                  <a:pt x="1469025" y="5869455"/>
                  <a:pt x="1497809" y="5842548"/>
                </a:cubicBezTo>
                <a:cubicBezTo>
                  <a:pt x="1512201" y="5829095"/>
                  <a:pt x="1526906" y="5822525"/>
                  <a:pt x="1541298" y="5821899"/>
                </a:cubicBezTo>
                <a:close/>
                <a:moveTo>
                  <a:pt x="1324713" y="5801563"/>
                </a:moveTo>
                <a:cubicBezTo>
                  <a:pt x="1339809" y="5802658"/>
                  <a:pt x="1354514" y="5810323"/>
                  <a:pt x="1368280" y="5824402"/>
                </a:cubicBezTo>
                <a:cubicBezTo>
                  <a:pt x="1393310" y="5850058"/>
                  <a:pt x="1391433" y="5888854"/>
                  <a:pt x="1360771" y="5918263"/>
                </a:cubicBezTo>
                <a:cubicBezTo>
                  <a:pt x="1335742" y="5938287"/>
                  <a:pt x="1305081" y="5940165"/>
                  <a:pt x="1275670" y="5912631"/>
                </a:cubicBezTo>
                <a:cubicBezTo>
                  <a:pt x="1247513" y="5886351"/>
                  <a:pt x="1248763" y="5841923"/>
                  <a:pt x="1278799" y="5818146"/>
                </a:cubicBezTo>
                <a:cubicBezTo>
                  <a:pt x="1294130" y="5805943"/>
                  <a:pt x="1309617" y="5800468"/>
                  <a:pt x="1324713" y="5801563"/>
                </a:cubicBezTo>
                <a:close/>
                <a:moveTo>
                  <a:pt x="3771284" y="5790142"/>
                </a:moveTo>
                <a:cubicBezTo>
                  <a:pt x="3786615" y="5790142"/>
                  <a:pt x="3801789" y="5797182"/>
                  <a:pt x="3815556" y="5811262"/>
                </a:cubicBezTo>
                <a:cubicBezTo>
                  <a:pt x="3844340" y="5840046"/>
                  <a:pt x="3841210" y="5871332"/>
                  <a:pt x="3816181" y="5901994"/>
                </a:cubicBezTo>
                <a:cubicBezTo>
                  <a:pt x="3785519" y="5927023"/>
                  <a:pt x="3753606" y="5929527"/>
                  <a:pt x="3725449" y="5900743"/>
                </a:cubicBezTo>
                <a:cubicBezTo>
                  <a:pt x="3697290" y="5872584"/>
                  <a:pt x="3697915" y="5839420"/>
                  <a:pt x="3726074" y="5811262"/>
                </a:cubicBezTo>
                <a:cubicBezTo>
                  <a:pt x="3740466" y="5797182"/>
                  <a:pt x="3755953" y="5790142"/>
                  <a:pt x="3771284" y="5790142"/>
                </a:cubicBezTo>
                <a:close/>
                <a:moveTo>
                  <a:pt x="5766539" y="5781460"/>
                </a:moveTo>
                <a:cubicBezTo>
                  <a:pt x="5773657" y="5781851"/>
                  <a:pt x="5781009" y="5783103"/>
                  <a:pt x="5782261" y="5785605"/>
                </a:cubicBezTo>
                <a:cubicBezTo>
                  <a:pt x="5789769" y="5799372"/>
                  <a:pt x="5791021" y="5816267"/>
                  <a:pt x="5796026" y="5840046"/>
                </a:cubicBezTo>
                <a:cubicBezTo>
                  <a:pt x="5773500" y="5836291"/>
                  <a:pt x="5749722" y="5836291"/>
                  <a:pt x="5748470" y="5831286"/>
                </a:cubicBezTo>
                <a:cubicBezTo>
                  <a:pt x="5745342" y="5816267"/>
                  <a:pt x="5749095" y="5798747"/>
                  <a:pt x="5752225" y="5782477"/>
                </a:cubicBezTo>
                <a:cubicBezTo>
                  <a:pt x="5752538" y="5781539"/>
                  <a:pt x="5759422" y="5781069"/>
                  <a:pt x="5766539" y="5781460"/>
                </a:cubicBezTo>
                <a:close/>
                <a:moveTo>
                  <a:pt x="892795" y="5780366"/>
                </a:moveTo>
                <a:cubicBezTo>
                  <a:pt x="908047" y="5781539"/>
                  <a:pt x="923065" y="5785919"/>
                  <a:pt x="932764" y="5793115"/>
                </a:cubicBezTo>
                <a:cubicBezTo>
                  <a:pt x="964052" y="5815642"/>
                  <a:pt x="954040" y="5851935"/>
                  <a:pt x="934641" y="5878842"/>
                </a:cubicBezTo>
                <a:cubicBezTo>
                  <a:pt x="898974" y="5902621"/>
                  <a:pt x="866435" y="5904496"/>
                  <a:pt x="841406" y="5873210"/>
                </a:cubicBezTo>
                <a:cubicBezTo>
                  <a:pt x="817002" y="5843800"/>
                  <a:pt x="817627" y="5805004"/>
                  <a:pt x="851418" y="5786857"/>
                </a:cubicBezTo>
                <a:cubicBezTo>
                  <a:pt x="862055" y="5781226"/>
                  <a:pt x="877542" y="5779192"/>
                  <a:pt x="892795" y="5780366"/>
                </a:cubicBezTo>
                <a:close/>
                <a:moveTo>
                  <a:pt x="1096161" y="5779896"/>
                </a:moveTo>
                <a:cubicBezTo>
                  <a:pt x="1111413" y="5779192"/>
                  <a:pt x="1127057" y="5785293"/>
                  <a:pt x="1141761" y="5798122"/>
                </a:cubicBezTo>
                <a:cubicBezTo>
                  <a:pt x="1172423" y="5825028"/>
                  <a:pt x="1165540" y="5856315"/>
                  <a:pt x="1153026" y="5882596"/>
                </a:cubicBezTo>
                <a:cubicBezTo>
                  <a:pt x="1117984" y="5913883"/>
                  <a:pt x="1086696" y="5918263"/>
                  <a:pt x="1057287" y="5891982"/>
                </a:cubicBezTo>
                <a:cubicBezTo>
                  <a:pt x="1027877" y="5865700"/>
                  <a:pt x="1026625" y="5831911"/>
                  <a:pt x="1052907" y="5802502"/>
                </a:cubicBezTo>
                <a:cubicBezTo>
                  <a:pt x="1066047" y="5788110"/>
                  <a:pt x="1080909" y="5780600"/>
                  <a:pt x="1096161" y="5779896"/>
                </a:cubicBezTo>
                <a:close/>
                <a:moveTo>
                  <a:pt x="3553760" y="5767773"/>
                </a:moveTo>
                <a:cubicBezTo>
                  <a:pt x="3570890" y="5768868"/>
                  <a:pt x="3587472" y="5777159"/>
                  <a:pt x="3599674" y="5792490"/>
                </a:cubicBezTo>
                <a:cubicBezTo>
                  <a:pt x="3624078" y="5823776"/>
                  <a:pt x="3620324" y="5853812"/>
                  <a:pt x="3593416" y="5883222"/>
                </a:cubicBezTo>
                <a:cubicBezTo>
                  <a:pt x="3563382" y="5907001"/>
                  <a:pt x="3533345" y="5908251"/>
                  <a:pt x="3503936" y="5881344"/>
                </a:cubicBezTo>
                <a:cubicBezTo>
                  <a:pt x="3474525" y="5854438"/>
                  <a:pt x="3475777" y="5813139"/>
                  <a:pt x="3504561" y="5786232"/>
                </a:cubicBezTo>
                <a:cubicBezTo>
                  <a:pt x="3518953" y="5772779"/>
                  <a:pt x="3536631" y="5766678"/>
                  <a:pt x="3553760" y="5767773"/>
                </a:cubicBezTo>
                <a:close/>
                <a:moveTo>
                  <a:pt x="3337645" y="5755492"/>
                </a:moveTo>
                <a:cubicBezTo>
                  <a:pt x="3354853" y="5755257"/>
                  <a:pt x="3372218" y="5762453"/>
                  <a:pt x="3386297" y="5776845"/>
                </a:cubicBezTo>
                <a:cubicBezTo>
                  <a:pt x="3411952" y="5803127"/>
                  <a:pt x="3412577" y="5840671"/>
                  <a:pt x="3387548" y="5867578"/>
                </a:cubicBezTo>
                <a:cubicBezTo>
                  <a:pt x="3360016" y="5897614"/>
                  <a:pt x="3318717" y="5898239"/>
                  <a:pt x="3291183" y="5869455"/>
                </a:cubicBezTo>
                <a:cubicBezTo>
                  <a:pt x="3264277" y="5840046"/>
                  <a:pt x="3263651" y="5808759"/>
                  <a:pt x="3289933" y="5778723"/>
                </a:cubicBezTo>
                <a:cubicBezTo>
                  <a:pt x="3303386" y="5763392"/>
                  <a:pt x="3320438" y="5755727"/>
                  <a:pt x="3337645" y="5755492"/>
                </a:cubicBezTo>
                <a:close/>
                <a:moveTo>
                  <a:pt x="668154" y="5749314"/>
                </a:moveTo>
                <a:cubicBezTo>
                  <a:pt x="685909" y="5749783"/>
                  <a:pt x="703743" y="5757448"/>
                  <a:pt x="711252" y="5771840"/>
                </a:cubicBezTo>
                <a:cubicBezTo>
                  <a:pt x="723140" y="5794992"/>
                  <a:pt x="720638" y="5826279"/>
                  <a:pt x="723140" y="5842548"/>
                </a:cubicBezTo>
                <a:cubicBezTo>
                  <a:pt x="686848" y="5878842"/>
                  <a:pt x="635537" y="5880719"/>
                  <a:pt x="623023" y="5851935"/>
                </a:cubicBezTo>
                <a:cubicBezTo>
                  <a:pt x="613011" y="5828783"/>
                  <a:pt x="613636" y="5792490"/>
                  <a:pt x="625526" y="5769963"/>
                </a:cubicBezTo>
                <a:cubicBezTo>
                  <a:pt x="632722" y="5755571"/>
                  <a:pt x="650399" y="5748844"/>
                  <a:pt x="668154" y="5749314"/>
                </a:cubicBezTo>
                <a:close/>
                <a:moveTo>
                  <a:pt x="3117228" y="5731871"/>
                </a:moveTo>
                <a:cubicBezTo>
                  <a:pt x="3134436" y="5731949"/>
                  <a:pt x="3151644" y="5739301"/>
                  <a:pt x="3165410" y="5753693"/>
                </a:cubicBezTo>
                <a:cubicBezTo>
                  <a:pt x="3192942" y="5782477"/>
                  <a:pt x="3191064" y="5823776"/>
                  <a:pt x="3161655" y="5850683"/>
                </a:cubicBezTo>
                <a:cubicBezTo>
                  <a:pt x="3132871" y="5877590"/>
                  <a:pt x="3090320" y="5875087"/>
                  <a:pt x="3065291" y="5844426"/>
                </a:cubicBezTo>
                <a:cubicBezTo>
                  <a:pt x="3040261" y="5813764"/>
                  <a:pt x="3041514" y="5782477"/>
                  <a:pt x="3069046" y="5753693"/>
                </a:cubicBezTo>
                <a:cubicBezTo>
                  <a:pt x="3082812" y="5738989"/>
                  <a:pt x="3100020" y="5731793"/>
                  <a:pt x="3117228" y="5731871"/>
                </a:cubicBezTo>
                <a:close/>
                <a:moveTo>
                  <a:pt x="442261" y="5728977"/>
                </a:moveTo>
                <a:cubicBezTo>
                  <a:pt x="457044" y="5728664"/>
                  <a:pt x="472531" y="5734921"/>
                  <a:pt x="485358" y="5746809"/>
                </a:cubicBezTo>
                <a:cubicBezTo>
                  <a:pt x="511640" y="5771215"/>
                  <a:pt x="514144" y="5807507"/>
                  <a:pt x="487236" y="5828783"/>
                </a:cubicBezTo>
                <a:cubicBezTo>
                  <a:pt x="467838" y="5844426"/>
                  <a:pt x="434674" y="5842548"/>
                  <a:pt x="386491" y="5852560"/>
                </a:cubicBezTo>
                <a:cubicBezTo>
                  <a:pt x="393376" y="5804379"/>
                  <a:pt x="389621" y="5771215"/>
                  <a:pt x="403388" y="5750565"/>
                </a:cubicBezTo>
                <a:cubicBezTo>
                  <a:pt x="413399" y="5736173"/>
                  <a:pt x="427478" y="5729290"/>
                  <a:pt x="442261" y="5728977"/>
                </a:cubicBezTo>
                <a:close/>
                <a:moveTo>
                  <a:pt x="2894542" y="5709031"/>
                </a:moveTo>
                <a:cubicBezTo>
                  <a:pt x="2911828" y="5708797"/>
                  <a:pt x="2929192" y="5715523"/>
                  <a:pt x="2943272" y="5729289"/>
                </a:cubicBezTo>
                <a:cubicBezTo>
                  <a:pt x="2971429" y="5756821"/>
                  <a:pt x="2972056" y="5798122"/>
                  <a:pt x="2944522" y="5826279"/>
                </a:cubicBezTo>
                <a:cubicBezTo>
                  <a:pt x="2916990" y="5855063"/>
                  <a:pt x="2875692" y="5855690"/>
                  <a:pt x="2847533" y="5827531"/>
                </a:cubicBezTo>
                <a:cubicBezTo>
                  <a:pt x="2819374" y="5799999"/>
                  <a:pt x="2818749" y="5758699"/>
                  <a:pt x="2846281" y="5730541"/>
                </a:cubicBezTo>
                <a:cubicBezTo>
                  <a:pt x="2860047" y="5716462"/>
                  <a:pt x="2877255" y="5709266"/>
                  <a:pt x="2894542" y="5709031"/>
                </a:cubicBezTo>
                <a:close/>
                <a:moveTo>
                  <a:pt x="225285" y="5708093"/>
                </a:moveTo>
                <a:cubicBezTo>
                  <a:pt x="240224" y="5708640"/>
                  <a:pt x="255086" y="5716462"/>
                  <a:pt x="265098" y="5731167"/>
                </a:cubicBezTo>
                <a:cubicBezTo>
                  <a:pt x="278239" y="5749939"/>
                  <a:pt x="273858" y="5781225"/>
                  <a:pt x="279490" y="5828156"/>
                </a:cubicBezTo>
                <a:cubicBezTo>
                  <a:pt x="233811" y="5818146"/>
                  <a:pt x="197518" y="5820022"/>
                  <a:pt x="182500" y="5803127"/>
                </a:cubicBezTo>
                <a:cubicBezTo>
                  <a:pt x="169986" y="5788735"/>
                  <a:pt x="172488" y="5745559"/>
                  <a:pt x="185003" y="5728664"/>
                </a:cubicBezTo>
                <a:cubicBezTo>
                  <a:pt x="195328" y="5714272"/>
                  <a:pt x="210345" y="5707545"/>
                  <a:pt x="225285" y="5708093"/>
                </a:cubicBezTo>
                <a:close/>
                <a:moveTo>
                  <a:pt x="2670918" y="5685097"/>
                </a:moveTo>
                <a:cubicBezTo>
                  <a:pt x="2687500" y="5684862"/>
                  <a:pt x="2704551" y="5691746"/>
                  <a:pt x="2721759" y="5705512"/>
                </a:cubicBezTo>
                <a:cubicBezTo>
                  <a:pt x="2749291" y="5736172"/>
                  <a:pt x="2753673" y="5770588"/>
                  <a:pt x="2725514" y="5802502"/>
                </a:cubicBezTo>
                <a:cubicBezTo>
                  <a:pt x="2697981" y="5834414"/>
                  <a:pt x="2662314" y="5836916"/>
                  <a:pt x="2628525" y="5810636"/>
                </a:cubicBezTo>
                <a:cubicBezTo>
                  <a:pt x="2595986" y="5784980"/>
                  <a:pt x="2593481" y="5736172"/>
                  <a:pt x="2622892" y="5707388"/>
                </a:cubicBezTo>
                <a:cubicBezTo>
                  <a:pt x="2638223" y="5692683"/>
                  <a:pt x="2654336" y="5685331"/>
                  <a:pt x="2670918" y="5685097"/>
                </a:cubicBezTo>
                <a:close/>
                <a:moveTo>
                  <a:pt x="2455897" y="5663353"/>
                </a:moveTo>
                <a:cubicBezTo>
                  <a:pt x="2473496" y="5664682"/>
                  <a:pt x="2490861" y="5672973"/>
                  <a:pt x="2504001" y="5687365"/>
                </a:cubicBezTo>
                <a:cubicBezTo>
                  <a:pt x="2530283" y="5721155"/>
                  <a:pt x="2529656" y="5754319"/>
                  <a:pt x="2499621" y="5785605"/>
                </a:cubicBezTo>
                <a:cubicBezTo>
                  <a:pt x="2470837" y="5815642"/>
                  <a:pt x="2422655" y="5811887"/>
                  <a:pt x="2397000" y="5778723"/>
                </a:cubicBezTo>
                <a:cubicBezTo>
                  <a:pt x="2370718" y="5743681"/>
                  <a:pt x="2375724" y="5709892"/>
                  <a:pt x="2406385" y="5681108"/>
                </a:cubicBezTo>
                <a:cubicBezTo>
                  <a:pt x="2420464" y="5667655"/>
                  <a:pt x="2438298" y="5662023"/>
                  <a:pt x="2455897" y="5663353"/>
                </a:cubicBezTo>
                <a:close/>
                <a:moveTo>
                  <a:pt x="2219993" y="5652245"/>
                </a:moveTo>
                <a:cubicBezTo>
                  <a:pt x="2236340" y="5652792"/>
                  <a:pt x="2252766" y="5660458"/>
                  <a:pt x="2268722" y="5674224"/>
                </a:cubicBezTo>
                <a:cubicBezTo>
                  <a:pt x="2296256" y="5706763"/>
                  <a:pt x="2297506" y="5739927"/>
                  <a:pt x="2268722" y="5771215"/>
                </a:cubicBezTo>
                <a:cubicBezTo>
                  <a:pt x="2240565" y="5802502"/>
                  <a:pt x="2193634" y="5801875"/>
                  <a:pt x="2166727" y="5769336"/>
                </a:cubicBezTo>
                <a:cubicBezTo>
                  <a:pt x="2139194" y="5736799"/>
                  <a:pt x="2141071" y="5701757"/>
                  <a:pt x="2171732" y="5672973"/>
                </a:cubicBezTo>
                <a:cubicBezTo>
                  <a:pt x="2187376" y="5658268"/>
                  <a:pt x="2203645" y="5651697"/>
                  <a:pt x="2219993" y="5652245"/>
                </a:cubicBezTo>
                <a:close/>
                <a:moveTo>
                  <a:pt x="2010682" y="5642702"/>
                </a:moveTo>
                <a:cubicBezTo>
                  <a:pt x="2027969" y="5643406"/>
                  <a:pt x="2045020" y="5651072"/>
                  <a:pt x="2058473" y="5665464"/>
                </a:cubicBezTo>
                <a:cubicBezTo>
                  <a:pt x="2085380" y="5694248"/>
                  <a:pt x="2083503" y="5735547"/>
                  <a:pt x="2054719" y="5762453"/>
                </a:cubicBezTo>
                <a:cubicBezTo>
                  <a:pt x="2025935" y="5789360"/>
                  <a:pt x="1984636" y="5787483"/>
                  <a:pt x="1957729" y="5758699"/>
                </a:cubicBezTo>
                <a:cubicBezTo>
                  <a:pt x="1930822" y="5729915"/>
                  <a:pt x="1932698" y="5688616"/>
                  <a:pt x="1961482" y="5661709"/>
                </a:cubicBezTo>
                <a:cubicBezTo>
                  <a:pt x="1975875" y="5648256"/>
                  <a:pt x="1993396" y="5641998"/>
                  <a:pt x="2010682" y="5642702"/>
                </a:cubicBezTo>
                <a:close/>
                <a:moveTo>
                  <a:pt x="1788700" y="5621036"/>
                </a:moveTo>
                <a:cubicBezTo>
                  <a:pt x="1803953" y="5621349"/>
                  <a:pt x="1819127" y="5628233"/>
                  <a:pt x="1833831" y="5641687"/>
                </a:cubicBezTo>
                <a:cubicBezTo>
                  <a:pt x="1863242" y="5668592"/>
                  <a:pt x="1863242" y="5709892"/>
                  <a:pt x="1834458" y="5738049"/>
                </a:cubicBezTo>
                <a:cubicBezTo>
                  <a:pt x="1805674" y="5766208"/>
                  <a:pt x="1765001" y="5765583"/>
                  <a:pt x="1737467" y="5736172"/>
                </a:cubicBezTo>
                <a:cubicBezTo>
                  <a:pt x="1709935" y="5706763"/>
                  <a:pt x="1711812" y="5665464"/>
                  <a:pt x="1743099" y="5639808"/>
                </a:cubicBezTo>
                <a:cubicBezTo>
                  <a:pt x="1758117" y="5626980"/>
                  <a:pt x="1773448" y="5620723"/>
                  <a:pt x="1788700" y="5621036"/>
                </a:cubicBezTo>
                <a:close/>
                <a:moveTo>
                  <a:pt x="4232298" y="5620488"/>
                </a:moveTo>
                <a:cubicBezTo>
                  <a:pt x="4239964" y="5621036"/>
                  <a:pt x="4247942" y="5622288"/>
                  <a:pt x="4255451" y="5622288"/>
                </a:cubicBezTo>
                <a:cubicBezTo>
                  <a:pt x="4249819" y="5634802"/>
                  <a:pt x="4244189" y="5647317"/>
                  <a:pt x="4239807" y="5659832"/>
                </a:cubicBezTo>
                <a:cubicBezTo>
                  <a:pt x="4235427" y="5657954"/>
                  <a:pt x="4231047" y="5656704"/>
                  <a:pt x="4226667" y="5654826"/>
                </a:cubicBezTo>
                <a:cubicBezTo>
                  <a:pt x="4221035" y="5668592"/>
                  <a:pt x="4216030" y="5682985"/>
                  <a:pt x="4210398" y="5696751"/>
                </a:cubicBezTo>
                <a:cubicBezTo>
                  <a:pt x="4206018" y="5706137"/>
                  <a:pt x="4201011" y="5714897"/>
                  <a:pt x="4196006" y="5723657"/>
                </a:cubicBezTo>
                <a:cubicBezTo>
                  <a:pt x="4189749" y="5716149"/>
                  <a:pt x="4180989" y="5708640"/>
                  <a:pt x="4178485" y="5699880"/>
                </a:cubicBezTo>
                <a:cubicBezTo>
                  <a:pt x="4169099" y="5666089"/>
                  <a:pt x="4177234" y="5637305"/>
                  <a:pt x="4211023" y="5622913"/>
                </a:cubicBezTo>
                <a:cubicBezTo>
                  <a:pt x="4217280" y="5620097"/>
                  <a:pt x="4224633" y="5619941"/>
                  <a:pt x="4232298" y="5620488"/>
                </a:cubicBezTo>
                <a:close/>
                <a:moveTo>
                  <a:pt x="1569769" y="5600700"/>
                </a:moveTo>
                <a:cubicBezTo>
                  <a:pt x="1587133" y="5601951"/>
                  <a:pt x="1603871" y="5610399"/>
                  <a:pt x="1616073" y="5626042"/>
                </a:cubicBezTo>
                <a:cubicBezTo>
                  <a:pt x="1641103" y="5657954"/>
                  <a:pt x="1636723" y="5688616"/>
                  <a:pt x="1609191" y="5717400"/>
                </a:cubicBezTo>
                <a:cubicBezTo>
                  <a:pt x="1578529" y="5741804"/>
                  <a:pt x="1547868" y="5742429"/>
                  <a:pt x="1518459" y="5714897"/>
                </a:cubicBezTo>
                <a:cubicBezTo>
                  <a:pt x="1489048" y="5686739"/>
                  <a:pt x="1489675" y="5646066"/>
                  <a:pt x="1519709" y="5618533"/>
                </a:cubicBezTo>
                <a:cubicBezTo>
                  <a:pt x="1534415" y="5605393"/>
                  <a:pt x="1552405" y="5599448"/>
                  <a:pt x="1569769" y="5600700"/>
                </a:cubicBezTo>
                <a:close/>
                <a:moveTo>
                  <a:pt x="4015167" y="5591078"/>
                </a:moveTo>
                <a:cubicBezTo>
                  <a:pt x="4030341" y="5591157"/>
                  <a:pt x="4045515" y="5598196"/>
                  <a:pt x="4059594" y="5612276"/>
                </a:cubicBezTo>
                <a:cubicBezTo>
                  <a:pt x="4088379" y="5640434"/>
                  <a:pt x="4084624" y="5672346"/>
                  <a:pt x="4060220" y="5702383"/>
                </a:cubicBezTo>
                <a:cubicBezTo>
                  <a:pt x="4029559" y="5726787"/>
                  <a:pt x="3998272" y="5729915"/>
                  <a:pt x="3970113" y="5701131"/>
                </a:cubicBezTo>
                <a:cubicBezTo>
                  <a:pt x="3942581" y="5672346"/>
                  <a:pt x="3942581" y="5639808"/>
                  <a:pt x="3970739" y="5611650"/>
                </a:cubicBezTo>
                <a:cubicBezTo>
                  <a:pt x="3984818" y="5597884"/>
                  <a:pt x="3999992" y="5591000"/>
                  <a:pt x="4015167" y="5591078"/>
                </a:cubicBezTo>
                <a:close/>
                <a:moveTo>
                  <a:pt x="1344972" y="5579581"/>
                </a:moveTo>
                <a:cubicBezTo>
                  <a:pt x="1360146" y="5580050"/>
                  <a:pt x="1375164" y="5587247"/>
                  <a:pt x="1389556" y="5601013"/>
                </a:cubicBezTo>
                <a:cubicBezTo>
                  <a:pt x="1415837" y="5626042"/>
                  <a:pt x="1415210" y="5664839"/>
                  <a:pt x="1385801" y="5695499"/>
                </a:cubicBezTo>
                <a:cubicBezTo>
                  <a:pt x="1360146" y="5717400"/>
                  <a:pt x="1329485" y="5719904"/>
                  <a:pt x="1299449" y="5694248"/>
                </a:cubicBezTo>
                <a:cubicBezTo>
                  <a:pt x="1269412" y="5667966"/>
                  <a:pt x="1269412" y="5624790"/>
                  <a:pt x="1299449" y="5598509"/>
                </a:cubicBezTo>
                <a:cubicBezTo>
                  <a:pt x="1314467" y="5585369"/>
                  <a:pt x="1329797" y="5579112"/>
                  <a:pt x="1344972" y="5579581"/>
                </a:cubicBezTo>
                <a:close/>
                <a:moveTo>
                  <a:pt x="3792715" y="5567770"/>
                </a:moveTo>
                <a:cubicBezTo>
                  <a:pt x="3807890" y="5567535"/>
                  <a:pt x="3823064" y="5574106"/>
                  <a:pt x="3837456" y="5587872"/>
                </a:cubicBezTo>
                <a:cubicBezTo>
                  <a:pt x="3866240" y="5615405"/>
                  <a:pt x="3864989" y="5646692"/>
                  <a:pt x="3841837" y="5677353"/>
                </a:cubicBezTo>
                <a:cubicBezTo>
                  <a:pt x="3813053" y="5704885"/>
                  <a:pt x="3782390" y="5708640"/>
                  <a:pt x="3751103" y="5683611"/>
                </a:cubicBezTo>
                <a:cubicBezTo>
                  <a:pt x="3721069" y="5659206"/>
                  <a:pt x="3719191" y="5615405"/>
                  <a:pt x="3747975" y="5588497"/>
                </a:cubicBezTo>
                <a:cubicBezTo>
                  <a:pt x="3762367" y="5575044"/>
                  <a:pt x="3777541" y="5568004"/>
                  <a:pt x="3792715" y="5567770"/>
                </a:cubicBezTo>
                <a:close/>
                <a:moveTo>
                  <a:pt x="1124554" y="5557992"/>
                </a:moveTo>
                <a:cubicBezTo>
                  <a:pt x="1139885" y="5559087"/>
                  <a:pt x="1155216" y="5566910"/>
                  <a:pt x="1169920" y="5580364"/>
                </a:cubicBezTo>
                <a:cubicBezTo>
                  <a:pt x="1192447" y="5612276"/>
                  <a:pt x="1193699" y="5643562"/>
                  <a:pt x="1164288" y="5669844"/>
                </a:cubicBezTo>
                <a:cubicBezTo>
                  <a:pt x="1134879" y="5696751"/>
                  <a:pt x="1101715" y="5694873"/>
                  <a:pt x="1074808" y="5665464"/>
                </a:cubicBezTo>
                <a:cubicBezTo>
                  <a:pt x="1047900" y="5636054"/>
                  <a:pt x="1049777" y="5602890"/>
                  <a:pt x="1079188" y="5575982"/>
                </a:cubicBezTo>
                <a:cubicBezTo>
                  <a:pt x="1093893" y="5562529"/>
                  <a:pt x="1109223" y="5556897"/>
                  <a:pt x="1124554" y="5557992"/>
                </a:cubicBezTo>
                <a:close/>
                <a:moveTo>
                  <a:pt x="899678" y="5547199"/>
                </a:moveTo>
                <a:cubicBezTo>
                  <a:pt x="915087" y="5547199"/>
                  <a:pt x="930574" y="5550327"/>
                  <a:pt x="940898" y="5556585"/>
                </a:cubicBezTo>
                <a:cubicBezTo>
                  <a:pt x="975314" y="5577860"/>
                  <a:pt x="965302" y="5614153"/>
                  <a:pt x="950910" y="5641060"/>
                </a:cubicBezTo>
                <a:cubicBezTo>
                  <a:pt x="915244" y="5669844"/>
                  <a:pt x="882705" y="5672973"/>
                  <a:pt x="855173" y="5644188"/>
                </a:cubicBezTo>
                <a:cubicBezTo>
                  <a:pt x="827639" y="5615405"/>
                  <a:pt x="826389" y="5577234"/>
                  <a:pt x="858926" y="5556585"/>
                </a:cubicBezTo>
                <a:cubicBezTo>
                  <a:pt x="868938" y="5550327"/>
                  <a:pt x="884269" y="5547199"/>
                  <a:pt x="899678" y="5547199"/>
                </a:cubicBezTo>
                <a:close/>
                <a:moveTo>
                  <a:pt x="3572532" y="5545165"/>
                </a:moveTo>
                <a:cubicBezTo>
                  <a:pt x="3588567" y="5545477"/>
                  <a:pt x="3604680" y="5552204"/>
                  <a:pt x="3618447" y="5565345"/>
                </a:cubicBezTo>
                <a:cubicBezTo>
                  <a:pt x="3647231" y="5594129"/>
                  <a:pt x="3647231" y="5634802"/>
                  <a:pt x="3616570" y="5661709"/>
                </a:cubicBezTo>
                <a:cubicBezTo>
                  <a:pt x="3586534" y="5687991"/>
                  <a:pt x="3555247" y="5687365"/>
                  <a:pt x="3525836" y="5659832"/>
                </a:cubicBezTo>
                <a:cubicBezTo>
                  <a:pt x="3496427" y="5632300"/>
                  <a:pt x="3497052" y="5591001"/>
                  <a:pt x="3527088" y="5563468"/>
                </a:cubicBezTo>
                <a:cubicBezTo>
                  <a:pt x="3540541" y="5550953"/>
                  <a:pt x="3556498" y="5544852"/>
                  <a:pt x="3572532" y="5545165"/>
                </a:cubicBezTo>
                <a:close/>
                <a:moveTo>
                  <a:pt x="688490" y="5538673"/>
                </a:moveTo>
                <a:cubicBezTo>
                  <a:pt x="703430" y="5538595"/>
                  <a:pt x="718448" y="5541254"/>
                  <a:pt x="730024" y="5546573"/>
                </a:cubicBezTo>
                <a:cubicBezTo>
                  <a:pt x="758809" y="5560340"/>
                  <a:pt x="759434" y="5616030"/>
                  <a:pt x="730650" y="5632925"/>
                </a:cubicBezTo>
                <a:cubicBezTo>
                  <a:pt x="708123" y="5646066"/>
                  <a:pt x="676836" y="5644814"/>
                  <a:pt x="660567" y="5647944"/>
                </a:cubicBezTo>
                <a:cubicBezTo>
                  <a:pt x="622396" y="5612901"/>
                  <a:pt x="618641" y="5561590"/>
                  <a:pt x="647426" y="5547198"/>
                </a:cubicBezTo>
                <a:cubicBezTo>
                  <a:pt x="658689" y="5541567"/>
                  <a:pt x="673550" y="5538751"/>
                  <a:pt x="688490" y="5538673"/>
                </a:cubicBezTo>
                <a:close/>
                <a:moveTo>
                  <a:pt x="5402436" y="5537813"/>
                </a:moveTo>
                <a:cubicBezTo>
                  <a:pt x="5401811" y="5556585"/>
                  <a:pt x="5401811" y="5575357"/>
                  <a:pt x="5401184" y="5599761"/>
                </a:cubicBezTo>
                <a:cubicBezTo>
                  <a:pt x="5376154" y="5601638"/>
                  <a:pt x="5359885" y="5602264"/>
                  <a:pt x="5344242" y="5603516"/>
                </a:cubicBezTo>
                <a:cubicBezTo>
                  <a:pt x="5350500" y="5584744"/>
                  <a:pt x="5354253" y="5564094"/>
                  <a:pt x="5365517" y="5548450"/>
                </a:cubicBezTo>
                <a:cubicBezTo>
                  <a:pt x="5371775" y="5540315"/>
                  <a:pt x="5389921" y="5540941"/>
                  <a:pt x="5402436" y="5537813"/>
                </a:cubicBezTo>
                <a:close/>
                <a:moveTo>
                  <a:pt x="3361814" y="5532259"/>
                </a:moveTo>
                <a:cubicBezTo>
                  <a:pt x="3377066" y="5532494"/>
                  <a:pt x="3392240" y="5539377"/>
                  <a:pt x="3406945" y="5552830"/>
                </a:cubicBezTo>
                <a:cubicBezTo>
                  <a:pt x="3436356" y="5579737"/>
                  <a:pt x="3436356" y="5621036"/>
                  <a:pt x="3408197" y="5649194"/>
                </a:cubicBezTo>
                <a:cubicBezTo>
                  <a:pt x="3380038" y="5677353"/>
                  <a:pt x="3339366" y="5676728"/>
                  <a:pt x="3311833" y="5647944"/>
                </a:cubicBezTo>
                <a:cubicBezTo>
                  <a:pt x="3284301" y="5619160"/>
                  <a:pt x="3285553" y="5577860"/>
                  <a:pt x="3316213" y="5551580"/>
                </a:cubicBezTo>
                <a:cubicBezTo>
                  <a:pt x="3331231" y="5538439"/>
                  <a:pt x="3346561" y="5532025"/>
                  <a:pt x="3361814" y="5532259"/>
                </a:cubicBezTo>
                <a:close/>
                <a:moveTo>
                  <a:pt x="3135140" y="5509107"/>
                </a:moveTo>
                <a:cubicBezTo>
                  <a:pt x="3153834" y="5507934"/>
                  <a:pt x="3172919" y="5514660"/>
                  <a:pt x="3187311" y="5529678"/>
                </a:cubicBezTo>
                <a:cubicBezTo>
                  <a:pt x="3216721" y="5559713"/>
                  <a:pt x="3217346" y="5592878"/>
                  <a:pt x="3189814" y="5627293"/>
                </a:cubicBezTo>
                <a:cubicBezTo>
                  <a:pt x="3159778" y="5655452"/>
                  <a:pt x="3125988" y="5659832"/>
                  <a:pt x="3094075" y="5631674"/>
                </a:cubicBezTo>
                <a:cubicBezTo>
                  <a:pt x="3062163" y="5603516"/>
                  <a:pt x="3058408" y="5569100"/>
                  <a:pt x="3085315" y="5535935"/>
                </a:cubicBezTo>
                <a:cubicBezTo>
                  <a:pt x="3098143" y="5519353"/>
                  <a:pt x="3116446" y="5510280"/>
                  <a:pt x="3135140" y="5509107"/>
                </a:cubicBezTo>
                <a:close/>
                <a:moveTo>
                  <a:pt x="470889" y="5506525"/>
                </a:moveTo>
                <a:cubicBezTo>
                  <a:pt x="485515" y="5506682"/>
                  <a:pt x="499125" y="5513096"/>
                  <a:pt x="509137" y="5527175"/>
                </a:cubicBezTo>
                <a:cubicBezTo>
                  <a:pt x="523529" y="5547825"/>
                  <a:pt x="521027" y="5580364"/>
                  <a:pt x="529161" y="5627920"/>
                </a:cubicBezTo>
                <a:cubicBezTo>
                  <a:pt x="480978" y="5621036"/>
                  <a:pt x="450317" y="5624165"/>
                  <a:pt x="427165" y="5611650"/>
                </a:cubicBezTo>
                <a:cubicBezTo>
                  <a:pt x="399006" y="5596633"/>
                  <a:pt x="400884" y="5544070"/>
                  <a:pt x="426540" y="5523421"/>
                </a:cubicBezTo>
                <a:cubicBezTo>
                  <a:pt x="440619" y="5512470"/>
                  <a:pt x="456262" y="5506369"/>
                  <a:pt x="470889" y="5506525"/>
                </a:cubicBezTo>
                <a:close/>
                <a:moveTo>
                  <a:pt x="248203" y="5485485"/>
                </a:moveTo>
                <a:cubicBezTo>
                  <a:pt x="263064" y="5486032"/>
                  <a:pt x="277613" y="5493697"/>
                  <a:pt x="286999" y="5508402"/>
                </a:cubicBezTo>
                <a:cubicBezTo>
                  <a:pt x="298889" y="5526549"/>
                  <a:pt x="299514" y="5569100"/>
                  <a:pt x="286373" y="5582866"/>
                </a:cubicBezTo>
                <a:cubicBezTo>
                  <a:pt x="270730" y="5599136"/>
                  <a:pt x="235063" y="5596633"/>
                  <a:pt x="208155" y="5602264"/>
                </a:cubicBezTo>
                <a:cubicBezTo>
                  <a:pt x="201898" y="5596633"/>
                  <a:pt x="196267" y="5590374"/>
                  <a:pt x="190010" y="5584744"/>
                </a:cubicBezTo>
                <a:cubicBezTo>
                  <a:pt x="195015" y="5557837"/>
                  <a:pt x="192512" y="5524671"/>
                  <a:pt x="207530" y="5505274"/>
                </a:cubicBezTo>
                <a:cubicBezTo>
                  <a:pt x="218167" y="5491508"/>
                  <a:pt x="233341" y="5484938"/>
                  <a:pt x="248203" y="5485485"/>
                </a:cubicBezTo>
                <a:close/>
                <a:moveTo>
                  <a:pt x="2921214" y="5484938"/>
                </a:moveTo>
                <a:cubicBezTo>
                  <a:pt x="2937327" y="5485876"/>
                  <a:pt x="2952971" y="5493386"/>
                  <a:pt x="2967676" y="5506526"/>
                </a:cubicBezTo>
                <a:cubicBezTo>
                  <a:pt x="2996460" y="5537813"/>
                  <a:pt x="2994583" y="5586621"/>
                  <a:pt x="2962669" y="5611024"/>
                </a:cubicBezTo>
                <a:cubicBezTo>
                  <a:pt x="2929505" y="5636680"/>
                  <a:pt x="2895716" y="5634802"/>
                  <a:pt x="2865680" y="5605393"/>
                </a:cubicBezTo>
                <a:cubicBezTo>
                  <a:pt x="2836895" y="5577234"/>
                  <a:pt x="2840023" y="5527175"/>
                  <a:pt x="2871937" y="5502771"/>
                </a:cubicBezTo>
                <a:cubicBezTo>
                  <a:pt x="2888519" y="5489630"/>
                  <a:pt x="2905101" y="5483999"/>
                  <a:pt x="2921214" y="5484938"/>
                </a:cubicBezTo>
                <a:close/>
                <a:moveTo>
                  <a:pt x="27004" y="5476803"/>
                </a:moveTo>
                <a:cubicBezTo>
                  <a:pt x="41239" y="5477898"/>
                  <a:pt x="55162" y="5482121"/>
                  <a:pt x="62984" y="5489005"/>
                </a:cubicBezTo>
                <a:cubicBezTo>
                  <a:pt x="77376" y="5501519"/>
                  <a:pt x="72369" y="5536561"/>
                  <a:pt x="79253" y="5580364"/>
                </a:cubicBezTo>
                <a:cubicBezTo>
                  <a:pt x="57352" y="5576609"/>
                  <a:pt x="38736" y="5575670"/>
                  <a:pt x="23327" y="5573950"/>
                </a:cubicBezTo>
                <a:lnTo>
                  <a:pt x="0" y="5566886"/>
                </a:lnTo>
                <a:lnTo>
                  <a:pt x="0" y="5481490"/>
                </a:lnTo>
                <a:close/>
                <a:moveTo>
                  <a:pt x="2679522" y="5473596"/>
                </a:moveTo>
                <a:cubicBezTo>
                  <a:pt x="2699076" y="5472579"/>
                  <a:pt x="2719569" y="5479306"/>
                  <a:pt x="2735526" y="5494011"/>
                </a:cubicBezTo>
                <a:cubicBezTo>
                  <a:pt x="2761181" y="5524046"/>
                  <a:pt x="2765561" y="5557837"/>
                  <a:pt x="2739906" y="5591626"/>
                </a:cubicBezTo>
                <a:cubicBezTo>
                  <a:pt x="2716127" y="5623540"/>
                  <a:pt x="2663566" y="5626668"/>
                  <a:pt x="2635407" y="5598509"/>
                </a:cubicBezTo>
                <a:cubicBezTo>
                  <a:pt x="2605998" y="5568474"/>
                  <a:pt x="2604120" y="5533433"/>
                  <a:pt x="2629150" y="5499642"/>
                </a:cubicBezTo>
                <a:cubicBezTo>
                  <a:pt x="2641352" y="5483373"/>
                  <a:pt x="2659967" y="5474612"/>
                  <a:pt x="2679522" y="5473596"/>
                </a:cubicBezTo>
                <a:close/>
                <a:moveTo>
                  <a:pt x="4918932" y="5455802"/>
                </a:moveTo>
                <a:cubicBezTo>
                  <a:pt x="4927693" y="5456819"/>
                  <a:pt x="4936414" y="5460065"/>
                  <a:pt x="4944392" y="5465853"/>
                </a:cubicBezTo>
                <a:cubicBezTo>
                  <a:pt x="4953779" y="5472735"/>
                  <a:pt x="4963165" y="5487127"/>
                  <a:pt x="4962539" y="5497139"/>
                </a:cubicBezTo>
                <a:cubicBezTo>
                  <a:pt x="4962539" y="5505274"/>
                  <a:pt x="4946896" y="5515911"/>
                  <a:pt x="4936884" y="5518414"/>
                </a:cubicBezTo>
                <a:cubicBezTo>
                  <a:pt x="4913105" y="5524671"/>
                  <a:pt x="4887451" y="5527175"/>
                  <a:pt x="4844274" y="5534058"/>
                </a:cubicBezTo>
                <a:cubicBezTo>
                  <a:pt x="4850532" y="5517789"/>
                  <a:pt x="4855537" y="5508402"/>
                  <a:pt x="4858040" y="5498391"/>
                </a:cubicBezTo>
                <a:cubicBezTo>
                  <a:pt x="4866019" y="5469763"/>
                  <a:pt x="4892652" y="5452751"/>
                  <a:pt x="4918932" y="5455802"/>
                </a:cubicBezTo>
                <a:close/>
                <a:moveTo>
                  <a:pt x="2463406" y="5450835"/>
                </a:moveTo>
                <a:cubicBezTo>
                  <a:pt x="2482882" y="5451147"/>
                  <a:pt x="2502437" y="5458656"/>
                  <a:pt x="2515891" y="5472735"/>
                </a:cubicBezTo>
                <a:cubicBezTo>
                  <a:pt x="2542798" y="5500894"/>
                  <a:pt x="2540920" y="5550953"/>
                  <a:pt x="2512136" y="5577234"/>
                </a:cubicBezTo>
                <a:cubicBezTo>
                  <a:pt x="2483352" y="5603516"/>
                  <a:pt x="2430789" y="5601013"/>
                  <a:pt x="2407637" y="5570977"/>
                </a:cubicBezTo>
                <a:cubicBezTo>
                  <a:pt x="2382608" y="5538438"/>
                  <a:pt x="2383233" y="5503397"/>
                  <a:pt x="2411392" y="5472110"/>
                </a:cubicBezTo>
                <a:cubicBezTo>
                  <a:pt x="2424532" y="5457405"/>
                  <a:pt x="2443929" y="5450522"/>
                  <a:pt x="2463406" y="5450835"/>
                </a:cubicBezTo>
                <a:close/>
                <a:moveTo>
                  <a:pt x="2237044" y="5429403"/>
                </a:moveTo>
                <a:cubicBezTo>
                  <a:pt x="2256677" y="5428621"/>
                  <a:pt x="2276857" y="5435191"/>
                  <a:pt x="2291249" y="5448958"/>
                </a:cubicBezTo>
                <a:cubicBezTo>
                  <a:pt x="2320658" y="5476490"/>
                  <a:pt x="2320033" y="5526549"/>
                  <a:pt x="2290624" y="5554082"/>
                </a:cubicBezTo>
                <a:cubicBezTo>
                  <a:pt x="2263092" y="5579112"/>
                  <a:pt x="2217411" y="5579112"/>
                  <a:pt x="2189254" y="5552205"/>
                </a:cubicBezTo>
                <a:cubicBezTo>
                  <a:pt x="2163598" y="5521543"/>
                  <a:pt x="2161095" y="5487753"/>
                  <a:pt x="2186124" y="5453963"/>
                </a:cubicBezTo>
                <a:cubicBezTo>
                  <a:pt x="2198326" y="5438320"/>
                  <a:pt x="2217412" y="5430185"/>
                  <a:pt x="2237044" y="5429403"/>
                </a:cubicBezTo>
                <a:close/>
                <a:moveTo>
                  <a:pt x="4690264" y="5428699"/>
                </a:moveTo>
                <a:cubicBezTo>
                  <a:pt x="4705203" y="5428152"/>
                  <a:pt x="4719751" y="5434253"/>
                  <a:pt x="4730389" y="5447706"/>
                </a:cubicBezTo>
                <a:cubicBezTo>
                  <a:pt x="4746033" y="5467103"/>
                  <a:pt x="4744155" y="5500894"/>
                  <a:pt x="4754793" y="5549702"/>
                </a:cubicBezTo>
                <a:cubicBezTo>
                  <a:pt x="4705359" y="5542193"/>
                  <a:pt x="4672195" y="5546573"/>
                  <a:pt x="4651546" y="5532181"/>
                </a:cubicBezTo>
                <a:cubicBezTo>
                  <a:pt x="4622136" y="5512783"/>
                  <a:pt x="4623387" y="5475865"/>
                  <a:pt x="4647791" y="5449583"/>
                </a:cubicBezTo>
                <a:cubicBezTo>
                  <a:pt x="4659993" y="5436443"/>
                  <a:pt x="4675324" y="5429246"/>
                  <a:pt x="4690264" y="5428699"/>
                </a:cubicBezTo>
                <a:close/>
                <a:moveTo>
                  <a:pt x="2032036" y="5417983"/>
                </a:moveTo>
                <a:cubicBezTo>
                  <a:pt x="2048461" y="5418296"/>
                  <a:pt x="2064730" y="5425492"/>
                  <a:pt x="2080373" y="5439571"/>
                </a:cubicBezTo>
                <a:cubicBezTo>
                  <a:pt x="2110409" y="5467103"/>
                  <a:pt x="2108532" y="5515286"/>
                  <a:pt x="2078497" y="5542818"/>
                </a:cubicBezTo>
                <a:cubicBezTo>
                  <a:pt x="2050339" y="5568474"/>
                  <a:pt x="2007163" y="5567222"/>
                  <a:pt x="1980881" y="5540941"/>
                </a:cubicBezTo>
                <a:cubicBezTo>
                  <a:pt x="1951472" y="5512157"/>
                  <a:pt x="1951472" y="5463975"/>
                  <a:pt x="1982758" y="5437694"/>
                </a:cubicBezTo>
                <a:cubicBezTo>
                  <a:pt x="1999028" y="5424240"/>
                  <a:pt x="2015610" y="5417670"/>
                  <a:pt x="2032036" y="5417983"/>
                </a:cubicBezTo>
                <a:close/>
                <a:moveTo>
                  <a:pt x="4480562" y="5416966"/>
                </a:moveTo>
                <a:cubicBezTo>
                  <a:pt x="4498396" y="5417357"/>
                  <a:pt x="4516386" y="5424866"/>
                  <a:pt x="4523895" y="5438946"/>
                </a:cubicBezTo>
                <a:cubicBezTo>
                  <a:pt x="4536410" y="5461473"/>
                  <a:pt x="4534532" y="5492759"/>
                  <a:pt x="4537035" y="5509029"/>
                </a:cubicBezTo>
                <a:cubicBezTo>
                  <a:pt x="4501368" y="5545948"/>
                  <a:pt x="4450057" y="5548450"/>
                  <a:pt x="4436916" y="5519666"/>
                </a:cubicBezTo>
                <a:cubicBezTo>
                  <a:pt x="4426279" y="5496514"/>
                  <a:pt x="4426904" y="5460221"/>
                  <a:pt x="4438168" y="5437694"/>
                </a:cubicBezTo>
                <a:cubicBezTo>
                  <a:pt x="4445051" y="5423302"/>
                  <a:pt x="4462728" y="5416575"/>
                  <a:pt x="4480562" y="5416966"/>
                </a:cubicBezTo>
                <a:close/>
                <a:moveTo>
                  <a:pt x="4258032" y="5403357"/>
                </a:moveTo>
                <a:cubicBezTo>
                  <a:pt x="4273441" y="5403278"/>
                  <a:pt x="4288928" y="5406407"/>
                  <a:pt x="4299253" y="5412664"/>
                </a:cubicBezTo>
                <a:cubicBezTo>
                  <a:pt x="4333044" y="5433314"/>
                  <a:pt x="4324282" y="5469607"/>
                  <a:pt x="4309265" y="5497139"/>
                </a:cubicBezTo>
                <a:cubicBezTo>
                  <a:pt x="4274223" y="5525298"/>
                  <a:pt x="4242311" y="5529053"/>
                  <a:pt x="4214153" y="5500894"/>
                </a:cubicBezTo>
                <a:cubicBezTo>
                  <a:pt x="4186621" y="5472110"/>
                  <a:pt x="4184742" y="5433939"/>
                  <a:pt x="4217281" y="5413290"/>
                </a:cubicBezTo>
                <a:cubicBezTo>
                  <a:pt x="4227293" y="5406720"/>
                  <a:pt x="4242623" y="5403435"/>
                  <a:pt x="4258032" y="5403357"/>
                </a:cubicBezTo>
                <a:close/>
                <a:moveTo>
                  <a:pt x="1805908" y="5399211"/>
                </a:moveTo>
                <a:cubicBezTo>
                  <a:pt x="1823194" y="5398429"/>
                  <a:pt x="1840715" y="5404530"/>
                  <a:pt x="1855107" y="5417670"/>
                </a:cubicBezTo>
                <a:cubicBezTo>
                  <a:pt x="1884517" y="5443951"/>
                  <a:pt x="1886394" y="5485875"/>
                  <a:pt x="1859487" y="5514659"/>
                </a:cubicBezTo>
                <a:cubicBezTo>
                  <a:pt x="1832581" y="5543443"/>
                  <a:pt x="1791282" y="5545322"/>
                  <a:pt x="1762498" y="5519041"/>
                </a:cubicBezTo>
                <a:cubicBezTo>
                  <a:pt x="1733712" y="5492133"/>
                  <a:pt x="1731836" y="5450834"/>
                  <a:pt x="1758116" y="5422050"/>
                </a:cubicBezTo>
                <a:cubicBezTo>
                  <a:pt x="1771570" y="5407658"/>
                  <a:pt x="1788622" y="5399993"/>
                  <a:pt x="1805908" y="5399211"/>
                </a:cubicBezTo>
                <a:close/>
                <a:moveTo>
                  <a:pt x="1589871" y="5377544"/>
                </a:moveTo>
                <a:cubicBezTo>
                  <a:pt x="1604967" y="5378249"/>
                  <a:pt x="1619828" y="5385445"/>
                  <a:pt x="1634220" y="5398898"/>
                </a:cubicBezTo>
                <a:cubicBezTo>
                  <a:pt x="1663630" y="5426431"/>
                  <a:pt x="1662379" y="5466478"/>
                  <a:pt x="1633595" y="5494637"/>
                </a:cubicBezTo>
                <a:cubicBezTo>
                  <a:pt x="1604811" y="5522169"/>
                  <a:pt x="1564137" y="5520291"/>
                  <a:pt x="1537231" y="5490882"/>
                </a:cubicBezTo>
                <a:cubicBezTo>
                  <a:pt x="1510949" y="5462098"/>
                  <a:pt x="1512827" y="5420174"/>
                  <a:pt x="1544114" y="5395143"/>
                </a:cubicBezTo>
                <a:cubicBezTo>
                  <a:pt x="1559444" y="5382629"/>
                  <a:pt x="1574775" y="5376841"/>
                  <a:pt x="1589871" y="5377544"/>
                </a:cubicBezTo>
                <a:close/>
                <a:moveTo>
                  <a:pt x="4038710" y="5370036"/>
                </a:moveTo>
                <a:cubicBezTo>
                  <a:pt x="4054588" y="5369801"/>
                  <a:pt x="4069606" y="5376684"/>
                  <a:pt x="4083998" y="5391390"/>
                </a:cubicBezTo>
                <a:cubicBezTo>
                  <a:pt x="4110904" y="5420174"/>
                  <a:pt x="4110279" y="5453338"/>
                  <a:pt x="4081495" y="5480870"/>
                </a:cubicBezTo>
                <a:cubicBezTo>
                  <a:pt x="4052086" y="5508402"/>
                  <a:pt x="4019547" y="5507151"/>
                  <a:pt x="3991388" y="5478993"/>
                </a:cubicBezTo>
                <a:cubicBezTo>
                  <a:pt x="3961979" y="5448958"/>
                  <a:pt x="3970113" y="5418295"/>
                  <a:pt x="3988260" y="5391390"/>
                </a:cubicBezTo>
                <a:cubicBezTo>
                  <a:pt x="4006093" y="5377623"/>
                  <a:pt x="4022832" y="5370270"/>
                  <a:pt x="4038710" y="5370036"/>
                </a:cubicBezTo>
                <a:close/>
                <a:moveTo>
                  <a:pt x="1367107" y="5356191"/>
                </a:moveTo>
                <a:cubicBezTo>
                  <a:pt x="1382203" y="5356660"/>
                  <a:pt x="1397064" y="5363857"/>
                  <a:pt x="1411457" y="5377623"/>
                </a:cubicBezTo>
                <a:cubicBezTo>
                  <a:pt x="1440241" y="5405155"/>
                  <a:pt x="1438989" y="5446454"/>
                  <a:pt x="1408953" y="5472735"/>
                </a:cubicBezTo>
                <a:cubicBezTo>
                  <a:pt x="1378291" y="5499017"/>
                  <a:pt x="1348257" y="5496514"/>
                  <a:pt x="1322601" y="5475238"/>
                </a:cubicBezTo>
                <a:cubicBezTo>
                  <a:pt x="1290062" y="5442701"/>
                  <a:pt x="1290689" y="5400775"/>
                  <a:pt x="1321350" y="5375120"/>
                </a:cubicBezTo>
                <a:cubicBezTo>
                  <a:pt x="1336681" y="5361980"/>
                  <a:pt x="1352011" y="5355722"/>
                  <a:pt x="1367107" y="5356191"/>
                </a:cubicBezTo>
                <a:close/>
                <a:moveTo>
                  <a:pt x="3815164" y="5345944"/>
                </a:moveTo>
                <a:cubicBezTo>
                  <a:pt x="3830416" y="5345866"/>
                  <a:pt x="3845590" y="5352593"/>
                  <a:pt x="3859982" y="5366359"/>
                </a:cubicBezTo>
                <a:cubicBezTo>
                  <a:pt x="3888766" y="5393892"/>
                  <a:pt x="3887516" y="5425804"/>
                  <a:pt x="3863737" y="5456466"/>
                </a:cubicBezTo>
                <a:cubicBezTo>
                  <a:pt x="3834953" y="5483999"/>
                  <a:pt x="3804292" y="5487753"/>
                  <a:pt x="3772380" y="5462098"/>
                </a:cubicBezTo>
                <a:cubicBezTo>
                  <a:pt x="3741718" y="5437069"/>
                  <a:pt x="3740466" y="5393266"/>
                  <a:pt x="3769875" y="5366359"/>
                </a:cubicBezTo>
                <a:cubicBezTo>
                  <a:pt x="3784581" y="5352906"/>
                  <a:pt x="3799911" y="5346023"/>
                  <a:pt x="3815164" y="5345944"/>
                </a:cubicBezTo>
                <a:close/>
                <a:moveTo>
                  <a:pt x="1146533" y="5335855"/>
                </a:moveTo>
                <a:cubicBezTo>
                  <a:pt x="1161629" y="5336481"/>
                  <a:pt x="1176490" y="5343833"/>
                  <a:pt x="1190570" y="5357599"/>
                </a:cubicBezTo>
                <a:cubicBezTo>
                  <a:pt x="1216224" y="5382628"/>
                  <a:pt x="1214974" y="5421424"/>
                  <a:pt x="1185564" y="5451461"/>
                </a:cubicBezTo>
                <a:cubicBezTo>
                  <a:pt x="1160534" y="5472735"/>
                  <a:pt x="1129872" y="5475238"/>
                  <a:pt x="1100463" y="5449583"/>
                </a:cubicBezTo>
                <a:cubicBezTo>
                  <a:pt x="1071053" y="5423302"/>
                  <a:pt x="1071053" y="5380126"/>
                  <a:pt x="1101088" y="5354470"/>
                </a:cubicBezTo>
                <a:cubicBezTo>
                  <a:pt x="1116106" y="5341330"/>
                  <a:pt x="1131437" y="5335229"/>
                  <a:pt x="1146533" y="5335855"/>
                </a:cubicBezTo>
                <a:close/>
                <a:moveTo>
                  <a:pt x="3592634" y="5321931"/>
                </a:moveTo>
                <a:cubicBezTo>
                  <a:pt x="3607653" y="5321619"/>
                  <a:pt x="3622827" y="5327876"/>
                  <a:pt x="3637844" y="5340704"/>
                </a:cubicBezTo>
                <a:cubicBezTo>
                  <a:pt x="3667881" y="5366984"/>
                  <a:pt x="3669131" y="5407658"/>
                  <a:pt x="3642851" y="5435817"/>
                </a:cubicBezTo>
                <a:cubicBezTo>
                  <a:pt x="3615318" y="5465226"/>
                  <a:pt x="3575271" y="5465853"/>
                  <a:pt x="3547112" y="5437694"/>
                </a:cubicBezTo>
                <a:cubicBezTo>
                  <a:pt x="3518953" y="5409535"/>
                  <a:pt x="3518953" y="5369488"/>
                  <a:pt x="3548363" y="5342582"/>
                </a:cubicBezTo>
                <a:cubicBezTo>
                  <a:pt x="3562755" y="5329128"/>
                  <a:pt x="3577616" y="5322244"/>
                  <a:pt x="3592634" y="5321931"/>
                </a:cubicBezTo>
                <a:close/>
                <a:moveTo>
                  <a:pt x="919780" y="5314657"/>
                </a:moveTo>
                <a:cubicBezTo>
                  <a:pt x="934954" y="5314579"/>
                  <a:pt x="950598" y="5320993"/>
                  <a:pt x="965928" y="5332570"/>
                </a:cubicBezTo>
                <a:cubicBezTo>
                  <a:pt x="990958" y="5362604"/>
                  <a:pt x="994713" y="5393892"/>
                  <a:pt x="967180" y="5422677"/>
                </a:cubicBezTo>
                <a:cubicBezTo>
                  <a:pt x="940273" y="5451461"/>
                  <a:pt x="907109" y="5452086"/>
                  <a:pt x="878950" y="5424554"/>
                </a:cubicBezTo>
                <a:cubicBezTo>
                  <a:pt x="850166" y="5397647"/>
                  <a:pt x="849541" y="5364483"/>
                  <a:pt x="876448" y="5335698"/>
                </a:cubicBezTo>
                <a:cubicBezTo>
                  <a:pt x="889901" y="5321306"/>
                  <a:pt x="904606" y="5314735"/>
                  <a:pt x="919780" y="5314657"/>
                </a:cubicBezTo>
                <a:close/>
                <a:moveTo>
                  <a:pt x="701240" y="5303472"/>
                </a:moveTo>
                <a:cubicBezTo>
                  <a:pt x="716571" y="5303785"/>
                  <a:pt x="731901" y="5307227"/>
                  <a:pt x="741912" y="5313798"/>
                </a:cubicBezTo>
                <a:cubicBezTo>
                  <a:pt x="773826" y="5335072"/>
                  <a:pt x="768194" y="5371366"/>
                  <a:pt x="745042" y="5402027"/>
                </a:cubicBezTo>
                <a:cubicBezTo>
                  <a:pt x="713755" y="5425179"/>
                  <a:pt x="681842" y="5428934"/>
                  <a:pt x="654935" y="5399523"/>
                </a:cubicBezTo>
                <a:cubicBezTo>
                  <a:pt x="628653" y="5370739"/>
                  <a:pt x="628028" y="5332570"/>
                  <a:pt x="660567" y="5311920"/>
                </a:cubicBezTo>
                <a:cubicBezTo>
                  <a:pt x="670579" y="5305976"/>
                  <a:pt x="685910" y="5303160"/>
                  <a:pt x="701240" y="5303472"/>
                </a:cubicBezTo>
                <a:close/>
                <a:moveTo>
                  <a:pt x="3370731" y="5299170"/>
                </a:moveTo>
                <a:cubicBezTo>
                  <a:pt x="3388017" y="5298936"/>
                  <a:pt x="3405382" y="5305663"/>
                  <a:pt x="3419461" y="5319430"/>
                </a:cubicBezTo>
                <a:cubicBezTo>
                  <a:pt x="3447619" y="5346962"/>
                  <a:pt x="3448245" y="5388260"/>
                  <a:pt x="3420712" y="5416419"/>
                </a:cubicBezTo>
                <a:cubicBezTo>
                  <a:pt x="3393180" y="5444577"/>
                  <a:pt x="3351881" y="5445203"/>
                  <a:pt x="3323722" y="5417670"/>
                </a:cubicBezTo>
                <a:cubicBezTo>
                  <a:pt x="3295563" y="5390138"/>
                  <a:pt x="3294938" y="5348839"/>
                  <a:pt x="3322470" y="5320680"/>
                </a:cubicBezTo>
                <a:cubicBezTo>
                  <a:pt x="3336237" y="5306601"/>
                  <a:pt x="3353445" y="5299405"/>
                  <a:pt x="3370731" y="5299170"/>
                </a:cubicBezTo>
                <a:close/>
                <a:moveTo>
                  <a:pt x="3154068" y="5296276"/>
                </a:moveTo>
                <a:cubicBezTo>
                  <a:pt x="3170572" y="5297058"/>
                  <a:pt x="3186685" y="5304724"/>
                  <a:pt x="3201703" y="5319430"/>
                </a:cubicBezTo>
                <a:cubicBezTo>
                  <a:pt x="3230487" y="5347587"/>
                  <a:pt x="3227358" y="5396395"/>
                  <a:pt x="3196697" y="5422677"/>
                </a:cubicBezTo>
                <a:cubicBezTo>
                  <a:pt x="3167912" y="5447081"/>
                  <a:pt x="3124736" y="5445203"/>
                  <a:pt x="3098455" y="5417670"/>
                </a:cubicBezTo>
                <a:cubicBezTo>
                  <a:pt x="3070923" y="5388260"/>
                  <a:pt x="3072800" y="5339452"/>
                  <a:pt x="3104087" y="5314423"/>
                </a:cubicBezTo>
                <a:cubicBezTo>
                  <a:pt x="3120669" y="5301595"/>
                  <a:pt x="3137564" y="5295494"/>
                  <a:pt x="3154068" y="5296276"/>
                </a:cubicBezTo>
                <a:close/>
                <a:moveTo>
                  <a:pt x="552939" y="5287516"/>
                </a:moveTo>
                <a:cubicBezTo>
                  <a:pt x="542928" y="5335072"/>
                  <a:pt x="544179" y="5366359"/>
                  <a:pt x="530412" y="5388886"/>
                </a:cubicBezTo>
                <a:cubicBezTo>
                  <a:pt x="513517" y="5416419"/>
                  <a:pt x="460956" y="5412038"/>
                  <a:pt x="442182" y="5384506"/>
                </a:cubicBezTo>
                <a:cubicBezTo>
                  <a:pt x="422160" y="5355722"/>
                  <a:pt x="420908" y="5320680"/>
                  <a:pt x="450317" y="5301908"/>
                </a:cubicBezTo>
                <a:cubicBezTo>
                  <a:pt x="471593" y="5288767"/>
                  <a:pt x="504757" y="5293147"/>
                  <a:pt x="552939" y="5287516"/>
                </a:cubicBezTo>
                <a:close/>
                <a:moveTo>
                  <a:pt x="2921605" y="5274063"/>
                </a:moveTo>
                <a:cubicBezTo>
                  <a:pt x="2941081" y="5272342"/>
                  <a:pt x="2961418" y="5277817"/>
                  <a:pt x="2976436" y="5290646"/>
                </a:cubicBezTo>
                <a:cubicBezTo>
                  <a:pt x="3005220" y="5315048"/>
                  <a:pt x="3008349" y="5366359"/>
                  <a:pt x="2982693" y="5395143"/>
                </a:cubicBezTo>
                <a:cubicBezTo>
                  <a:pt x="2956412" y="5424554"/>
                  <a:pt x="2905101" y="5427057"/>
                  <a:pt x="2878194" y="5398898"/>
                </a:cubicBezTo>
                <a:cubicBezTo>
                  <a:pt x="2849410" y="5368863"/>
                  <a:pt x="2847533" y="5334447"/>
                  <a:pt x="2871937" y="5300656"/>
                </a:cubicBezTo>
                <a:cubicBezTo>
                  <a:pt x="2883513" y="5284700"/>
                  <a:pt x="2902129" y="5275783"/>
                  <a:pt x="2921605" y="5274063"/>
                </a:cubicBezTo>
                <a:close/>
                <a:moveTo>
                  <a:pt x="250237" y="5273985"/>
                </a:moveTo>
                <a:cubicBezTo>
                  <a:pt x="265254" y="5272499"/>
                  <a:pt x="281055" y="5278130"/>
                  <a:pt x="292631" y="5290646"/>
                </a:cubicBezTo>
                <a:cubicBezTo>
                  <a:pt x="309526" y="5308791"/>
                  <a:pt x="308899" y="5343207"/>
                  <a:pt x="315783" y="5370114"/>
                </a:cubicBezTo>
                <a:cubicBezTo>
                  <a:pt x="310151" y="5376996"/>
                  <a:pt x="304519" y="5383254"/>
                  <a:pt x="298889" y="5389511"/>
                </a:cubicBezTo>
                <a:cubicBezTo>
                  <a:pt x="271355" y="5385758"/>
                  <a:pt x="235688" y="5390763"/>
                  <a:pt x="218794" y="5375120"/>
                </a:cubicBezTo>
                <a:cubicBezTo>
                  <a:pt x="204402" y="5362604"/>
                  <a:pt x="201898" y="5320055"/>
                  <a:pt x="212536" y="5300031"/>
                </a:cubicBezTo>
                <a:cubicBezTo>
                  <a:pt x="220984" y="5284075"/>
                  <a:pt x="235219" y="5275471"/>
                  <a:pt x="250237" y="5273985"/>
                </a:cubicBezTo>
                <a:close/>
                <a:moveTo>
                  <a:pt x="96148" y="5258732"/>
                </a:moveTo>
                <a:cubicBezTo>
                  <a:pt x="84884" y="5304411"/>
                  <a:pt x="86136" y="5340078"/>
                  <a:pt x="69241" y="5354470"/>
                </a:cubicBezTo>
                <a:cubicBezTo>
                  <a:pt x="58447" y="5363856"/>
                  <a:pt x="31814" y="5364443"/>
                  <a:pt x="12045" y="5358606"/>
                </a:cubicBezTo>
                <a:lnTo>
                  <a:pt x="0" y="5352895"/>
                </a:lnTo>
                <a:lnTo>
                  <a:pt x="0" y="5271194"/>
                </a:lnTo>
                <a:lnTo>
                  <a:pt x="37407" y="5261938"/>
                </a:lnTo>
                <a:cubicBezTo>
                  <a:pt x="53285" y="5261078"/>
                  <a:pt x="72683" y="5261235"/>
                  <a:pt x="96148" y="5258732"/>
                </a:cubicBezTo>
                <a:close/>
                <a:moveTo>
                  <a:pt x="5181549" y="5253725"/>
                </a:moveTo>
                <a:cubicBezTo>
                  <a:pt x="5168409" y="5274376"/>
                  <a:pt x="5165905" y="5285013"/>
                  <a:pt x="5159022" y="5288141"/>
                </a:cubicBezTo>
                <a:cubicBezTo>
                  <a:pt x="5144630" y="5295651"/>
                  <a:pt x="5127735" y="5299406"/>
                  <a:pt x="5111466" y="5304411"/>
                </a:cubicBezTo>
                <a:cubicBezTo>
                  <a:pt x="5114594" y="5293147"/>
                  <a:pt x="5113968" y="5277504"/>
                  <a:pt x="5120853" y="5273124"/>
                </a:cubicBezTo>
                <a:cubicBezTo>
                  <a:pt x="5133993" y="5264363"/>
                  <a:pt x="5150887" y="5262487"/>
                  <a:pt x="5181549" y="5253725"/>
                </a:cubicBezTo>
                <a:close/>
                <a:moveTo>
                  <a:pt x="2709323" y="5251380"/>
                </a:moveTo>
                <a:cubicBezTo>
                  <a:pt x="2728799" y="5252006"/>
                  <a:pt x="2748040" y="5259358"/>
                  <a:pt x="2761181" y="5273124"/>
                </a:cubicBezTo>
                <a:cubicBezTo>
                  <a:pt x="2787462" y="5301283"/>
                  <a:pt x="2785585" y="5351967"/>
                  <a:pt x="2758053" y="5378248"/>
                </a:cubicBezTo>
                <a:cubicBezTo>
                  <a:pt x="2729894" y="5404530"/>
                  <a:pt x="2679209" y="5402652"/>
                  <a:pt x="2652927" y="5375120"/>
                </a:cubicBezTo>
                <a:cubicBezTo>
                  <a:pt x="2626647" y="5346962"/>
                  <a:pt x="2627898" y="5296276"/>
                  <a:pt x="2656057" y="5269995"/>
                </a:cubicBezTo>
                <a:cubicBezTo>
                  <a:pt x="2670136" y="5256855"/>
                  <a:pt x="2689847" y="5250754"/>
                  <a:pt x="2709323" y="5251380"/>
                </a:cubicBezTo>
                <a:close/>
                <a:moveTo>
                  <a:pt x="4922335" y="5233390"/>
                </a:moveTo>
                <a:cubicBezTo>
                  <a:pt x="4934850" y="5231669"/>
                  <a:pt x="4949085" y="5236519"/>
                  <a:pt x="4962539" y="5249972"/>
                </a:cubicBezTo>
                <a:cubicBezTo>
                  <a:pt x="4986317" y="5273749"/>
                  <a:pt x="5006967" y="5296276"/>
                  <a:pt x="4963165" y="5342582"/>
                </a:cubicBezTo>
                <a:cubicBezTo>
                  <a:pt x="4948773" y="5340704"/>
                  <a:pt x="4913732" y="5345084"/>
                  <a:pt x="4897463" y="5330067"/>
                </a:cubicBezTo>
                <a:cubicBezTo>
                  <a:pt x="4883696" y="5316926"/>
                  <a:pt x="4882444" y="5276252"/>
                  <a:pt x="4892456" y="5256229"/>
                </a:cubicBezTo>
                <a:cubicBezTo>
                  <a:pt x="4899026" y="5243401"/>
                  <a:pt x="4909820" y="5235110"/>
                  <a:pt x="4922335" y="5233390"/>
                </a:cubicBezTo>
                <a:close/>
                <a:moveTo>
                  <a:pt x="2487262" y="5229088"/>
                </a:moveTo>
                <a:cubicBezTo>
                  <a:pt x="2506973" y="5229635"/>
                  <a:pt x="2526527" y="5236831"/>
                  <a:pt x="2539668" y="5250597"/>
                </a:cubicBezTo>
                <a:cubicBezTo>
                  <a:pt x="2565324" y="5278129"/>
                  <a:pt x="2564072" y="5330067"/>
                  <a:pt x="2536540" y="5356347"/>
                </a:cubicBezTo>
                <a:cubicBezTo>
                  <a:pt x="2508381" y="5382628"/>
                  <a:pt x="2456445" y="5381378"/>
                  <a:pt x="2430789" y="5353219"/>
                </a:cubicBezTo>
                <a:cubicBezTo>
                  <a:pt x="2404508" y="5325686"/>
                  <a:pt x="2406385" y="5273749"/>
                  <a:pt x="2433919" y="5247468"/>
                </a:cubicBezTo>
                <a:cubicBezTo>
                  <a:pt x="2447685" y="5234641"/>
                  <a:pt x="2467552" y="5228540"/>
                  <a:pt x="2487262" y="5229088"/>
                </a:cubicBezTo>
                <a:close/>
                <a:moveTo>
                  <a:pt x="4712556" y="5207186"/>
                </a:moveTo>
                <a:cubicBezTo>
                  <a:pt x="4727417" y="5206639"/>
                  <a:pt x="4741965" y="5212740"/>
                  <a:pt x="4752915" y="5226193"/>
                </a:cubicBezTo>
                <a:cubicBezTo>
                  <a:pt x="4768560" y="5245592"/>
                  <a:pt x="4766682" y="5279381"/>
                  <a:pt x="4776694" y="5328190"/>
                </a:cubicBezTo>
                <a:cubicBezTo>
                  <a:pt x="4727261" y="5321306"/>
                  <a:pt x="4694095" y="5325060"/>
                  <a:pt x="4673447" y="5310668"/>
                </a:cubicBezTo>
                <a:cubicBezTo>
                  <a:pt x="4644663" y="5290646"/>
                  <a:pt x="4645914" y="5254352"/>
                  <a:pt x="4670318" y="5228071"/>
                </a:cubicBezTo>
                <a:cubicBezTo>
                  <a:pt x="4682520" y="5214930"/>
                  <a:pt x="4697694" y="5207734"/>
                  <a:pt x="4712556" y="5207186"/>
                </a:cubicBezTo>
                <a:close/>
                <a:moveTo>
                  <a:pt x="2261135" y="5206639"/>
                </a:moveTo>
                <a:cubicBezTo>
                  <a:pt x="2280612" y="5206170"/>
                  <a:pt x="2300323" y="5212427"/>
                  <a:pt x="2314402" y="5225568"/>
                </a:cubicBezTo>
                <a:cubicBezTo>
                  <a:pt x="2341934" y="5251849"/>
                  <a:pt x="2343811" y="5303159"/>
                  <a:pt x="2316905" y="5330692"/>
                </a:cubicBezTo>
                <a:cubicBezTo>
                  <a:pt x="2290624" y="5358224"/>
                  <a:pt x="2239938" y="5359476"/>
                  <a:pt x="2211779" y="5333195"/>
                </a:cubicBezTo>
                <a:cubicBezTo>
                  <a:pt x="2184247" y="5306913"/>
                  <a:pt x="2182995" y="5256229"/>
                  <a:pt x="2209277" y="5228071"/>
                </a:cubicBezTo>
                <a:cubicBezTo>
                  <a:pt x="2222417" y="5214305"/>
                  <a:pt x="2241659" y="5207109"/>
                  <a:pt x="2261135" y="5206639"/>
                </a:cubicBezTo>
                <a:close/>
                <a:moveTo>
                  <a:pt x="4504497" y="5196236"/>
                </a:moveTo>
                <a:cubicBezTo>
                  <a:pt x="4521705" y="5196002"/>
                  <a:pt x="4537974" y="5202416"/>
                  <a:pt x="4545795" y="5216808"/>
                </a:cubicBezTo>
                <a:cubicBezTo>
                  <a:pt x="4558936" y="5239335"/>
                  <a:pt x="4557059" y="5270621"/>
                  <a:pt x="4565194" y="5316926"/>
                </a:cubicBezTo>
                <a:cubicBezTo>
                  <a:pt x="4518263" y="5311920"/>
                  <a:pt x="4487601" y="5315048"/>
                  <a:pt x="4463824" y="5303786"/>
                </a:cubicBezTo>
                <a:cubicBezTo>
                  <a:pt x="4435039" y="5290019"/>
                  <a:pt x="4435039" y="5239960"/>
                  <a:pt x="4457565" y="5215556"/>
                </a:cubicBezTo>
                <a:cubicBezTo>
                  <a:pt x="4469142" y="5203354"/>
                  <a:pt x="4487289" y="5196471"/>
                  <a:pt x="4504497" y="5196236"/>
                </a:cubicBezTo>
                <a:close/>
                <a:moveTo>
                  <a:pt x="2044394" y="5184347"/>
                </a:moveTo>
                <a:cubicBezTo>
                  <a:pt x="2061133" y="5184895"/>
                  <a:pt x="2077559" y="5192091"/>
                  <a:pt x="2092889" y="5206169"/>
                </a:cubicBezTo>
                <a:cubicBezTo>
                  <a:pt x="2122299" y="5232451"/>
                  <a:pt x="2120422" y="5283761"/>
                  <a:pt x="2091637" y="5310668"/>
                </a:cubicBezTo>
                <a:cubicBezTo>
                  <a:pt x="2063479" y="5337575"/>
                  <a:pt x="2012795" y="5335698"/>
                  <a:pt x="1987138" y="5306913"/>
                </a:cubicBezTo>
                <a:cubicBezTo>
                  <a:pt x="1961482" y="5278129"/>
                  <a:pt x="1963986" y="5225568"/>
                  <a:pt x="1994021" y="5202415"/>
                </a:cubicBezTo>
                <a:cubicBezTo>
                  <a:pt x="2010604" y="5189900"/>
                  <a:pt x="2027656" y="5183799"/>
                  <a:pt x="2044394" y="5184347"/>
                </a:cubicBezTo>
                <a:close/>
                <a:moveTo>
                  <a:pt x="4278682" y="5181766"/>
                </a:moveTo>
                <a:cubicBezTo>
                  <a:pt x="4294090" y="5181296"/>
                  <a:pt x="4309577" y="5183956"/>
                  <a:pt x="4319902" y="5189900"/>
                </a:cubicBezTo>
                <a:cubicBezTo>
                  <a:pt x="4353066" y="5209299"/>
                  <a:pt x="4349313" y="5246217"/>
                  <a:pt x="4327412" y="5278129"/>
                </a:cubicBezTo>
                <a:cubicBezTo>
                  <a:pt x="4298002" y="5303786"/>
                  <a:pt x="4265463" y="5307540"/>
                  <a:pt x="4237305" y="5280007"/>
                </a:cubicBezTo>
                <a:cubicBezTo>
                  <a:pt x="4209146" y="5252475"/>
                  <a:pt x="4207269" y="5214304"/>
                  <a:pt x="4237931" y="5192404"/>
                </a:cubicBezTo>
                <a:cubicBezTo>
                  <a:pt x="4247943" y="5185833"/>
                  <a:pt x="4263273" y="5182235"/>
                  <a:pt x="4278682" y="5181766"/>
                </a:cubicBezTo>
                <a:close/>
                <a:moveTo>
                  <a:pt x="1831641" y="5175508"/>
                </a:moveTo>
                <a:cubicBezTo>
                  <a:pt x="1850570" y="5175821"/>
                  <a:pt x="1869499" y="5183643"/>
                  <a:pt x="1883265" y="5198661"/>
                </a:cubicBezTo>
                <a:cubicBezTo>
                  <a:pt x="1908921" y="5226193"/>
                  <a:pt x="1908296" y="5269369"/>
                  <a:pt x="1882014" y="5296276"/>
                </a:cubicBezTo>
                <a:cubicBezTo>
                  <a:pt x="1853230" y="5325686"/>
                  <a:pt x="1805047" y="5325686"/>
                  <a:pt x="1778766" y="5295026"/>
                </a:cubicBezTo>
                <a:cubicBezTo>
                  <a:pt x="1751859" y="5263112"/>
                  <a:pt x="1751859" y="5228696"/>
                  <a:pt x="1780018" y="5197409"/>
                </a:cubicBezTo>
                <a:cubicBezTo>
                  <a:pt x="1793784" y="5182391"/>
                  <a:pt x="1812713" y="5175195"/>
                  <a:pt x="1831641" y="5175508"/>
                </a:cubicBezTo>
                <a:close/>
                <a:moveTo>
                  <a:pt x="1612163" y="5155329"/>
                </a:moveTo>
                <a:cubicBezTo>
                  <a:pt x="1629371" y="5156111"/>
                  <a:pt x="1646422" y="5163933"/>
                  <a:pt x="1659876" y="5178637"/>
                </a:cubicBezTo>
                <a:cubicBezTo>
                  <a:pt x="1686156" y="5207421"/>
                  <a:pt x="1684280" y="5248095"/>
                  <a:pt x="1655495" y="5275001"/>
                </a:cubicBezTo>
                <a:cubicBezTo>
                  <a:pt x="1626711" y="5301283"/>
                  <a:pt x="1586039" y="5299406"/>
                  <a:pt x="1559132" y="5270621"/>
                </a:cubicBezTo>
                <a:cubicBezTo>
                  <a:pt x="1532851" y="5241836"/>
                  <a:pt x="1534728" y="5201164"/>
                  <a:pt x="1563512" y="5174257"/>
                </a:cubicBezTo>
                <a:cubicBezTo>
                  <a:pt x="1577591" y="5160804"/>
                  <a:pt x="1594955" y="5154546"/>
                  <a:pt x="1612163" y="5155329"/>
                </a:cubicBezTo>
                <a:close/>
                <a:moveTo>
                  <a:pt x="4056465" y="5147350"/>
                </a:moveTo>
                <a:cubicBezTo>
                  <a:pt x="4071796" y="5146724"/>
                  <a:pt x="4087439" y="5152982"/>
                  <a:pt x="4102144" y="5166122"/>
                </a:cubicBezTo>
                <a:cubicBezTo>
                  <a:pt x="4133431" y="5194281"/>
                  <a:pt x="4125923" y="5225568"/>
                  <a:pt x="4112156" y="5251849"/>
                </a:cubicBezTo>
                <a:cubicBezTo>
                  <a:pt x="4076490" y="5282509"/>
                  <a:pt x="4045203" y="5286889"/>
                  <a:pt x="4015792" y="5259357"/>
                </a:cubicBezTo>
                <a:cubicBezTo>
                  <a:pt x="3987008" y="5232451"/>
                  <a:pt x="3985756" y="5199287"/>
                  <a:pt x="4012664" y="5169877"/>
                </a:cubicBezTo>
                <a:cubicBezTo>
                  <a:pt x="4026117" y="5155485"/>
                  <a:pt x="4041135" y="5147976"/>
                  <a:pt x="4056465" y="5147350"/>
                </a:cubicBezTo>
                <a:close/>
                <a:moveTo>
                  <a:pt x="1388773" y="5134835"/>
                </a:moveTo>
                <a:cubicBezTo>
                  <a:pt x="1405668" y="5135148"/>
                  <a:pt x="1422406" y="5142657"/>
                  <a:pt x="1435860" y="5157361"/>
                </a:cubicBezTo>
                <a:cubicBezTo>
                  <a:pt x="1462141" y="5186145"/>
                  <a:pt x="1462141" y="5217433"/>
                  <a:pt x="1436486" y="5246843"/>
                </a:cubicBezTo>
                <a:cubicBezTo>
                  <a:pt x="1410830" y="5276879"/>
                  <a:pt x="1370158" y="5278129"/>
                  <a:pt x="1341373" y="5250597"/>
                </a:cubicBezTo>
                <a:cubicBezTo>
                  <a:pt x="1312589" y="5222439"/>
                  <a:pt x="1312589" y="5183017"/>
                  <a:pt x="1340748" y="5155485"/>
                </a:cubicBezTo>
                <a:cubicBezTo>
                  <a:pt x="1354827" y="5141406"/>
                  <a:pt x="1371878" y="5134522"/>
                  <a:pt x="1388773" y="5134835"/>
                </a:cubicBezTo>
                <a:close/>
                <a:moveTo>
                  <a:pt x="3838864" y="5124823"/>
                </a:moveTo>
                <a:cubicBezTo>
                  <a:pt x="3854664" y="5125292"/>
                  <a:pt x="3870307" y="5132019"/>
                  <a:pt x="3883134" y="5144846"/>
                </a:cubicBezTo>
                <a:cubicBezTo>
                  <a:pt x="3911293" y="5173005"/>
                  <a:pt x="3910668" y="5214304"/>
                  <a:pt x="3880632" y="5239960"/>
                </a:cubicBezTo>
                <a:cubicBezTo>
                  <a:pt x="3850597" y="5265615"/>
                  <a:pt x="3819936" y="5264363"/>
                  <a:pt x="3791152" y="5237456"/>
                </a:cubicBezTo>
                <a:cubicBezTo>
                  <a:pt x="3762993" y="5209924"/>
                  <a:pt x="3764245" y="5168625"/>
                  <a:pt x="3793654" y="5142344"/>
                </a:cubicBezTo>
                <a:cubicBezTo>
                  <a:pt x="3807107" y="5130142"/>
                  <a:pt x="3823064" y="5124354"/>
                  <a:pt x="3838864" y="5124823"/>
                </a:cubicBezTo>
                <a:close/>
                <a:moveTo>
                  <a:pt x="1167261" y="5113403"/>
                </a:moveTo>
                <a:cubicBezTo>
                  <a:pt x="1182435" y="5113872"/>
                  <a:pt x="1197452" y="5121068"/>
                  <a:pt x="1211844" y="5134834"/>
                </a:cubicBezTo>
                <a:cubicBezTo>
                  <a:pt x="1238126" y="5159865"/>
                  <a:pt x="1237500" y="5198661"/>
                  <a:pt x="1208091" y="5229323"/>
                </a:cubicBezTo>
                <a:cubicBezTo>
                  <a:pt x="1183061" y="5251223"/>
                  <a:pt x="1152399" y="5254352"/>
                  <a:pt x="1121737" y="5228071"/>
                </a:cubicBezTo>
                <a:cubicBezTo>
                  <a:pt x="1091703" y="5201789"/>
                  <a:pt x="1091703" y="5158613"/>
                  <a:pt x="1121737" y="5132332"/>
                </a:cubicBezTo>
                <a:cubicBezTo>
                  <a:pt x="1136756" y="5119191"/>
                  <a:pt x="1152086" y="5112934"/>
                  <a:pt x="1167261" y="5113403"/>
                </a:cubicBezTo>
                <a:close/>
                <a:moveTo>
                  <a:pt x="3606323" y="5111761"/>
                </a:moveTo>
                <a:cubicBezTo>
                  <a:pt x="3623296" y="5112152"/>
                  <a:pt x="3640035" y="5119817"/>
                  <a:pt x="3653489" y="5134834"/>
                </a:cubicBezTo>
                <a:cubicBezTo>
                  <a:pt x="3680395" y="5163618"/>
                  <a:pt x="3678518" y="5204919"/>
                  <a:pt x="3647856" y="5230573"/>
                </a:cubicBezTo>
                <a:cubicBezTo>
                  <a:pt x="3617820" y="5256229"/>
                  <a:pt x="3586534" y="5254977"/>
                  <a:pt x="3557750" y="5228071"/>
                </a:cubicBezTo>
                <a:cubicBezTo>
                  <a:pt x="3528340" y="5201164"/>
                  <a:pt x="3528965" y="5160490"/>
                  <a:pt x="3557750" y="5132332"/>
                </a:cubicBezTo>
                <a:cubicBezTo>
                  <a:pt x="3572142" y="5118253"/>
                  <a:pt x="3589350" y="5111370"/>
                  <a:pt x="3606323" y="5111761"/>
                </a:cubicBezTo>
                <a:close/>
                <a:moveTo>
                  <a:pt x="947157" y="5092128"/>
                </a:moveTo>
                <a:cubicBezTo>
                  <a:pt x="962487" y="5092911"/>
                  <a:pt x="977505" y="5100732"/>
                  <a:pt x="990958" y="5115437"/>
                </a:cubicBezTo>
                <a:cubicBezTo>
                  <a:pt x="1018490" y="5145473"/>
                  <a:pt x="1011608" y="5176760"/>
                  <a:pt x="990333" y="5203667"/>
                </a:cubicBezTo>
                <a:cubicBezTo>
                  <a:pt x="955290" y="5228696"/>
                  <a:pt x="924004" y="5229948"/>
                  <a:pt x="897097" y="5200539"/>
                </a:cubicBezTo>
                <a:cubicBezTo>
                  <a:pt x="870190" y="5170502"/>
                  <a:pt x="872068" y="5137338"/>
                  <a:pt x="901477" y="5111057"/>
                </a:cubicBezTo>
                <a:cubicBezTo>
                  <a:pt x="916182" y="5097603"/>
                  <a:pt x="931826" y="5091346"/>
                  <a:pt x="947157" y="5092128"/>
                </a:cubicBezTo>
                <a:close/>
                <a:moveTo>
                  <a:pt x="3381994" y="5088296"/>
                </a:moveTo>
                <a:cubicBezTo>
                  <a:pt x="3399280" y="5088061"/>
                  <a:pt x="3416644" y="5094787"/>
                  <a:pt x="3430724" y="5108554"/>
                </a:cubicBezTo>
                <a:cubicBezTo>
                  <a:pt x="3458883" y="5136086"/>
                  <a:pt x="3459508" y="5177385"/>
                  <a:pt x="3431976" y="5205544"/>
                </a:cubicBezTo>
                <a:cubicBezTo>
                  <a:pt x="3404444" y="5233703"/>
                  <a:pt x="3363144" y="5234328"/>
                  <a:pt x="3334986" y="5206796"/>
                </a:cubicBezTo>
                <a:cubicBezTo>
                  <a:pt x="3306828" y="5179262"/>
                  <a:pt x="3306202" y="5137964"/>
                  <a:pt x="3333734" y="5109805"/>
                </a:cubicBezTo>
                <a:cubicBezTo>
                  <a:pt x="3347500" y="5095726"/>
                  <a:pt x="3364708" y="5088530"/>
                  <a:pt x="3381994" y="5088296"/>
                </a:cubicBezTo>
                <a:close/>
                <a:moveTo>
                  <a:pt x="720716" y="5082273"/>
                </a:moveTo>
                <a:cubicBezTo>
                  <a:pt x="736125" y="5081804"/>
                  <a:pt x="751612" y="5084463"/>
                  <a:pt x="761937" y="5090408"/>
                </a:cubicBezTo>
                <a:cubicBezTo>
                  <a:pt x="795101" y="5109805"/>
                  <a:pt x="791346" y="5146724"/>
                  <a:pt x="769446" y="5178637"/>
                </a:cubicBezTo>
                <a:cubicBezTo>
                  <a:pt x="740035" y="5204292"/>
                  <a:pt x="707498" y="5208047"/>
                  <a:pt x="679339" y="5180515"/>
                </a:cubicBezTo>
                <a:cubicBezTo>
                  <a:pt x="650555" y="5152356"/>
                  <a:pt x="648678" y="5114186"/>
                  <a:pt x="679964" y="5092910"/>
                </a:cubicBezTo>
                <a:cubicBezTo>
                  <a:pt x="689976" y="5086340"/>
                  <a:pt x="705307" y="5082742"/>
                  <a:pt x="720716" y="5082273"/>
                </a:cubicBezTo>
                <a:close/>
                <a:moveTo>
                  <a:pt x="502645" y="5074451"/>
                </a:moveTo>
                <a:cubicBezTo>
                  <a:pt x="519774" y="5074294"/>
                  <a:pt x="536044" y="5080708"/>
                  <a:pt x="544179" y="5094788"/>
                </a:cubicBezTo>
                <a:cubicBezTo>
                  <a:pt x="556693" y="5117314"/>
                  <a:pt x="554816" y="5147976"/>
                  <a:pt x="563577" y="5194907"/>
                </a:cubicBezTo>
                <a:cubicBezTo>
                  <a:pt x="516646" y="5189900"/>
                  <a:pt x="485985" y="5193029"/>
                  <a:pt x="462206" y="5181765"/>
                </a:cubicBezTo>
                <a:cubicBezTo>
                  <a:pt x="433422" y="5167998"/>
                  <a:pt x="433422" y="5117940"/>
                  <a:pt x="455949" y="5093536"/>
                </a:cubicBezTo>
                <a:cubicBezTo>
                  <a:pt x="467525" y="5081334"/>
                  <a:pt x="485515" y="5074607"/>
                  <a:pt x="502645" y="5074451"/>
                </a:cubicBezTo>
                <a:close/>
                <a:moveTo>
                  <a:pt x="3166740" y="5063813"/>
                </a:moveTo>
                <a:cubicBezTo>
                  <a:pt x="3185903" y="5065378"/>
                  <a:pt x="3204519" y="5074451"/>
                  <a:pt x="3216721" y="5090408"/>
                </a:cubicBezTo>
                <a:cubicBezTo>
                  <a:pt x="3242375" y="5124824"/>
                  <a:pt x="3237370" y="5157988"/>
                  <a:pt x="3211089" y="5187397"/>
                </a:cubicBezTo>
                <a:cubicBezTo>
                  <a:pt x="3179177" y="5216181"/>
                  <a:pt x="3130368" y="5213052"/>
                  <a:pt x="3105964" y="5180515"/>
                </a:cubicBezTo>
                <a:cubicBezTo>
                  <a:pt x="3080310" y="5146098"/>
                  <a:pt x="3084063" y="5111682"/>
                  <a:pt x="3113474" y="5082273"/>
                </a:cubicBezTo>
                <a:cubicBezTo>
                  <a:pt x="3127866" y="5068194"/>
                  <a:pt x="3147576" y="5062249"/>
                  <a:pt x="3166740" y="5063813"/>
                </a:cubicBezTo>
                <a:close/>
                <a:moveTo>
                  <a:pt x="101780" y="5057869"/>
                </a:moveTo>
                <a:cubicBezTo>
                  <a:pt x="104283" y="5081648"/>
                  <a:pt x="107411" y="5104800"/>
                  <a:pt x="112417" y="5144221"/>
                </a:cubicBezTo>
                <a:cubicBezTo>
                  <a:pt x="73621" y="5140466"/>
                  <a:pt x="43585" y="5145473"/>
                  <a:pt x="23563" y="5134209"/>
                </a:cubicBezTo>
                <a:cubicBezTo>
                  <a:pt x="10421" y="5126701"/>
                  <a:pt x="11046" y="5094788"/>
                  <a:pt x="6041" y="5073513"/>
                </a:cubicBezTo>
                <a:cubicBezTo>
                  <a:pt x="37955" y="5068506"/>
                  <a:pt x="69867" y="5062876"/>
                  <a:pt x="101780" y="5057869"/>
                </a:cubicBezTo>
                <a:close/>
                <a:moveTo>
                  <a:pt x="2952736" y="5052081"/>
                </a:moveTo>
                <a:cubicBezTo>
                  <a:pt x="2972212" y="5052550"/>
                  <a:pt x="2991453" y="5059746"/>
                  <a:pt x="3004593" y="5073513"/>
                </a:cubicBezTo>
                <a:cubicBezTo>
                  <a:pt x="3030876" y="5101045"/>
                  <a:pt x="3029624" y="5152356"/>
                  <a:pt x="3002092" y="5178637"/>
                </a:cubicBezTo>
                <a:cubicBezTo>
                  <a:pt x="2973933" y="5204919"/>
                  <a:pt x="2923248" y="5203667"/>
                  <a:pt x="2896966" y="5176135"/>
                </a:cubicBezTo>
                <a:cubicBezTo>
                  <a:pt x="2870685" y="5147976"/>
                  <a:pt x="2871937" y="5097290"/>
                  <a:pt x="2899470" y="5071009"/>
                </a:cubicBezTo>
                <a:cubicBezTo>
                  <a:pt x="2913549" y="5057869"/>
                  <a:pt x="2933260" y="5051611"/>
                  <a:pt x="2952736" y="5052081"/>
                </a:cubicBezTo>
                <a:close/>
                <a:moveTo>
                  <a:pt x="337683" y="5050986"/>
                </a:moveTo>
                <a:cubicBezTo>
                  <a:pt x="330801" y="5099168"/>
                  <a:pt x="335181" y="5132332"/>
                  <a:pt x="320789" y="5152981"/>
                </a:cubicBezTo>
                <a:cubicBezTo>
                  <a:pt x="300765" y="5181765"/>
                  <a:pt x="264473" y="5180515"/>
                  <a:pt x="238816" y="5156736"/>
                </a:cubicBezTo>
                <a:cubicBezTo>
                  <a:pt x="212536" y="5132332"/>
                  <a:pt x="210032" y="5096040"/>
                  <a:pt x="236939" y="5074764"/>
                </a:cubicBezTo>
                <a:cubicBezTo>
                  <a:pt x="256338" y="5059121"/>
                  <a:pt x="289502" y="5060997"/>
                  <a:pt x="337683" y="5050986"/>
                </a:cubicBezTo>
                <a:close/>
                <a:moveTo>
                  <a:pt x="2728329" y="5028146"/>
                </a:moveTo>
                <a:cubicBezTo>
                  <a:pt x="2748040" y="5028146"/>
                  <a:pt x="2767751" y="5034716"/>
                  <a:pt x="2781205" y="5047857"/>
                </a:cubicBezTo>
                <a:cubicBezTo>
                  <a:pt x="2808111" y="5074138"/>
                  <a:pt x="2809989" y="5125449"/>
                  <a:pt x="2784333" y="5153608"/>
                </a:cubicBezTo>
                <a:cubicBezTo>
                  <a:pt x="2759303" y="5181140"/>
                  <a:pt x="2706742" y="5183642"/>
                  <a:pt x="2678583" y="5159238"/>
                </a:cubicBezTo>
                <a:cubicBezTo>
                  <a:pt x="2648547" y="5133584"/>
                  <a:pt x="2646670" y="5076641"/>
                  <a:pt x="2675454" y="5047857"/>
                </a:cubicBezTo>
                <a:cubicBezTo>
                  <a:pt x="2688907" y="5034716"/>
                  <a:pt x="2708618" y="5028146"/>
                  <a:pt x="2728329" y="5028146"/>
                </a:cubicBezTo>
                <a:close/>
                <a:moveTo>
                  <a:pt x="4944941" y="5021732"/>
                </a:moveTo>
                <a:cubicBezTo>
                  <a:pt x="4947678" y="5021888"/>
                  <a:pt x="4950651" y="5022514"/>
                  <a:pt x="4952528" y="5023453"/>
                </a:cubicBezTo>
                <a:cubicBezTo>
                  <a:pt x="4956281" y="5025955"/>
                  <a:pt x="4961288" y="5033465"/>
                  <a:pt x="4960036" y="5035342"/>
                </a:cubicBezTo>
                <a:cubicBezTo>
                  <a:pt x="4942516" y="5066004"/>
                  <a:pt x="4923744" y="5096040"/>
                  <a:pt x="4968797" y="5124197"/>
                </a:cubicBezTo>
                <a:cubicBezTo>
                  <a:pt x="4958785" y="5123572"/>
                  <a:pt x="4945019" y="5126701"/>
                  <a:pt x="4940012" y="5121694"/>
                </a:cubicBezTo>
                <a:cubicBezTo>
                  <a:pt x="4924995" y="5106050"/>
                  <a:pt x="4904345" y="5087905"/>
                  <a:pt x="4903093" y="5069758"/>
                </a:cubicBezTo>
                <a:cubicBezTo>
                  <a:pt x="4901843" y="5055366"/>
                  <a:pt x="4925621" y="5038470"/>
                  <a:pt x="4938761" y="5022827"/>
                </a:cubicBezTo>
                <a:cubicBezTo>
                  <a:pt x="4939700" y="5021889"/>
                  <a:pt x="4942203" y="5021576"/>
                  <a:pt x="4944941" y="5021732"/>
                </a:cubicBezTo>
                <a:close/>
                <a:moveTo>
                  <a:pt x="2507677" y="5005697"/>
                </a:moveTo>
                <a:cubicBezTo>
                  <a:pt x="2527623" y="5005775"/>
                  <a:pt x="2547490" y="5012502"/>
                  <a:pt x="2560944" y="5025955"/>
                </a:cubicBezTo>
                <a:cubicBezTo>
                  <a:pt x="2588476" y="5052864"/>
                  <a:pt x="2589728" y="5104800"/>
                  <a:pt x="2563447" y="5132958"/>
                </a:cubicBezTo>
                <a:cubicBezTo>
                  <a:pt x="2537791" y="5160490"/>
                  <a:pt x="2485229" y="5162993"/>
                  <a:pt x="2456445" y="5137964"/>
                </a:cubicBezTo>
                <a:cubicBezTo>
                  <a:pt x="2425784" y="5111057"/>
                  <a:pt x="2424532" y="5053489"/>
                  <a:pt x="2453941" y="5025330"/>
                </a:cubicBezTo>
                <a:cubicBezTo>
                  <a:pt x="2467708" y="5012190"/>
                  <a:pt x="2487732" y="5005619"/>
                  <a:pt x="2507677" y="5005697"/>
                </a:cubicBezTo>
                <a:close/>
                <a:moveTo>
                  <a:pt x="4733752" y="4998267"/>
                </a:moveTo>
                <a:cubicBezTo>
                  <a:pt x="4749474" y="4997641"/>
                  <a:pt x="4765117" y="5000301"/>
                  <a:pt x="4774817" y="5006558"/>
                </a:cubicBezTo>
                <a:cubicBezTo>
                  <a:pt x="4791086" y="5017822"/>
                  <a:pt x="4787957" y="5057869"/>
                  <a:pt x="4797969" y="5105425"/>
                </a:cubicBezTo>
                <a:cubicBezTo>
                  <a:pt x="4749787" y="5098542"/>
                  <a:pt x="4716622" y="5102922"/>
                  <a:pt x="4695974" y="5089156"/>
                </a:cubicBezTo>
                <a:cubicBezTo>
                  <a:pt x="4667190" y="5070384"/>
                  <a:pt x="4664686" y="5029085"/>
                  <a:pt x="4692219" y="5009686"/>
                </a:cubicBezTo>
                <a:cubicBezTo>
                  <a:pt x="4702230" y="5002803"/>
                  <a:pt x="4718030" y="4998893"/>
                  <a:pt x="4733752" y="4998267"/>
                </a:cubicBezTo>
                <a:close/>
                <a:moveTo>
                  <a:pt x="2290936" y="4984266"/>
                </a:moveTo>
                <a:cubicBezTo>
                  <a:pt x="2310647" y="4985752"/>
                  <a:pt x="2329732" y="4993731"/>
                  <a:pt x="2341934" y="5007810"/>
                </a:cubicBezTo>
                <a:cubicBezTo>
                  <a:pt x="2366964" y="5035967"/>
                  <a:pt x="2364461" y="5088530"/>
                  <a:pt x="2336928" y="5113560"/>
                </a:cubicBezTo>
                <a:cubicBezTo>
                  <a:pt x="2309396" y="5139216"/>
                  <a:pt x="2257460" y="5137964"/>
                  <a:pt x="2231178" y="5111057"/>
                </a:cubicBezTo>
                <a:cubicBezTo>
                  <a:pt x="2203019" y="5081648"/>
                  <a:pt x="2205522" y="5025330"/>
                  <a:pt x="2236183" y="4999675"/>
                </a:cubicBezTo>
                <a:cubicBezTo>
                  <a:pt x="2250889" y="4987786"/>
                  <a:pt x="2271225" y="4982780"/>
                  <a:pt x="2290936" y="4984266"/>
                </a:cubicBezTo>
                <a:close/>
                <a:moveTo>
                  <a:pt x="4506609" y="4972299"/>
                </a:moveTo>
                <a:cubicBezTo>
                  <a:pt x="4519671" y="4972925"/>
                  <a:pt x="4534532" y="4974958"/>
                  <a:pt x="4546422" y="4974645"/>
                </a:cubicBezTo>
                <a:cubicBezTo>
                  <a:pt x="4526398" y="5009061"/>
                  <a:pt x="4603363" y="5030962"/>
                  <a:pt x="4557684" y="5069133"/>
                </a:cubicBezTo>
                <a:cubicBezTo>
                  <a:pt x="4531403" y="5091033"/>
                  <a:pt x="4490104" y="5091660"/>
                  <a:pt x="4451935" y="5062249"/>
                </a:cubicBezTo>
                <a:cubicBezTo>
                  <a:pt x="4459443" y="5033465"/>
                  <a:pt x="4460695" y="4999675"/>
                  <a:pt x="4477589" y="4978399"/>
                </a:cubicBezTo>
                <a:cubicBezTo>
                  <a:pt x="4482283" y="4972455"/>
                  <a:pt x="4493546" y="4971673"/>
                  <a:pt x="4506609" y="4972299"/>
                </a:cubicBezTo>
                <a:close/>
                <a:moveTo>
                  <a:pt x="2062071" y="4962208"/>
                </a:moveTo>
                <a:cubicBezTo>
                  <a:pt x="2078966" y="4961817"/>
                  <a:pt x="2096018" y="4968075"/>
                  <a:pt x="2112287" y="4980902"/>
                </a:cubicBezTo>
                <a:cubicBezTo>
                  <a:pt x="2142323" y="5004055"/>
                  <a:pt x="2144200" y="5057869"/>
                  <a:pt x="2117919" y="5086028"/>
                </a:cubicBezTo>
                <a:cubicBezTo>
                  <a:pt x="2091637" y="5114812"/>
                  <a:pt x="2040327" y="5116062"/>
                  <a:pt x="2012168" y="5088530"/>
                </a:cubicBezTo>
                <a:cubicBezTo>
                  <a:pt x="1984009" y="5060997"/>
                  <a:pt x="1983384" y="5009061"/>
                  <a:pt x="2012795" y="4983406"/>
                </a:cubicBezTo>
                <a:cubicBezTo>
                  <a:pt x="2028438" y="4969639"/>
                  <a:pt x="2045176" y="4962600"/>
                  <a:pt x="2062071" y="4962208"/>
                </a:cubicBezTo>
                <a:close/>
                <a:moveTo>
                  <a:pt x="4307779" y="4948520"/>
                </a:moveTo>
                <a:cubicBezTo>
                  <a:pt x="4323501" y="4949146"/>
                  <a:pt x="4338049" y="4957125"/>
                  <a:pt x="4348061" y="4973394"/>
                </a:cubicBezTo>
                <a:cubicBezTo>
                  <a:pt x="4360576" y="4994043"/>
                  <a:pt x="4359324" y="5035342"/>
                  <a:pt x="4346184" y="5054739"/>
                </a:cubicBezTo>
                <a:cubicBezTo>
                  <a:pt x="4325534" y="5087278"/>
                  <a:pt x="4288616" y="5081648"/>
                  <a:pt x="4257954" y="5057869"/>
                </a:cubicBezTo>
                <a:cubicBezTo>
                  <a:pt x="4234175" y="5027207"/>
                  <a:pt x="4231047" y="4994669"/>
                  <a:pt x="4260458" y="4967762"/>
                </a:cubicBezTo>
                <a:cubicBezTo>
                  <a:pt x="4275163" y="4954621"/>
                  <a:pt x="4292058" y="4947894"/>
                  <a:pt x="4307779" y="4948520"/>
                </a:cubicBezTo>
                <a:close/>
                <a:moveTo>
                  <a:pt x="1837664" y="4942341"/>
                </a:moveTo>
                <a:cubicBezTo>
                  <a:pt x="1857141" y="4941168"/>
                  <a:pt x="1877008" y="4947425"/>
                  <a:pt x="1890774" y="4961505"/>
                </a:cubicBezTo>
                <a:cubicBezTo>
                  <a:pt x="1920184" y="4991541"/>
                  <a:pt x="1922688" y="5026582"/>
                  <a:pt x="1897032" y="5059746"/>
                </a:cubicBezTo>
                <a:cubicBezTo>
                  <a:pt x="1872627" y="5091033"/>
                  <a:pt x="1821942" y="5093536"/>
                  <a:pt x="1790655" y="5064751"/>
                </a:cubicBezTo>
                <a:cubicBezTo>
                  <a:pt x="1765001" y="5034717"/>
                  <a:pt x="1761246" y="5001553"/>
                  <a:pt x="1786901" y="4967762"/>
                </a:cubicBezTo>
                <a:cubicBezTo>
                  <a:pt x="1799103" y="4952119"/>
                  <a:pt x="1818188" y="4943515"/>
                  <a:pt x="1837664" y="4942341"/>
                </a:cubicBezTo>
                <a:close/>
                <a:moveTo>
                  <a:pt x="1634611" y="4933660"/>
                </a:moveTo>
                <a:cubicBezTo>
                  <a:pt x="1651897" y="4934442"/>
                  <a:pt x="1668949" y="4942107"/>
                  <a:pt x="1682403" y="4956499"/>
                </a:cubicBezTo>
                <a:cubicBezTo>
                  <a:pt x="1708683" y="4985283"/>
                  <a:pt x="1707433" y="5026582"/>
                  <a:pt x="1678022" y="5053489"/>
                </a:cubicBezTo>
                <a:cubicBezTo>
                  <a:pt x="1648612" y="5079770"/>
                  <a:pt x="1607313" y="5077893"/>
                  <a:pt x="1581032" y="5049109"/>
                </a:cubicBezTo>
                <a:cubicBezTo>
                  <a:pt x="1554751" y="5020325"/>
                  <a:pt x="1556628" y="4979026"/>
                  <a:pt x="1585412" y="4952118"/>
                </a:cubicBezTo>
                <a:cubicBezTo>
                  <a:pt x="1599804" y="4938978"/>
                  <a:pt x="1617325" y="4932877"/>
                  <a:pt x="1634611" y="4933660"/>
                </a:cubicBezTo>
                <a:close/>
                <a:moveTo>
                  <a:pt x="4084624" y="4925681"/>
                </a:moveTo>
                <a:cubicBezTo>
                  <a:pt x="4099955" y="4926463"/>
                  <a:pt x="4114972" y="4934285"/>
                  <a:pt x="4128426" y="4948990"/>
                </a:cubicBezTo>
                <a:cubicBezTo>
                  <a:pt x="4155332" y="4978399"/>
                  <a:pt x="4153455" y="5011563"/>
                  <a:pt x="4124046" y="5038470"/>
                </a:cubicBezTo>
                <a:cubicBezTo>
                  <a:pt x="4094010" y="5066629"/>
                  <a:pt x="4063348" y="5059746"/>
                  <a:pt x="4035816" y="5037845"/>
                </a:cubicBezTo>
                <a:cubicBezTo>
                  <a:pt x="4010162" y="5003429"/>
                  <a:pt x="4008909" y="4971517"/>
                  <a:pt x="4038946" y="4944610"/>
                </a:cubicBezTo>
                <a:cubicBezTo>
                  <a:pt x="4053650" y="4931156"/>
                  <a:pt x="4069293" y="4924899"/>
                  <a:pt x="4084624" y="4925681"/>
                </a:cubicBezTo>
                <a:close/>
                <a:moveTo>
                  <a:pt x="3848094" y="4913870"/>
                </a:moveTo>
                <a:cubicBezTo>
                  <a:pt x="3865145" y="4913635"/>
                  <a:pt x="3882197" y="4920518"/>
                  <a:pt x="3895650" y="4934598"/>
                </a:cubicBezTo>
                <a:cubicBezTo>
                  <a:pt x="3921930" y="4963382"/>
                  <a:pt x="3922557" y="4994669"/>
                  <a:pt x="3896276" y="5024079"/>
                </a:cubicBezTo>
                <a:cubicBezTo>
                  <a:pt x="3869994" y="5054114"/>
                  <a:pt x="3828696" y="5054114"/>
                  <a:pt x="3801164" y="5025330"/>
                </a:cubicBezTo>
                <a:cubicBezTo>
                  <a:pt x="3776133" y="4999675"/>
                  <a:pt x="3776133" y="4962130"/>
                  <a:pt x="3800537" y="4935848"/>
                </a:cubicBezTo>
                <a:cubicBezTo>
                  <a:pt x="3813990" y="4921456"/>
                  <a:pt x="3831042" y="4914104"/>
                  <a:pt x="3848094" y="4913870"/>
                </a:cubicBezTo>
                <a:close/>
                <a:moveTo>
                  <a:pt x="1407624" y="4912619"/>
                </a:moveTo>
                <a:cubicBezTo>
                  <a:pt x="1424597" y="4912228"/>
                  <a:pt x="1441804" y="4918954"/>
                  <a:pt x="1455884" y="4932720"/>
                </a:cubicBezTo>
                <a:cubicBezTo>
                  <a:pt x="1484668" y="4960879"/>
                  <a:pt x="1484668" y="5000926"/>
                  <a:pt x="1455884" y="5028459"/>
                </a:cubicBezTo>
                <a:cubicBezTo>
                  <a:pt x="1427725" y="5055991"/>
                  <a:pt x="1387053" y="5055366"/>
                  <a:pt x="1360771" y="5025330"/>
                </a:cubicBezTo>
                <a:cubicBezTo>
                  <a:pt x="1334490" y="4995921"/>
                  <a:pt x="1334490" y="4964632"/>
                  <a:pt x="1360771" y="4935223"/>
                </a:cubicBezTo>
                <a:cubicBezTo>
                  <a:pt x="1373912" y="4920519"/>
                  <a:pt x="1390651" y="4913010"/>
                  <a:pt x="1407624" y="4912619"/>
                </a:cubicBezTo>
                <a:close/>
                <a:moveTo>
                  <a:pt x="1187207" y="4891812"/>
                </a:moveTo>
                <a:cubicBezTo>
                  <a:pt x="1204337" y="4891734"/>
                  <a:pt x="1221545" y="4898930"/>
                  <a:pt x="1234998" y="4913322"/>
                </a:cubicBezTo>
                <a:cubicBezTo>
                  <a:pt x="1261905" y="4942107"/>
                  <a:pt x="1260652" y="4972769"/>
                  <a:pt x="1240003" y="4998423"/>
                </a:cubicBezTo>
                <a:cubicBezTo>
                  <a:pt x="1209342" y="5031587"/>
                  <a:pt x="1168043" y="5032839"/>
                  <a:pt x="1141136" y="5003429"/>
                </a:cubicBezTo>
                <a:cubicBezTo>
                  <a:pt x="1114229" y="4974645"/>
                  <a:pt x="1114229" y="4943358"/>
                  <a:pt x="1139884" y="4913948"/>
                </a:cubicBezTo>
                <a:cubicBezTo>
                  <a:pt x="1153025" y="4899243"/>
                  <a:pt x="1170077" y="4891890"/>
                  <a:pt x="1187207" y="4891812"/>
                </a:cubicBezTo>
                <a:close/>
                <a:moveTo>
                  <a:pt x="3628067" y="4889232"/>
                </a:moveTo>
                <a:cubicBezTo>
                  <a:pt x="3643163" y="4889388"/>
                  <a:pt x="3658181" y="4896115"/>
                  <a:pt x="3672886" y="4909568"/>
                </a:cubicBezTo>
                <a:cubicBezTo>
                  <a:pt x="3702295" y="4937100"/>
                  <a:pt x="3702295" y="4977149"/>
                  <a:pt x="3674763" y="5005306"/>
                </a:cubicBezTo>
                <a:cubicBezTo>
                  <a:pt x="3645979" y="5034090"/>
                  <a:pt x="3605931" y="5033465"/>
                  <a:pt x="3578399" y="5004055"/>
                </a:cubicBezTo>
                <a:cubicBezTo>
                  <a:pt x="3550867" y="4975271"/>
                  <a:pt x="3552117" y="4934598"/>
                  <a:pt x="3582779" y="4908316"/>
                </a:cubicBezTo>
                <a:cubicBezTo>
                  <a:pt x="3597797" y="4895489"/>
                  <a:pt x="3612971" y="4889075"/>
                  <a:pt x="3628067" y="4889232"/>
                </a:cubicBezTo>
                <a:close/>
                <a:moveTo>
                  <a:pt x="953179" y="4881801"/>
                </a:moveTo>
                <a:cubicBezTo>
                  <a:pt x="968431" y="4881723"/>
                  <a:pt x="984075" y="4888293"/>
                  <a:pt x="999718" y="4900182"/>
                </a:cubicBezTo>
                <a:cubicBezTo>
                  <a:pt x="1025373" y="4930218"/>
                  <a:pt x="1029128" y="4962130"/>
                  <a:pt x="1000971" y="4990914"/>
                </a:cubicBezTo>
                <a:cubicBezTo>
                  <a:pt x="973437" y="5019698"/>
                  <a:pt x="940273" y="5020950"/>
                  <a:pt x="911489" y="4992791"/>
                </a:cubicBezTo>
                <a:cubicBezTo>
                  <a:pt x="882080" y="4965259"/>
                  <a:pt x="881453" y="4932095"/>
                  <a:pt x="908986" y="4903311"/>
                </a:cubicBezTo>
                <a:cubicBezTo>
                  <a:pt x="923065" y="4888606"/>
                  <a:pt x="937926" y="4881879"/>
                  <a:pt x="953179" y="4881801"/>
                </a:cubicBezTo>
                <a:close/>
                <a:moveTo>
                  <a:pt x="355205" y="4877655"/>
                </a:moveTo>
                <a:cubicBezTo>
                  <a:pt x="358334" y="4882035"/>
                  <a:pt x="362087" y="4885790"/>
                  <a:pt x="365842" y="4890170"/>
                </a:cubicBezTo>
                <a:cubicBezTo>
                  <a:pt x="354579" y="4907691"/>
                  <a:pt x="347695" y="4933346"/>
                  <a:pt x="332053" y="4940855"/>
                </a:cubicBezTo>
                <a:cubicBezTo>
                  <a:pt x="315783" y="4948990"/>
                  <a:pt x="290754" y="4939605"/>
                  <a:pt x="269478" y="4938353"/>
                </a:cubicBezTo>
                <a:cubicBezTo>
                  <a:pt x="276362" y="4926463"/>
                  <a:pt x="280742" y="4909568"/>
                  <a:pt x="291379" y="4903311"/>
                </a:cubicBezTo>
                <a:cubicBezTo>
                  <a:pt x="310151" y="4891422"/>
                  <a:pt x="333303" y="4885790"/>
                  <a:pt x="355205" y="4877655"/>
                </a:cubicBezTo>
                <a:close/>
                <a:moveTo>
                  <a:pt x="766317" y="4867018"/>
                </a:moveTo>
                <a:cubicBezTo>
                  <a:pt x="801358" y="4907064"/>
                  <a:pt x="805739" y="4938978"/>
                  <a:pt x="778831" y="4967762"/>
                </a:cubicBezTo>
                <a:cubicBezTo>
                  <a:pt x="751924" y="4996546"/>
                  <a:pt x="711252" y="5000301"/>
                  <a:pt x="692479" y="4968387"/>
                </a:cubicBezTo>
                <a:cubicBezTo>
                  <a:pt x="679964" y="4945860"/>
                  <a:pt x="687474" y="4902684"/>
                  <a:pt x="701240" y="4877655"/>
                </a:cubicBezTo>
                <a:cubicBezTo>
                  <a:pt x="708123" y="4864515"/>
                  <a:pt x="748797" y="4869520"/>
                  <a:pt x="766317" y="4867018"/>
                </a:cubicBezTo>
                <a:close/>
                <a:moveTo>
                  <a:pt x="3407337" y="4866783"/>
                </a:moveTo>
                <a:cubicBezTo>
                  <a:pt x="3424623" y="4867487"/>
                  <a:pt x="3441674" y="4875152"/>
                  <a:pt x="3455128" y="4889544"/>
                </a:cubicBezTo>
                <a:cubicBezTo>
                  <a:pt x="3482035" y="4918328"/>
                  <a:pt x="3480157" y="4959627"/>
                  <a:pt x="3451373" y="4986534"/>
                </a:cubicBezTo>
                <a:cubicBezTo>
                  <a:pt x="3422589" y="5013441"/>
                  <a:pt x="3381290" y="5011563"/>
                  <a:pt x="3354384" y="4982779"/>
                </a:cubicBezTo>
                <a:cubicBezTo>
                  <a:pt x="3327477" y="4953995"/>
                  <a:pt x="3329354" y="4912696"/>
                  <a:pt x="3358138" y="4885790"/>
                </a:cubicBezTo>
                <a:cubicBezTo>
                  <a:pt x="3372530" y="4872336"/>
                  <a:pt x="3390051" y="4866079"/>
                  <a:pt x="3407337" y="4866783"/>
                </a:cubicBezTo>
                <a:close/>
                <a:moveTo>
                  <a:pt x="490052" y="4858101"/>
                </a:moveTo>
                <a:cubicBezTo>
                  <a:pt x="498186" y="4860134"/>
                  <a:pt x="507572" y="4863263"/>
                  <a:pt x="516020" y="4864515"/>
                </a:cubicBezTo>
                <a:cubicBezTo>
                  <a:pt x="506635" y="4911446"/>
                  <a:pt x="618641" y="4887667"/>
                  <a:pt x="549185" y="4950867"/>
                </a:cubicBezTo>
                <a:cubicBezTo>
                  <a:pt x="523529" y="4974019"/>
                  <a:pt x="488488" y="4970265"/>
                  <a:pt x="465336" y="4942107"/>
                </a:cubicBezTo>
                <a:cubicBezTo>
                  <a:pt x="442809" y="4914574"/>
                  <a:pt x="444060" y="4882035"/>
                  <a:pt x="471593" y="4858258"/>
                </a:cubicBezTo>
                <a:cubicBezTo>
                  <a:pt x="475034" y="4855129"/>
                  <a:pt x="481917" y="4856067"/>
                  <a:pt x="490052" y="4858101"/>
                </a:cubicBezTo>
                <a:close/>
                <a:moveTo>
                  <a:pt x="5402436" y="4845743"/>
                </a:moveTo>
                <a:cubicBezTo>
                  <a:pt x="5421208" y="4849498"/>
                  <a:pt x="5439980" y="4851374"/>
                  <a:pt x="5458127" y="4857006"/>
                </a:cubicBezTo>
                <a:cubicBezTo>
                  <a:pt x="5464384" y="4858883"/>
                  <a:pt x="5466887" y="4871398"/>
                  <a:pt x="5477524" y="4891422"/>
                </a:cubicBezTo>
                <a:cubicBezTo>
                  <a:pt x="5445612" y="4885164"/>
                  <a:pt x="5426213" y="4883287"/>
                  <a:pt x="5408068" y="4875778"/>
                </a:cubicBezTo>
                <a:cubicBezTo>
                  <a:pt x="5403061" y="4873900"/>
                  <a:pt x="5404313" y="4856380"/>
                  <a:pt x="5402436" y="4845743"/>
                </a:cubicBezTo>
                <a:close/>
                <a:moveTo>
                  <a:pt x="3189266" y="4841597"/>
                </a:moveTo>
                <a:cubicBezTo>
                  <a:pt x="3205926" y="4842927"/>
                  <a:pt x="3222039" y="4851062"/>
                  <a:pt x="3236745" y="4865767"/>
                </a:cubicBezTo>
                <a:cubicBezTo>
                  <a:pt x="3265529" y="4894551"/>
                  <a:pt x="3261149" y="4944610"/>
                  <a:pt x="3228610" y="4969014"/>
                </a:cubicBezTo>
                <a:cubicBezTo>
                  <a:pt x="3194194" y="4994669"/>
                  <a:pt x="3161030" y="4989663"/>
                  <a:pt x="3131620" y="4963382"/>
                </a:cubicBezTo>
                <a:cubicBezTo>
                  <a:pt x="3102836" y="4931468"/>
                  <a:pt x="3105964" y="4882662"/>
                  <a:pt x="3138503" y="4858258"/>
                </a:cubicBezTo>
                <a:cubicBezTo>
                  <a:pt x="3155398" y="4845742"/>
                  <a:pt x="3172605" y="4840267"/>
                  <a:pt x="3189266" y="4841597"/>
                </a:cubicBezTo>
                <a:close/>
                <a:moveTo>
                  <a:pt x="2970726" y="4829942"/>
                </a:moveTo>
                <a:cubicBezTo>
                  <a:pt x="2990202" y="4829473"/>
                  <a:pt x="3009913" y="4835730"/>
                  <a:pt x="3023992" y="4848871"/>
                </a:cubicBezTo>
                <a:cubicBezTo>
                  <a:pt x="3051524" y="4875152"/>
                  <a:pt x="3052776" y="4925838"/>
                  <a:pt x="3026495" y="4953995"/>
                </a:cubicBezTo>
                <a:cubicBezTo>
                  <a:pt x="3000213" y="4981529"/>
                  <a:pt x="2949529" y="4982779"/>
                  <a:pt x="2921370" y="4956499"/>
                </a:cubicBezTo>
                <a:cubicBezTo>
                  <a:pt x="2893838" y="4930843"/>
                  <a:pt x="2892586" y="4879532"/>
                  <a:pt x="2918868" y="4851374"/>
                </a:cubicBezTo>
                <a:cubicBezTo>
                  <a:pt x="2932008" y="4837608"/>
                  <a:pt x="2951250" y="4830412"/>
                  <a:pt x="2970726" y="4829942"/>
                </a:cubicBezTo>
                <a:close/>
                <a:moveTo>
                  <a:pt x="2752342" y="4806399"/>
                </a:moveTo>
                <a:cubicBezTo>
                  <a:pt x="2771974" y="4806633"/>
                  <a:pt x="2791529" y="4813517"/>
                  <a:pt x="2804982" y="4826971"/>
                </a:cubicBezTo>
                <a:cubicBezTo>
                  <a:pt x="2831263" y="4853878"/>
                  <a:pt x="2831890" y="4905188"/>
                  <a:pt x="2806234" y="4932720"/>
                </a:cubicBezTo>
                <a:cubicBezTo>
                  <a:pt x="2778075" y="4962130"/>
                  <a:pt x="2721134" y="4961505"/>
                  <a:pt x="2694853" y="4931468"/>
                </a:cubicBezTo>
                <a:cubicBezTo>
                  <a:pt x="2669823" y="4903311"/>
                  <a:pt x="2672326" y="4851374"/>
                  <a:pt x="2699232" y="4825719"/>
                </a:cubicBezTo>
                <a:cubicBezTo>
                  <a:pt x="2712998" y="4812578"/>
                  <a:pt x="2732709" y="4806164"/>
                  <a:pt x="2752342" y="4806399"/>
                </a:cubicBezTo>
                <a:close/>
                <a:moveTo>
                  <a:pt x="2533881" y="4783794"/>
                </a:moveTo>
                <a:cubicBezTo>
                  <a:pt x="2553905" y="4784889"/>
                  <a:pt x="2573459" y="4792554"/>
                  <a:pt x="2585974" y="4806320"/>
                </a:cubicBezTo>
                <a:cubicBezTo>
                  <a:pt x="2611628" y="4834479"/>
                  <a:pt x="2610378" y="4887042"/>
                  <a:pt x="2582844" y="4913322"/>
                </a:cubicBezTo>
                <a:cubicBezTo>
                  <a:pt x="2552809" y="4942107"/>
                  <a:pt x="2495867" y="4938978"/>
                  <a:pt x="2470211" y="4907691"/>
                </a:cubicBezTo>
                <a:cubicBezTo>
                  <a:pt x="2446433" y="4877655"/>
                  <a:pt x="2450813" y="4825094"/>
                  <a:pt x="2478972" y="4800689"/>
                </a:cubicBezTo>
                <a:cubicBezTo>
                  <a:pt x="2493364" y="4788175"/>
                  <a:pt x="2513857" y="4782699"/>
                  <a:pt x="2533881" y="4783794"/>
                </a:cubicBezTo>
                <a:close/>
                <a:moveTo>
                  <a:pt x="4785454" y="4775033"/>
                </a:moveTo>
                <a:cubicBezTo>
                  <a:pt x="4781699" y="4797560"/>
                  <a:pt x="4778572" y="4820087"/>
                  <a:pt x="4773565" y="4850748"/>
                </a:cubicBezTo>
                <a:cubicBezTo>
                  <a:pt x="4747285" y="4852626"/>
                  <a:pt x="4727886" y="4853878"/>
                  <a:pt x="4708489" y="4855128"/>
                </a:cubicBezTo>
                <a:cubicBezTo>
                  <a:pt x="4710365" y="4831351"/>
                  <a:pt x="4704107" y="4799437"/>
                  <a:pt x="4717249" y="4786297"/>
                </a:cubicBezTo>
                <a:cubicBezTo>
                  <a:pt x="4729763" y="4773156"/>
                  <a:pt x="4761675" y="4778163"/>
                  <a:pt x="4785454" y="4775033"/>
                </a:cubicBezTo>
                <a:close/>
                <a:moveTo>
                  <a:pt x="2308926" y="4762519"/>
                </a:moveTo>
                <a:cubicBezTo>
                  <a:pt x="2328637" y="4762832"/>
                  <a:pt x="2348191" y="4769715"/>
                  <a:pt x="2361332" y="4783168"/>
                </a:cubicBezTo>
                <a:cubicBezTo>
                  <a:pt x="2388238" y="4810075"/>
                  <a:pt x="2388865" y="4861386"/>
                  <a:pt x="2362584" y="4888919"/>
                </a:cubicBezTo>
                <a:cubicBezTo>
                  <a:pt x="2336928" y="4915826"/>
                  <a:pt x="2284992" y="4917703"/>
                  <a:pt x="2256832" y="4892674"/>
                </a:cubicBezTo>
                <a:cubicBezTo>
                  <a:pt x="2226798" y="4865767"/>
                  <a:pt x="2226173" y="4808824"/>
                  <a:pt x="2255582" y="4781291"/>
                </a:cubicBezTo>
                <a:cubicBezTo>
                  <a:pt x="2269348" y="4768463"/>
                  <a:pt x="2289215" y="4762206"/>
                  <a:pt x="2308926" y="4762519"/>
                </a:cubicBezTo>
                <a:close/>
                <a:moveTo>
                  <a:pt x="2086162" y="4741244"/>
                </a:moveTo>
                <a:cubicBezTo>
                  <a:pt x="2105873" y="4741557"/>
                  <a:pt x="2125740" y="4749066"/>
                  <a:pt x="2139194" y="4763145"/>
                </a:cubicBezTo>
                <a:cubicBezTo>
                  <a:pt x="2166100" y="4791303"/>
                  <a:pt x="2164223" y="4843240"/>
                  <a:pt x="2135439" y="4868895"/>
                </a:cubicBezTo>
                <a:cubicBezTo>
                  <a:pt x="2107282" y="4894551"/>
                  <a:pt x="2053467" y="4892047"/>
                  <a:pt x="2030315" y="4862011"/>
                </a:cubicBezTo>
                <a:cubicBezTo>
                  <a:pt x="2005285" y="4829474"/>
                  <a:pt x="2005911" y="4793805"/>
                  <a:pt x="2034069" y="4762519"/>
                </a:cubicBezTo>
                <a:cubicBezTo>
                  <a:pt x="2046897" y="4747814"/>
                  <a:pt x="2066451" y="4740931"/>
                  <a:pt x="2086162" y="4741244"/>
                </a:cubicBezTo>
                <a:close/>
                <a:moveTo>
                  <a:pt x="4537269" y="4740618"/>
                </a:moveTo>
                <a:cubicBezTo>
                  <a:pt x="4555337" y="4741088"/>
                  <a:pt x="4573327" y="4748753"/>
                  <a:pt x="4580836" y="4763145"/>
                </a:cubicBezTo>
                <a:cubicBezTo>
                  <a:pt x="4592726" y="4786923"/>
                  <a:pt x="4589598" y="4818209"/>
                  <a:pt x="4592100" y="4835104"/>
                </a:cubicBezTo>
                <a:cubicBezTo>
                  <a:pt x="4554556" y="4869520"/>
                  <a:pt x="4501368" y="4868270"/>
                  <a:pt x="4488853" y="4838859"/>
                </a:cubicBezTo>
                <a:cubicBezTo>
                  <a:pt x="4479467" y="4816959"/>
                  <a:pt x="4481969" y="4782543"/>
                  <a:pt x="4493233" y="4761267"/>
                </a:cubicBezTo>
                <a:cubicBezTo>
                  <a:pt x="4501055" y="4746875"/>
                  <a:pt x="4519201" y="4740148"/>
                  <a:pt x="4537269" y="4740618"/>
                </a:cubicBezTo>
                <a:close/>
                <a:moveTo>
                  <a:pt x="4304807" y="4737880"/>
                </a:moveTo>
                <a:cubicBezTo>
                  <a:pt x="4320216" y="4738584"/>
                  <a:pt x="4335546" y="4742495"/>
                  <a:pt x="4345558" y="4749379"/>
                </a:cubicBezTo>
                <a:cubicBezTo>
                  <a:pt x="4378722" y="4771905"/>
                  <a:pt x="4368085" y="4807572"/>
                  <a:pt x="4350564" y="4835104"/>
                </a:cubicBezTo>
                <a:cubicBezTo>
                  <a:pt x="4314897" y="4860760"/>
                  <a:pt x="4282358" y="4863263"/>
                  <a:pt x="4256077" y="4833227"/>
                </a:cubicBezTo>
                <a:cubicBezTo>
                  <a:pt x="4230422" y="4803192"/>
                  <a:pt x="4230422" y="4765021"/>
                  <a:pt x="4263586" y="4745624"/>
                </a:cubicBezTo>
                <a:cubicBezTo>
                  <a:pt x="4273911" y="4739679"/>
                  <a:pt x="4289398" y="4737176"/>
                  <a:pt x="4304807" y="4737880"/>
                </a:cubicBezTo>
                <a:close/>
                <a:moveTo>
                  <a:pt x="1865198" y="4720281"/>
                </a:moveTo>
                <a:cubicBezTo>
                  <a:pt x="1884361" y="4720438"/>
                  <a:pt x="1903290" y="4728103"/>
                  <a:pt x="1916430" y="4743747"/>
                </a:cubicBezTo>
                <a:cubicBezTo>
                  <a:pt x="1943962" y="4775660"/>
                  <a:pt x="1942085" y="4809449"/>
                  <a:pt x="1915178" y="4842614"/>
                </a:cubicBezTo>
                <a:cubicBezTo>
                  <a:pt x="1883892" y="4869520"/>
                  <a:pt x="1850101" y="4872024"/>
                  <a:pt x="1816937" y="4845743"/>
                </a:cubicBezTo>
                <a:cubicBezTo>
                  <a:pt x="1785650" y="4821339"/>
                  <a:pt x="1785023" y="4770653"/>
                  <a:pt x="1812557" y="4741869"/>
                </a:cubicBezTo>
                <a:cubicBezTo>
                  <a:pt x="1826636" y="4727477"/>
                  <a:pt x="1846034" y="4720125"/>
                  <a:pt x="1865198" y="4720281"/>
                </a:cubicBezTo>
                <a:close/>
                <a:moveTo>
                  <a:pt x="4093853" y="4715041"/>
                </a:moveTo>
                <a:cubicBezTo>
                  <a:pt x="4109184" y="4715432"/>
                  <a:pt x="4124358" y="4722784"/>
                  <a:pt x="4138438" y="4736864"/>
                </a:cubicBezTo>
                <a:cubicBezTo>
                  <a:pt x="4167847" y="4766899"/>
                  <a:pt x="4159712" y="4797560"/>
                  <a:pt x="4140940" y="4823842"/>
                </a:cubicBezTo>
                <a:cubicBezTo>
                  <a:pt x="4105274" y="4851374"/>
                  <a:pt x="4073360" y="4853878"/>
                  <a:pt x="4045828" y="4824467"/>
                </a:cubicBezTo>
                <a:cubicBezTo>
                  <a:pt x="4018921" y="4795683"/>
                  <a:pt x="4019547" y="4762519"/>
                  <a:pt x="4048331" y="4734987"/>
                </a:cubicBezTo>
                <a:cubicBezTo>
                  <a:pt x="4063035" y="4721220"/>
                  <a:pt x="4078522" y="4714650"/>
                  <a:pt x="4093853" y="4715041"/>
                </a:cubicBezTo>
                <a:close/>
                <a:moveTo>
                  <a:pt x="1653071" y="4711599"/>
                </a:moveTo>
                <a:cubicBezTo>
                  <a:pt x="1670357" y="4711365"/>
                  <a:pt x="1687721" y="4718091"/>
                  <a:pt x="1701801" y="4731857"/>
                </a:cubicBezTo>
                <a:cubicBezTo>
                  <a:pt x="1729959" y="4759391"/>
                  <a:pt x="1730584" y="4800689"/>
                  <a:pt x="1703052" y="4828847"/>
                </a:cubicBezTo>
                <a:cubicBezTo>
                  <a:pt x="1674894" y="4857006"/>
                  <a:pt x="1633595" y="4857631"/>
                  <a:pt x="1606061" y="4830099"/>
                </a:cubicBezTo>
                <a:cubicBezTo>
                  <a:pt x="1577904" y="4802567"/>
                  <a:pt x="1577277" y="4761267"/>
                  <a:pt x="1604811" y="4733109"/>
                </a:cubicBezTo>
                <a:cubicBezTo>
                  <a:pt x="1618577" y="4719030"/>
                  <a:pt x="1635785" y="4711834"/>
                  <a:pt x="1653071" y="4711599"/>
                </a:cubicBezTo>
                <a:close/>
                <a:moveTo>
                  <a:pt x="1419435" y="4701822"/>
                </a:moveTo>
                <a:cubicBezTo>
                  <a:pt x="1434452" y="4701509"/>
                  <a:pt x="1449626" y="4707766"/>
                  <a:pt x="1464644" y="4720595"/>
                </a:cubicBezTo>
                <a:cubicBezTo>
                  <a:pt x="1494680" y="4746249"/>
                  <a:pt x="1495932" y="4786923"/>
                  <a:pt x="1469025" y="4815707"/>
                </a:cubicBezTo>
                <a:cubicBezTo>
                  <a:pt x="1442117" y="4844491"/>
                  <a:pt x="1402070" y="4845116"/>
                  <a:pt x="1373911" y="4817584"/>
                </a:cubicBezTo>
                <a:cubicBezTo>
                  <a:pt x="1345754" y="4789425"/>
                  <a:pt x="1345754" y="4749379"/>
                  <a:pt x="1375163" y="4722472"/>
                </a:cubicBezTo>
                <a:cubicBezTo>
                  <a:pt x="1389556" y="4709018"/>
                  <a:pt x="1404417" y="4702135"/>
                  <a:pt x="1419435" y="4701822"/>
                </a:cubicBezTo>
                <a:close/>
                <a:moveTo>
                  <a:pt x="3867961" y="4692671"/>
                </a:moveTo>
                <a:cubicBezTo>
                  <a:pt x="3885482" y="4691967"/>
                  <a:pt x="3903472" y="4698693"/>
                  <a:pt x="3917550" y="4713085"/>
                </a:cubicBezTo>
                <a:cubicBezTo>
                  <a:pt x="3944457" y="4742495"/>
                  <a:pt x="3945709" y="4774408"/>
                  <a:pt x="3918177" y="4803192"/>
                </a:cubicBezTo>
                <a:cubicBezTo>
                  <a:pt x="3890644" y="4832602"/>
                  <a:pt x="3858732" y="4831351"/>
                  <a:pt x="3828070" y="4808197"/>
                </a:cubicBezTo>
                <a:cubicBezTo>
                  <a:pt x="3799912" y="4778788"/>
                  <a:pt x="3796157" y="4748127"/>
                  <a:pt x="3821186" y="4716840"/>
                </a:cubicBezTo>
                <a:cubicBezTo>
                  <a:pt x="3833388" y="4701509"/>
                  <a:pt x="3850440" y="4693374"/>
                  <a:pt x="3867961" y="4692671"/>
                </a:cubicBezTo>
                <a:close/>
                <a:moveTo>
                  <a:pt x="5698411" y="4683049"/>
                </a:moveTo>
                <a:cubicBezTo>
                  <a:pt x="5697159" y="4694313"/>
                  <a:pt x="5695909" y="4705576"/>
                  <a:pt x="5693405" y="4726225"/>
                </a:cubicBezTo>
                <a:cubicBezTo>
                  <a:pt x="5670878" y="4724975"/>
                  <a:pt x="5652733" y="4723723"/>
                  <a:pt x="5635211" y="4723723"/>
                </a:cubicBezTo>
                <a:cubicBezTo>
                  <a:pt x="5638341" y="4713085"/>
                  <a:pt x="5638966" y="4695565"/>
                  <a:pt x="5645223" y="4693061"/>
                </a:cubicBezTo>
                <a:cubicBezTo>
                  <a:pt x="5661493" y="4686178"/>
                  <a:pt x="5680265" y="4686178"/>
                  <a:pt x="5698411" y="4683049"/>
                </a:cubicBezTo>
                <a:close/>
                <a:moveTo>
                  <a:pt x="1199330" y="4680938"/>
                </a:moveTo>
                <a:cubicBezTo>
                  <a:pt x="1216381" y="4681172"/>
                  <a:pt x="1233433" y="4688681"/>
                  <a:pt x="1246886" y="4703073"/>
                </a:cubicBezTo>
                <a:cubicBezTo>
                  <a:pt x="1273794" y="4731857"/>
                  <a:pt x="1271290" y="4773783"/>
                  <a:pt x="1240003" y="4798187"/>
                </a:cubicBezTo>
                <a:cubicBezTo>
                  <a:pt x="1208716" y="4822589"/>
                  <a:pt x="1178680" y="4818836"/>
                  <a:pt x="1149896" y="4791929"/>
                </a:cubicBezTo>
                <a:cubicBezTo>
                  <a:pt x="1126119" y="4761893"/>
                  <a:pt x="1124867" y="4731232"/>
                  <a:pt x="1151774" y="4702448"/>
                </a:cubicBezTo>
                <a:cubicBezTo>
                  <a:pt x="1165227" y="4687743"/>
                  <a:pt x="1182278" y="4680703"/>
                  <a:pt x="1199330" y="4680938"/>
                </a:cubicBezTo>
                <a:close/>
                <a:moveTo>
                  <a:pt x="369597" y="4672412"/>
                </a:moveTo>
                <a:cubicBezTo>
                  <a:pt x="368345" y="4686178"/>
                  <a:pt x="371474" y="4706203"/>
                  <a:pt x="363965" y="4711835"/>
                </a:cubicBezTo>
                <a:cubicBezTo>
                  <a:pt x="351450" y="4721220"/>
                  <a:pt x="332053" y="4721220"/>
                  <a:pt x="315783" y="4724975"/>
                </a:cubicBezTo>
                <a:cubicBezTo>
                  <a:pt x="317661" y="4712460"/>
                  <a:pt x="318911" y="4699945"/>
                  <a:pt x="321415" y="4680546"/>
                </a:cubicBezTo>
                <a:cubicBezTo>
                  <a:pt x="339561" y="4677418"/>
                  <a:pt x="354579" y="4674914"/>
                  <a:pt x="369597" y="4672412"/>
                </a:cubicBezTo>
                <a:close/>
                <a:moveTo>
                  <a:pt x="3648482" y="4668266"/>
                </a:moveTo>
                <a:cubicBezTo>
                  <a:pt x="3663656" y="4668188"/>
                  <a:pt x="3678830" y="4674602"/>
                  <a:pt x="3693535" y="4687431"/>
                </a:cubicBezTo>
                <a:cubicBezTo>
                  <a:pt x="3723571" y="4713085"/>
                  <a:pt x="3724822" y="4753759"/>
                  <a:pt x="3697290" y="4782543"/>
                </a:cubicBezTo>
                <a:cubicBezTo>
                  <a:pt x="3669131" y="4811327"/>
                  <a:pt x="3629710" y="4811327"/>
                  <a:pt x="3601551" y="4783168"/>
                </a:cubicBezTo>
                <a:cubicBezTo>
                  <a:pt x="3573394" y="4755009"/>
                  <a:pt x="3574019" y="4714963"/>
                  <a:pt x="3603428" y="4688056"/>
                </a:cubicBezTo>
                <a:cubicBezTo>
                  <a:pt x="3618134" y="4674915"/>
                  <a:pt x="3633308" y="4668345"/>
                  <a:pt x="3648482" y="4668266"/>
                </a:cubicBezTo>
                <a:close/>
                <a:moveTo>
                  <a:pt x="977739" y="4659897"/>
                </a:moveTo>
                <a:cubicBezTo>
                  <a:pt x="992522" y="4660523"/>
                  <a:pt x="1006915" y="4667093"/>
                  <a:pt x="1020368" y="4676166"/>
                </a:cubicBezTo>
                <a:cubicBezTo>
                  <a:pt x="1047900" y="4711835"/>
                  <a:pt x="1050404" y="4743747"/>
                  <a:pt x="1020993" y="4771279"/>
                </a:cubicBezTo>
                <a:cubicBezTo>
                  <a:pt x="992209" y="4798812"/>
                  <a:pt x="959045" y="4798187"/>
                  <a:pt x="930888" y="4769403"/>
                </a:cubicBezTo>
                <a:cubicBezTo>
                  <a:pt x="903354" y="4739992"/>
                  <a:pt x="904606" y="4707453"/>
                  <a:pt x="932764" y="4679296"/>
                </a:cubicBezTo>
                <a:cubicBezTo>
                  <a:pt x="947782" y="4664591"/>
                  <a:pt x="962956" y="4659272"/>
                  <a:pt x="977739" y="4659897"/>
                </a:cubicBezTo>
                <a:close/>
                <a:moveTo>
                  <a:pt x="5838577" y="4654265"/>
                </a:moveTo>
                <a:cubicBezTo>
                  <a:pt x="5869238" y="4660524"/>
                  <a:pt x="5889888" y="4663652"/>
                  <a:pt x="5909287" y="4669909"/>
                </a:cubicBezTo>
                <a:cubicBezTo>
                  <a:pt x="5913040" y="4671161"/>
                  <a:pt x="5912415" y="4685553"/>
                  <a:pt x="5913667" y="4693688"/>
                </a:cubicBezTo>
                <a:cubicBezTo>
                  <a:pt x="5891140" y="4693688"/>
                  <a:pt x="5868613" y="4694313"/>
                  <a:pt x="5846712" y="4692436"/>
                </a:cubicBezTo>
                <a:cubicBezTo>
                  <a:pt x="5844209" y="4692436"/>
                  <a:pt x="5842957" y="4676792"/>
                  <a:pt x="5838577" y="4654265"/>
                </a:cubicBezTo>
                <a:close/>
                <a:moveTo>
                  <a:pt x="758104" y="4649338"/>
                </a:moveTo>
                <a:cubicBezTo>
                  <a:pt x="773512" y="4650198"/>
                  <a:pt x="788843" y="4654266"/>
                  <a:pt x="798855" y="4661149"/>
                </a:cubicBezTo>
                <a:cubicBezTo>
                  <a:pt x="831394" y="4683676"/>
                  <a:pt x="820757" y="4719343"/>
                  <a:pt x="803235" y="4746876"/>
                </a:cubicBezTo>
                <a:cubicBezTo>
                  <a:pt x="767569" y="4771905"/>
                  <a:pt x="735030" y="4774408"/>
                  <a:pt x="708748" y="4744372"/>
                </a:cubicBezTo>
                <a:cubicBezTo>
                  <a:pt x="683094" y="4714337"/>
                  <a:pt x="683719" y="4675541"/>
                  <a:pt x="716883" y="4656769"/>
                </a:cubicBezTo>
                <a:cubicBezTo>
                  <a:pt x="727208" y="4650825"/>
                  <a:pt x="742695" y="4648478"/>
                  <a:pt x="758104" y="4649338"/>
                </a:cubicBezTo>
                <a:close/>
                <a:moveTo>
                  <a:pt x="3428143" y="4644645"/>
                </a:moveTo>
                <a:cubicBezTo>
                  <a:pt x="3445429" y="4644880"/>
                  <a:pt x="3462637" y="4652076"/>
                  <a:pt x="3476403" y="4666154"/>
                </a:cubicBezTo>
                <a:cubicBezTo>
                  <a:pt x="3503936" y="4694313"/>
                  <a:pt x="3503309" y="4735612"/>
                  <a:pt x="3475152" y="4763145"/>
                </a:cubicBezTo>
                <a:cubicBezTo>
                  <a:pt x="3446993" y="4790677"/>
                  <a:pt x="3405694" y="4790052"/>
                  <a:pt x="3378162" y="4761893"/>
                </a:cubicBezTo>
                <a:cubicBezTo>
                  <a:pt x="3350629" y="4733735"/>
                  <a:pt x="3351254" y="4692436"/>
                  <a:pt x="3379413" y="4664904"/>
                </a:cubicBezTo>
                <a:cubicBezTo>
                  <a:pt x="3393492" y="4651137"/>
                  <a:pt x="3410857" y="4644411"/>
                  <a:pt x="3428143" y="4644645"/>
                </a:cubicBezTo>
                <a:close/>
                <a:moveTo>
                  <a:pt x="539173" y="4628141"/>
                </a:moveTo>
                <a:cubicBezTo>
                  <a:pt x="552627" y="4628141"/>
                  <a:pt x="566706" y="4629862"/>
                  <a:pt x="569835" y="4634868"/>
                </a:cubicBezTo>
                <a:cubicBezTo>
                  <a:pt x="584852" y="4658645"/>
                  <a:pt x="587355" y="4689933"/>
                  <a:pt x="598619" y="4735612"/>
                </a:cubicBezTo>
                <a:cubicBezTo>
                  <a:pt x="552939" y="4734361"/>
                  <a:pt x="527284" y="4733109"/>
                  <a:pt x="501628" y="4732483"/>
                </a:cubicBezTo>
                <a:cubicBezTo>
                  <a:pt x="504132" y="4698693"/>
                  <a:pt x="504757" y="4664277"/>
                  <a:pt x="512267" y="4631738"/>
                </a:cubicBezTo>
                <a:cubicBezTo>
                  <a:pt x="512892" y="4629862"/>
                  <a:pt x="525720" y="4628141"/>
                  <a:pt x="539173" y="4628141"/>
                </a:cubicBezTo>
                <a:close/>
                <a:moveTo>
                  <a:pt x="3209994" y="4621180"/>
                </a:moveTo>
                <a:cubicBezTo>
                  <a:pt x="3228923" y="4622510"/>
                  <a:pt x="3247382" y="4631426"/>
                  <a:pt x="3259897" y="4647382"/>
                </a:cubicBezTo>
                <a:cubicBezTo>
                  <a:pt x="3286178" y="4680546"/>
                  <a:pt x="3281798" y="4713711"/>
                  <a:pt x="3255517" y="4743121"/>
                </a:cubicBezTo>
                <a:cubicBezTo>
                  <a:pt x="3223603" y="4772531"/>
                  <a:pt x="3176047" y="4770028"/>
                  <a:pt x="3151018" y="4737489"/>
                </a:cubicBezTo>
                <a:cubicBezTo>
                  <a:pt x="3125362" y="4703698"/>
                  <a:pt x="3127866" y="4669909"/>
                  <a:pt x="3157275" y="4640500"/>
                </a:cubicBezTo>
                <a:cubicBezTo>
                  <a:pt x="3171667" y="4626108"/>
                  <a:pt x="3191065" y="4619851"/>
                  <a:pt x="3209994" y="4621180"/>
                </a:cubicBezTo>
                <a:close/>
                <a:moveTo>
                  <a:pt x="2990984" y="4597871"/>
                </a:moveTo>
                <a:cubicBezTo>
                  <a:pt x="3010382" y="4599513"/>
                  <a:pt x="3028998" y="4608274"/>
                  <a:pt x="3040887" y="4624230"/>
                </a:cubicBezTo>
                <a:cubicBezTo>
                  <a:pt x="3065291" y="4657394"/>
                  <a:pt x="3063413" y="4692436"/>
                  <a:pt x="3034629" y="4722472"/>
                </a:cubicBezTo>
                <a:cubicBezTo>
                  <a:pt x="3007723" y="4750629"/>
                  <a:pt x="2955786" y="4747501"/>
                  <a:pt x="2930130" y="4718717"/>
                </a:cubicBezTo>
                <a:cubicBezTo>
                  <a:pt x="2903850" y="4690558"/>
                  <a:pt x="2907604" y="4638622"/>
                  <a:pt x="2936388" y="4614218"/>
                </a:cubicBezTo>
                <a:cubicBezTo>
                  <a:pt x="2951406" y="4601704"/>
                  <a:pt x="2971586" y="4596228"/>
                  <a:pt x="2990984" y="4597871"/>
                </a:cubicBezTo>
                <a:close/>
                <a:moveTo>
                  <a:pt x="5263521" y="4591066"/>
                </a:moveTo>
                <a:cubicBezTo>
                  <a:pt x="5256011" y="4634242"/>
                  <a:pt x="5254761" y="4663652"/>
                  <a:pt x="5244124" y="4689933"/>
                </a:cubicBezTo>
                <a:cubicBezTo>
                  <a:pt x="5241619" y="4694938"/>
                  <a:pt x="5200321" y="4693688"/>
                  <a:pt x="5186555" y="4683049"/>
                </a:cubicBezTo>
                <a:cubicBezTo>
                  <a:pt x="5160274" y="4662400"/>
                  <a:pt x="5162151" y="4630488"/>
                  <a:pt x="5189058" y="4611089"/>
                </a:cubicBezTo>
                <a:cubicBezTo>
                  <a:pt x="5204075" y="4599201"/>
                  <a:pt x="5229105" y="4599826"/>
                  <a:pt x="5263521" y="4591066"/>
                </a:cubicBezTo>
                <a:close/>
                <a:moveTo>
                  <a:pt x="2771662" y="4585903"/>
                </a:moveTo>
                <a:cubicBezTo>
                  <a:pt x="2791373" y="4585434"/>
                  <a:pt x="2811240" y="4591691"/>
                  <a:pt x="2825006" y="4604832"/>
                </a:cubicBezTo>
                <a:cubicBezTo>
                  <a:pt x="2852540" y="4631113"/>
                  <a:pt x="2853790" y="4683049"/>
                  <a:pt x="2827509" y="4710583"/>
                </a:cubicBezTo>
                <a:cubicBezTo>
                  <a:pt x="2801227" y="4738115"/>
                  <a:pt x="2749291" y="4739367"/>
                  <a:pt x="2721759" y="4713085"/>
                </a:cubicBezTo>
                <a:cubicBezTo>
                  <a:pt x="2694227" y="4686804"/>
                  <a:pt x="2692975" y="4634868"/>
                  <a:pt x="2719257" y="4607334"/>
                </a:cubicBezTo>
                <a:cubicBezTo>
                  <a:pt x="2732397" y="4593568"/>
                  <a:pt x="2751951" y="4586372"/>
                  <a:pt x="2771662" y="4585903"/>
                </a:cubicBezTo>
                <a:close/>
                <a:moveTo>
                  <a:pt x="4966919" y="4580427"/>
                </a:moveTo>
                <a:cubicBezTo>
                  <a:pt x="4993202" y="4583557"/>
                  <a:pt x="5027616" y="4577300"/>
                  <a:pt x="5042635" y="4591692"/>
                </a:cubicBezTo>
                <a:cubicBezTo>
                  <a:pt x="5057026" y="4605458"/>
                  <a:pt x="5050770" y="4640500"/>
                  <a:pt x="5054523" y="4684301"/>
                </a:cubicBezTo>
                <a:cubicBezTo>
                  <a:pt x="5011972" y="4675541"/>
                  <a:pt x="4971925" y="4678044"/>
                  <a:pt x="4965043" y="4663652"/>
                </a:cubicBezTo>
                <a:cubicBezTo>
                  <a:pt x="4954405" y="4641750"/>
                  <a:pt x="4965043" y="4608586"/>
                  <a:pt x="4966919" y="4580427"/>
                </a:cubicBezTo>
                <a:close/>
                <a:moveTo>
                  <a:pt x="2549602" y="4563376"/>
                </a:moveTo>
                <a:cubicBezTo>
                  <a:pt x="2569391" y="4562907"/>
                  <a:pt x="2589415" y="4569164"/>
                  <a:pt x="2603494" y="4582305"/>
                </a:cubicBezTo>
                <a:cubicBezTo>
                  <a:pt x="2631027" y="4608586"/>
                  <a:pt x="2632278" y="4660524"/>
                  <a:pt x="2605998" y="4688681"/>
                </a:cubicBezTo>
                <a:cubicBezTo>
                  <a:pt x="2579716" y="4716215"/>
                  <a:pt x="2527153" y="4717465"/>
                  <a:pt x="2499621" y="4691184"/>
                </a:cubicBezTo>
                <a:cubicBezTo>
                  <a:pt x="2472088" y="4664904"/>
                  <a:pt x="2470837" y="4612966"/>
                  <a:pt x="2497117" y="4584807"/>
                </a:cubicBezTo>
                <a:cubicBezTo>
                  <a:pt x="2510258" y="4571041"/>
                  <a:pt x="2529813" y="4563845"/>
                  <a:pt x="2549602" y="4563376"/>
                </a:cubicBezTo>
                <a:close/>
                <a:moveTo>
                  <a:pt x="2328011" y="4541476"/>
                </a:moveTo>
                <a:cubicBezTo>
                  <a:pt x="2347722" y="4541007"/>
                  <a:pt x="2367590" y="4547264"/>
                  <a:pt x="2381356" y="4560405"/>
                </a:cubicBezTo>
                <a:cubicBezTo>
                  <a:pt x="2408888" y="4586686"/>
                  <a:pt x="2410140" y="4638622"/>
                  <a:pt x="2383858" y="4666154"/>
                </a:cubicBezTo>
                <a:cubicBezTo>
                  <a:pt x="2357577" y="4693688"/>
                  <a:pt x="2305641" y="4694938"/>
                  <a:pt x="2278109" y="4668657"/>
                </a:cubicBezTo>
                <a:cubicBezTo>
                  <a:pt x="2250575" y="4642377"/>
                  <a:pt x="2249325" y="4590440"/>
                  <a:pt x="2275605" y="4562907"/>
                </a:cubicBezTo>
                <a:cubicBezTo>
                  <a:pt x="2288745" y="4549141"/>
                  <a:pt x="2308300" y="4541945"/>
                  <a:pt x="2328011" y="4541476"/>
                </a:cubicBezTo>
                <a:close/>
                <a:moveTo>
                  <a:pt x="4552366" y="4530213"/>
                </a:moveTo>
                <a:cubicBezTo>
                  <a:pt x="4570199" y="4531777"/>
                  <a:pt x="4587720" y="4540381"/>
                  <a:pt x="4594603" y="4554773"/>
                </a:cubicBezTo>
                <a:cubicBezTo>
                  <a:pt x="4605240" y="4579177"/>
                  <a:pt x="4600860" y="4609213"/>
                  <a:pt x="4605240" y="4659272"/>
                </a:cubicBezTo>
                <a:cubicBezTo>
                  <a:pt x="4555807" y="4646130"/>
                  <a:pt x="4517011" y="4646757"/>
                  <a:pt x="4501993" y="4627985"/>
                </a:cubicBezTo>
                <a:cubicBezTo>
                  <a:pt x="4488853" y="4612341"/>
                  <a:pt x="4495111" y="4569790"/>
                  <a:pt x="4508251" y="4547890"/>
                </a:cubicBezTo>
                <a:cubicBezTo>
                  <a:pt x="4516386" y="4534124"/>
                  <a:pt x="4534532" y="4528648"/>
                  <a:pt x="4552366" y="4530213"/>
                </a:cubicBezTo>
                <a:close/>
                <a:moveTo>
                  <a:pt x="2113929" y="4520435"/>
                </a:moveTo>
                <a:cubicBezTo>
                  <a:pt x="2133562" y="4521765"/>
                  <a:pt x="2152334" y="4530056"/>
                  <a:pt x="2163598" y="4545386"/>
                </a:cubicBezTo>
                <a:cubicBezTo>
                  <a:pt x="2188627" y="4578550"/>
                  <a:pt x="2187377" y="4613593"/>
                  <a:pt x="2159218" y="4644254"/>
                </a:cubicBezTo>
                <a:cubicBezTo>
                  <a:pt x="2132311" y="4673038"/>
                  <a:pt x="2081625" y="4671161"/>
                  <a:pt x="2054719" y="4642377"/>
                </a:cubicBezTo>
                <a:cubicBezTo>
                  <a:pt x="2028437" y="4614218"/>
                  <a:pt x="2030315" y="4562907"/>
                  <a:pt x="2059099" y="4537251"/>
                </a:cubicBezTo>
                <a:cubicBezTo>
                  <a:pt x="2073803" y="4524737"/>
                  <a:pt x="2094296" y="4519105"/>
                  <a:pt x="2113929" y="4520435"/>
                </a:cubicBezTo>
                <a:close/>
                <a:moveTo>
                  <a:pt x="4327802" y="4516680"/>
                </a:moveTo>
                <a:cubicBezTo>
                  <a:pt x="4343055" y="4517541"/>
                  <a:pt x="4358073" y="4521608"/>
                  <a:pt x="4367460" y="4528491"/>
                </a:cubicBezTo>
                <a:cubicBezTo>
                  <a:pt x="4398747" y="4550393"/>
                  <a:pt x="4392489" y="4586686"/>
                  <a:pt x="4368085" y="4616721"/>
                </a:cubicBezTo>
                <a:cubicBezTo>
                  <a:pt x="4336797" y="4638622"/>
                  <a:pt x="4304260" y="4641125"/>
                  <a:pt x="4278603" y="4611089"/>
                </a:cubicBezTo>
                <a:cubicBezTo>
                  <a:pt x="4253574" y="4581680"/>
                  <a:pt x="4253574" y="4542883"/>
                  <a:pt x="4286738" y="4524111"/>
                </a:cubicBezTo>
                <a:cubicBezTo>
                  <a:pt x="4297063" y="4518167"/>
                  <a:pt x="4312550" y="4515820"/>
                  <a:pt x="4327802" y="4516680"/>
                </a:cubicBezTo>
                <a:close/>
                <a:moveTo>
                  <a:pt x="1877478" y="4509563"/>
                </a:moveTo>
                <a:cubicBezTo>
                  <a:pt x="1896406" y="4509875"/>
                  <a:pt x="1915178" y="4517853"/>
                  <a:pt x="1928318" y="4533497"/>
                </a:cubicBezTo>
                <a:cubicBezTo>
                  <a:pt x="1955225" y="4565410"/>
                  <a:pt x="1953349" y="4599201"/>
                  <a:pt x="1926442" y="4631113"/>
                </a:cubicBezTo>
                <a:cubicBezTo>
                  <a:pt x="1897658" y="4660524"/>
                  <a:pt x="1849475" y="4660524"/>
                  <a:pt x="1823194" y="4629236"/>
                </a:cubicBezTo>
                <a:cubicBezTo>
                  <a:pt x="1796287" y="4596697"/>
                  <a:pt x="1796913" y="4562907"/>
                  <a:pt x="1825697" y="4531621"/>
                </a:cubicBezTo>
                <a:cubicBezTo>
                  <a:pt x="1839463" y="4516603"/>
                  <a:pt x="1858549" y="4509250"/>
                  <a:pt x="1877478" y="4509563"/>
                </a:cubicBezTo>
                <a:close/>
                <a:moveTo>
                  <a:pt x="4112939" y="4493920"/>
                </a:moveTo>
                <a:cubicBezTo>
                  <a:pt x="4128113" y="4493607"/>
                  <a:pt x="4143443" y="4500333"/>
                  <a:pt x="4157835" y="4514099"/>
                </a:cubicBezTo>
                <a:cubicBezTo>
                  <a:pt x="4187246" y="4541633"/>
                  <a:pt x="4184742" y="4572920"/>
                  <a:pt x="4160965" y="4604206"/>
                </a:cubicBezTo>
                <a:cubicBezTo>
                  <a:pt x="4130928" y="4629236"/>
                  <a:pt x="4099642" y="4632990"/>
                  <a:pt x="4070858" y="4605458"/>
                </a:cubicBezTo>
                <a:cubicBezTo>
                  <a:pt x="4042699" y="4577925"/>
                  <a:pt x="4041448" y="4544761"/>
                  <a:pt x="4068980" y="4515977"/>
                </a:cubicBezTo>
                <a:cubicBezTo>
                  <a:pt x="4082747" y="4501585"/>
                  <a:pt x="4097765" y="4494233"/>
                  <a:pt x="4112939" y="4493920"/>
                </a:cubicBezTo>
                <a:close/>
                <a:moveTo>
                  <a:pt x="1654479" y="4490087"/>
                </a:moveTo>
                <a:cubicBezTo>
                  <a:pt x="1671608" y="4490321"/>
                  <a:pt x="1688660" y="4497517"/>
                  <a:pt x="1702426" y="4511597"/>
                </a:cubicBezTo>
                <a:cubicBezTo>
                  <a:pt x="1729959" y="4539755"/>
                  <a:pt x="1729333" y="4580427"/>
                  <a:pt x="1701175" y="4607961"/>
                </a:cubicBezTo>
                <a:cubicBezTo>
                  <a:pt x="1673016" y="4635493"/>
                  <a:pt x="1632343" y="4634868"/>
                  <a:pt x="1604811" y="4606709"/>
                </a:cubicBezTo>
                <a:cubicBezTo>
                  <a:pt x="1577277" y="4578550"/>
                  <a:pt x="1577904" y="4537878"/>
                  <a:pt x="1606061" y="4510345"/>
                </a:cubicBezTo>
                <a:cubicBezTo>
                  <a:pt x="1620141" y="4496579"/>
                  <a:pt x="1637349" y="4489852"/>
                  <a:pt x="1654479" y="4490087"/>
                </a:cubicBezTo>
                <a:close/>
                <a:moveTo>
                  <a:pt x="1439693" y="4479997"/>
                </a:moveTo>
                <a:cubicBezTo>
                  <a:pt x="1456666" y="4479215"/>
                  <a:pt x="1474030" y="4485629"/>
                  <a:pt x="1488422" y="4499082"/>
                </a:cubicBezTo>
                <a:cubicBezTo>
                  <a:pt x="1517207" y="4526614"/>
                  <a:pt x="1518459" y="4566662"/>
                  <a:pt x="1490300" y="4594819"/>
                </a:cubicBezTo>
                <a:cubicBezTo>
                  <a:pt x="1462141" y="4623604"/>
                  <a:pt x="1422094" y="4623604"/>
                  <a:pt x="1395188" y="4593569"/>
                </a:cubicBezTo>
                <a:cubicBezTo>
                  <a:pt x="1368906" y="4564785"/>
                  <a:pt x="1367654" y="4534123"/>
                  <a:pt x="1393310" y="4504087"/>
                </a:cubicBezTo>
                <a:cubicBezTo>
                  <a:pt x="1406138" y="4488757"/>
                  <a:pt x="1422720" y="4480779"/>
                  <a:pt x="1439693" y="4479997"/>
                </a:cubicBezTo>
                <a:close/>
                <a:moveTo>
                  <a:pt x="3895024" y="4470533"/>
                </a:moveTo>
                <a:cubicBezTo>
                  <a:pt x="3910198" y="4471081"/>
                  <a:pt x="3925060" y="4478433"/>
                  <a:pt x="3938827" y="4492825"/>
                </a:cubicBezTo>
                <a:cubicBezTo>
                  <a:pt x="3966359" y="4521609"/>
                  <a:pt x="3963856" y="4552895"/>
                  <a:pt x="3938827" y="4582932"/>
                </a:cubicBezTo>
                <a:cubicBezTo>
                  <a:pt x="3909417" y="4607961"/>
                  <a:pt x="3878754" y="4610464"/>
                  <a:pt x="3848720" y="4584182"/>
                </a:cubicBezTo>
                <a:cubicBezTo>
                  <a:pt x="3819310" y="4557901"/>
                  <a:pt x="3819936" y="4514725"/>
                  <a:pt x="3849345" y="4489070"/>
                </a:cubicBezTo>
                <a:cubicBezTo>
                  <a:pt x="3864363" y="4476243"/>
                  <a:pt x="3879850" y="4469985"/>
                  <a:pt x="3895024" y="4470533"/>
                </a:cubicBezTo>
                <a:close/>
                <a:moveTo>
                  <a:pt x="1223578" y="4459582"/>
                </a:moveTo>
                <a:cubicBezTo>
                  <a:pt x="1238752" y="4460129"/>
                  <a:pt x="1253770" y="4467481"/>
                  <a:pt x="1268162" y="4481561"/>
                </a:cubicBezTo>
                <a:cubicBezTo>
                  <a:pt x="1294442" y="4507217"/>
                  <a:pt x="1293191" y="4546013"/>
                  <a:pt x="1263782" y="4576047"/>
                </a:cubicBezTo>
                <a:cubicBezTo>
                  <a:pt x="1238126" y="4597949"/>
                  <a:pt x="1207464" y="4600452"/>
                  <a:pt x="1177430" y="4573545"/>
                </a:cubicBezTo>
                <a:cubicBezTo>
                  <a:pt x="1147394" y="4547263"/>
                  <a:pt x="1147394" y="4503462"/>
                  <a:pt x="1178055" y="4478433"/>
                </a:cubicBezTo>
                <a:cubicBezTo>
                  <a:pt x="1193073" y="4465292"/>
                  <a:pt x="1208404" y="4459034"/>
                  <a:pt x="1223578" y="4459582"/>
                </a:cubicBezTo>
                <a:close/>
                <a:moveTo>
                  <a:pt x="613636" y="4447771"/>
                </a:moveTo>
                <a:cubicBezTo>
                  <a:pt x="608629" y="4465918"/>
                  <a:pt x="609256" y="4489695"/>
                  <a:pt x="597992" y="4501585"/>
                </a:cubicBezTo>
                <a:cubicBezTo>
                  <a:pt x="587355" y="4512222"/>
                  <a:pt x="563577" y="4509094"/>
                  <a:pt x="545431" y="4512222"/>
                </a:cubicBezTo>
                <a:cubicBezTo>
                  <a:pt x="552313" y="4495327"/>
                  <a:pt x="559823" y="4478433"/>
                  <a:pt x="568583" y="4457158"/>
                </a:cubicBezTo>
                <a:cubicBezTo>
                  <a:pt x="584852" y="4454029"/>
                  <a:pt x="599244" y="4450274"/>
                  <a:pt x="613636" y="4447771"/>
                </a:cubicBezTo>
                <a:close/>
                <a:moveTo>
                  <a:pt x="3671009" y="4446989"/>
                </a:moveTo>
                <a:cubicBezTo>
                  <a:pt x="3686183" y="4446989"/>
                  <a:pt x="3701357" y="4453715"/>
                  <a:pt x="3716062" y="4467169"/>
                </a:cubicBezTo>
                <a:cubicBezTo>
                  <a:pt x="3746098" y="4494075"/>
                  <a:pt x="3746723" y="4535375"/>
                  <a:pt x="3716689" y="4562907"/>
                </a:cubicBezTo>
                <a:cubicBezTo>
                  <a:pt x="3687278" y="4589814"/>
                  <a:pt x="3656616" y="4588562"/>
                  <a:pt x="3630335" y="4567287"/>
                </a:cubicBezTo>
                <a:cubicBezTo>
                  <a:pt x="3596546" y="4535375"/>
                  <a:pt x="3595920" y="4494702"/>
                  <a:pt x="3625955" y="4467169"/>
                </a:cubicBezTo>
                <a:cubicBezTo>
                  <a:pt x="3640660" y="4453715"/>
                  <a:pt x="3655835" y="4446989"/>
                  <a:pt x="3671009" y="4446989"/>
                </a:cubicBezTo>
                <a:close/>
                <a:moveTo>
                  <a:pt x="999328" y="4438228"/>
                </a:moveTo>
                <a:cubicBezTo>
                  <a:pt x="1014580" y="4438072"/>
                  <a:pt x="1029754" y="4444955"/>
                  <a:pt x="1043520" y="4459034"/>
                </a:cubicBezTo>
                <a:cubicBezTo>
                  <a:pt x="1071679" y="4487193"/>
                  <a:pt x="1071679" y="4520357"/>
                  <a:pt x="1044147" y="4548515"/>
                </a:cubicBezTo>
                <a:cubicBezTo>
                  <a:pt x="1015988" y="4576674"/>
                  <a:pt x="984701" y="4574170"/>
                  <a:pt x="954040" y="4549766"/>
                </a:cubicBezTo>
                <a:cubicBezTo>
                  <a:pt x="929636" y="4519731"/>
                  <a:pt x="926506" y="4487818"/>
                  <a:pt x="954665" y="4459659"/>
                </a:cubicBezTo>
                <a:cubicBezTo>
                  <a:pt x="968744" y="4445581"/>
                  <a:pt x="984075" y="4438385"/>
                  <a:pt x="999328" y="4438228"/>
                </a:cubicBezTo>
                <a:close/>
                <a:moveTo>
                  <a:pt x="778675" y="4427825"/>
                </a:moveTo>
                <a:cubicBezTo>
                  <a:pt x="794006" y="4428216"/>
                  <a:pt x="809180" y="4431814"/>
                  <a:pt x="818879" y="4438384"/>
                </a:cubicBezTo>
                <a:cubicBezTo>
                  <a:pt x="851418" y="4459034"/>
                  <a:pt x="845786" y="4495953"/>
                  <a:pt x="822007" y="4526614"/>
                </a:cubicBezTo>
                <a:cubicBezTo>
                  <a:pt x="791346" y="4550393"/>
                  <a:pt x="758809" y="4553521"/>
                  <a:pt x="731902" y="4524111"/>
                </a:cubicBezTo>
                <a:cubicBezTo>
                  <a:pt x="705620" y="4494702"/>
                  <a:pt x="704994" y="4456531"/>
                  <a:pt x="737532" y="4436507"/>
                </a:cubicBezTo>
                <a:cubicBezTo>
                  <a:pt x="747857" y="4430250"/>
                  <a:pt x="763344" y="4427434"/>
                  <a:pt x="778675" y="4427825"/>
                </a:cubicBezTo>
                <a:close/>
                <a:moveTo>
                  <a:pt x="3451296" y="4423680"/>
                </a:moveTo>
                <a:cubicBezTo>
                  <a:pt x="3466548" y="4424149"/>
                  <a:pt x="3481722" y="4431189"/>
                  <a:pt x="3496427" y="4444642"/>
                </a:cubicBezTo>
                <a:cubicBezTo>
                  <a:pt x="3525836" y="4471549"/>
                  <a:pt x="3525211" y="4512849"/>
                  <a:pt x="3497052" y="4541006"/>
                </a:cubicBezTo>
                <a:cubicBezTo>
                  <a:pt x="3468269" y="4569165"/>
                  <a:pt x="3427596" y="4567913"/>
                  <a:pt x="3400062" y="4538503"/>
                </a:cubicBezTo>
                <a:cubicBezTo>
                  <a:pt x="3373156" y="4509719"/>
                  <a:pt x="3375033" y="4467795"/>
                  <a:pt x="3405694" y="4442139"/>
                </a:cubicBezTo>
                <a:cubicBezTo>
                  <a:pt x="3420712" y="4429312"/>
                  <a:pt x="3436043" y="4423211"/>
                  <a:pt x="3451296" y="4423680"/>
                </a:cubicBezTo>
                <a:close/>
                <a:moveTo>
                  <a:pt x="5431220" y="4405220"/>
                </a:moveTo>
                <a:cubicBezTo>
                  <a:pt x="5453747" y="4406472"/>
                  <a:pt x="5475021" y="4407723"/>
                  <a:pt x="5496923" y="4408975"/>
                </a:cubicBezTo>
                <a:cubicBezTo>
                  <a:pt x="5495671" y="4416484"/>
                  <a:pt x="5495671" y="4429624"/>
                  <a:pt x="5492543" y="4430875"/>
                </a:cubicBezTo>
                <a:cubicBezTo>
                  <a:pt x="5466887" y="4438384"/>
                  <a:pt x="5440605" y="4444016"/>
                  <a:pt x="5414951" y="4450899"/>
                </a:cubicBezTo>
                <a:cubicBezTo>
                  <a:pt x="5419331" y="4439011"/>
                  <a:pt x="5423711" y="4427122"/>
                  <a:pt x="5431220" y="4405220"/>
                </a:cubicBezTo>
                <a:close/>
                <a:moveTo>
                  <a:pt x="3230096" y="4399120"/>
                </a:moveTo>
                <a:cubicBezTo>
                  <a:pt x="3246443" y="4399902"/>
                  <a:pt x="3262713" y="4407724"/>
                  <a:pt x="3278043" y="4421490"/>
                </a:cubicBezTo>
                <a:cubicBezTo>
                  <a:pt x="3305575" y="4455279"/>
                  <a:pt x="3306202" y="4488445"/>
                  <a:pt x="3276791" y="4519106"/>
                </a:cubicBezTo>
                <a:cubicBezTo>
                  <a:pt x="3248633" y="4549766"/>
                  <a:pt x="3201077" y="4547890"/>
                  <a:pt x="3174795" y="4515351"/>
                </a:cubicBezTo>
                <a:cubicBezTo>
                  <a:pt x="3148515" y="4482186"/>
                  <a:pt x="3150392" y="4447771"/>
                  <a:pt x="3181679" y="4418987"/>
                </a:cubicBezTo>
                <a:cubicBezTo>
                  <a:pt x="3197322" y="4404595"/>
                  <a:pt x="3213748" y="4398338"/>
                  <a:pt x="3230096" y="4399120"/>
                </a:cubicBezTo>
                <a:close/>
                <a:moveTo>
                  <a:pt x="399633" y="4382694"/>
                </a:moveTo>
                <a:cubicBezTo>
                  <a:pt x="386491" y="4429624"/>
                  <a:pt x="384614" y="4460286"/>
                  <a:pt x="369597" y="4482186"/>
                </a:cubicBezTo>
                <a:cubicBezTo>
                  <a:pt x="362714" y="4491573"/>
                  <a:pt x="322041" y="4490947"/>
                  <a:pt x="310777" y="4480310"/>
                </a:cubicBezTo>
                <a:cubicBezTo>
                  <a:pt x="280115" y="4452151"/>
                  <a:pt x="304519" y="4422742"/>
                  <a:pt x="326421" y="4402091"/>
                </a:cubicBezTo>
                <a:cubicBezTo>
                  <a:pt x="337683" y="4391454"/>
                  <a:pt x="359585" y="4392080"/>
                  <a:pt x="399633" y="4382694"/>
                </a:cubicBezTo>
                <a:close/>
                <a:moveTo>
                  <a:pt x="5237162" y="4381755"/>
                </a:moveTo>
                <a:cubicBezTo>
                  <a:pt x="5250693" y="4382381"/>
                  <a:pt x="5263833" y="4389890"/>
                  <a:pt x="5272281" y="4403968"/>
                </a:cubicBezTo>
                <a:cubicBezTo>
                  <a:pt x="5282293" y="4420864"/>
                  <a:pt x="5282920" y="4458409"/>
                  <a:pt x="5271030" y="4470923"/>
                </a:cubicBezTo>
                <a:cubicBezTo>
                  <a:pt x="5257263" y="4485942"/>
                  <a:pt x="5225351" y="4484065"/>
                  <a:pt x="5200947" y="4489695"/>
                </a:cubicBezTo>
                <a:cubicBezTo>
                  <a:pt x="5194689" y="4483438"/>
                  <a:pt x="5189058" y="4477806"/>
                  <a:pt x="5182801" y="4472801"/>
                </a:cubicBezTo>
                <a:cubicBezTo>
                  <a:pt x="5187806" y="4448396"/>
                  <a:pt x="5185929" y="4418987"/>
                  <a:pt x="5199695" y="4400840"/>
                </a:cubicBezTo>
                <a:cubicBezTo>
                  <a:pt x="5209707" y="4387387"/>
                  <a:pt x="5223630" y="4381130"/>
                  <a:pt x="5237162" y="4381755"/>
                </a:cubicBezTo>
                <a:close/>
                <a:moveTo>
                  <a:pt x="3010930" y="4376437"/>
                </a:moveTo>
                <a:cubicBezTo>
                  <a:pt x="3027277" y="4377532"/>
                  <a:pt x="3043077" y="4385510"/>
                  <a:pt x="3057783" y="4400215"/>
                </a:cubicBezTo>
                <a:cubicBezTo>
                  <a:pt x="3086567" y="4428999"/>
                  <a:pt x="3082812" y="4477806"/>
                  <a:pt x="3050899" y="4502837"/>
                </a:cubicBezTo>
                <a:cubicBezTo>
                  <a:pt x="3017735" y="4529117"/>
                  <a:pt x="2984571" y="4524737"/>
                  <a:pt x="2955161" y="4498455"/>
                </a:cubicBezTo>
                <a:cubicBezTo>
                  <a:pt x="2925750" y="4466543"/>
                  <a:pt x="2928254" y="4418987"/>
                  <a:pt x="2960792" y="4393958"/>
                </a:cubicBezTo>
                <a:cubicBezTo>
                  <a:pt x="2977687" y="4381130"/>
                  <a:pt x="2994582" y="4375342"/>
                  <a:pt x="3010930" y="4376437"/>
                </a:cubicBezTo>
                <a:close/>
                <a:moveTo>
                  <a:pt x="2800212" y="4365643"/>
                </a:moveTo>
                <a:cubicBezTo>
                  <a:pt x="2819688" y="4367207"/>
                  <a:pt x="2838773" y="4376124"/>
                  <a:pt x="2851288" y="4391454"/>
                </a:cubicBezTo>
                <a:cubicBezTo>
                  <a:pt x="2875065" y="4420864"/>
                  <a:pt x="2871937" y="4465918"/>
                  <a:pt x="2844405" y="4490947"/>
                </a:cubicBezTo>
                <a:cubicBezTo>
                  <a:pt x="2814994" y="4517854"/>
                  <a:pt x="2763683" y="4514725"/>
                  <a:pt x="2739906" y="4482813"/>
                </a:cubicBezTo>
                <a:cubicBezTo>
                  <a:pt x="2714250" y="4449022"/>
                  <a:pt x="2717379" y="4413980"/>
                  <a:pt x="2746789" y="4383946"/>
                </a:cubicBezTo>
                <a:cubicBezTo>
                  <a:pt x="2760868" y="4369866"/>
                  <a:pt x="2780735" y="4364078"/>
                  <a:pt x="2800212" y="4365643"/>
                </a:cubicBezTo>
                <a:close/>
                <a:moveTo>
                  <a:pt x="5068915" y="4360167"/>
                </a:moveTo>
                <a:cubicBezTo>
                  <a:pt x="5061407" y="4403968"/>
                  <a:pt x="5065160" y="4434631"/>
                  <a:pt x="5051395" y="4452776"/>
                </a:cubicBezTo>
                <a:cubicBezTo>
                  <a:pt x="5029494" y="4481561"/>
                  <a:pt x="4990697" y="4480310"/>
                  <a:pt x="4971925" y="4450274"/>
                </a:cubicBezTo>
                <a:cubicBezTo>
                  <a:pt x="4961288" y="4432127"/>
                  <a:pt x="4963791" y="4391454"/>
                  <a:pt x="4977557" y="4376436"/>
                </a:cubicBezTo>
                <a:cubicBezTo>
                  <a:pt x="4990072" y="4362044"/>
                  <a:pt x="5025114" y="4367051"/>
                  <a:pt x="5068915" y="4360167"/>
                </a:cubicBezTo>
                <a:close/>
                <a:moveTo>
                  <a:pt x="2576431" y="4342568"/>
                </a:moveTo>
                <a:cubicBezTo>
                  <a:pt x="2595985" y="4343116"/>
                  <a:pt x="2615070" y="4350781"/>
                  <a:pt x="2627272" y="4365799"/>
                </a:cubicBezTo>
                <a:cubicBezTo>
                  <a:pt x="2653554" y="4397711"/>
                  <a:pt x="2653554" y="4432752"/>
                  <a:pt x="2626647" y="4464666"/>
                </a:cubicBezTo>
                <a:cubicBezTo>
                  <a:pt x="2601616" y="4494702"/>
                  <a:pt x="2550306" y="4494702"/>
                  <a:pt x="2522148" y="4467169"/>
                </a:cubicBezTo>
                <a:cubicBezTo>
                  <a:pt x="2493989" y="4439636"/>
                  <a:pt x="2494615" y="4389578"/>
                  <a:pt x="2522774" y="4362044"/>
                </a:cubicBezTo>
                <a:cubicBezTo>
                  <a:pt x="2536853" y="4348591"/>
                  <a:pt x="2556877" y="4342021"/>
                  <a:pt x="2576431" y="4342568"/>
                </a:cubicBezTo>
                <a:close/>
                <a:moveTo>
                  <a:pt x="4794215" y="4342021"/>
                </a:moveTo>
                <a:cubicBezTo>
                  <a:pt x="4808920" y="4342647"/>
                  <a:pt x="4822999" y="4346401"/>
                  <a:pt x="4829882" y="4353284"/>
                </a:cubicBezTo>
                <a:cubicBezTo>
                  <a:pt x="4846152" y="4369554"/>
                  <a:pt x="4842397" y="4405220"/>
                  <a:pt x="4847402" y="4432752"/>
                </a:cubicBezTo>
                <a:cubicBezTo>
                  <a:pt x="4841145" y="4438384"/>
                  <a:pt x="4834888" y="4444642"/>
                  <a:pt x="4828630" y="4450274"/>
                </a:cubicBezTo>
                <a:cubicBezTo>
                  <a:pt x="4801098" y="4444642"/>
                  <a:pt x="4767307" y="4445894"/>
                  <a:pt x="4748535" y="4430250"/>
                </a:cubicBezTo>
                <a:cubicBezTo>
                  <a:pt x="4721629" y="4408348"/>
                  <a:pt x="4724131" y="4367676"/>
                  <a:pt x="4754793" y="4349530"/>
                </a:cubicBezTo>
                <a:cubicBezTo>
                  <a:pt x="4764179" y="4343898"/>
                  <a:pt x="4779510" y="4341395"/>
                  <a:pt x="4794215" y="4342021"/>
                </a:cubicBezTo>
                <a:close/>
                <a:moveTo>
                  <a:pt x="2345689" y="4331931"/>
                </a:moveTo>
                <a:cubicBezTo>
                  <a:pt x="2365243" y="4333261"/>
                  <a:pt x="2384172" y="4342021"/>
                  <a:pt x="2395748" y="4357664"/>
                </a:cubicBezTo>
                <a:cubicBezTo>
                  <a:pt x="2421404" y="4391454"/>
                  <a:pt x="2417649" y="4425244"/>
                  <a:pt x="2391368" y="4455279"/>
                </a:cubicBezTo>
                <a:cubicBezTo>
                  <a:pt x="2360081" y="4484065"/>
                  <a:pt x="2308770" y="4481561"/>
                  <a:pt x="2284992" y="4449649"/>
                </a:cubicBezTo>
                <a:cubicBezTo>
                  <a:pt x="2259962" y="4415858"/>
                  <a:pt x="2262465" y="4380816"/>
                  <a:pt x="2291875" y="4350782"/>
                </a:cubicBezTo>
                <a:cubicBezTo>
                  <a:pt x="2305954" y="4336702"/>
                  <a:pt x="2326134" y="4330601"/>
                  <a:pt x="2345689" y="4331931"/>
                </a:cubicBezTo>
                <a:close/>
                <a:moveTo>
                  <a:pt x="2121751" y="4310890"/>
                </a:moveTo>
                <a:cubicBezTo>
                  <a:pt x="2139350" y="4311516"/>
                  <a:pt x="2156714" y="4318556"/>
                  <a:pt x="2169855" y="4332010"/>
                </a:cubicBezTo>
                <a:cubicBezTo>
                  <a:pt x="2198014" y="4360794"/>
                  <a:pt x="2197387" y="4409600"/>
                  <a:pt x="2166100" y="4435256"/>
                </a:cubicBezTo>
                <a:cubicBezTo>
                  <a:pt x="2133562" y="4461538"/>
                  <a:pt x="2099147" y="4460286"/>
                  <a:pt x="2069111" y="4431502"/>
                </a:cubicBezTo>
                <a:cubicBezTo>
                  <a:pt x="2039701" y="4403343"/>
                  <a:pt x="2042204" y="4355162"/>
                  <a:pt x="2072239" y="4328255"/>
                </a:cubicBezTo>
                <a:cubicBezTo>
                  <a:pt x="2086318" y="4316053"/>
                  <a:pt x="2104152" y="4310264"/>
                  <a:pt x="2121751" y="4310890"/>
                </a:cubicBezTo>
                <a:close/>
                <a:moveTo>
                  <a:pt x="4629019" y="4308856"/>
                </a:moveTo>
                <a:cubicBezTo>
                  <a:pt x="4622136" y="4356412"/>
                  <a:pt x="4624639" y="4387700"/>
                  <a:pt x="4612750" y="4410852"/>
                </a:cubicBezTo>
                <a:cubicBezTo>
                  <a:pt x="4597732" y="4439011"/>
                  <a:pt x="4545170" y="4437134"/>
                  <a:pt x="4524520" y="4411478"/>
                </a:cubicBezTo>
                <a:cubicBezTo>
                  <a:pt x="4502619" y="4383320"/>
                  <a:pt x="4500116" y="4348904"/>
                  <a:pt x="4528275" y="4328880"/>
                </a:cubicBezTo>
                <a:cubicBezTo>
                  <a:pt x="4548924" y="4314488"/>
                  <a:pt x="4581463" y="4317616"/>
                  <a:pt x="4629019" y="4308856"/>
                </a:cubicBezTo>
                <a:close/>
                <a:moveTo>
                  <a:pt x="1904619" y="4288911"/>
                </a:moveTo>
                <a:cubicBezTo>
                  <a:pt x="1920967" y="4290554"/>
                  <a:pt x="1936454" y="4299470"/>
                  <a:pt x="1950220" y="4315113"/>
                </a:cubicBezTo>
                <a:cubicBezTo>
                  <a:pt x="1978378" y="4347027"/>
                  <a:pt x="1973372" y="4380816"/>
                  <a:pt x="1945214" y="4410852"/>
                </a:cubicBezTo>
                <a:cubicBezTo>
                  <a:pt x="1911424" y="4437759"/>
                  <a:pt x="1878260" y="4437134"/>
                  <a:pt x="1847598" y="4407723"/>
                </a:cubicBezTo>
                <a:cubicBezTo>
                  <a:pt x="1817562" y="4378314"/>
                  <a:pt x="1820691" y="4331383"/>
                  <a:pt x="1853855" y="4306353"/>
                </a:cubicBezTo>
                <a:cubicBezTo>
                  <a:pt x="1871064" y="4292900"/>
                  <a:pt x="1888272" y="4287269"/>
                  <a:pt x="1904619" y="4288911"/>
                </a:cubicBezTo>
                <a:close/>
                <a:moveTo>
                  <a:pt x="4354397" y="4286721"/>
                </a:moveTo>
                <a:cubicBezTo>
                  <a:pt x="4371683" y="4287895"/>
                  <a:pt x="4387483" y="4295716"/>
                  <a:pt x="4394367" y="4310733"/>
                </a:cubicBezTo>
                <a:cubicBezTo>
                  <a:pt x="4405629" y="4335138"/>
                  <a:pt x="4401249" y="4365799"/>
                  <a:pt x="4406254" y="4413980"/>
                </a:cubicBezTo>
                <a:cubicBezTo>
                  <a:pt x="4359324" y="4404595"/>
                  <a:pt x="4327412" y="4405847"/>
                  <a:pt x="4304885" y="4392080"/>
                </a:cubicBezTo>
                <a:cubicBezTo>
                  <a:pt x="4276101" y="4374559"/>
                  <a:pt x="4279856" y="4325751"/>
                  <a:pt x="4305510" y="4302599"/>
                </a:cubicBezTo>
                <a:cubicBezTo>
                  <a:pt x="4318338" y="4291023"/>
                  <a:pt x="4337111" y="4285548"/>
                  <a:pt x="4354397" y="4286721"/>
                </a:cubicBezTo>
                <a:close/>
                <a:moveTo>
                  <a:pt x="1673642" y="4268574"/>
                </a:moveTo>
                <a:cubicBezTo>
                  <a:pt x="1690693" y="4268027"/>
                  <a:pt x="1708058" y="4274753"/>
                  <a:pt x="1722450" y="4288832"/>
                </a:cubicBezTo>
                <a:cubicBezTo>
                  <a:pt x="1751234" y="4316991"/>
                  <a:pt x="1751234" y="4357037"/>
                  <a:pt x="1722450" y="4385196"/>
                </a:cubicBezTo>
                <a:cubicBezTo>
                  <a:pt x="1693666" y="4413355"/>
                  <a:pt x="1653619" y="4412730"/>
                  <a:pt x="1626711" y="4382694"/>
                </a:cubicBezTo>
                <a:cubicBezTo>
                  <a:pt x="1600431" y="4353284"/>
                  <a:pt x="1600431" y="4321998"/>
                  <a:pt x="1626711" y="4291961"/>
                </a:cubicBezTo>
                <a:cubicBezTo>
                  <a:pt x="1639852" y="4276943"/>
                  <a:pt x="1656590" y="4269122"/>
                  <a:pt x="1673642" y="4268574"/>
                </a:cubicBezTo>
                <a:close/>
                <a:moveTo>
                  <a:pt x="4127878" y="4262943"/>
                </a:moveTo>
                <a:cubicBezTo>
                  <a:pt x="4143130" y="4263804"/>
                  <a:pt x="4158461" y="4271312"/>
                  <a:pt x="4173479" y="4284452"/>
                </a:cubicBezTo>
                <a:cubicBezTo>
                  <a:pt x="4195381" y="4316365"/>
                  <a:pt x="4196631" y="4348904"/>
                  <a:pt x="4165970" y="4374559"/>
                </a:cubicBezTo>
                <a:cubicBezTo>
                  <a:pt x="4135310" y="4399588"/>
                  <a:pt x="4101519" y="4396460"/>
                  <a:pt x="4076490" y="4365174"/>
                </a:cubicBezTo>
                <a:cubicBezTo>
                  <a:pt x="4053963" y="4337015"/>
                  <a:pt x="4055840" y="4305728"/>
                  <a:pt x="4082747" y="4281324"/>
                </a:cubicBezTo>
                <a:cubicBezTo>
                  <a:pt x="4097451" y="4267871"/>
                  <a:pt x="4112626" y="4262083"/>
                  <a:pt x="4127878" y="4262943"/>
                </a:cubicBezTo>
                <a:close/>
                <a:moveTo>
                  <a:pt x="1465583" y="4259110"/>
                </a:moveTo>
                <a:cubicBezTo>
                  <a:pt x="1480132" y="4259110"/>
                  <a:pt x="1494055" y="4265055"/>
                  <a:pt x="1506569" y="4275692"/>
                </a:cubicBezTo>
                <a:cubicBezTo>
                  <a:pt x="1539733" y="4307604"/>
                  <a:pt x="1539108" y="4348904"/>
                  <a:pt x="1509072" y="4375184"/>
                </a:cubicBezTo>
                <a:cubicBezTo>
                  <a:pt x="1479662" y="4400840"/>
                  <a:pt x="1448376" y="4400215"/>
                  <a:pt x="1418965" y="4373308"/>
                </a:cubicBezTo>
                <a:cubicBezTo>
                  <a:pt x="1390181" y="4346400"/>
                  <a:pt x="1390806" y="4304476"/>
                  <a:pt x="1420842" y="4278195"/>
                </a:cubicBezTo>
                <a:cubicBezTo>
                  <a:pt x="1435860" y="4265054"/>
                  <a:pt x="1451035" y="4259110"/>
                  <a:pt x="1465583" y="4259110"/>
                </a:cubicBezTo>
                <a:close/>
                <a:moveTo>
                  <a:pt x="3914735" y="4249255"/>
                </a:moveTo>
                <a:cubicBezTo>
                  <a:pt x="3930066" y="4249098"/>
                  <a:pt x="3945396" y="4255981"/>
                  <a:pt x="3959476" y="4270060"/>
                </a:cubicBezTo>
                <a:cubicBezTo>
                  <a:pt x="3988260" y="4298219"/>
                  <a:pt x="3988260" y="4331383"/>
                  <a:pt x="3960728" y="4360167"/>
                </a:cubicBezTo>
                <a:cubicBezTo>
                  <a:pt x="3932569" y="4388951"/>
                  <a:pt x="3900656" y="4386448"/>
                  <a:pt x="3869994" y="4361419"/>
                </a:cubicBezTo>
                <a:cubicBezTo>
                  <a:pt x="3844340" y="4330758"/>
                  <a:pt x="3841210" y="4299471"/>
                  <a:pt x="3869994" y="4270687"/>
                </a:cubicBezTo>
                <a:cubicBezTo>
                  <a:pt x="3884074" y="4256607"/>
                  <a:pt x="3899404" y="4249411"/>
                  <a:pt x="3914735" y="4249255"/>
                </a:cubicBezTo>
                <a:close/>
                <a:moveTo>
                  <a:pt x="1246496" y="4238225"/>
                </a:moveTo>
                <a:cubicBezTo>
                  <a:pt x="1261592" y="4239242"/>
                  <a:pt x="1276609" y="4246908"/>
                  <a:pt x="1291314" y="4260048"/>
                </a:cubicBezTo>
                <a:cubicBezTo>
                  <a:pt x="1315093" y="4290709"/>
                  <a:pt x="1316343" y="4321371"/>
                  <a:pt x="1288812" y="4350155"/>
                </a:cubicBezTo>
                <a:cubicBezTo>
                  <a:pt x="1261905" y="4378314"/>
                  <a:pt x="1217476" y="4376436"/>
                  <a:pt x="1193699" y="4345775"/>
                </a:cubicBezTo>
                <a:cubicBezTo>
                  <a:pt x="1169295" y="4314488"/>
                  <a:pt x="1171172" y="4282575"/>
                  <a:pt x="1201207" y="4256293"/>
                </a:cubicBezTo>
                <a:cubicBezTo>
                  <a:pt x="1216225" y="4242840"/>
                  <a:pt x="1231400" y="4237208"/>
                  <a:pt x="1246496" y="4238225"/>
                </a:cubicBezTo>
                <a:close/>
                <a:moveTo>
                  <a:pt x="3693692" y="4226415"/>
                </a:moveTo>
                <a:cubicBezTo>
                  <a:pt x="3710743" y="4226572"/>
                  <a:pt x="3727639" y="4234081"/>
                  <a:pt x="3740466" y="4248785"/>
                </a:cubicBezTo>
                <a:cubicBezTo>
                  <a:pt x="3766747" y="4278195"/>
                  <a:pt x="3765495" y="4308231"/>
                  <a:pt x="3744221" y="4333885"/>
                </a:cubicBezTo>
                <a:cubicBezTo>
                  <a:pt x="3712934" y="4367051"/>
                  <a:pt x="3671635" y="4367051"/>
                  <a:pt x="3645354" y="4337640"/>
                </a:cubicBezTo>
                <a:cubicBezTo>
                  <a:pt x="3619072" y="4308231"/>
                  <a:pt x="3619698" y="4277569"/>
                  <a:pt x="3645979" y="4248160"/>
                </a:cubicBezTo>
                <a:cubicBezTo>
                  <a:pt x="3659432" y="4233455"/>
                  <a:pt x="3676640" y="4226259"/>
                  <a:pt x="3693692" y="4226415"/>
                </a:cubicBezTo>
                <a:close/>
                <a:moveTo>
                  <a:pt x="1017786" y="4218202"/>
                </a:moveTo>
                <a:cubicBezTo>
                  <a:pt x="1032257" y="4217655"/>
                  <a:pt x="1046649" y="4222504"/>
                  <a:pt x="1059789" y="4228761"/>
                </a:cubicBezTo>
                <a:cubicBezTo>
                  <a:pt x="1090451" y="4263803"/>
                  <a:pt x="1094831" y="4295089"/>
                  <a:pt x="1068551" y="4324500"/>
                </a:cubicBezTo>
                <a:cubicBezTo>
                  <a:pt x="1042269" y="4353284"/>
                  <a:pt x="1008478" y="4355162"/>
                  <a:pt x="979694" y="4328880"/>
                </a:cubicBezTo>
                <a:cubicBezTo>
                  <a:pt x="950910" y="4302599"/>
                  <a:pt x="949660" y="4269435"/>
                  <a:pt x="975314" y="4240025"/>
                </a:cubicBezTo>
                <a:cubicBezTo>
                  <a:pt x="988768" y="4224695"/>
                  <a:pt x="1003316" y="4218750"/>
                  <a:pt x="1017786" y="4218202"/>
                </a:cubicBezTo>
                <a:close/>
                <a:moveTo>
                  <a:pt x="3471397" y="4202950"/>
                </a:moveTo>
                <a:cubicBezTo>
                  <a:pt x="3488292" y="4202950"/>
                  <a:pt x="3505187" y="4209989"/>
                  <a:pt x="3518953" y="4223756"/>
                </a:cubicBezTo>
                <a:cubicBezTo>
                  <a:pt x="3546487" y="4252540"/>
                  <a:pt x="3545235" y="4292587"/>
                  <a:pt x="3515825" y="4319493"/>
                </a:cubicBezTo>
                <a:cubicBezTo>
                  <a:pt x="3487041" y="4346400"/>
                  <a:pt x="3445743" y="4344524"/>
                  <a:pt x="3420712" y="4313863"/>
                </a:cubicBezTo>
                <a:cubicBezTo>
                  <a:pt x="3395682" y="4283827"/>
                  <a:pt x="3396934" y="4253165"/>
                  <a:pt x="3423841" y="4224381"/>
                </a:cubicBezTo>
                <a:cubicBezTo>
                  <a:pt x="3437607" y="4209989"/>
                  <a:pt x="3454502" y="4202950"/>
                  <a:pt x="3471397" y="4202950"/>
                </a:cubicBezTo>
                <a:close/>
                <a:moveTo>
                  <a:pt x="807382" y="4195362"/>
                </a:moveTo>
                <a:cubicBezTo>
                  <a:pt x="823103" y="4196536"/>
                  <a:pt x="837339" y="4204983"/>
                  <a:pt x="846411" y="4221879"/>
                </a:cubicBezTo>
                <a:cubicBezTo>
                  <a:pt x="857675" y="4242528"/>
                  <a:pt x="854546" y="4283827"/>
                  <a:pt x="840781" y="4303224"/>
                </a:cubicBezTo>
                <a:cubicBezTo>
                  <a:pt x="818254" y="4335138"/>
                  <a:pt x="782586" y="4325125"/>
                  <a:pt x="755054" y="4305728"/>
                </a:cubicBezTo>
                <a:cubicBezTo>
                  <a:pt x="731275" y="4270060"/>
                  <a:pt x="728772" y="4237521"/>
                  <a:pt x="759434" y="4212492"/>
                </a:cubicBezTo>
                <a:cubicBezTo>
                  <a:pt x="774452" y="4200290"/>
                  <a:pt x="791660" y="4194189"/>
                  <a:pt x="807382" y="4195362"/>
                </a:cubicBezTo>
                <a:close/>
                <a:moveTo>
                  <a:pt x="3252231" y="4179641"/>
                </a:moveTo>
                <a:cubicBezTo>
                  <a:pt x="3267562" y="4180266"/>
                  <a:pt x="3282736" y="4187462"/>
                  <a:pt x="3297441" y="4201229"/>
                </a:cubicBezTo>
                <a:cubicBezTo>
                  <a:pt x="3326852" y="4228761"/>
                  <a:pt x="3326225" y="4269435"/>
                  <a:pt x="3296815" y="4297593"/>
                </a:cubicBezTo>
                <a:cubicBezTo>
                  <a:pt x="3268031" y="4325125"/>
                  <a:pt x="3226733" y="4323248"/>
                  <a:pt x="3199826" y="4293839"/>
                </a:cubicBezTo>
                <a:cubicBezTo>
                  <a:pt x="3172919" y="4265055"/>
                  <a:pt x="3175422" y="4222504"/>
                  <a:pt x="3206083" y="4197474"/>
                </a:cubicBezTo>
                <a:cubicBezTo>
                  <a:pt x="3221414" y="4184960"/>
                  <a:pt x="3236901" y="4179015"/>
                  <a:pt x="3252231" y="4179641"/>
                </a:cubicBezTo>
                <a:close/>
                <a:moveTo>
                  <a:pt x="5273132" y="4167136"/>
                </a:moveTo>
                <a:cubicBezTo>
                  <a:pt x="5279751" y="4168182"/>
                  <a:pt x="5286517" y="4172758"/>
                  <a:pt x="5293557" y="4183083"/>
                </a:cubicBezTo>
                <a:cubicBezTo>
                  <a:pt x="5305446" y="4199977"/>
                  <a:pt x="5301065" y="4227509"/>
                  <a:pt x="5306072" y="4265680"/>
                </a:cubicBezTo>
                <a:cubicBezTo>
                  <a:pt x="5268526" y="4260675"/>
                  <a:pt x="5240369" y="4264429"/>
                  <a:pt x="5224099" y="4252540"/>
                </a:cubicBezTo>
                <a:cubicBezTo>
                  <a:pt x="5212210" y="4243779"/>
                  <a:pt x="5216590" y="4213744"/>
                  <a:pt x="5214087" y="4193094"/>
                </a:cubicBezTo>
                <a:cubicBezTo>
                  <a:pt x="5234736" y="4192624"/>
                  <a:pt x="5253274" y="4163997"/>
                  <a:pt x="5273132" y="4167136"/>
                </a:cubicBezTo>
                <a:close/>
                <a:moveTo>
                  <a:pt x="3028920" y="4157192"/>
                </a:moveTo>
                <a:cubicBezTo>
                  <a:pt x="3046206" y="4157427"/>
                  <a:pt x="3063413" y="4164623"/>
                  <a:pt x="3077180" y="4178702"/>
                </a:cubicBezTo>
                <a:cubicBezTo>
                  <a:pt x="3104714" y="4206861"/>
                  <a:pt x="3104087" y="4248160"/>
                  <a:pt x="3075930" y="4275692"/>
                </a:cubicBezTo>
                <a:cubicBezTo>
                  <a:pt x="3047771" y="4303224"/>
                  <a:pt x="3006472" y="4302599"/>
                  <a:pt x="2978938" y="4274440"/>
                </a:cubicBezTo>
                <a:cubicBezTo>
                  <a:pt x="2951406" y="4246283"/>
                  <a:pt x="2952032" y="4204982"/>
                  <a:pt x="2980191" y="4177451"/>
                </a:cubicBezTo>
                <a:cubicBezTo>
                  <a:pt x="2994270" y="4163684"/>
                  <a:pt x="3011634" y="4156958"/>
                  <a:pt x="3028920" y="4157192"/>
                </a:cubicBezTo>
                <a:close/>
                <a:moveTo>
                  <a:pt x="354658" y="4154533"/>
                </a:moveTo>
                <a:cubicBezTo>
                  <a:pt x="369284" y="4154455"/>
                  <a:pt x="384302" y="4161182"/>
                  <a:pt x="395878" y="4174322"/>
                </a:cubicBezTo>
                <a:cubicBezTo>
                  <a:pt x="407141" y="4186837"/>
                  <a:pt x="410270" y="4225007"/>
                  <a:pt x="401510" y="4232516"/>
                </a:cubicBezTo>
                <a:cubicBezTo>
                  <a:pt x="379609" y="4250663"/>
                  <a:pt x="347695" y="4258172"/>
                  <a:pt x="320163" y="4269435"/>
                </a:cubicBezTo>
                <a:cubicBezTo>
                  <a:pt x="313906" y="4265055"/>
                  <a:pt x="307649" y="4260675"/>
                  <a:pt x="300765" y="4255668"/>
                </a:cubicBezTo>
                <a:cubicBezTo>
                  <a:pt x="305146" y="4228136"/>
                  <a:pt x="301391" y="4195597"/>
                  <a:pt x="315783" y="4175573"/>
                </a:cubicBezTo>
                <a:cubicBezTo>
                  <a:pt x="325795" y="4161494"/>
                  <a:pt x="340031" y="4154611"/>
                  <a:pt x="354658" y="4154533"/>
                </a:cubicBezTo>
                <a:close/>
                <a:moveTo>
                  <a:pt x="149023" y="4146555"/>
                </a:moveTo>
                <a:cubicBezTo>
                  <a:pt x="163572" y="4147102"/>
                  <a:pt x="177494" y="4154611"/>
                  <a:pt x="187506" y="4169316"/>
                </a:cubicBezTo>
                <a:cubicBezTo>
                  <a:pt x="200647" y="4188088"/>
                  <a:pt x="195015" y="4218749"/>
                  <a:pt x="198144" y="4244405"/>
                </a:cubicBezTo>
                <a:lnTo>
                  <a:pt x="179998" y="4256920"/>
                </a:lnTo>
                <a:cubicBezTo>
                  <a:pt x="152464" y="4244405"/>
                  <a:pt x="122429" y="4235645"/>
                  <a:pt x="99276" y="4218124"/>
                </a:cubicBezTo>
                <a:cubicBezTo>
                  <a:pt x="91768" y="4211867"/>
                  <a:pt x="96148" y="4176825"/>
                  <a:pt x="106785" y="4165561"/>
                </a:cubicBezTo>
                <a:cubicBezTo>
                  <a:pt x="119300" y="4152421"/>
                  <a:pt x="134474" y="4146007"/>
                  <a:pt x="149023" y="4146555"/>
                </a:cubicBezTo>
                <a:close/>
                <a:moveTo>
                  <a:pt x="2799507" y="4144052"/>
                </a:moveTo>
                <a:cubicBezTo>
                  <a:pt x="2816089" y="4144756"/>
                  <a:pt x="2832202" y="4152734"/>
                  <a:pt x="2846908" y="4168065"/>
                </a:cubicBezTo>
                <a:cubicBezTo>
                  <a:pt x="2876317" y="4198725"/>
                  <a:pt x="2873189" y="4233141"/>
                  <a:pt x="2845655" y="4265680"/>
                </a:cubicBezTo>
                <a:cubicBezTo>
                  <a:pt x="2813117" y="4293213"/>
                  <a:pt x="2779327" y="4294464"/>
                  <a:pt x="2747414" y="4266305"/>
                </a:cubicBezTo>
                <a:cubicBezTo>
                  <a:pt x="2715502" y="4238773"/>
                  <a:pt x="2716754" y="4189965"/>
                  <a:pt x="2749291" y="4163684"/>
                </a:cubicBezTo>
                <a:cubicBezTo>
                  <a:pt x="2765873" y="4149918"/>
                  <a:pt x="2782925" y="4143348"/>
                  <a:pt x="2799507" y="4144052"/>
                </a:cubicBezTo>
                <a:close/>
                <a:moveTo>
                  <a:pt x="2585269" y="4133492"/>
                </a:moveTo>
                <a:cubicBezTo>
                  <a:pt x="2604276" y="4133805"/>
                  <a:pt x="2623204" y="4142096"/>
                  <a:pt x="2636658" y="4158053"/>
                </a:cubicBezTo>
                <a:cubicBezTo>
                  <a:pt x="2664191" y="4191217"/>
                  <a:pt x="2662939" y="4226259"/>
                  <a:pt x="2632278" y="4255668"/>
                </a:cubicBezTo>
                <a:cubicBezTo>
                  <a:pt x="2601616" y="4285079"/>
                  <a:pt x="2567202" y="4281949"/>
                  <a:pt x="2534663" y="4254417"/>
                </a:cubicBezTo>
                <a:cubicBezTo>
                  <a:pt x="2507129" y="4221879"/>
                  <a:pt x="2505879" y="4188088"/>
                  <a:pt x="2533411" y="4156801"/>
                </a:cubicBezTo>
                <a:cubicBezTo>
                  <a:pt x="2547178" y="4140844"/>
                  <a:pt x="2566263" y="4133179"/>
                  <a:pt x="2585269" y="4133492"/>
                </a:cubicBezTo>
                <a:close/>
                <a:moveTo>
                  <a:pt x="4792308" y="4116578"/>
                </a:moveTo>
                <a:cubicBezTo>
                  <a:pt x="4810641" y="4111474"/>
                  <a:pt x="4830821" y="4129425"/>
                  <a:pt x="4846777" y="4139281"/>
                </a:cubicBezTo>
                <a:cubicBezTo>
                  <a:pt x="4877438" y="4158678"/>
                  <a:pt x="4878691" y="4191217"/>
                  <a:pt x="4851782" y="4210614"/>
                </a:cubicBezTo>
                <a:cubicBezTo>
                  <a:pt x="4833010" y="4224381"/>
                  <a:pt x="4802349" y="4221879"/>
                  <a:pt x="4755418" y="4230639"/>
                </a:cubicBezTo>
                <a:cubicBezTo>
                  <a:pt x="4763553" y="4184335"/>
                  <a:pt x="4760425" y="4151796"/>
                  <a:pt x="4774817" y="4130519"/>
                </a:cubicBezTo>
                <a:cubicBezTo>
                  <a:pt x="4780292" y="4122541"/>
                  <a:pt x="4786198" y="4118279"/>
                  <a:pt x="4792308" y="4116578"/>
                </a:cubicBezTo>
                <a:close/>
                <a:moveTo>
                  <a:pt x="2367120" y="4111200"/>
                </a:moveTo>
                <a:cubicBezTo>
                  <a:pt x="2386048" y="4112374"/>
                  <a:pt x="2404508" y="4121447"/>
                  <a:pt x="2417023" y="4138029"/>
                </a:cubicBezTo>
                <a:cubicBezTo>
                  <a:pt x="2443304" y="4172445"/>
                  <a:pt x="2440176" y="4207487"/>
                  <a:pt x="2408262" y="4235019"/>
                </a:cubicBezTo>
                <a:cubicBezTo>
                  <a:pt x="2375724" y="4263177"/>
                  <a:pt x="2341309" y="4258797"/>
                  <a:pt x="2311273" y="4230639"/>
                </a:cubicBezTo>
                <a:cubicBezTo>
                  <a:pt x="2284366" y="4196222"/>
                  <a:pt x="2284992" y="4162433"/>
                  <a:pt x="2314402" y="4131772"/>
                </a:cubicBezTo>
                <a:cubicBezTo>
                  <a:pt x="2328794" y="4116754"/>
                  <a:pt x="2348191" y="4110027"/>
                  <a:pt x="2367120" y="4111200"/>
                </a:cubicBezTo>
                <a:close/>
                <a:moveTo>
                  <a:pt x="2142245" y="4090864"/>
                </a:moveTo>
                <a:cubicBezTo>
                  <a:pt x="2159531" y="4091098"/>
                  <a:pt x="2176739" y="4098294"/>
                  <a:pt x="2190505" y="4112373"/>
                </a:cubicBezTo>
                <a:cubicBezTo>
                  <a:pt x="2218038" y="4140532"/>
                  <a:pt x="2217411" y="4181831"/>
                  <a:pt x="2189254" y="4209364"/>
                </a:cubicBezTo>
                <a:cubicBezTo>
                  <a:pt x="2161095" y="4236896"/>
                  <a:pt x="2119796" y="4236271"/>
                  <a:pt x="2092263" y="4208112"/>
                </a:cubicBezTo>
                <a:cubicBezTo>
                  <a:pt x="2064731" y="4179953"/>
                  <a:pt x="2065356" y="4138654"/>
                  <a:pt x="2093515" y="4111122"/>
                </a:cubicBezTo>
                <a:cubicBezTo>
                  <a:pt x="2107594" y="4097356"/>
                  <a:pt x="2124959" y="4090629"/>
                  <a:pt x="2142245" y="4090864"/>
                </a:cubicBezTo>
                <a:close/>
                <a:moveTo>
                  <a:pt x="4592413" y="4087500"/>
                </a:moveTo>
                <a:cubicBezTo>
                  <a:pt x="4607275" y="4088126"/>
                  <a:pt x="4622449" y="4095479"/>
                  <a:pt x="4634651" y="4108620"/>
                </a:cubicBezTo>
                <a:cubicBezTo>
                  <a:pt x="4658428" y="4134900"/>
                  <a:pt x="4659681" y="4171193"/>
                  <a:pt x="4630896" y="4191217"/>
                </a:cubicBezTo>
                <a:cubicBezTo>
                  <a:pt x="4610247" y="4205609"/>
                  <a:pt x="4577083" y="4201229"/>
                  <a:pt x="4527650" y="4208737"/>
                </a:cubicBezTo>
                <a:cubicBezTo>
                  <a:pt x="4538287" y="4159930"/>
                  <a:pt x="4536410" y="4126140"/>
                  <a:pt x="4552052" y="4106742"/>
                </a:cubicBezTo>
                <a:cubicBezTo>
                  <a:pt x="4563003" y="4092975"/>
                  <a:pt x="4577552" y="4086875"/>
                  <a:pt x="4592413" y="4087500"/>
                </a:cubicBezTo>
                <a:close/>
                <a:moveTo>
                  <a:pt x="4370275" y="4076315"/>
                </a:moveTo>
                <a:cubicBezTo>
                  <a:pt x="4385136" y="4076393"/>
                  <a:pt x="4399998" y="4079209"/>
                  <a:pt x="4411261" y="4084841"/>
                </a:cubicBezTo>
                <a:cubicBezTo>
                  <a:pt x="4439419" y="4098608"/>
                  <a:pt x="4438793" y="4154924"/>
                  <a:pt x="4410634" y="4171193"/>
                </a:cubicBezTo>
                <a:cubicBezTo>
                  <a:pt x="4388108" y="4183708"/>
                  <a:pt x="4356821" y="4181831"/>
                  <a:pt x="4340553" y="4184335"/>
                </a:cubicBezTo>
                <a:cubicBezTo>
                  <a:pt x="4303008" y="4148666"/>
                  <a:pt x="4300505" y="4097356"/>
                  <a:pt x="4329289" y="4084216"/>
                </a:cubicBezTo>
                <a:cubicBezTo>
                  <a:pt x="4340552" y="4078896"/>
                  <a:pt x="4355414" y="4076236"/>
                  <a:pt x="4370275" y="4076315"/>
                </a:cubicBezTo>
                <a:close/>
                <a:moveTo>
                  <a:pt x="1922452" y="4068884"/>
                </a:moveTo>
                <a:cubicBezTo>
                  <a:pt x="1937705" y="4069510"/>
                  <a:pt x="1952722" y="4076706"/>
                  <a:pt x="1967114" y="4090473"/>
                </a:cubicBezTo>
                <a:cubicBezTo>
                  <a:pt x="1996525" y="4118005"/>
                  <a:pt x="1995898" y="4158678"/>
                  <a:pt x="1966489" y="4186837"/>
                </a:cubicBezTo>
                <a:cubicBezTo>
                  <a:pt x="1937705" y="4214369"/>
                  <a:pt x="1896406" y="4213119"/>
                  <a:pt x="1870125" y="4183083"/>
                </a:cubicBezTo>
                <a:cubicBezTo>
                  <a:pt x="1843218" y="4154298"/>
                  <a:pt x="1845721" y="4111748"/>
                  <a:pt x="1876382" y="4086718"/>
                </a:cubicBezTo>
                <a:cubicBezTo>
                  <a:pt x="1891713" y="4074204"/>
                  <a:pt x="1907200" y="4068259"/>
                  <a:pt x="1922452" y="4068884"/>
                </a:cubicBezTo>
                <a:close/>
                <a:moveTo>
                  <a:pt x="1699767" y="4048157"/>
                </a:moveTo>
                <a:cubicBezTo>
                  <a:pt x="1716974" y="4048704"/>
                  <a:pt x="1734026" y="4056683"/>
                  <a:pt x="1747479" y="4071701"/>
                </a:cubicBezTo>
                <a:cubicBezTo>
                  <a:pt x="1771883" y="4099233"/>
                  <a:pt x="1771258" y="4136152"/>
                  <a:pt x="1744976" y="4163058"/>
                </a:cubicBezTo>
                <a:cubicBezTo>
                  <a:pt x="1716192" y="4191217"/>
                  <a:pt x="1674894" y="4190592"/>
                  <a:pt x="1648612" y="4159930"/>
                </a:cubicBezTo>
                <a:cubicBezTo>
                  <a:pt x="1622331" y="4129269"/>
                  <a:pt x="1623583" y="4097981"/>
                  <a:pt x="1651115" y="4069197"/>
                </a:cubicBezTo>
                <a:cubicBezTo>
                  <a:pt x="1665194" y="4054492"/>
                  <a:pt x="1682559" y="4047609"/>
                  <a:pt x="1699767" y="4048157"/>
                </a:cubicBezTo>
                <a:close/>
                <a:moveTo>
                  <a:pt x="4149231" y="4040022"/>
                </a:moveTo>
                <a:cubicBezTo>
                  <a:pt x="4164875" y="4039944"/>
                  <a:pt x="4179736" y="4047296"/>
                  <a:pt x="4190374" y="4062940"/>
                </a:cubicBezTo>
                <a:cubicBezTo>
                  <a:pt x="4203515" y="4082338"/>
                  <a:pt x="4204766" y="4123637"/>
                  <a:pt x="4192878" y="4144286"/>
                </a:cubicBezTo>
                <a:cubicBezTo>
                  <a:pt x="4173479" y="4177451"/>
                  <a:pt x="4137186" y="4173070"/>
                  <a:pt x="4105274" y="4151796"/>
                </a:cubicBezTo>
                <a:cubicBezTo>
                  <a:pt x="4080244" y="4121760"/>
                  <a:pt x="4075863" y="4089846"/>
                  <a:pt x="4103396" y="4061689"/>
                </a:cubicBezTo>
                <a:cubicBezTo>
                  <a:pt x="4117162" y="4047609"/>
                  <a:pt x="4133588" y="4040100"/>
                  <a:pt x="4149231" y="4040022"/>
                </a:cubicBezTo>
                <a:close/>
                <a:moveTo>
                  <a:pt x="3936402" y="4029071"/>
                </a:moveTo>
                <a:cubicBezTo>
                  <a:pt x="3951654" y="4029306"/>
                  <a:pt x="3967297" y="4036033"/>
                  <a:pt x="3982628" y="4047922"/>
                </a:cubicBezTo>
                <a:cubicBezTo>
                  <a:pt x="4006407" y="4077958"/>
                  <a:pt x="4010162" y="4109245"/>
                  <a:pt x="3982003" y="4137404"/>
                </a:cubicBezTo>
                <a:cubicBezTo>
                  <a:pt x="3954469" y="4165561"/>
                  <a:pt x="3921305" y="4165561"/>
                  <a:pt x="3893148" y="4138029"/>
                </a:cubicBezTo>
                <a:cubicBezTo>
                  <a:pt x="3864989" y="4110497"/>
                  <a:pt x="3864989" y="4077333"/>
                  <a:pt x="3892521" y="4049174"/>
                </a:cubicBezTo>
                <a:cubicBezTo>
                  <a:pt x="3906288" y="4035095"/>
                  <a:pt x="3921149" y="4028837"/>
                  <a:pt x="3936402" y="4029071"/>
                </a:cubicBezTo>
                <a:close/>
                <a:moveTo>
                  <a:pt x="1480679" y="4026881"/>
                </a:moveTo>
                <a:cubicBezTo>
                  <a:pt x="1495931" y="4027898"/>
                  <a:pt x="1510636" y="4035720"/>
                  <a:pt x="1524089" y="4050425"/>
                </a:cubicBezTo>
                <a:cubicBezTo>
                  <a:pt x="1551623" y="4080461"/>
                  <a:pt x="1547868" y="4111748"/>
                  <a:pt x="1521587" y="4141157"/>
                </a:cubicBezTo>
                <a:cubicBezTo>
                  <a:pt x="1490925" y="4166188"/>
                  <a:pt x="1460264" y="4167438"/>
                  <a:pt x="1430854" y="4139906"/>
                </a:cubicBezTo>
                <a:cubicBezTo>
                  <a:pt x="1402070" y="4113000"/>
                  <a:pt x="1403322" y="4068571"/>
                  <a:pt x="1433984" y="4044167"/>
                </a:cubicBezTo>
                <a:cubicBezTo>
                  <a:pt x="1449627" y="4031653"/>
                  <a:pt x="1465427" y="4025865"/>
                  <a:pt x="1480679" y="4026881"/>
                </a:cubicBezTo>
                <a:close/>
                <a:moveTo>
                  <a:pt x="1265346" y="4017105"/>
                </a:moveTo>
                <a:cubicBezTo>
                  <a:pt x="1280677" y="4016948"/>
                  <a:pt x="1296007" y="4023831"/>
                  <a:pt x="1310086" y="4037910"/>
                </a:cubicBezTo>
                <a:cubicBezTo>
                  <a:pt x="1338870" y="4066069"/>
                  <a:pt x="1338870" y="4098608"/>
                  <a:pt x="1310713" y="4127392"/>
                </a:cubicBezTo>
                <a:cubicBezTo>
                  <a:pt x="1282554" y="4156176"/>
                  <a:pt x="1250640" y="4153672"/>
                  <a:pt x="1219979" y="4128642"/>
                </a:cubicBezTo>
                <a:cubicBezTo>
                  <a:pt x="1194950" y="4097981"/>
                  <a:pt x="1191822" y="4066694"/>
                  <a:pt x="1220606" y="4038535"/>
                </a:cubicBezTo>
                <a:cubicBezTo>
                  <a:pt x="1234685" y="4024457"/>
                  <a:pt x="1250015" y="4017261"/>
                  <a:pt x="1265346" y="4017105"/>
                </a:cubicBezTo>
                <a:close/>
                <a:moveTo>
                  <a:pt x="1042973" y="4006154"/>
                </a:moveTo>
                <a:cubicBezTo>
                  <a:pt x="1058382" y="4005685"/>
                  <a:pt x="1073869" y="4008501"/>
                  <a:pt x="1084193" y="4014758"/>
                </a:cubicBezTo>
                <a:cubicBezTo>
                  <a:pt x="1117357" y="4034782"/>
                  <a:pt x="1113603" y="4071701"/>
                  <a:pt x="1091076" y="4103613"/>
                </a:cubicBezTo>
                <a:cubicBezTo>
                  <a:pt x="1061041" y="4128642"/>
                  <a:pt x="1029128" y="4133024"/>
                  <a:pt x="1000344" y="4104865"/>
                </a:cubicBezTo>
                <a:cubicBezTo>
                  <a:pt x="971560" y="4076706"/>
                  <a:pt x="969682" y="4038535"/>
                  <a:pt x="1002221" y="4017261"/>
                </a:cubicBezTo>
                <a:cubicBezTo>
                  <a:pt x="1012233" y="4010377"/>
                  <a:pt x="1027564" y="4006623"/>
                  <a:pt x="1042973" y="4006154"/>
                </a:cubicBezTo>
                <a:close/>
                <a:moveTo>
                  <a:pt x="3714889" y="4005450"/>
                </a:moveTo>
                <a:cubicBezTo>
                  <a:pt x="3729985" y="4005215"/>
                  <a:pt x="3745159" y="4011629"/>
                  <a:pt x="3759865" y="4024770"/>
                </a:cubicBezTo>
                <a:cubicBezTo>
                  <a:pt x="3786145" y="4048547"/>
                  <a:pt x="3787397" y="4087970"/>
                  <a:pt x="3760490" y="4118005"/>
                </a:cubicBezTo>
                <a:cubicBezTo>
                  <a:pt x="3735461" y="4141157"/>
                  <a:pt x="3704799" y="4144911"/>
                  <a:pt x="3674138" y="4120508"/>
                </a:cubicBezTo>
                <a:cubicBezTo>
                  <a:pt x="3644102" y="4096730"/>
                  <a:pt x="3642224" y="4052302"/>
                  <a:pt x="3670383" y="4026020"/>
                </a:cubicBezTo>
                <a:cubicBezTo>
                  <a:pt x="3684775" y="4012567"/>
                  <a:pt x="3699793" y="4005684"/>
                  <a:pt x="3714889" y="4005450"/>
                </a:cubicBezTo>
                <a:close/>
                <a:moveTo>
                  <a:pt x="5671505" y="4003494"/>
                </a:moveTo>
                <a:cubicBezTo>
                  <a:pt x="5679639" y="4005997"/>
                  <a:pt x="5694657" y="4007249"/>
                  <a:pt x="5695282" y="4011628"/>
                </a:cubicBezTo>
                <a:cubicBezTo>
                  <a:pt x="5699037" y="4029775"/>
                  <a:pt x="5698411" y="4048547"/>
                  <a:pt x="5699663" y="4067319"/>
                </a:cubicBezTo>
                <a:cubicBezTo>
                  <a:pt x="5690902" y="4065444"/>
                  <a:pt x="5682767" y="4064192"/>
                  <a:pt x="5665873" y="4060437"/>
                </a:cubicBezTo>
                <a:cubicBezTo>
                  <a:pt x="5668375" y="4039162"/>
                  <a:pt x="5669627" y="4021641"/>
                  <a:pt x="5671505" y="4003494"/>
                </a:cubicBezTo>
                <a:close/>
                <a:moveTo>
                  <a:pt x="3491734" y="3982923"/>
                </a:moveTo>
                <a:cubicBezTo>
                  <a:pt x="3508786" y="3982532"/>
                  <a:pt x="3526150" y="3989415"/>
                  <a:pt x="3540230" y="4003494"/>
                </a:cubicBezTo>
                <a:cubicBezTo>
                  <a:pt x="3565884" y="4029150"/>
                  <a:pt x="3567136" y="4066069"/>
                  <a:pt x="3542732" y="4092976"/>
                </a:cubicBezTo>
                <a:cubicBezTo>
                  <a:pt x="3516451" y="4122385"/>
                  <a:pt x="3474525" y="4124262"/>
                  <a:pt x="3447619" y="4095478"/>
                </a:cubicBezTo>
                <a:cubicBezTo>
                  <a:pt x="3420712" y="4066694"/>
                  <a:pt x="3419461" y="4036033"/>
                  <a:pt x="3445116" y="4005997"/>
                </a:cubicBezTo>
                <a:cubicBezTo>
                  <a:pt x="3457944" y="3990979"/>
                  <a:pt x="3474683" y="3983314"/>
                  <a:pt x="3491734" y="3982923"/>
                </a:cubicBezTo>
                <a:close/>
                <a:moveTo>
                  <a:pt x="814656" y="3982219"/>
                </a:moveTo>
                <a:cubicBezTo>
                  <a:pt x="831394" y="3979717"/>
                  <a:pt x="855798" y="3984723"/>
                  <a:pt x="877700" y="4004121"/>
                </a:cubicBezTo>
                <a:cubicBezTo>
                  <a:pt x="875822" y="4020390"/>
                  <a:pt x="882080" y="4053554"/>
                  <a:pt x="869565" y="4074829"/>
                </a:cubicBezTo>
                <a:cubicBezTo>
                  <a:pt x="849541" y="4107993"/>
                  <a:pt x="812622" y="4107368"/>
                  <a:pt x="781961" y="4083589"/>
                </a:cubicBezTo>
                <a:cubicBezTo>
                  <a:pt x="773826" y="4077333"/>
                  <a:pt x="768820" y="4061062"/>
                  <a:pt x="770697" y="4051050"/>
                </a:cubicBezTo>
                <a:cubicBezTo>
                  <a:pt x="773201" y="4034782"/>
                  <a:pt x="842031" y="4060437"/>
                  <a:pt x="797605" y="4005371"/>
                </a:cubicBezTo>
                <a:cubicBezTo>
                  <a:pt x="788844" y="3994734"/>
                  <a:pt x="797917" y="3984722"/>
                  <a:pt x="814656" y="3982219"/>
                </a:cubicBezTo>
                <a:close/>
                <a:moveTo>
                  <a:pt x="3262869" y="3970565"/>
                </a:moveTo>
                <a:cubicBezTo>
                  <a:pt x="3280077" y="3971112"/>
                  <a:pt x="3297129" y="3979091"/>
                  <a:pt x="3310582" y="3994109"/>
                </a:cubicBezTo>
                <a:cubicBezTo>
                  <a:pt x="3334986" y="4021641"/>
                  <a:pt x="3333734" y="4058560"/>
                  <a:pt x="3308080" y="4085466"/>
                </a:cubicBezTo>
                <a:cubicBezTo>
                  <a:pt x="3279296" y="4113625"/>
                  <a:pt x="3237995" y="4113000"/>
                  <a:pt x="3211715" y="4082338"/>
                </a:cubicBezTo>
                <a:cubicBezTo>
                  <a:pt x="3185434" y="4051677"/>
                  <a:pt x="3186684" y="4020390"/>
                  <a:pt x="3214218" y="3991606"/>
                </a:cubicBezTo>
                <a:cubicBezTo>
                  <a:pt x="3228296" y="3976901"/>
                  <a:pt x="3245661" y="3970017"/>
                  <a:pt x="3262869" y="3970565"/>
                </a:cubicBezTo>
                <a:close/>
                <a:moveTo>
                  <a:pt x="586729" y="3960945"/>
                </a:moveTo>
                <a:cubicBezTo>
                  <a:pt x="600496" y="3962195"/>
                  <a:pt x="615513" y="3961570"/>
                  <a:pt x="628653" y="3965324"/>
                </a:cubicBezTo>
                <a:cubicBezTo>
                  <a:pt x="631783" y="3965950"/>
                  <a:pt x="631156" y="3980342"/>
                  <a:pt x="633660" y="3999114"/>
                </a:cubicBezTo>
                <a:cubicBezTo>
                  <a:pt x="613636" y="3992857"/>
                  <a:pt x="600496" y="3990979"/>
                  <a:pt x="591109" y="3984722"/>
                </a:cubicBezTo>
                <a:cubicBezTo>
                  <a:pt x="586104" y="3981594"/>
                  <a:pt x="587980" y="3969079"/>
                  <a:pt x="586729" y="3960945"/>
                </a:cubicBezTo>
                <a:close/>
                <a:moveTo>
                  <a:pt x="400904" y="3951627"/>
                </a:moveTo>
                <a:cubicBezTo>
                  <a:pt x="407572" y="3952379"/>
                  <a:pt x="413712" y="3954061"/>
                  <a:pt x="419030" y="3957190"/>
                </a:cubicBezTo>
                <a:cubicBezTo>
                  <a:pt x="433422" y="3965324"/>
                  <a:pt x="429667" y="4005371"/>
                  <a:pt x="437177" y="4051677"/>
                </a:cubicBezTo>
                <a:cubicBezTo>
                  <a:pt x="391498" y="4044167"/>
                  <a:pt x="355830" y="4047922"/>
                  <a:pt x="339561" y="4032280"/>
                </a:cubicBezTo>
                <a:cubicBezTo>
                  <a:pt x="326421" y="4019138"/>
                  <a:pt x="335181" y="3982219"/>
                  <a:pt x="334555" y="3955938"/>
                </a:cubicBezTo>
                <a:cubicBezTo>
                  <a:pt x="356143" y="3955469"/>
                  <a:pt x="380899" y="3949368"/>
                  <a:pt x="400904" y="3951627"/>
                </a:cubicBezTo>
                <a:close/>
                <a:moveTo>
                  <a:pt x="3034552" y="3948038"/>
                </a:moveTo>
                <a:cubicBezTo>
                  <a:pt x="3051681" y="3946865"/>
                  <a:pt x="3069358" y="3952809"/>
                  <a:pt x="3084063" y="3965950"/>
                </a:cubicBezTo>
                <a:cubicBezTo>
                  <a:pt x="3113474" y="3992857"/>
                  <a:pt x="3115351" y="4032905"/>
                  <a:pt x="3087818" y="4061689"/>
                </a:cubicBezTo>
                <a:cubicBezTo>
                  <a:pt x="3060286" y="4091098"/>
                  <a:pt x="3019612" y="4091724"/>
                  <a:pt x="2992080" y="4062940"/>
                </a:cubicBezTo>
                <a:cubicBezTo>
                  <a:pt x="2965172" y="4034782"/>
                  <a:pt x="2963296" y="4003494"/>
                  <a:pt x="2988325" y="3972834"/>
                </a:cubicBezTo>
                <a:cubicBezTo>
                  <a:pt x="3000840" y="3957503"/>
                  <a:pt x="3017422" y="3949212"/>
                  <a:pt x="3034552" y="3948038"/>
                </a:cubicBezTo>
                <a:close/>
                <a:moveTo>
                  <a:pt x="107411" y="3944049"/>
                </a:moveTo>
                <a:cubicBezTo>
                  <a:pt x="136822" y="3945926"/>
                  <a:pt x="168108" y="3949055"/>
                  <a:pt x="193763" y="3962195"/>
                </a:cubicBezTo>
                <a:cubicBezTo>
                  <a:pt x="201898" y="3966575"/>
                  <a:pt x="193763" y="4002243"/>
                  <a:pt x="192512" y="4024770"/>
                </a:cubicBezTo>
                <a:cubicBezTo>
                  <a:pt x="170611" y="4030402"/>
                  <a:pt x="155593" y="4036033"/>
                  <a:pt x="141201" y="4036660"/>
                </a:cubicBezTo>
                <a:cubicBezTo>
                  <a:pt x="137447" y="4036660"/>
                  <a:pt x="127435" y="4020390"/>
                  <a:pt x="129312" y="4014758"/>
                </a:cubicBezTo>
                <a:cubicBezTo>
                  <a:pt x="139324" y="3982219"/>
                  <a:pt x="138072" y="3969704"/>
                  <a:pt x="104908" y="3996611"/>
                </a:cubicBezTo>
                <a:cubicBezTo>
                  <a:pt x="104283" y="3997236"/>
                  <a:pt x="91141" y="3987226"/>
                  <a:pt x="91768" y="3984096"/>
                </a:cubicBezTo>
                <a:cubicBezTo>
                  <a:pt x="95523" y="3969704"/>
                  <a:pt x="103031" y="3944049"/>
                  <a:pt x="107411" y="3944049"/>
                </a:cubicBezTo>
                <a:close/>
                <a:moveTo>
                  <a:pt x="2813821" y="3924964"/>
                </a:moveTo>
                <a:cubicBezTo>
                  <a:pt x="2831108" y="3924181"/>
                  <a:pt x="2848785" y="3930595"/>
                  <a:pt x="2863177" y="3944049"/>
                </a:cubicBezTo>
                <a:cubicBezTo>
                  <a:pt x="2892586" y="3971582"/>
                  <a:pt x="2893212" y="4012255"/>
                  <a:pt x="2865054" y="4041039"/>
                </a:cubicBezTo>
                <a:cubicBezTo>
                  <a:pt x="2836895" y="4069823"/>
                  <a:pt x="2796222" y="4069823"/>
                  <a:pt x="2768690" y="4040413"/>
                </a:cubicBezTo>
                <a:cubicBezTo>
                  <a:pt x="2741783" y="4011003"/>
                  <a:pt x="2741156" y="3979717"/>
                  <a:pt x="2766813" y="3949055"/>
                </a:cubicBezTo>
                <a:cubicBezTo>
                  <a:pt x="2779640" y="3933725"/>
                  <a:pt x="2796535" y="3925746"/>
                  <a:pt x="2813821" y="3924964"/>
                </a:cubicBezTo>
                <a:close/>
                <a:moveTo>
                  <a:pt x="2609830" y="3913701"/>
                </a:moveTo>
                <a:cubicBezTo>
                  <a:pt x="2626959" y="3914483"/>
                  <a:pt x="2643854" y="3922148"/>
                  <a:pt x="2657309" y="3936540"/>
                </a:cubicBezTo>
                <a:cubicBezTo>
                  <a:pt x="2683589" y="3965324"/>
                  <a:pt x="2681711" y="4006623"/>
                  <a:pt x="2652927" y="4032905"/>
                </a:cubicBezTo>
                <a:cubicBezTo>
                  <a:pt x="2624143" y="4059186"/>
                  <a:pt x="2583471" y="4057307"/>
                  <a:pt x="2556563" y="4028523"/>
                </a:cubicBezTo>
                <a:cubicBezTo>
                  <a:pt x="2530283" y="3999739"/>
                  <a:pt x="2532160" y="3959067"/>
                  <a:pt x="2560944" y="3932161"/>
                </a:cubicBezTo>
                <a:cubicBezTo>
                  <a:pt x="2575336" y="3919020"/>
                  <a:pt x="2592700" y="3912919"/>
                  <a:pt x="2609830" y="3913701"/>
                </a:cubicBezTo>
                <a:close/>
                <a:moveTo>
                  <a:pt x="4835357" y="3901186"/>
                </a:moveTo>
                <a:cubicBezTo>
                  <a:pt x="4849906" y="3901655"/>
                  <a:pt x="4864924" y="3905253"/>
                  <a:pt x="4873684" y="3911510"/>
                </a:cubicBezTo>
                <a:cubicBezTo>
                  <a:pt x="4901843" y="3931534"/>
                  <a:pt x="4900590" y="3970330"/>
                  <a:pt x="4871181" y="3990979"/>
                </a:cubicBezTo>
                <a:cubicBezTo>
                  <a:pt x="4853034" y="4004121"/>
                  <a:pt x="4821748" y="3999739"/>
                  <a:pt x="4775442" y="4005997"/>
                </a:cubicBezTo>
                <a:cubicBezTo>
                  <a:pt x="4785454" y="3960318"/>
                  <a:pt x="4783577" y="3924651"/>
                  <a:pt x="4799846" y="3909634"/>
                </a:cubicBezTo>
                <a:cubicBezTo>
                  <a:pt x="4806729" y="3903376"/>
                  <a:pt x="4820809" y="3900717"/>
                  <a:pt x="4835357" y="3901186"/>
                </a:cubicBezTo>
                <a:close/>
                <a:moveTo>
                  <a:pt x="2386518" y="3891565"/>
                </a:moveTo>
                <a:cubicBezTo>
                  <a:pt x="2403726" y="3891800"/>
                  <a:pt x="2420778" y="3899309"/>
                  <a:pt x="2434544" y="3914014"/>
                </a:cubicBezTo>
                <a:cubicBezTo>
                  <a:pt x="2461451" y="3943423"/>
                  <a:pt x="2460198" y="3984722"/>
                  <a:pt x="2429539" y="4010378"/>
                </a:cubicBezTo>
                <a:cubicBezTo>
                  <a:pt x="2399502" y="4036660"/>
                  <a:pt x="2368216" y="4036033"/>
                  <a:pt x="2338805" y="4009126"/>
                </a:cubicBezTo>
                <a:cubicBezTo>
                  <a:pt x="2309396" y="3982219"/>
                  <a:pt x="2309396" y="3940921"/>
                  <a:pt x="2337554" y="3912762"/>
                </a:cubicBezTo>
                <a:cubicBezTo>
                  <a:pt x="2351946" y="3898370"/>
                  <a:pt x="2369311" y="3891330"/>
                  <a:pt x="2386518" y="3891565"/>
                </a:cubicBezTo>
                <a:close/>
                <a:moveTo>
                  <a:pt x="4654049" y="3870838"/>
                </a:moveTo>
                <a:cubicBezTo>
                  <a:pt x="4659681" y="3877095"/>
                  <a:pt x="4665938" y="3883352"/>
                  <a:pt x="4671570" y="3889610"/>
                </a:cubicBezTo>
                <a:cubicBezTo>
                  <a:pt x="4665311" y="3917142"/>
                  <a:pt x="4667190" y="3950932"/>
                  <a:pt x="4650921" y="3969704"/>
                </a:cubicBezTo>
                <a:cubicBezTo>
                  <a:pt x="4628394" y="3995986"/>
                  <a:pt x="4587720" y="3994109"/>
                  <a:pt x="4570199" y="3963447"/>
                </a:cubicBezTo>
                <a:cubicBezTo>
                  <a:pt x="4558936" y="3944675"/>
                  <a:pt x="4560187" y="3902124"/>
                  <a:pt x="4573954" y="3887732"/>
                </a:cubicBezTo>
                <a:cubicBezTo>
                  <a:pt x="4590848" y="3871463"/>
                  <a:pt x="4626516" y="3875843"/>
                  <a:pt x="4654049" y="3870838"/>
                </a:cubicBezTo>
                <a:close/>
                <a:moveTo>
                  <a:pt x="2165084" y="3869899"/>
                </a:moveTo>
                <a:cubicBezTo>
                  <a:pt x="2180180" y="3870055"/>
                  <a:pt x="2195198" y="3876782"/>
                  <a:pt x="2209903" y="3890235"/>
                </a:cubicBezTo>
                <a:cubicBezTo>
                  <a:pt x="2239313" y="3917142"/>
                  <a:pt x="2239313" y="3957815"/>
                  <a:pt x="2211154" y="3985974"/>
                </a:cubicBezTo>
                <a:cubicBezTo>
                  <a:pt x="2182370" y="4014133"/>
                  <a:pt x="2142323" y="4013506"/>
                  <a:pt x="2115416" y="3984722"/>
                </a:cubicBezTo>
                <a:cubicBezTo>
                  <a:pt x="2087883" y="3955938"/>
                  <a:pt x="2089135" y="3915264"/>
                  <a:pt x="2119796" y="3888984"/>
                </a:cubicBezTo>
                <a:cubicBezTo>
                  <a:pt x="2134814" y="3876156"/>
                  <a:pt x="2149988" y="3869742"/>
                  <a:pt x="2165084" y="3869899"/>
                </a:cubicBezTo>
                <a:close/>
                <a:moveTo>
                  <a:pt x="1943806" y="3848545"/>
                </a:moveTo>
                <a:cubicBezTo>
                  <a:pt x="1961014" y="3849093"/>
                  <a:pt x="1978065" y="3857071"/>
                  <a:pt x="1991518" y="3872088"/>
                </a:cubicBezTo>
                <a:cubicBezTo>
                  <a:pt x="2015923" y="3899622"/>
                  <a:pt x="2014671" y="3936540"/>
                  <a:pt x="1988391" y="3962822"/>
                </a:cubicBezTo>
                <a:cubicBezTo>
                  <a:pt x="1960232" y="3991606"/>
                  <a:pt x="1918306" y="3990979"/>
                  <a:pt x="1892026" y="3960318"/>
                </a:cubicBezTo>
                <a:cubicBezTo>
                  <a:pt x="1866370" y="3929656"/>
                  <a:pt x="1867622" y="3898370"/>
                  <a:pt x="1895154" y="3869586"/>
                </a:cubicBezTo>
                <a:cubicBezTo>
                  <a:pt x="1909234" y="3854881"/>
                  <a:pt x="1926598" y="3847998"/>
                  <a:pt x="1943806" y="3848545"/>
                </a:cubicBezTo>
                <a:close/>
                <a:moveTo>
                  <a:pt x="4399685" y="3843930"/>
                </a:moveTo>
                <a:cubicBezTo>
                  <a:pt x="4414234" y="3845025"/>
                  <a:pt x="4427218" y="3852377"/>
                  <a:pt x="4435665" y="3867708"/>
                </a:cubicBezTo>
                <a:cubicBezTo>
                  <a:pt x="4448805" y="3889610"/>
                  <a:pt x="4443173" y="3922148"/>
                  <a:pt x="4448180" y="3969704"/>
                </a:cubicBezTo>
                <a:cubicBezTo>
                  <a:pt x="4401249" y="3959067"/>
                  <a:pt x="4369962" y="3959693"/>
                  <a:pt x="4348061" y="3945301"/>
                </a:cubicBezTo>
                <a:cubicBezTo>
                  <a:pt x="4321154" y="3927781"/>
                  <a:pt x="4326786" y="3875843"/>
                  <a:pt x="4354318" y="3857696"/>
                </a:cubicBezTo>
                <a:cubicBezTo>
                  <a:pt x="4369023" y="3847998"/>
                  <a:pt x="4385136" y="3842835"/>
                  <a:pt x="4399685" y="3843930"/>
                </a:cubicBezTo>
                <a:close/>
                <a:moveTo>
                  <a:pt x="1123615" y="3842054"/>
                </a:moveTo>
                <a:cubicBezTo>
                  <a:pt x="1119235" y="3855194"/>
                  <a:pt x="1118609" y="3872088"/>
                  <a:pt x="1110475" y="3881475"/>
                </a:cubicBezTo>
                <a:cubicBezTo>
                  <a:pt x="1101088" y="3890862"/>
                  <a:pt x="1084193" y="3892112"/>
                  <a:pt x="1071053" y="3897119"/>
                </a:cubicBezTo>
                <a:cubicBezTo>
                  <a:pt x="1075433" y="3883978"/>
                  <a:pt x="1079813" y="3870211"/>
                  <a:pt x="1084193" y="3856446"/>
                </a:cubicBezTo>
                <a:cubicBezTo>
                  <a:pt x="1099837" y="3850188"/>
                  <a:pt x="1111727" y="3846433"/>
                  <a:pt x="1123615" y="3842054"/>
                </a:cubicBezTo>
                <a:close/>
                <a:moveTo>
                  <a:pt x="1720182" y="3827192"/>
                </a:moveTo>
                <a:cubicBezTo>
                  <a:pt x="1737311" y="3827348"/>
                  <a:pt x="1754363" y="3834857"/>
                  <a:pt x="1767503" y="3849562"/>
                </a:cubicBezTo>
                <a:cubicBezTo>
                  <a:pt x="1794410" y="3878972"/>
                  <a:pt x="1792533" y="3909634"/>
                  <a:pt x="1770631" y="3934663"/>
                </a:cubicBezTo>
                <a:cubicBezTo>
                  <a:pt x="1739344" y="3967827"/>
                  <a:pt x="1698046" y="3967827"/>
                  <a:pt x="1671764" y="3938418"/>
                </a:cubicBezTo>
                <a:cubicBezTo>
                  <a:pt x="1645484" y="3909007"/>
                  <a:pt x="1646110" y="3878345"/>
                  <a:pt x="1672391" y="3848936"/>
                </a:cubicBezTo>
                <a:cubicBezTo>
                  <a:pt x="1685844" y="3834232"/>
                  <a:pt x="1703052" y="3827035"/>
                  <a:pt x="1720182" y="3827192"/>
                </a:cubicBezTo>
                <a:close/>
                <a:moveTo>
                  <a:pt x="1339495" y="3823907"/>
                </a:moveTo>
                <a:cubicBezTo>
                  <a:pt x="1337619" y="3850814"/>
                  <a:pt x="1345127" y="3883352"/>
                  <a:pt x="1332613" y="3902124"/>
                </a:cubicBezTo>
                <a:cubicBezTo>
                  <a:pt x="1310713" y="3935288"/>
                  <a:pt x="1275045" y="3930909"/>
                  <a:pt x="1231243" y="3898370"/>
                </a:cubicBezTo>
                <a:cubicBezTo>
                  <a:pt x="1231868" y="3880850"/>
                  <a:pt x="1226863" y="3834544"/>
                  <a:pt x="1234371" y="3832041"/>
                </a:cubicBezTo>
                <a:cubicBezTo>
                  <a:pt x="1267537" y="3822030"/>
                  <a:pt x="1304454" y="3825159"/>
                  <a:pt x="1339495" y="3823907"/>
                </a:cubicBezTo>
                <a:close/>
                <a:moveTo>
                  <a:pt x="4170038" y="3819918"/>
                </a:moveTo>
                <a:cubicBezTo>
                  <a:pt x="4187871" y="3820153"/>
                  <a:pt x="4206018" y="3827662"/>
                  <a:pt x="4214153" y="3842054"/>
                </a:cubicBezTo>
                <a:cubicBezTo>
                  <a:pt x="4227293" y="3865205"/>
                  <a:pt x="4225415" y="3896492"/>
                  <a:pt x="4227919" y="3912762"/>
                </a:cubicBezTo>
                <a:cubicBezTo>
                  <a:pt x="4191626" y="3950307"/>
                  <a:pt x="4140940" y="3953435"/>
                  <a:pt x="4127174" y="3924026"/>
                </a:cubicBezTo>
                <a:cubicBezTo>
                  <a:pt x="4115911" y="3900872"/>
                  <a:pt x="4116536" y="3864580"/>
                  <a:pt x="4127800" y="3841427"/>
                </a:cubicBezTo>
                <a:cubicBezTo>
                  <a:pt x="4134684" y="3826722"/>
                  <a:pt x="4152204" y="3819683"/>
                  <a:pt x="4170038" y="3819918"/>
                </a:cubicBezTo>
                <a:close/>
                <a:moveTo>
                  <a:pt x="1496088" y="3806308"/>
                </a:moveTo>
                <a:cubicBezTo>
                  <a:pt x="1511106" y="3806073"/>
                  <a:pt x="1526593" y="3812331"/>
                  <a:pt x="1542236" y="3823907"/>
                </a:cubicBezTo>
                <a:cubicBezTo>
                  <a:pt x="1568517" y="3852691"/>
                  <a:pt x="1572272" y="3883352"/>
                  <a:pt x="1547243" y="3914014"/>
                </a:cubicBezTo>
                <a:cubicBezTo>
                  <a:pt x="1522839" y="3944049"/>
                  <a:pt x="1479036" y="3945301"/>
                  <a:pt x="1452756" y="3916516"/>
                </a:cubicBezTo>
                <a:cubicBezTo>
                  <a:pt x="1425849" y="3887732"/>
                  <a:pt x="1425222" y="3855819"/>
                  <a:pt x="1452756" y="3827662"/>
                </a:cubicBezTo>
                <a:cubicBezTo>
                  <a:pt x="1466522" y="3813270"/>
                  <a:pt x="1481070" y="3806543"/>
                  <a:pt x="1496088" y="3806308"/>
                </a:cubicBezTo>
                <a:close/>
                <a:moveTo>
                  <a:pt x="3944302" y="3796452"/>
                </a:moveTo>
                <a:cubicBezTo>
                  <a:pt x="3959945" y="3796530"/>
                  <a:pt x="3976997" y="3803570"/>
                  <a:pt x="3992640" y="3815147"/>
                </a:cubicBezTo>
                <a:cubicBezTo>
                  <a:pt x="4016419" y="3845808"/>
                  <a:pt x="4020172" y="3877720"/>
                  <a:pt x="3992015" y="3905254"/>
                </a:cubicBezTo>
                <a:cubicBezTo>
                  <a:pt x="3963231" y="3932786"/>
                  <a:pt x="3925060" y="3934036"/>
                  <a:pt x="3904410" y="3901499"/>
                </a:cubicBezTo>
                <a:cubicBezTo>
                  <a:pt x="3891896" y="3880850"/>
                  <a:pt x="3891896" y="3839551"/>
                  <a:pt x="3904410" y="3819527"/>
                </a:cubicBezTo>
                <a:cubicBezTo>
                  <a:pt x="3914422" y="3803257"/>
                  <a:pt x="3928658" y="3796374"/>
                  <a:pt x="3944302" y="3796452"/>
                </a:cubicBezTo>
                <a:close/>
                <a:moveTo>
                  <a:pt x="3738824" y="3785424"/>
                </a:moveTo>
                <a:cubicBezTo>
                  <a:pt x="3753920" y="3786049"/>
                  <a:pt x="3769251" y="3793245"/>
                  <a:pt x="3784269" y="3805760"/>
                </a:cubicBezTo>
                <a:cubicBezTo>
                  <a:pt x="3807421" y="3836422"/>
                  <a:pt x="3809924" y="3868335"/>
                  <a:pt x="3781765" y="3895242"/>
                </a:cubicBezTo>
                <a:cubicBezTo>
                  <a:pt x="3752981" y="3922148"/>
                  <a:pt x="3719817" y="3922148"/>
                  <a:pt x="3692910" y="3893364"/>
                </a:cubicBezTo>
                <a:cubicBezTo>
                  <a:pt x="3665378" y="3865205"/>
                  <a:pt x="3666628" y="3832041"/>
                  <a:pt x="3694787" y="3804508"/>
                </a:cubicBezTo>
                <a:cubicBezTo>
                  <a:pt x="3708867" y="3790742"/>
                  <a:pt x="3723728" y="3784798"/>
                  <a:pt x="3738824" y="3785424"/>
                </a:cubicBezTo>
                <a:close/>
                <a:moveTo>
                  <a:pt x="3507691" y="3772675"/>
                </a:moveTo>
                <a:cubicBezTo>
                  <a:pt x="3522865" y="3773222"/>
                  <a:pt x="3537726" y="3780418"/>
                  <a:pt x="3551492" y="3794498"/>
                </a:cubicBezTo>
                <a:cubicBezTo>
                  <a:pt x="3579024" y="3822655"/>
                  <a:pt x="3575896" y="3853943"/>
                  <a:pt x="3551492" y="3883978"/>
                </a:cubicBezTo>
                <a:cubicBezTo>
                  <a:pt x="3521456" y="3909007"/>
                  <a:pt x="3491421" y="3911510"/>
                  <a:pt x="3461385" y="3885230"/>
                </a:cubicBezTo>
                <a:cubicBezTo>
                  <a:pt x="3431976" y="3859573"/>
                  <a:pt x="3431976" y="3815772"/>
                  <a:pt x="3462012" y="3790743"/>
                </a:cubicBezTo>
                <a:cubicBezTo>
                  <a:pt x="3477029" y="3778228"/>
                  <a:pt x="3492516" y="3772127"/>
                  <a:pt x="3507691" y="3772675"/>
                </a:cubicBezTo>
                <a:close/>
                <a:moveTo>
                  <a:pt x="842032" y="3754997"/>
                </a:moveTo>
                <a:cubicBezTo>
                  <a:pt x="859240" y="3754919"/>
                  <a:pt x="877386" y="3761333"/>
                  <a:pt x="888962" y="3773221"/>
                </a:cubicBezTo>
                <a:cubicBezTo>
                  <a:pt x="911489" y="3797000"/>
                  <a:pt x="912741" y="3847059"/>
                  <a:pt x="883957" y="3861451"/>
                </a:cubicBezTo>
                <a:cubicBezTo>
                  <a:pt x="860178" y="3873340"/>
                  <a:pt x="829517" y="3870211"/>
                  <a:pt x="783213" y="3876470"/>
                </a:cubicBezTo>
                <a:cubicBezTo>
                  <a:pt x="790720" y="3829539"/>
                  <a:pt x="788218" y="3798877"/>
                  <a:pt x="800733" y="3775724"/>
                </a:cubicBezTo>
                <a:cubicBezTo>
                  <a:pt x="808555" y="3761645"/>
                  <a:pt x="824824" y="3755075"/>
                  <a:pt x="842032" y="3754997"/>
                </a:cubicBezTo>
                <a:close/>
                <a:moveTo>
                  <a:pt x="3280624" y="3750304"/>
                </a:moveTo>
                <a:cubicBezTo>
                  <a:pt x="3298223" y="3749600"/>
                  <a:pt x="3316214" y="3756327"/>
                  <a:pt x="3329980" y="3770719"/>
                </a:cubicBezTo>
                <a:cubicBezTo>
                  <a:pt x="3356886" y="3800128"/>
                  <a:pt x="3358138" y="3832041"/>
                  <a:pt x="3330606" y="3860825"/>
                </a:cubicBezTo>
                <a:cubicBezTo>
                  <a:pt x="3303073" y="3890235"/>
                  <a:pt x="3271159" y="3888984"/>
                  <a:pt x="3240499" y="3865831"/>
                </a:cubicBezTo>
                <a:cubicBezTo>
                  <a:pt x="3212341" y="3836422"/>
                  <a:pt x="3208586" y="3805760"/>
                  <a:pt x="3233615" y="3774473"/>
                </a:cubicBezTo>
                <a:cubicBezTo>
                  <a:pt x="3245817" y="3759143"/>
                  <a:pt x="3263025" y="3751008"/>
                  <a:pt x="3280624" y="3750304"/>
                </a:cubicBezTo>
                <a:close/>
                <a:moveTo>
                  <a:pt x="614653" y="3744125"/>
                </a:moveTo>
                <a:cubicBezTo>
                  <a:pt x="629436" y="3744438"/>
                  <a:pt x="643359" y="3751321"/>
                  <a:pt x="653058" y="3765713"/>
                </a:cubicBezTo>
                <a:cubicBezTo>
                  <a:pt x="667450" y="3786363"/>
                  <a:pt x="663069" y="3819527"/>
                  <a:pt x="669952" y="3867708"/>
                </a:cubicBezTo>
                <a:cubicBezTo>
                  <a:pt x="621771" y="3857696"/>
                  <a:pt x="588607" y="3859573"/>
                  <a:pt x="569208" y="3843931"/>
                </a:cubicBezTo>
                <a:cubicBezTo>
                  <a:pt x="542301" y="3822655"/>
                  <a:pt x="544804" y="3786363"/>
                  <a:pt x="571085" y="3761959"/>
                </a:cubicBezTo>
                <a:cubicBezTo>
                  <a:pt x="584226" y="3750069"/>
                  <a:pt x="599870" y="3743812"/>
                  <a:pt x="614653" y="3744125"/>
                </a:cubicBezTo>
                <a:close/>
                <a:moveTo>
                  <a:pt x="388653" y="3729673"/>
                </a:moveTo>
                <a:cubicBezTo>
                  <a:pt x="403113" y="3731961"/>
                  <a:pt x="421533" y="3742873"/>
                  <a:pt x="434674" y="3751321"/>
                </a:cubicBezTo>
                <a:cubicBezTo>
                  <a:pt x="440306" y="3755074"/>
                  <a:pt x="433422" y="3777601"/>
                  <a:pt x="433422" y="3780731"/>
                </a:cubicBezTo>
                <a:cubicBezTo>
                  <a:pt x="415902" y="3808263"/>
                  <a:pt x="362087" y="3787613"/>
                  <a:pt x="386491" y="3835796"/>
                </a:cubicBezTo>
                <a:cubicBezTo>
                  <a:pt x="381486" y="3835796"/>
                  <a:pt x="374602" y="3838299"/>
                  <a:pt x="372726" y="3835796"/>
                </a:cubicBezTo>
                <a:cubicBezTo>
                  <a:pt x="358334" y="3819527"/>
                  <a:pt x="333303" y="3801380"/>
                  <a:pt x="335181" y="3785736"/>
                </a:cubicBezTo>
                <a:cubicBezTo>
                  <a:pt x="337683" y="3765087"/>
                  <a:pt x="357082" y="3738805"/>
                  <a:pt x="375854" y="3730671"/>
                </a:cubicBezTo>
                <a:cubicBezTo>
                  <a:pt x="379452" y="3729106"/>
                  <a:pt x="383832" y="3728911"/>
                  <a:pt x="388653" y="3729673"/>
                </a:cubicBezTo>
                <a:close/>
                <a:moveTo>
                  <a:pt x="3062006" y="3727151"/>
                </a:moveTo>
                <a:cubicBezTo>
                  <a:pt x="3079058" y="3727386"/>
                  <a:pt x="3095953" y="3735051"/>
                  <a:pt x="3109094" y="3750069"/>
                </a:cubicBezTo>
                <a:cubicBezTo>
                  <a:pt x="3135374" y="3780105"/>
                  <a:pt x="3133498" y="3810140"/>
                  <a:pt x="3112222" y="3835796"/>
                </a:cubicBezTo>
                <a:cubicBezTo>
                  <a:pt x="3080310" y="3868960"/>
                  <a:pt x="3039636" y="3868960"/>
                  <a:pt x="3012729" y="3838924"/>
                </a:cubicBezTo>
                <a:cubicBezTo>
                  <a:pt x="2986448" y="3808890"/>
                  <a:pt x="2987073" y="3778228"/>
                  <a:pt x="3013980" y="3748817"/>
                </a:cubicBezTo>
                <a:cubicBezTo>
                  <a:pt x="3027747" y="3734112"/>
                  <a:pt x="3044955" y="3726916"/>
                  <a:pt x="3062006" y="3727151"/>
                </a:cubicBezTo>
                <a:close/>
                <a:moveTo>
                  <a:pt x="5309200" y="3717531"/>
                </a:moveTo>
                <a:cubicBezTo>
                  <a:pt x="5306072" y="3732548"/>
                  <a:pt x="5302317" y="3747566"/>
                  <a:pt x="5297937" y="3765713"/>
                </a:cubicBezTo>
                <a:cubicBezTo>
                  <a:pt x="5277913" y="3771971"/>
                  <a:pt x="5262896" y="3776976"/>
                  <a:pt x="5247878" y="3782608"/>
                </a:cubicBezTo>
                <a:cubicBezTo>
                  <a:pt x="5249754" y="3763836"/>
                  <a:pt x="5245374" y="3739432"/>
                  <a:pt x="5255386" y="3728794"/>
                </a:cubicBezTo>
                <a:cubicBezTo>
                  <a:pt x="5266023" y="3717531"/>
                  <a:pt x="5290428" y="3720660"/>
                  <a:pt x="5309200" y="3717531"/>
                </a:cubicBezTo>
                <a:close/>
                <a:moveTo>
                  <a:pt x="2840259" y="3704547"/>
                </a:moveTo>
                <a:cubicBezTo>
                  <a:pt x="2855354" y="3704703"/>
                  <a:pt x="2870372" y="3711586"/>
                  <a:pt x="2885077" y="3725040"/>
                </a:cubicBezTo>
                <a:cubicBezTo>
                  <a:pt x="2914488" y="3751947"/>
                  <a:pt x="2913861" y="3792620"/>
                  <a:pt x="2880072" y="3824532"/>
                </a:cubicBezTo>
                <a:cubicBezTo>
                  <a:pt x="2854417" y="3845181"/>
                  <a:pt x="2823754" y="3846433"/>
                  <a:pt x="2794345" y="3819527"/>
                </a:cubicBezTo>
                <a:cubicBezTo>
                  <a:pt x="2764935" y="3792620"/>
                  <a:pt x="2764935" y="3751321"/>
                  <a:pt x="2794971" y="3724413"/>
                </a:cubicBezTo>
                <a:cubicBezTo>
                  <a:pt x="2809989" y="3710960"/>
                  <a:pt x="2825163" y="3704390"/>
                  <a:pt x="2840259" y="3704547"/>
                </a:cubicBezTo>
                <a:close/>
                <a:moveTo>
                  <a:pt x="147459" y="3704391"/>
                </a:moveTo>
                <a:cubicBezTo>
                  <a:pt x="167483" y="3710648"/>
                  <a:pt x="196892" y="3711273"/>
                  <a:pt x="205027" y="3725040"/>
                </a:cubicBezTo>
                <a:cubicBezTo>
                  <a:pt x="215664" y="3743186"/>
                  <a:pt x="209407" y="3770719"/>
                  <a:pt x="210032" y="3794498"/>
                </a:cubicBezTo>
                <a:cubicBezTo>
                  <a:pt x="196892" y="3791993"/>
                  <a:pt x="178120" y="3793871"/>
                  <a:pt x="171863" y="3786363"/>
                </a:cubicBezTo>
                <a:cubicBezTo>
                  <a:pt x="156219" y="3766339"/>
                  <a:pt x="146207" y="3741309"/>
                  <a:pt x="134317" y="3718783"/>
                </a:cubicBezTo>
                <a:close/>
                <a:moveTo>
                  <a:pt x="2616713" y="3682880"/>
                </a:moveTo>
                <a:cubicBezTo>
                  <a:pt x="2632748" y="3682645"/>
                  <a:pt x="2648860" y="3688746"/>
                  <a:pt x="2662314" y="3701261"/>
                </a:cubicBezTo>
                <a:cubicBezTo>
                  <a:pt x="2692349" y="3728168"/>
                  <a:pt x="2693600" y="3769466"/>
                  <a:pt x="2664191" y="3797625"/>
                </a:cubicBezTo>
                <a:cubicBezTo>
                  <a:pt x="2634782" y="3824532"/>
                  <a:pt x="2603494" y="3825159"/>
                  <a:pt x="2573459" y="3798877"/>
                </a:cubicBezTo>
                <a:cubicBezTo>
                  <a:pt x="2542798" y="3771971"/>
                  <a:pt x="2542798" y="3730671"/>
                  <a:pt x="2571581" y="3702513"/>
                </a:cubicBezTo>
                <a:cubicBezTo>
                  <a:pt x="2584722" y="3689685"/>
                  <a:pt x="2600679" y="3683115"/>
                  <a:pt x="2616713" y="3682880"/>
                </a:cubicBezTo>
                <a:close/>
                <a:moveTo>
                  <a:pt x="2409358" y="3672321"/>
                </a:moveTo>
                <a:cubicBezTo>
                  <a:pt x="2426409" y="3672790"/>
                  <a:pt x="2443305" y="3680612"/>
                  <a:pt x="2456445" y="3695629"/>
                </a:cubicBezTo>
                <a:cubicBezTo>
                  <a:pt x="2482725" y="3725665"/>
                  <a:pt x="2479597" y="3756326"/>
                  <a:pt x="2458323" y="3781356"/>
                </a:cubicBezTo>
                <a:cubicBezTo>
                  <a:pt x="2425784" y="3813895"/>
                  <a:pt x="2384485" y="3813270"/>
                  <a:pt x="2358204" y="3782608"/>
                </a:cubicBezTo>
                <a:cubicBezTo>
                  <a:pt x="2332547" y="3752572"/>
                  <a:pt x="2333800" y="3721285"/>
                  <a:pt x="2361332" y="3693126"/>
                </a:cubicBezTo>
                <a:cubicBezTo>
                  <a:pt x="2375098" y="3678734"/>
                  <a:pt x="2392306" y="3671851"/>
                  <a:pt x="2409358" y="3672321"/>
                </a:cubicBezTo>
                <a:close/>
                <a:moveTo>
                  <a:pt x="4876813" y="3669349"/>
                </a:moveTo>
                <a:cubicBezTo>
                  <a:pt x="4885573" y="3672477"/>
                  <a:pt x="4894960" y="3675607"/>
                  <a:pt x="4903720" y="3678734"/>
                </a:cubicBezTo>
                <a:cubicBezTo>
                  <a:pt x="4898713" y="3698758"/>
                  <a:pt x="4899340" y="3727542"/>
                  <a:pt x="4886198" y="3738180"/>
                </a:cubicBezTo>
                <a:cubicBezTo>
                  <a:pt x="4867426" y="3753197"/>
                  <a:pt x="4838642" y="3754449"/>
                  <a:pt x="4814238" y="3761332"/>
                </a:cubicBezTo>
                <a:cubicBezTo>
                  <a:pt x="4814864" y="3737555"/>
                  <a:pt x="4808606" y="3710021"/>
                  <a:pt x="4819244" y="3691876"/>
                </a:cubicBezTo>
                <a:cubicBezTo>
                  <a:pt x="4827380" y="3677484"/>
                  <a:pt x="4856789" y="3676232"/>
                  <a:pt x="4876813" y="3669349"/>
                </a:cubicBezTo>
                <a:close/>
                <a:moveTo>
                  <a:pt x="4634025" y="3656286"/>
                </a:moveTo>
                <a:cubicBezTo>
                  <a:pt x="4648730" y="3655270"/>
                  <a:pt x="4663122" y="3657460"/>
                  <a:pt x="4670318" y="3663717"/>
                </a:cubicBezTo>
                <a:cubicBezTo>
                  <a:pt x="4687838" y="3678109"/>
                  <a:pt x="4686587" y="3714402"/>
                  <a:pt x="4697851" y="3760081"/>
                </a:cubicBezTo>
                <a:cubicBezTo>
                  <a:pt x="4650921" y="3755074"/>
                  <a:pt x="4619632" y="3760706"/>
                  <a:pt x="4600235" y="3748192"/>
                </a:cubicBezTo>
                <a:cubicBezTo>
                  <a:pt x="4570199" y="3728794"/>
                  <a:pt x="4567696" y="3689372"/>
                  <a:pt x="4595855" y="3668097"/>
                </a:cubicBezTo>
                <a:cubicBezTo>
                  <a:pt x="4604303" y="3661527"/>
                  <a:pt x="4619320" y="3657303"/>
                  <a:pt x="4634025" y="3656286"/>
                </a:cubicBezTo>
                <a:close/>
                <a:moveTo>
                  <a:pt x="2189801" y="3649950"/>
                </a:moveTo>
                <a:cubicBezTo>
                  <a:pt x="2206930" y="3650733"/>
                  <a:pt x="2223669" y="3658711"/>
                  <a:pt x="2236183" y="3673729"/>
                </a:cubicBezTo>
                <a:cubicBezTo>
                  <a:pt x="2261214" y="3704391"/>
                  <a:pt x="2257460" y="3735052"/>
                  <a:pt x="2231803" y="3763836"/>
                </a:cubicBezTo>
                <a:cubicBezTo>
                  <a:pt x="2201768" y="3788865"/>
                  <a:pt x="2171107" y="3790743"/>
                  <a:pt x="2141696" y="3764461"/>
                </a:cubicBezTo>
                <a:cubicBezTo>
                  <a:pt x="2111662" y="3738180"/>
                  <a:pt x="2111662" y="3696881"/>
                  <a:pt x="2141071" y="3669349"/>
                </a:cubicBezTo>
                <a:cubicBezTo>
                  <a:pt x="2155150" y="3655582"/>
                  <a:pt x="2172671" y="3649168"/>
                  <a:pt x="2189801" y="3649950"/>
                </a:cubicBezTo>
                <a:close/>
                <a:moveTo>
                  <a:pt x="1963595" y="3627737"/>
                </a:moveTo>
                <a:cubicBezTo>
                  <a:pt x="1978847" y="3627580"/>
                  <a:pt x="1994021" y="3634307"/>
                  <a:pt x="2008413" y="3648073"/>
                </a:cubicBezTo>
                <a:cubicBezTo>
                  <a:pt x="2037824" y="3675607"/>
                  <a:pt x="2036572" y="3707518"/>
                  <a:pt x="2013420" y="3738180"/>
                </a:cubicBezTo>
                <a:cubicBezTo>
                  <a:pt x="1984009" y="3765713"/>
                  <a:pt x="1953349" y="3769466"/>
                  <a:pt x="1922061" y="3744437"/>
                </a:cubicBezTo>
                <a:cubicBezTo>
                  <a:pt x="1891400" y="3719408"/>
                  <a:pt x="1889524" y="3675607"/>
                  <a:pt x="1918306" y="3648700"/>
                </a:cubicBezTo>
                <a:cubicBezTo>
                  <a:pt x="1933012" y="3634933"/>
                  <a:pt x="1948342" y="3627893"/>
                  <a:pt x="1963595" y="3627737"/>
                </a:cubicBezTo>
                <a:close/>
                <a:moveTo>
                  <a:pt x="4410713" y="3622652"/>
                </a:moveTo>
                <a:cubicBezTo>
                  <a:pt x="4425496" y="3622418"/>
                  <a:pt x="4440984" y="3628676"/>
                  <a:pt x="4453812" y="3640565"/>
                </a:cubicBezTo>
                <a:cubicBezTo>
                  <a:pt x="4480092" y="3664967"/>
                  <a:pt x="4482596" y="3701261"/>
                  <a:pt x="4455063" y="3721911"/>
                </a:cubicBezTo>
                <a:cubicBezTo>
                  <a:pt x="4435665" y="3737555"/>
                  <a:pt x="4402501" y="3735677"/>
                  <a:pt x="4354318" y="3745689"/>
                </a:cubicBezTo>
                <a:cubicBezTo>
                  <a:pt x="4361828" y="3697507"/>
                  <a:pt x="4357448" y="3664342"/>
                  <a:pt x="4371840" y="3643693"/>
                </a:cubicBezTo>
                <a:cubicBezTo>
                  <a:pt x="4381851" y="3629614"/>
                  <a:pt x="4395930" y="3622887"/>
                  <a:pt x="4410713" y="3622652"/>
                </a:cubicBezTo>
                <a:close/>
                <a:moveTo>
                  <a:pt x="1748105" y="3606852"/>
                </a:moveTo>
                <a:cubicBezTo>
                  <a:pt x="1763280" y="3608025"/>
                  <a:pt x="1777828" y="3615848"/>
                  <a:pt x="1790655" y="3630553"/>
                </a:cubicBezTo>
                <a:cubicBezTo>
                  <a:pt x="1816937" y="3660588"/>
                  <a:pt x="1812557" y="3691249"/>
                  <a:pt x="1786275" y="3720660"/>
                </a:cubicBezTo>
                <a:cubicBezTo>
                  <a:pt x="1755614" y="3743812"/>
                  <a:pt x="1725579" y="3745063"/>
                  <a:pt x="1696794" y="3717531"/>
                </a:cubicBezTo>
                <a:cubicBezTo>
                  <a:pt x="1668636" y="3690624"/>
                  <a:pt x="1671139" y="3646196"/>
                  <a:pt x="1701801" y="3623043"/>
                </a:cubicBezTo>
                <a:cubicBezTo>
                  <a:pt x="1717131" y="3611154"/>
                  <a:pt x="1732931" y="3605679"/>
                  <a:pt x="1748105" y="3606852"/>
                </a:cubicBezTo>
                <a:close/>
                <a:moveTo>
                  <a:pt x="4193112" y="3599265"/>
                </a:moveTo>
                <a:cubicBezTo>
                  <a:pt x="4207739" y="3598796"/>
                  <a:pt x="4221661" y="3604584"/>
                  <a:pt x="4232299" y="3618038"/>
                </a:cubicBezTo>
                <a:cubicBezTo>
                  <a:pt x="4247317" y="3638061"/>
                  <a:pt x="4246065" y="3671225"/>
                  <a:pt x="4256702" y="3718156"/>
                </a:cubicBezTo>
                <a:cubicBezTo>
                  <a:pt x="4208521" y="3713150"/>
                  <a:pt x="4177859" y="3717531"/>
                  <a:pt x="4154082" y="3706268"/>
                </a:cubicBezTo>
                <a:cubicBezTo>
                  <a:pt x="4125298" y="3693126"/>
                  <a:pt x="4124671" y="3640565"/>
                  <a:pt x="4149700" y="3618038"/>
                </a:cubicBezTo>
                <a:cubicBezTo>
                  <a:pt x="4163154" y="3606461"/>
                  <a:pt x="4178485" y="3599734"/>
                  <a:pt x="4193112" y="3599265"/>
                </a:cubicBezTo>
                <a:close/>
                <a:moveTo>
                  <a:pt x="3990763" y="3593634"/>
                </a:moveTo>
                <a:cubicBezTo>
                  <a:pt x="4027056" y="3631178"/>
                  <a:pt x="4027681" y="3683114"/>
                  <a:pt x="3998272" y="3695004"/>
                </a:cubicBezTo>
                <a:cubicBezTo>
                  <a:pt x="3974493" y="3705016"/>
                  <a:pt x="3938201" y="3703139"/>
                  <a:pt x="3915675" y="3690624"/>
                </a:cubicBezTo>
                <a:cubicBezTo>
                  <a:pt x="3887516" y="3675607"/>
                  <a:pt x="3891271" y="3618664"/>
                  <a:pt x="3919428" y="3604272"/>
                </a:cubicBezTo>
                <a:cubicBezTo>
                  <a:pt x="3943207" y="3592382"/>
                  <a:pt x="3974493" y="3595511"/>
                  <a:pt x="3990763" y="3593634"/>
                </a:cubicBezTo>
                <a:close/>
                <a:moveTo>
                  <a:pt x="3749148" y="3586124"/>
                </a:moveTo>
                <a:cubicBezTo>
                  <a:pt x="3764557" y="3586124"/>
                  <a:pt x="3779887" y="3589253"/>
                  <a:pt x="3789899" y="3595511"/>
                </a:cubicBezTo>
                <a:cubicBezTo>
                  <a:pt x="3822438" y="3616161"/>
                  <a:pt x="3817433" y="3652453"/>
                  <a:pt x="3794279" y="3683741"/>
                </a:cubicBezTo>
                <a:cubicBezTo>
                  <a:pt x="3763618" y="3707518"/>
                  <a:pt x="3731706" y="3711273"/>
                  <a:pt x="3704173" y="3682489"/>
                </a:cubicBezTo>
                <a:cubicBezTo>
                  <a:pt x="3676641" y="3653705"/>
                  <a:pt x="3675388" y="3615534"/>
                  <a:pt x="3707927" y="3595511"/>
                </a:cubicBezTo>
                <a:cubicBezTo>
                  <a:pt x="3718252" y="3589253"/>
                  <a:pt x="3733739" y="3586124"/>
                  <a:pt x="3749148" y="3586124"/>
                </a:cubicBezTo>
                <a:close/>
                <a:moveTo>
                  <a:pt x="1519240" y="3585264"/>
                </a:moveTo>
                <a:cubicBezTo>
                  <a:pt x="1534415" y="3584873"/>
                  <a:pt x="1549745" y="3591443"/>
                  <a:pt x="1564137" y="3604897"/>
                </a:cubicBezTo>
                <a:cubicBezTo>
                  <a:pt x="1592921" y="3631804"/>
                  <a:pt x="1590419" y="3663717"/>
                  <a:pt x="1567265" y="3695004"/>
                </a:cubicBezTo>
                <a:cubicBezTo>
                  <a:pt x="1537231" y="3720033"/>
                  <a:pt x="1505944" y="3723788"/>
                  <a:pt x="1477160" y="3696256"/>
                </a:cubicBezTo>
                <a:cubicBezTo>
                  <a:pt x="1449001" y="3668722"/>
                  <a:pt x="1448376" y="3636183"/>
                  <a:pt x="1475282" y="3607399"/>
                </a:cubicBezTo>
                <a:cubicBezTo>
                  <a:pt x="1489048" y="3593008"/>
                  <a:pt x="1504066" y="3585655"/>
                  <a:pt x="1519240" y="3585264"/>
                </a:cubicBezTo>
                <a:close/>
                <a:moveTo>
                  <a:pt x="1039140" y="3579868"/>
                </a:moveTo>
                <a:cubicBezTo>
                  <a:pt x="1066673" y="3579868"/>
                  <a:pt x="1094831" y="3583622"/>
                  <a:pt x="1122364" y="3586125"/>
                </a:cubicBezTo>
                <a:cubicBezTo>
                  <a:pt x="1119862" y="3595511"/>
                  <a:pt x="1118609" y="3612406"/>
                  <a:pt x="1114855" y="3613657"/>
                </a:cubicBezTo>
                <a:cubicBezTo>
                  <a:pt x="1087323" y="3618038"/>
                  <a:pt x="1059164" y="3618664"/>
                  <a:pt x="1012858" y="3622418"/>
                </a:cubicBezTo>
                <a:cubicBezTo>
                  <a:pt x="1028503" y="3596137"/>
                  <a:pt x="1034135" y="3579868"/>
                  <a:pt x="1039140" y="3579868"/>
                </a:cubicBezTo>
                <a:close/>
                <a:moveTo>
                  <a:pt x="836322" y="3578225"/>
                </a:moveTo>
                <a:cubicBezTo>
                  <a:pt x="844847" y="3579711"/>
                  <a:pt x="852982" y="3582996"/>
                  <a:pt x="856423" y="3587377"/>
                </a:cubicBezTo>
                <a:cubicBezTo>
                  <a:pt x="871442" y="3608026"/>
                  <a:pt x="878950" y="3633681"/>
                  <a:pt x="896472" y="3673729"/>
                </a:cubicBezTo>
                <a:cubicBezTo>
                  <a:pt x="855798" y="3661214"/>
                  <a:pt x="828266" y="3659337"/>
                  <a:pt x="811370" y="3644945"/>
                </a:cubicBezTo>
                <a:cubicBezTo>
                  <a:pt x="792598" y="3628049"/>
                  <a:pt x="781961" y="3597389"/>
                  <a:pt x="813874" y="3579868"/>
                </a:cubicBezTo>
                <a:cubicBezTo>
                  <a:pt x="818879" y="3577052"/>
                  <a:pt x="827796" y="3576739"/>
                  <a:pt x="836322" y="3578225"/>
                </a:cubicBezTo>
                <a:close/>
                <a:moveTo>
                  <a:pt x="3527714" y="3551396"/>
                </a:moveTo>
                <a:cubicBezTo>
                  <a:pt x="3542888" y="3551553"/>
                  <a:pt x="3558062" y="3558592"/>
                  <a:pt x="3572142" y="3572358"/>
                </a:cubicBezTo>
                <a:cubicBezTo>
                  <a:pt x="3601551" y="3601142"/>
                  <a:pt x="3592791" y="3632430"/>
                  <a:pt x="3577147" y="3658710"/>
                </a:cubicBezTo>
                <a:cubicBezTo>
                  <a:pt x="3542105" y="3686244"/>
                  <a:pt x="3510193" y="3689372"/>
                  <a:pt x="3482661" y="3661214"/>
                </a:cubicBezTo>
                <a:cubicBezTo>
                  <a:pt x="3455128" y="3633056"/>
                  <a:pt x="3455128" y="3599892"/>
                  <a:pt x="3483287" y="3571733"/>
                </a:cubicBezTo>
                <a:cubicBezTo>
                  <a:pt x="3497366" y="3557967"/>
                  <a:pt x="3512540" y="3551240"/>
                  <a:pt x="3527714" y="3551396"/>
                </a:cubicBezTo>
                <a:close/>
                <a:moveTo>
                  <a:pt x="611534" y="3544484"/>
                </a:moveTo>
                <a:cubicBezTo>
                  <a:pt x="634090" y="3545452"/>
                  <a:pt x="656030" y="3582057"/>
                  <a:pt x="681842" y="3567978"/>
                </a:cubicBezTo>
                <a:cubicBezTo>
                  <a:pt x="683094" y="3586125"/>
                  <a:pt x="684971" y="3604897"/>
                  <a:pt x="687474" y="3640565"/>
                </a:cubicBezTo>
                <a:cubicBezTo>
                  <a:pt x="647426" y="3634308"/>
                  <a:pt x="615513" y="3637435"/>
                  <a:pt x="594864" y="3623669"/>
                </a:cubicBezTo>
                <a:cubicBezTo>
                  <a:pt x="582975" y="3615534"/>
                  <a:pt x="578595" y="3572358"/>
                  <a:pt x="588607" y="3558593"/>
                </a:cubicBezTo>
                <a:cubicBezTo>
                  <a:pt x="596428" y="3547799"/>
                  <a:pt x="604015" y="3544162"/>
                  <a:pt x="611534" y="3544484"/>
                </a:cubicBezTo>
                <a:close/>
                <a:moveTo>
                  <a:pt x="3301977" y="3528400"/>
                </a:moveTo>
                <a:cubicBezTo>
                  <a:pt x="3317308" y="3527618"/>
                  <a:pt x="3333108" y="3533875"/>
                  <a:pt x="3348126" y="3547329"/>
                </a:cubicBezTo>
                <a:cubicBezTo>
                  <a:pt x="3378162" y="3574235"/>
                  <a:pt x="3376910" y="3606149"/>
                  <a:pt x="3353758" y="3636810"/>
                </a:cubicBezTo>
                <a:cubicBezTo>
                  <a:pt x="3324348" y="3663717"/>
                  <a:pt x="3293061" y="3668097"/>
                  <a:pt x="3263026" y="3641190"/>
                </a:cubicBezTo>
                <a:cubicBezTo>
                  <a:pt x="3233615" y="3614284"/>
                  <a:pt x="3231738" y="3581119"/>
                  <a:pt x="3258645" y="3551709"/>
                </a:cubicBezTo>
                <a:cubicBezTo>
                  <a:pt x="3271785" y="3537004"/>
                  <a:pt x="3286647" y="3529182"/>
                  <a:pt x="3301977" y="3528400"/>
                </a:cubicBezTo>
                <a:close/>
                <a:moveTo>
                  <a:pt x="3083672" y="3506891"/>
                </a:moveTo>
                <a:cubicBezTo>
                  <a:pt x="3098768" y="3507125"/>
                  <a:pt x="3114099" y="3513852"/>
                  <a:pt x="3129116" y="3526054"/>
                </a:cubicBezTo>
                <a:cubicBezTo>
                  <a:pt x="3154147" y="3556090"/>
                  <a:pt x="3156650" y="3586125"/>
                  <a:pt x="3130368" y="3616161"/>
                </a:cubicBezTo>
                <a:cubicBezTo>
                  <a:pt x="3104714" y="3645570"/>
                  <a:pt x="3060911" y="3645570"/>
                  <a:pt x="3035881" y="3615534"/>
                </a:cubicBezTo>
                <a:cubicBezTo>
                  <a:pt x="3010852" y="3585500"/>
                  <a:pt x="3011477" y="3554211"/>
                  <a:pt x="3039636" y="3526679"/>
                </a:cubicBezTo>
                <a:cubicBezTo>
                  <a:pt x="3053715" y="3512913"/>
                  <a:pt x="3068576" y="3506656"/>
                  <a:pt x="3083672" y="3506891"/>
                </a:cubicBezTo>
                <a:close/>
                <a:moveTo>
                  <a:pt x="465336" y="3502275"/>
                </a:moveTo>
                <a:cubicBezTo>
                  <a:pt x="460329" y="3546703"/>
                  <a:pt x="467213" y="3581119"/>
                  <a:pt x="452821" y="3594885"/>
                </a:cubicBezTo>
                <a:cubicBezTo>
                  <a:pt x="437802" y="3609277"/>
                  <a:pt x="397756" y="3613032"/>
                  <a:pt x="378984" y="3603020"/>
                </a:cubicBezTo>
                <a:cubicBezTo>
                  <a:pt x="347695" y="3586125"/>
                  <a:pt x="345819" y="3547329"/>
                  <a:pt x="373352" y="3524177"/>
                </a:cubicBezTo>
                <a:cubicBezTo>
                  <a:pt x="390246" y="3509785"/>
                  <a:pt x="421533" y="3511662"/>
                  <a:pt x="465336" y="3502275"/>
                </a:cubicBezTo>
                <a:close/>
                <a:moveTo>
                  <a:pt x="5298641" y="3499899"/>
                </a:moveTo>
                <a:cubicBezTo>
                  <a:pt x="5300987" y="3499772"/>
                  <a:pt x="5302630" y="3499928"/>
                  <a:pt x="5302942" y="3500398"/>
                </a:cubicBezTo>
                <a:cubicBezTo>
                  <a:pt x="5309200" y="3511662"/>
                  <a:pt x="5311704" y="3526054"/>
                  <a:pt x="5316084" y="3541071"/>
                </a:cubicBezTo>
                <a:cubicBezTo>
                  <a:pt x="5294182" y="3544826"/>
                  <a:pt x="5279790" y="3547329"/>
                  <a:pt x="5264773" y="3549831"/>
                </a:cubicBezTo>
                <a:cubicBezTo>
                  <a:pt x="5267901" y="3536066"/>
                  <a:pt x="5268526" y="3519797"/>
                  <a:pt x="5275410" y="3507907"/>
                </a:cubicBezTo>
                <a:cubicBezTo>
                  <a:pt x="5278226" y="3503214"/>
                  <a:pt x="5291602" y="3500281"/>
                  <a:pt x="5298641" y="3499899"/>
                </a:cubicBezTo>
                <a:close/>
                <a:moveTo>
                  <a:pt x="179998" y="3489135"/>
                </a:moveTo>
                <a:cubicBezTo>
                  <a:pt x="196267" y="3493515"/>
                  <a:pt x="221922" y="3494141"/>
                  <a:pt x="226928" y="3504152"/>
                </a:cubicBezTo>
                <a:cubicBezTo>
                  <a:pt x="236939" y="3526054"/>
                  <a:pt x="236314" y="3552336"/>
                  <a:pt x="240694" y="3580493"/>
                </a:cubicBezTo>
                <a:cubicBezTo>
                  <a:pt x="211284" y="3585500"/>
                  <a:pt x="196892" y="3587377"/>
                  <a:pt x="182500" y="3589879"/>
                </a:cubicBezTo>
                <a:cubicBezTo>
                  <a:pt x="181875" y="3556716"/>
                  <a:pt x="180623" y="3522925"/>
                  <a:pt x="179998" y="3489135"/>
                </a:cubicBezTo>
                <a:close/>
                <a:moveTo>
                  <a:pt x="2861925" y="3484598"/>
                </a:moveTo>
                <a:cubicBezTo>
                  <a:pt x="2879289" y="3484598"/>
                  <a:pt x="2896654" y="3491951"/>
                  <a:pt x="2909481" y="3506655"/>
                </a:cubicBezTo>
                <a:cubicBezTo>
                  <a:pt x="2935762" y="3536691"/>
                  <a:pt x="2934512" y="3567353"/>
                  <a:pt x="2906978" y="3596137"/>
                </a:cubicBezTo>
                <a:cubicBezTo>
                  <a:pt x="2881324" y="3622418"/>
                  <a:pt x="2842528" y="3621791"/>
                  <a:pt x="2812491" y="3592382"/>
                </a:cubicBezTo>
                <a:cubicBezTo>
                  <a:pt x="2791217" y="3567353"/>
                  <a:pt x="2788087" y="3536691"/>
                  <a:pt x="2814369" y="3506655"/>
                </a:cubicBezTo>
                <a:cubicBezTo>
                  <a:pt x="2827196" y="3491951"/>
                  <a:pt x="2844560" y="3484598"/>
                  <a:pt x="2861925" y="3484598"/>
                </a:cubicBezTo>
                <a:close/>
                <a:moveTo>
                  <a:pt x="0" y="3483594"/>
                </a:moveTo>
                <a:lnTo>
                  <a:pt x="3538" y="3484128"/>
                </a:lnTo>
                <a:cubicBezTo>
                  <a:pt x="12924" y="3488510"/>
                  <a:pt x="9796" y="3518544"/>
                  <a:pt x="12924" y="3537317"/>
                </a:cubicBezTo>
                <a:lnTo>
                  <a:pt x="0" y="3536830"/>
                </a:lnTo>
                <a:close/>
                <a:moveTo>
                  <a:pt x="5093711" y="3476229"/>
                </a:moveTo>
                <a:cubicBezTo>
                  <a:pt x="5105834" y="3478028"/>
                  <a:pt x="5118349" y="3482252"/>
                  <a:pt x="5127735" y="3487258"/>
                </a:cubicBezTo>
                <a:cubicBezTo>
                  <a:pt x="5136495" y="3491638"/>
                  <a:pt x="5137120" y="3535439"/>
                  <a:pt x="5131490" y="3537943"/>
                </a:cubicBezTo>
                <a:cubicBezTo>
                  <a:pt x="5106460" y="3548581"/>
                  <a:pt x="5077676" y="3551083"/>
                  <a:pt x="5030119" y="3561721"/>
                </a:cubicBezTo>
                <a:cubicBezTo>
                  <a:pt x="5045138" y="3519797"/>
                  <a:pt x="5047015" y="3488510"/>
                  <a:pt x="5062032" y="3479749"/>
                </a:cubicBezTo>
                <a:cubicBezTo>
                  <a:pt x="5069854" y="3475056"/>
                  <a:pt x="5081587" y="3474430"/>
                  <a:pt x="5093711" y="3476229"/>
                </a:cubicBezTo>
                <a:close/>
                <a:moveTo>
                  <a:pt x="2644871" y="3462072"/>
                </a:moveTo>
                <a:cubicBezTo>
                  <a:pt x="2659967" y="3463167"/>
                  <a:pt x="2674515" y="3470988"/>
                  <a:pt x="2687968" y="3485381"/>
                </a:cubicBezTo>
                <a:cubicBezTo>
                  <a:pt x="2713625" y="3511037"/>
                  <a:pt x="2711122" y="3549831"/>
                  <a:pt x="2680460" y="3579242"/>
                </a:cubicBezTo>
                <a:cubicBezTo>
                  <a:pt x="2654179" y="3599892"/>
                  <a:pt x="2624143" y="3601769"/>
                  <a:pt x="2594734" y="3574235"/>
                </a:cubicBezTo>
                <a:cubicBezTo>
                  <a:pt x="2566575" y="3547329"/>
                  <a:pt x="2567827" y="3503527"/>
                  <a:pt x="2598488" y="3479123"/>
                </a:cubicBezTo>
                <a:cubicBezTo>
                  <a:pt x="2614132" y="3466608"/>
                  <a:pt x="2629775" y="3460977"/>
                  <a:pt x="2644871" y="3462072"/>
                </a:cubicBezTo>
                <a:close/>
                <a:moveTo>
                  <a:pt x="2432354" y="3451434"/>
                </a:moveTo>
                <a:cubicBezTo>
                  <a:pt x="2449718" y="3452060"/>
                  <a:pt x="2466770" y="3460038"/>
                  <a:pt x="2478972" y="3475369"/>
                </a:cubicBezTo>
                <a:cubicBezTo>
                  <a:pt x="2503376" y="3506655"/>
                  <a:pt x="2501499" y="3538569"/>
                  <a:pt x="2472088" y="3564850"/>
                </a:cubicBezTo>
                <a:cubicBezTo>
                  <a:pt x="2442679" y="3591757"/>
                  <a:pt x="2411392" y="3587377"/>
                  <a:pt x="2381981" y="3561721"/>
                </a:cubicBezTo>
                <a:cubicBezTo>
                  <a:pt x="2358204" y="3531059"/>
                  <a:pt x="2356326" y="3501025"/>
                  <a:pt x="2383858" y="3471614"/>
                </a:cubicBezTo>
                <a:cubicBezTo>
                  <a:pt x="2397312" y="3457535"/>
                  <a:pt x="2414989" y="3450808"/>
                  <a:pt x="2432354" y="3451434"/>
                </a:cubicBezTo>
                <a:close/>
                <a:moveTo>
                  <a:pt x="4659054" y="3437120"/>
                </a:moveTo>
                <a:cubicBezTo>
                  <a:pt x="4673133" y="3437668"/>
                  <a:pt x="4686900" y="3441266"/>
                  <a:pt x="4694722" y="3447837"/>
                </a:cubicBezTo>
                <a:cubicBezTo>
                  <a:pt x="4709739" y="3459726"/>
                  <a:pt x="4705985" y="3494766"/>
                  <a:pt x="4714121" y="3537943"/>
                </a:cubicBezTo>
                <a:cubicBezTo>
                  <a:pt x="4670943" y="3531684"/>
                  <a:pt x="4640283" y="3536066"/>
                  <a:pt x="4622136" y="3522925"/>
                </a:cubicBezTo>
                <a:cubicBezTo>
                  <a:pt x="4592726" y="3502275"/>
                  <a:pt x="4592726" y="3464106"/>
                  <a:pt x="4621510" y="3444707"/>
                </a:cubicBezTo>
                <a:cubicBezTo>
                  <a:pt x="4630583" y="3439076"/>
                  <a:pt x="4644975" y="3436573"/>
                  <a:pt x="4659054" y="3437120"/>
                </a:cubicBezTo>
                <a:close/>
                <a:moveTo>
                  <a:pt x="2207869" y="3429064"/>
                </a:moveTo>
                <a:cubicBezTo>
                  <a:pt x="2222887" y="3429377"/>
                  <a:pt x="2238061" y="3436260"/>
                  <a:pt x="2253079" y="3448462"/>
                </a:cubicBezTo>
                <a:cubicBezTo>
                  <a:pt x="2278109" y="3478498"/>
                  <a:pt x="2280611" y="3508533"/>
                  <a:pt x="2254330" y="3538569"/>
                </a:cubicBezTo>
                <a:cubicBezTo>
                  <a:pt x="2228675" y="3567978"/>
                  <a:pt x="2184873" y="3567978"/>
                  <a:pt x="2159843" y="3537943"/>
                </a:cubicBezTo>
                <a:cubicBezTo>
                  <a:pt x="2134814" y="3507907"/>
                  <a:pt x="2135439" y="3476620"/>
                  <a:pt x="2163598" y="3449087"/>
                </a:cubicBezTo>
                <a:cubicBezTo>
                  <a:pt x="2177990" y="3435008"/>
                  <a:pt x="2192851" y="3428751"/>
                  <a:pt x="2207869" y="3429064"/>
                </a:cubicBezTo>
                <a:close/>
                <a:moveTo>
                  <a:pt x="4479467" y="3410918"/>
                </a:moveTo>
                <a:cubicBezTo>
                  <a:pt x="4474461" y="3457848"/>
                  <a:pt x="4480092" y="3489135"/>
                  <a:pt x="4467577" y="3508533"/>
                </a:cubicBezTo>
                <a:cubicBezTo>
                  <a:pt x="4448180" y="3537943"/>
                  <a:pt x="4408759" y="3540446"/>
                  <a:pt x="4387482" y="3512913"/>
                </a:cubicBezTo>
                <a:cubicBezTo>
                  <a:pt x="4374342" y="3496018"/>
                  <a:pt x="4371213" y="3452842"/>
                  <a:pt x="4383102" y="3438450"/>
                </a:cubicBezTo>
                <a:cubicBezTo>
                  <a:pt x="4397494" y="3420930"/>
                  <a:pt x="4433788" y="3422180"/>
                  <a:pt x="4479467" y="3410918"/>
                </a:cubicBezTo>
                <a:close/>
                <a:moveTo>
                  <a:pt x="1982524" y="3407475"/>
                </a:moveTo>
                <a:cubicBezTo>
                  <a:pt x="1997776" y="3406693"/>
                  <a:pt x="2013419" y="3412794"/>
                  <a:pt x="2028437" y="3425935"/>
                </a:cubicBezTo>
                <a:cubicBezTo>
                  <a:pt x="2059724" y="3452842"/>
                  <a:pt x="2052841" y="3484755"/>
                  <a:pt x="2039701" y="3510410"/>
                </a:cubicBezTo>
                <a:cubicBezTo>
                  <a:pt x="2004033" y="3542323"/>
                  <a:pt x="1972746" y="3546703"/>
                  <a:pt x="1943337" y="3519797"/>
                </a:cubicBezTo>
                <a:cubicBezTo>
                  <a:pt x="1913926" y="3492890"/>
                  <a:pt x="1912676" y="3459726"/>
                  <a:pt x="1938957" y="3430315"/>
                </a:cubicBezTo>
                <a:cubicBezTo>
                  <a:pt x="1952411" y="3415923"/>
                  <a:pt x="1967272" y="3408258"/>
                  <a:pt x="1982524" y="3407475"/>
                </a:cubicBezTo>
                <a:close/>
                <a:moveTo>
                  <a:pt x="4200464" y="3389877"/>
                </a:moveTo>
                <a:cubicBezTo>
                  <a:pt x="4215248" y="3389642"/>
                  <a:pt x="4230735" y="3395900"/>
                  <a:pt x="4243562" y="3407788"/>
                </a:cubicBezTo>
                <a:cubicBezTo>
                  <a:pt x="4269843" y="3432192"/>
                  <a:pt x="4272346" y="3468486"/>
                  <a:pt x="4244814" y="3489135"/>
                </a:cubicBezTo>
                <a:cubicBezTo>
                  <a:pt x="4225415" y="3504778"/>
                  <a:pt x="4192251" y="3502902"/>
                  <a:pt x="4144070" y="3512913"/>
                </a:cubicBezTo>
                <a:cubicBezTo>
                  <a:pt x="4151578" y="3464731"/>
                  <a:pt x="4147198" y="3431567"/>
                  <a:pt x="4161590" y="3410918"/>
                </a:cubicBezTo>
                <a:cubicBezTo>
                  <a:pt x="4171602" y="3396838"/>
                  <a:pt x="4185681" y="3390112"/>
                  <a:pt x="4200464" y="3389877"/>
                </a:cubicBezTo>
                <a:close/>
                <a:moveTo>
                  <a:pt x="1764765" y="3385575"/>
                </a:moveTo>
                <a:cubicBezTo>
                  <a:pt x="1780018" y="3385731"/>
                  <a:pt x="1795349" y="3392771"/>
                  <a:pt x="1809427" y="3406538"/>
                </a:cubicBezTo>
                <a:cubicBezTo>
                  <a:pt x="1838838" y="3434695"/>
                  <a:pt x="1830077" y="3465983"/>
                  <a:pt x="1814434" y="3492263"/>
                </a:cubicBezTo>
                <a:cubicBezTo>
                  <a:pt x="1779393" y="3519797"/>
                  <a:pt x="1747479" y="3522925"/>
                  <a:pt x="1719947" y="3494766"/>
                </a:cubicBezTo>
                <a:cubicBezTo>
                  <a:pt x="1692414" y="3466609"/>
                  <a:pt x="1692414" y="3433445"/>
                  <a:pt x="1720572" y="3405911"/>
                </a:cubicBezTo>
                <a:cubicBezTo>
                  <a:pt x="1734338" y="3392145"/>
                  <a:pt x="1749513" y="3385418"/>
                  <a:pt x="1764765" y="3385575"/>
                </a:cubicBezTo>
                <a:close/>
                <a:moveTo>
                  <a:pt x="1529017" y="3375015"/>
                </a:moveTo>
                <a:cubicBezTo>
                  <a:pt x="1544583" y="3375406"/>
                  <a:pt x="1561321" y="3382759"/>
                  <a:pt x="1576652" y="3394648"/>
                </a:cubicBezTo>
                <a:cubicBezTo>
                  <a:pt x="1599804" y="3425935"/>
                  <a:pt x="1602933" y="3458474"/>
                  <a:pt x="1573524" y="3484755"/>
                </a:cubicBezTo>
                <a:cubicBezTo>
                  <a:pt x="1544739" y="3511037"/>
                  <a:pt x="1505944" y="3511662"/>
                  <a:pt x="1486545" y="3479123"/>
                </a:cubicBezTo>
                <a:cubicBezTo>
                  <a:pt x="1474656" y="3459099"/>
                  <a:pt x="1475282" y="3417800"/>
                  <a:pt x="1488422" y="3397151"/>
                </a:cubicBezTo>
                <a:cubicBezTo>
                  <a:pt x="1499060" y="3381194"/>
                  <a:pt x="1513452" y="3374624"/>
                  <a:pt x="1529017" y="3375015"/>
                </a:cubicBezTo>
                <a:close/>
                <a:moveTo>
                  <a:pt x="3981689" y="3367897"/>
                </a:moveTo>
                <a:cubicBezTo>
                  <a:pt x="3999366" y="3368367"/>
                  <a:pt x="4017669" y="3375563"/>
                  <a:pt x="4027681" y="3388391"/>
                </a:cubicBezTo>
                <a:cubicBezTo>
                  <a:pt x="4048331" y="3416548"/>
                  <a:pt x="4050834" y="3451591"/>
                  <a:pt x="4022049" y="3470988"/>
                </a:cubicBezTo>
                <a:cubicBezTo>
                  <a:pt x="4000775" y="3485381"/>
                  <a:pt x="3968236" y="3481626"/>
                  <a:pt x="3920680" y="3489135"/>
                </a:cubicBezTo>
                <a:cubicBezTo>
                  <a:pt x="3928815" y="3441579"/>
                  <a:pt x="3926937" y="3410291"/>
                  <a:pt x="3939452" y="3387764"/>
                </a:cubicBezTo>
                <a:cubicBezTo>
                  <a:pt x="3946960" y="3373685"/>
                  <a:pt x="3964012" y="3367428"/>
                  <a:pt x="3981689" y="3367897"/>
                </a:cubicBezTo>
                <a:close/>
                <a:moveTo>
                  <a:pt x="1338870" y="3359607"/>
                </a:moveTo>
                <a:cubicBezTo>
                  <a:pt x="1377041" y="3395274"/>
                  <a:pt x="1380796" y="3446585"/>
                  <a:pt x="1351385" y="3460351"/>
                </a:cubicBezTo>
                <a:cubicBezTo>
                  <a:pt x="1328233" y="3471614"/>
                  <a:pt x="1291939" y="3471614"/>
                  <a:pt x="1268787" y="3460351"/>
                </a:cubicBezTo>
                <a:cubicBezTo>
                  <a:pt x="1240003" y="3446585"/>
                  <a:pt x="1240003" y="3390268"/>
                  <a:pt x="1268787" y="3373999"/>
                </a:cubicBezTo>
                <a:cubicBezTo>
                  <a:pt x="1291314" y="3360858"/>
                  <a:pt x="1322601" y="3362735"/>
                  <a:pt x="1338870" y="3359607"/>
                </a:cubicBezTo>
                <a:close/>
                <a:moveTo>
                  <a:pt x="3767139" y="3344432"/>
                </a:moveTo>
                <a:cubicBezTo>
                  <a:pt x="3784425" y="3345840"/>
                  <a:pt x="3800225" y="3353975"/>
                  <a:pt x="3806796" y="3368992"/>
                </a:cubicBezTo>
                <a:cubicBezTo>
                  <a:pt x="3817433" y="3392771"/>
                  <a:pt x="3813678" y="3423432"/>
                  <a:pt x="3814929" y="3440327"/>
                </a:cubicBezTo>
                <a:cubicBezTo>
                  <a:pt x="3775507" y="3474743"/>
                  <a:pt x="3729829" y="3471614"/>
                  <a:pt x="3711057" y="3444082"/>
                </a:cubicBezTo>
                <a:cubicBezTo>
                  <a:pt x="3691033" y="3415298"/>
                  <a:pt x="3692285" y="3385261"/>
                  <a:pt x="3718565" y="3360232"/>
                </a:cubicBezTo>
                <a:cubicBezTo>
                  <a:pt x="3731080" y="3348343"/>
                  <a:pt x="3749852" y="3343024"/>
                  <a:pt x="3767139" y="3344432"/>
                </a:cubicBezTo>
                <a:close/>
                <a:moveTo>
                  <a:pt x="482230" y="3343963"/>
                </a:moveTo>
                <a:cubicBezTo>
                  <a:pt x="480978" y="3355227"/>
                  <a:pt x="480353" y="3366489"/>
                  <a:pt x="479728" y="3373999"/>
                </a:cubicBezTo>
                <a:cubicBezTo>
                  <a:pt x="447814" y="3400906"/>
                  <a:pt x="419656" y="3402156"/>
                  <a:pt x="394001" y="3376502"/>
                </a:cubicBezTo>
                <a:cubicBezTo>
                  <a:pt x="388369" y="3370870"/>
                  <a:pt x="389621" y="3358355"/>
                  <a:pt x="387744" y="3348970"/>
                </a:cubicBezTo>
                <a:cubicBezTo>
                  <a:pt x="419030" y="3347092"/>
                  <a:pt x="450944" y="3345840"/>
                  <a:pt x="482230" y="3343963"/>
                </a:cubicBezTo>
                <a:close/>
                <a:moveTo>
                  <a:pt x="3551336" y="3341539"/>
                </a:moveTo>
                <a:cubicBezTo>
                  <a:pt x="3566666" y="3342399"/>
                  <a:pt x="3581841" y="3346466"/>
                  <a:pt x="3591540" y="3353349"/>
                </a:cubicBezTo>
                <a:cubicBezTo>
                  <a:pt x="3622827" y="3375250"/>
                  <a:pt x="3616570" y="3411543"/>
                  <a:pt x="3592166" y="3441579"/>
                </a:cubicBezTo>
                <a:cubicBezTo>
                  <a:pt x="3560879" y="3463479"/>
                  <a:pt x="3528340" y="3465983"/>
                  <a:pt x="3502684" y="3435947"/>
                </a:cubicBezTo>
                <a:cubicBezTo>
                  <a:pt x="3477655" y="3406538"/>
                  <a:pt x="3477655" y="3367742"/>
                  <a:pt x="3510193" y="3348970"/>
                </a:cubicBezTo>
                <a:cubicBezTo>
                  <a:pt x="3520518" y="3343025"/>
                  <a:pt x="3536005" y="3340678"/>
                  <a:pt x="3551336" y="3341539"/>
                </a:cubicBezTo>
                <a:close/>
                <a:moveTo>
                  <a:pt x="3329198" y="3307670"/>
                </a:moveTo>
                <a:cubicBezTo>
                  <a:pt x="3344998" y="3307513"/>
                  <a:pt x="3360016" y="3314866"/>
                  <a:pt x="3370653" y="3330823"/>
                </a:cubicBezTo>
                <a:cubicBezTo>
                  <a:pt x="3383793" y="3350845"/>
                  <a:pt x="3385045" y="3392146"/>
                  <a:pt x="3373156" y="3412168"/>
                </a:cubicBezTo>
                <a:cubicBezTo>
                  <a:pt x="3353758" y="3445959"/>
                  <a:pt x="3316840" y="3441579"/>
                  <a:pt x="3284926" y="3419678"/>
                </a:cubicBezTo>
                <a:cubicBezTo>
                  <a:pt x="3259271" y="3390268"/>
                  <a:pt x="3255517" y="3357730"/>
                  <a:pt x="3283049" y="3329571"/>
                </a:cubicBezTo>
                <a:cubicBezTo>
                  <a:pt x="3296815" y="3315491"/>
                  <a:pt x="3313398" y="3307826"/>
                  <a:pt x="3329198" y="3307670"/>
                </a:cubicBezTo>
                <a:close/>
                <a:moveTo>
                  <a:pt x="3109953" y="3286473"/>
                </a:moveTo>
                <a:cubicBezTo>
                  <a:pt x="3124423" y="3287490"/>
                  <a:pt x="3138503" y="3294529"/>
                  <a:pt x="3151018" y="3307669"/>
                </a:cubicBezTo>
                <a:cubicBezTo>
                  <a:pt x="3179177" y="3337705"/>
                  <a:pt x="3171667" y="3368992"/>
                  <a:pt x="3151018" y="3395899"/>
                </a:cubicBezTo>
                <a:cubicBezTo>
                  <a:pt x="3115351" y="3420303"/>
                  <a:pt x="3082812" y="3421555"/>
                  <a:pt x="3057156" y="3390894"/>
                </a:cubicBezTo>
                <a:cubicBezTo>
                  <a:pt x="3032127" y="3360232"/>
                  <a:pt x="3035256" y="3326443"/>
                  <a:pt x="3066543" y="3301412"/>
                </a:cubicBezTo>
                <a:cubicBezTo>
                  <a:pt x="3080621" y="3290462"/>
                  <a:pt x="3095483" y="3285456"/>
                  <a:pt x="3109953" y="3286473"/>
                </a:cubicBezTo>
                <a:close/>
                <a:moveTo>
                  <a:pt x="5329458" y="3278886"/>
                </a:moveTo>
                <a:cubicBezTo>
                  <a:pt x="5340487" y="3279355"/>
                  <a:pt x="5352689" y="3281076"/>
                  <a:pt x="5363015" y="3280762"/>
                </a:cubicBezTo>
                <a:cubicBezTo>
                  <a:pt x="5357382" y="3297659"/>
                  <a:pt x="5351750" y="3313927"/>
                  <a:pt x="5343616" y="3337705"/>
                </a:cubicBezTo>
                <a:cubicBezTo>
                  <a:pt x="5322341" y="3340835"/>
                  <a:pt x="5307949" y="3342711"/>
                  <a:pt x="5293557" y="3344588"/>
                </a:cubicBezTo>
                <a:cubicBezTo>
                  <a:pt x="5296060" y="3323939"/>
                  <a:pt x="5291053" y="3295781"/>
                  <a:pt x="5302942" y="3284517"/>
                </a:cubicBezTo>
                <a:cubicBezTo>
                  <a:pt x="5308574" y="3279199"/>
                  <a:pt x="5318430" y="3278417"/>
                  <a:pt x="5329458" y="3278886"/>
                </a:cubicBezTo>
                <a:close/>
                <a:moveTo>
                  <a:pt x="2883513" y="3264494"/>
                </a:moveTo>
                <a:cubicBezTo>
                  <a:pt x="2898218" y="3264963"/>
                  <a:pt x="2912610" y="3271064"/>
                  <a:pt x="2925750" y="3278885"/>
                </a:cubicBezTo>
                <a:cubicBezTo>
                  <a:pt x="2953284" y="3313927"/>
                  <a:pt x="2956412" y="3345840"/>
                  <a:pt x="2927628" y="3373372"/>
                </a:cubicBezTo>
                <a:cubicBezTo>
                  <a:pt x="2899470" y="3400906"/>
                  <a:pt x="2866305" y="3400906"/>
                  <a:pt x="2838773" y="3372747"/>
                </a:cubicBezTo>
                <a:cubicBezTo>
                  <a:pt x="2811239" y="3344588"/>
                  <a:pt x="2811866" y="3312051"/>
                  <a:pt x="2839398" y="3283892"/>
                </a:cubicBezTo>
                <a:cubicBezTo>
                  <a:pt x="2853790" y="3269187"/>
                  <a:pt x="2868808" y="3264024"/>
                  <a:pt x="2883513" y="3264494"/>
                </a:cubicBezTo>
                <a:close/>
                <a:moveTo>
                  <a:pt x="2487107" y="3248850"/>
                </a:moveTo>
                <a:cubicBezTo>
                  <a:pt x="2492737" y="3256985"/>
                  <a:pt x="2500872" y="3264493"/>
                  <a:pt x="2502124" y="3273255"/>
                </a:cubicBezTo>
                <a:cubicBezTo>
                  <a:pt x="2507756" y="3312676"/>
                  <a:pt x="2490860" y="3338957"/>
                  <a:pt x="2450813" y="3346466"/>
                </a:cubicBezTo>
                <a:cubicBezTo>
                  <a:pt x="2441426" y="3348343"/>
                  <a:pt x="2430789" y="3343963"/>
                  <a:pt x="2420777" y="3342711"/>
                </a:cubicBezTo>
                <a:cubicBezTo>
                  <a:pt x="2426409" y="3333951"/>
                  <a:pt x="2432666" y="3325816"/>
                  <a:pt x="2437672" y="3318308"/>
                </a:cubicBezTo>
                <a:cubicBezTo>
                  <a:pt x="2440801" y="3319559"/>
                  <a:pt x="2443304" y="3321436"/>
                  <a:pt x="2446433" y="3322688"/>
                </a:cubicBezTo>
                <a:cubicBezTo>
                  <a:pt x="2453316" y="3304541"/>
                  <a:pt x="2459573" y="3285143"/>
                  <a:pt x="2467708" y="3267622"/>
                </a:cubicBezTo>
                <a:cubicBezTo>
                  <a:pt x="2471462" y="3260113"/>
                  <a:pt x="2480223" y="3255108"/>
                  <a:pt x="2487107" y="3248850"/>
                </a:cubicBezTo>
                <a:close/>
                <a:moveTo>
                  <a:pt x="39831" y="3246973"/>
                </a:moveTo>
                <a:cubicBezTo>
                  <a:pt x="34200" y="3285143"/>
                  <a:pt x="37328" y="3312051"/>
                  <a:pt x="25438" y="3328946"/>
                </a:cubicBezTo>
                <a:cubicBezTo>
                  <a:pt x="20433" y="3335829"/>
                  <a:pt x="14567" y="3340874"/>
                  <a:pt x="8319" y="3344130"/>
                </a:cubicBezTo>
                <a:lnTo>
                  <a:pt x="0" y="3346037"/>
                </a:lnTo>
                <a:lnTo>
                  <a:pt x="0" y="3250018"/>
                </a:lnTo>
                <a:close/>
                <a:moveTo>
                  <a:pt x="2661922" y="3242124"/>
                </a:moveTo>
                <a:cubicBezTo>
                  <a:pt x="2676549" y="3242593"/>
                  <a:pt x="2690785" y="3248850"/>
                  <a:pt x="2703613" y="3256985"/>
                </a:cubicBezTo>
                <a:cubicBezTo>
                  <a:pt x="2731146" y="3292027"/>
                  <a:pt x="2734274" y="3323939"/>
                  <a:pt x="2706115" y="3351472"/>
                </a:cubicBezTo>
                <a:cubicBezTo>
                  <a:pt x="2677957" y="3379004"/>
                  <a:pt x="2644792" y="3379004"/>
                  <a:pt x="2617260" y="3350845"/>
                </a:cubicBezTo>
                <a:cubicBezTo>
                  <a:pt x="2589728" y="3322688"/>
                  <a:pt x="2590353" y="3290149"/>
                  <a:pt x="2617885" y="3261990"/>
                </a:cubicBezTo>
                <a:cubicBezTo>
                  <a:pt x="2632278" y="3246973"/>
                  <a:pt x="2647295" y="3241654"/>
                  <a:pt x="2661922" y="3242124"/>
                </a:cubicBezTo>
                <a:close/>
                <a:moveTo>
                  <a:pt x="2281237" y="3240089"/>
                </a:moveTo>
                <a:cubicBezTo>
                  <a:pt x="2283741" y="3243844"/>
                  <a:pt x="2289372" y="3248224"/>
                  <a:pt x="2289372" y="3251979"/>
                </a:cubicBezTo>
                <a:cubicBezTo>
                  <a:pt x="2288746" y="3273880"/>
                  <a:pt x="2286869" y="3295781"/>
                  <a:pt x="2284992" y="3317681"/>
                </a:cubicBezTo>
                <a:cubicBezTo>
                  <a:pt x="2263717" y="3324565"/>
                  <a:pt x="2249325" y="3329571"/>
                  <a:pt x="2235558" y="3333951"/>
                </a:cubicBezTo>
                <a:cubicBezTo>
                  <a:pt x="2238060" y="3322688"/>
                  <a:pt x="2240565" y="3310799"/>
                  <a:pt x="2243067" y="3299535"/>
                </a:cubicBezTo>
                <a:cubicBezTo>
                  <a:pt x="2244318" y="3294529"/>
                  <a:pt x="2244318" y="3288272"/>
                  <a:pt x="2246822" y="3284517"/>
                </a:cubicBezTo>
                <a:cubicBezTo>
                  <a:pt x="2258085" y="3269500"/>
                  <a:pt x="2269974" y="3255108"/>
                  <a:pt x="2281237" y="3240089"/>
                </a:cubicBezTo>
                <a:close/>
                <a:moveTo>
                  <a:pt x="1995743" y="3223351"/>
                </a:moveTo>
                <a:cubicBezTo>
                  <a:pt x="2012638" y="3223977"/>
                  <a:pt x="2030002" y="3226010"/>
                  <a:pt x="2046584" y="3226324"/>
                </a:cubicBezTo>
                <a:cubicBezTo>
                  <a:pt x="2045959" y="3251979"/>
                  <a:pt x="2054093" y="3283892"/>
                  <a:pt x="2042204" y="3302664"/>
                </a:cubicBezTo>
                <a:cubicBezTo>
                  <a:pt x="2021555" y="3335203"/>
                  <a:pt x="1985886" y="3331448"/>
                  <a:pt x="1940208" y="3300161"/>
                </a:cubicBezTo>
                <a:cubicBezTo>
                  <a:pt x="1942085" y="3280137"/>
                  <a:pt x="1937080" y="3232581"/>
                  <a:pt x="1947717" y="3228827"/>
                </a:cubicBezTo>
                <a:cubicBezTo>
                  <a:pt x="1962422" y="3223508"/>
                  <a:pt x="1978847" y="3222726"/>
                  <a:pt x="1995743" y="3223351"/>
                </a:cubicBezTo>
                <a:close/>
                <a:moveTo>
                  <a:pt x="4670396" y="3220301"/>
                </a:moveTo>
                <a:cubicBezTo>
                  <a:pt x="4683458" y="3219753"/>
                  <a:pt x="4696599" y="3226010"/>
                  <a:pt x="4705985" y="3239464"/>
                </a:cubicBezTo>
                <a:cubicBezTo>
                  <a:pt x="4718501" y="3257611"/>
                  <a:pt x="4714746" y="3287020"/>
                  <a:pt x="4721003" y="3332700"/>
                </a:cubicBezTo>
                <a:cubicBezTo>
                  <a:pt x="4675950" y="3320811"/>
                  <a:pt x="4645289" y="3320811"/>
                  <a:pt x="4630896" y="3305794"/>
                </a:cubicBezTo>
                <a:cubicBezTo>
                  <a:pt x="4620884" y="3294529"/>
                  <a:pt x="4624639" y="3258236"/>
                  <a:pt x="4635276" y="3241967"/>
                </a:cubicBezTo>
                <a:cubicBezTo>
                  <a:pt x="4644350" y="3228201"/>
                  <a:pt x="4657334" y="3220848"/>
                  <a:pt x="4670396" y="3220301"/>
                </a:cubicBezTo>
                <a:close/>
                <a:moveTo>
                  <a:pt x="2222418" y="3203797"/>
                </a:moveTo>
                <a:cubicBezTo>
                  <a:pt x="2228049" y="3208177"/>
                  <a:pt x="2234306" y="3212557"/>
                  <a:pt x="2239938" y="3216937"/>
                </a:cubicBezTo>
                <a:cubicBezTo>
                  <a:pt x="2231178" y="3236961"/>
                  <a:pt x="2225546" y="3257611"/>
                  <a:pt x="2214283" y="3275757"/>
                </a:cubicBezTo>
                <a:cubicBezTo>
                  <a:pt x="2206149" y="3288272"/>
                  <a:pt x="2191756" y="3297659"/>
                  <a:pt x="2179867" y="3308296"/>
                </a:cubicBezTo>
                <a:cubicBezTo>
                  <a:pt x="2176113" y="3291400"/>
                  <a:pt x="2164223" y="3269500"/>
                  <a:pt x="2170481" y="3258236"/>
                </a:cubicBezTo>
                <a:cubicBezTo>
                  <a:pt x="2182370" y="3236961"/>
                  <a:pt x="2204271" y="3221944"/>
                  <a:pt x="2222418" y="3203797"/>
                </a:cubicBezTo>
                <a:close/>
                <a:moveTo>
                  <a:pt x="4505123" y="3196913"/>
                </a:moveTo>
                <a:cubicBezTo>
                  <a:pt x="4496361" y="3240089"/>
                  <a:pt x="4499491" y="3271377"/>
                  <a:pt x="4485099" y="3288897"/>
                </a:cubicBezTo>
                <a:cubicBezTo>
                  <a:pt x="4463197" y="3317681"/>
                  <a:pt x="4424401" y="3315804"/>
                  <a:pt x="4406254" y="3285143"/>
                </a:cubicBezTo>
                <a:cubicBezTo>
                  <a:pt x="4394992" y="3266997"/>
                  <a:pt x="4398747" y="3226324"/>
                  <a:pt x="4413139" y="3211305"/>
                </a:cubicBezTo>
                <a:cubicBezTo>
                  <a:pt x="4426279" y="3196913"/>
                  <a:pt x="4461320" y="3202545"/>
                  <a:pt x="4505123" y="3196913"/>
                </a:cubicBezTo>
                <a:close/>
                <a:moveTo>
                  <a:pt x="1760621" y="3187528"/>
                </a:moveTo>
                <a:cubicBezTo>
                  <a:pt x="1768755" y="3193160"/>
                  <a:pt x="1776890" y="3198790"/>
                  <a:pt x="1785650" y="3204422"/>
                </a:cubicBezTo>
                <a:cubicBezTo>
                  <a:pt x="1838838" y="3238213"/>
                  <a:pt x="1847598" y="3258863"/>
                  <a:pt x="1808802" y="3295154"/>
                </a:cubicBezTo>
                <a:cubicBezTo>
                  <a:pt x="1794410" y="3295154"/>
                  <a:pt x="1770006" y="3297032"/>
                  <a:pt x="1746229" y="3293277"/>
                </a:cubicBezTo>
                <a:cubicBezTo>
                  <a:pt x="1742474" y="3292652"/>
                  <a:pt x="1742474" y="3266997"/>
                  <a:pt x="1741222" y="3252605"/>
                </a:cubicBezTo>
                <a:cubicBezTo>
                  <a:pt x="1765626" y="3250728"/>
                  <a:pt x="1780643" y="3244471"/>
                  <a:pt x="1759369" y="3216937"/>
                </a:cubicBezTo>
                <a:cubicBezTo>
                  <a:pt x="1754989" y="3210680"/>
                  <a:pt x="1759994" y="3197540"/>
                  <a:pt x="1760621" y="3187528"/>
                </a:cubicBezTo>
                <a:close/>
                <a:moveTo>
                  <a:pt x="4281106" y="3172510"/>
                </a:moveTo>
                <a:cubicBezTo>
                  <a:pt x="4276101" y="3215060"/>
                  <a:pt x="4281106" y="3246348"/>
                  <a:pt x="4267966" y="3265120"/>
                </a:cubicBezTo>
                <a:cubicBezTo>
                  <a:pt x="4247942" y="3294529"/>
                  <a:pt x="4212275" y="3294529"/>
                  <a:pt x="4185994" y="3269500"/>
                </a:cubicBezTo>
                <a:cubicBezTo>
                  <a:pt x="4160339" y="3243844"/>
                  <a:pt x="4159712" y="3208177"/>
                  <a:pt x="4188497" y="3187528"/>
                </a:cubicBezTo>
                <a:cubicBezTo>
                  <a:pt x="4207269" y="3174386"/>
                  <a:pt x="4237931" y="3178768"/>
                  <a:pt x="4281106" y="3172510"/>
                </a:cubicBezTo>
                <a:close/>
                <a:moveTo>
                  <a:pt x="1337227" y="3168833"/>
                </a:moveTo>
                <a:cubicBezTo>
                  <a:pt x="1353418" y="3168911"/>
                  <a:pt x="1369844" y="3170006"/>
                  <a:pt x="1385801" y="3170006"/>
                </a:cubicBezTo>
                <a:cubicBezTo>
                  <a:pt x="1381421" y="3193785"/>
                  <a:pt x="1385176" y="3228201"/>
                  <a:pt x="1371409" y="3237587"/>
                </a:cubicBezTo>
                <a:cubicBezTo>
                  <a:pt x="1351385" y="3251979"/>
                  <a:pt x="1318221" y="3248224"/>
                  <a:pt x="1273167" y="3255108"/>
                </a:cubicBezTo>
                <a:cubicBezTo>
                  <a:pt x="1280677" y="3214435"/>
                  <a:pt x="1280677" y="3176263"/>
                  <a:pt x="1290062" y="3173761"/>
                </a:cubicBezTo>
                <a:cubicBezTo>
                  <a:pt x="1305080" y="3169694"/>
                  <a:pt x="1321036" y="3168755"/>
                  <a:pt x="1337227" y="3168833"/>
                </a:cubicBezTo>
                <a:close/>
                <a:moveTo>
                  <a:pt x="1538481" y="3159369"/>
                </a:moveTo>
                <a:cubicBezTo>
                  <a:pt x="1556003" y="3183773"/>
                  <a:pt x="1575400" y="3207552"/>
                  <a:pt x="1591044" y="3233206"/>
                </a:cubicBezTo>
                <a:cubicBezTo>
                  <a:pt x="1596051" y="3241341"/>
                  <a:pt x="1591669" y="3255108"/>
                  <a:pt x="1591044" y="3273880"/>
                </a:cubicBezTo>
                <a:cubicBezTo>
                  <a:pt x="1569143" y="3273255"/>
                  <a:pt x="1540985" y="3280762"/>
                  <a:pt x="1526593" y="3270125"/>
                </a:cubicBezTo>
                <a:cubicBezTo>
                  <a:pt x="1509697" y="3256985"/>
                  <a:pt x="1495932" y="3228201"/>
                  <a:pt x="1497182" y="3206925"/>
                </a:cubicBezTo>
                <a:cubicBezTo>
                  <a:pt x="1497809" y="3190030"/>
                  <a:pt x="1523464" y="3175013"/>
                  <a:pt x="1538481" y="3159369"/>
                </a:cubicBezTo>
                <a:close/>
                <a:moveTo>
                  <a:pt x="4042699" y="3149984"/>
                </a:moveTo>
                <a:cubicBezTo>
                  <a:pt x="4048956" y="3156241"/>
                  <a:pt x="4054588" y="3161871"/>
                  <a:pt x="4060846" y="3168129"/>
                </a:cubicBezTo>
                <a:cubicBezTo>
                  <a:pt x="4055214" y="3195037"/>
                  <a:pt x="4057718" y="3228827"/>
                  <a:pt x="4042074" y="3248224"/>
                </a:cubicBezTo>
                <a:cubicBezTo>
                  <a:pt x="4020172" y="3275132"/>
                  <a:pt x="3979499" y="3273880"/>
                  <a:pt x="3961353" y="3243844"/>
                </a:cubicBezTo>
                <a:cubicBezTo>
                  <a:pt x="3949464" y="3225072"/>
                  <a:pt x="3949464" y="3182521"/>
                  <a:pt x="3963231" y="3168756"/>
                </a:cubicBezTo>
                <a:cubicBezTo>
                  <a:pt x="3979499" y="3152486"/>
                  <a:pt x="4015167" y="3155614"/>
                  <a:pt x="4042699" y="3149984"/>
                </a:cubicBezTo>
                <a:close/>
                <a:moveTo>
                  <a:pt x="1155528" y="3138720"/>
                </a:moveTo>
                <a:cubicBezTo>
                  <a:pt x="1159283" y="3161871"/>
                  <a:pt x="1163663" y="3185025"/>
                  <a:pt x="1167418" y="3208177"/>
                </a:cubicBezTo>
                <a:lnTo>
                  <a:pt x="1158031" y="3237587"/>
                </a:lnTo>
                <a:cubicBezTo>
                  <a:pt x="1141761" y="3230704"/>
                  <a:pt x="1124242" y="3226324"/>
                  <a:pt x="1109849" y="3216937"/>
                </a:cubicBezTo>
                <a:cubicBezTo>
                  <a:pt x="1073556" y="3192533"/>
                  <a:pt x="1119862" y="3173761"/>
                  <a:pt x="1117984" y="3150609"/>
                </a:cubicBezTo>
                <a:cubicBezTo>
                  <a:pt x="1117984" y="3147480"/>
                  <a:pt x="1142388" y="3142474"/>
                  <a:pt x="1155528" y="3138720"/>
                </a:cubicBezTo>
                <a:close/>
                <a:moveTo>
                  <a:pt x="3778793" y="3122920"/>
                </a:moveTo>
                <a:cubicBezTo>
                  <a:pt x="3793654" y="3122607"/>
                  <a:pt x="3809297" y="3129021"/>
                  <a:pt x="3822438" y="3141222"/>
                </a:cubicBezTo>
                <a:cubicBezTo>
                  <a:pt x="3848720" y="3165626"/>
                  <a:pt x="3851222" y="3202545"/>
                  <a:pt x="3824316" y="3223821"/>
                </a:cubicBezTo>
                <a:cubicBezTo>
                  <a:pt x="3804917" y="3239464"/>
                  <a:pt x="3771127" y="3237587"/>
                  <a:pt x="3722319" y="3248224"/>
                </a:cubicBezTo>
                <a:cubicBezTo>
                  <a:pt x="3729829" y="3198790"/>
                  <a:pt x="3725449" y="3165626"/>
                  <a:pt x="3739841" y="3144977"/>
                </a:cubicBezTo>
                <a:cubicBezTo>
                  <a:pt x="3749853" y="3130272"/>
                  <a:pt x="3763932" y="3123233"/>
                  <a:pt x="3778793" y="3122920"/>
                </a:cubicBezTo>
                <a:close/>
                <a:moveTo>
                  <a:pt x="3574332" y="3111265"/>
                </a:moveTo>
                <a:cubicBezTo>
                  <a:pt x="3589037" y="3111343"/>
                  <a:pt x="3602803" y="3117758"/>
                  <a:pt x="3612815" y="3131837"/>
                </a:cubicBezTo>
                <a:cubicBezTo>
                  <a:pt x="3627832" y="3152486"/>
                  <a:pt x="3624704" y="3185025"/>
                  <a:pt x="3634090" y="3233206"/>
                </a:cubicBezTo>
                <a:cubicBezTo>
                  <a:pt x="3585908" y="3226949"/>
                  <a:pt x="3554620" y="3229452"/>
                  <a:pt x="3531468" y="3217562"/>
                </a:cubicBezTo>
                <a:cubicBezTo>
                  <a:pt x="3502684" y="3202545"/>
                  <a:pt x="3504561" y="3149984"/>
                  <a:pt x="3530218" y="3128707"/>
                </a:cubicBezTo>
                <a:cubicBezTo>
                  <a:pt x="3543984" y="3117444"/>
                  <a:pt x="3559627" y="3111187"/>
                  <a:pt x="3574332" y="3111265"/>
                </a:cubicBezTo>
                <a:close/>
                <a:moveTo>
                  <a:pt x="5620194" y="3102427"/>
                </a:moveTo>
                <a:cubicBezTo>
                  <a:pt x="5618316" y="3119322"/>
                  <a:pt x="5617064" y="3135592"/>
                  <a:pt x="5613936" y="3163123"/>
                </a:cubicBezTo>
                <a:cubicBezTo>
                  <a:pt x="5587655" y="3158744"/>
                  <a:pt x="5567631" y="3154989"/>
                  <a:pt x="5547608" y="3149984"/>
                </a:cubicBezTo>
                <a:cubicBezTo>
                  <a:pt x="5546356" y="3149357"/>
                  <a:pt x="5546982" y="3127457"/>
                  <a:pt x="5551362" y="3125580"/>
                </a:cubicBezTo>
                <a:cubicBezTo>
                  <a:pt x="5573263" y="3116193"/>
                  <a:pt x="5597040" y="3109936"/>
                  <a:pt x="5620194" y="3102427"/>
                </a:cubicBezTo>
                <a:close/>
                <a:moveTo>
                  <a:pt x="3378162" y="3093666"/>
                </a:moveTo>
                <a:cubicBezTo>
                  <a:pt x="3416959" y="3129333"/>
                  <a:pt x="3420086" y="3180645"/>
                  <a:pt x="3390677" y="3194410"/>
                </a:cubicBezTo>
                <a:cubicBezTo>
                  <a:pt x="3367524" y="3205674"/>
                  <a:pt x="3331232" y="3205674"/>
                  <a:pt x="3308080" y="3194410"/>
                </a:cubicBezTo>
                <a:cubicBezTo>
                  <a:pt x="3279296" y="3180018"/>
                  <a:pt x="3279921" y="3123702"/>
                  <a:pt x="3307453" y="3108058"/>
                </a:cubicBezTo>
                <a:cubicBezTo>
                  <a:pt x="3330606" y="3094918"/>
                  <a:pt x="3361893" y="3096796"/>
                  <a:pt x="3378162" y="3093666"/>
                </a:cubicBezTo>
                <a:close/>
                <a:moveTo>
                  <a:pt x="3173545" y="3072392"/>
                </a:moveTo>
                <a:cubicBezTo>
                  <a:pt x="3197322" y="3113690"/>
                  <a:pt x="3194194" y="3158744"/>
                  <a:pt x="3166035" y="3178141"/>
                </a:cubicBezTo>
                <a:cubicBezTo>
                  <a:pt x="3137251" y="3198165"/>
                  <a:pt x="3106590" y="3196913"/>
                  <a:pt x="3081560" y="3170633"/>
                </a:cubicBezTo>
                <a:cubicBezTo>
                  <a:pt x="3057783" y="3145602"/>
                  <a:pt x="3060286" y="3095543"/>
                  <a:pt x="3090320" y="3081777"/>
                </a:cubicBezTo>
                <a:cubicBezTo>
                  <a:pt x="3114724" y="3070514"/>
                  <a:pt x="3145386" y="3074894"/>
                  <a:pt x="3173545" y="3072392"/>
                </a:cubicBezTo>
                <a:close/>
                <a:moveTo>
                  <a:pt x="270105" y="3045485"/>
                </a:moveTo>
                <a:cubicBezTo>
                  <a:pt x="273233" y="3070514"/>
                  <a:pt x="279490" y="3093041"/>
                  <a:pt x="275110" y="3095543"/>
                </a:cubicBezTo>
                <a:cubicBezTo>
                  <a:pt x="251331" y="3106808"/>
                  <a:pt x="225676" y="3113690"/>
                  <a:pt x="200020" y="3122450"/>
                </a:cubicBezTo>
                <a:cubicBezTo>
                  <a:pt x="201898" y="3101175"/>
                  <a:pt x="196892" y="3074269"/>
                  <a:pt x="207530" y="3059877"/>
                </a:cubicBezTo>
                <a:cubicBezTo>
                  <a:pt x="216290" y="3047987"/>
                  <a:pt x="244448" y="3050490"/>
                  <a:pt x="270105" y="3045485"/>
                </a:cubicBezTo>
                <a:close/>
                <a:moveTo>
                  <a:pt x="2907917" y="3043294"/>
                </a:moveTo>
                <a:cubicBezTo>
                  <a:pt x="2925907" y="3043920"/>
                  <a:pt x="2943897" y="3051742"/>
                  <a:pt x="2951406" y="3066134"/>
                </a:cubicBezTo>
                <a:cubicBezTo>
                  <a:pt x="2963296" y="3089286"/>
                  <a:pt x="2960792" y="3120573"/>
                  <a:pt x="2963296" y="3137468"/>
                </a:cubicBezTo>
                <a:cubicBezTo>
                  <a:pt x="2925750" y="3175013"/>
                  <a:pt x="2874440" y="3176263"/>
                  <a:pt x="2861300" y="3146854"/>
                </a:cubicBezTo>
                <a:cubicBezTo>
                  <a:pt x="2851288" y="3123076"/>
                  <a:pt x="2852540" y="3086157"/>
                  <a:pt x="2864427" y="3063630"/>
                </a:cubicBezTo>
                <a:cubicBezTo>
                  <a:pt x="2871937" y="3049238"/>
                  <a:pt x="2889927" y="3042668"/>
                  <a:pt x="2907917" y="3043294"/>
                </a:cubicBezTo>
                <a:close/>
                <a:moveTo>
                  <a:pt x="5173414" y="3037350"/>
                </a:moveTo>
                <a:cubicBezTo>
                  <a:pt x="5165905" y="3076146"/>
                  <a:pt x="5168409" y="3107433"/>
                  <a:pt x="5154642" y="3117445"/>
                </a:cubicBezTo>
                <a:cubicBezTo>
                  <a:pt x="5140877" y="3128082"/>
                  <a:pt x="5110840" y="3118696"/>
                  <a:pt x="5088314" y="3118070"/>
                </a:cubicBezTo>
                <a:cubicBezTo>
                  <a:pt x="5088939" y="3095543"/>
                  <a:pt x="5080804" y="3065509"/>
                  <a:pt x="5092067" y="3051742"/>
                </a:cubicBezTo>
                <a:cubicBezTo>
                  <a:pt x="5103331" y="3038600"/>
                  <a:pt x="5134618" y="3042981"/>
                  <a:pt x="5173414" y="3037350"/>
                </a:cubicBezTo>
                <a:close/>
                <a:moveTo>
                  <a:pt x="2684684" y="3023974"/>
                </a:moveTo>
                <a:cubicBezTo>
                  <a:pt x="2703770" y="3021862"/>
                  <a:pt x="2720195" y="3028276"/>
                  <a:pt x="2727391" y="3042981"/>
                </a:cubicBezTo>
                <a:cubicBezTo>
                  <a:pt x="2738654" y="3066134"/>
                  <a:pt x="2738654" y="3103053"/>
                  <a:pt x="2727391" y="3126830"/>
                </a:cubicBezTo>
                <a:cubicBezTo>
                  <a:pt x="2713625" y="3156241"/>
                  <a:pt x="2657309" y="3155614"/>
                  <a:pt x="2640412" y="3126830"/>
                </a:cubicBezTo>
                <a:cubicBezTo>
                  <a:pt x="2627272" y="3103678"/>
                  <a:pt x="2629150" y="3072392"/>
                  <a:pt x="2626020" y="3056122"/>
                </a:cubicBezTo>
                <a:cubicBezTo>
                  <a:pt x="2643854" y="3036724"/>
                  <a:pt x="2665599" y="3026086"/>
                  <a:pt x="2684684" y="3023974"/>
                </a:cubicBezTo>
                <a:close/>
                <a:moveTo>
                  <a:pt x="4880566" y="3021081"/>
                </a:moveTo>
                <a:cubicBezTo>
                  <a:pt x="4899340" y="3022958"/>
                  <a:pt x="4930001" y="3019203"/>
                  <a:pt x="4933755" y="3027963"/>
                </a:cubicBezTo>
                <a:cubicBezTo>
                  <a:pt x="4942516" y="3047362"/>
                  <a:pt x="4944392" y="3074894"/>
                  <a:pt x="4936884" y="3094918"/>
                </a:cubicBezTo>
                <a:cubicBezTo>
                  <a:pt x="4931879" y="3106808"/>
                  <a:pt x="4904345" y="3109936"/>
                  <a:pt x="4884321" y="3119322"/>
                </a:cubicBezTo>
                <a:cubicBezTo>
                  <a:pt x="4882444" y="3079274"/>
                  <a:pt x="4881818" y="3050490"/>
                  <a:pt x="4880566" y="3021081"/>
                </a:cubicBezTo>
                <a:close/>
                <a:moveTo>
                  <a:pt x="2228049" y="3005437"/>
                </a:moveTo>
                <a:cubicBezTo>
                  <a:pt x="2243067" y="3006062"/>
                  <a:pt x="2257460" y="3008566"/>
                  <a:pt x="2272477" y="3010443"/>
                </a:cubicBezTo>
                <a:cubicBezTo>
                  <a:pt x="2270599" y="3019203"/>
                  <a:pt x="2271225" y="3034221"/>
                  <a:pt x="2267472" y="3035473"/>
                </a:cubicBezTo>
                <a:cubicBezTo>
                  <a:pt x="2255582" y="3038600"/>
                  <a:pt x="2242441" y="3036723"/>
                  <a:pt x="2222418" y="3036723"/>
                </a:cubicBezTo>
                <a:cubicBezTo>
                  <a:pt x="2225546" y="3020454"/>
                  <a:pt x="2226798" y="3005437"/>
                  <a:pt x="2228049" y="3005437"/>
                </a:cubicBezTo>
                <a:close/>
                <a:moveTo>
                  <a:pt x="1309461" y="2980407"/>
                </a:moveTo>
                <a:cubicBezTo>
                  <a:pt x="1330735" y="2984787"/>
                  <a:pt x="1352637" y="2987290"/>
                  <a:pt x="1372661" y="2994799"/>
                </a:cubicBezTo>
                <a:cubicBezTo>
                  <a:pt x="1377041" y="2996676"/>
                  <a:pt x="1375163" y="3014823"/>
                  <a:pt x="1377666" y="3039852"/>
                </a:cubicBezTo>
                <a:cubicBezTo>
                  <a:pt x="1348257" y="3027963"/>
                  <a:pt x="1327607" y="3022331"/>
                  <a:pt x="1310086" y="3011694"/>
                </a:cubicBezTo>
                <a:cubicBezTo>
                  <a:pt x="1305706" y="3008566"/>
                  <a:pt x="1310086" y="2991044"/>
                  <a:pt x="1309461" y="2980407"/>
                </a:cubicBezTo>
                <a:close/>
                <a:moveTo>
                  <a:pt x="4506373" y="2979155"/>
                </a:moveTo>
                <a:cubicBezTo>
                  <a:pt x="4511380" y="2985413"/>
                  <a:pt x="4517011" y="2991670"/>
                  <a:pt x="4522643" y="2997927"/>
                </a:cubicBezTo>
                <a:cubicBezTo>
                  <a:pt x="4515760" y="3021706"/>
                  <a:pt x="4515760" y="3051742"/>
                  <a:pt x="4501368" y="3068637"/>
                </a:cubicBezTo>
                <a:cubicBezTo>
                  <a:pt x="4480092" y="3093666"/>
                  <a:pt x="4444425" y="3088661"/>
                  <a:pt x="4429408" y="3060502"/>
                </a:cubicBezTo>
                <a:cubicBezTo>
                  <a:pt x="4420021" y="3043607"/>
                  <a:pt x="4422524" y="3006062"/>
                  <a:pt x="4435039" y="2993547"/>
                </a:cubicBezTo>
                <a:cubicBezTo>
                  <a:pt x="4450057" y="2979155"/>
                  <a:pt x="4481969" y="2982910"/>
                  <a:pt x="4506373" y="2979155"/>
                </a:cubicBezTo>
                <a:close/>
                <a:moveTo>
                  <a:pt x="4249663" y="2949668"/>
                </a:moveTo>
                <a:cubicBezTo>
                  <a:pt x="4264212" y="2950215"/>
                  <a:pt x="4278291" y="2958194"/>
                  <a:pt x="4287363" y="2973525"/>
                </a:cubicBezTo>
                <a:cubicBezTo>
                  <a:pt x="4298002" y="2991044"/>
                  <a:pt x="4294873" y="3031093"/>
                  <a:pt x="4281733" y="3046110"/>
                </a:cubicBezTo>
                <a:cubicBezTo>
                  <a:pt x="4269218" y="3060502"/>
                  <a:pt x="4234802" y="3055497"/>
                  <a:pt x="4191001" y="3062379"/>
                </a:cubicBezTo>
                <a:cubicBezTo>
                  <a:pt x="4198509" y="3018578"/>
                  <a:pt x="4195381" y="2987917"/>
                  <a:pt x="4209146" y="2970395"/>
                </a:cubicBezTo>
                <a:cubicBezTo>
                  <a:pt x="4220097" y="2956003"/>
                  <a:pt x="4235115" y="2949120"/>
                  <a:pt x="4249663" y="2949668"/>
                </a:cubicBezTo>
                <a:close/>
                <a:moveTo>
                  <a:pt x="4021267" y="2926515"/>
                </a:moveTo>
                <a:cubicBezTo>
                  <a:pt x="4035972" y="2925185"/>
                  <a:pt x="4051147" y="2930973"/>
                  <a:pt x="4062098" y="2944114"/>
                </a:cubicBezTo>
                <a:cubicBezTo>
                  <a:pt x="4075863" y="2960383"/>
                  <a:pt x="4080244" y="3002309"/>
                  <a:pt x="4068355" y="3017326"/>
                </a:cubicBezTo>
                <a:cubicBezTo>
                  <a:pt x="4054588" y="3034846"/>
                  <a:pt x="4018921" y="3035473"/>
                  <a:pt x="3973868" y="3048613"/>
                </a:cubicBezTo>
                <a:cubicBezTo>
                  <a:pt x="3976996" y="3001682"/>
                  <a:pt x="3971365" y="2971020"/>
                  <a:pt x="3983253" y="2951623"/>
                </a:cubicBezTo>
                <a:cubicBezTo>
                  <a:pt x="3992327" y="2936292"/>
                  <a:pt x="4006562" y="2927845"/>
                  <a:pt x="4021267" y="2926515"/>
                </a:cubicBezTo>
                <a:close/>
                <a:moveTo>
                  <a:pt x="3807107" y="2912201"/>
                </a:moveTo>
                <a:cubicBezTo>
                  <a:pt x="3821656" y="2912827"/>
                  <a:pt x="3835579" y="2916581"/>
                  <a:pt x="3842462" y="2923464"/>
                </a:cubicBezTo>
                <a:cubicBezTo>
                  <a:pt x="3858106" y="2939734"/>
                  <a:pt x="3854350" y="2975400"/>
                  <a:pt x="3859357" y="3002309"/>
                </a:cubicBezTo>
                <a:cubicBezTo>
                  <a:pt x="3853100" y="3007939"/>
                  <a:pt x="3847468" y="3014197"/>
                  <a:pt x="3841210" y="3019829"/>
                </a:cubicBezTo>
                <a:cubicBezTo>
                  <a:pt x="3814304" y="3014197"/>
                  <a:pt x="3781139" y="3015449"/>
                  <a:pt x="3762367" y="2999179"/>
                </a:cubicBezTo>
                <a:cubicBezTo>
                  <a:pt x="3736086" y="2977278"/>
                  <a:pt x="3737963" y="2937231"/>
                  <a:pt x="3768000" y="2919709"/>
                </a:cubicBezTo>
                <a:cubicBezTo>
                  <a:pt x="3777385" y="2914078"/>
                  <a:pt x="3792559" y="2911575"/>
                  <a:pt x="3807107" y="2912201"/>
                </a:cubicBezTo>
                <a:close/>
                <a:moveTo>
                  <a:pt x="1132532" y="2903128"/>
                </a:moveTo>
                <a:cubicBezTo>
                  <a:pt x="1147237" y="2903597"/>
                  <a:pt x="1162412" y="2907195"/>
                  <a:pt x="1171172" y="2913452"/>
                </a:cubicBezTo>
                <a:cubicBezTo>
                  <a:pt x="1199956" y="2934101"/>
                  <a:pt x="1198704" y="2972898"/>
                  <a:pt x="1169295" y="2993547"/>
                </a:cubicBezTo>
                <a:cubicBezTo>
                  <a:pt x="1150521" y="3006689"/>
                  <a:pt x="1119235" y="3002309"/>
                  <a:pt x="1072304" y="3008566"/>
                </a:cubicBezTo>
                <a:cubicBezTo>
                  <a:pt x="1082316" y="2962886"/>
                  <a:pt x="1079813" y="2926594"/>
                  <a:pt x="1096708" y="2911575"/>
                </a:cubicBezTo>
                <a:cubicBezTo>
                  <a:pt x="1103592" y="2905318"/>
                  <a:pt x="1117827" y="2902658"/>
                  <a:pt x="1132532" y="2903128"/>
                </a:cubicBezTo>
                <a:close/>
                <a:moveTo>
                  <a:pt x="5806977" y="2894211"/>
                </a:moveTo>
                <a:cubicBezTo>
                  <a:pt x="5817927" y="2894211"/>
                  <a:pt x="5830129" y="2896245"/>
                  <a:pt x="5837326" y="2900312"/>
                </a:cubicBezTo>
                <a:cubicBezTo>
                  <a:pt x="5846712" y="2905317"/>
                  <a:pt x="5844209" y="2931599"/>
                  <a:pt x="5849216" y="2961008"/>
                </a:cubicBezTo>
                <a:cubicBezTo>
                  <a:pt x="5817302" y="2961008"/>
                  <a:pt x="5787266" y="2965390"/>
                  <a:pt x="5784764" y="2959758"/>
                </a:cubicBezTo>
                <a:cubicBezTo>
                  <a:pt x="5777881" y="2941611"/>
                  <a:pt x="5776004" y="2916582"/>
                  <a:pt x="5784138" y="2900312"/>
                </a:cubicBezTo>
                <a:cubicBezTo>
                  <a:pt x="5786328" y="2896245"/>
                  <a:pt x="5796027" y="2894211"/>
                  <a:pt x="5806977" y="2894211"/>
                </a:cubicBezTo>
                <a:close/>
                <a:moveTo>
                  <a:pt x="918372" y="2886545"/>
                </a:moveTo>
                <a:cubicBezTo>
                  <a:pt x="935893" y="2895306"/>
                  <a:pt x="960922" y="2900312"/>
                  <a:pt x="968432" y="2914704"/>
                </a:cubicBezTo>
                <a:cubicBezTo>
                  <a:pt x="977192" y="2931599"/>
                  <a:pt x="971560" y="2956628"/>
                  <a:pt x="972186" y="2990419"/>
                </a:cubicBezTo>
                <a:cubicBezTo>
                  <a:pt x="952788" y="2979782"/>
                  <a:pt x="942150" y="2977278"/>
                  <a:pt x="939022" y="2971647"/>
                </a:cubicBezTo>
                <a:cubicBezTo>
                  <a:pt x="932764" y="2960383"/>
                  <a:pt x="929636" y="2947868"/>
                  <a:pt x="926506" y="2935354"/>
                </a:cubicBezTo>
                <a:cubicBezTo>
                  <a:pt x="922753" y="2919084"/>
                  <a:pt x="920876" y="2902815"/>
                  <a:pt x="918372" y="2886545"/>
                </a:cubicBezTo>
                <a:close/>
                <a:moveTo>
                  <a:pt x="3585673" y="2879975"/>
                </a:moveTo>
                <a:cubicBezTo>
                  <a:pt x="3600456" y="2880288"/>
                  <a:pt x="3614379" y="2887171"/>
                  <a:pt x="3624078" y="2901563"/>
                </a:cubicBezTo>
                <a:cubicBezTo>
                  <a:pt x="3637844" y="2922214"/>
                  <a:pt x="3634090" y="2955378"/>
                  <a:pt x="3640974" y="3003559"/>
                </a:cubicBezTo>
                <a:cubicBezTo>
                  <a:pt x="3592791" y="2992922"/>
                  <a:pt x="3559627" y="2995424"/>
                  <a:pt x="3540230" y="2979782"/>
                </a:cubicBezTo>
                <a:cubicBezTo>
                  <a:pt x="3513323" y="2958506"/>
                  <a:pt x="3515825" y="2922214"/>
                  <a:pt x="3542105" y="2897810"/>
                </a:cubicBezTo>
                <a:cubicBezTo>
                  <a:pt x="3555246" y="2885920"/>
                  <a:pt x="3570890" y="2879662"/>
                  <a:pt x="3585673" y="2879975"/>
                </a:cubicBezTo>
                <a:close/>
                <a:moveTo>
                  <a:pt x="3375112" y="2868243"/>
                </a:moveTo>
                <a:cubicBezTo>
                  <a:pt x="3390051" y="2868556"/>
                  <a:pt x="3404130" y="2875596"/>
                  <a:pt x="3413829" y="2890300"/>
                </a:cubicBezTo>
                <a:cubicBezTo>
                  <a:pt x="3428221" y="2911575"/>
                  <a:pt x="3424466" y="2944741"/>
                  <a:pt x="3431351" y="2993547"/>
                </a:cubicBezTo>
                <a:cubicBezTo>
                  <a:pt x="3382542" y="2982910"/>
                  <a:pt x="3348752" y="2984787"/>
                  <a:pt x="3329354" y="2969143"/>
                </a:cubicBezTo>
                <a:cubicBezTo>
                  <a:pt x="3301821" y="2947243"/>
                  <a:pt x="3304950" y="2910950"/>
                  <a:pt x="3331232" y="2886545"/>
                </a:cubicBezTo>
                <a:cubicBezTo>
                  <a:pt x="3344372" y="2874344"/>
                  <a:pt x="3360172" y="2867930"/>
                  <a:pt x="3375112" y="2868243"/>
                </a:cubicBezTo>
                <a:close/>
                <a:moveTo>
                  <a:pt x="3152895" y="2845951"/>
                </a:moveTo>
                <a:cubicBezTo>
                  <a:pt x="3167443" y="2846029"/>
                  <a:pt x="3181053" y="2852443"/>
                  <a:pt x="3191064" y="2866523"/>
                </a:cubicBezTo>
                <a:cubicBezTo>
                  <a:pt x="3206083" y="2887171"/>
                  <a:pt x="3203579" y="2919709"/>
                  <a:pt x="3212341" y="2967266"/>
                </a:cubicBezTo>
                <a:cubicBezTo>
                  <a:pt x="3164785" y="2961008"/>
                  <a:pt x="3133498" y="2963512"/>
                  <a:pt x="3110344" y="2951623"/>
                </a:cubicBezTo>
                <a:cubicBezTo>
                  <a:pt x="3082187" y="2936606"/>
                  <a:pt x="3083438" y="2884043"/>
                  <a:pt x="3109094" y="2863394"/>
                </a:cubicBezTo>
                <a:cubicBezTo>
                  <a:pt x="3122860" y="2852130"/>
                  <a:pt x="3138347" y="2845873"/>
                  <a:pt x="3152895" y="2845951"/>
                </a:cubicBezTo>
                <a:close/>
                <a:moveTo>
                  <a:pt x="2525901" y="2843996"/>
                </a:moveTo>
                <a:cubicBezTo>
                  <a:pt x="2535288" y="2846499"/>
                  <a:pt x="2537166" y="2874656"/>
                  <a:pt x="2542798" y="2891552"/>
                </a:cubicBezTo>
                <a:cubicBezTo>
                  <a:pt x="2534663" y="2895306"/>
                  <a:pt x="2526528" y="2898435"/>
                  <a:pt x="2518394" y="2902190"/>
                </a:cubicBezTo>
                <a:cubicBezTo>
                  <a:pt x="2500872" y="2897183"/>
                  <a:pt x="2482725" y="2894680"/>
                  <a:pt x="2466457" y="2887171"/>
                </a:cubicBezTo>
                <a:cubicBezTo>
                  <a:pt x="2463328" y="2885295"/>
                  <a:pt x="2465205" y="2859013"/>
                  <a:pt x="2470837" y="2856511"/>
                </a:cubicBezTo>
                <a:cubicBezTo>
                  <a:pt x="2487732" y="2848376"/>
                  <a:pt x="2509634" y="2838990"/>
                  <a:pt x="2525901" y="2843996"/>
                </a:cubicBezTo>
                <a:close/>
                <a:moveTo>
                  <a:pt x="2917851" y="2834140"/>
                </a:moveTo>
                <a:cubicBezTo>
                  <a:pt x="2932477" y="2833671"/>
                  <a:pt x="2946400" y="2839616"/>
                  <a:pt x="2957039" y="2853382"/>
                </a:cubicBezTo>
                <a:cubicBezTo>
                  <a:pt x="2972681" y="2873405"/>
                  <a:pt x="2971429" y="2906569"/>
                  <a:pt x="2982068" y="2954126"/>
                </a:cubicBezTo>
                <a:cubicBezTo>
                  <a:pt x="2933885" y="2949746"/>
                  <a:pt x="2902598" y="2953501"/>
                  <a:pt x="2878820" y="2942236"/>
                </a:cubicBezTo>
                <a:cubicBezTo>
                  <a:pt x="2850035" y="2928471"/>
                  <a:pt x="2849410" y="2875283"/>
                  <a:pt x="2874440" y="2853382"/>
                </a:cubicBezTo>
                <a:cubicBezTo>
                  <a:pt x="2887893" y="2841493"/>
                  <a:pt x="2903224" y="2834610"/>
                  <a:pt x="2917851" y="2834140"/>
                </a:cubicBezTo>
                <a:close/>
                <a:moveTo>
                  <a:pt x="2700093" y="2811926"/>
                </a:moveTo>
                <a:cubicBezTo>
                  <a:pt x="2714719" y="2812396"/>
                  <a:pt x="2728329" y="2819279"/>
                  <a:pt x="2738029" y="2833357"/>
                </a:cubicBezTo>
                <a:cubicBezTo>
                  <a:pt x="2752421" y="2854007"/>
                  <a:pt x="2749291" y="2887171"/>
                  <a:pt x="2757426" y="2934728"/>
                </a:cubicBezTo>
                <a:cubicBezTo>
                  <a:pt x="2709870" y="2927844"/>
                  <a:pt x="2678583" y="2930348"/>
                  <a:pt x="2655430" y="2917832"/>
                </a:cubicBezTo>
                <a:cubicBezTo>
                  <a:pt x="2627898" y="2903442"/>
                  <a:pt x="2629775" y="2850879"/>
                  <a:pt x="2656057" y="2828977"/>
                </a:cubicBezTo>
                <a:cubicBezTo>
                  <a:pt x="2669823" y="2817401"/>
                  <a:pt x="2685466" y="2811457"/>
                  <a:pt x="2700093" y="2811926"/>
                </a:cubicBezTo>
                <a:close/>
                <a:moveTo>
                  <a:pt x="4720064" y="2782438"/>
                </a:moveTo>
                <a:cubicBezTo>
                  <a:pt x="4730232" y="2780170"/>
                  <a:pt x="4741026" y="2784237"/>
                  <a:pt x="4749161" y="2798316"/>
                </a:cubicBezTo>
                <a:cubicBezTo>
                  <a:pt x="4759800" y="2815837"/>
                  <a:pt x="4756045" y="2842117"/>
                  <a:pt x="4760425" y="2877160"/>
                </a:cubicBezTo>
                <a:cubicBezTo>
                  <a:pt x="4726009" y="2874031"/>
                  <a:pt x="4705359" y="2872153"/>
                  <a:pt x="4684710" y="2870276"/>
                </a:cubicBezTo>
                <a:cubicBezTo>
                  <a:pt x="4687838" y="2848376"/>
                  <a:pt x="4685335" y="2823345"/>
                  <a:pt x="4694722" y="2804573"/>
                </a:cubicBezTo>
                <a:cubicBezTo>
                  <a:pt x="4700353" y="2793310"/>
                  <a:pt x="4709896" y="2784706"/>
                  <a:pt x="4720064" y="2782438"/>
                </a:cubicBezTo>
                <a:close/>
                <a:moveTo>
                  <a:pt x="4543919" y="2754514"/>
                </a:moveTo>
                <a:cubicBezTo>
                  <a:pt x="4535783" y="2796439"/>
                  <a:pt x="4538912" y="2827725"/>
                  <a:pt x="4524520" y="2842117"/>
                </a:cubicBezTo>
                <a:cubicBezTo>
                  <a:pt x="4512631" y="2854007"/>
                  <a:pt x="4475087" y="2854007"/>
                  <a:pt x="4458817" y="2843996"/>
                </a:cubicBezTo>
                <a:cubicBezTo>
                  <a:pt x="4430659" y="2826475"/>
                  <a:pt x="4430033" y="2792685"/>
                  <a:pt x="4457565" y="2772661"/>
                </a:cubicBezTo>
                <a:cubicBezTo>
                  <a:pt x="4473835" y="2760772"/>
                  <a:pt x="4500741" y="2762649"/>
                  <a:pt x="4543919" y="2754514"/>
                </a:cubicBezTo>
                <a:close/>
                <a:moveTo>
                  <a:pt x="4323032" y="2738245"/>
                </a:moveTo>
                <a:cubicBezTo>
                  <a:pt x="4315522" y="2776416"/>
                  <a:pt x="4317400" y="2803948"/>
                  <a:pt x="4304885" y="2820843"/>
                </a:cubicBezTo>
                <a:cubicBezTo>
                  <a:pt x="4284861" y="2847750"/>
                  <a:pt x="4250446" y="2847750"/>
                  <a:pt x="4232925" y="2819592"/>
                </a:cubicBezTo>
                <a:cubicBezTo>
                  <a:pt x="4222913" y="2802696"/>
                  <a:pt x="4222913" y="2763275"/>
                  <a:pt x="4233550" y="2753889"/>
                </a:cubicBezTo>
                <a:cubicBezTo>
                  <a:pt x="4250446" y="2740122"/>
                  <a:pt x="4281733" y="2743877"/>
                  <a:pt x="4323032" y="2738245"/>
                </a:cubicBezTo>
                <a:close/>
                <a:moveTo>
                  <a:pt x="1365543" y="2716266"/>
                </a:moveTo>
                <a:cubicBezTo>
                  <a:pt x="1375007" y="2716500"/>
                  <a:pt x="1384550" y="2717909"/>
                  <a:pt x="1385801" y="2720098"/>
                </a:cubicBezTo>
                <a:cubicBezTo>
                  <a:pt x="1392683" y="2740122"/>
                  <a:pt x="1392683" y="2763275"/>
                  <a:pt x="1395813" y="2795188"/>
                </a:cubicBezTo>
                <a:cubicBezTo>
                  <a:pt x="1368906" y="2784551"/>
                  <a:pt x="1345127" y="2782673"/>
                  <a:pt x="1340748" y="2772035"/>
                </a:cubicBezTo>
                <a:cubicBezTo>
                  <a:pt x="1333865" y="2757643"/>
                  <a:pt x="1338870" y="2735116"/>
                  <a:pt x="1345754" y="2719473"/>
                </a:cubicBezTo>
                <a:cubicBezTo>
                  <a:pt x="1346693" y="2716970"/>
                  <a:pt x="1356079" y="2716031"/>
                  <a:pt x="1365543" y="2716266"/>
                </a:cubicBezTo>
                <a:close/>
                <a:moveTo>
                  <a:pt x="4100894" y="2707584"/>
                </a:moveTo>
                <a:cubicBezTo>
                  <a:pt x="4093384" y="2752012"/>
                  <a:pt x="4096514" y="2782673"/>
                  <a:pt x="4083372" y="2801445"/>
                </a:cubicBezTo>
                <a:cubicBezTo>
                  <a:pt x="4064600" y="2827725"/>
                  <a:pt x="4032687" y="2824597"/>
                  <a:pt x="4009535" y="2800818"/>
                </a:cubicBezTo>
                <a:cubicBezTo>
                  <a:pt x="3986383" y="2777041"/>
                  <a:pt x="3984505" y="2745755"/>
                  <a:pt x="4010787" y="2726982"/>
                </a:cubicBezTo>
                <a:cubicBezTo>
                  <a:pt x="4028934" y="2713841"/>
                  <a:pt x="4058343" y="2715719"/>
                  <a:pt x="4100894" y="2707584"/>
                </a:cubicBezTo>
                <a:close/>
                <a:moveTo>
                  <a:pt x="3824081" y="2682945"/>
                </a:moveTo>
                <a:cubicBezTo>
                  <a:pt x="3838864" y="2682398"/>
                  <a:pt x="3854038" y="2689124"/>
                  <a:pt x="3864989" y="2703204"/>
                </a:cubicBezTo>
                <a:cubicBezTo>
                  <a:pt x="3878754" y="2721351"/>
                  <a:pt x="3875626" y="2752012"/>
                  <a:pt x="3883134" y="2795813"/>
                </a:cubicBezTo>
                <a:cubicBezTo>
                  <a:pt x="3839333" y="2789556"/>
                  <a:pt x="3804292" y="2794561"/>
                  <a:pt x="3791152" y="2780169"/>
                </a:cubicBezTo>
                <a:cubicBezTo>
                  <a:pt x="3777385" y="2765152"/>
                  <a:pt x="3774257" y="2724478"/>
                  <a:pt x="3785519" y="2706332"/>
                </a:cubicBezTo>
                <a:cubicBezTo>
                  <a:pt x="3794905" y="2691314"/>
                  <a:pt x="3809297" y="2683493"/>
                  <a:pt x="3824081" y="2682945"/>
                </a:cubicBezTo>
                <a:close/>
                <a:moveTo>
                  <a:pt x="1201832" y="2678174"/>
                </a:moveTo>
                <a:cubicBezTo>
                  <a:pt x="1196202" y="2718848"/>
                  <a:pt x="1199956" y="2752637"/>
                  <a:pt x="1184938" y="2771409"/>
                </a:cubicBezTo>
                <a:cubicBezTo>
                  <a:pt x="1176803" y="2782046"/>
                  <a:pt x="1125492" y="2776416"/>
                  <a:pt x="1114229" y="2762024"/>
                </a:cubicBezTo>
                <a:cubicBezTo>
                  <a:pt x="1102965" y="2747632"/>
                  <a:pt x="1108597" y="2706958"/>
                  <a:pt x="1122364" y="2689437"/>
                </a:cubicBezTo>
                <a:cubicBezTo>
                  <a:pt x="1132376" y="2676297"/>
                  <a:pt x="1166791" y="2681929"/>
                  <a:pt x="1201832" y="2678174"/>
                </a:cubicBezTo>
                <a:close/>
                <a:moveTo>
                  <a:pt x="3601786" y="2660262"/>
                </a:moveTo>
                <a:cubicBezTo>
                  <a:pt x="3616569" y="2659402"/>
                  <a:pt x="3631587" y="2665659"/>
                  <a:pt x="3642224" y="2679425"/>
                </a:cubicBezTo>
                <a:cubicBezTo>
                  <a:pt x="3655366" y="2696946"/>
                  <a:pt x="3657868" y="2739497"/>
                  <a:pt x="3645979" y="2753262"/>
                </a:cubicBezTo>
                <a:cubicBezTo>
                  <a:pt x="3630962" y="2770159"/>
                  <a:pt x="3595294" y="2768906"/>
                  <a:pt x="3550240" y="2780169"/>
                </a:cubicBezTo>
                <a:cubicBezTo>
                  <a:pt x="3555247" y="2733240"/>
                  <a:pt x="3550240" y="2702579"/>
                  <a:pt x="3562756" y="2683805"/>
                </a:cubicBezTo>
                <a:cubicBezTo>
                  <a:pt x="3572455" y="2669100"/>
                  <a:pt x="3587003" y="2661122"/>
                  <a:pt x="3601786" y="2660262"/>
                </a:cubicBezTo>
                <a:close/>
                <a:moveTo>
                  <a:pt x="3390207" y="2659089"/>
                </a:moveTo>
                <a:cubicBezTo>
                  <a:pt x="3404912" y="2657681"/>
                  <a:pt x="3419460" y="2659402"/>
                  <a:pt x="3426969" y="2665033"/>
                </a:cubicBezTo>
                <a:cubicBezTo>
                  <a:pt x="3444491" y="2678800"/>
                  <a:pt x="3445116" y="2714466"/>
                  <a:pt x="3458256" y="2760146"/>
                </a:cubicBezTo>
                <a:cubicBezTo>
                  <a:pt x="3410701" y="2757017"/>
                  <a:pt x="3380038" y="2763275"/>
                  <a:pt x="3360016" y="2751385"/>
                </a:cubicBezTo>
                <a:cubicBezTo>
                  <a:pt x="3328728" y="2733240"/>
                  <a:pt x="3326225" y="2693817"/>
                  <a:pt x="3352506" y="2671917"/>
                </a:cubicBezTo>
                <a:cubicBezTo>
                  <a:pt x="3360641" y="2665034"/>
                  <a:pt x="3375502" y="2660497"/>
                  <a:pt x="3390207" y="2659089"/>
                </a:cubicBezTo>
                <a:close/>
                <a:moveTo>
                  <a:pt x="979694" y="2653770"/>
                </a:moveTo>
                <a:cubicBezTo>
                  <a:pt x="978444" y="2691940"/>
                  <a:pt x="986578" y="2720098"/>
                  <a:pt x="975940" y="2731988"/>
                </a:cubicBezTo>
                <a:cubicBezTo>
                  <a:pt x="946530" y="2765777"/>
                  <a:pt x="925256" y="2718221"/>
                  <a:pt x="897722" y="2715719"/>
                </a:cubicBezTo>
                <a:cubicBezTo>
                  <a:pt x="895219" y="2715719"/>
                  <a:pt x="891465" y="2676922"/>
                  <a:pt x="895845" y="2675045"/>
                </a:cubicBezTo>
                <a:cubicBezTo>
                  <a:pt x="917746" y="2665033"/>
                  <a:pt x="942776" y="2661905"/>
                  <a:pt x="979694" y="2653770"/>
                </a:cubicBezTo>
                <a:close/>
                <a:moveTo>
                  <a:pt x="2664191" y="2644384"/>
                </a:moveTo>
                <a:cubicBezTo>
                  <a:pt x="2676706" y="2648138"/>
                  <a:pt x="2691723" y="2649390"/>
                  <a:pt x="2699858" y="2657525"/>
                </a:cubicBezTo>
                <a:cubicBezTo>
                  <a:pt x="2705490" y="2663155"/>
                  <a:pt x="2706742" y="2681302"/>
                  <a:pt x="2701735" y="2688186"/>
                </a:cubicBezTo>
                <a:cubicBezTo>
                  <a:pt x="2698607" y="2693817"/>
                  <a:pt x="2682338" y="2691940"/>
                  <a:pt x="2667946" y="2693817"/>
                </a:cubicBezTo>
                <a:cubicBezTo>
                  <a:pt x="2666068" y="2673168"/>
                  <a:pt x="2665442" y="2658776"/>
                  <a:pt x="2664191" y="2644384"/>
                </a:cubicBezTo>
                <a:close/>
                <a:moveTo>
                  <a:pt x="2986448" y="2641256"/>
                </a:moveTo>
                <a:cubicBezTo>
                  <a:pt x="2983945" y="2666910"/>
                  <a:pt x="2990203" y="2700074"/>
                  <a:pt x="2976436" y="2716971"/>
                </a:cubicBezTo>
                <a:cubicBezTo>
                  <a:pt x="2955161" y="2743251"/>
                  <a:pt x="2919493" y="2739497"/>
                  <a:pt x="2895716" y="2712589"/>
                </a:cubicBezTo>
                <a:cubicBezTo>
                  <a:pt x="2887581" y="2703204"/>
                  <a:pt x="2890709" y="2682554"/>
                  <a:pt x="2886329" y="2652518"/>
                </a:cubicBezTo>
                <a:cubicBezTo>
                  <a:pt x="2928880" y="2647513"/>
                  <a:pt x="2957664" y="2644384"/>
                  <a:pt x="2986448" y="2641256"/>
                </a:cubicBezTo>
                <a:close/>
                <a:moveTo>
                  <a:pt x="3199826" y="2640629"/>
                </a:moveTo>
                <a:cubicBezTo>
                  <a:pt x="3205458" y="2646886"/>
                  <a:pt x="3211715" y="2652518"/>
                  <a:pt x="3217346" y="2658776"/>
                </a:cubicBezTo>
                <a:cubicBezTo>
                  <a:pt x="3211715" y="2685682"/>
                  <a:pt x="3214218" y="2719473"/>
                  <a:pt x="3198574" y="2738245"/>
                </a:cubicBezTo>
                <a:cubicBezTo>
                  <a:pt x="3177299" y="2765152"/>
                  <a:pt x="3137251" y="2763275"/>
                  <a:pt x="3119104" y="2733865"/>
                </a:cubicBezTo>
                <a:cubicBezTo>
                  <a:pt x="3107842" y="2715093"/>
                  <a:pt x="3107842" y="2673168"/>
                  <a:pt x="3121608" y="2659402"/>
                </a:cubicBezTo>
                <a:cubicBezTo>
                  <a:pt x="3137251" y="2643133"/>
                  <a:pt x="3172919" y="2645636"/>
                  <a:pt x="3199826" y="2640629"/>
                </a:cubicBezTo>
                <a:close/>
                <a:moveTo>
                  <a:pt x="492243" y="2628114"/>
                </a:moveTo>
                <a:cubicBezTo>
                  <a:pt x="508512" y="2633746"/>
                  <a:pt x="529786" y="2634371"/>
                  <a:pt x="538547" y="2645636"/>
                </a:cubicBezTo>
                <a:cubicBezTo>
                  <a:pt x="547308" y="2656273"/>
                  <a:pt x="542928" y="2677547"/>
                  <a:pt x="544179" y="2694444"/>
                </a:cubicBezTo>
                <a:cubicBezTo>
                  <a:pt x="533541" y="2687560"/>
                  <a:pt x="523529" y="2680677"/>
                  <a:pt x="511640" y="2672542"/>
                </a:cubicBezTo>
                <a:cubicBezTo>
                  <a:pt x="505382" y="2657525"/>
                  <a:pt x="498500" y="2642506"/>
                  <a:pt x="492243" y="2628114"/>
                </a:cubicBezTo>
                <a:close/>
                <a:moveTo>
                  <a:pt x="92393" y="2596828"/>
                </a:moveTo>
                <a:cubicBezTo>
                  <a:pt x="89264" y="2629992"/>
                  <a:pt x="92393" y="2651893"/>
                  <a:pt x="83633" y="2666910"/>
                </a:cubicBezTo>
                <a:cubicBezTo>
                  <a:pt x="78001" y="2676297"/>
                  <a:pt x="54849" y="2675045"/>
                  <a:pt x="39205" y="2678174"/>
                </a:cubicBezTo>
                <a:cubicBezTo>
                  <a:pt x="39831" y="2659402"/>
                  <a:pt x="37328" y="2639378"/>
                  <a:pt x="43585" y="2623109"/>
                </a:cubicBezTo>
                <a:cubicBezTo>
                  <a:pt x="47340" y="2613722"/>
                  <a:pt x="66112" y="2609967"/>
                  <a:pt x="92393" y="2596828"/>
                </a:cubicBezTo>
                <a:close/>
                <a:moveTo>
                  <a:pt x="4948773" y="2574926"/>
                </a:moveTo>
                <a:cubicBezTo>
                  <a:pt x="4945019" y="2587441"/>
                  <a:pt x="4941264" y="2599957"/>
                  <a:pt x="4937509" y="2612472"/>
                </a:cubicBezTo>
                <a:cubicBezTo>
                  <a:pt x="4924369" y="2617477"/>
                  <a:pt x="4913732" y="2621231"/>
                  <a:pt x="4903093" y="2624360"/>
                </a:cubicBezTo>
                <a:cubicBezTo>
                  <a:pt x="4906848" y="2610594"/>
                  <a:pt x="4906848" y="2594325"/>
                  <a:pt x="4914983" y="2584313"/>
                </a:cubicBezTo>
                <a:cubicBezTo>
                  <a:pt x="4920615" y="2576803"/>
                  <a:pt x="4936884" y="2578055"/>
                  <a:pt x="4948773" y="2574926"/>
                </a:cubicBezTo>
                <a:close/>
                <a:moveTo>
                  <a:pt x="4695347" y="2562411"/>
                </a:moveTo>
                <a:cubicBezTo>
                  <a:pt x="4718501" y="2558656"/>
                  <a:pt x="4745407" y="2570546"/>
                  <a:pt x="4767933" y="2581183"/>
                </a:cubicBezTo>
                <a:cubicBezTo>
                  <a:pt x="4771687" y="2583061"/>
                  <a:pt x="4767307" y="2623109"/>
                  <a:pt x="4758547" y="2626864"/>
                </a:cubicBezTo>
                <a:cubicBezTo>
                  <a:pt x="4737273" y="2636249"/>
                  <a:pt x="4711617" y="2634371"/>
                  <a:pt x="4670943" y="2638126"/>
                </a:cubicBezTo>
                <a:cubicBezTo>
                  <a:pt x="4681581" y="2602459"/>
                  <a:pt x="4685962" y="2563663"/>
                  <a:pt x="4695347" y="2562411"/>
                </a:cubicBezTo>
                <a:close/>
                <a:moveTo>
                  <a:pt x="4521000" y="2546769"/>
                </a:moveTo>
                <a:cubicBezTo>
                  <a:pt x="4532029" y="2546612"/>
                  <a:pt x="4541728" y="2547707"/>
                  <a:pt x="4546422" y="2553026"/>
                </a:cubicBezTo>
                <a:cubicBezTo>
                  <a:pt x="4559562" y="2567418"/>
                  <a:pt x="4557059" y="2595575"/>
                  <a:pt x="4564567" y="2633746"/>
                </a:cubicBezTo>
                <a:cubicBezTo>
                  <a:pt x="4525772" y="2628114"/>
                  <a:pt x="4499491" y="2632494"/>
                  <a:pt x="4481969" y="2621231"/>
                </a:cubicBezTo>
                <a:cubicBezTo>
                  <a:pt x="4444425" y="2597453"/>
                  <a:pt x="4488853" y="2573048"/>
                  <a:pt x="4487601" y="2548019"/>
                </a:cubicBezTo>
                <a:cubicBezTo>
                  <a:pt x="4497613" y="2548333"/>
                  <a:pt x="4509972" y="2546925"/>
                  <a:pt x="4521000" y="2546769"/>
                </a:cubicBezTo>
                <a:close/>
                <a:moveTo>
                  <a:pt x="4345558" y="2516107"/>
                </a:moveTo>
                <a:cubicBezTo>
                  <a:pt x="4336172" y="2554277"/>
                  <a:pt x="4337424" y="2584938"/>
                  <a:pt x="4323657" y="2595575"/>
                </a:cubicBezTo>
                <a:cubicBezTo>
                  <a:pt x="4309265" y="2606839"/>
                  <a:pt x="4274223" y="2608091"/>
                  <a:pt x="4258579" y="2598080"/>
                </a:cubicBezTo>
                <a:cubicBezTo>
                  <a:pt x="4229795" y="2579308"/>
                  <a:pt x="4232299" y="2544891"/>
                  <a:pt x="4261083" y="2526745"/>
                </a:cubicBezTo>
                <a:cubicBezTo>
                  <a:pt x="4277978" y="2515480"/>
                  <a:pt x="4305510" y="2520487"/>
                  <a:pt x="4345558" y="2516107"/>
                </a:cubicBezTo>
                <a:close/>
                <a:moveTo>
                  <a:pt x="4053963" y="2492954"/>
                </a:moveTo>
                <a:cubicBezTo>
                  <a:pt x="4063975" y="2496083"/>
                  <a:pt x="4095262" y="2496083"/>
                  <a:pt x="4108402" y="2511727"/>
                </a:cubicBezTo>
                <a:cubicBezTo>
                  <a:pt x="4119040" y="2524867"/>
                  <a:pt x="4111531" y="2558031"/>
                  <a:pt x="4103396" y="2578681"/>
                </a:cubicBezTo>
                <a:cubicBezTo>
                  <a:pt x="4100894" y="2584938"/>
                  <a:pt x="4071483" y="2581183"/>
                  <a:pt x="4053963" y="2581810"/>
                </a:cubicBezTo>
                <a:cubicBezTo>
                  <a:pt x="4064600" y="2551774"/>
                  <a:pt x="3976996" y="2544264"/>
                  <a:pt x="4053963" y="2492954"/>
                </a:cubicBezTo>
                <a:close/>
                <a:moveTo>
                  <a:pt x="1417714" y="2473557"/>
                </a:moveTo>
                <a:cubicBezTo>
                  <a:pt x="1400193" y="2505470"/>
                  <a:pt x="1388930" y="2529247"/>
                  <a:pt x="1374538" y="2551148"/>
                </a:cubicBezTo>
                <a:cubicBezTo>
                  <a:pt x="1372661" y="2554277"/>
                  <a:pt x="1358269" y="2549897"/>
                  <a:pt x="1350134" y="2549271"/>
                </a:cubicBezTo>
                <a:cubicBezTo>
                  <a:pt x="1355766" y="2529247"/>
                  <a:pt x="1357642" y="2506721"/>
                  <a:pt x="1368280" y="2488574"/>
                </a:cubicBezTo>
                <a:cubicBezTo>
                  <a:pt x="1373911" y="2479814"/>
                  <a:pt x="1394561" y="2479814"/>
                  <a:pt x="1417714" y="2473557"/>
                </a:cubicBezTo>
                <a:close/>
                <a:moveTo>
                  <a:pt x="3850941" y="2470323"/>
                </a:moveTo>
                <a:cubicBezTo>
                  <a:pt x="3856163" y="2469396"/>
                  <a:pt x="3861450" y="2469571"/>
                  <a:pt x="3866671" y="2471279"/>
                </a:cubicBezTo>
                <a:cubicBezTo>
                  <a:pt x="3873632" y="2473557"/>
                  <a:pt x="3880477" y="2478563"/>
                  <a:pt x="3886891" y="2487323"/>
                </a:cubicBezTo>
                <a:cubicBezTo>
                  <a:pt x="3898778" y="2503592"/>
                  <a:pt x="3894398" y="2531124"/>
                  <a:pt x="3900030" y="2573048"/>
                </a:cubicBezTo>
                <a:cubicBezTo>
                  <a:pt x="3859357" y="2565541"/>
                  <a:pt x="3831198" y="2566791"/>
                  <a:pt x="3813053" y="2553651"/>
                </a:cubicBezTo>
                <a:cubicBezTo>
                  <a:pt x="3802414" y="2545516"/>
                  <a:pt x="3799286" y="2505470"/>
                  <a:pt x="3809297" y="2496708"/>
                </a:cubicBezTo>
                <a:cubicBezTo>
                  <a:pt x="3820209" y="2485797"/>
                  <a:pt x="3835278" y="2473104"/>
                  <a:pt x="3850941" y="2470323"/>
                </a:cubicBezTo>
                <a:close/>
                <a:moveTo>
                  <a:pt x="3628781" y="2461453"/>
                </a:moveTo>
                <a:cubicBezTo>
                  <a:pt x="3635459" y="2462333"/>
                  <a:pt x="3642381" y="2466674"/>
                  <a:pt x="3649734" y="2476686"/>
                </a:cubicBezTo>
                <a:cubicBezTo>
                  <a:pt x="3661623" y="2493581"/>
                  <a:pt x="3662874" y="2519235"/>
                  <a:pt x="3674138" y="2561161"/>
                </a:cubicBezTo>
                <a:cubicBezTo>
                  <a:pt x="3629710" y="2555529"/>
                  <a:pt x="3600926" y="2558656"/>
                  <a:pt x="3581528" y="2546769"/>
                </a:cubicBezTo>
                <a:cubicBezTo>
                  <a:pt x="3569639" y="2539259"/>
                  <a:pt x="3573394" y="2507346"/>
                  <a:pt x="3570264" y="2487323"/>
                </a:cubicBezTo>
                <a:cubicBezTo>
                  <a:pt x="3590914" y="2487323"/>
                  <a:pt x="3608748" y="2458812"/>
                  <a:pt x="3628781" y="2461453"/>
                </a:cubicBezTo>
                <a:close/>
                <a:moveTo>
                  <a:pt x="1213722" y="2459164"/>
                </a:moveTo>
                <a:cubicBezTo>
                  <a:pt x="1218729" y="2465422"/>
                  <a:pt x="1224359" y="2471679"/>
                  <a:pt x="1229991" y="2477937"/>
                </a:cubicBezTo>
                <a:cubicBezTo>
                  <a:pt x="1223108" y="2501089"/>
                  <a:pt x="1223108" y="2530499"/>
                  <a:pt x="1208716" y="2547394"/>
                </a:cubicBezTo>
                <a:cubicBezTo>
                  <a:pt x="1186815" y="2572423"/>
                  <a:pt x="1152399" y="2567418"/>
                  <a:pt x="1137381" y="2539259"/>
                </a:cubicBezTo>
                <a:cubicBezTo>
                  <a:pt x="1127995" y="2522365"/>
                  <a:pt x="1130499" y="2484819"/>
                  <a:pt x="1143014" y="2473557"/>
                </a:cubicBezTo>
                <a:cubicBezTo>
                  <a:pt x="1158031" y="2459164"/>
                  <a:pt x="1189318" y="2462919"/>
                  <a:pt x="1213722" y="2459164"/>
                </a:cubicBezTo>
                <a:close/>
                <a:moveTo>
                  <a:pt x="740114" y="2447745"/>
                </a:moveTo>
                <a:cubicBezTo>
                  <a:pt x="752081" y="2448996"/>
                  <a:pt x="763188" y="2452282"/>
                  <a:pt x="770697" y="2458539"/>
                </a:cubicBezTo>
                <a:cubicBezTo>
                  <a:pt x="780083" y="2466674"/>
                  <a:pt x="777581" y="2506721"/>
                  <a:pt x="766317" y="2517358"/>
                </a:cubicBezTo>
                <a:cubicBezTo>
                  <a:pt x="755054" y="2527997"/>
                  <a:pt x="726270" y="2518610"/>
                  <a:pt x="689351" y="2517984"/>
                </a:cubicBezTo>
                <a:cubicBezTo>
                  <a:pt x="696234" y="2482943"/>
                  <a:pt x="697486" y="2450404"/>
                  <a:pt x="704368" y="2449152"/>
                </a:cubicBezTo>
                <a:cubicBezTo>
                  <a:pt x="715319" y="2447275"/>
                  <a:pt x="728147" y="2446493"/>
                  <a:pt x="740114" y="2447745"/>
                </a:cubicBezTo>
                <a:close/>
                <a:moveTo>
                  <a:pt x="960375" y="2432805"/>
                </a:moveTo>
                <a:cubicBezTo>
                  <a:pt x="973594" y="2434135"/>
                  <a:pt x="985953" y="2442582"/>
                  <a:pt x="993461" y="2457287"/>
                </a:cubicBezTo>
                <a:cubicBezTo>
                  <a:pt x="1002846" y="2474182"/>
                  <a:pt x="997841" y="2510475"/>
                  <a:pt x="984701" y="2523615"/>
                </a:cubicBezTo>
                <a:cubicBezTo>
                  <a:pt x="972186" y="2535505"/>
                  <a:pt x="940898" y="2529247"/>
                  <a:pt x="902104" y="2532376"/>
                </a:cubicBezTo>
                <a:cubicBezTo>
                  <a:pt x="910237" y="2494831"/>
                  <a:pt x="908986" y="2467299"/>
                  <a:pt x="922126" y="2451030"/>
                </a:cubicBezTo>
                <a:cubicBezTo>
                  <a:pt x="933077" y="2437264"/>
                  <a:pt x="947156" y="2431476"/>
                  <a:pt x="960375" y="2432805"/>
                </a:cubicBezTo>
                <a:close/>
                <a:moveTo>
                  <a:pt x="3399202" y="2428894"/>
                </a:moveTo>
                <a:cubicBezTo>
                  <a:pt x="3413515" y="2430067"/>
                  <a:pt x="3426969" y="2438515"/>
                  <a:pt x="3435104" y="2454159"/>
                </a:cubicBezTo>
                <a:cubicBezTo>
                  <a:pt x="3445116" y="2472931"/>
                  <a:pt x="3440736" y="2512353"/>
                  <a:pt x="3426344" y="2526745"/>
                </a:cubicBezTo>
                <a:cubicBezTo>
                  <a:pt x="3413204" y="2540511"/>
                  <a:pt x="3378788" y="2533627"/>
                  <a:pt x="3334986" y="2538007"/>
                </a:cubicBezTo>
                <a:cubicBezTo>
                  <a:pt x="3344997" y="2494831"/>
                  <a:pt x="3343746" y="2464171"/>
                  <a:pt x="3358138" y="2447275"/>
                </a:cubicBezTo>
                <a:cubicBezTo>
                  <a:pt x="3369714" y="2433822"/>
                  <a:pt x="3384888" y="2427721"/>
                  <a:pt x="3399202" y="2428894"/>
                </a:cubicBezTo>
                <a:close/>
                <a:moveTo>
                  <a:pt x="554191" y="2418491"/>
                </a:moveTo>
                <a:cubicBezTo>
                  <a:pt x="555443" y="2448527"/>
                  <a:pt x="556068" y="2465422"/>
                  <a:pt x="556693" y="2481691"/>
                </a:cubicBezTo>
                <a:cubicBezTo>
                  <a:pt x="540424" y="2481066"/>
                  <a:pt x="524154" y="2481691"/>
                  <a:pt x="509137" y="2477311"/>
                </a:cubicBezTo>
                <a:cubicBezTo>
                  <a:pt x="505382" y="2476059"/>
                  <a:pt x="501002" y="2454159"/>
                  <a:pt x="505382" y="2449152"/>
                </a:cubicBezTo>
                <a:cubicBezTo>
                  <a:pt x="515395" y="2438515"/>
                  <a:pt x="530412" y="2432883"/>
                  <a:pt x="554191" y="2418491"/>
                </a:cubicBezTo>
                <a:close/>
                <a:moveTo>
                  <a:pt x="3236745" y="2415988"/>
                </a:moveTo>
                <a:cubicBezTo>
                  <a:pt x="3231738" y="2460417"/>
                  <a:pt x="3238622" y="2494831"/>
                  <a:pt x="3224230" y="2508598"/>
                </a:cubicBezTo>
                <a:cubicBezTo>
                  <a:pt x="3209211" y="2522990"/>
                  <a:pt x="3169165" y="2526745"/>
                  <a:pt x="3150392" y="2516732"/>
                </a:cubicBezTo>
                <a:cubicBezTo>
                  <a:pt x="3119104" y="2499838"/>
                  <a:pt x="3117227" y="2461042"/>
                  <a:pt x="3144760" y="2437890"/>
                </a:cubicBezTo>
                <a:cubicBezTo>
                  <a:pt x="3161655" y="2423498"/>
                  <a:pt x="3192942" y="2425373"/>
                  <a:pt x="3236745" y="2415988"/>
                </a:cubicBezTo>
                <a:close/>
                <a:moveTo>
                  <a:pt x="2470211" y="2396591"/>
                </a:moveTo>
                <a:cubicBezTo>
                  <a:pt x="2470837" y="2395339"/>
                  <a:pt x="2487107" y="2397841"/>
                  <a:pt x="2488357" y="2400344"/>
                </a:cubicBezTo>
                <a:cubicBezTo>
                  <a:pt x="2492737" y="2415988"/>
                  <a:pt x="2494615" y="2431632"/>
                  <a:pt x="2497117" y="2447275"/>
                </a:cubicBezTo>
                <a:cubicBezTo>
                  <a:pt x="2490235" y="2447275"/>
                  <a:pt x="2483352" y="2447275"/>
                  <a:pt x="2448936" y="2446024"/>
                </a:cubicBezTo>
                <a:cubicBezTo>
                  <a:pt x="2455819" y="2428503"/>
                  <a:pt x="2462076" y="2412233"/>
                  <a:pt x="2470211" y="2396591"/>
                </a:cubicBezTo>
                <a:close/>
                <a:moveTo>
                  <a:pt x="2562820" y="2361550"/>
                </a:moveTo>
                <a:cubicBezTo>
                  <a:pt x="2566575" y="2386579"/>
                  <a:pt x="2575336" y="2404726"/>
                  <a:pt x="2570955" y="2419743"/>
                </a:cubicBezTo>
                <a:cubicBezTo>
                  <a:pt x="2566575" y="2434760"/>
                  <a:pt x="2550306" y="2446650"/>
                  <a:pt x="2538417" y="2458539"/>
                </a:cubicBezTo>
                <a:cubicBezTo>
                  <a:pt x="2537166" y="2460417"/>
                  <a:pt x="2523399" y="2454159"/>
                  <a:pt x="2523399" y="2452907"/>
                </a:cubicBezTo>
                <a:cubicBezTo>
                  <a:pt x="2526528" y="2427877"/>
                  <a:pt x="2529656" y="2402222"/>
                  <a:pt x="2535913" y="2377192"/>
                </a:cubicBezTo>
                <a:cubicBezTo>
                  <a:pt x="2537166" y="2372187"/>
                  <a:pt x="2549055" y="2369683"/>
                  <a:pt x="2562820" y="2361550"/>
                </a:cubicBezTo>
                <a:close/>
                <a:moveTo>
                  <a:pt x="4988195" y="2357795"/>
                </a:moveTo>
                <a:cubicBezTo>
                  <a:pt x="4986317" y="2382199"/>
                  <a:pt x="4984440" y="2406601"/>
                  <a:pt x="4982563" y="2437890"/>
                </a:cubicBezTo>
                <a:cubicBezTo>
                  <a:pt x="4963791" y="2435386"/>
                  <a:pt x="4940639" y="2437263"/>
                  <a:pt x="4938761" y="2431632"/>
                </a:cubicBezTo>
                <a:cubicBezTo>
                  <a:pt x="4932504" y="2411608"/>
                  <a:pt x="4926872" y="2386579"/>
                  <a:pt x="4934381" y="2369058"/>
                </a:cubicBezTo>
                <a:cubicBezTo>
                  <a:pt x="4938761" y="2359672"/>
                  <a:pt x="4969423" y="2361550"/>
                  <a:pt x="4988195" y="2357795"/>
                </a:cubicBezTo>
                <a:close/>
                <a:moveTo>
                  <a:pt x="4747127" y="2340352"/>
                </a:moveTo>
                <a:cubicBezTo>
                  <a:pt x="4759016" y="2339335"/>
                  <a:pt x="4770124" y="2339647"/>
                  <a:pt x="4778572" y="2344653"/>
                </a:cubicBezTo>
                <a:cubicBezTo>
                  <a:pt x="4790459" y="2351537"/>
                  <a:pt x="4788584" y="2383450"/>
                  <a:pt x="4795466" y="2416614"/>
                </a:cubicBezTo>
                <a:cubicBezTo>
                  <a:pt x="4760425" y="2415363"/>
                  <a:pt x="4729763" y="2422246"/>
                  <a:pt x="4721003" y="2410981"/>
                </a:cubicBezTo>
                <a:cubicBezTo>
                  <a:pt x="4709114" y="2395339"/>
                  <a:pt x="4713494" y="2367180"/>
                  <a:pt x="4710991" y="2344028"/>
                </a:cubicBezTo>
                <a:cubicBezTo>
                  <a:pt x="4722567" y="2343715"/>
                  <a:pt x="4735238" y="2341369"/>
                  <a:pt x="4747127" y="2340352"/>
                </a:cubicBezTo>
                <a:close/>
                <a:moveTo>
                  <a:pt x="2092889" y="2316496"/>
                </a:moveTo>
                <a:cubicBezTo>
                  <a:pt x="2096017" y="2316496"/>
                  <a:pt x="2099147" y="2330888"/>
                  <a:pt x="2111035" y="2361550"/>
                </a:cubicBezTo>
                <a:cubicBezTo>
                  <a:pt x="2077245" y="2354040"/>
                  <a:pt x="2057847" y="2350285"/>
                  <a:pt x="2039075" y="2344653"/>
                </a:cubicBezTo>
                <a:cubicBezTo>
                  <a:pt x="2037824" y="2344653"/>
                  <a:pt x="2039701" y="2322126"/>
                  <a:pt x="2043455" y="2321501"/>
                </a:cubicBezTo>
                <a:cubicBezTo>
                  <a:pt x="2059724" y="2317121"/>
                  <a:pt x="2076620" y="2315869"/>
                  <a:pt x="2092889" y="2316496"/>
                </a:cubicBezTo>
                <a:close/>
                <a:moveTo>
                  <a:pt x="1852605" y="2306484"/>
                </a:moveTo>
                <a:cubicBezTo>
                  <a:pt x="1866370" y="2307734"/>
                  <a:pt x="1883265" y="2303980"/>
                  <a:pt x="1893277" y="2310864"/>
                </a:cubicBezTo>
                <a:cubicBezTo>
                  <a:pt x="1924565" y="2332764"/>
                  <a:pt x="1925190" y="2360923"/>
                  <a:pt x="1898284" y="2395339"/>
                </a:cubicBezTo>
                <a:cubicBezTo>
                  <a:pt x="1890149" y="2395339"/>
                  <a:pt x="1878260" y="2396591"/>
                  <a:pt x="1866997" y="2397216"/>
                </a:cubicBezTo>
                <a:cubicBezTo>
                  <a:pt x="1868873" y="2386579"/>
                  <a:pt x="1872002" y="2375315"/>
                  <a:pt x="1873253" y="2364677"/>
                </a:cubicBezTo>
                <a:cubicBezTo>
                  <a:pt x="1874505" y="2352788"/>
                  <a:pt x="1878260" y="2339648"/>
                  <a:pt x="1875132" y="2329011"/>
                </a:cubicBezTo>
                <a:cubicBezTo>
                  <a:pt x="1872002" y="2320249"/>
                  <a:pt x="1860740" y="2313992"/>
                  <a:pt x="1852605" y="2306484"/>
                </a:cubicBezTo>
                <a:close/>
                <a:moveTo>
                  <a:pt x="4310986" y="2305310"/>
                </a:moveTo>
                <a:cubicBezTo>
                  <a:pt x="4323031" y="2305701"/>
                  <a:pt x="4336172" y="2307422"/>
                  <a:pt x="4347436" y="2307109"/>
                </a:cubicBezTo>
                <a:cubicBezTo>
                  <a:pt x="4348061" y="2329636"/>
                  <a:pt x="4357448" y="2359045"/>
                  <a:pt x="4346809" y="2373438"/>
                </a:cubicBezTo>
                <a:cubicBezTo>
                  <a:pt x="4336797" y="2386579"/>
                  <a:pt x="4305510" y="2384701"/>
                  <a:pt x="4266716" y="2392836"/>
                </a:cubicBezTo>
                <a:cubicBezTo>
                  <a:pt x="4272346" y="2353415"/>
                  <a:pt x="4267966" y="2322126"/>
                  <a:pt x="4281106" y="2311489"/>
                </a:cubicBezTo>
                <a:cubicBezTo>
                  <a:pt x="4287989" y="2305858"/>
                  <a:pt x="4298940" y="2304919"/>
                  <a:pt x="4310986" y="2305310"/>
                </a:cubicBezTo>
                <a:close/>
                <a:moveTo>
                  <a:pt x="4114034" y="2294594"/>
                </a:moveTo>
                <a:cubicBezTo>
                  <a:pt x="4115286" y="2317121"/>
                  <a:pt x="4126548" y="2349033"/>
                  <a:pt x="4115911" y="2360923"/>
                </a:cubicBezTo>
                <a:cubicBezTo>
                  <a:pt x="4104647" y="2373438"/>
                  <a:pt x="4071483" y="2370935"/>
                  <a:pt x="4050208" y="2366555"/>
                </a:cubicBezTo>
                <a:cubicBezTo>
                  <a:pt x="4044576" y="2365303"/>
                  <a:pt x="4045828" y="2331513"/>
                  <a:pt x="4043326" y="2302104"/>
                </a:cubicBezTo>
                <a:cubicBezTo>
                  <a:pt x="4074612" y="2298349"/>
                  <a:pt x="4094636" y="2296472"/>
                  <a:pt x="4114034" y="2294594"/>
                </a:cubicBezTo>
                <a:close/>
                <a:moveTo>
                  <a:pt x="1191743" y="2255329"/>
                </a:moveTo>
                <a:cubicBezTo>
                  <a:pt x="1204492" y="2256581"/>
                  <a:pt x="1216850" y="2260491"/>
                  <a:pt x="1223734" y="2266436"/>
                </a:cubicBezTo>
                <a:cubicBezTo>
                  <a:pt x="1236875" y="2278325"/>
                  <a:pt x="1231243" y="2309612"/>
                  <a:pt x="1236248" y="2348408"/>
                </a:cubicBezTo>
                <a:cubicBezTo>
                  <a:pt x="1197452" y="2341526"/>
                  <a:pt x="1169920" y="2344028"/>
                  <a:pt x="1153651" y="2331513"/>
                </a:cubicBezTo>
                <a:cubicBezTo>
                  <a:pt x="1126119" y="2310864"/>
                  <a:pt x="1128622" y="2276448"/>
                  <a:pt x="1157406" y="2260178"/>
                </a:cubicBezTo>
                <a:cubicBezTo>
                  <a:pt x="1165853" y="2255486"/>
                  <a:pt x="1178993" y="2254078"/>
                  <a:pt x="1191743" y="2255329"/>
                </a:cubicBezTo>
                <a:close/>
                <a:moveTo>
                  <a:pt x="1438364" y="2248916"/>
                </a:moveTo>
                <a:cubicBezTo>
                  <a:pt x="1443369" y="2290840"/>
                  <a:pt x="1447124" y="2319624"/>
                  <a:pt x="1450252" y="2348408"/>
                </a:cubicBezTo>
                <a:cubicBezTo>
                  <a:pt x="1428977" y="2348408"/>
                  <a:pt x="1397065" y="2355918"/>
                  <a:pt x="1389556" y="2345280"/>
                </a:cubicBezTo>
                <a:cubicBezTo>
                  <a:pt x="1378291" y="2329011"/>
                  <a:pt x="1376414" y="2298975"/>
                  <a:pt x="1382046" y="2278325"/>
                </a:cubicBezTo>
                <a:cubicBezTo>
                  <a:pt x="1385801" y="2266436"/>
                  <a:pt x="1412708" y="2261430"/>
                  <a:pt x="1438364" y="2248916"/>
                </a:cubicBezTo>
                <a:close/>
                <a:moveTo>
                  <a:pt x="3406242" y="2226858"/>
                </a:moveTo>
                <a:cubicBezTo>
                  <a:pt x="3419460" y="2227640"/>
                  <a:pt x="3436042" y="2229517"/>
                  <a:pt x="3451999" y="2229517"/>
                </a:cubicBezTo>
                <a:cubicBezTo>
                  <a:pt x="3451999" y="2262681"/>
                  <a:pt x="3459508" y="2287712"/>
                  <a:pt x="3450123" y="2299600"/>
                </a:cubicBezTo>
                <a:cubicBezTo>
                  <a:pt x="3429472" y="2325881"/>
                  <a:pt x="3396308" y="2324631"/>
                  <a:pt x="3379413" y="2297097"/>
                </a:cubicBezTo>
                <a:cubicBezTo>
                  <a:pt x="3369401" y="2280828"/>
                  <a:pt x="3371905" y="2248916"/>
                  <a:pt x="3380665" y="2230769"/>
                </a:cubicBezTo>
                <a:cubicBezTo>
                  <a:pt x="3383168" y="2226388"/>
                  <a:pt x="3393023" y="2226075"/>
                  <a:pt x="3406242" y="2226858"/>
                </a:cubicBezTo>
                <a:close/>
                <a:moveTo>
                  <a:pt x="1014736" y="2226389"/>
                </a:moveTo>
                <a:cubicBezTo>
                  <a:pt x="1009105" y="2264559"/>
                  <a:pt x="1013485" y="2295220"/>
                  <a:pt x="1000971" y="2306484"/>
                </a:cubicBezTo>
                <a:cubicBezTo>
                  <a:pt x="987204" y="2318372"/>
                  <a:pt x="952162" y="2320876"/>
                  <a:pt x="936518" y="2312115"/>
                </a:cubicBezTo>
                <a:cubicBezTo>
                  <a:pt x="908361" y="2295845"/>
                  <a:pt x="906484" y="2262056"/>
                  <a:pt x="934016" y="2242032"/>
                </a:cubicBezTo>
                <a:cubicBezTo>
                  <a:pt x="950285" y="2230142"/>
                  <a:pt x="976566" y="2232646"/>
                  <a:pt x="1014736" y="2226389"/>
                </a:cubicBezTo>
                <a:close/>
                <a:moveTo>
                  <a:pt x="794475" y="2205740"/>
                </a:moveTo>
                <a:cubicBezTo>
                  <a:pt x="786341" y="2244534"/>
                  <a:pt x="788843" y="2275822"/>
                  <a:pt x="775703" y="2285835"/>
                </a:cubicBezTo>
                <a:cubicBezTo>
                  <a:pt x="761311" y="2297097"/>
                  <a:pt x="731902" y="2287712"/>
                  <a:pt x="709375" y="2287085"/>
                </a:cubicBezTo>
                <a:cubicBezTo>
                  <a:pt x="710000" y="2263933"/>
                  <a:pt x="702491" y="2233897"/>
                  <a:pt x="713755" y="2220132"/>
                </a:cubicBezTo>
                <a:cubicBezTo>
                  <a:pt x="724392" y="2207616"/>
                  <a:pt x="755679" y="2211370"/>
                  <a:pt x="794475" y="2205740"/>
                </a:cubicBezTo>
                <a:close/>
                <a:moveTo>
                  <a:pt x="514144" y="2205113"/>
                </a:moveTo>
                <a:cubicBezTo>
                  <a:pt x="518524" y="2230142"/>
                  <a:pt x="522904" y="2252044"/>
                  <a:pt x="526659" y="2274570"/>
                </a:cubicBezTo>
                <a:cubicBezTo>
                  <a:pt x="518524" y="2275822"/>
                  <a:pt x="511014" y="2277073"/>
                  <a:pt x="503505" y="2278325"/>
                </a:cubicBezTo>
                <a:cubicBezTo>
                  <a:pt x="500377" y="2257676"/>
                  <a:pt x="496622" y="2237027"/>
                  <a:pt x="495370" y="2215750"/>
                </a:cubicBezTo>
                <a:cubicBezTo>
                  <a:pt x="495370" y="2212622"/>
                  <a:pt x="506009" y="2209493"/>
                  <a:pt x="514144" y="2205113"/>
                </a:cubicBezTo>
                <a:close/>
                <a:moveTo>
                  <a:pt x="3210229" y="2197995"/>
                </a:moveTo>
                <a:cubicBezTo>
                  <a:pt x="3223448" y="2199169"/>
                  <a:pt x="3236119" y="2206990"/>
                  <a:pt x="3244253" y="2220757"/>
                </a:cubicBezTo>
                <a:cubicBezTo>
                  <a:pt x="3254265" y="2238277"/>
                  <a:pt x="3253014" y="2275196"/>
                  <a:pt x="3241125" y="2287085"/>
                </a:cubicBezTo>
                <a:cubicBezTo>
                  <a:pt x="3226733" y="2301477"/>
                  <a:pt x="3194819" y="2298975"/>
                  <a:pt x="3171042" y="2303980"/>
                </a:cubicBezTo>
                <a:cubicBezTo>
                  <a:pt x="3164785" y="2298349"/>
                  <a:pt x="3159152" y="2292092"/>
                  <a:pt x="3154147" y="2285208"/>
                </a:cubicBezTo>
                <a:cubicBezTo>
                  <a:pt x="3159778" y="2261430"/>
                  <a:pt x="3159152" y="2232646"/>
                  <a:pt x="3172919" y="2215125"/>
                </a:cubicBezTo>
                <a:cubicBezTo>
                  <a:pt x="3183244" y="2202298"/>
                  <a:pt x="3197010" y="2196822"/>
                  <a:pt x="3210229" y="2197995"/>
                </a:cubicBezTo>
                <a:close/>
                <a:moveTo>
                  <a:pt x="332053" y="2190095"/>
                </a:moveTo>
                <a:cubicBezTo>
                  <a:pt x="337058" y="2190721"/>
                  <a:pt x="347070" y="2190095"/>
                  <a:pt x="347695" y="2191348"/>
                </a:cubicBezTo>
                <a:cubicBezTo>
                  <a:pt x="351450" y="2209493"/>
                  <a:pt x="354579" y="2228267"/>
                  <a:pt x="360210" y="2262681"/>
                </a:cubicBezTo>
                <a:cubicBezTo>
                  <a:pt x="342690" y="2255799"/>
                  <a:pt x="332678" y="2253296"/>
                  <a:pt x="333303" y="2250167"/>
                </a:cubicBezTo>
                <a:cubicBezTo>
                  <a:pt x="331427" y="2230142"/>
                  <a:pt x="332053" y="2210120"/>
                  <a:pt x="332053" y="2190095"/>
                </a:cubicBezTo>
                <a:close/>
                <a:moveTo>
                  <a:pt x="4278603" y="2131276"/>
                </a:moveTo>
                <a:cubicBezTo>
                  <a:pt x="4287990" y="2132528"/>
                  <a:pt x="4297376" y="2132528"/>
                  <a:pt x="4306762" y="2134405"/>
                </a:cubicBezTo>
                <a:cubicBezTo>
                  <a:pt x="4315522" y="2135656"/>
                  <a:pt x="4324909" y="2140662"/>
                  <a:pt x="4333669" y="2140662"/>
                </a:cubicBezTo>
                <a:cubicBezTo>
                  <a:pt x="4346809" y="2140662"/>
                  <a:pt x="4359324" y="2136908"/>
                  <a:pt x="4371840" y="2135030"/>
                </a:cubicBezTo>
                <a:cubicBezTo>
                  <a:pt x="4356821" y="2149422"/>
                  <a:pt x="4343681" y="2166944"/>
                  <a:pt x="4326160" y="2177581"/>
                </a:cubicBezTo>
                <a:cubicBezTo>
                  <a:pt x="4319277" y="2182586"/>
                  <a:pt x="4303008" y="2172574"/>
                  <a:pt x="4289242" y="2168821"/>
                </a:cubicBezTo>
                <a:cubicBezTo>
                  <a:pt x="4285486" y="2155054"/>
                  <a:pt x="4281733" y="2143165"/>
                  <a:pt x="4278603" y="2131276"/>
                </a:cubicBezTo>
                <a:close/>
                <a:moveTo>
                  <a:pt x="2330358" y="2111956"/>
                </a:moveTo>
                <a:cubicBezTo>
                  <a:pt x="2342560" y="2114694"/>
                  <a:pt x="2353197" y="2123454"/>
                  <a:pt x="2361332" y="2137533"/>
                </a:cubicBezTo>
                <a:cubicBezTo>
                  <a:pt x="2368216" y="2150048"/>
                  <a:pt x="2361958" y="2169446"/>
                  <a:pt x="2361958" y="2185716"/>
                </a:cubicBezTo>
                <a:cubicBezTo>
                  <a:pt x="2336302" y="2173201"/>
                  <a:pt x="2311273" y="2160686"/>
                  <a:pt x="2280611" y="2145042"/>
                </a:cubicBezTo>
                <a:cubicBezTo>
                  <a:pt x="2283741" y="2136908"/>
                  <a:pt x="2284366" y="2126270"/>
                  <a:pt x="2289997" y="2122515"/>
                </a:cubicBezTo>
                <a:cubicBezTo>
                  <a:pt x="2304389" y="2112503"/>
                  <a:pt x="2318156" y="2109218"/>
                  <a:pt x="2330358" y="2111956"/>
                </a:cubicBezTo>
                <a:close/>
                <a:moveTo>
                  <a:pt x="2095783" y="2087787"/>
                </a:moveTo>
                <a:cubicBezTo>
                  <a:pt x="2109002" y="2087474"/>
                  <a:pt x="2122612" y="2094045"/>
                  <a:pt x="2132936" y="2107498"/>
                </a:cubicBezTo>
                <a:cubicBezTo>
                  <a:pt x="2145451" y="2124393"/>
                  <a:pt x="2142948" y="2151925"/>
                  <a:pt x="2151083" y="2195101"/>
                </a:cubicBezTo>
                <a:cubicBezTo>
                  <a:pt x="2109158" y="2186966"/>
                  <a:pt x="2077245" y="2190095"/>
                  <a:pt x="2062854" y="2175703"/>
                </a:cubicBezTo>
                <a:cubicBezTo>
                  <a:pt x="2050964" y="2163814"/>
                  <a:pt x="2050339" y="2125645"/>
                  <a:pt x="2060976" y="2109375"/>
                </a:cubicBezTo>
                <a:cubicBezTo>
                  <a:pt x="2069737" y="2095296"/>
                  <a:pt x="2082565" y="2088100"/>
                  <a:pt x="2095783" y="2087787"/>
                </a:cubicBezTo>
                <a:close/>
                <a:moveTo>
                  <a:pt x="4101206" y="2073473"/>
                </a:moveTo>
                <a:cubicBezTo>
                  <a:pt x="4112783" y="2073238"/>
                  <a:pt x="4124672" y="2074333"/>
                  <a:pt x="4135935" y="2075585"/>
                </a:cubicBezTo>
                <a:cubicBezTo>
                  <a:pt x="4142192" y="2076837"/>
                  <a:pt x="4145947" y="2094983"/>
                  <a:pt x="4149075" y="2101241"/>
                </a:cubicBezTo>
                <a:cubicBezTo>
                  <a:pt x="4116536" y="2113129"/>
                  <a:pt x="4090882" y="2123141"/>
                  <a:pt x="4064600" y="2132528"/>
                </a:cubicBezTo>
                <a:cubicBezTo>
                  <a:pt x="4065226" y="2113755"/>
                  <a:pt x="4060846" y="2082467"/>
                  <a:pt x="4068355" y="2079339"/>
                </a:cubicBezTo>
                <a:cubicBezTo>
                  <a:pt x="4078367" y="2075272"/>
                  <a:pt x="4089630" y="2073708"/>
                  <a:pt x="4101206" y="2073473"/>
                </a:cubicBezTo>
                <a:close/>
                <a:moveTo>
                  <a:pt x="1880294" y="2066433"/>
                </a:moveTo>
                <a:cubicBezTo>
                  <a:pt x="1893434" y="2067920"/>
                  <a:pt x="1906106" y="2076211"/>
                  <a:pt x="1914553" y="2089977"/>
                </a:cubicBezTo>
                <a:cubicBezTo>
                  <a:pt x="1924565" y="2107498"/>
                  <a:pt x="1918933" y="2134405"/>
                  <a:pt x="1922061" y="2177581"/>
                </a:cubicBezTo>
                <a:cubicBezTo>
                  <a:pt x="1882014" y="2165692"/>
                  <a:pt x="1850101" y="2165066"/>
                  <a:pt x="1837586" y="2149422"/>
                </a:cubicBezTo>
                <a:cubicBezTo>
                  <a:pt x="1826949" y="2136282"/>
                  <a:pt x="1831329" y="2099364"/>
                  <a:pt x="1843218" y="2083719"/>
                </a:cubicBezTo>
                <a:cubicBezTo>
                  <a:pt x="1853543" y="2070266"/>
                  <a:pt x="1867153" y="2064947"/>
                  <a:pt x="1880294" y="2066433"/>
                </a:cubicBezTo>
                <a:close/>
                <a:moveTo>
                  <a:pt x="1434296" y="2057047"/>
                </a:moveTo>
                <a:cubicBezTo>
                  <a:pt x="1446810" y="2057907"/>
                  <a:pt x="1459012" y="2061505"/>
                  <a:pt x="1465896" y="2067450"/>
                </a:cubicBezTo>
                <a:cubicBezTo>
                  <a:pt x="1479036" y="2078087"/>
                  <a:pt x="1474656" y="2109375"/>
                  <a:pt x="1480288" y="2147545"/>
                </a:cubicBezTo>
                <a:cubicBezTo>
                  <a:pt x="1442117" y="2141287"/>
                  <a:pt x="1415210" y="2145042"/>
                  <a:pt x="1398941" y="2133153"/>
                </a:cubicBezTo>
                <a:cubicBezTo>
                  <a:pt x="1371409" y="2113755"/>
                  <a:pt x="1372661" y="2079965"/>
                  <a:pt x="1400818" y="2063070"/>
                </a:cubicBezTo>
                <a:cubicBezTo>
                  <a:pt x="1408953" y="2058064"/>
                  <a:pt x="1421781" y="2056187"/>
                  <a:pt x="1434296" y="2057047"/>
                </a:cubicBezTo>
                <a:close/>
                <a:moveTo>
                  <a:pt x="3865742" y="2048961"/>
                </a:moveTo>
                <a:cubicBezTo>
                  <a:pt x="3870875" y="2048580"/>
                  <a:pt x="3876604" y="2049030"/>
                  <a:pt x="3882588" y="2049851"/>
                </a:cubicBezTo>
                <a:cubicBezTo>
                  <a:pt x="3894555" y="2051493"/>
                  <a:pt x="3907539" y="2054622"/>
                  <a:pt x="3918803" y="2055561"/>
                </a:cubicBezTo>
                <a:cubicBezTo>
                  <a:pt x="3916925" y="2078714"/>
                  <a:pt x="3923183" y="2108749"/>
                  <a:pt x="3911293" y="2121890"/>
                </a:cubicBezTo>
                <a:cubicBezTo>
                  <a:pt x="3899404" y="2133778"/>
                  <a:pt x="3868744" y="2128147"/>
                  <a:pt x="3829321" y="2131902"/>
                </a:cubicBezTo>
                <a:cubicBezTo>
                  <a:pt x="3839333" y="2094357"/>
                  <a:pt x="3838708" y="2062445"/>
                  <a:pt x="3852474" y="2053058"/>
                </a:cubicBezTo>
                <a:cubicBezTo>
                  <a:pt x="3856072" y="2050555"/>
                  <a:pt x="3860609" y="2049343"/>
                  <a:pt x="3865742" y="2048961"/>
                </a:cubicBezTo>
                <a:close/>
                <a:moveTo>
                  <a:pt x="1162411" y="2026151"/>
                </a:moveTo>
                <a:cubicBezTo>
                  <a:pt x="1201207" y="2033660"/>
                  <a:pt x="1232494" y="2031156"/>
                  <a:pt x="1242506" y="2044923"/>
                </a:cubicBezTo>
                <a:cubicBezTo>
                  <a:pt x="1253143" y="2058690"/>
                  <a:pt x="1243758" y="2088726"/>
                  <a:pt x="1243133" y="2111253"/>
                </a:cubicBezTo>
                <a:cubicBezTo>
                  <a:pt x="1220606" y="2110626"/>
                  <a:pt x="1190570" y="2118136"/>
                  <a:pt x="1176803" y="2107498"/>
                </a:cubicBezTo>
                <a:cubicBezTo>
                  <a:pt x="1163663" y="2096234"/>
                  <a:pt x="1168043" y="2064947"/>
                  <a:pt x="1162411" y="2026151"/>
                </a:cubicBezTo>
                <a:close/>
                <a:moveTo>
                  <a:pt x="3660996" y="2023648"/>
                </a:moveTo>
                <a:cubicBezTo>
                  <a:pt x="3673511" y="2027403"/>
                  <a:pt x="3694787" y="2027403"/>
                  <a:pt x="3697915" y="2035538"/>
                </a:cubicBezTo>
                <a:cubicBezTo>
                  <a:pt x="3705425" y="2053683"/>
                  <a:pt x="3704173" y="2075585"/>
                  <a:pt x="3707927" y="2106246"/>
                </a:cubicBezTo>
                <a:cubicBezTo>
                  <a:pt x="3686027" y="2099989"/>
                  <a:pt x="3671008" y="2098737"/>
                  <a:pt x="3671008" y="2094983"/>
                </a:cubicBezTo>
                <a:cubicBezTo>
                  <a:pt x="3666003" y="2071830"/>
                  <a:pt x="3664126" y="2047426"/>
                  <a:pt x="3660996" y="2023648"/>
                </a:cubicBezTo>
                <a:close/>
                <a:moveTo>
                  <a:pt x="1020368" y="2017391"/>
                </a:moveTo>
                <a:cubicBezTo>
                  <a:pt x="1021620" y="2040543"/>
                  <a:pt x="1031632" y="2070579"/>
                  <a:pt x="1020993" y="2084345"/>
                </a:cubicBezTo>
                <a:cubicBezTo>
                  <a:pt x="1010356" y="2097486"/>
                  <a:pt x="979069" y="2094357"/>
                  <a:pt x="940273" y="2101866"/>
                </a:cubicBezTo>
                <a:cubicBezTo>
                  <a:pt x="946530" y="2065573"/>
                  <a:pt x="943402" y="2037415"/>
                  <a:pt x="955290" y="2028654"/>
                </a:cubicBezTo>
                <a:cubicBezTo>
                  <a:pt x="970934" y="2017391"/>
                  <a:pt x="997841" y="2020519"/>
                  <a:pt x="1020368" y="2017391"/>
                </a:cubicBezTo>
                <a:close/>
                <a:moveTo>
                  <a:pt x="3429472" y="2002999"/>
                </a:moveTo>
                <a:cubicBezTo>
                  <a:pt x="3424466" y="2021146"/>
                  <a:pt x="3419461" y="2039918"/>
                  <a:pt x="3413829" y="2060567"/>
                </a:cubicBezTo>
                <a:cubicBezTo>
                  <a:pt x="3406945" y="2062445"/>
                  <a:pt x="3401940" y="2064322"/>
                  <a:pt x="3396308" y="2066199"/>
                </a:cubicBezTo>
                <a:cubicBezTo>
                  <a:pt x="3397560" y="2047426"/>
                  <a:pt x="3396934" y="2028654"/>
                  <a:pt x="3401314" y="2011134"/>
                </a:cubicBezTo>
                <a:cubicBezTo>
                  <a:pt x="3402565" y="2006127"/>
                  <a:pt x="3419461" y="2005502"/>
                  <a:pt x="3429472" y="2002999"/>
                </a:cubicBezTo>
                <a:close/>
                <a:moveTo>
                  <a:pt x="3195446" y="1977970"/>
                </a:moveTo>
                <a:cubicBezTo>
                  <a:pt x="3206083" y="1980472"/>
                  <a:pt x="3222353" y="1979846"/>
                  <a:pt x="3226733" y="1986730"/>
                </a:cubicBezTo>
                <a:cubicBezTo>
                  <a:pt x="3239873" y="2008004"/>
                  <a:pt x="3248007" y="2032408"/>
                  <a:pt x="3258019" y="2055561"/>
                </a:cubicBezTo>
                <a:cubicBezTo>
                  <a:pt x="3254265" y="2064322"/>
                  <a:pt x="3249885" y="2073082"/>
                  <a:pt x="3245505" y="2081842"/>
                </a:cubicBezTo>
                <a:cubicBezTo>
                  <a:pt x="3231738" y="2076837"/>
                  <a:pt x="3207961" y="2073707"/>
                  <a:pt x="3206083" y="2065573"/>
                </a:cubicBezTo>
                <a:cubicBezTo>
                  <a:pt x="3198574" y="2037415"/>
                  <a:pt x="3198574" y="2007379"/>
                  <a:pt x="3195446" y="1977970"/>
                </a:cubicBezTo>
                <a:close/>
                <a:moveTo>
                  <a:pt x="3031188" y="1970226"/>
                </a:moveTo>
                <a:cubicBezTo>
                  <a:pt x="3039010" y="1969991"/>
                  <a:pt x="3046206" y="1976718"/>
                  <a:pt x="3050274" y="1989858"/>
                </a:cubicBezTo>
                <a:cubicBezTo>
                  <a:pt x="3055279" y="2006754"/>
                  <a:pt x="3045894" y="2037415"/>
                  <a:pt x="3032127" y="2048678"/>
                </a:cubicBezTo>
                <a:cubicBezTo>
                  <a:pt x="3018987" y="2059315"/>
                  <a:pt x="2992080" y="2053058"/>
                  <a:pt x="2961419" y="2054935"/>
                </a:cubicBezTo>
                <a:cubicBezTo>
                  <a:pt x="2961419" y="2025526"/>
                  <a:pt x="2955161" y="2004250"/>
                  <a:pt x="2962044" y="1987982"/>
                </a:cubicBezTo>
                <a:cubicBezTo>
                  <a:pt x="2973306" y="1961074"/>
                  <a:pt x="2987073" y="1970460"/>
                  <a:pt x="2995833" y="1992987"/>
                </a:cubicBezTo>
                <a:cubicBezTo>
                  <a:pt x="2996460" y="1994239"/>
                  <a:pt x="3007097" y="1993612"/>
                  <a:pt x="3008349" y="1992362"/>
                </a:cubicBezTo>
                <a:cubicBezTo>
                  <a:pt x="3014919" y="1977656"/>
                  <a:pt x="3023367" y="1970460"/>
                  <a:pt x="3031188" y="1970226"/>
                </a:cubicBezTo>
                <a:close/>
                <a:moveTo>
                  <a:pt x="2601616" y="1908512"/>
                </a:moveTo>
                <a:cubicBezTo>
                  <a:pt x="2599739" y="1948559"/>
                  <a:pt x="2607248" y="1981723"/>
                  <a:pt x="2594108" y="1993612"/>
                </a:cubicBezTo>
                <a:cubicBezTo>
                  <a:pt x="2580967" y="2005502"/>
                  <a:pt x="2546552" y="2002372"/>
                  <a:pt x="2525901" y="1994239"/>
                </a:cubicBezTo>
                <a:cubicBezTo>
                  <a:pt x="2518394" y="1991110"/>
                  <a:pt x="2514639" y="1948559"/>
                  <a:pt x="2524651" y="1936671"/>
                </a:cubicBezTo>
                <a:cubicBezTo>
                  <a:pt x="2537166" y="1921652"/>
                  <a:pt x="2565949" y="1920402"/>
                  <a:pt x="2601616" y="1908512"/>
                </a:cubicBezTo>
                <a:close/>
                <a:moveTo>
                  <a:pt x="2343811" y="1901160"/>
                </a:moveTo>
                <a:cubicBezTo>
                  <a:pt x="2356483" y="1902098"/>
                  <a:pt x="2368841" y="1905696"/>
                  <a:pt x="2375724" y="1911640"/>
                </a:cubicBezTo>
                <a:cubicBezTo>
                  <a:pt x="2388865" y="1922904"/>
                  <a:pt x="2384485" y="1954191"/>
                  <a:pt x="2390116" y="1992362"/>
                </a:cubicBezTo>
                <a:cubicBezTo>
                  <a:pt x="2351946" y="1986104"/>
                  <a:pt x="2324413" y="1989232"/>
                  <a:pt x="2308143" y="1977343"/>
                </a:cubicBezTo>
                <a:cubicBezTo>
                  <a:pt x="2279986" y="1957320"/>
                  <a:pt x="2281237" y="1923529"/>
                  <a:pt x="2310021" y="1906635"/>
                </a:cubicBezTo>
                <a:cubicBezTo>
                  <a:pt x="2318155" y="1901941"/>
                  <a:pt x="2331140" y="1900221"/>
                  <a:pt x="2343811" y="1901160"/>
                </a:cubicBezTo>
                <a:close/>
                <a:moveTo>
                  <a:pt x="2117919" y="1884108"/>
                </a:moveTo>
                <a:cubicBezTo>
                  <a:pt x="2121674" y="1893493"/>
                  <a:pt x="2126679" y="1902880"/>
                  <a:pt x="2128556" y="1912267"/>
                </a:cubicBezTo>
                <a:cubicBezTo>
                  <a:pt x="2129809" y="1917272"/>
                  <a:pt x="2126679" y="1922904"/>
                  <a:pt x="2125427" y="1928536"/>
                </a:cubicBezTo>
                <a:cubicBezTo>
                  <a:pt x="2191130" y="1919775"/>
                  <a:pt x="2157341" y="1955443"/>
                  <a:pt x="2138569" y="1967331"/>
                </a:cubicBezTo>
                <a:cubicBezTo>
                  <a:pt x="2121674" y="1978595"/>
                  <a:pt x="2094765" y="1974840"/>
                  <a:pt x="2062854" y="1978595"/>
                </a:cubicBezTo>
                <a:cubicBezTo>
                  <a:pt x="2066608" y="1951688"/>
                  <a:pt x="2063479" y="1934794"/>
                  <a:pt x="2070363" y="1926032"/>
                </a:cubicBezTo>
                <a:cubicBezTo>
                  <a:pt x="2082877" y="1909763"/>
                  <a:pt x="2101649" y="1897875"/>
                  <a:pt x="2117919" y="1884108"/>
                </a:cubicBezTo>
                <a:close/>
                <a:moveTo>
                  <a:pt x="4085875" y="1864084"/>
                </a:moveTo>
                <a:cubicBezTo>
                  <a:pt x="4100267" y="1865336"/>
                  <a:pt x="4118414" y="1861581"/>
                  <a:pt x="4128426" y="1869091"/>
                </a:cubicBezTo>
                <a:cubicBezTo>
                  <a:pt x="4144070" y="1880353"/>
                  <a:pt x="4153455" y="1899752"/>
                  <a:pt x="4165970" y="1915395"/>
                </a:cubicBezTo>
                <a:cubicBezTo>
                  <a:pt x="4162215" y="1921652"/>
                  <a:pt x="4157835" y="1927284"/>
                  <a:pt x="4154082" y="1933542"/>
                </a:cubicBezTo>
                <a:cubicBezTo>
                  <a:pt x="4133431" y="1929162"/>
                  <a:pt x="4107776" y="1931039"/>
                  <a:pt x="4094636" y="1919149"/>
                </a:cubicBezTo>
                <a:cubicBezTo>
                  <a:pt x="4083998" y="1909137"/>
                  <a:pt x="4088379" y="1882856"/>
                  <a:pt x="4085875" y="1864084"/>
                </a:cubicBezTo>
                <a:close/>
                <a:moveTo>
                  <a:pt x="1937080" y="1861581"/>
                </a:moveTo>
                <a:cubicBezTo>
                  <a:pt x="1928945" y="1901003"/>
                  <a:pt x="1931448" y="1932916"/>
                  <a:pt x="1917681" y="1942928"/>
                </a:cubicBezTo>
                <a:cubicBezTo>
                  <a:pt x="1903289" y="1953566"/>
                  <a:pt x="1873880" y="1944179"/>
                  <a:pt x="1850727" y="1943554"/>
                </a:cubicBezTo>
                <a:cubicBezTo>
                  <a:pt x="1851353" y="1920402"/>
                  <a:pt x="1843843" y="1889740"/>
                  <a:pt x="1855107" y="1875973"/>
                </a:cubicBezTo>
                <a:cubicBezTo>
                  <a:pt x="1866370" y="1863459"/>
                  <a:pt x="1897658" y="1867213"/>
                  <a:pt x="1937080" y="1861581"/>
                </a:cubicBezTo>
                <a:close/>
                <a:moveTo>
                  <a:pt x="1720572" y="1845937"/>
                </a:moveTo>
                <a:cubicBezTo>
                  <a:pt x="1716818" y="1885359"/>
                  <a:pt x="1723075" y="1916647"/>
                  <a:pt x="1710560" y="1927909"/>
                </a:cubicBezTo>
                <a:cubicBezTo>
                  <a:pt x="1697420" y="1939799"/>
                  <a:pt x="1666759" y="1933542"/>
                  <a:pt x="1644232" y="1935419"/>
                </a:cubicBezTo>
                <a:cubicBezTo>
                  <a:pt x="1642355" y="1912892"/>
                  <a:pt x="1631718" y="1884108"/>
                  <a:pt x="1641730" y="1869091"/>
                </a:cubicBezTo>
                <a:cubicBezTo>
                  <a:pt x="1651115" y="1854699"/>
                  <a:pt x="1682403" y="1855949"/>
                  <a:pt x="1720572" y="1845937"/>
                </a:cubicBezTo>
                <a:close/>
                <a:moveTo>
                  <a:pt x="3940704" y="1835925"/>
                </a:moveTo>
                <a:cubicBezTo>
                  <a:pt x="3943207" y="1856575"/>
                  <a:pt x="3945084" y="1876599"/>
                  <a:pt x="3949464" y="1913517"/>
                </a:cubicBezTo>
                <a:cubicBezTo>
                  <a:pt x="3912545" y="1906009"/>
                  <a:pt x="3890644" y="1901003"/>
                  <a:pt x="3868744" y="1896623"/>
                </a:cubicBezTo>
                <a:cubicBezTo>
                  <a:pt x="3872497" y="1879101"/>
                  <a:pt x="3870621" y="1853447"/>
                  <a:pt x="3881258" y="1845937"/>
                </a:cubicBezTo>
                <a:cubicBezTo>
                  <a:pt x="3896276" y="1835300"/>
                  <a:pt x="3920680" y="1838429"/>
                  <a:pt x="3940704" y="1835925"/>
                </a:cubicBezTo>
                <a:close/>
                <a:moveTo>
                  <a:pt x="1503440" y="1825915"/>
                </a:moveTo>
                <a:cubicBezTo>
                  <a:pt x="1495932" y="1866587"/>
                  <a:pt x="1498434" y="1898500"/>
                  <a:pt x="1485295" y="1908512"/>
                </a:cubicBezTo>
                <a:cubicBezTo>
                  <a:pt x="1470902" y="1919149"/>
                  <a:pt x="1436486" y="1916020"/>
                  <a:pt x="1419590" y="1904757"/>
                </a:cubicBezTo>
                <a:cubicBezTo>
                  <a:pt x="1410205" y="1898500"/>
                  <a:pt x="1410205" y="1856575"/>
                  <a:pt x="1420842" y="1845937"/>
                </a:cubicBezTo>
                <a:cubicBezTo>
                  <a:pt x="1434609" y="1832172"/>
                  <a:pt x="1463393" y="1834675"/>
                  <a:pt x="1503440" y="1825915"/>
                </a:cubicBezTo>
                <a:close/>
                <a:moveTo>
                  <a:pt x="1228583" y="1816841"/>
                </a:moveTo>
                <a:cubicBezTo>
                  <a:pt x="1240160" y="1817466"/>
                  <a:pt x="1253144" y="1819343"/>
                  <a:pt x="1263782" y="1819031"/>
                </a:cubicBezTo>
                <a:cubicBezTo>
                  <a:pt x="1263782" y="1842183"/>
                  <a:pt x="1271917" y="1869716"/>
                  <a:pt x="1261905" y="1886611"/>
                </a:cubicBezTo>
                <a:cubicBezTo>
                  <a:pt x="1255020" y="1898500"/>
                  <a:pt x="1223734" y="1895997"/>
                  <a:pt x="1186190" y="1903506"/>
                </a:cubicBezTo>
                <a:cubicBezTo>
                  <a:pt x="1192447" y="1865336"/>
                  <a:pt x="1188692" y="1835925"/>
                  <a:pt x="1201832" y="1822160"/>
                </a:cubicBezTo>
                <a:cubicBezTo>
                  <a:pt x="1206838" y="1816841"/>
                  <a:pt x="1217007" y="1816215"/>
                  <a:pt x="1228583" y="1816841"/>
                </a:cubicBezTo>
                <a:close/>
                <a:moveTo>
                  <a:pt x="3729203" y="1793376"/>
                </a:moveTo>
                <a:cubicBezTo>
                  <a:pt x="3722319" y="1832797"/>
                  <a:pt x="3726074" y="1861581"/>
                  <a:pt x="3712934" y="1875348"/>
                </a:cubicBezTo>
                <a:cubicBezTo>
                  <a:pt x="3702922" y="1885985"/>
                  <a:pt x="3660996" y="1887863"/>
                  <a:pt x="3654739" y="1878476"/>
                </a:cubicBezTo>
                <a:cubicBezTo>
                  <a:pt x="3643476" y="1862207"/>
                  <a:pt x="3639096" y="1828417"/>
                  <a:pt x="3648482" y="1814025"/>
                </a:cubicBezTo>
                <a:cubicBezTo>
                  <a:pt x="3657868" y="1800258"/>
                  <a:pt x="3690407" y="1802136"/>
                  <a:pt x="3729203" y="1793376"/>
                </a:cubicBezTo>
                <a:close/>
                <a:moveTo>
                  <a:pt x="998281" y="1792202"/>
                </a:moveTo>
                <a:cubicBezTo>
                  <a:pt x="1015088" y="1790443"/>
                  <a:pt x="1040079" y="1795722"/>
                  <a:pt x="1042895" y="1802761"/>
                </a:cubicBezTo>
                <a:cubicBezTo>
                  <a:pt x="1050404" y="1821533"/>
                  <a:pt x="1047900" y="1852821"/>
                  <a:pt x="1035385" y="1867213"/>
                </a:cubicBezTo>
                <a:cubicBezTo>
                  <a:pt x="1027250" y="1877851"/>
                  <a:pt x="996589" y="1870967"/>
                  <a:pt x="960297" y="1872844"/>
                </a:cubicBezTo>
                <a:cubicBezTo>
                  <a:pt x="970934" y="1837177"/>
                  <a:pt x="970934" y="1808393"/>
                  <a:pt x="985326" y="1796504"/>
                </a:cubicBezTo>
                <a:cubicBezTo>
                  <a:pt x="987986" y="1794158"/>
                  <a:pt x="992679" y="1792789"/>
                  <a:pt x="998281" y="1792202"/>
                </a:cubicBezTo>
                <a:close/>
                <a:moveTo>
                  <a:pt x="3462637" y="1780234"/>
                </a:moveTo>
                <a:cubicBezTo>
                  <a:pt x="3473275" y="1782737"/>
                  <a:pt x="3492047" y="1782737"/>
                  <a:pt x="3493924" y="1788369"/>
                </a:cubicBezTo>
                <a:cubicBezTo>
                  <a:pt x="3500807" y="1809018"/>
                  <a:pt x="3502684" y="1831545"/>
                  <a:pt x="3506439" y="1852821"/>
                </a:cubicBezTo>
                <a:cubicBezTo>
                  <a:pt x="3488919" y="1858452"/>
                  <a:pt x="3482661" y="1860329"/>
                  <a:pt x="3477029" y="1862833"/>
                </a:cubicBezTo>
                <a:cubicBezTo>
                  <a:pt x="3472023" y="1835300"/>
                  <a:pt x="3467643" y="1807768"/>
                  <a:pt x="3462637" y="1780234"/>
                </a:cubicBezTo>
                <a:close/>
                <a:moveTo>
                  <a:pt x="375854" y="1759585"/>
                </a:moveTo>
                <a:cubicBezTo>
                  <a:pt x="377106" y="1757708"/>
                  <a:pt x="387744" y="1761462"/>
                  <a:pt x="394001" y="1762714"/>
                </a:cubicBezTo>
                <a:cubicBezTo>
                  <a:pt x="389621" y="1778984"/>
                  <a:pt x="387744" y="1796504"/>
                  <a:pt x="380861" y="1810896"/>
                </a:cubicBezTo>
                <a:cubicBezTo>
                  <a:pt x="378357" y="1815903"/>
                  <a:pt x="362714" y="1815276"/>
                  <a:pt x="345819" y="1818405"/>
                </a:cubicBezTo>
                <a:cubicBezTo>
                  <a:pt x="358334" y="1794001"/>
                  <a:pt x="365842" y="1776480"/>
                  <a:pt x="375854" y="1759585"/>
                </a:cubicBezTo>
                <a:close/>
                <a:moveTo>
                  <a:pt x="3019611" y="1736511"/>
                </a:moveTo>
                <a:cubicBezTo>
                  <a:pt x="3032439" y="1737528"/>
                  <a:pt x="3045267" y="1741438"/>
                  <a:pt x="3051524" y="1747696"/>
                </a:cubicBezTo>
                <a:cubicBezTo>
                  <a:pt x="3063413" y="1759585"/>
                  <a:pt x="3057783" y="1790246"/>
                  <a:pt x="3061536" y="1829668"/>
                </a:cubicBezTo>
                <a:cubicBezTo>
                  <a:pt x="3023992" y="1819656"/>
                  <a:pt x="2992080" y="1820283"/>
                  <a:pt x="2982693" y="1806516"/>
                </a:cubicBezTo>
                <a:cubicBezTo>
                  <a:pt x="2972681" y="1792124"/>
                  <a:pt x="2975184" y="1753328"/>
                  <a:pt x="2987699" y="1742690"/>
                </a:cubicBezTo>
                <a:cubicBezTo>
                  <a:pt x="2993956" y="1737372"/>
                  <a:pt x="3006783" y="1735494"/>
                  <a:pt x="3019611" y="1736511"/>
                </a:cubicBezTo>
                <a:close/>
                <a:moveTo>
                  <a:pt x="2789339" y="1720164"/>
                </a:moveTo>
                <a:cubicBezTo>
                  <a:pt x="2807486" y="1724544"/>
                  <a:pt x="2835018" y="1724544"/>
                  <a:pt x="2841901" y="1735808"/>
                </a:cubicBezTo>
                <a:cubicBezTo>
                  <a:pt x="2851913" y="1753954"/>
                  <a:pt x="2847533" y="1779609"/>
                  <a:pt x="2850035" y="1813398"/>
                </a:cubicBezTo>
                <a:cubicBezTo>
                  <a:pt x="2821251" y="1809018"/>
                  <a:pt x="2794971" y="1809018"/>
                  <a:pt x="2793719" y="1804638"/>
                </a:cubicBezTo>
                <a:cubicBezTo>
                  <a:pt x="2789339" y="1777106"/>
                  <a:pt x="2789965" y="1748322"/>
                  <a:pt x="2789339" y="1720164"/>
                </a:cubicBezTo>
                <a:close/>
                <a:moveTo>
                  <a:pt x="2550932" y="1713281"/>
                </a:moveTo>
                <a:cubicBezTo>
                  <a:pt x="2557190" y="1710152"/>
                  <a:pt x="2567827" y="1715784"/>
                  <a:pt x="2576587" y="1717661"/>
                </a:cubicBezTo>
                <a:cubicBezTo>
                  <a:pt x="2567827" y="1742065"/>
                  <a:pt x="2558440" y="1767094"/>
                  <a:pt x="2549055" y="1794001"/>
                </a:cubicBezTo>
                <a:cubicBezTo>
                  <a:pt x="2552809" y="1795253"/>
                  <a:pt x="2544675" y="1794001"/>
                  <a:pt x="2540294" y="1789621"/>
                </a:cubicBezTo>
                <a:cubicBezTo>
                  <a:pt x="2515891" y="1764592"/>
                  <a:pt x="2520271" y="1728298"/>
                  <a:pt x="2550932" y="1713281"/>
                </a:cubicBezTo>
                <a:close/>
                <a:moveTo>
                  <a:pt x="2393245" y="1710152"/>
                </a:moveTo>
                <a:cubicBezTo>
                  <a:pt x="2393870" y="1728298"/>
                  <a:pt x="2394496" y="1747070"/>
                  <a:pt x="2395748" y="1780234"/>
                </a:cubicBezTo>
                <a:cubicBezTo>
                  <a:pt x="2361332" y="1773977"/>
                  <a:pt x="2338179" y="1772100"/>
                  <a:pt x="2317530" y="1763340"/>
                </a:cubicBezTo>
                <a:cubicBezTo>
                  <a:pt x="2312524" y="1761462"/>
                  <a:pt x="2312524" y="1727673"/>
                  <a:pt x="2315653" y="1726421"/>
                </a:cubicBezTo>
                <a:cubicBezTo>
                  <a:pt x="2340682" y="1718286"/>
                  <a:pt x="2367589" y="1715158"/>
                  <a:pt x="2393245" y="1710152"/>
                </a:cubicBezTo>
                <a:close/>
                <a:moveTo>
                  <a:pt x="1863242" y="1636314"/>
                </a:moveTo>
                <a:cubicBezTo>
                  <a:pt x="1902038" y="1646326"/>
                  <a:pt x="1934577" y="1645701"/>
                  <a:pt x="1943337" y="1660093"/>
                </a:cubicBezTo>
                <a:cubicBezTo>
                  <a:pt x="1952722" y="1675110"/>
                  <a:pt x="1946465" y="1708901"/>
                  <a:pt x="1933950" y="1725169"/>
                </a:cubicBezTo>
                <a:cubicBezTo>
                  <a:pt x="1927068" y="1733930"/>
                  <a:pt x="1885142" y="1730176"/>
                  <a:pt x="1875757" y="1718912"/>
                </a:cubicBezTo>
                <a:cubicBezTo>
                  <a:pt x="1863867" y="1704519"/>
                  <a:pt x="1868247" y="1675735"/>
                  <a:pt x="1863242" y="1636314"/>
                </a:cubicBezTo>
                <a:close/>
                <a:moveTo>
                  <a:pt x="1476690" y="1620436"/>
                </a:moveTo>
                <a:cubicBezTo>
                  <a:pt x="1488422" y="1619576"/>
                  <a:pt x="1499373" y="1620045"/>
                  <a:pt x="1507820" y="1625051"/>
                </a:cubicBezTo>
                <a:cubicBezTo>
                  <a:pt x="1519709" y="1631934"/>
                  <a:pt x="1517207" y="1663221"/>
                  <a:pt x="1523464" y="1696385"/>
                </a:cubicBezTo>
                <a:cubicBezTo>
                  <a:pt x="1489675" y="1694509"/>
                  <a:pt x="1459013" y="1700766"/>
                  <a:pt x="1450252" y="1690127"/>
                </a:cubicBezTo>
                <a:cubicBezTo>
                  <a:pt x="1438364" y="1674485"/>
                  <a:pt x="1443369" y="1646326"/>
                  <a:pt x="1440866" y="1623799"/>
                </a:cubicBezTo>
                <a:cubicBezTo>
                  <a:pt x="1452442" y="1623487"/>
                  <a:pt x="1464957" y="1621297"/>
                  <a:pt x="1476690" y="1620436"/>
                </a:cubicBezTo>
                <a:close/>
                <a:moveTo>
                  <a:pt x="1730584" y="1615665"/>
                </a:moveTo>
                <a:cubicBezTo>
                  <a:pt x="1727457" y="1653209"/>
                  <a:pt x="1733712" y="1684497"/>
                  <a:pt x="1722450" y="1692632"/>
                </a:cubicBezTo>
                <a:cubicBezTo>
                  <a:pt x="1706180" y="1704519"/>
                  <a:pt x="1674894" y="1705772"/>
                  <a:pt x="1656122" y="1697637"/>
                </a:cubicBezTo>
                <a:cubicBezTo>
                  <a:pt x="1646735" y="1693257"/>
                  <a:pt x="1641730" y="1649455"/>
                  <a:pt x="1651742" y="1638817"/>
                </a:cubicBezTo>
                <a:cubicBezTo>
                  <a:pt x="1664256" y="1624425"/>
                  <a:pt x="1693666" y="1625051"/>
                  <a:pt x="1730584" y="1615665"/>
                </a:cubicBezTo>
                <a:close/>
                <a:moveTo>
                  <a:pt x="3891896" y="1613162"/>
                </a:moveTo>
                <a:cubicBezTo>
                  <a:pt x="3916300" y="1622547"/>
                  <a:pt x="3941329" y="1631309"/>
                  <a:pt x="3963856" y="1643198"/>
                </a:cubicBezTo>
                <a:cubicBezTo>
                  <a:pt x="3966984" y="1645074"/>
                  <a:pt x="3961979" y="1673858"/>
                  <a:pt x="3958849" y="1674485"/>
                </a:cubicBezTo>
                <a:cubicBezTo>
                  <a:pt x="3939452" y="1677613"/>
                  <a:pt x="3919428" y="1675110"/>
                  <a:pt x="3886264" y="1674485"/>
                </a:cubicBezTo>
                <a:cubicBezTo>
                  <a:pt x="3888766" y="1646326"/>
                  <a:pt x="3890644" y="1630057"/>
                  <a:pt x="3891896" y="1613162"/>
                </a:cubicBezTo>
                <a:close/>
                <a:moveTo>
                  <a:pt x="1257133" y="1596580"/>
                </a:moveTo>
                <a:cubicBezTo>
                  <a:pt x="1268318" y="1596267"/>
                  <a:pt x="1278487" y="1597206"/>
                  <a:pt x="1285057" y="1602525"/>
                </a:cubicBezTo>
                <a:cubicBezTo>
                  <a:pt x="1297571" y="1612537"/>
                  <a:pt x="1294442" y="1641321"/>
                  <a:pt x="1300701" y="1675735"/>
                </a:cubicBezTo>
                <a:cubicBezTo>
                  <a:pt x="1266285" y="1671982"/>
                  <a:pt x="1233746" y="1676987"/>
                  <a:pt x="1226863" y="1665725"/>
                </a:cubicBezTo>
                <a:cubicBezTo>
                  <a:pt x="1216851" y="1648829"/>
                  <a:pt x="1223734" y="1621297"/>
                  <a:pt x="1223108" y="1598145"/>
                </a:cubicBezTo>
                <a:cubicBezTo>
                  <a:pt x="1233746" y="1598457"/>
                  <a:pt x="1245948" y="1596893"/>
                  <a:pt x="1257133" y="1596580"/>
                </a:cubicBezTo>
                <a:close/>
                <a:moveTo>
                  <a:pt x="3701592" y="1589775"/>
                </a:moveTo>
                <a:cubicBezTo>
                  <a:pt x="3713402" y="1590322"/>
                  <a:pt x="3725448" y="1593138"/>
                  <a:pt x="3734834" y="1597518"/>
                </a:cubicBezTo>
                <a:cubicBezTo>
                  <a:pt x="3742969" y="1601273"/>
                  <a:pt x="3744221" y="1641946"/>
                  <a:pt x="3734209" y="1652583"/>
                </a:cubicBezTo>
                <a:cubicBezTo>
                  <a:pt x="3722946" y="1664473"/>
                  <a:pt x="3695413" y="1661970"/>
                  <a:pt x="3662874" y="1668228"/>
                </a:cubicBezTo>
                <a:cubicBezTo>
                  <a:pt x="3665378" y="1634437"/>
                  <a:pt x="3659746" y="1600647"/>
                  <a:pt x="3669758" y="1595641"/>
                </a:cubicBezTo>
                <a:cubicBezTo>
                  <a:pt x="3678205" y="1590948"/>
                  <a:pt x="3689781" y="1589227"/>
                  <a:pt x="3701592" y="1589775"/>
                </a:cubicBezTo>
                <a:close/>
                <a:moveTo>
                  <a:pt x="1033900" y="1573506"/>
                </a:moveTo>
                <a:cubicBezTo>
                  <a:pt x="1045710" y="1574053"/>
                  <a:pt x="1057599" y="1577182"/>
                  <a:pt x="1063544" y="1582501"/>
                </a:cubicBezTo>
                <a:cubicBezTo>
                  <a:pt x="1075433" y="1592513"/>
                  <a:pt x="1070427" y="1621297"/>
                  <a:pt x="1074808" y="1656338"/>
                </a:cubicBezTo>
                <a:cubicBezTo>
                  <a:pt x="1040392" y="1649455"/>
                  <a:pt x="1011608" y="1651331"/>
                  <a:pt x="1002221" y="1638817"/>
                </a:cubicBezTo>
                <a:cubicBezTo>
                  <a:pt x="992209" y="1625677"/>
                  <a:pt x="993461" y="1590010"/>
                  <a:pt x="1004724" y="1579998"/>
                </a:cubicBezTo>
                <a:cubicBezTo>
                  <a:pt x="1010356" y="1574992"/>
                  <a:pt x="1022089" y="1572958"/>
                  <a:pt x="1033900" y="1573506"/>
                </a:cubicBezTo>
                <a:close/>
                <a:moveTo>
                  <a:pt x="3530218" y="1556219"/>
                </a:moveTo>
                <a:cubicBezTo>
                  <a:pt x="3523333" y="1590635"/>
                  <a:pt x="3526463" y="1618794"/>
                  <a:pt x="3513948" y="1629431"/>
                </a:cubicBezTo>
                <a:cubicBezTo>
                  <a:pt x="3500807" y="1640069"/>
                  <a:pt x="3473275" y="1633186"/>
                  <a:pt x="3451999" y="1633811"/>
                </a:cubicBezTo>
                <a:cubicBezTo>
                  <a:pt x="3452625" y="1610659"/>
                  <a:pt x="3445743" y="1582501"/>
                  <a:pt x="3455755" y="1564979"/>
                </a:cubicBezTo>
                <a:cubicBezTo>
                  <a:pt x="3462012" y="1554342"/>
                  <a:pt x="3495176" y="1559349"/>
                  <a:pt x="3530218" y="1556219"/>
                </a:cubicBezTo>
                <a:close/>
                <a:moveTo>
                  <a:pt x="807694" y="1553638"/>
                </a:moveTo>
                <a:cubicBezTo>
                  <a:pt x="818879" y="1551839"/>
                  <a:pt x="829829" y="1552464"/>
                  <a:pt x="836399" y="1556844"/>
                </a:cubicBezTo>
                <a:cubicBezTo>
                  <a:pt x="849541" y="1564979"/>
                  <a:pt x="848289" y="1594390"/>
                  <a:pt x="857050" y="1628806"/>
                </a:cubicBezTo>
                <a:cubicBezTo>
                  <a:pt x="822634" y="1624425"/>
                  <a:pt x="796978" y="1628179"/>
                  <a:pt x="783213" y="1617542"/>
                </a:cubicBezTo>
                <a:cubicBezTo>
                  <a:pt x="772574" y="1608782"/>
                  <a:pt x="769446" y="1571236"/>
                  <a:pt x="777581" y="1564979"/>
                </a:cubicBezTo>
                <a:cubicBezTo>
                  <a:pt x="785089" y="1559660"/>
                  <a:pt x="796509" y="1555437"/>
                  <a:pt x="807694" y="1553638"/>
                </a:cubicBezTo>
                <a:close/>
                <a:moveTo>
                  <a:pt x="2841354" y="1520160"/>
                </a:moveTo>
                <a:cubicBezTo>
                  <a:pt x="2845187" y="1520239"/>
                  <a:pt x="2849098" y="1520552"/>
                  <a:pt x="2849410" y="1521178"/>
                </a:cubicBezTo>
                <a:cubicBezTo>
                  <a:pt x="2853790" y="1543079"/>
                  <a:pt x="2857545" y="1565606"/>
                  <a:pt x="2861925" y="1591887"/>
                </a:cubicBezTo>
                <a:cubicBezTo>
                  <a:pt x="2840023" y="1594390"/>
                  <a:pt x="2830638" y="1595015"/>
                  <a:pt x="2821251" y="1596267"/>
                </a:cubicBezTo>
                <a:cubicBezTo>
                  <a:pt x="2825006" y="1571236"/>
                  <a:pt x="2828761" y="1545582"/>
                  <a:pt x="2833766" y="1520552"/>
                </a:cubicBezTo>
                <a:cubicBezTo>
                  <a:pt x="2833766" y="1520239"/>
                  <a:pt x="2837521" y="1520082"/>
                  <a:pt x="2841354" y="1520160"/>
                </a:cubicBezTo>
                <a:close/>
                <a:moveTo>
                  <a:pt x="3071548" y="1516798"/>
                </a:moveTo>
                <a:cubicBezTo>
                  <a:pt x="3068420" y="1553716"/>
                  <a:pt x="3074678" y="1585003"/>
                  <a:pt x="3063413" y="1593138"/>
                </a:cubicBezTo>
                <a:cubicBezTo>
                  <a:pt x="3047771" y="1604402"/>
                  <a:pt x="3015857" y="1605653"/>
                  <a:pt x="2997711" y="1597518"/>
                </a:cubicBezTo>
                <a:cubicBezTo>
                  <a:pt x="2988325" y="1593138"/>
                  <a:pt x="2983945" y="1549962"/>
                  <a:pt x="2993331" y="1539324"/>
                </a:cubicBezTo>
                <a:cubicBezTo>
                  <a:pt x="3005845" y="1524932"/>
                  <a:pt x="3035256" y="1526183"/>
                  <a:pt x="3071548" y="1516798"/>
                </a:cubicBezTo>
                <a:close/>
                <a:moveTo>
                  <a:pt x="2172985" y="1447965"/>
                </a:moveTo>
                <a:cubicBezTo>
                  <a:pt x="2176738" y="1472996"/>
                  <a:pt x="2184873" y="1499276"/>
                  <a:pt x="2181119" y="1523055"/>
                </a:cubicBezTo>
                <a:cubicBezTo>
                  <a:pt x="2179867" y="1529312"/>
                  <a:pt x="2142323" y="1529938"/>
                  <a:pt x="2108532" y="1534944"/>
                </a:cubicBezTo>
                <a:cubicBezTo>
                  <a:pt x="2112287" y="1499903"/>
                  <a:pt x="2107907" y="1474872"/>
                  <a:pt x="2119170" y="1460480"/>
                </a:cubicBezTo>
                <a:cubicBezTo>
                  <a:pt x="2127304" y="1449218"/>
                  <a:pt x="2154211" y="1451720"/>
                  <a:pt x="2172985" y="1447965"/>
                </a:cubicBezTo>
                <a:close/>
                <a:moveTo>
                  <a:pt x="1934420" y="1430993"/>
                </a:moveTo>
                <a:cubicBezTo>
                  <a:pt x="1945683" y="1430914"/>
                  <a:pt x="1955852" y="1432009"/>
                  <a:pt x="1962109" y="1437328"/>
                </a:cubicBezTo>
                <a:cubicBezTo>
                  <a:pt x="1973998" y="1447340"/>
                  <a:pt x="1970244" y="1476124"/>
                  <a:pt x="1975876" y="1510540"/>
                </a:cubicBezTo>
                <a:cubicBezTo>
                  <a:pt x="1941460" y="1506160"/>
                  <a:pt x="1909546" y="1510540"/>
                  <a:pt x="1902664" y="1499276"/>
                </a:cubicBezTo>
                <a:cubicBezTo>
                  <a:pt x="1892652" y="1482382"/>
                  <a:pt x="1900161" y="1454850"/>
                  <a:pt x="1900161" y="1431696"/>
                </a:cubicBezTo>
                <a:cubicBezTo>
                  <a:pt x="1910798" y="1432322"/>
                  <a:pt x="1923157" y="1431071"/>
                  <a:pt x="1934420" y="1430993"/>
                </a:cubicBezTo>
                <a:close/>
                <a:moveTo>
                  <a:pt x="1709544" y="1409639"/>
                </a:moveTo>
                <a:cubicBezTo>
                  <a:pt x="1720729" y="1408388"/>
                  <a:pt x="1730897" y="1408545"/>
                  <a:pt x="1737467" y="1413551"/>
                </a:cubicBezTo>
                <a:cubicBezTo>
                  <a:pt x="1749983" y="1422936"/>
                  <a:pt x="1748104" y="1452345"/>
                  <a:pt x="1755614" y="1487388"/>
                </a:cubicBezTo>
                <a:cubicBezTo>
                  <a:pt x="1719947" y="1483007"/>
                  <a:pt x="1691163" y="1487388"/>
                  <a:pt x="1680526" y="1475499"/>
                </a:cubicBezTo>
                <a:cubicBezTo>
                  <a:pt x="1669887" y="1462984"/>
                  <a:pt x="1676771" y="1434825"/>
                  <a:pt x="1675519" y="1414176"/>
                </a:cubicBezTo>
                <a:cubicBezTo>
                  <a:pt x="1686156" y="1413550"/>
                  <a:pt x="1698358" y="1410891"/>
                  <a:pt x="1709544" y="1409639"/>
                </a:cubicBezTo>
                <a:close/>
                <a:moveTo>
                  <a:pt x="1498982" y="1398923"/>
                </a:moveTo>
                <a:cubicBezTo>
                  <a:pt x="1510011" y="1397750"/>
                  <a:pt x="1520023" y="1397907"/>
                  <a:pt x="1526593" y="1402912"/>
                </a:cubicBezTo>
                <a:cubicBezTo>
                  <a:pt x="1539108" y="1411673"/>
                  <a:pt x="1536605" y="1441083"/>
                  <a:pt x="1544114" y="1475499"/>
                </a:cubicBezTo>
                <a:cubicBezTo>
                  <a:pt x="1509072" y="1471119"/>
                  <a:pt x="1480288" y="1476124"/>
                  <a:pt x="1470276" y="1464235"/>
                </a:cubicBezTo>
                <a:cubicBezTo>
                  <a:pt x="1459638" y="1451720"/>
                  <a:pt x="1466521" y="1423563"/>
                  <a:pt x="1465270" y="1402912"/>
                </a:cubicBezTo>
                <a:cubicBezTo>
                  <a:pt x="1475908" y="1402599"/>
                  <a:pt x="1487953" y="1400097"/>
                  <a:pt x="1498982" y="1398923"/>
                </a:cubicBezTo>
                <a:close/>
                <a:moveTo>
                  <a:pt x="1320098" y="1368497"/>
                </a:moveTo>
                <a:cubicBezTo>
                  <a:pt x="1313215" y="1403539"/>
                  <a:pt x="1315093" y="1432323"/>
                  <a:pt x="1303203" y="1441083"/>
                </a:cubicBezTo>
                <a:cubicBezTo>
                  <a:pt x="1290062" y="1449843"/>
                  <a:pt x="1259402" y="1446090"/>
                  <a:pt x="1244383" y="1436078"/>
                </a:cubicBezTo>
                <a:cubicBezTo>
                  <a:pt x="1236248" y="1430445"/>
                  <a:pt x="1236875" y="1392275"/>
                  <a:pt x="1246886" y="1383515"/>
                </a:cubicBezTo>
                <a:cubicBezTo>
                  <a:pt x="1259402" y="1372252"/>
                  <a:pt x="1285682" y="1374755"/>
                  <a:pt x="1320098" y="1368497"/>
                </a:cubicBezTo>
                <a:close/>
                <a:moveTo>
                  <a:pt x="1056973" y="1350663"/>
                </a:moveTo>
                <a:cubicBezTo>
                  <a:pt x="1069019" y="1350820"/>
                  <a:pt x="1084193" y="1351915"/>
                  <a:pt x="1100463" y="1350976"/>
                </a:cubicBezTo>
                <a:cubicBezTo>
                  <a:pt x="1091076" y="1383515"/>
                  <a:pt x="1091076" y="1409796"/>
                  <a:pt x="1077936" y="1421059"/>
                </a:cubicBezTo>
                <a:cubicBezTo>
                  <a:pt x="1067924" y="1429193"/>
                  <a:pt x="1028503" y="1423563"/>
                  <a:pt x="1025373" y="1415428"/>
                </a:cubicBezTo>
                <a:cubicBezTo>
                  <a:pt x="1019116" y="1397907"/>
                  <a:pt x="1021620" y="1370375"/>
                  <a:pt x="1032257" y="1355983"/>
                </a:cubicBezTo>
                <a:cubicBezTo>
                  <a:pt x="1036011" y="1351289"/>
                  <a:pt x="1044928" y="1350507"/>
                  <a:pt x="1056973" y="1350663"/>
                </a:cubicBezTo>
                <a:close/>
                <a:moveTo>
                  <a:pt x="793850" y="1326572"/>
                </a:moveTo>
                <a:cubicBezTo>
                  <a:pt x="824511" y="1331579"/>
                  <a:pt x="853296" y="1328449"/>
                  <a:pt x="858301" y="1338461"/>
                </a:cubicBezTo>
                <a:cubicBezTo>
                  <a:pt x="867061" y="1354105"/>
                  <a:pt x="859553" y="1377883"/>
                  <a:pt x="858926" y="1399159"/>
                </a:cubicBezTo>
                <a:cubicBezTo>
                  <a:pt x="840154" y="1397281"/>
                  <a:pt x="815750" y="1402287"/>
                  <a:pt x="804487" y="1392275"/>
                </a:cubicBezTo>
                <a:cubicBezTo>
                  <a:pt x="793850" y="1382889"/>
                  <a:pt x="797605" y="1357233"/>
                  <a:pt x="793850" y="1326572"/>
                </a:cubicBezTo>
                <a:close/>
                <a:moveTo>
                  <a:pt x="3050820" y="1310068"/>
                </a:moveTo>
                <a:cubicBezTo>
                  <a:pt x="3061849" y="1308895"/>
                  <a:pt x="3071861" y="1309051"/>
                  <a:pt x="3078431" y="1314057"/>
                </a:cubicBezTo>
                <a:cubicBezTo>
                  <a:pt x="3090947" y="1323444"/>
                  <a:pt x="3088444" y="1352228"/>
                  <a:pt x="3095952" y="1386644"/>
                </a:cubicBezTo>
                <a:cubicBezTo>
                  <a:pt x="3060911" y="1382263"/>
                  <a:pt x="3032127" y="1387269"/>
                  <a:pt x="3022115" y="1375380"/>
                </a:cubicBezTo>
                <a:cubicBezTo>
                  <a:pt x="3011477" y="1362865"/>
                  <a:pt x="3018360" y="1335333"/>
                  <a:pt x="3017109" y="1314057"/>
                </a:cubicBezTo>
                <a:cubicBezTo>
                  <a:pt x="3027747" y="1313744"/>
                  <a:pt x="3039792" y="1311241"/>
                  <a:pt x="3050820" y="1310068"/>
                </a:cubicBezTo>
                <a:close/>
                <a:moveTo>
                  <a:pt x="2173609" y="1231772"/>
                </a:moveTo>
                <a:cubicBezTo>
                  <a:pt x="2184873" y="1232398"/>
                  <a:pt x="2196762" y="1235214"/>
                  <a:pt x="2205522" y="1238969"/>
                </a:cubicBezTo>
                <a:cubicBezTo>
                  <a:pt x="2211779" y="1242097"/>
                  <a:pt x="2213656" y="1280268"/>
                  <a:pt x="2204271" y="1290280"/>
                </a:cubicBezTo>
                <a:cubicBezTo>
                  <a:pt x="2192382" y="1303420"/>
                  <a:pt x="2167353" y="1303420"/>
                  <a:pt x="2131059" y="1314057"/>
                </a:cubicBezTo>
                <a:cubicBezTo>
                  <a:pt x="2137316" y="1276513"/>
                  <a:pt x="2133562" y="1247104"/>
                  <a:pt x="2145451" y="1237717"/>
                </a:cubicBezTo>
                <a:cubicBezTo>
                  <a:pt x="2151708" y="1232711"/>
                  <a:pt x="2162346" y="1231147"/>
                  <a:pt x="2173609" y="1231772"/>
                </a:cubicBezTo>
                <a:close/>
                <a:moveTo>
                  <a:pt x="1952645" y="1207134"/>
                </a:moveTo>
                <a:cubicBezTo>
                  <a:pt x="1963986" y="1206743"/>
                  <a:pt x="1974936" y="1208620"/>
                  <a:pt x="1977752" y="1212688"/>
                </a:cubicBezTo>
                <a:cubicBezTo>
                  <a:pt x="1987764" y="1227705"/>
                  <a:pt x="1992144" y="1258366"/>
                  <a:pt x="1982758" y="1271506"/>
                </a:cubicBezTo>
                <a:cubicBezTo>
                  <a:pt x="1973998" y="1284022"/>
                  <a:pt x="1945214" y="1281518"/>
                  <a:pt x="1910172" y="1288402"/>
                </a:cubicBezTo>
                <a:cubicBezTo>
                  <a:pt x="1916430" y="1253986"/>
                  <a:pt x="1913301" y="1228330"/>
                  <a:pt x="1925190" y="1215190"/>
                </a:cubicBezTo>
                <a:cubicBezTo>
                  <a:pt x="1929570" y="1210184"/>
                  <a:pt x="1941303" y="1207525"/>
                  <a:pt x="1952645" y="1207134"/>
                </a:cubicBezTo>
                <a:close/>
                <a:moveTo>
                  <a:pt x="1734652" y="1189301"/>
                </a:moveTo>
                <a:cubicBezTo>
                  <a:pt x="1745603" y="1190005"/>
                  <a:pt x="1756240" y="1192977"/>
                  <a:pt x="1763749" y="1198296"/>
                </a:cubicBezTo>
                <a:cubicBezTo>
                  <a:pt x="1773135" y="1205178"/>
                  <a:pt x="1767503" y="1233962"/>
                  <a:pt x="1770006" y="1266501"/>
                </a:cubicBezTo>
                <a:cubicBezTo>
                  <a:pt x="1737467" y="1258366"/>
                  <a:pt x="1711186" y="1258992"/>
                  <a:pt x="1699298" y="1246477"/>
                </a:cubicBezTo>
                <a:cubicBezTo>
                  <a:pt x="1690538" y="1237092"/>
                  <a:pt x="1695543" y="1197669"/>
                  <a:pt x="1703678" y="1193916"/>
                </a:cubicBezTo>
                <a:cubicBezTo>
                  <a:pt x="1712438" y="1190161"/>
                  <a:pt x="1723702" y="1188596"/>
                  <a:pt x="1734652" y="1189301"/>
                </a:cubicBezTo>
                <a:close/>
                <a:moveTo>
                  <a:pt x="1507899" y="1170997"/>
                </a:moveTo>
                <a:cubicBezTo>
                  <a:pt x="1518459" y="1169355"/>
                  <a:pt x="1528471" y="1168885"/>
                  <a:pt x="1536605" y="1172640"/>
                </a:cubicBezTo>
                <a:cubicBezTo>
                  <a:pt x="1546616" y="1177019"/>
                  <a:pt x="1545991" y="1206430"/>
                  <a:pt x="1552873" y="1237092"/>
                </a:cubicBezTo>
                <a:cubicBezTo>
                  <a:pt x="1521587" y="1235214"/>
                  <a:pt x="1496557" y="1241472"/>
                  <a:pt x="1485920" y="1230834"/>
                </a:cubicBezTo>
                <a:cubicBezTo>
                  <a:pt x="1475282" y="1220822"/>
                  <a:pt x="1479036" y="1195166"/>
                  <a:pt x="1475908" y="1176394"/>
                </a:cubicBezTo>
                <a:cubicBezTo>
                  <a:pt x="1486233" y="1175455"/>
                  <a:pt x="1497340" y="1172640"/>
                  <a:pt x="1507899" y="1170997"/>
                </a:cubicBezTo>
                <a:close/>
                <a:moveTo>
                  <a:pt x="1259402" y="1148862"/>
                </a:moveTo>
                <a:cubicBezTo>
                  <a:pt x="1290062" y="1153867"/>
                  <a:pt x="1318848" y="1150739"/>
                  <a:pt x="1323853" y="1160750"/>
                </a:cubicBezTo>
                <a:cubicBezTo>
                  <a:pt x="1332613" y="1176394"/>
                  <a:pt x="1325105" y="1200173"/>
                  <a:pt x="1324478" y="1220822"/>
                </a:cubicBezTo>
                <a:cubicBezTo>
                  <a:pt x="1305706" y="1219570"/>
                  <a:pt x="1281302" y="1224577"/>
                  <a:pt x="1270039" y="1214565"/>
                </a:cubicBezTo>
                <a:cubicBezTo>
                  <a:pt x="1259402" y="1205178"/>
                  <a:pt x="1263155" y="1179523"/>
                  <a:pt x="1259402" y="1148862"/>
                </a:cubicBezTo>
                <a:close/>
                <a:moveTo>
                  <a:pt x="3498774" y="1141196"/>
                </a:moveTo>
                <a:cubicBezTo>
                  <a:pt x="3505813" y="1141040"/>
                  <a:pt x="3513009" y="1141665"/>
                  <a:pt x="3513948" y="1143855"/>
                </a:cubicBezTo>
                <a:cubicBezTo>
                  <a:pt x="3522083" y="1160125"/>
                  <a:pt x="3524585" y="1178897"/>
                  <a:pt x="3529592" y="1197043"/>
                </a:cubicBezTo>
                <a:cubicBezTo>
                  <a:pt x="3516451" y="1199546"/>
                  <a:pt x="3503309" y="1201423"/>
                  <a:pt x="3479532" y="1205803"/>
                </a:cubicBezTo>
                <a:cubicBezTo>
                  <a:pt x="3480783" y="1179523"/>
                  <a:pt x="3481409" y="1160750"/>
                  <a:pt x="3484539" y="1143230"/>
                </a:cubicBezTo>
                <a:cubicBezTo>
                  <a:pt x="3484851" y="1142291"/>
                  <a:pt x="3491734" y="1141353"/>
                  <a:pt x="3498774" y="1141196"/>
                </a:cubicBezTo>
                <a:close/>
                <a:moveTo>
                  <a:pt x="835950" y="1124692"/>
                </a:moveTo>
                <a:cubicBezTo>
                  <a:pt x="848915" y="1123871"/>
                  <a:pt x="867687" y="1128681"/>
                  <a:pt x="869565" y="1133843"/>
                </a:cubicBezTo>
                <a:cubicBezTo>
                  <a:pt x="874570" y="1148862"/>
                  <a:pt x="872068" y="1172014"/>
                  <a:pt x="863933" y="1184529"/>
                </a:cubicBezTo>
                <a:cubicBezTo>
                  <a:pt x="855173" y="1197043"/>
                  <a:pt x="833271" y="1200173"/>
                  <a:pt x="817627" y="1207056"/>
                </a:cubicBezTo>
                <a:cubicBezTo>
                  <a:pt x="813874" y="1196418"/>
                  <a:pt x="810745" y="1185781"/>
                  <a:pt x="806990" y="1175143"/>
                </a:cubicBezTo>
                <a:cubicBezTo>
                  <a:pt x="812622" y="1158874"/>
                  <a:pt x="813874" y="1136973"/>
                  <a:pt x="825762" y="1127586"/>
                </a:cubicBezTo>
                <a:cubicBezTo>
                  <a:pt x="827952" y="1125865"/>
                  <a:pt x="831629" y="1124966"/>
                  <a:pt x="835950" y="1124692"/>
                </a:cubicBezTo>
                <a:close/>
                <a:moveTo>
                  <a:pt x="1114855" y="1121955"/>
                </a:moveTo>
                <a:cubicBezTo>
                  <a:pt x="1109849" y="1156997"/>
                  <a:pt x="1112978" y="1182651"/>
                  <a:pt x="1102965" y="1190786"/>
                </a:cubicBezTo>
                <a:cubicBezTo>
                  <a:pt x="1091703" y="1199546"/>
                  <a:pt x="1065421" y="1198296"/>
                  <a:pt x="1051029" y="1190786"/>
                </a:cubicBezTo>
                <a:cubicBezTo>
                  <a:pt x="1043520" y="1186406"/>
                  <a:pt x="1041017" y="1153867"/>
                  <a:pt x="1048527" y="1145107"/>
                </a:cubicBezTo>
                <a:cubicBezTo>
                  <a:pt x="1058539" y="1133843"/>
                  <a:pt x="1081065" y="1133218"/>
                  <a:pt x="1114855" y="1121955"/>
                </a:cubicBezTo>
                <a:close/>
                <a:moveTo>
                  <a:pt x="3295173" y="1115306"/>
                </a:moveTo>
                <a:cubicBezTo>
                  <a:pt x="3305889" y="1116480"/>
                  <a:pt x="3317152" y="1118826"/>
                  <a:pt x="3327477" y="1119451"/>
                </a:cubicBezTo>
                <a:cubicBezTo>
                  <a:pt x="3325600" y="1138225"/>
                  <a:pt x="3329980" y="1163254"/>
                  <a:pt x="3319342" y="1174517"/>
                </a:cubicBezTo>
                <a:cubicBezTo>
                  <a:pt x="3309330" y="1185154"/>
                  <a:pt x="3283676" y="1180774"/>
                  <a:pt x="3252387" y="1183277"/>
                </a:cubicBezTo>
                <a:cubicBezTo>
                  <a:pt x="3258019" y="1152617"/>
                  <a:pt x="3256142" y="1123206"/>
                  <a:pt x="3266154" y="1118201"/>
                </a:cubicBezTo>
                <a:cubicBezTo>
                  <a:pt x="3274289" y="1114133"/>
                  <a:pt x="3284457" y="1114133"/>
                  <a:pt x="3295173" y="1115306"/>
                </a:cubicBezTo>
                <a:close/>
                <a:moveTo>
                  <a:pt x="5088000" y="1054218"/>
                </a:moveTo>
                <a:cubicBezTo>
                  <a:pt x="5095822" y="1053748"/>
                  <a:pt x="5103956" y="1055000"/>
                  <a:pt x="5108336" y="1058128"/>
                </a:cubicBezTo>
                <a:cubicBezTo>
                  <a:pt x="5116471" y="1063760"/>
                  <a:pt x="5114594" y="1083159"/>
                  <a:pt x="5118975" y="1104434"/>
                </a:cubicBezTo>
                <a:cubicBezTo>
                  <a:pt x="5098326" y="1102557"/>
                  <a:pt x="5078927" y="1106311"/>
                  <a:pt x="5072044" y="1098802"/>
                </a:cubicBezTo>
                <a:cubicBezTo>
                  <a:pt x="5064535" y="1091294"/>
                  <a:pt x="5063283" y="1067515"/>
                  <a:pt x="5069540" y="1060632"/>
                </a:cubicBezTo>
                <a:cubicBezTo>
                  <a:pt x="5072670" y="1056878"/>
                  <a:pt x="5080179" y="1054687"/>
                  <a:pt x="5088000" y="1054218"/>
                </a:cubicBezTo>
                <a:close/>
                <a:moveTo>
                  <a:pt x="2460825" y="1029344"/>
                </a:moveTo>
                <a:cubicBezTo>
                  <a:pt x="2455193" y="1060006"/>
                  <a:pt x="2456445" y="1088790"/>
                  <a:pt x="2446433" y="1093797"/>
                </a:cubicBezTo>
                <a:cubicBezTo>
                  <a:pt x="2429539" y="1101306"/>
                  <a:pt x="2405760" y="1093171"/>
                  <a:pt x="2384485" y="1091919"/>
                </a:cubicBezTo>
                <a:cubicBezTo>
                  <a:pt x="2386988" y="1073147"/>
                  <a:pt x="2383233" y="1047491"/>
                  <a:pt x="2393870" y="1036854"/>
                </a:cubicBezTo>
                <a:cubicBezTo>
                  <a:pt x="2403883" y="1026842"/>
                  <a:pt x="2429539" y="1031848"/>
                  <a:pt x="2460825" y="1029344"/>
                </a:cubicBezTo>
                <a:close/>
                <a:moveTo>
                  <a:pt x="4897463" y="1027468"/>
                </a:moveTo>
                <a:cubicBezTo>
                  <a:pt x="4894333" y="1048743"/>
                  <a:pt x="4893081" y="1062510"/>
                  <a:pt x="4891205" y="1076275"/>
                </a:cubicBezTo>
                <a:cubicBezTo>
                  <a:pt x="4881818" y="1073772"/>
                  <a:pt x="4868052" y="1074398"/>
                  <a:pt x="4863046" y="1067515"/>
                </a:cubicBezTo>
                <a:cubicBezTo>
                  <a:pt x="4854912" y="1058755"/>
                  <a:pt x="4853034" y="1044363"/>
                  <a:pt x="4848654" y="1032474"/>
                </a:cubicBezTo>
                <a:cubicBezTo>
                  <a:pt x="4862421" y="1031222"/>
                  <a:pt x="4876186" y="1029971"/>
                  <a:pt x="4897463" y="1027468"/>
                </a:cubicBezTo>
                <a:close/>
                <a:moveTo>
                  <a:pt x="2015297" y="983666"/>
                </a:moveTo>
                <a:cubicBezTo>
                  <a:pt x="2010291" y="1014327"/>
                  <a:pt x="2013420" y="1043111"/>
                  <a:pt x="2003408" y="1048118"/>
                </a:cubicBezTo>
                <a:cubicBezTo>
                  <a:pt x="1987764" y="1056878"/>
                  <a:pt x="1963986" y="1049368"/>
                  <a:pt x="1943337" y="1048743"/>
                </a:cubicBezTo>
                <a:cubicBezTo>
                  <a:pt x="1944588" y="1029971"/>
                  <a:pt x="1940208" y="1004942"/>
                  <a:pt x="1949594" y="994303"/>
                </a:cubicBezTo>
                <a:cubicBezTo>
                  <a:pt x="1958980" y="983666"/>
                  <a:pt x="1984636" y="988046"/>
                  <a:pt x="2015297" y="983666"/>
                </a:cubicBezTo>
                <a:close/>
                <a:moveTo>
                  <a:pt x="1750452" y="968022"/>
                </a:moveTo>
                <a:cubicBezTo>
                  <a:pt x="1760777" y="967396"/>
                  <a:pt x="1771571" y="968961"/>
                  <a:pt x="1777516" y="973028"/>
                </a:cubicBezTo>
                <a:cubicBezTo>
                  <a:pt x="1788778" y="980538"/>
                  <a:pt x="1788153" y="1006192"/>
                  <a:pt x="1796287" y="1038106"/>
                </a:cubicBezTo>
                <a:cubicBezTo>
                  <a:pt x="1763123" y="1034351"/>
                  <a:pt x="1738719" y="1038106"/>
                  <a:pt x="1729333" y="1028094"/>
                </a:cubicBezTo>
                <a:cubicBezTo>
                  <a:pt x="1719947" y="1017456"/>
                  <a:pt x="1717444" y="986795"/>
                  <a:pt x="1726204" y="976158"/>
                </a:cubicBezTo>
                <a:cubicBezTo>
                  <a:pt x="1730272" y="971464"/>
                  <a:pt x="1740127" y="968648"/>
                  <a:pt x="1750452" y="968022"/>
                </a:cubicBezTo>
                <a:close/>
                <a:moveTo>
                  <a:pt x="3948839" y="953004"/>
                </a:moveTo>
                <a:cubicBezTo>
                  <a:pt x="3964481" y="954256"/>
                  <a:pt x="3985756" y="949876"/>
                  <a:pt x="3995143" y="958636"/>
                </a:cubicBezTo>
                <a:cubicBezTo>
                  <a:pt x="4003903" y="966771"/>
                  <a:pt x="4000149" y="988046"/>
                  <a:pt x="4002652" y="1016830"/>
                </a:cubicBezTo>
                <a:cubicBezTo>
                  <a:pt x="3975119" y="1008695"/>
                  <a:pt x="3952592" y="1009322"/>
                  <a:pt x="3946335" y="999310"/>
                </a:cubicBezTo>
                <a:cubicBezTo>
                  <a:pt x="3939452" y="988672"/>
                  <a:pt x="3946961" y="968648"/>
                  <a:pt x="3948839" y="953004"/>
                </a:cubicBezTo>
                <a:close/>
                <a:moveTo>
                  <a:pt x="1312355" y="951674"/>
                </a:moveTo>
                <a:cubicBezTo>
                  <a:pt x="1321506" y="952378"/>
                  <a:pt x="1330423" y="954881"/>
                  <a:pt x="1336993" y="959261"/>
                </a:cubicBezTo>
                <a:cubicBezTo>
                  <a:pt x="1345127" y="964893"/>
                  <a:pt x="1340748" y="988672"/>
                  <a:pt x="1342625" y="1019334"/>
                </a:cubicBezTo>
                <a:cubicBezTo>
                  <a:pt x="1313841" y="1010572"/>
                  <a:pt x="1291939" y="1009947"/>
                  <a:pt x="1282554" y="998684"/>
                </a:cubicBezTo>
                <a:cubicBezTo>
                  <a:pt x="1275670" y="989923"/>
                  <a:pt x="1280051" y="956759"/>
                  <a:pt x="1286309" y="954881"/>
                </a:cubicBezTo>
                <a:cubicBezTo>
                  <a:pt x="1293817" y="952065"/>
                  <a:pt x="1303203" y="950970"/>
                  <a:pt x="1312355" y="951674"/>
                </a:cubicBezTo>
                <a:close/>
                <a:moveTo>
                  <a:pt x="1533085" y="948233"/>
                </a:moveTo>
                <a:cubicBezTo>
                  <a:pt x="1542862" y="948155"/>
                  <a:pt x="1552248" y="950189"/>
                  <a:pt x="1557880" y="954881"/>
                </a:cubicBezTo>
                <a:cubicBezTo>
                  <a:pt x="1567892" y="963641"/>
                  <a:pt x="1564137" y="988672"/>
                  <a:pt x="1569143" y="1023714"/>
                </a:cubicBezTo>
                <a:cubicBezTo>
                  <a:pt x="1535353" y="1012450"/>
                  <a:pt x="1512827" y="1011824"/>
                  <a:pt x="1502814" y="999935"/>
                </a:cubicBezTo>
                <a:cubicBezTo>
                  <a:pt x="1495305" y="991175"/>
                  <a:pt x="1497809" y="958636"/>
                  <a:pt x="1505944" y="954256"/>
                </a:cubicBezTo>
                <a:cubicBezTo>
                  <a:pt x="1513140" y="950501"/>
                  <a:pt x="1523308" y="948311"/>
                  <a:pt x="1533085" y="948233"/>
                </a:cubicBezTo>
                <a:close/>
                <a:moveTo>
                  <a:pt x="1088809" y="930243"/>
                </a:moveTo>
                <a:cubicBezTo>
                  <a:pt x="1097178" y="929539"/>
                  <a:pt x="1104843" y="929852"/>
                  <a:pt x="1109849" y="933607"/>
                </a:cubicBezTo>
                <a:cubicBezTo>
                  <a:pt x="1119235" y="940489"/>
                  <a:pt x="1117984" y="962391"/>
                  <a:pt x="1124242" y="990550"/>
                </a:cubicBezTo>
                <a:cubicBezTo>
                  <a:pt x="1096083" y="986168"/>
                  <a:pt x="1074181" y="988672"/>
                  <a:pt x="1066673" y="979911"/>
                </a:cubicBezTo>
                <a:cubicBezTo>
                  <a:pt x="1058539" y="969900"/>
                  <a:pt x="1064169" y="949249"/>
                  <a:pt x="1063544" y="932982"/>
                </a:cubicBezTo>
                <a:cubicBezTo>
                  <a:pt x="1071366" y="932668"/>
                  <a:pt x="1080439" y="930947"/>
                  <a:pt x="1088809" y="930243"/>
                </a:cubicBezTo>
                <a:close/>
                <a:moveTo>
                  <a:pt x="867687" y="907638"/>
                </a:moveTo>
                <a:cubicBezTo>
                  <a:pt x="876291" y="907794"/>
                  <a:pt x="884895" y="909828"/>
                  <a:pt x="888962" y="913583"/>
                </a:cubicBezTo>
                <a:cubicBezTo>
                  <a:pt x="897722" y="921092"/>
                  <a:pt x="895219" y="941741"/>
                  <a:pt x="898974" y="969273"/>
                </a:cubicBezTo>
                <a:cubicBezTo>
                  <a:pt x="872068" y="963641"/>
                  <a:pt x="850791" y="965519"/>
                  <a:pt x="843909" y="956133"/>
                </a:cubicBezTo>
                <a:cubicBezTo>
                  <a:pt x="837026" y="946747"/>
                  <a:pt x="838277" y="920465"/>
                  <a:pt x="846411" y="912957"/>
                </a:cubicBezTo>
                <a:cubicBezTo>
                  <a:pt x="850479" y="909203"/>
                  <a:pt x="859083" y="907482"/>
                  <a:pt x="867687" y="907638"/>
                </a:cubicBezTo>
                <a:close/>
                <a:moveTo>
                  <a:pt x="3312850" y="892151"/>
                </a:moveTo>
                <a:cubicBezTo>
                  <a:pt x="3322470" y="891369"/>
                  <a:pt x="3332796" y="892308"/>
                  <a:pt x="3336864" y="896063"/>
                </a:cubicBezTo>
                <a:cubicBezTo>
                  <a:pt x="3348126" y="906073"/>
                  <a:pt x="3348126" y="927975"/>
                  <a:pt x="3356261" y="956759"/>
                </a:cubicBezTo>
                <a:cubicBezTo>
                  <a:pt x="3325600" y="954256"/>
                  <a:pt x="3301195" y="958011"/>
                  <a:pt x="3296190" y="949876"/>
                </a:cubicBezTo>
                <a:cubicBezTo>
                  <a:pt x="3288056" y="937361"/>
                  <a:pt x="3287429" y="914208"/>
                  <a:pt x="3293061" y="898565"/>
                </a:cubicBezTo>
                <a:cubicBezTo>
                  <a:pt x="3294312" y="895437"/>
                  <a:pt x="3303229" y="892934"/>
                  <a:pt x="3312850" y="892151"/>
                </a:cubicBezTo>
                <a:close/>
                <a:moveTo>
                  <a:pt x="2650190" y="826761"/>
                </a:moveTo>
                <a:cubicBezTo>
                  <a:pt x="2659967" y="825823"/>
                  <a:pt x="2669510" y="826918"/>
                  <a:pt x="2675454" y="830985"/>
                </a:cubicBezTo>
                <a:cubicBezTo>
                  <a:pt x="2686092" y="838493"/>
                  <a:pt x="2684841" y="863524"/>
                  <a:pt x="2692349" y="898565"/>
                </a:cubicBezTo>
                <a:cubicBezTo>
                  <a:pt x="2657934" y="890431"/>
                  <a:pt x="2635407" y="891056"/>
                  <a:pt x="2624770" y="880419"/>
                </a:cubicBezTo>
                <a:cubicBezTo>
                  <a:pt x="2616008" y="871659"/>
                  <a:pt x="2616008" y="839120"/>
                  <a:pt x="2623518" y="834740"/>
                </a:cubicBezTo>
                <a:cubicBezTo>
                  <a:pt x="2630401" y="830672"/>
                  <a:pt x="2640413" y="827700"/>
                  <a:pt x="2650190" y="826761"/>
                </a:cubicBezTo>
                <a:close/>
                <a:moveTo>
                  <a:pt x="2443070" y="818627"/>
                </a:moveTo>
                <a:cubicBezTo>
                  <a:pt x="2452221" y="819096"/>
                  <a:pt x="2461138" y="821286"/>
                  <a:pt x="2467708" y="825353"/>
                </a:cubicBezTo>
                <a:cubicBezTo>
                  <a:pt x="2475843" y="830985"/>
                  <a:pt x="2471462" y="854763"/>
                  <a:pt x="2474590" y="885424"/>
                </a:cubicBezTo>
                <a:cubicBezTo>
                  <a:pt x="2445807" y="877289"/>
                  <a:pt x="2423907" y="876664"/>
                  <a:pt x="2413894" y="866027"/>
                </a:cubicBezTo>
                <a:cubicBezTo>
                  <a:pt x="2407012" y="857892"/>
                  <a:pt x="2410140" y="824728"/>
                  <a:pt x="2417023" y="822225"/>
                </a:cubicBezTo>
                <a:cubicBezTo>
                  <a:pt x="2424532" y="819409"/>
                  <a:pt x="2433918" y="818157"/>
                  <a:pt x="2443070" y="818627"/>
                </a:cubicBezTo>
                <a:close/>
                <a:moveTo>
                  <a:pt x="1767972" y="764656"/>
                </a:moveTo>
                <a:cubicBezTo>
                  <a:pt x="1776420" y="764813"/>
                  <a:pt x="1784085" y="765908"/>
                  <a:pt x="1788778" y="770288"/>
                </a:cubicBezTo>
                <a:cubicBezTo>
                  <a:pt x="1797539" y="778422"/>
                  <a:pt x="1793785" y="799698"/>
                  <a:pt x="1796287" y="828483"/>
                </a:cubicBezTo>
                <a:cubicBezTo>
                  <a:pt x="1768755" y="820348"/>
                  <a:pt x="1746229" y="820973"/>
                  <a:pt x="1739971" y="810961"/>
                </a:cubicBezTo>
                <a:cubicBezTo>
                  <a:pt x="1733087" y="800324"/>
                  <a:pt x="1741222" y="780300"/>
                  <a:pt x="1742474" y="764657"/>
                </a:cubicBezTo>
                <a:cubicBezTo>
                  <a:pt x="1750295" y="765282"/>
                  <a:pt x="1759525" y="764500"/>
                  <a:pt x="1767972" y="764656"/>
                </a:cubicBezTo>
                <a:close/>
                <a:moveTo>
                  <a:pt x="4009535" y="755270"/>
                </a:moveTo>
                <a:cubicBezTo>
                  <a:pt x="4013915" y="755895"/>
                  <a:pt x="4016419" y="769662"/>
                  <a:pt x="4023301" y="786557"/>
                </a:cubicBezTo>
                <a:cubicBezTo>
                  <a:pt x="4000149" y="784680"/>
                  <a:pt x="3985756" y="785932"/>
                  <a:pt x="3973241" y="781552"/>
                </a:cubicBezTo>
                <a:cubicBezTo>
                  <a:pt x="3968236" y="779674"/>
                  <a:pt x="3968236" y="765282"/>
                  <a:pt x="3965733" y="757148"/>
                </a:cubicBezTo>
                <a:cubicBezTo>
                  <a:pt x="3980125" y="755895"/>
                  <a:pt x="3995143" y="753393"/>
                  <a:pt x="4009535" y="755270"/>
                </a:cubicBezTo>
                <a:close/>
                <a:moveTo>
                  <a:pt x="1543409" y="742208"/>
                </a:moveTo>
                <a:cubicBezTo>
                  <a:pt x="1551622" y="741347"/>
                  <a:pt x="1559131" y="741504"/>
                  <a:pt x="1564137" y="745258"/>
                </a:cubicBezTo>
                <a:cubicBezTo>
                  <a:pt x="1572897" y="752141"/>
                  <a:pt x="1571647" y="773417"/>
                  <a:pt x="1577904" y="800949"/>
                </a:cubicBezTo>
                <a:cubicBezTo>
                  <a:pt x="1550371" y="797194"/>
                  <a:pt x="1529096" y="799698"/>
                  <a:pt x="1521587" y="790937"/>
                </a:cubicBezTo>
                <a:cubicBezTo>
                  <a:pt x="1513452" y="781552"/>
                  <a:pt x="1519084" y="760902"/>
                  <a:pt x="1518459" y="745258"/>
                </a:cubicBezTo>
                <a:cubicBezTo>
                  <a:pt x="1526280" y="744946"/>
                  <a:pt x="1535197" y="743068"/>
                  <a:pt x="1543409" y="742208"/>
                </a:cubicBezTo>
                <a:close/>
                <a:moveTo>
                  <a:pt x="1319316" y="716865"/>
                </a:moveTo>
                <a:cubicBezTo>
                  <a:pt x="1327764" y="716630"/>
                  <a:pt x="1336681" y="718038"/>
                  <a:pt x="1340122" y="721479"/>
                </a:cubicBezTo>
                <a:cubicBezTo>
                  <a:pt x="1349507" y="731491"/>
                  <a:pt x="1349507" y="750264"/>
                  <a:pt x="1357642" y="779049"/>
                </a:cubicBezTo>
                <a:cubicBezTo>
                  <a:pt x="1328233" y="774042"/>
                  <a:pt x="1306331" y="775920"/>
                  <a:pt x="1299449" y="767160"/>
                </a:cubicBezTo>
                <a:cubicBezTo>
                  <a:pt x="1291939" y="757148"/>
                  <a:pt x="1294442" y="734621"/>
                  <a:pt x="1301326" y="722106"/>
                </a:cubicBezTo>
                <a:cubicBezTo>
                  <a:pt x="1302890" y="718978"/>
                  <a:pt x="1310868" y="717100"/>
                  <a:pt x="1319316" y="716865"/>
                </a:cubicBezTo>
                <a:close/>
                <a:moveTo>
                  <a:pt x="1110475" y="706462"/>
                </a:moveTo>
                <a:cubicBezTo>
                  <a:pt x="1118766" y="706775"/>
                  <a:pt x="1127370" y="708653"/>
                  <a:pt x="1130499" y="712094"/>
                </a:cubicBezTo>
                <a:cubicBezTo>
                  <a:pt x="1139259" y="722106"/>
                  <a:pt x="1138634" y="740878"/>
                  <a:pt x="1144264" y="769037"/>
                </a:cubicBezTo>
                <a:cubicBezTo>
                  <a:pt x="1116107" y="762780"/>
                  <a:pt x="1094205" y="764030"/>
                  <a:pt x="1087948" y="754645"/>
                </a:cubicBezTo>
                <a:cubicBezTo>
                  <a:pt x="1081065" y="744633"/>
                  <a:pt x="1084819" y="722106"/>
                  <a:pt x="1092328" y="710217"/>
                </a:cubicBezTo>
                <a:cubicBezTo>
                  <a:pt x="1094205" y="707401"/>
                  <a:pt x="1102184" y="706149"/>
                  <a:pt x="1110475" y="706462"/>
                </a:cubicBezTo>
                <a:close/>
                <a:moveTo>
                  <a:pt x="3333343" y="670873"/>
                </a:moveTo>
                <a:cubicBezTo>
                  <a:pt x="3338584" y="671108"/>
                  <a:pt x="3344685" y="671733"/>
                  <a:pt x="3349378" y="671421"/>
                </a:cubicBezTo>
                <a:cubicBezTo>
                  <a:pt x="3346249" y="689567"/>
                  <a:pt x="3343121" y="707714"/>
                  <a:pt x="3338740" y="732744"/>
                </a:cubicBezTo>
                <a:cubicBezTo>
                  <a:pt x="3324974" y="725861"/>
                  <a:pt x="3309955" y="721479"/>
                  <a:pt x="3309955" y="717726"/>
                </a:cubicBezTo>
                <a:cubicBezTo>
                  <a:pt x="3311833" y="702082"/>
                  <a:pt x="3315588" y="686438"/>
                  <a:pt x="3322470" y="672673"/>
                </a:cubicBezTo>
                <a:cubicBezTo>
                  <a:pt x="3323722" y="670795"/>
                  <a:pt x="3328103" y="670639"/>
                  <a:pt x="3333343" y="670873"/>
                </a:cubicBezTo>
                <a:close/>
                <a:moveTo>
                  <a:pt x="3116289" y="653665"/>
                </a:moveTo>
                <a:cubicBezTo>
                  <a:pt x="3124424" y="652492"/>
                  <a:pt x="3131932" y="652335"/>
                  <a:pt x="3137251" y="655777"/>
                </a:cubicBezTo>
                <a:cubicBezTo>
                  <a:pt x="3146638" y="662035"/>
                  <a:pt x="3146638" y="683935"/>
                  <a:pt x="3154147" y="710842"/>
                </a:cubicBezTo>
                <a:cubicBezTo>
                  <a:pt x="3126614" y="707714"/>
                  <a:pt x="3105339" y="712094"/>
                  <a:pt x="3097204" y="703334"/>
                </a:cubicBezTo>
                <a:cubicBezTo>
                  <a:pt x="3088444" y="693947"/>
                  <a:pt x="3092824" y="673298"/>
                  <a:pt x="3091572" y="657654"/>
                </a:cubicBezTo>
                <a:cubicBezTo>
                  <a:pt x="3099394" y="657029"/>
                  <a:pt x="3108155" y="654839"/>
                  <a:pt x="3116289" y="653665"/>
                </a:cubicBezTo>
                <a:close/>
                <a:moveTo>
                  <a:pt x="3192942" y="0"/>
                </a:moveTo>
                <a:cubicBezTo>
                  <a:pt x="3191064" y="18772"/>
                  <a:pt x="3192942" y="31914"/>
                  <a:pt x="3187937" y="40048"/>
                </a:cubicBezTo>
                <a:cubicBezTo>
                  <a:pt x="3184182" y="45679"/>
                  <a:pt x="3164785" y="47556"/>
                  <a:pt x="3162280" y="44428"/>
                </a:cubicBezTo>
                <a:cubicBezTo>
                  <a:pt x="3156025" y="35667"/>
                  <a:pt x="3150392" y="20649"/>
                  <a:pt x="3154147" y="13140"/>
                </a:cubicBezTo>
                <a:cubicBezTo>
                  <a:pt x="3157900" y="6257"/>
                  <a:pt x="3174170" y="5632"/>
                  <a:pt x="3192942" y="0"/>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
        <p:nvSpPr>
          <p:cNvPr id="26" name="Picture Placeholder 25">
            <a:extLst>
              <a:ext uri="{FF2B5EF4-FFF2-40B4-BE49-F238E27FC236}">
                <a16:creationId xmlns:a16="http://schemas.microsoft.com/office/drawing/2014/main" id="{40B16975-D709-49C9-ABD1-EC8DA84AE7D1}"/>
              </a:ext>
            </a:extLst>
          </p:cNvPr>
          <p:cNvSpPr>
            <a:spLocks noGrp="1"/>
          </p:cNvSpPr>
          <p:nvPr>
            <p:ph type="pic" sz="quarter" idx="10"/>
          </p:nvPr>
        </p:nvSpPr>
        <p:spPr>
          <a:xfrm>
            <a:off x="1637060" y="-1505296"/>
            <a:ext cx="8917878" cy="8608742"/>
          </a:xfrm>
          <a:custGeom>
            <a:avLst/>
            <a:gdLst>
              <a:gd name="connsiteX0" fmla="*/ 4458938 w 8917878"/>
              <a:gd name="connsiteY0" fmla="*/ 0 h 8608742"/>
              <a:gd name="connsiteX1" fmla="*/ 8917878 w 8917878"/>
              <a:gd name="connsiteY1" fmla="*/ 8608742 h 8608742"/>
              <a:gd name="connsiteX2" fmla="*/ 0 w 8917878"/>
              <a:gd name="connsiteY2" fmla="*/ 8608742 h 8608742"/>
            </a:gdLst>
            <a:ahLst/>
            <a:cxnLst>
              <a:cxn ang="0">
                <a:pos x="connsiteX0" y="connsiteY0"/>
              </a:cxn>
              <a:cxn ang="0">
                <a:pos x="connsiteX1" y="connsiteY1"/>
              </a:cxn>
              <a:cxn ang="0">
                <a:pos x="connsiteX2" y="connsiteY2"/>
              </a:cxn>
            </a:cxnLst>
            <a:rect l="l" t="t" r="r" b="b"/>
            <a:pathLst>
              <a:path w="8917878" h="8608742">
                <a:moveTo>
                  <a:pt x="4458938" y="0"/>
                </a:moveTo>
                <a:lnTo>
                  <a:pt x="8917878" y="8608742"/>
                </a:lnTo>
                <a:lnTo>
                  <a:pt x="0" y="8608742"/>
                </a:lnTo>
                <a:close/>
              </a:path>
            </a:pathLst>
          </a:custGeom>
        </p:spPr>
        <p:txBody>
          <a:bodyPr wrap="square">
            <a:noAutofit/>
          </a:bodyPr>
          <a:lstStyle/>
          <a:p>
            <a:endParaRPr lang="en-US"/>
          </a:p>
        </p:txBody>
      </p:sp>
      <p:sp>
        <p:nvSpPr>
          <p:cNvPr id="4" name="สามเหลี่ยมหน้าจั่ว 5">
            <a:extLst>
              <a:ext uri="{FF2B5EF4-FFF2-40B4-BE49-F238E27FC236}">
                <a16:creationId xmlns:a16="http://schemas.microsoft.com/office/drawing/2014/main" id="{71775329-F5DF-41F2-8892-E63AD6B27D82}"/>
              </a:ext>
            </a:extLst>
          </p:cNvPr>
          <p:cNvSpPr/>
          <p:nvPr userDrawn="1"/>
        </p:nvSpPr>
        <p:spPr>
          <a:xfrm rot="10800000">
            <a:off x="-59475" y="-1"/>
            <a:ext cx="4895385" cy="4404732"/>
          </a:xfrm>
          <a:prstGeom prst="triangle">
            <a:avLst/>
          </a:prstGeom>
          <a:gradFill>
            <a:gsLst>
              <a:gs pos="10000">
                <a:srgbClr val="711C91">
                  <a:alpha val="50000"/>
                </a:srgbClr>
              </a:gs>
              <a:gs pos="100000">
                <a:srgbClr val="0BBDC7"/>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 name="สามเหลี่ยมหน้าจั่ว 6">
            <a:extLst>
              <a:ext uri="{FF2B5EF4-FFF2-40B4-BE49-F238E27FC236}">
                <a16:creationId xmlns:a16="http://schemas.microsoft.com/office/drawing/2014/main" id="{DCF64212-CC98-4F63-8705-E7D91E8CD0AB}"/>
              </a:ext>
            </a:extLst>
          </p:cNvPr>
          <p:cNvSpPr/>
          <p:nvPr userDrawn="1"/>
        </p:nvSpPr>
        <p:spPr>
          <a:xfrm rot="10800000">
            <a:off x="7356088" y="-1"/>
            <a:ext cx="4895385" cy="4404732"/>
          </a:xfrm>
          <a:prstGeom prst="triangle">
            <a:avLst/>
          </a:prstGeom>
          <a:gradFill>
            <a:gsLst>
              <a:gs pos="10000">
                <a:srgbClr val="711C91">
                  <a:alpha val="50000"/>
                </a:srgbClr>
              </a:gs>
              <a:gs pos="100000">
                <a:srgbClr val="0BBDC7"/>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2" name="Freeform: Shape 11">
            <a:extLst>
              <a:ext uri="{FF2B5EF4-FFF2-40B4-BE49-F238E27FC236}">
                <a16:creationId xmlns:a16="http://schemas.microsoft.com/office/drawing/2014/main" id="{F75A8145-E110-43C6-9EEC-8F6B98457CA1}"/>
              </a:ext>
            </a:extLst>
          </p:cNvPr>
          <p:cNvSpPr/>
          <p:nvPr userDrawn="1"/>
        </p:nvSpPr>
        <p:spPr>
          <a:xfrm>
            <a:off x="0" y="2141034"/>
            <a:ext cx="819614" cy="1672683"/>
          </a:xfrm>
          <a:custGeom>
            <a:avLst/>
            <a:gdLst>
              <a:gd name="connsiteX0" fmla="*/ 0 w 819614"/>
              <a:gd name="connsiteY0" fmla="*/ 0 h 1672683"/>
              <a:gd name="connsiteX1" fmla="*/ 819614 w 819614"/>
              <a:gd name="connsiteY1" fmla="*/ 1672683 h 1672683"/>
              <a:gd name="connsiteX2" fmla="*/ 0 w 819614"/>
              <a:gd name="connsiteY2" fmla="*/ 1672683 h 1672683"/>
            </a:gdLst>
            <a:ahLst/>
            <a:cxnLst>
              <a:cxn ang="0">
                <a:pos x="connsiteX0" y="connsiteY0"/>
              </a:cxn>
              <a:cxn ang="0">
                <a:pos x="connsiteX1" y="connsiteY1"/>
              </a:cxn>
              <a:cxn ang="0">
                <a:pos x="connsiteX2" y="connsiteY2"/>
              </a:cxn>
            </a:cxnLst>
            <a:rect l="l" t="t" r="r" b="b"/>
            <a:pathLst>
              <a:path w="819614" h="1672683">
                <a:moveTo>
                  <a:pt x="0" y="0"/>
                </a:moveTo>
                <a:lnTo>
                  <a:pt x="819614" y="1672683"/>
                </a:lnTo>
                <a:lnTo>
                  <a:pt x="0" y="1672683"/>
                </a:lnTo>
                <a:close/>
              </a:path>
            </a:pathLst>
          </a:custGeom>
          <a:solidFill>
            <a:srgbClr val="0BBDC7">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15" name="Freeform: Shape 14">
            <a:extLst>
              <a:ext uri="{FF2B5EF4-FFF2-40B4-BE49-F238E27FC236}">
                <a16:creationId xmlns:a16="http://schemas.microsoft.com/office/drawing/2014/main" id="{97B17915-6E1F-46EB-9484-83CFD768A511}"/>
              </a:ext>
            </a:extLst>
          </p:cNvPr>
          <p:cNvSpPr/>
          <p:nvPr userDrawn="1"/>
        </p:nvSpPr>
        <p:spPr>
          <a:xfrm>
            <a:off x="11372385" y="2139641"/>
            <a:ext cx="819615" cy="1672683"/>
          </a:xfrm>
          <a:custGeom>
            <a:avLst/>
            <a:gdLst>
              <a:gd name="connsiteX0" fmla="*/ 819615 w 819615"/>
              <a:gd name="connsiteY0" fmla="*/ 0 h 1672683"/>
              <a:gd name="connsiteX1" fmla="*/ 819615 w 819615"/>
              <a:gd name="connsiteY1" fmla="*/ 1672683 h 1672683"/>
              <a:gd name="connsiteX2" fmla="*/ 0 w 819615"/>
              <a:gd name="connsiteY2" fmla="*/ 1672683 h 1672683"/>
            </a:gdLst>
            <a:ahLst/>
            <a:cxnLst>
              <a:cxn ang="0">
                <a:pos x="connsiteX0" y="connsiteY0"/>
              </a:cxn>
              <a:cxn ang="0">
                <a:pos x="connsiteX1" y="connsiteY1"/>
              </a:cxn>
              <a:cxn ang="0">
                <a:pos x="connsiteX2" y="connsiteY2"/>
              </a:cxn>
            </a:cxnLst>
            <a:rect l="l" t="t" r="r" b="b"/>
            <a:pathLst>
              <a:path w="819615" h="1672683">
                <a:moveTo>
                  <a:pt x="819615" y="0"/>
                </a:moveTo>
                <a:lnTo>
                  <a:pt x="819615" y="1672683"/>
                </a:lnTo>
                <a:lnTo>
                  <a:pt x="0" y="1672683"/>
                </a:lnTo>
                <a:close/>
              </a:path>
            </a:pathLst>
          </a:custGeom>
          <a:solidFill>
            <a:srgbClr val="0BBDC7">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Tree>
    <p:extLst>
      <p:ext uri="{BB962C8B-B14F-4D97-AF65-F5344CB8AC3E}">
        <p14:creationId xmlns:p14="http://schemas.microsoft.com/office/powerpoint/2010/main" val="1920626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YBERPUNK">
    <p:bg>
      <p:bgPr>
        <a:solidFill>
          <a:schemeClr val="accent5"/>
        </a:solidFill>
        <a:effectLst/>
      </p:bgPr>
    </p:bg>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877329B7-342D-48D4-8776-D6C37EB52386}"/>
              </a:ext>
            </a:extLst>
          </p:cNvPr>
          <p:cNvSpPr/>
          <p:nvPr userDrawn="1"/>
        </p:nvSpPr>
        <p:spPr>
          <a:xfrm>
            <a:off x="0" y="0"/>
            <a:ext cx="5100332" cy="5533300"/>
          </a:xfrm>
          <a:custGeom>
            <a:avLst/>
            <a:gdLst>
              <a:gd name="connsiteX0" fmla="*/ 221425 w 5100332"/>
              <a:gd name="connsiteY0" fmla="*/ 5470726 h 5533300"/>
              <a:gd name="connsiteX1" fmla="*/ 267731 w 5100332"/>
              <a:gd name="connsiteY1" fmla="*/ 5486994 h 5533300"/>
              <a:gd name="connsiteX2" fmla="*/ 263351 w 5100332"/>
              <a:gd name="connsiteY2" fmla="*/ 5533300 h 5533300"/>
              <a:gd name="connsiteX3" fmla="*/ 243327 w 5100332"/>
              <a:gd name="connsiteY3" fmla="*/ 5525165 h 5533300"/>
              <a:gd name="connsiteX4" fmla="*/ 212665 w 5100332"/>
              <a:gd name="connsiteY4" fmla="*/ 5480739 h 5533300"/>
              <a:gd name="connsiteX5" fmla="*/ 221425 w 5100332"/>
              <a:gd name="connsiteY5" fmla="*/ 5470726 h 5533300"/>
              <a:gd name="connsiteX6" fmla="*/ 1820195 w 5100332"/>
              <a:gd name="connsiteY6" fmla="*/ 5405414 h 5533300"/>
              <a:gd name="connsiteX7" fmla="*/ 1832710 w 5100332"/>
              <a:gd name="connsiteY7" fmla="*/ 5406900 h 5533300"/>
              <a:gd name="connsiteX8" fmla="*/ 1842722 w 5100332"/>
              <a:gd name="connsiteY8" fmla="*/ 5450701 h 5533300"/>
              <a:gd name="connsiteX9" fmla="*/ 1798294 w 5100332"/>
              <a:gd name="connsiteY9" fmla="*/ 5449450 h 5533300"/>
              <a:gd name="connsiteX10" fmla="*/ 1807681 w 5100332"/>
              <a:gd name="connsiteY10" fmla="*/ 5408152 h 5533300"/>
              <a:gd name="connsiteX11" fmla="*/ 1820195 w 5100332"/>
              <a:gd name="connsiteY11" fmla="*/ 5405414 h 5533300"/>
              <a:gd name="connsiteX12" fmla="*/ 2051093 w 5100332"/>
              <a:gd name="connsiteY12" fmla="*/ 5402520 h 5533300"/>
              <a:gd name="connsiteX13" fmla="*/ 2044836 w 5100332"/>
              <a:gd name="connsiteY13" fmla="*/ 5470726 h 5533300"/>
              <a:gd name="connsiteX14" fmla="*/ 1984765 w 5100332"/>
              <a:gd name="connsiteY14" fmla="*/ 5475105 h 5533300"/>
              <a:gd name="connsiteX15" fmla="*/ 1980385 w 5100332"/>
              <a:gd name="connsiteY15" fmla="*/ 5422544 h 5533300"/>
              <a:gd name="connsiteX16" fmla="*/ 2051093 w 5100332"/>
              <a:gd name="connsiteY16" fmla="*/ 5402520 h 5533300"/>
              <a:gd name="connsiteX17" fmla="*/ 695660 w 5100332"/>
              <a:gd name="connsiteY17" fmla="*/ 5287540 h 5533300"/>
              <a:gd name="connsiteX18" fmla="*/ 723896 w 5100332"/>
              <a:gd name="connsiteY18" fmla="*/ 5296770 h 5533300"/>
              <a:gd name="connsiteX19" fmla="*/ 721393 w 5100332"/>
              <a:gd name="connsiteY19" fmla="*/ 5355590 h 5533300"/>
              <a:gd name="connsiteX20" fmla="*/ 647556 w 5100332"/>
              <a:gd name="connsiteY20" fmla="*/ 5366853 h 5533300"/>
              <a:gd name="connsiteX21" fmla="*/ 665076 w 5100332"/>
              <a:gd name="connsiteY21" fmla="*/ 5294266 h 5533300"/>
              <a:gd name="connsiteX22" fmla="*/ 695660 w 5100332"/>
              <a:gd name="connsiteY22" fmla="*/ 5287540 h 5533300"/>
              <a:gd name="connsiteX23" fmla="*/ 479857 w 5100332"/>
              <a:gd name="connsiteY23" fmla="*/ 5274869 h 5533300"/>
              <a:gd name="connsiteX24" fmla="*/ 513648 w 5100332"/>
              <a:gd name="connsiteY24" fmla="*/ 5283629 h 5533300"/>
              <a:gd name="connsiteX25" fmla="*/ 526162 w 5100332"/>
              <a:gd name="connsiteY25" fmla="*/ 5334939 h 5533300"/>
              <a:gd name="connsiteX26" fmla="*/ 486114 w 5100332"/>
              <a:gd name="connsiteY26" fmla="*/ 5316167 h 5533300"/>
              <a:gd name="connsiteX27" fmla="*/ 479857 w 5100332"/>
              <a:gd name="connsiteY27" fmla="*/ 5274869 h 5533300"/>
              <a:gd name="connsiteX28" fmla="*/ 259831 w 5100332"/>
              <a:gd name="connsiteY28" fmla="*/ 5254611 h 5533300"/>
              <a:gd name="connsiteX29" fmla="*/ 289006 w 5100332"/>
              <a:gd name="connsiteY29" fmla="*/ 5261102 h 5533300"/>
              <a:gd name="connsiteX30" fmla="*/ 291508 w 5100332"/>
              <a:gd name="connsiteY30" fmla="*/ 5319922 h 5533300"/>
              <a:gd name="connsiteX31" fmla="*/ 218923 w 5100332"/>
              <a:gd name="connsiteY31" fmla="*/ 5337442 h 5533300"/>
              <a:gd name="connsiteX32" fmla="*/ 230185 w 5100332"/>
              <a:gd name="connsiteY32" fmla="*/ 5263606 h 5533300"/>
              <a:gd name="connsiteX33" fmla="*/ 259831 w 5100332"/>
              <a:gd name="connsiteY33" fmla="*/ 5254611 h 5533300"/>
              <a:gd name="connsiteX34" fmla="*/ 2252348 w 5100332"/>
              <a:gd name="connsiteY34" fmla="*/ 5212217 h 5533300"/>
              <a:gd name="connsiteX35" fmla="*/ 2280742 w 5100332"/>
              <a:gd name="connsiteY35" fmla="*/ 5214798 h 5533300"/>
              <a:gd name="connsiteX36" fmla="*/ 2302017 w 5100332"/>
              <a:gd name="connsiteY36" fmla="*/ 5286133 h 5533300"/>
              <a:gd name="connsiteX37" fmla="*/ 2228179 w 5100332"/>
              <a:gd name="connsiteY37" fmla="*/ 5276121 h 5533300"/>
              <a:gd name="connsiteX38" fmla="*/ 2222547 w 5100332"/>
              <a:gd name="connsiteY38" fmla="*/ 5224183 h 5533300"/>
              <a:gd name="connsiteX39" fmla="*/ 2252348 w 5100332"/>
              <a:gd name="connsiteY39" fmla="*/ 5212217 h 5533300"/>
              <a:gd name="connsiteX40" fmla="*/ 2080504 w 5100332"/>
              <a:gd name="connsiteY40" fmla="*/ 5182884 h 5533300"/>
              <a:gd name="connsiteX41" fmla="*/ 2062983 w 5100332"/>
              <a:gd name="connsiteY41" fmla="*/ 5255471 h 5533300"/>
              <a:gd name="connsiteX42" fmla="*/ 2004164 w 5100332"/>
              <a:gd name="connsiteY42" fmla="*/ 5252969 h 5533300"/>
              <a:gd name="connsiteX43" fmla="*/ 2006666 w 5100332"/>
              <a:gd name="connsiteY43" fmla="*/ 5194148 h 5533300"/>
              <a:gd name="connsiteX44" fmla="*/ 2080504 w 5100332"/>
              <a:gd name="connsiteY44" fmla="*/ 5182884 h 5533300"/>
              <a:gd name="connsiteX45" fmla="*/ 1810574 w 5100332"/>
              <a:gd name="connsiteY45" fmla="*/ 5164896 h 5533300"/>
              <a:gd name="connsiteX46" fmla="*/ 1841470 w 5100332"/>
              <a:gd name="connsiteY46" fmla="*/ 5171622 h 5533300"/>
              <a:gd name="connsiteX47" fmla="*/ 1859617 w 5100332"/>
              <a:gd name="connsiteY47" fmla="*/ 5245459 h 5533300"/>
              <a:gd name="connsiteX48" fmla="*/ 1784529 w 5100332"/>
              <a:gd name="connsiteY48" fmla="*/ 5233570 h 5533300"/>
              <a:gd name="connsiteX49" fmla="*/ 1782026 w 5100332"/>
              <a:gd name="connsiteY49" fmla="*/ 5174124 h 5533300"/>
              <a:gd name="connsiteX50" fmla="*/ 1810574 w 5100332"/>
              <a:gd name="connsiteY50" fmla="*/ 5164896 h 5533300"/>
              <a:gd name="connsiteX51" fmla="*/ 1171223 w 5100332"/>
              <a:gd name="connsiteY51" fmla="*/ 5107874 h 5533300"/>
              <a:gd name="connsiteX52" fmla="*/ 1184441 w 5100332"/>
              <a:gd name="connsiteY52" fmla="*/ 5112176 h 5533300"/>
              <a:gd name="connsiteX53" fmla="*/ 1208845 w 5100332"/>
              <a:gd name="connsiteY53" fmla="*/ 5189142 h 5533300"/>
              <a:gd name="connsiteX54" fmla="*/ 1133757 w 5100332"/>
              <a:gd name="connsiteY54" fmla="*/ 5183511 h 5533300"/>
              <a:gd name="connsiteX55" fmla="*/ 1126873 w 5100332"/>
              <a:gd name="connsiteY55" fmla="*/ 5118433 h 5533300"/>
              <a:gd name="connsiteX56" fmla="*/ 1171223 w 5100332"/>
              <a:gd name="connsiteY56" fmla="*/ 5107874 h 5533300"/>
              <a:gd name="connsiteX57" fmla="*/ 941889 w 5100332"/>
              <a:gd name="connsiteY57" fmla="*/ 5088633 h 5533300"/>
              <a:gd name="connsiteX58" fmla="*/ 973568 w 5100332"/>
              <a:gd name="connsiteY58" fmla="*/ 5099660 h 5533300"/>
              <a:gd name="connsiteX59" fmla="*/ 979198 w 5100332"/>
              <a:gd name="connsiteY59" fmla="*/ 5176002 h 5533300"/>
              <a:gd name="connsiteX60" fmla="*/ 901607 w 5100332"/>
              <a:gd name="connsiteY60" fmla="*/ 5150347 h 5533300"/>
              <a:gd name="connsiteX61" fmla="*/ 907865 w 5100332"/>
              <a:gd name="connsiteY61" fmla="*/ 5092152 h 5533300"/>
              <a:gd name="connsiteX62" fmla="*/ 941889 w 5100332"/>
              <a:gd name="connsiteY62" fmla="*/ 5088633 h 5533300"/>
              <a:gd name="connsiteX63" fmla="*/ 295890 w 5100332"/>
              <a:gd name="connsiteY63" fmla="*/ 5084644 h 5533300"/>
              <a:gd name="connsiteX64" fmla="*/ 312784 w 5100332"/>
              <a:gd name="connsiteY64" fmla="*/ 5122187 h 5533300"/>
              <a:gd name="connsiteX65" fmla="*/ 252712 w 5100332"/>
              <a:gd name="connsiteY65" fmla="*/ 5119684 h 5533300"/>
              <a:gd name="connsiteX66" fmla="*/ 258344 w 5100332"/>
              <a:gd name="connsiteY66" fmla="*/ 5095282 h 5533300"/>
              <a:gd name="connsiteX67" fmla="*/ 295890 w 5100332"/>
              <a:gd name="connsiteY67" fmla="*/ 5084644 h 5533300"/>
              <a:gd name="connsiteX68" fmla="*/ 2526657 w 5100332"/>
              <a:gd name="connsiteY68" fmla="*/ 5052731 h 5533300"/>
              <a:gd name="connsiteX69" fmla="*/ 2529787 w 5100332"/>
              <a:gd name="connsiteY69" fmla="*/ 5077135 h 5533300"/>
              <a:gd name="connsiteX70" fmla="*/ 2466586 w 5100332"/>
              <a:gd name="connsiteY70" fmla="*/ 5092779 h 5533300"/>
              <a:gd name="connsiteX71" fmla="*/ 2472218 w 5100332"/>
              <a:gd name="connsiteY71" fmla="*/ 5057111 h 5533300"/>
              <a:gd name="connsiteX72" fmla="*/ 2526657 w 5100332"/>
              <a:gd name="connsiteY72" fmla="*/ 5052731 h 5533300"/>
              <a:gd name="connsiteX73" fmla="*/ 758938 w 5100332"/>
              <a:gd name="connsiteY73" fmla="*/ 5052731 h 5533300"/>
              <a:gd name="connsiteX74" fmla="*/ 750803 w 5100332"/>
              <a:gd name="connsiteY74" fmla="*/ 5129071 h 5533300"/>
              <a:gd name="connsiteX75" fmla="*/ 685100 w 5100332"/>
              <a:gd name="connsiteY75" fmla="*/ 5134076 h 5533300"/>
              <a:gd name="connsiteX76" fmla="*/ 680720 w 5100332"/>
              <a:gd name="connsiteY76" fmla="*/ 5075883 h 5533300"/>
              <a:gd name="connsiteX77" fmla="*/ 758938 w 5100332"/>
              <a:gd name="connsiteY77" fmla="*/ 5052731 h 5533300"/>
              <a:gd name="connsiteX78" fmla="*/ 2059619 w 5100332"/>
              <a:gd name="connsiteY78" fmla="*/ 4967004 h 5533300"/>
              <a:gd name="connsiteX79" fmla="*/ 2091767 w 5100332"/>
              <a:gd name="connsiteY79" fmla="*/ 4976391 h 5533300"/>
              <a:gd name="connsiteX80" fmla="*/ 2100528 w 5100332"/>
              <a:gd name="connsiteY80" fmla="*/ 5051479 h 5533300"/>
              <a:gd name="connsiteX81" fmla="*/ 2022936 w 5100332"/>
              <a:gd name="connsiteY81" fmla="*/ 5030829 h 5533300"/>
              <a:gd name="connsiteX82" fmla="*/ 2026065 w 5100332"/>
              <a:gd name="connsiteY82" fmla="*/ 4972636 h 5533300"/>
              <a:gd name="connsiteX83" fmla="*/ 2059619 w 5100332"/>
              <a:gd name="connsiteY83" fmla="*/ 4967004 h 5533300"/>
              <a:gd name="connsiteX84" fmla="*/ 1875886 w 5100332"/>
              <a:gd name="connsiteY84" fmla="*/ 4960747 h 5533300"/>
              <a:gd name="connsiteX85" fmla="*/ 1865249 w 5100332"/>
              <a:gd name="connsiteY85" fmla="*/ 5013935 h 5533300"/>
              <a:gd name="connsiteX86" fmla="*/ 1811435 w 5100332"/>
              <a:gd name="connsiteY86" fmla="*/ 5018940 h 5533300"/>
              <a:gd name="connsiteX87" fmla="*/ 1830207 w 5100332"/>
              <a:gd name="connsiteY87" fmla="*/ 4996413 h 5533300"/>
              <a:gd name="connsiteX88" fmla="*/ 1875886 w 5100332"/>
              <a:gd name="connsiteY88" fmla="*/ 4960747 h 5533300"/>
              <a:gd name="connsiteX89" fmla="*/ 1179749 w 5100332"/>
              <a:gd name="connsiteY89" fmla="*/ 4883780 h 5533300"/>
              <a:gd name="connsiteX90" fmla="*/ 1210723 w 5100332"/>
              <a:gd name="connsiteY90" fmla="*/ 4891916 h 5533300"/>
              <a:gd name="connsiteX91" fmla="*/ 1230747 w 5100332"/>
              <a:gd name="connsiteY91" fmla="*/ 4974512 h 5533300"/>
              <a:gd name="connsiteX92" fmla="*/ 1148775 w 5100332"/>
              <a:gd name="connsiteY92" fmla="*/ 4956367 h 5533300"/>
              <a:gd name="connsiteX93" fmla="*/ 1152529 w 5100332"/>
              <a:gd name="connsiteY93" fmla="*/ 4890664 h 5533300"/>
              <a:gd name="connsiteX94" fmla="*/ 1179749 w 5100332"/>
              <a:gd name="connsiteY94" fmla="*/ 4883780 h 5533300"/>
              <a:gd name="connsiteX95" fmla="*/ 1000474 w 5100332"/>
              <a:gd name="connsiteY95" fmla="*/ 4868762 h 5533300"/>
              <a:gd name="connsiteX96" fmla="*/ 976070 w 5100332"/>
              <a:gd name="connsiteY96" fmla="*/ 4949484 h 5533300"/>
              <a:gd name="connsiteX97" fmla="*/ 910993 w 5100332"/>
              <a:gd name="connsiteY97" fmla="*/ 4940097 h 5533300"/>
              <a:gd name="connsiteX98" fmla="*/ 916625 w 5100332"/>
              <a:gd name="connsiteY98" fmla="*/ 4881904 h 5533300"/>
              <a:gd name="connsiteX99" fmla="*/ 1000474 w 5100332"/>
              <a:gd name="connsiteY99" fmla="*/ 4868762 h 5533300"/>
              <a:gd name="connsiteX100" fmla="*/ 4106655 w 5100332"/>
              <a:gd name="connsiteY100" fmla="*/ 4722965 h 5533300"/>
              <a:gd name="connsiteX101" fmla="*/ 4115415 w 5100332"/>
              <a:gd name="connsiteY101" fmla="*/ 4746743 h 5533300"/>
              <a:gd name="connsiteX102" fmla="*/ 4051589 w 5100332"/>
              <a:gd name="connsiteY102" fmla="*/ 4773650 h 5533300"/>
              <a:gd name="connsiteX103" fmla="*/ 4059724 w 5100332"/>
              <a:gd name="connsiteY103" fmla="*/ 4728597 h 5533300"/>
              <a:gd name="connsiteX104" fmla="*/ 4106655 w 5100332"/>
              <a:gd name="connsiteY104" fmla="*/ 4722965 h 5533300"/>
              <a:gd name="connsiteX105" fmla="*/ 1461019 w 5100332"/>
              <a:gd name="connsiteY105" fmla="*/ 4686046 h 5533300"/>
              <a:gd name="connsiteX106" fmla="*/ 1449757 w 5100332"/>
              <a:gd name="connsiteY106" fmla="*/ 4768018 h 5533300"/>
              <a:gd name="connsiteX107" fmla="*/ 1379674 w 5100332"/>
              <a:gd name="connsiteY107" fmla="*/ 4769270 h 5533300"/>
              <a:gd name="connsiteX108" fmla="*/ 1381550 w 5100332"/>
              <a:gd name="connsiteY108" fmla="*/ 4704193 h 5533300"/>
              <a:gd name="connsiteX109" fmla="*/ 1461019 w 5100332"/>
              <a:gd name="connsiteY109" fmla="*/ 4686046 h 5533300"/>
              <a:gd name="connsiteX110" fmla="*/ 1195627 w 5100332"/>
              <a:gd name="connsiteY110" fmla="*/ 4673140 h 5533300"/>
              <a:gd name="connsiteX111" fmla="*/ 1226992 w 5100332"/>
              <a:gd name="connsiteY111" fmla="*/ 4683543 h 5533300"/>
              <a:gd name="connsiteX112" fmla="*/ 1241384 w 5100332"/>
              <a:gd name="connsiteY112" fmla="*/ 4764890 h 5533300"/>
              <a:gd name="connsiteX113" fmla="*/ 1159412 w 5100332"/>
              <a:gd name="connsiteY113" fmla="*/ 4749871 h 5533300"/>
              <a:gd name="connsiteX114" fmla="*/ 1161915 w 5100332"/>
              <a:gd name="connsiteY114" fmla="*/ 4679163 h 5533300"/>
              <a:gd name="connsiteX115" fmla="*/ 1195627 w 5100332"/>
              <a:gd name="connsiteY115" fmla="*/ 4673140 h 5533300"/>
              <a:gd name="connsiteX116" fmla="*/ 3464018 w 5100332"/>
              <a:gd name="connsiteY116" fmla="*/ 4642244 h 5533300"/>
              <a:gd name="connsiteX117" fmla="*/ 3444621 w 5100332"/>
              <a:gd name="connsiteY117" fmla="*/ 4712953 h 5533300"/>
              <a:gd name="connsiteX118" fmla="*/ 3392058 w 5100332"/>
              <a:gd name="connsiteY118" fmla="*/ 4709825 h 5533300"/>
              <a:gd name="connsiteX119" fmla="*/ 3395813 w 5100332"/>
              <a:gd name="connsiteY119" fmla="*/ 4649752 h 5533300"/>
              <a:gd name="connsiteX120" fmla="*/ 3464018 w 5100332"/>
              <a:gd name="connsiteY120" fmla="*/ 4642244 h 5533300"/>
              <a:gd name="connsiteX121" fmla="*/ 3228114 w 5100332"/>
              <a:gd name="connsiteY121" fmla="*/ 4625975 h 5533300"/>
              <a:gd name="connsiteX122" fmla="*/ 3228739 w 5100332"/>
              <a:gd name="connsiteY122" fmla="*/ 4688548 h 5533300"/>
              <a:gd name="connsiteX123" fmla="*/ 3168043 w 5100332"/>
              <a:gd name="connsiteY123" fmla="*/ 4696683 h 5533300"/>
              <a:gd name="connsiteX124" fmla="*/ 3165540 w 5100332"/>
              <a:gd name="connsiteY124" fmla="*/ 4632858 h 5533300"/>
              <a:gd name="connsiteX125" fmla="*/ 3228114 w 5100332"/>
              <a:gd name="connsiteY125" fmla="*/ 4625975 h 5533300"/>
              <a:gd name="connsiteX126" fmla="*/ 767698 w 5100332"/>
              <a:gd name="connsiteY126" fmla="*/ 4625350 h 5533300"/>
              <a:gd name="connsiteX127" fmla="*/ 758938 w 5100332"/>
              <a:gd name="connsiteY127" fmla="*/ 4677911 h 5533300"/>
              <a:gd name="connsiteX128" fmla="*/ 708879 w 5100332"/>
              <a:gd name="connsiteY128" fmla="*/ 4674783 h 5533300"/>
              <a:gd name="connsiteX129" fmla="*/ 713884 w 5100332"/>
              <a:gd name="connsiteY129" fmla="*/ 4637239 h 5533300"/>
              <a:gd name="connsiteX130" fmla="*/ 767698 w 5100332"/>
              <a:gd name="connsiteY130" fmla="*/ 4625350 h 5533300"/>
              <a:gd name="connsiteX131" fmla="*/ 550566 w 5100332"/>
              <a:gd name="connsiteY131" fmla="*/ 4606578 h 5533300"/>
              <a:gd name="connsiteX132" fmla="*/ 546186 w 5100332"/>
              <a:gd name="connsiteY132" fmla="*/ 4662894 h 5533300"/>
              <a:gd name="connsiteX133" fmla="*/ 487991 w 5100332"/>
              <a:gd name="connsiteY133" fmla="*/ 4638490 h 5533300"/>
              <a:gd name="connsiteX134" fmla="*/ 495501 w 5100332"/>
              <a:gd name="connsiteY134" fmla="*/ 4611583 h 5533300"/>
              <a:gd name="connsiteX135" fmla="*/ 550566 w 5100332"/>
              <a:gd name="connsiteY135" fmla="*/ 4606578 h 5533300"/>
              <a:gd name="connsiteX136" fmla="*/ 1389059 w 5100332"/>
              <a:gd name="connsiteY136" fmla="*/ 4497072 h 5533300"/>
              <a:gd name="connsiteX137" fmla="*/ 1444750 w 5100332"/>
              <a:gd name="connsiteY137" fmla="*/ 4509587 h 5533300"/>
              <a:gd name="connsiteX138" fmla="*/ 1455387 w 5100332"/>
              <a:gd name="connsiteY138" fmla="*/ 4560272 h 5533300"/>
              <a:gd name="connsiteX139" fmla="*/ 1401574 w 5100332"/>
              <a:gd name="connsiteY139" fmla="*/ 4550887 h 5533300"/>
              <a:gd name="connsiteX140" fmla="*/ 1389059 w 5100332"/>
              <a:gd name="connsiteY140" fmla="*/ 4497072 h 5533300"/>
              <a:gd name="connsiteX141" fmla="*/ 4075368 w 5100332"/>
              <a:gd name="connsiteY141" fmla="*/ 4487687 h 5533300"/>
              <a:gd name="connsiteX142" fmla="*/ 4121672 w 5100332"/>
              <a:gd name="connsiteY142" fmla="*/ 4495195 h 5533300"/>
              <a:gd name="connsiteX143" fmla="*/ 4130434 w 5100332"/>
              <a:gd name="connsiteY143" fmla="*/ 4551512 h 5533300"/>
              <a:gd name="connsiteX144" fmla="*/ 4074741 w 5100332"/>
              <a:gd name="connsiteY144" fmla="*/ 4540248 h 5533300"/>
              <a:gd name="connsiteX145" fmla="*/ 4075368 w 5100332"/>
              <a:gd name="connsiteY145" fmla="*/ 4487687 h 5533300"/>
              <a:gd name="connsiteX146" fmla="*/ 1213148 w 5100332"/>
              <a:gd name="connsiteY146" fmla="*/ 4448499 h 5533300"/>
              <a:gd name="connsiteX147" fmla="*/ 1245139 w 5100332"/>
              <a:gd name="connsiteY147" fmla="*/ 4455148 h 5533300"/>
              <a:gd name="connsiteX148" fmla="*/ 1267666 w 5100332"/>
              <a:gd name="connsiteY148" fmla="*/ 4523353 h 5533300"/>
              <a:gd name="connsiteX149" fmla="*/ 1251396 w 5100332"/>
              <a:gd name="connsiteY149" fmla="*/ 4542125 h 5533300"/>
              <a:gd name="connsiteX150" fmla="*/ 1179436 w 5100332"/>
              <a:gd name="connsiteY150" fmla="*/ 4529611 h 5533300"/>
              <a:gd name="connsiteX151" fmla="*/ 1178811 w 5100332"/>
              <a:gd name="connsiteY151" fmla="*/ 4458276 h 5533300"/>
              <a:gd name="connsiteX152" fmla="*/ 1213148 w 5100332"/>
              <a:gd name="connsiteY152" fmla="*/ 4448499 h 5533300"/>
              <a:gd name="connsiteX153" fmla="*/ 3681151 w 5100332"/>
              <a:gd name="connsiteY153" fmla="*/ 4447638 h 5533300"/>
              <a:gd name="connsiteX154" fmla="*/ 3665507 w 5100332"/>
              <a:gd name="connsiteY154" fmla="*/ 4489564 h 5533300"/>
              <a:gd name="connsiteX155" fmla="*/ 3626711 w 5100332"/>
              <a:gd name="connsiteY155" fmla="*/ 4495821 h 5533300"/>
              <a:gd name="connsiteX156" fmla="*/ 3634220 w 5100332"/>
              <a:gd name="connsiteY156" fmla="*/ 4454523 h 5533300"/>
              <a:gd name="connsiteX157" fmla="*/ 3681151 w 5100332"/>
              <a:gd name="connsiteY157" fmla="*/ 4447638 h 5533300"/>
              <a:gd name="connsiteX158" fmla="*/ 3443760 w 5100332"/>
              <a:gd name="connsiteY158" fmla="*/ 4423000 h 5533300"/>
              <a:gd name="connsiteX159" fmla="*/ 3473405 w 5100332"/>
              <a:gd name="connsiteY159" fmla="*/ 4431996 h 5533300"/>
              <a:gd name="connsiteX160" fmla="*/ 3484668 w 5100332"/>
              <a:gd name="connsiteY160" fmla="*/ 4505833 h 5533300"/>
              <a:gd name="connsiteX161" fmla="*/ 3412082 w 5100332"/>
              <a:gd name="connsiteY161" fmla="*/ 4488312 h 5533300"/>
              <a:gd name="connsiteX162" fmla="*/ 3414585 w 5100332"/>
              <a:gd name="connsiteY162" fmla="*/ 4429492 h 5533300"/>
              <a:gd name="connsiteX163" fmla="*/ 3443760 w 5100332"/>
              <a:gd name="connsiteY163" fmla="*/ 4423000 h 5533300"/>
              <a:gd name="connsiteX164" fmla="*/ 774190 w 5100332"/>
              <a:gd name="connsiteY164" fmla="*/ 4403759 h 5533300"/>
              <a:gd name="connsiteX165" fmla="*/ 805243 w 5100332"/>
              <a:gd name="connsiteY165" fmla="*/ 4414474 h 5533300"/>
              <a:gd name="connsiteX166" fmla="*/ 820260 w 5100332"/>
              <a:gd name="connsiteY166" fmla="*/ 4484557 h 5533300"/>
              <a:gd name="connsiteX167" fmla="*/ 802114 w 5100332"/>
              <a:gd name="connsiteY167" fmla="*/ 4501452 h 5533300"/>
              <a:gd name="connsiteX168" fmla="*/ 732031 w 5100332"/>
              <a:gd name="connsiteY168" fmla="*/ 4480803 h 5533300"/>
              <a:gd name="connsiteX169" fmla="*/ 738913 w 5100332"/>
              <a:gd name="connsiteY169" fmla="*/ 4409469 h 5533300"/>
              <a:gd name="connsiteX170" fmla="*/ 774190 w 5100332"/>
              <a:gd name="connsiteY170" fmla="*/ 4403759 h 5533300"/>
              <a:gd name="connsiteX171" fmla="*/ 3191820 w 5100332"/>
              <a:gd name="connsiteY171" fmla="*/ 4401333 h 5533300"/>
              <a:gd name="connsiteX172" fmla="*/ 3253143 w 5100332"/>
              <a:gd name="connsiteY172" fmla="*/ 4408842 h 5533300"/>
              <a:gd name="connsiteX173" fmla="*/ 3263780 w 5100332"/>
              <a:gd name="connsiteY173" fmla="*/ 4483307 h 5533300"/>
              <a:gd name="connsiteX174" fmla="*/ 3191195 w 5100332"/>
              <a:gd name="connsiteY174" fmla="*/ 4468913 h 5533300"/>
              <a:gd name="connsiteX175" fmla="*/ 3191820 w 5100332"/>
              <a:gd name="connsiteY175" fmla="*/ 4401333 h 5533300"/>
              <a:gd name="connsiteX176" fmla="*/ 2731275 w 5100332"/>
              <a:gd name="connsiteY176" fmla="*/ 4388818 h 5533300"/>
              <a:gd name="connsiteX177" fmla="*/ 2754427 w 5100332"/>
              <a:gd name="connsiteY177" fmla="*/ 4392573 h 5533300"/>
              <a:gd name="connsiteX178" fmla="*/ 2791346 w 5100332"/>
              <a:gd name="connsiteY178" fmla="*/ 4442006 h 5533300"/>
              <a:gd name="connsiteX179" fmla="*/ 2750672 w 5100332"/>
              <a:gd name="connsiteY179" fmla="*/ 4433246 h 5533300"/>
              <a:gd name="connsiteX180" fmla="*/ 2731275 w 5100332"/>
              <a:gd name="connsiteY180" fmla="*/ 4388818 h 5533300"/>
              <a:gd name="connsiteX181" fmla="*/ 585608 w 5100332"/>
              <a:gd name="connsiteY181" fmla="*/ 4377556 h 5533300"/>
              <a:gd name="connsiteX182" fmla="*/ 602502 w 5100332"/>
              <a:gd name="connsiteY182" fmla="*/ 4396328 h 5533300"/>
              <a:gd name="connsiteX183" fmla="*/ 581228 w 5100332"/>
              <a:gd name="connsiteY183" fmla="*/ 4465785 h 5533300"/>
              <a:gd name="connsiteX184" fmla="*/ 509893 w 5100332"/>
              <a:gd name="connsiteY184" fmla="*/ 4457651 h 5533300"/>
              <a:gd name="connsiteX185" fmla="*/ 515525 w 5100332"/>
              <a:gd name="connsiteY185" fmla="*/ 4391948 h 5533300"/>
              <a:gd name="connsiteX186" fmla="*/ 585608 w 5100332"/>
              <a:gd name="connsiteY186" fmla="*/ 4377556 h 5533300"/>
              <a:gd name="connsiteX187" fmla="*/ 315912 w 5100332"/>
              <a:gd name="connsiteY187" fmla="*/ 4355654 h 5533300"/>
              <a:gd name="connsiteX188" fmla="*/ 380365 w 5100332"/>
              <a:gd name="connsiteY188" fmla="*/ 4362538 h 5533300"/>
              <a:gd name="connsiteX189" fmla="*/ 360966 w 5100332"/>
              <a:gd name="connsiteY189" fmla="*/ 4440756 h 5533300"/>
              <a:gd name="connsiteX190" fmla="*/ 307778 w 5100332"/>
              <a:gd name="connsiteY190" fmla="*/ 4450141 h 5533300"/>
              <a:gd name="connsiteX191" fmla="*/ 315912 w 5100332"/>
              <a:gd name="connsiteY191" fmla="*/ 4355654 h 5533300"/>
              <a:gd name="connsiteX192" fmla="*/ 2562012 w 5100332"/>
              <a:gd name="connsiteY192" fmla="*/ 4343140 h 5533300"/>
              <a:gd name="connsiteX193" fmla="*/ 2598617 w 5100332"/>
              <a:gd name="connsiteY193" fmla="*/ 4348146 h 5533300"/>
              <a:gd name="connsiteX194" fmla="*/ 2603624 w 5100332"/>
              <a:gd name="connsiteY194" fmla="*/ 4412597 h 5533300"/>
              <a:gd name="connsiteX195" fmla="*/ 2532914 w 5100332"/>
              <a:gd name="connsiteY195" fmla="*/ 4417602 h 5533300"/>
              <a:gd name="connsiteX196" fmla="*/ 2532914 w 5100332"/>
              <a:gd name="connsiteY196" fmla="*/ 4351274 h 5533300"/>
              <a:gd name="connsiteX197" fmla="*/ 2562012 w 5100332"/>
              <a:gd name="connsiteY197" fmla="*/ 4343140 h 5533300"/>
              <a:gd name="connsiteX198" fmla="*/ 2334946 w 5100332"/>
              <a:gd name="connsiteY198" fmla="*/ 4328983 h 5533300"/>
              <a:gd name="connsiteX199" fmla="*/ 2367719 w 5100332"/>
              <a:gd name="connsiteY199" fmla="*/ 4338134 h 5533300"/>
              <a:gd name="connsiteX200" fmla="*/ 2385866 w 5100332"/>
              <a:gd name="connsiteY200" fmla="*/ 4418854 h 5533300"/>
              <a:gd name="connsiteX201" fmla="*/ 2302017 w 5100332"/>
              <a:gd name="connsiteY201" fmla="*/ 4407592 h 5533300"/>
              <a:gd name="connsiteX202" fmla="*/ 2300765 w 5100332"/>
              <a:gd name="connsiteY202" fmla="*/ 4336257 h 5533300"/>
              <a:gd name="connsiteX203" fmla="*/ 2334946 w 5100332"/>
              <a:gd name="connsiteY203" fmla="*/ 4328983 h 5533300"/>
              <a:gd name="connsiteX204" fmla="*/ 2103656 w 5100332"/>
              <a:gd name="connsiteY204" fmla="*/ 4302468 h 5533300"/>
              <a:gd name="connsiteX205" fmla="*/ 2144955 w 5100332"/>
              <a:gd name="connsiteY205" fmla="*/ 4312478 h 5533300"/>
              <a:gd name="connsiteX206" fmla="*/ 2158096 w 5100332"/>
              <a:gd name="connsiteY206" fmla="*/ 4360034 h 5533300"/>
              <a:gd name="connsiteX207" fmla="*/ 2118673 w 5100332"/>
              <a:gd name="connsiteY207" fmla="*/ 4340012 h 5533300"/>
              <a:gd name="connsiteX208" fmla="*/ 2103656 w 5100332"/>
              <a:gd name="connsiteY208" fmla="*/ 4302468 h 5533300"/>
              <a:gd name="connsiteX209" fmla="*/ 1493558 w 5100332"/>
              <a:gd name="connsiteY209" fmla="*/ 4286197 h 5533300"/>
              <a:gd name="connsiteX210" fmla="*/ 1479791 w 5100332"/>
              <a:gd name="connsiteY210" fmla="*/ 4324367 h 5533300"/>
              <a:gd name="connsiteX211" fmla="*/ 1434738 w 5100332"/>
              <a:gd name="connsiteY211" fmla="*/ 4335005 h 5533300"/>
              <a:gd name="connsiteX212" fmla="*/ 1462272 w 5100332"/>
              <a:gd name="connsiteY212" fmla="*/ 4289951 h 5533300"/>
              <a:gd name="connsiteX213" fmla="*/ 1493558 w 5100332"/>
              <a:gd name="connsiteY213" fmla="*/ 4286197 h 5533300"/>
              <a:gd name="connsiteX214" fmla="*/ 1260157 w 5100332"/>
              <a:gd name="connsiteY214" fmla="*/ 4237077 h 5533300"/>
              <a:gd name="connsiteX215" fmla="*/ 1278928 w 5100332"/>
              <a:gd name="connsiteY215" fmla="*/ 4237390 h 5533300"/>
              <a:gd name="connsiteX216" fmla="*/ 1282058 w 5100332"/>
              <a:gd name="connsiteY216" fmla="*/ 4284946 h 5533300"/>
              <a:gd name="connsiteX217" fmla="*/ 1243887 w 5100332"/>
              <a:gd name="connsiteY217" fmla="*/ 4277437 h 5533300"/>
              <a:gd name="connsiteX218" fmla="*/ 1247016 w 5100332"/>
              <a:gd name="connsiteY218" fmla="*/ 4240518 h 5533300"/>
              <a:gd name="connsiteX219" fmla="*/ 1260157 w 5100332"/>
              <a:gd name="connsiteY219" fmla="*/ 4237077 h 5533300"/>
              <a:gd name="connsiteX220" fmla="*/ 3503440 w 5100332"/>
              <a:gd name="connsiteY220" fmla="*/ 4215489 h 5533300"/>
              <a:gd name="connsiteX221" fmla="*/ 3505942 w 5100332"/>
              <a:gd name="connsiteY221" fmla="*/ 4284946 h 5533300"/>
              <a:gd name="connsiteX222" fmla="*/ 3433357 w 5100332"/>
              <a:gd name="connsiteY222" fmla="*/ 4269302 h 5533300"/>
              <a:gd name="connsiteX223" fmla="*/ 3430854 w 5100332"/>
              <a:gd name="connsiteY223" fmla="*/ 4226126 h 5533300"/>
              <a:gd name="connsiteX224" fmla="*/ 3503440 w 5100332"/>
              <a:gd name="connsiteY224" fmla="*/ 4215489 h 5533300"/>
              <a:gd name="connsiteX225" fmla="*/ 849044 w 5100332"/>
              <a:gd name="connsiteY225" fmla="*/ 4171687 h 5533300"/>
              <a:gd name="connsiteX226" fmla="*/ 832150 w 5100332"/>
              <a:gd name="connsiteY226" fmla="*/ 4264297 h 5533300"/>
              <a:gd name="connsiteX227" fmla="*/ 752680 w 5100332"/>
              <a:gd name="connsiteY227" fmla="*/ 4262419 h 5533300"/>
              <a:gd name="connsiteX228" fmla="*/ 757687 w 5100332"/>
              <a:gd name="connsiteY228" fmla="*/ 4188582 h 5533300"/>
              <a:gd name="connsiteX229" fmla="*/ 849044 w 5100332"/>
              <a:gd name="connsiteY229" fmla="*/ 4171687 h 5533300"/>
              <a:gd name="connsiteX230" fmla="*/ 567070 w 5100332"/>
              <a:gd name="connsiteY230" fmla="*/ 4146813 h 5533300"/>
              <a:gd name="connsiteX231" fmla="*/ 609385 w 5100332"/>
              <a:gd name="connsiteY231" fmla="*/ 4166055 h 5533300"/>
              <a:gd name="connsiteX232" fmla="*/ 630661 w 5100332"/>
              <a:gd name="connsiteY232" fmla="*/ 4258039 h 5533300"/>
              <a:gd name="connsiteX233" fmla="*/ 538052 w 5100332"/>
              <a:gd name="connsiteY233" fmla="*/ 4245525 h 5533300"/>
              <a:gd name="connsiteX234" fmla="*/ 529917 w 5100332"/>
              <a:gd name="connsiteY234" fmla="*/ 4171687 h 5533300"/>
              <a:gd name="connsiteX235" fmla="*/ 567070 w 5100332"/>
              <a:gd name="connsiteY235" fmla="*/ 4146813 h 5533300"/>
              <a:gd name="connsiteX236" fmla="*/ 2536044 w 5100332"/>
              <a:gd name="connsiteY236" fmla="*/ 4144154 h 5533300"/>
              <a:gd name="connsiteX237" fmla="*/ 2609881 w 5100332"/>
              <a:gd name="connsiteY237" fmla="*/ 4160423 h 5533300"/>
              <a:gd name="connsiteX238" fmla="*/ 2624899 w 5100332"/>
              <a:gd name="connsiteY238" fmla="*/ 4225501 h 5533300"/>
              <a:gd name="connsiteX239" fmla="*/ 2543552 w 5100332"/>
              <a:gd name="connsiteY239" fmla="*/ 4204226 h 5533300"/>
              <a:gd name="connsiteX240" fmla="*/ 2536044 w 5100332"/>
              <a:gd name="connsiteY240" fmla="*/ 4144154 h 5533300"/>
              <a:gd name="connsiteX241" fmla="*/ 387873 w 5100332"/>
              <a:gd name="connsiteY241" fmla="*/ 4127884 h 5533300"/>
              <a:gd name="connsiteX242" fmla="*/ 384119 w 5100332"/>
              <a:gd name="connsiteY242" fmla="*/ 4168558 h 5533300"/>
              <a:gd name="connsiteX243" fmla="*/ 337188 w 5100332"/>
              <a:gd name="connsiteY243" fmla="*/ 4168558 h 5533300"/>
              <a:gd name="connsiteX244" fmla="*/ 327176 w 5100332"/>
              <a:gd name="connsiteY244" fmla="*/ 4138523 h 5533300"/>
              <a:gd name="connsiteX245" fmla="*/ 387873 w 5100332"/>
              <a:gd name="connsiteY245" fmla="*/ 4127884 h 5533300"/>
              <a:gd name="connsiteX246" fmla="*/ 2385866 w 5100332"/>
              <a:gd name="connsiteY246" fmla="*/ 4097224 h 5533300"/>
              <a:gd name="connsiteX247" fmla="*/ 2405263 w 5100332"/>
              <a:gd name="connsiteY247" fmla="*/ 4114119 h 5533300"/>
              <a:gd name="connsiteX248" fmla="*/ 2388994 w 5100332"/>
              <a:gd name="connsiteY248" fmla="*/ 4184202 h 5533300"/>
              <a:gd name="connsiteX249" fmla="*/ 2323917 w 5100332"/>
              <a:gd name="connsiteY249" fmla="*/ 4185452 h 5533300"/>
              <a:gd name="connsiteX250" fmla="*/ 2317659 w 5100332"/>
              <a:gd name="connsiteY250" fmla="*/ 4121002 h 5533300"/>
              <a:gd name="connsiteX251" fmla="*/ 2385866 w 5100332"/>
              <a:gd name="connsiteY251" fmla="*/ 4097224 h 5533300"/>
              <a:gd name="connsiteX252" fmla="*/ 4397000 w 5100332"/>
              <a:gd name="connsiteY252" fmla="*/ 4053421 h 5533300"/>
              <a:gd name="connsiteX253" fmla="*/ 4376976 w 5100332"/>
              <a:gd name="connsiteY253" fmla="*/ 4101604 h 5533300"/>
              <a:gd name="connsiteX254" fmla="*/ 4333173 w 5100332"/>
              <a:gd name="connsiteY254" fmla="*/ 4114119 h 5533300"/>
              <a:gd name="connsiteX255" fmla="*/ 4338179 w 5100332"/>
              <a:gd name="connsiteY255" fmla="*/ 4067813 h 5533300"/>
              <a:gd name="connsiteX256" fmla="*/ 4397000 w 5100332"/>
              <a:gd name="connsiteY256" fmla="*/ 4053421 h 5533300"/>
              <a:gd name="connsiteX257" fmla="*/ 3450252 w 5100332"/>
              <a:gd name="connsiteY257" fmla="*/ 4008993 h 5533300"/>
              <a:gd name="connsiteX258" fmla="*/ 3493428 w 5100332"/>
              <a:gd name="connsiteY258" fmla="*/ 4011497 h 5533300"/>
              <a:gd name="connsiteX259" fmla="*/ 3495932 w 5100332"/>
              <a:gd name="connsiteY259" fmla="*/ 4050919 h 5533300"/>
              <a:gd name="connsiteX260" fmla="*/ 3456509 w 5100332"/>
              <a:gd name="connsiteY260" fmla="*/ 4049041 h 5533300"/>
              <a:gd name="connsiteX261" fmla="*/ 3450252 w 5100332"/>
              <a:gd name="connsiteY261" fmla="*/ 4008993 h 5533300"/>
              <a:gd name="connsiteX262" fmla="*/ 832150 w 5100332"/>
              <a:gd name="connsiteY262" fmla="*/ 3958309 h 5533300"/>
              <a:gd name="connsiteX263" fmla="*/ 852799 w 5100332"/>
              <a:gd name="connsiteY263" fmla="*/ 4050919 h 5533300"/>
              <a:gd name="connsiteX264" fmla="*/ 775832 w 5100332"/>
              <a:gd name="connsiteY264" fmla="*/ 4046539 h 5533300"/>
              <a:gd name="connsiteX265" fmla="*/ 773956 w 5100332"/>
              <a:gd name="connsiteY265" fmla="*/ 3965817 h 5533300"/>
              <a:gd name="connsiteX266" fmla="*/ 832150 w 5100332"/>
              <a:gd name="connsiteY266" fmla="*/ 3958309 h 5533300"/>
              <a:gd name="connsiteX267" fmla="*/ 633789 w 5100332"/>
              <a:gd name="connsiteY267" fmla="*/ 3927648 h 5533300"/>
              <a:gd name="connsiteX268" fmla="*/ 650684 w 5100332"/>
              <a:gd name="connsiteY268" fmla="*/ 3945795 h 5533300"/>
              <a:gd name="connsiteX269" fmla="*/ 630035 w 5100332"/>
              <a:gd name="connsiteY269" fmla="*/ 4025889 h 5533300"/>
              <a:gd name="connsiteX270" fmla="*/ 549314 w 5100332"/>
              <a:gd name="connsiteY270" fmla="*/ 4019632 h 5533300"/>
              <a:gd name="connsiteX271" fmla="*/ 553694 w 5100332"/>
              <a:gd name="connsiteY271" fmla="*/ 3944542 h 5533300"/>
              <a:gd name="connsiteX272" fmla="*/ 633789 w 5100332"/>
              <a:gd name="connsiteY272" fmla="*/ 3927648 h 5533300"/>
              <a:gd name="connsiteX273" fmla="*/ 371057 w 5100332"/>
              <a:gd name="connsiteY273" fmla="*/ 3910909 h 5533300"/>
              <a:gd name="connsiteX274" fmla="*/ 407271 w 5100332"/>
              <a:gd name="connsiteY274" fmla="*/ 3919513 h 5533300"/>
              <a:gd name="connsiteX275" fmla="*/ 436055 w 5100332"/>
              <a:gd name="connsiteY275" fmla="*/ 4018380 h 5533300"/>
              <a:gd name="connsiteX276" fmla="*/ 333434 w 5100332"/>
              <a:gd name="connsiteY276" fmla="*/ 4002111 h 5533300"/>
              <a:gd name="connsiteX277" fmla="*/ 333434 w 5100332"/>
              <a:gd name="connsiteY277" fmla="*/ 3922016 h 5533300"/>
              <a:gd name="connsiteX278" fmla="*/ 371057 w 5100332"/>
              <a:gd name="connsiteY278" fmla="*/ 3910909 h 5533300"/>
              <a:gd name="connsiteX279" fmla="*/ 2153011 w 5100332"/>
              <a:gd name="connsiteY279" fmla="*/ 3859051 h 5533300"/>
              <a:gd name="connsiteX280" fmla="*/ 2191260 w 5100332"/>
              <a:gd name="connsiteY280" fmla="*/ 3861945 h 5533300"/>
              <a:gd name="connsiteX281" fmla="*/ 2182500 w 5100332"/>
              <a:gd name="connsiteY281" fmla="*/ 3919513 h 5533300"/>
              <a:gd name="connsiteX282" fmla="*/ 2108663 w 5100332"/>
              <a:gd name="connsiteY282" fmla="*/ 3931402 h 5533300"/>
              <a:gd name="connsiteX283" fmla="*/ 2121803 w 5100332"/>
              <a:gd name="connsiteY283" fmla="*/ 3865073 h 5533300"/>
              <a:gd name="connsiteX284" fmla="*/ 2153011 w 5100332"/>
              <a:gd name="connsiteY284" fmla="*/ 3859051 h 5533300"/>
              <a:gd name="connsiteX285" fmla="*/ 1748235 w 5100332"/>
              <a:gd name="connsiteY285" fmla="*/ 3813762 h 5533300"/>
              <a:gd name="connsiteX286" fmla="*/ 1721954 w 5100332"/>
              <a:gd name="connsiteY286" fmla="*/ 3917010 h 5533300"/>
              <a:gd name="connsiteX287" fmla="*/ 1673772 w 5100332"/>
              <a:gd name="connsiteY287" fmla="*/ 3904496 h 5533300"/>
              <a:gd name="connsiteX288" fmla="*/ 1671268 w 5100332"/>
              <a:gd name="connsiteY288" fmla="*/ 3822522 h 5533300"/>
              <a:gd name="connsiteX289" fmla="*/ 1748235 w 5100332"/>
              <a:gd name="connsiteY289" fmla="*/ 3813762 h 5533300"/>
              <a:gd name="connsiteX290" fmla="*/ 1488083 w 5100332"/>
              <a:gd name="connsiteY290" fmla="*/ 3777313 h 5533300"/>
              <a:gd name="connsiteX291" fmla="*/ 1531729 w 5100332"/>
              <a:gd name="connsiteY291" fmla="*/ 3795615 h 5533300"/>
              <a:gd name="connsiteX292" fmla="*/ 1533607 w 5100332"/>
              <a:gd name="connsiteY292" fmla="*/ 3878214 h 5533300"/>
              <a:gd name="connsiteX293" fmla="*/ 1431610 w 5100332"/>
              <a:gd name="connsiteY293" fmla="*/ 3902618 h 5533300"/>
              <a:gd name="connsiteX294" fmla="*/ 1449130 w 5100332"/>
              <a:gd name="connsiteY294" fmla="*/ 3799370 h 5533300"/>
              <a:gd name="connsiteX295" fmla="*/ 1488083 w 5100332"/>
              <a:gd name="connsiteY295" fmla="*/ 3777313 h 5533300"/>
              <a:gd name="connsiteX296" fmla="*/ 1330239 w 5100332"/>
              <a:gd name="connsiteY296" fmla="*/ 3755569 h 5533300"/>
              <a:gd name="connsiteX297" fmla="*/ 1312719 w 5100332"/>
              <a:gd name="connsiteY297" fmla="*/ 3856938 h 5533300"/>
              <a:gd name="connsiteX298" fmla="*/ 1224490 w 5100332"/>
              <a:gd name="connsiteY298" fmla="*/ 3856938 h 5533300"/>
              <a:gd name="connsiteX299" fmla="*/ 1229495 w 5100332"/>
              <a:gd name="connsiteY299" fmla="*/ 3774967 h 5533300"/>
              <a:gd name="connsiteX300" fmla="*/ 1330239 w 5100332"/>
              <a:gd name="connsiteY300" fmla="*/ 3755569 h 5533300"/>
              <a:gd name="connsiteX301" fmla="*/ 1060154 w 5100332"/>
              <a:gd name="connsiteY301" fmla="*/ 3744305 h 5533300"/>
              <a:gd name="connsiteX302" fmla="*/ 1099341 w 5100332"/>
              <a:gd name="connsiteY302" fmla="*/ 3763078 h 5533300"/>
              <a:gd name="connsiteX303" fmla="*/ 1123745 w 5100332"/>
              <a:gd name="connsiteY303" fmla="*/ 3863196 h 5533300"/>
              <a:gd name="connsiteX304" fmla="*/ 1021124 w 5100332"/>
              <a:gd name="connsiteY304" fmla="*/ 3851308 h 5533300"/>
              <a:gd name="connsiteX305" fmla="*/ 1016744 w 5100332"/>
              <a:gd name="connsiteY305" fmla="*/ 3763078 h 5533300"/>
              <a:gd name="connsiteX306" fmla="*/ 1060154 w 5100332"/>
              <a:gd name="connsiteY306" fmla="*/ 3744305 h 5533300"/>
              <a:gd name="connsiteX307" fmla="*/ 900981 w 5100332"/>
              <a:gd name="connsiteY307" fmla="*/ 3724907 h 5533300"/>
              <a:gd name="connsiteX308" fmla="*/ 877829 w 5100332"/>
              <a:gd name="connsiteY308" fmla="*/ 3826278 h 5533300"/>
              <a:gd name="connsiteX309" fmla="*/ 789599 w 5100332"/>
              <a:gd name="connsiteY309" fmla="*/ 3821271 h 5533300"/>
              <a:gd name="connsiteX310" fmla="*/ 798359 w 5100332"/>
              <a:gd name="connsiteY310" fmla="*/ 3738674 h 5533300"/>
              <a:gd name="connsiteX311" fmla="*/ 900981 w 5100332"/>
              <a:gd name="connsiteY311" fmla="*/ 3724907 h 5533300"/>
              <a:gd name="connsiteX312" fmla="*/ 609777 w 5100332"/>
              <a:gd name="connsiteY312" fmla="*/ 3710515 h 5533300"/>
              <a:gd name="connsiteX313" fmla="*/ 647556 w 5100332"/>
              <a:gd name="connsiteY313" fmla="*/ 3732417 h 5533300"/>
              <a:gd name="connsiteX314" fmla="*/ 664451 w 5100332"/>
              <a:gd name="connsiteY314" fmla="*/ 3833786 h 5533300"/>
              <a:gd name="connsiteX315" fmla="*/ 563081 w 5100332"/>
              <a:gd name="connsiteY315" fmla="*/ 3814389 h 5533300"/>
              <a:gd name="connsiteX316" fmla="*/ 564958 w 5100332"/>
              <a:gd name="connsiteY316" fmla="*/ 3726159 h 5533300"/>
              <a:gd name="connsiteX317" fmla="*/ 609777 w 5100332"/>
              <a:gd name="connsiteY317" fmla="*/ 3710515 h 5533300"/>
              <a:gd name="connsiteX318" fmla="*/ 2808241 w 5100332"/>
              <a:gd name="connsiteY318" fmla="*/ 3709576 h 5533300"/>
              <a:gd name="connsiteX319" fmla="*/ 2827013 w 5100332"/>
              <a:gd name="connsiteY319" fmla="*/ 3711140 h 5533300"/>
              <a:gd name="connsiteX320" fmla="*/ 2817002 w 5100332"/>
              <a:gd name="connsiteY320" fmla="*/ 3754317 h 5533300"/>
              <a:gd name="connsiteX321" fmla="*/ 2773826 w 5100332"/>
              <a:gd name="connsiteY321" fmla="*/ 3768083 h 5533300"/>
              <a:gd name="connsiteX322" fmla="*/ 2795101 w 5100332"/>
              <a:gd name="connsiteY322" fmla="*/ 3711767 h 5533300"/>
              <a:gd name="connsiteX323" fmla="*/ 2808241 w 5100332"/>
              <a:gd name="connsiteY323" fmla="*/ 3709576 h 5533300"/>
              <a:gd name="connsiteX324" fmla="*/ 5066229 w 5100332"/>
              <a:gd name="connsiteY324" fmla="*/ 3693620 h 5533300"/>
              <a:gd name="connsiteX325" fmla="*/ 5086565 w 5100332"/>
              <a:gd name="connsiteY325" fmla="*/ 3694246 h 5533300"/>
              <a:gd name="connsiteX326" fmla="*/ 5100332 w 5100332"/>
              <a:gd name="connsiteY326" fmla="*/ 3733667 h 5533300"/>
              <a:gd name="connsiteX327" fmla="*/ 5042139 w 5100332"/>
              <a:gd name="connsiteY327" fmla="*/ 3731165 h 5533300"/>
              <a:gd name="connsiteX328" fmla="*/ 5045892 w 5100332"/>
              <a:gd name="connsiteY328" fmla="*/ 3700503 h 5533300"/>
              <a:gd name="connsiteX329" fmla="*/ 5066229 w 5100332"/>
              <a:gd name="connsiteY329" fmla="*/ 3693620 h 5533300"/>
              <a:gd name="connsiteX330" fmla="*/ 389203 w 5100332"/>
              <a:gd name="connsiteY330" fmla="*/ 3688849 h 5533300"/>
              <a:gd name="connsiteX331" fmla="*/ 426669 w 5100332"/>
              <a:gd name="connsiteY331" fmla="*/ 3711140 h 5533300"/>
              <a:gd name="connsiteX332" fmla="*/ 442313 w 5100332"/>
              <a:gd name="connsiteY332" fmla="*/ 3812511 h 5533300"/>
              <a:gd name="connsiteX333" fmla="*/ 341568 w 5100332"/>
              <a:gd name="connsiteY333" fmla="*/ 3791235 h 5533300"/>
              <a:gd name="connsiteX334" fmla="*/ 344696 w 5100332"/>
              <a:gd name="connsiteY334" fmla="*/ 3703633 h 5533300"/>
              <a:gd name="connsiteX335" fmla="*/ 389203 w 5100332"/>
              <a:gd name="connsiteY335" fmla="*/ 3688849 h 5533300"/>
              <a:gd name="connsiteX336" fmla="*/ 159165 w 5100332"/>
              <a:gd name="connsiteY336" fmla="*/ 3666714 h 5533300"/>
              <a:gd name="connsiteX337" fmla="*/ 200151 w 5100332"/>
              <a:gd name="connsiteY337" fmla="*/ 3685486 h 5533300"/>
              <a:gd name="connsiteX338" fmla="*/ 221425 w 5100332"/>
              <a:gd name="connsiteY338" fmla="*/ 3759949 h 5533300"/>
              <a:gd name="connsiteX339" fmla="*/ 205156 w 5100332"/>
              <a:gd name="connsiteY339" fmla="*/ 3773715 h 5533300"/>
              <a:gd name="connsiteX340" fmla="*/ 130068 w 5100332"/>
              <a:gd name="connsiteY340" fmla="*/ 3738674 h 5533300"/>
              <a:gd name="connsiteX341" fmla="*/ 118178 w 5100332"/>
              <a:gd name="connsiteY341" fmla="*/ 3689240 h 5533300"/>
              <a:gd name="connsiteX342" fmla="*/ 159165 w 5100332"/>
              <a:gd name="connsiteY342" fmla="*/ 3666714 h 5533300"/>
              <a:gd name="connsiteX343" fmla="*/ 2409643 w 5100332"/>
              <a:gd name="connsiteY343" fmla="*/ 3653572 h 5533300"/>
              <a:gd name="connsiteX344" fmla="*/ 2402761 w 5100332"/>
              <a:gd name="connsiteY344" fmla="*/ 3763078 h 5533300"/>
              <a:gd name="connsiteX345" fmla="*/ 2357707 w 5100332"/>
              <a:gd name="connsiteY345" fmla="*/ 3741177 h 5533300"/>
              <a:gd name="connsiteX346" fmla="*/ 2362713 w 5100332"/>
              <a:gd name="connsiteY346" fmla="*/ 3665462 h 5533300"/>
              <a:gd name="connsiteX347" fmla="*/ 2409643 w 5100332"/>
              <a:gd name="connsiteY347" fmla="*/ 3653572 h 5533300"/>
              <a:gd name="connsiteX348" fmla="*/ 2181248 w 5100332"/>
              <a:gd name="connsiteY348" fmla="*/ 3633001 h 5533300"/>
              <a:gd name="connsiteX349" fmla="*/ 2216915 w 5100332"/>
              <a:gd name="connsiteY349" fmla="*/ 3643562 h 5533300"/>
              <a:gd name="connsiteX350" fmla="*/ 2235688 w 5100332"/>
              <a:gd name="connsiteY350" fmla="*/ 3723030 h 5533300"/>
              <a:gd name="connsiteX351" fmla="*/ 2217542 w 5100332"/>
              <a:gd name="connsiteY351" fmla="*/ 3741177 h 5533300"/>
              <a:gd name="connsiteX352" fmla="*/ 2137447 w 5100332"/>
              <a:gd name="connsiteY352" fmla="*/ 3722405 h 5533300"/>
              <a:gd name="connsiteX353" fmla="*/ 2141827 w 5100332"/>
              <a:gd name="connsiteY353" fmla="*/ 3641683 h 5533300"/>
              <a:gd name="connsiteX354" fmla="*/ 2181248 w 5100332"/>
              <a:gd name="connsiteY354" fmla="*/ 3633001 h 5533300"/>
              <a:gd name="connsiteX355" fmla="*/ 1931029 w 5100332"/>
              <a:gd name="connsiteY355" fmla="*/ 3632845 h 5533300"/>
              <a:gd name="connsiteX356" fmla="*/ 1953478 w 5100332"/>
              <a:gd name="connsiteY356" fmla="*/ 3639180 h 5533300"/>
              <a:gd name="connsiteX357" fmla="*/ 1960361 w 5100332"/>
              <a:gd name="connsiteY357" fmla="*/ 3679854 h 5533300"/>
              <a:gd name="connsiteX358" fmla="*/ 1899665 w 5100332"/>
              <a:gd name="connsiteY358" fmla="*/ 3679854 h 5533300"/>
              <a:gd name="connsiteX359" fmla="*/ 1907174 w 5100332"/>
              <a:gd name="connsiteY359" fmla="*/ 3635426 h 5533300"/>
              <a:gd name="connsiteX360" fmla="*/ 1931029 w 5100332"/>
              <a:gd name="connsiteY360" fmla="*/ 3632845 h 5533300"/>
              <a:gd name="connsiteX361" fmla="*/ 1735799 w 5100332"/>
              <a:gd name="connsiteY361" fmla="*/ 3578171 h 5533300"/>
              <a:gd name="connsiteX362" fmla="*/ 1781399 w 5100332"/>
              <a:gd name="connsiteY362" fmla="*/ 3599759 h 5533300"/>
              <a:gd name="connsiteX363" fmla="*/ 1774516 w 5100332"/>
              <a:gd name="connsiteY363" fmla="*/ 3682356 h 5533300"/>
              <a:gd name="connsiteX364" fmla="*/ 1672520 w 5100332"/>
              <a:gd name="connsiteY364" fmla="*/ 3699878 h 5533300"/>
              <a:gd name="connsiteX365" fmla="*/ 1692544 w 5100332"/>
              <a:gd name="connsiteY365" fmla="*/ 3597881 h 5533300"/>
              <a:gd name="connsiteX366" fmla="*/ 1735799 w 5100332"/>
              <a:gd name="connsiteY366" fmla="*/ 3578171 h 5533300"/>
              <a:gd name="connsiteX367" fmla="*/ 1514286 w 5100332"/>
              <a:gd name="connsiteY367" fmla="*/ 3557756 h 5533300"/>
              <a:gd name="connsiteX368" fmla="*/ 1556133 w 5100332"/>
              <a:gd name="connsiteY368" fmla="*/ 3576607 h 5533300"/>
              <a:gd name="connsiteX369" fmla="*/ 1556133 w 5100332"/>
              <a:gd name="connsiteY369" fmla="*/ 3658579 h 5533300"/>
              <a:gd name="connsiteX370" fmla="*/ 1470406 w 5100332"/>
              <a:gd name="connsiteY370" fmla="*/ 3659204 h 5533300"/>
              <a:gd name="connsiteX371" fmla="*/ 1456014 w 5100332"/>
              <a:gd name="connsiteY371" fmla="*/ 3589121 h 5533300"/>
              <a:gd name="connsiteX372" fmla="*/ 1514286 w 5100332"/>
              <a:gd name="connsiteY372" fmla="*/ 3557756 h 5533300"/>
              <a:gd name="connsiteX373" fmla="*/ 1075955 w 5100332"/>
              <a:gd name="connsiteY373" fmla="*/ 3532648 h 5533300"/>
              <a:gd name="connsiteX374" fmla="*/ 1116863 w 5100332"/>
              <a:gd name="connsiteY374" fmla="*/ 3555957 h 5533300"/>
              <a:gd name="connsiteX375" fmla="*/ 1128125 w 5100332"/>
              <a:gd name="connsiteY375" fmla="*/ 3639180 h 5533300"/>
              <a:gd name="connsiteX376" fmla="*/ 1022374 w 5100332"/>
              <a:gd name="connsiteY376" fmla="*/ 3634800 h 5533300"/>
              <a:gd name="connsiteX377" fmla="*/ 1028006 w 5100332"/>
              <a:gd name="connsiteY377" fmla="*/ 3549700 h 5533300"/>
              <a:gd name="connsiteX378" fmla="*/ 1075955 w 5100332"/>
              <a:gd name="connsiteY378" fmla="*/ 3532648 h 5533300"/>
              <a:gd name="connsiteX379" fmla="*/ 1294729 w 5100332"/>
              <a:gd name="connsiteY379" fmla="*/ 3531944 h 5533300"/>
              <a:gd name="connsiteX380" fmla="*/ 1337748 w 5100332"/>
              <a:gd name="connsiteY380" fmla="*/ 3555957 h 5533300"/>
              <a:gd name="connsiteX381" fmla="*/ 1350263 w 5100332"/>
              <a:gd name="connsiteY381" fmla="*/ 3638555 h 5533300"/>
              <a:gd name="connsiteX382" fmla="*/ 1246391 w 5100332"/>
              <a:gd name="connsiteY382" fmla="*/ 3634800 h 5533300"/>
              <a:gd name="connsiteX383" fmla="*/ 1250771 w 5100332"/>
              <a:gd name="connsiteY383" fmla="*/ 3551577 h 5533300"/>
              <a:gd name="connsiteX384" fmla="*/ 1294729 w 5100332"/>
              <a:gd name="connsiteY384" fmla="*/ 3531944 h 5533300"/>
              <a:gd name="connsiteX385" fmla="*/ 847871 w 5100332"/>
              <a:gd name="connsiteY385" fmla="*/ 3510199 h 5533300"/>
              <a:gd name="connsiteX386" fmla="*/ 894723 w 5100332"/>
              <a:gd name="connsiteY386" fmla="*/ 3530928 h 5533300"/>
              <a:gd name="connsiteX387" fmla="*/ 886589 w 5100332"/>
              <a:gd name="connsiteY387" fmla="*/ 3619783 h 5533300"/>
              <a:gd name="connsiteX388" fmla="*/ 783342 w 5100332"/>
              <a:gd name="connsiteY388" fmla="*/ 3631672 h 5533300"/>
              <a:gd name="connsiteX389" fmla="*/ 805243 w 5100332"/>
              <a:gd name="connsiteY389" fmla="*/ 3530301 h 5533300"/>
              <a:gd name="connsiteX390" fmla="*/ 847871 w 5100332"/>
              <a:gd name="connsiteY390" fmla="*/ 3510199 h 5533300"/>
              <a:gd name="connsiteX391" fmla="*/ 671335 w 5100332"/>
              <a:gd name="connsiteY391" fmla="*/ 3494008 h 5533300"/>
              <a:gd name="connsiteX392" fmla="*/ 664451 w 5100332"/>
              <a:gd name="connsiteY392" fmla="*/ 3599759 h 5533300"/>
              <a:gd name="connsiteX393" fmla="*/ 579976 w 5100332"/>
              <a:gd name="connsiteY393" fmla="*/ 3592249 h 5533300"/>
              <a:gd name="connsiteX394" fmla="*/ 588110 w 5100332"/>
              <a:gd name="connsiteY394" fmla="*/ 3503395 h 5533300"/>
              <a:gd name="connsiteX395" fmla="*/ 671335 w 5100332"/>
              <a:gd name="connsiteY395" fmla="*/ 3494008 h 5533300"/>
              <a:gd name="connsiteX396" fmla="*/ 2136820 w 5100332"/>
              <a:gd name="connsiteY396" fmla="*/ 3472733 h 5533300"/>
              <a:gd name="connsiteX397" fmla="*/ 2226927 w 5100332"/>
              <a:gd name="connsiteY397" fmla="*/ 3489628 h 5533300"/>
              <a:gd name="connsiteX398" fmla="*/ 2243822 w 5100332"/>
              <a:gd name="connsiteY398" fmla="*/ 3498389 h 5533300"/>
              <a:gd name="connsiteX399" fmla="*/ 2229431 w 5100332"/>
              <a:gd name="connsiteY399" fmla="*/ 3514659 h 5533300"/>
              <a:gd name="connsiteX400" fmla="*/ 2136820 w 5100332"/>
              <a:gd name="connsiteY400" fmla="*/ 3472733 h 5533300"/>
              <a:gd name="connsiteX401" fmla="*/ 2136820 w 5100332"/>
              <a:gd name="connsiteY401" fmla="*/ 3472108 h 5533300"/>
              <a:gd name="connsiteX402" fmla="*/ 2136820 w 5100332"/>
              <a:gd name="connsiteY402" fmla="*/ 3472733 h 5533300"/>
              <a:gd name="connsiteX403" fmla="*/ 2135569 w 5100332"/>
              <a:gd name="connsiteY403" fmla="*/ 3472733 h 5533300"/>
              <a:gd name="connsiteX404" fmla="*/ 2136820 w 5100332"/>
              <a:gd name="connsiteY404" fmla="*/ 3472108 h 5533300"/>
              <a:gd name="connsiteX405" fmla="*/ 402734 w 5100332"/>
              <a:gd name="connsiteY405" fmla="*/ 3465537 h 5533300"/>
              <a:gd name="connsiteX406" fmla="*/ 447318 w 5100332"/>
              <a:gd name="connsiteY406" fmla="*/ 3485875 h 5533300"/>
              <a:gd name="connsiteX407" fmla="*/ 463587 w 5100332"/>
              <a:gd name="connsiteY407" fmla="*/ 3555957 h 5533300"/>
              <a:gd name="connsiteX408" fmla="*/ 363470 w 5100332"/>
              <a:gd name="connsiteY408" fmla="*/ 3570975 h 5533300"/>
              <a:gd name="connsiteX409" fmla="*/ 360966 w 5100332"/>
              <a:gd name="connsiteY409" fmla="*/ 3488377 h 5533300"/>
              <a:gd name="connsiteX410" fmla="*/ 402734 w 5100332"/>
              <a:gd name="connsiteY410" fmla="*/ 3465537 h 5533300"/>
              <a:gd name="connsiteX411" fmla="*/ 183334 w 5100332"/>
              <a:gd name="connsiteY411" fmla="*/ 3455447 h 5533300"/>
              <a:gd name="connsiteX412" fmla="*/ 224555 w 5100332"/>
              <a:gd name="connsiteY412" fmla="*/ 3463348 h 5533300"/>
              <a:gd name="connsiteX413" fmla="*/ 225180 w 5100332"/>
              <a:gd name="connsiteY413" fmla="*/ 3549073 h 5533300"/>
              <a:gd name="connsiteX414" fmla="*/ 155097 w 5100332"/>
              <a:gd name="connsiteY414" fmla="*/ 3564092 h 5533300"/>
              <a:gd name="connsiteX415" fmla="*/ 142583 w 5100332"/>
              <a:gd name="connsiteY415" fmla="*/ 3463973 h 5533300"/>
              <a:gd name="connsiteX416" fmla="*/ 183334 w 5100332"/>
              <a:gd name="connsiteY416" fmla="*/ 3455447 h 5533300"/>
              <a:gd name="connsiteX417" fmla="*/ 0 w 5100332"/>
              <a:gd name="connsiteY417" fmla="*/ 3445343 h 5533300"/>
              <a:gd name="connsiteX418" fmla="*/ 12427 w 5100332"/>
              <a:gd name="connsiteY418" fmla="*/ 3456464 h 5533300"/>
              <a:gd name="connsiteX419" fmla="*/ 13680 w 5100332"/>
              <a:gd name="connsiteY419" fmla="*/ 3529051 h 5533300"/>
              <a:gd name="connsiteX420" fmla="*/ 0 w 5100332"/>
              <a:gd name="connsiteY420" fmla="*/ 3532877 h 5533300"/>
              <a:gd name="connsiteX421" fmla="*/ 2641168 w 5100332"/>
              <a:gd name="connsiteY421" fmla="*/ 3440821 h 5533300"/>
              <a:gd name="connsiteX422" fmla="*/ 2641168 w 5100332"/>
              <a:gd name="connsiteY422" fmla="*/ 3463973 h 5533300"/>
              <a:gd name="connsiteX423" fmla="*/ 2592360 w 5100332"/>
              <a:gd name="connsiteY423" fmla="*/ 3484623 h 5533300"/>
              <a:gd name="connsiteX424" fmla="*/ 2593612 w 5100332"/>
              <a:gd name="connsiteY424" fmla="*/ 3456464 h 5533300"/>
              <a:gd name="connsiteX425" fmla="*/ 2641168 w 5100332"/>
              <a:gd name="connsiteY425" fmla="*/ 3440821 h 5533300"/>
              <a:gd name="connsiteX426" fmla="*/ 2201272 w 5100332"/>
              <a:gd name="connsiteY426" fmla="*/ 3402650 h 5533300"/>
              <a:gd name="connsiteX427" fmla="*/ 2235688 w 5100332"/>
              <a:gd name="connsiteY427" fmla="*/ 3416417 h 5533300"/>
              <a:gd name="connsiteX428" fmla="*/ 2213787 w 5100332"/>
              <a:gd name="connsiteY428" fmla="*/ 3443949 h 5533300"/>
              <a:gd name="connsiteX429" fmla="*/ 2136820 w 5100332"/>
              <a:gd name="connsiteY429" fmla="*/ 3472108 h 5533300"/>
              <a:gd name="connsiteX430" fmla="*/ 2201272 w 5100332"/>
              <a:gd name="connsiteY430" fmla="*/ 3402650 h 5533300"/>
              <a:gd name="connsiteX431" fmla="*/ 1975066 w 5100332"/>
              <a:gd name="connsiteY431" fmla="*/ 3382939 h 5533300"/>
              <a:gd name="connsiteX432" fmla="*/ 1997906 w 5100332"/>
              <a:gd name="connsiteY432" fmla="*/ 3385129 h 5533300"/>
              <a:gd name="connsiteX433" fmla="*/ 1977882 w 5100332"/>
              <a:gd name="connsiteY433" fmla="*/ 3413288 h 5533300"/>
              <a:gd name="connsiteX434" fmla="*/ 1947221 w 5100332"/>
              <a:gd name="connsiteY434" fmla="*/ 3484623 h 5533300"/>
              <a:gd name="connsiteX435" fmla="*/ 1929074 w 5100332"/>
              <a:gd name="connsiteY435" fmla="*/ 3475236 h 5533300"/>
              <a:gd name="connsiteX436" fmla="*/ 1954104 w 5100332"/>
              <a:gd name="connsiteY436" fmla="*/ 3384504 h 5533300"/>
              <a:gd name="connsiteX437" fmla="*/ 1975066 w 5100332"/>
              <a:gd name="connsiteY437" fmla="*/ 3382939 h 5533300"/>
              <a:gd name="connsiteX438" fmla="*/ 4239313 w 5100332"/>
              <a:gd name="connsiteY438" fmla="*/ 3371364 h 5533300"/>
              <a:gd name="connsiteX439" fmla="*/ 4227423 w 5100332"/>
              <a:gd name="connsiteY439" fmla="*/ 3446452 h 5533300"/>
              <a:gd name="connsiteX440" fmla="*/ 4167978 w 5100332"/>
              <a:gd name="connsiteY440" fmla="*/ 3448956 h 5533300"/>
              <a:gd name="connsiteX441" fmla="*/ 4165475 w 5100332"/>
              <a:gd name="connsiteY441" fmla="*/ 3389510 h 5533300"/>
              <a:gd name="connsiteX442" fmla="*/ 4239313 w 5100332"/>
              <a:gd name="connsiteY442" fmla="*/ 3371364 h 5533300"/>
              <a:gd name="connsiteX443" fmla="*/ 1800798 w 5100332"/>
              <a:gd name="connsiteY443" fmla="*/ 3359474 h 5533300"/>
              <a:gd name="connsiteX444" fmla="*/ 1797043 w 5100332"/>
              <a:gd name="connsiteY444" fmla="*/ 3463348 h 5533300"/>
              <a:gd name="connsiteX445" fmla="*/ 1713819 w 5100332"/>
              <a:gd name="connsiteY445" fmla="*/ 3458341 h 5533300"/>
              <a:gd name="connsiteX446" fmla="*/ 1718199 w 5100332"/>
              <a:gd name="connsiteY446" fmla="*/ 3371364 h 5533300"/>
              <a:gd name="connsiteX447" fmla="*/ 1800798 w 5100332"/>
              <a:gd name="connsiteY447" fmla="*/ 3359474 h 5533300"/>
              <a:gd name="connsiteX448" fmla="*/ 1528365 w 5100332"/>
              <a:gd name="connsiteY448" fmla="*/ 3352982 h 5533300"/>
              <a:gd name="connsiteX449" fmla="*/ 1568646 w 5100332"/>
              <a:gd name="connsiteY449" fmla="*/ 3365732 h 5533300"/>
              <a:gd name="connsiteX450" fmla="*/ 1566771 w 5100332"/>
              <a:gd name="connsiteY450" fmla="*/ 3454586 h 5533300"/>
              <a:gd name="connsiteX451" fmla="*/ 1476664 w 5100332"/>
              <a:gd name="connsiteY451" fmla="*/ 3446452 h 5533300"/>
              <a:gd name="connsiteX452" fmla="*/ 1486676 w 5100332"/>
              <a:gd name="connsiteY452" fmla="*/ 3359474 h 5533300"/>
              <a:gd name="connsiteX453" fmla="*/ 1528365 w 5100332"/>
              <a:gd name="connsiteY453" fmla="*/ 3352982 h 5533300"/>
              <a:gd name="connsiteX454" fmla="*/ 1300439 w 5100332"/>
              <a:gd name="connsiteY454" fmla="*/ 3319974 h 5533300"/>
              <a:gd name="connsiteX455" fmla="*/ 1348386 w 5100332"/>
              <a:gd name="connsiteY455" fmla="*/ 3340075 h 5533300"/>
              <a:gd name="connsiteX456" fmla="*/ 1345258 w 5100332"/>
              <a:gd name="connsiteY456" fmla="*/ 3430182 h 5533300"/>
              <a:gd name="connsiteX457" fmla="*/ 1257654 w 5100332"/>
              <a:gd name="connsiteY457" fmla="*/ 3424552 h 5533300"/>
              <a:gd name="connsiteX458" fmla="*/ 1259531 w 5100332"/>
              <a:gd name="connsiteY458" fmla="*/ 3342580 h 5533300"/>
              <a:gd name="connsiteX459" fmla="*/ 1300439 w 5100332"/>
              <a:gd name="connsiteY459" fmla="*/ 3319974 h 5533300"/>
              <a:gd name="connsiteX460" fmla="*/ 1079708 w 5100332"/>
              <a:gd name="connsiteY460" fmla="*/ 3297212 h 5533300"/>
              <a:gd name="connsiteX461" fmla="*/ 1124371 w 5100332"/>
              <a:gd name="connsiteY461" fmla="*/ 3316923 h 5533300"/>
              <a:gd name="connsiteX462" fmla="*/ 1126873 w 5100332"/>
              <a:gd name="connsiteY462" fmla="*/ 3405780 h 5533300"/>
              <a:gd name="connsiteX463" fmla="*/ 1041148 w 5100332"/>
              <a:gd name="connsiteY463" fmla="*/ 3413913 h 5533300"/>
              <a:gd name="connsiteX464" fmla="*/ 1035516 w 5100332"/>
              <a:gd name="connsiteY464" fmla="*/ 3318801 h 5533300"/>
              <a:gd name="connsiteX465" fmla="*/ 1079708 w 5100332"/>
              <a:gd name="connsiteY465" fmla="*/ 3297212 h 5533300"/>
              <a:gd name="connsiteX466" fmla="*/ 871180 w 5100332"/>
              <a:gd name="connsiteY466" fmla="*/ 3286575 h 5533300"/>
              <a:gd name="connsiteX467" fmla="*/ 915373 w 5100332"/>
              <a:gd name="connsiteY467" fmla="*/ 3307538 h 5533300"/>
              <a:gd name="connsiteX468" fmla="*/ 915999 w 5100332"/>
              <a:gd name="connsiteY468" fmla="*/ 3397018 h 5533300"/>
              <a:gd name="connsiteX469" fmla="*/ 825892 w 5100332"/>
              <a:gd name="connsiteY469" fmla="*/ 3395768 h 5533300"/>
              <a:gd name="connsiteX470" fmla="*/ 826518 w 5100332"/>
              <a:gd name="connsiteY470" fmla="*/ 3306911 h 5533300"/>
              <a:gd name="connsiteX471" fmla="*/ 871180 w 5100332"/>
              <a:gd name="connsiteY471" fmla="*/ 3286575 h 5533300"/>
              <a:gd name="connsiteX472" fmla="*/ 3087947 w 5100332"/>
              <a:gd name="connsiteY472" fmla="*/ 3269994 h 5533300"/>
              <a:gd name="connsiteX473" fmla="*/ 3134877 w 5100332"/>
              <a:gd name="connsiteY473" fmla="*/ 3280631 h 5533300"/>
              <a:gd name="connsiteX474" fmla="*/ 3149271 w 5100332"/>
              <a:gd name="connsiteY474" fmla="*/ 3327562 h 5533300"/>
              <a:gd name="connsiteX475" fmla="*/ 3105468 w 5100332"/>
              <a:gd name="connsiteY475" fmla="*/ 3312543 h 5533300"/>
              <a:gd name="connsiteX476" fmla="*/ 3087947 w 5100332"/>
              <a:gd name="connsiteY476" fmla="*/ 3269994 h 5533300"/>
              <a:gd name="connsiteX477" fmla="*/ 648573 w 5100332"/>
              <a:gd name="connsiteY477" fmla="*/ 3264909 h 5533300"/>
              <a:gd name="connsiteX478" fmla="*/ 694487 w 5100332"/>
              <a:gd name="connsiteY478" fmla="*/ 3283759 h 5533300"/>
              <a:gd name="connsiteX479" fmla="*/ 693860 w 5100332"/>
              <a:gd name="connsiteY479" fmla="*/ 3373241 h 5533300"/>
              <a:gd name="connsiteX480" fmla="*/ 605630 w 5100332"/>
              <a:gd name="connsiteY480" fmla="*/ 3373866 h 5533300"/>
              <a:gd name="connsiteX481" fmla="*/ 605005 w 5100332"/>
              <a:gd name="connsiteY481" fmla="*/ 3285011 h 5533300"/>
              <a:gd name="connsiteX482" fmla="*/ 648573 w 5100332"/>
              <a:gd name="connsiteY482" fmla="*/ 3264909 h 5533300"/>
              <a:gd name="connsiteX483" fmla="*/ 426121 w 5100332"/>
              <a:gd name="connsiteY483" fmla="*/ 3252629 h 5533300"/>
              <a:gd name="connsiteX484" fmla="*/ 467342 w 5100332"/>
              <a:gd name="connsiteY484" fmla="*/ 3261233 h 5533300"/>
              <a:gd name="connsiteX485" fmla="*/ 474225 w 5100332"/>
              <a:gd name="connsiteY485" fmla="*/ 3350089 h 5533300"/>
              <a:gd name="connsiteX486" fmla="*/ 384119 w 5100332"/>
              <a:gd name="connsiteY486" fmla="*/ 3351339 h 5533300"/>
              <a:gd name="connsiteX487" fmla="*/ 385370 w 5100332"/>
              <a:gd name="connsiteY487" fmla="*/ 3263735 h 5533300"/>
              <a:gd name="connsiteX488" fmla="*/ 426121 w 5100332"/>
              <a:gd name="connsiteY488" fmla="*/ 3252629 h 5533300"/>
              <a:gd name="connsiteX489" fmla="*/ 206721 w 5100332"/>
              <a:gd name="connsiteY489" fmla="*/ 3230884 h 5533300"/>
              <a:gd name="connsiteX490" fmla="*/ 247707 w 5100332"/>
              <a:gd name="connsiteY490" fmla="*/ 3241210 h 5533300"/>
              <a:gd name="connsiteX491" fmla="*/ 255216 w 5100332"/>
              <a:gd name="connsiteY491" fmla="*/ 3326310 h 5533300"/>
              <a:gd name="connsiteX492" fmla="*/ 160103 w 5100332"/>
              <a:gd name="connsiteY492" fmla="*/ 3326935 h 5533300"/>
              <a:gd name="connsiteX493" fmla="*/ 165735 w 5100332"/>
              <a:gd name="connsiteY493" fmla="*/ 3239331 h 5533300"/>
              <a:gd name="connsiteX494" fmla="*/ 206721 w 5100332"/>
              <a:gd name="connsiteY494" fmla="*/ 3230884 h 5533300"/>
              <a:gd name="connsiteX495" fmla="*/ 2718135 w 5100332"/>
              <a:gd name="connsiteY495" fmla="*/ 3214929 h 5533300"/>
              <a:gd name="connsiteX496" fmla="*/ 2694356 w 5100332"/>
              <a:gd name="connsiteY496" fmla="*/ 3315673 h 5533300"/>
              <a:gd name="connsiteX497" fmla="*/ 2612384 w 5100332"/>
              <a:gd name="connsiteY497" fmla="*/ 3313795 h 5533300"/>
              <a:gd name="connsiteX498" fmla="*/ 2616139 w 5100332"/>
              <a:gd name="connsiteY498" fmla="*/ 3231823 h 5533300"/>
              <a:gd name="connsiteX499" fmla="*/ 2718135 w 5100332"/>
              <a:gd name="connsiteY499" fmla="*/ 3214929 h 5533300"/>
              <a:gd name="connsiteX500" fmla="*/ 0 w 5100332"/>
              <a:gd name="connsiteY500" fmla="*/ 3202350 h 5533300"/>
              <a:gd name="connsiteX501" fmla="*/ 7589 w 5100332"/>
              <a:gd name="connsiteY501" fmla="*/ 3203694 h 5533300"/>
              <a:gd name="connsiteX502" fmla="*/ 26820 w 5100332"/>
              <a:gd name="connsiteY502" fmla="*/ 3219309 h 5533300"/>
              <a:gd name="connsiteX503" fmla="*/ 43089 w 5100332"/>
              <a:gd name="connsiteY503" fmla="*/ 3290017 h 5533300"/>
              <a:gd name="connsiteX504" fmla="*/ 14579 w 5100332"/>
              <a:gd name="connsiteY504" fmla="*/ 3313404 h 5533300"/>
              <a:gd name="connsiteX505" fmla="*/ 0 w 5100332"/>
              <a:gd name="connsiteY505" fmla="*/ 3318437 h 5533300"/>
              <a:gd name="connsiteX506" fmla="*/ 4403882 w 5100332"/>
              <a:gd name="connsiteY506" fmla="*/ 3199910 h 5533300"/>
              <a:gd name="connsiteX507" fmla="*/ 4428912 w 5100332"/>
              <a:gd name="connsiteY507" fmla="*/ 3207419 h 5533300"/>
              <a:gd name="connsiteX508" fmla="*/ 4455193 w 5100332"/>
              <a:gd name="connsiteY508" fmla="*/ 3260607 h 5533300"/>
              <a:gd name="connsiteX509" fmla="*/ 4416397 w 5100332"/>
              <a:gd name="connsiteY509" fmla="*/ 3254350 h 5533300"/>
              <a:gd name="connsiteX510" fmla="*/ 4403882 w 5100332"/>
              <a:gd name="connsiteY510" fmla="*/ 3199910 h 5533300"/>
              <a:gd name="connsiteX511" fmla="*/ 2494118 w 5100332"/>
              <a:gd name="connsiteY511" fmla="*/ 3190524 h 5533300"/>
              <a:gd name="connsiteX512" fmla="*/ 2476598 w 5100332"/>
              <a:gd name="connsiteY512" fmla="*/ 3291894 h 5533300"/>
              <a:gd name="connsiteX513" fmla="*/ 2390871 w 5100332"/>
              <a:gd name="connsiteY513" fmla="*/ 3291269 h 5533300"/>
              <a:gd name="connsiteX514" fmla="*/ 2394626 w 5100332"/>
              <a:gd name="connsiteY514" fmla="*/ 3210547 h 5533300"/>
              <a:gd name="connsiteX515" fmla="*/ 2494118 w 5100332"/>
              <a:gd name="connsiteY515" fmla="*/ 3190524 h 5533300"/>
              <a:gd name="connsiteX516" fmla="*/ 1993369 w 5100332"/>
              <a:gd name="connsiteY516" fmla="*/ 3175819 h 5533300"/>
              <a:gd name="connsiteX517" fmla="*/ 2033573 w 5100332"/>
              <a:gd name="connsiteY517" fmla="*/ 3188020 h 5533300"/>
              <a:gd name="connsiteX518" fmla="*/ 2036076 w 5100332"/>
              <a:gd name="connsiteY518" fmla="*/ 3273747 h 5533300"/>
              <a:gd name="connsiteX519" fmla="*/ 1942841 w 5100332"/>
              <a:gd name="connsiteY519" fmla="*/ 3269367 h 5533300"/>
              <a:gd name="connsiteX520" fmla="*/ 1952228 w 5100332"/>
              <a:gd name="connsiteY520" fmla="*/ 3182390 h 5533300"/>
              <a:gd name="connsiteX521" fmla="*/ 1993369 w 5100332"/>
              <a:gd name="connsiteY521" fmla="*/ 3175819 h 5533300"/>
              <a:gd name="connsiteX522" fmla="*/ 4222261 w 5100332"/>
              <a:gd name="connsiteY522" fmla="*/ 3159863 h 5533300"/>
              <a:gd name="connsiteX523" fmla="*/ 4249950 w 5100332"/>
              <a:gd name="connsiteY523" fmla="*/ 3166746 h 5533300"/>
              <a:gd name="connsiteX524" fmla="*/ 4263090 w 5100332"/>
              <a:gd name="connsiteY524" fmla="*/ 3240583 h 5533300"/>
              <a:gd name="connsiteX525" fmla="*/ 4189252 w 5100332"/>
              <a:gd name="connsiteY525" fmla="*/ 3228068 h 5533300"/>
              <a:gd name="connsiteX526" fmla="*/ 4188002 w 5100332"/>
              <a:gd name="connsiteY526" fmla="*/ 3160488 h 5533300"/>
              <a:gd name="connsiteX527" fmla="*/ 4222261 w 5100332"/>
              <a:gd name="connsiteY527" fmla="*/ 3159863 h 5533300"/>
              <a:gd name="connsiteX528" fmla="*/ 1771935 w 5100332"/>
              <a:gd name="connsiteY528" fmla="*/ 3142029 h 5533300"/>
              <a:gd name="connsiteX529" fmla="*/ 1815190 w 5100332"/>
              <a:gd name="connsiteY529" fmla="*/ 3164868 h 5533300"/>
              <a:gd name="connsiteX530" fmla="*/ 1814563 w 5100332"/>
              <a:gd name="connsiteY530" fmla="*/ 3252473 h 5533300"/>
              <a:gd name="connsiteX531" fmla="*/ 1721954 w 5100332"/>
              <a:gd name="connsiteY531" fmla="*/ 3249343 h 5533300"/>
              <a:gd name="connsiteX532" fmla="*/ 1726334 w 5100332"/>
              <a:gd name="connsiteY532" fmla="*/ 3160488 h 5533300"/>
              <a:gd name="connsiteX533" fmla="*/ 1771935 w 5100332"/>
              <a:gd name="connsiteY533" fmla="*/ 3142029 h 5533300"/>
              <a:gd name="connsiteX534" fmla="*/ 1547293 w 5100332"/>
              <a:gd name="connsiteY534" fmla="*/ 3119268 h 5533300"/>
              <a:gd name="connsiteX535" fmla="*/ 1591800 w 5100332"/>
              <a:gd name="connsiteY535" fmla="*/ 3140464 h 5533300"/>
              <a:gd name="connsiteX536" fmla="*/ 1591173 w 5100332"/>
              <a:gd name="connsiteY536" fmla="*/ 3229946 h 5533300"/>
              <a:gd name="connsiteX537" fmla="*/ 1501066 w 5100332"/>
              <a:gd name="connsiteY537" fmla="*/ 3229946 h 5533300"/>
              <a:gd name="connsiteX538" fmla="*/ 1502318 w 5100332"/>
              <a:gd name="connsiteY538" fmla="*/ 3139839 h 5533300"/>
              <a:gd name="connsiteX539" fmla="*/ 1547293 w 5100332"/>
              <a:gd name="connsiteY539" fmla="*/ 3119268 h 5533300"/>
              <a:gd name="connsiteX540" fmla="*/ 1330005 w 5100332"/>
              <a:gd name="connsiteY540" fmla="*/ 3096741 h 5533300"/>
              <a:gd name="connsiteX541" fmla="*/ 1372790 w 5100332"/>
              <a:gd name="connsiteY541" fmla="*/ 3120442 h 5533300"/>
              <a:gd name="connsiteX542" fmla="*/ 1369035 w 5100332"/>
              <a:gd name="connsiteY542" fmla="*/ 3210547 h 5533300"/>
              <a:gd name="connsiteX543" fmla="*/ 1279555 w 5100332"/>
              <a:gd name="connsiteY543" fmla="*/ 3207419 h 5533300"/>
              <a:gd name="connsiteX544" fmla="*/ 1283935 w 5100332"/>
              <a:gd name="connsiteY544" fmla="*/ 3112932 h 5533300"/>
              <a:gd name="connsiteX545" fmla="*/ 1330005 w 5100332"/>
              <a:gd name="connsiteY545" fmla="*/ 3096741 h 5533300"/>
              <a:gd name="connsiteX546" fmla="*/ 3534101 w 5100332"/>
              <a:gd name="connsiteY546" fmla="*/ 3084773 h 5533300"/>
              <a:gd name="connsiteX547" fmla="*/ 3587289 w 5100332"/>
              <a:gd name="connsiteY547" fmla="*/ 3095411 h 5533300"/>
              <a:gd name="connsiteX548" fmla="*/ 3598552 w 5100332"/>
              <a:gd name="connsiteY548" fmla="*/ 3148599 h 5533300"/>
              <a:gd name="connsiteX549" fmla="*/ 3542861 w 5100332"/>
              <a:gd name="connsiteY549" fmla="*/ 3134207 h 5533300"/>
              <a:gd name="connsiteX550" fmla="*/ 3534101 w 5100332"/>
              <a:gd name="connsiteY550" fmla="*/ 3084773 h 5533300"/>
              <a:gd name="connsiteX551" fmla="*/ 3326120 w 5100332"/>
              <a:gd name="connsiteY551" fmla="*/ 3078360 h 5533300"/>
              <a:gd name="connsiteX552" fmla="*/ 3343250 w 5100332"/>
              <a:gd name="connsiteY552" fmla="*/ 3079141 h 5533300"/>
              <a:gd name="connsiteX553" fmla="*/ 3353887 w 5100332"/>
              <a:gd name="connsiteY553" fmla="*/ 3167372 h 5533300"/>
              <a:gd name="connsiteX554" fmla="*/ 3290687 w 5100332"/>
              <a:gd name="connsiteY554" fmla="*/ 3161740 h 5533300"/>
              <a:gd name="connsiteX555" fmla="*/ 3307583 w 5100332"/>
              <a:gd name="connsiteY555" fmla="*/ 3082271 h 5533300"/>
              <a:gd name="connsiteX556" fmla="*/ 3326120 w 5100332"/>
              <a:gd name="connsiteY556" fmla="*/ 3078360 h 5533300"/>
              <a:gd name="connsiteX557" fmla="*/ 1106537 w 5100332"/>
              <a:gd name="connsiteY557" fmla="*/ 3075231 h 5533300"/>
              <a:gd name="connsiteX558" fmla="*/ 1153155 w 5100332"/>
              <a:gd name="connsiteY558" fmla="*/ 3099165 h 5533300"/>
              <a:gd name="connsiteX559" fmla="*/ 1146272 w 5100332"/>
              <a:gd name="connsiteY559" fmla="*/ 3188647 h 5533300"/>
              <a:gd name="connsiteX560" fmla="*/ 1056165 w 5100332"/>
              <a:gd name="connsiteY560" fmla="*/ 3185518 h 5533300"/>
              <a:gd name="connsiteX561" fmla="*/ 1058042 w 5100332"/>
              <a:gd name="connsiteY561" fmla="*/ 3095411 h 5533300"/>
              <a:gd name="connsiteX562" fmla="*/ 1106537 w 5100332"/>
              <a:gd name="connsiteY562" fmla="*/ 3075231 h 5533300"/>
              <a:gd name="connsiteX563" fmla="*/ 894880 w 5100332"/>
              <a:gd name="connsiteY563" fmla="*/ 3063342 h 5533300"/>
              <a:gd name="connsiteX564" fmla="*/ 939151 w 5100332"/>
              <a:gd name="connsiteY564" fmla="*/ 3084773 h 5533300"/>
              <a:gd name="connsiteX565" fmla="*/ 934771 w 5100332"/>
              <a:gd name="connsiteY565" fmla="*/ 3179260 h 5533300"/>
              <a:gd name="connsiteX566" fmla="*/ 849670 w 5100332"/>
              <a:gd name="connsiteY566" fmla="*/ 3177383 h 5533300"/>
              <a:gd name="connsiteX567" fmla="*/ 849670 w 5100332"/>
              <a:gd name="connsiteY567" fmla="*/ 3082271 h 5533300"/>
              <a:gd name="connsiteX568" fmla="*/ 894880 w 5100332"/>
              <a:gd name="connsiteY568" fmla="*/ 3063342 h 5533300"/>
              <a:gd name="connsiteX569" fmla="*/ 670083 w 5100332"/>
              <a:gd name="connsiteY569" fmla="*/ 3041754 h 5533300"/>
              <a:gd name="connsiteX570" fmla="*/ 714511 w 5100332"/>
              <a:gd name="connsiteY570" fmla="*/ 3061621 h 5533300"/>
              <a:gd name="connsiteX571" fmla="*/ 719516 w 5100332"/>
              <a:gd name="connsiteY571" fmla="*/ 3150476 h 5533300"/>
              <a:gd name="connsiteX572" fmla="*/ 629409 w 5100332"/>
              <a:gd name="connsiteY572" fmla="*/ 3156734 h 5533300"/>
              <a:gd name="connsiteX573" fmla="*/ 625655 w 5100332"/>
              <a:gd name="connsiteY573" fmla="*/ 3062247 h 5533300"/>
              <a:gd name="connsiteX574" fmla="*/ 670083 w 5100332"/>
              <a:gd name="connsiteY574" fmla="*/ 3041754 h 5533300"/>
              <a:gd name="connsiteX575" fmla="*/ 3124553 w 5100332"/>
              <a:gd name="connsiteY575" fmla="*/ 3040971 h 5533300"/>
              <a:gd name="connsiteX576" fmla="*/ 3159281 w 5100332"/>
              <a:gd name="connsiteY576" fmla="*/ 3058492 h 5533300"/>
              <a:gd name="connsiteX577" fmla="*/ 3178054 w 5100332"/>
              <a:gd name="connsiteY577" fmla="*/ 3152354 h 5533300"/>
              <a:gd name="connsiteX578" fmla="*/ 3084193 w 5100332"/>
              <a:gd name="connsiteY578" fmla="*/ 3136084 h 5533300"/>
              <a:gd name="connsiteX579" fmla="*/ 3086071 w 5100332"/>
              <a:gd name="connsiteY579" fmla="*/ 3062872 h 5533300"/>
              <a:gd name="connsiteX580" fmla="*/ 3124553 w 5100332"/>
              <a:gd name="connsiteY580" fmla="*/ 3040971 h 5533300"/>
              <a:gd name="connsiteX581" fmla="*/ 454593 w 5100332"/>
              <a:gd name="connsiteY581" fmla="*/ 3019462 h 5533300"/>
              <a:gd name="connsiteX582" fmla="*/ 497378 w 5100332"/>
              <a:gd name="connsiteY582" fmla="*/ 3042849 h 5533300"/>
              <a:gd name="connsiteX583" fmla="*/ 494249 w 5100332"/>
              <a:gd name="connsiteY583" fmla="*/ 3132330 h 5533300"/>
              <a:gd name="connsiteX584" fmla="*/ 404769 w 5100332"/>
              <a:gd name="connsiteY584" fmla="*/ 3130452 h 5533300"/>
              <a:gd name="connsiteX585" fmla="*/ 408523 w 5100332"/>
              <a:gd name="connsiteY585" fmla="*/ 3035965 h 5533300"/>
              <a:gd name="connsiteX586" fmla="*/ 454593 w 5100332"/>
              <a:gd name="connsiteY586" fmla="*/ 3019462 h 5533300"/>
              <a:gd name="connsiteX587" fmla="*/ 230186 w 5100332"/>
              <a:gd name="connsiteY587" fmla="*/ 2997874 h 5533300"/>
              <a:gd name="connsiteX588" fmla="*/ 273988 w 5100332"/>
              <a:gd name="connsiteY588" fmla="*/ 3020323 h 5533300"/>
              <a:gd name="connsiteX589" fmla="*/ 270234 w 5100332"/>
              <a:gd name="connsiteY589" fmla="*/ 3109803 h 5533300"/>
              <a:gd name="connsiteX590" fmla="*/ 180127 w 5100332"/>
              <a:gd name="connsiteY590" fmla="*/ 3107300 h 5533300"/>
              <a:gd name="connsiteX591" fmla="*/ 184507 w 5100332"/>
              <a:gd name="connsiteY591" fmla="*/ 3017193 h 5533300"/>
              <a:gd name="connsiteX592" fmla="*/ 230186 w 5100332"/>
              <a:gd name="connsiteY592" fmla="*/ 2997874 h 5533300"/>
              <a:gd name="connsiteX593" fmla="*/ 8048 w 5100332"/>
              <a:gd name="connsiteY593" fmla="*/ 2976833 h 5533300"/>
              <a:gd name="connsiteX594" fmla="*/ 53101 w 5100332"/>
              <a:gd name="connsiteY594" fmla="*/ 2997796 h 5533300"/>
              <a:gd name="connsiteX595" fmla="*/ 48721 w 5100332"/>
              <a:gd name="connsiteY595" fmla="*/ 3087276 h 5533300"/>
              <a:gd name="connsiteX596" fmla="*/ 3590 w 5100332"/>
              <a:gd name="connsiteY596" fmla="*/ 3106127 h 5533300"/>
              <a:gd name="connsiteX597" fmla="*/ 0 w 5100332"/>
              <a:gd name="connsiteY597" fmla="*/ 3105185 h 5533300"/>
              <a:gd name="connsiteX598" fmla="*/ 0 w 5100332"/>
              <a:gd name="connsiteY598" fmla="*/ 2978213 h 5533300"/>
              <a:gd name="connsiteX599" fmla="*/ 2453133 w 5100332"/>
              <a:gd name="connsiteY599" fmla="*/ 2966039 h 5533300"/>
              <a:gd name="connsiteX600" fmla="*/ 2498498 w 5100332"/>
              <a:gd name="connsiteY600" fmla="*/ 2986533 h 5533300"/>
              <a:gd name="connsiteX601" fmla="*/ 2522277 w 5100332"/>
              <a:gd name="connsiteY601" fmla="*/ 3047855 h 5533300"/>
              <a:gd name="connsiteX602" fmla="*/ 2403386 w 5100332"/>
              <a:gd name="connsiteY602" fmla="*/ 3060369 h 5533300"/>
              <a:gd name="connsiteX603" fmla="*/ 2411521 w 5100332"/>
              <a:gd name="connsiteY603" fmla="*/ 2989661 h 5533300"/>
              <a:gd name="connsiteX604" fmla="*/ 2453133 w 5100332"/>
              <a:gd name="connsiteY604" fmla="*/ 2966039 h 5533300"/>
              <a:gd name="connsiteX605" fmla="*/ 2218167 w 5100332"/>
              <a:gd name="connsiteY605" fmla="*/ 2965257 h 5533300"/>
              <a:gd name="connsiteX606" fmla="*/ 2268226 w 5100332"/>
              <a:gd name="connsiteY606" fmla="*/ 2977772 h 5533300"/>
              <a:gd name="connsiteX607" fmla="*/ 2281992 w 5100332"/>
              <a:gd name="connsiteY607" fmla="*/ 3034088 h 5533300"/>
              <a:gd name="connsiteX608" fmla="*/ 2210032 w 5100332"/>
              <a:gd name="connsiteY608" fmla="*/ 3028457 h 5533300"/>
              <a:gd name="connsiteX609" fmla="*/ 2218167 w 5100332"/>
              <a:gd name="connsiteY609" fmla="*/ 2965257 h 5533300"/>
              <a:gd name="connsiteX610" fmla="*/ 2012062 w 5100332"/>
              <a:gd name="connsiteY610" fmla="*/ 2942809 h 5533300"/>
              <a:gd name="connsiteX611" fmla="*/ 2056725 w 5100332"/>
              <a:gd name="connsiteY611" fmla="*/ 2963380 h 5533300"/>
              <a:gd name="connsiteX612" fmla="*/ 2057352 w 5100332"/>
              <a:gd name="connsiteY612" fmla="*/ 3052235 h 5533300"/>
              <a:gd name="connsiteX613" fmla="*/ 1971625 w 5100332"/>
              <a:gd name="connsiteY613" fmla="*/ 3058492 h 5533300"/>
              <a:gd name="connsiteX614" fmla="*/ 1967870 w 5100332"/>
              <a:gd name="connsiteY614" fmla="*/ 2964007 h 5533300"/>
              <a:gd name="connsiteX615" fmla="*/ 2012062 w 5100332"/>
              <a:gd name="connsiteY615" fmla="*/ 2942809 h 5533300"/>
              <a:gd name="connsiteX616" fmla="*/ 1795557 w 5100332"/>
              <a:gd name="connsiteY616" fmla="*/ 2919656 h 5533300"/>
              <a:gd name="connsiteX617" fmla="*/ 1838342 w 5100332"/>
              <a:gd name="connsiteY617" fmla="*/ 2942730 h 5533300"/>
              <a:gd name="connsiteX618" fmla="*/ 1835839 w 5100332"/>
              <a:gd name="connsiteY618" fmla="*/ 3032212 h 5533300"/>
              <a:gd name="connsiteX619" fmla="*/ 1745732 w 5100332"/>
              <a:gd name="connsiteY619" fmla="*/ 3030960 h 5533300"/>
              <a:gd name="connsiteX620" fmla="*/ 1749487 w 5100332"/>
              <a:gd name="connsiteY620" fmla="*/ 2936473 h 5533300"/>
              <a:gd name="connsiteX621" fmla="*/ 1795557 w 5100332"/>
              <a:gd name="connsiteY621" fmla="*/ 2919656 h 5533300"/>
              <a:gd name="connsiteX622" fmla="*/ 3407701 w 5100332"/>
              <a:gd name="connsiteY622" fmla="*/ 2898929 h 5533300"/>
              <a:gd name="connsiteX623" fmla="*/ 3416462 w 5100332"/>
              <a:gd name="connsiteY623" fmla="*/ 2908314 h 5533300"/>
              <a:gd name="connsiteX624" fmla="*/ 3399566 w 5100332"/>
              <a:gd name="connsiteY624" fmla="*/ 2937098 h 5533300"/>
              <a:gd name="connsiteX625" fmla="*/ 3358267 w 5100332"/>
              <a:gd name="connsiteY625" fmla="*/ 2949613 h 5533300"/>
              <a:gd name="connsiteX626" fmla="*/ 3365151 w 5100332"/>
              <a:gd name="connsiteY626" fmla="*/ 2920204 h 5533300"/>
              <a:gd name="connsiteX627" fmla="*/ 3407701 w 5100332"/>
              <a:gd name="connsiteY627" fmla="*/ 2898929 h 5533300"/>
              <a:gd name="connsiteX628" fmla="*/ 1569351 w 5100332"/>
              <a:gd name="connsiteY628" fmla="*/ 2896503 h 5533300"/>
              <a:gd name="connsiteX629" fmla="*/ 1614952 w 5100332"/>
              <a:gd name="connsiteY629" fmla="*/ 2916449 h 5533300"/>
              <a:gd name="connsiteX630" fmla="*/ 1616204 w 5100332"/>
              <a:gd name="connsiteY630" fmla="*/ 3007181 h 5533300"/>
              <a:gd name="connsiteX631" fmla="*/ 1520465 w 5100332"/>
              <a:gd name="connsiteY631" fmla="*/ 3006556 h 5533300"/>
              <a:gd name="connsiteX632" fmla="*/ 1524220 w 5100332"/>
              <a:gd name="connsiteY632" fmla="*/ 2916449 h 5533300"/>
              <a:gd name="connsiteX633" fmla="*/ 1569351 w 5100332"/>
              <a:gd name="connsiteY633" fmla="*/ 2896503 h 5533300"/>
              <a:gd name="connsiteX634" fmla="*/ 3620453 w 5100332"/>
              <a:gd name="connsiteY634" fmla="*/ 2886413 h 5533300"/>
              <a:gd name="connsiteX635" fmla="*/ 3616073 w 5100332"/>
              <a:gd name="connsiteY635" fmla="*/ 2934596 h 5533300"/>
              <a:gd name="connsiteX636" fmla="*/ 3551623 w 5100332"/>
              <a:gd name="connsiteY636" fmla="*/ 2950240 h 5533300"/>
              <a:gd name="connsiteX637" fmla="*/ 3561008 w 5100332"/>
              <a:gd name="connsiteY637" fmla="*/ 2901432 h 5533300"/>
              <a:gd name="connsiteX638" fmla="*/ 3620453 w 5100332"/>
              <a:gd name="connsiteY638" fmla="*/ 2886413 h 5533300"/>
              <a:gd name="connsiteX639" fmla="*/ 1349169 w 5100332"/>
              <a:gd name="connsiteY639" fmla="*/ 2874525 h 5533300"/>
              <a:gd name="connsiteX640" fmla="*/ 1393439 w 5100332"/>
              <a:gd name="connsiteY640" fmla="*/ 2894549 h 5533300"/>
              <a:gd name="connsiteX641" fmla="*/ 1390937 w 5100332"/>
              <a:gd name="connsiteY641" fmla="*/ 2989661 h 5533300"/>
              <a:gd name="connsiteX642" fmla="*/ 1301455 w 5100332"/>
              <a:gd name="connsiteY642" fmla="*/ 2987159 h 5533300"/>
              <a:gd name="connsiteX643" fmla="*/ 1303959 w 5100332"/>
              <a:gd name="connsiteY643" fmla="*/ 2892045 h 5533300"/>
              <a:gd name="connsiteX644" fmla="*/ 1349169 w 5100332"/>
              <a:gd name="connsiteY644" fmla="*/ 2874525 h 5533300"/>
              <a:gd name="connsiteX645" fmla="*/ 1124997 w 5100332"/>
              <a:gd name="connsiteY645" fmla="*/ 2851764 h 5533300"/>
              <a:gd name="connsiteX646" fmla="*/ 1170050 w 5100332"/>
              <a:gd name="connsiteY646" fmla="*/ 2871395 h 5533300"/>
              <a:gd name="connsiteX647" fmla="*/ 1170676 w 5100332"/>
              <a:gd name="connsiteY647" fmla="*/ 2966508 h 5533300"/>
              <a:gd name="connsiteX648" fmla="*/ 1084949 w 5100332"/>
              <a:gd name="connsiteY648" fmla="*/ 2970889 h 5533300"/>
              <a:gd name="connsiteX649" fmla="*/ 1079944 w 5100332"/>
              <a:gd name="connsiteY649" fmla="*/ 2872022 h 5533300"/>
              <a:gd name="connsiteX650" fmla="*/ 1124997 w 5100332"/>
              <a:gd name="connsiteY650" fmla="*/ 2851764 h 5533300"/>
              <a:gd name="connsiteX651" fmla="*/ 906143 w 5100332"/>
              <a:gd name="connsiteY651" fmla="*/ 2829471 h 5533300"/>
              <a:gd name="connsiteX652" fmla="*/ 953543 w 5100332"/>
              <a:gd name="connsiteY652" fmla="*/ 2853249 h 5533300"/>
              <a:gd name="connsiteX653" fmla="*/ 954795 w 5100332"/>
              <a:gd name="connsiteY653" fmla="*/ 2940228 h 5533300"/>
              <a:gd name="connsiteX654" fmla="*/ 854677 w 5100332"/>
              <a:gd name="connsiteY654" fmla="*/ 2941480 h 5533300"/>
              <a:gd name="connsiteX655" fmla="*/ 857804 w 5100332"/>
              <a:gd name="connsiteY655" fmla="*/ 2850746 h 5533300"/>
              <a:gd name="connsiteX656" fmla="*/ 906143 w 5100332"/>
              <a:gd name="connsiteY656" fmla="*/ 2829471 h 5533300"/>
              <a:gd name="connsiteX657" fmla="*/ 698085 w 5100332"/>
              <a:gd name="connsiteY657" fmla="*/ 2819459 h 5533300"/>
              <a:gd name="connsiteX658" fmla="*/ 744546 w 5100332"/>
              <a:gd name="connsiteY658" fmla="*/ 2844489 h 5533300"/>
              <a:gd name="connsiteX659" fmla="*/ 733283 w 5100332"/>
              <a:gd name="connsiteY659" fmla="*/ 2938350 h 5533300"/>
              <a:gd name="connsiteX660" fmla="*/ 647556 w 5100332"/>
              <a:gd name="connsiteY660" fmla="*/ 2932718 h 5533300"/>
              <a:gd name="connsiteX661" fmla="*/ 648808 w 5100332"/>
              <a:gd name="connsiteY661" fmla="*/ 2837606 h 5533300"/>
              <a:gd name="connsiteX662" fmla="*/ 698085 w 5100332"/>
              <a:gd name="connsiteY662" fmla="*/ 2819459 h 5533300"/>
              <a:gd name="connsiteX663" fmla="*/ 2639291 w 5100332"/>
              <a:gd name="connsiteY663" fmla="*/ 2807570 h 5533300"/>
              <a:gd name="connsiteX664" fmla="*/ 2705619 w 5100332"/>
              <a:gd name="connsiteY664" fmla="*/ 2827594 h 5533300"/>
              <a:gd name="connsiteX665" fmla="*/ 2699362 w 5100332"/>
              <a:gd name="connsiteY665" fmla="*/ 2893297 h 5533300"/>
              <a:gd name="connsiteX666" fmla="*/ 2648051 w 5100332"/>
              <a:gd name="connsiteY666" fmla="*/ 2883910 h 5533300"/>
              <a:gd name="connsiteX667" fmla="*/ 2639291 w 5100332"/>
              <a:gd name="connsiteY667" fmla="*/ 2807570 h 5533300"/>
              <a:gd name="connsiteX668" fmla="*/ 477667 w 5100332"/>
              <a:gd name="connsiteY668" fmla="*/ 2797245 h 5533300"/>
              <a:gd name="connsiteX669" fmla="*/ 520530 w 5100332"/>
              <a:gd name="connsiteY669" fmla="*/ 2820711 h 5533300"/>
              <a:gd name="connsiteX670" fmla="*/ 512396 w 5100332"/>
              <a:gd name="connsiteY670" fmla="*/ 2915197 h 5533300"/>
              <a:gd name="connsiteX671" fmla="*/ 426043 w 5100332"/>
              <a:gd name="connsiteY671" fmla="*/ 2910817 h 5533300"/>
              <a:gd name="connsiteX672" fmla="*/ 431050 w 5100332"/>
              <a:gd name="connsiteY672" fmla="*/ 2813202 h 5533300"/>
              <a:gd name="connsiteX673" fmla="*/ 477667 w 5100332"/>
              <a:gd name="connsiteY673" fmla="*/ 2797245 h 5533300"/>
              <a:gd name="connsiteX674" fmla="*/ 248646 w 5100332"/>
              <a:gd name="connsiteY674" fmla="*/ 2774797 h 5533300"/>
              <a:gd name="connsiteX675" fmla="*/ 294012 w 5100332"/>
              <a:gd name="connsiteY675" fmla="*/ 2793803 h 5533300"/>
              <a:gd name="connsiteX676" fmla="*/ 293386 w 5100332"/>
              <a:gd name="connsiteY676" fmla="*/ 2889542 h 5533300"/>
              <a:gd name="connsiteX677" fmla="*/ 203279 w 5100332"/>
              <a:gd name="connsiteY677" fmla="*/ 2885788 h 5533300"/>
              <a:gd name="connsiteX678" fmla="*/ 203279 w 5100332"/>
              <a:gd name="connsiteY678" fmla="*/ 2795681 h 5533300"/>
              <a:gd name="connsiteX679" fmla="*/ 248646 w 5100332"/>
              <a:gd name="connsiteY679" fmla="*/ 2774797 h 5533300"/>
              <a:gd name="connsiteX680" fmla="*/ 2467838 w 5100332"/>
              <a:gd name="connsiteY680" fmla="*/ 2765333 h 5533300"/>
              <a:gd name="connsiteX681" fmla="*/ 2508510 w 5100332"/>
              <a:gd name="connsiteY681" fmla="*/ 2775658 h 5533300"/>
              <a:gd name="connsiteX682" fmla="*/ 2511640 w 5100332"/>
              <a:gd name="connsiteY682" fmla="*/ 2863886 h 5533300"/>
              <a:gd name="connsiteX683" fmla="*/ 2422158 w 5100332"/>
              <a:gd name="connsiteY683" fmla="*/ 2860758 h 5533300"/>
              <a:gd name="connsiteX684" fmla="*/ 2427165 w 5100332"/>
              <a:gd name="connsiteY684" fmla="*/ 2773781 h 5533300"/>
              <a:gd name="connsiteX685" fmla="*/ 2467838 w 5100332"/>
              <a:gd name="connsiteY685" fmla="*/ 2765333 h 5533300"/>
              <a:gd name="connsiteX686" fmla="*/ 32061 w 5100332"/>
              <a:gd name="connsiteY686" fmla="*/ 2753443 h 5533300"/>
              <a:gd name="connsiteX687" fmla="*/ 75628 w 5100332"/>
              <a:gd name="connsiteY687" fmla="*/ 2776283 h 5533300"/>
              <a:gd name="connsiteX688" fmla="*/ 68120 w 5100332"/>
              <a:gd name="connsiteY688" fmla="*/ 2870145 h 5533300"/>
              <a:gd name="connsiteX689" fmla="*/ 5114 w 5100332"/>
              <a:gd name="connsiteY689" fmla="*/ 2879824 h 5533300"/>
              <a:gd name="connsiteX690" fmla="*/ 0 w 5100332"/>
              <a:gd name="connsiteY690" fmla="*/ 2876280 h 5533300"/>
              <a:gd name="connsiteX691" fmla="*/ 0 w 5100332"/>
              <a:gd name="connsiteY691" fmla="*/ 2762045 h 5533300"/>
              <a:gd name="connsiteX692" fmla="*/ 9192 w 5100332"/>
              <a:gd name="connsiteY692" fmla="*/ 2756748 h 5533300"/>
              <a:gd name="connsiteX693" fmla="*/ 32061 w 5100332"/>
              <a:gd name="connsiteY693" fmla="*/ 2753443 h 5533300"/>
              <a:gd name="connsiteX694" fmla="*/ 4221166 w 5100332"/>
              <a:gd name="connsiteY694" fmla="*/ 2734984 h 5533300"/>
              <a:gd name="connsiteX695" fmla="*/ 4288119 w 5100332"/>
              <a:gd name="connsiteY695" fmla="*/ 2755007 h 5533300"/>
              <a:gd name="connsiteX696" fmla="*/ 4297506 w 5100332"/>
              <a:gd name="connsiteY696" fmla="*/ 2783791 h 5533300"/>
              <a:gd name="connsiteX697" fmla="*/ 4200516 w 5100332"/>
              <a:gd name="connsiteY697" fmla="*/ 2796307 h 5533300"/>
              <a:gd name="connsiteX698" fmla="*/ 4221166 w 5100332"/>
              <a:gd name="connsiteY698" fmla="*/ 2734984 h 5533300"/>
              <a:gd name="connsiteX699" fmla="*/ 2245074 w 5100332"/>
              <a:gd name="connsiteY699" fmla="*/ 2732481 h 5533300"/>
              <a:gd name="connsiteX700" fmla="*/ 2290752 w 5100332"/>
              <a:gd name="connsiteY700" fmla="*/ 2751879 h 5533300"/>
              <a:gd name="connsiteX701" fmla="*/ 2289502 w 5100332"/>
              <a:gd name="connsiteY701" fmla="*/ 2841986 h 5533300"/>
              <a:gd name="connsiteX702" fmla="*/ 2200646 w 5100332"/>
              <a:gd name="connsiteY702" fmla="*/ 2841359 h 5533300"/>
              <a:gd name="connsiteX703" fmla="*/ 2201272 w 5100332"/>
              <a:gd name="connsiteY703" fmla="*/ 2752504 h 5533300"/>
              <a:gd name="connsiteX704" fmla="*/ 2245074 w 5100332"/>
              <a:gd name="connsiteY704" fmla="*/ 2732481 h 5533300"/>
              <a:gd name="connsiteX705" fmla="*/ 2037015 w 5100332"/>
              <a:gd name="connsiteY705" fmla="*/ 2720044 h 5533300"/>
              <a:gd name="connsiteX706" fmla="*/ 2080504 w 5100332"/>
              <a:gd name="connsiteY706" fmla="*/ 2741867 h 5533300"/>
              <a:gd name="connsiteX707" fmla="*/ 2080504 w 5100332"/>
              <a:gd name="connsiteY707" fmla="*/ 2831349 h 5533300"/>
              <a:gd name="connsiteX708" fmla="*/ 1991022 w 5100332"/>
              <a:gd name="connsiteY708" fmla="*/ 2832599 h 5533300"/>
              <a:gd name="connsiteX709" fmla="*/ 1991649 w 5100332"/>
              <a:gd name="connsiteY709" fmla="*/ 2738112 h 5533300"/>
              <a:gd name="connsiteX710" fmla="*/ 2037015 w 5100332"/>
              <a:gd name="connsiteY710" fmla="*/ 2720044 h 5533300"/>
              <a:gd name="connsiteX711" fmla="*/ 1813077 w 5100332"/>
              <a:gd name="connsiteY711" fmla="*/ 2696501 h 5533300"/>
              <a:gd name="connsiteX712" fmla="*/ 1853986 w 5100332"/>
              <a:gd name="connsiteY712" fmla="*/ 2713083 h 5533300"/>
              <a:gd name="connsiteX713" fmla="*/ 1856489 w 5100332"/>
              <a:gd name="connsiteY713" fmla="*/ 2811950 h 5533300"/>
              <a:gd name="connsiteX714" fmla="*/ 1767007 w 5100332"/>
              <a:gd name="connsiteY714" fmla="*/ 2810699 h 5533300"/>
              <a:gd name="connsiteX715" fmla="*/ 1768884 w 5100332"/>
              <a:gd name="connsiteY715" fmla="*/ 2715586 h 5533300"/>
              <a:gd name="connsiteX716" fmla="*/ 1813077 w 5100332"/>
              <a:gd name="connsiteY716" fmla="*/ 2696501 h 5533300"/>
              <a:gd name="connsiteX717" fmla="*/ 1592660 w 5100332"/>
              <a:gd name="connsiteY717" fmla="*/ 2673426 h 5533300"/>
              <a:gd name="connsiteX718" fmla="*/ 1633724 w 5100332"/>
              <a:gd name="connsiteY718" fmla="*/ 2690556 h 5533300"/>
              <a:gd name="connsiteX719" fmla="*/ 1634976 w 5100332"/>
              <a:gd name="connsiteY719" fmla="*/ 2790675 h 5533300"/>
              <a:gd name="connsiteX720" fmla="*/ 1544869 w 5100332"/>
              <a:gd name="connsiteY720" fmla="*/ 2788173 h 5533300"/>
              <a:gd name="connsiteX721" fmla="*/ 1547372 w 5100332"/>
              <a:gd name="connsiteY721" fmla="*/ 2692434 h 5533300"/>
              <a:gd name="connsiteX722" fmla="*/ 1592660 w 5100332"/>
              <a:gd name="connsiteY722" fmla="*/ 2673426 h 5533300"/>
              <a:gd name="connsiteX723" fmla="*/ 1371382 w 5100332"/>
              <a:gd name="connsiteY723" fmla="*/ 2651369 h 5533300"/>
              <a:gd name="connsiteX724" fmla="*/ 1419095 w 5100332"/>
              <a:gd name="connsiteY724" fmla="*/ 2674287 h 5533300"/>
              <a:gd name="connsiteX725" fmla="*/ 1413463 w 5100332"/>
              <a:gd name="connsiteY725" fmla="*/ 2770026 h 5533300"/>
              <a:gd name="connsiteX726" fmla="*/ 1322731 w 5100332"/>
              <a:gd name="connsiteY726" fmla="*/ 2766897 h 5533300"/>
              <a:gd name="connsiteX727" fmla="*/ 1322731 w 5100332"/>
              <a:gd name="connsiteY727" fmla="*/ 2671159 h 5533300"/>
              <a:gd name="connsiteX728" fmla="*/ 1371382 w 5100332"/>
              <a:gd name="connsiteY728" fmla="*/ 2651369 h 5533300"/>
              <a:gd name="connsiteX729" fmla="*/ 1150964 w 5100332"/>
              <a:gd name="connsiteY729" fmla="*/ 2628999 h 5533300"/>
              <a:gd name="connsiteX730" fmla="*/ 1198208 w 5100332"/>
              <a:gd name="connsiteY730" fmla="*/ 2653012 h 5533300"/>
              <a:gd name="connsiteX731" fmla="*/ 1196956 w 5100332"/>
              <a:gd name="connsiteY731" fmla="*/ 2743744 h 5533300"/>
              <a:gd name="connsiteX732" fmla="*/ 1100593 w 5100332"/>
              <a:gd name="connsiteY732" fmla="*/ 2745622 h 5533300"/>
              <a:gd name="connsiteX733" fmla="*/ 1101844 w 5100332"/>
              <a:gd name="connsiteY733" fmla="*/ 2648632 h 5533300"/>
              <a:gd name="connsiteX734" fmla="*/ 1150964 w 5100332"/>
              <a:gd name="connsiteY734" fmla="*/ 2628999 h 5533300"/>
              <a:gd name="connsiteX735" fmla="*/ 923820 w 5100332"/>
              <a:gd name="connsiteY735" fmla="*/ 2606160 h 5533300"/>
              <a:gd name="connsiteX736" fmla="*/ 972941 w 5100332"/>
              <a:gd name="connsiteY736" fmla="*/ 2626731 h 5533300"/>
              <a:gd name="connsiteX737" fmla="*/ 972941 w 5100332"/>
              <a:gd name="connsiteY737" fmla="*/ 2723095 h 5533300"/>
              <a:gd name="connsiteX738" fmla="*/ 876576 w 5100332"/>
              <a:gd name="connsiteY738" fmla="*/ 2719966 h 5533300"/>
              <a:gd name="connsiteX739" fmla="*/ 876576 w 5100332"/>
              <a:gd name="connsiteY739" fmla="*/ 2629233 h 5533300"/>
              <a:gd name="connsiteX740" fmla="*/ 923820 w 5100332"/>
              <a:gd name="connsiteY740" fmla="*/ 2606160 h 5533300"/>
              <a:gd name="connsiteX741" fmla="*/ 716309 w 5100332"/>
              <a:gd name="connsiteY741" fmla="*/ 2594270 h 5533300"/>
              <a:gd name="connsiteX742" fmla="*/ 761440 w 5100332"/>
              <a:gd name="connsiteY742" fmla="*/ 2614841 h 5533300"/>
              <a:gd name="connsiteX743" fmla="*/ 763318 w 5100332"/>
              <a:gd name="connsiteY743" fmla="*/ 2711206 h 5533300"/>
              <a:gd name="connsiteX744" fmla="*/ 666328 w 5100332"/>
              <a:gd name="connsiteY744" fmla="*/ 2709954 h 5533300"/>
              <a:gd name="connsiteX745" fmla="*/ 670708 w 5100332"/>
              <a:gd name="connsiteY745" fmla="*/ 2613589 h 5533300"/>
              <a:gd name="connsiteX746" fmla="*/ 716309 w 5100332"/>
              <a:gd name="connsiteY746" fmla="*/ 2594270 h 5533300"/>
              <a:gd name="connsiteX747" fmla="*/ 490808 w 5100332"/>
              <a:gd name="connsiteY747" fmla="*/ 2572839 h 5533300"/>
              <a:gd name="connsiteX748" fmla="*/ 536800 w 5100332"/>
              <a:gd name="connsiteY748" fmla="*/ 2590437 h 5533300"/>
              <a:gd name="connsiteX749" fmla="*/ 543682 w 5100332"/>
              <a:gd name="connsiteY749" fmla="*/ 2686176 h 5533300"/>
              <a:gd name="connsiteX750" fmla="*/ 447945 w 5100332"/>
              <a:gd name="connsiteY750" fmla="*/ 2689931 h 5533300"/>
              <a:gd name="connsiteX751" fmla="*/ 446693 w 5100332"/>
              <a:gd name="connsiteY751" fmla="*/ 2594192 h 5533300"/>
              <a:gd name="connsiteX752" fmla="*/ 490808 w 5100332"/>
              <a:gd name="connsiteY752" fmla="*/ 2572839 h 5533300"/>
              <a:gd name="connsiteX753" fmla="*/ 260769 w 5100332"/>
              <a:gd name="connsiteY753" fmla="*/ 2562435 h 5533300"/>
              <a:gd name="connsiteX754" fmla="*/ 305900 w 5100332"/>
              <a:gd name="connsiteY754" fmla="*/ 2582929 h 5533300"/>
              <a:gd name="connsiteX755" fmla="*/ 301520 w 5100332"/>
              <a:gd name="connsiteY755" fmla="*/ 2683047 h 5533300"/>
              <a:gd name="connsiteX756" fmla="*/ 214543 w 5100332"/>
              <a:gd name="connsiteY756" fmla="*/ 2678042 h 5533300"/>
              <a:gd name="connsiteX757" fmla="*/ 215168 w 5100332"/>
              <a:gd name="connsiteY757" fmla="*/ 2582303 h 5533300"/>
              <a:gd name="connsiteX758" fmla="*/ 260769 w 5100332"/>
              <a:gd name="connsiteY758" fmla="*/ 2562435 h 5533300"/>
              <a:gd name="connsiteX759" fmla="*/ 2711878 w 5100332"/>
              <a:gd name="connsiteY759" fmla="*/ 2560403 h 5533300"/>
              <a:gd name="connsiteX760" fmla="*/ 2718135 w 5100332"/>
              <a:gd name="connsiteY760" fmla="*/ 2610461 h 5533300"/>
              <a:gd name="connsiteX761" fmla="*/ 2731900 w 5100332"/>
              <a:gd name="connsiteY761" fmla="*/ 2626731 h 5533300"/>
              <a:gd name="connsiteX762" fmla="*/ 2754427 w 5100332"/>
              <a:gd name="connsiteY762" fmla="*/ 2644252 h 5533300"/>
              <a:gd name="connsiteX763" fmla="*/ 2749422 w 5100332"/>
              <a:gd name="connsiteY763" fmla="*/ 2681796 h 5533300"/>
              <a:gd name="connsiteX764" fmla="*/ 2668700 w 5100332"/>
              <a:gd name="connsiteY764" fmla="*/ 2661147 h 5533300"/>
              <a:gd name="connsiteX765" fmla="*/ 2654935 w 5100332"/>
              <a:gd name="connsiteY765" fmla="*/ 2599824 h 5533300"/>
              <a:gd name="connsiteX766" fmla="*/ 2711878 w 5100332"/>
              <a:gd name="connsiteY766" fmla="*/ 2560403 h 5533300"/>
              <a:gd name="connsiteX767" fmla="*/ 2489191 w 5100332"/>
              <a:gd name="connsiteY767" fmla="*/ 2543586 h 5533300"/>
              <a:gd name="connsiteX768" fmla="*/ 2530412 w 5100332"/>
              <a:gd name="connsiteY768" fmla="*/ 2552893 h 5533300"/>
              <a:gd name="connsiteX769" fmla="*/ 2535419 w 5100332"/>
              <a:gd name="connsiteY769" fmla="*/ 2641748 h 5533300"/>
              <a:gd name="connsiteX770" fmla="*/ 2445312 w 5100332"/>
              <a:gd name="connsiteY770" fmla="*/ 2641123 h 5533300"/>
              <a:gd name="connsiteX771" fmla="*/ 2448440 w 5100332"/>
              <a:gd name="connsiteY771" fmla="*/ 2553519 h 5533300"/>
              <a:gd name="connsiteX772" fmla="*/ 2489191 w 5100332"/>
              <a:gd name="connsiteY772" fmla="*/ 2543586 h 5533300"/>
              <a:gd name="connsiteX773" fmla="*/ 37771 w 5100332"/>
              <a:gd name="connsiteY773" fmla="*/ 2541004 h 5533300"/>
              <a:gd name="connsiteX774" fmla="*/ 79382 w 5100332"/>
              <a:gd name="connsiteY774" fmla="*/ 2556021 h 5533300"/>
              <a:gd name="connsiteX775" fmla="*/ 85014 w 5100332"/>
              <a:gd name="connsiteY775" fmla="*/ 2654890 h 5533300"/>
              <a:gd name="connsiteX776" fmla="*/ 18139 w 5100332"/>
              <a:gd name="connsiteY776" fmla="*/ 2671081 h 5533300"/>
              <a:gd name="connsiteX777" fmla="*/ 0 w 5100332"/>
              <a:gd name="connsiteY777" fmla="*/ 2659268 h 5533300"/>
              <a:gd name="connsiteX778" fmla="*/ 0 w 5100332"/>
              <a:gd name="connsiteY778" fmla="*/ 2557673 h 5533300"/>
              <a:gd name="connsiteX779" fmla="*/ 16027 w 5100332"/>
              <a:gd name="connsiteY779" fmla="*/ 2546518 h 5533300"/>
              <a:gd name="connsiteX780" fmla="*/ 37771 w 5100332"/>
              <a:gd name="connsiteY780" fmla="*/ 2541004 h 5533300"/>
              <a:gd name="connsiteX781" fmla="*/ 2267757 w 5100332"/>
              <a:gd name="connsiteY781" fmla="*/ 2509247 h 5533300"/>
              <a:gd name="connsiteX782" fmla="*/ 2312029 w 5100332"/>
              <a:gd name="connsiteY782" fmla="*/ 2530367 h 5533300"/>
              <a:gd name="connsiteX783" fmla="*/ 2312654 w 5100332"/>
              <a:gd name="connsiteY783" fmla="*/ 2621099 h 5533300"/>
              <a:gd name="connsiteX784" fmla="*/ 2221922 w 5100332"/>
              <a:gd name="connsiteY784" fmla="*/ 2619848 h 5533300"/>
              <a:gd name="connsiteX785" fmla="*/ 2222547 w 5100332"/>
              <a:gd name="connsiteY785" fmla="*/ 2530367 h 5533300"/>
              <a:gd name="connsiteX786" fmla="*/ 2267757 w 5100332"/>
              <a:gd name="connsiteY786" fmla="*/ 2509247 h 5533300"/>
              <a:gd name="connsiteX787" fmla="*/ 4263013 w 5100332"/>
              <a:gd name="connsiteY787" fmla="*/ 2500565 h 5533300"/>
              <a:gd name="connsiteX788" fmla="*/ 4278734 w 5100332"/>
              <a:gd name="connsiteY788" fmla="*/ 2504710 h 5533300"/>
              <a:gd name="connsiteX789" fmla="*/ 4292499 w 5100332"/>
              <a:gd name="connsiteY789" fmla="*/ 2559151 h 5533300"/>
              <a:gd name="connsiteX790" fmla="*/ 4244943 w 5100332"/>
              <a:gd name="connsiteY790" fmla="*/ 2550391 h 5533300"/>
              <a:gd name="connsiteX791" fmla="*/ 4248698 w 5100332"/>
              <a:gd name="connsiteY791" fmla="*/ 2501582 h 5533300"/>
              <a:gd name="connsiteX792" fmla="*/ 4263013 w 5100332"/>
              <a:gd name="connsiteY792" fmla="*/ 2500565 h 5533300"/>
              <a:gd name="connsiteX793" fmla="*/ 2050233 w 5100332"/>
              <a:gd name="connsiteY793" fmla="*/ 2486878 h 5533300"/>
              <a:gd name="connsiteX794" fmla="*/ 2096147 w 5100332"/>
              <a:gd name="connsiteY794" fmla="*/ 2511595 h 5533300"/>
              <a:gd name="connsiteX795" fmla="*/ 2089889 w 5100332"/>
              <a:gd name="connsiteY795" fmla="*/ 2602327 h 5533300"/>
              <a:gd name="connsiteX796" fmla="*/ 2000409 w 5100332"/>
              <a:gd name="connsiteY796" fmla="*/ 2600449 h 5533300"/>
              <a:gd name="connsiteX797" fmla="*/ 2001034 w 5100332"/>
              <a:gd name="connsiteY797" fmla="*/ 2505337 h 5533300"/>
              <a:gd name="connsiteX798" fmla="*/ 2050233 w 5100332"/>
              <a:gd name="connsiteY798" fmla="*/ 2486878 h 5533300"/>
              <a:gd name="connsiteX799" fmla="*/ 1834118 w 5100332"/>
              <a:gd name="connsiteY799" fmla="*/ 2474597 h 5533300"/>
              <a:gd name="connsiteX800" fmla="*/ 1882770 w 5100332"/>
              <a:gd name="connsiteY800" fmla="*/ 2495950 h 5533300"/>
              <a:gd name="connsiteX801" fmla="*/ 1884021 w 5100332"/>
              <a:gd name="connsiteY801" fmla="*/ 2586683 h 5533300"/>
              <a:gd name="connsiteX802" fmla="*/ 1787656 w 5100332"/>
              <a:gd name="connsiteY802" fmla="*/ 2588560 h 5533300"/>
              <a:gd name="connsiteX803" fmla="*/ 1786406 w 5100332"/>
              <a:gd name="connsiteY803" fmla="*/ 2497828 h 5533300"/>
              <a:gd name="connsiteX804" fmla="*/ 1834118 w 5100332"/>
              <a:gd name="connsiteY804" fmla="*/ 2474597 h 5533300"/>
              <a:gd name="connsiteX805" fmla="*/ 1613701 w 5100332"/>
              <a:gd name="connsiteY805" fmla="*/ 2450976 h 5533300"/>
              <a:gd name="connsiteX806" fmla="*/ 1661883 w 5100332"/>
              <a:gd name="connsiteY806" fmla="*/ 2472798 h 5533300"/>
              <a:gd name="connsiteX807" fmla="*/ 1658128 w 5100332"/>
              <a:gd name="connsiteY807" fmla="*/ 2569788 h 5533300"/>
              <a:gd name="connsiteX808" fmla="*/ 1561764 w 5100332"/>
              <a:gd name="connsiteY808" fmla="*/ 2563531 h 5533300"/>
              <a:gd name="connsiteX809" fmla="*/ 1565519 w 5100332"/>
              <a:gd name="connsiteY809" fmla="*/ 2472798 h 5533300"/>
              <a:gd name="connsiteX810" fmla="*/ 1613701 w 5100332"/>
              <a:gd name="connsiteY810" fmla="*/ 2450976 h 5533300"/>
              <a:gd name="connsiteX811" fmla="*/ 1391015 w 5100332"/>
              <a:gd name="connsiteY811" fmla="*/ 2428136 h 5533300"/>
              <a:gd name="connsiteX812" fmla="*/ 1439745 w 5100332"/>
              <a:gd name="connsiteY812" fmla="*/ 2448394 h 5533300"/>
              <a:gd name="connsiteX813" fmla="*/ 1440995 w 5100332"/>
              <a:gd name="connsiteY813" fmla="*/ 2545384 h 5533300"/>
              <a:gd name="connsiteX814" fmla="*/ 1344006 w 5100332"/>
              <a:gd name="connsiteY814" fmla="*/ 2546636 h 5533300"/>
              <a:gd name="connsiteX815" fmla="*/ 1342754 w 5100332"/>
              <a:gd name="connsiteY815" fmla="*/ 2449646 h 5533300"/>
              <a:gd name="connsiteX816" fmla="*/ 1391015 w 5100332"/>
              <a:gd name="connsiteY816" fmla="*/ 2428136 h 5533300"/>
              <a:gd name="connsiteX817" fmla="*/ 1167391 w 5100332"/>
              <a:gd name="connsiteY817" fmla="*/ 2404201 h 5533300"/>
              <a:gd name="connsiteX818" fmla="*/ 1218232 w 5100332"/>
              <a:gd name="connsiteY818" fmla="*/ 2424617 h 5533300"/>
              <a:gd name="connsiteX819" fmla="*/ 1221987 w 5100332"/>
              <a:gd name="connsiteY819" fmla="*/ 2521607 h 5533300"/>
              <a:gd name="connsiteX820" fmla="*/ 1124997 w 5100332"/>
              <a:gd name="connsiteY820" fmla="*/ 2529741 h 5533300"/>
              <a:gd name="connsiteX821" fmla="*/ 1119365 w 5100332"/>
              <a:gd name="connsiteY821" fmla="*/ 2426493 h 5533300"/>
              <a:gd name="connsiteX822" fmla="*/ 1167391 w 5100332"/>
              <a:gd name="connsiteY822" fmla="*/ 2404201 h 5533300"/>
              <a:gd name="connsiteX823" fmla="*/ 952370 w 5100332"/>
              <a:gd name="connsiteY823" fmla="*/ 2382457 h 5533300"/>
              <a:gd name="connsiteX824" fmla="*/ 1000474 w 5100332"/>
              <a:gd name="connsiteY824" fmla="*/ 2406470 h 5533300"/>
              <a:gd name="connsiteX825" fmla="*/ 996094 w 5100332"/>
              <a:gd name="connsiteY825" fmla="*/ 2504710 h 5533300"/>
              <a:gd name="connsiteX826" fmla="*/ 893473 w 5100332"/>
              <a:gd name="connsiteY826" fmla="*/ 2497828 h 5533300"/>
              <a:gd name="connsiteX827" fmla="*/ 902858 w 5100332"/>
              <a:gd name="connsiteY827" fmla="*/ 2400213 h 5533300"/>
              <a:gd name="connsiteX828" fmla="*/ 952370 w 5100332"/>
              <a:gd name="connsiteY828" fmla="*/ 2382457 h 5533300"/>
              <a:gd name="connsiteX829" fmla="*/ 716466 w 5100332"/>
              <a:gd name="connsiteY829" fmla="*/ 2371350 h 5533300"/>
              <a:gd name="connsiteX830" fmla="*/ 765195 w 5100332"/>
              <a:gd name="connsiteY830" fmla="*/ 2393329 h 5533300"/>
              <a:gd name="connsiteX831" fmla="*/ 765195 w 5100332"/>
              <a:gd name="connsiteY831" fmla="*/ 2490320 h 5533300"/>
              <a:gd name="connsiteX832" fmla="*/ 663200 w 5100332"/>
              <a:gd name="connsiteY832" fmla="*/ 2488441 h 5533300"/>
              <a:gd name="connsiteX833" fmla="*/ 668205 w 5100332"/>
              <a:gd name="connsiteY833" fmla="*/ 2392078 h 5533300"/>
              <a:gd name="connsiteX834" fmla="*/ 716466 w 5100332"/>
              <a:gd name="connsiteY834" fmla="*/ 2371350 h 5533300"/>
              <a:gd name="connsiteX835" fmla="*/ 507155 w 5100332"/>
              <a:gd name="connsiteY835" fmla="*/ 2361807 h 5533300"/>
              <a:gd name="connsiteX836" fmla="*/ 554946 w 5100332"/>
              <a:gd name="connsiteY836" fmla="*/ 2384569 h 5533300"/>
              <a:gd name="connsiteX837" fmla="*/ 551192 w 5100332"/>
              <a:gd name="connsiteY837" fmla="*/ 2481558 h 5533300"/>
              <a:gd name="connsiteX838" fmla="*/ 454202 w 5100332"/>
              <a:gd name="connsiteY838" fmla="*/ 2477804 h 5533300"/>
              <a:gd name="connsiteX839" fmla="*/ 457955 w 5100332"/>
              <a:gd name="connsiteY839" fmla="*/ 2380814 h 5533300"/>
              <a:gd name="connsiteX840" fmla="*/ 507155 w 5100332"/>
              <a:gd name="connsiteY840" fmla="*/ 2361807 h 5533300"/>
              <a:gd name="connsiteX841" fmla="*/ 285173 w 5100332"/>
              <a:gd name="connsiteY841" fmla="*/ 2340141 h 5533300"/>
              <a:gd name="connsiteX842" fmla="*/ 330304 w 5100332"/>
              <a:gd name="connsiteY842" fmla="*/ 2360792 h 5533300"/>
              <a:gd name="connsiteX843" fmla="*/ 330931 w 5100332"/>
              <a:gd name="connsiteY843" fmla="*/ 2457154 h 5533300"/>
              <a:gd name="connsiteX844" fmla="*/ 233940 w 5100332"/>
              <a:gd name="connsiteY844" fmla="*/ 2455277 h 5533300"/>
              <a:gd name="connsiteX845" fmla="*/ 239572 w 5100332"/>
              <a:gd name="connsiteY845" fmla="*/ 2358913 h 5533300"/>
              <a:gd name="connsiteX846" fmla="*/ 285173 w 5100332"/>
              <a:gd name="connsiteY846" fmla="*/ 2340141 h 5533300"/>
              <a:gd name="connsiteX847" fmla="*/ 2728771 w 5100332"/>
              <a:gd name="connsiteY847" fmla="*/ 2339593 h 5533300"/>
              <a:gd name="connsiteX848" fmla="*/ 2751924 w 5100332"/>
              <a:gd name="connsiteY848" fmla="*/ 2341393 h 5533300"/>
              <a:gd name="connsiteX849" fmla="*/ 2736280 w 5100332"/>
              <a:gd name="connsiteY849" fmla="*/ 2378937 h 5533300"/>
              <a:gd name="connsiteX850" fmla="*/ 2723140 w 5100332"/>
              <a:gd name="connsiteY850" fmla="*/ 2373931 h 5533300"/>
              <a:gd name="connsiteX851" fmla="*/ 2706871 w 5100332"/>
              <a:gd name="connsiteY851" fmla="*/ 2415856 h 5533300"/>
              <a:gd name="connsiteX852" fmla="*/ 2692479 w 5100332"/>
              <a:gd name="connsiteY852" fmla="*/ 2442762 h 5533300"/>
              <a:gd name="connsiteX853" fmla="*/ 2674958 w 5100332"/>
              <a:gd name="connsiteY853" fmla="*/ 2418985 h 5533300"/>
              <a:gd name="connsiteX854" fmla="*/ 2707496 w 5100332"/>
              <a:gd name="connsiteY854" fmla="*/ 2342018 h 5533300"/>
              <a:gd name="connsiteX855" fmla="*/ 2728771 w 5100332"/>
              <a:gd name="connsiteY855" fmla="*/ 2339593 h 5533300"/>
              <a:gd name="connsiteX856" fmla="*/ 66242 w 5100332"/>
              <a:gd name="connsiteY856" fmla="*/ 2319805 h 5533300"/>
              <a:gd name="connsiteX857" fmla="*/ 112546 w 5100332"/>
              <a:gd name="connsiteY857" fmla="*/ 2345147 h 5533300"/>
              <a:gd name="connsiteX858" fmla="*/ 105664 w 5100332"/>
              <a:gd name="connsiteY858" fmla="*/ 2436505 h 5533300"/>
              <a:gd name="connsiteX859" fmla="*/ 14932 w 5100332"/>
              <a:gd name="connsiteY859" fmla="*/ 2434002 h 5533300"/>
              <a:gd name="connsiteX860" fmla="*/ 0 w 5100332"/>
              <a:gd name="connsiteY860" fmla="*/ 2413049 h 5533300"/>
              <a:gd name="connsiteX861" fmla="*/ 0 w 5100332"/>
              <a:gd name="connsiteY861" fmla="*/ 2359256 h 5533300"/>
              <a:gd name="connsiteX862" fmla="*/ 16182 w 5100332"/>
              <a:gd name="connsiteY862" fmla="*/ 2337638 h 5533300"/>
              <a:gd name="connsiteX863" fmla="*/ 66242 w 5100332"/>
              <a:gd name="connsiteY863" fmla="*/ 2319805 h 5533300"/>
              <a:gd name="connsiteX864" fmla="*/ 2511639 w 5100332"/>
              <a:gd name="connsiteY864" fmla="*/ 2310183 h 5533300"/>
              <a:gd name="connsiteX865" fmla="*/ 2556067 w 5100332"/>
              <a:gd name="connsiteY865" fmla="*/ 2331381 h 5533300"/>
              <a:gd name="connsiteX866" fmla="*/ 2556693 w 5100332"/>
              <a:gd name="connsiteY866" fmla="*/ 2421488 h 5533300"/>
              <a:gd name="connsiteX867" fmla="*/ 2466586 w 5100332"/>
              <a:gd name="connsiteY867" fmla="*/ 2420236 h 5533300"/>
              <a:gd name="connsiteX868" fmla="*/ 2467212 w 5100332"/>
              <a:gd name="connsiteY868" fmla="*/ 2330755 h 5533300"/>
              <a:gd name="connsiteX869" fmla="*/ 2511639 w 5100332"/>
              <a:gd name="connsiteY869" fmla="*/ 2310183 h 5533300"/>
              <a:gd name="connsiteX870" fmla="*/ 2289188 w 5100332"/>
              <a:gd name="connsiteY870" fmla="*/ 2286875 h 5533300"/>
              <a:gd name="connsiteX871" fmla="*/ 2333929 w 5100332"/>
              <a:gd name="connsiteY871" fmla="*/ 2306977 h 5533300"/>
              <a:gd name="connsiteX872" fmla="*/ 2338310 w 5100332"/>
              <a:gd name="connsiteY872" fmla="*/ 2396458 h 5533300"/>
              <a:gd name="connsiteX873" fmla="*/ 2247576 w 5100332"/>
              <a:gd name="connsiteY873" fmla="*/ 2402716 h 5533300"/>
              <a:gd name="connsiteX874" fmla="*/ 2244448 w 5100332"/>
              <a:gd name="connsiteY874" fmla="*/ 2307602 h 5533300"/>
              <a:gd name="connsiteX875" fmla="*/ 2289188 w 5100332"/>
              <a:gd name="connsiteY875" fmla="*/ 2286875 h 5533300"/>
              <a:gd name="connsiteX876" fmla="*/ 2069005 w 5100332"/>
              <a:gd name="connsiteY876" fmla="*/ 2264270 h 5533300"/>
              <a:gd name="connsiteX877" fmla="*/ 2114920 w 5100332"/>
              <a:gd name="connsiteY877" fmla="*/ 2284450 h 5533300"/>
              <a:gd name="connsiteX878" fmla="*/ 2113043 w 5100332"/>
              <a:gd name="connsiteY878" fmla="*/ 2380814 h 5533300"/>
              <a:gd name="connsiteX879" fmla="*/ 2022309 w 5100332"/>
              <a:gd name="connsiteY879" fmla="*/ 2378937 h 5533300"/>
              <a:gd name="connsiteX880" fmla="*/ 2023561 w 5100332"/>
              <a:gd name="connsiteY880" fmla="*/ 2282573 h 5533300"/>
              <a:gd name="connsiteX881" fmla="*/ 2069005 w 5100332"/>
              <a:gd name="connsiteY881" fmla="*/ 2264270 h 5533300"/>
              <a:gd name="connsiteX882" fmla="*/ 3898909 w 5100332"/>
              <a:gd name="connsiteY882" fmla="*/ 2256918 h 5533300"/>
              <a:gd name="connsiteX883" fmla="*/ 3897657 w 5100332"/>
              <a:gd name="connsiteY883" fmla="*/ 2318866 h 5533300"/>
              <a:gd name="connsiteX884" fmla="*/ 3840715 w 5100332"/>
              <a:gd name="connsiteY884" fmla="*/ 2322621 h 5533300"/>
              <a:gd name="connsiteX885" fmla="*/ 3861990 w 5100332"/>
              <a:gd name="connsiteY885" fmla="*/ 2267555 h 5533300"/>
              <a:gd name="connsiteX886" fmla="*/ 3898909 w 5100332"/>
              <a:gd name="connsiteY886" fmla="*/ 2256918 h 5533300"/>
              <a:gd name="connsiteX887" fmla="*/ 1858287 w 5100332"/>
              <a:gd name="connsiteY887" fmla="*/ 2251364 h 5533300"/>
              <a:gd name="connsiteX888" fmla="*/ 1903418 w 5100332"/>
              <a:gd name="connsiteY888" fmla="*/ 2271935 h 5533300"/>
              <a:gd name="connsiteX889" fmla="*/ 1904670 w 5100332"/>
              <a:gd name="connsiteY889" fmla="*/ 2368299 h 5533300"/>
              <a:gd name="connsiteX890" fmla="*/ 1808306 w 5100332"/>
              <a:gd name="connsiteY890" fmla="*/ 2367049 h 5533300"/>
              <a:gd name="connsiteX891" fmla="*/ 1812686 w 5100332"/>
              <a:gd name="connsiteY891" fmla="*/ 2270685 h 5533300"/>
              <a:gd name="connsiteX892" fmla="*/ 1858287 w 5100332"/>
              <a:gd name="connsiteY892" fmla="*/ 2251364 h 5533300"/>
              <a:gd name="connsiteX893" fmla="*/ 1631613 w 5100332"/>
              <a:gd name="connsiteY893" fmla="*/ 2228212 h 5533300"/>
              <a:gd name="connsiteX894" fmla="*/ 1683784 w 5100332"/>
              <a:gd name="connsiteY894" fmla="*/ 2248783 h 5533300"/>
              <a:gd name="connsiteX895" fmla="*/ 1686286 w 5100332"/>
              <a:gd name="connsiteY895" fmla="*/ 2346398 h 5533300"/>
              <a:gd name="connsiteX896" fmla="*/ 1590548 w 5100332"/>
              <a:gd name="connsiteY896" fmla="*/ 2350779 h 5533300"/>
              <a:gd name="connsiteX897" fmla="*/ 1581788 w 5100332"/>
              <a:gd name="connsiteY897" fmla="*/ 2255040 h 5533300"/>
              <a:gd name="connsiteX898" fmla="*/ 1631613 w 5100332"/>
              <a:gd name="connsiteY898" fmla="*/ 2228212 h 5533300"/>
              <a:gd name="connsiteX899" fmla="*/ 1417687 w 5100332"/>
              <a:gd name="connsiteY899" fmla="*/ 2204042 h 5533300"/>
              <a:gd name="connsiteX900" fmla="*/ 1464149 w 5100332"/>
              <a:gd name="connsiteY900" fmla="*/ 2225631 h 5533300"/>
              <a:gd name="connsiteX901" fmla="*/ 1459142 w 5100332"/>
              <a:gd name="connsiteY901" fmla="*/ 2330129 h 5533300"/>
              <a:gd name="connsiteX902" fmla="*/ 1362153 w 5100332"/>
              <a:gd name="connsiteY902" fmla="*/ 2324498 h 5533300"/>
              <a:gd name="connsiteX903" fmla="*/ 1368410 w 5100332"/>
              <a:gd name="connsiteY903" fmla="*/ 2221876 h 5533300"/>
              <a:gd name="connsiteX904" fmla="*/ 1417687 w 5100332"/>
              <a:gd name="connsiteY904" fmla="*/ 2204042 h 5533300"/>
              <a:gd name="connsiteX905" fmla="*/ 1175995 w 5100332"/>
              <a:gd name="connsiteY905" fmla="*/ 2192701 h 5533300"/>
              <a:gd name="connsiteX906" fmla="*/ 1231999 w 5100332"/>
              <a:gd name="connsiteY906" fmla="*/ 2213116 h 5533300"/>
              <a:gd name="connsiteX907" fmla="*/ 1236379 w 5100332"/>
              <a:gd name="connsiteY907" fmla="*/ 2310731 h 5533300"/>
              <a:gd name="connsiteX908" fmla="*/ 1131880 w 5100332"/>
              <a:gd name="connsiteY908" fmla="*/ 2317614 h 5533300"/>
              <a:gd name="connsiteX909" fmla="*/ 1125623 w 5100332"/>
              <a:gd name="connsiteY909" fmla="*/ 2218747 h 5533300"/>
              <a:gd name="connsiteX910" fmla="*/ 1175995 w 5100332"/>
              <a:gd name="connsiteY910" fmla="*/ 2192701 h 5533300"/>
              <a:gd name="connsiteX911" fmla="*/ 3415405 w 5100332"/>
              <a:gd name="connsiteY911" fmla="*/ 2174907 h 5533300"/>
              <a:gd name="connsiteX912" fmla="*/ 3440865 w 5100332"/>
              <a:gd name="connsiteY912" fmla="*/ 2184958 h 5533300"/>
              <a:gd name="connsiteX913" fmla="*/ 3459012 w 5100332"/>
              <a:gd name="connsiteY913" fmla="*/ 2216244 h 5533300"/>
              <a:gd name="connsiteX914" fmla="*/ 3433357 w 5100332"/>
              <a:gd name="connsiteY914" fmla="*/ 2237519 h 5533300"/>
              <a:gd name="connsiteX915" fmla="*/ 3340747 w 5100332"/>
              <a:gd name="connsiteY915" fmla="*/ 2253163 h 5533300"/>
              <a:gd name="connsiteX916" fmla="*/ 3354513 w 5100332"/>
              <a:gd name="connsiteY916" fmla="*/ 2217496 h 5533300"/>
              <a:gd name="connsiteX917" fmla="*/ 3415405 w 5100332"/>
              <a:gd name="connsiteY917" fmla="*/ 2174907 h 5533300"/>
              <a:gd name="connsiteX918" fmla="*/ 959879 w 5100332"/>
              <a:gd name="connsiteY918" fmla="*/ 2169940 h 5533300"/>
              <a:gd name="connsiteX919" fmla="*/ 1012364 w 5100332"/>
              <a:gd name="connsiteY919" fmla="*/ 2191840 h 5533300"/>
              <a:gd name="connsiteX920" fmla="*/ 1008609 w 5100332"/>
              <a:gd name="connsiteY920" fmla="*/ 2296339 h 5533300"/>
              <a:gd name="connsiteX921" fmla="*/ 904110 w 5100332"/>
              <a:gd name="connsiteY921" fmla="*/ 2290082 h 5533300"/>
              <a:gd name="connsiteX922" fmla="*/ 907865 w 5100332"/>
              <a:gd name="connsiteY922" fmla="*/ 2191215 h 5533300"/>
              <a:gd name="connsiteX923" fmla="*/ 959879 w 5100332"/>
              <a:gd name="connsiteY923" fmla="*/ 2169940 h 5533300"/>
              <a:gd name="connsiteX924" fmla="*/ 733517 w 5100332"/>
              <a:gd name="connsiteY924" fmla="*/ 2148508 h 5533300"/>
              <a:gd name="connsiteX925" fmla="*/ 787722 w 5100332"/>
              <a:gd name="connsiteY925" fmla="*/ 2168063 h 5533300"/>
              <a:gd name="connsiteX926" fmla="*/ 787096 w 5100332"/>
              <a:gd name="connsiteY926" fmla="*/ 2273187 h 5533300"/>
              <a:gd name="connsiteX927" fmla="*/ 685727 w 5100332"/>
              <a:gd name="connsiteY927" fmla="*/ 2271310 h 5533300"/>
              <a:gd name="connsiteX928" fmla="*/ 682597 w 5100332"/>
              <a:gd name="connsiteY928" fmla="*/ 2173068 h 5533300"/>
              <a:gd name="connsiteX929" fmla="*/ 733517 w 5100332"/>
              <a:gd name="connsiteY929" fmla="*/ 2148508 h 5533300"/>
              <a:gd name="connsiteX930" fmla="*/ 3186736 w 5100332"/>
              <a:gd name="connsiteY930" fmla="*/ 2147804 h 5533300"/>
              <a:gd name="connsiteX931" fmla="*/ 3226862 w 5100332"/>
              <a:gd name="connsiteY931" fmla="*/ 2166811 h 5533300"/>
              <a:gd name="connsiteX932" fmla="*/ 3251266 w 5100332"/>
              <a:gd name="connsiteY932" fmla="*/ 2268807 h 5533300"/>
              <a:gd name="connsiteX933" fmla="*/ 3148019 w 5100332"/>
              <a:gd name="connsiteY933" fmla="*/ 2251286 h 5533300"/>
              <a:gd name="connsiteX934" fmla="*/ 3144264 w 5100332"/>
              <a:gd name="connsiteY934" fmla="*/ 2168688 h 5533300"/>
              <a:gd name="connsiteX935" fmla="*/ 3186736 w 5100332"/>
              <a:gd name="connsiteY935" fmla="*/ 2147804 h 5533300"/>
              <a:gd name="connsiteX936" fmla="*/ 528509 w 5100332"/>
              <a:gd name="connsiteY936" fmla="*/ 2137088 h 5533300"/>
              <a:gd name="connsiteX937" fmla="*/ 576846 w 5100332"/>
              <a:gd name="connsiteY937" fmla="*/ 2158676 h 5533300"/>
              <a:gd name="connsiteX938" fmla="*/ 574970 w 5100332"/>
              <a:gd name="connsiteY938" fmla="*/ 2261923 h 5533300"/>
              <a:gd name="connsiteX939" fmla="*/ 477354 w 5100332"/>
              <a:gd name="connsiteY939" fmla="*/ 2260046 h 5533300"/>
              <a:gd name="connsiteX940" fmla="*/ 479231 w 5100332"/>
              <a:gd name="connsiteY940" fmla="*/ 2156799 h 5533300"/>
              <a:gd name="connsiteX941" fmla="*/ 528509 w 5100332"/>
              <a:gd name="connsiteY941" fmla="*/ 2137088 h 5533300"/>
              <a:gd name="connsiteX942" fmla="*/ 2977035 w 5100332"/>
              <a:gd name="connsiteY942" fmla="*/ 2136071 h 5533300"/>
              <a:gd name="connsiteX943" fmla="*/ 3020368 w 5100332"/>
              <a:gd name="connsiteY943" fmla="*/ 2158051 h 5533300"/>
              <a:gd name="connsiteX944" fmla="*/ 3033508 w 5100332"/>
              <a:gd name="connsiteY944" fmla="*/ 2228134 h 5533300"/>
              <a:gd name="connsiteX945" fmla="*/ 2933389 w 5100332"/>
              <a:gd name="connsiteY945" fmla="*/ 2238771 h 5533300"/>
              <a:gd name="connsiteX946" fmla="*/ 2934641 w 5100332"/>
              <a:gd name="connsiteY946" fmla="*/ 2156799 h 5533300"/>
              <a:gd name="connsiteX947" fmla="*/ 2977035 w 5100332"/>
              <a:gd name="connsiteY947" fmla="*/ 2136071 h 5533300"/>
              <a:gd name="connsiteX948" fmla="*/ 2754505 w 5100332"/>
              <a:gd name="connsiteY948" fmla="*/ 2122461 h 5533300"/>
              <a:gd name="connsiteX949" fmla="*/ 2795726 w 5100332"/>
              <a:gd name="connsiteY949" fmla="*/ 2131769 h 5533300"/>
              <a:gd name="connsiteX950" fmla="*/ 2805738 w 5100332"/>
              <a:gd name="connsiteY950" fmla="*/ 2216244 h 5533300"/>
              <a:gd name="connsiteX951" fmla="*/ 2710626 w 5100332"/>
              <a:gd name="connsiteY951" fmla="*/ 2219999 h 5533300"/>
              <a:gd name="connsiteX952" fmla="*/ 2713754 w 5100332"/>
              <a:gd name="connsiteY952" fmla="*/ 2132395 h 5533300"/>
              <a:gd name="connsiteX953" fmla="*/ 2754505 w 5100332"/>
              <a:gd name="connsiteY953" fmla="*/ 2122461 h 5533300"/>
              <a:gd name="connsiteX954" fmla="*/ 302381 w 5100332"/>
              <a:gd name="connsiteY954" fmla="*/ 2118316 h 5533300"/>
              <a:gd name="connsiteX955" fmla="*/ 351580 w 5100332"/>
              <a:gd name="connsiteY955" fmla="*/ 2136775 h 5533300"/>
              <a:gd name="connsiteX956" fmla="*/ 355960 w 5100332"/>
              <a:gd name="connsiteY956" fmla="*/ 2233764 h 5533300"/>
              <a:gd name="connsiteX957" fmla="*/ 258971 w 5100332"/>
              <a:gd name="connsiteY957" fmla="*/ 2238146 h 5533300"/>
              <a:gd name="connsiteX958" fmla="*/ 254589 w 5100332"/>
              <a:gd name="connsiteY958" fmla="*/ 2141155 h 5533300"/>
              <a:gd name="connsiteX959" fmla="*/ 302381 w 5100332"/>
              <a:gd name="connsiteY959" fmla="*/ 2118316 h 5533300"/>
              <a:gd name="connsiteX960" fmla="*/ 86344 w 5100332"/>
              <a:gd name="connsiteY960" fmla="*/ 2096649 h 5533300"/>
              <a:gd name="connsiteX961" fmla="*/ 130693 w 5100332"/>
              <a:gd name="connsiteY961" fmla="*/ 2118003 h 5533300"/>
              <a:gd name="connsiteX962" fmla="*/ 130068 w 5100332"/>
              <a:gd name="connsiteY962" fmla="*/ 2213742 h 5533300"/>
              <a:gd name="connsiteX963" fmla="*/ 33704 w 5100332"/>
              <a:gd name="connsiteY963" fmla="*/ 2209987 h 5533300"/>
              <a:gd name="connsiteX964" fmla="*/ 40586 w 5100332"/>
              <a:gd name="connsiteY964" fmla="*/ 2114248 h 5533300"/>
              <a:gd name="connsiteX965" fmla="*/ 86344 w 5100332"/>
              <a:gd name="connsiteY965" fmla="*/ 2096649 h 5533300"/>
              <a:gd name="connsiteX966" fmla="*/ 2535183 w 5100332"/>
              <a:gd name="connsiteY966" fmla="*/ 2089140 h 5533300"/>
              <a:gd name="connsiteX967" fmla="*/ 2580471 w 5100332"/>
              <a:gd name="connsiteY967" fmla="*/ 2110495 h 5533300"/>
              <a:gd name="connsiteX968" fmla="*/ 2577968 w 5100332"/>
              <a:gd name="connsiteY968" fmla="*/ 2199975 h 5533300"/>
              <a:gd name="connsiteX969" fmla="*/ 2487861 w 5100332"/>
              <a:gd name="connsiteY969" fmla="*/ 2198098 h 5533300"/>
              <a:gd name="connsiteX970" fmla="*/ 2484733 w 5100332"/>
              <a:gd name="connsiteY970" fmla="*/ 2110495 h 5533300"/>
              <a:gd name="connsiteX971" fmla="*/ 2535183 w 5100332"/>
              <a:gd name="connsiteY971" fmla="*/ 2089140 h 5533300"/>
              <a:gd name="connsiteX972" fmla="*/ 2311637 w 5100332"/>
              <a:gd name="connsiteY972" fmla="*/ 2065049 h 5533300"/>
              <a:gd name="connsiteX973" fmla="*/ 2356455 w 5100332"/>
              <a:gd name="connsiteY973" fmla="*/ 2085464 h 5533300"/>
              <a:gd name="connsiteX974" fmla="*/ 2360210 w 5100332"/>
              <a:gd name="connsiteY974" fmla="*/ 2175571 h 5533300"/>
              <a:gd name="connsiteX975" fmla="*/ 2268853 w 5100332"/>
              <a:gd name="connsiteY975" fmla="*/ 2181203 h 5533300"/>
              <a:gd name="connsiteX976" fmla="*/ 2266348 w 5100332"/>
              <a:gd name="connsiteY976" fmla="*/ 2085464 h 5533300"/>
              <a:gd name="connsiteX977" fmla="*/ 2311637 w 5100332"/>
              <a:gd name="connsiteY977" fmla="*/ 2065049 h 5533300"/>
              <a:gd name="connsiteX978" fmla="*/ 2089107 w 5100332"/>
              <a:gd name="connsiteY978" fmla="*/ 2041036 h 5533300"/>
              <a:gd name="connsiteX979" fmla="*/ 2134317 w 5100332"/>
              <a:gd name="connsiteY979" fmla="*/ 2059809 h 5533300"/>
              <a:gd name="connsiteX980" fmla="*/ 2139324 w 5100332"/>
              <a:gd name="connsiteY980" fmla="*/ 2154922 h 5533300"/>
              <a:gd name="connsiteX981" fmla="*/ 2043585 w 5100332"/>
              <a:gd name="connsiteY981" fmla="*/ 2156799 h 5533300"/>
              <a:gd name="connsiteX982" fmla="*/ 2044836 w 5100332"/>
              <a:gd name="connsiteY982" fmla="*/ 2061687 h 5533300"/>
              <a:gd name="connsiteX983" fmla="*/ 2089107 w 5100332"/>
              <a:gd name="connsiteY983" fmla="*/ 2041036 h 5533300"/>
              <a:gd name="connsiteX984" fmla="*/ 1867204 w 5100332"/>
              <a:gd name="connsiteY984" fmla="*/ 2018275 h 5533300"/>
              <a:gd name="connsiteX985" fmla="*/ 1915934 w 5100332"/>
              <a:gd name="connsiteY985" fmla="*/ 2038535 h 5533300"/>
              <a:gd name="connsiteX986" fmla="*/ 1917185 w 5100332"/>
              <a:gd name="connsiteY986" fmla="*/ 2135524 h 5533300"/>
              <a:gd name="connsiteX987" fmla="*/ 1820195 w 5100332"/>
              <a:gd name="connsiteY987" fmla="*/ 2136775 h 5533300"/>
              <a:gd name="connsiteX988" fmla="*/ 1818943 w 5100332"/>
              <a:gd name="connsiteY988" fmla="*/ 2039785 h 5533300"/>
              <a:gd name="connsiteX989" fmla="*/ 1867204 w 5100332"/>
              <a:gd name="connsiteY989" fmla="*/ 2018275 h 5533300"/>
              <a:gd name="connsiteX990" fmla="*/ 1650541 w 5100332"/>
              <a:gd name="connsiteY990" fmla="*/ 2015381 h 5533300"/>
              <a:gd name="connsiteX991" fmla="*/ 1698176 w 5100332"/>
              <a:gd name="connsiteY991" fmla="*/ 2038535 h 5533300"/>
              <a:gd name="connsiteX992" fmla="*/ 1693170 w 5100332"/>
              <a:gd name="connsiteY992" fmla="*/ 2141782 h 5533300"/>
              <a:gd name="connsiteX993" fmla="*/ 1594928 w 5100332"/>
              <a:gd name="connsiteY993" fmla="*/ 2136775 h 5533300"/>
              <a:gd name="connsiteX994" fmla="*/ 1600560 w 5100332"/>
              <a:gd name="connsiteY994" fmla="*/ 2033528 h 5533300"/>
              <a:gd name="connsiteX995" fmla="*/ 1650541 w 5100332"/>
              <a:gd name="connsiteY995" fmla="*/ 2015381 h 5533300"/>
              <a:gd name="connsiteX996" fmla="*/ 1418078 w 5100332"/>
              <a:gd name="connsiteY996" fmla="*/ 1993168 h 5533300"/>
              <a:gd name="connsiteX997" fmla="*/ 1472909 w 5100332"/>
              <a:gd name="connsiteY997" fmla="*/ 2009751 h 5533300"/>
              <a:gd name="connsiteX998" fmla="*/ 1479166 w 5100332"/>
              <a:gd name="connsiteY998" fmla="*/ 2114248 h 5533300"/>
              <a:gd name="connsiteX999" fmla="*/ 1374667 w 5100332"/>
              <a:gd name="connsiteY999" fmla="*/ 2118003 h 5533300"/>
              <a:gd name="connsiteX1000" fmla="*/ 1368410 w 5100332"/>
              <a:gd name="connsiteY1000" fmla="*/ 2019761 h 5533300"/>
              <a:gd name="connsiteX1001" fmla="*/ 1418078 w 5100332"/>
              <a:gd name="connsiteY1001" fmla="*/ 1993168 h 5533300"/>
              <a:gd name="connsiteX1002" fmla="*/ 3678022 w 5100332"/>
              <a:gd name="connsiteY1002" fmla="*/ 1972830 h 5533300"/>
              <a:gd name="connsiteX1003" fmla="*/ 3655495 w 5100332"/>
              <a:gd name="connsiteY1003" fmla="*/ 2007246 h 5533300"/>
              <a:gd name="connsiteX1004" fmla="*/ 3607939 w 5100332"/>
              <a:gd name="connsiteY1004" fmla="*/ 2023516 h 5533300"/>
              <a:gd name="connsiteX1005" fmla="*/ 3617326 w 5100332"/>
              <a:gd name="connsiteY1005" fmla="*/ 1992229 h 5533300"/>
              <a:gd name="connsiteX1006" fmla="*/ 3678022 w 5100332"/>
              <a:gd name="connsiteY1006" fmla="*/ 1972830 h 5533300"/>
              <a:gd name="connsiteX1007" fmla="*/ 1205796 w 5100332"/>
              <a:gd name="connsiteY1007" fmla="*/ 1970485 h 5533300"/>
              <a:gd name="connsiteX1008" fmla="*/ 1257654 w 5100332"/>
              <a:gd name="connsiteY1008" fmla="*/ 1992229 h 5533300"/>
              <a:gd name="connsiteX1009" fmla="*/ 1254526 w 5100332"/>
              <a:gd name="connsiteY1009" fmla="*/ 2097353 h 5533300"/>
              <a:gd name="connsiteX1010" fmla="*/ 1149400 w 5100332"/>
              <a:gd name="connsiteY1010" fmla="*/ 2094225 h 5533300"/>
              <a:gd name="connsiteX1011" fmla="*/ 1152529 w 5100332"/>
              <a:gd name="connsiteY1011" fmla="*/ 1989100 h 5533300"/>
              <a:gd name="connsiteX1012" fmla="*/ 1205796 w 5100332"/>
              <a:gd name="connsiteY1012" fmla="*/ 1970485 h 5533300"/>
              <a:gd name="connsiteX1013" fmla="*/ 3418808 w 5100332"/>
              <a:gd name="connsiteY1013" fmla="*/ 1952494 h 5533300"/>
              <a:gd name="connsiteX1014" fmla="*/ 3459012 w 5100332"/>
              <a:gd name="connsiteY1014" fmla="*/ 1969077 h 5533300"/>
              <a:gd name="connsiteX1015" fmla="*/ 3459638 w 5100332"/>
              <a:gd name="connsiteY1015" fmla="*/ 2061687 h 5533300"/>
              <a:gd name="connsiteX1016" fmla="*/ 3393936 w 5100332"/>
              <a:gd name="connsiteY1016" fmla="*/ 2049172 h 5533300"/>
              <a:gd name="connsiteX1017" fmla="*/ 3388929 w 5100332"/>
              <a:gd name="connsiteY1017" fmla="*/ 1975334 h 5533300"/>
              <a:gd name="connsiteX1018" fmla="*/ 3418808 w 5100332"/>
              <a:gd name="connsiteY1018" fmla="*/ 1952494 h 5533300"/>
              <a:gd name="connsiteX1019" fmla="*/ 983735 w 5100332"/>
              <a:gd name="connsiteY1019" fmla="*/ 1948192 h 5533300"/>
              <a:gd name="connsiteX1020" fmla="*/ 1036141 w 5100332"/>
              <a:gd name="connsiteY1020" fmla="*/ 1969702 h 5533300"/>
              <a:gd name="connsiteX1021" fmla="*/ 1033013 w 5100332"/>
              <a:gd name="connsiteY1021" fmla="*/ 2075451 h 5533300"/>
              <a:gd name="connsiteX1022" fmla="*/ 927262 w 5100332"/>
              <a:gd name="connsiteY1022" fmla="*/ 2072324 h 5533300"/>
              <a:gd name="connsiteX1023" fmla="*/ 930391 w 5100332"/>
              <a:gd name="connsiteY1023" fmla="*/ 1966573 h 5533300"/>
              <a:gd name="connsiteX1024" fmla="*/ 983735 w 5100332"/>
              <a:gd name="connsiteY1024" fmla="*/ 1948192 h 5533300"/>
              <a:gd name="connsiteX1025" fmla="*/ 3209028 w 5100332"/>
              <a:gd name="connsiteY1025" fmla="*/ 1926291 h 5533300"/>
              <a:gd name="connsiteX1026" fmla="*/ 3249388 w 5100332"/>
              <a:gd name="connsiteY1026" fmla="*/ 1945298 h 5533300"/>
              <a:gd name="connsiteX1027" fmla="*/ 3273167 w 5100332"/>
              <a:gd name="connsiteY1027" fmla="*/ 2047295 h 5533300"/>
              <a:gd name="connsiteX1028" fmla="*/ 3169920 w 5100332"/>
              <a:gd name="connsiteY1028" fmla="*/ 2029773 h 5533300"/>
              <a:gd name="connsiteX1029" fmla="*/ 3166791 w 5100332"/>
              <a:gd name="connsiteY1029" fmla="*/ 1947176 h 5533300"/>
              <a:gd name="connsiteX1030" fmla="*/ 3209028 w 5100332"/>
              <a:gd name="connsiteY1030" fmla="*/ 1926291 h 5533300"/>
              <a:gd name="connsiteX1031" fmla="*/ 757608 w 5100332"/>
              <a:gd name="connsiteY1031" fmla="*/ 1925744 h 5533300"/>
              <a:gd name="connsiteX1032" fmla="*/ 810875 w 5100332"/>
              <a:gd name="connsiteY1032" fmla="*/ 1944673 h 5533300"/>
              <a:gd name="connsiteX1033" fmla="*/ 813378 w 5100332"/>
              <a:gd name="connsiteY1033" fmla="*/ 2049797 h 5533300"/>
              <a:gd name="connsiteX1034" fmla="*/ 708252 w 5100332"/>
              <a:gd name="connsiteY1034" fmla="*/ 2052300 h 5533300"/>
              <a:gd name="connsiteX1035" fmla="*/ 705749 w 5100332"/>
              <a:gd name="connsiteY1035" fmla="*/ 1947176 h 5533300"/>
              <a:gd name="connsiteX1036" fmla="*/ 757608 w 5100332"/>
              <a:gd name="connsiteY1036" fmla="*/ 1925744 h 5533300"/>
              <a:gd name="connsiteX1037" fmla="*/ 3000969 w 5100332"/>
              <a:gd name="connsiteY1037" fmla="*/ 1915341 h 5533300"/>
              <a:gd name="connsiteX1038" fmla="*/ 3042268 w 5100332"/>
              <a:gd name="connsiteY1038" fmla="*/ 1935913 h 5533300"/>
              <a:gd name="connsiteX1039" fmla="*/ 3061667 w 5100332"/>
              <a:gd name="connsiteY1039" fmla="*/ 2036031 h 5533300"/>
              <a:gd name="connsiteX1040" fmla="*/ 2960297 w 5100332"/>
              <a:gd name="connsiteY1040" fmla="*/ 2022891 h 5533300"/>
              <a:gd name="connsiteX1041" fmla="*/ 2954038 w 5100332"/>
              <a:gd name="connsiteY1041" fmla="*/ 1934661 h 5533300"/>
              <a:gd name="connsiteX1042" fmla="*/ 3000969 w 5100332"/>
              <a:gd name="connsiteY1042" fmla="*/ 1915341 h 5533300"/>
              <a:gd name="connsiteX1043" fmla="*/ 540867 w 5100332"/>
              <a:gd name="connsiteY1043" fmla="*/ 1903452 h 5533300"/>
              <a:gd name="connsiteX1044" fmla="*/ 589362 w 5100332"/>
              <a:gd name="connsiteY1044" fmla="*/ 1925274 h 5533300"/>
              <a:gd name="connsiteX1045" fmla="*/ 588110 w 5100332"/>
              <a:gd name="connsiteY1045" fmla="*/ 2029773 h 5533300"/>
              <a:gd name="connsiteX1046" fmla="*/ 483611 w 5100332"/>
              <a:gd name="connsiteY1046" fmla="*/ 2026018 h 5533300"/>
              <a:gd name="connsiteX1047" fmla="*/ 490494 w 5100332"/>
              <a:gd name="connsiteY1047" fmla="*/ 1921520 h 5533300"/>
              <a:gd name="connsiteX1048" fmla="*/ 540867 w 5100332"/>
              <a:gd name="connsiteY1048" fmla="*/ 1903452 h 5533300"/>
              <a:gd name="connsiteX1049" fmla="*/ 2775155 w 5100332"/>
              <a:gd name="connsiteY1049" fmla="*/ 1900871 h 5533300"/>
              <a:gd name="connsiteX1050" fmla="*/ 2816375 w 5100332"/>
              <a:gd name="connsiteY1050" fmla="*/ 1909005 h 5533300"/>
              <a:gd name="connsiteX1051" fmla="*/ 2823885 w 5100332"/>
              <a:gd name="connsiteY1051" fmla="*/ 1997234 h 5533300"/>
              <a:gd name="connsiteX1052" fmla="*/ 2733778 w 5100332"/>
              <a:gd name="connsiteY1052" fmla="*/ 1999111 h 5533300"/>
              <a:gd name="connsiteX1053" fmla="*/ 2734404 w 5100332"/>
              <a:gd name="connsiteY1053" fmla="*/ 1911509 h 5533300"/>
              <a:gd name="connsiteX1054" fmla="*/ 2775155 w 5100332"/>
              <a:gd name="connsiteY1054" fmla="*/ 1900871 h 5533300"/>
              <a:gd name="connsiteX1055" fmla="*/ 328114 w 5100332"/>
              <a:gd name="connsiteY1055" fmla="*/ 1894613 h 5533300"/>
              <a:gd name="connsiteX1056" fmla="*/ 379738 w 5100332"/>
              <a:gd name="connsiteY1056" fmla="*/ 1917766 h 5533300"/>
              <a:gd name="connsiteX1057" fmla="*/ 378487 w 5100332"/>
              <a:gd name="connsiteY1057" fmla="*/ 2015381 h 5533300"/>
              <a:gd name="connsiteX1058" fmla="*/ 275239 w 5100332"/>
              <a:gd name="connsiteY1058" fmla="*/ 2014131 h 5533300"/>
              <a:gd name="connsiteX1059" fmla="*/ 276491 w 5100332"/>
              <a:gd name="connsiteY1059" fmla="*/ 1916514 h 5533300"/>
              <a:gd name="connsiteX1060" fmla="*/ 328114 w 5100332"/>
              <a:gd name="connsiteY1060" fmla="*/ 1894613 h 5533300"/>
              <a:gd name="connsiteX1061" fmla="*/ 108636 w 5100332"/>
              <a:gd name="connsiteY1061" fmla="*/ 1874433 h 5533300"/>
              <a:gd name="connsiteX1062" fmla="*/ 156349 w 5100332"/>
              <a:gd name="connsiteY1062" fmla="*/ 1897742 h 5533300"/>
              <a:gd name="connsiteX1063" fmla="*/ 151968 w 5100332"/>
              <a:gd name="connsiteY1063" fmla="*/ 1994106 h 5533300"/>
              <a:gd name="connsiteX1064" fmla="*/ 55605 w 5100332"/>
              <a:gd name="connsiteY1064" fmla="*/ 1989726 h 5533300"/>
              <a:gd name="connsiteX1065" fmla="*/ 59985 w 5100332"/>
              <a:gd name="connsiteY1065" fmla="*/ 1893362 h 5533300"/>
              <a:gd name="connsiteX1066" fmla="*/ 108636 w 5100332"/>
              <a:gd name="connsiteY1066" fmla="*/ 1874433 h 5533300"/>
              <a:gd name="connsiteX1067" fmla="*/ 2552938 w 5100332"/>
              <a:gd name="connsiteY1067" fmla="*/ 1866455 h 5533300"/>
              <a:gd name="connsiteX1068" fmla="*/ 2598617 w 5100332"/>
              <a:gd name="connsiteY1068" fmla="*/ 1885227 h 5533300"/>
              <a:gd name="connsiteX1069" fmla="*/ 2608629 w 5100332"/>
              <a:gd name="connsiteY1069" fmla="*/ 1970954 h 5533300"/>
              <a:gd name="connsiteX1070" fmla="*/ 2512265 w 5100332"/>
              <a:gd name="connsiteY1070" fmla="*/ 1978462 h 5533300"/>
              <a:gd name="connsiteX1071" fmla="*/ 2509137 w 5100332"/>
              <a:gd name="connsiteY1071" fmla="*/ 1888982 h 5533300"/>
              <a:gd name="connsiteX1072" fmla="*/ 2552938 w 5100332"/>
              <a:gd name="connsiteY1072" fmla="*/ 1866455 h 5533300"/>
              <a:gd name="connsiteX1073" fmla="*/ 2335337 w 5100332"/>
              <a:gd name="connsiteY1073" fmla="*/ 1843928 h 5533300"/>
              <a:gd name="connsiteX1074" fmla="*/ 2379607 w 5100332"/>
              <a:gd name="connsiteY1074" fmla="*/ 1863951 h 5533300"/>
              <a:gd name="connsiteX1075" fmla="*/ 2377105 w 5100332"/>
              <a:gd name="connsiteY1075" fmla="*/ 1959065 h 5533300"/>
              <a:gd name="connsiteX1076" fmla="*/ 2287625 w 5100332"/>
              <a:gd name="connsiteY1076" fmla="*/ 1956561 h 5533300"/>
              <a:gd name="connsiteX1077" fmla="*/ 2290127 w 5100332"/>
              <a:gd name="connsiteY1077" fmla="*/ 1861449 h 5533300"/>
              <a:gd name="connsiteX1078" fmla="*/ 2335337 w 5100332"/>
              <a:gd name="connsiteY1078" fmla="*/ 1843928 h 5533300"/>
              <a:gd name="connsiteX1079" fmla="*/ 2102796 w 5100332"/>
              <a:gd name="connsiteY1079" fmla="*/ 1830866 h 5533300"/>
              <a:gd name="connsiteX1080" fmla="*/ 2149962 w 5100332"/>
              <a:gd name="connsiteY1080" fmla="*/ 1853939 h 5533300"/>
              <a:gd name="connsiteX1081" fmla="*/ 2144329 w 5100332"/>
              <a:gd name="connsiteY1081" fmla="*/ 1949678 h 5533300"/>
              <a:gd name="connsiteX1082" fmla="*/ 2054223 w 5100332"/>
              <a:gd name="connsiteY1082" fmla="*/ 1947176 h 5533300"/>
              <a:gd name="connsiteX1083" fmla="*/ 2054223 w 5100332"/>
              <a:gd name="connsiteY1083" fmla="*/ 1851437 h 5533300"/>
              <a:gd name="connsiteX1084" fmla="*/ 2102796 w 5100332"/>
              <a:gd name="connsiteY1084" fmla="*/ 1830866 h 5533300"/>
              <a:gd name="connsiteX1085" fmla="*/ 1878467 w 5100332"/>
              <a:gd name="connsiteY1085" fmla="*/ 1807400 h 5533300"/>
              <a:gd name="connsiteX1086" fmla="*/ 1927197 w 5100332"/>
              <a:gd name="connsiteY1086" fmla="*/ 1827659 h 5533300"/>
              <a:gd name="connsiteX1087" fmla="*/ 1928449 w 5100332"/>
              <a:gd name="connsiteY1087" fmla="*/ 1924649 h 5533300"/>
              <a:gd name="connsiteX1088" fmla="*/ 1831459 w 5100332"/>
              <a:gd name="connsiteY1088" fmla="*/ 1925901 h 5533300"/>
              <a:gd name="connsiteX1089" fmla="*/ 1830207 w 5100332"/>
              <a:gd name="connsiteY1089" fmla="*/ 1828910 h 5533300"/>
              <a:gd name="connsiteX1090" fmla="*/ 1878467 w 5100332"/>
              <a:gd name="connsiteY1090" fmla="*/ 1807400 h 5533300"/>
              <a:gd name="connsiteX1091" fmla="*/ 1663213 w 5100332"/>
              <a:gd name="connsiteY1091" fmla="*/ 1782918 h 5533300"/>
              <a:gd name="connsiteX1092" fmla="*/ 1713194 w 5100332"/>
              <a:gd name="connsiteY1092" fmla="*/ 1809513 h 5533300"/>
              <a:gd name="connsiteX1093" fmla="*/ 1707562 w 5100332"/>
              <a:gd name="connsiteY1093" fmla="*/ 1906502 h 5533300"/>
              <a:gd name="connsiteX1094" fmla="*/ 1602437 w 5100332"/>
              <a:gd name="connsiteY1094" fmla="*/ 1899620 h 5533300"/>
              <a:gd name="connsiteX1095" fmla="*/ 1609947 w 5100332"/>
              <a:gd name="connsiteY1095" fmla="*/ 1801378 h 5533300"/>
              <a:gd name="connsiteX1096" fmla="*/ 1663213 w 5100332"/>
              <a:gd name="connsiteY1096" fmla="*/ 1782918 h 5533300"/>
              <a:gd name="connsiteX1097" fmla="*/ 1449209 w 5100332"/>
              <a:gd name="connsiteY1097" fmla="*/ 1771185 h 5533300"/>
              <a:gd name="connsiteX1098" fmla="*/ 1501066 w 5100332"/>
              <a:gd name="connsiteY1098" fmla="*/ 1792618 h 5533300"/>
              <a:gd name="connsiteX1099" fmla="*/ 1498565 w 5100332"/>
              <a:gd name="connsiteY1099" fmla="*/ 1897742 h 5533300"/>
              <a:gd name="connsiteX1100" fmla="*/ 1393439 w 5100332"/>
              <a:gd name="connsiteY1100" fmla="*/ 1895240 h 5533300"/>
              <a:gd name="connsiteX1101" fmla="*/ 1395943 w 5100332"/>
              <a:gd name="connsiteY1101" fmla="*/ 1790114 h 5533300"/>
              <a:gd name="connsiteX1102" fmla="*/ 1449209 w 5100332"/>
              <a:gd name="connsiteY1102" fmla="*/ 1771185 h 5533300"/>
              <a:gd name="connsiteX1103" fmla="*/ 1224802 w 5100332"/>
              <a:gd name="connsiteY1103" fmla="*/ 1747250 h 5533300"/>
              <a:gd name="connsiteX1104" fmla="*/ 1277678 w 5100332"/>
              <a:gd name="connsiteY1104" fmla="*/ 1766961 h 5533300"/>
              <a:gd name="connsiteX1105" fmla="*/ 1280806 w 5100332"/>
              <a:gd name="connsiteY1105" fmla="*/ 1872713 h 5533300"/>
              <a:gd name="connsiteX1106" fmla="*/ 1175056 w 5100332"/>
              <a:gd name="connsiteY1106" fmla="*/ 1878343 h 5533300"/>
              <a:gd name="connsiteX1107" fmla="*/ 1171927 w 5100332"/>
              <a:gd name="connsiteY1107" fmla="*/ 1766961 h 5533300"/>
              <a:gd name="connsiteX1108" fmla="*/ 1224802 w 5100332"/>
              <a:gd name="connsiteY1108" fmla="*/ 1747250 h 5533300"/>
              <a:gd name="connsiteX1109" fmla="*/ 3441414 w 5100332"/>
              <a:gd name="connsiteY1109" fmla="*/ 1740837 h 5533300"/>
              <a:gd name="connsiteX1110" fmla="*/ 3449001 w 5100332"/>
              <a:gd name="connsiteY1110" fmla="*/ 1742557 h 5533300"/>
              <a:gd name="connsiteX1111" fmla="*/ 3456509 w 5100332"/>
              <a:gd name="connsiteY1111" fmla="*/ 1754447 h 5533300"/>
              <a:gd name="connsiteX1112" fmla="*/ 3465270 w 5100332"/>
              <a:gd name="connsiteY1112" fmla="*/ 1843302 h 5533300"/>
              <a:gd name="connsiteX1113" fmla="*/ 3436485 w 5100332"/>
              <a:gd name="connsiteY1113" fmla="*/ 1840799 h 5533300"/>
              <a:gd name="connsiteX1114" fmla="*/ 3399566 w 5100332"/>
              <a:gd name="connsiteY1114" fmla="*/ 1788863 h 5533300"/>
              <a:gd name="connsiteX1115" fmla="*/ 3435234 w 5100332"/>
              <a:gd name="connsiteY1115" fmla="*/ 1741932 h 5533300"/>
              <a:gd name="connsiteX1116" fmla="*/ 3441414 w 5100332"/>
              <a:gd name="connsiteY1116" fmla="*/ 1740837 h 5533300"/>
              <a:gd name="connsiteX1117" fmla="*/ 1004150 w 5100332"/>
              <a:gd name="connsiteY1117" fmla="*/ 1724802 h 5533300"/>
              <a:gd name="connsiteX1118" fmla="*/ 1057417 w 5100332"/>
              <a:gd name="connsiteY1118" fmla="*/ 1745060 h 5533300"/>
              <a:gd name="connsiteX1119" fmla="*/ 1059920 w 5100332"/>
              <a:gd name="connsiteY1119" fmla="*/ 1852063 h 5533300"/>
              <a:gd name="connsiteX1120" fmla="*/ 952918 w 5100332"/>
              <a:gd name="connsiteY1120" fmla="*/ 1857069 h 5533300"/>
              <a:gd name="connsiteX1121" fmla="*/ 950414 w 5100332"/>
              <a:gd name="connsiteY1121" fmla="*/ 1744435 h 5533300"/>
              <a:gd name="connsiteX1122" fmla="*/ 1004150 w 5100332"/>
              <a:gd name="connsiteY1122" fmla="*/ 1724802 h 5533300"/>
              <a:gd name="connsiteX1123" fmla="*/ 3230225 w 5100332"/>
              <a:gd name="connsiteY1123" fmla="*/ 1717372 h 5533300"/>
              <a:gd name="connsiteX1124" fmla="*/ 3271290 w 5100332"/>
              <a:gd name="connsiteY1124" fmla="*/ 1725663 h 5533300"/>
              <a:gd name="connsiteX1125" fmla="*/ 3294442 w 5100332"/>
              <a:gd name="connsiteY1125" fmla="*/ 1824530 h 5533300"/>
              <a:gd name="connsiteX1126" fmla="*/ 3192447 w 5100332"/>
              <a:gd name="connsiteY1126" fmla="*/ 1808261 h 5533300"/>
              <a:gd name="connsiteX1127" fmla="*/ 3188692 w 5100332"/>
              <a:gd name="connsiteY1127" fmla="*/ 1728791 h 5533300"/>
              <a:gd name="connsiteX1128" fmla="*/ 3230225 w 5100332"/>
              <a:gd name="connsiteY1128" fmla="*/ 1717372 h 5533300"/>
              <a:gd name="connsiteX1129" fmla="*/ 787409 w 5100332"/>
              <a:gd name="connsiteY1129" fmla="*/ 1703371 h 5533300"/>
              <a:gd name="connsiteX1130" fmla="*/ 838407 w 5100332"/>
              <a:gd name="connsiteY1130" fmla="*/ 1726915 h 5533300"/>
              <a:gd name="connsiteX1131" fmla="*/ 833400 w 5100332"/>
              <a:gd name="connsiteY1131" fmla="*/ 1832665 h 5533300"/>
              <a:gd name="connsiteX1132" fmla="*/ 727651 w 5100332"/>
              <a:gd name="connsiteY1132" fmla="*/ 1830162 h 5533300"/>
              <a:gd name="connsiteX1133" fmla="*/ 732656 w 5100332"/>
              <a:gd name="connsiteY1133" fmla="*/ 1718780 h 5533300"/>
              <a:gd name="connsiteX1134" fmla="*/ 787409 w 5100332"/>
              <a:gd name="connsiteY1134" fmla="*/ 1703371 h 5533300"/>
              <a:gd name="connsiteX1135" fmla="*/ 3003081 w 5100332"/>
              <a:gd name="connsiteY1135" fmla="*/ 1691404 h 5533300"/>
              <a:gd name="connsiteX1136" fmla="*/ 3042895 w 5100332"/>
              <a:gd name="connsiteY1136" fmla="*/ 1693750 h 5533300"/>
              <a:gd name="connsiteX1137" fmla="*/ 3054157 w 5100332"/>
              <a:gd name="connsiteY1137" fmla="*/ 1788238 h 5533300"/>
              <a:gd name="connsiteX1138" fmla="*/ 2948408 w 5100332"/>
              <a:gd name="connsiteY1138" fmla="*/ 1781354 h 5533300"/>
              <a:gd name="connsiteX1139" fmla="*/ 2974062 w 5100332"/>
              <a:gd name="connsiteY1139" fmla="*/ 1697504 h 5533300"/>
              <a:gd name="connsiteX1140" fmla="*/ 3003081 w 5100332"/>
              <a:gd name="connsiteY1140" fmla="*/ 1691404 h 5533300"/>
              <a:gd name="connsiteX1141" fmla="*/ 558544 w 5100332"/>
              <a:gd name="connsiteY1141" fmla="*/ 1681313 h 5533300"/>
              <a:gd name="connsiteX1142" fmla="*/ 608760 w 5100332"/>
              <a:gd name="connsiteY1142" fmla="*/ 1700007 h 5533300"/>
              <a:gd name="connsiteX1143" fmla="*/ 614392 w 5100332"/>
              <a:gd name="connsiteY1143" fmla="*/ 1805133 h 5533300"/>
              <a:gd name="connsiteX1144" fmla="*/ 508641 w 5100332"/>
              <a:gd name="connsiteY1144" fmla="*/ 1807635 h 5533300"/>
              <a:gd name="connsiteX1145" fmla="*/ 509268 w 5100332"/>
              <a:gd name="connsiteY1145" fmla="*/ 1702511 h 5533300"/>
              <a:gd name="connsiteX1146" fmla="*/ 558544 w 5100332"/>
              <a:gd name="connsiteY1146" fmla="*/ 1681313 h 5533300"/>
              <a:gd name="connsiteX1147" fmla="*/ 2804252 w 5100332"/>
              <a:gd name="connsiteY1147" fmla="*/ 1667625 h 5533300"/>
              <a:gd name="connsiteX1148" fmla="*/ 2844534 w 5100332"/>
              <a:gd name="connsiteY1148" fmla="*/ 1692499 h 5533300"/>
              <a:gd name="connsiteX1149" fmla="*/ 2842657 w 5100332"/>
              <a:gd name="connsiteY1149" fmla="*/ 1773844 h 5533300"/>
              <a:gd name="connsiteX1150" fmla="*/ 2754427 w 5100332"/>
              <a:gd name="connsiteY1150" fmla="*/ 1776974 h 5533300"/>
              <a:gd name="connsiteX1151" fmla="*/ 2756931 w 5100332"/>
              <a:gd name="connsiteY1151" fmla="*/ 1686867 h 5533300"/>
              <a:gd name="connsiteX1152" fmla="*/ 2804252 w 5100332"/>
              <a:gd name="connsiteY1152" fmla="*/ 1667625 h 5533300"/>
              <a:gd name="connsiteX1153" fmla="*/ 334137 w 5100332"/>
              <a:gd name="connsiteY1153" fmla="*/ 1661446 h 5533300"/>
              <a:gd name="connsiteX1154" fmla="*/ 387247 w 5100332"/>
              <a:gd name="connsiteY1154" fmla="*/ 1680610 h 5533300"/>
              <a:gd name="connsiteX1155" fmla="*/ 393505 w 5100332"/>
              <a:gd name="connsiteY1155" fmla="*/ 1778851 h 5533300"/>
              <a:gd name="connsiteX1156" fmla="*/ 287128 w 5100332"/>
              <a:gd name="connsiteY1156" fmla="*/ 1783856 h 5533300"/>
              <a:gd name="connsiteX1157" fmla="*/ 283374 w 5100332"/>
              <a:gd name="connsiteY1157" fmla="*/ 1686867 h 5533300"/>
              <a:gd name="connsiteX1158" fmla="*/ 334137 w 5100332"/>
              <a:gd name="connsiteY1158" fmla="*/ 1661446 h 5533300"/>
              <a:gd name="connsiteX1159" fmla="*/ 131084 w 5100332"/>
              <a:gd name="connsiteY1159" fmla="*/ 1652764 h 5533300"/>
              <a:gd name="connsiteX1160" fmla="*/ 178876 w 5100332"/>
              <a:gd name="connsiteY1160" fmla="*/ 1675604 h 5533300"/>
              <a:gd name="connsiteX1161" fmla="*/ 174495 w 5100332"/>
              <a:gd name="connsiteY1161" fmla="*/ 1772594 h 5533300"/>
              <a:gd name="connsiteX1162" fmla="*/ 77505 w 5100332"/>
              <a:gd name="connsiteY1162" fmla="*/ 1768214 h 5533300"/>
              <a:gd name="connsiteX1163" fmla="*/ 81885 w 5100332"/>
              <a:gd name="connsiteY1163" fmla="*/ 1671223 h 5533300"/>
              <a:gd name="connsiteX1164" fmla="*/ 131084 w 5100332"/>
              <a:gd name="connsiteY1164" fmla="*/ 1652764 h 5533300"/>
              <a:gd name="connsiteX1165" fmla="*/ 2581097 w 5100332"/>
              <a:gd name="connsiteY1165" fmla="*/ 1644786 h 5533300"/>
              <a:gd name="connsiteX1166" fmla="*/ 2624899 w 5100332"/>
              <a:gd name="connsiteY1166" fmla="*/ 1668095 h 5533300"/>
              <a:gd name="connsiteX1167" fmla="*/ 2620519 w 5100332"/>
              <a:gd name="connsiteY1167" fmla="*/ 1757575 h 5533300"/>
              <a:gd name="connsiteX1168" fmla="*/ 2532289 w 5100332"/>
              <a:gd name="connsiteY1168" fmla="*/ 1756950 h 5533300"/>
              <a:gd name="connsiteX1169" fmla="*/ 2535419 w 5100332"/>
              <a:gd name="connsiteY1169" fmla="*/ 1663715 h 5533300"/>
              <a:gd name="connsiteX1170" fmla="*/ 2581097 w 5100332"/>
              <a:gd name="connsiteY1170" fmla="*/ 1644786 h 5533300"/>
              <a:gd name="connsiteX1171" fmla="*/ 2344567 w 5100332"/>
              <a:gd name="connsiteY1171" fmla="*/ 1632974 h 5533300"/>
              <a:gd name="connsiteX1172" fmla="*/ 2392123 w 5100332"/>
              <a:gd name="connsiteY1172" fmla="*/ 1653703 h 5533300"/>
              <a:gd name="connsiteX1173" fmla="*/ 2392749 w 5100332"/>
              <a:gd name="connsiteY1173" fmla="*/ 1743184 h 5533300"/>
              <a:gd name="connsiteX1174" fmla="*/ 2297637 w 5100332"/>
              <a:gd name="connsiteY1174" fmla="*/ 1744435 h 5533300"/>
              <a:gd name="connsiteX1175" fmla="*/ 2297010 w 5100332"/>
              <a:gd name="connsiteY1175" fmla="*/ 1654953 h 5533300"/>
              <a:gd name="connsiteX1176" fmla="*/ 2344567 w 5100332"/>
              <a:gd name="connsiteY1176" fmla="*/ 1632974 h 5533300"/>
              <a:gd name="connsiteX1177" fmla="*/ 2124540 w 5100332"/>
              <a:gd name="connsiteY1177" fmla="*/ 1608337 h 5533300"/>
              <a:gd name="connsiteX1178" fmla="*/ 2169359 w 5100332"/>
              <a:gd name="connsiteY1178" fmla="*/ 1628673 h 5533300"/>
              <a:gd name="connsiteX1179" fmla="*/ 2171236 w 5100332"/>
              <a:gd name="connsiteY1179" fmla="*/ 1724411 h 5533300"/>
              <a:gd name="connsiteX1180" fmla="*/ 2074872 w 5100332"/>
              <a:gd name="connsiteY1180" fmla="*/ 1723160 h 5533300"/>
              <a:gd name="connsiteX1181" fmla="*/ 2079252 w 5100332"/>
              <a:gd name="connsiteY1181" fmla="*/ 1627421 h 5533300"/>
              <a:gd name="connsiteX1182" fmla="*/ 2124540 w 5100332"/>
              <a:gd name="connsiteY1182" fmla="*/ 1608337 h 5533300"/>
              <a:gd name="connsiteX1183" fmla="*/ 1903810 w 5100332"/>
              <a:gd name="connsiteY1183" fmla="*/ 1585888 h 5533300"/>
              <a:gd name="connsiteX1184" fmla="*/ 1951601 w 5100332"/>
              <a:gd name="connsiteY1184" fmla="*/ 1608649 h 5533300"/>
              <a:gd name="connsiteX1185" fmla="*/ 1947846 w 5100332"/>
              <a:gd name="connsiteY1185" fmla="*/ 1705639 h 5533300"/>
              <a:gd name="connsiteX1186" fmla="*/ 1850857 w 5100332"/>
              <a:gd name="connsiteY1186" fmla="*/ 1701884 h 5533300"/>
              <a:gd name="connsiteX1187" fmla="*/ 1854611 w 5100332"/>
              <a:gd name="connsiteY1187" fmla="*/ 1604895 h 5533300"/>
              <a:gd name="connsiteX1188" fmla="*/ 1903810 w 5100332"/>
              <a:gd name="connsiteY1188" fmla="*/ 1585888 h 5533300"/>
              <a:gd name="connsiteX1189" fmla="*/ 3898909 w 5100332"/>
              <a:gd name="connsiteY1189" fmla="*/ 1564848 h 5533300"/>
              <a:gd name="connsiteX1190" fmla="*/ 3954600 w 5100332"/>
              <a:gd name="connsiteY1190" fmla="*/ 1576111 h 5533300"/>
              <a:gd name="connsiteX1191" fmla="*/ 3973997 w 5100332"/>
              <a:gd name="connsiteY1191" fmla="*/ 1610527 h 5533300"/>
              <a:gd name="connsiteX1192" fmla="*/ 3904541 w 5100332"/>
              <a:gd name="connsiteY1192" fmla="*/ 1594883 h 5533300"/>
              <a:gd name="connsiteX1193" fmla="*/ 3898909 w 5100332"/>
              <a:gd name="connsiteY1193" fmla="*/ 1564848 h 5533300"/>
              <a:gd name="connsiteX1194" fmla="*/ 1685739 w 5100332"/>
              <a:gd name="connsiteY1194" fmla="*/ 1560702 h 5533300"/>
              <a:gd name="connsiteX1195" fmla="*/ 1733218 w 5100332"/>
              <a:gd name="connsiteY1195" fmla="*/ 1584872 h 5533300"/>
              <a:gd name="connsiteX1196" fmla="*/ 1725083 w 5100332"/>
              <a:gd name="connsiteY1196" fmla="*/ 1688119 h 5533300"/>
              <a:gd name="connsiteX1197" fmla="*/ 1628093 w 5100332"/>
              <a:gd name="connsiteY1197" fmla="*/ 1682487 h 5533300"/>
              <a:gd name="connsiteX1198" fmla="*/ 1634976 w 5100332"/>
              <a:gd name="connsiteY1198" fmla="*/ 1577363 h 5533300"/>
              <a:gd name="connsiteX1199" fmla="*/ 1685739 w 5100332"/>
              <a:gd name="connsiteY1199" fmla="*/ 1560702 h 5533300"/>
              <a:gd name="connsiteX1200" fmla="*/ 1467199 w 5100332"/>
              <a:gd name="connsiteY1200" fmla="*/ 1549047 h 5533300"/>
              <a:gd name="connsiteX1201" fmla="*/ 1520465 w 5100332"/>
              <a:gd name="connsiteY1201" fmla="*/ 1567976 h 5533300"/>
              <a:gd name="connsiteX1202" fmla="*/ 1522967 w 5100332"/>
              <a:gd name="connsiteY1202" fmla="*/ 1673100 h 5533300"/>
              <a:gd name="connsiteX1203" fmla="*/ 1417843 w 5100332"/>
              <a:gd name="connsiteY1203" fmla="*/ 1675604 h 5533300"/>
              <a:gd name="connsiteX1204" fmla="*/ 1415341 w 5100332"/>
              <a:gd name="connsiteY1204" fmla="*/ 1570479 h 5533300"/>
              <a:gd name="connsiteX1205" fmla="*/ 1467199 w 5100332"/>
              <a:gd name="connsiteY1205" fmla="*/ 1549047 h 5533300"/>
              <a:gd name="connsiteX1206" fmla="*/ 1248815 w 5100332"/>
              <a:gd name="connsiteY1206" fmla="*/ 1525504 h 5533300"/>
              <a:gd name="connsiteX1207" fmla="*/ 1301455 w 5100332"/>
              <a:gd name="connsiteY1207" fmla="*/ 1546076 h 5533300"/>
              <a:gd name="connsiteX1208" fmla="*/ 1302707 w 5100332"/>
              <a:gd name="connsiteY1208" fmla="*/ 1651825 h 5533300"/>
              <a:gd name="connsiteX1209" fmla="*/ 1191325 w 5100332"/>
              <a:gd name="connsiteY1209" fmla="*/ 1650573 h 5533300"/>
              <a:gd name="connsiteX1210" fmla="*/ 1195705 w 5100332"/>
              <a:gd name="connsiteY1210" fmla="*/ 1544824 h 5533300"/>
              <a:gd name="connsiteX1211" fmla="*/ 1248815 w 5100332"/>
              <a:gd name="connsiteY1211" fmla="*/ 1525504 h 5533300"/>
              <a:gd name="connsiteX1212" fmla="*/ 1030354 w 5100332"/>
              <a:gd name="connsiteY1212" fmla="*/ 1502899 h 5533300"/>
              <a:gd name="connsiteX1213" fmla="*/ 1082447 w 5100332"/>
              <a:gd name="connsiteY1213" fmla="*/ 1525425 h 5533300"/>
              <a:gd name="connsiteX1214" fmla="*/ 1079317 w 5100332"/>
              <a:gd name="connsiteY1214" fmla="*/ 1632427 h 5533300"/>
              <a:gd name="connsiteX1215" fmla="*/ 966683 w 5100332"/>
              <a:gd name="connsiteY1215" fmla="*/ 1626796 h 5533300"/>
              <a:gd name="connsiteX1216" fmla="*/ 975445 w 5100332"/>
              <a:gd name="connsiteY1216" fmla="*/ 1519794 h 5533300"/>
              <a:gd name="connsiteX1217" fmla="*/ 1030354 w 5100332"/>
              <a:gd name="connsiteY1217" fmla="*/ 1502899 h 5533300"/>
              <a:gd name="connsiteX1218" fmla="*/ 3281927 w 5100332"/>
              <a:gd name="connsiteY1218" fmla="*/ 1494138 h 5533300"/>
              <a:gd name="connsiteX1219" fmla="*/ 3270038 w 5100332"/>
              <a:gd name="connsiteY1219" fmla="*/ 1569853 h 5533300"/>
              <a:gd name="connsiteX1220" fmla="*/ 3204962 w 5100332"/>
              <a:gd name="connsiteY1220" fmla="*/ 1574233 h 5533300"/>
              <a:gd name="connsiteX1221" fmla="*/ 3213722 w 5100332"/>
              <a:gd name="connsiteY1221" fmla="*/ 1505402 h 5533300"/>
              <a:gd name="connsiteX1222" fmla="*/ 3281927 w 5100332"/>
              <a:gd name="connsiteY1222" fmla="*/ 1494138 h 5533300"/>
              <a:gd name="connsiteX1223" fmla="*/ 805399 w 5100332"/>
              <a:gd name="connsiteY1223" fmla="*/ 1481624 h 5533300"/>
              <a:gd name="connsiteX1224" fmla="*/ 857804 w 5100332"/>
              <a:gd name="connsiteY1224" fmla="*/ 1502273 h 5533300"/>
              <a:gd name="connsiteX1225" fmla="*/ 859057 w 5100332"/>
              <a:gd name="connsiteY1225" fmla="*/ 1608024 h 5533300"/>
              <a:gd name="connsiteX1226" fmla="*/ 753305 w 5100332"/>
              <a:gd name="connsiteY1226" fmla="*/ 1611779 h 5533300"/>
              <a:gd name="connsiteX1227" fmla="*/ 752055 w 5100332"/>
              <a:gd name="connsiteY1227" fmla="*/ 1500396 h 5533300"/>
              <a:gd name="connsiteX1228" fmla="*/ 805399 w 5100332"/>
              <a:gd name="connsiteY1228" fmla="*/ 1481624 h 5533300"/>
              <a:gd name="connsiteX1229" fmla="*/ 582635 w 5100332"/>
              <a:gd name="connsiteY1229" fmla="*/ 1460349 h 5533300"/>
              <a:gd name="connsiteX1230" fmla="*/ 635667 w 5100332"/>
              <a:gd name="connsiteY1230" fmla="*/ 1482250 h 5533300"/>
              <a:gd name="connsiteX1231" fmla="*/ 631912 w 5100332"/>
              <a:gd name="connsiteY1231" fmla="*/ 1588000 h 5533300"/>
              <a:gd name="connsiteX1232" fmla="*/ 526788 w 5100332"/>
              <a:gd name="connsiteY1232" fmla="*/ 1581116 h 5533300"/>
              <a:gd name="connsiteX1233" fmla="*/ 530542 w 5100332"/>
              <a:gd name="connsiteY1233" fmla="*/ 1481624 h 5533300"/>
              <a:gd name="connsiteX1234" fmla="*/ 582635 w 5100332"/>
              <a:gd name="connsiteY1234" fmla="*/ 1460349 h 5533300"/>
              <a:gd name="connsiteX1235" fmla="*/ 3033742 w 5100332"/>
              <a:gd name="connsiteY1235" fmla="*/ 1459723 h 5533300"/>
              <a:gd name="connsiteX1236" fmla="*/ 3077309 w 5100332"/>
              <a:gd name="connsiteY1236" fmla="*/ 1482250 h 5533300"/>
              <a:gd name="connsiteX1237" fmla="*/ 3088573 w 5100332"/>
              <a:gd name="connsiteY1237" fmla="*/ 1554209 h 5533300"/>
              <a:gd name="connsiteX1238" fmla="*/ 2985326 w 5100332"/>
              <a:gd name="connsiteY1238" fmla="*/ 1557964 h 5533300"/>
              <a:gd name="connsiteX1239" fmla="*/ 2989706 w 5100332"/>
              <a:gd name="connsiteY1239" fmla="*/ 1480372 h 5533300"/>
              <a:gd name="connsiteX1240" fmla="*/ 3033742 w 5100332"/>
              <a:gd name="connsiteY1240" fmla="*/ 1459723 h 5533300"/>
              <a:gd name="connsiteX1241" fmla="*/ 2801280 w 5100332"/>
              <a:gd name="connsiteY1241" fmla="*/ 1456985 h 5533300"/>
              <a:gd name="connsiteX1242" fmla="*/ 2842031 w 5100332"/>
              <a:gd name="connsiteY1242" fmla="*/ 1468484 h 5533300"/>
              <a:gd name="connsiteX1243" fmla="*/ 2847037 w 5100332"/>
              <a:gd name="connsiteY1243" fmla="*/ 1554209 h 5533300"/>
              <a:gd name="connsiteX1244" fmla="*/ 2752550 w 5100332"/>
              <a:gd name="connsiteY1244" fmla="*/ 1552332 h 5533300"/>
              <a:gd name="connsiteX1245" fmla="*/ 2760059 w 5100332"/>
              <a:gd name="connsiteY1245" fmla="*/ 1464729 h 5533300"/>
              <a:gd name="connsiteX1246" fmla="*/ 2801280 w 5100332"/>
              <a:gd name="connsiteY1246" fmla="*/ 1456985 h 5533300"/>
              <a:gd name="connsiteX1247" fmla="*/ 361670 w 5100332"/>
              <a:gd name="connsiteY1247" fmla="*/ 1439386 h 5533300"/>
              <a:gd name="connsiteX1248" fmla="*/ 412903 w 5100332"/>
              <a:gd name="connsiteY1248" fmla="*/ 1462852 h 5533300"/>
              <a:gd name="connsiteX1249" fmla="*/ 411651 w 5100332"/>
              <a:gd name="connsiteY1249" fmla="*/ 1561719 h 5533300"/>
              <a:gd name="connsiteX1250" fmla="*/ 313410 w 5100332"/>
              <a:gd name="connsiteY1250" fmla="*/ 1564848 h 5533300"/>
              <a:gd name="connsiteX1251" fmla="*/ 309030 w 5100332"/>
              <a:gd name="connsiteY1251" fmla="*/ 1460974 h 5533300"/>
              <a:gd name="connsiteX1252" fmla="*/ 361670 w 5100332"/>
              <a:gd name="connsiteY1252" fmla="*/ 1439386 h 5533300"/>
              <a:gd name="connsiteX1253" fmla="*/ 2590326 w 5100332"/>
              <a:gd name="connsiteY1253" fmla="*/ 1434146 h 5533300"/>
              <a:gd name="connsiteX1254" fmla="*/ 2634911 w 5100332"/>
              <a:gd name="connsiteY1254" fmla="*/ 1455969 h 5533300"/>
              <a:gd name="connsiteX1255" fmla="*/ 2637413 w 5100332"/>
              <a:gd name="connsiteY1255" fmla="*/ 1542947 h 5533300"/>
              <a:gd name="connsiteX1256" fmla="*/ 2542301 w 5100332"/>
              <a:gd name="connsiteY1256" fmla="*/ 1543572 h 5533300"/>
              <a:gd name="connsiteX1257" fmla="*/ 2544804 w 5100332"/>
              <a:gd name="connsiteY1257" fmla="*/ 1454092 h 5533300"/>
              <a:gd name="connsiteX1258" fmla="*/ 2590326 w 5100332"/>
              <a:gd name="connsiteY1258" fmla="*/ 1434146 h 5533300"/>
              <a:gd name="connsiteX1259" fmla="*/ 149544 w 5100332"/>
              <a:gd name="connsiteY1259" fmla="*/ 1430704 h 5533300"/>
              <a:gd name="connsiteX1260" fmla="*/ 198273 w 5100332"/>
              <a:gd name="connsiteY1260" fmla="*/ 1450962 h 5533300"/>
              <a:gd name="connsiteX1261" fmla="*/ 199525 w 5100332"/>
              <a:gd name="connsiteY1261" fmla="*/ 1547952 h 5533300"/>
              <a:gd name="connsiteX1262" fmla="*/ 102534 w 5100332"/>
              <a:gd name="connsiteY1262" fmla="*/ 1549204 h 5533300"/>
              <a:gd name="connsiteX1263" fmla="*/ 101284 w 5100332"/>
              <a:gd name="connsiteY1263" fmla="*/ 1452214 h 5533300"/>
              <a:gd name="connsiteX1264" fmla="*/ 149544 w 5100332"/>
              <a:gd name="connsiteY1264" fmla="*/ 1430704 h 5533300"/>
              <a:gd name="connsiteX1265" fmla="*/ 2364434 w 5100332"/>
              <a:gd name="connsiteY1265" fmla="*/ 1411775 h 5533300"/>
              <a:gd name="connsiteX1266" fmla="*/ 2414023 w 5100332"/>
              <a:gd name="connsiteY1266" fmla="*/ 1432190 h 5533300"/>
              <a:gd name="connsiteX1267" fmla="*/ 2414650 w 5100332"/>
              <a:gd name="connsiteY1267" fmla="*/ 1522297 h 5533300"/>
              <a:gd name="connsiteX1268" fmla="*/ 2324543 w 5100332"/>
              <a:gd name="connsiteY1268" fmla="*/ 1527302 h 5533300"/>
              <a:gd name="connsiteX1269" fmla="*/ 2317659 w 5100332"/>
              <a:gd name="connsiteY1269" fmla="*/ 1435945 h 5533300"/>
              <a:gd name="connsiteX1270" fmla="*/ 2364434 w 5100332"/>
              <a:gd name="connsiteY1270" fmla="*/ 1411775 h 5533300"/>
              <a:gd name="connsiteX1271" fmla="*/ 4194884 w 5100332"/>
              <a:gd name="connsiteY1271" fmla="*/ 1402154 h 5533300"/>
              <a:gd name="connsiteX1272" fmla="*/ 4189878 w 5100332"/>
              <a:gd name="connsiteY1272" fmla="*/ 1445330 h 5533300"/>
              <a:gd name="connsiteX1273" fmla="*/ 4131684 w 5100332"/>
              <a:gd name="connsiteY1273" fmla="*/ 1442828 h 5533300"/>
              <a:gd name="connsiteX1274" fmla="*/ 4141696 w 5100332"/>
              <a:gd name="connsiteY1274" fmla="*/ 1412166 h 5533300"/>
              <a:gd name="connsiteX1275" fmla="*/ 4194884 w 5100332"/>
              <a:gd name="connsiteY1275" fmla="*/ 1402154 h 5533300"/>
              <a:gd name="connsiteX1276" fmla="*/ 2144955 w 5100332"/>
              <a:gd name="connsiteY1276" fmla="*/ 1387371 h 5533300"/>
              <a:gd name="connsiteX1277" fmla="*/ 2190008 w 5100332"/>
              <a:gd name="connsiteY1277" fmla="*/ 1406536 h 5533300"/>
              <a:gd name="connsiteX1278" fmla="*/ 2193763 w 5100332"/>
              <a:gd name="connsiteY1278" fmla="*/ 1501648 h 5533300"/>
              <a:gd name="connsiteX1279" fmla="*/ 2098024 w 5100332"/>
              <a:gd name="connsiteY1279" fmla="*/ 1502273 h 5533300"/>
              <a:gd name="connsiteX1280" fmla="*/ 2099901 w 5100332"/>
              <a:gd name="connsiteY1280" fmla="*/ 1407161 h 5533300"/>
              <a:gd name="connsiteX1281" fmla="*/ 2144955 w 5100332"/>
              <a:gd name="connsiteY1281" fmla="*/ 1387371 h 5533300"/>
              <a:gd name="connsiteX1282" fmla="*/ 4335050 w 5100332"/>
              <a:gd name="connsiteY1282" fmla="*/ 1373370 h 5533300"/>
              <a:gd name="connsiteX1283" fmla="*/ 4405760 w 5100332"/>
              <a:gd name="connsiteY1283" fmla="*/ 1389014 h 5533300"/>
              <a:gd name="connsiteX1284" fmla="*/ 4410140 w 5100332"/>
              <a:gd name="connsiteY1284" fmla="*/ 1412793 h 5533300"/>
              <a:gd name="connsiteX1285" fmla="*/ 4343185 w 5100332"/>
              <a:gd name="connsiteY1285" fmla="*/ 1411541 h 5533300"/>
              <a:gd name="connsiteX1286" fmla="*/ 4335050 w 5100332"/>
              <a:gd name="connsiteY1286" fmla="*/ 1373370 h 5533300"/>
              <a:gd name="connsiteX1287" fmla="*/ 1924616 w 5100332"/>
              <a:gd name="connsiteY1287" fmla="*/ 1363750 h 5533300"/>
              <a:gd name="connsiteX1288" fmla="*/ 1972876 w 5100332"/>
              <a:gd name="connsiteY1288" fmla="*/ 1385259 h 5533300"/>
              <a:gd name="connsiteX1289" fmla="*/ 1971625 w 5100332"/>
              <a:gd name="connsiteY1289" fmla="*/ 1482250 h 5533300"/>
              <a:gd name="connsiteX1290" fmla="*/ 1874635 w 5100332"/>
              <a:gd name="connsiteY1290" fmla="*/ 1480998 h 5533300"/>
              <a:gd name="connsiteX1291" fmla="*/ 1875886 w 5100332"/>
              <a:gd name="connsiteY1291" fmla="*/ 1384009 h 5533300"/>
              <a:gd name="connsiteX1292" fmla="*/ 1924616 w 5100332"/>
              <a:gd name="connsiteY1292" fmla="*/ 1363750 h 5533300"/>
              <a:gd name="connsiteX1293" fmla="*/ 1706467 w 5100332"/>
              <a:gd name="connsiteY1293" fmla="*/ 1340285 h 5533300"/>
              <a:gd name="connsiteX1294" fmla="*/ 1756370 w 5100332"/>
              <a:gd name="connsiteY1294" fmla="*/ 1366487 h 5533300"/>
              <a:gd name="connsiteX1295" fmla="*/ 1751990 w 5100332"/>
              <a:gd name="connsiteY1295" fmla="*/ 1462226 h 5533300"/>
              <a:gd name="connsiteX1296" fmla="*/ 1647491 w 5100332"/>
              <a:gd name="connsiteY1296" fmla="*/ 1456594 h 5533300"/>
              <a:gd name="connsiteX1297" fmla="*/ 1653748 w 5100332"/>
              <a:gd name="connsiteY1297" fmla="*/ 1359605 h 5533300"/>
              <a:gd name="connsiteX1298" fmla="*/ 1706467 w 5100332"/>
              <a:gd name="connsiteY1298" fmla="*/ 1340285 h 5533300"/>
              <a:gd name="connsiteX1299" fmla="*/ 1487457 w 5100332"/>
              <a:gd name="connsiteY1299" fmla="*/ 1316975 h 5533300"/>
              <a:gd name="connsiteX1300" fmla="*/ 1537360 w 5100332"/>
              <a:gd name="connsiteY1300" fmla="*/ 1343335 h 5533300"/>
              <a:gd name="connsiteX1301" fmla="*/ 1531102 w 5100332"/>
              <a:gd name="connsiteY1301" fmla="*/ 1441577 h 5533300"/>
              <a:gd name="connsiteX1302" fmla="*/ 1426603 w 5100332"/>
              <a:gd name="connsiteY1302" fmla="*/ 1437822 h 5533300"/>
              <a:gd name="connsiteX1303" fmla="*/ 1432861 w 5100332"/>
              <a:gd name="connsiteY1303" fmla="*/ 1333323 h 5533300"/>
              <a:gd name="connsiteX1304" fmla="*/ 1487457 w 5100332"/>
              <a:gd name="connsiteY1304" fmla="*/ 1316975 h 5533300"/>
              <a:gd name="connsiteX1305" fmla="*/ 3759994 w 5100332"/>
              <a:gd name="connsiteY1305" fmla="*/ 1310171 h 5533300"/>
              <a:gd name="connsiteX1306" fmla="*/ 3740597 w 5100332"/>
              <a:gd name="connsiteY1306" fmla="*/ 1409038 h 5533300"/>
              <a:gd name="connsiteX1307" fmla="*/ 3683028 w 5100332"/>
              <a:gd name="connsiteY1307" fmla="*/ 1402154 h 5533300"/>
              <a:gd name="connsiteX1308" fmla="*/ 3685531 w 5100332"/>
              <a:gd name="connsiteY1308" fmla="*/ 1330193 h 5533300"/>
              <a:gd name="connsiteX1309" fmla="*/ 3759994 w 5100332"/>
              <a:gd name="connsiteY1309" fmla="*/ 1310171 h 5533300"/>
              <a:gd name="connsiteX1310" fmla="*/ 1268135 w 5100332"/>
              <a:gd name="connsiteY1310" fmla="*/ 1305008 h 5533300"/>
              <a:gd name="connsiteX1311" fmla="*/ 1321479 w 5100332"/>
              <a:gd name="connsiteY1311" fmla="*/ 1323937 h 5533300"/>
              <a:gd name="connsiteX1312" fmla="*/ 1323982 w 5100332"/>
              <a:gd name="connsiteY1312" fmla="*/ 1429688 h 5533300"/>
              <a:gd name="connsiteX1313" fmla="*/ 1218232 w 5100332"/>
              <a:gd name="connsiteY1313" fmla="*/ 1432190 h 5533300"/>
              <a:gd name="connsiteX1314" fmla="*/ 1215730 w 5100332"/>
              <a:gd name="connsiteY1314" fmla="*/ 1326439 h 5533300"/>
              <a:gd name="connsiteX1315" fmla="*/ 1268135 w 5100332"/>
              <a:gd name="connsiteY1315" fmla="*/ 1305008 h 5533300"/>
              <a:gd name="connsiteX1316" fmla="*/ 3463392 w 5100332"/>
              <a:gd name="connsiteY1316" fmla="*/ 1299532 h 5533300"/>
              <a:gd name="connsiteX1317" fmla="*/ 3539108 w 5100332"/>
              <a:gd name="connsiteY1317" fmla="*/ 1310797 h 5533300"/>
              <a:gd name="connsiteX1318" fmla="*/ 3550996 w 5100332"/>
              <a:gd name="connsiteY1318" fmla="*/ 1403406 h 5533300"/>
              <a:gd name="connsiteX1319" fmla="*/ 3461516 w 5100332"/>
              <a:gd name="connsiteY1319" fmla="*/ 1382757 h 5533300"/>
              <a:gd name="connsiteX1320" fmla="*/ 3463392 w 5100332"/>
              <a:gd name="connsiteY1320" fmla="*/ 1299532 h 5533300"/>
              <a:gd name="connsiteX1321" fmla="*/ 1046075 w 5100332"/>
              <a:gd name="connsiteY1321" fmla="*/ 1282481 h 5533300"/>
              <a:gd name="connsiteX1322" fmla="*/ 1099966 w 5100332"/>
              <a:gd name="connsiteY1322" fmla="*/ 1301410 h 5533300"/>
              <a:gd name="connsiteX1323" fmla="*/ 1102471 w 5100332"/>
              <a:gd name="connsiteY1323" fmla="*/ 1407786 h 5533300"/>
              <a:gd name="connsiteX1324" fmla="*/ 996094 w 5100332"/>
              <a:gd name="connsiteY1324" fmla="*/ 1410289 h 5533300"/>
              <a:gd name="connsiteX1325" fmla="*/ 993590 w 5100332"/>
              <a:gd name="connsiteY1325" fmla="*/ 1303912 h 5533300"/>
              <a:gd name="connsiteX1326" fmla="*/ 1046075 w 5100332"/>
              <a:gd name="connsiteY1326" fmla="*/ 1282481 h 5533300"/>
              <a:gd name="connsiteX1327" fmla="*/ 824484 w 5100332"/>
              <a:gd name="connsiteY1327" fmla="*/ 1260581 h 5533300"/>
              <a:gd name="connsiteX1328" fmla="*/ 877829 w 5100332"/>
              <a:gd name="connsiteY1328" fmla="*/ 1279510 h 5533300"/>
              <a:gd name="connsiteX1329" fmla="*/ 880331 w 5100332"/>
              <a:gd name="connsiteY1329" fmla="*/ 1385259 h 5533300"/>
              <a:gd name="connsiteX1330" fmla="*/ 774582 w 5100332"/>
              <a:gd name="connsiteY1330" fmla="*/ 1387762 h 5533300"/>
              <a:gd name="connsiteX1331" fmla="*/ 772078 w 5100332"/>
              <a:gd name="connsiteY1331" fmla="*/ 1282012 h 5533300"/>
              <a:gd name="connsiteX1332" fmla="*/ 824484 w 5100332"/>
              <a:gd name="connsiteY1332" fmla="*/ 1260581 h 5533300"/>
              <a:gd name="connsiteX1333" fmla="*/ 3048838 w 5100332"/>
              <a:gd name="connsiteY1333" fmla="*/ 1249317 h 5533300"/>
              <a:gd name="connsiteX1334" fmla="*/ 3091076 w 5100332"/>
              <a:gd name="connsiteY1334" fmla="*/ 1273878 h 5533300"/>
              <a:gd name="connsiteX1335" fmla="*/ 3101713 w 5100332"/>
              <a:gd name="connsiteY1335" fmla="*/ 1378377 h 5533300"/>
              <a:gd name="connsiteX1336" fmla="*/ 2998466 w 5100332"/>
              <a:gd name="connsiteY1336" fmla="*/ 1347090 h 5533300"/>
              <a:gd name="connsiteX1337" fmla="*/ 3004724 w 5100332"/>
              <a:gd name="connsiteY1337" fmla="*/ 1266995 h 5533300"/>
              <a:gd name="connsiteX1338" fmla="*/ 3048838 w 5100332"/>
              <a:gd name="connsiteY1338" fmla="*/ 1249317 h 5533300"/>
              <a:gd name="connsiteX1339" fmla="*/ 610402 w 5100332"/>
              <a:gd name="connsiteY1339" fmla="*/ 1239539 h 5533300"/>
              <a:gd name="connsiteX1340" fmla="*/ 660071 w 5100332"/>
              <a:gd name="connsiteY1340" fmla="*/ 1264491 h 5533300"/>
              <a:gd name="connsiteX1341" fmla="*/ 655691 w 5100332"/>
              <a:gd name="connsiteY1341" fmla="*/ 1363359 h 5533300"/>
              <a:gd name="connsiteX1342" fmla="*/ 551192 w 5100332"/>
              <a:gd name="connsiteY1342" fmla="*/ 1361482 h 5533300"/>
              <a:gd name="connsiteX1343" fmla="*/ 555572 w 5100332"/>
              <a:gd name="connsiteY1343" fmla="*/ 1256356 h 5533300"/>
              <a:gd name="connsiteX1344" fmla="*/ 610402 w 5100332"/>
              <a:gd name="connsiteY1344" fmla="*/ 1239539 h 5533300"/>
              <a:gd name="connsiteX1345" fmla="*/ 0 w 5100332"/>
              <a:gd name="connsiteY1345" fmla="*/ 1239020 h 5533300"/>
              <a:gd name="connsiteX1346" fmla="*/ 1292 w 5100332"/>
              <a:gd name="connsiteY1346" fmla="*/ 1240802 h 5533300"/>
              <a:gd name="connsiteX1347" fmla="*/ 2407 w 5100332"/>
              <a:gd name="connsiteY1347" fmla="*/ 1290958 h 5533300"/>
              <a:gd name="connsiteX1348" fmla="*/ 0 w 5100332"/>
              <a:gd name="connsiteY1348" fmla="*/ 1294494 h 5533300"/>
              <a:gd name="connsiteX1349" fmla="*/ 2824275 w 5100332"/>
              <a:gd name="connsiteY1349" fmla="*/ 1235785 h 5533300"/>
              <a:gd name="connsiteX1350" fmla="*/ 2863933 w 5100332"/>
              <a:gd name="connsiteY1350" fmla="*/ 1247596 h 5533300"/>
              <a:gd name="connsiteX1351" fmla="*/ 2864558 w 5100332"/>
              <a:gd name="connsiteY1351" fmla="*/ 1335826 h 5533300"/>
              <a:gd name="connsiteX1352" fmla="*/ 2775076 w 5100332"/>
              <a:gd name="connsiteY1352" fmla="*/ 1330193 h 5533300"/>
              <a:gd name="connsiteX1353" fmla="*/ 2783211 w 5100332"/>
              <a:gd name="connsiteY1353" fmla="*/ 1243216 h 5533300"/>
              <a:gd name="connsiteX1354" fmla="*/ 2824275 w 5100332"/>
              <a:gd name="connsiteY1354" fmla="*/ 1235785 h 5533300"/>
              <a:gd name="connsiteX1355" fmla="*/ 373951 w 5100332"/>
              <a:gd name="connsiteY1355" fmla="*/ 1228667 h 5533300"/>
              <a:gd name="connsiteX1356" fmla="*/ 424791 w 5100332"/>
              <a:gd name="connsiteY1356" fmla="*/ 1252602 h 5533300"/>
              <a:gd name="connsiteX1357" fmla="*/ 422915 w 5100332"/>
              <a:gd name="connsiteY1357" fmla="*/ 1350218 h 5533300"/>
              <a:gd name="connsiteX1358" fmla="*/ 319667 w 5100332"/>
              <a:gd name="connsiteY1358" fmla="*/ 1348341 h 5533300"/>
              <a:gd name="connsiteX1359" fmla="*/ 322170 w 5100332"/>
              <a:gd name="connsiteY1359" fmla="*/ 1250726 h 5533300"/>
              <a:gd name="connsiteX1360" fmla="*/ 373951 w 5100332"/>
              <a:gd name="connsiteY1360" fmla="*/ 1228667 h 5533300"/>
              <a:gd name="connsiteX1361" fmla="*/ 2609412 w 5100332"/>
              <a:gd name="connsiteY1361" fmla="*/ 1213024 h 5533300"/>
              <a:gd name="connsiteX1362" fmla="*/ 2654308 w 5100332"/>
              <a:gd name="connsiteY1362" fmla="*/ 1233204 h 5533300"/>
              <a:gd name="connsiteX1363" fmla="*/ 2657438 w 5100332"/>
              <a:gd name="connsiteY1363" fmla="*/ 1323311 h 5533300"/>
              <a:gd name="connsiteX1364" fmla="*/ 2567331 w 5100332"/>
              <a:gd name="connsiteY1364" fmla="*/ 1324563 h 5533300"/>
              <a:gd name="connsiteX1365" fmla="*/ 2565453 w 5100332"/>
              <a:gd name="connsiteY1365" fmla="*/ 1235082 h 5533300"/>
              <a:gd name="connsiteX1366" fmla="*/ 2609412 w 5100332"/>
              <a:gd name="connsiteY1366" fmla="*/ 1213024 h 5533300"/>
              <a:gd name="connsiteX1367" fmla="*/ 150952 w 5100332"/>
              <a:gd name="connsiteY1367" fmla="*/ 1209191 h 5533300"/>
              <a:gd name="connsiteX1368" fmla="*/ 198899 w 5100332"/>
              <a:gd name="connsiteY1368" fmla="*/ 1230702 h 5533300"/>
              <a:gd name="connsiteX1369" fmla="*/ 197648 w 5100332"/>
              <a:gd name="connsiteY1369" fmla="*/ 1327066 h 5533300"/>
              <a:gd name="connsiteX1370" fmla="*/ 101284 w 5100332"/>
              <a:gd name="connsiteY1370" fmla="*/ 1325814 h 5533300"/>
              <a:gd name="connsiteX1371" fmla="*/ 102534 w 5100332"/>
              <a:gd name="connsiteY1371" fmla="*/ 1229450 h 5533300"/>
              <a:gd name="connsiteX1372" fmla="*/ 150952 w 5100332"/>
              <a:gd name="connsiteY1372" fmla="*/ 1209191 h 5533300"/>
              <a:gd name="connsiteX1373" fmla="*/ 2391497 w 5100332"/>
              <a:gd name="connsiteY1373" fmla="*/ 1189638 h 5533300"/>
              <a:gd name="connsiteX1374" fmla="*/ 2435300 w 5100332"/>
              <a:gd name="connsiteY1374" fmla="*/ 1211930 h 5533300"/>
              <a:gd name="connsiteX1375" fmla="*/ 2435300 w 5100332"/>
              <a:gd name="connsiteY1375" fmla="*/ 1302037 h 5533300"/>
              <a:gd name="connsiteX1376" fmla="*/ 2345193 w 5100332"/>
              <a:gd name="connsiteY1376" fmla="*/ 1303287 h 5533300"/>
              <a:gd name="connsiteX1377" fmla="*/ 2345818 w 5100332"/>
              <a:gd name="connsiteY1377" fmla="*/ 1208175 h 5533300"/>
              <a:gd name="connsiteX1378" fmla="*/ 2391497 w 5100332"/>
              <a:gd name="connsiteY1378" fmla="*/ 1189638 h 5533300"/>
              <a:gd name="connsiteX1379" fmla="*/ 2167482 w 5100332"/>
              <a:gd name="connsiteY1379" fmla="*/ 1166093 h 5533300"/>
              <a:gd name="connsiteX1380" fmla="*/ 2212535 w 5100332"/>
              <a:gd name="connsiteY1380" fmla="*/ 1186274 h 5533300"/>
              <a:gd name="connsiteX1381" fmla="*/ 2213162 w 5100332"/>
              <a:gd name="connsiteY1381" fmla="*/ 1282012 h 5533300"/>
              <a:gd name="connsiteX1382" fmla="*/ 2126808 w 5100332"/>
              <a:gd name="connsiteY1382" fmla="*/ 1286392 h 5533300"/>
              <a:gd name="connsiteX1383" fmla="*/ 2122428 w 5100332"/>
              <a:gd name="connsiteY1383" fmla="*/ 1186274 h 5533300"/>
              <a:gd name="connsiteX1384" fmla="*/ 2167482 w 5100332"/>
              <a:gd name="connsiteY1384" fmla="*/ 1166093 h 5533300"/>
              <a:gd name="connsiteX1385" fmla="*/ 1947769 w 5100332"/>
              <a:gd name="connsiteY1385" fmla="*/ 1142785 h 5533300"/>
              <a:gd name="connsiteX1386" fmla="*/ 1992900 w 5100332"/>
              <a:gd name="connsiteY1386" fmla="*/ 1163747 h 5533300"/>
              <a:gd name="connsiteX1387" fmla="*/ 1993525 w 5100332"/>
              <a:gd name="connsiteY1387" fmla="*/ 1260111 h 5533300"/>
              <a:gd name="connsiteX1388" fmla="*/ 1896535 w 5100332"/>
              <a:gd name="connsiteY1388" fmla="*/ 1257608 h 5533300"/>
              <a:gd name="connsiteX1389" fmla="*/ 1902167 w 5100332"/>
              <a:gd name="connsiteY1389" fmla="*/ 1161244 h 5533300"/>
              <a:gd name="connsiteX1390" fmla="*/ 1947769 w 5100332"/>
              <a:gd name="connsiteY1390" fmla="*/ 1142785 h 5533300"/>
              <a:gd name="connsiteX1391" fmla="*/ 3927693 w 5100332"/>
              <a:gd name="connsiteY1391" fmla="*/ 1124325 h 5533300"/>
              <a:gd name="connsiteX1392" fmla="*/ 3993396 w 5100332"/>
              <a:gd name="connsiteY1392" fmla="*/ 1128080 h 5533300"/>
              <a:gd name="connsiteX1393" fmla="*/ 3989016 w 5100332"/>
              <a:gd name="connsiteY1393" fmla="*/ 1149980 h 5533300"/>
              <a:gd name="connsiteX1394" fmla="*/ 3911424 w 5100332"/>
              <a:gd name="connsiteY1394" fmla="*/ 1170004 h 5533300"/>
              <a:gd name="connsiteX1395" fmla="*/ 3927693 w 5100332"/>
              <a:gd name="connsiteY1395" fmla="*/ 1124325 h 5533300"/>
              <a:gd name="connsiteX1396" fmla="*/ 1726569 w 5100332"/>
              <a:gd name="connsiteY1396" fmla="*/ 1118225 h 5533300"/>
              <a:gd name="connsiteX1397" fmla="*/ 1774516 w 5100332"/>
              <a:gd name="connsiteY1397" fmla="*/ 1140595 h 5533300"/>
              <a:gd name="connsiteX1398" fmla="*/ 1773264 w 5100332"/>
              <a:gd name="connsiteY1398" fmla="*/ 1238211 h 5533300"/>
              <a:gd name="connsiteX1399" fmla="*/ 1671268 w 5100332"/>
              <a:gd name="connsiteY1399" fmla="*/ 1234456 h 5533300"/>
              <a:gd name="connsiteX1400" fmla="*/ 1678152 w 5100332"/>
              <a:gd name="connsiteY1400" fmla="*/ 1138092 h 5533300"/>
              <a:gd name="connsiteX1401" fmla="*/ 1726569 w 5100332"/>
              <a:gd name="connsiteY1401" fmla="*/ 1118225 h 5533300"/>
              <a:gd name="connsiteX1402" fmla="*/ 3733634 w 5100332"/>
              <a:gd name="connsiteY1402" fmla="*/ 1100860 h 5533300"/>
              <a:gd name="connsiteX1403" fmla="*/ 3768754 w 5100332"/>
              <a:gd name="connsiteY1403" fmla="*/ 1123073 h 5533300"/>
              <a:gd name="connsiteX1404" fmla="*/ 3767503 w 5100332"/>
              <a:gd name="connsiteY1404" fmla="*/ 1190028 h 5533300"/>
              <a:gd name="connsiteX1405" fmla="*/ 3697420 w 5100332"/>
              <a:gd name="connsiteY1405" fmla="*/ 1208800 h 5533300"/>
              <a:gd name="connsiteX1406" fmla="*/ 3679274 w 5100332"/>
              <a:gd name="connsiteY1406" fmla="*/ 1191906 h 5533300"/>
              <a:gd name="connsiteX1407" fmla="*/ 3696168 w 5100332"/>
              <a:gd name="connsiteY1407" fmla="*/ 1119945 h 5533300"/>
              <a:gd name="connsiteX1408" fmla="*/ 3733634 w 5100332"/>
              <a:gd name="connsiteY1408" fmla="*/ 1100860 h 5533300"/>
              <a:gd name="connsiteX1409" fmla="*/ 1507403 w 5100332"/>
              <a:gd name="connsiteY1409" fmla="*/ 1095541 h 5533300"/>
              <a:gd name="connsiteX1410" fmla="*/ 1554256 w 5100332"/>
              <a:gd name="connsiteY1410" fmla="*/ 1119320 h 5533300"/>
              <a:gd name="connsiteX1411" fmla="*/ 1547372 w 5100332"/>
              <a:gd name="connsiteY1411" fmla="*/ 1221942 h 5533300"/>
              <a:gd name="connsiteX1412" fmla="*/ 1451634 w 5100332"/>
              <a:gd name="connsiteY1412" fmla="*/ 1217560 h 5533300"/>
              <a:gd name="connsiteX1413" fmla="*/ 1457265 w 5100332"/>
              <a:gd name="connsiteY1413" fmla="*/ 1113063 h 5533300"/>
              <a:gd name="connsiteX1414" fmla="*/ 1507403 w 5100332"/>
              <a:gd name="connsiteY1414" fmla="*/ 1095541 h 5533300"/>
              <a:gd name="connsiteX1415" fmla="*/ 1296685 w 5100332"/>
              <a:gd name="connsiteY1415" fmla="*/ 1084747 h 5533300"/>
              <a:gd name="connsiteX1416" fmla="*/ 1347761 w 5100332"/>
              <a:gd name="connsiteY1416" fmla="*/ 1110559 h 5533300"/>
              <a:gd name="connsiteX1417" fmla="*/ 1340878 w 5100332"/>
              <a:gd name="connsiteY1417" fmla="*/ 1210052 h 5533300"/>
              <a:gd name="connsiteX1418" fmla="*/ 1236379 w 5100332"/>
              <a:gd name="connsiteY1418" fmla="*/ 1201917 h 5533300"/>
              <a:gd name="connsiteX1419" fmla="*/ 1243262 w 5100332"/>
              <a:gd name="connsiteY1419" fmla="*/ 1103051 h 5533300"/>
              <a:gd name="connsiteX1420" fmla="*/ 1296685 w 5100332"/>
              <a:gd name="connsiteY1420" fmla="*/ 1084747 h 5533300"/>
              <a:gd name="connsiteX1421" fmla="*/ 3565388 w 5100332"/>
              <a:gd name="connsiteY1421" fmla="*/ 1079272 h 5533300"/>
              <a:gd name="connsiteX1422" fmla="*/ 3547868 w 5100332"/>
              <a:gd name="connsiteY1422" fmla="*/ 1171881 h 5533300"/>
              <a:gd name="connsiteX1423" fmla="*/ 3468398 w 5100332"/>
              <a:gd name="connsiteY1423" fmla="*/ 1169379 h 5533300"/>
              <a:gd name="connsiteX1424" fmla="*/ 3474030 w 5100332"/>
              <a:gd name="connsiteY1424" fmla="*/ 1095541 h 5533300"/>
              <a:gd name="connsiteX1425" fmla="*/ 3565388 w 5100332"/>
              <a:gd name="connsiteY1425" fmla="*/ 1079272 h 5533300"/>
              <a:gd name="connsiteX1426" fmla="*/ 1072904 w 5100332"/>
              <a:gd name="connsiteY1426" fmla="*/ 1061673 h 5533300"/>
              <a:gd name="connsiteX1427" fmla="*/ 1123745 w 5100332"/>
              <a:gd name="connsiteY1427" fmla="*/ 1084904 h 5533300"/>
              <a:gd name="connsiteX1428" fmla="*/ 1123120 w 5100332"/>
              <a:gd name="connsiteY1428" fmla="*/ 1183771 h 5533300"/>
              <a:gd name="connsiteX1429" fmla="*/ 1018621 w 5100332"/>
              <a:gd name="connsiteY1429" fmla="*/ 1186274 h 5533300"/>
              <a:gd name="connsiteX1430" fmla="*/ 1019246 w 5100332"/>
              <a:gd name="connsiteY1430" fmla="*/ 1081149 h 5533300"/>
              <a:gd name="connsiteX1431" fmla="*/ 1072904 w 5100332"/>
              <a:gd name="connsiteY1431" fmla="*/ 1061673 h 5533300"/>
              <a:gd name="connsiteX1432" fmla="*/ 3290687 w 5100332"/>
              <a:gd name="connsiteY1432" fmla="*/ 1061126 h 5533300"/>
              <a:gd name="connsiteX1433" fmla="*/ 3326355 w 5100332"/>
              <a:gd name="connsiteY1433" fmla="*/ 1072389 h 5533300"/>
              <a:gd name="connsiteX1434" fmla="*/ 3343875 w 5100332"/>
              <a:gd name="connsiteY1434" fmla="*/ 1151857 h 5533300"/>
              <a:gd name="connsiteX1435" fmla="*/ 3325103 w 5100332"/>
              <a:gd name="connsiteY1435" fmla="*/ 1169379 h 5533300"/>
              <a:gd name="connsiteX1436" fmla="*/ 3245008 w 5100332"/>
              <a:gd name="connsiteY1436" fmla="*/ 1149355 h 5533300"/>
              <a:gd name="connsiteX1437" fmla="*/ 3251266 w 5100332"/>
              <a:gd name="connsiteY1437" fmla="*/ 1068635 h 5533300"/>
              <a:gd name="connsiteX1438" fmla="*/ 3290687 w 5100332"/>
              <a:gd name="connsiteY1438" fmla="*/ 1061126 h 5533300"/>
              <a:gd name="connsiteX1439" fmla="*/ 842162 w 5100332"/>
              <a:gd name="connsiteY1439" fmla="*/ 1051036 h 5533300"/>
              <a:gd name="connsiteX1440" fmla="*/ 892221 w 5100332"/>
              <a:gd name="connsiteY1440" fmla="*/ 1076769 h 5533300"/>
              <a:gd name="connsiteX1441" fmla="*/ 887841 w 5100332"/>
              <a:gd name="connsiteY1441" fmla="*/ 1174384 h 5533300"/>
              <a:gd name="connsiteX1442" fmla="*/ 781464 w 5100332"/>
              <a:gd name="connsiteY1442" fmla="*/ 1168754 h 5533300"/>
              <a:gd name="connsiteX1443" fmla="*/ 788348 w 5100332"/>
              <a:gd name="connsiteY1443" fmla="*/ 1069887 h 5533300"/>
              <a:gd name="connsiteX1444" fmla="*/ 842162 w 5100332"/>
              <a:gd name="connsiteY1444" fmla="*/ 1051036 h 5533300"/>
              <a:gd name="connsiteX1445" fmla="*/ 618224 w 5100332"/>
              <a:gd name="connsiteY1445" fmla="*/ 1029995 h 5533300"/>
              <a:gd name="connsiteX1446" fmla="*/ 666328 w 5100332"/>
              <a:gd name="connsiteY1446" fmla="*/ 1051115 h 5533300"/>
              <a:gd name="connsiteX1447" fmla="*/ 662573 w 5100332"/>
              <a:gd name="connsiteY1447" fmla="*/ 1154361 h 5533300"/>
              <a:gd name="connsiteX1448" fmla="*/ 565584 w 5100332"/>
              <a:gd name="connsiteY1448" fmla="*/ 1150607 h 5533300"/>
              <a:gd name="connsiteX1449" fmla="*/ 568712 w 5100332"/>
              <a:gd name="connsiteY1449" fmla="*/ 1047360 h 5533300"/>
              <a:gd name="connsiteX1450" fmla="*/ 618224 w 5100332"/>
              <a:gd name="connsiteY1450" fmla="*/ 1029995 h 5533300"/>
              <a:gd name="connsiteX1451" fmla="*/ 3125492 w 5100332"/>
              <a:gd name="connsiteY1451" fmla="*/ 1027961 h 5533300"/>
              <a:gd name="connsiteX1452" fmla="*/ 3109223 w 5100332"/>
              <a:gd name="connsiteY1452" fmla="*/ 1129957 h 5533300"/>
              <a:gd name="connsiteX1453" fmla="*/ 3020993 w 5100332"/>
              <a:gd name="connsiteY1453" fmla="*/ 1130583 h 5533300"/>
              <a:gd name="connsiteX1454" fmla="*/ 3024748 w 5100332"/>
              <a:gd name="connsiteY1454" fmla="*/ 1047985 h 5533300"/>
              <a:gd name="connsiteX1455" fmla="*/ 3125492 w 5100332"/>
              <a:gd name="connsiteY1455" fmla="*/ 1027961 h 5533300"/>
              <a:gd name="connsiteX1456" fmla="*/ 401092 w 5100332"/>
              <a:gd name="connsiteY1456" fmla="*/ 1008016 h 5533300"/>
              <a:gd name="connsiteX1457" fmla="*/ 446693 w 5100332"/>
              <a:gd name="connsiteY1457" fmla="*/ 1034218 h 5533300"/>
              <a:gd name="connsiteX1458" fmla="*/ 441687 w 5100332"/>
              <a:gd name="connsiteY1458" fmla="*/ 1129957 h 5533300"/>
              <a:gd name="connsiteX1459" fmla="*/ 344071 w 5100332"/>
              <a:gd name="connsiteY1459" fmla="*/ 1126828 h 5533300"/>
              <a:gd name="connsiteX1460" fmla="*/ 350328 w 5100332"/>
              <a:gd name="connsiteY1460" fmla="*/ 1025458 h 5533300"/>
              <a:gd name="connsiteX1461" fmla="*/ 401092 w 5100332"/>
              <a:gd name="connsiteY1461" fmla="*/ 1008016 h 5533300"/>
              <a:gd name="connsiteX1462" fmla="*/ 2850870 w 5100332"/>
              <a:gd name="connsiteY1462" fmla="*/ 1005826 h 5533300"/>
              <a:gd name="connsiteX1463" fmla="*/ 2890840 w 5100332"/>
              <a:gd name="connsiteY1463" fmla="*/ 1029838 h 5533300"/>
              <a:gd name="connsiteX1464" fmla="*/ 2902727 w 5100332"/>
              <a:gd name="connsiteY1464" fmla="*/ 1133085 h 5533300"/>
              <a:gd name="connsiteX1465" fmla="*/ 2801358 w 5100332"/>
              <a:gd name="connsiteY1465" fmla="*/ 1111185 h 5533300"/>
              <a:gd name="connsiteX1466" fmla="*/ 2801983 w 5100332"/>
              <a:gd name="connsiteY1466" fmla="*/ 1021704 h 5533300"/>
              <a:gd name="connsiteX1467" fmla="*/ 2850870 w 5100332"/>
              <a:gd name="connsiteY1467" fmla="*/ 1005826 h 5533300"/>
              <a:gd name="connsiteX1468" fmla="*/ 0 w 5100332"/>
              <a:gd name="connsiteY1468" fmla="*/ 992904 h 5533300"/>
              <a:gd name="connsiteX1469" fmla="*/ 3042 w 5100332"/>
              <a:gd name="connsiteY1469" fmla="*/ 994797 h 5533300"/>
              <a:gd name="connsiteX1470" fmla="*/ 5545 w 5100332"/>
              <a:gd name="connsiteY1470" fmla="*/ 1094289 h 5533300"/>
              <a:gd name="connsiteX1471" fmla="*/ 0 w 5100332"/>
              <a:gd name="connsiteY1471" fmla="*/ 1097840 h 5533300"/>
              <a:gd name="connsiteX1472" fmla="*/ 170115 w 5100332"/>
              <a:gd name="connsiteY1472" fmla="*/ 987679 h 5533300"/>
              <a:gd name="connsiteX1473" fmla="*/ 218923 w 5100332"/>
              <a:gd name="connsiteY1473" fmla="*/ 1007937 h 5533300"/>
              <a:gd name="connsiteX1474" fmla="*/ 218923 w 5100332"/>
              <a:gd name="connsiteY1474" fmla="*/ 1104301 h 5533300"/>
              <a:gd name="connsiteX1475" fmla="*/ 123184 w 5100332"/>
              <a:gd name="connsiteY1475" fmla="*/ 1101799 h 5533300"/>
              <a:gd name="connsiteX1476" fmla="*/ 123184 w 5100332"/>
              <a:gd name="connsiteY1476" fmla="*/ 1011066 h 5533300"/>
              <a:gd name="connsiteX1477" fmla="*/ 170115 w 5100332"/>
              <a:gd name="connsiteY1477" fmla="*/ 987679 h 5533300"/>
              <a:gd name="connsiteX1478" fmla="*/ 2624351 w 5100332"/>
              <a:gd name="connsiteY1478" fmla="*/ 982048 h 5533300"/>
              <a:gd name="connsiteX1479" fmla="*/ 2669952 w 5100332"/>
              <a:gd name="connsiteY1479" fmla="*/ 1003557 h 5533300"/>
              <a:gd name="connsiteX1480" fmla="*/ 2662443 w 5100332"/>
              <a:gd name="connsiteY1480" fmla="*/ 1093664 h 5533300"/>
              <a:gd name="connsiteX1481" fmla="*/ 2572963 w 5100332"/>
              <a:gd name="connsiteY1481" fmla="*/ 1084279 h 5533300"/>
              <a:gd name="connsiteX1482" fmla="*/ 2579220 w 5100332"/>
              <a:gd name="connsiteY1482" fmla="*/ 1000429 h 5533300"/>
              <a:gd name="connsiteX1483" fmla="*/ 2624351 w 5100332"/>
              <a:gd name="connsiteY1483" fmla="*/ 982048 h 5533300"/>
              <a:gd name="connsiteX1484" fmla="*/ 2411208 w 5100332"/>
              <a:gd name="connsiteY1484" fmla="*/ 968360 h 5533300"/>
              <a:gd name="connsiteX1485" fmla="*/ 2455949 w 5100332"/>
              <a:gd name="connsiteY1485" fmla="*/ 989165 h 5533300"/>
              <a:gd name="connsiteX1486" fmla="*/ 2457201 w 5100332"/>
              <a:gd name="connsiteY1486" fmla="*/ 1079272 h 5533300"/>
              <a:gd name="connsiteX1487" fmla="*/ 2366467 w 5100332"/>
              <a:gd name="connsiteY1487" fmla="*/ 1080524 h 5533300"/>
              <a:gd name="connsiteX1488" fmla="*/ 2366467 w 5100332"/>
              <a:gd name="connsiteY1488" fmla="*/ 989792 h 5533300"/>
              <a:gd name="connsiteX1489" fmla="*/ 2411208 w 5100332"/>
              <a:gd name="connsiteY1489" fmla="*/ 968360 h 5533300"/>
              <a:gd name="connsiteX1490" fmla="*/ 2190165 w 5100332"/>
              <a:gd name="connsiteY1490" fmla="*/ 945520 h 5533300"/>
              <a:gd name="connsiteX1491" fmla="*/ 2236939 w 5100332"/>
              <a:gd name="connsiteY1491" fmla="*/ 967890 h 5533300"/>
              <a:gd name="connsiteX1492" fmla="*/ 2240694 w 5100332"/>
              <a:gd name="connsiteY1492" fmla="*/ 1052990 h 5533300"/>
              <a:gd name="connsiteX1493" fmla="*/ 2141827 w 5100332"/>
              <a:gd name="connsiteY1493" fmla="*/ 1056745 h 5533300"/>
              <a:gd name="connsiteX1494" fmla="*/ 2142452 w 5100332"/>
              <a:gd name="connsiteY1494" fmla="*/ 967265 h 5533300"/>
              <a:gd name="connsiteX1495" fmla="*/ 2190165 w 5100332"/>
              <a:gd name="connsiteY1495" fmla="*/ 945520 h 5533300"/>
              <a:gd name="connsiteX1496" fmla="*/ 1967870 w 5100332"/>
              <a:gd name="connsiteY1496" fmla="*/ 922054 h 5533300"/>
              <a:gd name="connsiteX1497" fmla="*/ 2015426 w 5100332"/>
              <a:gd name="connsiteY1497" fmla="*/ 942861 h 5533300"/>
              <a:gd name="connsiteX1498" fmla="*/ 2012298 w 5100332"/>
              <a:gd name="connsiteY1498" fmla="*/ 1038598 h 5533300"/>
              <a:gd name="connsiteX1499" fmla="*/ 1917185 w 5100332"/>
              <a:gd name="connsiteY1499" fmla="*/ 1032968 h 5533300"/>
              <a:gd name="connsiteX1500" fmla="*/ 1920314 w 5100332"/>
              <a:gd name="connsiteY1500" fmla="*/ 943486 h 5533300"/>
              <a:gd name="connsiteX1501" fmla="*/ 1967870 w 5100332"/>
              <a:gd name="connsiteY1501" fmla="*/ 922054 h 5533300"/>
              <a:gd name="connsiteX1502" fmla="*/ 1748704 w 5100332"/>
              <a:gd name="connsiteY1502" fmla="*/ 898746 h 5533300"/>
              <a:gd name="connsiteX1503" fmla="*/ 1793914 w 5100332"/>
              <a:gd name="connsiteY1503" fmla="*/ 920334 h 5533300"/>
              <a:gd name="connsiteX1504" fmla="*/ 1793288 w 5100332"/>
              <a:gd name="connsiteY1504" fmla="*/ 1016698 h 5533300"/>
              <a:gd name="connsiteX1505" fmla="*/ 1696299 w 5100332"/>
              <a:gd name="connsiteY1505" fmla="*/ 1012944 h 5533300"/>
              <a:gd name="connsiteX1506" fmla="*/ 1702556 w 5100332"/>
              <a:gd name="connsiteY1506" fmla="*/ 916579 h 5533300"/>
              <a:gd name="connsiteX1507" fmla="*/ 1748704 w 5100332"/>
              <a:gd name="connsiteY1507" fmla="*/ 898746 h 5533300"/>
              <a:gd name="connsiteX1508" fmla="*/ 3769605 w 5100332"/>
              <a:gd name="connsiteY1508" fmla="*/ 886241 h 5533300"/>
              <a:gd name="connsiteX1509" fmla="*/ 3790030 w 5100332"/>
              <a:gd name="connsiteY1509" fmla="*/ 902187 h 5533300"/>
              <a:gd name="connsiteX1510" fmla="*/ 3802545 w 5100332"/>
              <a:gd name="connsiteY1510" fmla="*/ 984785 h 5533300"/>
              <a:gd name="connsiteX1511" fmla="*/ 3720572 w 5100332"/>
              <a:gd name="connsiteY1511" fmla="*/ 971645 h 5533300"/>
              <a:gd name="connsiteX1512" fmla="*/ 3710560 w 5100332"/>
              <a:gd name="connsiteY1512" fmla="*/ 912199 h 5533300"/>
              <a:gd name="connsiteX1513" fmla="*/ 3769605 w 5100332"/>
              <a:gd name="connsiteY1513" fmla="*/ 886241 h 5533300"/>
              <a:gd name="connsiteX1514" fmla="*/ 1525393 w 5100332"/>
              <a:gd name="connsiteY1514" fmla="*/ 876297 h 5533300"/>
              <a:gd name="connsiteX1515" fmla="*/ 1573653 w 5100332"/>
              <a:gd name="connsiteY1515" fmla="*/ 897807 h 5533300"/>
              <a:gd name="connsiteX1516" fmla="*/ 1572403 w 5100332"/>
              <a:gd name="connsiteY1516" fmla="*/ 994797 h 5533300"/>
              <a:gd name="connsiteX1517" fmla="*/ 1475411 w 5100332"/>
              <a:gd name="connsiteY1517" fmla="*/ 993545 h 5533300"/>
              <a:gd name="connsiteX1518" fmla="*/ 1476664 w 5100332"/>
              <a:gd name="connsiteY1518" fmla="*/ 896555 h 5533300"/>
              <a:gd name="connsiteX1519" fmla="*/ 1525393 w 5100332"/>
              <a:gd name="connsiteY1519" fmla="*/ 876297 h 5533300"/>
              <a:gd name="connsiteX1520" fmla="*/ 1295980 w 5100332"/>
              <a:gd name="connsiteY1520" fmla="*/ 863157 h 5533300"/>
              <a:gd name="connsiteX1521" fmla="*/ 1343381 w 5100332"/>
              <a:gd name="connsiteY1521" fmla="*/ 887170 h 5533300"/>
              <a:gd name="connsiteX1522" fmla="*/ 1342128 w 5100332"/>
              <a:gd name="connsiteY1522" fmla="*/ 984785 h 5533300"/>
              <a:gd name="connsiteX1523" fmla="*/ 1243887 w 5100332"/>
              <a:gd name="connsiteY1523" fmla="*/ 985410 h 5533300"/>
              <a:gd name="connsiteX1524" fmla="*/ 1245764 w 5100332"/>
              <a:gd name="connsiteY1524" fmla="*/ 882789 h 5533300"/>
              <a:gd name="connsiteX1525" fmla="*/ 1295980 w 5100332"/>
              <a:gd name="connsiteY1525" fmla="*/ 863157 h 5533300"/>
              <a:gd name="connsiteX1526" fmla="*/ 1081742 w 5100332"/>
              <a:gd name="connsiteY1526" fmla="*/ 852597 h 5533300"/>
              <a:gd name="connsiteX1527" fmla="*/ 1133131 w 5100332"/>
              <a:gd name="connsiteY1527" fmla="*/ 877158 h 5533300"/>
              <a:gd name="connsiteX1528" fmla="*/ 1128751 w 5100332"/>
              <a:gd name="connsiteY1528" fmla="*/ 974773 h 5533300"/>
              <a:gd name="connsiteX1529" fmla="*/ 1031136 w 5100332"/>
              <a:gd name="connsiteY1529" fmla="*/ 973522 h 5533300"/>
              <a:gd name="connsiteX1530" fmla="*/ 1029884 w 5100332"/>
              <a:gd name="connsiteY1530" fmla="*/ 875906 h 5533300"/>
              <a:gd name="connsiteX1531" fmla="*/ 1081742 w 5100332"/>
              <a:gd name="connsiteY1531" fmla="*/ 852597 h 5533300"/>
              <a:gd name="connsiteX1532" fmla="*/ 3288781 w 5100332"/>
              <a:gd name="connsiteY1532" fmla="*/ 835683 h 5533300"/>
              <a:gd name="connsiteX1533" fmla="*/ 3343250 w 5100332"/>
              <a:gd name="connsiteY1533" fmla="*/ 858386 h 5533300"/>
              <a:gd name="connsiteX1534" fmla="*/ 3348255 w 5100332"/>
              <a:gd name="connsiteY1534" fmla="*/ 929719 h 5533300"/>
              <a:gd name="connsiteX1535" fmla="*/ 3251891 w 5100332"/>
              <a:gd name="connsiteY1535" fmla="*/ 949744 h 5533300"/>
              <a:gd name="connsiteX1536" fmla="*/ 3271290 w 5100332"/>
              <a:gd name="connsiteY1536" fmla="*/ 849624 h 5533300"/>
              <a:gd name="connsiteX1537" fmla="*/ 3288781 w 5100332"/>
              <a:gd name="connsiteY1537" fmla="*/ 835683 h 5533300"/>
              <a:gd name="connsiteX1538" fmla="*/ 863593 w 5100332"/>
              <a:gd name="connsiteY1538" fmla="*/ 830305 h 5533300"/>
              <a:gd name="connsiteX1539" fmla="*/ 913495 w 5100332"/>
              <a:gd name="connsiteY1539" fmla="*/ 857134 h 5533300"/>
              <a:gd name="connsiteX1540" fmla="*/ 904735 w 5100332"/>
              <a:gd name="connsiteY1540" fmla="*/ 954124 h 5533300"/>
              <a:gd name="connsiteX1541" fmla="*/ 807746 w 5100332"/>
              <a:gd name="connsiteY1541" fmla="*/ 949744 h 5533300"/>
              <a:gd name="connsiteX1542" fmla="*/ 810875 w 5100332"/>
              <a:gd name="connsiteY1542" fmla="*/ 850877 h 5533300"/>
              <a:gd name="connsiteX1543" fmla="*/ 863593 w 5100332"/>
              <a:gd name="connsiteY1543" fmla="*/ 830305 h 5533300"/>
              <a:gd name="connsiteX1544" fmla="*/ 638718 w 5100332"/>
              <a:gd name="connsiteY1544" fmla="*/ 809968 h 5533300"/>
              <a:gd name="connsiteX1545" fmla="*/ 686977 w 5100332"/>
              <a:gd name="connsiteY1545" fmla="*/ 831478 h 5533300"/>
              <a:gd name="connsiteX1546" fmla="*/ 685727 w 5100332"/>
              <a:gd name="connsiteY1546" fmla="*/ 928469 h 5533300"/>
              <a:gd name="connsiteX1547" fmla="*/ 588736 w 5100332"/>
              <a:gd name="connsiteY1547" fmla="*/ 927217 h 5533300"/>
              <a:gd name="connsiteX1548" fmla="*/ 589988 w 5100332"/>
              <a:gd name="connsiteY1548" fmla="*/ 830227 h 5533300"/>
              <a:gd name="connsiteX1549" fmla="*/ 638718 w 5100332"/>
              <a:gd name="connsiteY1549" fmla="*/ 809968 h 5533300"/>
              <a:gd name="connsiteX1550" fmla="*/ 3088886 w 5100332"/>
              <a:gd name="connsiteY1550" fmla="*/ 806605 h 5533300"/>
              <a:gd name="connsiteX1551" fmla="*/ 3131124 w 5100332"/>
              <a:gd name="connsiteY1551" fmla="*/ 827724 h 5533300"/>
              <a:gd name="connsiteX1552" fmla="*/ 3127369 w 5100332"/>
              <a:gd name="connsiteY1552" fmla="*/ 910322 h 5533300"/>
              <a:gd name="connsiteX1553" fmla="*/ 3024123 w 5100332"/>
              <a:gd name="connsiteY1553" fmla="*/ 927842 h 5533300"/>
              <a:gd name="connsiteX1554" fmla="*/ 3048525 w 5100332"/>
              <a:gd name="connsiteY1554" fmla="*/ 825847 h 5533300"/>
              <a:gd name="connsiteX1555" fmla="*/ 3088886 w 5100332"/>
              <a:gd name="connsiteY1555" fmla="*/ 806605 h 5533300"/>
              <a:gd name="connsiteX1556" fmla="*/ 2866748 w 5100332"/>
              <a:gd name="connsiteY1556" fmla="*/ 795419 h 5533300"/>
              <a:gd name="connsiteX1557" fmla="*/ 2907734 w 5100332"/>
              <a:gd name="connsiteY1557" fmla="*/ 803946 h 5533300"/>
              <a:gd name="connsiteX1558" fmla="*/ 2907107 w 5100332"/>
              <a:gd name="connsiteY1558" fmla="*/ 890298 h 5533300"/>
              <a:gd name="connsiteX1559" fmla="*/ 2837026 w 5100332"/>
              <a:gd name="connsiteY1559" fmla="*/ 903439 h 5533300"/>
              <a:gd name="connsiteX1560" fmla="*/ 2825762 w 5100332"/>
              <a:gd name="connsiteY1560" fmla="*/ 803320 h 5533300"/>
              <a:gd name="connsiteX1561" fmla="*/ 2866748 w 5100332"/>
              <a:gd name="connsiteY1561" fmla="*/ 795419 h 5533300"/>
              <a:gd name="connsiteX1562" fmla="*/ 418925 w 5100332"/>
              <a:gd name="connsiteY1562" fmla="*/ 787989 h 5533300"/>
              <a:gd name="connsiteX1563" fmla="*/ 463587 w 5100332"/>
              <a:gd name="connsiteY1563" fmla="*/ 809578 h 5533300"/>
              <a:gd name="connsiteX1564" fmla="*/ 462962 w 5100332"/>
              <a:gd name="connsiteY1564" fmla="*/ 905942 h 5533300"/>
              <a:gd name="connsiteX1565" fmla="*/ 366598 w 5100332"/>
              <a:gd name="connsiteY1565" fmla="*/ 902187 h 5533300"/>
              <a:gd name="connsiteX1566" fmla="*/ 372855 w 5100332"/>
              <a:gd name="connsiteY1566" fmla="*/ 805823 h 5533300"/>
              <a:gd name="connsiteX1567" fmla="*/ 418925 w 5100332"/>
              <a:gd name="connsiteY1567" fmla="*/ 787989 h 5533300"/>
              <a:gd name="connsiteX1568" fmla="*/ 196240 w 5100332"/>
              <a:gd name="connsiteY1568" fmla="*/ 767262 h 5533300"/>
              <a:gd name="connsiteX1569" fmla="*/ 243952 w 5100332"/>
              <a:gd name="connsiteY1569" fmla="*/ 790806 h 5533300"/>
              <a:gd name="connsiteX1570" fmla="*/ 241449 w 5100332"/>
              <a:gd name="connsiteY1570" fmla="*/ 882163 h 5533300"/>
              <a:gd name="connsiteX1571" fmla="*/ 145085 w 5100332"/>
              <a:gd name="connsiteY1571" fmla="*/ 879035 h 5533300"/>
              <a:gd name="connsiteX1572" fmla="*/ 147588 w 5100332"/>
              <a:gd name="connsiteY1572" fmla="*/ 788302 h 5533300"/>
              <a:gd name="connsiteX1573" fmla="*/ 196240 w 5100332"/>
              <a:gd name="connsiteY1573" fmla="*/ 767262 h 5533300"/>
              <a:gd name="connsiteX1574" fmla="*/ 2645704 w 5100332"/>
              <a:gd name="connsiteY1574" fmla="*/ 759127 h 5533300"/>
              <a:gd name="connsiteX1575" fmla="*/ 2686847 w 5100332"/>
              <a:gd name="connsiteY1575" fmla="*/ 782044 h 5533300"/>
              <a:gd name="connsiteX1576" fmla="*/ 2689351 w 5100332"/>
              <a:gd name="connsiteY1576" fmla="*/ 863391 h 5533300"/>
              <a:gd name="connsiteX1577" fmla="*/ 2601747 w 5100332"/>
              <a:gd name="connsiteY1577" fmla="*/ 870901 h 5533300"/>
              <a:gd name="connsiteX1578" fmla="*/ 2599869 w 5100332"/>
              <a:gd name="connsiteY1578" fmla="*/ 780794 h 5533300"/>
              <a:gd name="connsiteX1579" fmla="*/ 2645704 w 5100332"/>
              <a:gd name="connsiteY1579" fmla="*/ 759127 h 5533300"/>
              <a:gd name="connsiteX1580" fmla="*/ 0 w 5100332"/>
              <a:gd name="connsiteY1580" fmla="*/ 753002 h 5533300"/>
              <a:gd name="connsiteX1581" fmla="*/ 20562 w 5100332"/>
              <a:gd name="connsiteY1581" fmla="*/ 769530 h 5533300"/>
              <a:gd name="connsiteX1582" fmla="*/ 18060 w 5100332"/>
              <a:gd name="connsiteY1582" fmla="*/ 860262 h 5533300"/>
              <a:gd name="connsiteX1583" fmla="*/ 0 w 5100332"/>
              <a:gd name="connsiteY1583" fmla="*/ 871452 h 5533300"/>
              <a:gd name="connsiteX1584" fmla="*/ 2432875 w 5100332"/>
              <a:gd name="connsiteY1584" fmla="*/ 748176 h 5533300"/>
              <a:gd name="connsiteX1585" fmla="*/ 2479101 w 5100332"/>
              <a:gd name="connsiteY1585" fmla="*/ 767027 h 5533300"/>
              <a:gd name="connsiteX1586" fmla="*/ 2478476 w 5100332"/>
              <a:gd name="connsiteY1586" fmla="*/ 856509 h 5533300"/>
              <a:gd name="connsiteX1587" fmla="*/ 2389621 w 5100332"/>
              <a:gd name="connsiteY1587" fmla="*/ 857134 h 5533300"/>
              <a:gd name="connsiteX1588" fmla="*/ 2388994 w 5100332"/>
              <a:gd name="connsiteY1588" fmla="*/ 768279 h 5533300"/>
              <a:gd name="connsiteX1589" fmla="*/ 2432875 w 5100332"/>
              <a:gd name="connsiteY1589" fmla="*/ 748176 h 5533300"/>
              <a:gd name="connsiteX1590" fmla="*/ 2211362 w 5100332"/>
              <a:gd name="connsiteY1590" fmla="*/ 724555 h 5533300"/>
              <a:gd name="connsiteX1591" fmla="*/ 2256338 w 5100332"/>
              <a:gd name="connsiteY1591" fmla="*/ 743875 h 5533300"/>
              <a:gd name="connsiteX1592" fmla="*/ 2256963 w 5100332"/>
              <a:gd name="connsiteY1592" fmla="*/ 837110 h 5533300"/>
              <a:gd name="connsiteX1593" fmla="*/ 2170611 w 5100332"/>
              <a:gd name="connsiteY1593" fmla="*/ 839612 h 5533300"/>
              <a:gd name="connsiteX1594" fmla="*/ 2166856 w 5100332"/>
              <a:gd name="connsiteY1594" fmla="*/ 745125 h 5533300"/>
              <a:gd name="connsiteX1595" fmla="*/ 2211362 w 5100332"/>
              <a:gd name="connsiteY1595" fmla="*/ 724555 h 5533300"/>
              <a:gd name="connsiteX1596" fmla="*/ 4167978 w 5100332"/>
              <a:gd name="connsiteY1596" fmla="*/ 722599 h 5533300"/>
              <a:gd name="connsiteX1597" fmla="*/ 4191755 w 5100332"/>
              <a:gd name="connsiteY1597" fmla="*/ 730733 h 5533300"/>
              <a:gd name="connsiteX1598" fmla="*/ 4196136 w 5100332"/>
              <a:gd name="connsiteY1598" fmla="*/ 786424 h 5533300"/>
              <a:gd name="connsiteX1599" fmla="*/ 4162346 w 5100332"/>
              <a:gd name="connsiteY1599" fmla="*/ 779542 h 5533300"/>
              <a:gd name="connsiteX1600" fmla="*/ 4167978 w 5100332"/>
              <a:gd name="connsiteY1600" fmla="*/ 722599 h 5533300"/>
              <a:gd name="connsiteX1601" fmla="*/ 1988207 w 5100332"/>
              <a:gd name="connsiteY1601" fmla="*/ 702028 h 5533300"/>
              <a:gd name="connsiteX1602" fmla="*/ 2036703 w 5100332"/>
              <a:gd name="connsiteY1602" fmla="*/ 722599 h 5533300"/>
              <a:gd name="connsiteX1603" fmla="*/ 2039205 w 5100332"/>
              <a:gd name="connsiteY1603" fmla="*/ 812080 h 5533300"/>
              <a:gd name="connsiteX1604" fmla="*/ 1944092 w 5100332"/>
              <a:gd name="connsiteY1604" fmla="*/ 814583 h 5533300"/>
              <a:gd name="connsiteX1605" fmla="*/ 1941589 w 5100332"/>
              <a:gd name="connsiteY1605" fmla="*/ 725101 h 5533300"/>
              <a:gd name="connsiteX1606" fmla="*/ 1988207 w 5100332"/>
              <a:gd name="connsiteY1606" fmla="*/ 702028 h 5533300"/>
              <a:gd name="connsiteX1607" fmla="*/ 1759342 w 5100332"/>
              <a:gd name="connsiteY1607" fmla="*/ 689670 h 5533300"/>
              <a:gd name="connsiteX1608" fmla="*/ 1807055 w 5100332"/>
              <a:gd name="connsiteY1608" fmla="*/ 713213 h 5533300"/>
              <a:gd name="connsiteX1609" fmla="*/ 1804553 w 5100332"/>
              <a:gd name="connsiteY1609" fmla="*/ 804571 h 5533300"/>
              <a:gd name="connsiteX1610" fmla="*/ 1708188 w 5100332"/>
              <a:gd name="connsiteY1610" fmla="*/ 801443 h 5533300"/>
              <a:gd name="connsiteX1611" fmla="*/ 1710691 w 5100332"/>
              <a:gd name="connsiteY1611" fmla="*/ 710711 h 5533300"/>
              <a:gd name="connsiteX1612" fmla="*/ 1759342 w 5100332"/>
              <a:gd name="connsiteY1612" fmla="*/ 689670 h 5533300"/>
              <a:gd name="connsiteX1613" fmla="*/ 1531024 w 5100332"/>
              <a:gd name="connsiteY1613" fmla="*/ 667143 h 5533300"/>
              <a:gd name="connsiteX1614" fmla="*/ 1580536 w 5100332"/>
              <a:gd name="connsiteY1614" fmla="*/ 685055 h 5533300"/>
              <a:gd name="connsiteX1615" fmla="*/ 1584290 w 5100332"/>
              <a:gd name="connsiteY1615" fmla="*/ 780794 h 5533300"/>
              <a:gd name="connsiteX1616" fmla="*/ 1488553 w 5100332"/>
              <a:gd name="connsiteY1616" fmla="*/ 782044 h 5533300"/>
              <a:gd name="connsiteX1617" fmla="*/ 1484798 w 5100332"/>
              <a:gd name="connsiteY1617" fmla="*/ 691939 h 5533300"/>
              <a:gd name="connsiteX1618" fmla="*/ 1531024 w 5100332"/>
              <a:gd name="connsiteY1618" fmla="*/ 667143 h 5533300"/>
              <a:gd name="connsiteX1619" fmla="*/ 1310294 w 5100332"/>
              <a:gd name="connsiteY1619" fmla="*/ 644069 h 5533300"/>
              <a:gd name="connsiteX1620" fmla="*/ 1359650 w 5100332"/>
              <a:gd name="connsiteY1620" fmla="*/ 663153 h 5533300"/>
              <a:gd name="connsiteX1621" fmla="*/ 1361527 w 5100332"/>
              <a:gd name="connsiteY1621" fmla="*/ 760144 h 5533300"/>
              <a:gd name="connsiteX1622" fmla="*/ 1265163 w 5100332"/>
              <a:gd name="connsiteY1622" fmla="*/ 759518 h 5533300"/>
              <a:gd name="connsiteX1623" fmla="*/ 1263286 w 5100332"/>
              <a:gd name="connsiteY1623" fmla="*/ 668160 h 5533300"/>
              <a:gd name="connsiteX1624" fmla="*/ 1310294 w 5100332"/>
              <a:gd name="connsiteY1624" fmla="*/ 644069 h 5533300"/>
              <a:gd name="connsiteX1625" fmla="*/ 1106303 w 5100332"/>
              <a:gd name="connsiteY1625" fmla="*/ 632806 h 5533300"/>
              <a:gd name="connsiteX1626" fmla="*/ 1153781 w 5100332"/>
              <a:gd name="connsiteY1626" fmla="*/ 655645 h 5533300"/>
              <a:gd name="connsiteX1627" fmla="*/ 1149400 w 5100332"/>
              <a:gd name="connsiteY1627" fmla="*/ 752010 h 5533300"/>
              <a:gd name="connsiteX1628" fmla="*/ 1053036 w 5100332"/>
              <a:gd name="connsiteY1628" fmla="*/ 747628 h 5533300"/>
              <a:gd name="connsiteX1629" fmla="*/ 1057417 w 5100332"/>
              <a:gd name="connsiteY1629" fmla="*/ 651265 h 5533300"/>
              <a:gd name="connsiteX1630" fmla="*/ 1106303 w 5100332"/>
              <a:gd name="connsiteY1630" fmla="*/ 632806 h 5533300"/>
              <a:gd name="connsiteX1631" fmla="*/ 3331830 w 5100332"/>
              <a:gd name="connsiteY1631" fmla="*/ 620291 h 5533300"/>
              <a:gd name="connsiteX1632" fmla="*/ 3370157 w 5100332"/>
              <a:gd name="connsiteY1632" fmla="*/ 630614 h 5533300"/>
              <a:gd name="connsiteX1633" fmla="*/ 3367654 w 5100332"/>
              <a:gd name="connsiteY1633" fmla="*/ 710084 h 5533300"/>
              <a:gd name="connsiteX1634" fmla="*/ 3271915 w 5100332"/>
              <a:gd name="connsiteY1634" fmla="*/ 725101 h 5533300"/>
              <a:gd name="connsiteX1635" fmla="*/ 3296319 w 5100332"/>
              <a:gd name="connsiteY1635" fmla="*/ 628739 h 5533300"/>
              <a:gd name="connsiteX1636" fmla="*/ 3331830 w 5100332"/>
              <a:gd name="connsiteY1636" fmla="*/ 620291 h 5533300"/>
              <a:gd name="connsiteX1637" fmla="*/ 882991 w 5100332"/>
              <a:gd name="connsiteY1637" fmla="*/ 610670 h 5533300"/>
              <a:gd name="connsiteX1638" fmla="*/ 931017 w 5100332"/>
              <a:gd name="connsiteY1638" fmla="*/ 633119 h 5533300"/>
              <a:gd name="connsiteX1639" fmla="*/ 926011 w 5100332"/>
              <a:gd name="connsiteY1639" fmla="*/ 729483 h 5533300"/>
              <a:gd name="connsiteX1640" fmla="*/ 835278 w 5100332"/>
              <a:gd name="connsiteY1640" fmla="*/ 728231 h 5533300"/>
              <a:gd name="connsiteX1641" fmla="*/ 834027 w 5100332"/>
              <a:gd name="connsiteY1641" fmla="*/ 631867 h 5533300"/>
              <a:gd name="connsiteX1642" fmla="*/ 882991 w 5100332"/>
              <a:gd name="connsiteY1642" fmla="*/ 610670 h 5533300"/>
              <a:gd name="connsiteX1643" fmla="*/ 3150522 w 5100332"/>
              <a:gd name="connsiteY1643" fmla="*/ 589942 h 5533300"/>
              <a:gd name="connsiteX1644" fmla="*/ 3168043 w 5100332"/>
              <a:gd name="connsiteY1644" fmla="*/ 608715 h 5533300"/>
              <a:gd name="connsiteX1645" fmla="*/ 3147394 w 5100332"/>
              <a:gd name="connsiteY1645" fmla="*/ 688809 h 5533300"/>
              <a:gd name="connsiteX1646" fmla="*/ 3066672 w 5100332"/>
              <a:gd name="connsiteY1646" fmla="*/ 682552 h 5533300"/>
              <a:gd name="connsiteX1647" fmla="*/ 3070427 w 5100332"/>
              <a:gd name="connsiteY1647" fmla="*/ 606837 h 5533300"/>
              <a:gd name="connsiteX1648" fmla="*/ 3150522 w 5100332"/>
              <a:gd name="connsiteY1648" fmla="*/ 589942 h 5533300"/>
              <a:gd name="connsiteX1649" fmla="*/ 661557 w 5100332"/>
              <a:gd name="connsiteY1649" fmla="*/ 589003 h 5533300"/>
              <a:gd name="connsiteX1650" fmla="*/ 706376 w 5100332"/>
              <a:gd name="connsiteY1650" fmla="*/ 609340 h 5533300"/>
              <a:gd name="connsiteX1651" fmla="*/ 707627 w 5100332"/>
              <a:gd name="connsiteY1651" fmla="*/ 705079 h 5533300"/>
              <a:gd name="connsiteX1652" fmla="*/ 611889 w 5100332"/>
              <a:gd name="connsiteY1652" fmla="*/ 703827 h 5533300"/>
              <a:gd name="connsiteX1653" fmla="*/ 616269 w 5100332"/>
              <a:gd name="connsiteY1653" fmla="*/ 608089 h 5533300"/>
              <a:gd name="connsiteX1654" fmla="*/ 661557 w 5100332"/>
              <a:gd name="connsiteY1654" fmla="*/ 589003 h 5533300"/>
              <a:gd name="connsiteX1655" fmla="*/ 440279 w 5100332"/>
              <a:gd name="connsiteY1655" fmla="*/ 567650 h 5533300"/>
              <a:gd name="connsiteX1656" fmla="*/ 487991 w 5100332"/>
              <a:gd name="connsiteY1656" fmla="*/ 591193 h 5533300"/>
              <a:gd name="connsiteX1657" fmla="*/ 484864 w 5100332"/>
              <a:gd name="connsiteY1657" fmla="*/ 681927 h 5533300"/>
              <a:gd name="connsiteX1658" fmla="*/ 388499 w 5100332"/>
              <a:gd name="connsiteY1658" fmla="*/ 679423 h 5533300"/>
              <a:gd name="connsiteX1659" fmla="*/ 391627 w 5100332"/>
              <a:gd name="connsiteY1659" fmla="*/ 588690 h 5533300"/>
              <a:gd name="connsiteX1660" fmla="*/ 440279 w 5100332"/>
              <a:gd name="connsiteY1660" fmla="*/ 567650 h 5533300"/>
              <a:gd name="connsiteX1661" fmla="*/ 2896158 w 5100332"/>
              <a:gd name="connsiteY1661" fmla="*/ 563035 h 5533300"/>
              <a:gd name="connsiteX1662" fmla="*/ 2932138 w 5100332"/>
              <a:gd name="connsiteY1662" fmla="*/ 586813 h 5533300"/>
              <a:gd name="connsiteX1663" fmla="*/ 2944653 w 5100332"/>
              <a:gd name="connsiteY1663" fmla="*/ 688809 h 5533300"/>
              <a:gd name="connsiteX1664" fmla="*/ 2844534 w 5100332"/>
              <a:gd name="connsiteY1664" fmla="*/ 664405 h 5533300"/>
              <a:gd name="connsiteX1665" fmla="*/ 2850791 w 5100332"/>
              <a:gd name="connsiteY1665" fmla="*/ 576801 h 5533300"/>
              <a:gd name="connsiteX1666" fmla="*/ 2896158 w 5100332"/>
              <a:gd name="connsiteY1666" fmla="*/ 563035 h 5533300"/>
              <a:gd name="connsiteX1667" fmla="*/ 216655 w 5100332"/>
              <a:gd name="connsiteY1667" fmla="*/ 546297 h 5533300"/>
              <a:gd name="connsiteX1668" fmla="*/ 263976 w 5100332"/>
              <a:gd name="connsiteY1668" fmla="*/ 568666 h 5533300"/>
              <a:gd name="connsiteX1669" fmla="*/ 267104 w 5100332"/>
              <a:gd name="connsiteY1669" fmla="*/ 653768 h 5533300"/>
              <a:gd name="connsiteX1670" fmla="*/ 168237 w 5100332"/>
              <a:gd name="connsiteY1670" fmla="*/ 657523 h 5533300"/>
              <a:gd name="connsiteX1671" fmla="*/ 168864 w 5100332"/>
              <a:gd name="connsiteY1671" fmla="*/ 568041 h 5533300"/>
              <a:gd name="connsiteX1672" fmla="*/ 216655 w 5100332"/>
              <a:gd name="connsiteY1672" fmla="*/ 546297 h 5533300"/>
              <a:gd name="connsiteX1673" fmla="*/ 2666511 w 5100332"/>
              <a:gd name="connsiteY1673" fmla="*/ 539023 h 5533300"/>
              <a:gd name="connsiteX1674" fmla="*/ 2710626 w 5100332"/>
              <a:gd name="connsiteY1674" fmla="*/ 561158 h 5533300"/>
              <a:gd name="connsiteX1675" fmla="*/ 2724392 w 5100332"/>
              <a:gd name="connsiteY1675" fmla="*/ 631867 h 5533300"/>
              <a:gd name="connsiteX1676" fmla="*/ 2623647 w 5100332"/>
              <a:gd name="connsiteY1676" fmla="*/ 643131 h 5533300"/>
              <a:gd name="connsiteX1677" fmla="*/ 2624273 w 5100332"/>
              <a:gd name="connsiteY1677" fmla="*/ 560532 h 5533300"/>
              <a:gd name="connsiteX1678" fmla="*/ 2666511 w 5100332"/>
              <a:gd name="connsiteY1678" fmla="*/ 539023 h 5533300"/>
              <a:gd name="connsiteX1679" fmla="*/ 0 w 5100332"/>
              <a:gd name="connsiteY1679" fmla="*/ 526837 h 5533300"/>
              <a:gd name="connsiteX1680" fmla="*/ 15401 w 5100332"/>
              <a:gd name="connsiteY1680" fmla="*/ 529784 h 5533300"/>
              <a:gd name="connsiteX1681" fmla="*/ 38709 w 5100332"/>
              <a:gd name="connsiteY1681" fmla="*/ 543012 h 5533300"/>
              <a:gd name="connsiteX1682" fmla="*/ 43716 w 5100332"/>
              <a:gd name="connsiteY1682" fmla="*/ 633119 h 5533300"/>
              <a:gd name="connsiteX1683" fmla="*/ 22353 w 5100332"/>
              <a:gd name="connsiteY1683" fmla="*/ 650228 h 5533300"/>
              <a:gd name="connsiteX1684" fmla="*/ 0 w 5100332"/>
              <a:gd name="connsiteY1684" fmla="*/ 655732 h 5533300"/>
              <a:gd name="connsiteX1685" fmla="*/ 2440775 w 5100332"/>
              <a:gd name="connsiteY1685" fmla="*/ 515557 h 5533300"/>
              <a:gd name="connsiteX1686" fmla="*/ 2489113 w 5100332"/>
              <a:gd name="connsiteY1686" fmla="*/ 534252 h 5533300"/>
              <a:gd name="connsiteX1687" fmla="*/ 2488488 w 5100332"/>
              <a:gd name="connsiteY1687" fmla="*/ 624359 h 5533300"/>
              <a:gd name="connsiteX1688" fmla="*/ 2400883 w 5100332"/>
              <a:gd name="connsiteY1688" fmla="*/ 620604 h 5533300"/>
              <a:gd name="connsiteX1689" fmla="*/ 2400883 w 5100332"/>
              <a:gd name="connsiteY1689" fmla="*/ 538632 h 5533300"/>
              <a:gd name="connsiteX1690" fmla="*/ 2440775 w 5100332"/>
              <a:gd name="connsiteY1690" fmla="*/ 515557 h 5533300"/>
              <a:gd name="connsiteX1691" fmla="*/ 2235297 w 5100332"/>
              <a:gd name="connsiteY1691" fmla="*/ 504528 h 5533300"/>
              <a:gd name="connsiteX1692" fmla="*/ 2280742 w 5100332"/>
              <a:gd name="connsiteY1692" fmla="*/ 524865 h 5533300"/>
              <a:gd name="connsiteX1693" fmla="*/ 2278238 w 5100332"/>
              <a:gd name="connsiteY1693" fmla="*/ 614347 h 5533300"/>
              <a:gd name="connsiteX1694" fmla="*/ 2189383 w 5100332"/>
              <a:gd name="connsiteY1694" fmla="*/ 612469 h 5533300"/>
              <a:gd name="connsiteX1695" fmla="*/ 2191260 w 5100332"/>
              <a:gd name="connsiteY1695" fmla="*/ 523613 h 5533300"/>
              <a:gd name="connsiteX1696" fmla="*/ 2235297 w 5100332"/>
              <a:gd name="connsiteY1696" fmla="*/ 504528 h 5533300"/>
              <a:gd name="connsiteX1697" fmla="*/ 2004164 w 5100332"/>
              <a:gd name="connsiteY1697" fmla="*/ 491779 h 5533300"/>
              <a:gd name="connsiteX1698" fmla="*/ 2047965 w 5100332"/>
              <a:gd name="connsiteY1698" fmla="*/ 513602 h 5533300"/>
              <a:gd name="connsiteX1699" fmla="*/ 2047965 w 5100332"/>
              <a:gd name="connsiteY1699" fmla="*/ 603082 h 5533300"/>
              <a:gd name="connsiteX1700" fmla="*/ 1957858 w 5100332"/>
              <a:gd name="connsiteY1700" fmla="*/ 604335 h 5533300"/>
              <a:gd name="connsiteX1701" fmla="*/ 1958485 w 5100332"/>
              <a:gd name="connsiteY1701" fmla="*/ 509848 h 5533300"/>
              <a:gd name="connsiteX1702" fmla="*/ 2004164 w 5100332"/>
              <a:gd name="connsiteY1702" fmla="*/ 491779 h 5533300"/>
              <a:gd name="connsiteX1703" fmla="*/ 1777097 w 5100332"/>
              <a:gd name="connsiteY1703" fmla="*/ 469409 h 5533300"/>
              <a:gd name="connsiteX1704" fmla="*/ 1826453 w 5100332"/>
              <a:gd name="connsiteY1704" fmla="*/ 489824 h 5533300"/>
              <a:gd name="connsiteX1705" fmla="*/ 1827079 w 5100332"/>
              <a:gd name="connsiteY1705" fmla="*/ 579930 h 5533300"/>
              <a:gd name="connsiteX1706" fmla="*/ 1736972 w 5100332"/>
              <a:gd name="connsiteY1706" fmla="*/ 584936 h 5533300"/>
              <a:gd name="connsiteX1707" fmla="*/ 1730088 w 5100332"/>
              <a:gd name="connsiteY1707" fmla="*/ 493578 h 5533300"/>
              <a:gd name="connsiteX1708" fmla="*/ 1777097 w 5100332"/>
              <a:gd name="connsiteY1708" fmla="*/ 469409 h 5533300"/>
              <a:gd name="connsiteX1709" fmla="*/ 1558479 w 5100332"/>
              <a:gd name="connsiteY1709" fmla="*/ 446256 h 5533300"/>
              <a:gd name="connsiteX1710" fmla="*/ 1605567 w 5100332"/>
              <a:gd name="connsiteY1710" fmla="*/ 469174 h 5533300"/>
              <a:gd name="connsiteX1711" fmla="*/ 1608695 w 5100332"/>
              <a:gd name="connsiteY1711" fmla="*/ 554901 h 5533300"/>
              <a:gd name="connsiteX1712" fmla="*/ 1509202 w 5100332"/>
              <a:gd name="connsiteY1712" fmla="*/ 558029 h 5533300"/>
              <a:gd name="connsiteX1713" fmla="*/ 1510453 w 5100332"/>
              <a:gd name="connsiteY1713" fmla="*/ 467922 h 5533300"/>
              <a:gd name="connsiteX1714" fmla="*/ 1558479 w 5100332"/>
              <a:gd name="connsiteY1714" fmla="*/ 446256 h 5533300"/>
              <a:gd name="connsiteX1715" fmla="*/ 3805673 w 5100332"/>
              <a:gd name="connsiteY1715" fmla="*/ 436635 h 5533300"/>
              <a:gd name="connsiteX1716" fmla="*/ 3794410 w 5100332"/>
              <a:gd name="connsiteY1716" fmla="*/ 484818 h 5533300"/>
              <a:gd name="connsiteX1717" fmla="*/ 3744351 w 5100332"/>
              <a:gd name="connsiteY1717" fmla="*/ 501713 h 5533300"/>
              <a:gd name="connsiteX1718" fmla="*/ 3751859 w 5100332"/>
              <a:gd name="connsiteY1718" fmla="*/ 447899 h 5533300"/>
              <a:gd name="connsiteX1719" fmla="*/ 3805673 w 5100332"/>
              <a:gd name="connsiteY1719" fmla="*/ 436635 h 5533300"/>
              <a:gd name="connsiteX1720" fmla="*/ 1336732 w 5100332"/>
              <a:gd name="connsiteY1720" fmla="*/ 423651 h 5533300"/>
              <a:gd name="connsiteX1721" fmla="*/ 1381550 w 5100332"/>
              <a:gd name="connsiteY1721" fmla="*/ 444145 h 5533300"/>
              <a:gd name="connsiteX1722" fmla="*/ 1376545 w 5100332"/>
              <a:gd name="connsiteY1722" fmla="*/ 543637 h 5533300"/>
              <a:gd name="connsiteX1723" fmla="*/ 1290818 w 5100332"/>
              <a:gd name="connsiteY1723" fmla="*/ 538632 h 5533300"/>
              <a:gd name="connsiteX1724" fmla="*/ 1291445 w 5100332"/>
              <a:gd name="connsiteY1724" fmla="*/ 443518 h 5533300"/>
              <a:gd name="connsiteX1725" fmla="*/ 1336732 w 5100332"/>
              <a:gd name="connsiteY1725" fmla="*/ 423651 h 5533300"/>
              <a:gd name="connsiteX1726" fmla="*/ 1113186 w 5100332"/>
              <a:gd name="connsiteY1726" fmla="*/ 401985 h 5533300"/>
              <a:gd name="connsiteX1727" fmla="*/ 1158787 w 5100332"/>
              <a:gd name="connsiteY1727" fmla="*/ 420366 h 5533300"/>
              <a:gd name="connsiteX1728" fmla="*/ 1160664 w 5100332"/>
              <a:gd name="connsiteY1728" fmla="*/ 516730 h 5533300"/>
              <a:gd name="connsiteX1729" fmla="*/ 1069932 w 5100332"/>
              <a:gd name="connsiteY1729" fmla="*/ 517982 h 5533300"/>
              <a:gd name="connsiteX1730" fmla="*/ 1068054 w 5100332"/>
              <a:gd name="connsiteY1730" fmla="*/ 421618 h 5533300"/>
              <a:gd name="connsiteX1731" fmla="*/ 1113186 w 5100332"/>
              <a:gd name="connsiteY1731" fmla="*/ 401985 h 5533300"/>
              <a:gd name="connsiteX1732" fmla="*/ 905831 w 5100332"/>
              <a:gd name="connsiteY1732" fmla="*/ 391426 h 5533300"/>
              <a:gd name="connsiteX1733" fmla="*/ 952918 w 5100332"/>
              <a:gd name="connsiteY1733" fmla="*/ 414734 h 5533300"/>
              <a:gd name="connsiteX1734" fmla="*/ 954795 w 5100332"/>
              <a:gd name="connsiteY1734" fmla="*/ 500461 h 5533300"/>
              <a:gd name="connsiteX1735" fmla="*/ 854677 w 5100332"/>
              <a:gd name="connsiteY1735" fmla="*/ 501713 h 5533300"/>
              <a:gd name="connsiteX1736" fmla="*/ 857804 w 5100332"/>
              <a:gd name="connsiteY1736" fmla="*/ 412231 h 5533300"/>
              <a:gd name="connsiteX1737" fmla="*/ 905831 w 5100332"/>
              <a:gd name="connsiteY1737" fmla="*/ 391426 h 5533300"/>
              <a:gd name="connsiteX1738" fmla="*/ 3373286 w 5100332"/>
              <a:gd name="connsiteY1738" fmla="*/ 388454 h 5533300"/>
              <a:gd name="connsiteX1739" fmla="*/ 3400193 w 5100332"/>
              <a:gd name="connsiteY1739" fmla="*/ 397839 h 5533300"/>
              <a:gd name="connsiteX1740" fmla="*/ 3382671 w 5100332"/>
              <a:gd name="connsiteY1740" fmla="*/ 457285 h 5533300"/>
              <a:gd name="connsiteX1741" fmla="*/ 3310711 w 5100332"/>
              <a:gd name="connsiteY1741" fmla="*/ 480437 h 5533300"/>
              <a:gd name="connsiteX1742" fmla="*/ 3315717 w 5100332"/>
              <a:gd name="connsiteY1742" fmla="*/ 410981 h 5533300"/>
              <a:gd name="connsiteX1743" fmla="*/ 3373286 w 5100332"/>
              <a:gd name="connsiteY1743" fmla="*/ 388454 h 5533300"/>
              <a:gd name="connsiteX1744" fmla="*/ 3130498 w 5100332"/>
              <a:gd name="connsiteY1744" fmla="*/ 375391 h 5533300"/>
              <a:gd name="connsiteX1745" fmla="*/ 3166791 w 5100332"/>
              <a:gd name="connsiteY1745" fmla="*/ 382822 h 5533300"/>
              <a:gd name="connsiteX1746" fmla="*/ 3194324 w 5100332"/>
              <a:gd name="connsiteY1746" fmla="*/ 479186 h 5533300"/>
              <a:gd name="connsiteX1747" fmla="*/ 3096708 w 5100332"/>
              <a:gd name="connsiteY1747" fmla="*/ 467297 h 5533300"/>
              <a:gd name="connsiteX1748" fmla="*/ 3092328 w 5100332"/>
              <a:gd name="connsiteY1748" fmla="*/ 387202 h 5533300"/>
              <a:gd name="connsiteX1749" fmla="*/ 3130498 w 5100332"/>
              <a:gd name="connsiteY1749" fmla="*/ 375391 h 5533300"/>
              <a:gd name="connsiteX1750" fmla="*/ 686273 w 5100332"/>
              <a:gd name="connsiteY1750" fmla="*/ 369055 h 5533300"/>
              <a:gd name="connsiteX1751" fmla="*/ 732656 w 5100332"/>
              <a:gd name="connsiteY1751" fmla="*/ 392834 h 5533300"/>
              <a:gd name="connsiteX1752" fmla="*/ 728276 w 5100332"/>
              <a:gd name="connsiteY1752" fmla="*/ 482941 h 5533300"/>
              <a:gd name="connsiteX1753" fmla="*/ 638169 w 5100332"/>
              <a:gd name="connsiteY1753" fmla="*/ 483566 h 5533300"/>
              <a:gd name="connsiteX1754" fmla="*/ 637544 w 5100332"/>
              <a:gd name="connsiteY1754" fmla="*/ 388454 h 5533300"/>
              <a:gd name="connsiteX1755" fmla="*/ 686273 w 5100332"/>
              <a:gd name="connsiteY1755" fmla="*/ 369055 h 5533300"/>
              <a:gd name="connsiteX1756" fmla="*/ 460068 w 5100332"/>
              <a:gd name="connsiteY1756" fmla="*/ 346842 h 5533300"/>
              <a:gd name="connsiteX1757" fmla="*/ 504886 w 5100332"/>
              <a:gd name="connsiteY1757" fmla="*/ 367178 h 5533300"/>
              <a:gd name="connsiteX1758" fmla="*/ 509893 w 5100332"/>
              <a:gd name="connsiteY1758" fmla="*/ 457285 h 5533300"/>
              <a:gd name="connsiteX1759" fmla="*/ 418534 w 5100332"/>
              <a:gd name="connsiteY1759" fmla="*/ 463542 h 5533300"/>
              <a:gd name="connsiteX1760" fmla="*/ 414779 w 5100332"/>
              <a:gd name="connsiteY1760" fmla="*/ 367805 h 5533300"/>
              <a:gd name="connsiteX1761" fmla="*/ 460068 w 5100332"/>
              <a:gd name="connsiteY1761" fmla="*/ 346842 h 5533300"/>
              <a:gd name="connsiteX1762" fmla="*/ 2907186 w 5100332"/>
              <a:gd name="connsiteY1762" fmla="*/ 341757 h 5533300"/>
              <a:gd name="connsiteX1763" fmla="*/ 2950285 w 5100332"/>
              <a:gd name="connsiteY1763" fmla="*/ 359670 h 5533300"/>
              <a:gd name="connsiteX1764" fmla="*/ 2951536 w 5100332"/>
              <a:gd name="connsiteY1764" fmla="*/ 441015 h 5533300"/>
              <a:gd name="connsiteX1765" fmla="*/ 2850791 w 5100332"/>
              <a:gd name="connsiteY1765" fmla="*/ 464794 h 5533300"/>
              <a:gd name="connsiteX1766" fmla="*/ 2868313 w 5100332"/>
              <a:gd name="connsiteY1766" fmla="*/ 362798 h 5533300"/>
              <a:gd name="connsiteX1767" fmla="*/ 2907186 w 5100332"/>
              <a:gd name="connsiteY1767" fmla="*/ 341757 h 5533300"/>
              <a:gd name="connsiteX1768" fmla="*/ 244578 w 5100332"/>
              <a:gd name="connsiteY1768" fmla="*/ 325957 h 5533300"/>
              <a:gd name="connsiteX1769" fmla="*/ 287128 w 5100332"/>
              <a:gd name="connsiteY1769" fmla="*/ 349658 h 5533300"/>
              <a:gd name="connsiteX1770" fmla="*/ 282748 w 5100332"/>
              <a:gd name="connsiteY1770" fmla="*/ 439765 h 5533300"/>
              <a:gd name="connsiteX1771" fmla="*/ 193267 w 5100332"/>
              <a:gd name="connsiteY1771" fmla="*/ 436635 h 5533300"/>
              <a:gd name="connsiteX1772" fmla="*/ 198273 w 5100332"/>
              <a:gd name="connsiteY1772" fmla="*/ 342148 h 5533300"/>
              <a:gd name="connsiteX1773" fmla="*/ 244578 w 5100332"/>
              <a:gd name="connsiteY1773" fmla="*/ 325957 h 5533300"/>
              <a:gd name="connsiteX1774" fmla="*/ 2689585 w 5100332"/>
              <a:gd name="connsiteY1774" fmla="*/ 318370 h 5533300"/>
              <a:gd name="connsiteX1775" fmla="*/ 2728772 w 5100332"/>
              <a:gd name="connsiteY1775" fmla="*/ 337143 h 5533300"/>
              <a:gd name="connsiteX1776" fmla="*/ 2753175 w 5100332"/>
              <a:gd name="connsiteY1776" fmla="*/ 437261 h 5533300"/>
              <a:gd name="connsiteX1777" fmla="*/ 2650555 w 5100332"/>
              <a:gd name="connsiteY1777" fmla="*/ 425373 h 5533300"/>
              <a:gd name="connsiteX1778" fmla="*/ 2646173 w 5100332"/>
              <a:gd name="connsiteY1778" fmla="*/ 337143 h 5533300"/>
              <a:gd name="connsiteX1779" fmla="*/ 2689585 w 5100332"/>
              <a:gd name="connsiteY1779" fmla="*/ 318370 h 5533300"/>
              <a:gd name="connsiteX1780" fmla="*/ 2487236 w 5100332"/>
              <a:gd name="connsiteY1780" fmla="*/ 312739 h 5533300"/>
              <a:gd name="connsiteX1781" fmla="*/ 2494745 w 5100332"/>
              <a:gd name="connsiteY1781" fmla="*/ 414109 h 5533300"/>
              <a:gd name="connsiteX1782" fmla="*/ 2412148 w 5100332"/>
              <a:gd name="connsiteY1782" fmla="*/ 409729 h 5533300"/>
              <a:gd name="connsiteX1783" fmla="*/ 2415901 w 5100332"/>
              <a:gd name="connsiteY1783" fmla="*/ 323376 h 5533300"/>
              <a:gd name="connsiteX1784" fmla="*/ 2487236 w 5100332"/>
              <a:gd name="connsiteY1784" fmla="*/ 312739 h 5533300"/>
              <a:gd name="connsiteX1785" fmla="*/ 2245621 w 5100332"/>
              <a:gd name="connsiteY1785" fmla="*/ 305229 h 5533300"/>
              <a:gd name="connsiteX1786" fmla="*/ 2286372 w 5100332"/>
              <a:gd name="connsiteY1786" fmla="*/ 314616 h 5533300"/>
              <a:gd name="connsiteX1787" fmla="*/ 2290752 w 5100332"/>
              <a:gd name="connsiteY1787" fmla="*/ 402846 h 5533300"/>
              <a:gd name="connsiteX1788" fmla="*/ 2200646 w 5100332"/>
              <a:gd name="connsiteY1788" fmla="*/ 401594 h 5533300"/>
              <a:gd name="connsiteX1789" fmla="*/ 2204400 w 5100332"/>
              <a:gd name="connsiteY1789" fmla="*/ 314616 h 5533300"/>
              <a:gd name="connsiteX1790" fmla="*/ 2245621 w 5100332"/>
              <a:gd name="connsiteY1790" fmla="*/ 305229 h 5533300"/>
              <a:gd name="connsiteX1791" fmla="*/ 15713 w 5100332"/>
              <a:gd name="connsiteY1791" fmla="*/ 304369 h 5533300"/>
              <a:gd name="connsiteX1792" fmla="*/ 60610 w 5100332"/>
              <a:gd name="connsiteY1792" fmla="*/ 324002 h 5533300"/>
              <a:gd name="connsiteX1793" fmla="*/ 63738 w 5100332"/>
              <a:gd name="connsiteY1793" fmla="*/ 414109 h 5533300"/>
              <a:gd name="connsiteX1794" fmla="*/ 18217 w 5100332"/>
              <a:gd name="connsiteY1794" fmla="*/ 434445 h 5533300"/>
              <a:gd name="connsiteX1795" fmla="*/ 0 w 5100332"/>
              <a:gd name="connsiteY1795" fmla="*/ 431102 h 5533300"/>
              <a:gd name="connsiteX1796" fmla="*/ 0 w 5100332"/>
              <a:gd name="connsiteY1796" fmla="*/ 308430 h 5533300"/>
              <a:gd name="connsiteX1797" fmla="*/ 2024187 w 5100332"/>
              <a:gd name="connsiteY1797" fmla="*/ 270501 h 5533300"/>
              <a:gd name="connsiteX1798" fmla="*/ 2068615 w 5100332"/>
              <a:gd name="connsiteY1798" fmla="*/ 291463 h 5533300"/>
              <a:gd name="connsiteX1799" fmla="*/ 2073620 w 5100332"/>
              <a:gd name="connsiteY1799" fmla="*/ 377815 h 5533300"/>
              <a:gd name="connsiteX1800" fmla="*/ 1979134 w 5100332"/>
              <a:gd name="connsiteY1800" fmla="*/ 380319 h 5533300"/>
              <a:gd name="connsiteX1801" fmla="*/ 1979760 w 5100332"/>
              <a:gd name="connsiteY1801" fmla="*/ 290838 h 5533300"/>
              <a:gd name="connsiteX1802" fmla="*/ 2024187 w 5100332"/>
              <a:gd name="connsiteY1802" fmla="*/ 270501 h 5533300"/>
              <a:gd name="connsiteX1803" fmla="*/ 1798450 w 5100332"/>
              <a:gd name="connsiteY1803" fmla="*/ 247505 h 5533300"/>
              <a:gd name="connsiteX1804" fmla="*/ 1844599 w 5100332"/>
              <a:gd name="connsiteY1804" fmla="*/ 266434 h 5533300"/>
              <a:gd name="connsiteX1805" fmla="*/ 1850231 w 5100332"/>
              <a:gd name="connsiteY1805" fmla="*/ 355915 h 5533300"/>
              <a:gd name="connsiteX1806" fmla="*/ 1759499 w 5100332"/>
              <a:gd name="connsiteY1806" fmla="*/ 360295 h 5533300"/>
              <a:gd name="connsiteX1807" fmla="*/ 1755118 w 5100332"/>
              <a:gd name="connsiteY1807" fmla="*/ 270814 h 5533300"/>
              <a:gd name="connsiteX1808" fmla="*/ 1798450 w 5100332"/>
              <a:gd name="connsiteY1808" fmla="*/ 247505 h 5533300"/>
              <a:gd name="connsiteX1809" fmla="*/ 1580145 w 5100332"/>
              <a:gd name="connsiteY1809" fmla="*/ 225995 h 5533300"/>
              <a:gd name="connsiteX1810" fmla="*/ 1625589 w 5100332"/>
              <a:gd name="connsiteY1810" fmla="*/ 245159 h 5533300"/>
              <a:gd name="connsiteX1811" fmla="*/ 1626841 w 5100332"/>
              <a:gd name="connsiteY1811" fmla="*/ 335266 h 5533300"/>
              <a:gd name="connsiteX1812" fmla="*/ 1532354 w 5100332"/>
              <a:gd name="connsiteY1812" fmla="*/ 334639 h 5533300"/>
              <a:gd name="connsiteX1813" fmla="*/ 1536109 w 5100332"/>
              <a:gd name="connsiteY1813" fmla="*/ 245784 h 5533300"/>
              <a:gd name="connsiteX1814" fmla="*/ 1580145 w 5100332"/>
              <a:gd name="connsiteY1814" fmla="*/ 225995 h 5533300"/>
              <a:gd name="connsiteX1815" fmla="*/ 3795114 w 5100332"/>
              <a:gd name="connsiteY1815" fmla="*/ 219004 h 5533300"/>
              <a:gd name="connsiteX1816" fmla="*/ 3799415 w 5100332"/>
              <a:gd name="connsiteY1816" fmla="*/ 219503 h 5533300"/>
              <a:gd name="connsiteX1817" fmla="*/ 3812557 w 5100332"/>
              <a:gd name="connsiteY1817" fmla="*/ 260176 h 5533300"/>
              <a:gd name="connsiteX1818" fmla="*/ 3761246 w 5100332"/>
              <a:gd name="connsiteY1818" fmla="*/ 268936 h 5533300"/>
              <a:gd name="connsiteX1819" fmla="*/ 3771883 w 5100332"/>
              <a:gd name="connsiteY1819" fmla="*/ 227012 h 5533300"/>
              <a:gd name="connsiteX1820" fmla="*/ 3795114 w 5100332"/>
              <a:gd name="connsiteY1820" fmla="*/ 219004 h 5533300"/>
              <a:gd name="connsiteX1821" fmla="*/ 1358398 w 5100332"/>
              <a:gd name="connsiteY1821" fmla="*/ 203703 h 5533300"/>
              <a:gd name="connsiteX1822" fmla="*/ 1405954 w 5100332"/>
              <a:gd name="connsiteY1822" fmla="*/ 225760 h 5533300"/>
              <a:gd name="connsiteX1823" fmla="*/ 1403451 w 5100332"/>
              <a:gd name="connsiteY1823" fmla="*/ 315242 h 5533300"/>
              <a:gd name="connsiteX1824" fmla="*/ 1308964 w 5100332"/>
              <a:gd name="connsiteY1824" fmla="*/ 311487 h 5533300"/>
              <a:gd name="connsiteX1825" fmla="*/ 1310842 w 5100332"/>
              <a:gd name="connsiteY1825" fmla="*/ 225760 h 5533300"/>
              <a:gd name="connsiteX1826" fmla="*/ 1358398 w 5100332"/>
              <a:gd name="connsiteY1826" fmla="*/ 203703 h 5533300"/>
              <a:gd name="connsiteX1827" fmla="*/ 3590184 w 5100332"/>
              <a:gd name="connsiteY1827" fmla="*/ 195334 h 5533300"/>
              <a:gd name="connsiteX1828" fmla="*/ 3624208 w 5100332"/>
              <a:gd name="connsiteY1828" fmla="*/ 206363 h 5533300"/>
              <a:gd name="connsiteX1829" fmla="*/ 3627963 w 5100332"/>
              <a:gd name="connsiteY1829" fmla="*/ 257048 h 5533300"/>
              <a:gd name="connsiteX1830" fmla="*/ 3526592 w 5100332"/>
              <a:gd name="connsiteY1830" fmla="*/ 280826 h 5533300"/>
              <a:gd name="connsiteX1831" fmla="*/ 3558505 w 5100332"/>
              <a:gd name="connsiteY1831" fmla="*/ 198853 h 5533300"/>
              <a:gd name="connsiteX1832" fmla="*/ 3590184 w 5100332"/>
              <a:gd name="connsiteY1832" fmla="*/ 195334 h 5533300"/>
              <a:gd name="connsiteX1833" fmla="*/ 1141344 w 5100332"/>
              <a:gd name="connsiteY1833" fmla="*/ 181177 h 5533300"/>
              <a:gd name="connsiteX1834" fmla="*/ 1184441 w 5100332"/>
              <a:gd name="connsiteY1834" fmla="*/ 204485 h 5533300"/>
              <a:gd name="connsiteX1835" fmla="*/ 1176933 w 5100332"/>
              <a:gd name="connsiteY1835" fmla="*/ 298347 h 5533300"/>
              <a:gd name="connsiteX1836" fmla="*/ 1091206 w 5100332"/>
              <a:gd name="connsiteY1836" fmla="*/ 293340 h 5533300"/>
              <a:gd name="connsiteX1837" fmla="*/ 1094961 w 5100332"/>
              <a:gd name="connsiteY1837" fmla="*/ 198228 h 5533300"/>
              <a:gd name="connsiteX1838" fmla="*/ 1141344 w 5100332"/>
              <a:gd name="connsiteY1838" fmla="*/ 181177 h 5533300"/>
              <a:gd name="connsiteX1839" fmla="*/ 928827 w 5100332"/>
              <a:gd name="connsiteY1839" fmla="*/ 170539 h 5533300"/>
              <a:gd name="connsiteX1840" fmla="*/ 975445 w 5100332"/>
              <a:gd name="connsiteY1840" fmla="*/ 194473 h 5533300"/>
              <a:gd name="connsiteX1841" fmla="*/ 968561 w 5100332"/>
              <a:gd name="connsiteY1841" fmla="*/ 283955 h 5533300"/>
              <a:gd name="connsiteX1842" fmla="*/ 878454 w 5100332"/>
              <a:gd name="connsiteY1842" fmla="*/ 280826 h 5533300"/>
              <a:gd name="connsiteX1843" fmla="*/ 880331 w 5100332"/>
              <a:gd name="connsiteY1843" fmla="*/ 190719 h 5533300"/>
              <a:gd name="connsiteX1844" fmla="*/ 928827 w 5100332"/>
              <a:gd name="connsiteY1844" fmla="*/ 170539 h 5533300"/>
              <a:gd name="connsiteX1845" fmla="*/ 3155527 w 5100332"/>
              <a:gd name="connsiteY1845" fmla="*/ 156225 h 5533300"/>
              <a:gd name="connsiteX1846" fmla="*/ 3191195 w 5100332"/>
              <a:gd name="connsiteY1846" fmla="*/ 166941 h 5533300"/>
              <a:gd name="connsiteX1847" fmla="*/ 3210594 w 5100332"/>
              <a:gd name="connsiteY1847" fmla="*/ 257048 h 5533300"/>
              <a:gd name="connsiteX1848" fmla="*/ 3118609 w 5100332"/>
              <a:gd name="connsiteY1848" fmla="*/ 242029 h 5533300"/>
              <a:gd name="connsiteX1849" fmla="*/ 3117983 w 5100332"/>
              <a:gd name="connsiteY1849" fmla="*/ 163812 h 5533300"/>
              <a:gd name="connsiteX1850" fmla="*/ 3155527 w 5100332"/>
              <a:gd name="connsiteY1850" fmla="*/ 156225 h 5533300"/>
              <a:gd name="connsiteX1851" fmla="*/ 704342 w 5100332"/>
              <a:gd name="connsiteY1851" fmla="*/ 148169 h 5533300"/>
              <a:gd name="connsiteX1852" fmla="*/ 749552 w 5100332"/>
              <a:gd name="connsiteY1852" fmla="*/ 167567 h 5533300"/>
              <a:gd name="connsiteX1853" fmla="*/ 750803 w 5100332"/>
              <a:gd name="connsiteY1853" fmla="*/ 257674 h 5533300"/>
              <a:gd name="connsiteX1854" fmla="*/ 656316 w 5100332"/>
              <a:gd name="connsiteY1854" fmla="*/ 257048 h 5533300"/>
              <a:gd name="connsiteX1855" fmla="*/ 660071 w 5100332"/>
              <a:gd name="connsiteY1855" fmla="*/ 168192 h 5533300"/>
              <a:gd name="connsiteX1856" fmla="*/ 704342 w 5100332"/>
              <a:gd name="connsiteY1856" fmla="*/ 148169 h 5533300"/>
              <a:gd name="connsiteX1857" fmla="*/ 2975940 w 5100332"/>
              <a:gd name="connsiteY1857" fmla="*/ 130023 h 5533300"/>
              <a:gd name="connsiteX1858" fmla="*/ 2964050 w 5100332"/>
              <a:gd name="connsiteY1858" fmla="*/ 227637 h 5533300"/>
              <a:gd name="connsiteX1859" fmla="*/ 2883955 w 5100332"/>
              <a:gd name="connsiteY1859" fmla="*/ 232017 h 5533300"/>
              <a:gd name="connsiteX1860" fmla="*/ 2879575 w 5100332"/>
              <a:gd name="connsiteY1860" fmla="*/ 157555 h 5533300"/>
              <a:gd name="connsiteX1861" fmla="*/ 2975940 w 5100332"/>
              <a:gd name="connsiteY1861" fmla="*/ 130023 h 5533300"/>
              <a:gd name="connsiteX1862" fmla="*/ 478997 w 5100332"/>
              <a:gd name="connsiteY1862" fmla="*/ 126580 h 5533300"/>
              <a:gd name="connsiteX1863" fmla="*/ 524910 w 5100332"/>
              <a:gd name="connsiteY1863" fmla="*/ 145040 h 5533300"/>
              <a:gd name="connsiteX1864" fmla="*/ 536174 w 5100332"/>
              <a:gd name="connsiteY1864" fmla="*/ 229515 h 5533300"/>
              <a:gd name="connsiteX1865" fmla="*/ 439810 w 5100332"/>
              <a:gd name="connsiteY1865" fmla="*/ 238902 h 5533300"/>
              <a:gd name="connsiteX1866" fmla="*/ 435430 w 5100332"/>
              <a:gd name="connsiteY1866" fmla="*/ 149420 h 5533300"/>
              <a:gd name="connsiteX1867" fmla="*/ 478997 w 5100332"/>
              <a:gd name="connsiteY1867" fmla="*/ 126580 h 5533300"/>
              <a:gd name="connsiteX1868" fmla="*/ 2696937 w 5100332"/>
              <a:gd name="connsiteY1868" fmla="*/ 108982 h 5533300"/>
              <a:gd name="connsiteX1869" fmla="*/ 2740035 w 5100332"/>
              <a:gd name="connsiteY1869" fmla="*/ 126893 h 5533300"/>
              <a:gd name="connsiteX1870" fmla="*/ 2741287 w 5100332"/>
              <a:gd name="connsiteY1870" fmla="*/ 208240 h 5533300"/>
              <a:gd name="connsiteX1871" fmla="*/ 2640543 w 5100332"/>
              <a:gd name="connsiteY1871" fmla="*/ 232017 h 5533300"/>
              <a:gd name="connsiteX1872" fmla="*/ 2658063 w 5100332"/>
              <a:gd name="connsiteY1872" fmla="*/ 130023 h 5533300"/>
              <a:gd name="connsiteX1873" fmla="*/ 2696937 w 5100332"/>
              <a:gd name="connsiteY1873" fmla="*/ 108982 h 5533300"/>
              <a:gd name="connsiteX1874" fmla="*/ 261238 w 5100332"/>
              <a:gd name="connsiteY1874" fmla="*/ 104680 h 5533300"/>
              <a:gd name="connsiteX1875" fmla="*/ 305900 w 5100332"/>
              <a:gd name="connsiteY1875" fmla="*/ 125643 h 5533300"/>
              <a:gd name="connsiteX1876" fmla="*/ 310907 w 5100332"/>
              <a:gd name="connsiteY1876" fmla="*/ 211368 h 5533300"/>
              <a:gd name="connsiteX1877" fmla="*/ 216420 w 5100332"/>
              <a:gd name="connsiteY1877" fmla="*/ 213871 h 5533300"/>
              <a:gd name="connsiteX1878" fmla="*/ 217045 w 5100332"/>
              <a:gd name="connsiteY1878" fmla="*/ 125016 h 5533300"/>
              <a:gd name="connsiteX1879" fmla="*/ 261238 w 5100332"/>
              <a:gd name="connsiteY1879" fmla="*/ 104680 h 5533300"/>
              <a:gd name="connsiteX1880" fmla="*/ 25490 w 5100332"/>
              <a:gd name="connsiteY1880" fmla="*/ 94120 h 5533300"/>
              <a:gd name="connsiteX1881" fmla="*/ 73125 w 5100332"/>
              <a:gd name="connsiteY1881" fmla="*/ 113753 h 5533300"/>
              <a:gd name="connsiteX1882" fmla="*/ 69997 w 5100332"/>
              <a:gd name="connsiteY1882" fmla="*/ 203860 h 5533300"/>
              <a:gd name="connsiteX1883" fmla="*/ 745 w 5100332"/>
              <a:gd name="connsiteY1883" fmla="*/ 216531 h 5533300"/>
              <a:gd name="connsiteX1884" fmla="*/ 0 w 5100332"/>
              <a:gd name="connsiteY1884" fmla="*/ 215763 h 5533300"/>
              <a:gd name="connsiteX1885" fmla="*/ 0 w 5100332"/>
              <a:gd name="connsiteY1885" fmla="*/ 102176 h 5533300"/>
              <a:gd name="connsiteX1886" fmla="*/ 3345 w 5100332"/>
              <a:gd name="connsiteY1886" fmla="*/ 99058 h 5533300"/>
              <a:gd name="connsiteX1887" fmla="*/ 25490 w 5100332"/>
              <a:gd name="connsiteY1887" fmla="*/ 94120 h 5533300"/>
              <a:gd name="connsiteX1888" fmla="*/ 2478162 w 5100332"/>
              <a:gd name="connsiteY1888" fmla="*/ 87002 h 5533300"/>
              <a:gd name="connsiteX1889" fmla="*/ 2524154 w 5100332"/>
              <a:gd name="connsiteY1889" fmla="*/ 107496 h 5533300"/>
              <a:gd name="connsiteX1890" fmla="*/ 2518522 w 5100332"/>
              <a:gd name="connsiteY1890" fmla="*/ 190093 h 5533300"/>
              <a:gd name="connsiteX1891" fmla="*/ 2417153 w 5100332"/>
              <a:gd name="connsiteY1891" fmla="*/ 208240 h 5533300"/>
              <a:gd name="connsiteX1892" fmla="*/ 2435925 w 5100332"/>
              <a:gd name="connsiteY1892" fmla="*/ 106869 h 5533300"/>
              <a:gd name="connsiteX1893" fmla="*/ 2478162 w 5100332"/>
              <a:gd name="connsiteY1893" fmla="*/ 87002 h 5533300"/>
              <a:gd name="connsiteX1894" fmla="*/ 2263612 w 5100332"/>
              <a:gd name="connsiteY1894" fmla="*/ 63537 h 5533300"/>
              <a:gd name="connsiteX1895" fmla="*/ 2303269 w 5100332"/>
              <a:gd name="connsiteY1895" fmla="*/ 88097 h 5533300"/>
              <a:gd name="connsiteX1896" fmla="*/ 2311402 w 5100332"/>
              <a:gd name="connsiteY1896" fmla="*/ 159432 h 5533300"/>
              <a:gd name="connsiteX1897" fmla="*/ 2207530 w 5100332"/>
              <a:gd name="connsiteY1897" fmla="*/ 163187 h 5533300"/>
              <a:gd name="connsiteX1898" fmla="*/ 2215038 w 5100332"/>
              <a:gd name="connsiteY1898" fmla="*/ 79337 h 5533300"/>
              <a:gd name="connsiteX1899" fmla="*/ 2263612 w 5100332"/>
              <a:gd name="connsiteY1899" fmla="*/ 63537 h 5533300"/>
              <a:gd name="connsiteX1900" fmla="*/ 2047809 w 5100332"/>
              <a:gd name="connsiteY1900" fmla="*/ 60643 h 5533300"/>
              <a:gd name="connsiteX1901" fmla="*/ 2088013 w 5100332"/>
              <a:gd name="connsiteY1901" fmla="*/ 72454 h 5533300"/>
              <a:gd name="connsiteX1902" fmla="*/ 2088639 w 5100332"/>
              <a:gd name="connsiteY1902" fmla="*/ 160684 h 5533300"/>
              <a:gd name="connsiteX1903" fmla="*/ 1999157 w 5100332"/>
              <a:gd name="connsiteY1903" fmla="*/ 155052 h 5533300"/>
              <a:gd name="connsiteX1904" fmla="*/ 2006666 w 5100332"/>
              <a:gd name="connsiteY1904" fmla="*/ 68074 h 5533300"/>
              <a:gd name="connsiteX1905" fmla="*/ 2047809 w 5100332"/>
              <a:gd name="connsiteY1905" fmla="*/ 60643 h 5533300"/>
              <a:gd name="connsiteX1906" fmla="*/ 1825671 w 5100332"/>
              <a:gd name="connsiteY1906" fmla="*/ 26775 h 5533300"/>
              <a:gd name="connsiteX1907" fmla="*/ 1867126 w 5100332"/>
              <a:gd name="connsiteY1907" fmla="*/ 49928 h 5533300"/>
              <a:gd name="connsiteX1908" fmla="*/ 1869629 w 5100332"/>
              <a:gd name="connsiteY1908" fmla="*/ 131273 h 5533300"/>
              <a:gd name="connsiteX1909" fmla="*/ 1781399 w 5100332"/>
              <a:gd name="connsiteY1909" fmla="*/ 138783 h 5533300"/>
              <a:gd name="connsiteX1910" fmla="*/ 1779522 w 5100332"/>
              <a:gd name="connsiteY1910" fmla="*/ 48676 h 5533300"/>
              <a:gd name="connsiteX1911" fmla="*/ 1825671 w 5100332"/>
              <a:gd name="connsiteY1911" fmla="*/ 26775 h 5533300"/>
              <a:gd name="connsiteX1912" fmla="*/ 1606426 w 5100332"/>
              <a:gd name="connsiteY1912" fmla="*/ 5578 h 5533300"/>
              <a:gd name="connsiteX1913" fmla="*/ 1647491 w 5100332"/>
              <a:gd name="connsiteY1913" fmla="*/ 26774 h 5533300"/>
              <a:gd name="connsiteX1914" fmla="*/ 1647491 w 5100332"/>
              <a:gd name="connsiteY1914" fmla="*/ 115004 h 5533300"/>
              <a:gd name="connsiteX1915" fmla="*/ 1553629 w 5100332"/>
              <a:gd name="connsiteY1915" fmla="*/ 109998 h 5533300"/>
              <a:gd name="connsiteX1916" fmla="*/ 1563016 w 5100332"/>
              <a:gd name="connsiteY1916" fmla="*/ 20517 h 5533300"/>
              <a:gd name="connsiteX1917" fmla="*/ 1606426 w 5100332"/>
              <a:gd name="connsiteY1917" fmla="*/ 5578 h 5533300"/>
              <a:gd name="connsiteX1918" fmla="*/ 3816470 w 5100332"/>
              <a:gd name="connsiteY1918" fmla="*/ 0 h 5533300"/>
              <a:gd name="connsiteX1919" fmla="*/ 3859443 w 5100332"/>
              <a:gd name="connsiteY1919" fmla="*/ 0 h 5533300"/>
              <a:gd name="connsiteX1920" fmla="*/ 3850726 w 5100332"/>
              <a:gd name="connsiteY1920" fmla="*/ 25758 h 5533300"/>
              <a:gd name="connsiteX1921" fmla="*/ 3840089 w 5100332"/>
              <a:gd name="connsiteY1921" fmla="*/ 56810 h 5533300"/>
              <a:gd name="connsiteX1922" fmla="*/ 3790030 w 5100332"/>
              <a:gd name="connsiteY1922" fmla="*/ 63693 h 5533300"/>
              <a:gd name="connsiteX1923" fmla="*/ 3799415 w 5100332"/>
              <a:gd name="connsiteY1923" fmla="*/ 3622 h 5533300"/>
              <a:gd name="connsiteX1924" fmla="*/ 3121967 w 5100332"/>
              <a:gd name="connsiteY1924" fmla="*/ 0 h 5533300"/>
              <a:gd name="connsiteX1925" fmla="*/ 3212780 w 5100332"/>
              <a:gd name="connsiteY1925" fmla="*/ 0 h 5533300"/>
              <a:gd name="connsiteX1926" fmla="*/ 3217476 w 5100332"/>
              <a:gd name="connsiteY1926" fmla="*/ 51805 h 5533300"/>
              <a:gd name="connsiteX1927" fmla="*/ 3127369 w 5100332"/>
              <a:gd name="connsiteY1927" fmla="*/ 24898 h 5533300"/>
              <a:gd name="connsiteX1928" fmla="*/ 3122334 w 5100332"/>
              <a:gd name="connsiteY1928" fmla="*/ 12461 h 5533300"/>
              <a:gd name="connsiteX1929" fmla="*/ 2901310 w 5100332"/>
              <a:gd name="connsiteY1929" fmla="*/ 0 h 5533300"/>
              <a:gd name="connsiteX1930" fmla="*/ 2984239 w 5100332"/>
              <a:gd name="connsiteY1930" fmla="*/ 0 h 5533300"/>
              <a:gd name="connsiteX1931" fmla="*/ 2981572 w 5100332"/>
              <a:gd name="connsiteY1931" fmla="*/ 8002 h 5533300"/>
              <a:gd name="connsiteX1932" fmla="*/ 2902727 w 5100332"/>
              <a:gd name="connsiteY1932" fmla="*/ 4247 h 5533300"/>
              <a:gd name="connsiteX1933" fmla="*/ 2699612 w 5100332"/>
              <a:gd name="connsiteY1933" fmla="*/ 0 h 5533300"/>
              <a:gd name="connsiteX1934" fmla="*/ 2747763 w 5100332"/>
              <a:gd name="connsiteY1934" fmla="*/ 0 h 5533300"/>
              <a:gd name="connsiteX1935" fmla="*/ 2746879 w 5100332"/>
              <a:gd name="connsiteY1935" fmla="*/ 836 h 5533300"/>
              <a:gd name="connsiteX1936" fmla="*/ 2703546 w 5100332"/>
              <a:gd name="connsiteY1936" fmla="*/ 2615 h 5533300"/>
              <a:gd name="connsiteX1937" fmla="*/ 1340143 w 5100332"/>
              <a:gd name="connsiteY1937" fmla="*/ 0 h 5533300"/>
              <a:gd name="connsiteX1938" fmla="*/ 1423472 w 5100332"/>
              <a:gd name="connsiteY1938" fmla="*/ 0 h 5533300"/>
              <a:gd name="connsiteX1939" fmla="*/ 1438180 w 5100332"/>
              <a:gd name="connsiteY1939" fmla="*/ 23665 h 5533300"/>
              <a:gd name="connsiteX1940" fmla="*/ 1424101 w 5100332"/>
              <a:gd name="connsiteY1940" fmla="*/ 92477 h 5533300"/>
              <a:gd name="connsiteX1941" fmla="*/ 1335246 w 5100332"/>
              <a:gd name="connsiteY1941" fmla="*/ 91852 h 5533300"/>
              <a:gd name="connsiteX1942" fmla="*/ 1335871 w 5100332"/>
              <a:gd name="connsiteY1942" fmla="*/ 2997 h 5533300"/>
              <a:gd name="connsiteX1943" fmla="*/ 1100846 w 5100332"/>
              <a:gd name="connsiteY1943" fmla="*/ 0 h 5533300"/>
              <a:gd name="connsiteX1944" fmla="*/ 1214954 w 5100332"/>
              <a:gd name="connsiteY1944" fmla="*/ 0 h 5533300"/>
              <a:gd name="connsiteX1945" fmla="*/ 1216052 w 5100332"/>
              <a:gd name="connsiteY1945" fmla="*/ 1765 h 5533300"/>
              <a:gd name="connsiteX1946" fmla="*/ 1202588 w 5100332"/>
              <a:gd name="connsiteY1946" fmla="*/ 70577 h 5533300"/>
              <a:gd name="connsiteX1947" fmla="*/ 1113733 w 5100332"/>
              <a:gd name="connsiteY1947" fmla="*/ 69950 h 5533300"/>
              <a:gd name="connsiteX1948" fmla="*/ 1098774 w 5100332"/>
              <a:gd name="connsiteY1948" fmla="*/ 2899 h 5533300"/>
              <a:gd name="connsiteX1949" fmla="*/ 959053 w 5100332"/>
              <a:gd name="connsiteY1949" fmla="*/ 0 h 5533300"/>
              <a:gd name="connsiteX1950" fmla="*/ 998594 w 5100332"/>
              <a:gd name="connsiteY1950" fmla="*/ 0 h 5533300"/>
              <a:gd name="connsiteX1951" fmla="*/ 998587 w 5100332"/>
              <a:gd name="connsiteY1951" fmla="*/ 19374 h 5533300"/>
              <a:gd name="connsiteX1952" fmla="*/ 947286 w 5100332"/>
              <a:gd name="connsiteY1952" fmla="*/ 65570 h 5533300"/>
              <a:gd name="connsiteX1953" fmla="*/ 917250 w 5100332"/>
              <a:gd name="connsiteY1953" fmla="*/ 61816 h 5533300"/>
              <a:gd name="connsiteX1954" fmla="*/ 934145 w 5100332"/>
              <a:gd name="connsiteY1954" fmla="*/ 37413 h 5533300"/>
              <a:gd name="connsiteX1955" fmla="*/ 942906 w 5100332"/>
              <a:gd name="connsiteY1955" fmla="*/ 41793 h 5533300"/>
              <a:gd name="connsiteX1956" fmla="*/ 746101 w 5100332"/>
              <a:gd name="connsiteY1956" fmla="*/ 0 h 5533300"/>
              <a:gd name="connsiteX1957" fmla="*/ 783917 w 5100332"/>
              <a:gd name="connsiteY1957" fmla="*/ 0 h 5533300"/>
              <a:gd name="connsiteX1958" fmla="*/ 781464 w 5100332"/>
              <a:gd name="connsiteY1958" fmla="*/ 36786 h 5533300"/>
              <a:gd name="connsiteX1959" fmla="*/ 732031 w 5100332"/>
              <a:gd name="connsiteY1959" fmla="*/ 53056 h 5533300"/>
              <a:gd name="connsiteX1960" fmla="*/ 739540 w 5100332"/>
              <a:gd name="connsiteY1960" fmla="*/ 18639 h 5533300"/>
              <a:gd name="connsiteX1961" fmla="*/ 743295 w 5100332"/>
              <a:gd name="connsiteY1961" fmla="*/ 3622 h 5533300"/>
              <a:gd name="connsiteX1962" fmla="*/ 667882 w 5100332"/>
              <a:gd name="connsiteY1962" fmla="*/ 0 h 5533300"/>
              <a:gd name="connsiteX1963" fmla="*/ 705973 w 5100332"/>
              <a:gd name="connsiteY1963" fmla="*/ 0 h 5533300"/>
              <a:gd name="connsiteX1964" fmla="*/ 694956 w 5100332"/>
              <a:gd name="connsiteY1964" fmla="*/ 11836 h 5533300"/>
              <a:gd name="connsiteX1965" fmla="*/ 676340 w 5100332"/>
              <a:gd name="connsiteY1965" fmla="*/ 27401 h 5533300"/>
              <a:gd name="connsiteX1966" fmla="*/ 667892 w 5100332"/>
              <a:gd name="connsiteY1966" fmla="*/ 259 h 5533300"/>
              <a:gd name="connsiteX1967" fmla="*/ 437150 w 5100332"/>
              <a:gd name="connsiteY1967" fmla="*/ 0 h 5533300"/>
              <a:gd name="connsiteX1968" fmla="*/ 542600 w 5100332"/>
              <a:gd name="connsiteY1968" fmla="*/ 0 h 5533300"/>
              <a:gd name="connsiteX1969" fmla="*/ 538677 w 5100332"/>
              <a:gd name="connsiteY1969" fmla="*/ 21769 h 5533300"/>
              <a:gd name="connsiteX1970" fmla="*/ 436681 w 5100332"/>
              <a:gd name="connsiteY1970" fmla="*/ 19266 h 5533300"/>
              <a:gd name="connsiteX1971" fmla="*/ 437150 w 5100332"/>
              <a:gd name="connsiteY1971" fmla="*/ 201 h 5533300"/>
              <a:gd name="connsiteX1972" fmla="*/ 239590 w 5100332"/>
              <a:gd name="connsiteY1972" fmla="*/ 0 h 5533300"/>
              <a:gd name="connsiteX1973" fmla="*/ 316936 w 5100332"/>
              <a:gd name="connsiteY1973" fmla="*/ 0 h 5533300"/>
              <a:gd name="connsiteX1974" fmla="*/ 305275 w 5100332"/>
              <a:gd name="connsiteY1974" fmla="*/ 14259 h 5533300"/>
              <a:gd name="connsiteX1975" fmla="*/ 242702 w 5100332"/>
              <a:gd name="connsiteY1975" fmla="*/ 12382 h 5533300"/>
              <a:gd name="connsiteX1976" fmla="*/ 240511 w 5100332"/>
              <a:gd name="connsiteY1976" fmla="*/ 7787 h 553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Lst>
            <a:rect l="l" t="t" r="r" b="b"/>
            <a:pathLst>
              <a:path w="5100332" h="5533300">
                <a:moveTo>
                  <a:pt x="221425" y="5470726"/>
                </a:moveTo>
                <a:cubicBezTo>
                  <a:pt x="237695" y="5475732"/>
                  <a:pt x="259596" y="5476357"/>
                  <a:pt x="267731" y="5486994"/>
                </a:cubicBezTo>
                <a:cubicBezTo>
                  <a:pt x="274614" y="5495754"/>
                  <a:pt x="265228" y="5517031"/>
                  <a:pt x="263351" y="5533300"/>
                </a:cubicBezTo>
                <a:cubicBezTo>
                  <a:pt x="256467" y="5530797"/>
                  <a:pt x="247082" y="5530171"/>
                  <a:pt x="243327" y="5525165"/>
                </a:cubicBezTo>
                <a:cubicBezTo>
                  <a:pt x="232064" y="5511398"/>
                  <a:pt x="222677" y="5495754"/>
                  <a:pt x="212665" y="5480739"/>
                </a:cubicBezTo>
                <a:cubicBezTo>
                  <a:pt x="215793" y="5477609"/>
                  <a:pt x="218297" y="5473854"/>
                  <a:pt x="221425" y="5470726"/>
                </a:cubicBezTo>
                <a:close/>
                <a:moveTo>
                  <a:pt x="1820195" y="5405414"/>
                </a:moveTo>
                <a:cubicBezTo>
                  <a:pt x="1825983" y="5405179"/>
                  <a:pt x="1831771" y="5405649"/>
                  <a:pt x="1832710" y="5406900"/>
                </a:cubicBezTo>
                <a:cubicBezTo>
                  <a:pt x="1838342" y="5418789"/>
                  <a:pt x="1838967" y="5432556"/>
                  <a:pt x="1842722" y="5450701"/>
                </a:cubicBezTo>
                <a:cubicBezTo>
                  <a:pt x="1822698" y="5450076"/>
                  <a:pt x="1810183" y="5450076"/>
                  <a:pt x="1798294" y="5449450"/>
                </a:cubicBezTo>
                <a:cubicBezTo>
                  <a:pt x="1800798" y="5435685"/>
                  <a:pt x="1802048" y="5420666"/>
                  <a:pt x="1807681" y="5408152"/>
                </a:cubicBezTo>
                <a:cubicBezTo>
                  <a:pt x="1808619" y="5406587"/>
                  <a:pt x="1814407" y="5405648"/>
                  <a:pt x="1820195" y="5405414"/>
                </a:cubicBezTo>
                <a:close/>
                <a:moveTo>
                  <a:pt x="2051093" y="5402520"/>
                </a:moveTo>
                <a:cubicBezTo>
                  <a:pt x="2048590" y="5435058"/>
                  <a:pt x="2054223" y="5463217"/>
                  <a:pt x="2044836" y="5470726"/>
                </a:cubicBezTo>
                <a:cubicBezTo>
                  <a:pt x="2029818" y="5480739"/>
                  <a:pt x="2001660" y="5482614"/>
                  <a:pt x="1984765" y="5475105"/>
                </a:cubicBezTo>
                <a:cubicBezTo>
                  <a:pt x="1976005" y="5471352"/>
                  <a:pt x="1971625" y="5431930"/>
                  <a:pt x="1980385" y="5422544"/>
                </a:cubicBezTo>
                <a:cubicBezTo>
                  <a:pt x="1992274" y="5410029"/>
                  <a:pt x="2018556" y="5410654"/>
                  <a:pt x="2051093" y="5402520"/>
                </a:cubicBezTo>
                <a:close/>
                <a:moveTo>
                  <a:pt x="695660" y="5287540"/>
                </a:moveTo>
                <a:cubicBezTo>
                  <a:pt x="707471" y="5288009"/>
                  <a:pt x="718890" y="5291138"/>
                  <a:pt x="723896" y="5296770"/>
                </a:cubicBezTo>
                <a:cubicBezTo>
                  <a:pt x="733908" y="5307407"/>
                  <a:pt x="732031" y="5343075"/>
                  <a:pt x="721393" y="5355590"/>
                </a:cubicBezTo>
                <a:cubicBezTo>
                  <a:pt x="711381" y="5366853"/>
                  <a:pt x="682597" y="5362473"/>
                  <a:pt x="647556" y="5366853"/>
                </a:cubicBezTo>
                <a:cubicBezTo>
                  <a:pt x="654439" y="5332437"/>
                  <a:pt x="652561" y="5303653"/>
                  <a:pt x="665076" y="5294266"/>
                </a:cubicBezTo>
                <a:cubicBezTo>
                  <a:pt x="671647" y="5289261"/>
                  <a:pt x="683849" y="5287071"/>
                  <a:pt x="695660" y="5287540"/>
                </a:cubicBezTo>
                <a:close/>
                <a:moveTo>
                  <a:pt x="479857" y="5274869"/>
                </a:moveTo>
                <a:cubicBezTo>
                  <a:pt x="491746" y="5277371"/>
                  <a:pt x="508016" y="5276121"/>
                  <a:pt x="513648" y="5283629"/>
                </a:cubicBezTo>
                <a:cubicBezTo>
                  <a:pt x="521156" y="5293641"/>
                  <a:pt x="520530" y="5309910"/>
                  <a:pt x="526162" y="5334939"/>
                </a:cubicBezTo>
                <a:cubicBezTo>
                  <a:pt x="504886" y="5325553"/>
                  <a:pt x="489869" y="5323677"/>
                  <a:pt x="486114" y="5316167"/>
                </a:cubicBezTo>
                <a:cubicBezTo>
                  <a:pt x="480482" y="5304278"/>
                  <a:pt x="481734" y="5288635"/>
                  <a:pt x="479857" y="5274869"/>
                </a:cubicBezTo>
                <a:close/>
                <a:moveTo>
                  <a:pt x="259831" y="5254611"/>
                </a:moveTo>
                <a:cubicBezTo>
                  <a:pt x="271642" y="5254063"/>
                  <a:pt x="283374" y="5256097"/>
                  <a:pt x="289006" y="5261102"/>
                </a:cubicBezTo>
                <a:cubicBezTo>
                  <a:pt x="299643" y="5271114"/>
                  <a:pt x="300895" y="5306782"/>
                  <a:pt x="291508" y="5319922"/>
                </a:cubicBezTo>
                <a:cubicBezTo>
                  <a:pt x="282123" y="5332437"/>
                  <a:pt x="253339" y="5329934"/>
                  <a:pt x="218923" y="5337442"/>
                </a:cubicBezTo>
                <a:cubicBezTo>
                  <a:pt x="223303" y="5302401"/>
                  <a:pt x="218297" y="5274243"/>
                  <a:pt x="230185" y="5263606"/>
                </a:cubicBezTo>
                <a:cubicBezTo>
                  <a:pt x="236130" y="5258288"/>
                  <a:pt x="248020" y="5255159"/>
                  <a:pt x="259831" y="5254611"/>
                </a:cubicBezTo>
                <a:close/>
                <a:moveTo>
                  <a:pt x="2252348" y="5212217"/>
                </a:moveTo>
                <a:cubicBezTo>
                  <a:pt x="2263533" y="5210261"/>
                  <a:pt x="2274484" y="5210731"/>
                  <a:pt x="2280742" y="5214798"/>
                </a:cubicBezTo>
                <a:cubicBezTo>
                  <a:pt x="2293257" y="5222306"/>
                  <a:pt x="2293257" y="5251716"/>
                  <a:pt x="2302017" y="5286133"/>
                </a:cubicBezTo>
                <a:cubicBezTo>
                  <a:pt x="2267600" y="5282378"/>
                  <a:pt x="2241946" y="5286758"/>
                  <a:pt x="2228179" y="5276121"/>
                </a:cubicBezTo>
                <a:cubicBezTo>
                  <a:pt x="2218167" y="5267986"/>
                  <a:pt x="2214412" y="5230442"/>
                  <a:pt x="2222547" y="5224183"/>
                </a:cubicBezTo>
                <a:cubicBezTo>
                  <a:pt x="2229743" y="5218552"/>
                  <a:pt x="2241163" y="5214172"/>
                  <a:pt x="2252348" y="5212217"/>
                </a:cubicBezTo>
                <a:close/>
                <a:moveTo>
                  <a:pt x="2080504" y="5182884"/>
                </a:moveTo>
                <a:cubicBezTo>
                  <a:pt x="2072995" y="5217300"/>
                  <a:pt x="2075497" y="5246084"/>
                  <a:pt x="2062983" y="5255471"/>
                </a:cubicBezTo>
                <a:cubicBezTo>
                  <a:pt x="2049843" y="5264858"/>
                  <a:pt x="2014176" y="5264231"/>
                  <a:pt x="2004164" y="5252969"/>
                </a:cubicBezTo>
                <a:cubicBezTo>
                  <a:pt x="1994152" y="5242331"/>
                  <a:pt x="1996029" y="5206663"/>
                  <a:pt x="2006666" y="5194148"/>
                </a:cubicBezTo>
                <a:cubicBezTo>
                  <a:pt x="2016678" y="5182259"/>
                  <a:pt x="2045463" y="5186639"/>
                  <a:pt x="2080504" y="5182884"/>
                </a:cubicBezTo>
                <a:close/>
                <a:moveTo>
                  <a:pt x="1810574" y="5164896"/>
                </a:moveTo>
                <a:cubicBezTo>
                  <a:pt x="1822541" y="5164426"/>
                  <a:pt x="1834900" y="5166616"/>
                  <a:pt x="1841470" y="5171622"/>
                </a:cubicBezTo>
                <a:cubicBezTo>
                  <a:pt x="1853986" y="5181007"/>
                  <a:pt x="1852109" y="5210418"/>
                  <a:pt x="1859617" y="5245459"/>
                </a:cubicBezTo>
                <a:cubicBezTo>
                  <a:pt x="1823950" y="5241079"/>
                  <a:pt x="1795166" y="5245459"/>
                  <a:pt x="1784529" y="5233570"/>
                </a:cubicBezTo>
                <a:cubicBezTo>
                  <a:pt x="1773890" y="5221680"/>
                  <a:pt x="1772014" y="5185388"/>
                  <a:pt x="1782026" y="5174124"/>
                </a:cubicBezTo>
                <a:cubicBezTo>
                  <a:pt x="1787031" y="5168493"/>
                  <a:pt x="1798607" y="5165365"/>
                  <a:pt x="1810574" y="5164896"/>
                </a:cubicBezTo>
                <a:close/>
                <a:moveTo>
                  <a:pt x="1171223" y="5107874"/>
                </a:moveTo>
                <a:cubicBezTo>
                  <a:pt x="1176855" y="5108461"/>
                  <a:pt x="1181626" y="5109830"/>
                  <a:pt x="1184441" y="5112176"/>
                </a:cubicBezTo>
                <a:cubicBezTo>
                  <a:pt x="1198834" y="5124065"/>
                  <a:pt x="1198834" y="5152850"/>
                  <a:pt x="1208845" y="5189142"/>
                </a:cubicBezTo>
                <a:cubicBezTo>
                  <a:pt x="1173179" y="5187264"/>
                  <a:pt x="1141892" y="5194148"/>
                  <a:pt x="1133757" y="5183511"/>
                </a:cubicBezTo>
                <a:cubicBezTo>
                  <a:pt x="1121868" y="5167867"/>
                  <a:pt x="1119365" y="5137205"/>
                  <a:pt x="1126873" y="5118433"/>
                </a:cubicBezTo>
                <a:cubicBezTo>
                  <a:pt x="1129689" y="5111394"/>
                  <a:pt x="1154328" y="5106114"/>
                  <a:pt x="1171223" y="5107874"/>
                </a:cubicBezTo>
                <a:close/>
                <a:moveTo>
                  <a:pt x="941889" y="5088633"/>
                </a:moveTo>
                <a:cubicBezTo>
                  <a:pt x="954013" y="5089962"/>
                  <a:pt x="965746" y="5093716"/>
                  <a:pt x="973568" y="5099660"/>
                </a:cubicBezTo>
                <a:cubicBezTo>
                  <a:pt x="984205" y="5108421"/>
                  <a:pt x="977322" y="5139083"/>
                  <a:pt x="979198" y="5176002"/>
                </a:cubicBezTo>
                <a:cubicBezTo>
                  <a:pt x="942906" y="5165364"/>
                  <a:pt x="913495" y="5164738"/>
                  <a:pt x="901607" y="5150347"/>
                </a:cubicBezTo>
                <a:cubicBezTo>
                  <a:pt x="892221" y="5139083"/>
                  <a:pt x="898478" y="5095907"/>
                  <a:pt x="907865" y="5092152"/>
                </a:cubicBezTo>
                <a:cubicBezTo>
                  <a:pt x="917251" y="5088398"/>
                  <a:pt x="929765" y="5087303"/>
                  <a:pt x="941889" y="5088633"/>
                </a:cubicBezTo>
                <a:close/>
                <a:moveTo>
                  <a:pt x="295890" y="5084644"/>
                </a:moveTo>
                <a:cubicBezTo>
                  <a:pt x="300895" y="5084644"/>
                  <a:pt x="304023" y="5102790"/>
                  <a:pt x="312784" y="5122187"/>
                </a:cubicBezTo>
                <a:cubicBezTo>
                  <a:pt x="285878" y="5120936"/>
                  <a:pt x="268983" y="5120311"/>
                  <a:pt x="252712" y="5119684"/>
                </a:cubicBezTo>
                <a:cubicBezTo>
                  <a:pt x="254589" y="5111549"/>
                  <a:pt x="253339" y="5098410"/>
                  <a:pt x="258344" y="5095282"/>
                </a:cubicBezTo>
                <a:cubicBezTo>
                  <a:pt x="268983" y="5088398"/>
                  <a:pt x="283374" y="5084018"/>
                  <a:pt x="295890" y="5084644"/>
                </a:cubicBezTo>
                <a:close/>
                <a:moveTo>
                  <a:pt x="2526657" y="5052731"/>
                </a:moveTo>
                <a:cubicBezTo>
                  <a:pt x="2527909" y="5052731"/>
                  <a:pt x="2531664" y="5076508"/>
                  <a:pt x="2529787" y="5077135"/>
                </a:cubicBezTo>
                <a:cubicBezTo>
                  <a:pt x="2512265" y="5082767"/>
                  <a:pt x="2493493" y="5086520"/>
                  <a:pt x="2466586" y="5092779"/>
                </a:cubicBezTo>
                <a:cubicBezTo>
                  <a:pt x="2469714" y="5073380"/>
                  <a:pt x="2469714" y="5057736"/>
                  <a:pt x="2472218" y="5057111"/>
                </a:cubicBezTo>
                <a:cubicBezTo>
                  <a:pt x="2489738" y="5053356"/>
                  <a:pt x="2508510" y="5052731"/>
                  <a:pt x="2526657" y="5052731"/>
                </a:cubicBezTo>
                <a:close/>
                <a:moveTo>
                  <a:pt x="758938" y="5052731"/>
                </a:moveTo>
                <a:cubicBezTo>
                  <a:pt x="755810" y="5089650"/>
                  <a:pt x="762067" y="5120936"/>
                  <a:pt x="750803" y="5129071"/>
                </a:cubicBezTo>
                <a:cubicBezTo>
                  <a:pt x="735160" y="5140960"/>
                  <a:pt x="703247" y="5142211"/>
                  <a:pt x="685100" y="5134076"/>
                </a:cubicBezTo>
                <a:cubicBezTo>
                  <a:pt x="675715" y="5130323"/>
                  <a:pt x="670708" y="5086520"/>
                  <a:pt x="680720" y="5075883"/>
                </a:cubicBezTo>
                <a:cubicBezTo>
                  <a:pt x="693235" y="5061491"/>
                  <a:pt x="722646" y="5062743"/>
                  <a:pt x="758938" y="5052731"/>
                </a:cubicBezTo>
                <a:close/>
                <a:moveTo>
                  <a:pt x="2059619" y="4967004"/>
                </a:moveTo>
                <a:cubicBezTo>
                  <a:pt x="2071743" y="4967630"/>
                  <a:pt x="2083632" y="4970759"/>
                  <a:pt x="2091767" y="4976391"/>
                </a:cubicBezTo>
                <a:cubicBezTo>
                  <a:pt x="2102404" y="4984524"/>
                  <a:pt x="2097399" y="5015187"/>
                  <a:pt x="2100528" y="5051479"/>
                </a:cubicBezTo>
                <a:cubicBezTo>
                  <a:pt x="2064860" y="5043344"/>
                  <a:pt x="2036076" y="5044596"/>
                  <a:pt x="2022936" y="5030829"/>
                </a:cubicBezTo>
                <a:cubicBezTo>
                  <a:pt x="2012924" y="5020192"/>
                  <a:pt x="2016678" y="4977016"/>
                  <a:pt x="2026065" y="4972636"/>
                </a:cubicBezTo>
                <a:cubicBezTo>
                  <a:pt x="2035138" y="4968255"/>
                  <a:pt x="2047496" y="4966378"/>
                  <a:pt x="2059619" y="4967004"/>
                </a:cubicBezTo>
                <a:close/>
                <a:moveTo>
                  <a:pt x="1875886" y="4960747"/>
                </a:moveTo>
                <a:cubicBezTo>
                  <a:pt x="1872758" y="4978893"/>
                  <a:pt x="1875886" y="5003923"/>
                  <a:pt x="1865249" y="5013935"/>
                </a:cubicBezTo>
                <a:cubicBezTo>
                  <a:pt x="1854611" y="5023321"/>
                  <a:pt x="1829582" y="5017689"/>
                  <a:pt x="1811435" y="5018940"/>
                </a:cubicBezTo>
                <a:cubicBezTo>
                  <a:pt x="1819570" y="5009555"/>
                  <a:pt x="1827705" y="4999543"/>
                  <a:pt x="1830207" y="4996413"/>
                </a:cubicBezTo>
                <a:cubicBezTo>
                  <a:pt x="1850231" y="4980771"/>
                  <a:pt x="1863371" y="4970759"/>
                  <a:pt x="1875886" y="4960747"/>
                </a:cubicBezTo>
                <a:close/>
                <a:moveTo>
                  <a:pt x="1179749" y="4883780"/>
                </a:moveTo>
                <a:cubicBezTo>
                  <a:pt x="1192264" y="4883937"/>
                  <a:pt x="1205404" y="4886596"/>
                  <a:pt x="1210723" y="4891916"/>
                </a:cubicBezTo>
                <a:cubicBezTo>
                  <a:pt x="1224490" y="4905681"/>
                  <a:pt x="1222612" y="4934465"/>
                  <a:pt x="1230747" y="4974512"/>
                </a:cubicBezTo>
                <a:cubicBezTo>
                  <a:pt x="1190700" y="4967004"/>
                  <a:pt x="1158787" y="4969508"/>
                  <a:pt x="1148775" y="4956367"/>
                </a:cubicBezTo>
                <a:cubicBezTo>
                  <a:pt x="1138137" y="4941975"/>
                  <a:pt x="1141892" y="4907558"/>
                  <a:pt x="1152529" y="4890664"/>
                </a:cubicBezTo>
                <a:cubicBezTo>
                  <a:pt x="1155345" y="4885970"/>
                  <a:pt x="1167234" y="4883624"/>
                  <a:pt x="1179749" y="4883780"/>
                </a:cubicBezTo>
                <a:close/>
                <a:moveTo>
                  <a:pt x="1000474" y="4868762"/>
                </a:moveTo>
                <a:cubicBezTo>
                  <a:pt x="989837" y="4908184"/>
                  <a:pt x="990462" y="4940722"/>
                  <a:pt x="976070" y="4949484"/>
                </a:cubicBezTo>
                <a:cubicBezTo>
                  <a:pt x="961053" y="4958869"/>
                  <a:pt x="927262" y="4952612"/>
                  <a:pt x="910993" y="4940097"/>
                </a:cubicBezTo>
                <a:cubicBezTo>
                  <a:pt x="902233" y="4933215"/>
                  <a:pt x="905987" y="4891289"/>
                  <a:pt x="916625" y="4881904"/>
                </a:cubicBezTo>
                <a:cubicBezTo>
                  <a:pt x="931642" y="4869389"/>
                  <a:pt x="959801" y="4873769"/>
                  <a:pt x="1000474" y="4868762"/>
                </a:cubicBezTo>
                <a:close/>
                <a:moveTo>
                  <a:pt x="4106655" y="4722965"/>
                </a:moveTo>
                <a:cubicBezTo>
                  <a:pt x="4109783" y="4723590"/>
                  <a:pt x="4116040" y="4746117"/>
                  <a:pt x="4115415" y="4746743"/>
                </a:cubicBezTo>
                <a:cubicBezTo>
                  <a:pt x="4098520" y="4755503"/>
                  <a:pt x="4080373" y="4761761"/>
                  <a:pt x="4051589" y="4773650"/>
                </a:cubicBezTo>
                <a:cubicBezTo>
                  <a:pt x="4055344" y="4749246"/>
                  <a:pt x="4054092" y="4731099"/>
                  <a:pt x="4059724" y="4728597"/>
                </a:cubicBezTo>
                <a:cubicBezTo>
                  <a:pt x="4073491" y="4722339"/>
                  <a:pt x="4091011" y="4721714"/>
                  <a:pt x="4106655" y="4722965"/>
                </a:cubicBezTo>
                <a:close/>
                <a:moveTo>
                  <a:pt x="1461019" y="4686046"/>
                </a:moveTo>
                <a:cubicBezTo>
                  <a:pt x="1456639" y="4724217"/>
                  <a:pt x="1461019" y="4751123"/>
                  <a:pt x="1449757" y="4768018"/>
                </a:cubicBezTo>
                <a:cubicBezTo>
                  <a:pt x="1431610" y="4796177"/>
                  <a:pt x="1397819" y="4797429"/>
                  <a:pt x="1379674" y="4769270"/>
                </a:cubicBezTo>
                <a:cubicBezTo>
                  <a:pt x="1369662" y="4753626"/>
                  <a:pt x="1370287" y="4717959"/>
                  <a:pt x="1381550" y="4704193"/>
                </a:cubicBezTo>
                <a:cubicBezTo>
                  <a:pt x="1392189" y="4691053"/>
                  <a:pt x="1422849" y="4693555"/>
                  <a:pt x="1461019" y="4686046"/>
                </a:cubicBezTo>
                <a:close/>
                <a:moveTo>
                  <a:pt x="1195627" y="4673140"/>
                </a:moveTo>
                <a:cubicBezTo>
                  <a:pt x="1208220" y="4674001"/>
                  <a:pt x="1220422" y="4677599"/>
                  <a:pt x="1226992" y="4683543"/>
                </a:cubicBezTo>
                <a:cubicBezTo>
                  <a:pt x="1239507" y="4695433"/>
                  <a:pt x="1235752" y="4726094"/>
                  <a:pt x="1241384" y="4764890"/>
                </a:cubicBezTo>
                <a:cubicBezTo>
                  <a:pt x="1203215" y="4758631"/>
                  <a:pt x="1176308" y="4761761"/>
                  <a:pt x="1159412" y="4749871"/>
                </a:cubicBezTo>
                <a:cubicBezTo>
                  <a:pt x="1130628" y="4729849"/>
                  <a:pt x="1134383" y="4696058"/>
                  <a:pt x="1161915" y="4679163"/>
                </a:cubicBezTo>
                <a:cubicBezTo>
                  <a:pt x="1170049" y="4674157"/>
                  <a:pt x="1183034" y="4672280"/>
                  <a:pt x="1195627" y="4673140"/>
                </a:cubicBezTo>
                <a:close/>
                <a:moveTo>
                  <a:pt x="3464018" y="4642244"/>
                </a:moveTo>
                <a:cubicBezTo>
                  <a:pt x="3455884" y="4674783"/>
                  <a:pt x="3457136" y="4701063"/>
                  <a:pt x="3444621" y="4712953"/>
                </a:cubicBezTo>
                <a:cubicBezTo>
                  <a:pt x="3435234" y="4721714"/>
                  <a:pt x="3395813" y="4717959"/>
                  <a:pt x="3392058" y="4709825"/>
                </a:cubicBezTo>
                <a:cubicBezTo>
                  <a:pt x="3384549" y="4692303"/>
                  <a:pt x="3385801" y="4664771"/>
                  <a:pt x="3395813" y="4649752"/>
                </a:cubicBezTo>
                <a:cubicBezTo>
                  <a:pt x="3402696" y="4639742"/>
                  <a:pt x="3431480" y="4644747"/>
                  <a:pt x="3464018" y="4642244"/>
                </a:cubicBezTo>
                <a:close/>
                <a:moveTo>
                  <a:pt x="3228114" y="4625975"/>
                </a:moveTo>
                <a:cubicBezTo>
                  <a:pt x="3229364" y="4647250"/>
                  <a:pt x="3234996" y="4669776"/>
                  <a:pt x="3228739" y="4688548"/>
                </a:cubicBezTo>
                <a:cubicBezTo>
                  <a:pt x="3226236" y="4695433"/>
                  <a:pt x="3196200" y="4693555"/>
                  <a:pt x="3168043" y="4696683"/>
                </a:cubicBezTo>
                <a:cubicBezTo>
                  <a:pt x="3166166" y="4666648"/>
                  <a:pt x="3159281" y="4635362"/>
                  <a:pt x="3165540" y="4632858"/>
                </a:cubicBezTo>
                <a:cubicBezTo>
                  <a:pt x="3183686" y="4624723"/>
                  <a:pt x="3206838" y="4627226"/>
                  <a:pt x="3228114" y="4625975"/>
                </a:cubicBezTo>
                <a:close/>
                <a:moveTo>
                  <a:pt x="767698" y="4625350"/>
                </a:moveTo>
                <a:cubicBezTo>
                  <a:pt x="765195" y="4639742"/>
                  <a:pt x="762692" y="4654134"/>
                  <a:pt x="758938" y="4677911"/>
                </a:cubicBezTo>
                <a:cubicBezTo>
                  <a:pt x="737663" y="4676661"/>
                  <a:pt x="723271" y="4675408"/>
                  <a:pt x="708879" y="4674783"/>
                </a:cubicBezTo>
                <a:cubicBezTo>
                  <a:pt x="710129" y="4661642"/>
                  <a:pt x="707001" y="4640992"/>
                  <a:pt x="713884" y="4637239"/>
                </a:cubicBezTo>
                <a:cubicBezTo>
                  <a:pt x="729528" y="4629104"/>
                  <a:pt x="749552" y="4629104"/>
                  <a:pt x="767698" y="4625350"/>
                </a:cubicBezTo>
                <a:close/>
                <a:moveTo>
                  <a:pt x="550566" y="4606578"/>
                </a:moveTo>
                <a:cubicBezTo>
                  <a:pt x="549940" y="4615338"/>
                  <a:pt x="549314" y="4624098"/>
                  <a:pt x="546186" y="4662894"/>
                </a:cubicBezTo>
                <a:cubicBezTo>
                  <a:pt x="525536" y="4654759"/>
                  <a:pt x="506138" y="4647876"/>
                  <a:pt x="487991" y="4638490"/>
                </a:cubicBezTo>
                <a:cubicBezTo>
                  <a:pt x="486114" y="4637239"/>
                  <a:pt x="490494" y="4612835"/>
                  <a:pt x="495501" y="4611583"/>
                </a:cubicBezTo>
                <a:cubicBezTo>
                  <a:pt x="513021" y="4606578"/>
                  <a:pt x="531793" y="4607203"/>
                  <a:pt x="550566" y="4606578"/>
                </a:cubicBezTo>
                <a:close/>
                <a:moveTo>
                  <a:pt x="1389059" y="4497072"/>
                </a:moveTo>
                <a:cubicBezTo>
                  <a:pt x="1406581" y="4500827"/>
                  <a:pt x="1423475" y="4504581"/>
                  <a:pt x="1444750" y="4509587"/>
                </a:cubicBezTo>
                <a:cubicBezTo>
                  <a:pt x="1449130" y="4529611"/>
                  <a:pt x="1452259" y="4544628"/>
                  <a:pt x="1455387" y="4560272"/>
                </a:cubicBezTo>
                <a:cubicBezTo>
                  <a:pt x="1436615" y="4557770"/>
                  <a:pt x="1412211" y="4561524"/>
                  <a:pt x="1401574" y="4550887"/>
                </a:cubicBezTo>
                <a:cubicBezTo>
                  <a:pt x="1390937" y="4540248"/>
                  <a:pt x="1392814" y="4515844"/>
                  <a:pt x="1389059" y="4497072"/>
                </a:cubicBezTo>
                <a:close/>
                <a:moveTo>
                  <a:pt x="4075368" y="4487687"/>
                </a:moveTo>
                <a:cubicBezTo>
                  <a:pt x="4091011" y="4488937"/>
                  <a:pt x="4112287" y="4485183"/>
                  <a:pt x="4121672" y="4495195"/>
                </a:cubicBezTo>
                <a:cubicBezTo>
                  <a:pt x="4130434" y="4503329"/>
                  <a:pt x="4127304" y="4524605"/>
                  <a:pt x="4130434" y="4551512"/>
                </a:cubicBezTo>
                <a:cubicBezTo>
                  <a:pt x="4103525" y="4546505"/>
                  <a:pt x="4078496" y="4548383"/>
                  <a:pt x="4074741" y="4540248"/>
                </a:cubicBezTo>
                <a:cubicBezTo>
                  <a:pt x="4068484" y="4525856"/>
                  <a:pt x="4074741" y="4505207"/>
                  <a:pt x="4075368" y="4487687"/>
                </a:cubicBezTo>
                <a:close/>
                <a:moveTo>
                  <a:pt x="1213148" y="4448499"/>
                </a:moveTo>
                <a:cubicBezTo>
                  <a:pt x="1226054" y="4447796"/>
                  <a:pt x="1238569" y="4449829"/>
                  <a:pt x="1245139" y="4455148"/>
                </a:cubicBezTo>
                <a:cubicBezTo>
                  <a:pt x="1260783" y="4468288"/>
                  <a:pt x="1260783" y="4499575"/>
                  <a:pt x="1267666" y="4523353"/>
                </a:cubicBezTo>
                <a:lnTo>
                  <a:pt x="1251396" y="4542125"/>
                </a:lnTo>
                <a:cubicBezTo>
                  <a:pt x="1226992" y="4538371"/>
                  <a:pt x="1198208" y="4541500"/>
                  <a:pt x="1179436" y="4529611"/>
                </a:cubicBezTo>
                <a:cubicBezTo>
                  <a:pt x="1152529" y="4511464"/>
                  <a:pt x="1151903" y="4477049"/>
                  <a:pt x="1178811" y="4458276"/>
                </a:cubicBezTo>
                <a:cubicBezTo>
                  <a:pt x="1186946" y="4452644"/>
                  <a:pt x="1200243" y="4449203"/>
                  <a:pt x="1213148" y="4448499"/>
                </a:cubicBezTo>
                <a:close/>
                <a:moveTo>
                  <a:pt x="3681151" y="4447638"/>
                </a:moveTo>
                <a:cubicBezTo>
                  <a:pt x="3676771" y="4460153"/>
                  <a:pt x="3671764" y="4473295"/>
                  <a:pt x="3665507" y="4489564"/>
                </a:cubicBezTo>
                <a:cubicBezTo>
                  <a:pt x="3651740" y="4492067"/>
                  <a:pt x="3639225" y="4493944"/>
                  <a:pt x="3626711" y="4495821"/>
                </a:cubicBezTo>
                <a:cubicBezTo>
                  <a:pt x="3628588" y="4481429"/>
                  <a:pt x="3626086" y="4460153"/>
                  <a:pt x="3634220" y="4454523"/>
                </a:cubicBezTo>
                <a:cubicBezTo>
                  <a:pt x="3645483" y="4446386"/>
                  <a:pt x="3664882" y="4449516"/>
                  <a:pt x="3681151" y="4447638"/>
                </a:cubicBezTo>
                <a:close/>
                <a:moveTo>
                  <a:pt x="3443760" y="4423000"/>
                </a:moveTo>
                <a:cubicBezTo>
                  <a:pt x="3455571" y="4423548"/>
                  <a:pt x="3467460" y="4426676"/>
                  <a:pt x="3473405" y="4431996"/>
                </a:cubicBezTo>
                <a:cubicBezTo>
                  <a:pt x="3485293" y="4442006"/>
                  <a:pt x="3480288" y="4470791"/>
                  <a:pt x="3484668" y="4505833"/>
                </a:cubicBezTo>
                <a:cubicBezTo>
                  <a:pt x="3450252" y="4498949"/>
                  <a:pt x="3421468" y="4500827"/>
                  <a:pt x="3412082" y="4488312"/>
                </a:cubicBezTo>
                <a:cubicBezTo>
                  <a:pt x="3402070" y="4475171"/>
                  <a:pt x="3403321" y="4439504"/>
                  <a:pt x="3414585" y="4429492"/>
                </a:cubicBezTo>
                <a:cubicBezTo>
                  <a:pt x="3420216" y="4424486"/>
                  <a:pt x="3431949" y="4422452"/>
                  <a:pt x="3443760" y="4423000"/>
                </a:cubicBezTo>
                <a:close/>
                <a:moveTo>
                  <a:pt x="774190" y="4403759"/>
                </a:moveTo>
                <a:cubicBezTo>
                  <a:pt x="787096" y="4404619"/>
                  <a:pt x="799298" y="4408217"/>
                  <a:pt x="805243" y="4414474"/>
                </a:cubicBezTo>
                <a:cubicBezTo>
                  <a:pt x="819635" y="4428866"/>
                  <a:pt x="815880" y="4460153"/>
                  <a:pt x="820260" y="4484557"/>
                </a:cubicBezTo>
                <a:cubicBezTo>
                  <a:pt x="814628" y="4490189"/>
                  <a:pt x="808371" y="4495821"/>
                  <a:pt x="802114" y="4501452"/>
                </a:cubicBezTo>
                <a:cubicBezTo>
                  <a:pt x="778336" y="4495195"/>
                  <a:pt x="748926" y="4495195"/>
                  <a:pt x="732031" y="4480803"/>
                </a:cubicBezTo>
                <a:cubicBezTo>
                  <a:pt x="707001" y="4459528"/>
                  <a:pt x="712007" y="4425112"/>
                  <a:pt x="738913" y="4409469"/>
                </a:cubicBezTo>
                <a:cubicBezTo>
                  <a:pt x="747674" y="4404776"/>
                  <a:pt x="761284" y="4402898"/>
                  <a:pt x="774190" y="4403759"/>
                </a:cubicBezTo>
                <a:close/>
                <a:moveTo>
                  <a:pt x="3191820" y="4401333"/>
                </a:moveTo>
                <a:cubicBezTo>
                  <a:pt x="3213095" y="4403837"/>
                  <a:pt x="3241254" y="4398205"/>
                  <a:pt x="3253143" y="4408842"/>
                </a:cubicBezTo>
                <a:cubicBezTo>
                  <a:pt x="3264406" y="4420106"/>
                  <a:pt x="3260026" y="4448891"/>
                  <a:pt x="3263780" y="4483307"/>
                </a:cubicBezTo>
                <a:cubicBezTo>
                  <a:pt x="3229991" y="4477675"/>
                  <a:pt x="3197452" y="4480177"/>
                  <a:pt x="3191195" y="4468913"/>
                </a:cubicBezTo>
                <a:cubicBezTo>
                  <a:pt x="3181808" y="4451393"/>
                  <a:pt x="3190568" y="4424486"/>
                  <a:pt x="3191820" y="4401333"/>
                </a:cubicBezTo>
                <a:close/>
                <a:moveTo>
                  <a:pt x="2731275" y="4388818"/>
                </a:moveTo>
                <a:cubicBezTo>
                  <a:pt x="2739410" y="4389445"/>
                  <a:pt x="2750047" y="4388193"/>
                  <a:pt x="2754427" y="4392573"/>
                </a:cubicBezTo>
                <a:cubicBezTo>
                  <a:pt x="2765064" y="4403837"/>
                  <a:pt x="2773199" y="4417602"/>
                  <a:pt x="2791346" y="4442006"/>
                </a:cubicBezTo>
                <a:cubicBezTo>
                  <a:pt x="2766942" y="4437626"/>
                  <a:pt x="2754427" y="4438253"/>
                  <a:pt x="2750672" y="4433246"/>
                </a:cubicBezTo>
                <a:cubicBezTo>
                  <a:pt x="2741912" y="4420106"/>
                  <a:pt x="2737532" y="4403837"/>
                  <a:pt x="2731275" y="4388818"/>
                </a:cubicBezTo>
                <a:close/>
                <a:moveTo>
                  <a:pt x="585608" y="4377556"/>
                </a:moveTo>
                <a:cubicBezTo>
                  <a:pt x="591238" y="4383188"/>
                  <a:pt x="596870" y="4389445"/>
                  <a:pt x="602502" y="4396328"/>
                </a:cubicBezTo>
                <a:cubicBezTo>
                  <a:pt x="595620" y="4419480"/>
                  <a:pt x="595620" y="4448891"/>
                  <a:pt x="581228" y="4465785"/>
                </a:cubicBezTo>
                <a:cubicBezTo>
                  <a:pt x="559326" y="4490815"/>
                  <a:pt x="524910" y="4485809"/>
                  <a:pt x="509893" y="4457651"/>
                </a:cubicBezTo>
                <a:cubicBezTo>
                  <a:pt x="500506" y="4440756"/>
                  <a:pt x="503009" y="4403837"/>
                  <a:pt x="515525" y="4391948"/>
                </a:cubicBezTo>
                <a:cubicBezTo>
                  <a:pt x="529917" y="4377556"/>
                  <a:pt x="561204" y="4381310"/>
                  <a:pt x="585608" y="4377556"/>
                </a:cubicBezTo>
                <a:close/>
                <a:moveTo>
                  <a:pt x="315912" y="4355654"/>
                </a:moveTo>
                <a:cubicBezTo>
                  <a:pt x="332182" y="4357532"/>
                  <a:pt x="348451" y="4359409"/>
                  <a:pt x="380365" y="4362538"/>
                </a:cubicBezTo>
                <a:cubicBezTo>
                  <a:pt x="373480" y="4394450"/>
                  <a:pt x="373480" y="4421357"/>
                  <a:pt x="360966" y="4440756"/>
                </a:cubicBezTo>
                <a:cubicBezTo>
                  <a:pt x="354083" y="4451393"/>
                  <a:pt x="325924" y="4447638"/>
                  <a:pt x="307778" y="4450141"/>
                </a:cubicBezTo>
                <a:cubicBezTo>
                  <a:pt x="310907" y="4418854"/>
                  <a:pt x="313410" y="4386942"/>
                  <a:pt x="315912" y="4355654"/>
                </a:cubicBezTo>
                <a:close/>
                <a:moveTo>
                  <a:pt x="2562012" y="4343140"/>
                </a:moveTo>
                <a:cubicBezTo>
                  <a:pt x="2574370" y="4343140"/>
                  <a:pt x="2587980" y="4345330"/>
                  <a:pt x="2598617" y="4348146"/>
                </a:cubicBezTo>
                <a:cubicBezTo>
                  <a:pt x="2604249" y="4350022"/>
                  <a:pt x="2601747" y="4383813"/>
                  <a:pt x="2603624" y="4412597"/>
                </a:cubicBezTo>
                <a:cubicBezTo>
                  <a:pt x="2572336" y="4415100"/>
                  <a:pt x="2552313" y="4416352"/>
                  <a:pt x="2532914" y="4417602"/>
                </a:cubicBezTo>
                <a:cubicBezTo>
                  <a:pt x="2532289" y="4395076"/>
                  <a:pt x="2521652" y="4363164"/>
                  <a:pt x="2532914" y="4351274"/>
                </a:cubicBezTo>
                <a:cubicBezTo>
                  <a:pt x="2538546" y="4345330"/>
                  <a:pt x="2549653" y="4343140"/>
                  <a:pt x="2562012" y="4343140"/>
                </a:cubicBezTo>
                <a:close/>
                <a:moveTo>
                  <a:pt x="2334946" y="4328983"/>
                </a:moveTo>
                <a:cubicBezTo>
                  <a:pt x="2347852" y="4329374"/>
                  <a:pt x="2360523" y="4332502"/>
                  <a:pt x="2367719" y="4338134"/>
                </a:cubicBezTo>
                <a:cubicBezTo>
                  <a:pt x="2380859" y="4348772"/>
                  <a:pt x="2378357" y="4380685"/>
                  <a:pt x="2385866" y="4418854"/>
                </a:cubicBezTo>
                <a:cubicBezTo>
                  <a:pt x="2346443" y="4414474"/>
                  <a:pt x="2318911" y="4418854"/>
                  <a:pt x="2302017" y="4407592"/>
                </a:cubicBezTo>
                <a:cubicBezTo>
                  <a:pt x="2273858" y="4389445"/>
                  <a:pt x="2271980" y="4355029"/>
                  <a:pt x="2300765" y="4336257"/>
                </a:cubicBezTo>
                <a:cubicBezTo>
                  <a:pt x="2308899" y="4330938"/>
                  <a:pt x="2322040" y="4328592"/>
                  <a:pt x="2334946" y="4328983"/>
                </a:cubicBezTo>
                <a:close/>
                <a:moveTo>
                  <a:pt x="2103656" y="4302468"/>
                </a:moveTo>
                <a:cubicBezTo>
                  <a:pt x="2118048" y="4305595"/>
                  <a:pt x="2138072" y="4304343"/>
                  <a:pt x="2144955" y="4312478"/>
                </a:cubicBezTo>
                <a:cubicBezTo>
                  <a:pt x="2154341" y="4324367"/>
                  <a:pt x="2154341" y="4343765"/>
                  <a:pt x="2158096" y="4360034"/>
                </a:cubicBezTo>
                <a:cubicBezTo>
                  <a:pt x="2145582" y="4353777"/>
                  <a:pt x="2133067" y="4347521"/>
                  <a:pt x="2118673" y="4340012"/>
                </a:cubicBezTo>
                <a:cubicBezTo>
                  <a:pt x="2113668" y="4326870"/>
                  <a:pt x="2108663" y="4314981"/>
                  <a:pt x="2103656" y="4302468"/>
                </a:cubicBezTo>
                <a:close/>
                <a:moveTo>
                  <a:pt x="1493558" y="4286197"/>
                </a:moveTo>
                <a:cubicBezTo>
                  <a:pt x="1489178" y="4299338"/>
                  <a:pt x="1487926" y="4314355"/>
                  <a:pt x="1479791" y="4324367"/>
                </a:cubicBezTo>
                <a:cubicBezTo>
                  <a:pt x="1474161" y="4330625"/>
                  <a:pt x="1459142" y="4330000"/>
                  <a:pt x="1434738" y="4335005"/>
                </a:cubicBezTo>
                <a:cubicBezTo>
                  <a:pt x="1447879" y="4311853"/>
                  <a:pt x="1452885" y="4298086"/>
                  <a:pt x="1462272" y="4289951"/>
                </a:cubicBezTo>
                <a:cubicBezTo>
                  <a:pt x="1469154" y="4284321"/>
                  <a:pt x="1482296" y="4287449"/>
                  <a:pt x="1493558" y="4286197"/>
                </a:cubicBezTo>
                <a:close/>
                <a:moveTo>
                  <a:pt x="1260157" y="4237077"/>
                </a:moveTo>
                <a:cubicBezTo>
                  <a:pt x="1266258" y="4237077"/>
                  <a:pt x="1273297" y="4237703"/>
                  <a:pt x="1278928" y="4237390"/>
                </a:cubicBezTo>
                <a:cubicBezTo>
                  <a:pt x="1279555" y="4250530"/>
                  <a:pt x="1280806" y="4264297"/>
                  <a:pt x="1282058" y="4284946"/>
                </a:cubicBezTo>
                <a:cubicBezTo>
                  <a:pt x="1263286" y="4281817"/>
                  <a:pt x="1245764" y="4282443"/>
                  <a:pt x="1243887" y="4277437"/>
                </a:cubicBezTo>
                <a:cubicBezTo>
                  <a:pt x="1240132" y="4266174"/>
                  <a:pt x="1240759" y="4249905"/>
                  <a:pt x="1247016" y="4240518"/>
                </a:cubicBezTo>
                <a:cubicBezTo>
                  <a:pt x="1248894" y="4237703"/>
                  <a:pt x="1254056" y="4237077"/>
                  <a:pt x="1260157" y="4237077"/>
                </a:cubicBezTo>
                <a:close/>
                <a:moveTo>
                  <a:pt x="3503440" y="4215489"/>
                </a:moveTo>
                <a:cubicBezTo>
                  <a:pt x="3504065" y="4234261"/>
                  <a:pt x="3504692" y="4253659"/>
                  <a:pt x="3505942" y="4284946"/>
                </a:cubicBezTo>
                <a:cubicBezTo>
                  <a:pt x="3473405" y="4278689"/>
                  <a:pt x="3450878" y="4279314"/>
                  <a:pt x="3433357" y="4269302"/>
                </a:cubicBezTo>
                <a:cubicBezTo>
                  <a:pt x="3425848" y="4264922"/>
                  <a:pt x="3427100" y="4227378"/>
                  <a:pt x="3430854" y="4226126"/>
                </a:cubicBezTo>
                <a:cubicBezTo>
                  <a:pt x="3454006" y="4218616"/>
                  <a:pt x="3479036" y="4217991"/>
                  <a:pt x="3503440" y="4215489"/>
                </a:cubicBezTo>
                <a:close/>
                <a:moveTo>
                  <a:pt x="849044" y="4171687"/>
                </a:moveTo>
                <a:cubicBezTo>
                  <a:pt x="842162" y="4215489"/>
                  <a:pt x="845915" y="4246150"/>
                  <a:pt x="832150" y="4264297"/>
                </a:cubicBezTo>
                <a:cubicBezTo>
                  <a:pt x="810248" y="4293081"/>
                  <a:pt x="771452" y="4292454"/>
                  <a:pt x="752680" y="4262419"/>
                </a:cubicBezTo>
                <a:cubicBezTo>
                  <a:pt x="742043" y="4244273"/>
                  <a:pt x="744546" y="4204226"/>
                  <a:pt x="757687" y="4188582"/>
                </a:cubicBezTo>
                <a:cubicBezTo>
                  <a:pt x="770202" y="4173563"/>
                  <a:pt x="805243" y="4177944"/>
                  <a:pt x="849044" y="4171687"/>
                </a:cubicBezTo>
                <a:close/>
                <a:moveTo>
                  <a:pt x="567070" y="4146813"/>
                </a:moveTo>
                <a:cubicBezTo>
                  <a:pt x="581853" y="4145875"/>
                  <a:pt x="597497" y="4152289"/>
                  <a:pt x="609385" y="4166055"/>
                </a:cubicBezTo>
                <a:cubicBezTo>
                  <a:pt x="623777" y="4183577"/>
                  <a:pt x="621275" y="4214863"/>
                  <a:pt x="630661" y="4258039"/>
                </a:cubicBezTo>
                <a:cubicBezTo>
                  <a:pt x="586233" y="4253659"/>
                  <a:pt x="551817" y="4259917"/>
                  <a:pt x="538052" y="4245525"/>
                </a:cubicBezTo>
                <a:cubicBezTo>
                  <a:pt x="523660" y="4230506"/>
                  <a:pt x="519905" y="4190459"/>
                  <a:pt x="529917" y="4171687"/>
                </a:cubicBezTo>
                <a:cubicBezTo>
                  <a:pt x="538364" y="4156043"/>
                  <a:pt x="552287" y="4147752"/>
                  <a:pt x="567070" y="4146813"/>
                </a:cubicBezTo>
                <a:close/>
                <a:moveTo>
                  <a:pt x="2536044" y="4144154"/>
                </a:moveTo>
                <a:cubicBezTo>
                  <a:pt x="2561073" y="4149160"/>
                  <a:pt x="2587355" y="4149786"/>
                  <a:pt x="2609881" y="4160423"/>
                </a:cubicBezTo>
                <a:cubicBezTo>
                  <a:pt x="2618641" y="4165430"/>
                  <a:pt x="2617389" y="4191084"/>
                  <a:pt x="2624899" y="4225501"/>
                </a:cubicBezTo>
                <a:cubicBezTo>
                  <a:pt x="2584852" y="4216114"/>
                  <a:pt x="2557319" y="4217366"/>
                  <a:pt x="2543552" y="4204226"/>
                </a:cubicBezTo>
                <a:cubicBezTo>
                  <a:pt x="2532289" y="4192962"/>
                  <a:pt x="2537921" y="4164803"/>
                  <a:pt x="2536044" y="4144154"/>
                </a:cubicBezTo>
                <a:close/>
                <a:moveTo>
                  <a:pt x="387873" y="4127884"/>
                </a:moveTo>
                <a:cubicBezTo>
                  <a:pt x="385997" y="4149160"/>
                  <a:pt x="387247" y="4167932"/>
                  <a:pt x="384119" y="4168558"/>
                </a:cubicBezTo>
                <a:cubicBezTo>
                  <a:pt x="369100" y="4171687"/>
                  <a:pt x="351580" y="4172938"/>
                  <a:pt x="337188" y="4168558"/>
                </a:cubicBezTo>
                <a:cubicBezTo>
                  <a:pt x="331556" y="4167307"/>
                  <a:pt x="330304" y="4149160"/>
                  <a:pt x="327176" y="4138523"/>
                </a:cubicBezTo>
                <a:cubicBezTo>
                  <a:pt x="344696" y="4135394"/>
                  <a:pt x="362218" y="4132266"/>
                  <a:pt x="387873" y="4127884"/>
                </a:cubicBezTo>
                <a:close/>
                <a:moveTo>
                  <a:pt x="2385866" y="4097224"/>
                </a:moveTo>
                <a:cubicBezTo>
                  <a:pt x="2392749" y="4102855"/>
                  <a:pt x="2399006" y="4108487"/>
                  <a:pt x="2405263" y="4114119"/>
                </a:cubicBezTo>
                <a:cubicBezTo>
                  <a:pt x="2400883" y="4138523"/>
                  <a:pt x="2403386" y="4169810"/>
                  <a:pt x="2388994" y="4184202"/>
                </a:cubicBezTo>
                <a:cubicBezTo>
                  <a:pt x="2377105" y="4196090"/>
                  <a:pt x="2337058" y="4196717"/>
                  <a:pt x="2323917" y="4185452"/>
                </a:cubicBezTo>
                <a:cubicBezTo>
                  <a:pt x="2311402" y="4174190"/>
                  <a:pt x="2307022" y="4134142"/>
                  <a:pt x="2317659" y="4121002"/>
                </a:cubicBezTo>
                <a:cubicBezTo>
                  <a:pt x="2330801" y="4105358"/>
                  <a:pt x="2362087" y="4104732"/>
                  <a:pt x="2385866" y="4097224"/>
                </a:cubicBezTo>
                <a:close/>
                <a:moveTo>
                  <a:pt x="4397000" y="4053421"/>
                </a:moveTo>
                <a:cubicBezTo>
                  <a:pt x="4386986" y="4079078"/>
                  <a:pt x="4385736" y="4095345"/>
                  <a:pt x="4376976" y="4101604"/>
                </a:cubicBezTo>
                <a:cubicBezTo>
                  <a:pt x="4365711" y="4109739"/>
                  <a:pt x="4348190" y="4110364"/>
                  <a:pt x="4333173" y="4114119"/>
                </a:cubicBezTo>
                <a:cubicBezTo>
                  <a:pt x="4334425" y="4097850"/>
                  <a:pt x="4330045" y="4077200"/>
                  <a:pt x="4338179" y="4067813"/>
                </a:cubicBezTo>
                <a:cubicBezTo>
                  <a:pt x="4346314" y="4058428"/>
                  <a:pt x="4367589" y="4059679"/>
                  <a:pt x="4397000" y="4053421"/>
                </a:cubicBezTo>
                <a:close/>
                <a:moveTo>
                  <a:pt x="3450252" y="4008993"/>
                </a:moveTo>
                <a:cubicBezTo>
                  <a:pt x="3463392" y="4009620"/>
                  <a:pt x="3476533" y="4010871"/>
                  <a:pt x="3493428" y="4011497"/>
                </a:cubicBezTo>
                <a:cubicBezTo>
                  <a:pt x="3494680" y="4029017"/>
                  <a:pt x="3495305" y="4039655"/>
                  <a:pt x="3495932" y="4050919"/>
                </a:cubicBezTo>
                <a:cubicBezTo>
                  <a:pt x="3482165" y="4050919"/>
                  <a:pt x="3464018" y="4055924"/>
                  <a:pt x="3456509" y="4049041"/>
                </a:cubicBezTo>
                <a:cubicBezTo>
                  <a:pt x="3448374" y="4041532"/>
                  <a:pt x="3452129" y="4022760"/>
                  <a:pt x="3450252" y="4008993"/>
                </a:cubicBezTo>
                <a:close/>
                <a:moveTo>
                  <a:pt x="832150" y="3958309"/>
                </a:moveTo>
                <a:cubicBezTo>
                  <a:pt x="840284" y="3995853"/>
                  <a:pt x="846542" y="4023387"/>
                  <a:pt x="852799" y="4050919"/>
                </a:cubicBezTo>
                <a:cubicBezTo>
                  <a:pt x="826518" y="4050293"/>
                  <a:pt x="793979" y="4059053"/>
                  <a:pt x="775832" y="4046539"/>
                </a:cubicBezTo>
                <a:cubicBezTo>
                  <a:pt x="747675" y="4027140"/>
                  <a:pt x="748926" y="3990848"/>
                  <a:pt x="773956" y="3965817"/>
                </a:cubicBezTo>
                <a:cubicBezTo>
                  <a:pt x="783967" y="3956432"/>
                  <a:pt x="807120" y="3960812"/>
                  <a:pt x="832150" y="3958309"/>
                </a:cubicBezTo>
                <a:close/>
                <a:moveTo>
                  <a:pt x="633789" y="3927648"/>
                </a:moveTo>
                <a:cubicBezTo>
                  <a:pt x="640047" y="3933905"/>
                  <a:pt x="645679" y="3940162"/>
                  <a:pt x="650684" y="3945795"/>
                </a:cubicBezTo>
                <a:cubicBezTo>
                  <a:pt x="644427" y="3973327"/>
                  <a:pt x="646304" y="4007117"/>
                  <a:pt x="630035" y="4025889"/>
                </a:cubicBezTo>
                <a:cubicBezTo>
                  <a:pt x="607508" y="4052171"/>
                  <a:pt x="566836" y="4050293"/>
                  <a:pt x="549314" y="4019632"/>
                </a:cubicBezTo>
                <a:cubicBezTo>
                  <a:pt x="538052" y="4000860"/>
                  <a:pt x="539928" y="3958309"/>
                  <a:pt x="553694" y="3944542"/>
                </a:cubicBezTo>
                <a:cubicBezTo>
                  <a:pt x="570589" y="3928273"/>
                  <a:pt x="606257" y="3932653"/>
                  <a:pt x="633789" y="3927648"/>
                </a:cubicBezTo>
                <a:close/>
                <a:moveTo>
                  <a:pt x="371057" y="3910909"/>
                </a:moveTo>
                <a:cubicBezTo>
                  <a:pt x="385683" y="3910283"/>
                  <a:pt x="400075" y="3912942"/>
                  <a:pt x="407271" y="3919513"/>
                </a:cubicBezTo>
                <a:cubicBezTo>
                  <a:pt x="424166" y="3933905"/>
                  <a:pt x="423541" y="3969572"/>
                  <a:pt x="436055" y="4018380"/>
                </a:cubicBezTo>
                <a:cubicBezTo>
                  <a:pt x="386622" y="4011497"/>
                  <a:pt x="354083" y="4015877"/>
                  <a:pt x="333434" y="4002111"/>
                </a:cubicBezTo>
                <a:cubicBezTo>
                  <a:pt x="302772" y="3981461"/>
                  <a:pt x="309030" y="3941413"/>
                  <a:pt x="333434" y="3922016"/>
                </a:cubicBezTo>
                <a:cubicBezTo>
                  <a:pt x="341568" y="3915446"/>
                  <a:pt x="356430" y="3911535"/>
                  <a:pt x="371057" y="3910909"/>
                </a:cubicBezTo>
                <a:close/>
                <a:moveTo>
                  <a:pt x="2153011" y="3859051"/>
                </a:moveTo>
                <a:cubicBezTo>
                  <a:pt x="2165604" y="3859755"/>
                  <a:pt x="2179371" y="3861945"/>
                  <a:pt x="2191260" y="3861945"/>
                </a:cubicBezTo>
                <a:cubicBezTo>
                  <a:pt x="2188758" y="3878840"/>
                  <a:pt x="2186254" y="3895734"/>
                  <a:pt x="2182500" y="3919513"/>
                </a:cubicBezTo>
                <a:cubicBezTo>
                  <a:pt x="2153715" y="3923893"/>
                  <a:pt x="2131189" y="3927648"/>
                  <a:pt x="2108663" y="3931402"/>
                </a:cubicBezTo>
                <a:cubicBezTo>
                  <a:pt x="2112416" y="3908249"/>
                  <a:pt x="2108036" y="3875712"/>
                  <a:pt x="2121803" y="3865073"/>
                </a:cubicBezTo>
                <a:cubicBezTo>
                  <a:pt x="2128999" y="3859129"/>
                  <a:pt x="2140418" y="3858347"/>
                  <a:pt x="2153011" y="3859051"/>
                </a:cubicBezTo>
                <a:close/>
                <a:moveTo>
                  <a:pt x="1748235" y="3813762"/>
                </a:moveTo>
                <a:cubicBezTo>
                  <a:pt x="1740100" y="3845049"/>
                  <a:pt x="1731966" y="3876962"/>
                  <a:pt x="1721954" y="3917010"/>
                </a:cubicBezTo>
                <a:cubicBezTo>
                  <a:pt x="1701930" y="3912629"/>
                  <a:pt x="1683157" y="3913256"/>
                  <a:pt x="1673772" y="3904496"/>
                </a:cubicBezTo>
                <a:cubicBezTo>
                  <a:pt x="1647491" y="3879465"/>
                  <a:pt x="1644361" y="3843798"/>
                  <a:pt x="1671268" y="3822522"/>
                </a:cubicBezTo>
                <a:cubicBezTo>
                  <a:pt x="1688790" y="3809382"/>
                  <a:pt x="1721954" y="3816265"/>
                  <a:pt x="1748235" y="3813762"/>
                </a:cubicBezTo>
                <a:close/>
                <a:moveTo>
                  <a:pt x="1488083" y="3777313"/>
                </a:moveTo>
                <a:cubicBezTo>
                  <a:pt x="1502945" y="3776999"/>
                  <a:pt x="1518588" y="3783413"/>
                  <a:pt x="1531729" y="3795615"/>
                </a:cubicBezTo>
                <a:cubicBezTo>
                  <a:pt x="1558009" y="3820021"/>
                  <a:pt x="1560513" y="3856938"/>
                  <a:pt x="1533607" y="3878214"/>
                </a:cubicBezTo>
                <a:cubicBezTo>
                  <a:pt x="1514208" y="3893858"/>
                  <a:pt x="1480418" y="3891980"/>
                  <a:pt x="1431610" y="3902618"/>
                </a:cubicBezTo>
                <a:cubicBezTo>
                  <a:pt x="1439118" y="3853185"/>
                  <a:pt x="1434738" y="3820021"/>
                  <a:pt x="1449130" y="3799370"/>
                </a:cubicBezTo>
                <a:cubicBezTo>
                  <a:pt x="1459142" y="3784665"/>
                  <a:pt x="1473221" y="3777626"/>
                  <a:pt x="1488083" y="3777313"/>
                </a:cubicBezTo>
                <a:close/>
                <a:moveTo>
                  <a:pt x="1330239" y="3755569"/>
                </a:moveTo>
                <a:cubicBezTo>
                  <a:pt x="1322731" y="3803125"/>
                  <a:pt x="1325234" y="3833786"/>
                  <a:pt x="1312719" y="3856938"/>
                </a:cubicBezTo>
                <a:cubicBezTo>
                  <a:pt x="1297075" y="3885097"/>
                  <a:pt x="1244514" y="3882594"/>
                  <a:pt x="1224490" y="3856938"/>
                </a:cubicBezTo>
                <a:cubicBezTo>
                  <a:pt x="1203215" y="3829406"/>
                  <a:pt x="1200711" y="3794365"/>
                  <a:pt x="1229495" y="3774967"/>
                </a:cubicBezTo>
                <a:cubicBezTo>
                  <a:pt x="1250146" y="3760574"/>
                  <a:pt x="1282683" y="3763703"/>
                  <a:pt x="1330239" y="3755569"/>
                </a:cubicBezTo>
                <a:close/>
                <a:moveTo>
                  <a:pt x="1060154" y="3744305"/>
                </a:moveTo>
                <a:cubicBezTo>
                  <a:pt x="1074781" y="3743836"/>
                  <a:pt x="1088704" y="3749625"/>
                  <a:pt x="1099341" y="3763078"/>
                </a:cubicBezTo>
                <a:cubicBezTo>
                  <a:pt x="1114358" y="3783101"/>
                  <a:pt x="1113108" y="3816265"/>
                  <a:pt x="1123745" y="3863196"/>
                </a:cubicBezTo>
                <a:cubicBezTo>
                  <a:pt x="1075562" y="3858190"/>
                  <a:pt x="1044901" y="3862570"/>
                  <a:pt x="1021124" y="3851308"/>
                </a:cubicBezTo>
                <a:cubicBezTo>
                  <a:pt x="992340" y="3837541"/>
                  <a:pt x="991714" y="3784978"/>
                  <a:pt x="1016744" y="3763078"/>
                </a:cubicBezTo>
                <a:cubicBezTo>
                  <a:pt x="1030197" y="3751501"/>
                  <a:pt x="1045528" y="3744775"/>
                  <a:pt x="1060154" y="3744305"/>
                </a:cubicBezTo>
                <a:close/>
                <a:moveTo>
                  <a:pt x="900981" y="3724907"/>
                </a:moveTo>
                <a:cubicBezTo>
                  <a:pt x="890969" y="3772463"/>
                  <a:pt x="891595" y="3804377"/>
                  <a:pt x="877829" y="3826278"/>
                </a:cubicBezTo>
                <a:cubicBezTo>
                  <a:pt x="860307" y="3854436"/>
                  <a:pt x="808371" y="3848805"/>
                  <a:pt x="789599" y="3821271"/>
                </a:cubicBezTo>
                <a:cubicBezTo>
                  <a:pt x="770202" y="3792487"/>
                  <a:pt x="768950" y="3757446"/>
                  <a:pt x="798359" y="3738674"/>
                </a:cubicBezTo>
                <a:cubicBezTo>
                  <a:pt x="819635" y="3725532"/>
                  <a:pt x="852799" y="3730539"/>
                  <a:pt x="900981" y="3724907"/>
                </a:cubicBezTo>
                <a:close/>
                <a:moveTo>
                  <a:pt x="609777" y="3710515"/>
                </a:moveTo>
                <a:cubicBezTo>
                  <a:pt x="624403" y="3710984"/>
                  <a:pt x="637857" y="3717711"/>
                  <a:pt x="647556" y="3732417"/>
                </a:cubicBezTo>
                <a:cubicBezTo>
                  <a:pt x="661323" y="3753691"/>
                  <a:pt x="657568" y="3786230"/>
                  <a:pt x="664451" y="3833786"/>
                </a:cubicBezTo>
                <a:cubicBezTo>
                  <a:pt x="616895" y="3825651"/>
                  <a:pt x="585608" y="3827529"/>
                  <a:pt x="563081" y="3814389"/>
                </a:cubicBezTo>
                <a:cubicBezTo>
                  <a:pt x="535548" y="3798745"/>
                  <a:pt x="538677" y="3745557"/>
                  <a:pt x="564958" y="3726159"/>
                </a:cubicBezTo>
                <a:cubicBezTo>
                  <a:pt x="579350" y="3715834"/>
                  <a:pt x="595150" y="3710046"/>
                  <a:pt x="609777" y="3710515"/>
                </a:cubicBezTo>
                <a:close/>
                <a:moveTo>
                  <a:pt x="2808241" y="3709576"/>
                </a:moveTo>
                <a:cubicBezTo>
                  <a:pt x="2814342" y="3710045"/>
                  <a:pt x="2821381" y="3711140"/>
                  <a:pt x="2827013" y="3711140"/>
                </a:cubicBezTo>
                <a:cubicBezTo>
                  <a:pt x="2823885" y="3725532"/>
                  <a:pt x="2823885" y="3741802"/>
                  <a:pt x="2817002" y="3754317"/>
                </a:cubicBezTo>
                <a:cubicBezTo>
                  <a:pt x="2813247" y="3760574"/>
                  <a:pt x="2798228" y="3761201"/>
                  <a:pt x="2773826" y="3768083"/>
                </a:cubicBezTo>
                <a:cubicBezTo>
                  <a:pt x="2783211" y="3740551"/>
                  <a:pt x="2786341" y="3723657"/>
                  <a:pt x="2795101" y="3711767"/>
                </a:cubicBezTo>
                <a:cubicBezTo>
                  <a:pt x="2796978" y="3709264"/>
                  <a:pt x="2802140" y="3709107"/>
                  <a:pt x="2808241" y="3709576"/>
                </a:cubicBezTo>
                <a:close/>
                <a:moveTo>
                  <a:pt x="5066229" y="3693620"/>
                </a:moveTo>
                <a:cubicBezTo>
                  <a:pt x="5073425" y="3692368"/>
                  <a:pt x="5080621" y="3692368"/>
                  <a:pt x="5086565" y="3694246"/>
                </a:cubicBezTo>
                <a:cubicBezTo>
                  <a:pt x="5093450" y="3696123"/>
                  <a:pt x="5095325" y="3715520"/>
                  <a:pt x="5100332" y="3733667"/>
                </a:cubicBezTo>
                <a:cubicBezTo>
                  <a:pt x="5069045" y="3732417"/>
                  <a:pt x="5055904" y="3731790"/>
                  <a:pt x="5042139" y="3731165"/>
                </a:cubicBezTo>
                <a:cubicBezTo>
                  <a:pt x="5043389" y="3720527"/>
                  <a:pt x="5040887" y="3703633"/>
                  <a:pt x="5045892" y="3700503"/>
                </a:cubicBezTo>
                <a:cubicBezTo>
                  <a:pt x="5051837" y="3697374"/>
                  <a:pt x="5059033" y="3694871"/>
                  <a:pt x="5066229" y="3693620"/>
                </a:cubicBezTo>
                <a:close/>
                <a:moveTo>
                  <a:pt x="389203" y="3688849"/>
                </a:moveTo>
                <a:cubicBezTo>
                  <a:pt x="403829" y="3689553"/>
                  <a:pt x="417283" y="3696436"/>
                  <a:pt x="426669" y="3711140"/>
                </a:cubicBezTo>
                <a:cubicBezTo>
                  <a:pt x="439810" y="3732417"/>
                  <a:pt x="435430" y="3765581"/>
                  <a:pt x="442313" y="3812511"/>
                </a:cubicBezTo>
                <a:cubicBezTo>
                  <a:pt x="395382" y="3803125"/>
                  <a:pt x="364095" y="3804377"/>
                  <a:pt x="341568" y="3791235"/>
                </a:cubicBezTo>
                <a:cubicBezTo>
                  <a:pt x="314035" y="3774967"/>
                  <a:pt x="317790" y="3722405"/>
                  <a:pt x="344696" y="3703633"/>
                </a:cubicBezTo>
                <a:cubicBezTo>
                  <a:pt x="358776" y="3693620"/>
                  <a:pt x="374576" y="3688145"/>
                  <a:pt x="389203" y="3688849"/>
                </a:cubicBezTo>
                <a:close/>
                <a:moveTo>
                  <a:pt x="159165" y="3666714"/>
                </a:moveTo>
                <a:cubicBezTo>
                  <a:pt x="173870" y="3665931"/>
                  <a:pt x="188575" y="3672032"/>
                  <a:pt x="200151" y="3685486"/>
                </a:cubicBezTo>
                <a:cubicBezTo>
                  <a:pt x="215793" y="3703006"/>
                  <a:pt x="215168" y="3734919"/>
                  <a:pt x="221425" y="3759949"/>
                </a:cubicBezTo>
                <a:cubicBezTo>
                  <a:pt x="215793" y="3764954"/>
                  <a:pt x="210788" y="3769335"/>
                  <a:pt x="205156" y="3773715"/>
                </a:cubicBezTo>
                <a:cubicBezTo>
                  <a:pt x="179501" y="3762451"/>
                  <a:pt x="151343" y="3754943"/>
                  <a:pt x="130068" y="3738674"/>
                </a:cubicBezTo>
                <a:cubicBezTo>
                  <a:pt x="119431" y="3729914"/>
                  <a:pt x="111921" y="3697374"/>
                  <a:pt x="118178" y="3689240"/>
                </a:cubicBezTo>
                <a:cubicBezTo>
                  <a:pt x="129754" y="3675161"/>
                  <a:pt x="144460" y="3667496"/>
                  <a:pt x="159165" y="3666714"/>
                </a:cubicBezTo>
                <a:close/>
                <a:moveTo>
                  <a:pt x="2409643" y="3653572"/>
                </a:moveTo>
                <a:cubicBezTo>
                  <a:pt x="2407766" y="3681106"/>
                  <a:pt x="2405890" y="3708638"/>
                  <a:pt x="2402761" y="3763078"/>
                </a:cubicBezTo>
                <a:cubicBezTo>
                  <a:pt x="2381486" y="3753066"/>
                  <a:pt x="2358333" y="3748685"/>
                  <a:pt x="2357707" y="3741177"/>
                </a:cubicBezTo>
                <a:cubicBezTo>
                  <a:pt x="2354579" y="3716147"/>
                  <a:pt x="2355205" y="3688614"/>
                  <a:pt x="2362713" y="3665462"/>
                </a:cubicBezTo>
                <a:cubicBezTo>
                  <a:pt x="2365217" y="3657327"/>
                  <a:pt x="2393374" y="3657327"/>
                  <a:pt x="2409643" y="3653572"/>
                </a:cubicBezTo>
                <a:close/>
                <a:moveTo>
                  <a:pt x="2181248" y="3633001"/>
                </a:moveTo>
                <a:cubicBezTo>
                  <a:pt x="2195953" y="3633236"/>
                  <a:pt x="2210032" y="3636678"/>
                  <a:pt x="2216915" y="3643562"/>
                </a:cubicBezTo>
                <a:cubicBezTo>
                  <a:pt x="2233184" y="3659830"/>
                  <a:pt x="2230056" y="3695498"/>
                  <a:pt x="2235688" y="3723030"/>
                </a:cubicBezTo>
                <a:cubicBezTo>
                  <a:pt x="2229431" y="3729287"/>
                  <a:pt x="2223799" y="3734919"/>
                  <a:pt x="2217542" y="3741177"/>
                </a:cubicBezTo>
                <a:cubicBezTo>
                  <a:pt x="2190008" y="3735545"/>
                  <a:pt x="2156219" y="3737422"/>
                  <a:pt x="2137447" y="3722405"/>
                </a:cubicBezTo>
                <a:cubicBezTo>
                  <a:pt x="2110540" y="3700503"/>
                  <a:pt x="2111791" y="3660456"/>
                  <a:pt x="2141827" y="3641683"/>
                </a:cubicBezTo>
                <a:cubicBezTo>
                  <a:pt x="2151213" y="3635739"/>
                  <a:pt x="2166543" y="3632767"/>
                  <a:pt x="2181248" y="3633001"/>
                </a:cubicBezTo>
                <a:close/>
                <a:moveTo>
                  <a:pt x="1931029" y="3632845"/>
                </a:moveTo>
                <a:cubicBezTo>
                  <a:pt x="1939399" y="3633392"/>
                  <a:pt x="1947533" y="3635426"/>
                  <a:pt x="1953478" y="3639180"/>
                </a:cubicBezTo>
                <a:cubicBezTo>
                  <a:pt x="1960988" y="3644187"/>
                  <a:pt x="1957858" y="3665462"/>
                  <a:pt x="1960361" y="3679854"/>
                </a:cubicBezTo>
                <a:cubicBezTo>
                  <a:pt x="1942216" y="3679854"/>
                  <a:pt x="1924069" y="3679854"/>
                  <a:pt x="1899665" y="3679854"/>
                </a:cubicBezTo>
                <a:cubicBezTo>
                  <a:pt x="1902793" y="3660456"/>
                  <a:pt x="1901542" y="3637303"/>
                  <a:pt x="1907174" y="3635426"/>
                </a:cubicBezTo>
                <a:cubicBezTo>
                  <a:pt x="1914057" y="3633236"/>
                  <a:pt x="1922660" y="3632297"/>
                  <a:pt x="1931029" y="3632845"/>
                </a:cubicBezTo>
                <a:close/>
                <a:moveTo>
                  <a:pt x="1735799" y="3578171"/>
                </a:moveTo>
                <a:cubicBezTo>
                  <a:pt x="1753554" y="3578797"/>
                  <a:pt x="1771700" y="3586305"/>
                  <a:pt x="1781399" y="3599759"/>
                </a:cubicBezTo>
                <a:cubicBezTo>
                  <a:pt x="1802675" y="3628543"/>
                  <a:pt x="1804553" y="3663584"/>
                  <a:pt x="1774516" y="3682356"/>
                </a:cubicBezTo>
                <a:cubicBezTo>
                  <a:pt x="1753242" y="3696748"/>
                  <a:pt x="1720703" y="3692994"/>
                  <a:pt x="1672520" y="3699878"/>
                </a:cubicBezTo>
                <a:cubicBezTo>
                  <a:pt x="1681280" y="3651695"/>
                  <a:pt x="1679404" y="3620408"/>
                  <a:pt x="1692544" y="3597881"/>
                </a:cubicBezTo>
                <a:cubicBezTo>
                  <a:pt x="1700679" y="3583803"/>
                  <a:pt x="1718043" y="3577545"/>
                  <a:pt x="1735799" y="3578171"/>
                </a:cubicBezTo>
                <a:close/>
                <a:moveTo>
                  <a:pt x="1514286" y="3557756"/>
                </a:moveTo>
                <a:cubicBezTo>
                  <a:pt x="1533137" y="3555801"/>
                  <a:pt x="1549250" y="3562215"/>
                  <a:pt x="1556133" y="3576607"/>
                </a:cubicBezTo>
                <a:cubicBezTo>
                  <a:pt x="1566771" y="3599134"/>
                  <a:pt x="1566771" y="3635426"/>
                  <a:pt x="1556133" y="3658579"/>
                </a:cubicBezTo>
                <a:cubicBezTo>
                  <a:pt x="1542992" y="3687363"/>
                  <a:pt x="1486676" y="3686736"/>
                  <a:pt x="1470406" y="3659204"/>
                </a:cubicBezTo>
                <a:cubicBezTo>
                  <a:pt x="1457265" y="3636678"/>
                  <a:pt x="1459142" y="3605391"/>
                  <a:pt x="1456014" y="3589121"/>
                </a:cubicBezTo>
                <a:cubicBezTo>
                  <a:pt x="1473848" y="3570036"/>
                  <a:pt x="1495436" y="3559711"/>
                  <a:pt x="1514286" y="3557756"/>
                </a:cubicBezTo>
                <a:close/>
                <a:moveTo>
                  <a:pt x="1075955" y="3532648"/>
                </a:moveTo>
                <a:cubicBezTo>
                  <a:pt x="1093397" y="3533587"/>
                  <a:pt x="1109667" y="3541252"/>
                  <a:pt x="1116863" y="3555957"/>
                </a:cubicBezTo>
                <a:cubicBezTo>
                  <a:pt x="1128751" y="3580362"/>
                  <a:pt x="1124997" y="3611023"/>
                  <a:pt x="1128125" y="3639180"/>
                </a:cubicBezTo>
                <a:cubicBezTo>
                  <a:pt x="1088079" y="3664210"/>
                  <a:pt x="1041773" y="3662334"/>
                  <a:pt x="1022374" y="3634800"/>
                </a:cubicBezTo>
                <a:cubicBezTo>
                  <a:pt x="1001725" y="3606016"/>
                  <a:pt x="1002352" y="3575355"/>
                  <a:pt x="1028006" y="3549700"/>
                </a:cubicBezTo>
                <a:cubicBezTo>
                  <a:pt x="1039896" y="3537498"/>
                  <a:pt x="1058512" y="3531710"/>
                  <a:pt x="1075955" y="3532648"/>
                </a:cubicBezTo>
                <a:close/>
                <a:moveTo>
                  <a:pt x="1294729" y="3531944"/>
                </a:moveTo>
                <a:cubicBezTo>
                  <a:pt x="1312719" y="3532961"/>
                  <a:pt x="1330552" y="3541252"/>
                  <a:pt x="1337748" y="3555957"/>
                </a:cubicBezTo>
                <a:cubicBezTo>
                  <a:pt x="1349638" y="3579735"/>
                  <a:pt x="1346509" y="3610396"/>
                  <a:pt x="1350263" y="3638555"/>
                </a:cubicBezTo>
                <a:cubicBezTo>
                  <a:pt x="1310216" y="3664210"/>
                  <a:pt x="1258279" y="3664836"/>
                  <a:pt x="1246391" y="3634800"/>
                </a:cubicBezTo>
                <a:cubicBezTo>
                  <a:pt x="1236379" y="3611023"/>
                  <a:pt x="1238256" y="3574104"/>
                  <a:pt x="1250771" y="3551577"/>
                </a:cubicBezTo>
                <a:cubicBezTo>
                  <a:pt x="1258592" y="3537185"/>
                  <a:pt x="1276739" y="3530927"/>
                  <a:pt x="1294729" y="3531944"/>
                </a:cubicBezTo>
                <a:close/>
                <a:moveTo>
                  <a:pt x="847871" y="3510199"/>
                </a:moveTo>
                <a:cubicBezTo>
                  <a:pt x="865157" y="3510747"/>
                  <a:pt x="883147" y="3518100"/>
                  <a:pt x="894723" y="3530928"/>
                </a:cubicBezTo>
                <a:cubicBezTo>
                  <a:pt x="917877" y="3556583"/>
                  <a:pt x="916625" y="3606641"/>
                  <a:pt x="886589" y="3619783"/>
                </a:cubicBezTo>
                <a:cubicBezTo>
                  <a:pt x="862184" y="3631046"/>
                  <a:pt x="831523" y="3626666"/>
                  <a:pt x="783342" y="3631672"/>
                </a:cubicBezTo>
                <a:cubicBezTo>
                  <a:pt x="792728" y="3584742"/>
                  <a:pt x="791476" y="3552828"/>
                  <a:pt x="805243" y="3530301"/>
                </a:cubicBezTo>
                <a:cubicBezTo>
                  <a:pt x="814003" y="3515909"/>
                  <a:pt x="830585" y="3509652"/>
                  <a:pt x="847871" y="3510199"/>
                </a:cubicBezTo>
                <a:close/>
                <a:moveTo>
                  <a:pt x="671335" y="3494008"/>
                </a:moveTo>
                <a:cubicBezTo>
                  <a:pt x="695737" y="3535308"/>
                  <a:pt x="692609" y="3580987"/>
                  <a:pt x="664451" y="3599759"/>
                </a:cubicBezTo>
                <a:cubicBezTo>
                  <a:pt x="635667" y="3619783"/>
                  <a:pt x="605005" y="3618531"/>
                  <a:pt x="579976" y="3592249"/>
                </a:cubicBezTo>
                <a:cubicBezTo>
                  <a:pt x="556197" y="3567220"/>
                  <a:pt x="558701" y="3517161"/>
                  <a:pt x="588110" y="3503395"/>
                </a:cubicBezTo>
                <a:cubicBezTo>
                  <a:pt x="612515" y="3492132"/>
                  <a:pt x="643176" y="3496512"/>
                  <a:pt x="671335" y="3494008"/>
                </a:cubicBezTo>
                <a:close/>
                <a:moveTo>
                  <a:pt x="2136820" y="3472733"/>
                </a:moveTo>
                <a:cubicBezTo>
                  <a:pt x="2166856" y="3478365"/>
                  <a:pt x="2196892" y="3483370"/>
                  <a:pt x="2226927" y="3489628"/>
                </a:cubicBezTo>
                <a:cubicBezTo>
                  <a:pt x="2233184" y="3490880"/>
                  <a:pt x="2238191" y="3495260"/>
                  <a:pt x="2243822" y="3498389"/>
                </a:cubicBezTo>
                <a:cubicBezTo>
                  <a:pt x="2238816" y="3504020"/>
                  <a:pt x="2235688" y="3512155"/>
                  <a:pt x="2229431" y="3514659"/>
                </a:cubicBezTo>
                <a:cubicBezTo>
                  <a:pt x="2183751" y="3534056"/>
                  <a:pt x="2156219" y="3512155"/>
                  <a:pt x="2136820" y="3472733"/>
                </a:cubicBezTo>
                <a:close/>
                <a:moveTo>
                  <a:pt x="2136820" y="3472108"/>
                </a:moveTo>
                <a:cubicBezTo>
                  <a:pt x="2136820" y="3472108"/>
                  <a:pt x="2136820" y="3472733"/>
                  <a:pt x="2136820" y="3472733"/>
                </a:cubicBezTo>
                <a:lnTo>
                  <a:pt x="2135569" y="3472733"/>
                </a:lnTo>
                <a:cubicBezTo>
                  <a:pt x="2136195" y="3472108"/>
                  <a:pt x="2136195" y="3472108"/>
                  <a:pt x="2136820" y="3472108"/>
                </a:cubicBezTo>
                <a:close/>
                <a:moveTo>
                  <a:pt x="402734" y="3465537"/>
                </a:moveTo>
                <a:cubicBezTo>
                  <a:pt x="420568" y="3465068"/>
                  <a:pt x="438871" y="3471795"/>
                  <a:pt x="447318" y="3485875"/>
                </a:cubicBezTo>
                <a:cubicBezTo>
                  <a:pt x="461085" y="3508401"/>
                  <a:pt x="460459" y="3539688"/>
                  <a:pt x="463587" y="3555957"/>
                </a:cubicBezTo>
                <a:cubicBezTo>
                  <a:pt x="429171" y="3595379"/>
                  <a:pt x="377862" y="3599759"/>
                  <a:pt x="363470" y="3570975"/>
                </a:cubicBezTo>
                <a:cubicBezTo>
                  <a:pt x="351580" y="3548448"/>
                  <a:pt x="350954" y="3511529"/>
                  <a:pt x="360966" y="3488377"/>
                </a:cubicBezTo>
                <a:cubicBezTo>
                  <a:pt x="367537" y="3473672"/>
                  <a:pt x="384901" y="3466006"/>
                  <a:pt x="402734" y="3465537"/>
                </a:cubicBezTo>
                <a:close/>
                <a:moveTo>
                  <a:pt x="183334" y="3455447"/>
                </a:moveTo>
                <a:cubicBezTo>
                  <a:pt x="198117" y="3455369"/>
                  <a:pt x="212979" y="3458028"/>
                  <a:pt x="224555" y="3463348"/>
                </a:cubicBezTo>
                <a:cubicBezTo>
                  <a:pt x="253339" y="3476488"/>
                  <a:pt x="253339" y="3532804"/>
                  <a:pt x="225180" y="3549073"/>
                </a:cubicBezTo>
                <a:cubicBezTo>
                  <a:pt x="202653" y="3562215"/>
                  <a:pt x="171367" y="3560963"/>
                  <a:pt x="155097" y="3564092"/>
                </a:cubicBezTo>
                <a:cubicBezTo>
                  <a:pt x="116926" y="3529051"/>
                  <a:pt x="113173" y="3478365"/>
                  <a:pt x="142583" y="3463973"/>
                </a:cubicBezTo>
                <a:cubicBezTo>
                  <a:pt x="153846" y="3458341"/>
                  <a:pt x="168551" y="3455525"/>
                  <a:pt x="183334" y="3455447"/>
                </a:cubicBezTo>
                <a:close/>
                <a:moveTo>
                  <a:pt x="0" y="3445343"/>
                </a:moveTo>
                <a:lnTo>
                  <a:pt x="12427" y="3456464"/>
                </a:lnTo>
                <a:cubicBezTo>
                  <a:pt x="22440" y="3475236"/>
                  <a:pt x="14305" y="3503395"/>
                  <a:pt x="13680" y="3529051"/>
                </a:cubicBezTo>
                <a:lnTo>
                  <a:pt x="0" y="3532877"/>
                </a:lnTo>
                <a:close/>
                <a:moveTo>
                  <a:pt x="2641168" y="3440821"/>
                </a:moveTo>
                <a:cubicBezTo>
                  <a:pt x="2641168" y="3448956"/>
                  <a:pt x="2644298" y="3462096"/>
                  <a:pt x="2641168" y="3463973"/>
                </a:cubicBezTo>
                <a:cubicBezTo>
                  <a:pt x="2628028" y="3472108"/>
                  <a:pt x="2612384" y="3476488"/>
                  <a:pt x="2592360" y="3484623"/>
                </a:cubicBezTo>
                <a:cubicBezTo>
                  <a:pt x="2592987" y="3468978"/>
                  <a:pt x="2591109" y="3457091"/>
                  <a:pt x="2593612" y="3456464"/>
                </a:cubicBezTo>
                <a:cubicBezTo>
                  <a:pt x="2609256" y="3449581"/>
                  <a:pt x="2625524" y="3445826"/>
                  <a:pt x="2641168" y="3440821"/>
                </a:cubicBezTo>
                <a:close/>
                <a:moveTo>
                  <a:pt x="2201272" y="3402650"/>
                </a:moveTo>
                <a:cubicBezTo>
                  <a:pt x="2213162" y="3402650"/>
                  <a:pt x="2224424" y="3411410"/>
                  <a:pt x="2235688" y="3416417"/>
                </a:cubicBezTo>
                <a:cubicBezTo>
                  <a:pt x="2228804" y="3426429"/>
                  <a:pt x="2223172" y="3440196"/>
                  <a:pt x="2213787" y="3443949"/>
                </a:cubicBezTo>
                <a:cubicBezTo>
                  <a:pt x="2188758" y="3455213"/>
                  <a:pt x="2162476" y="3463348"/>
                  <a:pt x="2136820" y="3472108"/>
                </a:cubicBezTo>
                <a:cubicBezTo>
                  <a:pt x="2143077" y="3435189"/>
                  <a:pt x="2154967" y="3402025"/>
                  <a:pt x="2201272" y="3402650"/>
                </a:cubicBezTo>
                <a:close/>
                <a:moveTo>
                  <a:pt x="1975066" y="3382939"/>
                </a:moveTo>
                <a:cubicBezTo>
                  <a:pt x="1982575" y="3383565"/>
                  <a:pt x="1990397" y="3384816"/>
                  <a:pt x="1997906" y="3385129"/>
                </a:cubicBezTo>
                <a:cubicBezTo>
                  <a:pt x="1991022" y="3394516"/>
                  <a:pt x="1982888" y="3403276"/>
                  <a:pt x="1977882" y="3413288"/>
                </a:cubicBezTo>
                <a:cubicBezTo>
                  <a:pt x="1967870" y="3434564"/>
                  <a:pt x="1959110" y="3455838"/>
                  <a:pt x="1947221" y="3484623"/>
                </a:cubicBezTo>
                <a:cubicBezTo>
                  <a:pt x="1940964" y="3481493"/>
                  <a:pt x="1932829" y="3480243"/>
                  <a:pt x="1929074" y="3475236"/>
                </a:cubicBezTo>
                <a:cubicBezTo>
                  <a:pt x="1907174" y="3446452"/>
                  <a:pt x="1919689" y="3398270"/>
                  <a:pt x="1954104" y="3384504"/>
                </a:cubicBezTo>
                <a:cubicBezTo>
                  <a:pt x="1960361" y="3382314"/>
                  <a:pt x="1967557" y="3382314"/>
                  <a:pt x="1975066" y="3382939"/>
                </a:cubicBezTo>
                <a:close/>
                <a:moveTo>
                  <a:pt x="4239313" y="3371364"/>
                </a:moveTo>
                <a:cubicBezTo>
                  <a:pt x="4234931" y="3407030"/>
                  <a:pt x="4239313" y="3435814"/>
                  <a:pt x="4227423" y="3446452"/>
                </a:cubicBezTo>
                <a:cubicBezTo>
                  <a:pt x="4215534" y="3457091"/>
                  <a:pt x="4179240" y="3458966"/>
                  <a:pt x="4167978" y="3448956"/>
                </a:cubicBezTo>
                <a:cubicBezTo>
                  <a:pt x="4156714" y="3438317"/>
                  <a:pt x="4155463" y="3402025"/>
                  <a:pt x="4165475" y="3389510"/>
                </a:cubicBezTo>
                <a:cubicBezTo>
                  <a:pt x="4174860" y="3376996"/>
                  <a:pt x="4204271" y="3378872"/>
                  <a:pt x="4239313" y="3371364"/>
                </a:cubicBezTo>
                <a:close/>
                <a:moveTo>
                  <a:pt x="1800798" y="3359474"/>
                </a:moveTo>
                <a:cubicBezTo>
                  <a:pt x="1826453" y="3399522"/>
                  <a:pt x="1827079" y="3451458"/>
                  <a:pt x="1797043" y="3463348"/>
                </a:cubicBezTo>
                <a:cubicBezTo>
                  <a:pt x="1773264" y="3473360"/>
                  <a:pt x="1736346" y="3471483"/>
                  <a:pt x="1713819" y="3458341"/>
                </a:cubicBezTo>
                <a:cubicBezTo>
                  <a:pt x="1685035" y="3442697"/>
                  <a:pt x="1688790" y="3385756"/>
                  <a:pt x="1718199" y="3371364"/>
                </a:cubicBezTo>
                <a:cubicBezTo>
                  <a:pt x="1741978" y="3359474"/>
                  <a:pt x="1772639" y="3363229"/>
                  <a:pt x="1800798" y="3359474"/>
                </a:cubicBezTo>
                <a:close/>
                <a:moveTo>
                  <a:pt x="1528365" y="3352982"/>
                </a:moveTo>
                <a:cubicBezTo>
                  <a:pt x="1543774" y="3354155"/>
                  <a:pt x="1558948" y="3358535"/>
                  <a:pt x="1568646" y="3365732"/>
                </a:cubicBezTo>
                <a:cubicBezTo>
                  <a:pt x="1599934" y="3388884"/>
                  <a:pt x="1592425" y="3425177"/>
                  <a:pt x="1566771" y="3454586"/>
                </a:cubicBezTo>
                <a:cubicBezTo>
                  <a:pt x="1534857" y="3475863"/>
                  <a:pt x="1502318" y="3477740"/>
                  <a:pt x="1476664" y="3446452"/>
                </a:cubicBezTo>
                <a:cubicBezTo>
                  <a:pt x="1451634" y="3416417"/>
                  <a:pt x="1452885" y="3377621"/>
                  <a:pt x="1486676" y="3359474"/>
                </a:cubicBezTo>
                <a:cubicBezTo>
                  <a:pt x="1497313" y="3353843"/>
                  <a:pt x="1512956" y="3351809"/>
                  <a:pt x="1528365" y="3352982"/>
                </a:cubicBezTo>
                <a:close/>
                <a:moveTo>
                  <a:pt x="1300439" y="3319974"/>
                </a:moveTo>
                <a:cubicBezTo>
                  <a:pt x="1316160" y="3320365"/>
                  <a:pt x="1333055" y="3327874"/>
                  <a:pt x="1348386" y="3340075"/>
                </a:cubicBezTo>
                <a:cubicBezTo>
                  <a:pt x="1372165" y="3371364"/>
                  <a:pt x="1375293" y="3403276"/>
                  <a:pt x="1345258" y="3430182"/>
                </a:cubicBezTo>
                <a:cubicBezTo>
                  <a:pt x="1315847" y="3457091"/>
                  <a:pt x="1277678" y="3457716"/>
                  <a:pt x="1257654" y="3424552"/>
                </a:cubicBezTo>
                <a:cubicBezTo>
                  <a:pt x="1245139" y="3403902"/>
                  <a:pt x="1246391" y="3362602"/>
                  <a:pt x="1259531" y="3342580"/>
                </a:cubicBezTo>
                <a:cubicBezTo>
                  <a:pt x="1270168" y="3326310"/>
                  <a:pt x="1284717" y="3319583"/>
                  <a:pt x="1300439" y="3319974"/>
                </a:cubicBezTo>
                <a:close/>
                <a:moveTo>
                  <a:pt x="1079708" y="3297212"/>
                </a:moveTo>
                <a:cubicBezTo>
                  <a:pt x="1094961" y="3296900"/>
                  <a:pt x="1110291" y="3303470"/>
                  <a:pt x="1124371" y="3316923"/>
                </a:cubicBezTo>
                <a:cubicBezTo>
                  <a:pt x="1153155" y="3343832"/>
                  <a:pt x="1153155" y="3376996"/>
                  <a:pt x="1126873" y="3405780"/>
                </a:cubicBezTo>
                <a:cubicBezTo>
                  <a:pt x="1099341" y="3435814"/>
                  <a:pt x="1068054" y="3428306"/>
                  <a:pt x="1041148" y="3413913"/>
                </a:cubicBezTo>
                <a:cubicBezTo>
                  <a:pt x="1011737" y="3378872"/>
                  <a:pt x="1007982" y="3347585"/>
                  <a:pt x="1035516" y="3318801"/>
                </a:cubicBezTo>
                <a:cubicBezTo>
                  <a:pt x="1049282" y="3304721"/>
                  <a:pt x="1064456" y="3297525"/>
                  <a:pt x="1079708" y="3297212"/>
                </a:cubicBezTo>
                <a:close/>
                <a:moveTo>
                  <a:pt x="871180" y="3286575"/>
                </a:moveTo>
                <a:cubicBezTo>
                  <a:pt x="886433" y="3286732"/>
                  <a:pt x="901607" y="3293771"/>
                  <a:pt x="915373" y="3307538"/>
                </a:cubicBezTo>
                <a:cubicBezTo>
                  <a:pt x="943531" y="3335070"/>
                  <a:pt x="940403" y="3366984"/>
                  <a:pt x="915999" y="3397018"/>
                </a:cubicBezTo>
                <a:cubicBezTo>
                  <a:pt x="885338" y="3420797"/>
                  <a:pt x="853424" y="3423925"/>
                  <a:pt x="825892" y="3395768"/>
                </a:cubicBezTo>
                <a:cubicBezTo>
                  <a:pt x="798359" y="3367609"/>
                  <a:pt x="798359" y="3334445"/>
                  <a:pt x="826518" y="3306911"/>
                </a:cubicBezTo>
                <a:cubicBezTo>
                  <a:pt x="840597" y="3293145"/>
                  <a:pt x="855928" y="3286418"/>
                  <a:pt x="871180" y="3286575"/>
                </a:cubicBezTo>
                <a:close/>
                <a:moveTo>
                  <a:pt x="3087947" y="3269994"/>
                </a:moveTo>
                <a:cubicBezTo>
                  <a:pt x="3104217" y="3273122"/>
                  <a:pt x="3124867" y="3271245"/>
                  <a:pt x="3134877" y="3280631"/>
                </a:cubicBezTo>
                <a:cubicBezTo>
                  <a:pt x="3144889" y="3290642"/>
                  <a:pt x="3144889" y="3311291"/>
                  <a:pt x="3149271" y="3327562"/>
                </a:cubicBezTo>
                <a:cubicBezTo>
                  <a:pt x="3134252" y="3321930"/>
                  <a:pt x="3119235" y="3316923"/>
                  <a:pt x="3105468" y="3312543"/>
                </a:cubicBezTo>
                <a:cubicBezTo>
                  <a:pt x="3098585" y="3295022"/>
                  <a:pt x="3092953" y="3282509"/>
                  <a:pt x="3087947" y="3269994"/>
                </a:cubicBezTo>
                <a:close/>
                <a:moveTo>
                  <a:pt x="648573" y="3264909"/>
                </a:moveTo>
                <a:cubicBezTo>
                  <a:pt x="663669" y="3265144"/>
                  <a:pt x="679156" y="3271870"/>
                  <a:pt x="694487" y="3283759"/>
                </a:cubicBezTo>
                <a:cubicBezTo>
                  <a:pt x="718264" y="3313795"/>
                  <a:pt x="722019" y="3345082"/>
                  <a:pt x="693860" y="3373241"/>
                </a:cubicBezTo>
                <a:cubicBezTo>
                  <a:pt x="665703" y="3401398"/>
                  <a:pt x="632539" y="3401398"/>
                  <a:pt x="605630" y="3373866"/>
                </a:cubicBezTo>
                <a:cubicBezTo>
                  <a:pt x="577473" y="3346334"/>
                  <a:pt x="577473" y="3313169"/>
                  <a:pt x="605005" y="3285011"/>
                </a:cubicBezTo>
                <a:cubicBezTo>
                  <a:pt x="618772" y="3270932"/>
                  <a:pt x="633477" y="3264674"/>
                  <a:pt x="648573" y="3264909"/>
                </a:cubicBezTo>
                <a:close/>
                <a:moveTo>
                  <a:pt x="426121" y="3252629"/>
                </a:moveTo>
                <a:cubicBezTo>
                  <a:pt x="441530" y="3252159"/>
                  <a:pt x="457017" y="3254975"/>
                  <a:pt x="467342" y="3261233"/>
                </a:cubicBezTo>
                <a:cubicBezTo>
                  <a:pt x="500506" y="3281257"/>
                  <a:pt x="496751" y="3318175"/>
                  <a:pt x="474225" y="3350089"/>
                </a:cubicBezTo>
                <a:cubicBezTo>
                  <a:pt x="444190" y="3375744"/>
                  <a:pt x="412277" y="3379498"/>
                  <a:pt x="384119" y="3351339"/>
                </a:cubicBezTo>
                <a:cubicBezTo>
                  <a:pt x="355335" y="3323807"/>
                  <a:pt x="353458" y="3285011"/>
                  <a:pt x="385370" y="3263735"/>
                </a:cubicBezTo>
                <a:cubicBezTo>
                  <a:pt x="395382" y="3256852"/>
                  <a:pt x="410713" y="3253098"/>
                  <a:pt x="426121" y="3252629"/>
                </a:cubicBezTo>
                <a:close/>
                <a:moveTo>
                  <a:pt x="206721" y="3230884"/>
                </a:moveTo>
                <a:cubicBezTo>
                  <a:pt x="222051" y="3231197"/>
                  <a:pt x="237382" y="3234639"/>
                  <a:pt x="247707" y="3241210"/>
                </a:cubicBezTo>
                <a:cubicBezTo>
                  <a:pt x="280871" y="3262485"/>
                  <a:pt x="271486" y="3298778"/>
                  <a:pt x="255216" y="3326310"/>
                </a:cubicBezTo>
                <a:cubicBezTo>
                  <a:pt x="219548" y="3353217"/>
                  <a:pt x="187011" y="3356345"/>
                  <a:pt x="160103" y="3326935"/>
                </a:cubicBezTo>
                <a:cubicBezTo>
                  <a:pt x="133196" y="3298151"/>
                  <a:pt x="132571" y="3259982"/>
                  <a:pt x="165735" y="3239331"/>
                </a:cubicBezTo>
                <a:cubicBezTo>
                  <a:pt x="176059" y="3233387"/>
                  <a:pt x="191390" y="3230571"/>
                  <a:pt x="206721" y="3230884"/>
                </a:cubicBezTo>
                <a:close/>
                <a:moveTo>
                  <a:pt x="2718135" y="3214929"/>
                </a:moveTo>
                <a:cubicBezTo>
                  <a:pt x="2708122" y="3263110"/>
                  <a:pt x="2710000" y="3296274"/>
                  <a:pt x="2694356" y="3315673"/>
                </a:cubicBezTo>
                <a:cubicBezTo>
                  <a:pt x="2673082" y="3342580"/>
                  <a:pt x="2636788" y="3340075"/>
                  <a:pt x="2612384" y="3313795"/>
                </a:cubicBezTo>
                <a:cubicBezTo>
                  <a:pt x="2588605" y="3288139"/>
                  <a:pt x="2587355" y="3251847"/>
                  <a:pt x="2616139" y="3231823"/>
                </a:cubicBezTo>
                <a:cubicBezTo>
                  <a:pt x="2636788" y="3218056"/>
                  <a:pt x="2669952" y="3221811"/>
                  <a:pt x="2718135" y="3214929"/>
                </a:cubicBezTo>
                <a:close/>
                <a:moveTo>
                  <a:pt x="0" y="3202350"/>
                </a:moveTo>
                <a:lnTo>
                  <a:pt x="7589" y="3203694"/>
                </a:lnTo>
                <a:cubicBezTo>
                  <a:pt x="15596" y="3207067"/>
                  <a:pt x="22440" y="3212269"/>
                  <a:pt x="26820" y="3219309"/>
                </a:cubicBezTo>
                <a:cubicBezTo>
                  <a:pt x="40586" y="3242461"/>
                  <a:pt x="39961" y="3273747"/>
                  <a:pt x="43089" y="3290017"/>
                </a:cubicBezTo>
                <a:cubicBezTo>
                  <a:pt x="34329" y="3300029"/>
                  <a:pt x="24551" y="3307812"/>
                  <a:pt x="14579" y="3313404"/>
                </a:cubicBezTo>
                <a:lnTo>
                  <a:pt x="0" y="3318437"/>
                </a:lnTo>
                <a:close/>
                <a:moveTo>
                  <a:pt x="4403882" y="3199910"/>
                </a:moveTo>
                <a:cubicBezTo>
                  <a:pt x="4412642" y="3202414"/>
                  <a:pt x="4425157" y="3201787"/>
                  <a:pt x="4428912" y="3207419"/>
                </a:cubicBezTo>
                <a:cubicBezTo>
                  <a:pt x="4438297" y="3220559"/>
                  <a:pt x="4443929" y="3237455"/>
                  <a:pt x="4455193" y="3260607"/>
                </a:cubicBezTo>
                <a:cubicBezTo>
                  <a:pt x="4434544" y="3257478"/>
                  <a:pt x="4418274" y="3258730"/>
                  <a:pt x="4416397" y="3254350"/>
                </a:cubicBezTo>
                <a:cubicBezTo>
                  <a:pt x="4409513" y="3237455"/>
                  <a:pt x="4407637" y="3218056"/>
                  <a:pt x="4403882" y="3199910"/>
                </a:cubicBezTo>
                <a:close/>
                <a:moveTo>
                  <a:pt x="2494118" y="3190524"/>
                </a:moveTo>
                <a:cubicBezTo>
                  <a:pt x="2486610" y="3238081"/>
                  <a:pt x="2489113" y="3268742"/>
                  <a:pt x="2476598" y="3291894"/>
                </a:cubicBezTo>
                <a:cubicBezTo>
                  <a:pt x="2461581" y="3320053"/>
                  <a:pt x="2403386" y="3320053"/>
                  <a:pt x="2390871" y="3291269"/>
                </a:cubicBezTo>
                <a:cubicBezTo>
                  <a:pt x="2380859" y="3267490"/>
                  <a:pt x="2380234" y="3227443"/>
                  <a:pt x="2394626" y="3210547"/>
                </a:cubicBezTo>
                <a:cubicBezTo>
                  <a:pt x="2408391" y="3194279"/>
                  <a:pt x="2446562" y="3198659"/>
                  <a:pt x="2494118" y="3190524"/>
                </a:cubicBezTo>
                <a:close/>
                <a:moveTo>
                  <a:pt x="1993369" y="3175819"/>
                </a:moveTo>
                <a:cubicBezTo>
                  <a:pt x="2008700" y="3176914"/>
                  <a:pt x="2023874" y="3181138"/>
                  <a:pt x="2033573" y="3188020"/>
                </a:cubicBezTo>
                <a:cubicBezTo>
                  <a:pt x="2065487" y="3211174"/>
                  <a:pt x="2055475" y="3246841"/>
                  <a:pt x="2036076" y="3273747"/>
                </a:cubicBezTo>
                <a:cubicBezTo>
                  <a:pt x="2000409" y="3297526"/>
                  <a:pt x="1967870" y="3300029"/>
                  <a:pt x="1942841" y="3269367"/>
                </a:cubicBezTo>
                <a:cubicBezTo>
                  <a:pt x="1918437" y="3239331"/>
                  <a:pt x="1918437" y="3200536"/>
                  <a:pt x="1952228" y="3182390"/>
                </a:cubicBezTo>
                <a:cubicBezTo>
                  <a:pt x="1962552" y="3176758"/>
                  <a:pt x="1978039" y="3174724"/>
                  <a:pt x="1993369" y="3175819"/>
                </a:cubicBezTo>
                <a:close/>
                <a:moveTo>
                  <a:pt x="4222261" y="3159863"/>
                </a:moveTo>
                <a:cubicBezTo>
                  <a:pt x="4233524" y="3159863"/>
                  <a:pt x="4243692" y="3161114"/>
                  <a:pt x="4249950" y="3166746"/>
                </a:cubicBezTo>
                <a:cubicBezTo>
                  <a:pt x="4261839" y="3177383"/>
                  <a:pt x="4258085" y="3206167"/>
                  <a:pt x="4263090" y="3240583"/>
                </a:cubicBezTo>
                <a:cubicBezTo>
                  <a:pt x="4228674" y="3236203"/>
                  <a:pt x="4196762" y="3239958"/>
                  <a:pt x="4189252" y="3228068"/>
                </a:cubicBezTo>
                <a:cubicBezTo>
                  <a:pt x="4179240" y="3211174"/>
                  <a:pt x="4187375" y="3183640"/>
                  <a:pt x="4188002" y="3160488"/>
                </a:cubicBezTo>
                <a:cubicBezTo>
                  <a:pt x="4198639" y="3161114"/>
                  <a:pt x="4210997" y="3159863"/>
                  <a:pt x="4222261" y="3159863"/>
                </a:cubicBezTo>
                <a:close/>
                <a:moveTo>
                  <a:pt x="1771935" y="3142029"/>
                </a:moveTo>
                <a:cubicBezTo>
                  <a:pt x="1787188" y="3142811"/>
                  <a:pt x="1802049" y="3150476"/>
                  <a:pt x="1815190" y="3164868"/>
                </a:cubicBezTo>
                <a:cubicBezTo>
                  <a:pt x="1842097" y="3194279"/>
                  <a:pt x="1835213" y="3225566"/>
                  <a:pt x="1814563" y="3252473"/>
                </a:cubicBezTo>
                <a:cubicBezTo>
                  <a:pt x="1780149" y="3276877"/>
                  <a:pt x="1748235" y="3278754"/>
                  <a:pt x="1721954" y="3249343"/>
                </a:cubicBezTo>
                <a:cubicBezTo>
                  <a:pt x="1695672" y="3219934"/>
                  <a:pt x="1697550" y="3186770"/>
                  <a:pt x="1726334" y="3160488"/>
                </a:cubicBezTo>
                <a:cubicBezTo>
                  <a:pt x="1741039" y="3147347"/>
                  <a:pt x="1756683" y="3141246"/>
                  <a:pt x="1771935" y="3142029"/>
                </a:cubicBezTo>
                <a:close/>
                <a:moveTo>
                  <a:pt x="1547293" y="3119268"/>
                </a:moveTo>
                <a:cubicBezTo>
                  <a:pt x="1562546" y="3119346"/>
                  <a:pt x="1577720" y="3126385"/>
                  <a:pt x="1591800" y="3140464"/>
                </a:cubicBezTo>
                <a:cubicBezTo>
                  <a:pt x="1619332" y="3168623"/>
                  <a:pt x="1619332" y="3201787"/>
                  <a:pt x="1591173" y="3229946"/>
                </a:cubicBezTo>
                <a:cubicBezTo>
                  <a:pt x="1563016" y="3258105"/>
                  <a:pt x="1531729" y="3254975"/>
                  <a:pt x="1501066" y="3229946"/>
                </a:cubicBezTo>
                <a:cubicBezTo>
                  <a:pt x="1476664" y="3199284"/>
                  <a:pt x="1473534" y="3167998"/>
                  <a:pt x="1502318" y="3139839"/>
                </a:cubicBezTo>
                <a:cubicBezTo>
                  <a:pt x="1516710" y="3126073"/>
                  <a:pt x="1532041" y="3119190"/>
                  <a:pt x="1547293" y="3119268"/>
                </a:cubicBezTo>
                <a:close/>
                <a:moveTo>
                  <a:pt x="1330005" y="3096741"/>
                </a:moveTo>
                <a:cubicBezTo>
                  <a:pt x="1345101" y="3097914"/>
                  <a:pt x="1359649" y="3105736"/>
                  <a:pt x="1372790" y="3120442"/>
                </a:cubicBezTo>
                <a:cubicBezTo>
                  <a:pt x="1399071" y="3150476"/>
                  <a:pt x="1394691" y="3181138"/>
                  <a:pt x="1369035" y="3210547"/>
                </a:cubicBezTo>
                <a:cubicBezTo>
                  <a:pt x="1339001" y="3233701"/>
                  <a:pt x="1308339" y="3235578"/>
                  <a:pt x="1279555" y="3207419"/>
                </a:cubicBezTo>
                <a:cubicBezTo>
                  <a:pt x="1251396" y="3181138"/>
                  <a:pt x="1253274" y="3136710"/>
                  <a:pt x="1283935" y="3112932"/>
                </a:cubicBezTo>
                <a:cubicBezTo>
                  <a:pt x="1299266" y="3101043"/>
                  <a:pt x="1314909" y="3095567"/>
                  <a:pt x="1330005" y="3096741"/>
                </a:cubicBezTo>
                <a:close/>
                <a:moveTo>
                  <a:pt x="3534101" y="3084773"/>
                </a:moveTo>
                <a:cubicBezTo>
                  <a:pt x="3552248" y="3087903"/>
                  <a:pt x="3576652" y="3084773"/>
                  <a:pt x="3587289" y="3095411"/>
                </a:cubicBezTo>
                <a:cubicBezTo>
                  <a:pt x="3597927" y="3106050"/>
                  <a:pt x="3595424" y="3130452"/>
                  <a:pt x="3598552" y="3148599"/>
                </a:cubicBezTo>
                <a:cubicBezTo>
                  <a:pt x="3581657" y="3144219"/>
                  <a:pt x="3564137" y="3139214"/>
                  <a:pt x="3542861" y="3134207"/>
                </a:cubicBezTo>
                <a:cubicBezTo>
                  <a:pt x="3539733" y="3114810"/>
                  <a:pt x="3536604" y="3099792"/>
                  <a:pt x="3534101" y="3084773"/>
                </a:cubicBezTo>
                <a:close/>
                <a:moveTo>
                  <a:pt x="3326120" y="3078360"/>
                </a:moveTo>
                <a:cubicBezTo>
                  <a:pt x="3334802" y="3078047"/>
                  <a:pt x="3343250" y="3078516"/>
                  <a:pt x="3343250" y="3079141"/>
                </a:cubicBezTo>
                <a:cubicBezTo>
                  <a:pt x="3348255" y="3107925"/>
                  <a:pt x="3350759" y="3137962"/>
                  <a:pt x="3353887" y="3167372"/>
                </a:cubicBezTo>
                <a:cubicBezTo>
                  <a:pt x="3337618" y="3166120"/>
                  <a:pt x="3321349" y="3164243"/>
                  <a:pt x="3290687" y="3161740"/>
                </a:cubicBezTo>
                <a:cubicBezTo>
                  <a:pt x="3296945" y="3129827"/>
                  <a:pt x="3299449" y="3104797"/>
                  <a:pt x="3307583" y="3082271"/>
                </a:cubicBezTo>
                <a:cubicBezTo>
                  <a:pt x="3308521" y="3079768"/>
                  <a:pt x="3317438" y="3078673"/>
                  <a:pt x="3326120" y="3078360"/>
                </a:cubicBezTo>
                <a:close/>
                <a:moveTo>
                  <a:pt x="1106537" y="3075231"/>
                </a:moveTo>
                <a:cubicBezTo>
                  <a:pt x="1123901" y="3075857"/>
                  <a:pt x="1140953" y="3083835"/>
                  <a:pt x="1153155" y="3099165"/>
                </a:cubicBezTo>
                <a:cubicBezTo>
                  <a:pt x="1177559" y="3130452"/>
                  <a:pt x="1175681" y="3162366"/>
                  <a:pt x="1146272" y="3188647"/>
                </a:cubicBezTo>
                <a:cubicBezTo>
                  <a:pt x="1116863" y="3215554"/>
                  <a:pt x="1085574" y="3211174"/>
                  <a:pt x="1056165" y="3185518"/>
                </a:cubicBezTo>
                <a:cubicBezTo>
                  <a:pt x="1031761" y="3154856"/>
                  <a:pt x="1029884" y="3124195"/>
                  <a:pt x="1058042" y="3095411"/>
                </a:cubicBezTo>
                <a:cubicBezTo>
                  <a:pt x="1071496" y="3081332"/>
                  <a:pt x="1089173" y="3074605"/>
                  <a:pt x="1106537" y="3075231"/>
                </a:cubicBezTo>
                <a:close/>
                <a:moveTo>
                  <a:pt x="894880" y="3063342"/>
                </a:moveTo>
                <a:cubicBezTo>
                  <a:pt x="909898" y="3063811"/>
                  <a:pt x="924759" y="3071007"/>
                  <a:pt x="939151" y="3084773"/>
                </a:cubicBezTo>
                <a:cubicBezTo>
                  <a:pt x="964806" y="3109803"/>
                  <a:pt x="964181" y="3149226"/>
                  <a:pt x="934771" y="3179260"/>
                </a:cubicBezTo>
                <a:cubicBezTo>
                  <a:pt x="909742" y="3200536"/>
                  <a:pt x="879706" y="3203664"/>
                  <a:pt x="849670" y="3177383"/>
                </a:cubicBezTo>
                <a:cubicBezTo>
                  <a:pt x="819635" y="3151728"/>
                  <a:pt x="819635" y="3107925"/>
                  <a:pt x="849670" y="3082271"/>
                </a:cubicBezTo>
                <a:cubicBezTo>
                  <a:pt x="864688" y="3069130"/>
                  <a:pt x="879862" y="3062873"/>
                  <a:pt x="894880" y="3063342"/>
                </a:cubicBezTo>
                <a:close/>
                <a:moveTo>
                  <a:pt x="670083" y="3041754"/>
                </a:moveTo>
                <a:cubicBezTo>
                  <a:pt x="685101" y="3041598"/>
                  <a:pt x="700119" y="3048168"/>
                  <a:pt x="714511" y="3061621"/>
                </a:cubicBezTo>
                <a:cubicBezTo>
                  <a:pt x="743295" y="3088528"/>
                  <a:pt x="742043" y="3119815"/>
                  <a:pt x="719516" y="3150476"/>
                </a:cubicBezTo>
                <a:cubicBezTo>
                  <a:pt x="690732" y="3177383"/>
                  <a:pt x="660071" y="3181138"/>
                  <a:pt x="629409" y="3156734"/>
                </a:cubicBezTo>
                <a:cubicBezTo>
                  <a:pt x="599373" y="3132330"/>
                  <a:pt x="597497" y="3087903"/>
                  <a:pt x="625655" y="3062247"/>
                </a:cubicBezTo>
                <a:cubicBezTo>
                  <a:pt x="640047" y="3048793"/>
                  <a:pt x="655065" y="3041910"/>
                  <a:pt x="670083" y="3041754"/>
                </a:cubicBezTo>
                <a:close/>
                <a:moveTo>
                  <a:pt x="3124553" y="3040971"/>
                </a:moveTo>
                <a:cubicBezTo>
                  <a:pt x="3137224" y="3039563"/>
                  <a:pt x="3149269" y="3044726"/>
                  <a:pt x="3159281" y="3058492"/>
                </a:cubicBezTo>
                <a:cubicBezTo>
                  <a:pt x="3173048" y="3077265"/>
                  <a:pt x="3169920" y="3107300"/>
                  <a:pt x="3178054" y="3152354"/>
                </a:cubicBezTo>
                <a:cubicBezTo>
                  <a:pt x="3133627" y="3145471"/>
                  <a:pt x="3102965" y="3149226"/>
                  <a:pt x="3084193" y="3136084"/>
                </a:cubicBezTo>
                <a:cubicBezTo>
                  <a:pt x="3057287" y="3117312"/>
                  <a:pt x="3060415" y="3088528"/>
                  <a:pt x="3086071" y="3062872"/>
                </a:cubicBezTo>
                <a:cubicBezTo>
                  <a:pt x="3098585" y="3050357"/>
                  <a:pt x="3111882" y="3042379"/>
                  <a:pt x="3124553" y="3040971"/>
                </a:cubicBezTo>
                <a:close/>
                <a:moveTo>
                  <a:pt x="454593" y="3019462"/>
                </a:moveTo>
                <a:cubicBezTo>
                  <a:pt x="469689" y="3020478"/>
                  <a:pt x="484237" y="3028144"/>
                  <a:pt x="497378" y="3042849"/>
                </a:cubicBezTo>
                <a:cubicBezTo>
                  <a:pt x="523660" y="3072259"/>
                  <a:pt x="519905" y="3102920"/>
                  <a:pt x="494249" y="3132330"/>
                </a:cubicBezTo>
                <a:cubicBezTo>
                  <a:pt x="463587" y="3156108"/>
                  <a:pt x="432926" y="3157986"/>
                  <a:pt x="404769" y="3130452"/>
                </a:cubicBezTo>
                <a:cubicBezTo>
                  <a:pt x="376610" y="3104172"/>
                  <a:pt x="378487" y="3059744"/>
                  <a:pt x="408523" y="3035965"/>
                </a:cubicBezTo>
                <a:cubicBezTo>
                  <a:pt x="423853" y="3024076"/>
                  <a:pt x="439497" y="3018445"/>
                  <a:pt x="454593" y="3019462"/>
                </a:cubicBezTo>
                <a:close/>
                <a:moveTo>
                  <a:pt x="230186" y="2997874"/>
                </a:moveTo>
                <a:cubicBezTo>
                  <a:pt x="245517" y="2998421"/>
                  <a:pt x="260535" y="3005931"/>
                  <a:pt x="273988" y="3020323"/>
                </a:cubicBezTo>
                <a:cubicBezTo>
                  <a:pt x="300895" y="3049107"/>
                  <a:pt x="299643" y="3082271"/>
                  <a:pt x="270234" y="3109803"/>
                </a:cubicBezTo>
                <a:cubicBezTo>
                  <a:pt x="241449" y="3137336"/>
                  <a:pt x="210163" y="3132956"/>
                  <a:pt x="180127" y="3107300"/>
                </a:cubicBezTo>
                <a:cubicBezTo>
                  <a:pt x="156975" y="3076013"/>
                  <a:pt x="155097" y="3044100"/>
                  <a:pt x="184507" y="3017193"/>
                </a:cubicBezTo>
                <a:cubicBezTo>
                  <a:pt x="199212" y="3003740"/>
                  <a:pt x="214856" y="2997326"/>
                  <a:pt x="230186" y="2997874"/>
                </a:cubicBezTo>
                <a:close/>
                <a:moveTo>
                  <a:pt x="8048" y="2976833"/>
                </a:moveTo>
                <a:cubicBezTo>
                  <a:pt x="23222" y="2977615"/>
                  <a:pt x="38396" y="2984968"/>
                  <a:pt x="53101" y="2997796"/>
                </a:cubicBezTo>
                <a:cubicBezTo>
                  <a:pt x="75628" y="3029083"/>
                  <a:pt x="78130" y="3060369"/>
                  <a:pt x="48721" y="3087276"/>
                </a:cubicBezTo>
                <a:cubicBezTo>
                  <a:pt x="34329" y="3100417"/>
                  <a:pt x="18842" y="3106674"/>
                  <a:pt x="3590" y="3106127"/>
                </a:cubicBezTo>
                <a:lnTo>
                  <a:pt x="0" y="3105185"/>
                </a:lnTo>
                <a:lnTo>
                  <a:pt x="0" y="2978213"/>
                </a:lnTo>
                <a:close/>
                <a:moveTo>
                  <a:pt x="2453133" y="2966039"/>
                </a:moveTo>
                <a:cubicBezTo>
                  <a:pt x="2468620" y="2965727"/>
                  <a:pt x="2484732" y="2972766"/>
                  <a:pt x="2498498" y="2986533"/>
                </a:cubicBezTo>
                <a:cubicBezTo>
                  <a:pt x="2510388" y="2998421"/>
                  <a:pt x="2512265" y="3020323"/>
                  <a:pt x="2522277" y="3047855"/>
                </a:cubicBezTo>
                <a:cubicBezTo>
                  <a:pt x="2474721" y="3052861"/>
                  <a:pt x="2439054" y="3056615"/>
                  <a:pt x="2403386" y="3060369"/>
                </a:cubicBezTo>
                <a:cubicBezTo>
                  <a:pt x="2405263" y="3035965"/>
                  <a:pt x="2399006" y="3005931"/>
                  <a:pt x="2411521" y="2989661"/>
                </a:cubicBezTo>
                <a:cubicBezTo>
                  <a:pt x="2422784" y="2974018"/>
                  <a:pt x="2437646" y="2966352"/>
                  <a:pt x="2453133" y="2966039"/>
                </a:cubicBezTo>
                <a:close/>
                <a:moveTo>
                  <a:pt x="2218167" y="2965257"/>
                </a:moveTo>
                <a:cubicBezTo>
                  <a:pt x="2235688" y="2969012"/>
                  <a:pt x="2259466" y="2967134"/>
                  <a:pt x="2268226" y="2977772"/>
                </a:cubicBezTo>
                <a:cubicBezTo>
                  <a:pt x="2279490" y="2991539"/>
                  <a:pt x="2278238" y="3014691"/>
                  <a:pt x="2281992" y="3034088"/>
                </a:cubicBezTo>
                <a:cubicBezTo>
                  <a:pt x="2261968" y="3032212"/>
                  <a:pt x="2241946" y="3030960"/>
                  <a:pt x="2210032" y="3028457"/>
                </a:cubicBezTo>
                <a:cubicBezTo>
                  <a:pt x="2213787" y="3000299"/>
                  <a:pt x="2215664" y="2982777"/>
                  <a:pt x="2218167" y="2965257"/>
                </a:cubicBezTo>
                <a:close/>
                <a:moveTo>
                  <a:pt x="2012062" y="2942809"/>
                </a:moveTo>
                <a:cubicBezTo>
                  <a:pt x="2027315" y="2942731"/>
                  <a:pt x="2042646" y="2949614"/>
                  <a:pt x="2056725" y="2963380"/>
                </a:cubicBezTo>
                <a:cubicBezTo>
                  <a:pt x="2084884" y="2990913"/>
                  <a:pt x="2084259" y="3023451"/>
                  <a:pt x="2057352" y="3052235"/>
                </a:cubicBezTo>
                <a:cubicBezTo>
                  <a:pt x="2029193" y="3081645"/>
                  <a:pt x="1997906" y="3073511"/>
                  <a:pt x="1971625" y="3058492"/>
                </a:cubicBezTo>
                <a:cubicBezTo>
                  <a:pt x="1942841" y="3022825"/>
                  <a:pt x="1939712" y="2991539"/>
                  <a:pt x="1967870" y="2964007"/>
                </a:cubicBezTo>
                <a:cubicBezTo>
                  <a:pt x="1981636" y="2949927"/>
                  <a:pt x="1996810" y="2942887"/>
                  <a:pt x="2012062" y="2942809"/>
                </a:cubicBezTo>
                <a:close/>
                <a:moveTo>
                  <a:pt x="1795557" y="2919656"/>
                </a:moveTo>
                <a:cubicBezTo>
                  <a:pt x="1810653" y="2920673"/>
                  <a:pt x="1825201" y="2928338"/>
                  <a:pt x="1838342" y="2942730"/>
                </a:cubicBezTo>
                <a:cubicBezTo>
                  <a:pt x="1865249" y="2971514"/>
                  <a:pt x="1861494" y="3002801"/>
                  <a:pt x="1835839" y="3032212"/>
                </a:cubicBezTo>
                <a:cubicBezTo>
                  <a:pt x="1805177" y="3056615"/>
                  <a:pt x="1774516" y="3057867"/>
                  <a:pt x="1745732" y="3030960"/>
                </a:cubicBezTo>
                <a:cubicBezTo>
                  <a:pt x="1717574" y="3004679"/>
                  <a:pt x="1718826" y="2960250"/>
                  <a:pt x="1749487" y="2936473"/>
                </a:cubicBezTo>
                <a:cubicBezTo>
                  <a:pt x="1764818" y="2924271"/>
                  <a:pt x="1780461" y="2918639"/>
                  <a:pt x="1795557" y="2919656"/>
                </a:cubicBezTo>
                <a:close/>
                <a:moveTo>
                  <a:pt x="3407701" y="2898929"/>
                </a:moveTo>
                <a:lnTo>
                  <a:pt x="3416462" y="2908314"/>
                </a:lnTo>
                <a:cubicBezTo>
                  <a:pt x="3410830" y="2918326"/>
                  <a:pt x="3407701" y="2932093"/>
                  <a:pt x="3399566" y="2937098"/>
                </a:cubicBezTo>
                <a:cubicBezTo>
                  <a:pt x="3387678" y="2943982"/>
                  <a:pt x="3372034" y="2945233"/>
                  <a:pt x="3358267" y="2949613"/>
                </a:cubicBezTo>
                <a:cubicBezTo>
                  <a:pt x="3360145" y="2939602"/>
                  <a:pt x="3358894" y="2925209"/>
                  <a:pt x="3365151" y="2920204"/>
                </a:cubicBezTo>
                <a:cubicBezTo>
                  <a:pt x="3377039" y="2910192"/>
                  <a:pt x="3393309" y="2905812"/>
                  <a:pt x="3407701" y="2898929"/>
                </a:cubicBezTo>
                <a:close/>
                <a:moveTo>
                  <a:pt x="1569351" y="2896503"/>
                </a:moveTo>
                <a:cubicBezTo>
                  <a:pt x="1584604" y="2896894"/>
                  <a:pt x="1599934" y="2903934"/>
                  <a:pt x="1614952" y="2916449"/>
                </a:cubicBezTo>
                <a:cubicBezTo>
                  <a:pt x="1640608" y="2946485"/>
                  <a:pt x="1643111" y="2977146"/>
                  <a:pt x="1616204" y="3007181"/>
                </a:cubicBezTo>
                <a:cubicBezTo>
                  <a:pt x="1589923" y="3037217"/>
                  <a:pt x="1546120" y="3036592"/>
                  <a:pt x="1520465" y="3006556"/>
                </a:cubicBezTo>
                <a:cubicBezTo>
                  <a:pt x="1494810" y="2975894"/>
                  <a:pt x="1495436" y="2943982"/>
                  <a:pt x="1524220" y="2916449"/>
                </a:cubicBezTo>
                <a:cubicBezTo>
                  <a:pt x="1538924" y="2902369"/>
                  <a:pt x="1554099" y="2896112"/>
                  <a:pt x="1569351" y="2896503"/>
                </a:cubicBezTo>
                <a:close/>
                <a:moveTo>
                  <a:pt x="3620453" y="2886413"/>
                </a:moveTo>
                <a:cubicBezTo>
                  <a:pt x="3619828" y="2903309"/>
                  <a:pt x="3624833" y="2927086"/>
                  <a:pt x="3616073" y="2934596"/>
                </a:cubicBezTo>
                <a:cubicBezTo>
                  <a:pt x="3604184" y="2945233"/>
                  <a:pt x="3581032" y="2943982"/>
                  <a:pt x="3551623" y="2950240"/>
                </a:cubicBezTo>
                <a:cubicBezTo>
                  <a:pt x="3556003" y="2925209"/>
                  <a:pt x="3554125" y="2904560"/>
                  <a:pt x="3561008" y="2901432"/>
                </a:cubicBezTo>
                <a:cubicBezTo>
                  <a:pt x="3579155" y="2892672"/>
                  <a:pt x="3600429" y="2890794"/>
                  <a:pt x="3620453" y="2886413"/>
                </a:cubicBezTo>
                <a:close/>
                <a:moveTo>
                  <a:pt x="1349169" y="2874525"/>
                </a:moveTo>
                <a:cubicBezTo>
                  <a:pt x="1364969" y="2874994"/>
                  <a:pt x="1380612" y="2881721"/>
                  <a:pt x="1393439" y="2894549"/>
                </a:cubicBezTo>
                <a:cubicBezTo>
                  <a:pt x="1421598" y="2922706"/>
                  <a:pt x="1420973" y="2964007"/>
                  <a:pt x="1390937" y="2989661"/>
                </a:cubicBezTo>
                <a:cubicBezTo>
                  <a:pt x="1360900" y="3015316"/>
                  <a:pt x="1329614" y="3014691"/>
                  <a:pt x="1301455" y="2987159"/>
                </a:cubicBezTo>
                <a:cubicBezTo>
                  <a:pt x="1273298" y="2959625"/>
                  <a:pt x="1274548" y="2918326"/>
                  <a:pt x="1303959" y="2892045"/>
                </a:cubicBezTo>
                <a:cubicBezTo>
                  <a:pt x="1317413" y="2879843"/>
                  <a:pt x="1333369" y="2874055"/>
                  <a:pt x="1349169" y="2874525"/>
                </a:cubicBezTo>
                <a:close/>
                <a:moveTo>
                  <a:pt x="1124997" y="2851764"/>
                </a:moveTo>
                <a:cubicBezTo>
                  <a:pt x="1140171" y="2851686"/>
                  <a:pt x="1155345" y="2858255"/>
                  <a:pt x="1170050" y="2871395"/>
                </a:cubicBezTo>
                <a:cubicBezTo>
                  <a:pt x="1200085" y="2898302"/>
                  <a:pt x="1200085" y="2938976"/>
                  <a:pt x="1170676" y="2966508"/>
                </a:cubicBezTo>
                <a:cubicBezTo>
                  <a:pt x="1141265" y="2993416"/>
                  <a:pt x="1110604" y="2992164"/>
                  <a:pt x="1084949" y="2970889"/>
                </a:cubicBezTo>
                <a:cubicBezTo>
                  <a:pt x="1051160" y="2939602"/>
                  <a:pt x="1050533" y="2898929"/>
                  <a:pt x="1079944" y="2872022"/>
                </a:cubicBezTo>
                <a:cubicBezTo>
                  <a:pt x="1094649" y="2858569"/>
                  <a:pt x="1109823" y="2851842"/>
                  <a:pt x="1124997" y="2851764"/>
                </a:cubicBezTo>
                <a:close/>
                <a:moveTo>
                  <a:pt x="906143" y="2829471"/>
                </a:moveTo>
                <a:cubicBezTo>
                  <a:pt x="923351" y="2829940"/>
                  <a:pt x="940403" y="2837918"/>
                  <a:pt x="953543" y="2853249"/>
                </a:cubicBezTo>
                <a:cubicBezTo>
                  <a:pt x="979198" y="2883285"/>
                  <a:pt x="976695" y="2913946"/>
                  <a:pt x="954795" y="2940228"/>
                </a:cubicBezTo>
                <a:cubicBezTo>
                  <a:pt x="922257" y="2972767"/>
                  <a:pt x="880958" y="2972140"/>
                  <a:pt x="854677" y="2941480"/>
                </a:cubicBezTo>
                <a:cubicBezTo>
                  <a:pt x="829020" y="2910817"/>
                  <a:pt x="830272" y="2879530"/>
                  <a:pt x="857804" y="2850746"/>
                </a:cubicBezTo>
                <a:cubicBezTo>
                  <a:pt x="871571" y="2836041"/>
                  <a:pt x="888936" y="2829002"/>
                  <a:pt x="906143" y="2829471"/>
                </a:cubicBezTo>
                <a:close/>
                <a:moveTo>
                  <a:pt x="698085" y="2819459"/>
                </a:moveTo>
                <a:cubicBezTo>
                  <a:pt x="715293" y="2820710"/>
                  <a:pt x="732031" y="2829158"/>
                  <a:pt x="744546" y="2844489"/>
                </a:cubicBezTo>
                <a:cubicBezTo>
                  <a:pt x="767698" y="2872022"/>
                  <a:pt x="764570" y="2909566"/>
                  <a:pt x="733283" y="2938350"/>
                </a:cubicBezTo>
                <a:cubicBezTo>
                  <a:pt x="707001" y="2959000"/>
                  <a:pt x="676340" y="2960250"/>
                  <a:pt x="647556" y="2932718"/>
                </a:cubicBezTo>
                <a:cubicBezTo>
                  <a:pt x="618147" y="2905186"/>
                  <a:pt x="619397" y="2864513"/>
                  <a:pt x="648808" y="2837606"/>
                </a:cubicBezTo>
                <a:cubicBezTo>
                  <a:pt x="663200" y="2824153"/>
                  <a:pt x="680877" y="2818208"/>
                  <a:pt x="698085" y="2819459"/>
                </a:cubicBezTo>
                <a:close/>
                <a:moveTo>
                  <a:pt x="2639291" y="2807570"/>
                </a:moveTo>
                <a:cubicBezTo>
                  <a:pt x="2661818" y="2813827"/>
                  <a:pt x="2688724" y="2814454"/>
                  <a:pt x="2705619" y="2827594"/>
                </a:cubicBezTo>
                <a:cubicBezTo>
                  <a:pt x="2713128" y="2834477"/>
                  <a:pt x="2702491" y="2864513"/>
                  <a:pt x="2699362" y="2893297"/>
                </a:cubicBezTo>
                <a:cubicBezTo>
                  <a:pt x="2676210" y="2889542"/>
                  <a:pt x="2649928" y="2890169"/>
                  <a:pt x="2648051" y="2883910"/>
                </a:cubicBezTo>
                <a:cubicBezTo>
                  <a:pt x="2640543" y="2859506"/>
                  <a:pt x="2641793" y="2833226"/>
                  <a:pt x="2639291" y="2807570"/>
                </a:cubicBezTo>
                <a:close/>
                <a:moveTo>
                  <a:pt x="477667" y="2797245"/>
                </a:moveTo>
                <a:cubicBezTo>
                  <a:pt x="492685" y="2798653"/>
                  <a:pt x="507077" y="2806632"/>
                  <a:pt x="520530" y="2820711"/>
                </a:cubicBezTo>
                <a:cubicBezTo>
                  <a:pt x="547437" y="2848869"/>
                  <a:pt x="543682" y="2891420"/>
                  <a:pt x="512396" y="2915197"/>
                </a:cubicBezTo>
                <a:cubicBezTo>
                  <a:pt x="481109" y="2938976"/>
                  <a:pt x="450447" y="2934596"/>
                  <a:pt x="426043" y="2910817"/>
                </a:cubicBezTo>
                <a:cubicBezTo>
                  <a:pt x="396634" y="2878280"/>
                  <a:pt x="399762" y="2836354"/>
                  <a:pt x="431050" y="2813202"/>
                </a:cubicBezTo>
                <a:cubicBezTo>
                  <a:pt x="447006" y="2801000"/>
                  <a:pt x="462650" y="2795837"/>
                  <a:pt x="477667" y="2797245"/>
                </a:cubicBezTo>
                <a:close/>
                <a:moveTo>
                  <a:pt x="248646" y="2774797"/>
                </a:moveTo>
                <a:cubicBezTo>
                  <a:pt x="263820" y="2774249"/>
                  <a:pt x="278994" y="2780350"/>
                  <a:pt x="294012" y="2793803"/>
                </a:cubicBezTo>
                <a:cubicBezTo>
                  <a:pt x="324047" y="2820085"/>
                  <a:pt x="323422" y="2863886"/>
                  <a:pt x="293386" y="2889542"/>
                </a:cubicBezTo>
                <a:cubicBezTo>
                  <a:pt x="262724" y="2915197"/>
                  <a:pt x="230812" y="2914572"/>
                  <a:pt x="203279" y="2885788"/>
                </a:cubicBezTo>
                <a:cubicBezTo>
                  <a:pt x="175121" y="2857003"/>
                  <a:pt x="177624" y="2825717"/>
                  <a:pt x="203279" y="2795681"/>
                </a:cubicBezTo>
                <a:cubicBezTo>
                  <a:pt x="218297" y="2782541"/>
                  <a:pt x="233471" y="2775345"/>
                  <a:pt x="248646" y="2774797"/>
                </a:cubicBezTo>
                <a:close/>
                <a:moveTo>
                  <a:pt x="2467838" y="2765333"/>
                </a:moveTo>
                <a:cubicBezTo>
                  <a:pt x="2483168" y="2765645"/>
                  <a:pt x="2498499" y="2769087"/>
                  <a:pt x="2508510" y="2775658"/>
                </a:cubicBezTo>
                <a:cubicBezTo>
                  <a:pt x="2540424" y="2796933"/>
                  <a:pt x="2534792" y="2833226"/>
                  <a:pt x="2511640" y="2863886"/>
                </a:cubicBezTo>
                <a:cubicBezTo>
                  <a:pt x="2480353" y="2887040"/>
                  <a:pt x="2448440" y="2890794"/>
                  <a:pt x="2422158" y="2860758"/>
                </a:cubicBezTo>
                <a:cubicBezTo>
                  <a:pt x="2395877" y="2831974"/>
                  <a:pt x="2394626" y="2793803"/>
                  <a:pt x="2427165" y="2773781"/>
                </a:cubicBezTo>
                <a:cubicBezTo>
                  <a:pt x="2437176" y="2767836"/>
                  <a:pt x="2452507" y="2765020"/>
                  <a:pt x="2467838" y="2765333"/>
                </a:cubicBezTo>
                <a:close/>
                <a:moveTo>
                  <a:pt x="32061" y="2753443"/>
                </a:moveTo>
                <a:cubicBezTo>
                  <a:pt x="47157" y="2754538"/>
                  <a:pt x="61862" y="2762204"/>
                  <a:pt x="75628" y="2776283"/>
                </a:cubicBezTo>
                <a:cubicBezTo>
                  <a:pt x="100657" y="2801938"/>
                  <a:pt x="98781" y="2840734"/>
                  <a:pt x="68120" y="2870145"/>
                </a:cubicBezTo>
                <a:cubicBezTo>
                  <a:pt x="48878" y="2885163"/>
                  <a:pt x="27172" y="2889973"/>
                  <a:pt x="5114" y="2879824"/>
                </a:cubicBezTo>
                <a:lnTo>
                  <a:pt x="0" y="2876280"/>
                </a:lnTo>
                <a:lnTo>
                  <a:pt x="0" y="2762045"/>
                </a:lnTo>
                <a:lnTo>
                  <a:pt x="9192" y="2756748"/>
                </a:lnTo>
                <a:cubicBezTo>
                  <a:pt x="16867" y="2753991"/>
                  <a:pt x="24513" y="2752896"/>
                  <a:pt x="32061" y="2753443"/>
                </a:cubicBezTo>
                <a:close/>
                <a:moveTo>
                  <a:pt x="4221166" y="2734984"/>
                </a:moveTo>
                <a:cubicBezTo>
                  <a:pt x="4244318" y="2737487"/>
                  <a:pt x="4266845" y="2744997"/>
                  <a:pt x="4288119" y="2755007"/>
                </a:cubicBezTo>
                <a:cubicBezTo>
                  <a:pt x="4294378" y="2758137"/>
                  <a:pt x="4294378" y="2773781"/>
                  <a:pt x="4297506" y="2783791"/>
                </a:cubicBezTo>
                <a:cubicBezTo>
                  <a:pt x="4274354" y="2786921"/>
                  <a:pt x="4251200" y="2790049"/>
                  <a:pt x="4200516" y="2796307"/>
                </a:cubicBezTo>
                <a:cubicBezTo>
                  <a:pt x="4210528" y="2766271"/>
                  <a:pt x="4217411" y="2734358"/>
                  <a:pt x="4221166" y="2734984"/>
                </a:cubicBezTo>
                <a:close/>
                <a:moveTo>
                  <a:pt x="2245074" y="2732481"/>
                </a:moveTo>
                <a:cubicBezTo>
                  <a:pt x="2260248" y="2732794"/>
                  <a:pt x="2275735" y="2739677"/>
                  <a:pt x="2290752" y="2751879"/>
                </a:cubicBezTo>
                <a:cubicBezTo>
                  <a:pt x="2314531" y="2782541"/>
                  <a:pt x="2317659" y="2813827"/>
                  <a:pt x="2289502" y="2841986"/>
                </a:cubicBezTo>
                <a:cubicBezTo>
                  <a:pt x="2261343" y="2869518"/>
                  <a:pt x="2228179" y="2869518"/>
                  <a:pt x="2200646" y="2841359"/>
                </a:cubicBezTo>
                <a:cubicBezTo>
                  <a:pt x="2173114" y="2813202"/>
                  <a:pt x="2173739" y="2780038"/>
                  <a:pt x="2201272" y="2752504"/>
                </a:cubicBezTo>
                <a:cubicBezTo>
                  <a:pt x="2215038" y="2738426"/>
                  <a:pt x="2229899" y="2732168"/>
                  <a:pt x="2245074" y="2732481"/>
                </a:cubicBezTo>
                <a:close/>
                <a:moveTo>
                  <a:pt x="2037015" y="2720044"/>
                </a:moveTo>
                <a:cubicBezTo>
                  <a:pt x="2052033" y="2720592"/>
                  <a:pt x="2066738" y="2727788"/>
                  <a:pt x="2080504" y="2741867"/>
                </a:cubicBezTo>
                <a:cubicBezTo>
                  <a:pt x="2108036" y="2770026"/>
                  <a:pt x="2104908" y="2801313"/>
                  <a:pt x="2080504" y="2831349"/>
                </a:cubicBezTo>
                <a:cubicBezTo>
                  <a:pt x="2051093" y="2856378"/>
                  <a:pt x="2020433" y="2858881"/>
                  <a:pt x="1991022" y="2832599"/>
                </a:cubicBezTo>
                <a:cubicBezTo>
                  <a:pt x="1961613" y="2806945"/>
                  <a:pt x="1961613" y="2763142"/>
                  <a:pt x="1991649" y="2738112"/>
                </a:cubicBezTo>
                <a:cubicBezTo>
                  <a:pt x="2006666" y="2725598"/>
                  <a:pt x="2021997" y="2719497"/>
                  <a:pt x="2037015" y="2720044"/>
                </a:cubicBezTo>
                <a:close/>
                <a:moveTo>
                  <a:pt x="1813077" y="2696501"/>
                </a:moveTo>
                <a:cubicBezTo>
                  <a:pt x="1827547" y="2696501"/>
                  <a:pt x="1841471" y="2702446"/>
                  <a:pt x="1853986" y="2713083"/>
                </a:cubicBezTo>
                <a:cubicBezTo>
                  <a:pt x="1886523" y="2744370"/>
                  <a:pt x="1886523" y="2786295"/>
                  <a:pt x="1856489" y="2811950"/>
                </a:cubicBezTo>
                <a:cubicBezTo>
                  <a:pt x="1827079" y="2837606"/>
                  <a:pt x="1795791" y="2836979"/>
                  <a:pt x="1767007" y="2810699"/>
                </a:cubicBezTo>
                <a:cubicBezTo>
                  <a:pt x="1738223" y="2783166"/>
                  <a:pt x="1738848" y="2741867"/>
                  <a:pt x="1768884" y="2715586"/>
                </a:cubicBezTo>
                <a:cubicBezTo>
                  <a:pt x="1783589" y="2702446"/>
                  <a:pt x="1798607" y="2696501"/>
                  <a:pt x="1813077" y="2696501"/>
                </a:cubicBezTo>
                <a:close/>
                <a:moveTo>
                  <a:pt x="1592660" y="2673426"/>
                </a:moveTo>
                <a:cubicBezTo>
                  <a:pt x="1607287" y="2673504"/>
                  <a:pt x="1621209" y="2679605"/>
                  <a:pt x="1633724" y="2690556"/>
                </a:cubicBezTo>
                <a:cubicBezTo>
                  <a:pt x="1666263" y="2723095"/>
                  <a:pt x="1665638" y="2764394"/>
                  <a:pt x="1634976" y="2790675"/>
                </a:cubicBezTo>
                <a:cubicBezTo>
                  <a:pt x="1604940" y="2816955"/>
                  <a:pt x="1573653" y="2815705"/>
                  <a:pt x="1544869" y="2788173"/>
                </a:cubicBezTo>
                <a:cubicBezTo>
                  <a:pt x="1515460" y="2760639"/>
                  <a:pt x="1516710" y="2718715"/>
                  <a:pt x="1547372" y="2692434"/>
                </a:cubicBezTo>
                <a:cubicBezTo>
                  <a:pt x="1562702" y="2679293"/>
                  <a:pt x="1578033" y="2673348"/>
                  <a:pt x="1592660" y="2673426"/>
                </a:cubicBezTo>
                <a:close/>
                <a:moveTo>
                  <a:pt x="1371382" y="2651369"/>
                </a:moveTo>
                <a:cubicBezTo>
                  <a:pt x="1388434" y="2651917"/>
                  <a:pt x="1405329" y="2659582"/>
                  <a:pt x="1419095" y="2674287"/>
                </a:cubicBezTo>
                <a:cubicBezTo>
                  <a:pt x="1446002" y="2703071"/>
                  <a:pt x="1444125" y="2744370"/>
                  <a:pt x="1413463" y="2770026"/>
                </a:cubicBezTo>
                <a:cubicBezTo>
                  <a:pt x="1382802" y="2795681"/>
                  <a:pt x="1351515" y="2794429"/>
                  <a:pt x="1322731" y="2766897"/>
                </a:cubicBezTo>
                <a:cubicBezTo>
                  <a:pt x="1293320" y="2739364"/>
                  <a:pt x="1293947" y="2699316"/>
                  <a:pt x="1322731" y="2671159"/>
                </a:cubicBezTo>
                <a:cubicBezTo>
                  <a:pt x="1337123" y="2657392"/>
                  <a:pt x="1354331" y="2650822"/>
                  <a:pt x="1371382" y="2651369"/>
                </a:cubicBezTo>
                <a:close/>
                <a:moveTo>
                  <a:pt x="1150964" y="2628999"/>
                </a:moveTo>
                <a:cubicBezTo>
                  <a:pt x="1168172" y="2629703"/>
                  <a:pt x="1185067" y="2637681"/>
                  <a:pt x="1198208" y="2653012"/>
                </a:cubicBezTo>
                <a:cubicBezTo>
                  <a:pt x="1224490" y="2683047"/>
                  <a:pt x="1223864" y="2714335"/>
                  <a:pt x="1196956" y="2743744"/>
                </a:cubicBezTo>
                <a:cubicBezTo>
                  <a:pt x="1169424" y="2773154"/>
                  <a:pt x="1128751" y="2773154"/>
                  <a:pt x="1100593" y="2745622"/>
                </a:cubicBezTo>
                <a:cubicBezTo>
                  <a:pt x="1071809" y="2716838"/>
                  <a:pt x="1072434" y="2676164"/>
                  <a:pt x="1101844" y="2648632"/>
                </a:cubicBezTo>
                <a:cubicBezTo>
                  <a:pt x="1116236" y="2634865"/>
                  <a:pt x="1133757" y="2628295"/>
                  <a:pt x="1150964" y="2628999"/>
                </a:cubicBezTo>
                <a:close/>
                <a:moveTo>
                  <a:pt x="923820" y="2606160"/>
                </a:moveTo>
                <a:cubicBezTo>
                  <a:pt x="941028" y="2605768"/>
                  <a:pt x="958549" y="2612651"/>
                  <a:pt x="972941" y="2626731"/>
                </a:cubicBezTo>
                <a:cubicBezTo>
                  <a:pt x="1001725" y="2654890"/>
                  <a:pt x="1001725" y="2695563"/>
                  <a:pt x="972941" y="2723095"/>
                </a:cubicBezTo>
                <a:cubicBezTo>
                  <a:pt x="944783" y="2750627"/>
                  <a:pt x="902858" y="2750002"/>
                  <a:pt x="876576" y="2719966"/>
                </a:cubicBezTo>
                <a:cubicBezTo>
                  <a:pt x="850297" y="2690556"/>
                  <a:pt x="850297" y="2659270"/>
                  <a:pt x="876576" y="2629233"/>
                </a:cubicBezTo>
                <a:cubicBezTo>
                  <a:pt x="889717" y="2614216"/>
                  <a:pt x="906612" y="2606551"/>
                  <a:pt x="923820" y="2606160"/>
                </a:cubicBezTo>
                <a:close/>
                <a:moveTo>
                  <a:pt x="716309" y="2594270"/>
                </a:moveTo>
                <a:cubicBezTo>
                  <a:pt x="731562" y="2594505"/>
                  <a:pt x="746736" y="2601388"/>
                  <a:pt x="761440" y="2614841"/>
                </a:cubicBezTo>
                <a:cubicBezTo>
                  <a:pt x="791476" y="2642375"/>
                  <a:pt x="791476" y="2683047"/>
                  <a:pt x="763318" y="2711206"/>
                </a:cubicBezTo>
                <a:cubicBezTo>
                  <a:pt x="734533" y="2739990"/>
                  <a:pt x="693860" y="2739364"/>
                  <a:pt x="666328" y="2709954"/>
                </a:cubicBezTo>
                <a:cubicBezTo>
                  <a:pt x="638796" y="2681170"/>
                  <a:pt x="640047" y="2639871"/>
                  <a:pt x="670708" y="2613589"/>
                </a:cubicBezTo>
                <a:cubicBezTo>
                  <a:pt x="685726" y="2600449"/>
                  <a:pt x="701057" y="2594036"/>
                  <a:pt x="716309" y="2594270"/>
                </a:cubicBezTo>
                <a:close/>
                <a:moveTo>
                  <a:pt x="490808" y="2572839"/>
                </a:moveTo>
                <a:cubicBezTo>
                  <a:pt x="505982" y="2572134"/>
                  <a:pt x="521469" y="2577922"/>
                  <a:pt x="536800" y="2590437"/>
                </a:cubicBezTo>
                <a:cubicBezTo>
                  <a:pt x="567461" y="2615468"/>
                  <a:pt x="569964" y="2656767"/>
                  <a:pt x="543682" y="2686176"/>
                </a:cubicBezTo>
                <a:cubicBezTo>
                  <a:pt x="516776" y="2716211"/>
                  <a:pt x="476729" y="2718090"/>
                  <a:pt x="447945" y="2689931"/>
                </a:cubicBezTo>
                <a:cubicBezTo>
                  <a:pt x="418534" y="2662398"/>
                  <a:pt x="417909" y="2621726"/>
                  <a:pt x="446693" y="2594192"/>
                </a:cubicBezTo>
                <a:cubicBezTo>
                  <a:pt x="460772" y="2580739"/>
                  <a:pt x="475633" y="2573543"/>
                  <a:pt x="490808" y="2572839"/>
                </a:cubicBezTo>
                <a:close/>
                <a:moveTo>
                  <a:pt x="260769" y="2562435"/>
                </a:moveTo>
                <a:cubicBezTo>
                  <a:pt x="276022" y="2562592"/>
                  <a:pt x="291196" y="2569475"/>
                  <a:pt x="305900" y="2582929"/>
                </a:cubicBezTo>
                <a:cubicBezTo>
                  <a:pt x="335936" y="2610461"/>
                  <a:pt x="335311" y="2651135"/>
                  <a:pt x="301520" y="2683047"/>
                </a:cubicBezTo>
                <a:cubicBezTo>
                  <a:pt x="275239" y="2704323"/>
                  <a:pt x="244577" y="2705574"/>
                  <a:pt x="214543" y="2678042"/>
                </a:cubicBezTo>
                <a:cubicBezTo>
                  <a:pt x="184507" y="2650510"/>
                  <a:pt x="185133" y="2609209"/>
                  <a:pt x="215168" y="2582303"/>
                </a:cubicBezTo>
                <a:cubicBezTo>
                  <a:pt x="230186" y="2568849"/>
                  <a:pt x="245517" y="2562279"/>
                  <a:pt x="260769" y="2562435"/>
                </a:cubicBezTo>
                <a:close/>
                <a:moveTo>
                  <a:pt x="2711878" y="2560403"/>
                </a:moveTo>
                <a:cubicBezTo>
                  <a:pt x="2755052" y="2564783"/>
                  <a:pt x="2726895" y="2598572"/>
                  <a:pt x="2718135" y="2610461"/>
                </a:cubicBezTo>
                <a:cubicBezTo>
                  <a:pt x="2689976" y="2647380"/>
                  <a:pt x="2702491" y="2640498"/>
                  <a:pt x="2731900" y="2626731"/>
                </a:cubicBezTo>
                <a:cubicBezTo>
                  <a:pt x="2736280" y="2624853"/>
                  <a:pt x="2750672" y="2636116"/>
                  <a:pt x="2754427" y="2644252"/>
                </a:cubicBezTo>
                <a:cubicBezTo>
                  <a:pt x="2758182" y="2651135"/>
                  <a:pt x="2752550" y="2661772"/>
                  <a:pt x="2749422" y="2681796"/>
                </a:cubicBezTo>
                <a:cubicBezTo>
                  <a:pt x="2718760" y="2674912"/>
                  <a:pt x="2688099" y="2675539"/>
                  <a:pt x="2668700" y="2661147"/>
                </a:cubicBezTo>
                <a:cubicBezTo>
                  <a:pt x="2654935" y="2651135"/>
                  <a:pt x="2647425" y="2615468"/>
                  <a:pt x="2654935" y="2599824"/>
                </a:cubicBezTo>
                <a:cubicBezTo>
                  <a:pt x="2664320" y="2581052"/>
                  <a:pt x="2693731" y="2558525"/>
                  <a:pt x="2711878" y="2560403"/>
                </a:cubicBezTo>
                <a:close/>
                <a:moveTo>
                  <a:pt x="2489191" y="2543586"/>
                </a:moveTo>
                <a:cubicBezTo>
                  <a:pt x="2504600" y="2543507"/>
                  <a:pt x="2520087" y="2546636"/>
                  <a:pt x="2530412" y="2552893"/>
                </a:cubicBezTo>
                <a:cubicBezTo>
                  <a:pt x="2563576" y="2573543"/>
                  <a:pt x="2558571" y="2609836"/>
                  <a:pt x="2535419" y="2641748"/>
                </a:cubicBezTo>
                <a:cubicBezTo>
                  <a:pt x="2504756" y="2666152"/>
                  <a:pt x="2472844" y="2669907"/>
                  <a:pt x="2445312" y="2641123"/>
                </a:cubicBezTo>
                <a:cubicBezTo>
                  <a:pt x="2417778" y="2612964"/>
                  <a:pt x="2415901" y="2574168"/>
                  <a:pt x="2448440" y="2553519"/>
                </a:cubicBezTo>
                <a:cubicBezTo>
                  <a:pt x="2458452" y="2546949"/>
                  <a:pt x="2473782" y="2543664"/>
                  <a:pt x="2489191" y="2543586"/>
                </a:cubicBezTo>
                <a:close/>
                <a:moveTo>
                  <a:pt x="37771" y="2541004"/>
                </a:moveTo>
                <a:cubicBezTo>
                  <a:pt x="52163" y="2540378"/>
                  <a:pt x="66242" y="2545696"/>
                  <a:pt x="79382" y="2556021"/>
                </a:cubicBezTo>
                <a:cubicBezTo>
                  <a:pt x="112546" y="2586683"/>
                  <a:pt x="113798" y="2627983"/>
                  <a:pt x="85014" y="2654890"/>
                </a:cubicBezTo>
                <a:cubicBezTo>
                  <a:pt x="63426" y="2675070"/>
                  <a:pt x="40431" y="2680467"/>
                  <a:pt x="18139" y="2671081"/>
                </a:cubicBezTo>
                <a:lnTo>
                  <a:pt x="0" y="2659268"/>
                </a:lnTo>
                <a:lnTo>
                  <a:pt x="0" y="2557673"/>
                </a:lnTo>
                <a:lnTo>
                  <a:pt x="16027" y="2546518"/>
                </a:lnTo>
                <a:cubicBezTo>
                  <a:pt x="23301" y="2543116"/>
                  <a:pt x="30575" y="2541317"/>
                  <a:pt x="37771" y="2541004"/>
                </a:cubicBezTo>
                <a:close/>
                <a:moveTo>
                  <a:pt x="2267757" y="2509247"/>
                </a:moveTo>
                <a:cubicBezTo>
                  <a:pt x="2283087" y="2509247"/>
                  <a:pt x="2298262" y="2516287"/>
                  <a:pt x="2312029" y="2530367"/>
                </a:cubicBezTo>
                <a:cubicBezTo>
                  <a:pt x="2340813" y="2559151"/>
                  <a:pt x="2337683" y="2590437"/>
                  <a:pt x="2312654" y="2621099"/>
                </a:cubicBezTo>
                <a:cubicBezTo>
                  <a:pt x="2281992" y="2646128"/>
                  <a:pt x="2250079" y="2648632"/>
                  <a:pt x="2221922" y="2619848"/>
                </a:cubicBezTo>
                <a:cubicBezTo>
                  <a:pt x="2193763" y="2591689"/>
                  <a:pt x="2194388" y="2558525"/>
                  <a:pt x="2222547" y="2530367"/>
                </a:cubicBezTo>
                <a:cubicBezTo>
                  <a:pt x="2236939" y="2516287"/>
                  <a:pt x="2252426" y="2509247"/>
                  <a:pt x="2267757" y="2509247"/>
                </a:cubicBezTo>
                <a:close/>
                <a:moveTo>
                  <a:pt x="4263013" y="2500565"/>
                </a:moveTo>
                <a:cubicBezTo>
                  <a:pt x="4270130" y="2500956"/>
                  <a:pt x="4277483" y="2502208"/>
                  <a:pt x="4278734" y="2504710"/>
                </a:cubicBezTo>
                <a:cubicBezTo>
                  <a:pt x="4286242" y="2518477"/>
                  <a:pt x="4287494" y="2535372"/>
                  <a:pt x="4292499" y="2559151"/>
                </a:cubicBezTo>
                <a:cubicBezTo>
                  <a:pt x="4269973" y="2555396"/>
                  <a:pt x="4246195" y="2555396"/>
                  <a:pt x="4244943" y="2550391"/>
                </a:cubicBezTo>
                <a:cubicBezTo>
                  <a:pt x="4241815" y="2535372"/>
                  <a:pt x="4245568" y="2517852"/>
                  <a:pt x="4248698" y="2501582"/>
                </a:cubicBezTo>
                <a:cubicBezTo>
                  <a:pt x="4249011" y="2500644"/>
                  <a:pt x="4255895" y="2500174"/>
                  <a:pt x="4263013" y="2500565"/>
                </a:cubicBezTo>
                <a:close/>
                <a:moveTo>
                  <a:pt x="2050233" y="2486878"/>
                </a:moveTo>
                <a:cubicBezTo>
                  <a:pt x="2067363" y="2487973"/>
                  <a:pt x="2083945" y="2496264"/>
                  <a:pt x="2096147" y="2511595"/>
                </a:cubicBezTo>
                <a:cubicBezTo>
                  <a:pt x="2120551" y="2542881"/>
                  <a:pt x="2116797" y="2572917"/>
                  <a:pt x="2089889" y="2602327"/>
                </a:cubicBezTo>
                <a:cubicBezTo>
                  <a:pt x="2059855" y="2626106"/>
                  <a:pt x="2029818" y="2627356"/>
                  <a:pt x="2000409" y="2600449"/>
                </a:cubicBezTo>
                <a:cubicBezTo>
                  <a:pt x="1970998" y="2573543"/>
                  <a:pt x="1972250" y="2532244"/>
                  <a:pt x="2001034" y="2505337"/>
                </a:cubicBezTo>
                <a:cubicBezTo>
                  <a:pt x="2015426" y="2491884"/>
                  <a:pt x="2033103" y="2485783"/>
                  <a:pt x="2050233" y="2486878"/>
                </a:cubicBezTo>
                <a:close/>
                <a:moveTo>
                  <a:pt x="1834118" y="2474597"/>
                </a:moveTo>
                <a:cubicBezTo>
                  <a:pt x="1851326" y="2474362"/>
                  <a:pt x="1868691" y="2481558"/>
                  <a:pt x="1882770" y="2495950"/>
                </a:cubicBezTo>
                <a:cubicBezTo>
                  <a:pt x="1908425" y="2522232"/>
                  <a:pt x="1909050" y="2559776"/>
                  <a:pt x="1884021" y="2586683"/>
                </a:cubicBezTo>
                <a:cubicBezTo>
                  <a:pt x="1856489" y="2616719"/>
                  <a:pt x="1815190" y="2617344"/>
                  <a:pt x="1787656" y="2588560"/>
                </a:cubicBezTo>
                <a:cubicBezTo>
                  <a:pt x="1760750" y="2559151"/>
                  <a:pt x="1760124" y="2527864"/>
                  <a:pt x="1786406" y="2497828"/>
                </a:cubicBezTo>
                <a:cubicBezTo>
                  <a:pt x="1799859" y="2482497"/>
                  <a:pt x="1816910" y="2474832"/>
                  <a:pt x="1834118" y="2474597"/>
                </a:cubicBezTo>
                <a:close/>
                <a:moveTo>
                  <a:pt x="1613701" y="2450976"/>
                </a:moveTo>
                <a:cubicBezTo>
                  <a:pt x="1630909" y="2451054"/>
                  <a:pt x="1648117" y="2458406"/>
                  <a:pt x="1661883" y="2472798"/>
                </a:cubicBezTo>
                <a:cubicBezTo>
                  <a:pt x="1689415" y="2501582"/>
                  <a:pt x="1687537" y="2542881"/>
                  <a:pt x="1658128" y="2569788"/>
                </a:cubicBezTo>
                <a:cubicBezTo>
                  <a:pt x="1629344" y="2596695"/>
                  <a:pt x="1586793" y="2594192"/>
                  <a:pt x="1561764" y="2563531"/>
                </a:cubicBezTo>
                <a:cubicBezTo>
                  <a:pt x="1536734" y="2532869"/>
                  <a:pt x="1537987" y="2501582"/>
                  <a:pt x="1565519" y="2472798"/>
                </a:cubicBezTo>
                <a:cubicBezTo>
                  <a:pt x="1579285" y="2458094"/>
                  <a:pt x="1596493" y="2450898"/>
                  <a:pt x="1613701" y="2450976"/>
                </a:cubicBezTo>
                <a:close/>
                <a:moveTo>
                  <a:pt x="1391015" y="2428136"/>
                </a:moveTo>
                <a:cubicBezTo>
                  <a:pt x="1408301" y="2427901"/>
                  <a:pt x="1425665" y="2434628"/>
                  <a:pt x="1439745" y="2448394"/>
                </a:cubicBezTo>
                <a:cubicBezTo>
                  <a:pt x="1467902" y="2475926"/>
                  <a:pt x="1468529" y="2517227"/>
                  <a:pt x="1440995" y="2545384"/>
                </a:cubicBezTo>
                <a:cubicBezTo>
                  <a:pt x="1413463" y="2574168"/>
                  <a:pt x="1372165" y="2574795"/>
                  <a:pt x="1344006" y="2546636"/>
                </a:cubicBezTo>
                <a:cubicBezTo>
                  <a:pt x="1315847" y="2519104"/>
                  <a:pt x="1315222" y="2477804"/>
                  <a:pt x="1342754" y="2449646"/>
                </a:cubicBezTo>
                <a:cubicBezTo>
                  <a:pt x="1356520" y="2435567"/>
                  <a:pt x="1373728" y="2428371"/>
                  <a:pt x="1391015" y="2428136"/>
                </a:cubicBezTo>
                <a:close/>
                <a:moveTo>
                  <a:pt x="1167391" y="2404201"/>
                </a:moveTo>
                <a:cubicBezTo>
                  <a:pt x="1183973" y="2403967"/>
                  <a:pt x="1201024" y="2410850"/>
                  <a:pt x="1218232" y="2424617"/>
                </a:cubicBezTo>
                <a:cubicBezTo>
                  <a:pt x="1245764" y="2455277"/>
                  <a:pt x="1250146" y="2489693"/>
                  <a:pt x="1221987" y="2521607"/>
                </a:cubicBezTo>
                <a:cubicBezTo>
                  <a:pt x="1194453" y="2553519"/>
                  <a:pt x="1158787" y="2556021"/>
                  <a:pt x="1124997" y="2529741"/>
                </a:cubicBezTo>
                <a:cubicBezTo>
                  <a:pt x="1092459" y="2504085"/>
                  <a:pt x="1089954" y="2455277"/>
                  <a:pt x="1119365" y="2426493"/>
                </a:cubicBezTo>
                <a:cubicBezTo>
                  <a:pt x="1134696" y="2411788"/>
                  <a:pt x="1150809" y="2404436"/>
                  <a:pt x="1167391" y="2404201"/>
                </a:cubicBezTo>
                <a:close/>
                <a:moveTo>
                  <a:pt x="952370" y="2382457"/>
                </a:moveTo>
                <a:cubicBezTo>
                  <a:pt x="969969" y="2383787"/>
                  <a:pt x="987334" y="2392078"/>
                  <a:pt x="1000474" y="2406470"/>
                </a:cubicBezTo>
                <a:cubicBezTo>
                  <a:pt x="1026756" y="2440260"/>
                  <a:pt x="1026129" y="2473424"/>
                  <a:pt x="996094" y="2504710"/>
                </a:cubicBezTo>
                <a:cubicBezTo>
                  <a:pt x="967310" y="2534747"/>
                  <a:pt x="919127" y="2530992"/>
                  <a:pt x="893473" y="2497828"/>
                </a:cubicBezTo>
                <a:cubicBezTo>
                  <a:pt x="867191" y="2462786"/>
                  <a:pt x="872196" y="2428997"/>
                  <a:pt x="902858" y="2400213"/>
                </a:cubicBezTo>
                <a:cubicBezTo>
                  <a:pt x="916937" y="2386759"/>
                  <a:pt x="934771" y="2381128"/>
                  <a:pt x="952370" y="2382457"/>
                </a:cubicBezTo>
                <a:close/>
                <a:moveTo>
                  <a:pt x="716466" y="2371350"/>
                </a:moveTo>
                <a:cubicBezTo>
                  <a:pt x="732813" y="2371897"/>
                  <a:pt x="749239" y="2379563"/>
                  <a:pt x="765195" y="2393329"/>
                </a:cubicBezTo>
                <a:cubicBezTo>
                  <a:pt x="792728" y="2425868"/>
                  <a:pt x="793979" y="2459032"/>
                  <a:pt x="765195" y="2490320"/>
                </a:cubicBezTo>
                <a:cubicBezTo>
                  <a:pt x="737038" y="2521607"/>
                  <a:pt x="690107" y="2520980"/>
                  <a:pt x="663200" y="2488441"/>
                </a:cubicBezTo>
                <a:cubicBezTo>
                  <a:pt x="635667" y="2455904"/>
                  <a:pt x="637544" y="2420862"/>
                  <a:pt x="668205" y="2392078"/>
                </a:cubicBezTo>
                <a:cubicBezTo>
                  <a:pt x="683849" y="2377373"/>
                  <a:pt x="700118" y="2370802"/>
                  <a:pt x="716466" y="2371350"/>
                </a:cubicBezTo>
                <a:close/>
                <a:moveTo>
                  <a:pt x="507155" y="2361807"/>
                </a:moveTo>
                <a:cubicBezTo>
                  <a:pt x="524442" y="2362511"/>
                  <a:pt x="541493" y="2370177"/>
                  <a:pt x="554946" y="2384569"/>
                </a:cubicBezTo>
                <a:cubicBezTo>
                  <a:pt x="581853" y="2413353"/>
                  <a:pt x="579976" y="2454652"/>
                  <a:pt x="551192" y="2481558"/>
                </a:cubicBezTo>
                <a:cubicBezTo>
                  <a:pt x="522408" y="2508465"/>
                  <a:pt x="481109" y="2506588"/>
                  <a:pt x="454202" y="2477804"/>
                </a:cubicBezTo>
                <a:cubicBezTo>
                  <a:pt x="427295" y="2449020"/>
                  <a:pt x="429171" y="2407721"/>
                  <a:pt x="457955" y="2380814"/>
                </a:cubicBezTo>
                <a:cubicBezTo>
                  <a:pt x="472348" y="2367361"/>
                  <a:pt x="489869" y="2361103"/>
                  <a:pt x="507155" y="2361807"/>
                </a:cubicBezTo>
                <a:close/>
                <a:moveTo>
                  <a:pt x="285173" y="2340141"/>
                </a:moveTo>
                <a:cubicBezTo>
                  <a:pt x="300426" y="2340454"/>
                  <a:pt x="315600" y="2347337"/>
                  <a:pt x="330304" y="2360792"/>
                </a:cubicBezTo>
                <a:cubicBezTo>
                  <a:pt x="359715" y="2387697"/>
                  <a:pt x="359715" y="2428997"/>
                  <a:pt x="330931" y="2457154"/>
                </a:cubicBezTo>
                <a:cubicBezTo>
                  <a:pt x="302147" y="2485313"/>
                  <a:pt x="261474" y="2484688"/>
                  <a:pt x="233940" y="2455277"/>
                </a:cubicBezTo>
                <a:cubicBezTo>
                  <a:pt x="206408" y="2425868"/>
                  <a:pt x="208285" y="2384569"/>
                  <a:pt x="239572" y="2358913"/>
                </a:cubicBezTo>
                <a:cubicBezTo>
                  <a:pt x="254590" y="2346085"/>
                  <a:pt x="269921" y="2339828"/>
                  <a:pt x="285173" y="2340141"/>
                </a:cubicBezTo>
                <a:close/>
                <a:moveTo>
                  <a:pt x="2728771" y="2339593"/>
                </a:moveTo>
                <a:cubicBezTo>
                  <a:pt x="2736436" y="2340141"/>
                  <a:pt x="2744415" y="2341393"/>
                  <a:pt x="2751924" y="2341393"/>
                </a:cubicBezTo>
                <a:cubicBezTo>
                  <a:pt x="2746292" y="2353907"/>
                  <a:pt x="2740662" y="2366422"/>
                  <a:pt x="2736280" y="2378937"/>
                </a:cubicBezTo>
                <a:cubicBezTo>
                  <a:pt x="2731900" y="2377059"/>
                  <a:pt x="2727520" y="2375809"/>
                  <a:pt x="2723140" y="2373931"/>
                </a:cubicBezTo>
                <a:cubicBezTo>
                  <a:pt x="2717508" y="2387697"/>
                  <a:pt x="2712503" y="2402090"/>
                  <a:pt x="2706871" y="2415856"/>
                </a:cubicBezTo>
                <a:cubicBezTo>
                  <a:pt x="2702491" y="2425242"/>
                  <a:pt x="2697484" y="2434002"/>
                  <a:pt x="2692479" y="2442762"/>
                </a:cubicBezTo>
                <a:cubicBezTo>
                  <a:pt x="2686222" y="2435254"/>
                  <a:pt x="2677462" y="2427745"/>
                  <a:pt x="2674958" y="2418985"/>
                </a:cubicBezTo>
                <a:cubicBezTo>
                  <a:pt x="2665572" y="2385194"/>
                  <a:pt x="2673707" y="2356410"/>
                  <a:pt x="2707496" y="2342018"/>
                </a:cubicBezTo>
                <a:cubicBezTo>
                  <a:pt x="2713753" y="2339202"/>
                  <a:pt x="2721106" y="2339046"/>
                  <a:pt x="2728771" y="2339593"/>
                </a:cubicBezTo>
                <a:close/>
                <a:moveTo>
                  <a:pt x="66242" y="2319805"/>
                </a:moveTo>
                <a:cubicBezTo>
                  <a:pt x="83606" y="2321056"/>
                  <a:pt x="100344" y="2329504"/>
                  <a:pt x="112546" y="2345147"/>
                </a:cubicBezTo>
                <a:cubicBezTo>
                  <a:pt x="137576" y="2377059"/>
                  <a:pt x="133196" y="2407721"/>
                  <a:pt x="105664" y="2436505"/>
                </a:cubicBezTo>
                <a:cubicBezTo>
                  <a:pt x="75002" y="2460909"/>
                  <a:pt x="44341" y="2461534"/>
                  <a:pt x="14932" y="2434002"/>
                </a:cubicBezTo>
                <a:lnTo>
                  <a:pt x="0" y="2413049"/>
                </a:lnTo>
                <a:lnTo>
                  <a:pt x="0" y="2359256"/>
                </a:lnTo>
                <a:lnTo>
                  <a:pt x="16182" y="2337638"/>
                </a:lnTo>
                <a:cubicBezTo>
                  <a:pt x="30888" y="2324497"/>
                  <a:pt x="48878" y="2318553"/>
                  <a:pt x="66242" y="2319805"/>
                </a:cubicBezTo>
                <a:close/>
                <a:moveTo>
                  <a:pt x="2511639" y="2310183"/>
                </a:moveTo>
                <a:cubicBezTo>
                  <a:pt x="2526814" y="2310261"/>
                  <a:pt x="2541988" y="2317301"/>
                  <a:pt x="2556067" y="2331381"/>
                </a:cubicBezTo>
                <a:cubicBezTo>
                  <a:pt x="2584852" y="2359539"/>
                  <a:pt x="2581097" y="2391451"/>
                  <a:pt x="2556693" y="2421488"/>
                </a:cubicBezTo>
                <a:cubicBezTo>
                  <a:pt x="2526032" y="2445892"/>
                  <a:pt x="2494745" y="2449020"/>
                  <a:pt x="2466586" y="2420236"/>
                </a:cubicBezTo>
                <a:cubicBezTo>
                  <a:pt x="2439054" y="2391451"/>
                  <a:pt x="2439054" y="2358913"/>
                  <a:pt x="2467212" y="2330755"/>
                </a:cubicBezTo>
                <a:cubicBezTo>
                  <a:pt x="2481291" y="2316988"/>
                  <a:pt x="2496465" y="2310105"/>
                  <a:pt x="2511639" y="2310183"/>
                </a:cubicBezTo>
                <a:close/>
                <a:moveTo>
                  <a:pt x="2289188" y="2286875"/>
                </a:moveTo>
                <a:cubicBezTo>
                  <a:pt x="2304363" y="2286640"/>
                  <a:pt x="2319537" y="2293211"/>
                  <a:pt x="2333929" y="2306977"/>
                </a:cubicBezTo>
                <a:cubicBezTo>
                  <a:pt x="2362713" y="2334510"/>
                  <a:pt x="2361462" y="2365797"/>
                  <a:pt x="2338310" y="2396458"/>
                </a:cubicBezTo>
                <a:cubicBezTo>
                  <a:pt x="2309526" y="2423990"/>
                  <a:pt x="2278863" y="2427745"/>
                  <a:pt x="2247576" y="2402716"/>
                </a:cubicBezTo>
                <a:cubicBezTo>
                  <a:pt x="2217542" y="2378311"/>
                  <a:pt x="2215664" y="2334510"/>
                  <a:pt x="2244448" y="2307602"/>
                </a:cubicBezTo>
                <a:cubicBezTo>
                  <a:pt x="2258840" y="2294148"/>
                  <a:pt x="2274014" y="2287109"/>
                  <a:pt x="2289188" y="2286875"/>
                </a:cubicBezTo>
                <a:close/>
                <a:moveTo>
                  <a:pt x="2069005" y="2264270"/>
                </a:moveTo>
                <a:cubicBezTo>
                  <a:pt x="2085040" y="2264582"/>
                  <a:pt x="2101153" y="2271309"/>
                  <a:pt x="2114920" y="2284450"/>
                </a:cubicBezTo>
                <a:cubicBezTo>
                  <a:pt x="2143704" y="2313234"/>
                  <a:pt x="2143704" y="2353907"/>
                  <a:pt x="2113043" y="2380814"/>
                </a:cubicBezTo>
                <a:cubicBezTo>
                  <a:pt x="2083007" y="2407096"/>
                  <a:pt x="2051720" y="2406470"/>
                  <a:pt x="2022309" y="2378937"/>
                </a:cubicBezTo>
                <a:cubicBezTo>
                  <a:pt x="1992900" y="2351405"/>
                  <a:pt x="1993525" y="2310106"/>
                  <a:pt x="2023561" y="2282573"/>
                </a:cubicBezTo>
                <a:cubicBezTo>
                  <a:pt x="2037014" y="2270058"/>
                  <a:pt x="2052971" y="2263957"/>
                  <a:pt x="2069005" y="2264270"/>
                </a:cubicBezTo>
                <a:close/>
                <a:moveTo>
                  <a:pt x="3898909" y="2256918"/>
                </a:moveTo>
                <a:cubicBezTo>
                  <a:pt x="3898284" y="2275690"/>
                  <a:pt x="3898284" y="2294462"/>
                  <a:pt x="3897657" y="2318866"/>
                </a:cubicBezTo>
                <a:cubicBezTo>
                  <a:pt x="3872627" y="2320743"/>
                  <a:pt x="3856358" y="2321369"/>
                  <a:pt x="3840715" y="2322621"/>
                </a:cubicBezTo>
                <a:cubicBezTo>
                  <a:pt x="3846973" y="2303849"/>
                  <a:pt x="3850726" y="2283199"/>
                  <a:pt x="3861990" y="2267555"/>
                </a:cubicBezTo>
                <a:cubicBezTo>
                  <a:pt x="3868248" y="2259420"/>
                  <a:pt x="3886394" y="2260046"/>
                  <a:pt x="3898909" y="2256918"/>
                </a:cubicBezTo>
                <a:close/>
                <a:moveTo>
                  <a:pt x="1858287" y="2251364"/>
                </a:moveTo>
                <a:cubicBezTo>
                  <a:pt x="1873539" y="2251599"/>
                  <a:pt x="1888713" y="2258482"/>
                  <a:pt x="1903418" y="2271935"/>
                </a:cubicBezTo>
                <a:cubicBezTo>
                  <a:pt x="1932829" y="2298842"/>
                  <a:pt x="1932829" y="2340141"/>
                  <a:pt x="1904670" y="2368299"/>
                </a:cubicBezTo>
                <a:cubicBezTo>
                  <a:pt x="1876511" y="2396458"/>
                  <a:pt x="1835839" y="2395833"/>
                  <a:pt x="1808306" y="2367049"/>
                </a:cubicBezTo>
                <a:cubicBezTo>
                  <a:pt x="1780774" y="2338265"/>
                  <a:pt x="1782026" y="2296965"/>
                  <a:pt x="1812686" y="2270685"/>
                </a:cubicBezTo>
                <a:cubicBezTo>
                  <a:pt x="1827704" y="2257544"/>
                  <a:pt x="1843034" y="2251130"/>
                  <a:pt x="1858287" y="2251364"/>
                </a:cubicBezTo>
                <a:close/>
                <a:moveTo>
                  <a:pt x="1631613" y="2228212"/>
                </a:moveTo>
                <a:cubicBezTo>
                  <a:pt x="1650307" y="2227038"/>
                  <a:pt x="1669392" y="2233765"/>
                  <a:pt x="1683784" y="2248783"/>
                </a:cubicBezTo>
                <a:cubicBezTo>
                  <a:pt x="1713194" y="2278818"/>
                  <a:pt x="1713819" y="2311983"/>
                  <a:pt x="1686286" y="2346398"/>
                </a:cubicBezTo>
                <a:cubicBezTo>
                  <a:pt x="1656251" y="2374557"/>
                  <a:pt x="1622461" y="2378937"/>
                  <a:pt x="1590548" y="2350779"/>
                </a:cubicBezTo>
                <a:cubicBezTo>
                  <a:pt x="1558636" y="2322621"/>
                  <a:pt x="1554881" y="2288205"/>
                  <a:pt x="1581788" y="2255040"/>
                </a:cubicBezTo>
                <a:cubicBezTo>
                  <a:pt x="1594616" y="2238458"/>
                  <a:pt x="1612919" y="2229385"/>
                  <a:pt x="1631613" y="2228212"/>
                </a:cubicBezTo>
                <a:close/>
                <a:moveTo>
                  <a:pt x="1417687" y="2204042"/>
                </a:moveTo>
                <a:cubicBezTo>
                  <a:pt x="1433800" y="2204981"/>
                  <a:pt x="1449443" y="2212490"/>
                  <a:pt x="1464149" y="2225631"/>
                </a:cubicBezTo>
                <a:cubicBezTo>
                  <a:pt x="1492933" y="2256918"/>
                  <a:pt x="1491056" y="2305726"/>
                  <a:pt x="1459142" y="2330129"/>
                </a:cubicBezTo>
                <a:cubicBezTo>
                  <a:pt x="1425978" y="2355785"/>
                  <a:pt x="1392189" y="2353907"/>
                  <a:pt x="1362153" y="2324498"/>
                </a:cubicBezTo>
                <a:cubicBezTo>
                  <a:pt x="1333369" y="2296339"/>
                  <a:pt x="1336496" y="2246280"/>
                  <a:pt x="1368410" y="2221876"/>
                </a:cubicBezTo>
                <a:cubicBezTo>
                  <a:pt x="1384992" y="2208735"/>
                  <a:pt x="1401574" y="2203104"/>
                  <a:pt x="1417687" y="2204042"/>
                </a:cubicBezTo>
                <a:close/>
                <a:moveTo>
                  <a:pt x="1175995" y="2192701"/>
                </a:moveTo>
                <a:cubicBezTo>
                  <a:pt x="1195549" y="2191684"/>
                  <a:pt x="1216042" y="2198411"/>
                  <a:pt x="1231999" y="2213116"/>
                </a:cubicBezTo>
                <a:cubicBezTo>
                  <a:pt x="1257654" y="2243151"/>
                  <a:pt x="1262034" y="2276942"/>
                  <a:pt x="1236379" y="2310731"/>
                </a:cubicBezTo>
                <a:cubicBezTo>
                  <a:pt x="1212600" y="2342645"/>
                  <a:pt x="1160039" y="2345773"/>
                  <a:pt x="1131880" y="2317614"/>
                </a:cubicBezTo>
                <a:cubicBezTo>
                  <a:pt x="1102471" y="2287579"/>
                  <a:pt x="1100593" y="2252538"/>
                  <a:pt x="1125623" y="2218747"/>
                </a:cubicBezTo>
                <a:cubicBezTo>
                  <a:pt x="1137825" y="2202478"/>
                  <a:pt x="1156440" y="2193717"/>
                  <a:pt x="1175995" y="2192701"/>
                </a:cubicBezTo>
                <a:close/>
                <a:moveTo>
                  <a:pt x="3415405" y="2174907"/>
                </a:moveTo>
                <a:cubicBezTo>
                  <a:pt x="3424166" y="2175924"/>
                  <a:pt x="3432887" y="2179170"/>
                  <a:pt x="3440865" y="2184958"/>
                </a:cubicBezTo>
                <a:cubicBezTo>
                  <a:pt x="3450252" y="2191840"/>
                  <a:pt x="3459638" y="2206232"/>
                  <a:pt x="3459012" y="2216244"/>
                </a:cubicBezTo>
                <a:cubicBezTo>
                  <a:pt x="3459012" y="2224379"/>
                  <a:pt x="3443369" y="2235016"/>
                  <a:pt x="3433357" y="2237519"/>
                </a:cubicBezTo>
                <a:cubicBezTo>
                  <a:pt x="3409578" y="2243776"/>
                  <a:pt x="3383924" y="2246280"/>
                  <a:pt x="3340747" y="2253163"/>
                </a:cubicBezTo>
                <a:cubicBezTo>
                  <a:pt x="3347005" y="2236894"/>
                  <a:pt x="3352010" y="2227507"/>
                  <a:pt x="3354513" y="2217496"/>
                </a:cubicBezTo>
                <a:cubicBezTo>
                  <a:pt x="3362491" y="2188868"/>
                  <a:pt x="3389125" y="2171856"/>
                  <a:pt x="3415405" y="2174907"/>
                </a:cubicBezTo>
                <a:close/>
                <a:moveTo>
                  <a:pt x="959879" y="2169940"/>
                </a:moveTo>
                <a:cubicBezTo>
                  <a:pt x="979355" y="2170252"/>
                  <a:pt x="998910" y="2177761"/>
                  <a:pt x="1012364" y="2191840"/>
                </a:cubicBezTo>
                <a:cubicBezTo>
                  <a:pt x="1039270" y="2219999"/>
                  <a:pt x="1037393" y="2270058"/>
                  <a:pt x="1008609" y="2296339"/>
                </a:cubicBezTo>
                <a:cubicBezTo>
                  <a:pt x="979825" y="2322621"/>
                  <a:pt x="927262" y="2320118"/>
                  <a:pt x="904110" y="2290082"/>
                </a:cubicBezTo>
                <a:cubicBezTo>
                  <a:pt x="879081" y="2257543"/>
                  <a:pt x="879706" y="2222502"/>
                  <a:pt x="907865" y="2191215"/>
                </a:cubicBezTo>
                <a:cubicBezTo>
                  <a:pt x="921005" y="2176510"/>
                  <a:pt x="940402" y="2169627"/>
                  <a:pt x="959879" y="2169940"/>
                </a:cubicBezTo>
                <a:close/>
                <a:moveTo>
                  <a:pt x="733517" y="2148508"/>
                </a:moveTo>
                <a:cubicBezTo>
                  <a:pt x="753150" y="2147726"/>
                  <a:pt x="773330" y="2154296"/>
                  <a:pt x="787722" y="2168063"/>
                </a:cubicBezTo>
                <a:cubicBezTo>
                  <a:pt x="817131" y="2195595"/>
                  <a:pt x="816506" y="2245654"/>
                  <a:pt x="787096" y="2273187"/>
                </a:cubicBezTo>
                <a:cubicBezTo>
                  <a:pt x="759564" y="2298217"/>
                  <a:pt x="713884" y="2298217"/>
                  <a:pt x="685727" y="2271310"/>
                </a:cubicBezTo>
                <a:cubicBezTo>
                  <a:pt x="660071" y="2240648"/>
                  <a:pt x="657568" y="2206858"/>
                  <a:pt x="682597" y="2173068"/>
                </a:cubicBezTo>
                <a:cubicBezTo>
                  <a:pt x="694799" y="2157425"/>
                  <a:pt x="713885" y="2149290"/>
                  <a:pt x="733517" y="2148508"/>
                </a:cubicBezTo>
                <a:close/>
                <a:moveTo>
                  <a:pt x="3186736" y="2147804"/>
                </a:moveTo>
                <a:cubicBezTo>
                  <a:pt x="3201676" y="2147256"/>
                  <a:pt x="3216224" y="2153357"/>
                  <a:pt x="3226862" y="2166811"/>
                </a:cubicBezTo>
                <a:cubicBezTo>
                  <a:pt x="3242506" y="2186208"/>
                  <a:pt x="3240628" y="2219999"/>
                  <a:pt x="3251266" y="2268807"/>
                </a:cubicBezTo>
                <a:cubicBezTo>
                  <a:pt x="3201832" y="2261298"/>
                  <a:pt x="3168668" y="2265678"/>
                  <a:pt x="3148019" y="2251286"/>
                </a:cubicBezTo>
                <a:cubicBezTo>
                  <a:pt x="3118609" y="2231888"/>
                  <a:pt x="3119860" y="2194970"/>
                  <a:pt x="3144264" y="2168688"/>
                </a:cubicBezTo>
                <a:cubicBezTo>
                  <a:pt x="3156466" y="2155547"/>
                  <a:pt x="3171797" y="2148351"/>
                  <a:pt x="3186736" y="2147804"/>
                </a:cubicBezTo>
                <a:close/>
                <a:moveTo>
                  <a:pt x="528509" y="2137088"/>
                </a:moveTo>
                <a:cubicBezTo>
                  <a:pt x="544934" y="2137401"/>
                  <a:pt x="561203" y="2144597"/>
                  <a:pt x="576846" y="2158676"/>
                </a:cubicBezTo>
                <a:cubicBezTo>
                  <a:pt x="606882" y="2186208"/>
                  <a:pt x="605005" y="2234391"/>
                  <a:pt x="574970" y="2261923"/>
                </a:cubicBezTo>
                <a:cubicBezTo>
                  <a:pt x="546812" y="2287579"/>
                  <a:pt x="503636" y="2286327"/>
                  <a:pt x="477354" y="2260046"/>
                </a:cubicBezTo>
                <a:cubicBezTo>
                  <a:pt x="447945" y="2231262"/>
                  <a:pt x="447945" y="2183080"/>
                  <a:pt x="479231" y="2156799"/>
                </a:cubicBezTo>
                <a:cubicBezTo>
                  <a:pt x="495501" y="2143345"/>
                  <a:pt x="512083" y="2136775"/>
                  <a:pt x="528509" y="2137088"/>
                </a:cubicBezTo>
                <a:close/>
                <a:moveTo>
                  <a:pt x="2977035" y="2136071"/>
                </a:moveTo>
                <a:cubicBezTo>
                  <a:pt x="2994868" y="2136462"/>
                  <a:pt x="3012858" y="2143971"/>
                  <a:pt x="3020368" y="2158051"/>
                </a:cubicBezTo>
                <a:cubicBezTo>
                  <a:pt x="3032883" y="2180578"/>
                  <a:pt x="3031005" y="2211864"/>
                  <a:pt x="3033508" y="2228134"/>
                </a:cubicBezTo>
                <a:cubicBezTo>
                  <a:pt x="2997841" y="2265053"/>
                  <a:pt x="2946530" y="2267555"/>
                  <a:pt x="2933389" y="2238771"/>
                </a:cubicBezTo>
                <a:cubicBezTo>
                  <a:pt x="2922752" y="2215619"/>
                  <a:pt x="2923377" y="2179326"/>
                  <a:pt x="2934641" y="2156799"/>
                </a:cubicBezTo>
                <a:cubicBezTo>
                  <a:pt x="2941524" y="2142407"/>
                  <a:pt x="2959201" y="2135680"/>
                  <a:pt x="2977035" y="2136071"/>
                </a:cubicBezTo>
                <a:close/>
                <a:moveTo>
                  <a:pt x="2754505" y="2122461"/>
                </a:moveTo>
                <a:cubicBezTo>
                  <a:pt x="2769914" y="2122383"/>
                  <a:pt x="2785401" y="2125512"/>
                  <a:pt x="2795726" y="2131769"/>
                </a:cubicBezTo>
                <a:cubicBezTo>
                  <a:pt x="2829517" y="2152419"/>
                  <a:pt x="2820755" y="2188712"/>
                  <a:pt x="2805738" y="2216244"/>
                </a:cubicBezTo>
                <a:cubicBezTo>
                  <a:pt x="2770696" y="2244403"/>
                  <a:pt x="2738784" y="2248158"/>
                  <a:pt x="2710626" y="2219999"/>
                </a:cubicBezTo>
                <a:cubicBezTo>
                  <a:pt x="2683094" y="2191215"/>
                  <a:pt x="2681215" y="2153044"/>
                  <a:pt x="2713754" y="2132395"/>
                </a:cubicBezTo>
                <a:cubicBezTo>
                  <a:pt x="2723766" y="2125825"/>
                  <a:pt x="2739096" y="2122540"/>
                  <a:pt x="2754505" y="2122461"/>
                </a:cubicBezTo>
                <a:close/>
                <a:moveTo>
                  <a:pt x="302381" y="2118316"/>
                </a:moveTo>
                <a:cubicBezTo>
                  <a:pt x="319667" y="2117534"/>
                  <a:pt x="337188" y="2123635"/>
                  <a:pt x="351580" y="2136775"/>
                </a:cubicBezTo>
                <a:cubicBezTo>
                  <a:pt x="380990" y="2163056"/>
                  <a:pt x="382867" y="2204980"/>
                  <a:pt x="355960" y="2233764"/>
                </a:cubicBezTo>
                <a:cubicBezTo>
                  <a:pt x="329054" y="2262548"/>
                  <a:pt x="287755" y="2264427"/>
                  <a:pt x="258971" y="2238146"/>
                </a:cubicBezTo>
                <a:cubicBezTo>
                  <a:pt x="230185" y="2211238"/>
                  <a:pt x="228309" y="2169939"/>
                  <a:pt x="254589" y="2141155"/>
                </a:cubicBezTo>
                <a:cubicBezTo>
                  <a:pt x="268043" y="2126763"/>
                  <a:pt x="285095" y="2119098"/>
                  <a:pt x="302381" y="2118316"/>
                </a:cubicBezTo>
                <a:close/>
                <a:moveTo>
                  <a:pt x="86344" y="2096649"/>
                </a:moveTo>
                <a:cubicBezTo>
                  <a:pt x="101440" y="2097353"/>
                  <a:pt x="116301" y="2104549"/>
                  <a:pt x="130693" y="2118003"/>
                </a:cubicBezTo>
                <a:cubicBezTo>
                  <a:pt x="160103" y="2145536"/>
                  <a:pt x="158852" y="2185583"/>
                  <a:pt x="130068" y="2213742"/>
                </a:cubicBezTo>
                <a:cubicBezTo>
                  <a:pt x="101284" y="2241274"/>
                  <a:pt x="60610" y="2239396"/>
                  <a:pt x="33704" y="2209987"/>
                </a:cubicBezTo>
                <a:cubicBezTo>
                  <a:pt x="7422" y="2181203"/>
                  <a:pt x="9300" y="2139279"/>
                  <a:pt x="40586" y="2114248"/>
                </a:cubicBezTo>
                <a:cubicBezTo>
                  <a:pt x="55917" y="2101733"/>
                  <a:pt x="71248" y="2095945"/>
                  <a:pt x="86344" y="2096649"/>
                </a:cubicBezTo>
                <a:close/>
                <a:moveTo>
                  <a:pt x="2535183" y="2089140"/>
                </a:moveTo>
                <a:cubicBezTo>
                  <a:pt x="2551061" y="2088906"/>
                  <a:pt x="2566079" y="2095789"/>
                  <a:pt x="2580471" y="2110495"/>
                </a:cubicBezTo>
                <a:cubicBezTo>
                  <a:pt x="2607377" y="2139279"/>
                  <a:pt x="2606752" y="2172443"/>
                  <a:pt x="2577968" y="2199975"/>
                </a:cubicBezTo>
                <a:cubicBezTo>
                  <a:pt x="2548559" y="2227507"/>
                  <a:pt x="2516020" y="2226256"/>
                  <a:pt x="2487861" y="2198098"/>
                </a:cubicBezTo>
                <a:cubicBezTo>
                  <a:pt x="2458452" y="2168063"/>
                  <a:pt x="2466586" y="2137400"/>
                  <a:pt x="2484733" y="2110495"/>
                </a:cubicBezTo>
                <a:cubicBezTo>
                  <a:pt x="2502566" y="2096728"/>
                  <a:pt x="2519305" y="2089375"/>
                  <a:pt x="2535183" y="2089140"/>
                </a:cubicBezTo>
                <a:close/>
                <a:moveTo>
                  <a:pt x="2311637" y="2065049"/>
                </a:moveTo>
                <a:cubicBezTo>
                  <a:pt x="2326889" y="2064971"/>
                  <a:pt x="2342063" y="2071698"/>
                  <a:pt x="2356455" y="2085464"/>
                </a:cubicBezTo>
                <a:cubicBezTo>
                  <a:pt x="2385239" y="2112997"/>
                  <a:pt x="2383989" y="2144909"/>
                  <a:pt x="2360210" y="2175571"/>
                </a:cubicBezTo>
                <a:cubicBezTo>
                  <a:pt x="2331426" y="2203104"/>
                  <a:pt x="2300765" y="2206858"/>
                  <a:pt x="2268853" y="2181203"/>
                </a:cubicBezTo>
                <a:cubicBezTo>
                  <a:pt x="2238191" y="2156174"/>
                  <a:pt x="2236939" y="2112371"/>
                  <a:pt x="2266348" y="2085464"/>
                </a:cubicBezTo>
                <a:cubicBezTo>
                  <a:pt x="2281054" y="2072010"/>
                  <a:pt x="2296384" y="2065127"/>
                  <a:pt x="2311637" y="2065049"/>
                </a:cubicBezTo>
                <a:close/>
                <a:moveTo>
                  <a:pt x="2089107" y="2041036"/>
                </a:moveTo>
                <a:cubicBezTo>
                  <a:pt x="2104126" y="2040723"/>
                  <a:pt x="2119300" y="2046981"/>
                  <a:pt x="2134317" y="2059809"/>
                </a:cubicBezTo>
                <a:cubicBezTo>
                  <a:pt x="2164354" y="2086089"/>
                  <a:pt x="2165604" y="2126763"/>
                  <a:pt x="2139324" y="2154922"/>
                </a:cubicBezTo>
                <a:cubicBezTo>
                  <a:pt x="2111791" y="2184331"/>
                  <a:pt x="2071744" y="2184958"/>
                  <a:pt x="2043585" y="2156799"/>
                </a:cubicBezTo>
                <a:cubicBezTo>
                  <a:pt x="2015426" y="2128640"/>
                  <a:pt x="2015426" y="2088593"/>
                  <a:pt x="2044836" y="2061687"/>
                </a:cubicBezTo>
                <a:cubicBezTo>
                  <a:pt x="2059228" y="2048232"/>
                  <a:pt x="2074089" y="2041349"/>
                  <a:pt x="2089107" y="2041036"/>
                </a:cubicBezTo>
                <a:close/>
                <a:moveTo>
                  <a:pt x="1867204" y="2018275"/>
                </a:moveTo>
                <a:cubicBezTo>
                  <a:pt x="1884490" y="2018041"/>
                  <a:pt x="1901855" y="2024768"/>
                  <a:pt x="1915934" y="2038535"/>
                </a:cubicBezTo>
                <a:cubicBezTo>
                  <a:pt x="1944092" y="2066067"/>
                  <a:pt x="1944718" y="2107365"/>
                  <a:pt x="1917185" y="2135524"/>
                </a:cubicBezTo>
                <a:cubicBezTo>
                  <a:pt x="1889653" y="2163682"/>
                  <a:pt x="1848354" y="2164308"/>
                  <a:pt x="1820195" y="2136775"/>
                </a:cubicBezTo>
                <a:cubicBezTo>
                  <a:pt x="1792036" y="2109243"/>
                  <a:pt x="1791411" y="2067944"/>
                  <a:pt x="1818943" y="2039785"/>
                </a:cubicBezTo>
                <a:cubicBezTo>
                  <a:pt x="1832710" y="2025706"/>
                  <a:pt x="1849918" y="2018510"/>
                  <a:pt x="1867204" y="2018275"/>
                </a:cubicBezTo>
                <a:close/>
                <a:moveTo>
                  <a:pt x="1650541" y="2015381"/>
                </a:moveTo>
                <a:cubicBezTo>
                  <a:pt x="1667045" y="2016163"/>
                  <a:pt x="1683158" y="2023829"/>
                  <a:pt x="1698176" y="2038535"/>
                </a:cubicBezTo>
                <a:cubicBezTo>
                  <a:pt x="1726960" y="2066692"/>
                  <a:pt x="1723831" y="2115500"/>
                  <a:pt x="1693170" y="2141782"/>
                </a:cubicBezTo>
                <a:cubicBezTo>
                  <a:pt x="1664385" y="2166186"/>
                  <a:pt x="1621209" y="2164308"/>
                  <a:pt x="1594928" y="2136775"/>
                </a:cubicBezTo>
                <a:cubicBezTo>
                  <a:pt x="1567396" y="2107365"/>
                  <a:pt x="1569273" y="2058557"/>
                  <a:pt x="1600560" y="2033528"/>
                </a:cubicBezTo>
                <a:cubicBezTo>
                  <a:pt x="1617142" y="2020700"/>
                  <a:pt x="1634037" y="2014599"/>
                  <a:pt x="1650541" y="2015381"/>
                </a:cubicBezTo>
                <a:close/>
                <a:moveTo>
                  <a:pt x="1418078" y="1993168"/>
                </a:moveTo>
                <a:cubicBezTo>
                  <a:pt x="1437554" y="1991447"/>
                  <a:pt x="1457891" y="1996922"/>
                  <a:pt x="1472909" y="2009751"/>
                </a:cubicBezTo>
                <a:cubicBezTo>
                  <a:pt x="1501693" y="2034153"/>
                  <a:pt x="1504822" y="2085464"/>
                  <a:pt x="1479166" y="2114248"/>
                </a:cubicBezTo>
                <a:cubicBezTo>
                  <a:pt x="1452885" y="2143659"/>
                  <a:pt x="1401574" y="2146162"/>
                  <a:pt x="1374667" y="2118003"/>
                </a:cubicBezTo>
                <a:cubicBezTo>
                  <a:pt x="1345883" y="2087968"/>
                  <a:pt x="1344006" y="2053552"/>
                  <a:pt x="1368410" y="2019761"/>
                </a:cubicBezTo>
                <a:cubicBezTo>
                  <a:pt x="1379986" y="2003805"/>
                  <a:pt x="1398602" y="1994888"/>
                  <a:pt x="1418078" y="1993168"/>
                </a:cubicBezTo>
                <a:close/>
                <a:moveTo>
                  <a:pt x="3678022" y="1972830"/>
                </a:moveTo>
                <a:cubicBezTo>
                  <a:pt x="3664882" y="1993481"/>
                  <a:pt x="3662378" y="2004118"/>
                  <a:pt x="3655495" y="2007246"/>
                </a:cubicBezTo>
                <a:cubicBezTo>
                  <a:pt x="3641103" y="2014756"/>
                  <a:pt x="3624208" y="2018511"/>
                  <a:pt x="3607939" y="2023516"/>
                </a:cubicBezTo>
                <a:cubicBezTo>
                  <a:pt x="3611067" y="2012252"/>
                  <a:pt x="3610441" y="1996609"/>
                  <a:pt x="3617326" y="1992229"/>
                </a:cubicBezTo>
                <a:cubicBezTo>
                  <a:pt x="3630466" y="1983468"/>
                  <a:pt x="3647360" y="1981592"/>
                  <a:pt x="3678022" y="1972830"/>
                </a:cubicBezTo>
                <a:close/>
                <a:moveTo>
                  <a:pt x="1205796" y="1970485"/>
                </a:moveTo>
                <a:cubicBezTo>
                  <a:pt x="1225272" y="1971111"/>
                  <a:pt x="1244513" y="1978463"/>
                  <a:pt x="1257654" y="1992229"/>
                </a:cubicBezTo>
                <a:cubicBezTo>
                  <a:pt x="1283935" y="2020388"/>
                  <a:pt x="1282058" y="2071072"/>
                  <a:pt x="1254526" y="2097353"/>
                </a:cubicBezTo>
                <a:cubicBezTo>
                  <a:pt x="1226367" y="2123635"/>
                  <a:pt x="1175681" y="2121757"/>
                  <a:pt x="1149400" y="2094225"/>
                </a:cubicBezTo>
                <a:cubicBezTo>
                  <a:pt x="1123120" y="2066067"/>
                  <a:pt x="1124371" y="2015381"/>
                  <a:pt x="1152529" y="1989100"/>
                </a:cubicBezTo>
                <a:cubicBezTo>
                  <a:pt x="1166609" y="1975960"/>
                  <a:pt x="1186320" y="1969859"/>
                  <a:pt x="1205796" y="1970485"/>
                </a:cubicBezTo>
                <a:close/>
                <a:moveTo>
                  <a:pt x="3418808" y="1952494"/>
                </a:moveTo>
                <a:cubicBezTo>
                  <a:pt x="3431323" y="1950774"/>
                  <a:pt x="3445558" y="1955624"/>
                  <a:pt x="3459012" y="1969077"/>
                </a:cubicBezTo>
                <a:cubicBezTo>
                  <a:pt x="3482790" y="1992854"/>
                  <a:pt x="3503440" y="2015381"/>
                  <a:pt x="3459638" y="2061687"/>
                </a:cubicBezTo>
                <a:cubicBezTo>
                  <a:pt x="3445246" y="2059809"/>
                  <a:pt x="3410205" y="2064189"/>
                  <a:pt x="3393936" y="2049172"/>
                </a:cubicBezTo>
                <a:cubicBezTo>
                  <a:pt x="3380169" y="2036031"/>
                  <a:pt x="3378917" y="1995357"/>
                  <a:pt x="3388929" y="1975334"/>
                </a:cubicBezTo>
                <a:cubicBezTo>
                  <a:pt x="3395499" y="1962506"/>
                  <a:pt x="3406293" y="1954215"/>
                  <a:pt x="3418808" y="1952494"/>
                </a:cubicBezTo>
                <a:close/>
                <a:moveTo>
                  <a:pt x="983735" y="1948192"/>
                </a:moveTo>
                <a:cubicBezTo>
                  <a:pt x="1003446" y="1948740"/>
                  <a:pt x="1023000" y="1955936"/>
                  <a:pt x="1036141" y="1969702"/>
                </a:cubicBezTo>
                <a:cubicBezTo>
                  <a:pt x="1061797" y="1997234"/>
                  <a:pt x="1060545" y="2049172"/>
                  <a:pt x="1033013" y="2075451"/>
                </a:cubicBezTo>
                <a:cubicBezTo>
                  <a:pt x="1004854" y="2101733"/>
                  <a:pt x="952918" y="2100483"/>
                  <a:pt x="927262" y="2072324"/>
                </a:cubicBezTo>
                <a:cubicBezTo>
                  <a:pt x="900981" y="2044791"/>
                  <a:pt x="902858" y="1992854"/>
                  <a:pt x="930391" y="1966573"/>
                </a:cubicBezTo>
                <a:cubicBezTo>
                  <a:pt x="944157" y="1953745"/>
                  <a:pt x="964024" y="1947645"/>
                  <a:pt x="983735" y="1948192"/>
                </a:cubicBezTo>
                <a:close/>
                <a:moveTo>
                  <a:pt x="3209028" y="1926291"/>
                </a:moveTo>
                <a:cubicBezTo>
                  <a:pt x="3223890" y="1925744"/>
                  <a:pt x="3238438" y="1931845"/>
                  <a:pt x="3249388" y="1945298"/>
                </a:cubicBezTo>
                <a:cubicBezTo>
                  <a:pt x="3265033" y="1964697"/>
                  <a:pt x="3263155" y="1998486"/>
                  <a:pt x="3273167" y="2047295"/>
                </a:cubicBezTo>
                <a:cubicBezTo>
                  <a:pt x="3223734" y="2040411"/>
                  <a:pt x="3190568" y="2044165"/>
                  <a:pt x="3169920" y="2029773"/>
                </a:cubicBezTo>
                <a:cubicBezTo>
                  <a:pt x="3141136" y="2009751"/>
                  <a:pt x="3142387" y="1973457"/>
                  <a:pt x="3166791" y="1947176"/>
                </a:cubicBezTo>
                <a:cubicBezTo>
                  <a:pt x="3178993" y="1934035"/>
                  <a:pt x="3194167" y="1926839"/>
                  <a:pt x="3209028" y="1926291"/>
                </a:cubicBezTo>
                <a:close/>
                <a:moveTo>
                  <a:pt x="757608" y="1925744"/>
                </a:moveTo>
                <a:cubicBezTo>
                  <a:pt x="777085" y="1925275"/>
                  <a:pt x="796796" y="1931532"/>
                  <a:pt x="810875" y="1944673"/>
                </a:cubicBezTo>
                <a:cubicBezTo>
                  <a:pt x="838407" y="1970954"/>
                  <a:pt x="840284" y="2022264"/>
                  <a:pt x="813378" y="2049797"/>
                </a:cubicBezTo>
                <a:cubicBezTo>
                  <a:pt x="787096" y="2077329"/>
                  <a:pt x="736411" y="2078581"/>
                  <a:pt x="708252" y="2052300"/>
                </a:cubicBezTo>
                <a:cubicBezTo>
                  <a:pt x="680720" y="2026018"/>
                  <a:pt x="679468" y="1975334"/>
                  <a:pt x="705749" y="1947176"/>
                </a:cubicBezTo>
                <a:cubicBezTo>
                  <a:pt x="718890" y="1933410"/>
                  <a:pt x="738132" y="1926214"/>
                  <a:pt x="757608" y="1925744"/>
                </a:cubicBezTo>
                <a:close/>
                <a:moveTo>
                  <a:pt x="3000969" y="1915341"/>
                </a:moveTo>
                <a:cubicBezTo>
                  <a:pt x="3018177" y="1915107"/>
                  <a:pt x="3034446" y="1921521"/>
                  <a:pt x="3042268" y="1935913"/>
                </a:cubicBezTo>
                <a:cubicBezTo>
                  <a:pt x="3055409" y="1958440"/>
                  <a:pt x="3053532" y="1989726"/>
                  <a:pt x="3061667" y="2036031"/>
                </a:cubicBezTo>
                <a:cubicBezTo>
                  <a:pt x="3014736" y="2031025"/>
                  <a:pt x="2984074" y="2034153"/>
                  <a:pt x="2960297" y="2022891"/>
                </a:cubicBezTo>
                <a:cubicBezTo>
                  <a:pt x="2931512" y="2009124"/>
                  <a:pt x="2931512" y="1959065"/>
                  <a:pt x="2954038" y="1934661"/>
                </a:cubicBezTo>
                <a:cubicBezTo>
                  <a:pt x="2965615" y="1922459"/>
                  <a:pt x="2983762" y="1915576"/>
                  <a:pt x="3000969" y="1915341"/>
                </a:cubicBezTo>
                <a:close/>
                <a:moveTo>
                  <a:pt x="540867" y="1903452"/>
                </a:moveTo>
                <a:cubicBezTo>
                  <a:pt x="557606" y="1903999"/>
                  <a:pt x="574032" y="1911195"/>
                  <a:pt x="589362" y="1925274"/>
                </a:cubicBezTo>
                <a:cubicBezTo>
                  <a:pt x="618772" y="1951556"/>
                  <a:pt x="616895" y="2002866"/>
                  <a:pt x="588110" y="2029773"/>
                </a:cubicBezTo>
                <a:cubicBezTo>
                  <a:pt x="559952" y="2056680"/>
                  <a:pt x="509268" y="2054803"/>
                  <a:pt x="483611" y="2026018"/>
                </a:cubicBezTo>
                <a:cubicBezTo>
                  <a:pt x="457955" y="1997234"/>
                  <a:pt x="460459" y="1944673"/>
                  <a:pt x="490494" y="1921520"/>
                </a:cubicBezTo>
                <a:cubicBezTo>
                  <a:pt x="507077" y="1909005"/>
                  <a:pt x="524129" y="1902904"/>
                  <a:pt x="540867" y="1903452"/>
                </a:cubicBezTo>
                <a:close/>
                <a:moveTo>
                  <a:pt x="2775155" y="1900871"/>
                </a:moveTo>
                <a:cubicBezTo>
                  <a:pt x="2790563" y="1900401"/>
                  <a:pt x="2806050" y="1903061"/>
                  <a:pt x="2816375" y="1909005"/>
                </a:cubicBezTo>
                <a:cubicBezTo>
                  <a:pt x="2849539" y="1928404"/>
                  <a:pt x="2845786" y="1965322"/>
                  <a:pt x="2823885" y="1997234"/>
                </a:cubicBezTo>
                <a:cubicBezTo>
                  <a:pt x="2794475" y="2022891"/>
                  <a:pt x="2761936" y="2026645"/>
                  <a:pt x="2733778" y="1999111"/>
                </a:cubicBezTo>
                <a:cubicBezTo>
                  <a:pt x="2705619" y="1971580"/>
                  <a:pt x="2703742" y="1933409"/>
                  <a:pt x="2734404" y="1911509"/>
                </a:cubicBezTo>
                <a:cubicBezTo>
                  <a:pt x="2744416" y="1904938"/>
                  <a:pt x="2759746" y="1901340"/>
                  <a:pt x="2775155" y="1900871"/>
                </a:cubicBezTo>
                <a:close/>
                <a:moveTo>
                  <a:pt x="328114" y="1894613"/>
                </a:moveTo>
                <a:cubicBezTo>
                  <a:pt x="347043" y="1894926"/>
                  <a:pt x="365972" y="1902748"/>
                  <a:pt x="379738" y="1917766"/>
                </a:cubicBezTo>
                <a:cubicBezTo>
                  <a:pt x="405394" y="1945298"/>
                  <a:pt x="404769" y="1988474"/>
                  <a:pt x="378487" y="2015381"/>
                </a:cubicBezTo>
                <a:cubicBezTo>
                  <a:pt x="349703" y="2044791"/>
                  <a:pt x="301520" y="2044791"/>
                  <a:pt x="275239" y="2014131"/>
                </a:cubicBezTo>
                <a:cubicBezTo>
                  <a:pt x="248332" y="1982217"/>
                  <a:pt x="248332" y="1947801"/>
                  <a:pt x="276491" y="1916514"/>
                </a:cubicBezTo>
                <a:cubicBezTo>
                  <a:pt x="290257" y="1901496"/>
                  <a:pt x="309186" y="1894300"/>
                  <a:pt x="328114" y="1894613"/>
                </a:cubicBezTo>
                <a:close/>
                <a:moveTo>
                  <a:pt x="108636" y="1874433"/>
                </a:moveTo>
                <a:cubicBezTo>
                  <a:pt x="125844" y="1875216"/>
                  <a:pt x="142895" y="1883037"/>
                  <a:pt x="156349" y="1897742"/>
                </a:cubicBezTo>
                <a:cubicBezTo>
                  <a:pt x="182629" y="1926526"/>
                  <a:pt x="180753" y="1967200"/>
                  <a:pt x="151968" y="1994106"/>
                </a:cubicBezTo>
                <a:cubicBezTo>
                  <a:pt x="123184" y="2020388"/>
                  <a:pt x="82512" y="2018511"/>
                  <a:pt x="55605" y="1989726"/>
                </a:cubicBezTo>
                <a:cubicBezTo>
                  <a:pt x="29324" y="1960941"/>
                  <a:pt x="31201" y="1920269"/>
                  <a:pt x="59985" y="1893362"/>
                </a:cubicBezTo>
                <a:cubicBezTo>
                  <a:pt x="74064" y="1879909"/>
                  <a:pt x="91428" y="1873651"/>
                  <a:pt x="108636" y="1874433"/>
                </a:cubicBezTo>
                <a:close/>
                <a:moveTo>
                  <a:pt x="2552938" y="1866455"/>
                </a:moveTo>
                <a:cubicBezTo>
                  <a:pt x="2568269" y="1865829"/>
                  <a:pt x="2583912" y="1872087"/>
                  <a:pt x="2598617" y="1885227"/>
                </a:cubicBezTo>
                <a:cubicBezTo>
                  <a:pt x="2629904" y="1913386"/>
                  <a:pt x="2622396" y="1944673"/>
                  <a:pt x="2608629" y="1970954"/>
                </a:cubicBezTo>
                <a:cubicBezTo>
                  <a:pt x="2572963" y="2001614"/>
                  <a:pt x="2541676" y="2005994"/>
                  <a:pt x="2512265" y="1978462"/>
                </a:cubicBezTo>
                <a:cubicBezTo>
                  <a:pt x="2483481" y="1951556"/>
                  <a:pt x="2482229" y="1918392"/>
                  <a:pt x="2509137" y="1888982"/>
                </a:cubicBezTo>
                <a:cubicBezTo>
                  <a:pt x="2522590" y="1874590"/>
                  <a:pt x="2537608" y="1867081"/>
                  <a:pt x="2552938" y="1866455"/>
                </a:cubicBezTo>
                <a:close/>
                <a:moveTo>
                  <a:pt x="2335337" y="1843928"/>
                </a:moveTo>
                <a:cubicBezTo>
                  <a:pt x="2351137" y="1844397"/>
                  <a:pt x="2366780" y="1851124"/>
                  <a:pt x="2379607" y="1863951"/>
                </a:cubicBezTo>
                <a:cubicBezTo>
                  <a:pt x="2407766" y="1892110"/>
                  <a:pt x="2407141" y="1933409"/>
                  <a:pt x="2377105" y="1959065"/>
                </a:cubicBezTo>
                <a:cubicBezTo>
                  <a:pt x="2347070" y="1984720"/>
                  <a:pt x="2316409" y="1983468"/>
                  <a:pt x="2287625" y="1956561"/>
                </a:cubicBezTo>
                <a:cubicBezTo>
                  <a:pt x="2259466" y="1929029"/>
                  <a:pt x="2260718" y="1887730"/>
                  <a:pt x="2290127" y="1861449"/>
                </a:cubicBezTo>
                <a:cubicBezTo>
                  <a:pt x="2303580" y="1849247"/>
                  <a:pt x="2319537" y="1843459"/>
                  <a:pt x="2335337" y="1843928"/>
                </a:cubicBezTo>
                <a:close/>
                <a:moveTo>
                  <a:pt x="2102796" y="1830866"/>
                </a:moveTo>
                <a:cubicBezTo>
                  <a:pt x="2119769" y="1831257"/>
                  <a:pt x="2136508" y="1838922"/>
                  <a:pt x="2149962" y="1853939"/>
                </a:cubicBezTo>
                <a:cubicBezTo>
                  <a:pt x="2176868" y="1882723"/>
                  <a:pt x="2174991" y="1924024"/>
                  <a:pt x="2144329" y="1949678"/>
                </a:cubicBezTo>
                <a:cubicBezTo>
                  <a:pt x="2114293" y="1975334"/>
                  <a:pt x="2083007" y="1974082"/>
                  <a:pt x="2054223" y="1947176"/>
                </a:cubicBezTo>
                <a:cubicBezTo>
                  <a:pt x="2024813" y="1920269"/>
                  <a:pt x="2025438" y="1879595"/>
                  <a:pt x="2054223" y="1851437"/>
                </a:cubicBezTo>
                <a:cubicBezTo>
                  <a:pt x="2068615" y="1837358"/>
                  <a:pt x="2085823" y="1830475"/>
                  <a:pt x="2102796" y="1830866"/>
                </a:cubicBezTo>
                <a:close/>
                <a:moveTo>
                  <a:pt x="1878467" y="1807400"/>
                </a:moveTo>
                <a:cubicBezTo>
                  <a:pt x="1895753" y="1807166"/>
                  <a:pt x="1913117" y="1813892"/>
                  <a:pt x="1927197" y="1827659"/>
                </a:cubicBezTo>
                <a:cubicBezTo>
                  <a:pt x="1955356" y="1855191"/>
                  <a:pt x="1955981" y="1896490"/>
                  <a:pt x="1928449" y="1924649"/>
                </a:cubicBezTo>
                <a:cubicBezTo>
                  <a:pt x="1900917" y="1952808"/>
                  <a:pt x="1859617" y="1953433"/>
                  <a:pt x="1831459" y="1925901"/>
                </a:cubicBezTo>
                <a:cubicBezTo>
                  <a:pt x="1803301" y="1898367"/>
                  <a:pt x="1802675" y="1857069"/>
                  <a:pt x="1830207" y="1828910"/>
                </a:cubicBezTo>
                <a:cubicBezTo>
                  <a:pt x="1843973" y="1814831"/>
                  <a:pt x="1861181" y="1807635"/>
                  <a:pt x="1878467" y="1807400"/>
                </a:cubicBezTo>
                <a:close/>
                <a:moveTo>
                  <a:pt x="1663213" y="1782918"/>
                </a:moveTo>
                <a:cubicBezTo>
                  <a:pt x="1682376" y="1784482"/>
                  <a:pt x="1700992" y="1793556"/>
                  <a:pt x="1713194" y="1809513"/>
                </a:cubicBezTo>
                <a:cubicBezTo>
                  <a:pt x="1738848" y="1843929"/>
                  <a:pt x="1733843" y="1877093"/>
                  <a:pt x="1707562" y="1906502"/>
                </a:cubicBezTo>
                <a:cubicBezTo>
                  <a:pt x="1675650" y="1935286"/>
                  <a:pt x="1626841" y="1932157"/>
                  <a:pt x="1602437" y="1899620"/>
                </a:cubicBezTo>
                <a:cubicBezTo>
                  <a:pt x="1576783" y="1865203"/>
                  <a:pt x="1580536" y="1830787"/>
                  <a:pt x="1609947" y="1801378"/>
                </a:cubicBezTo>
                <a:cubicBezTo>
                  <a:pt x="1624339" y="1787298"/>
                  <a:pt x="1644049" y="1781354"/>
                  <a:pt x="1663213" y="1782918"/>
                </a:cubicBezTo>
                <a:close/>
                <a:moveTo>
                  <a:pt x="1449209" y="1771185"/>
                </a:moveTo>
                <a:cubicBezTo>
                  <a:pt x="1468685" y="1771655"/>
                  <a:pt x="1487926" y="1778851"/>
                  <a:pt x="1501066" y="1792618"/>
                </a:cubicBezTo>
                <a:cubicBezTo>
                  <a:pt x="1527349" y="1820150"/>
                  <a:pt x="1526097" y="1871461"/>
                  <a:pt x="1498565" y="1897742"/>
                </a:cubicBezTo>
                <a:cubicBezTo>
                  <a:pt x="1470406" y="1924024"/>
                  <a:pt x="1419721" y="1922771"/>
                  <a:pt x="1393439" y="1895240"/>
                </a:cubicBezTo>
                <a:cubicBezTo>
                  <a:pt x="1367158" y="1867081"/>
                  <a:pt x="1368410" y="1816395"/>
                  <a:pt x="1395943" y="1790114"/>
                </a:cubicBezTo>
                <a:cubicBezTo>
                  <a:pt x="1410022" y="1776974"/>
                  <a:pt x="1429733" y="1770716"/>
                  <a:pt x="1449209" y="1771185"/>
                </a:cubicBezTo>
                <a:close/>
                <a:moveTo>
                  <a:pt x="1224802" y="1747250"/>
                </a:moveTo>
                <a:cubicBezTo>
                  <a:pt x="1244513" y="1747250"/>
                  <a:pt x="1264224" y="1753821"/>
                  <a:pt x="1277678" y="1766961"/>
                </a:cubicBezTo>
                <a:cubicBezTo>
                  <a:pt x="1304585" y="1793243"/>
                  <a:pt x="1306462" y="1844554"/>
                  <a:pt x="1280806" y="1872713"/>
                </a:cubicBezTo>
                <a:cubicBezTo>
                  <a:pt x="1255776" y="1900245"/>
                  <a:pt x="1203215" y="1902747"/>
                  <a:pt x="1175056" y="1878343"/>
                </a:cubicBezTo>
                <a:cubicBezTo>
                  <a:pt x="1145020" y="1852689"/>
                  <a:pt x="1143143" y="1795746"/>
                  <a:pt x="1171927" y="1766961"/>
                </a:cubicBezTo>
                <a:cubicBezTo>
                  <a:pt x="1185380" y="1753821"/>
                  <a:pt x="1205091" y="1747250"/>
                  <a:pt x="1224802" y="1747250"/>
                </a:cubicBezTo>
                <a:close/>
                <a:moveTo>
                  <a:pt x="3441414" y="1740837"/>
                </a:moveTo>
                <a:cubicBezTo>
                  <a:pt x="3444151" y="1740993"/>
                  <a:pt x="3447124" y="1741619"/>
                  <a:pt x="3449001" y="1742557"/>
                </a:cubicBezTo>
                <a:cubicBezTo>
                  <a:pt x="3452754" y="1745060"/>
                  <a:pt x="3457761" y="1752570"/>
                  <a:pt x="3456509" y="1754447"/>
                </a:cubicBezTo>
                <a:cubicBezTo>
                  <a:pt x="3438989" y="1785109"/>
                  <a:pt x="3420217" y="1815145"/>
                  <a:pt x="3465270" y="1843302"/>
                </a:cubicBezTo>
                <a:cubicBezTo>
                  <a:pt x="3455258" y="1842677"/>
                  <a:pt x="3441492" y="1845806"/>
                  <a:pt x="3436485" y="1840799"/>
                </a:cubicBezTo>
                <a:cubicBezTo>
                  <a:pt x="3421468" y="1825155"/>
                  <a:pt x="3400818" y="1807010"/>
                  <a:pt x="3399566" y="1788863"/>
                </a:cubicBezTo>
                <a:cubicBezTo>
                  <a:pt x="3398316" y="1774471"/>
                  <a:pt x="3422094" y="1757575"/>
                  <a:pt x="3435234" y="1741932"/>
                </a:cubicBezTo>
                <a:cubicBezTo>
                  <a:pt x="3436173" y="1740994"/>
                  <a:pt x="3438676" y="1740681"/>
                  <a:pt x="3441414" y="1740837"/>
                </a:cubicBezTo>
                <a:close/>
                <a:moveTo>
                  <a:pt x="1004150" y="1724802"/>
                </a:moveTo>
                <a:cubicBezTo>
                  <a:pt x="1024096" y="1724880"/>
                  <a:pt x="1043963" y="1731607"/>
                  <a:pt x="1057417" y="1745060"/>
                </a:cubicBezTo>
                <a:cubicBezTo>
                  <a:pt x="1084949" y="1771969"/>
                  <a:pt x="1086201" y="1823905"/>
                  <a:pt x="1059920" y="1852063"/>
                </a:cubicBezTo>
                <a:cubicBezTo>
                  <a:pt x="1034264" y="1879595"/>
                  <a:pt x="981702" y="1882098"/>
                  <a:pt x="952918" y="1857069"/>
                </a:cubicBezTo>
                <a:cubicBezTo>
                  <a:pt x="922257" y="1830162"/>
                  <a:pt x="921005" y="1772594"/>
                  <a:pt x="950414" y="1744435"/>
                </a:cubicBezTo>
                <a:cubicBezTo>
                  <a:pt x="964181" y="1731294"/>
                  <a:pt x="984205" y="1724724"/>
                  <a:pt x="1004150" y="1724802"/>
                </a:cubicBezTo>
                <a:close/>
                <a:moveTo>
                  <a:pt x="3230225" y="1717372"/>
                </a:moveTo>
                <a:cubicBezTo>
                  <a:pt x="3245947" y="1716746"/>
                  <a:pt x="3261590" y="1719406"/>
                  <a:pt x="3271290" y="1725663"/>
                </a:cubicBezTo>
                <a:cubicBezTo>
                  <a:pt x="3287559" y="1736927"/>
                  <a:pt x="3284430" y="1776974"/>
                  <a:pt x="3294442" y="1824530"/>
                </a:cubicBezTo>
                <a:cubicBezTo>
                  <a:pt x="3246260" y="1817647"/>
                  <a:pt x="3213095" y="1822027"/>
                  <a:pt x="3192447" y="1808261"/>
                </a:cubicBezTo>
                <a:cubicBezTo>
                  <a:pt x="3163663" y="1789489"/>
                  <a:pt x="3161159" y="1748190"/>
                  <a:pt x="3188692" y="1728791"/>
                </a:cubicBezTo>
                <a:cubicBezTo>
                  <a:pt x="3198703" y="1721908"/>
                  <a:pt x="3214503" y="1717997"/>
                  <a:pt x="3230225" y="1717372"/>
                </a:cubicBezTo>
                <a:close/>
                <a:moveTo>
                  <a:pt x="787409" y="1703371"/>
                </a:moveTo>
                <a:cubicBezTo>
                  <a:pt x="807120" y="1704857"/>
                  <a:pt x="826205" y="1712836"/>
                  <a:pt x="838407" y="1726915"/>
                </a:cubicBezTo>
                <a:cubicBezTo>
                  <a:pt x="863437" y="1755072"/>
                  <a:pt x="860934" y="1807635"/>
                  <a:pt x="833400" y="1832665"/>
                </a:cubicBezTo>
                <a:cubicBezTo>
                  <a:pt x="805868" y="1858321"/>
                  <a:pt x="753932" y="1857069"/>
                  <a:pt x="727651" y="1830162"/>
                </a:cubicBezTo>
                <a:cubicBezTo>
                  <a:pt x="699492" y="1800753"/>
                  <a:pt x="701995" y="1744435"/>
                  <a:pt x="732656" y="1718780"/>
                </a:cubicBezTo>
                <a:cubicBezTo>
                  <a:pt x="747362" y="1706891"/>
                  <a:pt x="767698" y="1701885"/>
                  <a:pt x="787409" y="1703371"/>
                </a:cubicBezTo>
                <a:close/>
                <a:moveTo>
                  <a:pt x="3003081" y="1691404"/>
                </a:moveTo>
                <a:cubicBezTo>
                  <a:pt x="3016144" y="1692029"/>
                  <a:pt x="3031005" y="1694063"/>
                  <a:pt x="3042895" y="1693750"/>
                </a:cubicBezTo>
                <a:cubicBezTo>
                  <a:pt x="3022871" y="1728166"/>
                  <a:pt x="3099836" y="1750067"/>
                  <a:pt x="3054157" y="1788238"/>
                </a:cubicBezTo>
                <a:cubicBezTo>
                  <a:pt x="3027876" y="1810138"/>
                  <a:pt x="2986577" y="1810765"/>
                  <a:pt x="2948408" y="1781354"/>
                </a:cubicBezTo>
                <a:cubicBezTo>
                  <a:pt x="2955916" y="1752570"/>
                  <a:pt x="2957168" y="1718780"/>
                  <a:pt x="2974062" y="1697504"/>
                </a:cubicBezTo>
                <a:cubicBezTo>
                  <a:pt x="2978756" y="1691560"/>
                  <a:pt x="2990019" y="1690778"/>
                  <a:pt x="3003081" y="1691404"/>
                </a:cubicBezTo>
                <a:close/>
                <a:moveTo>
                  <a:pt x="558544" y="1681313"/>
                </a:moveTo>
                <a:cubicBezTo>
                  <a:pt x="575439" y="1680922"/>
                  <a:pt x="592491" y="1687179"/>
                  <a:pt x="608760" y="1700007"/>
                </a:cubicBezTo>
                <a:cubicBezTo>
                  <a:pt x="638796" y="1723160"/>
                  <a:pt x="640673" y="1776974"/>
                  <a:pt x="614392" y="1805133"/>
                </a:cubicBezTo>
                <a:cubicBezTo>
                  <a:pt x="588110" y="1833917"/>
                  <a:pt x="536800" y="1835167"/>
                  <a:pt x="508641" y="1807635"/>
                </a:cubicBezTo>
                <a:cubicBezTo>
                  <a:pt x="480482" y="1780102"/>
                  <a:pt x="479857" y="1728166"/>
                  <a:pt x="509268" y="1702511"/>
                </a:cubicBezTo>
                <a:cubicBezTo>
                  <a:pt x="524911" y="1688744"/>
                  <a:pt x="541649" y="1681704"/>
                  <a:pt x="558544" y="1681313"/>
                </a:cubicBezTo>
                <a:close/>
                <a:moveTo>
                  <a:pt x="2804252" y="1667625"/>
                </a:moveTo>
                <a:cubicBezTo>
                  <a:pt x="2819974" y="1668251"/>
                  <a:pt x="2834522" y="1676229"/>
                  <a:pt x="2844534" y="1692499"/>
                </a:cubicBezTo>
                <a:cubicBezTo>
                  <a:pt x="2857049" y="1713148"/>
                  <a:pt x="2855797" y="1754447"/>
                  <a:pt x="2842657" y="1773844"/>
                </a:cubicBezTo>
                <a:cubicBezTo>
                  <a:pt x="2822007" y="1806383"/>
                  <a:pt x="2785089" y="1800753"/>
                  <a:pt x="2754427" y="1776974"/>
                </a:cubicBezTo>
                <a:cubicBezTo>
                  <a:pt x="2730648" y="1746312"/>
                  <a:pt x="2727520" y="1713774"/>
                  <a:pt x="2756931" y="1686867"/>
                </a:cubicBezTo>
                <a:cubicBezTo>
                  <a:pt x="2771636" y="1673726"/>
                  <a:pt x="2788531" y="1666999"/>
                  <a:pt x="2804252" y="1667625"/>
                </a:cubicBezTo>
                <a:close/>
                <a:moveTo>
                  <a:pt x="334137" y="1661446"/>
                </a:moveTo>
                <a:cubicBezTo>
                  <a:pt x="353614" y="1660273"/>
                  <a:pt x="373481" y="1666530"/>
                  <a:pt x="387247" y="1680610"/>
                </a:cubicBezTo>
                <a:cubicBezTo>
                  <a:pt x="416657" y="1710646"/>
                  <a:pt x="419161" y="1745687"/>
                  <a:pt x="393505" y="1778851"/>
                </a:cubicBezTo>
                <a:cubicBezTo>
                  <a:pt x="369100" y="1810138"/>
                  <a:pt x="318415" y="1812641"/>
                  <a:pt x="287128" y="1783856"/>
                </a:cubicBezTo>
                <a:cubicBezTo>
                  <a:pt x="261474" y="1753822"/>
                  <a:pt x="257719" y="1720658"/>
                  <a:pt x="283374" y="1686867"/>
                </a:cubicBezTo>
                <a:cubicBezTo>
                  <a:pt x="295576" y="1671223"/>
                  <a:pt x="314661" y="1662619"/>
                  <a:pt x="334137" y="1661446"/>
                </a:cubicBezTo>
                <a:close/>
                <a:moveTo>
                  <a:pt x="131084" y="1652764"/>
                </a:moveTo>
                <a:cubicBezTo>
                  <a:pt x="148370" y="1653547"/>
                  <a:pt x="165422" y="1661212"/>
                  <a:pt x="178876" y="1675604"/>
                </a:cubicBezTo>
                <a:cubicBezTo>
                  <a:pt x="205156" y="1704388"/>
                  <a:pt x="203905" y="1745687"/>
                  <a:pt x="174495" y="1772594"/>
                </a:cubicBezTo>
                <a:cubicBezTo>
                  <a:pt x="145085" y="1798875"/>
                  <a:pt x="103786" y="1796998"/>
                  <a:pt x="77505" y="1768214"/>
                </a:cubicBezTo>
                <a:cubicBezTo>
                  <a:pt x="51224" y="1739430"/>
                  <a:pt x="53101" y="1698131"/>
                  <a:pt x="81885" y="1671223"/>
                </a:cubicBezTo>
                <a:cubicBezTo>
                  <a:pt x="96277" y="1658083"/>
                  <a:pt x="113798" y="1651982"/>
                  <a:pt x="131084" y="1652764"/>
                </a:cubicBezTo>
                <a:close/>
                <a:moveTo>
                  <a:pt x="2581097" y="1644786"/>
                </a:moveTo>
                <a:cubicBezTo>
                  <a:pt x="2596428" y="1645568"/>
                  <a:pt x="2611445" y="1653390"/>
                  <a:pt x="2624899" y="1668095"/>
                </a:cubicBezTo>
                <a:cubicBezTo>
                  <a:pt x="2651805" y="1697504"/>
                  <a:pt x="2649928" y="1730668"/>
                  <a:pt x="2620519" y="1757575"/>
                </a:cubicBezTo>
                <a:cubicBezTo>
                  <a:pt x="2590483" y="1785734"/>
                  <a:pt x="2559821" y="1778851"/>
                  <a:pt x="2532289" y="1756950"/>
                </a:cubicBezTo>
                <a:cubicBezTo>
                  <a:pt x="2506635" y="1722534"/>
                  <a:pt x="2505382" y="1690621"/>
                  <a:pt x="2535419" y="1663715"/>
                </a:cubicBezTo>
                <a:cubicBezTo>
                  <a:pt x="2550123" y="1650261"/>
                  <a:pt x="2565767" y="1644004"/>
                  <a:pt x="2581097" y="1644786"/>
                </a:cubicBezTo>
                <a:close/>
                <a:moveTo>
                  <a:pt x="2344567" y="1632974"/>
                </a:moveTo>
                <a:cubicBezTo>
                  <a:pt x="2361618" y="1632740"/>
                  <a:pt x="2378670" y="1639623"/>
                  <a:pt x="2392123" y="1653703"/>
                </a:cubicBezTo>
                <a:cubicBezTo>
                  <a:pt x="2418403" y="1682487"/>
                  <a:pt x="2419030" y="1713774"/>
                  <a:pt x="2392749" y="1743184"/>
                </a:cubicBezTo>
                <a:cubicBezTo>
                  <a:pt x="2366467" y="1773219"/>
                  <a:pt x="2325169" y="1773219"/>
                  <a:pt x="2297637" y="1744435"/>
                </a:cubicBezTo>
                <a:cubicBezTo>
                  <a:pt x="2272606" y="1718780"/>
                  <a:pt x="2272606" y="1681235"/>
                  <a:pt x="2297010" y="1654953"/>
                </a:cubicBezTo>
                <a:cubicBezTo>
                  <a:pt x="2310463" y="1640561"/>
                  <a:pt x="2327515" y="1633209"/>
                  <a:pt x="2344567" y="1632974"/>
                </a:cubicBezTo>
                <a:close/>
                <a:moveTo>
                  <a:pt x="2124540" y="1608337"/>
                </a:moveTo>
                <a:cubicBezTo>
                  <a:pt x="2139636" y="1608493"/>
                  <a:pt x="2154654" y="1615220"/>
                  <a:pt x="2169359" y="1628673"/>
                </a:cubicBezTo>
                <a:cubicBezTo>
                  <a:pt x="2198768" y="1656205"/>
                  <a:pt x="2198768" y="1696254"/>
                  <a:pt x="2171236" y="1724411"/>
                </a:cubicBezTo>
                <a:cubicBezTo>
                  <a:pt x="2142452" y="1753195"/>
                  <a:pt x="2102404" y="1752570"/>
                  <a:pt x="2074872" y="1723160"/>
                </a:cubicBezTo>
                <a:cubicBezTo>
                  <a:pt x="2047340" y="1694376"/>
                  <a:pt x="2048590" y="1653703"/>
                  <a:pt x="2079252" y="1627421"/>
                </a:cubicBezTo>
                <a:cubicBezTo>
                  <a:pt x="2094270" y="1614594"/>
                  <a:pt x="2109444" y="1608180"/>
                  <a:pt x="2124540" y="1608337"/>
                </a:cubicBezTo>
                <a:close/>
                <a:moveTo>
                  <a:pt x="1903810" y="1585888"/>
                </a:moveTo>
                <a:cubicBezTo>
                  <a:pt x="1921096" y="1586592"/>
                  <a:pt x="1938147" y="1594257"/>
                  <a:pt x="1951601" y="1608649"/>
                </a:cubicBezTo>
                <a:cubicBezTo>
                  <a:pt x="1978508" y="1637433"/>
                  <a:pt x="1976630" y="1678732"/>
                  <a:pt x="1947846" y="1705639"/>
                </a:cubicBezTo>
                <a:cubicBezTo>
                  <a:pt x="1919062" y="1732546"/>
                  <a:pt x="1877763" y="1730668"/>
                  <a:pt x="1850857" y="1701884"/>
                </a:cubicBezTo>
                <a:cubicBezTo>
                  <a:pt x="1823950" y="1673100"/>
                  <a:pt x="1825827" y="1631801"/>
                  <a:pt x="1854611" y="1604895"/>
                </a:cubicBezTo>
                <a:cubicBezTo>
                  <a:pt x="1869003" y="1591441"/>
                  <a:pt x="1886524" y="1585184"/>
                  <a:pt x="1903810" y="1585888"/>
                </a:cubicBezTo>
                <a:close/>
                <a:moveTo>
                  <a:pt x="3898909" y="1564848"/>
                </a:moveTo>
                <a:cubicBezTo>
                  <a:pt x="3917681" y="1568603"/>
                  <a:pt x="3936453" y="1570479"/>
                  <a:pt x="3954600" y="1576111"/>
                </a:cubicBezTo>
                <a:cubicBezTo>
                  <a:pt x="3960857" y="1577988"/>
                  <a:pt x="3963360" y="1590503"/>
                  <a:pt x="3973997" y="1610527"/>
                </a:cubicBezTo>
                <a:cubicBezTo>
                  <a:pt x="3942085" y="1604269"/>
                  <a:pt x="3922686" y="1602392"/>
                  <a:pt x="3904541" y="1594883"/>
                </a:cubicBezTo>
                <a:cubicBezTo>
                  <a:pt x="3899534" y="1593005"/>
                  <a:pt x="3900786" y="1575485"/>
                  <a:pt x="3898909" y="1564848"/>
                </a:cubicBezTo>
                <a:close/>
                <a:moveTo>
                  <a:pt x="1685739" y="1560702"/>
                </a:moveTo>
                <a:cubicBezTo>
                  <a:pt x="1702399" y="1562031"/>
                  <a:pt x="1718512" y="1570167"/>
                  <a:pt x="1733218" y="1584872"/>
                </a:cubicBezTo>
                <a:cubicBezTo>
                  <a:pt x="1762002" y="1613656"/>
                  <a:pt x="1757622" y="1663715"/>
                  <a:pt x="1725083" y="1688119"/>
                </a:cubicBezTo>
                <a:cubicBezTo>
                  <a:pt x="1690667" y="1713774"/>
                  <a:pt x="1657502" y="1708768"/>
                  <a:pt x="1628093" y="1682487"/>
                </a:cubicBezTo>
                <a:cubicBezTo>
                  <a:pt x="1599309" y="1650573"/>
                  <a:pt x="1602437" y="1601767"/>
                  <a:pt x="1634976" y="1577363"/>
                </a:cubicBezTo>
                <a:cubicBezTo>
                  <a:pt x="1651871" y="1564847"/>
                  <a:pt x="1669078" y="1559372"/>
                  <a:pt x="1685739" y="1560702"/>
                </a:cubicBezTo>
                <a:close/>
                <a:moveTo>
                  <a:pt x="1467199" y="1549047"/>
                </a:moveTo>
                <a:cubicBezTo>
                  <a:pt x="1486675" y="1548578"/>
                  <a:pt x="1506386" y="1554835"/>
                  <a:pt x="1520465" y="1567976"/>
                </a:cubicBezTo>
                <a:cubicBezTo>
                  <a:pt x="1547997" y="1594257"/>
                  <a:pt x="1549249" y="1644943"/>
                  <a:pt x="1522967" y="1673100"/>
                </a:cubicBezTo>
                <a:cubicBezTo>
                  <a:pt x="1496686" y="1700634"/>
                  <a:pt x="1446002" y="1701884"/>
                  <a:pt x="1417843" y="1675604"/>
                </a:cubicBezTo>
                <a:cubicBezTo>
                  <a:pt x="1390311" y="1649948"/>
                  <a:pt x="1389059" y="1598637"/>
                  <a:pt x="1415341" y="1570479"/>
                </a:cubicBezTo>
                <a:cubicBezTo>
                  <a:pt x="1428481" y="1556713"/>
                  <a:pt x="1447723" y="1549516"/>
                  <a:pt x="1467199" y="1549047"/>
                </a:cubicBezTo>
                <a:close/>
                <a:moveTo>
                  <a:pt x="1248815" y="1525504"/>
                </a:moveTo>
                <a:cubicBezTo>
                  <a:pt x="1268447" y="1525738"/>
                  <a:pt x="1288002" y="1532622"/>
                  <a:pt x="1301455" y="1546076"/>
                </a:cubicBezTo>
                <a:cubicBezTo>
                  <a:pt x="1327736" y="1572983"/>
                  <a:pt x="1328363" y="1624293"/>
                  <a:pt x="1302707" y="1651825"/>
                </a:cubicBezTo>
                <a:cubicBezTo>
                  <a:pt x="1274548" y="1681235"/>
                  <a:pt x="1217607" y="1680610"/>
                  <a:pt x="1191325" y="1650573"/>
                </a:cubicBezTo>
                <a:cubicBezTo>
                  <a:pt x="1166296" y="1622416"/>
                  <a:pt x="1168799" y="1570479"/>
                  <a:pt x="1195705" y="1544824"/>
                </a:cubicBezTo>
                <a:cubicBezTo>
                  <a:pt x="1209471" y="1531683"/>
                  <a:pt x="1229182" y="1525269"/>
                  <a:pt x="1248815" y="1525504"/>
                </a:cubicBezTo>
                <a:close/>
                <a:moveTo>
                  <a:pt x="1030354" y="1502899"/>
                </a:moveTo>
                <a:cubicBezTo>
                  <a:pt x="1050377" y="1503994"/>
                  <a:pt x="1069932" y="1511659"/>
                  <a:pt x="1082447" y="1525425"/>
                </a:cubicBezTo>
                <a:cubicBezTo>
                  <a:pt x="1108101" y="1553584"/>
                  <a:pt x="1106851" y="1606147"/>
                  <a:pt x="1079317" y="1632427"/>
                </a:cubicBezTo>
                <a:cubicBezTo>
                  <a:pt x="1049282" y="1661212"/>
                  <a:pt x="992340" y="1658083"/>
                  <a:pt x="966683" y="1626796"/>
                </a:cubicBezTo>
                <a:cubicBezTo>
                  <a:pt x="942906" y="1596760"/>
                  <a:pt x="947286" y="1544199"/>
                  <a:pt x="975445" y="1519794"/>
                </a:cubicBezTo>
                <a:cubicBezTo>
                  <a:pt x="989837" y="1507280"/>
                  <a:pt x="1010330" y="1501804"/>
                  <a:pt x="1030354" y="1502899"/>
                </a:cubicBezTo>
                <a:close/>
                <a:moveTo>
                  <a:pt x="3281927" y="1494138"/>
                </a:moveTo>
                <a:cubicBezTo>
                  <a:pt x="3278172" y="1516665"/>
                  <a:pt x="3275045" y="1539192"/>
                  <a:pt x="3270038" y="1569853"/>
                </a:cubicBezTo>
                <a:cubicBezTo>
                  <a:pt x="3243758" y="1571731"/>
                  <a:pt x="3224359" y="1572983"/>
                  <a:pt x="3204962" y="1574233"/>
                </a:cubicBezTo>
                <a:cubicBezTo>
                  <a:pt x="3206838" y="1550456"/>
                  <a:pt x="3200580" y="1518542"/>
                  <a:pt x="3213722" y="1505402"/>
                </a:cubicBezTo>
                <a:cubicBezTo>
                  <a:pt x="3226236" y="1492261"/>
                  <a:pt x="3258148" y="1497268"/>
                  <a:pt x="3281927" y="1494138"/>
                </a:cubicBezTo>
                <a:close/>
                <a:moveTo>
                  <a:pt x="805399" y="1481624"/>
                </a:moveTo>
                <a:cubicBezTo>
                  <a:pt x="825109" y="1481937"/>
                  <a:pt x="844664" y="1488820"/>
                  <a:pt x="857804" y="1502273"/>
                </a:cubicBezTo>
                <a:cubicBezTo>
                  <a:pt x="884711" y="1529180"/>
                  <a:pt x="885338" y="1580491"/>
                  <a:pt x="859057" y="1608024"/>
                </a:cubicBezTo>
                <a:cubicBezTo>
                  <a:pt x="833400" y="1634931"/>
                  <a:pt x="781464" y="1636808"/>
                  <a:pt x="753305" y="1611779"/>
                </a:cubicBezTo>
                <a:cubicBezTo>
                  <a:pt x="723271" y="1584872"/>
                  <a:pt x="722646" y="1527929"/>
                  <a:pt x="752055" y="1500396"/>
                </a:cubicBezTo>
                <a:cubicBezTo>
                  <a:pt x="765821" y="1487568"/>
                  <a:pt x="785688" y="1481311"/>
                  <a:pt x="805399" y="1481624"/>
                </a:cubicBezTo>
                <a:close/>
                <a:moveTo>
                  <a:pt x="582635" y="1460349"/>
                </a:moveTo>
                <a:cubicBezTo>
                  <a:pt x="602346" y="1460662"/>
                  <a:pt x="622213" y="1468171"/>
                  <a:pt x="635667" y="1482250"/>
                </a:cubicBezTo>
                <a:cubicBezTo>
                  <a:pt x="662573" y="1510407"/>
                  <a:pt x="660696" y="1562345"/>
                  <a:pt x="631912" y="1588000"/>
                </a:cubicBezTo>
                <a:cubicBezTo>
                  <a:pt x="603755" y="1613656"/>
                  <a:pt x="549940" y="1611152"/>
                  <a:pt x="526788" y="1581116"/>
                </a:cubicBezTo>
                <a:cubicBezTo>
                  <a:pt x="501758" y="1548579"/>
                  <a:pt x="502384" y="1512910"/>
                  <a:pt x="530542" y="1481624"/>
                </a:cubicBezTo>
                <a:cubicBezTo>
                  <a:pt x="543370" y="1466919"/>
                  <a:pt x="562924" y="1460036"/>
                  <a:pt x="582635" y="1460349"/>
                </a:cubicBezTo>
                <a:close/>
                <a:moveTo>
                  <a:pt x="3033742" y="1459723"/>
                </a:moveTo>
                <a:cubicBezTo>
                  <a:pt x="3051810" y="1460192"/>
                  <a:pt x="3069800" y="1467858"/>
                  <a:pt x="3077309" y="1482250"/>
                </a:cubicBezTo>
                <a:cubicBezTo>
                  <a:pt x="3089199" y="1506028"/>
                  <a:pt x="3086071" y="1537314"/>
                  <a:pt x="3088573" y="1554209"/>
                </a:cubicBezTo>
                <a:cubicBezTo>
                  <a:pt x="3051029" y="1588625"/>
                  <a:pt x="2997841" y="1587375"/>
                  <a:pt x="2985326" y="1557964"/>
                </a:cubicBezTo>
                <a:cubicBezTo>
                  <a:pt x="2975940" y="1536064"/>
                  <a:pt x="2978442" y="1501648"/>
                  <a:pt x="2989706" y="1480372"/>
                </a:cubicBezTo>
                <a:cubicBezTo>
                  <a:pt x="2997528" y="1465980"/>
                  <a:pt x="3015674" y="1459253"/>
                  <a:pt x="3033742" y="1459723"/>
                </a:cubicBezTo>
                <a:close/>
                <a:moveTo>
                  <a:pt x="2801280" y="1456985"/>
                </a:moveTo>
                <a:cubicBezTo>
                  <a:pt x="2816689" y="1457689"/>
                  <a:pt x="2832019" y="1461600"/>
                  <a:pt x="2842031" y="1468484"/>
                </a:cubicBezTo>
                <a:cubicBezTo>
                  <a:pt x="2875195" y="1491010"/>
                  <a:pt x="2864558" y="1526677"/>
                  <a:pt x="2847037" y="1554209"/>
                </a:cubicBezTo>
                <a:cubicBezTo>
                  <a:pt x="2811370" y="1579865"/>
                  <a:pt x="2778831" y="1582368"/>
                  <a:pt x="2752550" y="1552332"/>
                </a:cubicBezTo>
                <a:cubicBezTo>
                  <a:pt x="2726895" y="1522297"/>
                  <a:pt x="2726895" y="1484126"/>
                  <a:pt x="2760059" y="1464729"/>
                </a:cubicBezTo>
                <a:cubicBezTo>
                  <a:pt x="2770384" y="1458784"/>
                  <a:pt x="2785871" y="1456281"/>
                  <a:pt x="2801280" y="1456985"/>
                </a:cubicBezTo>
                <a:close/>
                <a:moveTo>
                  <a:pt x="361670" y="1439386"/>
                </a:moveTo>
                <a:cubicBezTo>
                  <a:pt x="380834" y="1439543"/>
                  <a:pt x="399763" y="1447208"/>
                  <a:pt x="412903" y="1462852"/>
                </a:cubicBezTo>
                <a:cubicBezTo>
                  <a:pt x="440435" y="1494765"/>
                  <a:pt x="438558" y="1528554"/>
                  <a:pt x="411651" y="1561719"/>
                </a:cubicBezTo>
                <a:cubicBezTo>
                  <a:pt x="380365" y="1588625"/>
                  <a:pt x="346574" y="1591129"/>
                  <a:pt x="313410" y="1564848"/>
                </a:cubicBezTo>
                <a:cubicBezTo>
                  <a:pt x="282123" y="1540444"/>
                  <a:pt x="281496" y="1489758"/>
                  <a:pt x="309030" y="1460974"/>
                </a:cubicBezTo>
                <a:cubicBezTo>
                  <a:pt x="323109" y="1446582"/>
                  <a:pt x="342507" y="1439230"/>
                  <a:pt x="361670" y="1439386"/>
                </a:cubicBezTo>
                <a:close/>
                <a:moveTo>
                  <a:pt x="2590326" y="1434146"/>
                </a:moveTo>
                <a:cubicBezTo>
                  <a:pt x="2605657" y="1434537"/>
                  <a:pt x="2620831" y="1441889"/>
                  <a:pt x="2634911" y="1455969"/>
                </a:cubicBezTo>
                <a:cubicBezTo>
                  <a:pt x="2664320" y="1486004"/>
                  <a:pt x="2656185" y="1516665"/>
                  <a:pt x="2637413" y="1542947"/>
                </a:cubicBezTo>
                <a:cubicBezTo>
                  <a:pt x="2601747" y="1570479"/>
                  <a:pt x="2569833" y="1572983"/>
                  <a:pt x="2542301" y="1543572"/>
                </a:cubicBezTo>
                <a:cubicBezTo>
                  <a:pt x="2515394" y="1514788"/>
                  <a:pt x="2516020" y="1481624"/>
                  <a:pt x="2544804" y="1454092"/>
                </a:cubicBezTo>
                <a:cubicBezTo>
                  <a:pt x="2559508" y="1440325"/>
                  <a:pt x="2574996" y="1433754"/>
                  <a:pt x="2590326" y="1434146"/>
                </a:cubicBezTo>
                <a:close/>
                <a:moveTo>
                  <a:pt x="149544" y="1430704"/>
                </a:moveTo>
                <a:cubicBezTo>
                  <a:pt x="166830" y="1430469"/>
                  <a:pt x="184194" y="1437196"/>
                  <a:pt x="198273" y="1450962"/>
                </a:cubicBezTo>
                <a:cubicBezTo>
                  <a:pt x="226432" y="1478496"/>
                  <a:pt x="227057" y="1519794"/>
                  <a:pt x="199525" y="1547952"/>
                </a:cubicBezTo>
                <a:cubicBezTo>
                  <a:pt x="171367" y="1576111"/>
                  <a:pt x="130068" y="1576736"/>
                  <a:pt x="102534" y="1549204"/>
                </a:cubicBezTo>
                <a:cubicBezTo>
                  <a:pt x="74377" y="1521672"/>
                  <a:pt x="73750" y="1480372"/>
                  <a:pt x="101284" y="1452214"/>
                </a:cubicBezTo>
                <a:cubicBezTo>
                  <a:pt x="115050" y="1438135"/>
                  <a:pt x="132258" y="1430939"/>
                  <a:pt x="149544" y="1430704"/>
                </a:cubicBezTo>
                <a:close/>
                <a:moveTo>
                  <a:pt x="2364434" y="1411775"/>
                </a:moveTo>
                <a:cubicBezTo>
                  <a:pt x="2381955" y="1411071"/>
                  <a:pt x="2399945" y="1417798"/>
                  <a:pt x="2414023" y="1432190"/>
                </a:cubicBezTo>
                <a:cubicBezTo>
                  <a:pt x="2440930" y="1461600"/>
                  <a:pt x="2442182" y="1493513"/>
                  <a:pt x="2414650" y="1522297"/>
                </a:cubicBezTo>
                <a:cubicBezTo>
                  <a:pt x="2387117" y="1551707"/>
                  <a:pt x="2355205" y="1550456"/>
                  <a:pt x="2324543" y="1527302"/>
                </a:cubicBezTo>
                <a:cubicBezTo>
                  <a:pt x="2296385" y="1497893"/>
                  <a:pt x="2292630" y="1467232"/>
                  <a:pt x="2317659" y="1435945"/>
                </a:cubicBezTo>
                <a:cubicBezTo>
                  <a:pt x="2329861" y="1420614"/>
                  <a:pt x="2346913" y="1412479"/>
                  <a:pt x="2364434" y="1411775"/>
                </a:cubicBezTo>
                <a:close/>
                <a:moveTo>
                  <a:pt x="4194884" y="1402154"/>
                </a:moveTo>
                <a:cubicBezTo>
                  <a:pt x="4193632" y="1413418"/>
                  <a:pt x="4192382" y="1424681"/>
                  <a:pt x="4189878" y="1445330"/>
                </a:cubicBezTo>
                <a:cubicBezTo>
                  <a:pt x="4167351" y="1444080"/>
                  <a:pt x="4149206" y="1442828"/>
                  <a:pt x="4131684" y="1442828"/>
                </a:cubicBezTo>
                <a:cubicBezTo>
                  <a:pt x="4134814" y="1432190"/>
                  <a:pt x="4135439" y="1414670"/>
                  <a:pt x="4141696" y="1412166"/>
                </a:cubicBezTo>
                <a:cubicBezTo>
                  <a:pt x="4157966" y="1405283"/>
                  <a:pt x="4176738" y="1405283"/>
                  <a:pt x="4194884" y="1402154"/>
                </a:cubicBezTo>
                <a:close/>
                <a:moveTo>
                  <a:pt x="2144955" y="1387371"/>
                </a:moveTo>
                <a:cubicBezTo>
                  <a:pt x="2160129" y="1387293"/>
                  <a:pt x="2175303" y="1393707"/>
                  <a:pt x="2190008" y="1406536"/>
                </a:cubicBezTo>
                <a:cubicBezTo>
                  <a:pt x="2220044" y="1432190"/>
                  <a:pt x="2221295" y="1472864"/>
                  <a:pt x="2193763" y="1501648"/>
                </a:cubicBezTo>
                <a:cubicBezTo>
                  <a:pt x="2165604" y="1530432"/>
                  <a:pt x="2126183" y="1530432"/>
                  <a:pt x="2098024" y="1502273"/>
                </a:cubicBezTo>
                <a:cubicBezTo>
                  <a:pt x="2069867" y="1474114"/>
                  <a:pt x="2070492" y="1434067"/>
                  <a:pt x="2099901" y="1407161"/>
                </a:cubicBezTo>
                <a:cubicBezTo>
                  <a:pt x="2114607" y="1394020"/>
                  <a:pt x="2129781" y="1387449"/>
                  <a:pt x="2144955" y="1387371"/>
                </a:cubicBezTo>
                <a:close/>
                <a:moveTo>
                  <a:pt x="4335050" y="1373370"/>
                </a:moveTo>
                <a:cubicBezTo>
                  <a:pt x="4365711" y="1379629"/>
                  <a:pt x="4386361" y="1382757"/>
                  <a:pt x="4405760" y="1389014"/>
                </a:cubicBezTo>
                <a:cubicBezTo>
                  <a:pt x="4409513" y="1390266"/>
                  <a:pt x="4408888" y="1404658"/>
                  <a:pt x="4410140" y="1412793"/>
                </a:cubicBezTo>
                <a:cubicBezTo>
                  <a:pt x="4387613" y="1412793"/>
                  <a:pt x="4365086" y="1413418"/>
                  <a:pt x="4343185" y="1411541"/>
                </a:cubicBezTo>
                <a:cubicBezTo>
                  <a:pt x="4340682" y="1411541"/>
                  <a:pt x="4339430" y="1395897"/>
                  <a:pt x="4335050" y="1373370"/>
                </a:cubicBezTo>
                <a:close/>
                <a:moveTo>
                  <a:pt x="1924616" y="1363750"/>
                </a:moveTo>
                <a:cubicBezTo>
                  <a:pt x="1941902" y="1363985"/>
                  <a:pt x="1959110" y="1371181"/>
                  <a:pt x="1972876" y="1385259"/>
                </a:cubicBezTo>
                <a:cubicBezTo>
                  <a:pt x="2000409" y="1413418"/>
                  <a:pt x="1999782" y="1454717"/>
                  <a:pt x="1971625" y="1482250"/>
                </a:cubicBezTo>
                <a:cubicBezTo>
                  <a:pt x="1943466" y="1509782"/>
                  <a:pt x="1902167" y="1509157"/>
                  <a:pt x="1874635" y="1480998"/>
                </a:cubicBezTo>
                <a:cubicBezTo>
                  <a:pt x="1847101" y="1452840"/>
                  <a:pt x="1847727" y="1411541"/>
                  <a:pt x="1875886" y="1384009"/>
                </a:cubicBezTo>
                <a:cubicBezTo>
                  <a:pt x="1889965" y="1370242"/>
                  <a:pt x="1907330" y="1363515"/>
                  <a:pt x="1924616" y="1363750"/>
                </a:cubicBezTo>
                <a:close/>
                <a:moveTo>
                  <a:pt x="1706467" y="1340285"/>
                </a:moveTo>
                <a:cubicBezTo>
                  <a:pt x="1725395" y="1341614"/>
                  <a:pt x="1743855" y="1350531"/>
                  <a:pt x="1756370" y="1366487"/>
                </a:cubicBezTo>
                <a:cubicBezTo>
                  <a:pt x="1782651" y="1399651"/>
                  <a:pt x="1778271" y="1432816"/>
                  <a:pt x="1751990" y="1462226"/>
                </a:cubicBezTo>
                <a:cubicBezTo>
                  <a:pt x="1720076" y="1491636"/>
                  <a:pt x="1672520" y="1489133"/>
                  <a:pt x="1647491" y="1456594"/>
                </a:cubicBezTo>
                <a:cubicBezTo>
                  <a:pt x="1621835" y="1422803"/>
                  <a:pt x="1624339" y="1389014"/>
                  <a:pt x="1653748" y="1359605"/>
                </a:cubicBezTo>
                <a:cubicBezTo>
                  <a:pt x="1668140" y="1345213"/>
                  <a:pt x="1687538" y="1338955"/>
                  <a:pt x="1706467" y="1340285"/>
                </a:cubicBezTo>
                <a:close/>
                <a:moveTo>
                  <a:pt x="1487457" y="1316975"/>
                </a:moveTo>
                <a:cubicBezTo>
                  <a:pt x="1506855" y="1318618"/>
                  <a:pt x="1525471" y="1327378"/>
                  <a:pt x="1537360" y="1343335"/>
                </a:cubicBezTo>
                <a:cubicBezTo>
                  <a:pt x="1561764" y="1376499"/>
                  <a:pt x="1559886" y="1411541"/>
                  <a:pt x="1531102" y="1441577"/>
                </a:cubicBezTo>
                <a:cubicBezTo>
                  <a:pt x="1504196" y="1469734"/>
                  <a:pt x="1452259" y="1466606"/>
                  <a:pt x="1426603" y="1437822"/>
                </a:cubicBezTo>
                <a:cubicBezTo>
                  <a:pt x="1400323" y="1409663"/>
                  <a:pt x="1404077" y="1357727"/>
                  <a:pt x="1432861" y="1333323"/>
                </a:cubicBezTo>
                <a:cubicBezTo>
                  <a:pt x="1447879" y="1320808"/>
                  <a:pt x="1468059" y="1315333"/>
                  <a:pt x="1487457" y="1316975"/>
                </a:cubicBezTo>
                <a:close/>
                <a:moveTo>
                  <a:pt x="3759994" y="1310171"/>
                </a:moveTo>
                <a:cubicBezTo>
                  <a:pt x="3752484" y="1353347"/>
                  <a:pt x="3751234" y="1382757"/>
                  <a:pt x="3740597" y="1409038"/>
                </a:cubicBezTo>
                <a:cubicBezTo>
                  <a:pt x="3738092" y="1414043"/>
                  <a:pt x="3696794" y="1412793"/>
                  <a:pt x="3683028" y="1402154"/>
                </a:cubicBezTo>
                <a:cubicBezTo>
                  <a:pt x="3656747" y="1381505"/>
                  <a:pt x="3658624" y="1349593"/>
                  <a:pt x="3685531" y="1330193"/>
                </a:cubicBezTo>
                <a:cubicBezTo>
                  <a:pt x="3700548" y="1318306"/>
                  <a:pt x="3725578" y="1318931"/>
                  <a:pt x="3759994" y="1310171"/>
                </a:cubicBezTo>
                <a:close/>
                <a:moveTo>
                  <a:pt x="1268135" y="1305008"/>
                </a:moveTo>
                <a:cubicBezTo>
                  <a:pt x="1287846" y="1304538"/>
                  <a:pt x="1307713" y="1310796"/>
                  <a:pt x="1321479" y="1323937"/>
                </a:cubicBezTo>
                <a:cubicBezTo>
                  <a:pt x="1349013" y="1350218"/>
                  <a:pt x="1350263" y="1402154"/>
                  <a:pt x="1323982" y="1429688"/>
                </a:cubicBezTo>
                <a:cubicBezTo>
                  <a:pt x="1297700" y="1457220"/>
                  <a:pt x="1245764" y="1458472"/>
                  <a:pt x="1218232" y="1432190"/>
                </a:cubicBezTo>
                <a:cubicBezTo>
                  <a:pt x="1190700" y="1405909"/>
                  <a:pt x="1189448" y="1353973"/>
                  <a:pt x="1215730" y="1326439"/>
                </a:cubicBezTo>
                <a:cubicBezTo>
                  <a:pt x="1228870" y="1312673"/>
                  <a:pt x="1248424" y="1305477"/>
                  <a:pt x="1268135" y="1305008"/>
                </a:cubicBezTo>
                <a:close/>
                <a:moveTo>
                  <a:pt x="3463392" y="1299532"/>
                </a:moveTo>
                <a:cubicBezTo>
                  <a:pt x="3489675" y="1302662"/>
                  <a:pt x="3524089" y="1296405"/>
                  <a:pt x="3539108" y="1310797"/>
                </a:cubicBezTo>
                <a:cubicBezTo>
                  <a:pt x="3553499" y="1324563"/>
                  <a:pt x="3547243" y="1359605"/>
                  <a:pt x="3550996" y="1403406"/>
                </a:cubicBezTo>
                <a:cubicBezTo>
                  <a:pt x="3508445" y="1394646"/>
                  <a:pt x="3468398" y="1397149"/>
                  <a:pt x="3461516" y="1382757"/>
                </a:cubicBezTo>
                <a:cubicBezTo>
                  <a:pt x="3450878" y="1360855"/>
                  <a:pt x="3461516" y="1327691"/>
                  <a:pt x="3463392" y="1299532"/>
                </a:cubicBezTo>
                <a:close/>
                <a:moveTo>
                  <a:pt x="1046075" y="1282481"/>
                </a:moveTo>
                <a:cubicBezTo>
                  <a:pt x="1065864" y="1282011"/>
                  <a:pt x="1085888" y="1288269"/>
                  <a:pt x="1099966" y="1301410"/>
                </a:cubicBezTo>
                <a:cubicBezTo>
                  <a:pt x="1127500" y="1327691"/>
                  <a:pt x="1128751" y="1379629"/>
                  <a:pt x="1102471" y="1407786"/>
                </a:cubicBezTo>
                <a:cubicBezTo>
                  <a:pt x="1076189" y="1435320"/>
                  <a:pt x="1023626" y="1436570"/>
                  <a:pt x="996094" y="1410289"/>
                </a:cubicBezTo>
                <a:cubicBezTo>
                  <a:pt x="968561" y="1384009"/>
                  <a:pt x="967310" y="1332071"/>
                  <a:pt x="993590" y="1303912"/>
                </a:cubicBezTo>
                <a:cubicBezTo>
                  <a:pt x="1006731" y="1290146"/>
                  <a:pt x="1026286" y="1282950"/>
                  <a:pt x="1046075" y="1282481"/>
                </a:cubicBezTo>
                <a:close/>
                <a:moveTo>
                  <a:pt x="824484" y="1260581"/>
                </a:moveTo>
                <a:cubicBezTo>
                  <a:pt x="844195" y="1260111"/>
                  <a:pt x="864063" y="1266369"/>
                  <a:pt x="877829" y="1279510"/>
                </a:cubicBezTo>
                <a:cubicBezTo>
                  <a:pt x="905361" y="1305791"/>
                  <a:pt x="906613" y="1357727"/>
                  <a:pt x="880331" y="1385259"/>
                </a:cubicBezTo>
                <a:cubicBezTo>
                  <a:pt x="854050" y="1412793"/>
                  <a:pt x="802114" y="1414043"/>
                  <a:pt x="774582" y="1387762"/>
                </a:cubicBezTo>
                <a:cubicBezTo>
                  <a:pt x="747048" y="1361482"/>
                  <a:pt x="745798" y="1309545"/>
                  <a:pt x="772078" y="1282012"/>
                </a:cubicBezTo>
                <a:cubicBezTo>
                  <a:pt x="785218" y="1268246"/>
                  <a:pt x="804773" y="1261050"/>
                  <a:pt x="824484" y="1260581"/>
                </a:cubicBezTo>
                <a:close/>
                <a:moveTo>
                  <a:pt x="3048838" y="1249317"/>
                </a:moveTo>
                <a:cubicBezTo>
                  <a:pt x="3066672" y="1250882"/>
                  <a:pt x="3084193" y="1259486"/>
                  <a:pt x="3091076" y="1273878"/>
                </a:cubicBezTo>
                <a:cubicBezTo>
                  <a:pt x="3101713" y="1298282"/>
                  <a:pt x="3097333" y="1328318"/>
                  <a:pt x="3101713" y="1378377"/>
                </a:cubicBezTo>
                <a:cubicBezTo>
                  <a:pt x="3052280" y="1365235"/>
                  <a:pt x="3013484" y="1365862"/>
                  <a:pt x="2998466" y="1347090"/>
                </a:cubicBezTo>
                <a:cubicBezTo>
                  <a:pt x="2985326" y="1331446"/>
                  <a:pt x="2991584" y="1288895"/>
                  <a:pt x="3004724" y="1266995"/>
                </a:cubicBezTo>
                <a:cubicBezTo>
                  <a:pt x="3012858" y="1253228"/>
                  <a:pt x="3031005" y="1247753"/>
                  <a:pt x="3048838" y="1249317"/>
                </a:cubicBezTo>
                <a:close/>
                <a:moveTo>
                  <a:pt x="610402" y="1239539"/>
                </a:moveTo>
                <a:cubicBezTo>
                  <a:pt x="630035" y="1240869"/>
                  <a:pt x="648807" y="1249160"/>
                  <a:pt x="660071" y="1264491"/>
                </a:cubicBezTo>
                <a:cubicBezTo>
                  <a:pt x="685100" y="1297655"/>
                  <a:pt x="683849" y="1332698"/>
                  <a:pt x="655691" y="1363359"/>
                </a:cubicBezTo>
                <a:cubicBezTo>
                  <a:pt x="628784" y="1392143"/>
                  <a:pt x="578098" y="1390266"/>
                  <a:pt x="551192" y="1361482"/>
                </a:cubicBezTo>
                <a:cubicBezTo>
                  <a:pt x="524910" y="1333323"/>
                  <a:pt x="526788" y="1282012"/>
                  <a:pt x="555572" y="1256356"/>
                </a:cubicBezTo>
                <a:cubicBezTo>
                  <a:pt x="570276" y="1243841"/>
                  <a:pt x="590769" y="1238210"/>
                  <a:pt x="610402" y="1239539"/>
                </a:cubicBezTo>
                <a:close/>
                <a:moveTo>
                  <a:pt x="0" y="1239020"/>
                </a:moveTo>
                <a:lnTo>
                  <a:pt x="1292" y="1240802"/>
                </a:lnTo>
                <a:cubicBezTo>
                  <a:pt x="8743" y="1256934"/>
                  <a:pt x="9193" y="1274670"/>
                  <a:pt x="2407" y="1290958"/>
                </a:cubicBezTo>
                <a:lnTo>
                  <a:pt x="0" y="1294494"/>
                </a:lnTo>
                <a:close/>
                <a:moveTo>
                  <a:pt x="2824275" y="1235785"/>
                </a:moveTo>
                <a:cubicBezTo>
                  <a:pt x="2839528" y="1236645"/>
                  <a:pt x="2854546" y="1240713"/>
                  <a:pt x="2863933" y="1247596"/>
                </a:cubicBezTo>
                <a:cubicBezTo>
                  <a:pt x="2895220" y="1269498"/>
                  <a:pt x="2888962" y="1305791"/>
                  <a:pt x="2864558" y="1335826"/>
                </a:cubicBezTo>
                <a:cubicBezTo>
                  <a:pt x="2833270" y="1357727"/>
                  <a:pt x="2800733" y="1360230"/>
                  <a:pt x="2775076" y="1330193"/>
                </a:cubicBezTo>
                <a:cubicBezTo>
                  <a:pt x="2750047" y="1300785"/>
                  <a:pt x="2750047" y="1261988"/>
                  <a:pt x="2783211" y="1243216"/>
                </a:cubicBezTo>
                <a:cubicBezTo>
                  <a:pt x="2793536" y="1237271"/>
                  <a:pt x="2809023" y="1234925"/>
                  <a:pt x="2824275" y="1235785"/>
                </a:cubicBezTo>
                <a:close/>
                <a:moveTo>
                  <a:pt x="373951" y="1228667"/>
                </a:moveTo>
                <a:cubicBezTo>
                  <a:pt x="392879" y="1228980"/>
                  <a:pt x="411651" y="1236958"/>
                  <a:pt x="424791" y="1252602"/>
                </a:cubicBezTo>
                <a:cubicBezTo>
                  <a:pt x="451698" y="1284515"/>
                  <a:pt x="449822" y="1318306"/>
                  <a:pt x="422915" y="1350218"/>
                </a:cubicBezTo>
                <a:cubicBezTo>
                  <a:pt x="394131" y="1379629"/>
                  <a:pt x="345948" y="1379629"/>
                  <a:pt x="319667" y="1348341"/>
                </a:cubicBezTo>
                <a:cubicBezTo>
                  <a:pt x="292760" y="1315802"/>
                  <a:pt x="293386" y="1282012"/>
                  <a:pt x="322170" y="1250726"/>
                </a:cubicBezTo>
                <a:cubicBezTo>
                  <a:pt x="335936" y="1235708"/>
                  <a:pt x="355022" y="1228355"/>
                  <a:pt x="373951" y="1228667"/>
                </a:cubicBezTo>
                <a:close/>
                <a:moveTo>
                  <a:pt x="2609412" y="1213024"/>
                </a:moveTo>
                <a:cubicBezTo>
                  <a:pt x="2624586" y="1212711"/>
                  <a:pt x="2639916" y="1219438"/>
                  <a:pt x="2654308" y="1233204"/>
                </a:cubicBezTo>
                <a:cubicBezTo>
                  <a:pt x="2683719" y="1260738"/>
                  <a:pt x="2681215" y="1292025"/>
                  <a:pt x="2657438" y="1323311"/>
                </a:cubicBezTo>
                <a:cubicBezTo>
                  <a:pt x="2627401" y="1348341"/>
                  <a:pt x="2596115" y="1352095"/>
                  <a:pt x="2567331" y="1324563"/>
                </a:cubicBezTo>
                <a:cubicBezTo>
                  <a:pt x="2539172" y="1297030"/>
                  <a:pt x="2537921" y="1263866"/>
                  <a:pt x="2565453" y="1235082"/>
                </a:cubicBezTo>
                <a:cubicBezTo>
                  <a:pt x="2579220" y="1220690"/>
                  <a:pt x="2594238" y="1213337"/>
                  <a:pt x="2609412" y="1213024"/>
                </a:cubicBezTo>
                <a:close/>
                <a:moveTo>
                  <a:pt x="150952" y="1209191"/>
                </a:moveTo>
                <a:cubicBezTo>
                  <a:pt x="168081" y="1209426"/>
                  <a:pt x="185133" y="1216622"/>
                  <a:pt x="198899" y="1230702"/>
                </a:cubicBezTo>
                <a:cubicBezTo>
                  <a:pt x="226432" y="1258860"/>
                  <a:pt x="225805" y="1299532"/>
                  <a:pt x="197648" y="1327066"/>
                </a:cubicBezTo>
                <a:cubicBezTo>
                  <a:pt x="169489" y="1354598"/>
                  <a:pt x="128816" y="1353973"/>
                  <a:pt x="101284" y="1325814"/>
                </a:cubicBezTo>
                <a:cubicBezTo>
                  <a:pt x="73750" y="1297655"/>
                  <a:pt x="74377" y="1256983"/>
                  <a:pt x="102534" y="1229450"/>
                </a:cubicBezTo>
                <a:cubicBezTo>
                  <a:pt x="116614" y="1215683"/>
                  <a:pt x="133822" y="1208957"/>
                  <a:pt x="150952" y="1209191"/>
                </a:cubicBezTo>
                <a:close/>
                <a:moveTo>
                  <a:pt x="2391497" y="1189638"/>
                </a:moveTo>
                <a:cubicBezTo>
                  <a:pt x="2406672" y="1190185"/>
                  <a:pt x="2421533" y="1197538"/>
                  <a:pt x="2435300" y="1211930"/>
                </a:cubicBezTo>
                <a:cubicBezTo>
                  <a:pt x="2462832" y="1240714"/>
                  <a:pt x="2460329" y="1272000"/>
                  <a:pt x="2435300" y="1302037"/>
                </a:cubicBezTo>
                <a:cubicBezTo>
                  <a:pt x="2405890" y="1327066"/>
                  <a:pt x="2375227" y="1329569"/>
                  <a:pt x="2345193" y="1303287"/>
                </a:cubicBezTo>
                <a:cubicBezTo>
                  <a:pt x="2315783" y="1277006"/>
                  <a:pt x="2316409" y="1233830"/>
                  <a:pt x="2345818" y="1208175"/>
                </a:cubicBezTo>
                <a:cubicBezTo>
                  <a:pt x="2360836" y="1195347"/>
                  <a:pt x="2376323" y="1189090"/>
                  <a:pt x="2391497" y="1189638"/>
                </a:cubicBezTo>
                <a:close/>
                <a:moveTo>
                  <a:pt x="2167482" y="1166093"/>
                </a:moveTo>
                <a:cubicBezTo>
                  <a:pt x="2182656" y="1166093"/>
                  <a:pt x="2197830" y="1172820"/>
                  <a:pt x="2212535" y="1186274"/>
                </a:cubicBezTo>
                <a:cubicBezTo>
                  <a:pt x="2242571" y="1213180"/>
                  <a:pt x="2243196" y="1254480"/>
                  <a:pt x="2213162" y="1282012"/>
                </a:cubicBezTo>
                <a:cubicBezTo>
                  <a:pt x="2183751" y="1308919"/>
                  <a:pt x="2153089" y="1307667"/>
                  <a:pt x="2126808" y="1286392"/>
                </a:cubicBezTo>
                <a:cubicBezTo>
                  <a:pt x="2093019" y="1254480"/>
                  <a:pt x="2092393" y="1213807"/>
                  <a:pt x="2122428" y="1186274"/>
                </a:cubicBezTo>
                <a:cubicBezTo>
                  <a:pt x="2137133" y="1172820"/>
                  <a:pt x="2152308" y="1166093"/>
                  <a:pt x="2167482" y="1166093"/>
                </a:cubicBezTo>
                <a:close/>
                <a:moveTo>
                  <a:pt x="1947769" y="1142785"/>
                </a:moveTo>
                <a:cubicBezTo>
                  <a:pt x="1963021" y="1143254"/>
                  <a:pt x="1978195" y="1150293"/>
                  <a:pt x="1992900" y="1163747"/>
                </a:cubicBezTo>
                <a:cubicBezTo>
                  <a:pt x="2022309" y="1190654"/>
                  <a:pt x="2021684" y="1231954"/>
                  <a:pt x="1993525" y="1260111"/>
                </a:cubicBezTo>
                <a:cubicBezTo>
                  <a:pt x="1964742" y="1288270"/>
                  <a:pt x="1924069" y="1287018"/>
                  <a:pt x="1896535" y="1257608"/>
                </a:cubicBezTo>
                <a:cubicBezTo>
                  <a:pt x="1869629" y="1228824"/>
                  <a:pt x="1871506" y="1186900"/>
                  <a:pt x="1902167" y="1161244"/>
                </a:cubicBezTo>
                <a:cubicBezTo>
                  <a:pt x="1917185" y="1148417"/>
                  <a:pt x="1932516" y="1142316"/>
                  <a:pt x="1947769" y="1142785"/>
                </a:cubicBezTo>
                <a:close/>
                <a:moveTo>
                  <a:pt x="3927693" y="1124325"/>
                </a:moveTo>
                <a:cubicBezTo>
                  <a:pt x="3950220" y="1125577"/>
                  <a:pt x="3971494" y="1126828"/>
                  <a:pt x="3993396" y="1128080"/>
                </a:cubicBezTo>
                <a:cubicBezTo>
                  <a:pt x="3992144" y="1135589"/>
                  <a:pt x="3992144" y="1148729"/>
                  <a:pt x="3989016" y="1149980"/>
                </a:cubicBezTo>
                <a:cubicBezTo>
                  <a:pt x="3963360" y="1157489"/>
                  <a:pt x="3937078" y="1163121"/>
                  <a:pt x="3911424" y="1170004"/>
                </a:cubicBezTo>
                <a:cubicBezTo>
                  <a:pt x="3915804" y="1158116"/>
                  <a:pt x="3920184" y="1146227"/>
                  <a:pt x="3927693" y="1124325"/>
                </a:cubicBezTo>
                <a:close/>
                <a:moveTo>
                  <a:pt x="1726569" y="1118225"/>
                </a:moveTo>
                <a:cubicBezTo>
                  <a:pt x="1742916" y="1119007"/>
                  <a:pt x="1759186" y="1126829"/>
                  <a:pt x="1774516" y="1140595"/>
                </a:cubicBezTo>
                <a:cubicBezTo>
                  <a:pt x="1802048" y="1174384"/>
                  <a:pt x="1802675" y="1207550"/>
                  <a:pt x="1773264" y="1238211"/>
                </a:cubicBezTo>
                <a:cubicBezTo>
                  <a:pt x="1745106" y="1268871"/>
                  <a:pt x="1697550" y="1266995"/>
                  <a:pt x="1671268" y="1234456"/>
                </a:cubicBezTo>
                <a:cubicBezTo>
                  <a:pt x="1644988" y="1201291"/>
                  <a:pt x="1646865" y="1166876"/>
                  <a:pt x="1678152" y="1138092"/>
                </a:cubicBezTo>
                <a:cubicBezTo>
                  <a:pt x="1693795" y="1123700"/>
                  <a:pt x="1710221" y="1117443"/>
                  <a:pt x="1726569" y="1118225"/>
                </a:cubicBezTo>
                <a:close/>
                <a:moveTo>
                  <a:pt x="3733634" y="1100860"/>
                </a:moveTo>
                <a:cubicBezTo>
                  <a:pt x="3747166" y="1101486"/>
                  <a:pt x="3760306" y="1108994"/>
                  <a:pt x="3768754" y="1123073"/>
                </a:cubicBezTo>
                <a:cubicBezTo>
                  <a:pt x="3778766" y="1139969"/>
                  <a:pt x="3779393" y="1177513"/>
                  <a:pt x="3767503" y="1190028"/>
                </a:cubicBezTo>
                <a:cubicBezTo>
                  <a:pt x="3753736" y="1205047"/>
                  <a:pt x="3721824" y="1203170"/>
                  <a:pt x="3697420" y="1208800"/>
                </a:cubicBezTo>
                <a:cubicBezTo>
                  <a:pt x="3691162" y="1202543"/>
                  <a:pt x="3685531" y="1196911"/>
                  <a:pt x="3679274" y="1191906"/>
                </a:cubicBezTo>
                <a:cubicBezTo>
                  <a:pt x="3684279" y="1167501"/>
                  <a:pt x="3682402" y="1138092"/>
                  <a:pt x="3696168" y="1119945"/>
                </a:cubicBezTo>
                <a:cubicBezTo>
                  <a:pt x="3706180" y="1106492"/>
                  <a:pt x="3720103" y="1100234"/>
                  <a:pt x="3733634" y="1100860"/>
                </a:cubicBezTo>
                <a:close/>
                <a:moveTo>
                  <a:pt x="1507403" y="1095541"/>
                </a:moveTo>
                <a:cubicBezTo>
                  <a:pt x="1523750" y="1096636"/>
                  <a:pt x="1539550" y="1104615"/>
                  <a:pt x="1554256" y="1119320"/>
                </a:cubicBezTo>
                <a:cubicBezTo>
                  <a:pt x="1583040" y="1148104"/>
                  <a:pt x="1579285" y="1196911"/>
                  <a:pt x="1547372" y="1221942"/>
                </a:cubicBezTo>
                <a:cubicBezTo>
                  <a:pt x="1514208" y="1248222"/>
                  <a:pt x="1481043" y="1243842"/>
                  <a:pt x="1451634" y="1217560"/>
                </a:cubicBezTo>
                <a:cubicBezTo>
                  <a:pt x="1422223" y="1185648"/>
                  <a:pt x="1424727" y="1138092"/>
                  <a:pt x="1457265" y="1113063"/>
                </a:cubicBezTo>
                <a:cubicBezTo>
                  <a:pt x="1474160" y="1100235"/>
                  <a:pt x="1491055" y="1094446"/>
                  <a:pt x="1507403" y="1095541"/>
                </a:cubicBezTo>
                <a:close/>
                <a:moveTo>
                  <a:pt x="1296685" y="1084747"/>
                </a:moveTo>
                <a:cubicBezTo>
                  <a:pt x="1316161" y="1086312"/>
                  <a:pt x="1335246" y="1095229"/>
                  <a:pt x="1347761" y="1110559"/>
                </a:cubicBezTo>
                <a:cubicBezTo>
                  <a:pt x="1371538" y="1139969"/>
                  <a:pt x="1368410" y="1185023"/>
                  <a:pt x="1340878" y="1210052"/>
                </a:cubicBezTo>
                <a:cubicBezTo>
                  <a:pt x="1311467" y="1236959"/>
                  <a:pt x="1260156" y="1233830"/>
                  <a:pt x="1236379" y="1201917"/>
                </a:cubicBezTo>
                <a:cubicBezTo>
                  <a:pt x="1210723" y="1168127"/>
                  <a:pt x="1213852" y="1133085"/>
                  <a:pt x="1243262" y="1103051"/>
                </a:cubicBezTo>
                <a:cubicBezTo>
                  <a:pt x="1257341" y="1088971"/>
                  <a:pt x="1277208" y="1083183"/>
                  <a:pt x="1296685" y="1084747"/>
                </a:cubicBezTo>
                <a:close/>
                <a:moveTo>
                  <a:pt x="3565388" y="1079272"/>
                </a:moveTo>
                <a:cubicBezTo>
                  <a:pt x="3557880" y="1123073"/>
                  <a:pt x="3561633" y="1153736"/>
                  <a:pt x="3547868" y="1171881"/>
                </a:cubicBezTo>
                <a:cubicBezTo>
                  <a:pt x="3525967" y="1200666"/>
                  <a:pt x="3487170" y="1199415"/>
                  <a:pt x="3468398" y="1169379"/>
                </a:cubicBezTo>
                <a:cubicBezTo>
                  <a:pt x="3457761" y="1151232"/>
                  <a:pt x="3460264" y="1110559"/>
                  <a:pt x="3474030" y="1095541"/>
                </a:cubicBezTo>
                <a:cubicBezTo>
                  <a:pt x="3486545" y="1081149"/>
                  <a:pt x="3521587" y="1086156"/>
                  <a:pt x="3565388" y="1079272"/>
                </a:cubicBezTo>
                <a:close/>
                <a:moveTo>
                  <a:pt x="1072904" y="1061673"/>
                </a:moveTo>
                <a:cubicBezTo>
                  <a:pt x="1092458" y="1062220"/>
                  <a:pt x="1111543" y="1069886"/>
                  <a:pt x="1123745" y="1084904"/>
                </a:cubicBezTo>
                <a:cubicBezTo>
                  <a:pt x="1150027" y="1116816"/>
                  <a:pt x="1150027" y="1151857"/>
                  <a:pt x="1123120" y="1183771"/>
                </a:cubicBezTo>
                <a:cubicBezTo>
                  <a:pt x="1098089" y="1213807"/>
                  <a:pt x="1046778" y="1213807"/>
                  <a:pt x="1018621" y="1186274"/>
                </a:cubicBezTo>
                <a:cubicBezTo>
                  <a:pt x="990462" y="1158741"/>
                  <a:pt x="991087" y="1108683"/>
                  <a:pt x="1019246" y="1081149"/>
                </a:cubicBezTo>
                <a:cubicBezTo>
                  <a:pt x="1033326" y="1067696"/>
                  <a:pt x="1053350" y="1061126"/>
                  <a:pt x="1072904" y="1061673"/>
                </a:cubicBezTo>
                <a:close/>
                <a:moveTo>
                  <a:pt x="3290687" y="1061126"/>
                </a:moveTo>
                <a:cubicBezTo>
                  <a:pt x="3305392" y="1061752"/>
                  <a:pt x="3319472" y="1065506"/>
                  <a:pt x="3326355" y="1072389"/>
                </a:cubicBezTo>
                <a:cubicBezTo>
                  <a:pt x="3342625" y="1088659"/>
                  <a:pt x="3338870" y="1124325"/>
                  <a:pt x="3343875" y="1151857"/>
                </a:cubicBezTo>
                <a:cubicBezTo>
                  <a:pt x="3337618" y="1157489"/>
                  <a:pt x="3331361" y="1163747"/>
                  <a:pt x="3325103" y="1169379"/>
                </a:cubicBezTo>
                <a:cubicBezTo>
                  <a:pt x="3297571" y="1163747"/>
                  <a:pt x="3263780" y="1164999"/>
                  <a:pt x="3245008" y="1149355"/>
                </a:cubicBezTo>
                <a:cubicBezTo>
                  <a:pt x="3218102" y="1127453"/>
                  <a:pt x="3220604" y="1086781"/>
                  <a:pt x="3251266" y="1068635"/>
                </a:cubicBezTo>
                <a:cubicBezTo>
                  <a:pt x="3260652" y="1063003"/>
                  <a:pt x="3275982" y="1060500"/>
                  <a:pt x="3290687" y="1061126"/>
                </a:cubicBezTo>
                <a:close/>
                <a:moveTo>
                  <a:pt x="842162" y="1051036"/>
                </a:moveTo>
                <a:cubicBezTo>
                  <a:pt x="861716" y="1052366"/>
                  <a:pt x="880645" y="1061126"/>
                  <a:pt x="892221" y="1076769"/>
                </a:cubicBezTo>
                <a:cubicBezTo>
                  <a:pt x="917877" y="1110559"/>
                  <a:pt x="914122" y="1144349"/>
                  <a:pt x="887841" y="1174384"/>
                </a:cubicBezTo>
                <a:cubicBezTo>
                  <a:pt x="856554" y="1203170"/>
                  <a:pt x="805243" y="1200666"/>
                  <a:pt x="781464" y="1168754"/>
                </a:cubicBezTo>
                <a:cubicBezTo>
                  <a:pt x="756435" y="1134963"/>
                  <a:pt x="758938" y="1099921"/>
                  <a:pt x="788348" y="1069887"/>
                </a:cubicBezTo>
                <a:cubicBezTo>
                  <a:pt x="802427" y="1055807"/>
                  <a:pt x="822607" y="1049706"/>
                  <a:pt x="842162" y="1051036"/>
                </a:cubicBezTo>
                <a:close/>
                <a:moveTo>
                  <a:pt x="618224" y="1029995"/>
                </a:moveTo>
                <a:cubicBezTo>
                  <a:pt x="635823" y="1030621"/>
                  <a:pt x="653187" y="1037660"/>
                  <a:pt x="666328" y="1051115"/>
                </a:cubicBezTo>
                <a:cubicBezTo>
                  <a:pt x="694487" y="1079899"/>
                  <a:pt x="693860" y="1128705"/>
                  <a:pt x="662573" y="1154361"/>
                </a:cubicBezTo>
                <a:cubicBezTo>
                  <a:pt x="630035" y="1180643"/>
                  <a:pt x="595620" y="1179391"/>
                  <a:pt x="565584" y="1150607"/>
                </a:cubicBezTo>
                <a:cubicBezTo>
                  <a:pt x="536174" y="1122448"/>
                  <a:pt x="538677" y="1074267"/>
                  <a:pt x="568712" y="1047360"/>
                </a:cubicBezTo>
                <a:cubicBezTo>
                  <a:pt x="582791" y="1035158"/>
                  <a:pt x="600625" y="1029369"/>
                  <a:pt x="618224" y="1029995"/>
                </a:cubicBezTo>
                <a:close/>
                <a:moveTo>
                  <a:pt x="3125492" y="1027961"/>
                </a:moveTo>
                <a:cubicBezTo>
                  <a:pt x="3118609" y="1075517"/>
                  <a:pt x="3121112" y="1106805"/>
                  <a:pt x="3109223" y="1129957"/>
                </a:cubicBezTo>
                <a:cubicBezTo>
                  <a:pt x="3094205" y="1158116"/>
                  <a:pt x="3041643" y="1156239"/>
                  <a:pt x="3020993" y="1130583"/>
                </a:cubicBezTo>
                <a:cubicBezTo>
                  <a:pt x="2999092" y="1102425"/>
                  <a:pt x="2996589" y="1068009"/>
                  <a:pt x="3024748" y="1047985"/>
                </a:cubicBezTo>
                <a:cubicBezTo>
                  <a:pt x="3045397" y="1033593"/>
                  <a:pt x="3077936" y="1036721"/>
                  <a:pt x="3125492" y="1027961"/>
                </a:cubicBezTo>
                <a:close/>
                <a:moveTo>
                  <a:pt x="401092" y="1008016"/>
                </a:moveTo>
                <a:cubicBezTo>
                  <a:pt x="417440" y="1009658"/>
                  <a:pt x="432927" y="1018575"/>
                  <a:pt x="446693" y="1034218"/>
                </a:cubicBezTo>
                <a:cubicBezTo>
                  <a:pt x="474851" y="1066132"/>
                  <a:pt x="469845" y="1099921"/>
                  <a:pt x="441687" y="1129957"/>
                </a:cubicBezTo>
                <a:cubicBezTo>
                  <a:pt x="407897" y="1156864"/>
                  <a:pt x="374733" y="1156239"/>
                  <a:pt x="344071" y="1126828"/>
                </a:cubicBezTo>
                <a:cubicBezTo>
                  <a:pt x="314035" y="1097419"/>
                  <a:pt x="317164" y="1050488"/>
                  <a:pt x="350328" y="1025458"/>
                </a:cubicBezTo>
                <a:cubicBezTo>
                  <a:pt x="367537" y="1012005"/>
                  <a:pt x="384745" y="1006373"/>
                  <a:pt x="401092" y="1008016"/>
                </a:cubicBezTo>
                <a:close/>
                <a:moveTo>
                  <a:pt x="2850870" y="1005826"/>
                </a:moveTo>
                <a:cubicBezTo>
                  <a:pt x="2868156" y="1006999"/>
                  <a:pt x="2883956" y="1014821"/>
                  <a:pt x="2890840" y="1029838"/>
                </a:cubicBezTo>
                <a:cubicBezTo>
                  <a:pt x="2902102" y="1054243"/>
                  <a:pt x="2897722" y="1084904"/>
                  <a:pt x="2902727" y="1133085"/>
                </a:cubicBezTo>
                <a:cubicBezTo>
                  <a:pt x="2855797" y="1123700"/>
                  <a:pt x="2823885" y="1124952"/>
                  <a:pt x="2801358" y="1111185"/>
                </a:cubicBezTo>
                <a:cubicBezTo>
                  <a:pt x="2772574" y="1093664"/>
                  <a:pt x="2776329" y="1044856"/>
                  <a:pt x="2801983" y="1021704"/>
                </a:cubicBezTo>
                <a:cubicBezTo>
                  <a:pt x="2814811" y="1010128"/>
                  <a:pt x="2833584" y="1004653"/>
                  <a:pt x="2850870" y="1005826"/>
                </a:cubicBezTo>
                <a:close/>
                <a:moveTo>
                  <a:pt x="0" y="992904"/>
                </a:moveTo>
                <a:lnTo>
                  <a:pt x="3042" y="994797"/>
                </a:lnTo>
                <a:cubicBezTo>
                  <a:pt x="36206" y="1026709"/>
                  <a:pt x="35581" y="1068009"/>
                  <a:pt x="5545" y="1094289"/>
                </a:cubicBezTo>
                <a:lnTo>
                  <a:pt x="0" y="1097840"/>
                </a:lnTo>
                <a:close/>
                <a:moveTo>
                  <a:pt x="170115" y="987679"/>
                </a:moveTo>
                <a:cubicBezTo>
                  <a:pt x="187166" y="987132"/>
                  <a:pt x="204531" y="993858"/>
                  <a:pt x="218923" y="1007937"/>
                </a:cubicBezTo>
                <a:cubicBezTo>
                  <a:pt x="247707" y="1036096"/>
                  <a:pt x="247707" y="1076142"/>
                  <a:pt x="218923" y="1104301"/>
                </a:cubicBezTo>
                <a:cubicBezTo>
                  <a:pt x="190139" y="1132460"/>
                  <a:pt x="150092" y="1131835"/>
                  <a:pt x="123184" y="1101799"/>
                </a:cubicBezTo>
                <a:cubicBezTo>
                  <a:pt x="96904" y="1072389"/>
                  <a:pt x="96904" y="1041103"/>
                  <a:pt x="123184" y="1011066"/>
                </a:cubicBezTo>
                <a:cubicBezTo>
                  <a:pt x="136325" y="996048"/>
                  <a:pt x="153063" y="988227"/>
                  <a:pt x="170115" y="987679"/>
                </a:cubicBezTo>
                <a:close/>
                <a:moveTo>
                  <a:pt x="2624351" y="982048"/>
                </a:moveTo>
                <a:cubicBezTo>
                  <a:pt x="2639603" y="982908"/>
                  <a:pt x="2654934" y="990417"/>
                  <a:pt x="2669952" y="1003557"/>
                </a:cubicBezTo>
                <a:cubicBezTo>
                  <a:pt x="2691854" y="1035470"/>
                  <a:pt x="2693104" y="1068009"/>
                  <a:pt x="2662443" y="1093664"/>
                </a:cubicBezTo>
                <a:cubicBezTo>
                  <a:pt x="2631783" y="1118693"/>
                  <a:pt x="2597992" y="1115565"/>
                  <a:pt x="2572963" y="1084279"/>
                </a:cubicBezTo>
                <a:cubicBezTo>
                  <a:pt x="2550436" y="1056120"/>
                  <a:pt x="2552313" y="1024833"/>
                  <a:pt x="2579220" y="1000429"/>
                </a:cubicBezTo>
                <a:cubicBezTo>
                  <a:pt x="2593924" y="986976"/>
                  <a:pt x="2609098" y="981188"/>
                  <a:pt x="2624351" y="982048"/>
                </a:cubicBezTo>
                <a:close/>
                <a:moveTo>
                  <a:pt x="2411208" y="968360"/>
                </a:moveTo>
                <a:cubicBezTo>
                  <a:pt x="2426539" y="968203"/>
                  <a:pt x="2441869" y="975086"/>
                  <a:pt x="2455949" y="989165"/>
                </a:cubicBezTo>
                <a:cubicBezTo>
                  <a:pt x="2484733" y="1017324"/>
                  <a:pt x="2484733" y="1050488"/>
                  <a:pt x="2457201" y="1079272"/>
                </a:cubicBezTo>
                <a:cubicBezTo>
                  <a:pt x="2429042" y="1108056"/>
                  <a:pt x="2397129" y="1105553"/>
                  <a:pt x="2366467" y="1080524"/>
                </a:cubicBezTo>
                <a:cubicBezTo>
                  <a:pt x="2340813" y="1049863"/>
                  <a:pt x="2337683" y="1018576"/>
                  <a:pt x="2366467" y="989792"/>
                </a:cubicBezTo>
                <a:cubicBezTo>
                  <a:pt x="2380547" y="975712"/>
                  <a:pt x="2395877" y="968516"/>
                  <a:pt x="2411208" y="968360"/>
                </a:cubicBezTo>
                <a:close/>
                <a:moveTo>
                  <a:pt x="2190165" y="945520"/>
                </a:moveTo>
                <a:cubicBezTo>
                  <a:pt x="2207217" y="945676"/>
                  <a:pt x="2224112" y="953185"/>
                  <a:pt x="2236939" y="967890"/>
                </a:cubicBezTo>
                <a:cubicBezTo>
                  <a:pt x="2263220" y="997300"/>
                  <a:pt x="2261968" y="1027336"/>
                  <a:pt x="2240694" y="1052990"/>
                </a:cubicBezTo>
                <a:cubicBezTo>
                  <a:pt x="2209407" y="1086156"/>
                  <a:pt x="2168108" y="1086156"/>
                  <a:pt x="2141827" y="1056745"/>
                </a:cubicBezTo>
                <a:cubicBezTo>
                  <a:pt x="2115545" y="1027336"/>
                  <a:pt x="2116171" y="996674"/>
                  <a:pt x="2142452" y="967265"/>
                </a:cubicBezTo>
                <a:cubicBezTo>
                  <a:pt x="2155905" y="952559"/>
                  <a:pt x="2173113" y="945363"/>
                  <a:pt x="2190165" y="945520"/>
                </a:cubicBezTo>
                <a:close/>
                <a:moveTo>
                  <a:pt x="1967870" y="922054"/>
                </a:moveTo>
                <a:cubicBezTo>
                  <a:pt x="1984765" y="922054"/>
                  <a:pt x="2001660" y="929094"/>
                  <a:pt x="2015426" y="942861"/>
                </a:cubicBezTo>
                <a:cubicBezTo>
                  <a:pt x="2042960" y="971645"/>
                  <a:pt x="2041708" y="1011692"/>
                  <a:pt x="2012298" y="1038598"/>
                </a:cubicBezTo>
                <a:cubicBezTo>
                  <a:pt x="1983514" y="1065505"/>
                  <a:pt x="1942216" y="1063629"/>
                  <a:pt x="1917185" y="1032968"/>
                </a:cubicBezTo>
                <a:cubicBezTo>
                  <a:pt x="1892155" y="1002932"/>
                  <a:pt x="1893407" y="972270"/>
                  <a:pt x="1920314" y="943486"/>
                </a:cubicBezTo>
                <a:cubicBezTo>
                  <a:pt x="1934080" y="929094"/>
                  <a:pt x="1950975" y="922054"/>
                  <a:pt x="1967870" y="922054"/>
                </a:cubicBezTo>
                <a:close/>
                <a:moveTo>
                  <a:pt x="1748704" y="898746"/>
                </a:moveTo>
                <a:cubicBezTo>
                  <a:pt x="1764035" y="899371"/>
                  <a:pt x="1779209" y="906567"/>
                  <a:pt x="1793914" y="920334"/>
                </a:cubicBezTo>
                <a:cubicBezTo>
                  <a:pt x="1823325" y="947866"/>
                  <a:pt x="1822698" y="988540"/>
                  <a:pt x="1793288" y="1016698"/>
                </a:cubicBezTo>
                <a:cubicBezTo>
                  <a:pt x="1764504" y="1044230"/>
                  <a:pt x="1723206" y="1042353"/>
                  <a:pt x="1696299" y="1012944"/>
                </a:cubicBezTo>
                <a:cubicBezTo>
                  <a:pt x="1669392" y="984160"/>
                  <a:pt x="1671895" y="941609"/>
                  <a:pt x="1702556" y="916579"/>
                </a:cubicBezTo>
                <a:cubicBezTo>
                  <a:pt x="1717887" y="904065"/>
                  <a:pt x="1733374" y="898120"/>
                  <a:pt x="1748704" y="898746"/>
                </a:cubicBezTo>
                <a:close/>
                <a:moveTo>
                  <a:pt x="3769605" y="886241"/>
                </a:moveTo>
                <a:cubicBezTo>
                  <a:pt x="3776224" y="887287"/>
                  <a:pt x="3782990" y="891863"/>
                  <a:pt x="3790030" y="902187"/>
                </a:cubicBezTo>
                <a:cubicBezTo>
                  <a:pt x="3801919" y="919082"/>
                  <a:pt x="3797538" y="946614"/>
                  <a:pt x="3802545" y="984785"/>
                </a:cubicBezTo>
                <a:cubicBezTo>
                  <a:pt x="3764999" y="979780"/>
                  <a:pt x="3736842" y="983534"/>
                  <a:pt x="3720572" y="971645"/>
                </a:cubicBezTo>
                <a:cubicBezTo>
                  <a:pt x="3708683" y="962884"/>
                  <a:pt x="3713063" y="932849"/>
                  <a:pt x="3710560" y="912199"/>
                </a:cubicBezTo>
                <a:cubicBezTo>
                  <a:pt x="3731209" y="911729"/>
                  <a:pt x="3749747" y="883102"/>
                  <a:pt x="3769605" y="886241"/>
                </a:cubicBezTo>
                <a:close/>
                <a:moveTo>
                  <a:pt x="1525393" y="876297"/>
                </a:moveTo>
                <a:cubicBezTo>
                  <a:pt x="1542679" y="876532"/>
                  <a:pt x="1559886" y="883728"/>
                  <a:pt x="1573653" y="897807"/>
                </a:cubicBezTo>
                <a:cubicBezTo>
                  <a:pt x="1601187" y="925966"/>
                  <a:pt x="1600560" y="967265"/>
                  <a:pt x="1572403" y="994797"/>
                </a:cubicBezTo>
                <a:cubicBezTo>
                  <a:pt x="1544244" y="1022329"/>
                  <a:pt x="1502945" y="1021704"/>
                  <a:pt x="1475411" y="993545"/>
                </a:cubicBezTo>
                <a:cubicBezTo>
                  <a:pt x="1447879" y="965388"/>
                  <a:pt x="1448505" y="924087"/>
                  <a:pt x="1476664" y="896555"/>
                </a:cubicBezTo>
                <a:cubicBezTo>
                  <a:pt x="1490743" y="882789"/>
                  <a:pt x="1508107" y="876063"/>
                  <a:pt x="1525393" y="876297"/>
                </a:cubicBezTo>
                <a:close/>
                <a:moveTo>
                  <a:pt x="1295980" y="863157"/>
                </a:moveTo>
                <a:cubicBezTo>
                  <a:pt x="1312562" y="863861"/>
                  <a:pt x="1328675" y="871839"/>
                  <a:pt x="1343381" y="887170"/>
                </a:cubicBezTo>
                <a:cubicBezTo>
                  <a:pt x="1372790" y="917830"/>
                  <a:pt x="1369662" y="952246"/>
                  <a:pt x="1342128" y="984785"/>
                </a:cubicBezTo>
                <a:cubicBezTo>
                  <a:pt x="1309590" y="1012318"/>
                  <a:pt x="1275800" y="1013569"/>
                  <a:pt x="1243887" y="985410"/>
                </a:cubicBezTo>
                <a:cubicBezTo>
                  <a:pt x="1211975" y="957878"/>
                  <a:pt x="1213227" y="909070"/>
                  <a:pt x="1245764" y="882789"/>
                </a:cubicBezTo>
                <a:cubicBezTo>
                  <a:pt x="1262346" y="869023"/>
                  <a:pt x="1279398" y="862453"/>
                  <a:pt x="1295980" y="863157"/>
                </a:cubicBezTo>
                <a:close/>
                <a:moveTo>
                  <a:pt x="1081742" y="852597"/>
                </a:moveTo>
                <a:cubicBezTo>
                  <a:pt x="1100749" y="852910"/>
                  <a:pt x="1119677" y="861201"/>
                  <a:pt x="1133131" y="877158"/>
                </a:cubicBezTo>
                <a:cubicBezTo>
                  <a:pt x="1160664" y="910322"/>
                  <a:pt x="1159412" y="945364"/>
                  <a:pt x="1128751" y="974773"/>
                </a:cubicBezTo>
                <a:cubicBezTo>
                  <a:pt x="1098089" y="1004184"/>
                  <a:pt x="1063674" y="1001054"/>
                  <a:pt x="1031136" y="973522"/>
                </a:cubicBezTo>
                <a:cubicBezTo>
                  <a:pt x="1003602" y="940984"/>
                  <a:pt x="1002352" y="907193"/>
                  <a:pt x="1029884" y="875906"/>
                </a:cubicBezTo>
                <a:cubicBezTo>
                  <a:pt x="1043650" y="859949"/>
                  <a:pt x="1062736" y="852284"/>
                  <a:pt x="1081742" y="852597"/>
                </a:cubicBezTo>
                <a:close/>
                <a:moveTo>
                  <a:pt x="3288781" y="835683"/>
                </a:moveTo>
                <a:cubicBezTo>
                  <a:pt x="3307114" y="830579"/>
                  <a:pt x="3327294" y="848530"/>
                  <a:pt x="3343250" y="858386"/>
                </a:cubicBezTo>
                <a:cubicBezTo>
                  <a:pt x="3373911" y="877783"/>
                  <a:pt x="3375164" y="910322"/>
                  <a:pt x="3348255" y="929719"/>
                </a:cubicBezTo>
                <a:cubicBezTo>
                  <a:pt x="3329483" y="943486"/>
                  <a:pt x="3298822" y="940984"/>
                  <a:pt x="3251891" y="949744"/>
                </a:cubicBezTo>
                <a:cubicBezTo>
                  <a:pt x="3260026" y="903439"/>
                  <a:pt x="3256898" y="870901"/>
                  <a:pt x="3271290" y="849624"/>
                </a:cubicBezTo>
                <a:cubicBezTo>
                  <a:pt x="3276765" y="841646"/>
                  <a:pt x="3282671" y="837384"/>
                  <a:pt x="3288781" y="835683"/>
                </a:cubicBezTo>
                <a:close/>
                <a:moveTo>
                  <a:pt x="863593" y="830305"/>
                </a:moveTo>
                <a:cubicBezTo>
                  <a:pt x="882521" y="831479"/>
                  <a:pt x="900981" y="840552"/>
                  <a:pt x="913495" y="857134"/>
                </a:cubicBezTo>
                <a:cubicBezTo>
                  <a:pt x="939777" y="891550"/>
                  <a:pt x="936649" y="926592"/>
                  <a:pt x="904735" y="954124"/>
                </a:cubicBezTo>
                <a:cubicBezTo>
                  <a:pt x="872196" y="982282"/>
                  <a:pt x="837782" y="977902"/>
                  <a:pt x="807746" y="949744"/>
                </a:cubicBezTo>
                <a:cubicBezTo>
                  <a:pt x="780839" y="915327"/>
                  <a:pt x="781464" y="881538"/>
                  <a:pt x="810875" y="850877"/>
                </a:cubicBezTo>
                <a:cubicBezTo>
                  <a:pt x="825266" y="835859"/>
                  <a:pt x="844664" y="829132"/>
                  <a:pt x="863593" y="830305"/>
                </a:cubicBezTo>
                <a:close/>
                <a:moveTo>
                  <a:pt x="638718" y="809968"/>
                </a:moveTo>
                <a:cubicBezTo>
                  <a:pt x="656004" y="810203"/>
                  <a:pt x="673211" y="817399"/>
                  <a:pt x="686977" y="831478"/>
                </a:cubicBezTo>
                <a:cubicBezTo>
                  <a:pt x="714511" y="859636"/>
                  <a:pt x="713884" y="900935"/>
                  <a:pt x="685727" y="928469"/>
                </a:cubicBezTo>
                <a:cubicBezTo>
                  <a:pt x="657568" y="956001"/>
                  <a:pt x="616269" y="955376"/>
                  <a:pt x="588736" y="927217"/>
                </a:cubicBezTo>
                <a:cubicBezTo>
                  <a:pt x="561204" y="899058"/>
                  <a:pt x="561829" y="857759"/>
                  <a:pt x="589988" y="830227"/>
                </a:cubicBezTo>
                <a:cubicBezTo>
                  <a:pt x="604067" y="816460"/>
                  <a:pt x="621432" y="809734"/>
                  <a:pt x="638718" y="809968"/>
                </a:cubicBezTo>
                <a:close/>
                <a:moveTo>
                  <a:pt x="3088886" y="806605"/>
                </a:moveTo>
                <a:cubicBezTo>
                  <a:pt x="3103748" y="807231"/>
                  <a:pt x="3118922" y="814584"/>
                  <a:pt x="3131124" y="827724"/>
                </a:cubicBezTo>
                <a:cubicBezTo>
                  <a:pt x="3154901" y="854004"/>
                  <a:pt x="3156154" y="890298"/>
                  <a:pt x="3127369" y="910322"/>
                </a:cubicBezTo>
                <a:cubicBezTo>
                  <a:pt x="3106720" y="924714"/>
                  <a:pt x="3073556" y="920334"/>
                  <a:pt x="3024123" y="927842"/>
                </a:cubicBezTo>
                <a:cubicBezTo>
                  <a:pt x="3034760" y="879035"/>
                  <a:pt x="3032883" y="845244"/>
                  <a:pt x="3048525" y="825847"/>
                </a:cubicBezTo>
                <a:cubicBezTo>
                  <a:pt x="3059476" y="812080"/>
                  <a:pt x="3074025" y="805979"/>
                  <a:pt x="3088886" y="806605"/>
                </a:cubicBezTo>
                <a:close/>
                <a:moveTo>
                  <a:pt x="2866748" y="795419"/>
                </a:moveTo>
                <a:cubicBezTo>
                  <a:pt x="2881609" y="795498"/>
                  <a:pt x="2896471" y="798314"/>
                  <a:pt x="2907734" y="803946"/>
                </a:cubicBezTo>
                <a:cubicBezTo>
                  <a:pt x="2935892" y="817712"/>
                  <a:pt x="2935266" y="874029"/>
                  <a:pt x="2907107" y="890298"/>
                </a:cubicBezTo>
                <a:cubicBezTo>
                  <a:pt x="2884581" y="902813"/>
                  <a:pt x="2853294" y="900935"/>
                  <a:pt x="2837026" y="903439"/>
                </a:cubicBezTo>
                <a:cubicBezTo>
                  <a:pt x="2799481" y="867771"/>
                  <a:pt x="2796978" y="816460"/>
                  <a:pt x="2825762" y="803320"/>
                </a:cubicBezTo>
                <a:cubicBezTo>
                  <a:pt x="2837025" y="798001"/>
                  <a:pt x="2851887" y="795341"/>
                  <a:pt x="2866748" y="795419"/>
                </a:cubicBezTo>
                <a:close/>
                <a:moveTo>
                  <a:pt x="418925" y="787989"/>
                </a:moveTo>
                <a:cubicBezTo>
                  <a:pt x="434178" y="788615"/>
                  <a:pt x="449195" y="795811"/>
                  <a:pt x="463587" y="809578"/>
                </a:cubicBezTo>
                <a:cubicBezTo>
                  <a:pt x="492998" y="837110"/>
                  <a:pt x="492371" y="877783"/>
                  <a:pt x="462962" y="905942"/>
                </a:cubicBezTo>
                <a:cubicBezTo>
                  <a:pt x="434178" y="933474"/>
                  <a:pt x="392879" y="932224"/>
                  <a:pt x="366598" y="902187"/>
                </a:cubicBezTo>
                <a:cubicBezTo>
                  <a:pt x="339691" y="873403"/>
                  <a:pt x="342194" y="830852"/>
                  <a:pt x="372855" y="805823"/>
                </a:cubicBezTo>
                <a:cubicBezTo>
                  <a:pt x="388186" y="793308"/>
                  <a:pt x="403673" y="787364"/>
                  <a:pt x="418925" y="787989"/>
                </a:cubicBezTo>
                <a:close/>
                <a:moveTo>
                  <a:pt x="196240" y="767262"/>
                </a:moveTo>
                <a:cubicBezTo>
                  <a:pt x="213447" y="767809"/>
                  <a:pt x="230499" y="775788"/>
                  <a:pt x="243952" y="790806"/>
                </a:cubicBezTo>
                <a:cubicBezTo>
                  <a:pt x="268356" y="818338"/>
                  <a:pt x="267731" y="855257"/>
                  <a:pt x="241449" y="882163"/>
                </a:cubicBezTo>
                <a:cubicBezTo>
                  <a:pt x="212665" y="910322"/>
                  <a:pt x="171367" y="909697"/>
                  <a:pt x="145085" y="879035"/>
                </a:cubicBezTo>
                <a:cubicBezTo>
                  <a:pt x="118804" y="848374"/>
                  <a:pt x="120056" y="817086"/>
                  <a:pt x="147588" y="788302"/>
                </a:cubicBezTo>
                <a:cubicBezTo>
                  <a:pt x="161667" y="773597"/>
                  <a:pt x="179032" y="766714"/>
                  <a:pt x="196240" y="767262"/>
                </a:cubicBezTo>
                <a:close/>
                <a:moveTo>
                  <a:pt x="2645704" y="759127"/>
                </a:moveTo>
                <a:cubicBezTo>
                  <a:pt x="2661348" y="759049"/>
                  <a:pt x="2676209" y="766401"/>
                  <a:pt x="2686847" y="782044"/>
                </a:cubicBezTo>
                <a:cubicBezTo>
                  <a:pt x="2699988" y="801443"/>
                  <a:pt x="2701239" y="842742"/>
                  <a:pt x="2689351" y="863391"/>
                </a:cubicBezTo>
                <a:cubicBezTo>
                  <a:pt x="2669952" y="896555"/>
                  <a:pt x="2633659" y="892175"/>
                  <a:pt x="2601747" y="870901"/>
                </a:cubicBezTo>
                <a:cubicBezTo>
                  <a:pt x="2576717" y="840864"/>
                  <a:pt x="2572336" y="808951"/>
                  <a:pt x="2599869" y="780794"/>
                </a:cubicBezTo>
                <a:cubicBezTo>
                  <a:pt x="2613635" y="766714"/>
                  <a:pt x="2630061" y="759205"/>
                  <a:pt x="2645704" y="759127"/>
                </a:cubicBezTo>
                <a:close/>
                <a:moveTo>
                  <a:pt x="0" y="753002"/>
                </a:moveTo>
                <a:lnTo>
                  <a:pt x="20562" y="769530"/>
                </a:lnTo>
                <a:cubicBezTo>
                  <a:pt x="48096" y="799566"/>
                  <a:pt x="44341" y="830852"/>
                  <a:pt x="18060" y="860262"/>
                </a:cubicBezTo>
                <a:lnTo>
                  <a:pt x="0" y="871452"/>
                </a:lnTo>
                <a:close/>
                <a:moveTo>
                  <a:pt x="2432875" y="748176"/>
                </a:moveTo>
                <a:cubicBezTo>
                  <a:pt x="2448127" y="748411"/>
                  <a:pt x="2463770" y="755138"/>
                  <a:pt x="2479101" y="767027"/>
                </a:cubicBezTo>
                <a:cubicBezTo>
                  <a:pt x="2502880" y="797063"/>
                  <a:pt x="2506635" y="828350"/>
                  <a:pt x="2478476" y="856509"/>
                </a:cubicBezTo>
                <a:cubicBezTo>
                  <a:pt x="2450942" y="884666"/>
                  <a:pt x="2417778" y="884666"/>
                  <a:pt x="2389621" y="857134"/>
                </a:cubicBezTo>
                <a:cubicBezTo>
                  <a:pt x="2361462" y="829602"/>
                  <a:pt x="2361462" y="796438"/>
                  <a:pt x="2388994" y="768279"/>
                </a:cubicBezTo>
                <a:cubicBezTo>
                  <a:pt x="2402761" y="754200"/>
                  <a:pt x="2417622" y="747942"/>
                  <a:pt x="2432875" y="748176"/>
                </a:cubicBezTo>
                <a:close/>
                <a:moveTo>
                  <a:pt x="2211362" y="724555"/>
                </a:moveTo>
                <a:cubicBezTo>
                  <a:pt x="2226458" y="724320"/>
                  <a:pt x="2241632" y="730734"/>
                  <a:pt x="2256338" y="743875"/>
                </a:cubicBezTo>
                <a:cubicBezTo>
                  <a:pt x="2282618" y="767652"/>
                  <a:pt x="2283870" y="807075"/>
                  <a:pt x="2256963" y="837110"/>
                </a:cubicBezTo>
                <a:cubicBezTo>
                  <a:pt x="2231934" y="860262"/>
                  <a:pt x="2201272" y="864016"/>
                  <a:pt x="2170611" y="839612"/>
                </a:cubicBezTo>
                <a:cubicBezTo>
                  <a:pt x="2140575" y="815835"/>
                  <a:pt x="2138697" y="771407"/>
                  <a:pt x="2166856" y="745125"/>
                </a:cubicBezTo>
                <a:cubicBezTo>
                  <a:pt x="2181248" y="731672"/>
                  <a:pt x="2196266" y="724789"/>
                  <a:pt x="2211362" y="724555"/>
                </a:cubicBezTo>
                <a:close/>
                <a:moveTo>
                  <a:pt x="4167978" y="722599"/>
                </a:moveTo>
                <a:cubicBezTo>
                  <a:pt x="4176112" y="725101"/>
                  <a:pt x="4191130" y="726353"/>
                  <a:pt x="4191755" y="730733"/>
                </a:cubicBezTo>
                <a:cubicBezTo>
                  <a:pt x="4195510" y="748880"/>
                  <a:pt x="4194884" y="767652"/>
                  <a:pt x="4196136" y="786424"/>
                </a:cubicBezTo>
                <a:cubicBezTo>
                  <a:pt x="4187375" y="784548"/>
                  <a:pt x="4179240" y="783296"/>
                  <a:pt x="4162346" y="779542"/>
                </a:cubicBezTo>
                <a:cubicBezTo>
                  <a:pt x="4164848" y="758267"/>
                  <a:pt x="4166100" y="740745"/>
                  <a:pt x="4167978" y="722599"/>
                </a:cubicBezTo>
                <a:close/>
                <a:moveTo>
                  <a:pt x="1988207" y="702028"/>
                </a:moveTo>
                <a:cubicBezTo>
                  <a:pt x="2005259" y="701637"/>
                  <a:pt x="2022623" y="708520"/>
                  <a:pt x="2036703" y="722599"/>
                </a:cubicBezTo>
                <a:cubicBezTo>
                  <a:pt x="2062357" y="748255"/>
                  <a:pt x="2063609" y="785174"/>
                  <a:pt x="2039205" y="812080"/>
                </a:cubicBezTo>
                <a:cubicBezTo>
                  <a:pt x="2012924" y="841490"/>
                  <a:pt x="1970998" y="843367"/>
                  <a:pt x="1944092" y="814583"/>
                </a:cubicBezTo>
                <a:cubicBezTo>
                  <a:pt x="1917185" y="785799"/>
                  <a:pt x="1915934" y="755138"/>
                  <a:pt x="1941589" y="725101"/>
                </a:cubicBezTo>
                <a:cubicBezTo>
                  <a:pt x="1954417" y="710084"/>
                  <a:pt x="1971156" y="702419"/>
                  <a:pt x="1988207" y="702028"/>
                </a:cubicBezTo>
                <a:close/>
                <a:moveTo>
                  <a:pt x="1759342" y="689670"/>
                </a:moveTo>
                <a:cubicBezTo>
                  <a:pt x="1776550" y="690217"/>
                  <a:pt x="1793602" y="698195"/>
                  <a:pt x="1807055" y="713213"/>
                </a:cubicBezTo>
                <a:cubicBezTo>
                  <a:pt x="1831459" y="740745"/>
                  <a:pt x="1830207" y="777664"/>
                  <a:pt x="1804553" y="804571"/>
                </a:cubicBezTo>
                <a:cubicBezTo>
                  <a:pt x="1775769" y="832730"/>
                  <a:pt x="1734468" y="832104"/>
                  <a:pt x="1708188" y="801443"/>
                </a:cubicBezTo>
                <a:cubicBezTo>
                  <a:pt x="1681907" y="770782"/>
                  <a:pt x="1683157" y="739495"/>
                  <a:pt x="1710691" y="710711"/>
                </a:cubicBezTo>
                <a:cubicBezTo>
                  <a:pt x="1724769" y="696005"/>
                  <a:pt x="1742134" y="689122"/>
                  <a:pt x="1759342" y="689670"/>
                </a:cubicBezTo>
                <a:close/>
                <a:moveTo>
                  <a:pt x="1531024" y="667143"/>
                </a:moveTo>
                <a:cubicBezTo>
                  <a:pt x="1548154" y="665970"/>
                  <a:pt x="1565831" y="671914"/>
                  <a:pt x="1580536" y="685055"/>
                </a:cubicBezTo>
                <a:cubicBezTo>
                  <a:pt x="1609947" y="711961"/>
                  <a:pt x="1611824" y="752010"/>
                  <a:pt x="1584290" y="780794"/>
                </a:cubicBezTo>
                <a:cubicBezTo>
                  <a:pt x="1556759" y="810203"/>
                  <a:pt x="1516085" y="810828"/>
                  <a:pt x="1488553" y="782044"/>
                </a:cubicBezTo>
                <a:cubicBezTo>
                  <a:pt x="1461645" y="753887"/>
                  <a:pt x="1459769" y="722599"/>
                  <a:pt x="1484798" y="691939"/>
                </a:cubicBezTo>
                <a:cubicBezTo>
                  <a:pt x="1497313" y="676608"/>
                  <a:pt x="1513895" y="668317"/>
                  <a:pt x="1531024" y="667143"/>
                </a:cubicBezTo>
                <a:close/>
                <a:moveTo>
                  <a:pt x="1310294" y="644069"/>
                </a:moveTo>
                <a:cubicBezTo>
                  <a:pt x="1327581" y="643286"/>
                  <a:pt x="1345258" y="649700"/>
                  <a:pt x="1359650" y="663153"/>
                </a:cubicBezTo>
                <a:cubicBezTo>
                  <a:pt x="1389059" y="690687"/>
                  <a:pt x="1389685" y="731360"/>
                  <a:pt x="1361527" y="760144"/>
                </a:cubicBezTo>
                <a:cubicBezTo>
                  <a:pt x="1333369" y="788928"/>
                  <a:pt x="1292695" y="788928"/>
                  <a:pt x="1265163" y="759518"/>
                </a:cubicBezTo>
                <a:cubicBezTo>
                  <a:pt x="1238256" y="730108"/>
                  <a:pt x="1237629" y="698821"/>
                  <a:pt x="1263286" y="668160"/>
                </a:cubicBezTo>
                <a:cubicBezTo>
                  <a:pt x="1276113" y="652829"/>
                  <a:pt x="1293008" y="644851"/>
                  <a:pt x="1310294" y="644069"/>
                </a:cubicBezTo>
                <a:close/>
                <a:moveTo>
                  <a:pt x="1106303" y="632806"/>
                </a:moveTo>
                <a:cubicBezTo>
                  <a:pt x="1123432" y="633588"/>
                  <a:pt x="1140327" y="641253"/>
                  <a:pt x="1153781" y="655645"/>
                </a:cubicBezTo>
                <a:cubicBezTo>
                  <a:pt x="1180061" y="684429"/>
                  <a:pt x="1178184" y="725728"/>
                  <a:pt x="1149400" y="752010"/>
                </a:cubicBezTo>
                <a:cubicBezTo>
                  <a:pt x="1120616" y="778291"/>
                  <a:pt x="1079944" y="776412"/>
                  <a:pt x="1053036" y="747628"/>
                </a:cubicBezTo>
                <a:cubicBezTo>
                  <a:pt x="1026756" y="718844"/>
                  <a:pt x="1028633" y="678172"/>
                  <a:pt x="1057417" y="651265"/>
                </a:cubicBezTo>
                <a:cubicBezTo>
                  <a:pt x="1071809" y="638125"/>
                  <a:pt x="1089173" y="632024"/>
                  <a:pt x="1106303" y="632806"/>
                </a:cubicBezTo>
                <a:close/>
                <a:moveTo>
                  <a:pt x="3331830" y="620291"/>
                </a:moveTo>
                <a:cubicBezTo>
                  <a:pt x="3346379" y="620760"/>
                  <a:pt x="3361397" y="624358"/>
                  <a:pt x="3370157" y="630614"/>
                </a:cubicBezTo>
                <a:cubicBezTo>
                  <a:pt x="3398316" y="650639"/>
                  <a:pt x="3397063" y="689435"/>
                  <a:pt x="3367654" y="710084"/>
                </a:cubicBezTo>
                <a:cubicBezTo>
                  <a:pt x="3349507" y="723226"/>
                  <a:pt x="3318221" y="718844"/>
                  <a:pt x="3271915" y="725101"/>
                </a:cubicBezTo>
                <a:cubicBezTo>
                  <a:pt x="3281927" y="679423"/>
                  <a:pt x="3280050" y="643756"/>
                  <a:pt x="3296319" y="628739"/>
                </a:cubicBezTo>
                <a:cubicBezTo>
                  <a:pt x="3303202" y="622481"/>
                  <a:pt x="3317282" y="619822"/>
                  <a:pt x="3331830" y="620291"/>
                </a:cubicBezTo>
                <a:close/>
                <a:moveTo>
                  <a:pt x="882991" y="610670"/>
                </a:moveTo>
                <a:cubicBezTo>
                  <a:pt x="900199" y="610905"/>
                  <a:pt x="917251" y="618414"/>
                  <a:pt x="931017" y="633119"/>
                </a:cubicBezTo>
                <a:cubicBezTo>
                  <a:pt x="957923" y="662528"/>
                  <a:pt x="956671" y="703827"/>
                  <a:pt x="926011" y="729483"/>
                </a:cubicBezTo>
                <a:cubicBezTo>
                  <a:pt x="895975" y="755764"/>
                  <a:pt x="864689" y="755138"/>
                  <a:pt x="835278" y="728231"/>
                </a:cubicBezTo>
                <a:cubicBezTo>
                  <a:pt x="805868" y="701324"/>
                  <a:pt x="805868" y="660025"/>
                  <a:pt x="834027" y="631867"/>
                </a:cubicBezTo>
                <a:cubicBezTo>
                  <a:pt x="848419" y="617475"/>
                  <a:pt x="865784" y="610435"/>
                  <a:pt x="882991" y="610670"/>
                </a:cubicBezTo>
                <a:close/>
                <a:moveTo>
                  <a:pt x="3150522" y="589942"/>
                </a:moveTo>
                <a:cubicBezTo>
                  <a:pt x="3156154" y="596200"/>
                  <a:pt x="3162411" y="602457"/>
                  <a:pt x="3168043" y="608715"/>
                </a:cubicBezTo>
                <a:cubicBezTo>
                  <a:pt x="3161784" y="636247"/>
                  <a:pt x="3163663" y="670037"/>
                  <a:pt x="3147394" y="688809"/>
                </a:cubicBezTo>
                <a:cubicBezTo>
                  <a:pt x="3124867" y="715091"/>
                  <a:pt x="3084193" y="713213"/>
                  <a:pt x="3066672" y="682552"/>
                </a:cubicBezTo>
                <a:cubicBezTo>
                  <a:pt x="3055409" y="663780"/>
                  <a:pt x="3056660" y="621229"/>
                  <a:pt x="3070427" y="606837"/>
                </a:cubicBezTo>
                <a:cubicBezTo>
                  <a:pt x="3087321" y="590568"/>
                  <a:pt x="3122989" y="594948"/>
                  <a:pt x="3150522" y="589942"/>
                </a:cubicBezTo>
                <a:close/>
                <a:moveTo>
                  <a:pt x="661557" y="589003"/>
                </a:moveTo>
                <a:cubicBezTo>
                  <a:pt x="676653" y="589160"/>
                  <a:pt x="691671" y="595886"/>
                  <a:pt x="706376" y="609340"/>
                </a:cubicBezTo>
                <a:cubicBezTo>
                  <a:pt x="735786" y="636247"/>
                  <a:pt x="735786" y="676920"/>
                  <a:pt x="707627" y="705079"/>
                </a:cubicBezTo>
                <a:cubicBezTo>
                  <a:pt x="678843" y="733238"/>
                  <a:pt x="638796" y="732611"/>
                  <a:pt x="611889" y="703827"/>
                </a:cubicBezTo>
                <a:cubicBezTo>
                  <a:pt x="584356" y="675043"/>
                  <a:pt x="585608" y="634369"/>
                  <a:pt x="616269" y="608089"/>
                </a:cubicBezTo>
                <a:cubicBezTo>
                  <a:pt x="631287" y="595261"/>
                  <a:pt x="646461" y="588847"/>
                  <a:pt x="661557" y="589003"/>
                </a:cubicBezTo>
                <a:close/>
                <a:moveTo>
                  <a:pt x="440279" y="567650"/>
                </a:moveTo>
                <a:cubicBezTo>
                  <a:pt x="457487" y="568198"/>
                  <a:pt x="474538" y="576176"/>
                  <a:pt x="487991" y="591193"/>
                </a:cubicBezTo>
                <a:cubicBezTo>
                  <a:pt x="512396" y="618727"/>
                  <a:pt x="511144" y="655645"/>
                  <a:pt x="484864" y="681927"/>
                </a:cubicBezTo>
                <a:cubicBezTo>
                  <a:pt x="456705" y="710711"/>
                  <a:pt x="414779" y="710084"/>
                  <a:pt x="388499" y="679423"/>
                </a:cubicBezTo>
                <a:cubicBezTo>
                  <a:pt x="362843" y="648761"/>
                  <a:pt x="364095" y="617474"/>
                  <a:pt x="391627" y="588690"/>
                </a:cubicBezTo>
                <a:cubicBezTo>
                  <a:pt x="405706" y="573986"/>
                  <a:pt x="423071" y="567103"/>
                  <a:pt x="440279" y="567650"/>
                </a:cubicBezTo>
                <a:close/>
                <a:moveTo>
                  <a:pt x="2896158" y="563035"/>
                </a:moveTo>
                <a:cubicBezTo>
                  <a:pt x="2910707" y="564130"/>
                  <a:pt x="2923691" y="571482"/>
                  <a:pt x="2932138" y="586813"/>
                </a:cubicBezTo>
                <a:cubicBezTo>
                  <a:pt x="2945278" y="608715"/>
                  <a:pt x="2939646" y="641253"/>
                  <a:pt x="2944653" y="688809"/>
                </a:cubicBezTo>
                <a:cubicBezTo>
                  <a:pt x="2897722" y="678172"/>
                  <a:pt x="2866435" y="678797"/>
                  <a:pt x="2844534" y="664405"/>
                </a:cubicBezTo>
                <a:cubicBezTo>
                  <a:pt x="2817627" y="646885"/>
                  <a:pt x="2823259" y="594948"/>
                  <a:pt x="2850791" y="576801"/>
                </a:cubicBezTo>
                <a:cubicBezTo>
                  <a:pt x="2865496" y="567102"/>
                  <a:pt x="2881609" y="561940"/>
                  <a:pt x="2896158" y="563035"/>
                </a:cubicBezTo>
                <a:close/>
                <a:moveTo>
                  <a:pt x="216655" y="546297"/>
                </a:moveTo>
                <a:cubicBezTo>
                  <a:pt x="233784" y="546453"/>
                  <a:pt x="250836" y="553962"/>
                  <a:pt x="263976" y="568666"/>
                </a:cubicBezTo>
                <a:cubicBezTo>
                  <a:pt x="290883" y="598077"/>
                  <a:pt x="289006" y="628739"/>
                  <a:pt x="267104" y="653768"/>
                </a:cubicBezTo>
                <a:cubicBezTo>
                  <a:pt x="235817" y="686932"/>
                  <a:pt x="194519" y="686932"/>
                  <a:pt x="168237" y="657523"/>
                </a:cubicBezTo>
                <a:cubicBezTo>
                  <a:pt x="141957" y="628112"/>
                  <a:pt x="142583" y="597450"/>
                  <a:pt x="168864" y="568041"/>
                </a:cubicBezTo>
                <a:cubicBezTo>
                  <a:pt x="182317" y="553336"/>
                  <a:pt x="199525" y="546140"/>
                  <a:pt x="216655" y="546297"/>
                </a:cubicBezTo>
                <a:close/>
                <a:moveTo>
                  <a:pt x="2666511" y="539023"/>
                </a:moveTo>
                <a:cubicBezTo>
                  <a:pt x="2684344" y="539257"/>
                  <a:pt x="2702491" y="546766"/>
                  <a:pt x="2710626" y="561158"/>
                </a:cubicBezTo>
                <a:cubicBezTo>
                  <a:pt x="2723766" y="584310"/>
                  <a:pt x="2721888" y="615597"/>
                  <a:pt x="2724392" y="631867"/>
                </a:cubicBezTo>
                <a:cubicBezTo>
                  <a:pt x="2688099" y="669412"/>
                  <a:pt x="2637413" y="672540"/>
                  <a:pt x="2623647" y="643131"/>
                </a:cubicBezTo>
                <a:cubicBezTo>
                  <a:pt x="2612384" y="619977"/>
                  <a:pt x="2613009" y="583685"/>
                  <a:pt x="2624273" y="560532"/>
                </a:cubicBezTo>
                <a:cubicBezTo>
                  <a:pt x="2631157" y="545827"/>
                  <a:pt x="2648677" y="538788"/>
                  <a:pt x="2666511" y="539023"/>
                </a:cubicBezTo>
                <a:close/>
                <a:moveTo>
                  <a:pt x="0" y="526837"/>
                </a:moveTo>
                <a:lnTo>
                  <a:pt x="15401" y="529784"/>
                </a:lnTo>
                <a:cubicBezTo>
                  <a:pt x="23105" y="532766"/>
                  <a:pt x="30888" y="537224"/>
                  <a:pt x="38709" y="543012"/>
                </a:cubicBezTo>
                <a:cubicBezTo>
                  <a:pt x="64990" y="571796"/>
                  <a:pt x="68745" y="602457"/>
                  <a:pt x="43716" y="633119"/>
                </a:cubicBezTo>
                <a:cubicBezTo>
                  <a:pt x="37615" y="640628"/>
                  <a:pt x="30302" y="646337"/>
                  <a:pt x="22353" y="650228"/>
                </a:cubicBezTo>
                <a:lnTo>
                  <a:pt x="0" y="655732"/>
                </a:lnTo>
                <a:close/>
                <a:moveTo>
                  <a:pt x="2440775" y="515557"/>
                </a:moveTo>
                <a:cubicBezTo>
                  <a:pt x="2456418" y="515635"/>
                  <a:pt x="2473470" y="522675"/>
                  <a:pt x="2489113" y="534252"/>
                </a:cubicBezTo>
                <a:cubicBezTo>
                  <a:pt x="2512892" y="564913"/>
                  <a:pt x="2516645" y="596825"/>
                  <a:pt x="2488488" y="624359"/>
                </a:cubicBezTo>
                <a:cubicBezTo>
                  <a:pt x="2459704" y="651891"/>
                  <a:pt x="2421533" y="653141"/>
                  <a:pt x="2400883" y="620604"/>
                </a:cubicBezTo>
                <a:cubicBezTo>
                  <a:pt x="2388369" y="599955"/>
                  <a:pt x="2388369" y="558656"/>
                  <a:pt x="2400883" y="538632"/>
                </a:cubicBezTo>
                <a:cubicBezTo>
                  <a:pt x="2410895" y="522362"/>
                  <a:pt x="2425131" y="515479"/>
                  <a:pt x="2440775" y="515557"/>
                </a:cubicBezTo>
                <a:close/>
                <a:moveTo>
                  <a:pt x="2235297" y="504528"/>
                </a:moveTo>
                <a:cubicBezTo>
                  <a:pt x="2250393" y="505154"/>
                  <a:pt x="2265724" y="512350"/>
                  <a:pt x="2280742" y="524865"/>
                </a:cubicBezTo>
                <a:cubicBezTo>
                  <a:pt x="2303894" y="555526"/>
                  <a:pt x="2306397" y="587440"/>
                  <a:pt x="2278238" y="614347"/>
                </a:cubicBezTo>
                <a:cubicBezTo>
                  <a:pt x="2249454" y="641253"/>
                  <a:pt x="2216290" y="641253"/>
                  <a:pt x="2189383" y="612469"/>
                </a:cubicBezTo>
                <a:cubicBezTo>
                  <a:pt x="2161851" y="584310"/>
                  <a:pt x="2163101" y="551146"/>
                  <a:pt x="2191260" y="523613"/>
                </a:cubicBezTo>
                <a:cubicBezTo>
                  <a:pt x="2205340" y="509847"/>
                  <a:pt x="2220201" y="503903"/>
                  <a:pt x="2235297" y="504528"/>
                </a:cubicBezTo>
                <a:close/>
                <a:moveTo>
                  <a:pt x="2004164" y="491779"/>
                </a:moveTo>
                <a:cubicBezTo>
                  <a:pt x="2019338" y="492327"/>
                  <a:pt x="2034199" y="499523"/>
                  <a:pt x="2047965" y="513602"/>
                </a:cubicBezTo>
                <a:cubicBezTo>
                  <a:pt x="2075497" y="541760"/>
                  <a:pt x="2072369" y="573048"/>
                  <a:pt x="2047965" y="603082"/>
                </a:cubicBezTo>
                <a:cubicBezTo>
                  <a:pt x="2017929" y="628112"/>
                  <a:pt x="1987894" y="630614"/>
                  <a:pt x="1957858" y="604335"/>
                </a:cubicBezTo>
                <a:cubicBezTo>
                  <a:pt x="1928449" y="578678"/>
                  <a:pt x="1928449" y="534877"/>
                  <a:pt x="1958485" y="509848"/>
                </a:cubicBezTo>
                <a:cubicBezTo>
                  <a:pt x="1973502" y="497333"/>
                  <a:pt x="1988989" y="491232"/>
                  <a:pt x="2004164" y="491779"/>
                </a:cubicBezTo>
                <a:close/>
                <a:moveTo>
                  <a:pt x="1777097" y="469409"/>
                </a:moveTo>
                <a:cubicBezTo>
                  <a:pt x="1794696" y="468705"/>
                  <a:pt x="1812687" y="475432"/>
                  <a:pt x="1826453" y="489824"/>
                </a:cubicBezTo>
                <a:cubicBezTo>
                  <a:pt x="1853359" y="519233"/>
                  <a:pt x="1854611" y="551146"/>
                  <a:pt x="1827079" y="579930"/>
                </a:cubicBezTo>
                <a:cubicBezTo>
                  <a:pt x="1799546" y="609340"/>
                  <a:pt x="1767632" y="608089"/>
                  <a:pt x="1736972" y="584936"/>
                </a:cubicBezTo>
                <a:cubicBezTo>
                  <a:pt x="1708814" y="555526"/>
                  <a:pt x="1705059" y="524865"/>
                  <a:pt x="1730088" y="493578"/>
                </a:cubicBezTo>
                <a:cubicBezTo>
                  <a:pt x="1742290" y="478248"/>
                  <a:pt x="1759498" y="470113"/>
                  <a:pt x="1777097" y="469409"/>
                </a:cubicBezTo>
                <a:close/>
                <a:moveTo>
                  <a:pt x="1558479" y="446256"/>
                </a:moveTo>
                <a:cubicBezTo>
                  <a:pt x="1575531" y="446491"/>
                  <a:pt x="1592426" y="454156"/>
                  <a:pt x="1605567" y="469174"/>
                </a:cubicBezTo>
                <a:cubicBezTo>
                  <a:pt x="1631847" y="499210"/>
                  <a:pt x="1629971" y="529245"/>
                  <a:pt x="1608695" y="554901"/>
                </a:cubicBezTo>
                <a:cubicBezTo>
                  <a:pt x="1576783" y="588065"/>
                  <a:pt x="1536109" y="588065"/>
                  <a:pt x="1509202" y="558029"/>
                </a:cubicBezTo>
                <a:cubicBezTo>
                  <a:pt x="1482921" y="527994"/>
                  <a:pt x="1483546" y="497333"/>
                  <a:pt x="1510453" y="467922"/>
                </a:cubicBezTo>
                <a:cubicBezTo>
                  <a:pt x="1524220" y="453217"/>
                  <a:pt x="1541428" y="446021"/>
                  <a:pt x="1558479" y="446256"/>
                </a:cubicBezTo>
                <a:close/>
                <a:moveTo>
                  <a:pt x="3805673" y="436635"/>
                </a:moveTo>
                <a:cubicBezTo>
                  <a:pt x="3802545" y="451653"/>
                  <a:pt x="3798790" y="466671"/>
                  <a:pt x="3794410" y="484818"/>
                </a:cubicBezTo>
                <a:cubicBezTo>
                  <a:pt x="3774386" y="491076"/>
                  <a:pt x="3759369" y="496081"/>
                  <a:pt x="3744351" y="501713"/>
                </a:cubicBezTo>
                <a:cubicBezTo>
                  <a:pt x="3746227" y="482941"/>
                  <a:pt x="3741847" y="458537"/>
                  <a:pt x="3751859" y="447899"/>
                </a:cubicBezTo>
                <a:cubicBezTo>
                  <a:pt x="3762496" y="436635"/>
                  <a:pt x="3786901" y="439765"/>
                  <a:pt x="3805673" y="436635"/>
                </a:cubicBezTo>
                <a:close/>
                <a:moveTo>
                  <a:pt x="1336732" y="423651"/>
                </a:moveTo>
                <a:cubicBezTo>
                  <a:pt x="1351827" y="423808"/>
                  <a:pt x="1366845" y="430691"/>
                  <a:pt x="1381550" y="444145"/>
                </a:cubicBezTo>
                <a:cubicBezTo>
                  <a:pt x="1410961" y="471051"/>
                  <a:pt x="1410334" y="511725"/>
                  <a:pt x="1376545" y="543637"/>
                </a:cubicBezTo>
                <a:cubicBezTo>
                  <a:pt x="1350890" y="564286"/>
                  <a:pt x="1320227" y="565538"/>
                  <a:pt x="1290818" y="538632"/>
                </a:cubicBezTo>
                <a:cubicBezTo>
                  <a:pt x="1261408" y="511725"/>
                  <a:pt x="1261408" y="470426"/>
                  <a:pt x="1291445" y="443518"/>
                </a:cubicBezTo>
                <a:cubicBezTo>
                  <a:pt x="1306462" y="430065"/>
                  <a:pt x="1321636" y="423495"/>
                  <a:pt x="1336732" y="423651"/>
                </a:cubicBezTo>
                <a:close/>
                <a:moveTo>
                  <a:pt x="1113186" y="401985"/>
                </a:moveTo>
                <a:cubicBezTo>
                  <a:pt x="1129221" y="401750"/>
                  <a:pt x="1145333" y="407851"/>
                  <a:pt x="1158787" y="420366"/>
                </a:cubicBezTo>
                <a:cubicBezTo>
                  <a:pt x="1188821" y="447273"/>
                  <a:pt x="1190073" y="488571"/>
                  <a:pt x="1160664" y="516730"/>
                </a:cubicBezTo>
                <a:cubicBezTo>
                  <a:pt x="1131255" y="543637"/>
                  <a:pt x="1099966" y="544264"/>
                  <a:pt x="1069932" y="517982"/>
                </a:cubicBezTo>
                <a:cubicBezTo>
                  <a:pt x="1039270" y="491076"/>
                  <a:pt x="1039270" y="449775"/>
                  <a:pt x="1068054" y="421618"/>
                </a:cubicBezTo>
                <a:cubicBezTo>
                  <a:pt x="1081195" y="408790"/>
                  <a:pt x="1097152" y="402220"/>
                  <a:pt x="1113186" y="401985"/>
                </a:cubicBezTo>
                <a:close/>
                <a:moveTo>
                  <a:pt x="905831" y="391426"/>
                </a:moveTo>
                <a:cubicBezTo>
                  <a:pt x="922882" y="391895"/>
                  <a:pt x="939777" y="399717"/>
                  <a:pt x="952918" y="414734"/>
                </a:cubicBezTo>
                <a:cubicBezTo>
                  <a:pt x="979198" y="444770"/>
                  <a:pt x="976070" y="475431"/>
                  <a:pt x="954795" y="500461"/>
                </a:cubicBezTo>
                <a:cubicBezTo>
                  <a:pt x="922257" y="533000"/>
                  <a:pt x="880958" y="532374"/>
                  <a:pt x="854677" y="501713"/>
                </a:cubicBezTo>
                <a:cubicBezTo>
                  <a:pt x="829020" y="471677"/>
                  <a:pt x="830272" y="440390"/>
                  <a:pt x="857804" y="412231"/>
                </a:cubicBezTo>
                <a:cubicBezTo>
                  <a:pt x="871571" y="397839"/>
                  <a:pt x="888779" y="390956"/>
                  <a:pt x="905831" y="391426"/>
                </a:cubicBezTo>
                <a:close/>
                <a:moveTo>
                  <a:pt x="3373286" y="388454"/>
                </a:moveTo>
                <a:cubicBezTo>
                  <a:pt x="3382046" y="391582"/>
                  <a:pt x="3391433" y="394711"/>
                  <a:pt x="3400193" y="397839"/>
                </a:cubicBezTo>
                <a:cubicBezTo>
                  <a:pt x="3395186" y="417863"/>
                  <a:pt x="3395813" y="446647"/>
                  <a:pt x="3382671" y="457285"/>
                </a:cubicBezTo>
                <a:cubicBezTo>
                  <a:pt x="3363899" y="472302"/>
                  <a:pt x="3335115" y="473554"/>
                  <a:pt x="3310711" y="480437"/>
                </a:cubicBezTo>
                <a:cubicBezTo>
                  <a:pt x="3311337" y="456659"/>
                  <a:pt x="3305079" y="429126"/>
                  <a:pt x="3315717" y="410981"/>
                </a:cubicBezTo>
                <a:cubicBezTo>
                  <a:pt x="3323853" y="396589"/>
                  <a:pt x="3353262" y="395337"/>
                  <a:pt x="3373286" y="388454"/>
                </a:cubicBezTo>
                <a:close/>
                <a:moveTo>
                  <a:pt x="3130498" y="375391"/>
                </a:moveTo>
                <a:cubicBezTo>
                  <a:pt x="3145203" y="374374"/>
                  <a:pt x="3159595" y="376565"/>
                  <a:pt x="3166791" y="382822"/>
                </a:cubicBezTo>
                <a:cubicBezTo>
                  <a:pt x="3184311" y="397214"/>
                  <a:pt x="3183060" y="433507"/>
                  <a:pt x="3194324" y="479186"/>
                </a:cubicBezTo>
                <a:cubicBezTo>
                  <a:pt x="3147394" y="474179"/>
                  <a:pt x="3116105" y="479811"/>
                  <a:pt x="3096708" y="467297"/>
                </a:cubicBezTo>
                <a:cubicBezTo>
                  <a:pt x="3066672" y="447899"/>
                  <a:pt x="3064169" y="408477"/>
                  <a:pt x="3092328" y="387202"/>
                </a:cubicBezTo>
                <a:cubicBezTo>
                  <a:pt x="3100775" y="380632"/>
                  <a:pt x="3115793" y="376408"/>
                  <a:pt x="3130498" y="375391"/>
                </a:cubicBezTo>
                <a:close/>
                <a:moveTo>
                  <a:pt x="686273" y="369055"/>
                </a:moveTo>
                <a:cubicBezTo>
                  <a:pt x="703403" y="369838"/>
                  <a:pt x="720141" y="377816"/>
                  <a:pt x="732656" y="392834"/>
                </a:cubicBezTo>
                <a:cubicBezTo>
                  <a:pt x="757687" y="423495"/>
                  <a:pt x="753932" y="454157"/>
                  <a:pt x="728276" y="482941"/>
                </a:cubicBezTo>
                <a:cubicBezTo>
                  <a:pt x="698241" y="507970"/>
                  <a:pt x="667580" y="509848"/>
                  <a:pt x="638169" y="483566"/>
                </a:cubicBezTo>
                <a:cubicBezTo>
                  <a:pt x="608135" y="457285"/>
                  <a:pt x="608135" y="415986"/>
                  <a:pt x="637544" y="388454"/>
                </a:cubicBezTo>
                <a:cubicBezTo>
                  <a:pt x="651623" y="374687"/>
                  <a:pt x="669144" y="368273"/>
                  <a:pt x="686273" y="369055"/>
                </a:cubicBezTo>
                <a:close/>
                <a:moveTo>
                  <a:pt x="460068" y="346842"/>
                </a:moveTo>
                <a:cubicBezTo>
                  <a:pt x="475320" y="346685"/>
                  <a:pt x="490494" y="353412"/>
                  <a:pt x="504886" y="367178"/>
                </a:cubicBezTo>
                <a:cubicBezTo>
                  <a:pt x="534297" y="394711"/>
                  <a:pt x="533045" y="426623"/>
                  <a:pt x="509893" y="457285"/>
                </a:cubicBezTo>
                <a:cubicBezTo>
                  <a:pt x="480482" y="484818"/>
                  <a:pt x="449822" y="488571"/>
                  <a:pt x="418534" y="463542"/>
                </a:cubicBezTo>
                <a:cubicBezTo>
                  <a:pt x="387873" y="438513"/>
                  <a:pt x="385997" y="394711"/>
                  <a:pt x="414779" y="367805"/>
                </a:cubicBezTo>
                <a:cubicBezTo>
                  <a:pt x="429485" y="354038"/>
                  <a:pt x="444815" y="346998"/>
                  <a:pt x="460068" y="346842"/>
                </a:cubicBezTo>
                <a:close/>
                <a:moveTo>
                  <a:pt x="2907186" y="341757"/>
                </a:moveTo>
                <a:cubicBezTo>
                  <a:pt x="2921969" y="341523"/>
                  <a:pt x="2937457" y="347781"/>
                  <a:pt x="2950285" y="359670"/>
                </a:cubicBezTo>
                <a:cubicBezTo>
                  <a:pt x="2976565" y="384072"/>
                  <a:pt x="2979069" y="420366"/>
                  <a:pt x="2951536" y="441015"/>
                </a:cubicBezTo>
                <a:cubicBezTo>
                  <a:pt x="2932138" y="456659"/>
                  <a:pt x="2898974" y="454782"/>
                  <a:pt x="2850791" y="464794"/>
                </a:cubicBezTo>
                <a:cubicBezTo>
                  <a:pt x="2858301" y="416611"/>
                  <a:pt x="2853921" y="383447"/>
                  <a:pt x="2868313" y="362798"/>
                </a:cubicBezTo>
                <a:cubicBezTo>
                  <a:pt x="2878324" y="348719"/>
                  <a:pt x="2892403" y="341992"/>
                  <a:pt x="2907186" y="341757"/>
                </a:cubicBezTo>
                <a:close/>
                <a:moveTo>
                  <a:pt x="244578" y="325957"/>
                </a:moveTo>
                <a:cubicBezTo>
                  <a:pt x="259753" y="327130"/>
                  <a:pt x="274301" y="334952"/>
                  <a:pt x="287128" y="349658"/>
                </a:cubicBezTo>
                <a:cubicBezTo>
                  <a:pt x="313410" y="379692"/>
                  <a:pt x="309030" y="410354"/>
                  <a:pt x="282748" y="439765"/>
                </a:cubicBezTo>
                <a:cubicBezTo>
                  <a:pt x="252087" y="462917"/>
                  <a:pt x="222052" y="464167"/>
                  <a:pt x="193267" y="436635"/>
                </a:cubicBezTo>
                <a:cubicBezTo>
                  <a:pt x="165109" y="409729"/>
                  <a:pt x="167612" y="365300"/>
                  <a:pt x="198273" y="342148"/>
                </a:cubicBezTo>
                <a:cubicBezTo>
                  <a:pt x="213604" y="330259"/>
                  <a:pt x="229404" y="324784"/>
                  <a:pt x="244578" y="325957"/>
                </a:cubicBezTo>
                <a:close/>
                <a:moveTo>
                  <a:pt x="2689585" y="318370"/>
                </a:moveTo>
                <a:cubicBezTo>
                  <a:pt x="2704211" y="317901"/>
                  <a:pt x="2718134" y="323689"/>
                  <a:pt x="2728772" y="337143"/>
                </a:cubicBezTo>
                <a:cubicBezTo>
                  <a:pt x="2743790" y="357166"/>
                  <a:pt x="2742538" y="390330"/>
                  <a:pt x="2753175" y="437261"/>
                </a:cubicBezTo>
                <a:cubicBezTo>
                  <a:pt x="2704994" y="432255"/>
                  <a:pt x="2674332" y="436635"/>
                  <a:pt x="2650555" y="425373"/>
                </a:cubicBezTo>
                <a:cubicBezTo>
                  <a:pt x="2621771" y="412231"/>
                  <a:pt x="2621144" y="359670"/>
                  <a:pt x="2646173" y="337143"/>
                </a:cubicBezTo>
                <a:cubicBezTo>
                  <a:pt x="2659627" y="325566"/>
                  <a:pt x="2674958" y="318839"/>
                  <a:pt x="2689585" y="318370"/>
                </a:cubicBezTo>
                <a:close/>
                <a:moveTo>
                  <a:pt x="2487236" y="312739"/>
                </a:moveTo>
                <a:cubicBezTo>
                  <a:pt x="2523529" y="350283"/>
                  <a:pt x="2524154" y="402219"/>
                  <a:pt x="2494745" y="414109"/>
                </a:cubicBezTo>
                <a:cubicBezTo>
                  <a:pt x="2470966" y="424121"/>
                  <a:pt x="2434674" y="422243"/>
                  <a:pt x="2412148" y="409729"/>
                </a:cubicBezTo>
                <a:cubicBezTo>
                  <a:pt x="2383989" y="394711"/>
                  <a:pt x="2387744" y="337768"/>
                  <a:pt x="2415901" y="323376"/>
                </a:cubicBezTo>
                <a:cubicBezTo>
                  <a:pt x="2439680" y="311487"/>
                  <a:pt x="2470966" y="314616"/>
                  <a:pt x="2487236" y="312739"/>
                </a:cubicBezTo>
                <a:close/>
                <a:moveTo>
                  <a:pt x="2245621" y="305229"/>
                </a:moveTo>
                <a:cubicBezTo>
                  <a:pt x="2261030" y="305229"/>
                  <a:pt x="2276360" y="308358"/>
                  <a:pt x="2286372" y="314616"/>
                </a:cubicBezTo>
                <a:cubicBezTo>
                  <a:pt x="2318911" y="335266"/>
                  <a:pt x="2313906" y="371558"/>
                  <a:pt x="2290752" y="402846"/>
                </a:cubicBezTo>
                <a:cubicBezTo>
                  <a:pt x="2260091" y="426623"/>
                  <a:pt x="2228179" y="430378"/>
                  <a:pt x="2200646" y="401594"/>
                </a:cubicBezTo>
                <a:cubicBezTo>
                  <a:pt x="2173114" y="372810"/>
                  <a:pt x="2171861" y="334639"/>
                  <a:pt x="2204400" y="314616"/>
                </a:cubicBezTo>
                <a:cubicBezTo>
                  <a:pt x="2214725" y="308358"/>
                  <a:pt x="2230212" y="305229"/>
                  <a:pt x="2245621" y="305229"/>
                </a:cubicBezTo>
                <a:close/>
                <a:moveTo>
                  <a:pt x="15713" y="304369"/>
                </a:moveTo>
                <a:cubicBezTo>
                  <a:pt x="30888" y="303978"/>
                  <a:pt x="46218" y="310548"/>
                  <a:pt x="60610" y="324002"/>
                </a:cubicBezTo>
                <a:cubicBezTo>
                  <a:pt x="89394" y="350908"/>
                  <a:pt x="86892" y="382822"/>
                  <a:pt x="63738" y="414109"/>
                </a:cubicBezTo>
                <a:cubicBezTo>
                  <a:pt x="48721" y="426624"/>
                  <a:pt x="33391" y="433820"/>
                  <a:pt x="18217" y="434445"/>
                </a:cubicBezTo>
                <a:lnTo>
                  <a:pt x="0" y="431102"/>
                </a:lnTo>
                <a:lnTo>
                  <a:pt x="0" y="308430"/>
                </a:lnTo>
                <a:close/>
                <a:moveTo>
                  <a:pt x="2024187" y="270501"/>
                </a:moveTo>
                <a:cubicBezTo>
                  <a:pt x="2039361" y="270658"/>
                  <a:pt x="2054535" y="277697"/>
                  <a:pt x="2068615" y="291463"/>
                </a:cubicBezTo>
                <a:cubicBezTo>
                  <a:pt x="2098024" y="320247"/>
                  <a:pt x="2089264" y="351535"/>
                  <a:pt x="2073620" y="377815"/>
                </a:cubicBezTo>
                <a:cubicBezTo>
                  <a:pt x="2038578" y="405349"/>
                  <a:pt x="2006666" y="408477"/>
                  <a:pt x="1979134" y="380319"/>
                </a:cubicBezTo>
                <a:cubicBezTo>
                  <a:pt x="1951601" y="352160"/>
                  <a:pt x="1951601" y="318996"/>
                  <a:pt x="1979760" y="290838"/>
                </a:cubicBezTo>
                <a:cubicBezTo>
                  <a:pt x="1993839" y="277072"/>
                  <a:pt x="2009013" y="270345"/>
                  <a:pt x="2024187" y="270501"/>
                </a:cubicBezTo>
                <a:close/>
                <a:moveTo>
                  <a:pt x="1798450" y="247505"/>
                </a:moveTo>
                <a:cubicBezTo>
                  <a:pt x="1813781" y="246723"/>
                  <a:pt x="1829581" y="252980"/>
                  <a:pt x="1844599" y="266434"/>
                </a:cubicBezTo>
                <a:cubicBezTo>
                  <a:pt x="1874635" y="293340"/>
                  <a:pt x="1873383" y="325254"/>
                  <a:pt x="1850231" y="355915"/>
                </a:cubicBezTo>
                <a:cubicBezTo>
                  <a:pt x="1820821" y="382822"/>
                  <a:pt x="1789533" y="387202"/>
                  <a:pt x="1759499" y="360295"/>
                </a:cubicBezTo>
                <a:cubicBezTo>
                  <a:pt x="1730088" y="333388"/>
                  <a:pt x="1728210" y="300224"/>
                  <a:pt x="1755118" y="270814"/>
                </a:cubicBezTo>
                <a:cubicBezTo>
                  <a:pt x="1768258" y="256109"/>
                  <a:pt x="1783120" y="248287"/>
                  <a:pt x="1798450" y="247505"/>
                </a:cubicBezTo>
                <a:close/>
                <a:moveTo>
                  <a:pt x="1580145" y="225995"/>
                </a:moveTo>
                <a:cubicBezTo>
                  <a:pt x="1595241" y="226230"/>
                  <a:pt x="1610572" y="232957"/>
                  <a:pt x="1625589" y="245159"/>
                </a:cubicBezTo>
                <a:cubicBezTo>
                  <a:pt x="1650620" y="275195"/>
                  <a:pt x="1653123" y="305230"/>
                  <a:pt x="1626841" y="335266"/>
                </a:cubicBezTo>
                <a:cubicBezTo>
                  <a:pt x="1601187" y="364675"/>
                  <a:pt x="1557384" y="364675"/>
                  <a:pt x="1532354" y="334639"/>
                </a:cubicBezTo>
                <a:cubicBezTo>
                  <a:pt x="1507325" y="304604"/>
                  <a:pt x="1507950" y="273316"/>
                  <a:pt x="1536109" y="245784"/>
                </a:cubicBezTo>
                <a:cubicBezTo>
                  <a:pt x="1550188" y="232018"/>
                  <a:pt x="1565049" y="225761"/>
                  <a:pt x="1580145" y="225995"/>
                </a:cubicBezTo>
                <a:close/>
                <a:moveTo>
                  <a:pt x="3795114" y="219004"/>
                </a:moveTo>
                <a:cubicBezTo>
                  <a:pt x="3797460" y="218877"/>
                  <a:pt x="3799103" y="219033"/>
                  <a:pt x="3799415" y="219503"/>
                </a:cubicBezTo>
                <a:cubicBezTo>
                  <a:pt x="3805673" y="230767"/>
                  <a:pt x="3808177" y="245159"/>
                  <a:pt x="3812557" y="260176"/>
                </a:cubicBezTo>
                <a:cubicBezTo>
                  <a:pt x="3790655" y="263931"/>
                  <a:pt x="3776263" y="266434"/>
                  <a:pt x="3761246" y="268936"/>
                </a:cubicBezTo>
                <a:cubicBezTo>
                  <a:pt x="3764374" y="255171"/>
                  <a:pt x="3764999" y="238902"/>
                  <a:pt x="3771883" y="227012"/>
                </a:cubicBezTo>
                <a:cubicBezTo>
                  <a:pt x="3774699" y="222319"/>
                  <a:pt x="3788074" y="219386"/>
                  <a:pt x="3795114" y="219004"/>
                </a:cubicBezTo>
                <a:close/>
                <a:moveTo>
                  <a:pt x="1358398" y="203703"/>
                </a:moveTo>
                <a:cubicBezTo>
                  <a:pt x="1375762" y="203703"/>
                  <a:pt x="1393127" y="211055"/>
                  <a:pt x="1405954" y="225760"/>
                </a:cubicBezTo>
                <a:cubicBezTo>
                  <a:pt x="1432235" y="255796"/>
                  <a:pt x="1430985" y="286458"/>
                  <a:pt x="1403451" y="315242"/>
                </a:cubicBezTo>
                <a:cubicBezTo>
                  <a:pt x="1377797" y="341523"/>
                  <a:pt x="1339001" y="340896"/>
                  <a:pt x="1308964" y="311487"/>
                </a:cubicBezTo>
                <a:cubicBezTo>
                  <a:pt x="1287690" y="286458"/>
                  <a:pt x="1284560" y="255796"/>
                  <a:pt x="1310842" y="225760"/>
                </a:cubicBezTo>
                <a:cubicBezTo>
                  <a:pt x="1323669" y="211055"/>
                  <a:pt x="1341033" y="203703"/>
                  <a:pt x="1358398" y="203703"/>
                </a:cubicBezTo>
                <a:close/>
                <a:moveTo>
                  <a:pt x="3590184" y="195334"/>
                </a:moveTo>
                <a:cubicBezTo>
                  <a:pt x="3602307" y="197133"/>
                  <a:pt x="3614822" y="201357"/>
                  <a:pt x="3624208" y="206363"/>
                </a:cubicBezTo>
                <a:cubicBezTo>
                  <a:pt x="3632968" y="210743"/>
                  <a:pt x="3633593" y="254544"/>
                  <a:pt x="3627963" y="257048"/>
                </a:cubicBezTo>
                <a:cubicBezTo>
                  <a:pt x="3602933" y="267686"/>
                  <a:pt x="3574149" y="270188"/>
                  <a:pt x="3526592" y="280826"/>
                </a:cubicBezTo>
                <a:cubicBezTo>
                  <a:pt x="3541611" y="238902"/>
                  <a:pt x="3543488" y="207615"/>
                  <a:pt x="3558505" y="198853"/>
                </a:cubicBezTo>
                <a:cubicBezTo>
                  <a:pt x="3566327" y="194161"/>
                  <a:pt x="3578060" y="193535"/>
                  <a:pt x="3590184" y="195334"/>
                </a:cubicBezTo>
                <a:close/>
                <a:moveTo>
                  <a:pt x="1141344" y="181177"/>
                </a:moveTo>
                <a:cubicBezTo>
                  <a:pt x="1156440" y="182272"/>
                  <a:pt x="1170988" y="190093"/>
                  <a:pt x="1184441" y="204485"/>
                </a:cubicBezTo>
                <a:cubicBezTo>
                  <a:pt x="1210097" y="230142"/>
                  <a:pt x="1207595" y="268936"/>
                  <a:pt x="1176933" y="298347"/>
                </a:cubicBezTo>
                <a:cubicBezTo>
                  <a:pt x="1150652" y="318996"/>
                  <a:pt x="1120616" y="320874"/>
                  <a:pt x="1091206" y="293340"/>
                </a:cubicBezTo>
                <a:cubicBezTo>
                  <a:pt x="1063048" y="266434"/>
                  <a:pt x="1064300" y="222632"/>
                  <a:pt x="1094961" y="198228"/>
                </a:cubicBezTo>
                <a:cubicBezTo>
                  <a:pt x="1110605" y="185713"/>
                  <a:pt x="1126248" y="180082"/>
                  <a:pt x="1141344" y="181177"/>
                </a:cubicBezTo>
                <a:close/>
                <a:moveTo>
                  <a:pt x="928827" y="170539"/>
                </a:moveTo>
                <a:cubicBezTo>
                  <a:pt x="946191" y="171165"/>
                  <a:pt x="963243" y="179143"/>
                  <a:pt x="975445" y="194473"/>
                </a:cubicBezTo>
                <a:cubicBezTo>
                  <a:pt x="999849" y="225760"/>
                  <a:pt x="997972" y="257674"/>
                  <a:pt x="968561" y="283955"/>
                </a:cubicBezTo>
                <a:cubicBezTo>
                  <a:pt x="939151" y="310862"/>
                  <a:pt x="907865" y="306482"/>
                  <a:pt x="878454" y="280826"/>
                </a:cubicBezTo>
                <a:cubicBezTo>
                  <a:pt x="854677" y="250164"/>
                  <a:pt x="852799" y="220129"/>
                  <a:pt x="880331" y="190719"/>
                </a:cubicBezTo>
                <a:cubicBezTo>
                  <a:pt x="893785" y="176640"/>
                  <a:pt x="911462" y="169913"/>
                  <a:pt x="928827" y="170539"/>
                </a:cubicBezTo>
                <a:close/>
                <a:moveTo>
                  <a:pt x="3155527" y="156225"/>
                </a:moveTo>
                <a:cubicBezTo>
                  <a:pt x="3169606" y="156773"/>
                  <a:pt x="3183373" y="160371"/>
                  <a:pt x="3191195" y="166941"/>
                </a:cubicBezTo>
                <a:cubicBezTo>
                  <a:pt x="3206212" y="178831"/>
                  <a:pt x="3202458" y="213871"/>
                  <a:pt x="3210594" y="257048"/>
                </a:cubicBezTo>
                <a:cubicBezTo>
                  <a:pt x="3167416" y="250789"/>
                  <a:pt x="3136756" y="255171"/>
                  <a:pt x="3118609" y="242029"/>
                </a:cubicBezTo>
                <a:cubicBezTo>
                  <a:pt x="3089199" y="221380"/>
                  <a:pt x="3089199" y="183211"/>
                  <a:pt x="3117983" y="163812"/>
                </a:cubicBezTo>
                <a:cubicBezTo>
                  <a:pt x="3127056" y="158181"/>
                  <a:pt x="3141448" y="155678"/>
                  <a:pt x="3155527" y="156225"/>
                </a:cubicBezTo>
                <a:close/>
                <a:moveTo>
                  <a:pt x="704342" y="148169"/>
                </a:moveTo>
                <a:cubicBezTo>
                  <a:pt x="719360" y="148482"/>
                  <a:pt x="734534" y="155365"/>
                  <a:pt x="749552" y="167567"/>
                </a:cubicBezTo>
                <a:cubicBezTo>
                  <a:pt x="774582" y="197603"/>
                  <a:pt x="777084" y="227637"/>
                  <a:pt x="750803" y="257674"/>
                </a:cubicBezTo>
                <a:cubicBezTo>
                  <a:pt x="725148" y="287083"/>
                  <a:pt x="681345" y="287083"/>
                  <a:pt x="656316" y="257048"/>
                </a:cubicBezTo>
                <a:cubicBezTo>
                  <a:pt x="631287" y="227012"/>
                  <a:pt x="631912" y="195725"/>
                  <a:pt x="660071" y="168192"/>
                </a:cubicBezTo>
                <a:cubicBezTo>
                  <a:pt x="674463" y="154113"/>
                  <a:pt x="689324" y="147856"/>
                  <a:pt x="704342" y="148169"/>
                </a:cubicBezTo>
                <a:close/>
                <a:moveTo>
                  <a:pt x="2975940" y="130023"/>
                </a:moveTo>
                <a:cubicBezTo>
                  <a:pt x="2970934" y="176953"/>
                  <a:pt x="2976565" y="208240"/>
                  <a:pt x="2964050" y="227637"/>
                </a:cubicBezTo>
                <a:cubicBezTo>
                  <a:pt x="2944653" y="257048"/>
                  <a:pt x="2905232" y="259551"/>
                  <a:pt x="2883955" y="232017"/>
                </a:cubicBezTo>
                <a:cubicBezTo>
                  <a:pt x="2870815" y="215123"/>
                  <a:pt x="2867686" y="171947"/>
                  <a:pt x="2879575" y="157555"/>
                </a:cubicBezTo>
                <a:cubicBezTo>
                  <a:pt x="2893967" y="140035"/>
                  <a:pt x="2930261" y="141285"/>
                  <a:pt x="2975940" y="130023"/>
                </a:cubicBezTo>
                <a:close/>
                <a:moveTo>
                  <a:pt x="478997" y="126580"/>
                </a:moveTo>
                <a:cubicBezTo>
                  <a:pt x="494249" y="125798"/>
                  <a:pt x="509892" y="131899"/>
                  <a:pt x="524910" y="145040"/>
                </a:cubicBezTo>
                <a:cubicBezTo>
                  <a:pt x="556197" y="171947"/>
                  <a:pt x="549314" y="203860"/>
                  <a:pt x="536174" y="229515"/>
                </a:cubicBezTo>
                <a:cubicBezTo>
                  <a:pt x="500506" y="261428"/>
                  <a:pt x="469219" y="265808"/>
                  <a:pt x="439810" y="238902"/>
                </a:cubicBezTo>
                <a:cubicBezTo>
                  <a:pt x="410399" y="211995"/>
                  <a:pt x="409149" y="178831"/>
                  <a:pt x="435430" y="149420"/>
                </a:cubicBezTo>
                <a:cubicBezTo>
                  <a:pt x="448883" y="135028"/>
                  <a:pt x="463744" y="127362"/>
                  <a:pt x="478997" y="126580"/>
                </a:cubicBezTo>
                <a:close/>
                <a:moveTo>
                  <a:pt x="2696937" y="108982"/>
                </a:moveTo>
                <a:cubicBezTo>
                  <a:pt x="2711720" y="108747"/>
                  <a:pt x="2727208" y="115005"/>
                  <a:pt x="2740035" y="126893"/>
                </a:cubicBezTo>
                <a:cubicBezTo>
                  <a:pt x="2766316" y="151297"/>
                  <a:pt x="2768819" y="187591"/>
                  <a:pt x="2741287" y="208240"/>
                </a:cubicBezTo>
                <a:cubicBezTo>
                  <a:pt x="2721888" y="223883"/>
                  <a:pt x="2688724" y="222007"/>
                  <a:pt x="2640543" y="232017"/>
                </a:cubicBezTo>
                <a:cubicBezTo>
                  <a:pt x="2648051" y="183836"/>
                  <a:pt x="2643671" y="150672"/>
                  <a:pt x="2658063" y="130023"/>
                </a:cubicBezTo>
                <a:cubicBezTo>
                  <a:pt x="2668075" y="115943"/>
                  <a:pt x="2682154" y="109217"/>
                  <a:pt x="2696937" y="108982"/>
                </a:cubicBezTo>
                <a:close/>
                <a:moveTo>
                  <a:pt x="261238" y="104680"/>
                </a:moveTo>
                <a:cubicBezTo>
                  <a:pt x="276491" y="104836"/>
                  <a:pt x="291822" y="111876"/>
                  <a:pt x="305900" y="125643"/>
                </a:cubicBezTo>
                <a:cubicBezTo>
                  <a:pt x="335311" y="153800"/>
                  <a:pt x="326550" y="185088"/>
                  <a:pt x="310907" y="211368"/>
                </a:cubicBezTo>
                <a:cubicBezTo>
                  <a:pt x="275866" y="238902"/>
                  <a:pt x="243952" y="242029"/>
                  <a:pt x="216420" y="213871"/>
                </a:cubicBezTo>
                <a:cubicBezTo>
                  <a:pt x="188887" y="185713"/>
                  <a:pt x="188887" y="152549"/>
                  <a:pt x="217045" y="125016"/>
                </a:cubicBezTo>
                <a:cubicBezTo>
                  <a:pt x="230811" y="111250"/>
                  <a:pt x="245986" y="104523"/>
                  <a:pt x="261238" y="104680"/>
                </a:cubicBezTo>
                <a:close/>
                <a:moveTo>
                  <a:pt x="25490" y="94120"/>
                </a:moveTo>
                <a:cubicBezTo>
                  <a:pt x="41056" y="94511"/>
                  <a:pt x="57794" y="101864"/>
                  <a:pt x="73125" y="113753"/>
                </a:cubicBezTo>
                <a:cubicBezTo>
                  <a:pt x="96277" y="145040"/>
                  <a:pt x="99406" y="177579"/>
                  <a:pt x="69997" y="203860"/>
                </a:cubicBezTo>
                <a:cubicBezTo>
                  <a:pt x="48408" y="223572"/>
                  <a:pt x="21189" y="228851"/>
                  <a:pt x="745" y="216531"/>
                </a:cubicBezTo>
                <a:lnTo>
                  <a:pt x="0" y="215763"/>
                </a:lnTo>
                <a:lnTo>
                  <a:pt x="0" y="102176"/>
                </a:lnTo>
                <a:lnTo>
                  <a:pt x="3345" y="99058"/>
                </a:lnTo>
                <a:cubicBezTo>
                  <a:pt x="10218" y="95469"/>
                  <a:pt x="17708" y="93925"/>
                  <a:pt x="25490" y="94120"/>
                </a:cubicBezTo>
                <a:close/>
                <a:moveTo>
                  <a:pt x="2478162" y="87002"/>
                </a:moveTo>
                <a:cubicBezTo>
                  <a:pt x="2495839" y="87472"/>
                  <a:pt x="2514142" y="94668"/>
                  <a:pt x="2524154" y="107496"/>
                </a:cubicBezTo>
                <a:cubicBezTo>
                  <a:pt x="2544804" y="135653"/>
                  <a:pt x="2547307" y="170696"/>
                  <a:pt x="2518522" y="190093"/>
                </a:cubicBezTo>
                <a:cubicBezTo>
                  <a:pt x="2497248" y="204485"/>
                  <a:pt x="2464709" y="200731"/>
                  <a:pt x="2417153" y="208240"/>
                </a:cubicBezTo>
                <a:cubicBezTo>
                  <a:pt x="2425288" y="160684"/>
                  <a:pt x="2423410" y="129396"/>
                  <a:pt x="2435925" y="106869"/>
                </a:cubicBezTo>
                <a:cubicBezTo>
                  <a:pt x="2443433" y="92790"/>
                  <a:pt x="2460485" y="86533"/>
                  <a:pt x="2478162" y="87002"/>
                </a:cubicBezTo>
                <a:close/>
                <a:moveTo>
                  <a:pt x="2263612" y="63537"/>
                </a:moveTo>
                <a:cubicBezTo>
                  <a:pt x="2280898" y="64945"/>
                  <a:pt x="2296698" y="73080"/>
                  <a:pt x="2303269" y="88097"/>
                </a:cubicBezTo>
                <a:cubicBezTo>
                  <a:pt x="2313906" y="111876"/>
                  <a:pt x="2310151" y="142537"/>
                  <a:pt x="2311402" y="159432"/>
                </a:cubicBezTo>
                <a:cubicBezTo>
                  <a:pt x="2271980" y="193848"/>
                  <a:pt x="2226302" y="190719"/>
                  <a:pt x="2207530" y="163187"/>
                </a:cubicBezTo>
                <a:cubicBezTo>
                  <a:pt x="2187506" y="134403"/>
                  <a:pt x="2188758" y="104366"/>
                  <a:pt x="2215038" y="79337"/>
                </a:cubicBezTo>
                <a:cubicBezTo>
                  <a:pt x="2227553" y="67448"/>
                  <a:pt x="2246325" y="62129"/>
                  <a:pt x="2263612" y="63537"/>
                </a:cubicBezTo>
                <a:close/>
                <a:moveTo>
                  <a:pt x="2047809" y="60643"/>
                </a:moveTo>
                <a:cubicBezTo>
                  <a:pt x="2063139" y="61504"/>
                  <a:pt x="2078314" y="65571"/>
                  <a:pt x="2088013" y="72454"/>
                </a:cubicBezTo>
                <a:cubicBezTo>
                  <a:pt x="2119300" y="94354"/>
                  <a:pt x="2113043" y="130648"/>
                  <a:pt x="2088639" y="160684"/>
                </a:cubicBezTo>
                <a:cubicBezTo>
                  <a:pt x="2057352" y="182584"/>
                  <a:pt x="2024813" y="185088"/>
                  <a:pt x="1999157" y="155052"/>
                </a:cubicBezTo>
                <a:cubicBezTo>
                  <a:pt x="1974128" y="125643"/>
                  <a:pt x="1974128" y="86846"/>
                  <a:pt x="2006666" y="68074"/>
                </a:cubicBezTo>
                <a:cubicBezTo>
                  <a:pt x="2016991" y="62130"/>
                  <a:pt x="2032478" y="59783"/>
                  <a:pt x="2047809" y="60643"/>
                </a:cubicBezTo>
                <a:close/>
                <a:moveTo>
                  <a:pt x="1825671" y="26775"/>
                </a:moveTo>
                <a:cubicBezTo>
                  <a:pt x="1841471" y="26618"/>
                  <a:pt x="1856489" y="33971"/>
                  <a:pt x="1867126" y="49928"/>
                </a:cubicBezTo>
                <a:cubicBezTo>
                  <a:pt x="1880266" y="69950"/>
                  <a:pt x="1881518" y="111251"/>
                  <a:pt x="1869629" y="131273"/>
                </a:cubicBezTo>
                <a:cubicBezTo>
                  <a:pt x="1850231" y="165064"/>
                  <a:pt x="1813313" y="160684"/>
                  <a:pt x="1781399" y="138783"/>
                </a:cubicBezTo>
                <a:cubicBezTo>
                  <a:pt x="1755744" y="109373"/>
                  <a:pt x="1751990" y="76834"/>
                  <a:pt x="1779522" y="48676"/>
                </a:cubicBezTo>
                <a:cubicBezTo>
                  <a:pt x="1793288" y="34596"/>
                  <a:pt x="1809871" y="26931"/>
                  <a:pt x="1825671" y="26775"/>
                </a:cubicBezTo>
                <a:close/>
                <a:moveTo>
                  <a:pt x="1606426" y="5578"/>
                </a:moveTo>
                <a:cubicBezTo>
                  <a:pt x="1620896" y="6595"/>
                  <a:pt x="1634976" y="13634"/>
                  <a:pt x="1647491" y="26774"/>
                </a:cubicBezTo>
                <a:cubicBezTo>
                  <a:pt x="1675650" y="56810"/>
                  <a:pt x="1668140" y="88097"/>
                  <a:pt x="1647491" y="115004"/>
                </a:cubicBezTo>
                <a:cubicBezTo>
                  <a:pt x="1611824" y="139408"/>
                  <a:pt x="1579285" y="140660"/>
                  <a:pt x="1553629" y="109998"/>
                </a:cubicBezTo>
                <a:cubicBezTo>
                  <a:pt x="1528600" y="79337"/>
                  <a:pt x="1531729" y="45548"/>
                  <a:pt x="1563016" y="20517"/>
                </a:cubicBezTo>
                <a:cubicBezTo>
                  <a:pt x="1577094" y="9567"/>
                  <a:pt x="1591956" y="4561"/>
                  <a:pt x="1606426" y="5578"/>
                </a:cubicBezTo>
                <a:close/>
                <a:moveTo>
                  <a:pt x="3816470" y="0"/>
                </a:moveTo>
                <a:lnTo>
                  <a:pt x="3859443" y="0"/>
                </a:lnTo>
                <a:lnTo>
                  <a:pt x="3850726" y="25758"/>
                </a:lnTo>
                <a:cubicBezTo>
                  <a:pt x="3847597" y="34909"/>
                  <a:pt x="3844156" y="44921"/>
                  <a:pt x="3840089" y="56810"/>
                </a:cubicBezTo>
                <a:cubicBezTo>
                  <a:pt x="3818814" y="59940"/>
                  <a:pt x="3804422" y="61816"/>
                  <a:pt x="3790030" y="63693"/>
                </a:cubicBezTo>
                <a:cubicBezTo>
                  <a:pt x="3792533" y="43044"/>
                  <a:pt x="3787526" y="14886"/>
                  <a:pt x="3799415" y="3622"/>
                </a:cubicBezTo>
                <a:close/>
                <a:moveTo>
                  <a:pt x="3121967" y="0"/>
                </a:moveTo>
                <a:lnTo>
                  <a:pt x="3212780" y="0"/>
                </a:lnTo>
                <a:lnTo>
                  <a:pt x="3217476" y="51805"/>
                </a:lnTo>
                <a:cubicBezTo>
                  <a:pt x="3172423" y="39916"/>
                  <a:pt x="3141762" y="39916"/>
                  <a:pt x="3127369" y="24898"/>
                </a:cubicBezTo>
                <a:cubicBezTo>
                  <a:pt x="3124866" y="22082"/>
                  <a:pt x="3123224" y="17702"/>
                  <a:pt x="3122334" y="12461"/>
                </a:cubicBezTo>
                <a:close/>
                <a:moveTo>
                  <a:pt x="2901310" y="0"/>
                </a:moveTo>
                <a:lnTo>
                  <a:pt x="2984239" y="0"/>
                </a:lnTo>
                <a:lnTo>
                  <a:pt x="2981572" y="8002"/>
                </a:lnTo>
                <a:cubicBezTo>
                  <a:pt x="2959670" y="36786"/>
                  <a:pt x="2920874" y="34909"/>
                  <a:pt x="2902727" y="4247"/>
                </a:cubicBezTo>
                <a:close/>
                <a:moveTo>
                  <a:pt x="2699612" y="0"/>
                </a:moveTo>
                <a:lnTo>
                  <a:pt x="2747763" y="0"/>
                </a:lnTo>
                <a:lnTo>
                  <a:pt x="2746879" y="836"/>
                </a:lnTo>
                <a:cubicBezTo>
                  <a:pt x="2733739" y="8325"/>
                  <a:pt x="2718251" y="8736"/>
                  <a:pt x="2703546" y="2615"/>
                </a:cubicBezTo>
                <a:close/>
                <a:moveTo>
                  <a:pt x="1340143" y="0"/>
                </a:moveTo>
                <a:lnTo>
                  <a:pt x="1423472" y="0"/>
                </a:lnTo>
                <a:lnTo>
                  <a:pt x="1438180" y="23665"/>
                </a:lnTo>
                <a:cubicBezTo>
                  <a:pt x="1449326" y="48714"/>
                  <a:pt x="1445689" y="71828"/>
                  <a:pt x="1424101" y="92477"/>
                </a:cubicBezTo>
                <a:cubicBezTo>
                  <a:pt x="1395943" y="120011"/>
                  <a:pt x="1362778" y="120011"/>
                  <a:pt x="1335246" y="91852"/>
                </a:cubicBezTo>
                <a:cubicBezTo>
                  <a:pt x="1307712" y="63693"/>
                  <a:pt x="1308339" y="31156"/>
                  <a:pt x="1335871" y="2997"/>
                </a:cubicBezTo>
                <a:close/>
                <a:moveTo>
                  <a:pt x="1100846" y="0"/>
                </a:moveTo>
                <a:lnTo>
                  <a:pt x="1214954" y="0"/>
                </a:lnTo>
                <a:lnTo>
                  <a:pt x="1216052" y="1765"/>
                </a:lnTo>
                <a:cubicBezTo>
                  <a:pt x="1227228" y="26814"/>
                  <a:pt x="1223707" y="49927"/>
                  <a:pt x="1202588" y="70577"/>
                </a:cubicBezTo>
                <a:cubicBezTo>
                  <a:pt x="1174429" y="98109"/>
                  <a:pt x="1141265" y="98109"/>
                  <a:pt x="1113733" y="69950"/>
                </a:cubicBezTo>
                <a:cubicBezTo>
                  <a:pt x="1093084" y="48832"/>
                  <a:pt x="1088274" y="25250"/>
                  <a:pt x="1098774" y="2899"/>
                </a:cubicBezTo>
                <a:close/>
                <a:moveTo>
                  <a:pt x="959053" y="0"/>
                </a:moveTo>
                <a:lnTo>
                  <a:pt x="998594" y="0"/>
                </a:lnTo>
                <a:lnTo>
                  <a:pt x="998587" y="19374"/>
                </a:lnTo>
                <a:cubicBezTo>
                  <a:pt x="994334" y="43748"/>
                  <a:pt x="977321" y="59939"/>
                  <a:pt x="947286" y="65570"/>
                </a:cubicBezTo>
                <a:cubicBezTo>
                  <a:pt x="937899" y="67448"/>
                  <a:pt x="927262" y="63068"/>
                  <a:pt x="917250" y="61816"/>
                </a:cubicBezTo>
                <a:cubicBezTo>
                  <a:pt x="922882" y="53056"/>
                  <a:pt x="929139" y="44921"/>
                  <a:pt x="934145" y="37413"/>
                </a:cubicBezTo>
                <a:cubicBezTo>
                  <a:pt x="937274" y="38664"/>
                  <a:pt x="939777" y="40541"/>
                  <a:pt x="942906" y="41793"/>
                </a:cubicBezTo>
                <a:close/>
                <a:moveTo>
                  <a:pt x="746101" y="0"/>
                </a:moveTo>
                <a:lnTo>
                  <a:pt x="783917" y="0"/>
                </a:lnTo>
                <a:lnTo>
                  <a:pt x="781464" y="36786"/>
                </a:lnTo>
                <a:cubicBezTo>
                  <a:pt x="760190" y="43670"/>
                  <a:pt x="745798" y="48676"/>
                  <a:pt x="732031" y="53056"/>
                </a:cubicBezTo>
                <a:cubicBezTo>
                  <a:pt x="734533" y="41793"/>
                  <a:pt x="737038" y="29904"/>
                  <a:pt x="739540" y="18639"/>
                </a:cubicBezTo>
                <a:cubicBezTo>
                  <a:pt x="740791" y="13634"/>
                  <a:pt x="740791" y="7377"/>
                  <a:pt x="743295" y="3622"/>
                </a:cubicBezTo>
                <a:close/>
                <a:moveTo>
                  <a:pt x="667882" y="0"/>
                </a:moveTo>
                <a:lnTo>
                  <a:pt x="705973" y="0"/>
                </a:lnTo>
                <a:lnTo>
                  <a:pt x="694956" y="11836"/>
                </a:lnTo>
                <a:cubicBezTo>
                  <a:pt x="688855" y="17076"/>
                  <a:pt x="682285" y="22082"/>
                  <a:pt x="676340" y="27401"/>
                </a:cubicBezTo>
                <a:cubicBezTo>
                  <a:pt x="674463" y="18953"/>
                  <a:pt x="670552" y="9254"/>
                  <a:pt x="667892" y="259"/>
                </a:cubicBezTo>
                <a:close/>
                <a:moveTo>
                  <a:pt x="437150" y="0"/>
                </a:moveTo>
                <a:lnTo>
                  <a:pt x="542600" y="0"/>
                </a:lnTo>
                <a:lnTo>
                  <a:pt x="538677" y="21769"/>
                </a:lnTo>
                <a:cubicBezTo>
                  <a:pt x="518028" y="54308"/>
                  <a:pt x="482359" y="50553"/>
                  <a:pt x="436681" y="19266"/>
                </a:cubicBezTo>
                <a:cubicBezTo>
                  <a:pt x="437150" y="14260"/>
                  <a:pt x="437189" y="7533"/>
                  <a:pt x="437150" y="201"/>
                </a:cubicBezTo>
                <a:close/>
                <a:moveTo>
                  <a:pt x="239590" y="0"/>
                </a:moveTo>
                <a:lnTo>
                  <a:pt x="316936" y="0"/>
                </a:lnTo>
                <a:lnTo>
                  <a:pt x="305275" y="14259"/>
                </a:lnTo>
                <a:cubicBezTo>
                  <a:pt x="290883" y="14259"/>
                  <a:pt x="266479" y="16137"/>
                  <a:pt x="242702" y="12382"/>
                </a:cubicBezTo>
                <a:cubicBezTo>
                  <a:pt x="241763" y="12226"/>
                  <a:pt x="241059" y="10505"/>
                  <a:pt x="240511" y="7787"/>
                </a:cubicBezTo>
                <a:close/>
              </a:path>
            </a:pathLst>
          </a:custGeom>
          <a:gradFill>
            <a:gsLst>
              <a:gs pos="17000">
                <a:schemeClr val="accent3">
                  <a:alpha val="51000"/>
                </a:schemeClr>
              </a:gs>
              <a:gs pos="100000">
                <a:srgbClr val="711C91"/>
              </a:gs>
            </a:gsLst>
            <a:lin ang="5400000" scaled="1"/>
          </a:gradFill>
          <a:ln w="42901" cap="flat">
            <a:noFill/>
            <a:prstDash val="solid"/>
            <a:miter/>
          </a:ln>
        </p:spPr>
        <p:txBody>
          <a:bodyPr wrap="square" rtlCol="0" anchor="ctr">
            <a:noAutofit/>
          </a:bodyPr>
          <a:lstStyle/>
          <a:p>
            <a:endParaRPr lang="en-US"/>
          </a:p>
        </p:txBody>
      </p:sp>
      <p:sp>
        <p:nvSpPr>
          <p:cNvPr id="3" name="สามเหลี่ยมหน้าจั่ว 20">
            <a:extLst>
              <a:ext uri="{FF2B5EF4-FFF2-40B4-BE49-F238E27FC236}">
                <a16:creationId xmlns:a16="http://schemas.microsoft.com/office/drawing/2014/main" id="{3A0562C3-64C2-43FF-8C15-DEA0BCE7F7F8}"/>
              </a:ext>
            </a:extLst>
          </p:cNvPr>
          <p:cNvSpPr/>
          <p:nvPr userDrawn="1"/>
        </p:nvSpPr>
        <p:spPr>
          <a:xfrm flipV="1">
            <a:off x="1809970" y="1610143"/>
            <a:ext cx="762421" cy="657260"/>
          </a:xfrm>
          <a:prstGeom prst="triangle">
            <a:avLst/>
          </a:prstGeom>
          <a:gradFill>
            <a:gsLst>
              <a:gs pos="100000">
                <a:srgbClr val="7A0D86"/>
              </a:gs>
              <a:gs pos="0">
                <a:srgbClr val="091933">
                  <a:lumMod val="100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nvGrpSpPr>
          <p:cNvPr id="63" name="Group 62">
            <a:extLst>
              <a:ext uri="{FF2B5EF4-FFF2-40B4-BE49-F238E27FC236}">
                <a16:creationId xmlns:a16="http://schemas.microsoft.com/office/drawing/2014/main" id="{CE3907F5-E4C4-421C-AA24-D043C36D48E4}"/>
              </a:ext>
            </a:extLst>
          </p:cNvPr>
          <p:cNvGrpSpPr/>
          <p:nvPr userDrawn="1"/>
        </p:nvGrpSpPr>
        <p:grpSpPr>
          <a:xfrm>
            <a:off x="6279066" y="-333287"/>
            <a:ext cx="7375780" cy="7191287"/>
            <a:chOff x="6279066" y="-333287"/>
            <a:chExt cx="7375780" cy="7191287"/>
          </a:xfrm>
        </p:grpSpPr>
        <p:sp>
          <p:nvSpPr>
            <p:cNvPr id="58" name="Freeform: Shape 57">
              <a:extLst>
                <a:ext uri="{FF2B5EF4-FFF2-40B4-BE49-F238E27FC236}">
                  <a16:creationId xmlns:a16="http://schemas.microsoft.com/office/drawing/2014/main" id="{4D5B419B-4A9B-45C3-8E73-70069B389111}"/>
                </a:ext>
              </a:extLst>
            </p:cNvPr>
            <p:cNvSpPr/>
            <p:nvPr userDrawn="1"/>
          </p:nvSpPr>
          <p:spPr>
            <a:xfrm rot="16200000">
              <a:off x="5847538" y="98241"/>
              <a:ext cx="7172037" cy="6308981"/>
            </a:xfrm>
            <a:custGeom>
              <a:avLst/>
              <a:gdLst>
                <a:gd name="connsiteX0" fmla="*/ 7172037 w 7172037"/>
                <a:gd name="connsiteY0" fmla="*/ 6308981 h 6308981"/>
                <a:gd name="connsiteX1" fmla="*/ 0 w 7172037"/>
                <a:gd name="connsiteY1" fmla="*/ 6308981 h 6308981"/>
                <a:gd name="connsiteX2" fmla="*/ 0 w 7172037"/>
                <a:gd name="connsiteY2" fmla="*/ 3904539 h 6308981"/>
                <a:gd name="connsiteX3" fmla="*/ 2741807 w 7172037"/>
                <a:gd name="connsiteY3" fmla="*/ 0 h 6308981"/>
              </a:gdLst>
              <a:ahLst/>
              <a:cxnLst>
                <a:cxn ang="0">
                  <a:pos x="connsiteX0" y="connsiteY0"/>
                </a:cxn>
                <a:cxn ang="0">
                  <a:pos x="connsiteX1" y="connsiteY1"/>
                </a:cxn>
                <a:cxn ang="0">
                  <a:pos x="connsiteX2" y="connsiteY2"/>
                </a:cxn>
                <a:cxn ang="0">
                  <a:pos x="connsiteX3" y="connsiteY3"/>
                </a:cxn>
              </a:cxnLst>
              <a:rect l="l" t="t" r="r" b="b"/>
              <a:pathLst>
                <a:path w="7172037" h="6308981">
                  <a:moveTo>
                    <a:pt x="7172037" y="6308981"/>
                  </a:moveTo>
                  <a:lnTo>
                    <a:pt x="0" y="6308981"/>
                  </a:lnTo>
                  <a:lnTo>
                    <a:pt x="0" y="3904539"/>
                  </a:lnTo>
                  <a:lnTo>
                    <a:pt x="2741807" y="0"/>
                  </a:lnTo>
                  <a:close/>
                </a:path>
              </a:pathLst>
            </a:custGeom>
            <a:gradFill flip="none" rotWithShape="1">
              <a:gsLst>
                <a:gs pos="0">
                  <a:srgbClr val="091933">
                    <a:lumMod val="91000"/>
                    <a:alpha val="13000"/>
                  </a:srgbClr>
                </a:gs>
                <a:gs pos="41000">
                  <a:srgbClr val="123E7B">
                    <a:lumMod val="74000"/>
                  </a:srgbClr>
                </a:gs>
                <a:gs pos="100000">
                  <a:srgbClr val="0BBDC7"/>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60" name="Freeform: Shape 59">
              <a:extLst>
                <a:ext uri="{FF2B5EF4-FFF2-40B4-BE49-F238E27FC236}">
                  <a16:creationId xmlns:a16="http://schemas.microsoft.com/office/drawing/2014/main" id="{7F6C4C90-BFC6-4941-A655-CF3B275E8998}"/>
                </a:ext>
              </a:extLst>
            </p:cNvPr>
            <p:cNvSpPr/>
            <p:nvPr userDrawn="1"/>
          </p:nvSpPr>
          <p:spPr>
            <a:xfrm rot="16200000">
              <a:off x="6066878" y="183701"/>
              <a:ext cx="7038157" cy="6308981"/>
            </a:xfrm>
            <a:custGeom>
              <a:avLst/>
              <a:gdLst>
                <a:gd name="connsiteX0" fmla="*/ 7038157 w 7038157"/>
                <a:gd name="connsiteY0" fmla="*/ 6308981 h 6308981"/>
                <a:gd name="connsiteX1" fmla="*/ 0 w 7038157"/>
                <a:gd name="connsiteY1" fmla="*/ 6308981 h 6308981"/>
                <a:gd name="connsiteX2" fmla="*/ 0 w 7038157"/>
                <a:gd name="connsiteY2" fmla="*/ 3713884 h 6308981"/>
                <a:gd name="connsiteX3" fmla="*/ 2607927 w 7038157"/>
                <a:gd name="connsiteY3" fmla="*/ 0 h 6308981"/>
              </a:gdLst>
              <a:ahLst/>
              <a:cxnLst>
                <a:cxn ang="0">
                  <a:pos x="connsiteX0" y="connsiteY0"/>
                </a:cxn>
                <a:cxn ang="0">
                  <a:pos x="connsiteX1" y="connsiteY1"/>
                </a:cxn>
                <a:cxn ang="0">
                  <a:pos x="connsiteX2" y="connsiteY2"/>
                </a:cxn>
                <a:cxn ang="0">
                  <a:pos x="connsiteX3" y="connsiteY3"/>
                </a:cxn>
              </a:cxnLst>
              <a:rect l="l" t="t" r="r" b="b"/>
              <a:pathLst>
                <a:path w="7038157" h="6308981">
                  <a:moveTo>
                    <a:pt x="7038157" y="6308981"/>
                  </a:moveTo>
                  <a:lnTo>
                    <a:pt x="0" y="6308981"/>
                  </a:lnTo>
                  <a:lnTo>
                    <a:pt x="0" y="3713884"/>
                  </a:lnTo>
                  <a:lnTo>
                    <a:pt x="2607927" y="0"/>
                  </a:lnTo>
                  <a:close/>
                </a:path>
              </a:pathLst>
            </a:custGeom>
            <a:gradFill flip="none" rotWithShape="1">
              <a:gsLst>
                <a:gs pos="0">
                  <a:srgbClr val="091933">
                    <a:lumMod val="91000"/>
                    <a:alpha val="13000"/>
                  </a:srgbClr>
                </a:gs>
                <a:gs pos="41000">
                  <a:srgbClr val="123E7B">
                    <a:lumMod val="74000"/>
                  </a:srgbClr>
                </a:gs>
                <a:gs pos="100000">
                  <a:srgbClr val="0BBDC7"/>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62" name="Freeform: Shape 61">
              <a:extLst>
                <a:ext uri="{FF2B5EF4-FFF2-40B4-BE49-F238E27FC236}">
                  <a16:creationId xmlns:a16="http://schemas.microsoft.com/office/drawing/2014/main" id="{84A331F0-63D7-47AF-AC5D-0321D79DF966}"/>
                </a:ext>
              </a:extLst>
            </p:cNvPr>
            <p:cNvSpPr/>
            <p:nvPr userDrawn="1"/>
          </p:nvSpPr>
          <p:spPr>
            <a:xfrm rot="16200000">
              <a:off x="6297050" y="258328"/>
              <a:ext cx="6882612" cy="6308981"/>
            </a:xfrm>
            <a:custGeom>
              <a:avLst/>
              <a:gdLst>
                <a:gd name="connsiteX0" fmla="*/ 6882612 w 6882612"/>
                <a:gd name="connsiteY0" fmla="*/ 6308981 h 6308981"/>
                <a:gd name="connsiteX1" fmla="*/ 0 w 6882612"/>
                <a:gd name="connsiteY1" fmla="*/ 6308981 h 6308981"/>
                <a:gd name="connsiteX2" fmla="*/ 0 w 6882612"/>
                <a:gd name="connsiteY2" fmla="*/ 3492376 h 6308981"/>
                <a:gd name="connsiteX3" fmla="*/ 2452382 w 6882612"/>
                <a:gd name="connsiteY3" fmla="*/ 0 h 6308981"/>
              </a:gdLst>
              <a:ahLst/>
              <a:cxnLst>
                <a:cxn ang="0">
                  <a:pos x="connsiteX0" y="connsiteY0"/>
                </a:cxn>
                <a:cxn ang="0">
                  <a:pos x="connsiteX1" y="connsiteY1"/>
                </a:cxn>
                <a:cxn ang="0">
                  <a:pos x="connsiteX2" y="connsiteY2"/>
                </a:cxn>
                <a:cxn ang="0">
                  <a:pos x="connsiteX3" y="connsiteY3"/>
                </a:cxn>
              </a:cxnLst>
              <a:rect l="l" t="t" r="r" b="b"/>
              <a:pathLst>
                <a:path w="6882612" h="6308981">
                  <a:moveTo>
                    <a:pt x="6882612" y="6308981"/>
                  </a:moveTo>
                  <a:lnTo>
                    <a:pt x="0" y="6308981"/>
                  </a:lnTo>
                  <a:lnTo>
                    <a:pt x="0" y="3492376"/>
                  </a:lnTo>
                  <a:lnTo>
                    <a:pt x="2452382" y="0"/>
                  </a:lnTo>
                  <a:close/>
                </a:path>
              </a:pathLst>
            </a:custGeom>
            <a:gradFill flip="none" rotWithShape="1">
              <a:gsLst>
                <a:gs pos="0">
                  <a:srgbClr val="091933">
                    <a:lumMod val="91000"/>
                    <a:alpha val="13000"/>
                  </a:srgbClr>
                </a:gs>
                <a:gs pos="41000">
                  <a:srgbClr val="123E7B">
                    <a:lumMod val="74000"/>
                  </a:srgbClr>
                </a:gs>
                <a:gs pos="100000">
                  <a:srgbClr val="0BBDC7"/>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54" name="Freeform: Shape 53">
              <a:extLst>
                <a:ext uri="{FF2B5EF4-FFF2-40B4-BE49-F238E27FC236}">
                  <a16:creationId xmlns:a16="http://schemas.microsoft.com/office/drawing/2014/main" id="{A96B72F8-820D-4E31-A915-32453D0C4AF9}"/>
                </a:ext>
              </a:extLst>
            </p:cNvPr>
            <p:cNvSpPr/>
            <p:nvPr userDrawn="1"/>
          </p:nvSpPr>
          <p:spPr>
            <a:xfrm rot="16200000">
              <a:off x="6523713" y="336466"/>
              <a:ext cx="6734087" cy="6308981"/>
            </a:xfrm>
            <a:custGeom>
              <a:avLst/>
              <a:gdLst>
                <a:gd name="connsiteX0" fmla="*/ 6734087 w 6734087"/>
                <a:gd name="connsiteY0" fmla="*/ 6308981 h 6308981"/>
                <a:gd name="connsiteX1" fmla="*/ 0 w 6734087"/>
                <a:gd name="connsiteY1" fmla="*/ 6308981 h 6308981"/>
                <a:gd name="connsiteX2" fmla="*/ 0 w 6734087"/>
                <a:gd name="connsiteY2" fmla="*/ 3280865 h 6308981"/>
                <a:gd name="connsiteX3" fmla="*/ 2303857 w 6734087"/>
                <a:gd name="connsiteY3" fmla="*/ 0 h 6308981"/>
              </a:gdLst>
              <a:ahLst/>
              <a:cxnLst>
                <a:cxn ang="0">
                  <a:pos x="connsiteX0" y="connsiteY0"/>
                </a:cxn>
                <a:cxn ang="0">
                  <a:pos x="connsiteX1" y="connsiteY1"/>
                </a:cxn>
                <a:cxn ang="0">
                  <a:pos x="connsiteX2" y="connsiteY2"/>
                </a:cxn>
                <a:cxn ang="0">
                  <a:pos x="connsiteX3" y="connsiteY3"/>
                </a:cxn>
              </a:cxnLst>
              <a:rect l="l" t="t" r="r" b="b"/>
              <a:pathLst>
                <a:path w="6734087" h="6308981">
                  <a:moveTo>
                    <a:pt x="6734087" y="6308981"/>
                  </a:moveTo>
                  <a:lnTo>
                    <a:pt x="0" y="6308981"/>
                  </a:lnTo>
                  <a:lnTo>
                    <a:pt x="0" y="3280865"/>
                  </a:lnTo>
                  <a:lnTo>
                    <a:pt x="2303857" y="0"/>
                  </a:lnTo>
                  <a:close/>
                </a:path>
              </a:pathLst>
            </a:custGeom>
            <a:gradFill flip="none" rotWithShape="1">
              <a:gsLst>
                <a:gs pos="0">
                  <a:srgbClr val="091933">
                    <a:lumMod val="91000"/>
                    <a:alpha val="13000"/>
                  </a:srgbClr>
                </a:gs>
                <a:gs pos="41000">
                  <a:srgbClr val="123E7B">
                    <a:lumMod val="74000"/>
                  </a:srgbClr>
                </a:gs>
                <a:gs pos="100000">
                  <a:srgbClr val="0BBDC7"/>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56" name="Freeform: Shape 55">
              <a:extLst>
                <a:ext uri="{FF2B5EF4-FFF2-40B4-BE49-F238E27FC236}">
                  <a16:creationId xmlns:a16="http://schemas.microsoft.com/office/drawing/2014/main" id="{B455D2CB-73EF-4915-A759-CCF8ED7D1D5F}"/>
                </a:ext>
              </a:extLst>
            </p:cNvPr>
            <p:cNvSpPr/>
            <p:nvPr userDrawn="1"/>
          </p:nvSpPr>
          <p:spPr>
            <a:xfrm rot="16200000">
              <a:off x="6754250" y="410728"/>
              <a:ext cx="6577812" cy="6308981"/>
            </a:xfrm>
            <a:custGeom>
              <a:avLst/>
              <a:gdLst>
                <a:gd name="connsiteX0" fmla="*/ 6577812 w 6577812"/>
                <a:gd name="connsiteY0" fmla="*/ 6308981 h 6308981"/>
                <a:gd name="connsiteX1" fmla="*/ 0 w 6577812"/>
                <a:gd name="connsiteY1" fmla="*/ 6308981 h 6308981"/>
                <a:gd name="connsiteX2" fmla="*/ 0 w 6577812"/>
                <a:gd name="connsiteY2" fmla="*/ 3058318 h 6308981"/>
                <a:gd name="connsiteX3" fmla="*/ 2147582 w 6577812"/>
                <a:gd name="connsiteY3" fmla="*/ 0 h 6308981"/>
              </a:gdLst>
              <a:ahLst/>
              <a:cxnLst>
                <a:cxn ang="0">
                  <a:pos x="connsiteX0" y="connsiteY0"/>
                </a:cxn>
                <a:cxn ang="0">
                  <a:pos x="connsiteX1" y="connsiteY1"/>
                </a:cxn>
                <a:cxn ang="0">
                  <a:pos x="connsiteX2" y="connsiteY2"/>
                </a:cxn>
                <a:cxn ang="0">
                  <a:pos x="connsiteX3" y="connsiteY3"/>
                </a:cxn>
              </a:cxnLst>
              <a:rect l="l" t="t" r="r" b="b"/>
              <a:pathLst>
                <a:path w="6577812" h="6308981">
                  <a:moveTo>
                    <a:pt x="6577812" y="6308981"/>
                  </a:moveTo>
                  <a:lnTo>
                    <a:pt x="0" y="6308981"/>
                  </a:lnTo>
                  <a:lnTo>
                    <a:pt x="0" y="3058318"/>
                  </a:lnTo>
                  <a:lnTo>
                    <a:pt x="2147582" y="0"/>
                  </a:lnTo>
                  <a:close/>
                </a:path>
              </a:pathLst>
            </a:custGeom>
            <a:gradFill flip="none" rotWithShape="1">
              <a:gsLst>
                <a:gs pos="0">
                  <a:srgbClr val="091933">
                    <a:lumMod val="91000"/>
                    <a:alpha val="13000"/>
                  </a:srgbClr>
                </a:gs>
                <a:gs pos="41000">
                  <a:srgbClr val="123E7B">
                    <a:lumMod val="74000"/>
                  </a:srgbClr>
                </a:gs>
                <a:gs pos="100000">
                  <a:srgbClr val="0BBDC7"/>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52" name="Freeform: Shape 51">
              <a:extLst>
                <a:ext uri="{FF2B5EF4-FFF2-40B4-BE49-F238E27FC236}">
                  <a16:creationId xmlns:a16="http://schemas.microsoft.com/office/drawing/2014/main" id="{DE61C501-D78F-40AE-AC8A-33AFBC029380}"/>
                </a:ext>
              </a:extLst>
            </p:cNvPr>
            <p:cNvSpPr/>
            <p:nvPr userDrawn="1"/>
          </p:nvSpPr>
          <p:spPr>
            <a:xfrm rot="16200000">
              <a:off x="6988705" y="481073"/>
              <a:ext cx="6413702" cy="6308981"/>
            </a:xfrm>
            <a:custGeom>
              <a:avLst/>
              <a:gdLst>
                <a:gd name="connsiteX0" fmla="*/ 6413702 w 6413702"/>
                <a:gd name="connsiteY0" fmla="*/ 6308981 h 6308981"/>
                <a:gd name="connsiteX1" fmla="*/ 0 w 6413702"/>
                <a:gd name="connsiteY1" fmla="*/ 6308981 h 6308981"/>
                <a:gd name="connsiteX2" fmla="*/ 0 w 6413702"/>
                <a:gd name="connsiteY2" fmla="*/ 2824613 h 6308981"/>
                <a:gd name="connsiteX3" fmla="*/ 1983472 w 6413702"/>
                <a:gd name="connsiteY3" fmla="*/ 0 h 6308981"/>
              </a:gdLst>
              <a:ahLst/>
              <a:cxnLst>
                <a:cxn ang="0">
                  <a:pos x="connsiteX0" y="connsiteY0"/>
                </a:cxn>
                <a:cxn ang="0">
                  <a:pos x="connsiteX1" y="connsiteY1"/>
                </a:cxn>
                <a:cxn ang="0">
                  <a:pos x="connsiteX2" y="connsiteY2"/>
                </a:cxn>
                <a:cxn ang="0">
                  <a:pos x="connsiteX3" y="connsiteY3"/>
                </a:cxn>
              </a:cxnLst>
              <a:rect l="l" t="t" r="r" b="b"/>
              <a:pathLst>
                <a:path w="6413702" h="6308981">
                  <a:moveTo>
                    <a:pt x="6413702" y="6308981"/>
                  </a:moveTo>
                  <a:lnTo>
                    <a:pt x="0" y="6308981"/>
                  </a:lnTo>
                  <a:lnTo>
                    <a:pt x="0" y="2824613"/>
                  </a:lnTo>
                  <a:lnTo>
                    <a:pt x="1983472" y="0"/>
                  </a:lnTo>
                  <a:close/>
                </a:path>
              </a:pathLst>
            </a:custGeom>
            <a:gradFill flip="none" rotWithShape="1">
              <a:gsLst>
                <a:gs pos="0">
                  <a:srgbClr val="091933">
                    <a:lumMod val="91000"/>
                    <a:alpha val="13000"/>
                  </a:srgbClr>
                </a:gs>
                <a:gs pos="41000">
                  <a:srgbClr val="123E7B">
                    <a:lumMod val="74000"/>
                  </a:srgbClr>
                </a:gs>
                <a:gs pos="100000">
                  <a:srgbClr val="0BBDC7"/>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50" name="Freeform: Shape 49">
              <a:extLst>
                <a:ext uri="{FF2B5EF4-FFF2-40B4-BE49-F238E27FC236}">
                  <a16:creationId xmlns:a16="http://schemas.microsoft.com/office/drawing/2014/main" id="{C20D7275-8908-4D11-AA72-A6166A5802E3}"/>
                </a:ext>
              </a:extLst>
            </p:cNvPr>
            <p:cNvSpPr/>
            <p:nvPr userDrawn="1"/>
          </p:nvSpPr>
          <p:spPr>
            <a:xfrm rot="16200000">
              <a:off x="7216247" y="558332"/>
              <a:ext cx="6263419" cy="6308981"/>
            </a:xfrm>
            <a:custGeom>
              <a:avLst/>
              <a:gdLst>
                <a:gd name="connsiteX0" fmla="*/ 6263419 w 6263419"/>
                <a:gd name="connsiteY0" fmla="*/ 6308981 h 6308981"/>
                <a:gd name="connsiteX1" fmla="*/ 0 w 6263419"/>
                <a:gd name="connsiteY1" fmla="*/ 6308981 h 6308981"/>
                <a:gd name="connsiteX2" fmla="*/ 0 w 6263419"/>
                <a:gd name="connsiteY2" fmla="*/ 2610598 h 6308981"/>
                <a:gd name="connsiteX3" fmla="*/ 1833189 w 6263419"/>
                <a:gd name="connsiteY3" fmla="*/ 0 h 6308981"/>
              </a:gdLst>
              <a:ahLst/>
              <a:cxnLst>
                <a:cxn ang="0">
                  <a:pos x="connsiteX0" y="connsiteY0"/>
                </a:cxn>
                <a:cxn ang="0">
                  <a:pos x="connsiteX1" y="connsiteY1"/>
                </a:cxn>
                <a:cxn ang="0">
                  <a:pos x="connsiteX2" y="connsiteY2"/>
                </a:cxn>
                <a:cxn ang="0">
                  <a:pos x="connsiteX3" y="connsiteY3"/>
                </a:cxn>
              </a:cxnLst>
              <a:rect l="l" t="t" r="r" b="b"/>
              <a:pathLst>
                <a:path w="6263419" h="6308981">
                  <a:moveTo>
                    <a:pt x="6263419" y="6308981"/>
                  </a:moveTo>
                  <a:lnTo>
                    <a:pt x="0" y="6308981"/>
                  </a:lnTo>
                  <a:lnTo>
                    <a:pt x="0" y="2610598"/>
                  </a:lnTo>
                  <a:lnTo>
                    <a:pt x="1833189" y="0"/>
                  </a:lnTo>
                  <a:close/>
                </a:path>
              </a:pathLst>
            </a:custGeom>
            <a:gradFill flip="none" rotWithShape="1">
              <a:gsLst>
                <a:gs pos="0">
                  <a:srgbClr val="091933">
                    <a:lumMod val="91000"/>
                    <a:alpha val="13000"/>
                  </a:srgbClr>
                </a:gs>
                <a:gs pos="41000">
                  <a:srgbClr val="123E7B">
                    <a:lumMod val="74000"/>
                  </a:srgbClr>
                </a:gs>
                <a:gs pos="100000">
                  <a:srgbClr val="0BBDC7"/>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48" name="Freeform: Shape 47">
              <a:extLst>
                <a:ext uri="{FF2B5EF4-FFF2-40B4-BE49-F238E27FC236}">
                  <a16:creationId xmlns:a16="http://schemas.microsoft.com/office/drawing/2014/main" id="{BACF7C19-894A-421B-B127-8D1DFAD89D5E}"/>
                </a:ext>
              </a:extLst>
            </p:cNvPr>
            <p:cNvSpPr/>
            <p:nvPr userDrawn="1"/>
          </p:nvSpPr>
          <p:spPr>
            <a:xfrm rot="16200000">
              <a:off x="7445905" y="633473"/>
              <a:ext cx="6108902" cy="6308981"/>
            </a:xfrm>
            <a:custGeom>
              <a:avLst/>
              <a:gdLst>
                <a:gd name="connsiteX0" fmla="*/ 6108902 w 6108902"/>
                <a:gd name="connsiteY0" fmla="*/ 6308981 h 6308981"/>
                <a:gd name="connsiteX1" fmla="*/ 0 w 6108902"/>
                <a:gd name="connsiteY1" fmla="*/ 6308981 h 6308981"/>
                <a:gd name="connsiteX2" fmla="*/ 0 w 6108902"/>
                <a:gd name="connsiteY2" fmla="*/ 2390555 h 6308981"/>
                <a:gd name="connsiteX3" fmla="*/ 1678672 w 6108902"/>
                <a:gd name="connsiteY3" fmla="*/ 0 h 6308981"/>
              </a:gdLst>
              <a:ahLst/>
              <a:cxnLst>
                <a:cxn ang="0">
                  <a:pos x="connsiteX0" y="connsiteY0"/>
                </a:cxn>
                <a:cxn ang="0">
                  <a:pos x="connsiteX1" y="connsiteY1"/>
                </a:cxn>
                <a:cxn ang="0">
                  <a:pos x="connsiteX2" y="connsiteY2"/>
                </a:cxn>
                <a:cxn ang="0">
                  <a:pos x="connsiteX3" y="connsiteY3"/>
                </a:cxn>
              </a:cxnLst>
              <a:rect l="l" t="t" r="r" b="b"/>
              <a:pathLst>
                <a:path w="6108902" h="6308981">
                  <a:moveTo>
                    <a:pt x="6108902" y="6308981"/>
                  </a:moveTo>
                  <a:lnTo>
                    <a:pt x="0" y="6308981"/>
                  </a:lnTo>
                  <a:lnTo>
                    <a:pt x="0" y="2390555"/>
                  </a:lnTo>
                  <a:lnTo>
                    <a:pt x="1678672" y="0"/>
                  </a:lnTo>
                  <a:close/>
                </a:path>
              </a:pathLst>
            </a:custGeom>
            <a:gradFill flip="none" rotWithShape="1">
              <a:gsLst>
                <a:gs pos="0">
                  <a:srgbClr val="091933">
                    <a:lumMod val="91000"/>
                    <a:alpha val="13000"/>
                  </a:srgbClr>
                </a:gs>
                <a:gs pos="41000">
                  <a:srgbClr val="123E7B">
                    <a:lumMod val="74000"/>
                  </a:srgbClr>
                </a:gs>
                <a:gs pos="100000">
                  <a:srgbClr val="0BBDC7"/>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grpSp>
      <p:sp>
        <p:nvSpPr>
          <p:cNvPr id="42" name="Freeform: Shape 41">
            <a:extLst>
              <a:ext uri="{FF2B5EF4-FFF2-40B4-BE49-F238E27FC236}">
                <a16:creationId xmlns:a16="http://schemas.microsoft.com/office/drawing/2014/main" id="{A946E980-BEA9-48B7-89D3-7AF61E61418E}"/>
              </a:ext>
            </a:extLst>
          </p:cNvPr>
          <p:cNvSpPr/>
          <p:nvPr userDrawn="1"/>
        </p:nvSpPr>
        <p:spPr>
          <a:xfrm rot="5191274">
            <a:off x="7880827" y="-910652"/>
            <a:ext cx="2890430" cy="4437166"/>
          </a:xfrm>
          <a:custGeom>
            <a:avLst/>
            <a:gdLst>
              <a:gd name="connsiteX0" fmla="*/ 0 w 2890430"/>
              <a:gd name="connsiteY0" fmla="*/ 4437166 h 4437166"/>
              <a:gd name="connsiteX1" fmla="*/ 269738 w 2890430"/>
              <a:gd name="connsiteY1" fmla="*/ 0 h 4437166"/>
              <a:gd name="connsiteX2" fmla="*/ 2890430 w 2890430"/>
              <a:gd name="connsiteY2" fmla="*/ 4437166 h 4437166"/>
            </a:gdLst>
            <a:ahLst/>
            <a:cxnLst>
              <a:cxn ang="0">
                <a:pos x="connsiteX0" y="connsiteY0"/>
              </a:cxn>
              <a:cxn ang="0">
                <a:pos x="connsiteX1" y="connsiteY1"/>
              </a:cxn>
              <a:cxn ang="0">
                <a:pos x="connsiteX2" y="connsiteY2"/>
              </a:cxn>
            </a:cxnLst>
            <a:rect l="l" t="t" r="r" b="b"/>
            <a:pathLst>
              <a:path w="2890430" h="4437166">
                <a:moveTo>
                  <a:pt x="0" y="4437166"/>
                </a:moveTo>
                <a:lnTo>
                  <a:pt x="269738" y="0"/>
                </a:lnTo>
                <a:lnTo>
                  <a:pt x="2890430" y="4437166"/>
                </a:lnTo>
                <a:close/>
              </a:path>
            </a:pathLst>
          </a:custGeom>
          <a:gradFill>
            <a:gsLst>
              <a:gs pos="93000">
                <a:srgbClr val="571C7A"/>
              </a:gs>
              <a:gs pos="76000">
                <a:srgbClr val="3D1B62"/>
              </a:gs>
              <a:gs pos="10000">
                <a:srgbClr val="091933">
                  <a:lumMod val="100000"/>
                </a:srgbClr>
              </a:gs>
              <a:gs pos="100000">
                <a:srgbClr val="711C9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sp>
        <p:nvSpPr>
          <p:cNvPr id="17" name="สามเหลี่ยมหน้าจั่ว 21">
            <a:extLst>
              <a:ext uri="{FF2B5EF4-FFF2-40B4-BE49-F238E27FC236}">
                <a16:creationId xmlns:a16="http://schemas.microsoft.com/office/drawing/2014/main" id="{8DC60E43-3047-4C30-82A3-BD2BDAA0751C}"/>
              </a:ext>
            </a:extLst>
          </p:cNvPr>
          <p:cNvSpPr/>
          <p:nvPr userDrawn="1"/>
        </p:nvSpPr>
        <p:spPr>
          <a:xfrm flipV="1">
            <a:off x="1945290" y="4869843"/>
            <a:ext cx="462357" cy="398584"/>
          </a:xfrm>
          <a:prstGeom prst="triangle">
            <a:avLst/>
          </a:prstGeom>
          <a:gradFill>
            <a:gsLst>
              <a:gs pos="100000">
                <a:srgbClr val="7A0D86"/>
              </a:gs>
              <a:gs pos="0">
                <a:srgbClr val="091933">
                  <a:lumMod val="100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nvGrpSpPr>
          <p:cNvPr id="40" name="Group 39">
            <a:extLst>
              <a:ext uri="{FF2B5EF4-FFF2-40B4-BE49-F238E27FC236}">
                <a16:creationId xmlns:a16="http://schemas.microsoft.com/office/drawing/2014/main" id="{F3CC68AF-AEE0-4D4D-A724-0B2271A54048}"/>
              </a:ext>
            </a:extLst>
          </p:cNvPr>
          <p:cNvGrpSpPr/>
          <p:nvPr userDrawn="1"/>
        </p:nvGrpSpPr>
        <p:grpSpPr>
          <a:xfrm>
            <a:off x="633047" y="-778212"/>
            <a:ext cx="914400" cy="3425108"/>
            <a:chOff x="633047" y="-2094270"/>
            <a:chExt cx="914400" cy="4741165"/>
          </a:xfrm>
        </p:grpSpPr>
        <p:cxnSp>
          <p:nvCxnSpPr>
            <p:cNvPr id="20" name="ตัวเชื่อมต่อตรง 26">
              <a:extLst>
                <a:ext uri="{FF2B5EF4-FFF2-40B4-BE49-F238E27FC236}">
                  <a16:creationId xmlns:a16="http://schemas.microsoft.com/office/drawing/2014/main" id="{82CEB6A6-5474-4CB0-ADDA-48E31DDE4144}"/>
                </a:ext>
              </a:extLst>
            </p:cNvPr>
            <p:cNvCxnSpPr/>
            <p:nvPr userDrawn="1"/>
          </p:nvCxnSpPr>
          <p:spPr>
            <a:xfrm>
              <a:off x="633047" y="-2094270"/>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21" name="ตัวเชื่อมต่อตรง 27">
              <a:extLst>
                <a:ext uri="{FF2B5EF4-FFF2-40B4-BE49-F238E27FC236}">
                  <a16:creationId xmlns:a16="http://schemas.microsoft.com/office/drawing/2014/main" id="{5BD8E169-1805-4082-9374-02E58A9FF4F4}"/>
                </a:ext>
              </a:extLst>
            </p:cNvPr>
            <p:cNvCxnSpPr/>
            <p:nvPr userDrawn="1"/>
          </p:nvCxnSpPr>
          <p:spPr>
            <a:xfrm>
              <a:off x="785447" y="-1941870"/>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22" name="ตัวเชื่อมต่อตรง 28">
              <a:extLst>
                <a:ext uri="{FF2B5EF4-FFF2-40B4-BE49-F238E27FC236}">
                  <a16:creationId xmlns:a16="http://schemas.microsoft.com/office/drawing/2014/main" id="{E9A854BE-C984-490A-9088-F80610249A01}"/>
                </a:ext>
              </a:extLst>
            </p:cNvPr>
            <p:cNvCxnSpPr/>
            <p:nvPr userDrawn="1"/>
          </p:nvCxnSpPr>
          <p:spPr>
            <a:xfrm>
              <a:off x="937847" y="-1789470"/>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23" name="ตัวเชื่อมต่อตรง 29">
              <a:extLst>
                <a:ext uri="{FF2B5EF4-FFF2-40B4-BE49-F238E27FC236}">
                  <a16:creationId xmlns:a16="http://schemas.microsoft.com/office/drawing/2014/main" id="{8009361F-4A22-4C2C-B515-41445682AE63}"/>
                </a:ext>
              </a:extLst>
            </p:cNvPr>
            <p:cNvCxnSpPr>
              <a:cxnSpLocks/>
            </p:cNvCxnSpPr>
            <p:nvPr userDrawn="1"/>
          </p:nvCxnSpPr>
          <p:spPr>
            <a:xfrm>
              <a:off x="1090247" y="-1637070"/>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24" name="ตัวเชื่อมต่อตรง 30">
              <a:extLst>
                <a:ext uri="{FF2B5EF4-FFF2-40B4-BE49-F238E27FC236}">
                  <a16:creationId xmlns:a16="http://schemas.microsoft.com/office/drawing/2014/main" id="{0A73F846-37A6-45A7-8506-B12F5F85E8BE}"/>
                </a:ext>
              </a:extLst>
            </p:cNvPr>
            <p:cNvCxnSpPr/>
            <p:nvPr userDrawn="1"/>
          </p:nvCxnSpPr>
          <p:spPr>
            <a:xfrm>
              <a:off x="1242647" y="-1484670"/>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25" name="ตัวเชื่อมต่อตรง 31">
              <a:extLst>
                <a:ext uri="{FF2B5EF4-FFF2-40B4-BE49-F238E27FC236}">
                  <a16:creationId xmlns:a16="http://schemas.microsoft.com/office/drawing/2014/main" id="{B2BDE6E9-4004-48E3-9B35-92352C765F93}"/>
                </a:ext>
              </a:extLst>
            </p:cNvPr>
            <p:cNvCxnSpPr/>
            <p:nvPr userDrawn="1"/>
          </p:nvCxnSpPr>
          <p:spPr>
            <a:xfrm>
              <a:off x="1395047" y="-1332270"/>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26" name="ตัวเชื่อมต่อตรง 32">
              <a:extLst>
                <a:ext uri="{FF2B5EF4-FFF2-40B4-BE49-F238E27FC236}">
                  <a16:creationId xmlns:a16="http://schemas.microsoft.com/office/drawing/2014/main" id="{69F312FF-4377-4F31-9954-FD89CCDF0F2E}"/>
                </a:ext>
              </a:extLst>
            </p:cNvPr>
            <p:cNvCxnSpPr/>
            <p:nvPr userDrawn="1"/>
          </p:nvCxnSpPr>
          <p:spPr>
            <a:xfrm>
              <a:off x="1547447" y="-1179870"/>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31C055A7-4731-4367-9EF1-50E0DA7C59A1}"/>
              </a:ext>
            </a:extLst>
          </p:cNvPr>
          <p:cNvGrpSpPr/>
          <p:nvPr userDrawn="1"/>
        </p:nvGrpSpPr>
        <p:grpSpPr>
          <a:xfrm>
            <a:off x="7334176" y="5314715"/>
            <a:ext cx="914400" cy="2102086"/>
            <a:chOff x="7334176" y="5314714"/>
            <a:chExt cx="914400" cy="4741165"/>
          </a:xfrm>
        </p:grpSpPr>
        <p:cxnSp>
          <p:nvCxnSpPr>
            <p:cNvPr id="27" name="ตัวเชื่อมต่อตรง 33">
              <a:extLst>
                <a:ext uri="{FF2B5EF4-FFF2-40B4-BE49-F238E27FC236}">
                  <a16:creationId xmlns:a16="http://schemas.microsoft.com/office/drawing/2014/main" id="{1C4F9C87-535A-461B-8E02-1F05757AB3A4}"/>
                </a:ext>
              </a:extLst>
            </p:cNvPr>
            <p:cNvCxnSpPr/>
            <p:nvPr userDrawn="1"/>
          </p:nvCxnSpPr>
          <p:spPr>
            <a:xfrm>
              <a:off x="7334176" y="5314714"/>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28" name="ตัวเชื่อมต่อตรง 34">
              <a:extLst>
                <a:ext uri="{FF2B5EF4-FFF2-40B4-BE49-F238E27FC236}">
                  <a16:creationId xmlns:a16="http://schemas.microsoft.com/office/drawing/2014/main" id="{C422C104-F82B-4FCD-A43F-C5CE3EC5BF51}"/>
                </a:ext>
              </a:extLst>
            </p:cNvPr>
            <p:cNvCxnSpPr/>
            <p:nvPr userDrawn="1"/>
          </p:nvCxnSpPr>
          <p:spPr>
            <a:xfrm>
              <a:off x="7486576" y="5467114"/>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29" name="ตัวเชื่อมต่อตรง 35">
              <a:extLst>
                <a:ext uri="{FF2B5EF4-FFF2-40B4-BE49-F238E27FC236}">
                  <a16:creationId xmlns:a16="http://schemas.microsoft.com/office/drawing/2014/main" id="{42DF92E4-34F6-42E8-BC31-E61753B75C20}"/>
                </a:ext>
              </a:extLst>
            </p:cNvPr>
            <p:cNvCxnSpPr/>
            <p:nvPr userDrawn="1"/>
          </p:nvCxnSpPr>
          <p:spPr>
            <a:xfrm>
              <a:off x="7638976" y="5619514"/>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30" name="ตัวเชื่อมต่อตรง 36">
              <a:extLst>
                <a:ext uri="{FF2B5EF4-FFF2-40B4-BE49-F238E27FC236}">
                  <a16:creationId xmlns:a16="http://schemas.microsoft.com/office/drawing/2014/main" id="{D91EEBC3-E3A6-4D2B-B5D0-1AFA87B0EF06}"/>
                </a:ext>
              </a:extLst>
            </p:cNvPr>
            <p:cNvCxnSpPr/>
            <p:nvPr userDrawn="1"/>
          </p:nvCxnSpPr>
          <p:spPr>
            <a:xfrm>
              <a:off x="7791376" y="5771914"/>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31" name="ตัวเชื่อมต่อตรง 37">
              <a:extLst>
                <a:ext uri="{FF2B5EF4-FFF2-40B4-BE49-F238E27FC236}">
                  <a16:creationId xmlns:a16="http://schemas.microsoft.com/office/drawing/2014/main" id="{3B6F127E-C338-4CEA-BC4E-20BD47AEBCE5}"/>
                </a:ext>
              </a:extLst>
            </p:cNvPr>
            <p:cNvCxnSpPr/>
            <p:nvPr userDrawn="1"/>
          </p:nvCxnSpPr>
          <p:spPr>
            <a:xfrm>
              <a:off x="7943776" y="5924314"/>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32" name="ตัวเชื่อมต่อตรง 38">
              <a:extLst>
                <a:ext uri="{FF2B5EF4-FFF2-40B4-BE49-F238E27FC236}">
                  <a16:creationId xmlns:a16="http://schemas.microsoft.com/office/drawing/2014/main" id="{5C51D351-55F6-4B77-A417-AF8AC7CBDADC}"/>
                </a:ext>
              </a:extLst>
            </p:cNvPr>
            <p:cNvCxnSpPr/>
            <p:nvPr userDrawn="1"/>
          </p:nvCxnSpPr>
          <p:spPr>
            <a:xfrm>
              <a:off x="8096176" y="6076714"/>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33" name="ตัวเชื่อมต่อตรง 39">
              <a:extLst>
                <a:ext uri="{FF2B5EF4-FFF2-40B4-BE49-F238E27FC236}">
                  <a16:creationId xmlns:a16="http://schemas.microsoft.com/office/drawing/2014/main" id="{F052BA86-D29D-455B-9C40-38F05A90EEBF}"/>
                </a:ext>
              </a:extLst>
            </p:cNvPr>
            <p:cNvCxnSpPr/>
            <p:nvPr userDrawn="1"/>
          </p:nvCxnSpPr>
          <p:spPr>
            <a:xfrm>
              <a:off x="8248576" y="6229114"/>
              <a:ext cx="0" cy="3826765"/>
            </a:xfrm>
            <a:prstGeom prst="line">
              <a:avLst/>
            </a:prstGeom>
            <a:ln w="28575">
              <a:solidFill>
                <a:srgbClr val="EA01D9"/>
              </a:solidFill>
            </a:ln>
          </p:spPr>
          <p:style>
            <a:lnRef idx="1">
              <a:schemeClr val="accent1"/>
            </a:lnRef>
            <a:fillRef idx="0">
              <a:schemeClr val="accent1"/>
            </a:fillRef>
            <a:effectRef idx="0">
              <a:schemeClr val="accent1"/>
            </a:effectRef>
            <a:fontRef idx="minor">
              <a:schemeClr val="tx1"/>
            </a:fontRef>
          </p:style>
        </p:cxnSp>
      </p:grpSp>
      <p:sp>
        <p:nvSpPr>
          <p:cNvPr id="34" name="สามเหลี่ยมหน้าจั่ว 11">
            <a:extLst>
              <a:ext uri="{FF2B5EF4-FFF2-40B4-BE49-F238E27FC236}">
                <a16:creationId xmlns:a16="http://schemas.microsoft.com/office/drawing/2014/main" id="{F074D92B-7F98-4C72-BE08-A028D26013F1}"/>
              </a:ext>
            </a:extLst>
          </p:cNvPr>
          <p:cNvSpPr/>
          <p:nvPr userDrawn="1"/>
        </p:nvSpPr>
        <p:spPr>
          <a:xfrm>
            <a:off x="761034" y="5828528"/>
            <a:ext cx="982489" cy="846975"/>
          </a:xfrm>
          <a:prstGeom prst="triangle">
            <a:avLst/>
          </a:prstGeom>
          <a:noFill/>
          <a:ln w="38100">
            <a:solidFill>
              <a:srgbClr val="EA01D9">
                <a:alpha val="5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pic>
        <p:nvPicPr>
          <p:cNvPr id="35" name="Graphic 34">
            <a:extLst>
              <a:ext uri="{FF2B5EF4-FFF2-40B4-BE49-F238E27FC236}">
                <a16:creationId xmlns:a16="http://schemas.microsoft.com/office/drawing/2014/main" id="{245A29F5-0743-4C33-8AA2-81E8D9B2A27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070497" y="1347120"/>
            <a:ext cx="678660" cy="678660"/>
          </a:xfrm>
          <a:prstGeom prst="rect">
            <a:avLst/>
          </a:prstGeom>
        </p:spPr>
      </p:pic>
      <p:sp>
        <p:nvSpPr>
          <p:cNvPr id="36" name="สามเหลี่ยมหน้าจั่ว 14">
            <a:extLst>
              <a:ext uri="{FF2B5EF4-FFF2-40B4-BE49-F238E27FC236}">
                <a16:creationId xmlns:a16="http://schemas.microsoft.com/office/drawing/2014/main" id="{7790F5C5-587A-4682-9740-BD38030310CB}"/>
              </a:ext>
            </a:extLst>
          </p:cNvPr>
          <p:cNvSpPr/>
          <p:nvPr userDrawn="1"/>
        </p:nvSpPr>
        <p:spPr>
          <a:xfrm>
            <a:off x="6302246" y="4757411"/>
            <a:ext cx="1130591" cy="974648"/>
          </a:xfrm>
          <a:prstGeom prst="triangle">
            <a:avLst/>
          </a:prstGeom>
          <a:gradFill>
            <a:gsLst>
              <a:gs pos="93000">
                <a:srgbClr val="571C7A"/>
              </a:gs>
              <a:gs pos="76000">
                <a:srgbClr val="3D1B62"/>
              </a:gs>
              <a:gs pos="10000">
                <a:srgbClr val="091933">
                  <a:lumMod val="100000"/>
                </a:srgbClr>
              </a:gs>
              <a:gs pos="100000">
                <a:srgbClr val="711C9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Tree>
    <p:extLst>
      <p:ext uri="{BB962C8B-B14F-4D97-AF65-F5344CB8AC3E}">
        <p14:creationId xmlns:p14="http://schemas.microsoft.com/office/powerpoint/2010/main" val="765054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CYBERPUNK">
    <p:bg>
      <p:bgPr>
        <a:solidFill>
          <a:schemeClr val="accent5"/>
        </a:soli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56A9E072-5349-45CB-9617-1E2CF470CFD3}"/>
              </a:ext>
            </a:extLst>
          </p:cNvPr>
          <p:cNvSpPr/>
          <p:nvPr userDrawn="1"/>
        </p:nvSpPr>
        <p:spPr>
          <a:xfrm>
            <a:off x="4209872" y="43614"/>
            <a:ext cx="7813007" cy="6258253"/>
          </a:xfrm>
          <a:custGeom>
            <a:avLst/>
            <a:gdLst>
              <a:gd name="connsiteX0" fmla="*/ 2934100 w 7813007"/>
              <a:gd name="connsiteY0" fmla="*/ 6195679 h 6258253"/>
              <a:gd name="connsiteX1" fmla="*/ 2980406 w 7813007"/>
              <a:gd name="connsiteY1" fmla="*/ 6211947 h 6258253"/>
              <a:gd name="connsiteX2" fmla="*/ 2976026 w 7813007"/>
              <a:gd name="connsiteY2" fmla="*/ 6258253 h 6258253"/>
              <a:gd name="connsiteX3" fmla="*/ 2956002 w 7813007"/>
              <a:gd name="connsiteY3" fmla="*/ 6250118 h 6258253"/>
              <a:gd name="connsiteX4" fmla="*/ 2925340 w 7813007"/>
              <a:gd name="connsiteY4" fmla="*/ 6205692 h 6258253"/>
              <a:gd name="connsiteX5" fmla="*/ 2934100 w 7813007"/>
              <a:gd name="connsiteY5" fmla="*/ 6195679 h 6258253"/>
              <a:gd name="connsiteX6" fmla="*/ 2505312 w 7813007"/>
              <a:gd name="connsiteY6" fmla="*/ 6161185 h 6258253"/>
              <a:gd name="connsiteX7" fmla="*/ 2532375 w 7813007"/>
              <a:gd name="connsiteY7" fmla="*/ 6165643 h 6258253"/>
              <a:gd name="connsiteX8" fmla="*/ 2551147 w 7813007"/>
              <a:gd name="connsiteY8" fmla="*/ 6230719 h 6258253"/>
              <a:gd name="connsiteX9" fmla="*/ 2484193 w 7813007"/>
              <a:gd name="connsiteY9" fmla="*/ 6220707 h 6258253"/>
              <a:gd name="connsiteX10" fmla="*/ 2481065 w 7813007"/>
              <a:gd name="connsiteY10" fmla="*/ 6169398 h 6258253"/>
              <a:gd name="connsiteX11" fmla="*/ 2505312 w 7813007"/>
              <a:gd name="connsiteY11" fmla="*/ 6161185 h 6258253"/>
              <a:gd name="connsiteX12" fmla="*/ 4532870 w 7813007"/>
              <a:gd name="connsiteY12" fmla="*/ 6130367 h 6258253"/>
              <a:gd name="connsiteX13" fmla="*/ 4545384 w 7813007"/>
              <a:gd name="connsiteY13" fmla="*/ 6131853 h 6258253"/>
              <a:gd name="connsiteX14" fmla="*/ 4555396 w 7813007"/>
              <a:gd name="connsiteY14" fmla="*/ 6175654 h 6258253"/>
              <a:gd name="connsiteX15" fmla="*/ 4510968 w 7813007"/>
              <a:gd name="connsiteY15" fmla="*/ 6174403 h 6258253"/>
              <a:gd name="connsiteX16" fmla="*/ 4520356 w 7813007"/>
              <a:gd name="connsiteY16" fmla="*/ 6133105 h 6258253"/>
              <a:gd name="connsiteX17" fmla="*/ 4532870 w 7813007"/>
              <a:gd name="connsiteY17" fmla="*/ 6130367 h 6258253"/>
              <a:gd name="connsiteX18" fmla="*/ 4763768 w 7813007"/>
              <a:gd name="connsiteY18" fmla="*/ 6127473 h 6258253"/>
              <a:gd name="connsiteX19" fmla="*/ 4757510 w 7813007"/>
              <a:gd name="connsiteY19" fmla="*/ 6195679 h 6258253"/>
              <a:gd name="connsiteX20" fmla="*/ 4697440 w 7813007"/>
              <a:gd name="connsiteY20" fmla="*/ 6200058 h 6258253"/>
              <a:gd name="connsiteX21" fmla="*/ 4693060 w 7813007"/>
              <a:gd name="connsiteY21" fmla="*/ 6147497 h 6258253"/>
              <a:gd name="connsiteX22" fmla="*/ 4763768 w 7813007"/>
              <a:gd name="connsiteY22" fmla="*/ 6127473 h 6258253"/>
              <a:gd name="connsiteX23" fmla="*/ 3408335 w 7813007"/>
              <a:gd name="connsiteY23" fmla="*/ 6012493 h 6258253"/>
              <a:gd name="connsiteX24" fmla="*/ 3436571 w 7813007"/>
              <a:gd name="connsiteY24" fmla="*/ 6021723 h 6258253"/>
              <a:gd name="connsiteX25" fmla="*/ 3434068 w 7813007"/>
              <a:gd name="connsiteY25" fmla="*/ 6080543 h 6258253"/>
              <a:gd name="connsiteX26" fmla="*/ 3360231 w 7813007"/>
              <a:gd name="connsiteY26" fmla="*/ 6091806 h 6258253"/>
              <a:gd name="connsiteX27" fmla="*/ 3377751 w 7813007"/>
              <a:gd name="connsiteY27" fmla="*/ 6019219 h 6258253"/>
              <a:gd name="connsiteX28" fmla="*/ 3408335 w 7813007"/>
              <a:gd name="connsiteY28" fmla="*/ 6012493 h 6258253"/>
              <a:gd name="connsiteX29" fmla="*/ 3192532 w 7813007"/>
              <a:gd name="connsiteY29" fmla="*/ 5999822 h 6258253"/>
              <a:gd name="connsiteX30" fmla="*/ 3226323 w 7813007"/>
              <a:gd name="connsiteY30" fmla="*/ 6008582 h 6258253"/>
              <a:gd name="connsiteX31" fmla="*/ 3238837 w 7813007"/>
              <a:gd name="connsiteY31" fmla="*/ 6059892 h 6258253"/>
              <a:gd name="connsiteX32" fmla="*/ 3198789 w 7813007"/>
              <a:gd name="connsiteY32" fmla="*/ 6041120 h 6258253"/>
              <a:gd name="connsiteX33" fmla="*/ 3192532 w 7813007"/>
              <a:gd name="connsiteY33" fmla="*/ 5999822 h 6258253"/>
              <a:gd name="connsiteX34" fmla="*/ 2972506 w 7813007"/>
              <a:gd name="connsiteY34" fmla="*/ 5979564 h 6258253"/>
              <a:gd name="connsiteX35" fmla="*/ 3001681 w 7813007"/>
              <a:gd name="connsiteY35" fmla="*/ 5986055 h 6258253"/>
              <a:gd name="connsiteX36" fmla="*/ 3004183 w 7813007"/>
              <a:gd name="connsiteY36" fmla="*/ 6044875 h 6258253"/>
              <a:gd name="connsiteX37" fmla="*/ 2931598 w 7813007"/>
              <a:gd name="connsiteY37" fmla="*/ 6062395 h 6258253"/>
              <a:gd name="connsiteX38" fmla="*/ 2942860 w 7813007"/>
              <a:gd name="connsiteY38" fmla="*/ 5988559 h 6258253"/>
              <a:gd name="connsiteX39" fmla="*/ 2972506 w 7813007"/>
              <a:gd name="connsiteY39" fmla="*/ 5979564 h 6258253"/>
              <a:gd name="connsiteX40" fmla="*/ 4965022 w 7813007"/>
              <a:gd name="connsiteY40" fmla="*/ 5937170 h 6258253"/>
              <a:gd name="connsiteX41" fmla="*/ 4993416 w 7813007"/>
              <a:gd name="connsiteY41" fmla="*/ 5939751 h 6258253"/>
              <a:gd name="connsiteX42" fmla="*/ 5014692 w 7813007"/>
              <a:gd name="connsiteY42" fmla="*/ 6011086 h 6258253"/>
              <a:gd name="connsiteX43" fmla="*/ 4940854 w 7813007"/>
              <a:gd name="connsiteY43" fmla="*/ 6001074 h 6258253"/>
              <a:gd name="connsiteX44" fmla="*/ 4935222 w 7813007"/>
              <a:gd name="connsiteY44" fmla="*/ 5949136 h 6258253"/>
              <a:gd name="connsiteX45" fmla="*/ 4965022 w 7813007"/>
              <a:gd name="connsiteY45" fmla="*/ 5937170 h 6258253"/>
              <a:gd name="connsiteX46" fmla="*/ 4793178 w 7813007"/>
              <a:gd name="connsiteY46" fmla="*/ 5907837 h 6258253"/>
              <a:gd name="connsiteX47" fmla="*/ 4775658 w 7813007"/>
              <a:gd name="connsiteY47" fmla="*/ 5980424 h 6258253"/>
              <a:gd name="connsiteX48" fmla="*/ 4716838 w 7813007"/>
              <a:gd name="connsiteY48" fmla="*/ 5977922 h 6258253"/>
              <a:gd name="connsiteX49" fmla="*/ 4719341 w 7813007"/>
              <a:gd name="connsiteY49" fmla="*/ 5919101 h 6258253"/>
              <a:gd name="connsiteX50" fmla="*/ 4793178 w 7813007"/>
              <a:gd name="connsiteY50" fmla="*/ 5907837 h 6258253"/>
              <a:gd name="connsiteX51" fmla="*/ 2099362 w 7813007"/>
              <a:gd name="connsiteY51" fmla="*/ 5904709 h 6258253"/>
              <a:gd name="connsiteX52" fmla="*/ 2103742 w 7813007"/>
              <a:gd name="connsiteY52" fmla="*/ 5965405 h 6258253"/>
              <a:gd name="connsiteX53" fmla="*/ 2039290 w 7813007"/>
              <a:gd name="connsiteY53" fmla="*/ 5982300 h 6258253"/>
              <a:gd name="connsiteX54" fmla="*/ 2044922 w 7813007"/>
              <a:gd name="connsiteY54" fmla="*/ 5915347 h 6258253"/>
              <a:gd name="connsiteX55" fmla="*/ 2099362 w 7813007"/>
              <a:gd name="connsiteY55" fmla="*/ 5904709 h 6258253"/>
              <a:gd name="connsiteX56" fmla="*/ 1849691 w 7813007"/>
              <a:gd name="connsiteY56" fmla="*/ 5897200 h 6258253"/>
              <a:gd name="connsiteX57" fmla="*/ 1894119 w 7813007"/>
              <a:gd name="connsiteY57" fmla="*/ 5902205 h 6258253"/>
              <a:gd name="connsiteX58" fmla="*/ 1902879 w 7813007"/>
              <a:gd name="connsiteY58" fmla="*/ 5967910 h 6258253"/>
              <a:gd name="connsiteX59" fmla="*/ 1847188 w 7813007"/>
              <a:gd name="connsiteY59" fmla="*/ 5954768 h 6258253"/>
              <a:gd name="connsiteX60" fmla="*/ 1849691 w 7813007"/>
              <a:gd name="connsiteY60" fmla="*/ 5897200 h 6258253"/>
              <a:gd name="connsiteX61" fmla="*/ 4523249 w 7813007"/>
              <a:gd name="connsiteY61" fmla="*/ 5889849 h 6258253"/>
              <a:gd name="connsiteX62" fmla="*/ 4554144 w 7813007"/>
              <a:gd name="connsiteY62" fmla="*/ 5896575 h 6258253"/>
              <a:gd name="connsiteX63" fmla="*/ 4572292 w 7813007"/>
              <a:gd name="connsiteY63" fmla="*/ 5970412 h 6258253"/>
              <a:gd name="connsiteX64" fmla="*/ 4497204 w 7813007"/>
              <a:gd name="connsiteY64" fmla="*/ 5958523 h 6258253"/>
              <a:gd name="connsiteX65" fmla="*/ 4494700 w 7813007"/>
              <a:gd name="connsiteY65" fmla="*/ 5899077 h 6258253"/>
              <a:gd name="connsiteX66" fmla="*/ 4523249 w 7813007"/>
              <a:gd name="connsiteY66" fmla="*/ 5889849 h 6258253"/>
              <a:gd name="connsiteX67" fmla="*/ 3883898 w 7813007"/>
              <a:gd name="connsiteY67" fmla="*/ 5832827 h 6258253"/>
              <a:gd name="connsiteX68" fmla="*/ 3897116 w 7813007"/>
              <a:gd name="connsiteY68" fmla="*/ 5837129 h 6258253"/>
              <a:gd name="connsiteX69" fmla="*/ 3921520 w 7813007"/>
              <a:gd name="connsiteY69" fmla="*/ 5914095 h 6258253"/>
              <a:gd name="connsiteX70" fmla="*/ 3846432 w 7813007"/>
              <a:gd name="connsiteY70" fmla="*/ 5908464 h 6258253"/>
              <a:gd name="connsiteX71" fmla="*/ 3839548 w 7813007"/>
              <a:gd name="connsiteY71" fmla="*/ 5843386 h 6258253"/>
              <a:gd name="connsiteX72" fmla="*/ 3883898 w 7813007"/>
              <a:gd name="connsiteY72" fmla="*/ 5832827 h 6258253"/>
              <a:gd name="connsiteX73" fmla="*/ 3654564 w 7813007"/>
              <a:gd name="connsiteY73" fmla="*/ 5813586 h 6258253"/>
              <a:gd name="connsiteX74" fmla="*/ 3686243 w 7813007"/>
              <a:gd name="connsiteY74" fmla="*/ 5824613 h 6258253"/>
              <a:gd name="connsiteX75" fmla="*/ 3691873 w 7813007"/>
              <a:gd name="connsiteY75" fmla="*/ 5900955 h 6258253"/>
              <a:gd name="connsiteX76" fmla="*/ 3614282 w 7813007"/>
              <a:gd name="connsiteY76" fmla="*/ 5875300 h 6258253"/>
              <a:gd name="connsiteX77" fmla="*/ 3620540 w 7813007"/>
              <a:gd name="connsiteY77" fmla="*/ 5817105 h 6258253"/>
              <a:gd name="connsiteX78" fmla="*/ 3654564 w 7813007"/>
              <a:gd name="connsiteY78" fmla="*/ 5813586 h 6258253"/>
              <a:gd name="connsiteX79" fmla="*/ 3008565 w 7813007"/>
              <a:gd name="connsiteY79" fmla="*/ 5809597 h 6258253"/>
              <a:gd name="connsiteX80" fmla="*/ 3025459 w 7813007"/>
              <a:gd name="connsiteY80" fmla="*/ 5847140 h 6258253"/>
              <a:gd name="connsiteX81" fmla="*/ 2965387 w 7813007"/>
              <a:gd name="connsiteY81" fmla="*/ 5844637 h 6258253"/>
              <a:gd name="connsiteX82" fmla="*/ 2971019 w 7813007"/>
              <a:gd name="connsiteY82" fmla="*/ 5820235 h 6258253"/>
              <a:gd name="connsiteX83" fmla="*/ 3008565 w 7813007"/>
              <a:gd name="connsiteY83" fmla="*/ 5809597 h 6258253"/>
              <a:gd name="connsiteX84" fmla="*/ 5239332 w 7813007"/>
              <a:gd name="connsiteY84" fmla="*/ 5777684 h 6258253"/>
              <a:gd name="connsiteX85" fmla="*/ 5242462 w 7813007"/>
              <a:gd name="connsiteY85" fmla="*/ 5802088 h 6258253"/>
              <a:gd name="connsiteX86" fmla="*/ 5179261 w 7813007"/>
              <a:gd name="connsiteY86" fmla="*/ 5817732 h 6258253"/>
              <a:gd name="connsiteX87" fmla="*/ 5184893 w 7813007"/>
              <a:gd name="connsiteY87" fmla="*/ 5782064 h 6258253"/>
              <a:gd name="connsiteX88" fmla="*/ 5239332 w 7813007"/>
              <a:gd name="connsiteY88" fmla="*/ 5777684 h 6258253"/>
              <a:gd name="connsiteX89" fmla="*/ 3471613 w 7813007"/>
              <a:gd name="connsiteY89" fmla="*/ 5777684 h 6258253"/>
              <a:gd name="connsiteX90" fmla="*/ 3463478 w 7813007"/>
              <a:gd name="connsiteY90" fmla="*/ 5854024 h 6258253"/>
              <a:gd name="connsiteX91" fmla="*/ 3397775 w 7813007"/>
              <a:gd name="connsiteY91" fmla="*/ 5859029 h 6258253"/>
              <a:gd name="connsiteX92" fmla="*/ 3393395 w 7813007"/>
              <a:gd name="connsiteY92" fmla="*/ 5800836 h 6258253"/>
              <a:gd name="connsiteX93" fmla="*/ 3471613 w 7813007"/>
              <a:gd name="connsiteY93" fmla="*/ 5777684 h 6258253"/>
              <a:gd name="connsiteX94" fmla="*/ 2125644 w 7813007"/>
              <a:gd name="connsiteY94" fmla="*/ 5703846 h 6258253"/>
              <a:gd name="connsiteX95" fmla="*/ 2116257 w 7813007"/>
              <a:gd name="connsiteY95" fmla="*/ 5754530 h 6258253"/>
              <a:gd name="connsiteX96" fmla="*/ 2061817 w 7813007"/>
              <a:gd name="connsiteY96" fmla="*/ 5740765 h 6258253"/>
              <a:gd name="connsiteX97" fmla="*/ 2063069 w 7813007"/>
              <a:gd name="connsiteY97" fmla="*/ 5708226 h 6258253"/>
              <a:gd name="connsiteX98" fmla="*/ 2125644 w 7813007"/>
              <a:gd name="connsiteY98" fmla="*/ 5703846 h 6258253"/>
              <a:gd name="connsiteX99" fmla="*/ 4772294 w 7813007"/>
              <a:gd name="connsiteY99" fmla="*/ 5691957 h 6258253"/>
              <a:gd name="connsiteX100" fmla="*/ 4804442 w 7813007"/>
              <a:gd name="connsiteY100" fmla="*/ 5701344 h 6258253"/>
              <a:gd name="connsiteX101" fmla="*/ 4813203 w 7813007"/>
              <a:gd name="connsiteY101" fmla="*/ 5776432 h 6258253"/>
              <a:gd name="connsiteX102" fmla="*/ 4735610 w 7813007"/>
              <a:gd name="connsiteY102" fmla="*/ 5755782 h 6258253"/>
              <a:gd name="connsiteX103" fmla="*/ 4738740 w 7813007"/>
              <a:gd name="connsiteY103" fmla="*/ 5697589 h 6258253"/>
              <a:gd name="connsiteX104" fmla="*/ 4772294 w 7813007"/>
              <a:gd name="connsiteY104" fmla="*/ 5691957 h 6258253"/>
              <a:gd name="connsiteX105" fmla="*/ 4588561 w 7813007"/>
              <a:gd name="connsiteY105" fmla="*/ 5685700 h 6258253"/>
              <a:gd name="connsiteX106" fmla="*/ 4577924 w 7813007"/>
              <a:gd name="connsiteY106" fmla="*/ 5738888 h 6258253"/>
              <a:gd name="connsiteX107" fmla="*/ 4524110 w 7813007"/>
              <a:gd name="connsiteY107" fmla="*/ 5743893 h 6258253"/>
              <a:gd name="connsiteX108" fmla="*/ 4542882 w 7813007"/>
              <a:gd name="connsiteY108" fmla="*/ 5721366 h 6258253"/>
              <a:gd name="connsiteX109" fmla="*/ 4588561 w 7813007"/>
              <a:gd name="connsiteY109" fmla="*/ 5685700 h 6258253"/>
              <a:gd name="connsiteX110" fmla="*/ 1227079 w 7813007"/>
              <a:gd name="connsiteY110" fmla="*/ 5613114 h 6258253"/>
              <a:gd name="connsiteX111" fmla="*/ 1252108 w 7813007"/>
              <a:gd name="connsiteY111" fmla="*/ 5619370 h 6258253"/>
              <a:gd name="connsiteX112" fmla="*/ 1256488 w 7813007"/>
              <a:gd name="connsiteY112" fmla="*/ 5666301 h 6258253"/>
              <a:gd name="connsiteX113" fmla="*/ 1223324 w 7813007"/>
              <a:gd name="connsiteY113" fmla="*/ 5661295 h 6258253"/>
              <a:gd name="connsiteX114" fmla="*/ 1227079 w 7813007"/>
              <a:gd name="connsiteY114" fmla="*/ 5613114 h 6258253"/>
              <a:gd name="connsiteX115" fmla="*/ 3892424 w 7813007"/>
              <a:gd name="connsiteY115" fmla="*/ 5608733 h 6258253"/>
              <a:gd name="connsiteX116" fmla="*/ 3923398 w 7813007"/>
              <a:gd name="connsiteY116" fmla="*/ 5616869 h 6258253"/>
              <a:gd name="connsiteX117" fmla="*/ 3943422 w 7813007"/>
              <a:gd name="connsiteY117" fmla="*/ 5699465 h 6258253"/>
              <a:gd name="connsiteX118" fmla="*/ 3861450 w 7813007"/>
              <a:gd name="connsiteY118" fmla="*/ 5681320 h 6258253"/>
              <a:gd name="connsiteX119" fmla="*/ 3865204 w 7813007"/>
              <a:gd name="connsiteY119" fmla="*/ 5615617 h 6258253"/>
              <a:gd name="connsiteX120" fmla="*/ 3892424 w 7813007"/>
              <a:gd name="connsiteY120" fmla="*/ 5608733 h 6258253"/>
              <a:gd name="connsiteX121" fmla="*/ 3713149 w 7813007"/>
              <a:gd name="connsiteY121" fmla="*/ 5593715 h 6258253"/>
              <a:gd name="connsiteX122" fmla="*/ 3688745 w 7813007"/>
              <a:gd name="connsiteY122" fmla="*/ 5674437 h 6258253"/>
              <a:gd name="connsiteX123" fmla="*/ 3623668 w 7813007"/>
              <a:gd name="connsiteY123" fmla="*/ 5665050 h 6258253"/>
              <a:gd name="connsiteX124" fmla="*/ 3629300 w 7813007"/>
              <a:gd name="connsiteY124" fmla="*/ 5606857 h 6258253"/>
              <a:gd name="connsiteX125" fmla="*/ 3713149 w 7813007"/>
              <a:gd name="connsiteY125" fmla="*/ 5593715 h 6258253"/>
              <a:gd name="connsiteX126" fmla="*/ 6819330 w 7813007"/>
              <a:gd name="connsiteY126" fmla="*/ 5447918 h 6258253"/>
              <a:gd name="connsiteX127" fmla="*/ 6828090 w 7813007"/>
              <a:gd name="connsiteY127" fmla="*/ 5471696 h 6258253"/>
              <a:gd name="connsiteX128" fmla="*/ 6764264 w 7813007"/>
              <a:gd name="connsiteY128" fmla="*/ 5498603 h 6258253"/>
              <a:gd name="connsiteX129" fmla="*/ 6772398 w 7813007"/>
              <a:gd name="connsiteY129" fmla="*/ 5453550 h 6258253"/>
              <a:gd name="connsiteX130" fmla="*/ 6819330 w 7813007"/>
              <a:gd name="connsiteY130" fmla="*/ 5447918 h 6258253"/>
              <a:gd name="connsiteX131" fmla="*/ 4173694 w 7813007"/>
              <a:gd name="connsiteY131" fmla="*/ 5410999 h 6258253"/>
              <a:gd name="connsiteX132" fmla="*/ 4162432 w 7813007"/>
              <a:gd name="connsiteY132" fmla="*/ 5492971 h 6258253"/>
              <a:gd name="connsiteX133" fmla="*/ 4092349 w 7813007"/>
              <a:gd name="connsiteY133" fmla="*/ 5494223 h 6258253"/>
              <a:gd name="connsiteX134" fmla="*/ 4094225 w 7813007"/>
              <a:gd name="connsiteY134" fmla="*/ 5429146 h 6258253"/>
              <a:gd name="connsiteX135" fmla="*/ 4173694 w 7813007"/>
              <a:gd name="connsiteY135" fmla="*/ 5410999 h 6258253"/>
              <a:gd name="connsiteX136" fmla="*/ 3908302 w 7813007"/>
              <a:gd name="connsiteY136" fmla="*/ 5398093 h 6258253"/>
              <a:gd name="connsiteX137" fmla="*/ 3939667 w 7813007"/>
              <a:gd name="connsiteY137" fmla="*/ 5408496 h 6258253"/>
              <a:gd name="connsiteX138" fmla="*/ 3954059 w 7813007"/>
              <a:gd name="connsiteY138" fmla="*/ 5489843 h 6258253"/>
              <a:gd name="connsiteX139" fmla="*/ 3872087 w 7813007"/>
              <a:gd name="connsiteY139" fmla="*/ 5474824 h 6258253"/>
              <a:gd name="connsiteX140" fmla="*/ 3874590 w 7813007"/>
              <a:gd name="connsiteY140" fmla="*/ 5404116 h 6258253"/>
              <a:gd name="connsiteX141" fmla="*/ 3908302 w 7813007"/>
              <a:gd name="connsiteY141" fmla="*/ 5398093 h 6258253"/>
              <a:gd name="connsiteX142" fmla="*/ 6176693 w 7813007"/>
              <a:gd name="connsiteY142" fmla="*/ 5367197 h 6258253"/>
              <a:gd name="connsiteX143" fmla="*/ 6157296 w 7813007"/>
              <a:gd name="connsiteY143" fmla="*/ 5437906 h 6258253"/>
              <a:gd name="connsiteX144" fmla="*/ 6104733 w 7813007"/>
              <a:gd name="connsiteY144" fmla="*/ 5434778 h 6258253"/>
              <a:gd name="connsiteX145" fmla="*/ 6108488 w 7813007"/>
              <a:gd name="connsiteY145" fmla="*/ 5374705 h 6258253"/>
              <a:gd name="connsiteX146" fmla="*/ 6176693 w 7813007"/>
              <a:gd name="connsiteY146" fmla="*/ 5367197 h 6258253"/>
              <a:gd name="connsiteX147" fmla="*/ 5940788 w 7813007"/>
              <a:gd name="connsiteY147" fmla="*/ 5350928 h 6258253"/>
              <a:gd name="connsiteX148" fmla="*/ 5941414 w 7813007"/>
              <a:gd name="connsiteY148" fmla="*/ 5413501 h 6258253"/>
              <a:gd name="connsiteX149" fmla="*/ 5880718 w 7813007"/>
              <a:gd name="connsiteY149" fmla="*/ 5421636 h 6258253"/>
              <a:gd name="connsiteX150" fmla="*/ 5878215 w 7813007"/>
              <a:gd name="connsiteY150" fmla="*/ 5357811 h 6258253"/>
              <a:gd name="connsiteX151" fmla="*/ 5940788 w 7813007"/>
              <a:gd name="connsiteY151" fmla="*/ 5350928 h 6258253"/>
              <a:gd name="connsiteX152" fmla="*/ 3480373 w 7813007"/>
              <a:gd name="connsiteY152" fmla="*/ 5350303 h 6258253"/>
              <a:gd name="connsiteX153" fmla="*/ 3471613 w 7813007"/>
              <a:gd name="connsiteY153" fmla="*/ 5402864 h 6258253"/>
              <a:gd name="connsiteX154" fmla="*/ 3421554 w 7813007"/>
              <a:gd name="connsiteY154" fmla="*/ 5399736 h 6258253"/>
              <a:gd name="connsiteX155" fmla="*/ 3426559 w 7813007"/>
              <a:gd name="connsiteY155" fmla="*/ 5362192 h 6258253"/>
              <a:gd name="connsiteX156" fmla="*/ 3480373 w 7813007"/>
              <a:gd name="connsiteY156" fmla="*/ 5350303 h 6258253"/>
              <a:gd name="connsiteX157" fmla="*/ 3263241 w 7813007"/>
              <a:gd name="connsiteY157" fmla="*/ 5331531 h 6258253"/>
              <a:gd name="connsiteX158" fmla="*/ 3258861 w 7813007"/>
              <a:gd name="connsiteY158" fmla="*/ 5387847 h 6258253"/>
              <a:gd name="connsiteX159" fmla="*/ 3200666 w 7813007"/>
              <a:gd name="connsiteY159" fmla="*/ 5363443 h 6258253"/>
              <a:gd name="connsiteX160" fmla="*/ 3208176 w 7813007"/>
              <a:gd name="connsiteY160" fmla="*/ 5336536 h 6258253"/>
              <a:gd name="connsiteX161" fmla="*/ 3263241 w 7813007"/>
              <a:gd name="connsiteY161" fmla="*/ 5331531 h 6258253"/>
              <a:gd name="connsiteX162" fmla="*/ 4101734 w 7813007"/>
              <a:gd name="connsiteY162" fmla="*/ 5222025 h 6258253"/>
              <a:gd name="connsiteX163" fmla="*/ 4157425 w 7813007"/>
              <a:gd name="connsiteY163" fmla="*/ 5234540 h 6258253"/>
              <a:gd name="connsiteX164" fmla="*/ 4168062 w 7813007"/>
              <a:gd name="connsiteY164" fmla="*/ 5285225 h 6258253"/>
              <a:gd name="connsiteX165" fmla="*/ 4114249 w 7813007"/>
              <a:gd name="connsiteY165" fmla="*/ 5275840 h 6258253"/>
              <a:gd name="connsiteX166" fmla="*/ 4101734 w 7813007"/>
              <a:gd name="connsiteY166" fmla="*/ 5222025 h 6258253"/>
              <a:gd name="connsiteX167" fmla="*/ 6788043 w 7813007"/>
              <a:gd name="connsiteY167" fmla="*/ 5212640 h 6258253"/>
              <a:gd name="connsiteX168" fmla="*/ 6834347 w 7813007"/>
              <a:gd name="connsiteY168" fmla="*/ 5220148 h 6258253"/>
              <a:gd name="connsiteX169" fmla="*/ 6843108 w 7813007"/>
              <a:gd name="connsiteY169" fmla="*/ 5276465 h 6258253"/>
              <a:gd name="connsiteX170" fmla="*/ 6787416 w 7813007"/>
              <a:gd name="connsiteY170" fmla="*/ 5265201 h 6258253"/>
              <a:gd name="connsiteX171" fmla="*/ 6788043 w 7813007"/>
              <a:gd name="connsiteY171" fmla="*/ 5212640 h 6258253"/>
              <a:gd name="connsiteX172" fmla="*/ 1507410 w 7813007"/>
              <a:gd name="connsiteY172" fmla="*/ 5197621 h 6258253"/>
              <a:gd name="connsiteX173" fmla="*/ 1508037 w 7813007"/>
              <a:gd name="connsiteY173" fmla="*/ 5260196 h 6258253"/>
              <a:gd name="connsiteX174" fmla="*/ 1466111 w 7813007"/>
              <a:gd name="connsiteY174" fmla="*/ 5279593 h 6258253"/>
              <a:gd name="connsiteX175" fmla="*/ 1483633 w 7813007"/>
              <a:gd name="connsiteY175" fmla="*/ 5206382 h 6258253"/>
              <a:gd name="connsiteX176" fmla="*/ 1507410 w 7813007"/>
              <a:gd name="connsiteY176" fmla="*/ 5197621 h 6258253"/>
              <a:gd name="connsiteX177" fmla="*/ 3925824 w 7813007"/>
              <a:gd name="connsiteY177" fmla="*/ 5173452 h 6258253"/>
              <a:gd name="connsiteX178" fmla="*/ 3957814 w 7813007"/>
              <a:gd name="connsiteY178" fmla="*/ 5180101 h 6258253"/>
              <a:gd name="connsiteX179" fmla="*/ 3980341 w 7813007"/>
              <a:gd name="connsiteY179" fmla="*/ 5248306 h 6258253"/>
              <a:gd name="connsiteX180" fmla="*/ 3964071 w 7813007"/>
              <a:gd name="connsiteY180" fmla="*/ 5267078 h 6258253"/>
              <a:gd name="connsiteX181" fmla="*/ 3892111 w 7813007"/>
              <a:gd name="connsiteY181" fmla="*/ 5254564 h 6258253"/>
              <a:gd name="connsiteX182" fmla="*/ 3891486 w 7813007"/>
              <a:gd name="connsiteY182" fmla="*/ 5183229 h 6258253"/>
              <a:gd name="connsiteX183" fmla="*/ 3925824 w 7813007"/>
              <a:gd name="connsiteY183" fmla="*/ 5173452 h 6258253"/>
              <a:gd name="connsiteX184" fmla="*/ 6393826 w 7813007"/>
              <a:gd name="connsiteY184" fmla="*/ 5172591 h 6258253"/>
              <a:gd name="connsiteX185" fmla="*/ 6378182 w 7813007"/>
              <a:gd name="connsiteY185" fmla="*/ 5214517 h 6258253"/>
              <a:gd name="connsiteX186" fmla="*/ 6339386 w 7813007"/>
              <a:gd name="connsiteY186" fmla="*/ 5220774 h 6258253"/>
              <a:gd name="connsiteX187" fmla="*/ 6346895 w 7813007"/>
              <a:gd name="connsiteY187" fmla="*/ 5179476 h 6258253"/>
              <a:gd name="connsiteX188" fmla="*/ 6393826 w 7813007"/>
              <a:gd name="connsiteY188" fmla="*/ 5172591 h 6258253"/>
              <a:gd name="connsiteX189" fmla="*/ 6156435 w 7813007"/>
              <a:gd name="connsiteY189" fmla="*/ 5147953 h 6258253"/>
              <a:gd name="connsiteX190" fmla="*/ 6186080 w 7813007"/>
              <a:gd name="connsiteY190" fmla="*/ 5156949 h 6258253"/>
              <a:gd name="connsiteX191" fmla="*/ 6197342 w 7813007"/>
              <a:gd name="connsiteY191" fmla="*/ 5230786 h 6258253"/>
              <a:gd name="connsiteX192" fmla="*/ 6124757 w 7813007"/>
              <a:gd name="connsiteY192" fmla="*/ 5213265 h 6258253"/>
              <a:gd name="connsiteX193" fmla="*/ 6127260 w 7813007"/>
              <a:gd name="connsiteY193" fmla="*/ 5154445 h 6258253"/>
              <a:gd name="connsiteX194" fmla="*/ 6156435 w 7813007"/>
              <a:gd name="connsiteY194" fmla="*/ 5147953 h 6258253"/>
              <a:gd name="connsiteX195" fmla="*/ 3486865 w 7813007"/>
              <a:gd name="connsiteY195" fmla="*/ 5128712 h 6258253"/>
              <a:gd name="connsiteX196" fmla="*/ 3517918 w 7813007"/>
              <a:gd name="connsiteY196" fmla="*/ 5139427 h 6258253"/>
              <a:gd name="connsiteX197" fmla="*/ 3532935 w 7813007"/>
              <a:gd name="connsiteY197" fmla="*/ 5209510 h 6258253"/>
              <a:gd name="connsiteX198" fmla="*/ 3514789 w 7813007"/>
              <a:gd name="connsiteY198" fmla="*/ 5226405 h 6258253"/>
              <a:gd name="connsiteX199" fmla="*/ 3444706 w 7813007"/>
              <a:gd name="connsiteY199" fmla="*/ 5205756 h 6258253"/>
              <a:gd name="connsiteX200" fmla="*/ 3451588 w 7813007"/>
              <a:gd name="connsiteY200" fmla="*/ 5134422 h 6258253"/>
              <a:gd name="connsiteX201" fmla="*/ 3486865 w 7813007"/>
              <a:gd name="connsiteY201" fmla="*/ 5128712 h 6258253"/>
              <a:gd name="connsiteX202" fmla="*/ 5904495 w 7813007"/>
              <a:gd name="connsiteY202" fmla="*/ 5126286 h 6258253"/>
              <a:gd name="connsiteX203" fmla="*/ 5965818 w 7813007"/>
              <a:gd name="connsiteY203" fmla="*/ 5133795 h 6258253"/>
              <a:gd name="connsiteX204" fmla="*/ 5976455 w 7813007"/>
              <a:gd name="connsiteY204" fmla="*/ 5208260 h 6258253"/>
              <a:gd name="connsiteX205" fmla="*/ 5903870 w 7813007"/>
              <a:gd name="connsiteY205" fmla="*/ 5193866 h 6258253"/>
              <a:gd name="connsiteX206" fmla="*/ 5904495 w 7813007"/>
              <a:gd name="connsiteY206" fmla="*/ 5126286 h 6258253"/>
              <a:gd name="connsiteX207" fmla="*/ 5443950 w 7813007"/>
              <a:gd name="connsiteY207" fmla="*/ 5113771 h 6258253"/>
              <a:gd name="connsiteX208" fmla="*/ 5467102 w 7813007"/>
              <a:gd name="connsiteY208" fmla="*/ 5117526 h 6258253"/>
              <a:gd name="connsiteX209" fmla="*/ 5504020 w 7813007"/>
              <a:gd name="connsiteY209" fmla="*/ 5166959 h 6258253"/>
              <a:gd name="connsiteX210" fmla="*/ 5463347 w 7813007"/>
              <a:gd name="connsiteY210" fmla="*/ 5158199 h 6258253"/>
              <a:gd name="connsiteX211" fmla="*/ 5443950 w 7813007"/>
              <a:gd name="connsiteY211" fmla="*/ 5113771 h 6258253"/>
              <a:gd name="connsiteX212" fmla="*/ 3298283 w 7813007"/>
              <a:gd name="connsiteY212" fmla="*/ 5102509 h 6258253"/>
              <a:gd name="connsiteX213" fmla="*/ 3315177 w 7813007"/>
              <a:gd name="connsiteY213" fmla="*/ 5121281 h 6258253"/>
              <a:gd name="connsiteX214" fmla="*/ 3293903 w 7813007"/>
              <a:gd name="connsiteY214" fmla="*/ 5190738 h 6258253"/>
              <a:gd name="connsiteX215" fmla="*/ 3222568 w 7813007"/>
              <a:gd name="connsiteY215" fmla="*/ 5182604 h 6258253"/>
              <a:gd name="connsiteX216" fmla="*/ 3228200 w 7813007"/>
              <a:gd name="connsiteY216" fmla="*/ 5116901 h 6258253"/>
              <a:gd name="connsiteX217" fmla="*/ 3298283 w 7813007"/>
              <a:gd name="connsiteY217" fmla="*/ 5102509 h 6258253"/>
              <a:gd name="connsiteX218" fmla="*/ 3028587 w 7813007"/>
              <a:gd name="connsiteY218" fmla="*/ 5080607 h 6258253"/>
              <a:gd name="connsiteX219" fmla="*/ 3093040 w 7813007"/>
              <a:gd name="connsiteY219" fmla="*/ 5087491 h 6258253"/>
              <a:gd name="connsiteX220" fmla="*/ 3073641 w 7813007"/>
              <a:gd name="connsiteY220" fmla="*/ 5165709 h 6258253"/>
              <a:gd name="connsiteX221" fmla="*/ 3020453 w 7813007"/>
              <a:gd name="connsiteY221" fmla="*/ 5175094 h 6258253"/>
              <a:gd name="connsiteX222" fmla="*/ 3028587 w 7813007"/>
              <a:gd name="connsiteY222" fmla="*/ 5080607 h 6258253"/>
              <a:gd name="connsiteX223" fmla="*/ 5274687 w 7813007"/>
              <a:gd name="connsiteY223" fmla="*/ 5068093 h 6258253"/>
              <a:gd name="connsiteX224" fmla="*/ 5311292 w 7813007"/>
              <a:gd name="connsiteY224" fmla="*/ 5073099 h 6258253"/>
              <a:gd name="connsiteX225" fmla="*/ 5316299 w 7813007"/>
              <a:gd name="connsiteY225" fmla="*/ 5137550 h 6258253"/>
              <a:gd name="connsiteX226" fmla="*/ 5245589 w 7813007"/>
              <a:gd name="connsiteY226" fmla="*/ 5142555 h 6258253"/>
              <a:gd name="connsiteX227" fmla="*/ 5245589 w 7813007"/>
              <a:gd name="connsiteY227" fmla="*/ 5076227 h 6258253"/>
              <a:gd name="connsiteX228" fmla="*/ 5274687 w 7813007"/>
              <a:gd name="connsiteY228" fmla="*/ 5068093 h 6258253"/>
              <a:gd name="connsiteX229" fmla="*/ 5047621 w 7813007"/>
              <a:gd name="connsiteY229" fmla="*/ 5053936 h 6258253"/>
              <a:gd name="connsiteX230" fmla="*/ 5080394 w 7813007"/>
              <a:gd name="connsiteY230" fmla="*/ 5063087 h 6258253"/>
              <a:gd name="connsiteX231" fmla="*/ 5098541 w 7813007"/>
              <a:gd name="connsiteY231" fmla="*/ 5143807 h 6258253"/>
              <a:gd name="connsiteX232" fmla="*/ 5014692 w 7813007"/>
              <a:gd name="connsiteY232" fmla="*/ 5132545 h 6258253"/>
              <a:gd name="connsiteX233" fmla="*/ 5013440 w 7813007"/>
              <a:gd name="connsiteY233" fmla="*/ 5061210 h 6258253"/>
              <a:gd name="connsiteX234" fmla="*/ 5047621 w 7813007"/>
              <a:gd name="connsiteY234" fmla="*/ 5053936 h 6258253"/>
              <a:gd name="connsiteX235" fmla="*/ 2629990 w 7813007"/>
              <a:gd name="connsiteY235" fmla="*/ 5053075 h 6258253"/>
              <a:gd name="connsiteX236" fmla="*/ 2596826 w 7813007"/>
              <a:gd name="connsiteY236" fmla="*/ 5131293 h 6258253"/>
              <a:gd name="connsiteX237" fmla="*/ 2568042 w 7813007"/>
              <a:gd name="connsiteY237" fmla="*/ 5126286 h 6258253"/>
              <a:gd name="connsiteX238" fmla="*/ 2571170 w 7813007"/>
              <a:gd name="connsiteY238" fmla="*/ 5064965 h 6258253"/>
              <a:gd name="connsiteX239" fmla="*/ 2629990 w 7813007"/>
              <a:gd name="connsiteY239" fmla="*/ 5053075 h 6258253"/>
              <a:gd name="connsiteX240" fmla="*/ 2391739 w 7813007"/>
              <a:gd name="connsiteY240" fmla="*/ 5031957 h 6258253"/>
              <a:gd name="connsiteX241" fmla="*/ 2423496 w 7813007"/>
              <a:gd name="connsiteY241" fmla="*/ 5044315 h 6258253"/>
              <a:gd name="connsiteX242" fmla="*/ 2432256 w 7813007"/>
              <a:gd name="connsiteY242" fmla="*/ 5126913 h 6258253"/>
              <a:gd name="connsiteX243" fmla="*/ 2350909 w 7813007"/>
              <a:gd name="connsiteY243" fmla="*/ 5106889 h 6258253"/>
              <a:gd name="connsiteX244" fmla="*/ 2357167 w 7813007"/>
              <a:gd name="connsiteY244" fmla="*/ 5035554 h 6258253"/>
              <a:gd name="connsiteX245" fmla="*/ 2391739 w 7813007"/>
              <a:gd name="connsiteY245" fmla="*/ 5031957 h 6258253"/>
              <a:gd name="connsiteX246" fmla="*/ 4816330 w 7813007"/>
              <a:gd name="connsiteY246" fmla="*/ 5027421 h 6258253"/>
              <a:gd name="connsiteX247" fmla="*/ 4857630 w 7813007"/>
              <a:gd name="connsiteY247" fmla="*/ 5037431 h 6258253"/>
              <a:gd name="connsiteX248" fmla="*/ 4870771 w 7813007"/>
              <a:gd name="connsiteY248" fmla="*/ 5084987 h 6258253"/>
              <a:gd name="connsiteX249" fmla="*/ 4831348 w 7813007"/>
              <a:gd name="connsiteY249" fmla="*/ 5064965 h 6258253"/>
              <a:gd name="connsiteX250" fmla="*/ 4816330 w 7813007"/>
              <a:gd name="connsiteY250" fmla="*/ 5027421 h 6258253"/>
              <a:gd name="connsiteX251" fmla="*/ 4206233 w 7813007"/>
              <a:gd name="connsiteY251" fmla="*/ 5011150 h 6258253"/>
              <a:gd name="connsiteX252" fmla="*/ 4192466 w 7813007"/>
              <a:gd name="connsiteY252" fmla="*/ 5049320 h 6258253"/>
              <a:gd name="connsiteX253" fmla="*/ 4147413 w 7813007"/>
              <a:gd name="connsiteY253" fmla="*/ 5059958 h 6258253"/>
              <a:gd name="connsiteX254" fmla="*/ 4174947 w 7813007"/>
              <a:gd name="connsiteY254" fmla="*/ 5014904 h 6258253"/>
              <a:gd name="connsiteX255" fmla="*/ 4206233 w 7813007"/>
              <a:gd name="connsiteY255" fmla="*/ 5011150 h 6258253"/>
              <a:gd name="connsiteX256" fmla="*/ 2214499 w 7813007"/>
              <a:gd name="connsiteY256" fmla="*/ 5007396 h 6258253"/>
              <a:gd name="connsiteX257" fmla="*/ 2196352 w 7813007"/>
              <a:gd name="connsiteY257" fmla="*/ 5086239 h 6258253"/>
              <a:gd name="connsiteX258" fmla="*/ 2153801 w 7813007"/>
              <a:gd name="connsiteY258" fmla="*/ 5084362 h 6258253"/>
              <a:gd name="connsiteX259" fmla="*/ 2137532 w 7813007"/>
              <a:gd name="connsiteY259" fmla="*/ 5010524 h 6258253"/>
              <a:gd name="connsiteX260" fmla="*/ 2214499 w 7813007"/>
              <a:gd name="connsiteY260" fmla="*/ 5007396 h 6258253"/>
              <a:gd name="connsiteX261" fmla="*/ 3972832 w 7813007"/>
              <a:gd name="connsiteY261" fmla="*/ 4962030 h 6258253"/>
              <a:gd name="connsiteX262" fmla="*/ 3991603 w 7813007"/>
              <a:gd name="connsiteY262" fmla="*/ 4962343 h 6258253"/>
              <a:gd name="connsiteX263" fmla="*/ 3994733 w 7813007"/>
              <a:gd name="connsiteY263" fmla="*/ 5009899 h 6258253"/>
              <a:gd name="connsiteX264" fmla="*/ 3956562 w 7813007"/>
              <a:gd name="connsiteY264" fmla="*/ 5002390 h 6258253"/>
              <a:gd name="connsiteX265" fmla="*/ 3959691 w 7813007"/>
              <a:gd name="connsiteY265" fmla="*/ 4965471 h 6258253"/>
              <a:gd name="connsiteX266" fmla="*/ 3972832 w 7813007"/>
              <a:gd name="connsiteY266" fmla="*/ 4962030 h 6258253"/>
              <a:gd name="connsiteX267" fmla="*/ 6216114 w 7813007"/>
              <a:gd name="connsiteY267" fmla="*/ 4940442 h 6258253"/>
              <a:gd name="connsiteX268" fmla="*/ 6218617 w 7813007"/>
              <a:gd name="connsiteY268" fmla="*/ 5009899 h 6258253"/>
              <a:gd name="connsiteX269" fmla="*/ 6146032 w 7813007"/>
              <a:gd name="connsiteY269" fmla="*/ 4994255 h 6258253"/>
              <a:gd name="connsiteX270" fmla="*/ 6143529 w 7813007"/>
              <a:gd name="connsiteY270" fmla="*/ 4951079 h 6258253"/>
              <a:gd name="connsiteX271" fmla="*/ 6216114 w 7813007"/>
              <a:gd name="connsiteY271" fmla="*/ 4940442 h 6258253"/>
              <a:gd name="connsiteX272" fmla="*/ 3561719 w 7813007"/>
              <a:gd name="connsiteY272" fmla="*/ 4896640 h 6258253"/>
              <a:gd name="connsiteX273" fmla="*/ 3544825 w 7813007"/>
              <a:gd name="connsiteY273" fmla="*/ 4989250 h 6258253"/>
              <a:gd name="connsiteX274" fmla="*/ 3465355 w 7813007"/>
              <a:gd name="connsiteY274" fmla="*/ 4987372 h 6258253"/>
              <a:gd name="connsiteX275" fmla="*/ 3470362 w 7813007"/>
              <a:gd name="connsiteY275" fmla="*/ 4913535 h 6258253"/>
              <a:gd name="connsiteX276" fmla="*/ 3561719 w 7813007"/>
              <a:gd name="connsiteY276" fmla="*/ 4896640 h 6258253"/>
              <a:gd name="connsiteX277" fmla="*/ 3279745 w 7813007"/>
              <a:gd name="connsiteY277" fmla="*/ 4871767 h 6258253"/>
              <a:gd name="connsiteX278" fmla="*/ 3322060 w 7813007"/>
              <a:gd name="connsiteY278" fmla="*/ 4891008 h 6258253"/>
              <a:gd name="connsiteX279" fmla="*/ 3343336 w 7813007"/>
              <a:gd name="connsiteY279" fmla="*/ 4982992 h 6258253"/>
              <a:gd name="connsiteX280" fmla="*/ 3250727 w 7813007"/>
              <a:gd name="connsiteY280" fmla="*/ 4970478 h 6258253"/>
              <a:gd name="connsiteX281" fmla="*/ 3242592 w 7813007"/>
              <a:gd name="connsiteY281" fmla="*/ 4896640 h 6258253"/>
              <a:gd name="connsiteX282" fmla="*/ 3279745 w 7813007"/>
              <a:gd name="connsiteY282" fmla="*/ 4871767 h 6258253"/>
              <a:gd name="connsiteX283" fmla="*/ 5248718 w 7813007"/>
              <a:gd name="connsiteY283" fmla="*/ 4869107 h 6258253"/>
              <a:gd name="connsiteX284" fmla="*/ 5322556 w 7813007"/>
              <a:gd name="connsiteY284" fmla="*/ 4885376 h 6258253"/>
              <a:gd name="connsiteX285" fmla="*/ 5337574 w 7813007"/>
              <a:gd name="connsiteY285" fmla="*/ 4950454 h 6258253"/>
              <a:gd name="connsiteX286" fmla="*/ 5256226 w 7813007"/>
              <a:gd name="connsiteY286" fmla="*/ 4929179 h 6258253"/>
              <a:gd name="connsiteX287" fmla="*/ 5248718 w 7813007"/>
              <a:gd name="connsiteY287" fmla="*/ 4869107 h 6258253"/>
              <a:gd name="connsiteX288" fmla="*/ 3100548 w 7813007"/>
              <a:gd name="connsiteY288" fmla="*/ 4852837 h 6258253"/>
              <a:gd name="connsiteX289" fmla="*/ 3096794 w 7813007"/>
              <a:gd name="connsiteY289" fmla="*/ 4893511 h 6258253"/>
              <a:gd name="connsiteX290" fmla="*/ 3049863 w 7813007"/>
              <a:gd name="connsiteY290" fmla="*/ 4893511 h 6258253"/>
              <a:gd name="connsiteX291" fmla="*/ 3039851 w 7813007"/>
              <a:gd name="connsiteY291" fmla="*/ 4863476 h 6258253"/>
              <a:gd name="connsiteX292" fmla="*/ 3100548 w 7813007"/>
              <a:gd name="connsiteY292" fmla="*/ 4852837 h 6258253"/>
              <a:gd name="connsiteX293" fmla="*/ 5098541 w 7813007"/>
              <a:gd name="connsiteY293" fmla="*/ 4822177 h 6258253"/>
              <a:gd name="connsiteX294" fmla="*/ 5117938 w 7813007"/>
              <a:gd name="connsiteY294" fmla="*/ 4839072 h 6258253"/>
              <a:gd name="connsiteX295" fmla="*/ 5101669 w 7813007"/>
              <a:gd name="connsiteY295" fmla="*/ 4909155 h 6258253"/>
              <a:gd name="connsiteX296" fmla="*/ 5036592 w 7813007"/>
              <a:gd name="connsiteY296" fmla="*/ 4910405 h 6258253"/>
              <a:gd name="connsiteX297" fmla="*/ 5030334 w 7813007"/>
              <a:gd name="connsiteY297" fmla="*/ 4845955 h 6258253"/>
              <a:gd name="connsiteX298" fmla="*/ 5098541 w 7813007"/>
              <a:gd name="connsiteY298" fmla="*/ 4822177 h 6258253"/>
              <a:gd name="connsiteX299" fmla="*/ 2398858 w 7813007"/>
              <a:gd name="connsiteY299" fmla="*/ 4818343 h 6258253"/>
              <a:gd name="connsiteX300" fmla="*/ 2430379 w 7813007"/>
              <a:gd name="connsiteY300" fmla="*/ 4827183 h 6258253"/>
              <a:gd name="connsiteX301" fmla="*/ 2448526 w 7813007"/>
              <a:gd name="connsiteY301" fmla="*/ 4896640 h 6258253"/>
              <a:gd name="connsiteX302" fmla="*/ 2431004 w 7813007"/>
              <a:gd name="connsiteY302" fmla="*/ 4914160 h 6258253"/>
              <a:gd name="connsiteX303" fmla="*/ 2360296 w 7813007"/>
              <a:gd name="connsiteY303" fmla="*/ 4897265 h 6258253"/>
              <a:gd name="connsiteX304" fmla="*/ 2364051 w 7813007"/>
              <a:gd name="connsiteY304" fmla="*/ 4825931 h 6258253"/>
              <a:gd name="connsiteX305" fmla="*/ 2398858 w 7813007"/>
              <a:gd name="connsiteY305" fmla="*/ 4818343 h 6258253"/>
              <a:gd name="connsiteX306" fmla="*/ 2231393 w 7813007"/>
              <a:gd name="connsiteY306" fmla="*/ 4792766 h 6258253"/>
              <a:gd name="connsiteX307" fmla="*/ 2205737 w 7813007"/>
              <a:gd name="connsiteY307" fmla="*/ 4878493 h 6258253"/>
              <a:gd name="connsiteX308" fmla="*/ 2140036 w 7813007"/>
              <a:gd name="connsiteY308" fmla="*/ 4874739 h 6258253"/>
              <a:gd name="connsiteX309" fmla="*/ 2143789 w 7813007"/>
              <a:gd name="connsiteY309" fmla="*/ 4803404 h 6258253"/>
              <a:gd name="connsiteX310" fmla="*/ 2231393 w 7813007"/>
              <a:gd name="connsiteY310" fmla="*/ 4792766 h 6258253"/>
              <a:gd name="connsiteX311" fmla="*/ 7109674 w 7813007"/>
              <a:gd name="connsiteY311" fmla="*/ 4778374 h 6258253"/>
              <a:gd name="connsiteX312" fmla="*/ 7089650 w 7813007"/>
              <a:gd name="connsiteY312" fmla="*/ 4826557 h 6258253"/>
              <a:gd name="connsiteX313" fmla="*/ 7045848 w 7813007"/>
              <a:gd name="connsiteY313" fmla="*/ 4839072 h 6258253"/>
              <a:gd name="connsiteX314" fmla="*/ 7050854 w 7813007"/>
              <a:gd name="connsiteY314" fmla="*/ 4792766 h 6258253"/>
              <a:gd name="connsiteX315" fmla="*/ 7109674 w 7813007"/>
              <a:gd name="connsiteY315" fmla="*/ 4778374 h 6258253"/>
              <a:gd name="connsiteX316" fmla="*/ 6162926 w 7813007"/>
              <a:gd name="connsiteY316" fmla="*/ 4733946 h 6258253"/>
              <a:gd name="connsiteX317" fmla="*/ 6206102 w 7813007"/>
              <a:gd name="connsiteY317" fmla="*/ 4736450 h 6258253"/>
              <a:gd name="connsiteX318" fmla="*/ 6208606 w 7813007"/>
              <a:gd name="connsiteY318" fmla="*/ 4775872 h 6258253"/>
              <a:gd name="connsiteX319" fmla="*/ 6169184 w 7813007"/>
              <a:gd name="connsiteY319" fmla="*/ 4773994 h 6258253"/>
              <a:gd name="connsiteX320" fmla="*/ 6162926 w 7813007"/>
              <a:gd name="connsiteY320" fmla="*/ 4733946 h 6258253"/>
              <a:gd name="connsiteX321" fmla="*/ 3544825 w 7813007"/>
              <a:gd name="connsiteY321" fmla="*/ 4683262 h 6258253"/>
              <a:gd name="connsiteX322" fmla="*/ 3565474 w 7813007"/>
              <a:gd name="connsiteY322" fmla="*/ 4775872 h 6258253"/>
              <a:gd name="connsiteX323" fmla="*/ 3488507 w 7813007"/>
              <a:gd name="connsiteY323" fmla="*/ 4771492 h 6258253"/>
              <a:gd name="connsiteX324" fmla="*/ 3486631 w 7813007"/>
              <a:gd name="connsiteY324" fmla="*/ 4690770 h 6258253"/>
              <a:gd name="connsiteX325" fmla="*/ 3544825 w 7813007"/>
              <a:gd name="connsiteY325" fmla="*/ 4683262 h 6258253"/>
              <a:gd name="connsiteX326" fmla="*/ 3346464 w 7813007"/>
              <a:gd name="connsiteY326" fmla="*/ 4652601 h 6258253"/>
              <a:gd name="connsiteX327" fmla="*/ 3363359 w 7813007"/>
              <a:gd name="connsiteY327" fmla="*/ 4670748 h 6258253"/>
              <a:gd name="connsiteX328" fmla="*/ 3342710 w 7813007"/>
              <a:gd name="connsiteY328" fmla="*/ 4750842 h 6258253"/>
              <a:gd name="connsiteX329" fmla="*/ 3261989 w 7813007"/>
              <a:gd name="connsiteY329" fmla="*/ 4744585 h 6258253"/>
              <a:gd name="connsiteX330" fmla="*/ 3266369 w 7813007"/>
              <a:gd name="connsiteY330" fmla="*/ 4669495 h 6258253"/>
              <a:gd name="connsiteX331" fmla="*/ 3346464 w 7813007"/>
              <a:gd name="connsiteY331" fmla="*/ 4652601 h 6258253"/>
              <a:gd name="connsiteX332" fmla="*/ 3083732 w 7813007"/>
              <a:gd name="connsiteY332" fmla="*/ 4635862 h 6258253"/>
              <a:gd name="connsiteX333" fmla="*/ 3119946 w 7813007"/>
              <a:gd name="connsiteY333" fmla="*/ 4644466 h 6258253"/>
              <a:gd name="connsiteX334" fmla="*/ 3148730 w 7813007"/>
              <a:gd name="connsiteY334" fmla="*/ 4743333 h 6258253"/>
              <a:gd name="connsiteX335" fmla="*/ 3046109 w 7813007"/>
              <a:gd name="connsiteY335" fmla="*/ 4727064 h 6258253"/>
              <a:gd name="connsiteX336" fmla="*/ 3046109 w 7813007"/>
              <a:gd name="connsiteY336" fmla="*/ 4646969 h 6258253"/>
              <a:gd name="connsiteX337" fmla="*/ 3083732 w 7813007"/>
              <a:gd name="connsiteY337" fmla="*/ 4635862 h 6258253"/>
              <a:gd name="connsiteX338" fmla="*/ 4865686 w 7813007"/>
              <a:gd name="connsiteY338" fmla="*/ 4584004 h 6258253"/>
              <a:gd name="connsiteX339" fmla="*/ 4903935 w 7813007"/>
              <a:gd name="connsiteY339" fmla="*/ 4586898 h 6258253"/>
              <a:gd name="connsiteX340" fmla="*/ 4895175 w 7813007"/>
              <a:gd name="connsiteY340" fmla="*/ 4644466 h 6258253"/>
              <a:gd name="connsiteX341" fmla="*/ 4821338 w 7813007"/>
              <a:gd name="connsiteY341" fmla="*/ 4656355 h 6258253"/>
              <a:gd name="connsiteX342" fmla="*/ 4834478 w 7813007"/>
              <a:gd name="connsiteY342" fmla="*/ 4590026 h 6258253"/>
              <a:gd name="connsiteX343" fmla="*/ 4865686 w 7813007"/>
              <a:gd name="connsiteY343" fmla="*/ 4584004 h 6258253"/>
              <a:gd name="connsiteX344" fmla="*/ 1801509 w 7813007"/>
              <a:gd name="connsiteY344" fmla="*/ 4562494 h 6258253"/>
              <a:gd name="connsiteX345" fmla="*/ 1795252 w 7813007"/>
              <a:gd name="connsiteY345" fmla="*/ 4623817 h 6258253"/>
              <a:gd name="connsiteX346" fmla="*/ 1722040 w 7813007"/>
              <a:gd name="connsiteY346" fmla="*/ 4610675 h 6258253"/>
              <a:gd name="connsiteX347" fmla="*/ 1713280 w 7813007"/>
              <a:gd name="connsiteY347" fmla="*/ 4573131 h 6258253"/>
              <a:gd name="connsiteX348" fmla="*/ 1801509 w 7813007"/>
              <a:gd name="connsiteY348" fmla="*/ 4562494 h 6258253"/>
              <a:gd name="connsiteX349" fmla="*/ 2004249 w 7813007"/>
              <a:gd name="connsiteY349" fmla="*/ 4553734 h 6258253"/>
              <a:gd name="connsiteX350" fmla="*/ 2007378 w 7813007"/>
              <a:gd name="connsiteY350" fmla="*/ 4608798 h 6258253"/>
              <a:gd name="connsiteX351" fmla="*/ 1926031 w 7813007"/>
              <a:gd name="connsiteY351" fmla="*/ 4603167 h 6258253"/>
              <a:gd name="connsiteX352" fmla="*/ 1941050 w 7813007"/>
              <a:gd name="connsiteY352" fmla="*/ 4560616 h 6258253"/>
              <a:gd name="connsiteX353" fmla="*/ 2004249 w 7813007"/>
              <a:gd name="connsiteY353" fmla="*/ 4553734 h 6258253"/>
              <a:gd name="connsiteX354" fmla="*/ 4460910 w 7813007"/>
              <a:gd name="connsiteY354" fmla="*/ 4538715 h 6258253"/>
              <a:gd name="connsiteX355" fmla="*/ 4434628 w 7813007"/>
              <a:gd name="connsiteY355" fmla="*/ 4641963 h 6258253"/>
              <a:gd name="connsiteX356" fmla="*/ 4386447 w 7813007"/>
              <a:gd name="connsiteY356" fmla="*/ 4629449 h 6258253"/>
              <a:gd name="connsiteX357" fmla="*/ 4383943 w 7813007"/>
              <a:gd name="connsiteY357" fmla="*/ 4547475 h 6258253"/>
              <a:gd name="connsiteX358" fmla="*/ 4460910 w 7813007"/>
              <a:gd name="connsiteY358" fmla="*/ 4538715 h 6258253"/>
              <a:gd name="connsiteX359" fmla="*/ 4200758 w 7813007"/>
              <a:gd name="connsiteY359" fmla="*/ 4502266 h 6258253"/>
              <a:gd name="connsiteX360" fmla="*/ 4244404 w 7813007"/>
              <a:gd name="connsiteY360" fmla="*/ 4520568 h 6258253"/>
              <a:gd name="connsiteX361" fmla="*/ 4246282 w 7813007"/>
              <a:gd name="connsiteY361" fmla="*/ 4603167 h 6258253"/>
              <a:gd name="connsiteX362" fmla="*/ 4144285 w 7813007"/>
              <a:gd name="connsiteY362" fmla="*/ 4627571 h 6258253"/>
              <a:gd name="connsiteX363" fmla="*/ 4161805 w 7813007"/>
              <a:gd name="connsiteY363" fmla="*/ 4524323 h 6258253"/>
              <a:gd name="connsiteX364" fmla="*/ 4200758 w 7813007"/>
              <a:gd name="connsiteY364" fmla="*/ 4502266 h 6258253"/>
              <a:gd name="connsiteX365" fmla="*/ 4042914 w 7813007"/>
              <a:gd name="connsiteY365" fmla="*/ 4480522 h 6258253"/>
              <a:gd name="connsiteX366" fmla="*/ 4025394 w 7813007"/>
              <a:gd name="connsiteY366" fmla="*/ 4581891 h 6258253"/>
              <a:gd name="connsiteX367" fmla="*/ 3937165 w 7813007"/>
              <a:gd name="connsiteY367" fmla="*/ 4581891 h 6258253"/>
              <a:gd name="connsiteX368" fmla="*/ 3942170 w 7813007"/>
              <a:gd name="connsiteY368" fmla="*/ 4499920 h 6258253"/>
              <a:gd name="connsiteX369" fmla="*/ 4042914 w 7813007"/>
              <a:gd name="connsiteY369" fmla="*/ 4480522 h 6258253"/>
              <a:gd name="connsiteX370" fmla="*/ 3772829 w 7813007"/>
              <a:gd name="connsiteY370" fmla="*/ 4469259 h 6258253"/>
              <a:gd name="connsiteX371" fmla="*/ 3812016 w 7813007"/>
              <a:gd name="connsiteY371" fmla="*/ 4488031 h 6258253"/>
              <a:gd name="connsiteX372" fmla="*/ 3836420 w 7813007"/>
              <a:gd name="connsiteY372" fmla="*/ 4588149 h 6258253"/>
              <a:gd name="connsiteX373" fmla="*/ 3733799 w 7813007"/>
              <a:gd name="connsiteY373" fmla="*/ 4576261 h 6258253"/>
              <a:gd name="connsiteX374" fmla="*/ 3729419 w 7813007"/>
              <a:gd name="connsiteY374" fmla="*/ 4488031 h 6258253"/>
              <a:gd name="connsiteX375" fmla="*/ 3772829 w 7813007"/>
              <a:gd name="connsiteY375" fmla="*/ 4469259 h 6258253"/>
              <a:gd name="connsiteX376" fmla="*/ 3613656 w 7813007"/>
              <a:gd name="connsiteY376" fmla="*/ 4449860 h 6258253"/>
              <a:gd name="connsiteX377" fmla="*/ 3590504 w 7813007"/>
              <a:gd name="connsiteY377" fmla="*/ 4551231 h 6258253"/>
              <a:gd name="connsiteX378" fmla="*/ 3502274 w 7813007"/>
              <a:gd name="connsiteY378" fmla="*/ 4546224 h 6258253"/>
              <a:gd name="connsiteX379" fmla="*/ 3511034 w 7813007"/>
              <a:gd name="connsiteY379" fmla="*/ 4463627 h 6258253"/>
              <a:gd name="connsiteX380" fmla="*/ 3613656 w 7813007"/>
              <a:gd name="connsiteY380" fmla="*/ 4449860 h 6258253"/>
              <a:gd name="connsiteX381" fmla="*/ 3322452 w 7813007"/>
              <a:gd name="connsiteY381" fmla="*/ 4435468 h 6258253"/>
              <a:gd name="connsiteX382" fmla="*/ 3360231 w 7813007"/>
              <a:gd name="connsiteY382" fmla="*/ 4457370 h 6258253"/>
              <a:gd name="connsiteX383" fmla="*/ 3377126 w 7813007"/>
              <a:gd name="connsiteY383" fmla="*/ 4558739 h 6258253"/>
              <a:gd name="connsiteX384" fmla="*/ 3275756 w 7813007"/>
              <a:gd name="connsiteY384" fmla="*/ 4539342 h 6258253"/>
              <a:gd name="connsiteX385" fmla="*/ 3277633 w 7813007"/>
              <a:gd name="connsiteY385" fmla="*/ 4451112 h 6258253"/>
              <a:gd name="connsiteX386" fmla="*/ 3322452 w 7813007"/>
              <a:gd name="connsiteY386" fmla="*/ 4435468 h 6258253"/>
              <a:gd name="connsiteX387" fmla="*/ 5520916 w 7813007"/>
              <a:gd name="connsiteY387" fmla="*/ 4434529 h 6258253"/>
              <a:gd name="connsiteX388" fmla="*/ 5539688 w 7813007"/>
              <a:gd name="connsiteY388" fmla="*/ 4436093 h 6258253"/>
              <a:gd name="connsiteX389" fmla="*/ 5529676 w 7813007"/>
              <a:gd name="connsiteY389" fmla="*/ 4479270 h 6258253"/>
              <a:gd name="connsiteX390" fmla="*/ 5486500 w 7813007"/>
              <a:gd name="connsiteY390" fmla="*/ 4493036 h 6258253"/>
              <a:gd name="connsiteX391" fmla="*/ 5507776 w 7813007"/>
              <a:gd name="connsiteY391" fmla="*/ 4436720 h 6258253"/>
              <a:gd name="connsiteX392" fmla="*/ 5520916 w 7813007"/>
              <a:gd name="connsiteY392" fmla="*/ 4434529 h 6258253"/>
              <a:gd name="connsiteX393" fmla="*/ 7778903 w 7813007"/>
              <a:gd name="connsiteY393" fmla="*/ 4418573 h 6258253"/>
              <a:gd name="connsiteX394" fmla="*/ 7799240 w 7813007"/>
              <a:gd name="connsiteY394" fmla="*/ 4419199 h 6258253"/>
              <a:gd name="connsiteX395" fmla="*/ 7813007 w 7813007"/>
              <a:gd name="connsiteY395" fmla="*/ 4458620 h 6258253"/>
              <a:gd name="connsiteX396" fmla="*/ 7754814 w 7813007"/>
              <a:gd name="connsiteY396" fmla="*/ 4456118 h 6258253"/>
              <a:gd name="connsiteX397" fmla="*/ 7758566 w 7813007"/>
              <a:gd name="connsiteY397" fmla="*/ 4425456 h 6258253"/>
              <a:gd name="connsiteX398" fmla="*/ 7778903 w 7813007"/>
              <a:gd name="connsiteY398" fmla="*/ 4418573 h 6258253"/>
              <a:gd name="connsiteX399" fmla="*/ 3101878 w 7813007"/>
              <a:gd name="connsiteY399" fmla="*/ 4413802 h 6258253"/>
              <a:gd name="connsiteX400" fmla="*/ 3139344 w 7813007"/>
              <a:gd name="connsiteY400" fmla="*/ 4436093 h 6258253"/>
              <a:gd name="connsiteX401" fmla="*/ 3154988 w 7813007"/>
              <a:gd name="connsiteY401" fmla="*/ 4537464 h 6258253"/>
              <a:gd name="connsiteX402" fmla="*/ 3054243 w 7813007"/>
              <a:gd name="connsiteY402" fmla="*/ 4516188 h 6258253"/>
              <a:gd name="connsiteX403" fmla="*/ 3057371 w 7813007"/>
              <a:gd name="connsiteY403" fmla="*/ 4428586 h 6258253"/>
              <a:gd name="connsiteX404" fmla="*/ 3101878 w 7813007"/>
              <a:gd name="connsiteY404" fmla="*/ 4413802 h 6258253"/>
              <a:gd name="connsiteX405" fmla="*/ 2871840 w 7813007"/>
              <a:gd name="connsiteY405" fmla="*/ 4391667 h 6258253"/>
              <a:gd name="connsiteX406" fmla="*/ 2912826 w 7813007"/>
              <a:gd name="connsiteY406" fmla="*/ 4410439 h 6258253"/>
              <a:gd name="connsiteX407" fmla="*/ 2934100 w 7813007"/>
              <a:gd name="connsiteY407" fmla="*/ 4484902 h 6258253"/>
              <a:gd name="connsiteX408" fmla="*/ 2917831 w 7813007"/>
              <a:gd name="connsiteY408" fmla="*/ 4498668 h 6258253"/>
              <a:gd name="connsiteX409" fmla="*/ 2842743 w 7813007"/>
              <a:gd name="connsiteY409" fmla="*/ 4463627 h 6258253"/>
              <a:gd name="connsiteX410" fmla="*/ 2830853 w 7813007"/>
              <a:gd name="connsiteY410" fmla="*/ 4414193 h 6258253"/>
              <a:gd name="connsiteX411" fmla="*/ 2871840 w 7813007"/>
              <a:gd name="connsiteY411" fmla="*/ 4391667 h 6258253"/>
              <a:gd name="connsiteX412" fmla="*/ 5122318 w 7813007"/>
              <a:gd name="connsiteY412" fmla="*/ 4378525 h 6258253"/>
              <a:gd name="connsiteX413" fmla="*/ 5115436 w 7813007"/>
              <a:gd name="connsiteY413" fmla="*/ 4488031 h 6258253"/>
              <a:gd name="connsiteX414" fmla="*/ 5070382 w 7813007"/>
              <a:gd name="connsiteY414" fmla="*/ 4466130 h 6258253"/>
              <a:gd name="connsiteX415" fmla="*/ 5075388 w 7813007"/>
              <a:gd name="connsiteY415" fmla="*/ 4390415 h 6258253"/>
              <a:gd name="connsiteX416" fmla="*/ 5122318 w 7813007"/>
              <a:gd name="connsiteY416" fmla="*/ 4378525 h 6258253"/>
              <a:gd name="connsiteX417" fmla="*/ 4893923 w 7813007"/>
              <a:gd name="connsiteY417" fmla="*/ 4357955 h 6258253"/>
              <a:gd name="connsiteX418" fmla="*/ 4929590 w 7813007"/>
              <a:gd name="connsiteY418" fmla="*/ 4368515 h 6258253"/>
              <a:gd name="connsiteX419" fmla="*/ 4948363 w 7813007"/>
              <a:gd name="connsiteY419" fmla="*/ 4447983 h 6258253"/>
              <a:gd name="connsiteX420" fmla="*/ 4930216 w 7813007"/>
              <a:gd name="connsiteY420" fmla="*/ 4466130 h 6258253"/>
              <a:gd name="connsiteX421" fmla="*/ 4850122 w 7813007"/>
              <a:gd name="connsiteY421" fmla="*/ 4447358 h 6258253"/>
              <a:gd name="connsiteX422" fmla="*/ 4854502 w 7813007"/>
              <a:gd name="connsiteY422" fmla="*/ 4366636 h 6258253"/>
              <a:gd name="connsiteX423" fmla="*/ 4893923 w 7813007"/>
              <a:gd name="connsiteY423" fmla="*/ 4357955 h 6258253"/>
              <a:gd name="connsiteX424" fmla="*/ 4643705 w 7813007"/>
              <a:gd name="connsiteY424" fmla="*/ 4357798 h 6258253"/>
              <a:gd name="connsiteX425" fmla="*/ 4666153 w 7813007"/>
              <a:gd name="connsiteY425" fmla="*/ 4364133 h 6258253"/>
              <a:gd name="connsiteX426" fmla="*/ 4673036 w 7813007"/>
              <a:gd name="connsiteY426" fmla="*/ 4404807 h 6258253"/>
              <a:gd name="connsiteX427" fmla="*/ 4612340 w 7813007"/>
              <a:gd name="connsiteY427" fmla="*/ 4404807 h 6258253"/>
              <a:gd name="connsiteX428" fmla="*/ 4619849 w 7813007"/>
              <a:gd name="connsiteY428" fmla="*/ 4360379 h 6258253"/>
              <a:gd name="connsiteX429" fmla="*/ 4643705 w 7813007"/>
              <a:gd name="connsiteY429" fmla="*/ 4357798 h 6258253"/>
              <a:gd name="connsiteX430" fmla="*/ 4448473 w 7813007"/>
              <a:gd name="connsiteY430" fmla="*/ 4303124 h 6258253"/>
              <a:gd name="connsiteX431" fmla="*/ 4494074 w 7813007"/>
              <a:gd name="connsiteY431" fmla="*/ 4324712 h 6258253"/>
              <a:gd name="connsiteX432" fmla="*/ 4487191 w 7813007"/>
              <a:gd name="connsiteY432" fmla="*/ 4407309 h 6258253"/>
              <a:gd name="connsiteX433" fmla="*/ 4385195 w 7813007"/>
              <a:gd name="connsiteY433" fmla="*/ 4424831 h 6258253"/>
              <a:gd name="connsiteX434" fmla="*/ 4405219 w 7813007"/>
              <a:gd name="connsiteY434" fmla="*/ 4322834 h 6258253"/>
              <a:gd name="connsiteX435" fmla="*/ 4448473 w 7813007"/>
              <a:gd name="connsiteY435" fmla="*/ 4303124 h 6258253"/>
              <a:gd name="connsiteX436" fmla="*/ 4226961 w 7813007"/>
              <a:gd name="connsiteY436" fmla="*/ 4282709 h 6258253"/>
              <a:gd name="connsiteX437" fmla="*/ 4268808 w 7813007"/>
              <a:gd name="connsiteY437" fmla="*/ 4301560 h 6258253"/>
              <a:gd name="connsiteX438" fmla="*/ 4268808 w 7813007"/>
              <a:gd name="connsiteY438" fmla="*/ 4383532 h 6258253"/>
              <a:gd name="connsiteX439" fmla="*/ 4183081 w 7813007"/>
              <a:gd name="connsiteY439" fmla="*/ 4384157 h 6258253"/>
              <a:gd name="connsiteX440" fmla="*/ 4168689 w 7813007"/>
              <a:gd name="connsiteY440" fmla="*/ 4314074 h 6258253"/>
              <a:gd name="connsiteX441" fmla="*/ 4226961 w 7813007"/>
              <a:gd name="connsiteY441" fmla="*/ 4282709 h 6258253"/>
              <a:gd name="connsiteX442" fmla="*/ 3788630 w 7813007"/>
              <a:gd name="connsiteY442" fmla="*/ 4257601 h 6258253"/>
              <a:gd name="connsiteX443" fmla="*/ 3829538 w 7813007"/>
              <a:gd name="connsiteY443" fmla="*/ 4280910 h 6258253"/>
              <a:gd name="connsiteX444" fmla="*/ 3840800 w 7813007"/>
              <a:gd name="connsiteY444" fmla="*/ 4364133 h 6258253"/>
              <a:gd name="connsiteX445" fmla="*/ 3735049 w 7813007"/>
              <a:gd name="connsiteY445" fmla="*/ 4359753 h 6258253"/>
              <a:gd name="connsiteX446" fmla="*/ 3740681 w 7813007"/>
              <a:gd name="connsiteY446" fmla="*/ 4274653 h 6258253"/>
              <a:gd name="connsiteX447" fmla="*/ 3788630 w 7813007"/>
              <a:gd name="connsiteY447" fmla="*/ 4257601 h 6258253"/>
              <a:gd name="connsiteX448" fmla="*/ 4007404 w 7813007"/>
              <a:gd name="connsiteY448" fmla="*/ 4256897 h 6258253"/>
              <a:gd name="connsiteX449" fmla="*/ 4050423 w 7813007"/>
              <a:gd name="connsiteY449" fmla="*/ 4280910 h 6258253"/>
              <a:gd name="connsiteX450" fmla="*/ 4062938 w 7813007"/>
              <a:gd name="connsiteY450" fmla="*/ 4363508 h 6258253"/>
              <a:gd name="connsiteX451" fmla="*/ 3959066 w 7813007"/>
              <a:gd name="connsiteY451" fmla="*/ 4359753 h 6258253"/>
              <a:gd name="connsiteX452" fmla="*/ 3963446 w 7813007"/>
              <a:gd name="connsiteY452" fmla="*/ 4276530 h 6258253"/>
              <a:gd name="connsiteX453" fmla="*/ 4007404 w 7813007"/>
              <a:gd name="connsiteY453" fmla="*/ 4256897 h 6258253"/>
              <a:gd name="connsiteX454" fmla="*/ 3560546 w 7813007"/>
              <a:gd name="connsiteY454" fmla="*/ 4235153 h 6258253"/>
              <a:gd name="connsiteX455" fmla="*/ 3607398 w 7813007"/>
              <a:gd name="connsiteY455" fmla="*/ 4255881 h 6258253"/>
              <a:gd name="connsiteX456" fmla="*/ 3599264 w 7813007"/>
              <a:gd name="connsiteY456" fmla="*/ 4344736 h 6258253"/>
              <a:gd name="connsiteX457" fmla="*/ 3496017 w 7813007"/>
              <a:gd name="connsiteY457" fmla="*/ 4356625 h 6258253"/>
              <a:gd name="connsiteX458" fmla="*/ 3517918 w 7813007"/>
              <a:gd name="connsiteY458" fmla="*/ 4255254 h 6258253"/>
              <a:gd name="connsiteX459" fmla="*/ 3560546 w 7813007"/>
              <a:gd name="connsiteY459" fmla="*/ 4235153 h 6258253"/>
              <a:gd name="connsiteX460" fmla="*/ 3384010 w 7813007"/>
              <a:gd name="connsiteY460" fmla="*/ 4218961 h 6258253"/>
              <a:gd name="connsiteX461" fmla="*/ 3377126 w 7813007"/>
              <a:gd name="connsiteY461" fmla="*/ 4324712 h 6258253"/>
              <a:gd name="connsiteX462" fmla="*/ 3292651 w 7813007"/>
              <a:gd name="connsiteY462" fmla="*/ 4317202 h 6258253"/>
              <a:gd name="connsiteX463" fmla="*/ 3300785 w 7813007"/>
              <a:gd name="connsiteY463" fmla="*/ 4228348 h 6258253"/>
              <a:gd name="connsiteX464" fmla="*/ 3384010 w 7813007"/>
              <a:gd name="connsiteY464" fmla="*/ 4218961 h 6258253"/>
              <a:gd name="connsiteX465" fmla="*/ 4849495 w 7813007"/>
              <a:gd name="connsiteY465" fmla="*/ 4197686 h 6258253"/>
              <a:gd name="connsiteX466" fmla="*/ 4939602 w 7813007"/>
              <a:gd name="connsiteY466" fmla="*/ 4214581 h 6258253"/>
              <a:gd name="connsiteX467" fmla="*/ 4956496 w 7813007"/>
              <a:gd name="connsiteY467" fmla="*/ 4223342 h 6258253"/>
              <a:gd name="connsiteX468" fmla="*/ 4942106 w 7813007"/>
              <a:gd name="connsiteY468" fmla="*/ 4239612 h 6258253"/>
              <a:gd name="connsiteX469" fmla="*/ 4849495 w 7813007"/>
              <a:gd name="connsiteY469" fmla="*/ 4197686 h 6258253"/>
              <a:gd name="connsiteX470" fmla="*/ 4849495 w 7813007"/>
              <a:gd name="connsiteY470" fmla="*/ 4197061 h 6258253"/>
              <a:gd name="connsiteX471" fmla="*/ 4849495 w 7813007"/>
              <a:gd name="connsiteY471" fmla="*/ 4197686 h 6258253"/>
              <a:gd name="connsiteX472" fmla="*/ 4848244 w 7813007"/>
              <a:gd name="connsiteY472" fmla="*/ 4197686 h 6258253"/>
              <a:gd name="connsiteX473" fmla="*/ 4849495 w 7813007"/>
              <a:gd name="connsiteY473" fmla="*/ 4197061 h 6258253"/>
              <a:gd name="connsiteX474" fmla="*/ 3115410 w 7813007"/>
              <a:gd name="connsiteY474" fmla="*/ 4190490 h 6258253"/>
              <a:gd name="connsiteX475" fmla="*/ 3159993 w 7813007"/>
              <a:gd name="connsiteY475" fmla="*/ 4210828 h 6258253"/>
              <a:gd name="connsiteX476" fmla="*/ 3176262 w 7813007"/>
              <a:gd name="connsiteY476" fmla="*/ 4280910 h 6258253"/>
              <a:gd name="connsiteX477" fmla="*/ 3076145 w 7813007"/>
              <a:gd name="connsiteY477" fmla="*/ 4295928 h 6258253"/>
              <a:gd name="connsiteX478" fmla="*/ 3073641 w 7813007"/>
              <a:gd name="connsiteY478" fmla="*/ 4213330 h 6258253"/>
              <a:gd name="connsiteX479" fmla="*/ 3115410 w 7813007"/>
              <a:gd name="connsiteY479" fmla="*/ 4190490 h 6258253"/>
              <a:gd name="connsiteX480" fmla="*/ 2896009 w 7813007"/>
              <a:gd name="connsiteY480" fmla="*/ 4180400 h 6258253"/>
              <a:gd name="connsiteX481" fmla="*/ 2937230 w 7813007"/>
              <a:gd name="connsiteY481" fmla="*/ 4188301 h 6258253"/>
              <a:gd name="connsiteX482" fmla="*/ 2937855 w 7813007"/>
              <a:gd name="connsiteY482" fmla="*/ 4274026 h 6258253"/>
              <a:gd name="connsiteX483" fmla="*/ 2867772 w 7813007"/>
              <a:gd name="connsiteY483" fmla="*/ 4289045 h 6258253"/>
              <a:gd name="connsiteX484" fmla="*/ 2855258 w 7813007"/>
              <a:gd name="connsiteY484" fmla="*/ 4188926 h 6258253"/>
              <a:gd name="connsiteX485" fmla="*/ 2896009 w 7813007"/>
              <a:gd name="connsiteY485" fmla="*/ 4180400 h 6258253"/>
              <a:gd name="connsiteX486" fmla="*/ 5353843 w 7813007"/>
              <a:gd name="connsiteY486" fmla="*/ 4165774 h 6258253"/>
              <a:gd name="connsiteX487" fmla="*/ 5353843 w 7813007"/>
              <a:gd name="connsiteY487" fmla="*/ 4188926 h 6258253"/>
              <a:gd name="connsiteX488" fmla="*/ 5305034 w 7813007"/>
              <a:gd name="connsiteY488" fmla="*/ 4209576 h 6258253"/>
              <a:gd name="connsiteX489" fmla="*/ 5306287 w 7813007"/>
              <a:gd name="connsiteY489" fmla="*/ 4181417 h 6258253"/>
              <a:gd name="connsiteX490" fmla="*/ 5353843 w 7813007"/>
              <a:gd name="connsiteY490" fmla="*/ 4165774 h 6258253"/>
              <a:gd name="connsiteX491" fmla="*/ 2669412 w 7813007"/>
              <a:gd name="connsiteY491" fmla="*/ 4152007 h 6258253"/>
              <a:gd name="connsiteX492" fmla="*/ 2725102 w 7813007"/>
              <a:gd name="connsiteY492" fmla="*/ 4181417 h 6258253"/>
              <a:gd name="connsiteX493" fmla="*/ 2726355 w 7813007"/>
              <a:gd name="connsiteY493" fmla="*/ 4254004 h 6258253"/>
              <a:gd name="connsiteX494" fmla="*/ 2690061 w 7813007"/>
              <a:gd name="connsiteY494" fmla="*/ 4260886 h 6258253"/>
              <a:gd name="connsiteX495" fmla="*/ 2680050 w 7813007"/>
              <a:gd name="connsiteY495" fmla="*/ 4235857 h 6258253"/>
              <a:gd name="connsiteX496" fmla="*/ 2688184 w 7813007"/>
              <a:gd name="connsiteY496" fmla="*/ 4207073 h 6258253"/>
              <a:gd name="connsiteX497" fmla="*/ 2675044 w 7813007"/>
              <a:gd name="connsiteY497" fmla="*/ 4175786 h 6258253"/>
              <a:gd name="connsiteX498" fmla="*/ 2658149 w 7813007"/>
              <a:gd name="connsiteY498" fmla="*/ 4197061 h 6258253"/>
              <a:gd name="connsiteX499" fmla="*/ 2652517 w 7813007"/>
              <a:gd name="connsiteY499" fmla="*/ 4210828 h 6258253"/>
              <a:gd name="connsiteX500" fmla="*/ 2633745 w 7813007"/>
              <a:gd name="connsiteY500" fmla="*/ 4252752 h 6258253"/>
              <a:gd name="connsiteX501" fmla="*/ 2617476 w 7813007"/>
              <a:gd name="connsiteY501" fmla="*/ 4198313 h 6258253"/>
              <a:gd name="connsiteX502" fmla="*/ 2669412 w 7813007"/>
              <a:gd name="connsiteY502" fmla="*/ 4152007 h 6258253"/>
              <a:gd name="connsiteX503" fmla="*/ 2489199 w 7813007"/>
              <a:gd name="connsiteY503" fmla="*/ 4145750 h 6258253"/>
              <a:gd name="connsiteX504" fmla="*/ 2503590 w 7813007"/>
              <a:gd name="connsiteY504" fmla="*/ 4184546 h 6258253"/>
              <a:gd name="connsiteX505" fmla="*/ 2430379 w 7813007"/>
              <a:gd name="connsiteY505" fmla="*/ 4168902 h 6258253"/>
              <a:gd name="connsiteX506" fmla="*/ 2424747 w 7813007"/>
              <a:gd name="connsiteY506" fmla="*/ 4153259 h 6258253"/>
              <a:gd name="connsiteX507" fmla="*/ 2489199 w 7813007"/>
              <a:gd name="connsiteY507" fmla="*/ 4145750 h 6258253"/>
              <a:gd name="connsiteX508" fmla="*/ 4913947 w 7813007"/>
              <a:gd name="connsiteY508" fmla="*/ 4127603 h 6258253"/>
              <a:gd name="connsiteX509" fmla="*/ 4948363 w 7813007"/>
              <a:gd name="connsiteY509" fmla="*/ 4141370 h 6258253"/>
              <a:gd name="connsiteX510" fmla="*/ 4926462 w 7813007"/>
              <a:gd name="connsiteY510" fmla="*/ 4168902 h 6258253"/>
              <a:gd name="connsiteX511" fmla="*/ 4849495 w 7813007"/>
              <a:gd name="connsiteY511" fmla="*/ 4197061 h 6258253"/>
              <a:gd name="connsiteX512" fmla="*/ 4913947 w 7813007"/>
              <a:gd name="connsiteY512" fmla="*/ 4127603 h 6258253"/>
              <a:gd name="connsiteX513" fmla="*/ 2079338 w 7813007"/>
              <a:gd name="connsiteY513" fmla="*/ 4114463 h 6258253"/>
              <a:gd name="connsiteX514" fmla="*/ 2061191 w 7813007"/>
              <a:gd name="connsiteY514" fmla="*/ 4191429 h 6258253"/>
              <a:gd name="connsiteX515" fmla="*/ 1981097 w 7813007"/>
              <a:gd name="connsiteY515" fmla="*/ 4193306 h 6258253"/>
              <a:gd name="connsiteX516" fmla="*/ 1975465 w 7813007"/>
              <a:gd name="connsiteY516" fmla="*/ 4135113 h 6258253"/>
              <a:gd name="connsiteX517" fmla="*/ 2079338 w 7813007"/>
              <a:gd name="connsiteY517" fmla="*/ 4114463 h 6258253"/>
              <a:gd name="connsiteX518" fmla="*/ 4687741 w 7813007"/>
              <a:gd name="connsiteY518" fmla="*/ 4107892 h 6258253"/>
              <a:gd name="connsiteX519" fmla="*/ 4710581 w 7813007"/>
              <a:gd name="connsiteY519" fmla="*/ 4110082 h 6258253"/>
              <a:gd name="connsiteX520" fmla="*/ 4690557 w 7813007"/>
              <a:gd name="connsiteY520" fmla="*/ 4138241 h 6258253"/>
              <a:gd name="connsiteX521" fmla="*/ 4659896 w 7813007"/>
              <a:gd name="connsiteY521" fmla="*/ 4209576 h 6258253"/>
              <a:gd name="connsiteX522" fmla="*/ 4641749 w 7813007"/>
              <a:gd name="connsiteY522" fmla="*/ 4200189 h 6258253"/>
              <a:gd name="connsiteX523" fmla="*/ 4666778 w 7813007"/>
              <a:gd name="connsiteY523" fmla="*/ 4109457 h 6258253"/>
              <a:gd name="connsiteX524" fmla="*/ 4687741 w 7813007"/>
              <a:gd name="connsiteY524" fmla="*/ 4107892 h 6258253"/>
              <a:gd name="connsiteX525" fmla="*/ 6951988 w 7813007"/>
              <a:gd name="connsiteY525" fmla="*/ 4096317 h 6258253"/>
              <a:gd name="connsiteX526" fmla="*/ 6940098 w 7813007"/>
              <a:gd name="connsiteY526" fmla="*/ 4171405 h 6258253"/>
              <a:gd name="connsiteX527" fmla="*/ 6880652 w 7813007"/>
              <a:gd name="connsiteY527" fmla="*/ 4173909 h 6258253"/>
              <a:gd name="connsiteX528" fmla="*/ 6878150 w 7813007"/>
              <a:gd name="connsiteY528" fmla="*/ 4114463 h 6258253"/>
              <a:gd name="connsiteX529" fmla="*/ 6951988 w 7813007"/>
              <a:gd name="connsiteY529" fmla="*/ 4096317 h 6258253"/>
              <a:gd name="connsiteX530" fmla="*/ 4513472 w 7813007"/>
              <a:gd name="connsiteY530" fmla="*/ 4084427 h 6258253"/>
              <a:gd name="connsiteX531" fmla="*/ 4509718 w 7813007"/>
              <a:gd name="connsiteY531" fmla="*/ 4188301 h 6258253"/>
              <a:gd name="connsiteX532" fmla="*/ 4426494 w 7813007"/>
              <a:gd name="connsiteY532" fmla="*/ 4183294 h 6258253"/>
              <a:gd name="connsiteX533" fmla="*/ 4430874 w 7813007"/>
              <a:gd name="connsiteY533" fmla="*/ 4096317 h 6258253"/>
              <a:gd name="connsiteX534" fmla="*/ 4513472 w 7813007"/>
              <a:gd name="connsiteY534" fmla="*/ 4084427 h 6258253"/>
              <a:gd name="connsiteX535" fmla="*/ 4241040 w 7813007"/>
              <a:gd name="connsiteY535" fmla="*/ 4077935 h 6258253"/>
              <a:gd name="connsiteX536" fmla="*/ 4281321 w 7813007"/>
              <a:gd name="connsiteY536" fmla="*/ 4090685 h 6258253"/>
              <a:gd name="connsiteX537" fmla="*/ 4279446 w 7813007"/>
              <a:gd name="connsiteY537" fmla="*/ 4179539 h 6258253"/>
              <a:gd name="connsiteX538" fmla="*/ 4189338 w 7813007"/>
              <a:gd name="connsiteY538" fmla="*/ 4171405 h 6258253"/>
              <a:gd name="connsiteX539" fmla="*/ 4199350 w 7813007"/>
              <a:gd name="connsiteY539" fmla="*/ 4084427 h 6258253"/>
              <a:gd name="connsiteX540" fmla="*/ 4241040 w 7813007"/>
              <a:gd name="connsiteY540" fmla="*/ 4077935 h 6258253"/>
              <a:gd name="connsiteX541" fmla="*/ 1595874 w 7813007"/>
              <a:gd name="connsiteY541" fmla="*/ 4071599 h 6258253"/>
              <a:gd name="connsiteX542" fmla="*/ 1619418 w 7813007"/>
              <a:gd name="connsiteY542" fmla="*/ 4080672 h 6258253"/>
              <a:gd name="connsiteX543" fmla="*/ 1645700 w 7813007"/>
              <a:gd name="connsiteY543" fmla="*/ 4117591 h 6258253"/>
              <a:gd name="connsiteX544" fmla="*/ 1611284 w 7813007"/>
              <a:gd name="connsiteY544" fmla="*/ 4127603 h 6258253"/>
              <a:gd name="connsiteX545" fmla="*/ 1559347 w 7813007"/>
              <a:gd name="connsiteY545" fmla="*/ 4113837 h 6258253"/>
              <a:gd name="connsiteX546" fmla="*/ 1571862 w 7813007"/>
              <a:gd name="connsiteY546" fmla="*/ 4071912 h 6258253"/>
              <a:gd name="connsiteX547" fmla="*/ 1595874 w 7813007"/>
              <a:gd name="connsiteY547" fmla="*/ 4071599 h 6258253"/>
              <a:gd name="connsiteX548" fmla="*/ 1387268 w 7813007"/>
              <a:gd name="connsiteY548" fmla="*/ 4045631 h 6258253"/>
              <a:gd name="connsiteX549" fmla="*/ 1385391 w 7813007"/>
              <a:gd name="connsiteY549" fmla="*/ 4119469 h 6258253"/>
              <a:gd name="connsiteX550" fmla="*/ 1312804 w 7813007"/>
              <a:gd name="connsiteY550" fmla="*/ 4135113 h 6258253"/>
              <a:gd name="connsiteX551" fmla="*/ 1309051 w 7813007"/>
              <a:gd name="connsiteY551" fmla="*/ 4064403 h 6258253"/>
              <a:gd name="connsiteX552" fmla="*/ 1387268 w 7813007"/>
              <a:gd name="connsiteY552" fmla="*/ 4045631 h 6258253"/>
              <a:gd name="connsiteX553" fmla="*/ 4013114 w 7813007"/>
              <a:gd name="connsiteY553" fmla="*/ 4044927 h 6258253"/>
              <a:gd name="connsiteX554" fmla="*/ 4061061 w 7813007"/>
              <a:gd name="connsiteY554" fmla="*/ 4065028 h 6258253"/>
              <a:gd name="connsiteX555" fmla="*/ 4057933 w 7813007"/>
              <a:gd name="connsiteY555" fmla="*/ 4155135 h 6258253"/>
              <a:gd name="connsiteX556" fmla="*/ 3970329 w 7813007"/>
              <a:gd name="connsiteY556" fmla="*/ 4149505 h 6258253"/>
              <a:gd name="connsiteX557" fmla="*/ 3972206 w 7813007"/>
              <a:gd name="connsiteY557" fmla="*/ 4067533 h 6258253"/>
              <a:gd name="connsiteX558" fmla="*/ 4013114 w 7813007"/>
              <a:gd name="connsiteY558" fmla="*/ 4044927 h 6258253"/>
              <a:gd name="connsiteX559" fmla="*/ 1115695 w 7813007"/>
              <a:gd name="connsiteY559" fmla="*/ 4041251 h 6258253"/>
              <a:gd name="connsiteX560" fmla="*/ 1168884 w 7813007"/>
              <a:gd name="connsiteY560" fmla="*/ 4056268 h 6258253"/>
              <a:gd name="connsiteX561" fmla="*/ 1175768 w 7813007"/>
              <a:gd name="connsiteY561" fmla="*/ 4110082 h 6258253"/>
              <a:gd name="connsiteX562" fmla="*/ 1115695 w 7813007"/>
              <a:gd name="connsiteY562" fmla="*/ 4076918 h 6258253"/>
              <a:gd name="connsiteX563" fmla="*/ 1115695 w 7813007"/>
              <a:gd name="connsiteY563" fmla="*/ 4041251 h 6258253"/>
              <a:gd name="connsiteX564" fmla="*/ 3792383 w 7813007"/>
              <a:gd name="connsiteY564" fmla="*/ 4022165 h 6258253"/>
              <a:gd name="connsiteX565" fmla="*/ 3837046 w 7813007"/>
              <a:gd name="connsiteY565" fmla="*/ 4041876 h 6258253"/>
              <a:gd name="connsiteX566" fmla="*/ 3839548 w 7813007"/>
              <a:gd name="connsiteY566" fmla="*/ 4130733 h 6258253"/>
              <a:gd name="connsiteX567" fmla="*/ 3753823 w 7813007"/>
              <a:gd name="connsiteY567" fmla="*/ 4138866 h 6258253"/>
              <a:gd name="connsiteX568" fmla="*/ 3748191 w 7813007"/>
              <a:gd name="connsiteY568" fmla="*/ 4043754 h 6258253"/>
              <a:gd name="connsiteX569" fmla="*/ 3792383 w 7813007"/>
              <a:gd name="connsiteY569" fmla="*/ 4022165 h 6258253"/>
              <a:gd name="connsiteX570" fmla="*/ 3583855 w 7813007"/>
              <a:gd name="connsiteY570" fmla="*/ 4011528 h 6258253"/>
              <a:gd name="connsiteX571" fmla="*/ 3628048 w 7813007"/>
              <a:gd name="connsiteY571" fmla="*/ 4032491 h 6258253"/>
              <a:gd name="connsiteX572" fmla="*/ 3628674 w 7813007"/>
              <a:gd name="connsiteY572" fmla="*/ 4121971 h 6258253"/>
              <a:gd name="connsiteX573" fmla="*/ 3538567 w 7813007"/>
              <a:gd name="connsiteY573" fmla="*/ 4120721 h 6258253"/>
              <a:gd name="connsiteX574" fmla="*/ 3539193 w 7813007"/>
              <a:gd name="connsiteY574" fmla="*/ 4031864 h 6258253"/>
              <a:gd name="connsiteX575" fmla="*/ 3583855 w 7813007"/>
              <a:gd name="connsiteY575" fmla="*/ 4011528 h 6258253"/>
              <a:gd name="connsiteX576" fmla="*/ 5800622 w 7813007"/>
              <a:gd name="connsiteY576" fmla="*/ 3994947 h 6258253"/>
              <a:gd name="connsiteX577" fmla="*/ 5847552 w 7813007"/>
              <a:gd name="connsiteY577" fmla="*/ 4005584 h 6258253"/>
              <a:gd name="connsiteX578" fmla="*/ 5861946 w 7813007"/>
              <a:gd name="connsiteY578" fmla="*/ 4052515 h 6258253"/>
              <a:gd name="connsiteX579" fmla="*/ 5818143 w 7813007"/>
              <a:gd name="connsiteY579" fmla="*/ 4037496 h 6258253"/>
              <a:gd name="connsiteX580" fmla="*/ 5800622 w 7813007"/>
              <a:gd name="connsiteY580" fmla="*/ 3994947 h 6258253"/>
              <a:gd name="connsiteX581" fmla="*/ 3361248 w 7813007"/>
              <a:gd name="connsiteY581" fmla="*/ 3989862 h 6258253"/>
              <a:gd name="connsiteX582" fmla="*/ 3407162 w 7813007"/>
              <a:gd name="connsiteY582" fmla="*/ 4008712 h 6258253"/>
              <a:gd name="connsiteX583" fmla="*/ 3406535 w 7813007"/>
              <a:gd name="connsiteY583" fmla="*/ 4098194 h 6258253"/>
              <a:gd name="connsiteX584" fmla="*/ 3318305 w 7813007"/>
              <a:gd name="connsiteY584" fmla="*/ 4098819 h 6258253"/>
              <a:gd name="connsiteX585" fmla="*/ 3317680 w 7813007"/>
              <a:gd name="connsiteY585" fmla="*/ 4009964 h 6258253"/>
              <a:gd name="connsiteX586" fmla="*/ 3361248 w 7813007"/>
              <a:gd name="connsiteY586" fmla="*/ 3989862 h 6258253"/>
              <a:gd name="connsiteX587" fmla="*/ 3138797 w 7813007"/>
              <a:gd name="connsiteY587" fmla="*/ 3977582 h 6258253"/>
              <a:gd name="connsiteX588" fmla="*/ 3180017 w 7813007"/>
              <a:gd name="connsiteY588" fmla="*/ 3986186 h 6258253"/>
              <a:gd name="connsiteX589" fmla="*/ 3186900 w 7813007"/>
              <a:gd name="connsiteY589" fmla="*/ 4075042 h 6258253"/>
              <a:gd name="connsiteX590" fmla="*/ 3096794 w 7813007"/>
              <a:gd name="connsiteY590" fmla="*/ 4076292 h 6258253"/>
              <a:gd name="connsiteX591" fmla="*/ 3098045 w 7813007"/>
              <a:gd name="connsiteY591" fmla="*/ 3988688 h 6258253"/>
              <a:gd name="connsiteX592" fmla="*/ 3138797 w 7813007"/>
              <a:gd name="connsiteY592" fmla="*/ 3977582 h 6258253"/>
              <a:gd name="connsiteX593" fmla="*/ 2919396 w 7813007"/>
              <a:gd name="connsiteY593" fmla="*/ 3955837 h 6258253"/>
              <a:gd name="connsiteX594" fmla="*/ 2960382 w 7813007"/>
              <a:gd name="connsiteY594" fmla="*/ 3966163 h 6258253"/>
              <a:gd name="connsiteX595" fmla="*/ 2967891 w 7813007"/>
              <a:gd name="connsiteY595" fmla="*/ 4051263 h 6258253"/>
              <a:gd name="connsiteX596" fmla="*/ 2872778 w 7813007"/>
              <a:gd name="connsiteY596" fmla="*/ 4051888 h 6258253"/>
              <a:gd name="connsiteX597" fmla="*/ 2878410 w 7813007"/>
              <a:gd name="connsiteY597" fmla="*/ 3964284 h 6258253"/>
              <a:gd name="connsiteX598" fmla="*/ 2919396 w 7813007"/>
              <a:gd name="connsiteY598" fmla="*/ 3955837 h 6258253"/>
              <a:gd name="connsiteX599" fmla="*/ 5430810 w 7813007"/>
              <a:gd name="connsiteY599" fmla="*/ 3939882 h 6258253"/>
              <a:gd name="connsiteX600" fmla="*/ 5407031 w 7813007"/>
              <a:gd name="connsiteY600" fmla="*/ 4040626 h 6258253"/>
              <a:gd name="connsiteX601" fmla="*/ 5325059 w 7813007"/>
              <a:gd name="connsiteY601" fmla="*/ 4038748 h 6258253"/>
              <a:gd name="connsiteX602" fmla="*/ 5328814 w 7813007"/>
              <a:gd name="connsiteY602" fmla="*/ 3956776 h 6258253"/>
              <a:gd name="connsiteX603" fmla="*/ 5430810 w 7813007"/>
              <a:gd name="connsiteY603" fmla="*/ 3939882 h 6258253"/>
              <a:gd name="connsiteX604" fmla="*/ 7116557 w 7813007"/>
              <a:gd name="connsiteY604" fmla="*/ 3924863 h 6258253"/>
              <a:gd name="connsiteX605" fmla="*/ 7141586 w 7813007"/>
              <a:gd name="connsiteY605" fmla="*/ 3932372 h 6258253"/>
              <a:gd name="connsiteX606" fmla="*/ 7167868 w 7813007"/>
              <a:gd name="connsiteY606" fmla="*/ 3985560 h 6258253"/>
              <a:gd name="connsiteX607" fmla="*/ 7129072 w 7813007"/>
              <a:gd name="connsiteY607" fmla="*/ 3979303 h 6258253"/>
              <a:gd name="connsiteX608" fmla="*/ 7116557 w 7813007"/>
              <a:gd name="connsiteY608" fmla="*/ 3924863 h 6258253"/>
              <a:gd name="connsiteX609" fmla="*/ 2694051 w 7813007"/>
              <a:gd name="connsiteY609" fmla="*/ 3924003 h 6258253"/>
              <a:gd name="connsiteX610" fmla="*/ 2739495 w 7813007"/>
              <a:gd name="connsiteY610" fmla="*/ 3944262 h 6258253"/>
              <a:gd name="connsiteX611" fmla="*/ 2755764 w 7813007"/>
              <a:gd name="connsiteY611" fmla="*/ 4014970 h 6258253"/>
              <a:gd name="connsiteX612" fmla="*/ 2654394 w 7813007"/>
              <a:gd name="connsiteY612" fmla="*/ 4030614 h 6258253"/>
              <a:gd name="connsiteX613" fmla="*/ 2651892 w 7813007"/>
              <a:gd name="connsiteY613" fmla="*/ 3947389 h 6258253"/>
              <a:gd name="connsiteX614" fmla="*/ 2694051 w 7813007"/>
              <a:gd name="connsiteY614" fmla="*/ 3924003 h 6258253"/>
              <a:gd name="connsiteX615" fmla="*/ 5206793 w 7813007"/>
              <a:gd name="connsiteY615" fmla="*/ 3915477 h 6258253"/>
              <a:gd name="connsiteX616" fmla="*/ 5189273 w 7813007"/>
              <a:gd name="connsiteY616" fmla="*/ 4016847 h 6258253"/>
              <a:gd name="connsiteX617" fmla="*/ 5103546 w 7813007"/>
              <a:gd name="connsiteY617" fmla="*/ 4016222 h 6258253"/>
              <a:gd name="connsiteX618" fmla="*/ 5107301 w 7813007"/>
              <a:gd name="connsiteY618" fmla="*/ 3935500 h 6258253"/>
              <a:gd name="connsiteX619" fmla="*/ 5206793 w 7813007"/>
              <a:gd name="connsiteY619" fmla="*/ 3915477 h 6258253"/>
              <a:gd name="connsiteX620" fmla="*/ 4706044 w 7813007"/>
              <a:gd name="connsiteY620" fmla="*/ 3900772 h 6258253"/>
              <a:gd name="connsiteX621" fmla="*/ 4746248 w 7813007"/>
              <a:gd name="connsiteY621" fmla="*/ 3912973 h 6258253"/>
              <a:gd name="connsiteX622" fmla="*/ 4748750 w 7813007"/>
              <a:gd name="connsiteY622" fmla="*/ 3998700 h 6258253"/>
              <a:gd name="connsiteX623" fmla="*/ 4655516 w 7813007"/>
              <a:gd name="connsiteY623" fmla="*/ 3994320 h 6258253"/>
              <a:gd name="connsiteX624" fmla="*/ 4664902 w 7813007"/>
              <a:gd name="connsiteY624" fmla="*/ 3907343 h 6258253"/>
              <a:gd name="connsiteX625" fmla="*/ 4706044 w 7813007"/>
              <a:gd name="connsiteY625" fmla="*/ 3900772 h 6258253"/>
              <a:gd name="connsiteX626" fmla="*/ 2261194 w 7813007"/>
              <a:gd name="connsiteY626" fmla="*/ 3892794 h 6258253"/>
              <a:gd name="connsiteX627" fmla="*/ 2302728 w 7813007"/>
              <a:gd name="connsiteY627" fmla="*/ 3910471 h 6258253"/>
              <a:gd name="connsiteX628" fmla="*/ 2329010 w 7813007"/>
              <a:gd name="connsiteY628" fmla="*/ 3987438 h 6258253"/>
              <a:gd name="connsiteX629" fmla="*/ 2223258 w 7813007"/>
              <a:gd name="connsiteY629" fmla="*/ 3994320 h 6258253"/>
              <a:gd name="connsiteX630" fmla="*/ 2220129 w 7813007"/>
              <a:gd name="connsiteY630" fmla="*/ 3913600 h 6258253"/>
              <a:gd name="connsiteX631" fmla="*/ 2261194 w 7813007"/>
              <a:gd name="connsiteY631" fmla="*/ 3892794 h 6258253"/>
              <a:gd name="connsiteX632" fmla="*/ 6934935 w 7813007"/>
              <a:gd name="connsiteY632" fmla="*/ 3884816 h 6258253"/>
              <a:gd name="connsiteX633" fmla="*/ 6962624 w 7813007"/>
              <a:gd name="connsiteY633" fmla="*/ 3891699 h 6258253"/>
              <a:gd name="connsiteX634" fmla="*/ 6975764 w 7813007"/>
              <a:gd name="connsiteY634" fmla="*/ 3965536 h 6258253"/>
              <a:gd name="connsiteX635" fmla="*/ 6901927 w 7813007"/>
              <a:gd name="connsiteY635" fmla="*/ 3953021 h 6258253"/>
              <a:gd name="connsiteX636" fmla="*/ 6900676 w 7813007"/>
              <a:gd name="connsiteY636" fmla="*/ 3885441 h 6258253"/>
              <a:gd name="connsiteX637" fmla="*/ 6934935 w 7813007"/>
              <a:gd name="connsiteY637" fmla="*/ 3884816 h 6258253"/>
              <a:gd name="connsiteX638" fmla="*/ 2104367 w 7813007"/>
              <a:gd name="connsiteY638" fmla="*/ 3872301 h 6258253"/>
              <a:gd name="connsiteX639" fmla="*/ 2080590 w 7813007"/>
              <a:gd name="connsiteY639" fmla="*/ 3974296 h 6258253"/>
              <a:gd name="connsiteX640" fmla="*/ 2016138 w 7813007"/>
              <a:gd name="connsiteY640" fmla="*/ 3971168 h 6258253"/>
              <a:gd name="connsiteX641" fmla="*/ 2001121 w 7813007"/>
              <a:gd name="connsiteY641" fmla="*/ 3889196 h 6258253"/>
              <a:gd name="connsiteX642" fmla="*/ 2104367 w 7813007"/>
              <a:gd name="connsiteY642" fmla="*/ 3872301 h 6258253"/>
              <a:gd name="connsiteX643" fmla="*/ 1761461 w 7813007"/>
              <a:gd name="connsiteY643" fmla="*/ 3871049 h 6258253"/>
              <a:gd name="connsiteX644" fmla="*/ 1812147 w 7813007"/>
              <a:gd name="connsiteY644" fmla="*/ 3874804 h 6258253"/>
              <a:gd name="connsiteX645" fmla="*/ 1785865 w 7813007"/>
              <a:gd name="connsiteY645" fmla="*/ 3943636 h 6258253"/>
              <a:gd name="connsiteX646" fmla="*/ 1760836 w 7813007"/>
              <a:gd name="connsiteY646" fmla="*/ 3947389 h 6258253"/>
              <a:gd name="connsiteX647" fmla="*/ 1761461 w 7813007"/>
              <a:gd name="connsiteY647" fmla="*/ 3871049 h 6258253"/>
              <a:gd name="connsiteX648" fmla="*/ 4484610 w 7813007"/>
              <a:gd name="connsiteY648" fmla="*/ 3866982 h 6258253"/>
              <a:gd name="connsiteX649" fmla="*/ 4527864 w 7813007"/>
              <a:gd name="connsiteY649" fmla="*/ 3889821 h 6258253"/>
              <a:gd name="connsiteX650" fmla="*/ 4527238 w 7813007"/>
              <a:gd name="connsiteY650" fmla="*/ 3977426 h 6258253"/>
              <a:gd name="connsiteX651" fmla="*/ 4434628 w 7813007"/>
              <a:gd name="connsiteY651" fmla="*/ 3974296 h 6258253"/>
              <a:gd name="connsiteX652" fmla="*/ 4439008 w 7813007"/>
              <a:gd name="connsiteY652" fmla="*/ 3885441 h 6258253"/>
              <a:gd name="connsiteX653" fmla="*/ 4484610 w 7813007"/>
              <a:gd name="connsiteY653" fmla="*/ 3866982 h 6258253"/>
              <a:gd name="connsiteX654" fmla="*/ 1589461 w 7813007"/>
              <a:gd name="connsiteY654" fmla="*/ 3852590 h 6258253"/>
              <a:gd name="connsiteX655" fmla="*/ 1625050 w 7813007"/>
              <a:gd name="connsiteY655" fmla="*/ 3863540 h 6258253"/>
              <a:gd name="connsiteX656" fmla="*/ 1644448 w 7813007"/>
              <a:gd name="connsiteY656" fmla="*/ 3953647 h 6258253"/>
              <a:gd name="connsiteX657" fmla="*/ 1552463 w 7813007"/>
              <a:gd name="connsiteY657" fmla="*/ 3938629 h 6258253"/>
              <a:gd name="connsiteX658" fmla="*/ 1552463 w 7813007"/>
              <a:gd name="connsiteY658" fmla="*/ 3860412 h 6258253"/>
              <a:gd name="connsiteX659" fmla="*/ 1589461 w 7813007"/>
              <a:gd name="connsiteY659" fmla="*/ 3852590 h 6258253"/>
              <a:gd name="connsiteX660" fmla="*/ 4259968 w 7813007"/>
              <a:gd name="connsiteY660" fmla="*/ 3844221 h 6258253"/>
              <a:gd name="connsiteX661" fmla="*/ 4304474 w 7813007"/>
              <a:gd name="connsiteY661" fmla="*/ 3865417 h 6258253"/>
              <a:gd name="connsiteX662" fmla="*/ 4303848 w 7813007"/>
              <a:gd name="connsiteY662" fmla="*/ 3954899 h 6258253"/>
              <a:gd name="connsiteX663" fmla="*/ 4213741 w 7813007"/>
              <a:gd name="connsiteY663" fmla="*/ 3954899 h 6258253"/>
              <a:gd name="connsiteX664" fmla="*/ 4214993 w 7813007"/>
              <a:gd name="connsiteY664" fmla="*/ 3864792 h 6258253"/>
              <a:gd name="connsiteX665" fmla="*/ 4259968 w 7813007"/>
              <a:gd name="connsiteY665" fmla="*/ 3844221 h 6258253"/>
              <a:gd name="connsiteX666" fmla="*/ 1368887 w 7813007"/>
              <a:gd name="connsiteY666" fmla="*/ 3831862 h 6258253"/>
              <a:gd name="connsiteX667" fmla="*/ 1400408 w 7813007"/>
              <a:gd name="connsiteY667" fmla="*/ 3841640 h 6258253"/>
              <a:gd name="connsiteX668" fmla="*/ 1417303 w 7813007"/>
              <a:gd name="connsiteY668" fmla="*/ 3911097 h 6258253"/>
              <a:gd name="connsiteX669" fmla="*/ 1399158 w 7813007"/>
              <a:gd name="connsiteY669" fmla="*/ 3928617 h 6258253"/>
              <a:gd name="connsiteX670" fmla="*/ 1329073 w 7813007"/>
              <a:gd name="connsiteY670" fmla="*/ 3909845 h 6258253"/>
              <a:gd name="connsiteX671" fmla="*/ 1334080 w 7813007"/>
              <a:gd name="connsiteY671" fmla="*/ 3838510 h 6258253"/>
              <a:gd name="connsiteX672" fmla="*/ 1368887 w 7813007"/>
              <a:gd name="connsiteY672" fmla="*/ 3831862 h 6258253"/>
              <a:gd name="connsiteX673" fmla="*/ 4042680 w 7813007"/>
              <a:gd name="connsiteY673" fmla="*/ 3821694 h 6258253"/>
              <a:gd name="connsiteX674" fmla="*/ 4085465 w 7813007"/>
              <a:gd name="connsiteY674" fmla="*/ 3845395 h 6258253"/>
              <a:gd name="connsiteX675" fmla="*/ 4081710 w 7813007"/>
              <a:gd name="connsiteY675" fmla="*/ 3935500 h 6258253"/>
              <a:gd name="connsiteX676" fmla="*/ 3992230 w 7813007"/>
              <a:gd name="connsiteY676" fmla="*/ 3932372 h 6258253"/>
              <a:gd name="connsiteX677" fmla="*/ 3996610 w 7813007"/>
              <a:gd name="connsiteY677" fmla="*/ 3837885 h 6258253"/>
              <a:gd name="connsiteX678" fmla="*/ 4042680 w 7813007"/>
              <a:gd name="connsiteY678" fmla="*/ 3821694 h 6258253"/>
              <a:gd name="connsiteX679" fmla="*/ 1147062 w 7813007"/>
              <a:gd name="connsiteY679" fmla="*/ 3812465 h 6258253"/>
              <a:gd name="connsiteX680" fmla="*/ 1179522 w 7813007"/>
              <a:gd name="connsiteY680" fmla="*/ 3822868 h 6258253"/>
              <a:gd name="connsiteX681" fmla="*/ 1194540 w 7813007"/>
              <a:gd name="connsiteY681" fmla="*/ 3904213 h 6258253"/>
              <a:gd name="connsiteX682" fmla="*/ 1111315 w 7813007"/>
              <a:gd name="connsiteY682" fmla="*/ 3889821 h 6258253"/>
              <a:gd name="connsiteX683" fmla="*/ 1113193 w 7813007"/>
              <a:gd name="connsiteY683" fmla="*/ 3818488 h 6258253"/>
              <a:gd name="connsiteX684" fmla="*/ 1147062 w 7813007"/>
              <a:gd name="connsiteY684" fmla="*/ 3812465 h 6258253"/>
              <a:gd name="connsiteX685" fmla="*/ 6246776 w 7813007"/>
              <a:gd name="connsiteY685" fmla="*/ 3809726 h 6258253"/>
              <a:gd name="connsiteX686" fmla="*/ 6299964 w 7813007"/>
              <a:gd name="connsiteY686" fmla="*/ 3820364 h 6258253"/>
              <a:gd name="connsiteX687" fmla="*/ 6311227 w 7813007"/>
              <a:gd name="connsiteY687" fmla="*/ 3873552 h 6258253"/>
              <a:gd name="connsiteX688" fmla="*/ 6255536 w 7813007"/>
              <a:gd name="connsiteY688" fmla="*/ 3859160 h 6258253"/>
              <a:gd name="connsiteX689" fmla="*/ 6246776 w 7813007"/>
              <a:gd name="connsiteY689" fmla="*/ 3809726 h 6258253"/>
              <a:gd name="connsiteX690" fmla="*/ 6038795 w 7813007"/>
              <a:gd name="connsiteY690" fmla="*/ 3803313 h 6258253"/>
              <a:gd name="connsiteX691" fmla="*/ 6055925 w 7813007"/>
              <a:gd name="connsiteY691" fmla="*/ 3804094 h 6258253"/>
              <a:gd name="connsiteX692" fmla="*/ 6066562 w 7813007"/>
              <a:gd name="connsiteY692" fmla="*/ 3892325 h 6258253"/>
              <a:gd name="connsiteX693" fmla="*/ 6003362 w 7813007"/>
              <a:gd name="connsiteY693" fmla="*/ 3886693 h 6258253"/>
              <a:gd name="connsiteX694" fmla="*/ 6020258 w 7813007"/>
              <a:gd name="connsiteY694" fmla="*/ 3807224 h 6258253"/>
              <a:gd name="connsiteX695" fmla="*/ 6038795 w 7813007"/>
              <a:gd name="connsiteY695" fmla="*/ 3803313 h 6258253"/>
              <a:gd name="connsiteX696" fmla="*/ 3819212 w 7813007"/>
              <a:gd name="connsiteY696" fmla="*/ 3800184 h 6258253"/>
              <a:gd name="connsiteX697" fmla="*/ 3865830 w 7813007"/>
              <a:gd name="connsiteY697" fmla="*/ 3824118 h 6258253"/>
              <a:gd name="connsiteX698" fmla="*/ 3858947 w 7813007"/>
              <a:gd name="connsiteY698" fmla="*/ 3913600 h 6258253"/>
              <a:gd name="connsiteX699" fmla="*/ 3768840 w 7813007"/>
              <a:gd name="connsiteY699" fmla="*/ 3910471 h 6258253"/>
              <a:gd name="connsiteX700" fmla="*/ 3770717 w 7813007"/>
              <a:gd name="connsiteY700" fmla="*/ 3820364 h 6258253"/>
              <a:gd name="connsiteX701" fmla="*/ 3819212 w 7813007"/>
              <a:gd name="connsiteY701" fmla="*/ 3800184 h 6258253"/>
              <a:gd name="connsiteX702" fmla="*/ 984917 w 7813007"/>
              <a:gd name="connsiteY702" fmla="*/ 3794709 h 6258253"/>
              <a:gd name="connsiteX703" fmla="*/ 965518 w 7813007"/>
              <a:gd name="connsiteY703" fmla="*/ 3876056 h 6258253"/>
              <a:gd name="connsiteX704" fmla="*/ 898564 w 7813007"/>
              <a:gd name="connsiteY704" fmla="*/ 3876681 h 6258253"/>
              <a:gd name="connsiteX705" fmla="*/ 902944 w 7813007"/>
              <a:gd name="connsiteY705" fmla="*/ 3809726 h 6258253"/>
              <a:gd name="connsiteX706" fmla="*/ 984917 w 7813007"/>
              <a:gd name="connsiteY706" fmla="*/ 3794709 h 6258253"/>
              <a:gd name="connsiteX707" fmla="*/ 3607555 w 7813007"/>
              <a:gd name="connsiteY707" fmla="*/ 3788295 h 6258253"/>
              <a:gd name="connsiteX708" fmla="*/ 3651826 w 7813007"/>
              <a:gd name="connsiteY708" fmla="*/ 3809726 h 6258253"/>
              <a:gd name="connsiteX709" fmla="*/ 3647446 w 7813007"/>
              <a:gd name="connsiteY709" fmla="*/ 3904213 h 6258253"/>
              <a:gd name="connsiteX710" fmla="*/ 3562345 w 7813007"/>
              <a:gd name="connsiteY710" fmla="*/ 3902336 h 6258253"/>
              <a:gd name="connsiteX711" fmla="*/ 3562345 w 7813007"/>
              <a:gd name="connsiteY711" fmla="*/ 3807224 h 6258253"/>
              <a:gd name="connsiteX712" fmla="*/ 3607555 w 7813007"/>
              <a:gd name="connsiteY712" fmla="*/ 3788295 h 6258253"/>
              <a:gd name="connsiteX713" fmla="*/ 715221 w 7813007"/>
              <a:gd name="connsiteY713" fmla="*/ 3778440 h 6258253"/>
              <a:gd name="connsiteX714" fmla="*/ 748387 w 7813007"/>
              <a:gd name="connsiteY714" fmla="*/ 3790329 h 6258253"/>
              <a:gd name="connsiteX715" fmla="*/ 757772 w 7813007"/>
              <a:gd name="connsiteY715" fmla="*/ 3825370 h 6258253"/>
              <a:gd name="connsiteX716" fmla="*/ 717725 w 7813007"/>
              <a:gd name="connsiteY716" fmla="*/ 3813481 h 6258253"/>
              <a:gd name="connsiteX717" fmla="*/ 715221 w 7813007"/>
              <a:gd name="connsiteY717" fmla="*/ 3778440 h 6258253"/>
              <a:gd name="connsiteX718" fmla="*/ 3382758 w 7813007"/>
              <a:gd name="connsiteY718" fmla="*/ 3766707 h 6258253"/>
              <a:gd name="connsiteX719" fmla="*/ 3427186 w 7813007"/>
              <a:gd name="connsiteY719" fmla="*/ 3786574 h 6258253"/>
              <a:gd name="connsiteX720" fmla="*/ 3432191 w 7813007"/>
              <a:gd name="connsiteY720" fmla="*/ 3875429 h 6258253"/>
              <a:gd name="connsiteX721" fmla="*/ 3342084 w 7813007"/>
              <a:gd name="connsiteY721" fmla="*/ 3881687 h 6258253"/>
              <a:gd name="connsiteX722" fmla="*/ 3338330 w 7813007"/>
              <a:gd name="connsiteY722" fmla="*/ 3787200 h 6258253"/>
              <a:gd name="connsiteX723" fmla="*/ 3382758 w 7813007"/>
              <a:gd name="connsiteY723" fmla="*/ 3766707 h 6258253"/>
              <a:gd name="connsiteX724" fmla="*/ 5837228 w 7813007"/>
              <a:gd name="connsiteY724" fmla="*/ 3765924 h 6258253"/>
              <a:gd name="connsiteX725" fmla="*/ 5871956 w 7813007"/>
              <a:gd name="connsiteY725" fmla="*/ 3783445 h 6258253"/>
              <a:gd name="connsiteX726" fmla="*/ 5890728 w 7813007"/>
              <a:gd name="connsiteY726" fmla="*/ 3877307 h 6258253"/>
              <a:gd name="connsiteX727" fmla="*/ 5796868 w 7813007"/>
              <a:gd name="connsiteY727" fmla="*/ 3861037 h 6258253"/>
              <a:gd name="connsiteX728" fmla="*/ 5798746 w 7813007"/>
              <a:gd name="connsiteY728" fmla="*/ 3787825 h 6258253"/>
              <a:gd name="connsiteX729" fmla="*/ 5837228 w 7813007"/>
              <a:gd name="connsiteY729" fmla="*/ 3765924 h 6258253"/>
              <a:gd name="connsiteX730" fmla="*/ 3167268 w 7813007"/>
              <a:gd name="connsiteY730" fmla="*/ 3744415 h 6258253"/>
              <a:gd name="connsiteX731" fmla="*/ 3210053 w 7813007"/>
              <a:gd name="connsiteY731" fmla="*/ 3767802 h 6258253"/>
              <a:gd name="connsiteX732" fmla="*/ 3206924 w 7813007"/>
              <a:gd name="connsiteY732" fmla="*/ 3857283 h 6258253"/>
              <a:gd name="connsiteX733" fmla="*/ 3117444 w 7813007"/>
              <a:gd name="connsiteY733" fmla="*/ 3855405 h 6258253"/>
              <a:gd name="connsiteX734" fmla="*/ 3121198 w 7813007"/>
              <a:gd name="connsiteY734" fmla="*/ 3760918 h 6258253"/>
              <a:gd name="connsiteX735" fmla="*/ 3167268 w 7813007"/>
              <a:gd name="connsiteY735" fmla="*/ 3744415 h 6258253"/>
              <a:gd name="connsiteX736" fmla="*/ 2942862 w 7813007"/>
              <a:gd name="connsiteY736" fmla="*/ 3722827 h 6258253"/>
              <a:gd name="connsiteX737" fmla="*/ 2986663 w 7813007"/>
              <a:gd name="connsiteY737" fmla="*/ 3745276 h 6258253"/>
              <a:gd name="connsiteX738" fmla="*/ 2982909 w 7813007"/>
              <a:gd name="connsiteY738" fmla="*/ 3834756 h 6258253"/>
              <a:gd name="connsiteX739" fmla="*/ 2892802 w 7813007"/>
              <a:gd name="connsiteY739" fmla="*/ 3832253 h 6258253"/>
              <a:gd name="connsiteX740" fmla="*/ 2897182 w 7813007"/>
              <a:gd name="connsiteY740" fmla="*/ 3742146 h 6258253"/>
              <a:gd name="connsiteX741" fmla="*/ 2942862 w 7813007"/>
              <a:gd name="connsiteY741" fmla="*/ 3722827 h 6258253"/>
              <a:gd name="connsiteX742" fmla="*/ 2720723 w 7813007"/>
              <a:gd name="connsiteY742" fmla="*/ 3701787 h 6258253"/>
              <a:gd name="connsiteX743" fmla="*/ 2765776 w 7813007"/>
              <a:gd name="connsiteY743" fmla="*/ 3722749 h 6258253"/>
              <a:gd name="connsiteX744" fmla="*/ 2761396 w 7813007"/>
              <a:gd name="connsiteY744" fmla="*/ 3812229 h 6258253"/>
              <a:gd name="connsiteX745" fmla="*/ 2672541 w 7813007"/>
              <a:gd name="connsiteY745" fmla="*/ 3809101 h 6258253"/>
              <a:gd name="connsiteX746" fmla="*/ 2675669 w 7813007"/>
              <a:gd name="connsiteY746" fmla="*/ 3720246 h 6258253"/>
              <a:gd name="connsiteX747" fmla="*/ 2720723 w 7813007"/>
              <a:gd name="connsiteY747" fmla="*/ 3701787 h 6258253"/>
              <a:gd name="connsiteX748" fmla="*/ 5165807 w 7813007"/>
              <a:gd name="connsiteY748" fmla="*/ 3690992 h 6258253"/>
              <a:gd name="connsiteX749" fmla="*/ 5211173 w 7813007"/>
              <a:gd name="connsiteY749" fmla="*/ 3711486 h 6258253"/>
              <a:gd name="connsiteX750" fmla="*/ 5234952 w 7813007"/>
              <a:gd name="connsiteY750" fmla="*/ 3772808 h 6258253"/>
              <a:gd name="connsiteX751" fmla="*/ 5116061 w 7813007"/>
              <a:gd name="connsiteY751" fmla="*/ 3785322 h 6258253"/>
              <a:gd name="connsiteX752" fmla="*/ 5124196 w 7813007"/>
              <a:gd name="connsiteY752" fmla="*/ 3714614 h 6258253"/>
              <a:gd name="connsiteX753" fmla="*/ 5165807 w 7813007"/>
              <a:gd name="connsiteY753" fmla="*/ 3690992 h 6258253"/>
              <a:gd name="connsiteX754" fmla="*/ 4930842 w 7813007"/>
              <a:gd name="connsiteY754" fmla="*/ 3690210 h 6258253"/>
              <a:gd name="connsiteX755" fmla="*/ 4980900 w 7813007"/>
              <a:gd name="connsiteY755" fmla="*/ 3702725 h 6258253"/>
              <a:gd name="connsiteX756" fmla="*/ 4994667 w 7813007"/>
              <a:gd name="connsiteY756" fmla="*/ 3759041 h 6258253"/>
              <a:gd name="connsiteX757" fmla="*/ 4922707 w 7813007"/>
              <a:gd name="connsiteY757" fmla="*/ 3753410 h 6258253"/>
              <a:gd name="connsiteX758" fmla="*/ 4930842 w 7813007"/>
              <a:gd name="connsiteY758" fmla="*/ 3690210 h 6258253"/>
              <a:gd name="connsiteX759" fmla="*/ 2289430 w 7813007"/>
              <a:gd name="connsiteY759" fmla="*/ 3681684 h 6258253"/>
              <a:gd name="connsiteX760" fmla="*/ 2330260 w 7813007"/>
              <a:gd name="connsiteY760" fmla="*/ 3692713 h 6258253"/>
              <a:gd name="connsiteX761" fmla="*/ 2325255 w 7813007"/>
              <a:gd name="connsiteY761" fmla="*/ 3779692 h 6258253"/>
              <a:gd name="connsiteX762" fmla="*/ 2253920 w 7813007"/>
              <a:gd name="connsiteY762" fmla="*/ 3789077 h 6258253"/>
              <a:gd name="connsiteX763" fmla="*/ 2247663 w 7813007"/>
              <a:gd name="connsiteY763" fmla="*/ 3687081 h 6258253"/>
              <a:gd name="connsiteX764" fmla="*/ 2289430 w 7813007"/>
              <a:gd name="connsiteY764" fmla="*/ 3681684 h 6258253"/>
              <a:gd name="connsiteX765" fmla="*/ 4724737 w 7813007"/>
              <a:gd name="connsiteY765" fmla="*/ 3667762 h 6258253"/>
              <a:gd name="connsiteX766" fmla="*/ 4769400 w 7813007"/>
              <a:gd name="connsiteY766" fmla="*/ 3688333 h 6258253"/>
              <a:gd name="connsiteX767" fmla="*/ 4770026 w 7813007"/>
              <a:gd name="connsiteY767" fmla="*/ 3777188 h 6258253"/>
              <a:gd name="connsiteX768" fmla="*/ 4684300 w 7813007"/>
              <a:gd name="connsiteY768" fmla="*/ 3783445 h 6258253"/>
              <a:gd name="connsiteX769" fmla="*/ 4680545 w 7813007"/>
              <a:gd name="connsiteY769" fmla="*/ 3688960 h 6258253"/>
              <a:gd name="connsiteX770" fmla="*/ 4724737 w 7813007"/>
              <a:gd name="connsiteY770" fmla="*/ 3667762 h 6258253"/>
              <a:gd name="connsiteX771" fmla="*/ 2061348 w 7813007"/>
              <a:gd name="connsiteY771" fmla="*/ 3660644 h 6258253"/>
              <a:gd name="connsiteX772" fmla="*/ 2098110 w 7813007"/>
              <a:gd name="connsiteY772" fmla="*/ 3683953 h 6258253"/>
              <a:gd name="connsiteX773" fmla="*/ 2110000 w 7813007"/>
              <a:gd name="connsiteY773" fmla="*/ 3785949 h 6258253"/>
              <a:gd name="connsiteX774" fmla="*/ 2009881 w 7813007"/>
              <a:gd name="connsiteY774" fmla="*/ 3761545 h 6258253"/>
              <a:gd name="connsiteX775" fmla="*/ 2016138 w 7813007"/>
              <a:gd name="connsiteY775" fmla="*/ 3673941 h 6258253"/>
              <a:gd name="connsiteX776" fmla="*/ 2061348 w 7813007"/>
              <a:gd name="connsiteY776" fmla="*/ 3660644 h 6258253"/>
              <a:gd name="connsiteX777" fmla="*/ 1833188 w 7813007"/>
              <a:gd name="connsiteY777" fmla="*/ 3648598 h 6258253"/>
              <a:gd name="connsiteX778" fmla="*/ 1869090 w 7813007"/>
              <a:gd name="connsiteY778" fmla="*/ 3658297 h 6258253"/>
              <a:gd name="connsiteX779" fmla="*/ 1889739 w 7813007"/>
              <a:gd name="connsiteY779" fmla="*/ 3737141 h 6258253"/>
              <a:gd name="connsiteX780" fmla="*/ 1872218 w 7813007"/>
              <a:gd name="connsiteY780" fmla="*/ 3755288 h 6258253"/>
              <a:gd name="connsiteX781" fmla="*/ 1791497 w 7813007"/>
              <a:gd name="connsiteY781" fmla="*/ 3738392 h 6258253"/>
              <a:gd name="connsiteX782" fmla="*/ 1794000 w 7813007"/>
              <a:gd name="connsiteY782" fmla="*/ 3657671 h 6258253"/>
              <a:gd name="connsiteX783" fmla="*/ 1833188 w 7813007"/>
              <a:gd name="connsiteY783" fmla="*/ 3648598 h 6258253"/>
              <a:gd name="connsiteX784" fmla="*/ 4508232 w 7813007"/>
              <a:gd name="connsiteY784" fmla="*/ 3644609 h 6258253"/>
              <a:gd name="connsiteX785" fmla="*/ 4551016 w 7813007"/>
              <a:gd name="connsiteY785" fmla="*/ 3667683 h 6258253"/>
              <a:gd name="connsiteX786" fmla="*/ 4548514 w 7813007"/>
              <a:gd name="connsiteY786" fmla="*/ 3757165 h 6258253"/>
              <a:gd name="connsiteX787" fmla="*/ 4458407 w 7813007"/>
              <a:gd name="connsiteY787" fmla="*/ 3755913 h 6258253"/>
              <a:gd name="connsiteX788" fmla="*/ 4462162 w 7813007"/>
              <a:gd name="connsiteY788" fmla="*/ 3661426 h 6258253"/>
              <a:gd name="connsiteX789" fmla="*/ 4508232 w 7813007"/>
              <a:gd name="connsiteY789" fmla="*/ 3644609 h 6258253"/>
              <a:gd name="connsiteX790" fmla="*/ 6120376 w 7813007"/>
              <a:gd name="connsiteY790" fmla="*/ 3623882 h 6258253"/>
              <a:gd name="connsiteX791" fmla="*/ 6129137 w 7813007"/>
              <a:gd name="connsiteY791" fmla="*/ 3633267 h 6258253"/>
              <a:gd name="connsiteX792" fmla="*/ 6112241 w 7813007"/>
              <a:gd name="connsiteY792" fmla="*/ 3662051 h 6258253"/>
              <a:gd name="connsiteX793" fmla="*/ 6070942 w 7813007"/>
              <a:gd name="connsiteY793" fmla="*/ 3674566 h 6258253"/>
              <a:gd name="connsiteX794" fmla="*/ 6077826 w 7813007"/>
              <a:gd name="connsiteY794" fmla="*/ 3645157 h 6258253"/>
              <a:gd name="connsiteX795" fmla="*/ 6120376 w 7813007"/>
              <a:gd name="connsiteY795" fmla="*/ 3623882 h 6258253"/>
              <a:gd name="connsiteX796" fmla="*/ 1672606 w 7813007"/>
              <a:gd name="connsiteY796" fmla="*/ 3623882 h 6258253"/>
              <a:gd name="connsiteX797" fmla="*/ 1643196 w 7813007"/>
              <a:gd name="connsiteY797" fmla="*/ 3718994 h 6258253"/>
              <a:gd name="connsiteX798" fmla="*/ 1569358 w 7813007"/>
              <a:gd name="connsiteY798" fmla="*/ 3713362 h 6258253"/>
              <a:gd name="connsiteX799" fmla="*/ 1575617 w 7813007"/>
              <a:gd name="connsiteY799" fmla="*/ 3634519 h 6258253"/>
              <a:gd name="connsiteX800" fmla="*/ 1672606 w 7813007"/>
              <a:gd name="connsiteY800" fmla="*/ 3623882 h 6258253"/>
              <a:gd name="connsiteX801" fmla="*/ 4282026 w 7813007"/>
              <a:gd name="connsiteY801" fmla="*/ 3621456 h 6258253"/>
              <a:gd name="connsiteX802" fmla="*/ 4327626 w 7813007"/>
              <a:gd name="connsiteY802" fmla="*/ 3641402 h 6258253"/>
              <a:gd name="connsiteX803" fmla="*/ 4328879 w 7813007"/>
              <a:gd name="connsiteY803" fmla="*/ 3732134 h 6258253"/>
              <a:gd name="connsiteX804" fmla="*/ 4233140 w 7813007"/>
              <a:gd name="connsiteY804" fmla="*/ 3731509 h 6258253"/>
              <a:gd name="connsiteX805" fmla="*/ 4236894 w 7813007"/>
              <a:gd name="connsiteY805" fmla="*/ 3641402 h 6258253"/>
              <a:gd name="connsiteX806" fmla="*/ 4282026 w 7813007"/>
              <a:gd name="connsiteY806" fmla="*/ 3621456 h 6258253"/>
              <a:gd name="connsiteX807" fmla="*/ 6333128 w 7813007"/>
              <a:gd name="connsiteY807" fmla="*/ 3611366 h 6258253"/>
              <a:gd name="connsiteX808" fmla="*/ 6328748 w 7813007"/>
              <a:gd name="connsiteY808" fmla="*/ 3659549 h 6258253"/>
              <a:gd name="connsiteX809" fmla="*/ 6264298 w 7813007"/>
              <a:gd name="connsiteY809" fmla="*/ 3675193 h 6258253"/>
              <a:gd name="connsiteX810" fmla="*/ 6273682 w 7813007"/>
              <a:gd name="connsiteY810" fmla="*/ 3626385 h 6258253"/>
              <a:gd name="connsiteX811" fmla="*/ 6333128 w 7813007"/>
              <a:gd name="connsiteY811" fmla="*/ 3611366 h 6258253"/>
              <a:gd name="connsiteX812" fmla="*/ 4061844 w 7813007"/>
              <a:gd name="connsiteY812" fmla="*/ 3599478 h 6258253"/>
              <a:gd name="connsiteX813" fmla="*/ 4106114 w 7813007"/>
              <a:gd name="connsiteY813" fmla="*/ 3619502 h 6258253"/>
              <a:gd name="connsiteX814" fmla="*/ 4103612 w 7813007"/>
              <a:gd name="connsiteY814" fmla="*/ 3714614 h 6258253"/>
              <a:gd name="connsiteX815" fmla="*/ 4014130 w 7813007"/>
              <a:gd name="connsiteY815" fmla="*/ 3712112 h 6258253"/>
              <a:gd name="connsiteX816" fmla="*/ 4016634 w 7813007"/>
              <a:gd name="connsiteY816" fmla="*/ 3616998 h 6258253"/>
              <a:gd name="connsiteX817" fmla="*/ 4061844 w 7813007"/>
              <a:gd name="connsiteY817" fmla="*/ 3599478 h 6258253"/>
              <a:gd name="connsiteX818" fmla="*/ 1391257 w 7813007"/>
              <a:gd name="connsiteY818" fmla="*/ 3599164 h 6258253"/>
              <a:gd name="connsiteX819" fmla="*/ 1426690 w 7813007"/>
              <a:gd name="connsiteY819" fmla="*/ 3619502 h 6258253"/>
              <a:gd name="connsiteX820" fmla="*/ 1443584 w 7813007"/>
              <a:gd name="connsiteY820" fmla="*/ 3713362 h 6258253"/>
              <a:gd name="connsiteX821" fmla="*/ 1350350 w 7813007"/>
              <a:gd name="connsiteY821" fmla="*/ 3690835 h 6258253"/>
              <a:gd name="connsiteX822" fmla="*/ 1351601 w 7813007"/>
              <a:gd name="connsiteY822" fmla="*/ 3616373 h 6258253"/>
              <a:gd name="connsiteX823" fmla="*/ 1391257 w 7813007"/>
              <a:gd name="connsiteY823" fmla="*/ 3599164 h 6258253"/>
              <a:gd name="connsiteX824" fmla="*/ 1154492 w 7813007"/>
              <a:gd name="connsiteY824" fmla="*/ 3584459 h 6258253"/>
              <a:gd name="connsiteX825" fmla="*/ 1170761 w 7813007"/>
              <a:gd name="connsiteY825" fmla="*/ 3627010 h 6258253"/>
              <a:gd name="connsiteX826" fmla="*/ 1176393 w 7813007"/>
              <a:gd name="connsiteY826" fmla="*/ 3683953 h 6258253"/>
              <a:gd name="connsiteX827" fmla="*/ 1147609 w 7813007"/>
              <a:gd name="connsiteY827" fmla="*/ 3679573 h 6258253"/>
              <a:gd name="connsiteX828" fmla="*/ 1116948 w 7813007"/>
              <a:gd name="connsiteY828" fmla="*/ 3633267 h 6258253"/>
              <a:gd name="connsiteX829" fmla="*/ 1154492 w 7813007"/>
              <a:gd name="connsiteY829" fmla="*/ 3584459 h 6258253"/>
              <a:gd name="connsiteX830" fmla="*/ 3837672 w 7813007"/>
              <a:gd name="connsiteY830" fmla="*/ 3576717 h 6258253"/>
              <a:gd name="connsiteX831" fmla="*/ 3882724 w 7813007"/>
              <a:gd name="connsiteY831" fmla="*/ 3596348 h 6258253"/>
              <a:gd name="connsiteX832" fmla="*/ 3883351 w 7813007"/>
              <a:gd name="connsiteY832" fmla="*/ 3691461 h 6258253"/>
              <a:gd name="connsiteX833" fmla="*/ 3797624 w 7813007"/>
              <a:gd name="connsiteY833" fmla="*/ 3695842 h 6258253"/>
              <a:gd name="connsiteX834" fmla="*/ 3792619 w 7813007"/>
              <a:gd name="connsiteY834" fmla="*/ 3596975 h 6258253"/>
              <a:gd name="connsiteX835" fmla="*/ 3837672 w 7813007"/>
              <a:gd name="connsiteY835" fmla="*/ 3576717 h 6258253"/>
              <a:gd name="connsiteX836" fmla="*/ 961530 w 7813007"/>
              <a:gd name="connsiteY836" fmla="*/ 3569207 h 6258253"/>
              <a:gd name="connsiteX837" fmla="*/ 994302 w 7813007"/>
              <a:gd name="connsiteY837" fmla="*/ 3593221 h 6258253"/>
              <a:gd name="connsiteX838" fmla="*/ 985542 w 7813007"/>
              <a:gd name="connsiteY838" fmla="*/ 3658923 h 6258253"/>
              <a:gd name="connsiteX839" fmla="*/ 903570 w 7813007"/>
              <a:gd name="connsiteY839" fmla="*/ 3667683 h 6258253"/>
              <a:gd name="connsiteX840" fmla="*/ 923594 w 7813007"/>
              <a:gd name="connsiteY840" fmla="*/ 3586963 h 6258253"/>
              <a:gd name="connsiteX841" fmla="*/ 961530 w 7813007"/>
              <a:gd name="connsiteY841" fmla="*/ 3569207 h 6258253"/>
              <a:gd name="connsiteX842" fmla="*/ 789685 w 7813007"/>
              <a:gd name="connsiteY842" fmla="*/ 3566312 h 6258253"/>
              <a:gd name="connsiteX843" fmla="*/ 760275 w 7813007"/>
              <a:gd name="connsiteY843" fmla="*/ 3638899 h 6258253"/>
              <a:gd name="connsiteX844" fmla="*/ 712718 w 7813007"/>
              <a:gd name="connsiteY844" fmla="*/ 3641402 h 6258253"/>
              <a:gd name="connsiteX845" fmla="*/ 743380 w 7813007"/>
              <a:gd name="connsiteY845" fmla="*/ 3570069 h 6258253"/>
              <a:gd name="connsiteX846" fmla="*/ 789685 w 7813007"/>
              <a:gd name="connsiteY846" fmla="*/ 3566312 h 6258253"/>
              <a:gd name="connsiteX847" fmla="*/ 3618819 w 7813007"/>
              <a:gd name="connsiteY847" fmla="*/ 3554424 h 6258253"/>
              <a:gd name="connsiteX848" fmla="*/ 3666218 w 7813007"/>
              <a:gd name="connsiteY848" fmla="*/ 3578202 h 6258253"/>
              <a:gd name="connsiteX849" fmla="*/ 3667470 w 7813007"/>
              <a:gd name="connsiteY849" fmla="*/ 3665181 h 6258253"/>
              <a:gd name="connsiteX850" fmla="*/ 3567352 w 7813007"/>
              <a:gd name="connsiteY850" fmla="*/ 3666433 h 6258253"/>
              <a:gd name="connsiteX851" fmla="*/ 3570479 w 7813007"/>
              <a:gd name="connsiteY851" fmla="*/ 3575699 h 6258253"/>
              <a:gd name="connsiteX852" fmla="*/ 3618819 w 7813007"/>
              <a:gd name="connsiteY852" fmla="*/ 3554424 h 6258253"/>
              <a:gd name="connsiteX853" fmla="*/ 3410760 w 7813007"/>
              <a:gd name="connsiteY853" fmla="*/ 3544412 h 6258253"/>
              <a:gd name="connsiteX854" fmla="*/ 3457221 w 7813007"/>
              <a:gd name="connsiteY854" fmla="*/ 3569442 h 6258253"/>
              <a:gd name="connsiteX855" fmla="*/ 3445958 w 7813007"/>
              <a:gd name="connsiteY855" fmla="*/ 3663303 h 6258253"/>
              <a:gd name="connsiteX856" fmla="*/ 3360231 w 7813007"/>
              <a:gd name="connsiteY856" fmla="*/ 3657671 h 6258253"/>
              <a:gd name="connsiteX857" fmla="*/ 3361483 w 7813007"/>
              <a:gd name="connsiteY857" fmla="*/ 3562559 h 6258253"/>
              <a:gd name="connsiteX858" fmla="*/ 3410760 w 7813007"/>
              <a:gd name="connsiteY858" fmla="*/ 3544412 h 6258253"/>
              <a:gd name="connsiteX859" fmla="*/ 5351966 w 7813007"/>
              <a:gd name="connsiteY859" fmla="*/ 3532523 h 6258253"/>
              <a:gd name="connsiteX860" fmla="*/ 5418294 w 7813007"/>
              <a:gd name="connsiteY860" fmla="*/ 3552547 h 6258253"/>
              <a:gd name="connsiteX861" fmla="*/ 5412036 w 7813007"/>
              <a:gd name="connsiteY861" fmla="*/ 3618250 h 6258253"/>
              <a:gd name="connsiteX862" fmla="*/ 5360726 w 7813007"/>
              <a:gd name="connsiteY862" fmla="*/ 3608863 h 6258253"/>
              <a:gd name="connsiteX863" fmla="*/ 5351966 w 7813007"/>
              <a:gd name="connsiteY863" fmla="*/ 3532523 h 6258253"/>
              <a:gd name="connsiteX864" fmla="*/ 3190342 w 7813007"/>
              <a:gd name="connsiteY864" fmla="*/ 3522199 h 6258253"/>
              <a:gd name="connsiteX865" fmla="*/ 3233205 w 7813007"/>
              <a:gd name="connsiteY865" fmla="*/ 3545664 h 6258253"/>
              <a:gd name="connsiteX866" fmla="*/ 3225071 w 7813007"/>
              <a:gd name="connsiteY866" fmla="*/ 3640150 h 6258253"/>
              <a:gd name="connsiteX867" fmla="*/ 3138718 w 7813007"/>
              <a:gd name="connsiteY867" fmla="*/ 3635770 h 6258253"/>
              <a:gd name="connsiteX868" fmla="*/ 3143725 w 7813007"/>
              <a:gd name="connsiteY868" fmla="*/ 3538155 h 6258253"/>
              <a:gd name="connsiteX869" fmla="*/ 3190342 w 7813007"/>
              <a:gd name="connsiteY869" fmla="*/ 3522199 h 6258253"/>
              <a:gd name="connsiteX870" fmla="*/ 2961321 w 7813007"/>
              <a:gd name="connsiteY870" fmla="*/ 3499750 h 6258253"/>
              <a:gd name="connsiteX871" fmla="*/ 3006687 w 7813007"/>
              <a:gd name="connsiteY871" fmla="*/ 3518756 h 6258253"/>
              <a:gd name="connsiteX872" fmla="*/ 3006061 w 7813007"/>
              <a:gd name="connsiteY872" fmla="*/ 3614495 h 6258253"/>
              <a:gd name="connsiteX873" fmla="*/ 2915954 w 7813007"/>
              <a:gd name="connsiteY873" fmla="*/ 3610741 h 6258253"/>
              <a:gd name="connsiteX874" fmla="*/ 2915954 w 7813007"/>
              <a:gd name="connsiteY874" fmla="*/ 3520634 h 6258253"/>
              <a:gd name="connsiteX875" fmla="*/ 2961321 w 7813007"/>
              <a:gd name="connsiteY875" fmla="*/ 3499750 h 6258253"/>
              <a:gd name="connsiteX876" fmla="*/ 5180512 w 7813007"/>
              <a:gd name="connsiteY876" fmla="*/ 3490286 h 6258253"/>
              <a:gd name="connsiteX877" fmla="*/ 5221185 w 7813007"/>
              <a:gd name="connsiteY877" fmla="*/ 3500611 h 6258253"/>
              <a:gd name="connsiteX878" fmla="*/ 5224314 w 7813007"/>
              <a:gd name="connsiteY878" fmla="*/ 3588839 h 6258253"/>
              <a:gd name="connsiteX879" fmla="*/ 5134833 w 7813007"/>
              <a:gd name="connsiteY879" fmla="*/ 3585711 h 6258253"/>
              <a:gd name="connsiteX880" fmla="*/ 5139840 w 7813007"/>
              <a:gd name="connsiteY880" fmla="*/ 3498734 h 6258253"/>
              <a:gd name="connsiteX881" fmla="*/ 5180512 w 7813007"/>
              <a:gd name="connsiteY881" fmla="*/ 3490286 h 6258253"/>
              <a:gd name="connsiteX882" fmla="*/ 2744736 w 7813007"/>
              <a:gd name="connsiteY882" fmla="*/ 3478396 h 6258253"/>
              <a:gd name="connsiteX883" fmla="*/ 2788303 w 7813007"/>
              <a:gd name="connsiteY883" fmla="*/ 3501236 h 6258253"/>
              <a:gd name="connsiteX884" fmla="*/ 2780795 w 7813007"/>
              <a:gd name="connsiteY884" fmla="*/ 3595098 h 6258253"/>
              <a:gd name="connsiteX885" fmla="*/ 2695693 w 7813007"/>
              <a:gd name="connsiteY885" fmla="*/ 3589466 h 6258253"/>
              <a:gd name="connsiteX886" fmla="*/ 2698823 w 7813007"/>
              <a:gd name="connsiteY886" fmla="*/ 3494979 h 6258253"/>
              <a:gd name="connsiteX887" fmla="*/ 2744736 w 7813007"/>
              <a:gd name="connsiteY887" fmla="*/ 3478396 h 6258253"/>
              <a:gd name="connsiteX888" fmla="*/ 2507111 w 7813007"/>
              <a:gd name="connsiteY888" fmla="*/ 3468619 h 6258253"/>
              <a:gd name="connsiteX889" fmla="*/ 2553025 w 7813007"/>
              <a:gd name="connsiteY889" fmla="*/ 3487470 h 6258253"/>
              <a:gd name="connsiteX890" fmla="*/ 2552398 w 7813007"/>
              <a:gd name="connsiteY890" fmla="*/ 3576951 h 6258253"/>
              <a:gd name="connsiteX891" fmla="*/ 2463543 w 7813007"/>
              <a:gd name="connsiteY891" fmla="*/ 3577576 h 6258253"/>
              <a:gd name="connsiteX892" fmla="*/ 2463543 w 7813007"/>
              <a:gd name="connsiteY892" fmla="*/ 3488722 h 6258253"/>
              <a:gd name="connsiteX893" fmla="*/ 2507111 w 7813007"/>
              <a:gd name="connsiteY893" fmla="*/ 3468619 h 6258253"/>
              <a:gd name="connsiteX894" fmla="*/ 6933840 w 7813007"/>
              <a:gd name="connsiteY894" fmla="*/ 3459937 h 6258253"/>
              <a:gd name="connsiteX895" fmla="*/ 7000794 w 7813007"/>
              <a:gd name="connsiteY895" fmla="*/ 3479960 h 6258253"/>
              <a:gd name="connsiteX896" fmla="*/ 7010180 w 7813007"/>
              <a:gd name="connsiteY896" fmla="*/ 3508744 h 6258253"/>
              <a:gd name="connsiteX897" fmla="*/ 6913191 w 7813007"/>
              <a:gd name="connsiteY897" fmla="*/ 3521260 h 6258253"/>
              <a:gd name="connsiteX898" fmla="*/ 6933840 w 7813007"/>
              <a:gd name="connsiteY898" fmla="*/ 3459937 h 6258253"/>
              <a:gd name="connsiteX899" fmla="*/ 4957748 w 7813007"/>
              <a:gd name="connsiteY899" fmla="*/ 3457434 h 6258253"/>
              <a:gd name="connsiteX900" fmla="*/ 5003427 w 7813007"/>
              <a:gd name="connsiteY900" fmla="*/ 3476832 h 6258253"/>
              <a:gd name="connsiteX901" fmla="*/ 5002176 w 7813007"/>
              <a:gd name="connsiteY901" fmla="*/ 3566939 h 6258253"/>
              <a:gd name="connsiteX902" fmla="*/ 4913320 w 7813007"/>
              <a:gd name="connsiteY902" fmla="*/ 3566312 h 6258253"/>
              <a:gd name="connsiteX903" fmla="*/ 4913947 w 7813007"/>
              <a:gd name="connsiteY903" fmla="*/ 3477457 h 6258253"/>
              <a:gd name="connsiteX904" fmla="*/ 4957748 w 7813007"/>
              <a:gd name="connsiteY904" fmla="*/ 3457434 h 6258253"/>
              <a:gd name="connsiteX905" fmla="*/ 2290291 w 7813007"/>
              <a:gd name="connsiteY905" fmla="*/ 3457200 h 6258253"/>
              <a:gd name="connsiteX906" fmla="*/ 2330260 w 7813007"/>
              <a:gd name="connsiteY906" fmla="*/ 3469950 h 6258253"/>
              <a:gd name="connsiteX907" fmla="*/ 2332137 w 7813007"/>
              <a:gd name="connsiteY907" fmla="*/ 3555675 h 6258253"/>
              <a:gd name="connsiteX908" fmla="*/ 2238903 w 7813007"/>
              <a:gd name="connsiteY908" fmla="*/ 3550670 h 6258253"/>
              <a:gd name="connsiteX909" fmla="*/ 2248913 w 7813007"/>
              <a:gd name="connsiteY909" fmla="*/ 3463691 h 6258253"/>
              <a:gd name="connsiteX910" fmla="*/ 2290291 w 7813007"/>
              <a:gd name="connsiteY910" fmla="*/ 3457200 h 6258253"/>
              <a:gd name="connsiteX911" fmla="*/ 4749689 w 7813007"/>
              <a:gd name="connsiteY911" fmla="*/ 3444997 h 6258253"/>
              <a:gd name="connsiteX912" fmla="*/ 4793178 w 7813007"/>
              <a:gd name="connsiteY912" fmla="*/ 3466820 h 6258253"/>
              <a:gd name="connsiteX913" fmla="*/ 4793178 w 7813007"/>
              <a:gd name="connsiteY913" fmla="*/ 3556302 h 6258253"/>
              <a:gd name="connsiteX914" fmla="*/ 4703697 w 7813007"/>
              <a:gd name="connsiteY914" fmla="*/ 3557552 h 6258253"/>
              <a:gd name="connsiteX915" fmla="*/ 4704324 w 7813007"/>
              <a:gd name="connsiteY915" fmla="*/ 3463065 h 6258253"/>
              <a:gd name="connsiteX916" fmla="*/ 4749689 w 7813007"/>
              <a:gd name="connsiteY916" fmla="*/ 3444997 h 6258253"/>
              <a:gd name="connsiteX917" fmla="*/ 2103742 w 7813007"/>
              <a:gd name="connsiteY917" fmla="*/ 3441791 h 6258253"/>
              <a:gd name="connsiteX918" fmla="*/ 2118134 w 7813007"/>
              <a:gd name="connsiteY918" fmla="*/ 3542535 h 6258253"/>
              <a:gd name="connsiteX919" fmla="*/ 2035537 w 7813007"/>
              <a:gd name="connsiteY919" fmla="*/ 3543787 h 6258253"/>
              <a:gd name="connsiteX920" fmla="*/ 2033659 w 7813007"/>
              <a:gd name="connsiteY920" fmla="*/ 3457433 h 6258253"/>
              <a:gd name="connsiteX921" fmla="*/ 2103742 w 7813007"/>
              <a:gd name="connsiteY921" fmla="*/ 3441791 h 6258253"/>
              <a:gd name="connsiteX922" fmla="*/ 1869090 w 7813007"/>
              <a:gd name="connsiteY922" fmla="*/ 3422392 h 6258253"/>
              <a:gd name="connsiteX923" fmla="*/ 1910388 w 7813007"/>
              <a:gd name="connsiteY923" fmla="*/ 3469323 h 6258253"/>
              <a:gd name="connsiteX924" fmla="*/ 1884107 w 7813007"/>
              <a:gd name="connsiteY924" fmla="*/ 3528143 h 6258253"/>
              <a:gd name="connsiteX925" fmla="*/ 1840931 w 7813007"/>
              <a:gd name="connsiteY925" fmla="*/ 3532523 h 6258253"/>
              <a:gd name="connsiteX926" fmla="*/ 1856574 w 7813007"/>
              <a:gd name="connsiteY926" fmla="*/ 3495604 h 6258253"/>
              <a:gd name="connsiteX927" fmla="*/ 1867212 w 7813007"/>
              <a:gd name="connsiteY927" fmla="*/ 3484342 h 6258253"/>
              <a:gd name="connsiteX928" fmla="*/ 1879100 w 7813007"/>
              <a:gd name="connsiteY928" fmla="*/ 3449925 h 6258253"/>
              <a:gd name="connsiteX929" fmla="*/ 1842181 w 7813007"/>
              <a:gd name="connsiteY929" fmla="*/ 3461188 h 6258253"/>
              <a:gd name="connsiteX930" fmla="*/ 1800257 w 7813007"/>
              <a:gd name="connsiteY930" fmla="*/ 3470575 h 6258253"/>
              <a:gd name="connsiteX931" fmla="*/ 1807140 w 7813007"/>
              <a:gd name="connsiteY931" fmla="*/ 3440539 h 6258253"/>
              <a:gd name="connsiteX932" fmla="*/ 1869090 w 7813007"/>
              <a:gd name="connsiteY932" fmla="*/ 3422392 h 6258253"/>
              <a:gd name="connsiteX933" fmla="*/ 4525752 w 7813007"/>
              <a:gd name="connsiteY933" fmla="*/ 3421454 h 6258253"/>
              <a:gd name="connsiteX934" fmla="*/ 4566661 w 7813007"/>
              <a:gd name="connsiteY934" fmla="*/ 3438036 h 6258253"/>
              <a:gd name="connsiteX935" fmla="*/ 4569164 w 7813007"/>
              <a:gd name="connsiteY935" fmla="*/ 3536903 h 6258253"/>
              <a:gd name="connsiteX936" fmla="*/ 4479682 w 7813007"/>
              <a:gd name="connsiteY936" fmla="*/ 3535652 h 6258253"/>
              <a:gd name="connsiteX937" fmla="*/ 4481559 w 7813007"/>
              <a:gd name="connsiteY937" fmla="*/ 3440539 h 6258253"/>
              <a:gd name="connsiteX938" fmla="*/ 4525752 w 7813007"/>
              <a:gd name="connsiteY938" fmla="*/ 3421454 h 6258253"/>
              <a:gd name="connsiteX939" fmla="*/ 1626301 w 7813007"/>
              <a:gd name="connsiteY939" fmla="*/ 3409564 h 6258253"/>
              <a:gd name="connsiteX940" fmla="*/ 1668852 w 7813007"/>
              <a:gd name="connsiteY940" fmla="*/ 3411129 h 6258253"/>
              <a:gd name="connsiteX941" fmla="*/ 1658214 w 7813007"/>
              <a:gd name="connsiteY941" fmla="*/ 3498107 h 6258253"/>
              <a:gd name="connsiteX942" fmla="*/ 1591259 w 7813007"/>
              <a:gd name="connsiteY942" fmla="*/ 3493727 h 6258253"/>
              <a:gd name="connsiteX943" fmla="*/ 1593137 w 7813007"/>
              <a:gd name="connsiteY943" fmla="*/ 3417387 h 6258253"/>
              <a:gd name="connsiteX944" fmla="*/ 1626301 w 7813007"/>
              <a:gd name="connsiteY944" fmla="*/ 3409564 h 6258253"/>
              <a:gd name="connsiteX945" fmla="*/ 4305335 w 7813007"/>
              <a:gd name="connsiteY945" fmla="*/ 3398379 h 6258253"/>
              <a:gd name="connsiteX946" fmla="*/ 4346399 w 7813007"/>
              <a:gd name="connsiteY946" fmla="*/ 3415509 h 6258253"/>
              <a:gd name="connsiteX947" fmla="*/ 4347651 w 7813007"/>
              <a:gd name="connsiteY947" fmla="*/ 3515628 h 6258253"/>
              <a:gd name="connsiteX948" fmla="*/ 4257544 w 7813007"/>
              <a:gd name="connsiteY948" fmla="*/ 3513126 h 6258253"/>
              <a:gd name="connsiteX949" fmla="*/ 4260046 w 7813007"/>
              <a:gd name="connsiteY949" fmla="*/ 3417387 h 6258253"/>
              <a:gd name="connsiteX950" fmla="*/ 4305335 w 7813007"/>
              <a:gd name="connsiteY950" fmla="*/ 3398379 h 6258253"/>
              <a:gd name="connsiteX951" fmla="*/ 4084057 w 7813007"/>
              <a:gd name="connsiteY951" fmla="*/ 3376322 h 6258253"/>
              <a:gd name="connsiteX952" fmla="*/ 4131770 w 7813007"/>
              <a:gd name="connsiteY952" fmla="*/ 3399240 h 6258253"/>
              <a:gd name="connsiteX953" fmla="*/ 4126138 w 7813007"/>
              <a:gd name="connsiteY953" fmla="*/ 3494979 h 6258253"/>
              <a:gd name="connsiteX954" fmla="*/ 4035406 w 7813007"/>
              <a:gd name="connsiteY954" fmla="*/ 3491850 h 6258253"/>
              <a:gd name="connsiteX955" fmla="*/ 4035406 w 7813007"/>
              <a:gd name="connsiteY955" fmla="*/ 3396112 h 6258253"/>
              <a:gd name="connsiteX956" fmla="*/ 4084057 w 7813007"/>
              <a:gd name="connsiteY956" fmla="*/ 3376322 h 6258253"/>
              <a:gd name="connsiteX957" fmla="*/ 3863640 w 7813007"/>
              <a:gd name="connsiteY957" fmla="*/ 3353952 h 6258253"/>
              <a:gd name="connsiteX958" fmla="*/ 3910883 w 7813007"/>
              <a:gd name="connsiteY958" fmla="*/ 3377965 h 6258253"/>
              <a:gd name="connsiteX959" fmla="*/ 3909631 w 7813007"/>
              <a:gd name="connsiteY959" fmla="*/ 3468697 h 6258253"/>
              <a:gd name="connsiteX960" fmla="*/ 3813268 w 7813007"/>
              <a:gd name="connsiteY960" fmla="*/ 3470575 h 6258253"/>
              <a:gd name="connsiteX961" fmla="*/ 3814519 w 7813007"/>
              <a:gd name="connsiteY961" fmla="*/ 3373585 h 6258253"/>
              <a:gd name="connsiteX962" fmla="*/ 3863640 w 7813007"/>
              <a:gd name="connsiteY962" fmla="*/ 3353952 h 6258253"/>
              <a:gd name="connsiteX963" fmla="*/ 3636495 w 7813007"/>
              <a:gd name="connsiteY963" fmla="*/ 3331112 h 6258253"/>
              <a:gd name="connsiteX964" fmla="*/ 3685616 w 7813007"/>
              <a:gd name="connsiteY964" fmla="*/ 3351684 h 6258253"/>
              <a:gd name="connsiteX965" fmla="*/ 3685616 w 7813007"/>
              <a:gd name="connsiteY965" fmla="*/ 3448048 h 6258253"/>
              <a:gd name="connsiteX966" fmla="*/ 3589251 w 7813007"/>
              <a:gd name="connsiteY966" fmla="*/ 3444919 h 6258253"/>
              <a:gd name="connsiteX967" fmla="*/ 3589251 w 7813007"/>
              <a:gd name="connsiteY967" fmla="*/ 3354186 h 6258253"/>
              <a:gd name="connsiteX968" fmla="*/ 3636495 w 7813007"/>
              <a:gd name="connsiteY968" fmla="*/ 3331112 h 6258253"/>
              <a:gd name="connsiteX969" fmla="*/ 3428984 w 7813007"/>
              <a:gd name="connsiteY969" fmla="*/ 3319223 h 6258253"/>
              <a:gd name="connsiteX970" fmla="*/ 3474115 w 7813007"/>
              <a:gd name="connsiteY970" fmla="*/ 3339794 h 6258253"/>
              <a:gd name="connsiteX971" fmla="*/ 3475993 w 7813007"/>
              <a:gd name="connsiteY971" fmla="*/ 3436159 h 6258253"/>
              <a:gd name="connsiteX972" fmla="*/ 3379003 w 7813007"/>
              <a:gd name="connsiteY972" fmla="*/ 3434907 h 6258253"/>
              <a:gd name="connsiteX973" fmla="*/ 3383383 w 7813007"/>
              <a:gd name="connsiteY973" fmla="*/ 3338542 h 6258253"/>
              <a:gd name="connsiteX974" fmla="*/ 3428984 w 7813007"/>
              <a:gd name="connsiteY974" fmla="*/ 3319223 h 6258253"/>
              <a:gd name="connsiteX975" fmla="*/ 3203483 w 7813007"/>
              <a:gd name="connsiteY975" fmla="*/ 3297791 h 6258253"/>
              <a:gd name="connsiteX976" fmla="*/ 3249475 w 7813007"/>
              <a:gd name="connsiteY976" fmla="*/ 3315390 h 6258253"/>
              <a:gd name="connsiteX977" fmla="*/ 3256357 w 7813007"/>
              <a:gd name="connsiteY977" fmla="*/ 3411129 h 6258253"/>
              <a:gd name="connsiteX978" fmla="*/ 3160620 w 7813007"/>
              <a:gd name="connsiteY978" fmla="*/ 3414884 h 6258253"/>
              <a:gd name="connsiteX979" fmla="*/ 3159368 w 7813007"/>
              <a:gd name="connsiteY979" fmla="*/ 3319145 h 6258253"/>
              <a:gd name="connsiteX980" fmla="*/ 3203483 w 7813007"/>
              <a:gd name="connsiteY980" fmla="*/ 3297791 h 6258253"/>
              <a:gd name="connsiteX981" fmla="*/ 2973444 w 7813007"/>
              <a:gd name="connsiteY981" fmla="*/ 3287388 h 6258253"/>
              <a:gd name="connsiteX982" fmla="*/ 3018575 w 7813007"/>
              <a:gd name="connsiteY982" fmla="*/ 3307882 h 6258253"/>
              <a:gd name="connsiteX983" fmla="*/ 3014195 w 7813007"/>
              <a:gd name="connsiteY983" fmla="*/ 3408000 h 6258253"/>
              <a:gd name="connsiteX984" fmla="*/ 2927218 w 7813007"/>
              <a:gd name="connsiteY984" fmla="*/ 3402995 h 6258253"/>
              <a:gd name="connsiteX985" fmla="*/ 2927843 w 7813007"/>
              <a:gd name="connsiteY985" fmla="*/ 3307256 h 6258253"/>
              <a:gd name="connsiteX986" fmla="*/ 2973444 w 7813007"/>
              <a:gd name="connsiteY986" fmla="*/ 3287388 h 6258253"/>
              <a:gd name="connsiteX987" fmla="*/ 5424552 w 7813007"/>
              <a:gd name="connsiteY987" fmla="*/ 3285356 h 6258253"/>
              <a:gd name="connsiteX988" fmla="*/ 5430810 w 7813007"/>
              <a:gd name="connsiteY988" fmla="*/ 3335414 h 6258253"/>
              <a:gd name="connsiteX989" fmla="*/ 5444575 w 7813007"/>
              <a:gd name="connsiteY989" fmla="*/ 3351684 h 6258253"/>
              <a:gd name="connsiteX990" fmla="*/ 5467102 w 7813007"/>
              <a:gd name="connsiteY990" fmla="*/ 3369205 h 6258253"/>
              <a:gd name="connsiteX991" fmla="*/ 5462096 w 7813007"/>
              <a:gd name="connsiteY991" fmla="*/ 3406749 h 6258253"/>
              <a:gd name="connsiteX992" fmla="*/ 5381375 w 7813007"/>
              <a:gd name="connsiteY992" fmla="*/ 3386100 h 6258253"/>
              <a:gd name="connsiteX993" fmla="*/ 5367610 w 7813007"/>
              <a:gd name="connsiteY993" fmla="*/ 3324777 h 6258253"/>
              <a:gd name="connsiteX994" fmla="*/ 5424552 w 7813007"/>
              <a:gd name="connsiteY994" fmla="*/ 3285356 h 6258253"/>
              <a:gd name="connsiteX995" fmla="*/ 5201866 w 7813007"/>
              <a:gd name="connsiteY995" fmla="*/ 3268538 h 6258253"/>
              <a:gd name="connsiteX996" fmla="*/ 5243086 w 7813007"/>
              <a:gd name="connsiteY996" fmla="*/ 3277846 h 6258253"/>
              <a:gd name="connsiteX997" fmla="*/ 5248094 w 7813007"/>
              <a:gd name="connsiteY997" fmla="*/ 3366701 h 6258253"/>
              <a:gd name="connsiteX998" fmla="*/ 5157986 w 7813007"/>
              <a:gd name="connsiteY998" fmla="*/ 3366076 h 6258253"/>
              <a:gd name="connsiteX999" fmla="*/ 5161114 w 7813007"/>
              <a:gd name="connsiteY999" fmla="*/ 3278472 h 6258253"/>
              <a:gd name="connsiteX1000" fmla="*/ 5201866 w 7813007"/>
              <a:gd name="connsiteY1000" fmla="*/ 3268538 h 6258253"/>
              <a:gd name="connsiteX1001" fmla="*/ 2750446 w 7813007"/>
              <a:gd name="connsiteY1001" fmla="*/ 3265957 h 6258253"/>
              <a:gd name="connsiteX1002" fmla="*/ 2792057 w 7813007"/>
              <a:gd name="connsiteY1002" fmla="*/ 3280974 h 6258253"/>
              <a:gd name="connsiteX1003" fmla="*/ 2797689 w 7813007"/>
              <a:gd name="connsiteY1003" fmla="*/ 3379843 h 6258253"/>
              <a:gd name="connsiteX1004" fmla="*/ 2708835 w 7813007"/>
              <a:gd name="connsiteY1004" fmla="*/ 3381720 h 6258253"/>
              <a:gd name="connsiteX1005" fmla="*/ 2706957 w 7813007"/>
              <a:gd name="connsiteY1005" fmla="*/ 3286606 h 6258253"/>
              <a:gd name="connsiteX1006" fmla="*/ 2750446 w 7813007"/>
              <a:gd name="connsiteY1006" fmla="*/ 3265957 h 6258253"/>
              <a:gd name="connsiteX1007" fmla="*/ 2533861 w 7813007"/>
              <a:gd name="connsiteY1007" fmla="*/ 3245620 h 6258253"/>
              <a:gd name="connsiteX1008" fmla="*/ 2577427 w 7813007"/>
              <a:gd name="connsiteY1008" fmla="*/ 3268460 h 6258253"/>
              <a:gd name="connsiteX1009" fmla="*/ 2569919 w 7813007"/>
              <a:gd name="connsiteY1009" fmla="*/ 3362321 h 6258253"/>
              <a:gd name="connsiteX1010" fmla="*/ 2484818 w 7813007"/>
              <a:gd name="connsiteY1010" fmla="*/ 3356689 h 6258253"/>
              <a:gd name="connsiteX1011" fmla="*/ 2487947 w 7813007"/>
              <a:gd name="connsiteY1011" fmla="*/ 3262204 h 6258253"/>
              <a:gd name="connsiteX1012" fmla="*/ 2533861 w 7813007"/>
              <a:gd name="connsiteY1012" fmla="*/ 3245620 h 6258253"/>
              <a:gd name="connsiteX1013" fmla="*/ 4980432 w 7813007"/>
              <a:gd name="connsiteY1013" fmla="*/ 3234200 h 6258253"/>
              <a:gd name="connsiteX1014" fmla="*/ 5024704 w 7813007"/>
              <a:gd name="connsiteY1014" fmla="*/ 3255320 h 6258253"/>
              <a:gd name="connsiteX1015" fmla="*/ 5025328 w 7813007"/>
              <a:gd name="connsiteY1015" fmla="*/ 3346052 h 6258253"/>
              <a:gd name="connsiteX1016" fmla="*/ 4934596 w 7813007"/>
              <a:gd name="connsiteY1016" fmla="*/ 3344801 h 6258253"/>
              <a:gd name="connsiteX1017" fmla="*/ 4935222 w 7813007"/>
              <a:gd name="connsiteY1017" fmla="*/ 3255320 h 6258253"/>
              <a:gd name="connsiteX1018" fmla="*/ 4980432 w 7813007"/>
              <a:gd name="connsiteY1018" fmla="*/ 3234200 h 6258253"/>
              <a:gd name="connsiteX1019" fmla="*/ 6975687 w 7813007"/>
              <a:gd name="connsiteY1019" fmla="*/ 3225518 h 6258253"/>
              <a:gd name="connsiteX1020" fmla="*/ 6991408 w 7813007"/>
              <a:gd name="connsiteY1020" fmla="*/ 3229663 h 6258253"/>
              <a:gd name="connsiteX1021" fmla="*/ 7005174 w 7813007"/>
              <a:gd name="connsiteY1021" fmla="*/ 3284104 h 6258253"/>
              <a:gd name="connsiteX1022" fmla="*/ 6957618 w 7813007"/>
              <a:gd name="connsiteY1022" fmla="*/ 3275344 h 6258253"/>
              <a:gd name="connsiteX1023" fmla="*/ 6961372 w 7813007"/>
              <a:gd name="connsiteY1023" fmla="*/ 3226535 h 6258253"/>
              <a:gd name="connsiteX1024" fmla="*/ 6975687 w 7813007"/>
              <a:gd name="connsiteY1024" fmla="*/ 3225518 h 6258253"/>
              <a:gd name="connsiteX1025" fmla="*/ 2101943 w 7813007"/>
              <a:gd name="connsiteY1025" fmla="*/ 3224423 h 6258253"/>
              <a:gd name="connsiteX1026" fmla="*/ 2141912 w 7813007"/>
              <a:gd name="connsiteY1026" fmla="*/ 3237173 h 6258253"/>
              <a:gd name="connsiteX1027" fmla="*/ 2143789 w 7813007"/>
              <a:gd name="connsiteY1027" fmla="*/ 3322900 h 6258253"/>
              <a:gd name="connsiteX1028" fmla="*/ 2050554 w 7813007"/>
              <a:gd name="connsiteY1028" fmla="*/ 3317268 h 6258253"/>
              <a:gd name="connsiteX1029" fmla="*/ 2060566 w 7813007"/>
              <a:gd name="connsiteY1029" fmla="*/ 3230915 h 6258253"/>
              <a:gd name="connsiteX1030" fmla="*/ 2101943 w 7813007"/>
              <a:gd name="connsiteY1030" fmla="*/ 3224423 h 6258253"/>
              <a:gd name="connsiteX1031" fmla="*/ 2305309 w 7813007"/>
              <a:gd name="connsiteY1031" fmla="*/ 3223954 h 6258253"/>
              <a:gd name="connsiteX1032" fmla="*/ 2350909 w 7813007"/>
              <a:gd name="connsiteY1032" fmla="*/ 3242180 h 6258253"/>
              <a:gd name="connsiteX1033" fmla="*/ 2362174 w 7813007"/>
              <a:gd name="connsiteY1033" fmla="*/ 3326654 h 6258253"/>
              <a:gd name="connsiteX1034" fmla="*/ 2266435 w 7813007"/>
              <a:gd name="connsiteY1034" fmla="*/ 3336040 h 6258253"/>
              <a:gd name="connsiteX1035" fmla="*/ 2262055 w 7813007"/>
              <a:gd name="connsiteY1035" fmla="*/ 3246560 h 6258253"/>
              <a:gd name="connsiteX1036" fmla="*/ 2305309 w 7813007"/>
              <a:gd name="connsiteY1036" fmla="*/ 3223954 h 6258253"/>
              <a:gd name="connsiteX1037" fmla="*/ 4762908 w 7813007"/>
              <a:gd name="connsiteY1037" fmla="*/ 3211831 h 6258253"/>
              <a:gd name="connsiteX1038" fmla="*/ 4808822 w 7813007"/>
              <a:gd name="connsiteY1038" fmla="*/ 3236548 h 6258253"/>
              <a:gd name="connsiteX1039" fmla="*/ 4802564 w 7813007"/>
              <a:gd name="connsiteY1039" fmla="*/ 3327280 h 6258253"/>
              <a:gd name="connsiteX1040" fmla="*/ 4713084 w 7813007"/>
              <a:gd name="connsiteY1040" fmla="*/ 3325402 h 6258253"/>
              <a:gd name="connsiteX1041" fmla="*/ 4713709 w 7813007"/>
              <a:gd name="connsiteY1041" fmla="*/ 3230290 h 6258253"/>
              <a:gd name="connsiteX1042" fmla="*/ 4762908 w 7813007"/>
              <a:gd name="connsiteY1042" fmla="*/ 3211831 h 6258253"/>
              <a:gd name="connsiteX1043" fmla="*/ 4546793 w 7813007"/>
              <a:gd name="connsiteY1043" fmla="*/ 3199550 h 6258253"/>
              <a:gd name="connsiteX1044" fmla="*/ 4595445 w 7813007"/>
              <a:gd name="connsiteY1044" fmla="*/ 3220903 h 6258253"/>
              <a:gd name="connsiteX1045" fmla="*/ 4596696 w 7813007"/>
              <a:gd name="connsiteY1045" fmla="*/ 3311636 h 6258253"/>
              <a:gd name="connsiteX1046" fmla="*/ 4500331 w 7813007"/>
              <a:gd name="connsiteY1046" fmla="*/ 3313513 h 6258253"/>
              <a:gd name="connsiteX1047" fmla="*/ 4499080 w 7813007"/>
              <a:gd name="connsiteY1047" fmla="*/ 3222781 h 6258253"/>
              <a:gd name="connsiteX1048" fmla="*/ 4546793 w 7813007"/>
              <a:gd name="connsiteY1048" fmla="*/ 3199550 h 6258253"/>
              <a:gd name="connsiteX1049" fmla="*/ 1877302 w 7813007"/>
              <a:gd name="connsiteY1049" fmla="*/ 3193371 h 6258253"/>
              <a:gd name="connsiteX1050" fmla="*/ 1920400 w 7813007"/>
              <a:gd name="connsiteY1050" fmla="*/ 3215898 h 6258253"/>
              <a:gd name="connsiteX1051" fmla="*/ 1932288 w 7813007"/>
              <a:gd name="connsiteY1051" fmla="*/ 3286606 h 6258253"/>
              <a:gd name="connsiteX1052" fmla="*/ 1832171 w 7813007"/>
              <a:gd name="connsiteY1052" fmla="*/ 3295993 h 6258253"/>
              <a:gd name="connsiteX1053" fmla="*/ 1834674 w 7813007"/>
              <a:gd name="connsiteY1053" fmla="*/ 3214021 h 6258253"/>
              <a:gd name="connsiteX1054" fmla="*/ 1877302 w 7813007"/>
              <a:gd name="connsiteY1054" fmla="*/ 3193371 h 6258253"/>
              <a:gd name="connsiteX1055" fmla="*/ 4326376 w 7813007"/>
              <a:gd name="connsiteY1055" fmla="*/ 3175929 h 6258253"/>
              <a:gd name="connsiteX1056" fmla="*/ 4374558 w 7813007"/>
              <a:gd name="connsiteY1056" fmla="*/ 3197751 h 6258253"/>
              <a:gd name="connsiteX1057" fmla="*/ 4370803 w 7813007"/>
              <a:gd name="connsiteY1057" fmla="*/ 3294741 h 6258253"/>
              <a:gd name="connsiteX1058" fmla="*/ 4274438 w 7813007"/>
              <a:gd name="connsiteY1058" fmla="*/ 3288484 h 6258253"/>
              <a:gd name="connsiteX1059" fmla="*/ 4278194 w 7813007"/>
              <a:gd name="connsiteY1059" fmla="*/ 3197751 h 6258253"/>
              <a:gd name="connsiteX1060" fmla="*/ 4326376 w 7813007"/>
              <a:gd name="connsiteY1060" fmla="*/ 3175929 h 6258253"/>
              <a:gd name="connsiteX1061" fmla="*/ 1651409 w 7813007"/>
              <a:gd name="connsiteY1061" fmla="*/ 3173035 h 6258253"/>
              <a:gd name="connsiteX1062" fmla="*/ 1694506 w 7813007"/>
              <a:gd name="connsiteY1062" fmla="*/ 3190867 h 6258253"/>
              <a:gd name="connsiteX1063" fmla="*/ 1696384 w 7813007"/>
              <a:gd name="connsiteY1063" fmla="*/ 3272841 h 6258253"/>
              <a:gd name="connsiteX1064" fmla="*/ 1595639 w 7813007"/>
              <a:gd name="connsiteY1064" fmla="*/ 3296618 h 6258253"/>
              <a:gd name="connsiteX1065" fmla="*/ 1612536 w 7813007"/>
              <a:gd name="connsiteY1065" fmla="*/ 3194623 h 6258253"/>
              <a:gd name="connsiteX1066" fmla="*/ 1651409 w 7813007"/>
              <a:gd name="connsiteY1066" fmla="*/ 3173035 h 6258253"/>
              <a:gd name="connsiteX1067" fmla="*/ 4103690 w 7813007"/>
              <a:gd name="connsiteY1067" fmla="*/ 3153089 h 6258253"/>
              <a:gd name="connsiteX1068" fmla="*/ 4152420 w 7813007"/>
              <a:gd name="connsiteY1068" fmla="*/ 3173347 h 6258253"/>
              <a:gd name="connsiteX1069" fmla="*/ 4153670 w 7813007"/>
              <a:gd name="connsiteY1069" fmla="*/ 3270337 h 6258253"/>
              <a:gd name="connsiteX1070" fmla="*/ 4056681 w 7813007"/>
              <a:gd name="connsiteY1070" fmla="*/ 3271589 h 6258253"/>
              <a:gd name="connsiteX1071" fmla="*/ 4055429 w 7813007"/>
              <a:gd name="connsiteY1071" fmla="*/ 3174599 h 6258253"/>
              <a:gd name="connsiteX1072" fmla="*/ 4103690 w 7813007"/>
              <a:gd name="connsiteY1072" fmla="*/ 3153089 h 6258253"/>
              <a:gd name="connsiteX1073" fmla="*/ 1434433 w 7813007"/>
              <a:gd name="connsiteY1073" fmla="*/ 3152151 h 6258253"/>
              <a:gd name="connsiteX1074" fmla="*/ 1474246 w 7813007"/>
              <a:gd name="connsiteY1074" fmla="*/ 3175225 h 6258253"/>
              <a:gd name="connsiteX1075" fmla="*/ 1488638 w 7813007"/>
              <a:gd name="connsiteY1075" fmla="*/ 3272214 h 6258253"/>
              <a:gd name="connsiteX1076" fmla="*/ 1391648 w 7813007"/>
              <a:gd name="connsiteY1076" fmla="*/ 3247185 h 6258253"/>
              <a:gd name="connsiteX1077" fmla="*/ 1394151 w 7813007"/>
              <a:gd name="connsiteY1077" fmla="*/ 3172722 h 6258253"/>
              <a:gd name="connsiteX1078" fmla="*/ 1434433 w 7813007"/>
              <a:gd name="connsiteY1078" fmla="*/ 3152151 h 6258253"/>
              <a:gd name="connsiteX1079" fmla="*/ 769818 w 7813007"/>
              <a:gd name="connsiteY1079" fmla="*/ 3133378 h 6258253"/>
              <a:gd name="connsiteX1080" fmla="*/ 804077 w 7813007"/>
              <a:gd name="connsiteY1080" fmla="*/ 3136429 h 6258253"/>
              <a:gd name="connsiteX1081" fmla="*/ 799071 w 7813007"/>
              <a:gd name="connsiteY1081" fmla="*/ 3180230 h 6258253"/>
              <a:gd name="connsiteX1082" fmla="*/ 715848 w 7813007"/>
              <a:gd name="connsiteY1082" fmla="*/ 3191494 h 6258253"/>
              <a:gd name="connsiteX1083" fmla="*/ 736497 w 7813007"/>
              <a:gd name="connsiteY1083" fmla="*/ 3134551 h 6258253"/>
              <a:gd name="connsiteX1084" fmla="*/ 769818 w 7813007"/>
              <a:gd name="connsiteY1084" fmla="*/ 3133378 h 6258253"/>
              <a:gd name="connsiteX1085" fmla="*/ 3880066 w 7813007"/>
              <a:gd name="connsiteY1085" fmla="*/ 3129154 h 6258253"/>
              <a:gd name="connsiteX1086" fmla="*/ 3930907 w 7813007"/>
              <a:gd name="connsiteY1086" fmla="*/ 3149570 h 6258253"/>
              <a:gd name="connsiteX1087" fmla="*/ 3934662 w 7813007"/>
              <a:gd name="connsiteY1087" fmla="*/ 3246560 h 6258253"/>
              <a:gd name="connsiteX1088" fmla="*/ 3837672 w 7813007"/>
              <a:gd name="connsiteY1088" fmla="*/ 3254694 h 6258253"/>
              <a:gd name="connsiteX1089" fmla="*/ 3832040 w 7813007"/>
              <a:gd name="connsiteY1089" fmla="*/ 3151446 h 6258253"/>
              <a:gd name="connsiteX1090" fmla="*/ 3880066 w 7813007"/>
              <a:gd name="connsiteY1090" fmla="*/ 3129154 h 6258253"/>
              <a:gd name="connsiteX1091" fmla="*/ 993755 w 7813007"/>
              <a:gd name="connsiteY1091" fmla="*/ 3125478 h 6258253"/>
              <a:gd name="connsiteX1092" fmla="*/ 1019958 w 7813007"/>
              <a:gd name="connsiteY1092" fmla="*/ 3127669 h 6258253"/>
              <a:gd name="connsiteX1093" fmla="*/ 1046239 w 7813007"/>
              <a:gd name="connsiteY1093" fmla="*/ 3173973 h 6258253"/>
              <a:gd name="connsiteX1094" fmla="*/ 986794 w 7813007"/>
              <a:gd name="connsiteY1094" fmla="*/ 3162710 h 6258253"/>
              <a:gd name="connsiteX1095" fmla="*/ 966145 w 7813007"/>
              <a:gd name="connsiteY1095" fmla="*/ 3127043 h 6258253"/>
              <a:gd name="connsiteX1096" fmla="*/ 993755 w 7813007"/>
              <a:gd name="connsiteY1096" fmla="*/ 3125478 h 6258253"/>
              <a:gd name="connsiteX1097" fmla="*/ 3665045 w 7813007"/>
              <a:gd name="connsiteY1097" fmla="*/ 3107410 h 6258253"/>
              <a:gd name="connsiteX1098" fmla="*/ 3713149 w 7813007"/>
              <a:gd name="connsiteY1098" fmla="*/ 3131423 h 6258253"/>
              <a:gd name="connsiteX1099" fmla="*/ 3708769 w 7813007"/>
              <a:gd name="connsiteY1099" fmla="*/ 3229663 h 6258253"/>
              <a:gd name="connsiteX1100" fmla="*/ 3606148 w 7813007"/>
              <a:gd name="connsiteY1100" fmla="*/ 3222781 h 6258253"/>
              <a:gd name="connsiteX1101" fmla="*/ 3615533 w 7813007"/>
              <a:gd name="connsiteY1101" fmla="*/ 3125166 h 6258253"/>
              <a:gd name="connsiteX1102" fmla="*/ 3665045 w 7813007"/>
              <a:gd name="connsiteY1102" fmla="*/ 3107410 h 6258253"/>
              <a:gd name="connsiteX1103" fmla="*/ 3429141 w 7813007"/>
              <a:gd name="connsiteY1103" fmla="*/ 3096303 h 6258253"/>
              <a:gd name="connsiteX1104" fmla="*/ 3477870 w 7813007"/>
              <a:gd name="connsiteY1104" fmla="*/ 3118282 h 6258253"/>
              <a:gd name="connsiteX1105" fmla="*/ 3477870 w 7813007"/>
              <a:gd name="connsiteY1105" fmla="*/ 3215273 h 6258253"/>
              <a:gd name="connsiteX1106" fmla="*/ 3375875 w 7813007"/>
              <a:gd name="connsiteY1106" fmla="*/ 3213394 h 6258253"/>
              <a:gd name="connsiteX1107" fmla="*/ 3380880 w 7813007"/>
              <a:gd name="connsiteY1107" fmla="*/ 3117031 h 6258253"/>
              <a:gd name="connsiteX1108" fmla="*/ 3429141 w 7813007"/>
              <a:gd name="connsiteY1108" fmla="*/ 3096303 h 6258253"/>
              <a:gd name="connsiteX1109" fmla="*/ 3219831 w 7813007"/>
              <a:gd name="connsiteY1109" fmla="*/ 3086760 h 6258253"/>
              <a:gd name="connsiteX1110" fmla="*/ 3267621 w 7813007"/>
              <a:gd name="connsiteY1110" fmla="*/ 3109522 h 6258253"/>
              <a:gd name="connsiteX1111" fmla="*/ 3263867 w 7813007"/>
              <a:gd name="connsiteY1111" fmla="*/ 3206511 h 6258253"/>
              <a:gd name="connsiteX1112" fmla="*/ 3166877 w 7813007"/>
              <a:gd name="connsiteY1112" fmla="*/ 3202757 h 6258253"/>
              <a:gd name="connsiteX1113" fmla="*/ 3170630 w 7813007"/>
              <a:gd name="connsiteY1113" fmla="*/ 3105767 h 6258253"/>
              <a:gd name="connsiteX1114" fmla="*/ 3219831 w 7813007"/>
              <a:gd name="connsiteY1114" fmla="*/ 3086760 h 6258253"/>
              <a:gd name="connsiteX1115" fmla="*/ 2997848 w 7813007"/>
              <a:gd name="connsiteY1115" fmla="*/ 3065094 h 6258253"/>
              <a:gd name="connsiteX1116" fmla="*/ 3042979 w 7813007"/>
              <a:gd name="connsiteY1116" fmla="*/ 3085745 h 6258253"/>
              <a:gd name="connsiteX1117" fmla="*/ 3043606 w 7813007"/>
              <a:gd name="connsiteY1117" fmla="*/ 3182107 h 6258253"/>
              <a:gd name="connsiteX1118" fmla="*/ 2946615 w 7813007"/>
              <a:gd name="connsiteY1118" fmla="*/ 3180230 h 6258253"/>
              <a:gd name="connsiteX1119" fmla="*/ 2952247 w 7813007"/>
              <a:gd name="connsiteY1119" fmla="*/ 3083866 h 6258253"/>
              <a:gd name="connsiteX1120" fmla="*/ 2997848 w 7813007"/>
              <a:gd name="connsiteY1120" fmla="*/ 3065094 h 6258253"/>
              <a:gd name="connsiteX1121" fmla="*/ 5441446 w 7813007"/>
              <a:gd name="connsiteY1121" fmla="*/ 3064546 h 6258253"/>
              <a:gd name="connsiteX1122" fmla="*/ 5464599 w 7813007"/>
              <a:gd name="connsiteY1122" fmla="*/ 3066346 h 6258253"/>
              <a:gd name="connsiteX1123" fmla="*/ 5448955 w 7813007"/>
              <a:gd name="connsiteY1123" fmla="*/ 3103890 h 6258253"/>
              <a:gd name="connsiteX1124" fmla="*/ 5435815 w 7813007"/>
              <a:gd name="connsiteY1124" fmla="*/ 3098884 h 6258253"/>
              <a:gd name="connsiteX1125" fmla="*/ 5419546 w 7813007"/>
              <a:gd name="connsiteY1125" fmla="*/ 3140809 h 6258253"/>
              <a:gd name="connsiteX1126" fmla="*/ 5405154 w 7813007"/>
              <a:gd name="connsiteY1126" fmla="*/ 3167715 h 6258253"/>
              <a:gd name="connsiteX1127" fmla="*/ 5387632 w 7813007"/>
              <a:gd name="connsiteY1127" fmla="*/ 3143938 h 6258253"/>
              <a:gd name="connsiteX1128" fmla="*/ 5420171 w 7813007"/>
              <a:gd name="connsiteY1128" fmla="*/ 3066971 h 6258253"/>
              <a:gd name="connsiteX1129" fmla="*/ 5441446 w 7813007"/>
              <a:gd name="connsiteY1129" fmla="*/ 3064546 h 6258253"/>
              <a:gd name="connsiteX1130" fmla="*/ 2778917 w 7813007"/>
              <a:gd name="connsiteY1130" fmla="*/ 3044758 h 6258253"/>
              <a:gd name="connsiteX1131" fmla="*/ 2825221 w 7813007"/>
              <a:gd name="connsiteY1131" fmla="*/ 3070100 h 6258253"/>
              <a:gd name="connsiteX1132" fmla="*/ 2818339 w 7813007"/>
              <a:gd name="connsiteY1132" fmla="*/ 3161458 h 6258253"/>
              <a:gd name="connsiteX1133" fmla="*/ 2727607 w 7813007"/>
              <a:gd name="connsiteY1133" fmla="*/ 3158955 h 6258253"/>
              <a:gd name="connsiteX1134" fmla="*/ 2728857 w 7813007"/>
              <a:gd name="connsiteY1134" fmla="*/ 3062591 h 6258253"/>
              <a:gd name="connsiteX1135" fmla="*/ 2778917 w 7813007"/>
              <a:gd name="connsiteY1135" fmla="*/ 3044758 h 6258253"/>
              <a:gd name="connsiteX1136" fmla="*/ 5224314 w 7813007"/>
              <a:gd name="connsiteY1136" fmla="*/ 3035136 h 6258253"/>
              <a:gd name="connsiteX1137" fmla="*/ 5268742 w 7813007"/>
              <a:gd name="connsiteY1137" fmla="*/ 3056334 h 6258253"/>
              <a:gd name="connsiteX1138" fmla="*/ 5269368 w 7813007"/>
              <a:gd name="connsiteY1138" fmla="*/ 3146441 h 6258253"/>
              <a:gd name="connsiteX1139" fmla="*/ 5179261 w 7813007"/>
              <a:gd name="connsiteY1139" fmla="*/ 3145189 h 6258253"/>
              <a:gd name="connsiteX1140" fmla="*/ 5179886 w 7813007"/>
              <a:gd name="connsiteY1140" fmla="*/ 3055708 h 6258253"/>
              <a:gd name="connsiteX1141" fmla="*/ 5224314 w 7813007"/>
              <a:gd name="connsiteY1141" fmla="*/ 3035136 h 6258253"/>
              <a:gd name="connsiteX1142" fmla="*/ 2554119 w 7813007"/>
              <a:gd name="connsiteY1142" fmla="*/ 3023639 h 6258253"/>
              <a:gd name="connsiteX1143" fmla="*/ 2598704 w 7813007"/>
              <a:gd name="connsiteY1143" fmla="*/ 3045071 h 6258253"/>
              <a:gd name="connsiteX1144" fmla="*/ 2594949 w 7813007"/>
              <a:gd name="connsiteY1144" fmla="*/ 3139557 h 6258253"/>
              <a:gd name="connsiteX1145" fmla="*/ 2508597 w 7813007"/>
              <a:gd name="connsiteY1145" fmla="*/ 3138306 h 6258253"/>
              <a:gd name="connsiteX1146" fmla="*/ 2508597 w 7813007"/>
              <a:gd name="connsiteY1146" fmla="*/ 3042567 h 6258253"/>
              <a:gd name="connsiteX1147" fmla="*/ 2554119 w 7813007"/>
              <a:gd name="connsiteY1147" fmla="*/ 3023639 h 6258253"/>
              <a:gd name="connsiteX1148" fmla="*/ 5001864 w 7813007"/>
              <a:gd name="connsiteY1148" fmla="*/ 3011828 h 6258253"/>
              <a:gd name="connsiteX1149" fmla="*/ 5046604 w 7813007"/>
              <a:gd name="connsiteY1149" fmla="*/ 3031930 h 6258253"/>
              <a:gd name="connsiteX1150" fmla="*/ 5050985 w 7813007"/>
              <a:gd name="connsiteY1150" fmla="*/ 3121411 h 6258253"/>
              <a:gd name="connsiteX1151" fmla="*/ 4960251 w 7813007"/>
              <a:gd name="connsiteY1151" fmla="*/ 3127669 h 6258253"/>
              <a:gd name="connsiteX1152" fmla="*/ 4957123 w 7813007"/>
              <a:gd name="connsiteY1152" fmla="*/ 3032555 h 6258253"/>
              <a:gd name="connsiteX1153" fmla="*/ 5001864 w 7813007"/>
              <a:gd name="connsiteY1153" fmla="*/ 3011828 h 6258253"/>
              <a:gd name="connsiteX1154" fmla="*/ 2333702 w 7813007"/>
              <a:gd name="connsiteY1154" fmla="*/ 3002050 h 6258253"/>
              <a:gd name="connsiteX1155" fmla="*/ 2379068 w 7813007"/>
              <a:gd name="connsiteY1155" fmla="*/ 3024422 h 6258253"/>
              <a:gd name="connsiteX1156" fmla="*/ 2373436 w 7813007"/>
              <a:gd name="connsiteY1156" fmla="*/ 3113902 h 6258253"/>
              <a:gd name="connsiteX1157" fmla="*/ 2283956 w 7813007"/>
              <a:gd name="connsiteY1157" fmla="*/ 3109522 h 6258253"/>
              <a:gd name="connsiteX1158" fmla="*/ 2288336 w 7813007"/>
              <a:gd name="connsiteY1158" fmla="*/ 3020040 h 6258253"/>
              <a:gd name="connsiteX1159" fmla="*/ 2333702 w 7813007"/>
              <a:gd name="connsiteY1159" fmla="*/ 3002050 h 6258253"/>
              <a:gd name="connsiteX1160" fmla="*/ 2108826 w 7813007"/>
              <a:gd name="connsiteY1160" fmla="*/ 2991257 h 6258253"/>
              <a:gd name="connsiteX1161" fmla="*/ 2150046 w 7813007"/>
              <a:gd name="connsiteY1161" fmla="*/ 3000643 h 6258253"/>
              <a:gd name="connsiteX1162" fmla="*/ 2160058 w 7813007"/>
              <a:gd name="connsiteY1162" fmla="*/ 3085118 h 6258253"/>
              <a:gd name="connsiteX1163" fmla="*/ 2064321 w 7813007"/>
              <a:gd name="connsiteY1163" fmla="*/ 3088246 h 6258253"/>
              <a:gd name="connsiteX1164" fmla="*/ 2068074 w 7813007"/>
              <a:gd name="connsiteY1164" fmla="*/ 3000643 h 6258253"/>
              <a:gd name="connsiteX1165" fmla="*/ 2108826 w 7813007"/>
              <a:gd name="connsiteY1165" fmla="*/ 2991257 h 6258253"/>
              <a:gd name="connsiteX1166" fmla="*/ 4781680 w 7813007"/>
              <a:gd name="connsiteY1166" fmla="*/ 2989222 h 6258253"/>
              <a:gd name="connsiteX1167" fmla="*/ 4827595 w 7813007"/>
              <a:gd name="connsiteY1167" fmla="*/ 3009403 h 6258253"/>
              <a:gd name="connsiteX1168" fmla="*/ 4825718 w 7813007"/>
              <a:gd name="connsiteY1168" fmla="*/ 3105767 h 6258253"/>
              <a:gd name="connsiteX1169" fmla="*/ 4734984 w 7813007"/>
              <a:gd name="connsiteY1169" fmla="*/ 3103890 h 6258253"/>
              <a:gd name="connsiteX1170" fmla="*/ 4736236 w 7813007"/>
              <a:gd name="connsiteY1170" fmla="*/ 3007526 h 6258253"/>
              <a:gd name="connsiteX1171" fmla="*/ 4781680 w 7813007"/>
              <a:gd name="connsiteY1171" fmla="*/ 2989222 h 6258253"/>
              <a:gd name="connsiteX1172" fmla="*/ 1897638 w 7813007"/>
              <a:gd name="connsiteY1172" fmla="*/ 2982731 h 6258253"/>
              <a:gd name="connsiteX1173" fmla="*/ 1939173 w 7813007"/>
              <a:gd name="connsiteY1173" fmla="*/ 2990631 h 6258253"/>
              <a:gd name="connsiteX1174" fmla="*/ 1939798 w 7813007"/>
              <a:gd name="connsiteY1174" fmla="*/ 3076983 h 6258253"/>
              <a:gd name="connsiteX1175" fmla="*/ 1869715 w 7813007"/>
              <a:gd name="connsiteY1175" fmla="*/ 3092002 h 6258253"/>
              <a:gd name="connsiteX1176" fmla="*/ 1856574 w 7813007"/>
              <a:gd name="connsiteY1176" fmla="*/ 2991256 h 6258253"/>
              <a:gd name="connsiteX1177" fmla="*/ 1897638 w 7813007"/>
              <a:gd name="connsiteY1177" fmla="*/ 2982731 h 6258253"/>
              <a:gd name="connsiteX1178" fmla="*/ 6611584 w 7813007"/>
              <a:gd name="connsiteY1178" fmla="*/ 2981871 h 6258253"/>
              <a:gd name="connsiteX1179" fmla="*/ 6610332 w 7813007"/>
              <a:gd name="connsiteY1179" fmla="*/ 3043819 h 6258253"/>
              <a:gd name="connsiteX1180" fmla="*/ 6553390 w 7813007"/>
              <a:gd name="connsiteY1180" fmla="*/ 3047574 h 6258253"/>
              <a:gd name="connsiteX1181" fmla="*/ 6574665 w 7813007"/>
              <a:gd name="connsiteY1181" fmla="*/ 2992508 h 6258253"/>
              <a:gd name="connsiteX1182" fmla="*/ 6611584 w 7813007"/>
              <a:gd name="connsiteY1182" fmla="*/ 2981871 h 6258253"/>
              <a:gd name="connsiteX1183" fmla="*/ 4570962 w 7813007"/>
              <a:gd name="connsiteY1183" fmla="*/ 2976317 h 6258253"/>
              <a:gd name="connsiteX1184" fmla="*/ 4616093 w 7813007"/>
              <a:gd name="connsiteY1184" fmla="*/ 2996888 h 6258253"/>
              <a:gd name="connsiteX1185" fmla="*/ 4617345 w 7813007"/>
              <a:gd name="connsiteY1185" fmla="*/ 3093252 h 6258253"/>
              <a:gd name="connsiteX1186" fmla="*/ 4520980 w 7813007"/>
              <a:gd name="connsiteY1186" fmla="*/ 3092002 h 6258253"/>
              <a:gd name="connsiteX1187" fmla="*/ 4525360 w 7813007"/>
              <a:gd name="connsiteY1187" fmla="*/ 2995638 h 6258253"/>
              <a:gd name="connsiteX1188" fmla="*/ 4570962 w 7813007"/>
              <a:gd name="connsiteY1188" fmla="*/ 2976317 h 6258253"/>
              <a:gd name="connsiteX1189" fmla="*/ 4344288 w 7813007"/>
              <a:gd name="connsiteY1189" fmla="*/ 2953165 h 6258253"/>
              <a:gd name="connsiteX1190" fmla="*/ 4396459 w 7813007"/>
              <a:gd name="connsiteY1190" fmla="*/ 2973736 h 6258253"/>
              <a:gd name="connsiteX1191" fmla="*/ 4398962 w 7813007"/>
              <a:gd name="connsiteY1191" fmla="*/ 3071351 h 6258253"/>
              <a:gd name="connsiteX1192" fmla="*/ 4303222 w 7813007"/>
              <a:gd name="connsiteY1192" fmla="*/ 3075732 h 6258253"/>
              <a:gd name="connsiteX1193" fmla="*/ 4294462 w 7813007"/>
              <a:gd name="connsiteY1193" fmla="*/ 2979993 h 6258253"/>
              <a:gd name="connsiteX1194" fmla="*/ 4344288 w 7813007"/>
              <a:gd name="connsiteY1194" fmla="*/ 2953165 h 6258253"/>
              <a:gd name="connsiteX1195" fmla="*/ 1680037 w 7813007"/>
              <a:gd name="connsiteY1195" fmla="*/ 2950583 h 6258253"/>
              <a:gd name="connsiteX1196" fmla="*/ 1718285 w 7813007"/>
              <a:gd name="connsiteY1196" fmla="*/ 2971233 h 6258253"/>
              <a:gd name="connsiteX1197" fmla="*/ 1738309 w 7813007"/>
              <a:gd name="connsiteY1197" fmla="*/ 3071978 h 6258253"/>
              <a:gd name="connsiteX1198" fmla="*/ 1636313 w 7813007"/>
              <a:gd name="connsiteY1198" fmla="*/ 3055708 h 6258253"/>
              <a:gd name="connsiteX1199" fmla="*/ 1635688 w 7813007"/>
              <a:gd name="connsiteY1199" fmla="*/ 2967479 h 6258253"/>
              <a:gd name="connsiteX1200" fmla="*/ 1680037 w 7813007"/>
              <a:gd name="connsiteY1200" fmla="*/ 2950583 h 6258253"/>
              <a:gd name="connsiteX1201" fmla="*/ 1457351 w 7813007"/>
              <a:gd name="connsiteY1201" fmla="*/ 2929543 h 6258253"/>
              <a:gd name="connsiteX1202" fmla="*/ 1496147 w 7813007"/>
              <a:gd name="connsiteY1202" fmla="*/ 2952460 h 6258253"/>
              <a:gd name="connsiteX1203" fmla="*/ 1495521 w 7813007"/>
              <a:gd name="connsiteY1203" fmla="*/ 3026924 h 6258253"/>
              <a:gd name="connsiteX1204" fmla="*/ 1417303 w 7813007"/>
              <a:gd name="connsiteY1204" fmla="*/ 3046322 h 6258253"/>
              <a:gd name="connsiteX1205" fmla="*/ 1399158 w 7813007"/>
              <a:gd name="connsiteY1205" fmla="*/ 3028802 h 6258253"/>
              <a:gd name="connsiteX1206" fmla="*/ 1416678 w 7813007"/>
              <a:gd name="connsiteY1206" fmla="*/ 2949332 h 6258253"/>
              <a:gd name="connsiteX1207" fmla="*/ 1457351 w 7813007"/>
              <a:gd name="connsiteY1207" fmla="*/ 2929543 h 6258253"/>
              <a:gd name="connsiteX1208" fmla="*/ 4130362 w 7813007"/>
              <a:gd name="connsiteY1208" fmla="*/ 2928996 h 6258253"/>
              <a:gd name="connsiteX1209" fmla="*/ 4176824 w 7813007"/>
              <a:gd name="connsiteY1209" fmla="*/ 2950584 h 6258253"/>
              <a:gd name="connsiteX1210" fmla="*/ 4171817 w 7813007"/>
              <a:gd name="connsiteY1210" fmla="*/ 3055082 h 6258253"/>
              <a:gd name="connsiteX1211" fmla="*/ 4074828 w 7813007"/>
              <a:gd name="connsiteY1211" fmla="*/ 3049451 h 6258253"/>
              <a:gd name="connsiteX1212" fmla="*/ 4081085 w 7813007"/>
              <a:gd name="connsiteY1212" fmla="*/ 2946829 h 6258253"/>
              <a:gd name="connsiteX1213" fmla="*/ 4130362 w 7813007"/>
              <a:gd name="connsiteY1213" fmla="*/ 2928996 h 6258253"/>
              <a:gd name="connsiteX1214" fmla="*/ 1236152 w 7813007"/>
              <a:gd name="connsiteY1214" fmla="*/ 2920860 h 6258253"/>
              <a:gd name="connsiteX1215" fmla="*/ 1272132 w 7813007"/>
              <a:gd name="connsiteY1215" fmla="*/ 2933063 h 6258253"/>
              <a:gd name="connsiteX1216" fmla="*/ 1288401 w 7813007"/>
              <a:gd name="connsiteY1216" fmla="*/ 3024422 h 6258253"/>
              <a:gd name="connsiteX1217" fmla="*/ 1195792 w 7813007"/>
              <a:gd name="connsiteY1217" fmla="*/ 3006900 h 6258253"/>
              <a:gd name="connsiteX1218" fmla="*/ 1198295 w 7813007"/>
              <a:gd name="connsiteY1218" fmla="*/ 2927431 h 6258253"/>
              <a:gd name="connsiteX1219" fmla="*/ 1236152 w 7813007"/>
              <a:gd name="connsiteY1219" fmla="*/ 2920860 h 6258253"/>
              <a:gd name="connsiteX1220" fmla="*/ 3888670 w 7813007"/>
              <a:gd name="connsiteY1220" fmla="*/ 2917654 h 6258253"/>
              <a:gd name="connsiteX1221" fmla="*/ 3944674 w 7813007"/>
              <a:gd name="connsiteY1221" fmla="*/ 2938069 h 6258253"/>
              <a:gd name="connsiteX1222" fmla="*/ 3949054 w 7813007"/>
              <a:gd name="connsiteY1222" fmla="*/ 3035684 h 6258253"/>
              <a:gd name="connsiteX1223" fmla="*/ 3844555 w 7813007"/>
              <a:gd name="connsiteY1223" fmla="*/ 3042567 h 6258253"/>
              <a:gd name="connsiteX1224" fmla="*/ 3838298 w 7813007"/>
              <a:gd name="connsiteY1224" fmla="*/ 2943700 h 6258253"/>
              <a:gd name="connsiteX1225" fmla="*/ 3888670 w 7813007"/>
              <a:gd name="connsiteY1225" fmla="*/ 2917654 h 6258253"/>
              <a:gd name="connsiteX1226" fmla="*/ 1003533 w 7813007"/>
              <a:gd name="connsiteY1226" fmla="*/ 2917028 h 6258253"/>
              <a:gd name="connsiteX1227" fmla="*/ 1034975 w 7813007"/>
              <a:gd name="connsiteY1227" fmla="*/ 2919296 h 6258253"/>
              <a:gd name="connsiteX1228" fmla="*/ 1025590 w 7813007"/>
              <a:gd name="connsiteY1228" fmla="*/ 2974361 h 6258253"/>
              <a:gd name="connsiteX1229" fmla="*/ 963640 w 7813007"/>
              <a:gd name="connsiteY1229" fmla="*/ 2949332 h 6258253"/>
              <a:gd name="connsiteX1230" fmla="*/ 973027 w 7813007"/>
              <a:gd name="connsiteY1230" fmla="*/ 2918045 h 6258253"/>
              <a:gd name="connsiteX1231" fmla="*/ 1003533 w 7813007"/>
              <a:gd name="connsiteY1231" fmla="*/ 2917028 h 6258253"/>
              <a:gd name="connsiteX1232" fmla="*/ 6128081 w 7813007"/>
              <a:gd name="connsiteY1232" fmla="*/ 2899860 h 6258253"/>
              <a:gd name="connsiteX1233" fmla="*/ 6153540 w 7813007"/>
              <a:gd name="connsiteY1233" fmla="*/ 2909911 h 6258253"/>
              <a:gd name="connsiteX1234" fmla="*/ 6171686 w 7813007"/>
              <a:gd name="connsiteY1234" fmla="*/ 2941197 h 6258253"/>
              <a:gd name="connsiteX1235" fmla="*/ 6146032 w 7813007"/>
              <a:gd name="connsiteY1235" fmla="*/ 2962472 h 6258253"/>
              <a:gd name="connsiteX1236" fmla="*/ 6053422 w 7813007"/>
              <a:gd name="connsiteY1236" fmla="*/ 2978116 h 6258253"/>
              <a:gd name="connsiteX1237" fmla="*/ 6067188 w 7813007"/>
              <a:gd name="connsiteY1237" fmla="*/ 2942449 h 6258253"/>
              <a:gd name="connsiteX1238" fmla="*/ 6128081 w 7813007"/>
              <a:gd name="connsiteY1238" fmla="*/ 2899860 h 6258253"/>
              <a:gd name="connsiteX1239" fmla="*/ 3672553 w 7813007"/>
              <a:gd name="connsiteY1239" fmla="*/ 2894893 h 6258253"/>
              <a:gd name="connsiteX1240" fmla="*/ 3725039 w 7813007"/>
              <a:gd name="connsiteY1240" fmla="*/ 2916793 h 6258253"/>
              <a:gd name="connsiteX1241" fmla="*/ 3721284 w 7813007"/>
              <a:gd name="connsiteY1241" fmla="*/ 3021292 h 6258253"/>
              <a:gd name="connsiteX1242" fmla="*/ 3616785 w 7813007"/>
              <a:gd name="connsiteY1242" fmla="*/ 3015035 h 6258253"/>
              <a:gd name="connsiteX1243" fmla="*/ 3620540 w 7813007"/>
              <a:gd name="connsiteY1243" fmla="*/ 2916168 h 6258253"/>
              <a:gd name="connsiteX1244" fmla="*/ 3672553 w 7813007"/>
              <a:gd name="connsiteY1244" fmla="*/ 2894893 h 6258253"/>
              <a:gd name="connsiteX1245" fmla="*/ 3446192 w 7813007"/>
              <a:gd name="connsiteY1245" fmla="*/ 2873461 h 6258253"/>
              <a:gd name="connsiteX1246" fmla="*/ 3500397 w 7813007"/>
              <a:gd name="connsiteY1246" fmla="*/ 2893016 h 6258253"/>
              <a:gd name="connsiteX1247" fmla="*/ 3499771 w 7813007"/>
              <a:gd name="connsiteY1247" fmla="*/ 2998140 h 6258253"/>
              <a:gd name="connsiteX1248" fmla="*/ 3398402 w 7813007"/>
              <a:gd name="connsiteY1248" fmla="*/ 2996263 h 6258253"/>
              <a:gd name="connsiteX1249" fmla="*/ 3395272 w 7813007"/>
              <a:gd name="connsiteY1249" fmla="*/ 2898021 h 6258253"/>
              <a:gd name="connsiteX1250" fmla="*/ 3446192 w 7813007"/>
              <a:gd name="connsiteY1250" fmla="*/ 2873461 h 6258253"/>
              <a:gd name="connsiteX1251" fmla="*/ 5899411 w 7813007"/>
              <a:gd name="connsiteY1251" fmla="*/ 2872757 h 6258253"/>
              <a:gd name="connsiteX1252" fmla="*/ 5939536 w 7813007"/>
              <a:gd name="connsiteY1252" fmla="*/ 2891764 h 6258253"/>
              <a:gd name="connsiteX1253" fmla="*/ 5963940 w 7813007"/>
              <a:gd name="connsiteY1253" fmla="*/ 2993760 h 6258253"/>
              <a:gd name="connsiteX1254" fmla="*/ 5860694 w 7813007"/>
              <a:gd name="connsiteY1254" fmla="*/ 2976239 h 6258253"/>
              <a:gd name="connsiteX1255" fmla="*/ 5856939 w 7813007"/>
              <a:gd name="connsiteY1255" fmla="*/ 2893641 h 6258253"/>
              <a:gd name="connsiteX1256" fmla="*/ 5899411 w 7813007"/>
              <a:gd name="connsiteY1256" fmla="*/ 2872757 h 6258253"/>
              <a:gd name="connsiteX1257" fmla="*/ 349007 w 7813007"/>
              <a:gd name="connsiteY1257" fmla="*/ 2864857 h 6258253"/>
              <a:gd name="connsiteX1258" fmla="*/ 381702 w 7813007"/>
              <a:gd name="connsiteY1258" fmla="*/ 2874242 h 6258253"/>
              <a:gd name="connsiteX1259" fmla="*/ 391089 w 7813007"/>
              <a:gd name="connsiteY1259" fmla="*/ 2949957 h 6258253"/>
              <a:gd name="connsiteX1260" fmla="*/ 312244 w 7813007"/>
              <a:gd name="connsiteY1260" fmla="*/ 2928683 h 6258253"/>
              <a:gd name="connsiteX1261" fmla="*/ 315373 w 7813007"/>
              <a:gd name="connsiteY1261" fmla="*/ 2870489 h 6258253"/>
              <a:gd name="connsiteX1262" fmla="*/ 349007 w 7813007"/>
              <a:gd name="connsiteY1262" fmla="*/ 2864857 h 6258253"/>
              <a:gd name="connsiteX1263" fmla="*/ 3241183 w 7813007"/>
              <a:gd name="connsiteY1263" fmla="*/ 2862041 h 6258253"/>
              <a:gd name="connsiteX1264" fmla="*/ 3289521 w 7813007"/>
              <a:gd name="connsiteY1264" fmla="*/ 2883629 h 6258253"/>
              <a:gd name="connsiteX1265" fmla="*/ 3287645 w 7813007"/>
              <a:gd name="connsiteY1265" fmla="*/ 2986876 h 6258253"/>
              <a:gd name="connsiteX1266" fmla="*/ 3190029 w 7813007"/>
              <a:gd name="connsiteY1266" fmla="*/ 2984999 h 6258253"/>
              <a:gd name="connsiteX1267" fmla="*/ 3191906 w 7813007"/>
              <a:gd name="connsiteY1267" fmla="*/ 2881752 h 6258253"/>
              <a:gd name="connsiteX1268" fmla="*/ 3241183 w 7813007"/>
              <a:gd name="connsiteY1268" fmla="*/ 2862041 h 6258253"/>
              <a:gd name="connsiteX1269" fmla="*/ 5689710 w 7813007"/>
              <a:gd name="connsiteY1269" fmla="*/ 2861024 h 6258253"/>
              <a:gd name="connsiteX1270" fmla="*/ 5733042 w 7813007"/>
              <a:gd name="connsiteY1270" fmla="*/ 2883004 h 6258253"/>
              <a:gd name="connsiteX1271" fmla="*/ 5746182 w 7813007"/>
              <a:gd name="connsiteY1271" fmla="*/ 2953087 h 6258253"/>
              <a:gd name="connsiteX1272" fmla="*/ 5646064 w 7813007"/>
              <a:gd name="connsiteY1272" fmla="*/ 2963724 h 6258253"/>
              <a:gd name="connsiteX1273" fmla="*/ 5647316 w 7813007"/>
              <a:gd name="connsiteY1273" fmla="*/ 2881752 h 6258253"/>
              <a:gd name="connsiteX1274" fmla="*/ 5689710 w 7813007"/>
              <a:gd name="connsiteY1274" fmla="*/ 2861024 h 6258253"/>
              <a:gd name="connsiteX1275" fmla="*/ 5467180 w 7813007"/>
              <a:gd name="connsiteY1275" fmla="*/ 2847415 h 6258253"/>
              <a:gd name="connsiteX1276" fmla="*/ 5508400 w 7813007"/>
              <a:gd name="connsiteY1276" fmla="*/ 2856722 h 6258253"/>
              <a:gd name="connsiteX1277" fmla="*/ 5518412 w 7813007"/>
              <a:gd name="connsiteY1277" fmla="*/ 2941197 h 6258253"/>
              <a:gd name="connsiteX1278" fmla="*/ 5423300 w 7813007"/>
              <a:gd name="connsiteY1278" fmla="*/ 2944952 h 6258253"/>
              <a:gd name="connsiteX1279" fmla="*/ 5426428 w 7813007"/>
              <a:gd name="connsiteY1279" fmla="*/ 2857348 h 6258253"/>
              <a:gd name="connsiteX1280" fmla="*/ 5467180 w 7813007"/>
              <a:gd name="connsiteY1280" fmla="*/ 2847415 h 6258253"/>
              <a:gd name="connsiteX1281" fmla="*/ 3015056 w 7813007"/>
              <a:gd name="connsiteY1281" fmla="*/ 2843269 h 6258253"/>
              <a:gd name="connsiteX1282" fmla="*/ 3064255 w 7813007"/>
              <a:gd name="connsiteY1282" fmla="*/ 2861728 h 6258253"/>
              <a:gd name="connsiteX1283" fmla="*/ 3068635 w 7813007"/>
              <a:gd name="connsiteY1283" fmla="*/ 2958717 h 6258253"/>
              <a:gd name="connsiteX1284" fmla="*/ 2971646 w 7813007"/>
              <a:gd name="connsiteY1284" fmla="*/ 2963099 h 6258253"/>
              <a:gd name="connsiteX1285" fmla="*/ 2967264 w 7813007"/>
              <a:gd name="connsiteY1285" fmla="*/ 2866108 h 6258253"/>
              <a:gd name="connsiteX1286" fmla="*/ 3015056 w 7813007"/>
              <a:gd name="connsiteY1286" fmla="*/ 2843269 h 6258253"/>
              <a:gd name="connsiteX1287" fmla="*/ 2799019 w 7813007"/>
              <a:gd name="connsiteY1287" fmla="*/ 2821602 h 6258253"/>
              <a:gd name="connsiteX1288" fmla="*/ 2843368 w 7813007"/>
              <a:gd name="connsiteY1288" fmla="*/ 2842956 h 6258253"/>
              <a:gd name="connsiteX1289" fmla="*/ 2842743 w 7813007"/>
              <a:gd name="connsiteY1289" fmla="*/ 2938695 h 6258253"/>
              <a:gd name="connsiteX1290" fmla="*/ 2746379 w 7813007"/>
              <a:gd name="connsiteY1290" fmla="*/ 2934940 h 6258253"/>
              <a:gd name="connsiteX1291" fmla="*/ 2753261 w 7813007"/>
              <a:gd name="connsiteY1291" fmla="*/ 2839201 h 6258253"/>
              <a:gd name="connsiteX1292" fmla="*/ 2799019 w 7813007"/>
              <a:gd name="connsiteY1292" fmla="*/ 2821602 h 6258253"/>
              <a:gd name="connsiteX1293" fmla="*/ 5247858 w 7813007"/>
              <a:gd name="connsiteY1293" fmla="*/ 2814093 h 6258253"/>
              <a:gd name="connsiteX1294" fmla="*/ 5293146 w 7813007"/>
              <a:gd name="connsiteY1294" fmla="*/ 2835448 h 6258253"/>
              <a:gd name="connsiteX1295" fmla="*/ 5290642 w 7813007"/>
              <a:gd name="connsiteY1295" fmla="*/ 2924928 h 6258253"/>
              <a:gd name="connsiteX1296" fmla="*/ 5200536 w 7813007"/>
              <a:gd name="connsiteY1296" fmla="*/ 2923051 h 6258253"/>
              <a:gd name="connsiteX1297" fmla="*/ 5197408 w 7813007"/>
              <a:gd name="connsiteY1297" fmla="*/ 2835448 h 6258253"/>
              <a:gd name="connsiteX1298" fmla="*/ 5247858 w 7813007"/>
              <a:gd name="connsiteY1298" fmla="*/ 2814093 h 6258253"/>
              <a:gd name="connsiteX1299" fmla="*/ 2576255 w 7813007"/>
              <a:gd name="connsiteY1299" fmla="*/ 2800249 h 6258253"/>
              <a:gd name="connsiteX1300" fmla="*/ 2620605 w 7813007"/>
              <a:gd name="connsiteY1300" fmla="*/ 2821681 h 6258253"/>
              <a:gd name="connsiteX1301" fmla="*/ 2618101 w 7813007"/>
              <a:gd name="connsiteY1301" fmla="*/ 2916793 h 6258253"/>
              <a:gd name="connsiteX1302" fmla="*/ 2531749 w 7813007"/>
              <a:gd name="connsiteY1302" fmla="*/ 2919296 h 6258253"/>
              <a:gd name="connsiteX1303" fmla="*/ 2530498 w 7813007"/>
              <a:gd name="connsiteY1303" fmla="*/ 2819178 h 6258253"/>
              <a:gd name="connsiteX1304" fmla="*/ 2576255 w 7813007"/>
              <a:gd name="connsiteY1304" fmla="*/ 2800249 h 6258253"/>
              <a:gd name="connsiteX1305" fmla="*/ 5024312 w 7813007"/>
              <a:gd name="connsiteY1305" fmla="*/ 2790002 h 6258253"/>
              <a:gd name="connsiteX1306" fmla="*/ 5069130 w 7813007"/>
              <a:gd name="connsiteY1306" fmla="*/ 2810417 h 6258253"/>
              <a:gd name="connsiteX1307" fmla="*/ 5072885 w 7813007"/>
              <a:gd name="connsiteY1307" fmla="*/ 2900524 h 6258253"/>
              <a:gd name="connsiteX1308" fmla="*/ 4981528 w 7813007"/>
              <a:gd name="connsiteY1308" fmla="*/ 2906156 h 6258253"/>
              <a:gd name="connsiteX1309" fmla="*/ 4979023 w 7813007"/>
              <a:gd name="connsiteY1309" fmla="*/ 2810417 h 6258253"/>
              <a:gd name="connsiteX1310" fmla="*/ 5024312 w 7813007"/>
              <a:gd name="connsiteY1310" fmla="*/ 2790002 h 6258253"/>
              <a:gd name="connsiteX1311" fmla="*/ 2355681 w 7813007"/>
              <a:gd name="connsiteY1311" fmla="*/ 2779913 h 6258253"/>
              <a:gd name="connsiteX1312" fmla="*/ 2399718 w 7813007"/>
              <a:gd name="connsiteY1312" fmla="*/ 2801657 h 6258253"/>
              <a:gd name="connsiteX1313" fmla="*/ 2394712 w 7813007"/>
              <a:gd name="connsiteY1313" fmla="*/ 2895519 h 6258253"/>
              <a:gd name="connsiteX1314" fmla="*/ 2309611 w 7813007"/>
              <a:gd name="connsiteY1314" fmla="*/ 2893641 h 6258253"/>
              <a:gd name="connsiteX1315" fmla="*/ 2310236 w 7813007"/>
              <a:gd name="connsiteY1315" fmla="*/ 2798528 h 6258253"/>
              <a:gd name="connsiteX1316" fmla="*/ 2355681 w 7813007"/>
              <a:gd name="connsiteY1316" fmla="*/ 2779913 h 6258253"/>
              <a:gd name="connsiteX1317" fmla="*/ 4801782 w 7813007"/>
              <a:gd name="connsiteY1317" fmla="*/ 2765989 h 6258253"/>
              <a:gd name="connsiteX1318" fmla="*/ 4846992 w 7813007"/>
              <a:gd name="connsiteY1318" fmla="*/ 2784762 h 6258253"/>
              <a:gd name="connsiteX1319" fmla="*/ 4851999 w 7813007"/>
              <a:gd name="connsiteY1319" fmla="*/ 2879875 h 6258253"/>
              <a:gd name="connsiteX1320" fmla="*/ 4756260 w 7813007"/>
              <a:gd name="connsiteY1320" fmla="*/ 2881752 h 6258253"/>
              <a:gd name="connsiteX1321" fmla="*/ 4757510 w 7813007"/>
              <a:gd name="connsiteY1321" fmla="*/ 2786640 h 6258253"/>
              <a:gd name="connsiteX1322" fmla="*/ 4801782 w 7813007"/>
              <a:gd name="connsiteY1322" fmla="*/ 2765989 h 6258253"/>
              <a:gd name="connsiteX1323" fmla="*/ 2128928 w 7813007"/>
              <a:gd name="connsiteY1323" fmla="*/ 2758715 h 6258253"/>
              <a:gd name="connsiteX1324" fmla="*/ 2175076 w 7813007"/>
              <a:gd name="connsiteY1324" fmla="*/ 2776628 h 6258253"/>
              <a:gd name="connsiteX1325" fmla="*/ 2176328 w 7813007"/>
              <a:gd name="connsiteY1325" fmla="*/ 2866735 h 6258253"/>
              <a:gd name="connsiteX1326" fmla="*/ 2088098 w 7813007"/>
              <a:gd name="connsiteY1326" fmla="*/ 2868612 h 6258253"/>
              <a:gd name="connsiteX1327" fmla="*/ 2085596 w 7813007"/>
              <a:gd name="connsiteY1327" fmla="*/ 2779756 h 6258253"/>
              <a:gd name="connsiteX1328" fmla="*/ 2128928 w 7813007"/>
              <a:gd name="connsiteY1328" fmla="*/ 2758715 h 6258253"/>
              <a:gd name="connsiteX1329" fmla="*/ 1910388 w 7813007"/>
              <a:gd name="connsiteY1329" fmla="*/ 2747530 h 6258253"/>
              <a:gd name="connsiteX1330" fmla="*/ 1951060 w 7813007"/>
              <a:gd name="connsiteY1330" fmla="*/ 2757856 h 6258253"/>
              <a:gd name="connsiteX1331" fmla="*/ 1954190 w 7813007"/>
              <a:gd name="connsiteY1331" fmla="*/ 2846085 h 6258253"/>
              <a:gd name="connsiteX1332" fmla="*/ 1864083 w 7813007"/>
              <a:gd name="connsiteY1332" fmla="*/ 2843581 h 6258253"/>
              <a:gd name="connsiteX1333" fmla="*/ 1869715 w 7813007"/>
              <a:gd name="connsiteY1333" fmla="*/ 2755978 h 6258253"/>
              <a:gd name="connsiteX1334" fmla="*/ 1910388 w 7813007"/>
              <a:gd name="connsiteY1334" fmla="*/ 2747530 h 6258253"/>
              <a:gd name="connsiteX1335" fmla="*/ 4579879 w 7813007"/>
              <a:gd name="connsiteY1335" fmla="*/ 2743228 h 6258253"/>
              <a:gd name="connsiteX1336" fmla="*/ 4628609 w 7813007"/>
              <a:gd name="connsiteY1336" fmla="*/ 2763488 h 6258253"/>
              <a:gd name="connsiteX1337" fmla="*/ 4629860 w 7813007"/>
              <a:gd name="connsiteY1337" fmla="*/ 2860477 h 6258253"/>
              <a:gd name="connsiteX1338" fmla="*/ 4532870 w 7813007"/>
              <a:gd name="connsiteY1338" fmla="*/ 2861728 h 6258253"/>
              <a:gd name="connsiteX1339" fmla="*/ 4531618 w 7813007"/>
              <a:gd name="connsiteY1339" fmla="*/ 2764738 h 6258253"/>
              <a:gd name="connsiteX1340" fmla="*/ 4579879 w 7813007"/>
              <a:gd name="connsiteY1340" fmla="*/ 2743228 h 6258253"/>
              <a:gd name="connsiteX1341" fmla="*/ 4363216 w 7813007"/>
              <a:gd name="connsiteY1341" fmla="*/ 2740334 h 6258253"/>
              <a:gd name="connsiteX1342" fmla="*/ 4410851 w 7813007"/>
              <a:gd name="connsiteY1342" fmla="*/ 2763488 h 6258253"/>
              <a:gd name="connsiteX1343" fmla="*/ 4405844 w 7813007"/>
              <a:gd name="connsiteY1343" fmla="*/ 2866735 h 6258253"/>
              <a:gd name="connsiteX1344" fmla="*/ 4307602 w 7813007"/>
              <a:gd name="connsiteY1344" fmla="*/ 2861728 h 6258253"/>
              <a:gd name="connsiteX1345" fmla="*/ 4313234 w 7813007"/>
              <a:gd name="connsiteY1345" fmla="*/ 2758481 h 6258253"/>
              <a:gd name="connsiteX1346" fmla="*/ 4363216 w 7813007"/>
              <a:gd name="connsiteY1346" fmla="*/ 2740334 h 6258253"/>
              <a:gd name="connsiteX1347" fmla="*/ 1762087 w 7813007"/>
              <a:gd name="connsiteY1347" fmla="*/ 2731574 h 6258253"/>
              <a:gd name="connsiteX1348" fmla="*/ 1739560 w 7813007"/>
              <a:gd name="connsiteY1348" fmla="*/ 2832944 h 6258253"/>
              <a:gd name="connsiteX1349" fmla="*/ 1651330 w 7813007"/>
              <a:gd name="connsiteY1349" fmla="*/ 2828564 h 6258253"/>
              <a:gd name="connsiteX1350" fmla="*/ 1659465 w 7813007"/>
              <a:gd name="connsiteY1350" fmla="*/ 2745966 h 6258253"/>
              <a:gd name="connsiteX1351" fmla="*/ 1762087 w 7813007"/>
              <a:gd name="connsiteY1351" fmla="*/ 2731574 h 6258253"/>
              <a:gd name="connsiteX1352" fmla="*/ 4130753 w 7813007"/>
              <a:gd name="connsiteY1352" fmla="*/ 2718121 h 6258253"/>
              <a:gd name="connsiteX1353" fmla="*/ 4185584 w 7813007"/>
              <a:gd name="connsiteY1353" fmla="*/ 2734704 h 6258253"/>
              <a:gd name="connsiteX1354" fmla="*/ 4191841 w 7813007"/>
              <a:gd name="connsiteY1354" fmla="*/ 2839201 h 6258253"/>
              <a:gd name="connsiteX1355" fmla="*/ 4087342 w 7813007"/>
              <a:gd name="connsiteY1355" fmla="*/ 2842956 h 6258253"/>
              <a:gd name="connsiteX1356" fmla="*/ 4081085 w 7813007"/>
              <a:gd name="connsiteY1356" fmla="*/ 2744714 h 6258253"/>
              <a:gd name="connsiteX1357" fmla="*/ 4130753 w 7813007"/>
              <a:gd name="connsiteY1357" fmla="*/ 2718121 h 6258253"/>
              <a:gd name="connsiteX1358" fmla="*/ 1459385 w 7813007"/>
              <a:gd name="connsiteY1358" fmla="*/ 2718042 h 6258253"/>
              <a:gd name="connsiteX1359" fmla="*/ 1501779 w 7813007"/>
              <a:gd name="connsiteY1359" fmla="*/ 2734704 h 6258253"/>
              <a:gd name="connsiteX1360" fmla="*/ 1524931 w 7813007"/>
              <a:gd name="connsiteY1360" fmla="*/ 2814172 h 6258253"/>
              <a:gd name="connsiteX1361" fmla="*/ 1508037 w 7813007"/>
              <a:gd name="connsiteY1361" fmla="*/ 2833569 h 6258253"/>
              <a:gd name="connsiteX1362" fmla="*/ 1427942 w 7813007"/>
              <a:gd name="connsiteY1362" fmla="*/ 2819178 h 6258253"/>
              <a:gd name="connsiteX1363" fmla="*/ 1421684 w 7813007"/>
              <a:gd name="connsiteY1363" fmla="*/ 2744089 h 6258253"/>
              <a:gd name="connsiteX1364" fmla="*/ 1459385 w 7813007"/>
              <a:gd name="connsiteY1364" fmla="*/ 2718042 h 6258253"/>
              <a:gd name="connsiteX1365" fmla="*/ 1305296 w 7813007"/>
              <a:gd name="connsiteY1365" fmla="*/ 2702790 h 6258253"/>
              <a:gd name="connsiteX1366" fmla="*/ 1278389 w 7813007"/>
              <a:gd name="connsiteY1366" fmla="*/ 2798528 h 6258253"/>
              <a:gd name="connsiteX1367" fmla="*/ 1204552 w 7813007"/>
              <a:gd name="connsiteY1367" fmla="*/ 2794774 h 6258253"/>
              <a:gd name="connsiteX1368" fmla="*/ 1208932 w 7813007"/>
              <a:gd name="connsiteY1368" fmla="*/ 2715305 h 6258253"/>
              <a:gd name="connsiteX1369" fmla="*/ 1305296 w 7813007"/>
              <a:gd name="connsiteY1369" fmla="*/ 2702790 h 6258253"/>
              <a:gd name="connsiteX1370" fmla="*/ 6390696 w 7813007"/>
              <a:gd name="connsiteY1370" fmla="*/ 2697783 h 6258253"/>
              <a:gd name="connsiteX1371" fmla="*/ 6368170 w 7813007"/>
              <a:gd name="connsiteY1371" fmla="*/ 2732199 h 6258253"/>
              <a:gd name="connsiteX1372" fmla="*/ 6320614 w 7813007"/>
              <a:gd name="connsiteY1372" fmla="*/ 2748469 h 6258253"/>
              <a:gd name="connsiteX1373" fmla="*/ 6330000 w 7813007"/>
              <a:gd name="connsiteY1373" fmla="*/ 2717182 h 6258253"/>
              <a:gd name="connsiteX1374" fmla="*/ 6390696 w 7813007"/>
              <a:gd name="connsiteY1374" fmla="*/ 2697783 h 6258253"/>
              <a:gd name="connsiteX1375" fmla="*/ 1080029 w 7813007"/>
              <a:gd name="connsiteY1375" fmla="*/ 2695907 h 6258253"/>
              <a:gd name="connsiteX1376" fmla="*/ 1062509 w 7813007"/>
              <a:gd name="connsiteY1376" fmla="*/ 2767241 h 6258253"/>
              <a:gd name="connsiteX1377" fmla="*/ 1024338 w 7813007"/>
              <a:gd name="connsiteY1377" fmla="*/ 2779756 h 6258253"/>
              <a:gd name="connsiteX1378" fmla="*/ 1035601 w 7813007"/>
              <a:gd name="connsiteY1378" fmla="*/ 2723439 h 6258253"/>
              <a:gd name="connsiteX1379" fmla="*/ 1080029 w 7813007"/>
              <a:gd name="connsiteY1379" fmla="*/ 2695907 h 6258253"/>
              <a:gd name="connsiteX1380" fmla="*/ 3918471 w 7813007"/>
              <a:gd name="connsiteY1380" fmla="*/ 2695438 h 6258253"/>
              <a:gd name="connsiteX1381" fmla="*/ 3970329 w 7813007"/>
              <a:gd name="connsiteY1381" fmla="*/ 2717182 h 6258253"/>
              <a:gd name="connsiteX1382" fmla="*/ 3967201 w 7813007"/>
              <a:gd name="connsiteY1382" fmla="*/ 2822306 h 6258253"/>
              <a:gd name="connsiteX1383" fmla="*/ 3862075 w 7813007"/>
              <a:gd name="connsiteY1383" fmla="*/ 2819178 h 6258253"/>
              <a:gd name="connsiteX1384" fmla="*/ 3865204 w 7813007"/>
              <a:gd name="connsiteY1384" fmla="*/ 2714053 h 6258253"/>
              <a:gd name="connsiteX1385" fmla="*/ 3918471 w 7813007"/>
              <a:gd name="connsiteY1385" fmla="*/ 2695438 h 6258253"/>
              <a:gd name="connsiteX1386" fmla="*/ 6131483 w 7813007"/>
              <a:gd name="connsiteY1386" fmla="*/ 2677448 h 6258253"/>
              <a:gd name="connsiteX1387" fmla="*/ 6171686 w 7813007"/>
              <a:gd name="connsiteY1387" fmla="*/ 2694030 h 6258253"/>
              <a:gd name="connsiteX1388" fmla="*/ 6172313 w 7813007"/>
              <a:gd name="connsiteY1388" fmla="*/ 2786640 h 6258253"/>
              <a:gd name="connsiteX1389" fmla="*/ 6106610 w 7813007"/>
              <a:gd name="connsiteY1389" fmla="*/ 2774125 h 6258253"/>
              <a:gd name="connsiteX1390" fmla="*/ 6101604 w 7813007"/>
              <a:gd name="connsiteY1390" fmla="*/ 2700287 h 6258253"/>
              <a:gd name="connsiteX1391" fmla="*/ 6131483 w 7813007"/>
              <a:gd name="connsiteY1391" fmla="*/ 2677448 h 6258253"/>
              <a:gd name="connsiteX1392" fmla="*/ 3696410 w 7813007"/>
              <a:gd name="connsiteY1392" fmla="*/ 2673145 h 6258253"/>
              <a:gd name="connsiteX1393" fmla="*/ 3748816 w 7813007"/>
              <a:gd name="connsiteY1393" fmla="*/ 2694655 h 6258253"/>
              <a:gd name="connsiteX1394" fmla="*/ 3745688 w 7813007"/>
              <a:gd name="connsiteY1394" fmla="*/ 2800405 h 6258253"/>
              <a:gd name="connsiteX1395" fmla="*/ 3639937 w 7813007"/>
              <a:gd name="connsiteY1395" fmla="*/ 2797277 h 6258253"/>
              <a:gd name="connsiteX1396" fmla="*/ 3643066 w 7813007"/>
              <a:gd name="connsiteY1396" fmla="*/ 2691526 h 6258253"/>
              <a:gd name="connsiteX1397" fmla="*/ 3696410 w 7813007"/>
              <a:gd name="connsiteY1397" fmla="*/ 2673145 h 6258253"/>
              <a:gd name="connsiteX1398" fmla="*/ 558474 w 7813007"/>
              <a:gd name="connsiteY1398" fmla="*/ 2660161 h 6258253"/>
              <a:gd name="connsiteX1399" fmla="*/ 571301 w 7813007"/>
              <a:gd name="connsiteY1399" fmla="*/ 2661491 h 6258253"/>
              <a:gd name="connsiteX1400" fmla="*/ 615104 w 7813007"/>
              <a:gd name="connsiteY1400" fmla="*/ 2748469 h 6258253"/>
              <a:gd name="connsiteX1401" fmla="*/ 546271 w 7813007"/>
              <a:gd name="connsiteY1401" fmla="*/ 2722814 h 6258253"/>
              <a:gd name="connsiteX1402" fmla="*/ 540015 w 7813007"/>
              <a:gd name="connsiteY1402" fmla="*/ 2662117 h 6258253"/>
              <a:gd name="connsiteX1403" fmla="*/ 558474 w 7813007"/>
              <a:gd name="connsiteY1403" fmla="*/ 2660161 h 6258253"/>
              <a:gd name="connsiteX1404" fmla="*/ 5921704 w 7813007"/>
              <a:gd name="connsiteY1404" fmla="*/ 2651244 h 6258253"/>
              <a:gd name="connsiteX1405" fmla="*/ 5962063 w 7813007"/>
              <a:gd name="connsiteY1405" fmla="*/ 2670251 h 6258253"/>
              <a:gd name="connsiteX1406" fmla="*/ 5985842 w 7813007"/>
              <a:gd name="connsiteY1406" fmla="*/ 2772248 h 6258253"/>
              <a:gd name="connsiteX1407" fmla="*/ 5882595 w 7813007"/>
              <a:gd name="connsiteY1407" fmla="*/ 2754726 h 6258253"/>
              <a:gd name="connsiteX1408" fmla="*/ 5879466 w 7813007"/>
              <a:gd name="connsiteY1408" fmla="*/ 2672129 h 6258253"/>
              <a:gd name="connsiteX1409" fmla="*/ 5921704 w 7813007"/>
              <a:gd name="connsiteY1409" fmla="*/ 2651244 h 6258253"/>
              <a:gd name="connsiteX1410" fmla="*/ 3470283 w 7813007"/>
              <a:gd name="connsiteY1410" fmla="*/ 2650697 h 6258253"/>
              <a:gd name="connsiteX1411" fmla="*/ 3523550 w 7813007"/>
              <a:gd name="connsiteY1411" fmla="*/ 2669626 h 6258253"/>
              <a:gd name="connsiteX1412" fmla="*/ 3526053 w 7813007"/>
              <a:gd name="connsiteY1412" fmla="*/ 2774750 h 6258253"/>
              <a:gd name="connsiteX1413" fmla="*/ 3420927 w 7813007"/>
              <a:gd name="connsiteY1413" fmla="*/ 2777253 h 6258253"/>
              <a:gd name="connsiteX1414" fmla="*/ 3418424 w 7813007"/>
              <a:gd name="connsiteY1414" fmla="*/ 2672129 h 6258253"/>
              <a:gd name="connsiteX1415" fmla="*/ 3470283 w 7813007"/>
              <a:gd name="connsiteY1415" fmla="*/ 2650697 h 6258253"/>
              <a:gd name="connsiteX1416" fmla="*/ 5713644 w 7813007"/>
              <a:gd name="connsiteY1416" fmla="*/ 2640294 h 6258253"/>
              <a:gd name="connsiteX1417" fmla="*/ 5754942 w 7813007"/>
              <a:gd name="connsiteY1417" fmla="*/ 2660866 h 6258253"/>
              <a:gd name="connsiteX1418" fmla="*/ 5774342 w 7813007"/>
              <a:gd name="connsiteY1418" fmla="*/ 2760984 h 6258253"/>
              <a:gd name="connsiteX1419" fmla="*/ 5672972 w 7813007"/>
              <a:gd name="connsiteY1419" fmla="*/ 2747844 h 6258253"/>
              <a:gd name="connsiteX1420" fmla="*/ 5666713 w 7813007"/>
              <a:gd name="connsiteY1420" fmla="*/ 2659614 h 6258253"/>
              <a:gd name="connsiteX1421" fmla="*/ 5713644 w 7813007"/>
              <a:gd name="connsiteY1421" fmla="*/ 2640294 h 6258253"/>
              <a:gd name="connsiteX1422" fmla="*/ 370908 w 7813007"/>
              <a:gd name="connsiteY1422" fmla="*/ 2639277 h 6258253"/>
              <a:gd name="connsiteX1423" fmla="*/ 397971 w 7813007"/>
              <a:gd name="connsiteY1423" fmla="*/ 2647099 h 6258253"/>
              <a:gd name="connsiteX1424" fmla="*/ 396719 w 7813007"/>
              <a:gd name="connsiteY1424" fmla="*/ 2713427 h 6258253"/>
              <a:gd name="connsiteX1425" fmla="*/ 320379 w 7813007"/>
              <a:gd name="connsiteY1425" fmla="*/ 2727194 h 6258253"/>
              <a:gd name="connsiteX1426" fmla="*/ 339151 w 7813007"/>
              <a:gd name="connsiteY1426" fmla="*/ 2646473 h 6258253"/>
              <a:gd name="connsiteX1427" fmla="*/ 370908 w 7813007"/>
              <a:gd name="connsiteY1427" fmla="*/ 2639277 h 6258253"/>
              <a:gd name="connsiteX1428" fmla="*/ 3253542 w 7813007"/>
              <a:gd name="connsiteY1428" fmla="*/ 2628405 h 6258253"/>
              <a:gd name="connsiteX1429" fmla="*/ 3302037 w 7813007"/>
              <a:gd name="connsiteY1429" fmla="*/ 2650227 h 6258253"/>
              <a:gd name="connsiteX1430" fmla="*/ 3300785 w 7813007"/>
              <a:gd name="connsiteY1430" fmla="*/ 2754726 h 6258253"/>
              <a:gd name="connsiteX1431" fmla="*/ 3196286 w 7813007"/>
              <a:gd name="connsiteY1431" fmla="*/ 2750971 h 6258253"/>
              <a:gd name="connsiteX1432" fmla="*/ 3203169 w 7813007"/>
              <a:gd name="connsiteY1432" fmla="*/ 2646473 h 6258253"/>
              <a:gd name="connsiteX1433" fmla="*/ 3253542 w 7813007"/>
              <a:gd name="connsiteY1433" fmla="*/ 2628405 h 6258253"/>
              <a:gd name="connsiteX1434" fmla="*/ 5487829 w 7813007"/>
              <a:gd name="connsiteY1434" fmla="*/ 2625824 h 6258253"/>
              <a:gd name="connsiteX1435" fmla="*/ 5529050 w 7813007"/>
              <a:gd name="connsiteY1435" fmla="*/ 2633958 h 6258253"/>
              <a:gd name="connsiteX1436" fmla="*/ 5536560 w 7813007"/>
              <a:gd name="connsiteY1436" fmla="*/ 2722187 h 6258253"/>
              <a:gd name="connsiteX1437" fmla="*/ 5446452 w 7813007"/>
              <a:gd name="connsiteY1437" fmla="*/ 2724065 h 6258253"/>
              <a:gd name="connsiteX1438" fmla="*/ 5447079 w 7813007"/>
              <a:gd name="connsiteY1438" fmla="*/ 2636462 h 6258253"/>
              <a:gd name="connsiteX1439" fmla="*/ 5487829 w 7813007"/>
              <a:gd name="connsiteY1439" fmla="*/ 2625824 h 6258253"/>
              <a:gd name="connsiteX1440" fmla="*/ 169340 w 7813007"/>
              <a:gd name="connsiteY1440" fmla="*/ 2625667 h 6258253"/>
              <a:gd name="connsiteX1441" fmla="*/ 181464 w 7813007"/>
              <a:gd name="connsiteY1441" fmla="*/ 2629578 h 6258253"/>
              <a:gd name="connsiteX1442" fmla="*/ 190850 w 7813007"/>
              <a:gd name="connsiteY1442" fmla="*/ 2677761 h 6258253"/>
              <a:gd name="connsiteX1443" fmla="*/ 152680 w 7813007"/>
              <a:gd name="connsiteY1443" fmla="*/ 2661491 h 6258253"/>
              <a:gd name="connsiteX1444" fmla="*/ 157686 w 7813007"/>
              <a:gd name="connsiteY1444" fmla="*/ 2626450 h 6258253"/>
              <a:gd name="connsiteX1445" fmla="*/ 169340 w 7813007"/>
              <a:gd name="connsiteY1445" fmla="*/ 2625667 h 6258253"/>
              <a:gd name="connsiteX1446" fmla="*/ 3040790 w 7813007"/>
              <a:gd name="connsiteY1446" fmla="*/ 2619566 h 6258253"/>
              <a:gd name="connsiteX1447" fmla="*/ 3092413 w 7813007"/>
              <a:gd name="connsiteY1447" fmla="*/ 2642719 h 6258253"/>
              <a:gd name="connsiteX1448" fmla="*/ 3091162 w 7813007"/>
              <a:gd name="connsiteY1448" fmla="*/ 2740334 h 6258253"/>
              <a:gd name="connsiteX1449" fmla="*/ 2987914 w 7813007"/>
              <a:gd name="connsiteY1449" fmla="*/ 2739084 h 6258253"/>
              <a:gd name="connsiteX1450" fmla="*/ 2989166 w 7813007"/>
              <a:gd name="connsiteY1450" fmla="*/ 2641467 h 6258253"/>
              <a:gd name="connsiteX1451" fmla="*/ 3040790 w 7813007"/>
              <a:gd name="connsiteY1451" fmla="*/ 2619566 h 6258253"/>
              <a:gd name="connsiteX1452" fmla="*/ 2821311 w 7813007"/>
              <a:gd name="connsiteY1452" fmla="*/ 2599386 h 6258253"/>
              <a:gd name="connsiteX1453" fmla="*/ 2869024 w 7813007"/>
              <a:gd name="connsiteY1453" fmla="*/ 2622695 h 6258253"/>
              <a:gd name="connsiteX1454" fmla="*/ 2864643 w 7813007"/>
              <a:gd name="connsiteY1454" fmla="*/ 2719059 h 6258253"/>
              <a:gd name="connsiteX1455" fmla="*/ 2768280 w 7813007"/>
              <a:gd name="connsiteY1455" fmla="*/ 2714679 h 6258253"/>
              <a:gd name="connsiteX1456" fmla="*/ 2772660 w 7813007"/>
              <a:gd name="connsiteY1456" fmla="*/ 2618315 h 6258253"/>
              <a:gd name="connsiteX1457" fmla="*/ 2821311 w 7813007"/>
              <a:gd name="connsiteY1457" fmla="*/ 2599386 h 6258253"/>
              <a:gd name="connsiteX1458" fmla="*/ 5265613 w 7813007"/>
              <a:gd name="connsiteY1458" fmla="*/ 2591408 h 6258253"/>
              <a:gd name="connsiteX1459" fmla="*/ 5311292 w 7813007"/>
              <a:gd name="connsiteY1459" fmla="*/ 2610180 h 6258253"/>
              <a:gd name="connsiteX1460" fmla="*/ 5321304 w 7813007"/>
              <a:gd name="connsiteY1460" fmla="*/ 2695907 h 6258253"/>
              <a:gd name="connsiteX1461" fmla="*/ 5224940 w 7813007"/>
              <a:gd name="connsiteY1461" fmla="*/ 2703415 h 6258253"/>
              <a:gd name="connsiteX1462" fmla="*/ 5221812 w 7813007"/>
              <a:gd name="connsiteY1462" fmla="*/ 2613935 h 6258253"/>
              <a:gd name="connsiteX1463" fmla="*/ 5265613 w 7813007"/>
              <a:gd name="connsiteY1463" fmla="*/ 2591408 h 6258253"/>
              <a:gd name="connsiteX1464" fmla="*/ 2597921 w 7813007"/>
              <a:gd name="connsiteY1464" fmla="*/ 2578893 h 6258253"/>
              <a:gd name="connsiteX1465" fmla="*/ 2645008 w 7813007"/>
              <a:gd name="connsiteY1465" fmla="*/ 2601419 h 6258253"/>
              <a:gd name="connsiteX1466" fmla="*/ 2645634 w 7813007"/>
              <a:gd name="connsiteY1466" fmla="*/ 2690901 h 6258253"/>
              <a:gd name="connsiteX1467" fmla="*/ 2550521 w 7813007"/>
              <a:gd name="connsiteY1467" fmla="*/ 2694655 h 6258253"/>
              <a:gd name="connsiteX1468" fmla="*/ 2549895 w 7813007"/>
              <a:gd name="connsiteY1468" fmla="*/ 2599543 h 6258253"/>
              <a:gd name="connsiteX1469" fmla="*/ 2597921 w 7813007"/>
              <a:gd name="connsiteY1469" fmla="*/ 2578893 h 6258253"/>
              <a:gd name="connsiteX1470" fmla="*/ 5048011 w 7813007"/>
              <a:gd name="connsiteY1470" fmla="*/ 2568881 h 6258253"/>
              <a:gd name="connsiteX1471" fmla="*/ 5092282 w 7813007"/>
              <a:gd name="connsiteY1471" fmla="*/ 2588904 h 6258253"/>
              <a:gd name="connsiteX1472" fmla="*/ 5089780 w 7813007"/>
              <a:gd name="connsiteY1472" fmla="*/ 2684018 h 6258253"/>
              <a:gd name="connsiteX1473" fmla="*/ 5000300 w 7813007"/>
              <a:gd name="connsiteY1473" fmla="*/ 2681514 h 6258253"/>
              <a:gd name="connsiteX1474" fmla="*/ 5002802 w 7813007"/>
              <a:gd name="connsiteY1474" fmla="*/ 2586402 h 6258253"/>
              <a:gd name="connsiteX1475" fmla="*/ 5048011 w 7813007"/>
              <a:gd name="connsiteY1475" fmla="*/ 2568881 h 6258253"/>
              <a:gd name="connsiteX1476" fmla="*/ 2376408 w 7813007"/>
              <a:gd name="connsiteY1476" fmla="*/ 2557461 h 6258253"/>
              <a:gd name="connsiteX1477" fmla="*/ 2420992 w 7813007"/>
              <a:gd name="connsiteY1477" fmla="*/ 2578892 h 6258253"/>
              <a:gd name="connsiteX1478" fmla="*/ 2417239 w 7813007"/>
              <a:gd name="connsiteY1478" fmla="*/ 2673381 h 6258253"/>
              <a:gd name="connsiteX1479" fmla="*/ 2330885 w 7813007"/>
              <a:gd name="connsiteY1479" fmla="*/ 2672129 h 6258253"/>
              <a:gd name="connsiteX1480" fmla="*/ 2330885 w 7813007"/>
              <a:gd name="connsiteY1480" fmla="*/ 2576390 h 6258253"/>
              <a:gd name="connsiteX1481" fmla="*/ 2376408 w 7813007"/>
              <a:gd name="connsiteY1481" fmla="*/ 2557461 h 6258253"/>
              <a:gd name="connsiteX1482" fmla="*/ 4815471 w 7813007"/>
              <a:gd name="connsiteY1482" fmla="*/ 2555819 h 6258253"/>
              <a:gd name="connsiteX1483" fmla="*/ 4862636 w 7813007"/>
              <a:gd name="connsiteY1483" fmla="*/ 2578892 h 6258253"/>
              <a:gd name="connsiteX1484" fmla="*/ 4857004 w 7813007"/>
              <a:gd name="connsiteY1484" fmla="*/ 2674631 h 6258253"/>
              <a:gd name="connsiteX1485" fmla="*/ 4766898 w 7813007"/>
              <a:gd name="connsiteY1485" fmla="*/ 2672129 h 6258253"/>
              <a:gd name="connsiteX1486" fmla="*/ 4766898 w 7813007"/>
              <a:gd name="connsiteY1486" fmla="*/ 2576390 h 6258253"/>
              <a:gd name="connsiteX1487" fmla="*/ 4815471 w 7813007"/>
              <a:gd name="connsiteY1487" fmla="*/ 2555819 h 6258253"/>
              <a:gd name="connsiteX1488" fmla="*/ 2156305 w 7813007"/>
              <a:gd name="connsiteY1488" fmla="*/ 2536186 h 6258253"/>
              <a:gd name="connsiteX1489" fmla="*/ 2200106 w 7813007"/>
              <a:gd name="connsiteY1489" fmla="*/ 2559495 h 6258253"/>
              <a:gd name="connsiteX1490" fmla="*/ 2199481 w 7813007"/>
              <a:gd name="connsiteY1490" fmla="*/ 2647725 h 6258253"/>
              <a:gd name="connsiteX1491" fmla="*/ 2106245 w 7813007"/>
              <a:gd name="connsiteY1491" fmla="*/ 2644597 h 6258253"/>
              <a:gd name="connsiteX1492" fmla="*/ 2110625 w 7813007"/>
              <a:gd name="connsiteY1492" fmla="*/ 2555115 h 6258253"/>
              <a:gd name="connsiteX1493" fmla="*/ 2156305 w 7813007"/>
              <a:gd name="connsiteY1493" fmla="*/ 2536186 h 6258253"/>
              <a:gd name="connsiteX1494" fmla="*/ 4591142 w 7813007"/>
              <a:gd name="connsiteY1494" fmla="*/ 2532353 h 6258253"/>
              <a:gd name="connsiteX1495" fmla="*/ 4639872 w 7813007"/>
              <a:gd name="connsiteY1495" fmla="*/ 2552612 h 6258253"/>
              <a:gd name="connsiteX1496" fmla="*/ 4641124 w 7813007"/>
              <a:gd name="connsiteY1496" fmla="*/ 2649602 h 6258253"/>
              <a:gd name="connsiteX1497" fmla="*/ 4544134 w 7813007"/>
              <a:gd name="connsiteY1497" fmla="*/ 2650854 h 6258253"/>
              <a:gd name="connsiteX1498" fmla="*/ 4542882 w 7813007"/>
              <a:gd name="connsiteY1498" fmla="*/ 2553863 h 6258253"/>
              <a:gd name="connsiteX1499" fmla="*/ 4591142 w 7813007"/>
              <a:gd name="connsiteY1499" fmla="*/ 2532353 h 6258253"/>
              <a:gd name="connsiteX1500" fmla="*/ 1929864 w 7813007"/>
              <a:gd name="connsiteY1500" fmla="*/ 2526331 h 6258253"/>
              <a:gd name="connsiteX1501" fmla="*/ 1971085 w 7813007"/>
              <a:gd name="connsiteY1501" fmla="*/ 2534466 h 6258253"/>
              <a:gd name="connsiteX1502" fmla="*/ 1978594 w 7813007"/>
              <a:gd name="connsiteY1502" fmla="*/ 2622695 h 6258253"/>
              <a:gd name="connsiteX1503" fmla="*/ 1888487 w 7813007"/>
              <a:gd name="connsiteY1503" fmla="*/ 2624573 h 6258253"/>
              <a:gd name="connsiteX1504" fmla="*/ 1889112 w 7813007"/>
              <a:gd name="connsiteY1504" fmla="*/ 2536968 h 6258253"/>
              <a:gd name="connsiteX1505" fmla="*/ 1929864 w 7813007"/>
              <a:gd name="connsiteY1505" fmla="*/ 2526331 h 6258253"/>
              <a:gd name="connsiteX1506" fmla="*/ 1711793 w 7813007"/>
              <a:gd name="connsiteY1506" fmla="*/ 2518509 h 6258253"/>
              <a:gd name="connsiteX1507" fmla="*/ 1753327 w 7813007"/>
              <a:gd name="connsiteY1507" fmla="*/ 2538846 h 6258253"/>
              <a:gd name="connsiteX1508" fmla="*/ 1772725 w 7813007"/>
              <a:gd name="connsiteY1508" fmla="*/ 2638965 h 6258253"/>
              <a:gd name="connsiteX1509" fmla="*/ 1671354 w 7813007"/>
              <a:gd name="connsiteY1509" fmla="*/ 2625823 h 6258253"/>
              <a:gd name="connsiteX1510" fmla="*/ 1665097 w 7813007"/>
              <a:gd name="connsiteY1510" fmla="*/ 2537594 h 6258253"/>
              <a:gd name="connsiteX1511" fmla="*/ 1711793 w 7813007"/>
              <a:gd name="connsiteY1511" fmla="*/ 2518509 h 6258253"/>
              <a:gd name="connsiteX1512" fmla="*/ 4375888 w 7813007"/>
              <a:gd name="connsiteY1512" fmla="*/ 2507871 h 6258253"/>
              <a:gd name="connsiteX1513" fmla="*/ 4425868 w 7813007"/>
              <a:gd name="connsiteY1513" fmla="*/ 2534466 h 6258253"/>
              <a:gd name="connsiteX1514" fmla="*/ 4420236 w 7813007"/>
              <a:gd name="connsiteY1514" fmla="*/ 2631455 h 6258253"/>
              <a:gd name="connsiteX1515" fmla="*/ 4315112 w 7813007"/>
              <a:gd name="connsiteY1515" fmla="*/ 2624573 h 6258253"/>
              <a:gd name="connsiteX1516" fmla="*/ 4322622 w 7813007"/>
              <a:gd name="connsiteY1516" fmla="*/ 2526331 h 6258253"/>
              <a:gd name="connsiteX1517" fmla="*/ 4375888 w 7813007"/>
              <a:gd name="connsiteY1517" fmla="*/ 2507871 h 6258253"/>
              <a:gd name="connsiteX1518" fmla="*/ 1310928 w 7813007"/>
              <a:gd name="connsiteY1518" fmla="*/ 2501927 h 6258253"/>
              <a:gd name="connsiteX1519" fmla="*/ 1321566 w 7813007"/>
              <a:gd name="connsiteY1519" fmla="*/ 2588279 h 6258253"/>
              <a:gd name="connsiteX1520" fmla="*/ 1232711 w 7813007"/>
              <a:gd name="connsiteY1520" fmla="*/ 2578267 h 6258253"/>
              <a:gd name="connsiteX1521" fmla="*/ 1215189 w 7813007"/>
              <a:gd name="connsiteY1521" fmla="*/ 2517571 h 6258253"/>
              <a:gd name="connsiteX1522" fmla="*/ 1310928 w 7813007"/>
              <a:gd name="connsiteY1522" fmla="*/ 2501927 h 6258253"/>
              <a:gd name="connsiteX1523" fmla="*/ 4161884 w 7813007"/>
              <a:gd name="connsiteY1523" fmla="*/ 2496139 h 6258253"/>
              <a:gd name="connsiteX1524" fmla="*/ 4213741 w 7813007"/>
              <a:gd name="connsiteY1524" fmla="*/ 2517571 h 6258253"/>
              <a:gd name="connsiteX1525" fmla="*/ 4211240 w 7813007"/>
              <a:gd name="connsiteY1525" fmla="*/ 2622695 h 6258253"/>
              <a:gd name="connsiteX1526" fmla="*/ 4106114 w 7813007"/>
              <a:gd name="connsiteY1526" fmla="*/ 2620193 h 6258253"/>
              <a:gd name="connsiteX1527" fmla="*/ 4108618 w 7813007"/>
              <a:gd name="connsiteY1527" fmla="*/ 2515067 h 6258253"/>
              <a:gd name="connsiteX1528" fmla="*/ 4161884 w 7813007"/>
              <a:gd name="connsiteY1528" fmla="*/ 2496139 h 6258253"/>
              <a:gd name="connsiteX1529" fmla="*/ 1546831 w 7813007"/>
              <a:gd name="connsiteY1529" fmla="*/ 2495044 h 6258253"/>
              <a:gd name="connsiteX1530" fmla="*/ 1529937 w 7813007"/>
              <a:gd name="connsiteY1530" fmla="*/ 2597039 h 6258253"/>
              <a:gd name="connsiteX1531" fmla="*/ 1447964 w 7813007"/>
              <a:gd name="connsiteY1531" fmla="*/ 2600794 h 6258253"/>
              <a:gd name="connsiteX1532" fmla="*/ 1446087 w 7813007"/>
              <a:gd name="connsiteY1532" fmla="*/ 2518822 h 6258253"/>
              <a:gd name="connsiteX1533" fmla="*/ 1546831 w 7813007"/>
              <a:gd name="connsiteY1533" fmla="*/ 2495044 h 6258253"/>
              <a:gd name="connsiteX1534" fmla="*/ 3937477 w 7813007"/>
              <a:gd name="connsiteY1534" fmla="*/ 2472203 h 6258253"/>
              <a:gd name="connsiteX1535" fmla="*/ 3990353 w 7813007"/>
              <a:gd name="connsiteY1535" fmla="*/ 2491915 h 6258253"/>
              <a:gd name="connsiteX1536" fmla="*/ 3993481 w 7813007"/>
              <a:gd name="connsiteY1536" fmla="*/ 2597666 h 6258253"/>
              <a:gd name="connsiteX1537" fmla="*/ 3887731 w 7813007"/>
              <a:gd name="connsiteY1537" fmla="*/ 2603296 h 6258253"/>
              <a:gd name="connsiteX1538" fmla="*/ 3884602 w 7813007"/>
              <a:gd name="connsiteY1538" fmla="*/ 2491915 h 6258253"/>
              <a:gd name="connsiteX1539" fmla="*/ 3937477 w 7813007"/>
              <a:gd name="connsiteY1539" fmla="*/ 2472203 h 6258253"/>
              <a:gd name="connsiteX1540" fmla="*/ 6147909 w 7813007"/>
              <a:gd name="connsiteY1540" fmla="*/ 2466885 h 6258253"/>
              <a:gd name="connsiteX1541" fmla="*/ 6161676 w 7813007"/>
              <a:gd name="connsiteY1541" fmla="*/ 2467511 h 6258253"/>
              <a:gd name="connsiteX1542" fmla="*/ 6169184 w 7813007"/>
              <a:gd name="connsiteY1542" fmla="*/ 2479400 h 6258253"/>
              <a:gd name="connsiteX1543" fmla="*/ 6177945 w 7813007"/>
              <a:gd name="connsiteY1543" fmla="*/ 2568255 h 6258253"/>
              <a:gd name="connsiteX1544" fmla="*/ 6149160 w 7813007"/>
              <a:gd name="connsiteY1544" fmla="*/ 2565752 h 6258253"/>
              <a:gd name="connsiteX1545" fmla="*/ 6112241 w 7813007"/>
              <a:gd name="connsiteY1545" fmla="*/ 2513816 h 6258253"/>
              <a:gd name="connsiteX1546" fmla="*/ 6147909 w 7813007"/>
              <a:gd name="connsiteY1546" fmla="*/ 2466885 h 6258253"/>
              <a:gd name="connsiteX1547" fmla="*/ 3716825 w 7813007"/>
              <a:gd name="connsiteY1547" fmla="*/ 2449755 h 6258253"/>
              <a:gd name="connsiteX1548" fmla="*/ 3770092 w 7813007"/>
              <a:gd name="connsiteY1548" fmla="*/ 2470013 h 6258253"/>
              <a:gd name="connsiteX1549" fmla="*/ 3772595 w 7813007"/>
              <a:gd name="connsiteY1549" fmla="*/ 2577016 h 6258253"/>
              <a:gd name="connsiteX1550" fmla="*/ 3665593 w 7813007"/>
              <a:gd name="connsiteY1550" fmla="*/ 2582022 h 6258253"/>
              <a:gd name="connsiteX1551" fmla="*/ 3663089 w 7813007"/>
              <a:gd name="connsiteY1551" fmla="*/ 2469388 h 6258253"/>
              <a:gd name="connsiteX1552" fmla="*/ 3716825 w 7813007"/>
              <a:gd name="connsiteY1552" fmla="*/ 2449755 h 6258253"/>
              <a:gd name="connsiteX1553" fmla="*/ 5942900 w 7813007"/>
              <a:gd name="connsiteY1553" fmla="*/ 2442325 h 6258253"/>
              <a:gd name="connsiteX1554" fmla="*/ 5983964 w 7813007"/>
              <a:gd name="connsiteY1554" fmla="*/ 2450616 h 6258253"/>
              <a:gd name="connsiteX1555" fmla="*/ 6007116 w 7813007"/>
              <a:gd name="connsiteY1555" fmla="*/ 2549483 h 6258253"/>
              <a:gd name="connsiteX1556" fmla="*/ 5905122 w 7813007"/>
              <a:gd name="connsiteY1556" fmla="*/ 2533214 h 6258253"/>
              <a:gd name="connsiteX1557" fmla="*/ 5901367 w 7813007"/>
              <a:gd name="connsiteY1557" fmla="*/ 2453744 h 6258253"/>
              <a:gd name="connsiteX1558" fmla="*/ 5942900 w 7813007"/>
              <a:gd name="connsiteY1558" fmla="*/ 2442325 h 6258253"/>
              <a:gd name="connsiteX1559" fmla="*/ 3500084 w 7813007"/>
              <a:gd name="connsiteY1559" fmla="*/ 2428324 h 6258253"/>
              <a:gd name="connsiteX1560" fmla="*/ 3551082 w 7813007"/>
              <a:gd name="connsiteY1560" fmla="*/ 2451868 h 6258253"/>
              <a:gd name="connsiteX1561" fmla="*/ 3546075 w 7813007"/>
              <a:gd name="connsiteY1561" fmla="*/ 2557618 h 6258253"/>
              <a:gd name="connsiteX1562" fmla="*/ 3440326 w 7813007"/>
              <a:gd name="connsiteY1562" fmla="*/ 2555115 h 6258253"/>
              <a:gd name="connsiteX1563" fmla="*/ 3445331 w 7813007"/>
              <a:gd name="connsiteY1563" fmla="*/ 2443733 h 6258253"/>
              <a:gd name="connsiteX1564" fmla="*/ 3500084 w 7813007"/>
              <a:gd name="connsiteY1564" fmla="*/ 2428324 h 6258253"/>
              <a:gd name="connsiteX1565" fmla="*/ 5715756 w 7813007"/>
              <a:gd name="connsiteY1565" fmla="*/ 2416357 h 6258253"/>
              <a:gd name="connsiteX1566" fmla="*/ 5755570 w 7813007"/>
              <a:gd name="connsiteY1566" fmla="*/ 2418703 h 6258253"/>
              <a:gd name="connsiteX1567" fmla="*/ 5766832 w 7813007"/>
              <a:gd name="connsiteY1567" fmla="*/ 2513191 h 6258253"/>
              <a:gd name="connsiteX1568" fmla="*/ 5661082 w 7813007"/>
              <a:gd name="connsiteY1568" fmla="*/ 2506307 h 6258253"/>
              <a:gd name="connsiteX1569" fmla="*/ 5686737 w 7813007"/>
              <a:gd name="connsiteY1569" fmla="*/ 2422457 h 6258253"/>
              <a:gd name="connsiteX1570" fmla="*/ 5715756 w 7813007"/>
              <a:gd name="connsiteY1570" fmla="*/ 2416357 h 6258253"/>
              <a:gd name="connsiteX1571" fmla="*/ 3271219 w 7813007"/>
              <a:gd name="connsiteY1571" fmla="*/ 2406266 h 6258253"/>
              <a:gd name="connsiteX1572" fmla="*/ 3321435 w 7813007"/>
              <a:gd name="connsiteY1572" fmla="*/ 2424960 h 6258253"/>
              <a:gd name="connsiteX1573" fmla="*/ 3327067 w 7813007"/>
              <a:gd name="connsiteY1573" fmla="*/ 2530086 h 6258253"/>
              <a:gd name="connsiteX1574" fmla="*/ 3221316 w 7813007"/>
              <a:gd name="connsiteY1574" fmla="*/ 2532588 h 6258253"/>
              <a:gd name="connsiteX1575" fmla="*/ 3221943 w 7813007"/>
              <a:gd name="connsiteY1575" fmla="*/ 2427464 h 6258253"/>
              <a:gd name="connsiteX1576" fmla="*/ 3271219 w 7813007"/>
              <a:gd name="connsiteY1576" fmla="*/ 2406266 h 6258253"/>
              <a:gd name="connsiteX1577" fmla="*/ 5516927 w 7813007"/>
              <a:gd name="connsiteY1577" fmla="*/ 2392578 h 6258253"/>
              <a:gd name="connsiteX1578" fmla="*/ 5557209 w 7813007"/>
              <a:gd name="connsiteY1578" fmla="*/ 2417452 h 6258253"/>
              <a:gd name="connsiteX1579" fmla="*/ 5555332 w 7813007"/>
              <a:gd name="connsiteY1579" fmla="*/ 2498797 h 6258253"/>
              <a:gd name="connsiteX1580" fmla="*/ 5467102 w 7813007"/>
              <a:gd name="connsiteY1580" fmla="*/ 2501927 h 6258253"/>
              <a:gd name="connsiteX1581" fmla="*/ 5469606 w 7813007"/>
              <a:gd name="connsiteY1581" fmla="*/ 2411820 h 6258253"/>
              <a:gd name="connsiteX1582" fmla="*/ 5516927 w 7813007"/>
              <a:gd name="connsiteY1582" fmla="*/ 2392578 h 6258253"/>
              <a:gd name="connsiteX1583" fmla="*/ 3046813 w 7813007"/>
              <a:gd name="connsiteY1583" fmla="*/ 2386399 h 6258253"/>
              <a:gd name="connsiteX1584" fmla="*/ 3099922 w 7813007"/>
              <a:gd name="connsiteY1584" fmla="*/ 2405563 h 6258253"/>
              <a:gd name="connsiteX1585" fmla="*/ 3106180 w 7813007"/>
              <a:gd name="connsiteY1585" fmla="*/ 2503804 h 6258253"/>
              <a:gd name="connsiteX1586" fmla="*/ 2999803 w 7813007"/>
              <a:gd name="connsiteY1586" fmla="*/ 2508809 h 6258253"/>
              <a:gd name="connsiteX1587" fmla="*/ 2996049 w 7813007"/>
              <a:gd name="connsiteY1587" fmla="*/ 2411820 h 6258253"/>
              <a:gd name="connsiteX1588" fmla="*/ 3046813 w 7813007"/>
              <a:gd name="connsiteY1588" fmla="*/ 2386399 h 6258253"/>
              <a:gd name="connsiteX1589" fmla="*/ 2843759 w 7813007"/>
              <a:gd name="connsiteY1589" fmla="*/ 2377717 h 6258253"/>
              <a:gd name="connsiteX1590" fmla="*/ 2891551 w 7813007"/>
              <a:gd name="connsiteY1590" fmla="*/ 2400557 h 6258253"/>
              <a:gd name="connsiteX1591" fmla="*/ 2887170 w 7813007"/>
              <a:gd name="connsiteY1591" fmla="*/ 2497547 h 6258253"/>
              <a:gd name="connsiteX1592" fmla="*/ 2790180 w 7813007"/>
              <a:gd name="connsiteY1592" fmla="*/ 2493167 h 6258253"/>
              <a:gd name="connsiteX1593" fmla="*/ 2794560 w 7813007"/>
              <a:gd name="connsiteY1593" fmla="*/ 2396176 h 6258253"/>
              <a:gd name="connsiteX1594" fmla="*/ 2843759 w 7813007"/>
              <a:gd name="connsiteY1594" fmla="*/ 2377717 h 6258253"/>
              <a:gd name="connsiteX1595" fmla="*/ 5293772 w 7813007"/>
              <a:gd name="connsiteY1595" fmla="*/ 2369739 h 6258253"/>
              <a:gd name="connsiteX1596" fmla="*/ 5337574 w 7813007"/>
              <a:gd name="connsiteY1596" fmla="*/ 2393048 h 6258253"/>
              <a:gd name="connsiteX1597" fmla="*/ 5333194 w 7813007"/>
              <a:gd name="connsiteY1597" fmla="*/ 2482528 h 6258253"/>
              <a:gd name="connsiteX1598" fmla="*/ 5244964 w 7813007"/>
              <a:gd name="connsiteY1598" fmla="*/ 2481903 h 6258253"/>
              <a:gd name="connsiteX1599" fmla="*/ 5248094 w 7813007"/>
              <a:gd name="connsiteY1599" fmla="*/ 2388668 h 6258253"/>
              <a:gd name="connsiteX1600" fmla="*/ 5293772 w 7813007"/>
              <a:gd name="connsiteY1600" fmla="*/ 2369739 h 6258253"/>
              <a:gd name="connsiteX1601" fmla="*/ 5057242 w 7813007"/>
              <a:gd name="connsiteY1601" fmla="*/ 2357928 h 6258253"/>
              <a:gd name="connsiteX1602" fmla="*/ 5104798 w 7813007"/>
              <a:gd name="connsiteY1602" fmla="*/ 2378656 h 6258253"/>
              <a:gd name="connsiteX1603" fmla="*/ 5105424 w 7813007"/>
              <a:gd name="connsiteY1603" fmla="*/ 2468137 h 6258253"/>
              <a:gd name="connsiteX1604" fmla="*/ 5010312 w 7813007"/>
              <a:gd name="connsiteY1604" fmla="*/ 2469388 h 6258253"/>
              <a:gd name="connsiteX1605" fmla="*/ 5009684 w 7813007"/>
              <a:gd name="connsiteY1605" fmla="*/ 2379906 h 6258253"/>
              <a:gd name="connsiteX1606" fmla="*/ 5057242 w 7813007"/>
              <a:gd name="connsiteY1606" fmla="*/ 2357928 h 6258253"/>
              <a:gd name="connsiteX1607" fmla="*/ 2616772 w 7813007"/>
              <a:gd name="connsiteY1607" fmla="*/ 2356677 h 6258253"/>
              <a:gd name="connsiteX1608" fmla="*/ 2665032 w 7813007"/>
              <a:gd name="connsiteY1608" fmla="*/ 2376778 h 6258253"/>
              <a:gd name="connsiteX1609" fmla="*/ 2665032 w 7813007"/>
              <a:gd name="connsiteY1609" fmla="*/ 2472517 h 6258253"/>
              <a:gd name="connsiteX1610" fmla="*/ 2569919 w 7813007"/>
              <a:gd name="connsiteY1610" fmla="*/ 2469388 h 6258253"/>
              <a:gd name="connsiteX1611" fmla="*/ 2569919 w 7813007"/>
              <a:gd name="connsiteY1611" fmla="*/ 2379281 h 6258253"/>
              <a:gd name="connsiteX1612" fmla="*/ 2616772 w 7813007"/>
              <a:gd name="connsiteY1612" fmla="*/ 2356677 h 6258253"/>
              <a:gd name="connsiteX1613" fmla="*/ 2396355 w 7813007"/>
              <a:gd name="connsiteY1613" fmla="*/ 2335870 h 6258253"/>
              <a:gd name="connsiteX1614" fmla="*/ 2444146 w 7813007"/>
              <a:gd name="connsiteY1614" fmla="*/ 2357380 h 6258253"/>
              <a:gd name="connsiteX1615" fmla="*/ 2449151 w 7813007"/>
              <a:gd name="connsiteY1615" fmla="*/ 2442481 h 6258253"/>
              <a:gd name="connsiteX1616" fmla="*/ 2350284 w 7813007"/>
              <a:gd name="connsiteY1616" fmla="*/ 2447487 h 6258253"/>
              <a:gd name="connsiteX1617" fmla="*/ 2349032 w 7813007"/>
              <a:gd name="connsiteY1617" fmla="*/ 2358006 h 6258253"/>
              <a:gd name="connsiteX1618" fmla="*/ 2396355 w 7813007"/>
              <a:gd name="connsiteY1618" fmla="*/ 2335870 h 6258253"/>
              <a:gd name="connsiteX1619" fmla="*/ 4837215 w 7813007"/>
              <a:gd name="connsiteY1619" fmla="*/ 2333290 h 6258253"/>
              <a:gd name="connsiteX1620" fmla="*/ 4882034 w 7813007"/>
              <a:gd name="connsiteY1620" fmla="*/ 2353626 h 6258253"/>
              <a:gd name="connsiteX1621" fmla="*/ 4883911 w 7813007"/>
              <a:gd name="connsiteY1621" fmla="*/ 2449364 h 6258253"/>
              <a:gd name="connsiteX1622" fmla="*/ 4787546 w 7813007"/>
              <a:gd name="connsiteY1622" fmla="*/ 2448113 h 6258253"/>
              <a:gd name="connsiteX1623" fmla="*/ 4791926 w 7813007"/>
              <a:gd name="connsiteY1623" fmla="*/ 2352374 h 6258253"/>
              <a:gd name="connsiteX1624" fmla="*/ 4837215 w 7813007"/>
              <a:gd name="connsiteY1624" fmla="*/ 2333290 h 6258253"/>
              <a:gd name="connsiteX1625" fmla="*/ 2162327 w 7813007"/>
              <a:gd name="connsiteY1625" fmla="*/ 2325859 h 6258253"/>
              <a:gd name="connsiteX1626" fmla="*/ 2208866 w 7813007"/>
              <a:gd name="connsiteY1626" fmla="*/ 2344240 h 6258253"/>
              <a:gd name="connsiteX1627" fmla="*/ 2210119 w 7813007"/>
              <a:gd name="connsiteY1627" fmla="*/ 2434972 h 6258253"/>
              <a:gd name="connsiteX1628" fmla="*/ 2120637 w 7813007"/>
              <a:gd name="connsiteY1628" fmla="*/ 2436849 h 6258253"/>
              <a:gd name="connsiteX1629" fmla="*/ 2118134 w 7813007"/>
              <a:gd name="connsiteY1629" fmla="*/ 2347369 h 6258253"/>
              <a:gd name="connsiteX1630" fmla="*/ 2162327 w 7813007"/>
              <a:gd name="connsiteY1630" fmla="*/ 2325859 h 6258253"/>
              <a:gd name="connsiteX1631" fmla="*/ 1564353 w 7813007"/>
              <a:gd name="connsiteY1631" fmla="*/ 2321713 h 6258253"/>
              <a:gd name="connsiteX1632" fmla="*/ 1574990 w 7813007"/>
              <a:gd name="connsiteY1632" fmla="*/ 2334228 h 6258253"/>
              <a:gd name="connsiteX1633" fmla="*/ 1541201 w 7813007"/>
              <a:gd name="connsiteY1633" fmla="*/ 2384913 h 6258253"/>
              <a:gd name="connsiteX1634" fmla="*/ 1478626 w 7813007"/>
              <a:gd name="connsiteY1634" fmla="*/ 2382411 h 6258253"/>
              <a:gd name="connsiteX1635" fmla="*/ 1500527 w 7813007"/>
              <a:gd name="connsiteY1635" fmla="*/ 2347369 h 6258253"/>
              <a:gd name="connsiteX1636" fmla="*/ 1564353 w 7813007"/>
              <a:gd name="connsiteY1636" fmla="*/ 2321713 h 6258253"/>
              <a:gd name="connsiteX1637" fmla="*/ 1975465 w 7813007"/>
              <a:gd name="connsiteY1637" fmla="*/ 2311076 h 6258253"/>
              <a:gd name="connsiteX1638" fmla="*/ 1987979 w 7813007"/>
              <a:gd name="connsiteY1638" fmla="*/ 2411820 h 6258253"/>
              <a:gd name="connsiteX1639" fmla="*/ 1901627 w 7813007"/>
              <a:gd name="connsiteY1639" fmla="*/ 2412445 h 6258253"/>
              <a:gd name="connsiteX1640" fmla="*/ 1910388 w 7813007"/>
              <a:gd name="connsiteY1640" fmla="*/ 2321713 h 6258253"/>
              <a:gd name="connsiteX1641" fmla="*/ 1975465 w 7813007"/>
              <a:gd name="connsiteY1641" fmla="*/ 2311076 h 6258253"/>
              <a:gd name="connsiteX1642" fmla="*/ 4616485 w 7813007"/>
              <a:gd name="connsiteY1642" fmla="*/ 2310841 h 6258253"/>
              <a:gd name="connsiteX1643" fmla="*/ 4664276 w 7813007"/>
              <a:gd name="connsiteY1643" fmla="*/ 2333602 h 6258253"/>
              <a:gd name="connsiteX1644" fmla="*/ 4660521 w 7813007"/>
              <a:gd name="connsiteY1644" fmla="*/ 2430592 h 6258253"/>
              <a:gd name="connsiteX1645" fmla="*/ 4563532 w 7813007"/>
              <a:gd name="connsiteY1645" fmla="*/ 2426837 h 6258253"/>
              <a:gd name="connsiteX1646" fmla="*/ 4567286 w 7813007"/>
              <a:gd name="connsiteY1646" fmla="*/ 2329848 h 6258253"/>
              <a:gd name="connsiteX1647" fmla="*/ 4616485 w 7813007"/>
              <a:gd name="connsiteY1647" fmla="*/ 2310841 h 6258253"/>
              <a:gd name="connsiteX1648" fmla="*/ 1699200 w 7813007"/>
              <a:gd name="connsiteY1648" fmla="*/ 2302159 h 6258253"/>
              <a:gd name="connsiteX1649" fmla="*/ 1725168 w 7813007"/>
              <a:gd name="connsiteY1649" fmla="*/ 2308573 h 6258253"/>
              <a:gd name="connsiteX1650" fmla="*/ 1758333 w 7813007"/>
              <a:gd name="connsiteY1650" fmla="*/ 2394925 h 6258253"/>
              <a:gd name="connsiteX1651" fmla="*/ 1674484 w 7813007"/>
              <a:gd name="connsiteY1651" fmla="*/ 2386165 h 6258253"/>
              <a:gd name="connsiteX1652" fmla="*/ 1680741 w 7813007"/>
              <a:gd name="connsiteY1652" fmla="*/ 2302316 h 6258253"/>
              <a:gd name="connsiteX1653" fmla="*/ 1699200 w 7813007"/>
              <a:gd name="connsiteY1653" fmla="*/ 2302159 h 6258253"/>
              <a:gd name="connsiteX1654" fmla="*/ 6611584 w 7813007"/>
              <a:gd name="connsiteY1654" fmla="*/ 2289801 h 6258253"/>
              <a:gd name="connsiteX1655" fmla="*/ 6667274 w 7813007"/>
              <a:gd name="connsiteY1655" fmla="*/ 2301064 h 6258253"/>
              <a:gd name="connsiteX1656" fmla="*/ 6686672 w 7813007"/>
              <a:gd name="connsiteY1656" fmla="*/ 2335480 h 6258253"/>
              <a:gd name="connsiteX1657" fmla="*/ 6617216 w 7813007"/>
              <a:gd name="connsiteY1657" fmla="*/ 2319836 h 6258253"/>
              <a:gd name="connsiteX1658" fmla="*/ 6611584 w 7813007"/>
              <a:gd name="connsiteY1658" fmla="*/ 2289801 h 6258253"/>
              <a:gd name="connsiteX1659" fmla="*/ 4398414 w 7813007"/>
              <a:gd name="connsiteY1659" fmla="*/ 2285655 h 6258253"/>
              <a:gd name="connsiteX1660" fmla="*/ 4445892 w 7813007"/>
              <a:gd name="connsiteY1660" fmla="*/ 2309825 h 6258253"/>
              <a:gd name="connsiteX1661" fmla="*/ 4437758 w 7813007"/>
              <a:gd name="connsiteY1661" fmla="*/ 2413072 h 6258253"/>
              <a:gd name="connsiteX1662" fmla="*/ 4340768 w 7813007"/>
              <a:gd name="connsiteY1662" fmla="*/ 2407440 h 6258253"/>
              <a:gd name="connsiteX1663" fmla="*/ 4347651 w 7813007"/>
              <a:gd name="connsiteY1663" fmla="*/ 2302316 h 6258253"/>
              <a:gd name="connsiteX1664" fmla="*/ 4398414 w 7813007"/>
              <a:gd name="connsiteY1664" fmla="*/ 2285655 h 6258253"/>
              <a:gd name="connsiteX1665" fmla="*/ 4179874 w 7813007"/>
              <a:gd name="connsiteY1665" fmla="*/ 2274000 h 6258253"/>
              <a:gd name="connsiteX1666" fmla="*/ 4233140 w 7813007"/>
              <a:gd name="connsiteY1666" fmla="*/ 2292929 h 6258253"/>
              <a:gd name="connsiteX1667" fmla="*/ 4235642 w 7813007"/>
              <a:gd name="connsiteY1667" fmla="*/ 2398053 h 6258253"/>
              <a:gd name="connsiteX1668" fmla="*/ 4130518 w 7813007"/>
              <a:gd name="connsiteY1668" fmla="*/ 2400557 h 6258253"/>
              <a:gd name="connsiteX1669" fmla="*/ 4128016 w 7813007"/>
              <a:gd name="connsiteY1669" fmla="*/ 2295432 h 6258253"/>
              <a:gd name="connsiteX1670" fmla="*/ 4179874 w 7813007"/>
              <a:gd name="connsiteY1670" fmla="*/ 2274000 h 6258253"/>
              <a:gd name="connsiteX1671" fmla="*/ 3961490 w 7813007"/>
              <a:gd name="connsiteY1671" fmla="*/ 2250457 h 6258253"/>
              <a:gd name="connsiteX1672" fmla="*/ 4014130 w 7813007"/>
              <a:gd name="connsiteY1672" fmla="*/ 2271029 h 6258253"/>
              <a:gd name="connsiteX1673" fmla="*/ 4015382 w 7813007"/>
              <a:gd name="connsiteY1673" fmla="*/ 2376778 h 6258253"/>
              <a:gd name="connsiteX1674" fmla="*/ 3904000 w 7813007"/>
              <a:gd name="connsiteY1674" fmla="*/ 2375526 h 6258253"/>
              <a:gd name="connsiteX1675" fmla="*/ 3908380 w 7813007"/>
              <a:gd name="connsiteY1675" fmla="*/ 2269777 h 6258253"/>
              <a:gd name="connsiteX1676" fmla="*/ 3961490 w 7813007"/>
              <a:gd name="connsiteY1676" fmla="*/ 2250457 h 6258253"/>
              <a:gd name="connsiteX1677" fmla="*/ 1064386 w 7813007"/>
              <a:gd name="connsiteY1677" fmla="*/ 2249127 h 6258253"/>
              <a:gd name="connsiteX1678" fmla="*/ 1103181 w 7813007"/>
              <a:gd name="connsiteY1678" fmla="*/ 2252882 h 6258253"/>
              <a:gd name="connsiteX1679" fmla="*/ 1119450 w 7813007"/>
              <a:gd name="connsiteY1679" fmla="*/ 2286046 h 6258253"/>
              <a:gd name="connsiteX1680" fmla="*/ 1069392 w 7813007"/>
              <a:gd name="connsiteY1680" fmla="*/ 2292304 h 6258253"/>
              <a:gd name="connsiteX1681" fmla="*/ 1064386 w 7813007"/>
              <a:gd name="connsiteY1681" fmla="*/ 2249127 h 6258253"/>
              <a:gd name="connsiteX1682" fmla="*/ 3743029 w 7813007"/>
              <a:gd name="connsiteY1682" fmla="*/ 2227852 h 6258253"/>
              <a:gd name="connsiteX1683" fmla="*/ 3795121 w 7813007"/>
              <a:gd name="connsiteY1683" fmla="*/ 2250378 h 6258253"/>
              <a:gd name="connsiteX1684" fmla="*/ 3791992 w 7813007"/>
              <a:gd name="connsiteY1684" fmla="*/ 2357380 h 6258253"/>
              <a:gd name="connsiteX1685" fmla="*/ 3679358 w 7813007"/>
              <a:gd name="connsiteY1685" fmla="*/ 2351749 h 6258253"/>
              <a:gd name="connsiteX1686" fmla="*/ 3688120 w 7813007"/>
              <a:gd name="connsiteY1686" fmla="*/ 2244747 h 6258253"/>
              <a:gd name="connsiteX1687" fmla="*/ 3743029 w 7813007"/>
              <a:gd name="connsiteY1687" fmla="*/ 2227852 h 6258253"/>
              <a:gd name="connsiteX1688" fmla="*/ 5994602 w 7813007"/>
              <a:gd name="connsiteY1688" fmla="*/ 2219091 h 6258253"/>
              <a:gd name="connsiteX1689" fmla="*/ 5982712 w 7813007"/>
              <a:gd name="connsiteY1689" fmla="*/ 2294806 h 6258253"/>
              <a:gd name="connsiteX1690" fmla="*/ 5917636 w 7813007"/>
              <a:gd name="connsiteY1690" fmla="*/ 2299186 h 6258253"/>
              <a:gd name="connsiteX1691" fmla="*/ 5926396 w 7813007"/>
              <a:gd name="connsiteY1691" fmla="*/ 2230355 h 6258253"/>
              <a:gd name="connsiteX1692" fmla="*/ 5994602 w 7813007"/>
              <a:gd name="connsiteY1692" fmla="*/ 2219091 h 6258253"/>
              <a:gd name="connsiteX1693" fmla="*/ 3518074 w 7813007"/>
              <a:gd name="connsiteY1693" fmla="*/ 2206577 h 6258253"/>
              <a:gd name="connsiteX1694" fmla="*/ 3570479 w 7813007"/>
              <a:gd name="connsiteY1694" fmla="*/ 2227226 h 6258253"/>
              <a:gd name="connsiteX1695" fmla="*/ 3571732 w 7813007"/>
              <a:gd name="connsiteY1695" fmla="*/ 2332977 h 6258253"/>
              <a:gd name="connsiteX1696" fmla="*/ 3465980 w 7813007"/>
              <a:gd name="connsiteY1696" fmla="*/ 2336732 h 6258253"/>
              <a:gd name="connsiteX1697" fmla="*/ 3464730 w 7813007"/>
              <a:gd name="connsiteY1697" fmla="*/ 2225349 h 6258253"/>
              <a:gd name="connsiteX1698" fmla="*/ 3518074 w 7813007"/>
              <a:gd name="connsiteY1698" fmla="*/ 2206577 h 6258253"/>
              <a:gd name="connsiteX1699" fmla="*/ 3295310 w 7813007"/>
              <a:gd name="connsiteY1699" fmla="*/ 2185302 h 6258253"/>
              <a:gd name="connsiteX1700" fmla="*/ 3348342 w 7813007"/>
              <a:gd name="connsiteY1700" fmla="*/ 2207203 h 6258253"/>
              <a:gd name="connsiteX1701" fmla="*/ 3344587 w 7813007"/>
              <a:gd name="connsiteY1701" fmla="*/ 2312953 h 6258253"/>
              <a:gd name="connsiteX1702" fmla="*/ 3239463 w 7813007"/>
              <a:gd name="connsiteY1702" fmla="*/ 2306069 h 6258253"/>
              <a:gd name="connsiteX1703" fmla="*/ 3243217 w 7813007"/>
              <a:gd name="connsiteY1703" fmla="*/ 2206577 h 6258253"/>
              <a:gd name="connsiteX1704" fmla="*/ 3295310 w 7813007"/>
              <a:gd name="connsiteY1704" fmla="*/ 2185302 h 6258253"/>
              <a:gd name="connsiteX1705" fmla="*/ 5746417 w 7813007"/>
              <a:gd name="connsiteY1705" fmla="*/ 2184676 h 6258253"/>
              <a:gd name="connsiteX1706" fmla="*/ 5789984 w 7813007"/>
              <a:gd name="connsiteY1706" fmla="*/ 2207203 h 6258253"/>
              <a:gd name="connsiteX1707" fmla="*/ 5801248 w 7813007"/>
              <a:gd name="connsiteY1707" fmla="*/ 2279162 h 6258253"/>
              <a:gd name="connsiteX1708" fmla="*/ 5698001 w 7813007"/>
              <a:gd name="connsiteY1708" fmla="*/ 2282917 h 6258253"/>
              <a:gd name="connsiteX1709" fmla="*/ 5702381 w 7813007"/>
              <a:gd name="connsiteY1709" fmla="*/ 2205325 h 6258253"/>
              <a:gd name="connsiteX1710" fmla="*/ 5746417 w 7813007"/>
              <a:gd name="connsiteY1710" fmla="*/ 2184676 h 6258253"/>
              <a:gd name="connsiteX1711" fmla="*/ 5513955 w 7813007"/>
              <a:gd name="connsiteY1711" fmla="*/ 2181938 h 6258253"/>
              <a:gd name="connsiteX1712" fmla="*/ 5554706 w 7813007"/>
              <a:gd name="connsiteY1712" fmla="*/ 2193437 h 6258253"/>
              <a:gd name="connsiteX1713" fmla="*/ 5559712 w 7813007"/>
              <a:gd name="connsiteY1713" fmla="*/ 2279162 h 6258253"/>
              <a:gd name="connsiteX1714" fmla="*/ 5465224 w 7813007"/>
              <a:gd name="connsiteY1714" fmla="*/ 2277285 h 6258253"/>
              <a:gd name="connsiteX1715" fmla="*/ 5472734 w 7813007"/>
              <a:gd name="connsiteY1715" fmla="*/ 2189682 h 6258253"/>
              <a:gd name="connsiteX1716" fmla="*/ 5513955 w 7813007"/>
              <a:gd name="connsiteY1716" fmla="*/ 2181938 h 6258253"/>
              <a:gd name="connsiteX1717" fmla="*/ 3074346 w 7813007"/>
              <a:gd name="connsiteY1717" fmla="*/ 2164339 h 6258253"/>
              <a:gd name="connsiteX1718" fmla="*/ 3125578 w 7813007"/>
              <a:gd name="connsiteY1718" fmla="*/ 2187805 h 6258253"/>
              <a:gd name="connsiteX1719" fmla="*/ 3124326 w 7813007"/>
              <a:gd name="connsiteY1719" fmla="*/ 2286672 h 6258253"/>
              <a:gd name="connsiteX1720" fmla="*/ 3026085 w 7813007"/>
              <a:gd name="connsiteY1720" fmla="*/ 2289801 h 6258253"/>
              <a:gd name="connsiteX1721" fmla="*/ 3021705 w 7813007"/>
              <a:gd name="connsiteY1721" fmla="*/ 2185927 h 6258253"/>
              <a:gd name="connsiteX1722" fmla="*/ 3074346 w 7813007"/>
              <a:gd name="connsiteY1722" fmla="*/ 2164339 h 6258253"/>
              <a:gd name="connsiteX1723" fmla="*/ 5303001 w 7813007"/>
              <a:gd name="connsiteY1723" fmla="*/ 2159099 h 6258253"/>
              <a:gd name="connsiteX1724" fmla="*/ 5347586 w 7813007"/>
              <a:gd name="connsiteY1724" fmla="*/ 2180922 h 6258253"/>
              <a:gd name="connsiteX1725" fmla="*/ 5350088 w 7813007"/>
              <a:gd name="connsiteY1725" fmla="*/ 2267900 h 6258253"/>
              <a:gd name="connsiteX1726" fmla="*/ 5254976 w 7813007"/>
              <a:gd name="connsiteY1726" fmla="*/ 2268525 h 6258253"/>
              <a:gd name="connsiteX1727" fmla="*/ 5257478 w 7813007"/>
              <a:gd name="connsiteY1727" fmla="*/ 2179045 h 6258253"/>
              <a:gd name="connsiteX1728" fmla="*/ 5303001 w 7813007"/>
              <a:gd name="connsiteY1728" fmla="*/ 2159099 h 6258253"/>
              <a:gd name="connsiteX1729" fmla="*/ 2862219 w 7813007"/>
              <a:gd name="connsiteY1729" fmla="*/ 2155657 h 6258253"/>
              <a:gd name="connsiteX1730" fmla="*/ 2910948 w 7813007"/>
              <a:gd name="connsiteY1730" fmla="*/ 2175915 h 6258253"/>
              <a:gd name="connsiteX1731" fmla="*/ 2912200 w 7813007"/>
              <a:gd name="connsiteY1731" fmla="*/ 2272905 h 6258253"/>
              <a:gd name="connsiteX1732" fmla="*/ 2815209 w 7813007"/>
              <a:gd name="connsiteY1732" fmla="*/ 2274157 h 6258253"/>
              <a:gd name="connsiteX1733" fmla="*/ 2813959 w 7813007"/>
              <a:gd name="connsiteY1733" fmla="*/ 2177167 h 6258253"/>
              <a:gd name="connsiteX1734" fmla="*/ 2862219 w 7813007"/>
              <a:gd name="connsiteY1734" fmla="*/ 2155657 h 6258253"/>
              <a:gd name="connsiteX1735" fmla="*/ 2628583 w 7813007"/>
              <a:gd name="connsiteY1735" fmla="*/ 2145880 h 6258253"/>
              <a:gd name="connsiteX1736" fmla="*/ 2673792 w 7813007"/>
              <a:gd name="connsiteY1736" fmla="*/ 2164653 h 6258253"/>
              <a:gd name="connsiteX1737" fmla="*/ 2678173 w 7813007"/>
              <a:gd name="connsiteY1737" fmla="*/ 2259765 h 6258253"/>
              <a:gd name="connsiteX1738" fmla="*/ 2583059 w 7813007"/>
              <a:gd name="connsiteY1738" fmla="*/ 2261642 h 6258253"/>
              <a:gd name="connsiteX1739" fmla="*/ 2584311 w 7813007"/>
              <a:gd name="connsiteY1739" fmla="*/ 2166530 h 6258253"/>
              <a:gd name="connsiteX1740" fmla="*/ 2628583 w 7813007"/>
              <a:gd name="connsiteY1740" fmla="*/ 2145880 h 6258253"/>
              <a:gd name="connsiteX1741" fmla="*/ 5077109 w 7813007"/>
              <a:gd name="connsiteY1741" fmla="*/ 2136728 h 6258253"/>
              <a:gd name="connsiteX1742" fmla="*/ 5126698 w 7813007"/>
              <a:gd name="connsiteY1742" fmla="*/ 2157143 h 6258253"/>
              <a:gd name="connsiteX1743" fmla="*/ 5127325 w 7813007"/>
              <a:gd name="connsiteY1743" fmla="*/ 2247250 h 6258253"/>
              <a:gd name="connsiteX1744" fmla="*/ 5037218 w 7813007"/>
              <a:gd name="connsiteY1744" fmla="*/ 2252255 h 6258253"/>
              <a:gd name="connsiteX1745" fmla="*/ 5030334 w 7813007"/>
              <a:gd name="connsiteY1745" fmla="*/ 2160898 h 6258253"/>
              <a:gd name="connsiteX1746" fmla="*/ 5077109 w 7813007"/>
              <a:gd name="connsiteY1746" fmla="*/ 2136728 h 6258253"/>
              <a:gd name="connsiteX1747" fmla="*/ 6907559 w 7813007"/>
              <a:gd name="connsiteY1747" fmla="*/ 2127107 h 6258253"/>
              <a:gd name="connsiteX1748" fmla="*/ 6902552 w 7813007"/>
              <a:gd name="connsiteY1748" fmla="*/ 2170283 h 6258253"/>
              <a:gd name="connsiteX1749" fmla="*/ 6844359 w 7813007"/>
              <a:gd name="connsiteY1749" fmla="*/ 2167781 h 6258253"/>
              <a:gd name="connsiteX1750" fmla="*/ 6854371 w 7813007"/>
              <a:gd name="connsiteY1750" fmla="*/ 2137119 h 6258253"/>
              <a:gd name="connsiteX1751" fmla="*/ 6907559 w 7813007"/>
              <a:gd name="connsiteY1751" fmla="*/ 2127107 h 6258253"/>
              <a:gd name="connsiteX1752" fmla="*/ 2408478 w 7813007"/>
              <a:gd name="connsiteY1752" fmla="*/ 2124996 h 6258253"/>
              <a:gd name="connsiteX1753" fmla="*/ 2456034 w 7813007"/>
              <a:gd name="connsiteY1753" fmla="*/ 2147131 h 6258253"/>
              <a:gd name="connsiteX1754" fmla="*/ 2449151 w 7813007"/>
              <a:gd name="connsiteY1754" fmla="*/ 2242245 h 6258253"/>
              <a:gd name="connsiteX1755" fmla="*/ 2359044 w 7813007"/>
              <a:gd name="connsiteY1755" fmla="*/ 2235987 h 6258253"/>
              <a:gd name="connsiteX1756" fmla="*/ 2360922 w 7813007"/>
              <a:gd name="connsiteY1756" fmla="*/ 2146506 h 6258253"/>
              <a:gd name="connsiteX1757" fmla="*/ 2408478 w 7813007"/>
              <a:gd name="connsiteY1757" fmla="*/ 2124996 h 6258253"/>
              <a:gd name="connsiteX1758" fmla="*/ 1578745 w 7813007"/>
              <a:gd name="connsiteY1758" fmla="*/ 2116470 h 6258253"/>
              <a:gd name="connsiteX1759" fmla="*/ 1573113 w 7813007"/>
              <a:gd name="connsiteY1759" fmla="*/ 2155893 h 6258253"/>
              <a:gd name="connsiteX1760" fmla="*/ 1524931 w 7813007"/>
              <a:gd name="connsiteY1760" fmla="*/ 2169033 h 6258253"/>
              <a:gd name="connsiteX1761" fmla="*/ 1530563 w 7813007"/>
              <a:gd name="connsiteY1761" fmla="*/ 2124604 h 6258253"/>
              <a:gd name="connsiteX1762" fmla="*/ 1578745 w 7813007"/>
              <a:gd name="connsiteY1762" fmla="*/ 2116470 h 6258253"/>
              <a:gd name="connsiteX1763" fmla="*/ 4857630 w 7813007"/>
              <a:gd name="connsiteY1763" fmla="*/ 2112324 h 6258253"/>
              <a:gd name="connsiteX1764" fmla="*/ 4902683 w 7813007"/>
              <a:gd name="connsiteY1764" fmla="*/ 2131489 h 6258253"/>
              <a:gd name="connsiteX1765" fmla="*/ 4906438 w 7813007"/>
              <a:gd name="connsiteY1765" fmla="*/ 2226601 h 6258253"/>
              <a:gd name="connsiteX1766" fmla="*/ 4810698 w 7813007"/>
              <a:gd name="connsiteY1766" fmla="*/ 2227226 h 6258253"/>
              <a:gd name="connsiteX1767" fmla="*/ 4812576 w 7813007"/>
              <a:gd name="connsiteY1767" fmla="*/ 2132114 h 6258253"/>
              <a:gd name="connsiteX1768" fmla="*/ 4857630 w 7813007"/>
              <a:gd name="connsiteY1768" fmla="*/ 2112324 h 6258253"/>
              <a:gd name="connsiteX1769" fmla="*/ 2186887 w 7813007"/>
              <a:gd name="connsiteY1769" fmla="*/ 2103955 h 6258253"/>
              <a:gd name="connsiteX1770" fmla="*/ 2229516 w 7813007"/>
              <a:gd name="connsiteY1770" fmla="*/ 2120224 h 6258253"/>
              <a:gd name="connsiteX1771" fmla="*/ 2230141 w 7813007"/>
              <a:gd name="connsiteY1771" fmla="*/ 2215337 h 6258253"/>
              <a:gd name="connsiteX1772" fmla="*/ 2140036 w 7813007"/>
              <a:gd name="connsiteY1772" fmla="*/ 2213461 h 6258253"/>
              <a:gd name="connsiteX1773" fmla="*/ 2141912 w 7813007"/>
              <a:gd name="connsiteY1773" fmla="*/ 2123354 h 6258253"/>
              <a:gd name="connsiteX1774" fmla="*/ 2186887 w 7813007"/>
              <a:gd name="connsiteY1774" fmla="*/ 2103955 h 6258253"/>
              <a:gd name="connsiteX1775" fmla="*/ 7047725 w 7813007"/>
              <a:gd name="connsiteY1775" fmla="*/ 2098323 h 6258253"/>
              <a:gd name="connsiteX1776" fmla="*/ 7118434 w 7813007"/>
              <a:gd name="connsiteY1776" fmla="*/ 2113967 h 6258253"/>
              <a:gd name="connsiteX1777" fmla="*/ 7122814 w 7813007"/>
              <a:gd name="connsiteY1777" fmla="*/ 2137746 h 6258253"/>
              <a:gd name="connsiteX1778" fmla="*/ 7055860 w 7813007"/>
              <a:gd name="connsiteY1778" fmla="*/ 2136494 h 6258253"/>
              <a:gd name="connsiteX1779" fmla="*/ 7047725 w 7813007"/>
              <a:gd name="connsiteY1779" fmla="*/ 2098323 h 6258253"/>
              <a:gd name="connsiteX1780" fmla="*/ 1967252 w 7813007"/>
              <a:gd name="connsiteY1780" fmla="*/ 2093396 h 6258253"/>
              <a:gd name="connsiteX1781" fmla="*/ 2008003 w 7813007"/>
              <a:gd name="connsiteY1781" fmla="*/ 2105207 h 6258253"/>
              <a:gd name="connsiteX1782" fmla="*/ 2012383 w 7813007"/>
              <a:gd name="connsiteY1782" fmla="*/ 2190934 h 6258253"/>
              <a:gd name="connsiteX1783" fmla="*/ 1917896 w 7813007"/>
              <a:gd name="connsiteY1783" fmla="*/ 2188430 h 6258253"/>
              <a:gd name="connsiteX1784" fmla="*/ 1926031 w 7813007"/>
              <a:gd name="connsiteY1784" fmla="*/ 2100827 h 6258253"/>
              <a:gd name="connsiteX1785" fmla="*/ 1967252 w 7813007"/>
              <a:gd name="connsiteY1785" fmla="*/ 2093396 h 6258253"/>
              <a:gd name="connsiteX1786" fmla="*/ 4637291 w 7813007"/>
              <a:gd name="connsiteY1786" fmla="*/ 2088703 h 6258253"/>
              <a:gd name="connsiteX1787" fmla="*/ 4685550 w 7813007"/>
              <a:gd name="connsiteY1787" fmla="*/ 2110212 h 6258253"/>
              <a:gd name="connsiteX1788" fmla="*/ 4684300 w 7813007"/>
              <a:gd name="connsiteY1788" fmla="*/ 2207203 h 6258253"/>
              <a:gd name="connsiteX1789" fmla="*/ 4587310 w 7813007"/>
              <a:gd name="connsiteY1789" fmla="*/ 2205951 h 6258253"/>
              <a:gd name="connsiteX1790" fmla="*/ 4588561 w 7813007"/>
              <a:gd name="connsiteY1790" fmla="*/ 2108962 h 6258253"/>
              <a:gd name="connsiteX1791" fmla="*/ 4637291 w 7813007"/>
              <a:gd name="connsiteY1791" fmla="*/ 2088703 h 6258253"/>
              <a:gd name="connsiteX1792" fmla="*/ 1748321 w 7813007"/>
              <a:gd name="connsiteY1792" fmla="*/ 2072199 h 6258253"/>
              <a:gd name="connsiteX1793" fmla="*/ 1778983 w 7813007"/>
              <a:gd name="connsiteY1793" fmla="*/ 2078926 h 6258253"/>
              <a:gd name="connsiteX1794" fmla="*/ 1807767 w 7813007"/>
              <a:gd name="connsiteY1794" fmla="*/ 2179670 h 6258253"/>
              <a:gd name="connsiteX1795" fmla="*/ 1710776 w 7813007"/>
              <a:gd name="connsiteY1795" fmla="*/ 2176541 h 6258253"/>
              <a:gd name="connsiteX1796" fmla="*/ 1721415 w 7813007"/>
              <a:gd name="connsiteY1796" fmla="*/ 2075796 h 6258253"/>
              <a:gd name="connsiteX1797" fmla="*/ 1748321 w 7813007"/>
              <a:gd name="connsiteY1797" fmla="*/ 2072199 h 6258253"/>
              <a:gd name="connsiteX1798" fmla="*/ 4419142 w 7813007"/>
              <a:gd name="connsiteY1798" fmla="*/ 2065238 h 6258253"/>
              <a:gd name="connsiteX1799" fmla="*/ 4469044 w 7813007"/>
              <a:gd name="connsiteY1799" fmla="*/ 2091440 h 6258253"/>
              <a:gd name="connsiteX1800" fmla="*/ 4464664 w 7813007"/>
              <a:gd name="connsiteY1800" fmla="*/ 2187179 h 6258253"/>
              <a:gd name="connsiteX1801" fmla="*/ 4360166 w 7813007"/>
              <a:gd name="connsiteY1801" fmla="*/ 2181547 h 6258253"/>
              <a:gd name="connsiteX1802" fmla="*/ 4366423 w 7813007"/>
              <a:gd name="connsiteY1802" fmla="*/ 2084558 h 6258253"/>
              <a:gd name="connsiteX1803" fmla="*/ 4419142 w 7813007"/>
              <a:gd name="connsiteY1803" fmla="*/ 2065238 h 6258253"/>
              <a:gd name="connsiteX1804" fmla="*/ 4200132 w 7813007"/>
              <a:gd name="connsiteY1804" fmla="*/ 2041928 h 6258253"/>
              <a:gd name="connsiteX1805" fmla="*/ 4250034 w 7813007"/>
              <a:gd name="connsiteY1805" fmla="*/ 2068288 h 6258253"/>
              <a:gd name="connsiteX1806" fmla="*/ 4243777 w 7813007"/>
              <a:gd name="connsiteY1806" fmla="*/ 2166530 h 6258253"/>
              <a:gd name="connsiteX1807" fmla="*/ 4139278 w 7813007"/>
              <a:gd name="connsiteY1807" fmla="*/ 2162775 h 6258253"/>
              <a:gd name="connsiteX1808" fmla="*/ 4145536 w 7813007"/>
              <a:gd name="connsiteY1808" fmla="*/ 2058276 h 6258253"/>
              <a:gd name="connsiteX1809" fmla="*/ 4200132 w 7813007"/>
              <a:gd name="connsiteY1809" fmla="*/ 2041928 h 6258253"/>
              <a:gd name="connsiteX1810" fmla="*/ 6472668 w 7813007"/>
              <a:gd name="connsiteY1810" fmla="*/ 2035124 h 6258253"/>
              <a:gd name="connsiteX1811" fmla="*/ 6453272 w 7813007"/>
              <a:gd name="connsiteY1811" fmla="*/ 2133991 h 6258253"/>
              <a:gd name="connsiteX1812" fmla="*/ 6395703 w 7813007"/>
              <a:gd name="connsiteY1812" fmla="*/ 2127107 h 6258253"/>
              <a:gd name="connsiteX1813" fmla="*/ 6398206 w 7813007"/>
              <a:gd name="connsiteY1813" fmla="*/ 2055147 h 6258253"/>
              <a:gd name="connsiteX1814" fmla="*/ 6472668 w 7813007"/>
              <a:gd name="connsiteY1814" fmla="*/ 2035124 h 6258253"/>
              <a:gd name="connsiteX1815" fmla="*/ 3980810 w 7813007"/>
              <a:gd name="connsiteY1815" fmla="*/ 2029961 h 6258253"/>
              <a:gd name="connsiteX1816" fmla="*/ 4034154 w 7813007"/>
              <a:gd name="connsiteY1816" fmla="*/ 2048890 h 6258253"/>
              <a:gd name="connsiteX1817" fmla="*/ 4036657 w 7813007"/>
              <a:gd name="connsiteY1817" fmla="*/ 2154641 h 6258253"/>
              <a:gd name="connsiteX1818" fmla="*/ 3930907 w 7813007"/>
              <a:gd name="connsiteY1818" fmla="*/ 2157143 h 6258253"/>
              <a:gd name="connsiteX1819" fmla="*/ 3928405 w 7813007"/>
              <a:gd name="connsiteY1819" fmla="*/ 2051392 h 6258253"/>
              <a:gd name="connsiteX1820" fmla="*/ 3980810 w 7813007"/>
              <a:gd name="connsiteY1820" fmla="*/ 2029961 h 6258253"/>
              <a:gd name="connsiteX1821" fmla="*/ 6176066 w 7813007"/>
              <a:gd name="connsiteY1821" fmla="*/ 2024485 h 6258253"/>
              <a:gd name="connsiteX1822" fmla="*/ 6251782 w 7813007"/>
              <a:gd name="connsiteY1822" fmla="*/ 2035750 h 6258253"/>
              <a:gd name="connsiteX1823" fmla="*/ 6263670 w 7813007"/>
              <a:gd name="connsiteY1823" fmla="*/ 2128359 h 6258253"/>
              <a:gd name="connsiteX1824" fmla="*/ 6174190 w 7813007"/>
              <a:gd name="connsiteY1824" fmla="*/ 2107710 h 6258253"/>
              <a:gd name="connsiteX1825" fmla="*/ 6176066 w 7813007"/>
              <a:gd name="connsiteY1825" fmla="*/ 2024485 h 6258253"/>
              <a:gd name="connsiteX1826" fmla="*/ 1082845 w 7813007"/>
              <a:gd name="connsiteY1826" fmla="*/ 2014865 h 6258253"/>
              <a:gd name="connsiteX1827" fmla="*/ 1124457 w 7813007"/>
              <a:gd name="connsiteY1827" fmla="*/ 2029492 h 6258253"/>
              <a:gd name="connsiteX1828" fmla="*/ 1128212 w 7813007"/>
              <a:gd name="connsiteY1828" fmla="*/ 2104582 h 6258253"/>
              <a:gd name="connsiteX1829" fmla="*/ 1050619 w 7813007"/>
              <a:gd name="connsiteY1829" fmla="*/ 2128359 h 6258253"/>
              <a:gd name="connsiteX1830" fmla="*/ 1050619 w 7813007"/>
              <a:gd name="connsiteY1830" fmla="*/ 2038252 h 6258253"/>
              <a:gd name="connsiteX1831" fmla="*/ 1082845 w 7813007"/>
              <a:gd name="connsiteY1831" fmla="*/ 2014865 h 6258253"/>
              <a:gd name="connsiteX1832" fmla="*/ 3758750 w 7813007"/>
              <a:gd name="connsiteY1832" fmla="*/ 2007434 h 6258253"/>
              <a:gd name="connsiteX1833" fmla="*/ 3812641 w 7813007"/>
              <a:gd name="connsiteY1833" fmla="*/ 2026363 h 6258253"/>
              <a:gd name="connsiteX1834" fmla="*/ 3815146 w 7813007"/>
              <a:gd name="connsiteY1834" fmla="*/ 2132739 h 6258253"/>
              <a:gd name="connsiteX1835" fmla="*/ 3708769 w 7813007"/>
              <a:gd name="connsiteY1835" fmla="*/ 2135242 h 6258253"/>
              <a:gd name="connsiteX1836" fmla="*/ 3706265 w 7813007"/>
              <a:gd name="connsiteY1836" fmla="*/ 2028865 h 6258253"/>
              <a:gd name="connsiteX1837" fmla="*/ 3758750 w 7813007"/>
              <a:gd name="connsiteY1837" fmla="*/ 2007434 h 6258253"/>
              <a:gd name="connsiteX1838" fmla="*/ 3537159 w 7813007"/>
              <a:gd name="connsiteY1838" fmla="*/ 1985534 h 6258253"/>
              <a:gd name="connsiteX1839" fmla="*/ 3590504 w 7813007"/>
              <a:gd name="connsiteY1839" fmla="*/ 2004463 h 6258253"/>
              <a:gd name="connsiteX1840" fmla="*/ 3593006 w 7813007"/>
              <a:gd name="connsiteY1840" fmla="*/ 2110212 h 6258253"/>
              <a:gd name="connsiteX1841" fmla="*/ 3487257 w 7813007"/>
              <a:gd name="connsiteY1841" fmla="*/ 2112715 h 6258253"/>
              <a:gd name="connsiteX1842" fmla="*/ 3484753 w 7813007"/>
              <a:gd name="connsiteY1842" fmla="*/ 2006965 h 6258253"/>
              <a:gd name="connsiteX1843" fmla="*/ 3537159 w 7813007"/>
              <a:gd name="connsiteY1843" fmla="*/ 1985534 h 6258253"/>
              <a:gd name="connsiteX1844" fmla="*/ 5761513 w 7813007"/>
              <a:gd name="connsiteY1844" fmla="*/ 1974270 h 6258253"/>
              <a:gd name="connsiteX1845" fmla="*/ 5803751 w 7813007"/>
              <a:gd name="connsiteY1845" fmla="*/ 1998831 h 6258253"/>
              <a:gd name="connsiteX1846" fmla="*/ 5814388 w 7813007"/>
              <a:gd name="connsiteY1846" fmla="*/ 2103330 h 6258253"/>
              <a:gd name="connsiteX1847" fmla="*/ 5711141 w 7813007"/>
              <a:gd name="connsiteY1847" fmla="*/ 2072043 h 6258253"/>
              <a:gd name="connsiteX1848" fmla="*/ 5717398 w 7813007"/>
              <a:gd name="connsiteY1848" fmla="*/ 1991948 h 6258253"/>
              <a:gd name="connsiteX1849" fmla="*/ 5761513 w 7813007"/>
              <a:gd name="connsiteY1849" fmla="*/ 1974270 h 6258253"/>
              <a:gd name="connsiteX1850" fmla="*/ 3323077 w 7813007"/>
              <a:gd name="connsiteY1850" fmla="*/ 1964492 h 6258253"/>
              <a:gd name="connsiteX1851" fmla="*/ 3372746 w 7813007"/>
              <a:gd name="connsiteY1851" fmla="*/ 1989444 h 6258253"/>
              <a:gd name="connsiteX1852" fmla="*/ 3368366 w 7813007"/>
              <a:gd name="connsiteY1852" fmla="*/ 2088312 h 6258253"/>
              <a:gd name="connsiteX1853" fmla="*/ 3263867 w 7813007"/>
              <a:gd name="connsiteY1853" fmla="*/ 2086435 h 6258253"/>
              <a:gd name="connsiteX1854" fmla="*/ 3268247 w 7813007"/>
              <a:gd name="connsiteY1854" fmla="*/ 1981309 h 6258253"/>
              <a:gd name="connsiteX1855" fmla="*/ 3323077 w 7813007"/>
              <a:gd name="connsiteY1855" fmla="*/ 1964492 h 6258253"/>
              <a:gd name="connsiteX1856" fmla="*/ 5536951 w 7813007"/>
              <a:gd name="connsiteY1856" fmla="*/ 1960738 h 6258253"/>
              <a:gd name="connsiteX1857" fmla="*/ 5576608 w 7813007"/>
              <a:gd name="connsiteY1857" fmla="*/ 1972549 h 6258253"/>
              <a:gd name="connsiteX1858" fmla="*/ 5577233 w 7813007"/>
              <a:gd name="connsiteY1858" fmla="*/ 2060779 h 6258253"/>
              <a:gd name="connsiteX1859" fmla="*/ 5487751 w 7813007"/>
              <a:gd name="connsiteY1859" fmla="*/ 2055147 h 6258253"/>
              <a:gd name="connsiteX1860" fmla="*/ 5495886 w 7813007"/>
              <a:gd name="connsiteY1860" fmla="*/ 1968169 h 6258253"/>
              <a:gd name="connsiteX1861" fmla="*/ 5536951 w 7813007"/>
              <a:gd name="connsiteY1861" fmla="*/ 1960738 h 6258253"/>
              <a:gd name="connsiteX1862" fmla="*/ 3086626 w 7813007"/>
              <a:gd name="connsiteY1862" fmla="*/ 1953620 h 6258253"/>
              <a:gd name="connsiteX1863" fmla="*/ 3137466 w 7813007"/>
              <a:gd name="connsiteY1863" fmla="*/ 1977555 h 6258253"/>
              <a:gd name="connsiteX1864" fmla="*/ 3135590 w 7813007"/>
              <a:gd name="connsiteY1864" fmla="*/ 2075171 h 6258253"/>
              <a:gd name="connsiteX1865" fmla="*/ 3032342 w 7813007"/>
              <a:gd name="connsiteY1865" fmla="*/ 2073294 h 6258253"/>
              <a:gd name="connsiteX1866" fmla="*/ 3034845 w 7813007"/>
              <a:gd name="connsiteY1866" fmla="*/ 1975679 h 6258253"/>
              <a:gd name="connsiteX1867" fmla="*/ 3086626 w 7813007"/>
              <a:gd name="connsiteY1867" fmla="*/ 1953620 h 6258253"/>
              <a:gd name="connsiteX1868" fmla="*/ 5322087 w 7813007"/>
              <a:gd name="connsiteY1868" fmla="*/ 1937977 h 6258253"/>
              <a:gd name="connsiteX1869" fmla="*/ 5366983 w 7813007"/>
              <a:gd name="connsiteY1869" fmla="*/ 1958157 h 6258253"/>
              <a:gd name="connsiteX1870" fmla="*/ 5370112 w 7813007"/>
              <a:gd name="connsiteY1870" fmla="*/ 2048264 h 6258253"/>
              <a:gd name="connsiteX1871" fmla="*/ 5280006 w 7813007"/>
              <a:gd name="connsiteY1871" fmla="*/ 2049516 h 6258253"/>
              <a:gd name="connsiteX1872" fmla="*/ 5278128 w 7813007"/>
              <a:gd name="connsiteY1872" fmla="*/ 1960035 h 6258253"/>
              <a:gd name="connsiteX1873" fmla="*/ 5322087 w 7813007"/>
              <a:gd name="connsiteY1873" fmla="*/ 1937977 h 6258253"/>
              <a:gd name="connsiteX1874" fmla="*/ 2863627 w 7813007"/>
              <a:gd name="connsiteY1874" fmla="*/ 1934145 h 6258253"/>
              <a:gd name="connsiteX1875" fmla="*/ 2911574 w 7813007"/>
              <a:gd name="connsiteY1875" fmla="*/ 1955655 h 6258253"/>
              <a:gd name="connsiteX1876" fmla="*/ 2910323 w 7813007"/>
              <a:gd name="connsiteY1876" fmla="*/ 2052019 h 6258253"/>
              <a:gd name="connsiteX1877" fmla="*/ 2813959 w 7813007"/>
              <a:gd name="connsiteY1877" fmla="*/ 2050767 h 6258253"/>
              <a:gd name="connsiteX1878" fmla="*/ 2815209 w 7813007"/>
              <a:gd name="connsiteY1878" fmla="*/ 1954403 h 6258253"/>
              <a:gd name="connsiteX1879" fmla="*/ 2863627 w 7813007"/>
              <a:gd name="connsiteY1879" fmla="*/ 1934145 h 6258253"/>
              <a:gd name="connsiteX1880" fmla="*/ 2648841 w 7813007"/>
              <a:gd name="connsiteY1880" fmla="*/ 1924054 h 6258253"/>
              <a:gd name="connsiteX1881" fmla="*/ 2697570 w 7813007"/>
              <a:gd name="connsiteY1881" fmla="*/ 1943140 h 6258253"/>
              <a:gd name="connsiteX1882" fmla="*/ 2699448 w 7813007"/>
              <a:gd name="connsiteY1882" fmla="*/ 2038877 h 6258253"/>
              <a:gd name="connsiteX1883" fmla="*/ 2604336 w 7813007"/>
              <a:gd name="connsiteY1883" fmla="*/ 2037627 h 6258253"/>
              <a:gd name="connsiteX1884" fmla="*/ 2602458 w 7813007"/>
              <a:gd name="connsiteY1884" fmla="*/ 1948145 h 6258253"/>
              <a:gd name="connsiteX1885" fmla="*/ 2648841 w 7813007"/>
              <a:gd name="connsiteY1885" fmla="*/ 1924054 h 6258253"/>
              <a:gd name="connsiteX1886" fmla="*/ 5104172 w 7813007"/>
              <a:gd name="connsiteY1886" fmla="*/ 1914591 h 6258253"/>
              <a:gd name="connsiteX1887" fmla="*/ 5147974 w 7813007"/>
              <a:gd name="connsiteY1887" fmla="*/ 1936883 h 6258253"/>
              <a:gd name="connsiteX1888" fmla="*/ 5147974 w 7813007"/>
              <a:gd name="connsiteY1888" fmla="*/ 2026990 h 6258253"/>
              <a:gd name="connsiteX1889" fmla="*/ 5057868 w 7813007"/>
              <a:gd name="connsiteY1889" fmla="*/ 2028240 h 6258253"/>
              <a:gd name="connsiteX1890" fmla="*/ 5058492 w 7813007"/>
              <a:gd name="connsiteY1890" fmla="*/ 1933128 h 6258253"/>
              <a:gd name="connsiteX1891" fmla="*/ 5104172 w 7813007"/>
              <a:gd name="connsiteY1891" fmla="*/ 1914591 h 6258253"/>
              <a:gd name="connsiteX1892" fmla="*/ 2432726 w 7813007"/>
              <a:gd name="connsiteY1892" fmla="*/ 1903639 h 6258253"/>
              <a:gd name="connsiteX1893" fmla="*/ 2477310 w 7813007"/>
              <a:gd name="connsiteY1893" fmla="*/ 1925619 h 6258253"/>
              <a:gd name="connsiteX1894" fmla="*/ 2472930 w 7813007"/>
              <a:gd name="connsiteY1894" fmla="*/ 2020105 h 6258253"/>
              <a:gd name="connsiteX1895" fmla="*/ 2386578 w 7813007"/>
              <a:gd name="connsiteY1895" fmla="*/ 2017603 h 6258253"/>
              <a:gd name="connsiteX1896" fmla="*/ 2387203 w 7813007"/>
              <a:gd name="connsiteY1896" fmla="*/ 1922491 h 6258253"/>
              <a:gd name="connsiteX1897" fmla="*/ 2432726 w 7813007"/>
              <a:gd name="connsiteY1897" fmla="*/ 1903639 h 6258253"/>
              <a:gd name="connsiteX1898" fmla="*/ 1822784 w 7813007"/>
              <a:gd name="connsiteY1898" fmla="*/ 1891829 h 6258253"/>
              <a:gd name="connsiteX1899" fmla="*/ 1807140 w 7813007"/>
              <a:gd name="connsiteY1899" fmla="*/ 1945643 h 6258253"/>
              <a:gd name="connsiteX1900" fmla="*/ 1754579 w 7813007"/>
              <a:gd name="connsiteY1900" fmla="*/ 1956280 h 6258253"/>
              <a:gd name="connsiteX1901" fmla="*/ 1777731 w 7813007"/>
              <a:gd name="connsiteY1901" fmla="*/ 1901216 h 6258253"/>
              <a:gd name="connsiteX1902" fmla="*/ 1822784 w 7813007"/>
              <a:gd name="connsiteY1902" fmla="*/ 1891829 h 6258253"/>
              <a:gd name="connsiteX1903" fmla="*/ 4880157 w 7813007"/>
              <a:gd name="connsiteY1903" fmla="*/ 1891046 h 6258253"/>
              <a:gd name="connsiteX1904" fmla="*/ 4925210 w 7813007"/>
              <a:gd name="connsiteY1904" fmla="*/ 1911227 h 6258253"/>
              <a:gd name="connsiteX1905" fmla="*/ 4925836 w 7813007"/>
              <a:gd name="connsiteY1905" fmla="*/ 2006965 h 6258253"/>
              <a:gd name="connsiteX1906" fmla="*/ 4839483 w 7813007"/>
              <a:gd name="connsiteY1906" fmla="*/ 2011345 h 6258253"/>
              <a:gd name="connsiteX1907" fmla="*/ 4835103 w 7813007"/>
              <a:gd name="connsiteY1907" fmla="*/ 1911227 h 6258253"/>
              <a:gd name="connsiteX1908" fmla="*/ 4880157 w 7813007"/>
              <a:gd name="connsiteY1908" fmla="*/ 1891046 h 6258253"/>
              <a:gd name="connsiteX1909" fmla="*/ 2208476 w 7813007"/>
              <a:gd name="connsiteY1909" fmla="*/ 1882286 h 6258253"/>
              <a:gd name="connsiteX1910" fmla="*/ 2252668 w 7813007"/>
              <a:gd name="connsiteY1910" fmla="*/ 1903091 h 6258253"/>
              <a:gd name="connsiteX1911" fmla="*/ 2253295 w 7813007"/>
              <a:gd name="connsiteY1911" fmla="*/ 1992573 h 6258253"/>
              <a:gd name="connsiteX1912" fmla="*/ 2163188 w 7813007"/>
              <a:gd name="connsiteY1912" fmla="*/ 1993824 h 6258253"/>
              <a:gd name="connsiteX1913" fmla="*/ 2163813 w 7813007"/>
              <a:gd name="connsiteY1913" fmla="*/ 1903717 h 6258253"/>
              <a:gd name="connsiteX1914" fmla="*/ 2208476 w 7813007"/>
              <a:gd name="connsiteY1914" fmla="*/ 1882286 h 6258253"/>
              <a:gd name="connsiteX1915" fmla="*/ 1987823 w 7813007"/>
              <a:gd name="connsiteY1915" fmla="*/ 1871883 h 6258253"/>
              <a:gd name="connsiteX1916" fmla="*/ 2028027 w 7813007"/>
              <a:gd name="connsiteY1916" fmla="*/ 1882442 h 6258253"/>
              <a:gd name="connsiteX1917" fmla="*/ 2031155 w 7813007"/>
              <a:gd name="connsiteY1917" fmla="*/ 1970672 h 6258253"/>
              <a:gd name="connsiteX1918" fmla="*/ 1941050 w 7813007"/>
              <a:gd name="connsiteY1918" fmla="*/ 1968169 h 6258253"/>
              <a:gd name="connsiteX1919" fmla="*/ 1946680 w 7813007"/>
              <a:gd name="connsiteY1919" fmla="*/ 1880565 h 6258253"/>
              <a:gd name="connsiteX1920" fmla="*/ 1987823 w 7813007"/>
              <a:gd name="connsiteY1920" fmla="*/ 1871883 h 6258253"/>
              <a:gd name="connsiteX1921" fmla="*/ 4660443 w 7813007"/>
              <a:gd name="connsiteY1921" fmla="*/ 1867738 h 6258253"/>
              <a:gd name="connsiteX1922" fmla="*/ 4705574 w 7813007"/>
              <a:gd name="connsiteY1922" fmla="*/ 1888700 h 6258253"/>
              <a:gd name="connsiteX1923" fmla="*/ 4706200 w 7813007"/>
              <a:gd name="connsiteY1923" fmla="*/ 1985064 h 6258253"/>
              <a:gd name="connsiteX1924" fmla="*/ 4609210 w 7813007"/>
              <a:gd name="connsiteY1924" fmla="*/ 1982561 h 6258253"/>
              <a:gd name="connsiteX1925" fmla="*/ 4614842 w 7813007"/>
              <a:gd name="connsiteY1925" fmla="*/ 1886197 h 6258253"/>
              <a:gd name="connsiteX1926" fmla="*/ 4660443 w 7813007"/>
              <a:gd name="connsiteY1926" fmla="*/ 1867738 h 6258253"/>
              <a:gd name="connsiteX1927" fmla="*/ 1142604 w 7813007"/>
              <a:gd name="connsiteY1927" fmla="*/ 1859290 h 6258253"/>
              <a:gd name="connsiteX1928" fmla="*/ 1148234 w 7813007"/>
              <a:gd name="connsiteY1928" fmla="*/ 1883694 h 6258253"/>
              <a:gd name="connsiteX1929" fmla="*/ 1097550 w 7813007"/>
              <a:gd name="connsiteY1929" fmla="*/ 1905596 h 6258253"/>
              <a:gd name="connsiteX1930" fmla="*/ 1073146 w 7813007"/>
              <a:gd name="connsiteY1930" fmla="*/ 1896834 h 6258253"/>
              <a:gd name="connsiteX1931" fmla="*/ 1089416 w 7813007"/>
              <a:gd name="connsiteY1931" fmla="*/ 1871805 h 6258253"/>
              <a:gd name="connsiteX1932" fmla="*/ 1142604 w 7813007"/>
              <a:gd name="connsiteY1932" fmla="*/ 1859290 h 6258253"/>
              <a:gd name="connsiteX1933" fmla="*/ 6640368 w 7813007"/>
              <a:gd name="connsiteY1933" fmla="*/ 1849278 h 6258253"/>
              <a:gd name="connsiteX1934" fmla="*/ 6706070 w 7813007"/>
              <a:gd name="connsiteY1934" fmla="*/ 1853033 h 6258253"/>
              <a:gd name="connsiteX1935" fmla="*/ 6701690 w 7813007"/>
              <a:gd name="connsiteY1935" fmla="*/ 1874933 h 6258253"/>
              <a:gd name="connsiteX1936" fmla="*/ 6624098 w 7813007"/>
              <a:gd name="connsiteY1936" fmla="*/ 1894957 h 6258253"/>
              <a:gd name="connsiteX1937" fmla="*/ 6640368 w 7813007"/>
              <a:gd name="connsiteY1937" fmla="*/ 1849278 h 6258253"/>
              <a:gd name="connsiteX1938" fmla="*/ 4439244 w 7813007"/>
              <a:gd name="connsiteY1938" fmla="*/ 1843178 h 6258253"/>
              <a:gd name="connsiteX1939" fmla="*/ 4487191 w 7813007"/>
              <a:gd name="connsiteY1939" fmla="*/ 1865548 h 6258253"/>
              <a:gd name="connsiteX1940" fmla="*/ 4485939 w 7813007"/>
              <a:gd name="connsiteY1940" fmla="*/ 1963164 h 6258253"/>
              <a:gd name="connsiteX1941" fmla="*/ 4383943 w 7813007"/>
              <a:gd name="connsiteY1941" fmla="*/ 1959409 h 6258253"/>
              <a:gd name="connsiteX1942" fmla="*/ 4390827 w 7813007"/>
              <a:gd name="connsiteY1942" fmla="*/ 1863045 h 6258253"/>
              <a:gd name="connsiteX1943" fmla="*/ 4439244 w 7813007"/>
              <a:gd name="connsiteY1943" fmla="*/ 1843178 h 6258253"/>
              <a:gd name="connsiteX1944" fmla="*/ 1608781 w 7813007"/>
              <a:gd name="connsiteY1944" fmla="*/ 1826752 h 6258253"/>
              <a:gd name="connsiteX1945" fmla="*/ 1578745 w 7813007"/>
              <a:gd name="connsiteY1945" fmla="*/ 1926244 h 6258253"/>
              <a:gd name="connsiteX1946" fmla="*/ 1519925 w 7813007"/>
              <a:gd name="connsiteY1946" fmla="*/ 1924368 h 6258253"/>
              <a:gd name="connsiteX1947" fmla="*/ 1535569 w 7813007"/>
              <a:gd name="connsiteY1947" fmla="*/ 1846149 h 6258253"/>
              <a:gd name="connsiteX1948" fmla="*/ 1608781 w 7813007"/>
              <a:gd name="connsiteY1948" fmla="*/ 1826752 h 6258253"/>
              <a:gd name="connsiteX1949" fmla="*/ 6446309 w 7813007"/>
              <a:gd name="connsiteY1949" fmla="*/ 1825813 h 6258253"/>
              <a:gd name="connsiteX1950" fmla="*/ 6481428 w 7813007"/>
              <a:gd name="connsiteY1950" fmla="*/ 1848026 h 6258253"/>
              <a:gd name="connsiteX1951" fmla="*/ 6480178 w 7813007"/>
              <a:gd name="connsiteY1951" fmla="*/ 1914981 h 6258253"/>
              <a:gd name="connsiteX1952" fmla="*/ 6410095 w 7813007"/>
              <a:gd name="connsiteY1952" fmla="*/ 1933753 h 6258253"/>
              <a:gd name="connsiteX1953" fmla="*/ 6391948 w 7813007"/>
              <a:gd name="connsiteY1953" fmla="*/ 1916859 h 6258253"/>
              <a:gd name="connsiteX1954" fmla="*/ 6408843 w 7813007"/>
              <a:gd name="connsiteY1954" fmla="*/ 1844898 h 6258253"/>
              <a:gd name="connsiteX1955" fmla="*/ 6446309 w 7813007"/>
              <a:gd name="connsiteY1955" fmla="*/ 1825813 h 6258253"/>
              <a:gd name="connsiteX1956" fmla="*/ 4220078 w 7813007"/>
              <a:gd name="connsiteY1956" fmla="*/ 1820494 h 6258253"/>
              <a:gd name="connsiteX1957" fmla="*/ 4266930 w 7813007"/>
              <a:gd name="connsiteY1957" fmla="*/ 1844273 h 6258253"/>
              <a:gd name="connsiteX1958" fmla="*/ 4260046 w 7813007"/>
              <a:gd name="connsiteY1958" fmla="*/ 1946895 h 6258253"/>
              <a:gd name="connsiteX1959" fmla="*/ 4164309 w 7813007"/>
              <a:gd name="connsiteY1959" fmla="*/ 1942513 h 6258253"/>
              <a:gd name="connsiteX1960" fmla="*/ 4169940 w 7813007"/>
              <a:gd name="connsiteY1960" fmla="*/ 1838016 h 6258253"/>
              <a:gd name="connsiteX1961" fmla="*/ 4220078 w 7813007"/>
              <a:gd name="connsiteY1961" fmla="*/ 1820494 h 6258253"/>
              <a:gd name="connsiteX1962" fmla="*/ 4009360 w 7813007"/>
              <a:gd name="connsiteY1962" fmla="*/ 1809700 h 6258253"/>
              <a:gd name="connsiteX1963" fmla="*/ 4060436 w 7813007"/>
              <a:gd name="connsiteY1963" fmla="*/ 1835512 h 6258253"/>
              <a:gd name="connsiteX1964" fmla="*/ 4053553 w 7813007"/>
              <a:gd name="connsiteY1964" fmla="*/ 1935005 h 6258253"/>
              <a:gd name="connsiteX1965" fmla="*/ 3949054 w 7813007"/>
              <a:gd name="connsiteY1965" fmla="*/ 1926871 h 6258253"/>
              <a:gd name="connsiteX1966" fmla="*/ 3955937 w 7813007"/>
              <a:gd name="connsiteY1966" fmla="*/ 1828004 h 6258253"/>
              <a:gd name="connsiteX1967" fmla="*/ 4009360 w 7813007"/>
              <a:gd name="connsiteY1967" fmla="*/ 1809700 h 6258253"/>
              <a:gd name="connsiteX1968" fmla="*/ 6278062 w 7813007"/>
              <a:gd name="connsiteY1968" fmla="*/ 1804225 h 6258253"/>
              <a:gd name="connsiteX1969" fmla="*/ 6260542 w 7813007"/>
              <a:gd name="connsiteY1969" fmla="*/ 1896834 h 6258253"/>
              <a:gd name="connsiteX1970" fmla="*/ 6181073 w 7813007"/>
              <a:gd name="connsiteY1970" fmla="*/ 1894332 h 6258253"/>
              <a:gd name="connsiteX1971" fmla="*/ 6186705 w 7813007"/>
              <a:gd name="connsiteY1971" fmla="*/ 1820494 h 6258253"/>
              <a:gd name="connsiteX1972" fmla="*/ 6278062 w 7813007"/>
              <a:gd name="connsiteY1972" fmla="*/ 1804225 h 6258253"/>
              <a:gd name="connsiteX1973" fmla="*/ 3785579 w 7813007"/>
              <a:gd name="connsiteY1973" fmla="*/ 1786626 h 6258253"/>
              <a:gd name="connsiteX1974" fmla="*/ 3836420 w 7813007"/>
              <a:gd name="connsiteY1974" fmla="*/ 1809857 h 6258253"/>
              <a:gd name="connsiteX1975" fmla="*/ 3835795 w 7813007"/>
              <a:gd name="connsiteY1975" fmla="*/ 1908724 h 6258253"/>
              <a:gd name="connsiteX1976" fmla="*/ 3731296 w 7813007"/>
              <a:gd name="connsiteY1976" fmla="*/ 1911227 h 6258253"/>
              <a:gd name="connsiteX1977" fmla="*/ 3731921 w 7813007"/>
              <a:gd name="connsiteY1977" fmla="*/ 1806102 h 6258253"/>
              <a:gd name="connsiteX1978" fmla="*/ 3785579 w 7813007"/>
              <a:gd name="connsiteY1978" fmla="*/ 1786626 h 6258253"/>
              <a:gd name="connsiteX1979" fmla="*/ 891525 w 7813007"/>
              <a:gd name="connsiteY1979" fmla="*/ 1786548 h 6258253"/>
              <a:gd name="connsiteX1980" fmla="*/ 923594 w 7813007"/>
              <a:gd name="connsiteY1980" fmla="*/ 1791085 h 6258253"/>
              <a:gd name="connsiteX1981" fmla="*/ 944243 w 7813007"/>
              <a:gd name="connsiteY1981" fmla="*/ 1840518 h 6258253"/>
              <a:gd name="connsiteX1982" fmla="*/ 932979 w 7813007"/>
              <a:gd name="connsiteY1982" fmla="*/ 1852406 h 6258253"/>
              <a:gd name="connsiteX1983" fmla="*/ 863523 w 7813007"/>
              <a:gd name="connsiteY1983" fmla="*/ 1820494 h 6258253"/>
              <a:gd name="connsiteX1984" fmla="*/ 856639 w 7813007"/>
              <a:gd name="connsiteY1984" fmla="*/ 1788582 h 6258253"/>
              <a:gd name="connsiteX1985" fmla="*/ 891525 w 7813007"/>
              <a:gd name="connsiteY1985" fmla="*/ 1786548 h 6258253"/>
              <a:gd name="connsiteX1986" fmla="*/ 6003362 w 7813007"/>
              <a:gd name="connsiteY1986" fmla="*/ 1786079 h 6258253"/>
              <a:gd name="connsiteX1987" fmla="*/ 6039030 w 7813007"/>
              <a:gd name="connsiteY1987" fmla="*/ 1797342 h 6258253"/>
              <a:gd name="connsiteX1988" fmla="*/ 6056550 w 7813007"/>
              <a:gd name="connsiteY1988" fmla="*/ 1876810 h 6258253"/>
              <a:gd name="connsiteX1989" fmla="*/ 6037778 w 7813007"/>
              <a:gd name="connsiteY1989" fmla="*/ 1894332 h 6258253"/>
              <a:gd name="connsiteX1990" fmla="*/ 5957683 w 7813007"/>
              <a:gd name="connsiteY1990" fmla="*/ 1874308 h 6258253"/>
              <a:gd name="connsiteX1991" fmla="*/ 5963940 w 7813007"/>
              <a:gd name="connsiteY1991" fmla="*/ 1793588 h 6258253"/>
              <a:gd name="connsiteX1992" fmla="*/ 6003362 w 7813007"/>
              <a:gd name="connsiteY1992" fmla="*/ 1786079 h 6258253"/>
              <a:gd name="connsiteX1993" fmla="*/ 3554837 w 7813007"/>
              <a:gd name="connsiteY1993" fmla="*/ 1775989 h 6258253"/>
              <a:gd name="connsiteX1994" fmla="*/ 3604896 w 7813007"/>
              <a:gd name="connsiteY1994" fmla="*/ 1801722 h 6258253"/>
              <a:gd name="connsiteX1995" fmla="*/ 3600516 w 7813007"/>
              <a:gd name="connsiteY1995" fmla="*/ 1899337 h 6258253"/>
              <a:gd name="connsiteX1996" fmla="*/ 3494139 w 7813007"/>
              <a:gd name="connsiteY1996" fmla="*/ 1893707 h 6258253"/>
              <a:gd name="connsiteX1997" fmla="*/ 3501023 w 7813007"/>
              <a:gd name="connsiteY1997" fmla="*/ 1794840 h 6258253"/>
              <a:gd name="connsiteX1998" fmla="*/ 3554837 w 7813007"/>
              <a:gd name="connsiteY1998" fmla="*/ 1775989 h 6258253"/>
              <a:gd name="connsiteX1999" fmla="*/ 3330899 w 7813007"/>
              <a:gd name="connsiteY1999" fmla="*/ 1754948 h 6258253"/>
              <a:gd name="connsiteX2000" fmla="*/ 3379003 w 7813007"/>
              <a:gd name="connsiteY2000" fmla="*/ 1776068 h 6258253"/>
              <a:gd name="connsiteX2001" fmla="*/ 3375248 w 7813007"/>
              <a:gd name="connsiteY2001" fmla="*/ 1879314 h 6258253"/>
              <a:gd name="connsiteX2002" fmla="*/ 3278259 w 7813007"/>
              <a:gd name="connsiteY2002" fmla="*/ 1875560 h 6258253"/>
              <a:gd name="connsiteX2003" fmla="*/ 3281387 w 7813007"/>
              <a:gd name="connsiteY2003" fmla="*/ 1772313 h 6258253"/>
              <a:gd name="connsiteX2004" fmla="*/ 3330899 w 7813007"/>
              <a:gd name="connsiteY2004" fmla="*/ 1754948 h 6258253"/>
              <a:gd name="connsiteX2005" fmla="*/ 5838167 w 7813007"/>
              <a:gd name="connsiteY2005" fmla="*/ 1752914 h 6258253"/>
              <a:gd name="connsiteX2006" fmla="*/ 5821898 w 7813007"/>
              <a:gd name="connsiteY2006" fmla="*/ 1854910 h 6258253"/>
              <a:gd name="connsiteX2007" fmla="*/ 5733668 w 7813007"/>
              <a:gd name="connsiteY2007" fmla="*/ 1855536 h 6258253"/>
              <a:gd name="connsiteX2008" fmla="*/ 5737422 w 7813007"/>
              <a:gd name="connsiteY2008" fmla="*/ 1772938 h 6258253"/>
              <a:gd name="connsiteX2009" fmla="*/ 5838167 w 7813007"/>
              <a:gd name="connsiteY2009" fmla="*/ 1752914 h 6258253"/>
              <a:gd name="connsiteX2010" fmla="*/ 3113767 w 7813007"/>
              <a:gd name="connsiteY2010" fmla="*/ 1732969 h 6258253"/>
              <a:gd name="connsiteX2011" fmla="*/ 3159368 w 7813007"/>
              <a:gd name="connsiteY2011" fmla="*/ 1759171 h 6258253"/>
              <a:gd name="connsiteX2012" fmla="*/ 3154362 w 7813007"/>
              <a:gd name="connsiteY2012" fmla="*/ 1854910 h 6258253"/>
              <a:gd name="connsiteX2013" fmla="*/ 3056746 w 7813007"/>
              <a:gd name="connsiteY2013" fmla="*/ 1851781 h 6258253"/>
              <a:gd name="connsiteX2014" fmla="*/ 3063003 w 7813007"/>
              <a:gd name="connsiteY2014" fmla="*/ 1750411 h 6258253"/>
              <a:gd name="connsiteX2015" fmla="*/ 3113767 w 7813007"/>
              <a:gd name="connsiteY2015" fmla="*/ 1732969 h 6258253"/>
              <a:gd name="connsiteX2016" fmla="*/ 5563545 w 7813007"/>
              <a:gd name="connsiteY2016" fmla="*/ 1730779 h 6258253"/>
              <a:gd name="connsiteX2017" fmla="*/ 5603514 w 7813007"/>
              <a:gd name="connsiteY2017" fmla="*/ 1754791 h 6258253"/>
              <a:gd name="connsiteX2018" fmla="*/ 5615402 w 7813007"/>
              <a:gd name="connsiteY2018" fmla="*/ 1858038 h 6258253"/>
              <a:gd name="connsiteX2019" fmla="*/ 5514032 w 7813007"/>
              <a:gd name="connsiteY2019" fmla="*/ 1836138 h 6258253"/>
              <a:gd name="connsiteX2020" fmla="*/ 5514658 w 7813007"/>
              <a:gd name="connsiteY2020" fmla="*/ 1746656 h 6258253"/>
              <a:gd name="connsiteX2021" fmla="*/ 5563545 w 7813007"/>
              <a:gd name="connsiteY2021" fmla="*/ 1730779 h 6258253"/>
              <a:gd name="connsiteX2022" fmla="*/ 2882790 w 7813007"/>
              <a:gd name="connsiteY2022" fmla="*/ 1712632 h 6258253"/>
              <a:gd name="connsiteX2023" fmla="*/ 2931598 w 7813007"/>
              <a:gd name="connsiteY2023" fmla="*/ 1732890 h 6258253"/>
              <a:gd name="connsiteX2024" fmla="*/ 2931598 w 7813007"/>
              <a:gd name="connsiteY2024" fmla="*/ 1829254 h 6258253"/>
              <a:gd name="connsiteX2025" fmla="*/ 2835859 w 7813007"/>
              <a:gd name="connsiteY2025" fmla="*/ 1826752 h 6258253"/>
              <a:gd name="connsiteX2026" fmla="*/ 2835859 w 7813007"/>
              <a:gd name="connsiteY2026" fmla="*/ 1736019 h 6258253"/>
              <a:gd name="connsiteX2027" fmla="*/ 2882790 w 7813007"/>
              <a:gd name="connsiteY2027" fmla="*/ 1712632 h 6258253"/>
              <a:gd name="connsiteX2028" fmla="*/ 5337026 w 7813007"/>
              <a:gd name="connsiteY2028" fmla="*/ 1707001 h 6258253"/>
              <a:gd name="connsiteX2029" fmla="*/ 5382627 w 7813007"/>
              <a:gd name="connsiteY2029" fmla="*/ 1728510 h 6258253"/>
              <a:gd name="connsiteX2030" fmla="*/ 5375118 w 7813007"/>
              <a:gd name="connsiteY2030" fmla="*/ 1818617 h 6258253"/>
              <a:gd name="connsiteX2031" fmla="*/ 5285638 w 7813007"/>
              <a:gd name="connsiteY2031" fmla="*/ 1809232 h 6258253"/>
              <a:gd name="connsiteX2032" fmla="*/ 5291894 w 7813007"/>
              <a:gd name="connsiteY2032" fmla="*/ 1725382 h 6258253"/>
              <a:gd name="connsiteX2033" fmla="*/ 5337026 w 7813007"/>
              <a:gd name="connsiteY2033" fmla="*/ 1707001 h 6258253"/>
              <a:gd name="connsiteX2034" fmla="*/ 2674731 w 7813007"/>
              <a:gd name="connsiteY2034" fmla="*/ 1703168 h 6258253"/>
              <a:gd name="connsiteX2035" fmla="*/ 2715717 w 7813007"/>
              <a:gd name="connsiteY2035" fmla="*/ 1719750 h 6258253"/>
              <a:gd name="connsiteX2036" fmla="*/ 2718220 w 7813007"/>
              <a:gd name="connsiteY2036" fmla="*/ 1819242 h 6258253"/>
              <a:gd name="connsiteX2037" fmla="*/ 2628113 w 7813007"/>
              <a:gd name="connsiteY2037" fmla="*/ 1817366 h 6258253"/>
              <a:gd name="connsiteX2038" fmla="*/ 2629990 w 7813007"/>
              <a:gd name="connsiteY2038" fmla="*/ 1722253 h 6258253"/>
              <a:gd name="connsiteX2039" fmla="*/ 2674731 w 7813007"/>
              <a:gd name="connsiteY2039" fmla="*/ 1703168 h 6258253"/>
              <a:gd name="connsiteX2040" fmla="*/ 5123883 w 7813007"/>
              <a:gd name="connsiteY2040" fmla="*/ 1693313 h 6258253"/>
              <a:gd name="connsiteX2041" fmla="*/ 5168624 w 7813007"/>
              <a:gd name="connsiteY2041" fmla="*/ 1714118 h 6258253"/>
              <a:gd name="connsiteX2042" fmla="*/ 5169876 w 7813007"/>
              <a:gd name="connsiteY2042" fmla="*/ 1804225 h 6258253"/>
              <a:gd name="connsiteX2043" fmla="*/ 5079142 w 7813007"/>
              <a:gd name="connsiteY2043" fmla="*/ 1805477 h 6258253"/>
              <a:gd name="connsiteX2044" fmla="*/ 5079142 w 7813007"/>
              <a:gd name="connsiteY2044" fmla="*/ 1714745 h 6258253"/>
              <a:gd name="connsiteX2045" fmla="*/ 5123883 w 7813007"/>
              <a:gd name="connsiteY2045" fmla="*/ 1693313 h 6258253"/>
              <a:gd name="connsiteX2046" fmla="*/ 2455644 w 7813007"/>
              <a:gd name="connsiteY2046" fmla="*/ 1682283 h 6258253"/>
              <a:gd name="connsiteX2047" fmla="*/ 2500462 w 7813007"/>
              <a:gd name="connsiteY2047" fmla="*/ 1704106 h 6258253"/>
              <a:gd name="connsiteX2048" fmla="*/ 2497959 w 7813007"/>
              <a:gd name="connsiteY2048" fmla="*/ 1794213 h 6258253"/>
              <a:gd name="connsiteX2049" fmla="*/ 2402847 w 7813007"/>
              <a:gd name="connsiteY2049" fmla="*/ 1789833 h 6258253"/>
              <a:gd name="connsiteX2050" fmla="*/ 2410355 w 7813007"/>
              <a:gd name="connsiteY2050" fmla="*/ 1700351 h 6258253"/>
              <a:gd name="connsiteX2051" fmla="*/ 2455644 w 7813007"/>
              <a:gd name="connsiteY2051" fmla="*/ 1682283 h 6258253"/>
              <a:gd name="connsiteX2052" fmla="*/ 4902840 w 7813007"/>
              <a:gd name="connsiteY2052" fmla="*/ 1670473 h 6258253"/>
              <a:gd name="connsiteX2053" fmla="*/ 4949614 w 7813007"/>
              <a:gd name="connsiteY2053" fmla="*/ 1692843 h 6258253"/>
              <a:gd name="connsiteX2054" fmla="*/ 4953368 w 7813007"/>
              <a:gd name="connsiteY2054" fmla="*/ 1777943 h 6258253"/>
              <a:gd name="connsiteX2055" fmla="*/ 4854502 w 7813007"/>
              <a:gd name="connsiteY2055" fmla="*/ 1781698 h 6258253"/>
              <a:gd name="connsiteX2056" fmla="*/ 4855127 w 7813007"/>
              <a:gd name="connsiteY2056" fmla="*/ 1692218 h 6258253"/>
              <a:gd name="connsiteX2057" fmla="*/ 4902840 w 7813007"/>
              <a:gd name="connsiteY2057" fmla="*/ 1670473 h 6258253"/>
              <a:gd name="connsiteX2058" fmla="*/ 2226934 w 7813007"/>
              <a:gd name="connsiteY2058" fmla="*/ 1662260 h 6258253"/>
              <a:gd name="connsiteX2059" fmla="*/ 2268937 w 7813007"/>
              <a:gd name="connsiteY2059" fmla="*/ 1672819 h 6258253"/>
              <a:gd name="connsiteX2060" fmla="*/ 2277699 w 7813007"/>
              <a:gd name="connsiteY2060" fmla="*/ 1768558 h 6258253"/>
              <a:gd name="connsiteX2061" fmla="*/ 2188842 w 7813007"/>
              <a:gd name="connsiteY2061" fmla="*/ 1772938 h 6258253"/>
              <a:gd name="connsiteX2062" fmla="*/ 2184462 w 7813007"/>
              <a:gd name="connsiteY2062" fmla="*/ 1684083 h 6258253"/>
              <a:gd name="connsiteX2063" fmla="*/ 2226934 w 7813007"/>
              <a:gd name="connsiteY2063" fmla="*/ 1662260 h 6258253"/>
              <a:gd name="connsiteX2064" fmla="*/ 4680545 w 7813007"/>
              <a:gd name="connsiteY2064" fmla="*/ 1647007 h 6258253"/>
              <a:gd name="connsiteX2065" fmla="*/ 4728101 w 7813007"/>
              <a:gd name="connsiteY2065" fmla="*/ 1667813 h 6258253"/>
              <a:gd name="connsiteX2066" fmla="*/ 4724973 w 7813007"/>
              <a:gd name="connsiteY2066" fmla="*/ 1763551 h 6258253"/>
              <a:gd name="connsiteX2067" fmla="*/ 4629860 w 7813007"/>
              <a:gd name="connsiteY2067" fmla="*/ 1757921 h 6258253"/>
              <a:gd name="connsiteX2068" fmla="*/ 4632989 w 7813007"/>
              <a:gd name="connsiteY2068" fmla="*/ 1668439 h 6258253"/>
              <a:gd name="connsiteX2069" fmla="*/ 4680545 w 7813007"/>
              <a:gd name="connsiteY2069" fmla="*/ 1647007 h 6258253"/>
              <a:gd name="connsiteX2070" fmla="*/ 2016530 w 7813007"/>
              <a:gd name="connsiteY2070" fmla="*/ 1639420 h 6258253"/>
              <a:gd name="connsiteX2071" fmla="*/ 2055559 w 7813007"/>
              <a:gd name="connsiteY2071" fmla="*/ 1665937 h 6258253"/>
              <a:gd name="connsiteX2072" fmla="*/ 2049929 w 7813007"/>
              <a:gd name="connsiteY2072" fmla="*/ 1747282 h 6258253"/>
              <a:gd name="connsiteX2073" fmla="*/ 1964202 w 7813007"/>
              <a:gd name="connsiteY2073" fmla="*/ 1749786 h 6258253"/>
              <a:gd name="connsiteX2074" fmla="*/ 1968582 w 7813007"/>
              <a:gd name="connsiteY2074" fmla="*/ 1656550 h 6258253"/>
              <a:gd name="connsiteX2075" fmla="*/ 2016530 w 7813007"/>
              <a:gd name="connsiteY2075" fmla="*/ 1639420 h 6258253"/>
              <a:gd name="connsiteX2076" fmla="*/ 4461379 w 7813007"/>
              <a:gd name="connsiteY2076" fmla="*/ 1623699 h 6258253"/>
              <a:gd name="connsiteX2077" fmla="*/ 4506588 w 7813007"/>
              <a:gd name="connsiteY2077" fmla="*/ 1645287 h 6258253"/>
              <a:gd name="connsiteX2078" fmla="*/ 4505963 w 7813007"/>
              <a:gd name="connsiteY2078" fmla="*/ 1741651 h 6258253"/>
              <a:gd name="connsiteX2079" fmla="*/ 4408974 w 7813007"/>
              <a:gd name="connsiteY2079" fmla="*/ 1737897 h 6258253"/>
              <a:gd name="connsiteX2080" fmla="*/ 4415231 w 7813007"/>
              <a:gd name="connsiteY2080" fmla="*/ 1641532 h 6258253"/>
              <a:gd name="connsiteX2081" fmla="*/ 4461379 w 7813007"/>
              <a:gd name="connsiteY2081" fmla="*/ 1623699 h 6258253"/>
              <a:gd name="connsiteX2082" fmla="*/ 6482280 w 7813007"/>
              <a:gd name="connsiteY2082" fmla="*/ 1611194 h 6258253"/>
              <a:gd name="connsiteX2083" fmla="*/ 6502704 w 7813007"/>
              <a:gd name="connsiteY2083" fmla="*/ 1627140 h 6258253"/>
              <a:gd name="connsiteX2084" fmla="*/ 6515220 w 7813007"/>
              <a:gd name="connsiteY2084" fmla="*/ 1709738 h 6258253"/>
              <a:gd name="connsiteX2085" fmla="*/ 6433247 w 7813007"/>
              <a:gd name="connsiteY2085" fmla="*/ 1696598 h 6258253"/>
              <a:gd name="connsiteX2086" fmla="*/ 6423235 w 7813007"/>
              <a:gd name="connsiteY2086" fmla="*/ 1637152 h 6258253"/>
              <a:gd name="connsiteX2087" fmla="*/ 6482280 w 7813007"/>
              <a:gd name="connsiteY2087" fmla="*/ 1611194 h 6258253"/>
              <a:gd name="connsiteX2088" fmla="*/ 4238067 w 7813007"/>
              <a:gd name="connsiteY2088" fmla="*/ 1601250 h 6258253"/>
              <a:gd name="connsiteX2089" fmla="*/ 4286328 w 7813007"/>
              <a:gd name="connsiteY2089" fmla="*/ 1622760 h 6258253"/>
              <a:gd name="connsiteX2090" fmla="*/ 4285078 w 7813007"/>
              <a:gd name="connsiteY2090" fmla="*/ 1719750 h 6258253"/>
              <a:gd name="connsiteX2091" fmla="*/ 4188086 w 7813007"/>
              <a:gd name="connsiteY2091" fmla="*/ 1718498 h 6258253"/>
              <a:gd name="connsiteX2092" fmla="*/ 4189338 w 7813007"/>
              <a:gd name="connsiteY2092" fmla="*/ 1621508 h 6258253"/>
              <a:gd name="connsiteX2093" fmla="*/ 4238067 w 7813007"/>
              <a:gd name="connsiteY2093" fmla="*/ 1601250 h 6258253"/>
              <a:gd name="connsiteX2094" fmla="*/ 1563806 w 7813007"/>
              <a:gd name="connsiteY2094" fmla="*/ 1598591 h 6258253"/>
              <a:gd name="connsiteX2095" fmla="*/ 1605026 w 7813007"/>
              <a:gd name="connsiteY2095" fmla="*/ 1618380 h 6258253"/>
              <a:gd name="connsiteX2096" fmla="*/ 1610658 w 7813007"/>
              <a:gd name="connsiteY2096" fmla="*/ 1676574 h 6258253"/>
              <a:gd name="connsiteX2097" fmla="*/ 1529311 w 7813007"/>
              <a:gd name="connsiteY2097" fmla="*/ 1713493 h 6258253"/>
              <a:gd name="connsiteX2098" fmla="*/ 1509913 w 7813007"/>
              <a:gd name="connsiteY2098" fmla="*/ 1699726 h 6258253"/>
              <a:gd name="connsiteX2099" fmla="*/ 1524931 w 7813007"/>
              <a:gd name="connsiteY2099" fmla="*/ 1619631 h 6258253"/>
              <a:gd name="connsiteX2100" fmla="*/ 1563806 w 7813007"/>
              <a:gd name="connsiteY2100" fmla="*/ 1598591 h 6258253"/>
              <a:gd name="connsiteX2101" fmla="*/ 1120937 w 7813007"/>
              <a:gd name="connsiteY2101" fmla="*/ 1591786 h 6258253"/>
              <a:gd name="connsiteX2102" fmla="*/ 1153241 w 7813007"/>
              <a:gd name="connsiteY2102" fmla="*/ 1598982 h 6258253"/>
              <a:gd name="connsiteX2103" fmla="*/ 1175768 w 7813007"/>
              <a:gd name="connsiteY2103" fmla="*/ 1668439 h 6258253"/>
              <a:gd name="connsiteX2104" fmla="*/ 1159498 w 7813007"/>
              <a:gd name="connsiteY2104" fmla="*/ 1687211 h 6258253"/>
              <a:gd name="connsiteX2105" fmla="*/ 1086913 w 7813007"/>
              <a:gd name="connsiteY2105" fmla="*/ 1674071 h 6258253"/>
              <a:gd name="connsiteX2106" fmla="*/ 1086286 w 7813007"/>
              <a:gd name="connsiteY2106" fmla="*/ 1601484 h 6258253"/>
              <a:gd name="connsiteX2107" fmla="*/ 1120937 w 7813007"/>
              <a:gd name="connsiteY2107" fmla="*/ 1591786 h 6258253"/>
              <a:gd name="connsiteX2108" fmla="*/ 1358171 w 7813007"/>
              <a:gd name="connsiteY2108" fmla="*/ 1590613 h 6258253"/>
              <a:gd name="connsiteX2109" fmla="*/ 1396654 w 7813007"/>
              <a:gd name="connsiteY2109" fmla="*/ 1613374 h 6258253"/>
              <a:gd name="connsiteX2110" fmla="*/ 1407292 w 7813007"/>
              <a:gd name="connsiteY2110" fmla="*/ 1688463 h 6258253"/>
              <a:gd name="connsiteX2111" fmla="*/ 1389146 w 7813007"/>
              <a:gd name="connsiteY2111" fmla="*/ 1700978 h 6258253"/>
              <a:gd name="connsiteX2112" fmla="*/ 1308424 w 7813007"/>
              <a:gd name="connsiteY2112" fmla="*/ 1662182 h 6258253"/>
              <a:gd name="connsiteX2113" fmla="*/ 1315934 w 7813007"/>
              <a:gd name="connsiteY2113" fmla="*/ 1609619 h 6258253"/>
              <a:gd name="connsiteX2114" fmla="*/ 1358171 w 7813007"/>
              <a:gd name="connsiteY2114" fmla="*/ 1590613 h 6258253"/>
              <a:gd name="connsiteX2115" fmla="*/ 4008655 w 7813007"/>
              <a:gd name="connsiteY2115" fmla="*/ 1588110 h 6258253"/>
              <a:gd name="connsiteX2116" fmla="*/ 4056056 w 7813007"/>
              <a:gd name="connsiteY2116" fmla="*/ 1612123 h 6258253"/>
              <a:gd name="connsiteX2117" fmla="*/ 4054803 w 7813007"/>
              <a:gd name="connsiteY2117" fmla="*/ 1709738 h 6258253"/>
              <a:gd name="connsiteX2118" fmla="*/ 3956562 w 7813007"/>
              <a:gd name="connsiteY2118" fmla="*/ 1710363 h 6258253"/>
              <a:gd name="connsiteX2119" fmla="*/ 3958439 w 7813007"/>
              <a:gd name="connsiteY2119" fmla="*/ 1607742 h 6258253"/>
              <a:gd name="connsiteX2120" fmla="*/ 4008655 w 7813007"/>
              <a:gd name="connsiteY2120" fmla="*/ 1588110 h 6258253"/>
              <a:gd name="connsiteX2121" fmla="*/ 3794417 w 7813007"/>
              <a:gd name="connsiteY2121" fmla="*/ 1577550 h 6258253"/>
              <a:gd name="connsiteX2122" fmla="*/ 3845806 w 7813007"/>
              <a:gd name="connsiteY2122" fmla="*/ 1602111 h 6258253"/>
              <a:gd name="connsiteX2123" fmla="*/ 3841426 w 7813007"/>
              <a:gd name="connsiteY2123" fmla="*/ 1699726 h 6258253"/>
              <a:gd name="connsiteX2124" fmla="*/ 3743811 w 7813007"/>
              <a:gd name="connsiteY2124" fmla="*/ 1698475 h 6258253"/>
              <a:gd name="connsiteX2125" fmla="*/ 3742559 w 7813007"/>
              <a:gd name="connsiteY2125" fmla="*/ 1600859 h 6258253"/>
              <a:gd name="connsiteX2126" fmla="*/ 3794417 w 7813007"/>
              <a:gd name="connsiteY2126" fmla="*/ 1577550 h 6258253"/>
              <a:gd name="connsiteX2127" fmla="*/ 952378 w 7813007"/>
              <a:gd name="connsiteY2127" fmla="*/ 1568320 h 6258253"/>
              <a:gd name="connsiteX2128" fmla="*/ 933606 w 7813007"/>
              <a:gd name="connsiteY2128" fmla="*/ 1650292 h 6258253"/>
              <a:gd name="connsiteX2129" fmla="*/ 862271 w 7813007"/>
              <a:gd name="connsiteY2129" fmla="*/ 1645287 h 6258253"/>
              <a:gd name="connsiteX2130" fmla="*/ 870406 w 7813007"/>
              <a:gd name="connsiteY2130" fmla="*/ 1578957 h 6258253"/>
              <a:gd name="connsiteX2131" fmla="*/ 952378 w 7813007"/>
              <a:gd name="connsiteY2131" fmla="*/ 1568320 h 6258253"/>
              <a:gd name="connsiteX2132" fmla="*/ 6001456 w 7813007"/>
              <a:gd name="connsiteY2132" fmla="*/ 1560635 h 6258253"/>
              <a:gd name="connsiteX2133" fmla="*/ 6055925 w 7813007"/>
              <a:gd name="connsiteY2133" fmla="*/ 1583339 h 6258253"/>
              <a:gd name="connsiteX2134" fmla="*/ 6060930 w 7813007"/>
              <a:gd name="connsiteY2134" fmla="*/ 1654672 h 6258253"/>
              <a:gd name="connsiteX2135" fmla="*/ 5964566 w 7813007"/>
              <a:gd name="connsiteY2135" fmla="*/ 1674697 h 6258253"/>
              <a:gd name="connsiteX2136" fmla="*/ 5983964 w 7813007"/>
              <a:gd name="connsiteY2136" fmla="*/ 1574577 h 6258253"/>
              <a:gd name="connsiteX2137" fmla="*/ 6001456 w 7813007"/>
              <a:gd name="connsiteY2137" fmla="*/ 1560635 h 6258253"/>
              <a:gd name="connsiteX2138" fmla="*/ 3576268 w 7813007"/>
              <a:gd name="connsiteY2138" fmla="*/ 1555258 h 6258253"/>
              <a:gd name="connsiteX2139" fmla="*/ 3626170 w 7813007"/>
              <a:gd name="connsiteY2139" fmla="*/ 1582087 h 6258253"/>
              <a:gd name="connsiteX2140" fmla="*/ 3617410 w 7813007"/>
              <a:gd name="connsiteY2140" fmla="*/ 1679077 h 6258253"/>
              <a:gd name="connsiteX2141" fmla="*/ 3520421 w 7813007"/>
              <a:gd name="connsiteY2141" fmla="*/ 1674697 h 6258253"/>
              <a:gd name="connsiteX2142" fmla="*/ 3523550 w 7813007"/>
              <a:gd name="connsiteY2142" fmla="*/ 1575830 h 6258253"/>
              <a:gd name="connsiteX2143" fmla="*/ 3576268 w 7813007"/>
              <a:gd name="connsiteY2143" fmla="*/ 1555258 h 6258253"/>
              <a:gd name="connsiteX2144" fmla="*/ 3351393 w 7813007"/>
              <a:gd name="connsiteY2144" fmla="*/ 1534921 h 6258253"/>
              <a:gd name="connsiteX2145" fmla="*/ 3399652 w 7813007"/>
              <a:gd name="connsiteY2145" fmla="*/ 1556431 h 6258253"/>
              <a:gd name="connsiteX2146" fmla="*/ 3398402 w 7813007"/>
              <a:gd name="connsiteY2146" fmla="*/ 1653422 h 6258253"/>
              <a:gd name="connsiteX2147" fmla="*/ 3301411 w 7813007"/>
              <a:gd name="connsiteY2147" fmla="*/ 1652170 h 6258253"/>
              <a:gd name="connsiteX2148" fmla="*/ 3302663 w 7813007"/>
              <a:gd name="connsiteY2148" fmla="*/ 1555180 h 6258253"/>
              <a:gd name="connsiteX2149" fmla="*/ 3351393 w 7813007"/>
              <a:gd name="connsiteY2149" fmla="*/ 1534921 h 6258253"/>
              <a:gd name="connsiteX2150" fmla="*/ 5801561 w 7813007"/>
              <a:gd name="connsiteY2150" fmla="*/ 1531558 h 6258253"/>
              <a:gd name="connsiteX2151" fmla="*/ 5843799 w 7813007"/>
              <a:gd name="connsiteY2151" fmla="*/ 1552677 h 6258253"/>
              <a:gd name="connsiteX2152" fmla="*/ 5840044 w 7813007"/>
              <a:gd name="connsiteY2152" fmla="*/ 1635275 h 6258253"/>
              <a:gd name="connsiteX2153" fmla="*/ 5736798 w 7813007"/>
              <a:gd name="connsiteY2153" fmla="*/ 1652795 h 6258253"/>
              <a:gd name="connsiteX2154" fmla="*/ 5761200 w 7813007"/>
              <a:gd name="connsiteY2154" fmla="*/ 1550800 h 6258253"/>
              <a:gd name="connsiteX2155" fmla="*/ 5801561 w 7813007"/>
              <a:gd name="connsiteY2155" fmla="*/ 1531558 h 6258253"/>
              <a:gd name="connsiteX2156" fmla="*/ 5579423 w 7813007"/>
              <a:gd name="connsiteY2156" fmla="*/ 1520373 h 6258253"/>
              <a:gd name="connsiteX2157" fmla="*/ 5620409 w 7813007"/>
              <a:gd name="connsiteY2157" fmla="*/ 1528899 h 6258253"/>
              <a:gd name="connsiteX2158" fmla="*/ 5619782 w 7813007"/>
              <a:gd name="connsiteY2158" fmla="*/ 1615251 h 6258253"/>
              <a:gd name="connsiteX2159" fmla="*/ 5549701 w 7813007"/>
              <a:gd name="connsiteY2159" fmla="*/ 1628392 h 6258253"/>
              <a:gd name="connsiteX2160" fmla="*/ 5538436 w 7813007"/>
              <a:gd name="connsiteY2160" fmla="*/ 1528273 h 6258253"/>
              <a:gd name="connsiteX2161" fmla="*/ 5579423 w 7813007"/>
              <a:gd name="connsiteY2161" fmla="*/ 1520373 h 6258253"/>
              <a:gd name="connsiteX2162" fmla="*/ 3131600 w 7813007"/>
              <a:gd name="connsiteY2162" fmla="*/ 1512942 h 6258253"/>
              <a:gd name="connsiteX2163" fmla="*/ 3176262 w 7813007"/>
              <a:gd name="connsiteY2163" fmla="*/ 1534531 h 6258253"/>
              <a:gd name="connsiteX2164" fmla="*/ 3175637 w 7813007"/>
              <a:gd name="connsiteY2164" fmla="*/ 1630895 h 6258253"/>
              <a:gd name="connsiteX2165" fmla="*/ 3079273 w 7813007"/>
              <a:gd name="connsiteY2165" fmla="*/ 1627140 h 6258253"/>
              <a:gd name="connsiteX2166" fmla="*/ 3085530 w 7813007"/>
              <a:gd name="connsiteY2166" fmla="*/ 1530776 h 6258253"/>
              <a:gd name="connsiteX2167" fmla="*/ 3131600 w 7813007"/>
              <a:gd name="connsiteY2167" fmla="*/ 1512942 h 6258253"/>
              <a:gd name="connsiteX2168" fmla="*/ 2908914 w 7813007"/>
              <a:gd name="connsiteY2168" fmla="*/ 1492215 h 6258253"/>
              <a:gd name="connsiteX2169" fmla="*/ 2956627 w 7813007"/>
              <a:gd name="connsiteY2169" fmla="*/ 1515759 h 6258253"/>
              <a:gd name="connsiteX2170" fmla="*/ 2954124 w 7813007"/>
              <a:gd name="connsiteY2170" fmla="*/ 1607116 h 6258253"/>
              <a:gd name="connsiteX2171" fmla="*/ 2857760 w 7813007"/>
              <a:gd name="connsiteY2171" fmla="*/ 1603988 h 6258253"/>
              <a:gd name="connsiteX2172" fmla="*/ 2860263 w 7813007"/>
              <a:gd name="connsiteY2172" fmla="*/ 1513255 h 6258253"/>
              <a:gd name="connsiteX2173" fmla="*/ 2908914 w 7813007"/>
              <a:gd name="connsiteY2173" fmla="*/ 1492215 h 6258253"/>
              <a:gd name="connsiteX2174" fmla="*/ 5358379 w 7813007"/>
              <a:gd name="connsiteY2174" fmla="*/ 1484080 h 6258253"/>
              <a:gd name="connsiteX2175" fmla="*/ 5399522 w 7813007"/>
              <a:gd name="connsiteY2175" fmla="*/ 1506997 h 6258253"/>
              <a:gd name="connsiteX2176" fmla="*/ 5402026 w 7813007"/>
              <a:gd name="connsiteY2176" fmla="*/ 1588344 h 6258253"/>
              <a:gd name="connsiteX2177" fmla="*/ 5314422 w 7813007"/>
              <a:gd name="connsiteY2177" fmla="*/ 1595854 h 6258253"/>
              <a:gd name="connsiteX2178" fmla="*/ 5312544 w 7813007"/>
              <a:gd name="connsiteY2178" fmla="*/ 1505747 h 6258253"/>
              <a:gd name="connsiteX2179" fmla="*/ 5358379 w 7813007"/>
              <a:gd name="connsiteY2179" fmla="*/ 1484080 h 6258253"/>
              <a:gd name="connsiteX2180" fmla="*/ 5145549 w 7813007"/>
              <a:gd name="connsiteY2180" fmla="*/ 1473129 h 6258253"/>
              <a:gd name="connsiteX2181" fmla="*/ 5191776 w 7813007"/>
              <a:gd name="connsiteY2181" fmla="*/ 1491980 h 6258253"/>
              <a:gd name="connsiteX2182" fmla="*/ 5191150 w 7813007"/>
              <a:gd name="connsiteY2182" fmla="*/ 1581462 h 6258253"/>
              <a:gd name="connsiteX2183" fmla="*/ 5102296 w 7813007"/>
              <a:gd name="connsiteY2183" fmla="*/ 1582087 h 6258253"/>
              <a:gd name="connsiteX2184" fmla="*/ 5101669 w 7813007"/>
              <a:gd name="connsiteY2184" fmla="*/ 1493232 h 6258253"/>
              <a:gd name="connsiteX2185" fmla="*/ 5145549 w 7813007"/>
              <a:gd name="connsiteY2185" fmla="*/ 1473129 h 6258253"/>
              <a:gd name="connsiteX2186" fmla="*/ 2689827 w 7813007"/>
              <a:gd name="connsiteY2186" fmla="*/ 1470939 h 6258253"/>
              <a:gd name="connsiteX2187" fmla="*/ 2733237 w 7813007"/>
              <a:gd name="connsiteY2187" fmla="*/ 1494483 h 6258253"/>
              <a:gd name="connsiteX2188" fmla="*/ 2730735 w 7813007"/>
              <a:gd name="connsiteY2188" fmla="*/ 1585215 h 6258253"/>
              <a:gd name="connsiteX2189" fmla="*/ 2640002 w 7813007"/>
              <a:gd name="connsiteY2189" fmla="*/ 1583964 h 6258253"/>
              <a:gd name="connsiteX2190" fmla="*/ 2643132 w 7813007"/>
              <a:gd name="connsiteY2190" fmla="*/ 1488225 h 6258253"/>
              <a:gd name="connsiteX2191" fmla="*/ 2689827 w 7813007"/>
              <a:gd name="connsiteY2191" fmla="*/ 1470939 h 6258253"/>
              <a:gd name="connsiteX2192" fmla="*/ 2474494 w 7813007"/>
              <a:gd name="connsiteY2192" fmla="*/ 1461163 h 6258253"/>
              <a:gd name="connsiteX2193" fmla="*/ 2519234 w 7813007"/>
              <a:gd name="connsiteY2193" fmla="*/ 1481968 h 6258253"/>
              <a:gd name="connsiteX2194" fmla="*/ 2519861 w 7813007"/>
              <a:gd name="connsiteY2194" fmla="*/ 1571450 h 6258253"/>
              <a:gd name="connsiteX2195" fmla="*/ 2429127 w 7813007"/>
              <a:gd name="connsiteY2195" fmla="*/ 1572700 h 6258253"/>
              <a:gd name="connsiteX2196" fmla="*/ 2429754 w 7813007"/>
              <a:gd name="connsiteY2196" fmla="*/ 1482593 h 6258253"/>
              <a:gd name="connsiteX2197" fmla="*/ 2474494 w 7813007"/>
              <a:gd name="connsiteY2197" fmla="*/ 1461163 h 6258253"/>
              <a:gd name="connsiteX2198" fmla="*/ 2252121 w 7813007"/>
              <a:gd name="connsiteY2198" fmla="*/ 1450212 h 6258253"/>
              <a:gd name="connsiteX2199" fmla="*/ 2293341 w 7813007"/>
              <a:gd name="connsiteY2199" fmla="*/ 1458816 h 6258253"/>
              <a:gd name="connsiteX2200" fmla="*/ 2300224 w 7813007"/>
              <a:gd name="connsiteY2200" fmla="*/ 1547671 h 6258253"/>
              <a:gd name="connsiteX2201" fmla="*/ 2209492 w 7813007"/>
              <a:gd name="connsiteY2201" fmla="*/ 1548923 h 6258253"/>
              <a:gd name="connsiteX2202" fmla="*/ 2211369 w 7813007"/>
              <a:gd name="connsiteY2202" fmla="*/ 1461318 h 6258253"/>
              <a:gd name="connsiteX2203" fmla="*/ 2252121 w 7813007"/>
              <a:gd name="connsiteY2203" fmla="*/ 1450212 h 6258253"/>
              <a:gd name="connsiteX2204" fmla="*/ 4924037 w 7813007"/>
              <a:gd name="connsiteY2204" fmla="*/ 1449508 h 6258253"/>
              <a:gd name="connsiteX2205" fmla="*/ 4969012 w 7813007"/>
              <a:gd name="connsiteY2205" fmla="*/ 1468828 h 6258253"/>
              <a:gd name="connsiteX2206" fmla="*/ 4969638 w 7813007"/>
              <a:gd name="connsiteY2206" fmla="*/ 1562063 h 6258253"/>
              <a:gd name="connsiteX2207" fmla="*/ 4883286 w 7813007"/>
              <a:gd name="connsiteY2207" fmla="*/ 1564565 h 6258253"/>
              <a:gd name="connsiteX2208" fmla="*/ 4879531 w 7813007"/>
              <a:gd name="connsiteY2208" fmla="*/ 1470078 h 6258253"/>
              <a:gd name="connsiteX2209" fmla="*/ 4924037 w 7813007"/>
              <a:gd name="connsiteY2209" fmla="*/ 1449508 h 6258253"/>
              <a:gd name="connsiteX2210" fmla="*/ 6880652 w 7813007"/>
              <a:gd name="connsiteY2210" fmla="*/ 1447552 h 6258253"/>
              <a:gd name="connsiteX2211" fmla="*/ 6904430 w 7813007"/>
              <a:gd name="connsiteY2211" fmla="*/ 1455686 h 6258253"/>
              <a:gd name="connsiteX2212" fmla="*/ 6908811 w 7813007"/>
              <a:gd name="connsiteY2212" fmla="*/ 1511377 h 6258253"/>
              <a:gd name="connsiteX2213" fmla="*/ 6875020 w 7813007"/>
              <a:gd name="connsiteY2213" fmla="*/ 1504495 h 6258253"/>
              <a:gd name="connsiteX2214" fmla="*/ 6880652 w 7813007"/>
              <a:gd name="connsiteY2214" fmla="*/ 1447552 h 6258253"/>
              <a:gd name="connsiteX2215" fmla="*/ 4700882 w 7813007"/>
              <a:gd name="connsiteY2215" fmla="*/ 1426981 h 6258253"/>
              <a:gd name="connsiteX2216" fmla="*/ 4749378 w 7813007"/>
              <a:gd name="connsiteY2216" fmla="*/ 1447552 h 6258253"/>
              <a:gd name="connsiteX2217" fmla="*/ 4751880 w 7813007"/>
              <a:gd name="connsiteY2217" fmla="*/ 1537033 h 6258253"/>
              <a:gd name="connsiteX2218" fmla="*/ 4656766 w 7813007"/>
              <a:gd name="connsiteY2218" fmla="*/ 1539536 h 6258253"/>
              <a:gd name="connsiteX2219" fmla="*/ 4654264 w 7813007"/>
              <a:gd name="connsiteY2219" fmla="*/ 1450054 h 6258253"/>
              <a:gd name="connsiteX2220" fmla="*/ 4700882 w 7813007"/>
              <a:gd name="connsiteY2220" fmla="*/ 1426981 h 6258253"/>
              <a:gd name="connsiteX2221" fmla="*/ 2023804 w 7813007"/>
              <a:gd name="connsiteY2221" fmla="*/ 1426277 h 6258253"/>
              <a:gd name="connsiteX2222" fmla="*/ 2086848 w 7813007"/>
              <a:gd name="connsiteY2222" fmla="*/ 1448179 h 6258253"/>
              <a:gd name="connsiteX2223" fmla="*/ 2078713 w 7813007"/>
              <a:gd name="connsiteY2223" fmla="*/ 1518887 h 6258253"/>
              <a:gd name="connsiteX2224" fmla="*/ 1991109 w 7813007"/>
              <a:gd name="connsiteY2224" fmla="*/ 1527647 h 6258253"/>
              <a:gd name="connsiteX2225" fmla="*/ 1979845 w 7813007"/>
              <a:gd name="connsiteY2225" fmla="*/ 1495108 h 6258253"/>
              <a:gd name="connsiteX2226" fmla="*/ 2006753 w 7813007"/>
              <a:gd name="connsiteY2226" fmla="*/ 1449429 h 6258253"/>
              <a:gd name="connsiteX2227" fmla="*/ 2023804 w 7813007"/>
              <a:gd name="connsiteY2227" fmla="*/ 1426277 h 6258253"/>
              <a:gd name="connsiteX2228" fmla="*/ 4472017 w 7813007"/>
              <a:gd name="connsiteY2228" fmla="*/ 1414623 h 6258253"/>
              <a:gd name="connsiteX2229" fmla="*/ 4519730 w 7813007"/>
              <a:gd name="connsiteY2229" fmla="*/ 1438167 h 6258253"/>
              <a:gd name="connsiteX2230" fmla="*/ 4517228 w 7813007"/>
              <a:gd name="connsiteY2230" fmla="*/ 1529524 h 6258253"/>
              <a:gd name="connsiteX2231" fmla="*/ 4420863 w 7813007"/>
              <a:gd name="connsiteY2231" fmla="*/ 1526396 h 6258253"/>
              <a:gd name="connsiteX2232" fmla="*/ 4423366 w 7813007"/>
              <a:gd name="connsiteY2232" fmla="*/ 1435664 h 6258253"/>
              <a:gd name="connsiteX2233" fmla="*/ 4472017 w 7813007"/>
              <a:gd name="connsiteY2233" fmla="*/ 1414623 h 6258253"/>
              <a:gd name="connsiteX2234" fmla="*/ 1795877 w 7813007"/>
              <a:gd name="connsiteY2234" fmla="*/ 1405002 h 6258253"/>
              <a:gd name="connsiteX2235" fmla="*/ 1837801 w 7813007"/>
              <a:gd name="connsiteY2235" fmla="*/ 1409382 h 6258253"/>
              <a:gd name="connsiteX2236" fmla="*/ 1842808 w 7813007"/>
              <a:gd name="connsiteY2236" fmla="*/ 1443172 h 6258253"/>
              <a:gd name="connsiteX2237" fmla="*/ 1800257 w 7813007"/>
              <a:gd name="connsiteY2237" fmla="*/ 1428780 h 6258253"/>
              <a:gd name="connsiteX2238" fmla="*/ 1795877 w 7813007"/>
              <a:gd name="connsiteY2238" fmla="*/ 1405002 h 6258253"/>
              <a:gd name="connsiteX2239" fmla="*/ 1610052 w 7813007"/>
              <a:gd name="connsiteY2239" fmla="*/ 1395685 h 6258253"/>
              <a:gd name="connsiteX2240" fmla="*/ 1628178 w 7813007"/>
              <a:gd name="connsiteY2240" fmla="*/ 1401248 h 6258253"/>
              <a:gd name="connsiteX2241" fmla="*/ 1646325 w 7813007"/>
              <a:gd name="connsiteY2241" fmla="*/ 1495735 h 6258253"/>
              <a:gd name="connsiteX2242" fmla="*/ 1548709 w 7813007"/>
              <a:gd name="connsiteY2242" fmla="*/ 1476337 h 6258253"/>
              <a:gd name="connsiteX2243" fmla="*/ 1543703 w 7813007"/>
              <a:gd name="connsiteY2243" fmla="*/ 1399996 h 6258253"/>
              <a:gd name="connsiteX2244" fmla="*/ 1610052 w 7813007"/>
              <a:gd name="connsiteY2244" fmla="*/ 1395685 h 6258253"/>
              <a:gd name="connsiteX2245" fmla="*/ 4243699 w 7813007"/>
              <a:gd name="connsiteY2245" fmla="*/ 1392096 h 6258253"/>
              <a:gd name="connsiteX2246" fmla="*/ 4293210 w 7813007"/>
              <a:gd name="connsiteY2246" fmla="*/ 1410008 h 6258253"/>
              <a:gd name="connsiteX2247" fmla="*/ 4296966 w 7813007"/>
              <a:gd name="connsiteY2247" fmla="*/ 1505747 h 6258253"/>
              <a:gd name="connsiteX2248" fmla="*/ 4201228 w 7813007"/>
              <a:gd name="connsiteY2248" fmla="*/ 1506997 h 6258253"/>
              <a:gd name="connsiteX2249" fmla="*/ 4197473 w 7813007"/>
              <a:gd name="connsiteY2249" fmla="*/ 1416892 h 6258253"/>
              <a:gd name="connsiteX2250" fmla="*/ 4243699 w 7813007"/>
              <a:gd name="connsiteY2250" fmla="*/ 1392096 h 6258253"/>
              <a:gd name="connsiteX2251" fmla="*/ 1316559 w 7813007"/>
              <a:gd name="connsiteY2251" fmla="*/ 1388106 h 6258253"/>
              <a:gd name="connsiteX2252" fmla="*/ 1402911 w 7813007"/>
              <a:gd name="connsiteY2252" fmla="*/ 1406253 h 6258253"/>
              <a:gd name="connsiteX2253" fmla="*/ 1401660 w 7813007"/>
              <a:gd name="connsiteY2253" fmla="*/ 1468828 h 6258253"/>
              <a:gd name="connsiteX2254" fmla="*/ 1350350 w 7813007"/>
              <a:gd name="connsiteY2254" fmla="*/ 1480717 h 6258253"/>
              <a:gd name="connsiteX2255" fmla="*/ 1338460 w 7813007"/>
              <a:gd name="connsiteY2255" fmla="*/ 1458816 h 6258253"/>
              <a:gd name="connsiteX2256" fmla="*/ 1314056 w 7813007"/>
              <a:gd name="connsiteY2256" fmla="*/ 1440669 h 6258253"/>
              <a:gd name="connsiteX2257" fmla="*/ 1300916 w 7813007"/>
              <a:gd name="connsiteY2257" fmla="*/ 1428154 h 6258253"/>
              <a:gd name="connsiteX2258" fmla="*/ 1316559 w 7813007"/>
              <a:gd name="connsiteY2258" fmla="*/ 1388106 h 6258253"/>
              <a:gd name="connsiteX2259" fmla="*/ 1146984 w 7813007"/>
              <a:gd name="connsiteY2259" fmla="*/ 1371056 h 6258253"/>
              <a:gd name="connsiteX2260" fmla="*/ 1178270 w 7813007"/>
              <a:gd name="connsiteY2260" fmla="*/ 1380598 h 6258253"/>
              <a:gd name="connsiteX2261" fmla="*/ 1195165 w 7813007"/>
              <a:gd name="connsiteY2261" fmla="*/ 1450054 h 6258253"/>
              <a:gd name="connsiteX2262" fmla="*/ 1177019 w 7813007"/>
              <a:gd name="connsiteY2262" fmla="*/ 1467576 h 6258253"/>
              <a:gd name="connsiteX2263" fmla="*/ 1106936 w 7813007"/>
              <a:gd name="connsiteY2263" fmla="*/ 1448804 h 6258253"/>
              <a:gd name="connsiteX2264" fmla="*/ 1111942 w 7813007"/>
              <a:gd name="connsiteY2264" fmla="*/ 1377469 h 6258253"/>
              <a:gd name="connsiteX2265" fmla="*/ 1146984 w 7813007"/>
              <a:gd name="connsiteY2265" fmla="*/ 1371056 h 6258253"/>
              <a:gd name="connsiteX2266" fmla="*/ 4022969 w 7813007"/>
              <a:gd name="connsiteY2266" fmla="*/ 1369022 h 6258253"/>
              <a:gd name="connsiteX2267" fmla="*/ 4072325 w 7813007"/>
              <a:gd name="connsiteY2267" fmla="*/ 1388106 h 6258253"/>
              <a:gd name="connsiteX2268" fmla="*/ 4074202 w 7813007"/>
              <a:gd name="connsiteY2268" fmla="*/ 1485097 h 6258253"/>
              <a:gd name="connsiteX2269" fmla="*/ 3977838 w 7813007"/>
              <a:gd name="connsiteY2269" fmla="*/ 1484471 h 6258253"/>
              <a:gd name="connsiteX2270" fmla="*/ 3975961 w 7813007"/>
              <a:gd name="connsiteY2270" fmla="*/ 1393113 h 6258253"/>
              <a:gd name="connsiteX2271" fmla="*/ 4022969 w 7813007"/>
              <a:gd name="connsiteY2271" fmla="*/ 1369022 h 6258253"/>
              <a:gd name="connsiteX2272" fmla="*/ 3818978 w 7813007"/>
              <a:gd name="connsiteY2272" fmla="*/ 1357759 h 6258253"/>
              <a:gd name="connsiteX2273" fmla="*/ 3866456 w 7813007"/>
              <a:gd name="connsiteY2273" fmla="*/ 1380598 h 6258253"/>
              <a:gd name="connsiteX2274" fmla="*/ 3862075 w 7813007"/>
              <a:gd name="connsiteY2274" fmla="*/ 1476963 h 6258253"/>
              <a:gd name="connsiteX2275" fmla="*/ 3765711 w 7813007"/>
              <a:gd name="connsiteY2275" fmla="*/ 1472581 h 6258253"/>
              <a:gd name="connsiteX2276" fmla="*/ 3770092 w 7813007"/>
              <a:gd name="connsiteY2276" fmla="*/ 1376218 h 6258253"/>
              <a:gd name="connsiteX2277" fmla="*/ 3818978 w 7813007"/>
              <a:gd name="connsiteY2277" fmla="*/ 1357759 h 6258253"/>
              <a:gd name="connsiteX2278" fmla="*/ 6044505 w 7813007"/>
              <a:gd name="connsiteY2278" fmla="*/ 1345244 h 6258253"/>
              <a:gd name="connsiteX2279" fmla="*/ 6082832 w 7813007"/>
              <a:gd name="connsiteY2279" fmla="*/ 1355567 h 6258253"/>
              <a:gd name="connsiteX2280" fmla="*/ 6080329 w 7813007"/>
              <a:gd name="connsiteY2280" fmla="*/ 1435037 h 6258253"/>
              <a:gd name="connsiteX2281" fmla="*/ 5984590 w 7813007"/>
              <a:gd name="connsiteY2281" fmla="*/ 1450054 h 6258253"/>
              <a:gd name="connsiteX2282" fmla="*/ 6008994 w 7813007"/>
              <a:gd name="connsiteY2282" fmla="*/ 1353692 h 6258253"/>
              <a:gd name="connsiteX2283" fmla="*/ 6044505 w 7813007"/>
              <a:gd name="connsiteY2283" fmla="*/ 1345244 h 6258253"/>
              <a:gd name="connsiteX2284" fmla="*/ 921638 w 7813007"/>
              <a:gd name="connsiteY2284" fmla="*/ 1339847 h 6258253"/>
              <a:gd name="connsiteX2285" fmla="*/ 958010 w 7813007"/>
              <a:gd name="connsiteY2285" fmla="*/ 1360574 h 6258253"/>
              <a:gd name="connsiteX2286" fmla="*/ 971775 w 7813007"/>
              <a:gd name="connsiteY2286" fmla="*/ 1443797 h 6258253"/>
              <a:gd name="connsiteX2287" fmla="*/ 890430 w 7813007"/>
              <a:gd name="connsiteY2287" fmla="*/ 1428154 h 6258253"/>
              <a:gd name="connsiteX2288" fmla="*/ 886675 w 7813007"/>
              <a:gd name="connsiteY2288" fmla="*/ 1361826 h 6258253"/>
              <a:gd name="connsiteX2289" fmla="*/ 921638 w 7813007"/>
              <a:gd name="connsiteY2289" fmla="*/ 1339847 h 6258253"/>
              <a:gd name="connsiteX2290" fmla="*/ 3595667 w 7813007"/>
              <a:gd name="connsiteY2290" fmla="*/ 1335623 h 6258253"/>
              <a:gd name="connsiteX2291" fmla="*/ 3643692 w 7813007"/>
              <a:gd name="connsiteY2291" fmla="*/ 1358072 h 6258253"/>
              <a:gd name="connsiteX2292" fmla="*/ 3638686 w 7813007"/>
              <a:gd name="connsiteY2292" fmla="*/ 1454436 h 6258253"/>
              <a:gd name="connsiteX2293" fmla="*/ 3547953 w 7813007"/>
              <a:gd name="connsiteY2293" fmla="*/ 1453184 h 6258253"/>
              <a:gd name="connsiteX2294" fmla="*/ 3546702 w 7813007"/>
              <a:gd name="connsiteY2294" fmla="*/ 1356820 h 6258253"/>
              <a:gd name="connsiteX2295" fmla="*/ 3595667 w 7813007"/>
              <a:gd name="connsiteY2295" fmla="*/ 1335623 h 6258253"/>
              <a:gd name="connsiteX2296" fmla="*/ 5863196 w 7813007"/>
              <a:gd name="connsiteY2296" fmla="*/ 1314895 h 6258253"/>
              <a:gd name="connsiteX2297" fmla="*/ 5880718 w 7813007"/>
              <a:gd name="connsiteY2297" fmla="*/ 1333668 h 6258253"/>
              <a:gd name="connsiteX2298" fmla="*/ 5860068 w 7813007"/>
              <a:gd name="connsiteY2298" fmla="*/ 1413763 h 6258253"/>
              <a:gd name="connsiteX2299" fmla="*/ 5779346 w 7813007"/>
              <a:gd name="connsiteY2299" fmla="*/ 1407505 h 6258253"/>
              <a:gd name="connsiteX2300" fmla="*/ 5783102 w 7813007"/>
              <a:gd name="connsiteY2300" fmla="*/ 1331790 h 6258253"/>
              <a:gd name="connsiteX2301" fmla="*/ 5863196 w 7813007"/>
              <a:gd name="connsiteY2301" fmla="*/ 1314895 h 6258253"/>
              <a:gd name="connsiteX2302" fmla="*/ 3374232 w 7813007"/>
              <a:gd name="connsiteY2302" fmla="*/ 1313957 h 6258253"/>
              <a:gd name="connsiteX2303" fmla="*/ 3419051 w 7813007"/>
              <a:gd name="connsiteY2303" fmla="*/ 1334293 h 6258253"/>
              <a:gd name="connsiteX2304" fmla="*/ 3420302 w 7813007"/>
              <a:gd name="connsiteY2304" fmla="*/ 1430032 h 6258253"/>
              <a:gd name="connsiteX2305" fmla="*/ 3324564 w 7813007"/>
              <a:gd name="connsiteY2305" fmla="*/ 1428780 h 6258253"/>
              <a:gd name="connsiteX2306" fmla="*/ 3328944 w 7813007"/>
              <a:gd name="connsiteY2306" fmla="*/ 1333042 h 6258253"/>
              <a:gd name="connsiteX2307" fmla="*/ 3374232 w 7813007"/>
              <a:gd name="connsiteY2307" fmla="*/ 1313957 h 6258253"/>
              <a:gd name="connsiteX2308" fmla="*/ 3152954 w 7813007"/>
              <a:gd name="connsiteY2308" fmla="*/ 1292603 h 6258253"/>
              <a:gd name="connsiteX2309" fmla="*/ 3200666 w 7813007"/>
              <a:gd name="connsiteY2309" fmla="*/ 1316146 h 6258253"/>
              <a:gd name="connsiteX2310" fmla="*/ 3197539 w 7813007"/>
              <a:gd name="connsiteY2310" fmla="*/ 1406880 h 6258253"/>
              <a:gd name="connsiteX2311" fmla="*/ 3101174 w 7813007"/>
              <a:gd name="connsiteY2311" fmla="*/ 1404376 h 6258253"/>
              <a:gd name="connsiteX2312" fmla="*/ 3104302 w 7813007"/>
              <a:gd name="connsiteY2312" fmla="*/ 1313643 h 6258253"/>
              <a:gd name="connsiteX2313" fmla="*/ 3152954 w 7813007"/>
              <a:gd name="connsiteY2313" fmla="*/ 1292603 h 6258253"/>
              <a:gd name="connsiteX2314" fmla="*/ 5608833 w 7813007"/>
              <a:gd name="connsiteY2314" fmla="*/ 1287988 h 6258253"/>
              <a:gd name="connsiteX2315" fmla="*/ 5644813 w 7813007"/>
              <a:gd name="connsiteY2315" fmla="*/ 1311766 h 6258253"/>
              <a:gd name="connsiteX2316" fmla="*/ 5657328 w 7813007"/>
              <a:gd name="connsiteY2316" fmla="*/ 1413763 h 6258253"/>
              <a:gd name="connsiteX2317" fmla="*/ 5557209 w 7813007"/>
              <a:gd name="connsiteY2317" fmla="*/ 1389358 h 6258253"/>
              <a:gd name="connsiteX2318" fmla="*/ 5563466 w 7813007"/>
              <a:gd name="connsiteY2318" fmla="*/ 1301754 h 6258253"/>
              <a:gd name="connsiteX2319" fmla="*/ 5608833 w 7813007"/>
              <a:gd name="connsiteY2319" fmla="*/ 1287988 h 6258253"/>
              <a:gd name="connsiteX2320" fmla="*/ 2332763 w 7813007"/>
              <a:gd name="connsiteY2320" fmla="*/ 1286111 h 6258253"/>
              <a:gd name="connsiteX2321" fmla="*/ 2319623 w 7813007"/>
              <a:gd name="connsiteY2321" fmla="*/ 1325533 h 6258253"/>
              <a:gd name="connsiteX2322" fmla="*/ 2280201 w 7813007"/>
              <a:gd name="connsiteY2322" fmla="*/ 1341177 h 6258253"/>
              <a:gd name="connsiteX2323" fmla="*/ 2293341 w 7813007"/>
              <a:gd name="connsiteY2323" fmla="*/ 1300503 h 6258253"/>
              <a:gd name="connsiteX2324" fmla="*/ 2332763 w 7813007"/>
              <a:gd name="connsiteY2324" fmla="*/ 1286111 h 6258253"/>
              <a:gd name="connsiteX2325" fmla="*/ 85726 w 7813007"/>
              <a:gd name="connsiteY2325" fmla="*/ 1279854 h 6258253"/>
              <a:gd name="connsiteX2326" fmla="*/ 60697 w 7813007"/>
              <a:gd name="connsiteY2326" fmla="*/ 1337422 h 6258253"/>
              <a:gd name="connsiteX2327" fmla="*/ 0 w 7813007"/>
              <a:gd name="connsiteY2327" fmla="*/ 1326158 h 6258253"/>
              <a:gd name="connsiteX2328" fmla="*/ 11889 w 7813007"/>
              <a:gd name="connsiteY2328" fmla="*/ 1299251 h 6258253"/>
              <a:gd name="connsiteX2329" fmla="*/ 85726 w 7813007"/>
              <a:gd name="connsiteY2329" fmla="*/ 1279854 h 6258253"/>
              <a:gd name="connsiteX2330" fmla="*/ 2929330 w 7813007"/>
              <a:gd name="connsiteY2330" fmla="*/ 1271250 h 6258253"/>
              <a:gd name="connsiteX2331" fmla="*/ 2976651 w 7813007"/>
              <a:gd name="connsiteY2331" fmla="*/ 1293619 h 6258253"/>
              <a:gd name="connsiteX2332" fmla="*/ 2979779 w 7813007"/>
              <a:gd name="connsiteY2332" fmla="*/ 1378721 h 6258253"/>
              <a:gd name="connsiteX2333" fmla="*/ 2880912 w 7813007"/>
              <a:gd name="connsiteY2333" fmla="*/ 1382476 h 6258253"/>
              <a:gd name="connsiteX2334" fmla="*/ 2881539 w 7813007"/>
              <a:gd name="connsiteY2334" fmla="*/ 1292994 h 6258253"/>
              <a:gd name="connsiteX2335" fmla="*/ 2929330 w 7813007"/>
              <a:gd name="connsiteY2335" fmla="*/ 1271250 h 6258253"/>
              <a:gd name="connsiteX2336" fmla="*/ 2548643 w 7813007"/>
              <a:gd name="connsiteY2336" fmla="*/ 1267965 h 6258253"/>
              <a:gd name="connsiteX2337" fmla="*/ 2541761 w 7813007"/>
              <a:gd name="connsiteY2337" fmla="*/ 1346182 h 6258253"/>
              <a:gd name="connsiteX2338" fmla="*/ 2440391 w 7813007"/>
              <a:gd name="connsiteY2338" fmla="*/ 1342427 h 6258253"/>
              <a:gd name="connsiteX2339" fmla="*/ 2443519 w 7813007"/>
              <a:gd name="connsiteY2339" fmla="*/ 1276099 h 6258253"/>
              <a:gd name="connsiteX2340" fmla="*/ 2548643 w 7813007"/>
              <a:gd name="connsiteY2340" fmla="*/ 1267965 h 6258253"/>
              <a:gd name="connsiteX2341" fmla="*/ 5379186 w 7813007"/>
              <a:gd name="connsiteY2341" fmla="*/ 1263976 h 6258253"/>
              <a:gd name="connsiteX2342" fmla="*/ 5423300 w 7813007"/>
              <a:gd name="connsiteY2342" fmla="*/ 1286111 h 6258253"/>
              <a:gd name="connsiteX2343" fmla="*/ 5437067 w 7813007"/>
              <a:gd name="connsiteY2343" fmla="*/ 1356820 h 6258253"/>
              <a:gd name="connsiteX2344" fmla="*/ 5336322 w 7813007"/>
              <a:gd name="connsiteY2344" fmla="*/ 1368084 h 6258253"/>
              <a:gd name="connsiteX2345" fmla="*/ 5336948 w 7813007"/>
              <a:gd name="connsiteY2345" fmla="*/ 1285485 h 6258253"/>
              <a:gd name="connsiteX2346" fmla="*/ 5379186 w 7813007"/>
              <a:gd name="connsiteY2346" fmla="*/ 1263976 h 6258253"/>
              <a:gd name="connsiteX2347" fmla="*/ 2705236 w 7813007"/>
              <a:gd name="connsiteY2347" fmla="*/ 1250366 h 6258253"/>
              <a:gd name="connsiteX2348" fmla="*/ 2751384 w 7813007"/>
              <a:gd name="connsiteY2348" fmla="*/ 1267965 h 6258253"/>
              <a:gd name="connsiteX2349" fmla="*/ 2756391 w 7813007"/>
              <a:gd name="connsiteY2349" fmla="*/ 1358072 h 6258253"/>
              <a:gd name="connsiteX2350" fmla="*/ 2661904 w 7813007"/>
              <a:gd name="connsiteY2350" fmla="*/ 1360574 h 6258253"/>
              <a:gd name="connsiteX2351" fmla="*/ 2661904 w 7813007"/>
              <a:gd name="connsiteY2351" fmla="*/ 1271719 h 6258253"/>
              <a:gd name="connsiteX2352" fmla="*/ 2705236 w 7813007"/>
              <a:gd name="connsiteY2352" fmla="*/ 1250366 h 6258253"/>
              <a:gd name="connsiteX2353" fmla="*/ 5153449 w 7813007"/>
              <a:gd name="connsiteY2353" fmla="*/ 1240510 h 6258253"/>
              <a:gd name="connsiteX2354" fmla="*/ 5201788 w 7813007"/>
              <a:gd name="connsiteY2354" fmla="*/ 1259205 h 6258253"/>
              <a:gd name="connsiteX2355" fmla="*/ 5201162 w 7813007"/>
              <a:gd name="connsiteY2355" fmla="*/ 1349312 h 6258253"/>
              <a:gd name="connsiteX2356" fmla="*/ 5113558 w 7813007"/>
              <a:gd name="connsiteY2356" fmla="*/ 1345557 h 6258253"/>
              <a:gd name="connsiteX2357" fmla="*/ 5113558 w 7813007"/>
              <a:gd name="connsiteY2357" fmla="*/ 1263585 h 6258253"/>
              <a:gd name="connsiteX2358" fmla="*/ 5153449 w 7813007"/>
              <a:gd name="connsiteY2358" fmla="*/ 1240510 h 6258253"/>
              <a:gd name="connsiteX2359" fmla="*/ 4947972 w 7813007"/>
              <a:gd name="connsiteY2359" fmla="*/ 1229481 h 6258253"/>
              <a:gd name="connsiteX2360" fmla="*/ 4993416 w 7813007"/>
              <a:gd name="connsiteY2360" fmla="*/ 1249818 h 6258253"/>
              <a:gd name="connsiteX2361" fmla="*/ 4990912 w 7813007"/>
              <a:gd name="connsiteY2361" fmla="*/ 1339300 h 6258253"/>
              <a:gd name="connsiteX2362" fmla="*/ 4902058 w 7813007"/>
              <a:gd name="connsiteY2362" fmla="*/ 1337422 h 6258253"/>
              <a:gd name="connsiteX2363" fmla="*/ 4903935 w 7813007"/>
              <a:gd name="connsiteY2363" fmla="*/ 1248566 h 6258253"/>
              <a:gd name="connsiteX2364" fmla="*/ 4947972 w 7813007"/>
              <a:gd name="connsiteY2364" fmla="*/ 1229481 h 6258253"/>
              <a:gd name="connsiteX2365" fmla="*/ 4716838 w 7813007"/>
              <a:gd name="connsiteY2365" fmla="*/ 1216732 h 6258253"/>
              <a:gd name="connsiteX2366" fmla="*/ 4760640 w 7813007"/>
              <a:gd name="connsiteY2366" fmla="*/ 1238555 h 6258253"/>
              <a:gd name="connsiteX2367" fmla="*/ 4760640 w 7813007"/>
              <a:gd name="connsiteY2367" fmla="*/ 1328035 h 6258253"/>
              <a:gd name="connsiteX2368" fmla="*/ 4670533 w 7813007"/>
              <a:gd name="connsiteY2368" fmla="*/ 1329288 h 6258253"/>
              <a:gd name="connsiteX2369" fmla="*/ 4671160 w 7813007"/>
              <a:gd name="connsiteY2369" fmla="*/ 1234801 h 6258253"/>
              <a:gd name="connsiteX2370" fmla="*/ 4716838 w 7813007"/>
              <a:gd name="connsiteY2370" fmla="*/ 1216732 h 6258253"/>
              <a:gd name="connsiteX2371" fmla="*/ 2051180 w 7813007"/>
              <a:gd name="connsiteY2371" fmla="*/ 1199055 h 6258253"/>
              <a:gd name="connsiteX2372" fmla="*/ 2098110 w 7813007"/>
              <a:gd name="connsiteY2372" fmla="*/ 1217279 h 6258253"/>
              <a:gd name="connsiteX2373" fmla="*/ 2093105 w 7813007"/>
              <a:gd name="connsiteY2373" fmla="*/ 1305509 h 6258253"/>
              <a:gd name="connsiteX2374" fmla="*/ 1992361 w 7813007"/>
              <a:gd name="connsiteY2374" fmla="*/ 1320528 h 6258253"/>
              <a:gd name="connsiteX2375" fmla="*/ 2009881 w 7813007"/>
              <a:gd name="connsiteY2375" fmla="*/ 1219782 h 6258253"/>
              <a:gd name="connsiteX2376" fmla="*/ 2051180 w 7813007"/>
              <a:gd name="connsiteY2376" fmla="*/ 1199055 h 6258253"/>
              <a:gd name="connsiteX2377" fmla="*/ 4489773 w 7813007"/>
              <a:gd name="connsiteY2377" fmla="*/ 1194362 h 6258253"/>
              <a:gd name="connsiteX2378" fmla="*/ 4539128 w 7813007"/>
              <a:gd name="connsiteY2378" fmla="*/ 1214777 h 6258253"/>
              <a:gd name="connsiteX2379" fmla="*/ 4539754 w 7813007"/>
              <a:gd name="connsiteY2379" fmla="*/ 1304883 h 6258253"/>
              <a:gd name="connsiteX2380" fmla="*/ 4449647 w 7813007"/>
              <a:gd name="connsiteY2380" fmla="*/ 1309889 h 6258253"/>
              <a:gd name="connsiteX2381" fmla="*/ 4442763 w 7813007"/>
              <a:gd name="connsiteY2381" fmla="*/ 1218531 h 6258253"/>
              <a:gd name="connsiteX2382" fmla="*/ 4489773 w 7813007"/>
              <a:gd name="connsiteY2382" fmla="*/ 1194362 h 6258253"/>
              <a:gd name="connsiteX2383" fmla="*/ 1823801 w 7813007"/>
              <a:gd name="connsiteY2383" fmla="*/ 1188183 h 6258253"/>
              <a:gd name="connsiteX2384" fmla="*/ 1862206 w 7813007"/>
              <a:gd name="connsiteY2384" fmla="*/ 1209771 h 6258253"/>
              <a:gd name="connsiteX2385" fmla="*/ 1879100 w 7813007"/>
              <a:gd name="connsiteY2385" fmla="*/ 1311766 h 6258253"/>
              <a:gd name="connsiteX2386" fmla="*/ 1778356 w 7813007"/>
              <a:gd name="connsiteY2386" fmla="*/ 1287989 h 6258253"/>
              <a:gd name="connsiteX2387" fmla="*/ 1780233 w 7813007"/>
              <a:gd name="connsiteY2387" fmla="*/ 1206017 h 6258253"/>
              <a:gd name="connsiteX2388" fmla="*/ 1823801 w 7813007"/>
              <a:gd name="connsiteY2388" fmla="*/ 1188183 h 6258253"/>
              <a:gd name="connsiteX2389" fmla="*/ 1597801 w 7813007"/>
              <a:gd name="connsiteY2389" fmla="*/ 1173731 h 6258253"/>
              <a:gd name="connsiteX2390" fmla="*/ 1643822 w 7813007"/>
              <a:gd name="connsiteY2390" fmla="*/ 1195379 h 6258253"/>
              <a:gd name="connsiteX2391" fmla="*/ 1642570 w 7813007"/>
              <a:gd name="connsiteY2391" fmla="*/ 1224789 h 6258253"/>
              <a:gd name="connsiteX2392" fmla="*/ 1595639 w 7813007"/>
              <a:gd name="connsiteY2392" fmla="*/ 1279854 h 6258253"/>
              <a:gd name="connsiteX2393" fmla="*/ 1581874 w 7813007"/>
              <a:gd name="connsiteY2393" fmla="*/ 1279854 h 6258253"/>
              <a:gd name="connsiteX2394" fmla="*/ 1544329 w 7813007"/>
              <a:gd name="connsiteY2394" fmla="*/ 1229794 h 6258253"/>
              <a:gd name="connsiteX2395" fmla="*/ 1585002 w 7813007"/>
              <a:gd name="connsiteY2395" fmla="*/ 1174728 h 6258253"/>
              <a:gd name="connsiteX2396" fmla="*/ 1597801 w 7813007"/>
              <a:gd name="connsiteY2396" fmla="*/ 1173731 h 6258253"/>
              <a:gd name="connsiteX2397" fmla="*/ 4271155 w 7813007"/>
              <a:gd name="connsiteY2397" fmla="*/ 1171209 h 6258253"/>
              <a:gd name="connsiteX2398" fmla="*/ 4318242 w 7813007"/>
              <a:gd name="connsiteY2398" fmla="*/ 1194127 h 6258253"/>
              <a:gd name="connsiteX2399" fmla="*/ 4321370 w 7813007"/>
              <a:gd name="connsiteY2399" fmla="*/ 1279854 h 6258253"/>
              <a:gd name="connsiteX2400" fmla="*/ 4221877 w 7813007"/>
              <a:gd name="connsiteY2400" fmla="*/ 1282982 h 6258253"/>
              <a:gd name="connsiteX2401" fmla="*/ 4223128 w 7813007"/>
              <a:gd name="connsiteY2401" fmla="*/ 1192875 h 6258253"/>
              <a:gd name="connsiteX2402" fmla="*/ 4271155 w 7813007"/>
              <a:gd name="connsiteY2402" fmla="*/ 1171209 h 6258253"/>
              <a:gd name="connsiteX2403" fmla="*/ 6518348 w 7813007"/>
              <a:gd name="connsiteY2403" fmla="*/ 1161588 h 6258253"/>
              <a:gd name="connsiteX2404" fmla="*/ 6507084 w 7813007"/>
              <a:gd name="connsiteY2404" fmla="*/ 1209771 h 6258253"/>
              <a:gd name="connsiteX2405" fmla="*/ 6457026 w 7813007"/>
              <a:gd name="connsiteY2405" fmla="*/ 1226666 h 6258253"/>
              <a:gd name="connsiteX2406" fmla="*/ 6464534 w 7813007"/>
              <a:gd name="connsiteY2406" fmla="*/ 1172852 h 6258253"/>
              <a:gd name="connsiteX2407" fmla="*/ 6518348 w 7813007"/>
              <a:gd name="connsiteY2407" fmla="*/ 1161588 h 6258253"/>
              <a:gd name="connsiteX2408" fmla="*/ 4049407 w 7813007"/>
              <a:gd name="connsiteY2408" fmla="*/ 1148605 h 6258253"/>
              <a:gd name="connsiteX2409" fmla="*/ 4094225 w 7813007"/>
              <a:gd name="connsiteY2409" fmla="*/ 1169098 h 6258253"/>
              <a:gd name="connsiteX2410" fmla="*/ 4089220 w 7813007"/>
              <a:gd name="connsiteY2410" fmla="*/ 1268590 h 6258253"/>
              <a:gd name="connsiteX2411" fmla="*/ 4003493 w 7813007"/>
              <a:gd name="connsiteY2411" fmla="*/ 1263585 h 6258253"/>
              <a:gd name="connsiteX2412" fmla="*/ 4004119 w 7813007"/>
              <a:gd name="connsiteY2412" fmla="*/ 1168471 h 6258253"/>
              <a:gd name="connsiteX2413" fmla="*/ 4049407 w 7813007"/>
              <a:gd name="connsiteY2413" fmla="*/ 1148605 h 6258253"/>
              <a:gd name="connsiteX2414" fmla="*/ 1356607 w 7813007"/>
              <a:gd name="connsiteY2414" fmla="*/ 1148448 h 6258253"/>
              <a:gd name="connsiteX2415" fmla="*/ 1414175 w 7813007"/>
              <a:gd name="connsiteY2415" fmla="*/ 1169098 h 6258253"/>
              <a:gd name="connsiteX2416" fmla="*/ 1419180 w 7813007"/>
              <a:gd name="connsiteY2416" fmla="*/ 1238555 h 6258253"/>
              <a:gd name="connsiteX2417" fmla="*/ 1381011 w 7813007"/>
              <a:gd name="connsiteY2417" fmla="*/ 1230421 h 6258253"/>
              <a:gd name="connsiteX2418" fmla="*/ 1343465 w 7813007"/>
              <a:gd name="connsiteY2418" fmla="*/ 1162840 h 6258253"/>
              <a:gd name="connsiteX2419" fmla="*/ 3825861 w 7813007"/>
              <a:gd name="connsiteY2419" fmla="*/ 1126938 h 6258253"/>
              <a:gd name="connsiteX2420" fmla="*/ 3871462 w 7813007"/>
              <a:gd name="connsiteY2420" fmla="*/ 1145319 h 6258253"/>
              <a:gd name="connsiteX2421" fmla="*/ 3873339 w 7813007"/>
              <a:gd name="connsiteY2421" fmla="*/ 1241683 h 6258253"/>
              <a:gd name="connsiteX2422" fmla="*/ 3782607 w 7813007"/>
              <a:gd name="connsiteY2422" fmla="*/ 1242936 h 6258253"/>
              <a:gd name="connsiteX2423" fmla="*/ 3780729 w 7813007"/>
              <a:gd name="connsiteY2423" fmla="*/ 1146571 h 6258253"/>
              <a:gd name="connsiteX2424" fmla="*/ 3825861 w 7813007"/>
              <a:gd name="connsiteY2424" fmla="*/ 1126938 h 6258253"/>
              <a:gd name="connsiteX2425" fmla="*/ 3618506 w 7813007"/>
              <a:gd name="connsiteY2425" fmla="*/ 1116379 h 6258253"/>
              <a:gd name="connsiteX2426" fmla="*/ 3665593 w 7813007"/>
              <a:gd name="connsiteY2426" fmla="*/ 1139687 h 6258253"/>
              <a:gd name="connsiteX2427" fmla="*/ 3667470 w 7813007"/>
              <a:gd name="connsiteY2427" fmla="*/ 1225414 h 6258253"/>
              <a:gd name="connsiteX2428" fmla="*/ 3567352 w 7813007"/>
              <a:gd name="connsiteY2428" fmla="*/ 1226666 h 6258253"/>
              <a:gd name="connsiteX2429" fmla="*/ 3570479 w 7813007"/>
              <a:gd name="connsiteY2429" fmla="*/ 1137184 h 6258253"/>
              <a:gd name="connsiteX2430" fmla="*/ 3618506 w 7813007"/>
              <a:gd name="connsiteY2430" fmla="*/ 1116379 h 6258253"/>
              <a:gd name="connsiteX2431" fmla="*/ 6085961 w 7813007"/>
              <a:gd name="connsiteY2431" fmla="*/ 1113407 h 6258253"/>
              <a:gd name="connsiteX2432" fmla="*/ 6112868 w 7813007"/>
              <a:gd name="connsiteY2432" fmla="*/ 1122792 h 6258253"/>
              <a:gd name="connsiteX2433" fmla="*/ 6095346 w 7813007"/>
              <a:gd name="connsiteY2433" fmla="*/ 1182238 h 6258253"/>
              <a:gd name="connsiteX2434" fmla="*/ 6023386 w 7813007"/>
              <a:gd name="connsiteY2434" fmla="*/ 1205390 h 6258253"/>
              <a:gd name="connsiteX2435" fmla="*/ 6028392 w 7813007"/>
              <a:gd name="connsiteY2435" fmla="*/ 1135934 h 6258253"/>
              <a:gd name="connsiteX2436" fmla="*/ 6085961 w 7813007"/>
              <a:gd name="connsiteY2436" fmla="*/ 1113407 h 6258253"/>
              <a:gd name="connsiteX2437" fmla="*/ 5843173 w 7813007"/>
              <a:gd name="connsiteY2437" fmla="*/ 1100344 h 6258253"/>
              <a:gd name="connsiteX2438" fmla="*/ 5879466 w 7813007"/>
              <a:gd name="connsiteY2438" fmla="*/ 1107775 h 6258253"/>
              <a:gd name="connsiteX2439" fmla="*/ 5906999 w 7813007"/>
              <a:gd name="connsiteY2439" fmla="*/ 1204139 h 6258253"/>
              <a:gd name="connsiteX2440" fmla="*/ 5809383 w 7813007"/>
              <a:gd name="connsiteY2440" fmla="*/ 1192250 h 6258253"/>
              <a:gd name="connsiteX2441" fmla="*/ 5805003 w 7813007"/>
              <a:gd name="connsiteY2441" fmla="*/ 1112155 h 6258253"/>
              <a:gd name="connsiteX2442" fmla="*/ 5843173 w 7813007"/>
              <a:gd name="connsiteY2442" fmla="*/ 1100344 h 6258253"/>
              <a:gd name="connsiteX2443" fmla="*/ 3398949 w 7813007"/>
              <a:gd name="connsiteY2443" fmla="*/ 1094008 h 6258253"/>
              <a:gd name="connsiteX2444" fmla="*/ 3445331 w 7813007"/>
              <a:gd name="connsiteY2444" fmla="*/ 1117787 h 6258253"/>
              <a:gd name="connsiteX2445" fmla="*/ 3440951 w 7813007"/>
              <a:gd name="connsiteY2445" fmla="*/ 1207894 h 6258253"/>
              <a:gd name="connsiteX2446" fmla="*/ 3350844 w 7813007"/>
              <a:gd name="connsiteY2446" fmla="*/ 1208519 h 6258253"/>
              <a:gd name="connsiteX2447" fmla="*/ 3350219 w 7813007"/>
              <a:gd name="connsiteY2447" fmla="*/ 1113407 h 6258253"/>
              <a:gd name="connsiteX2448" fmla="*/ 3398949 w 7813007"/>
              <a:gd name="connsiteY2448" fmla="*/ 1094008 h 6258253"/>
              <a:gd name="connsiteX2449" fmla="*/ 3172743 w 7813007"/>
              <a:gd name="connsiteY2449" fmla="*/ 1071795 h 6258253"/>
              <a:gd name="connsiteX2450" fmla="*/ 3217561 w 7813007"/>
              <a:gd name="connsiteY2450" fmla="*/ 1092131 h 6258253"/>
              <a:gd name="connsiteX2451" fmla="*/ 3222568 w 7813007"/>
              <a:gd name="connsiteY2451" fmla="*/ 1182238 h 6258253"/>
              <a:gd name="connsiteX2452" fmla="*/ 3131209 w 7813007"/>
              <a:gd name="connsiteY2452" fmla="*/ 1188495 h 6258253"/>
              <a:gd name="connsiteX2453" fmla="*/ 3127454 w 7813007"/>
              <a:gd name="connsiteY2453" fmla="*/ 1092758 h 6258253"/>
              <a:gd name="connsiteX2454" fmla="*/ 3172743 w 7813007"/>
              <a:gd name="connsiteY2454" fmla="*/ 1071795 h 6258253"/>
              <a:gd name="connsiteX2455" fmla="*/ 5619861 w 7813007"/>
              <a:gd name="connsiteY2455" fmla="*/ 1066710 h 6258253"/>
              <a:gd name="connsiteX2456" fmla="*/ 5662960 w 7813007"/>
              <a:gd name="connsiteY2456" fmla="*/ 1084623 h 6258253"/>
              <a:gd name="connsiteX2457" fmla="*/ 5664210 w 7813007"/>
              <a:gd name="connsiteY2457" fmla="*/ 1165968 h 6258253"/>
              <a:gd name="connsiteX2458" fmla="*/ 5563466 w 7813007"/>
              <a:gd name="connsiteY2458" fmla="*/ 1189747 h 6258253"/>
              <a:gd name="connsiteX2459" fmla="*/ 5580988 w 7813007"/>
              <a:gd name="connsiteY2459" fmla="*/ 1087751 h 6258253"/>
              <a:gd name="connsiteX2460" fmla="*/ 5619861 w 7813007"/>
              <a:gd name="connsiteY2460" fmla="*/ 1066710 h 6258253"/>
              <a:gd name="connsiteX2461" fmla="*/ 2957254 w 7813007"/>
              <a:gd name="connsiteY2461" fmla="*/ 1050910 h 6258253"/>
              <a:gd name="connsiteX2462" fmla="*/ 2999803 w 7813007"/>
              <a:gd name="connsiteY2462" fmla="*/ 1074611 h 6258253"/>
              <a:gd name="connsiteX2463" fmla="*/ 2995423 w 7813007"/>
              <a:gd name="connsiteY2463" fmla="*/ 1164718 h 6258253"/>
              <a:gd name="connsiteX2464" fmla="*/ 2905942 w 7813007"/>
              <a:gd name="connsiteY2464" fmla="*/ 1161588 h 6258253"/>
              <a:gd name="connsiteX2465" fmla="*/ 2910948 w 7813007"/>
              <a:gd name="connsiteY2465" fmla="*/ 1067101 h 6258253"/>
              <a:gd name="connsiteX2466" fmla="*/ 2957254 w 7813007"/>
              <a:gd name="connsiteY2466" fmla="*/ 1050910 h 6258253"/>
              <a:gd name="connsiteX2467" fmla="*/ 5402259 w 7813007"/>
              <a:gd name="connsiteY2467" fmla="*/ 1043323 h 6258253"/>
              <a:gd name="connsiteX2468" fmla="*/ 5441447 w 7813007"/>
              <a:gd name="connsiteY2468" fmla="*/ 1062096 h 6258253"/>
              <a:gd name="connsiteX2469" fmla="*/ 5465850 w 7813007"/>
              <a:gd name="connsiteY2469" fmla="*/ 1162214 h 6258253"/>
              <a:gd name="connsiteX2470" fmla="*/ 5363230 w 7813007"/>
              <a:gd name="connsiteY2470" fmla="*/ 1150326 h 6258253"/>
              <a:gd name="connsiteX2471" fmla="*/ 5358848 w 7813007"/>
              <a:gd name="connsiteY2471" fmla="*/ 1062096 h 6258253"/>
              <a:gd name="connsiteX2472" fmla="*/ 5402259 w 7813007"/>
              <a:gd name="connsiteY2472" fmla="*/ 1043323 h 6258253"/>
              <a:gd name="connsiteX2473" fmla="*/ 5199910 w 7813007"/>
              <a:gd name="connsiteY2473" fmla="*/ 1037692 h 6258253"/>
              <a:gd name="connsiteX2474" fmla="*/ 5207420 w 7813007"/>
              <a:gd name="connsiteY2474" fmla="*/ 1139062 h 6258253"/>
              <a:gd name="connsiteX2475" fmla="*/ 5124822 w 7813007"/>
              <a:gd name="connsiteY2475" fmla="*/ 1134682 h 6258253"/>
              <a:gd name="connsiteX2476" fmla="*/ 5128576 w 7813007"/>
              <a:gd name="connsiteY2476" fmla="*/ 1048329 h 6258253"/>
              <a:gd name="connsiteX2477" fmla="*/ 5199910 w 7813007"/>
              <a:gd name="connsiteY2477" fmla="*/ 1037692 h 6258253"/>
              <a:gd name="connsiteX2478" fmla="*/ 4958295 w 7813007"/>
              <a:gd name="connsiteY2478" fmla="*/ 1030182 h 6258253"/>
              <a:gd name="connsiteX2479" fmla="*/ 4999047 w 7813007"/>
              <a:gd name="connsiteY2479" fmla="*/ 1039569 h 6258253"/>
              <a:gd name="connsiteX2480" fmla="*/ 5003427 w 7813007"/>
              <a:gd name="connsiteY2480" fmla="*/ 1127799 h 6258253"/>
              <a:gd name="connsiteX2481" fmla="*/ 4913320 w 7813007"/>
              <a:gd name="connsiteY2481" fmla="*/ 1126547 h 6258253"/>
              <a:gd name="connsiteX2482" fmla="*/ 4917075 w 7813007"/>
              <a:gd name="connsiteY2482" fmla="*/ 1039569 h 6258253"/>
              <a:gd name="connsiteX2483" fmla="*/ 4958295 w 7813007"/>
              <a:gd name="connsiteY2483" fmla="*/ 1030182 h 6258253"/>
              <a:gd name="connsiteX2484" fmla="*/ 2728388 w 7813007"/>
              <a:gd name="connsiteY2484" fmla="*/ 1029322 h 6258253"/>
              <a:gd name="connsiteX2485" fmla="*/ 2773285 w 7813007"/>
              <a:gd name="connsiteY2485" fmla="*/ 1048955 h 6258253"/>
              <a:gd name="connsiteX2486" fmla="*/ 2776413 w 7813007"/>
              <a:gd name="connsiteY2486" fmla="*/ 1139062 h 6258253"/>
              <a:gd name="connsiteX2487" fmla="*/ 2686308 w 7813007"/>
              <a:gd name="connsiteY2487" fmla="*/ 1140314 h 6258253"/>
              <a:gd name="connsiteX2488" fmla="*/ 2684430 w 7813007"/>
              <a:gd name="connsiteY2488" fmla="*/ 1051458 h 6258253"/>
              <a:gd name="connsiteX2489" fmla="*/ 2728388 w 7813007"/>
              <a:gd name="connsiteY2489" fmla="*/ 1029322 h 6258253"/>
              <a:gd name="connsiteX2490" fmla="*/ 2248288 w 7813007"/>
              <a:gd name="connsiteY2490" fmla="*/ 1023925 h 6258253"/>
              <a:gd name="connsiteX2491" fmla="*/ 2331512 w 7813007"/>
              <a:gd name="connsiteY2491" fmla="*/ 1030183 h 6258253"/>
              <a:gd name="connsiteX2492" fmla="*/ 2324003 w 7813007"/>
              <a:gd name="connsiteY2492" fmla="*/ 1057715 h 6258253"/>
              <a:gd name="connsiteX2493" fmla="*/ 2222006 w 7813007"/>
              <a:gd name="connsiteY2493" fmla="*/ 1066476 h 6258253"/>
              <a:gd name="connsiteX2494" fmla="*/ 2248288 w 7813007"/>
              <a:gd name="connsiteY2494" fmla="*/ 1023925 h 6258253"/>
              <a:gd name="connsiteX2495" fmla="*/ 2045470 w 7813007"/>
              <a:gd name="connsiteY2495" fmla="*/ 1022283 h 6258253"/>
              <a:gd name="connsiteX2496" fmla="*/ 2065571 w 7813007"/>
              <a:gd name="connsiteY2496" fmla="*/ 1031435 h 6258253"/>
              <a:gd name="connsiteX2497" fmla="*/ 2105620 w 7813007"/>
              <a:gd name="connsiteY2497" fmla="*/ 1117787 h 6258253"/>
              <a:gd name="connsiteX2498" fmla="*/ 2020518 w 7813007"/>
              <a:gd name="connsiteY2498" fmla="*/ 1089003 h 6258253"/>
              <a:gd name="connsiteX2499" fmla="*/ 2023022 w 7813007"/>
              <a:gd name="connsiteY2499" fmla="*/ 1023925 h 6258253"/>
              <a:gd name="connsiteX2500" fmla="*/ 2045470 w 7813007"/>
              <a:gd name="connsiteY2500" fmla="*/ 1022283 h 6258253"/>
              <a:gd name="connsiteX2501" fmla="*/ 4736862 w 7813007"/>
              <a:gd name="connsiteY2501" fmla="*/ 995454 h 6258253"/>
              <a:gd name="connsiteX2502" fmla="*/ 4781290 w 7813007"/>
              <a:gd name="connsiteY2502" fmla="*/ 1016416 h 6258253"/>
              <a:gd name="connsiteX2503" fmla="*/ 4786294 w 7813007"/>
              <a:gd name="connsiteY2503" fmla="*/ 1102768 h 6258253"/>
              <a:gd name="connsiteX2504" fmla="*/ 4691809 w 7813007"/>
              <a:gd name="connsiteY2504" fmla="*/ 1105272 h 6258253"/>
              <a:gd name="connsiteX2505" fmla="*/ 4692434 w 7813007"/>
              <a:gd name="connsiteY2505" fmla="*/ 1015791 h 6258253"/>
              <a:gd name="connsiteX2506" fmla="*/ 4736862 w 7813007"/>
              <a:gd name="connsiteY2506" fmla="*/ 995454 h 6258253"/>
              <a:gd name="connsiteX2507" fmla="*/ 1820682 w 7813007"/>
              <a:gd name="connsiteY2507" fmla="*/ 988542 h 6258253"/>
              <a:gd name="connsiteX2508" fmla="*/ 1890990 w 7813007"/>
              <a:gd name="connsiteY2508" fmla="*/ 1012036 h 6258253"/>
              <a:gd name="connsiteX2509" fmla="*/ 1896622 w 7813007"/>
              <a:gd name="connsiteY2509" fmla="*/ 1084623 h 6258253"/>
              <a:gd name="connsiteX2510" fmla="*/ 1804012 w 7813007"/>
              <a:gd name="connsiteY2510" fmla="*/ 1067727 h 6258253"/>
              <a:gd name="connsiteX2511" fmla="*/ 1797755 w 7813007"/>
              <a:gd name="connsiteY2511" fmla="*/ 1002651 h 6258253"/>
              <a:gd name="connsiteX2512" fmla="*/ 1820682 w 7813007"/>
              <a:gd name="connsiteY2512" fmla="*/ 988542 h 6258253"/>
              <a:gd name="connsiteX2513" fmla="*/ 4511125 w 7813007"/>
              <a:gd name="connsiteY2513" fmla="*/ 972458 h 6258253"/>
              <a:gd name="connsiteX2514" fmla="*/ 4557274 w 7813007"/>
              <a:gd name="connsiteY2514" fmla="*/ 991387 h 6258253"/>
              <a:gd name="connsiteX2515" fmla="*/ 4562906 w 7813007"/>
              <a:gd name="connsiteY2515" fmla="*/ 1080868 h 6258253"/>
              <a:gd name="connsiteX2516" fmla="*/ 4472174 w 7813007"/>
              <a:gd name="connsiteY2516" fmla="*/ 1085248 h 6258253"/>
              <a:gd name="connsiteX2517" fmla="*/ 4467792 w 7813007"/>
              <a:gd name="connsiteY2517" fmla="*/ 995767 h 6258253"/>
              <a:gd name="connsiteX2518" fmla="*/ 4511125 w 7813007"/>
              <a:gd name="connsiteY2518" fmla="*/ 972458 h 6258253"/>
              <a:gd name="connsiteX2519" fmla="*/ 4292820 w 7813007"/>
              <a:gd name="connsiteY2519" fmla="*/ 950948 h 6258253"/>
              <a:gd name="connsiteX2520" fmla="*/ 4338264 w 7813007"/>
              <a:gd name="connsiteY2520" fmla="*/ 970112 h 6258253"/>
              <a:gd name="connsiteX2521" fmla="*/ 4339516 w 7813007"/>
              <a:gd name="connsiteY2521" fmla="*/ 1060219 h 6258253"/>
              <a:gd name="connsiteX2522" fmla="*/ 4245029 w 7813007"/>
              <a:gd name="connsiteY2522" fmla="*/ 1059592 h 6258253"/>
              <a:gd name="connsiteX2523" fmla="*/ 4248784 w 7813007"/>
              <a:gd name="connsiteY2523" fmla="*/ 970737 h 6258253"/>
              <a:gd name="connsiteX2524" fmla="*/ 4292820 w 7813007"/>
              <a:gd name="connsiteY2524" fmla="*/ 950948 h 6258253"/>
              <a:gd name="connsiteX2525" fmla="*/ 1674484 w 7813007"/>
              <a:gd name="connsiteY2525" fmla="*/ 946333 h 6258253"/>
              <a:gd name="connsiteX2526" fmla="*/ 1661969 w 7813007"/>
              <a:gd name="connsiteY2526" fmla="*/ 1038943 h 6258253"/>
              <a:gd name="connsiteX2527" fmla="*/ 1588132 w 7813007"/>
              <a:gd name="connsiteY2527" fmla="*/ 1047078 h 6258253"/>
              <a:gd name="connsiteX2528" fmla="*/ 1582500 w 7813007"/>
              <a:gd name="connsiteY2528" fmla="*/ 968235 h 6258253"/>
              <a:gd name="connsiteX2529" fmla="*/ 1674484 w 7813007"/>
              <a:gd name="connsiteY2529" fmla="*/ 946333 h 6258253"/>
              <a:gd name="connsiteX2530" fmla="*/ 6512090 w 7813007"/>
              <a:gd name="connsiteY2530" fmla="*/ 944456 h 6258253"/>
              <a:gd name="connsiteX2531" fmla="*/ 6525232 w 7813007"/>
              <a:gd name="connsiteY2531" fmla="*/ 985129 h 6258253"/>
              <a:gd name="connsiteX2532" fmla="*/ 6473920 w 7813007"/>
              <a:gd name="connsiteY2532" fmla="*/ 993889 h 6258253"/>
              <a:gd name="connsiteX2533" fmla="*/ 6484558 w 7813007"/>
              <a:gd name="connsiteY2533" fmla="*/ 951965 h 6258253"/>
              <a:gd name="connsiteX2534" fmla="*/ 6512090 w 7813007"/>
              <a:gd name="connsiteY2534" fmla="*/ 944456 h 6258253"/>
              <a:gd name="connsiteX2535" fmla="*/ 1389146 w 7813007"/>
              <a:gd name="connsiteY2535" fmla="*/ 933193 h 6258253"/>
              <a:gd name="connsiteX2536" fmla="*/ 1436076 w 7813007"/>
              <a:gd name="connsiteY2536" fmla="*/ 948210 h 6258253"/>
              <a:gd name="connsiteX2537" fmla="*/ 1449842 w 7813007"/>
              <a:gd name="connsiteY2537" fmla="*/ 1024551 h 6258253"/>
              <a:gd name="connsiteX2538" fmla="*/ 1391648 w 7813007"/>
              <a:gd name="connsiteY2538" fmla="*/ 1033937 h 6258253"/>
              <a:gd name="connsiteX2539" fmla="*/ 1389146 w 7813007"/>
              <a:gd name="connsiteY2539" fmla="*/ 933193 h 6258253"/>
              <a:gd name="connsiteX2540" fmla="*/ 4071073 w 7813007"/>
              <a:gd name="connsiteY2540" fmla="*/ 928656 h 6258253"/>
              <a:gd name="connsiteX2541" fmla="*/ 4118629 w 7813007"/>
              <a:gd name="connsiteY2541" fmla="*/ 950713 h 6258253"/>
              <a:gd name="connsiteX2542" fmla="*/ 4116126 w 7813007"/>
              <a:gd name="connsiteY2542" fmla="*/ 1040195 h 6258253"/>
              <a:gd name="connsiteX2543" fmla="*/ 4021639 w 7813007"/>
              <a:gd name="connsiteY2543" fmla="*/ 1036440 h 6258253"/>
              <a:gd name="connsiteX2544" fmla="*/ 4023517 w 7813007"/>
              <a:gd name="connsiteY2544" fmla="*/ 950713 h 6258253"/>
              <a:gd name="connsiteX2545" fmla="*/ 4071073 w 7813007"/>
              <a:gd name="connsiteY2545" fmla="*/ 928656 h 6258253"/>
              <a:gd name="connsiteX2546" fmla="*/ 1180070 w 7813007"/>
              <a:gd name="connsiteY2546" fmla="*/ 923259 h 6258253"/>
              <a:gd name="connsiteX2547" fmla="*/ 1212687 w 7813007"/>
              <a:gd name="connsiteY2547" fmla="*/ 928186 h 6258253"/>
              <a:gd name="connsiteX2548" fmla="*/ 1222072 w 7813007"/>
              <a:gd name="connsiteY2548" fmla="*/ 981374 h 6258253"/>
              <a:gd name="connsiteX2549" fmla="*/ 1155744 w 7813007"/>
              <a:gd name="connsiteY2549" fmla="*/ 978872 h 6258253"/>
              <a:gd name="connsiteX2550" fmla="*/ 1145106 w 7813007"/>
              <a:gd name="connsiteY2550" fmla="*/ 924433 h 6258253"/>
              <a:gd name="connsiteX2551" fmla="*/ 1180070 w 7813007"/>
              <a:gd name="connsiteY2551" fmla="*/ 923259 h 6258253"/>
              <a:gd name="connsiteX2552" fmla="*/ 6302858 w 7813007"/>
              <a:gd name="connsiteY2552" fmla="*/ 920287 h 6258253"/>
              <a:gd name="connsiteX2553" fmla="*/ 6336883 w 7813007"/>
              <a:gd name="connsiteY2553" fmla="*/ 931316 h 6258253"/>
              <a:gd name="connsiteX2554" fmla="*/ 6340638 w 7813007"/>
              <a:gd name="connsiteY2554" fmla="*/ 982001 h 6258253"/>
              <a:gd name="connsiteX2555" fmla="*/ 6239266 w 7813007"/>
              <a:gd name="connsiteY2555" fmla="*/ 1005779 h 6258253"/>
              <a:gd name="connsiteX2556" fmla="*/ 6271180 w 7813007"/>
              <a:gd name="connsiteY2556" fmla="*/ 923806 h 6258253"/>
              <a:gd name="connsiteX2557" fmla="*/ 6302858 w 7813007"/>
              <a:gd name="connsiteY2557" fmla="*/ 920287 h 6258253"/>
              <a:gd name="connsiteX2558" fmla="*/ 3854019 w 7813007"/>
              <a:gd name="connsiteY2558" fmla="*/ 906130 h 6258253"/>
              <a:gd name="connsiteX2559" fmla="*/ 3897116 w 7813007"/>
              <a:gd name="connsiteY2559" fmla="*/ 929438 h 6258253"/>
              <a:gd name="connsiteX2560" fmla="*/ 3889608 w 7813007"/>
              <a:gd name="connsiteY2560" fmla="*/ 1023300 h 6258253"/>
              <a:gd name="connsiteX2561" fmla="*/ 3803881 w 7813007"/>
              <a:gd name="connsiteY2561" fmla="*/ 1018293 h 6258253"/>
              <a:gd name="connsiteX2562" fmla="*/ 3807636 w 7813007"/>
              <a:gd name="connsiteY2562" fmla="*/ 923181 h 6258253"/>
              <a:gd name="connsiteX2563" fmla="*/ 3854019 w 7813007"/>
              <a:gd name="connsiteY2563" fmla="*/ 906130 h 6258253"/>
              <a:gd name="connsiteX2564" fmla="*/ 961765 w 7813007"/>
              <a:gd name="connsiteY2564" fmla="*/ 903157 h 6258253"/>
              <a:gd name="connsiteX2565" fmla="*/ 1001811 w 7813007"/>
              <a:gd name="connsiteY2565" fmla="*/ 917549 h 6258253"/>
              <a:gd name="connsiteX2566" fmla="*/ 1011198 w 7813007"/>
              <a:gd name="connsiteY2566" fmla="*/ 958848 h 6258253"/>
              <a:gd name="connsiteX2567" fmla="*/ 971150 w 7813007"/>
              <a:gd name="connsiteY2567" fmla="*/ 939450 h 6258253"/>
              <a:gd name="connsiteX2568" fmla="*/ 961765 w 7813007"/>
              <a:gd name="connsiteY2568" fmla="*/ 903157 h 6258253"/>
              <a:gd name="connsiteX2569" fmla="*/ 3641502 w 7813007"/>
              <a:gd name="connsiteY2569" fmla="*/ 895492 h 6258253"/>
              <a:gd name="connsiteX2570" fmla="*/ 3688120 w 7813007"/>
              <a:gd name="connsiteY2570" fmla="*/ 919426 h 6258253"/>
              <a:gd name="connsiteX2571" fmla="*/ 3681236 w 7813007"/>
              <a:gd name="connsiteY2571" fmla="*/ 1008908 h 6258253"/>
              <a:gd name="connsiteX2572" fmla="*/ 3591129 w 7813007"/>
              <a:gd name="connsiteY2572" fmla="*/ 1005779 h 6258253"/>
              <a:gd name="connsiteX2573" fmla="*/ 3593006 w 7813007"/>
              <a:gd name="connsiteY2573" fmla="*/ 915672 h 6258253"/>
              <a:gd name="connsiteX2574" fmla="*/ 3641502 w 7813007"/>
              <a:gd name="connsiteY2574" fmla="*/ 895492 h 6258253"/>
              <a:gd name="connsiteX2575" fmla="*/ 722731 w 7813007"/>
              <a:gd name="connsiteY2575" fmla="*/ 888140 h 6258253"/>
              <a:gd name="connsiteX2576" fmla="*/ 776545 w 7813007"/>
              <a:gd name="connsiteY2576" fmla="*/ 895022 h 6258253"/>
              <a:gd name="connsiteX2577" fmla="*/ 795316 w 7813007"/>
              <a:gd name="connsiteY2577" fmla="*/ 957597 h 6258253"/>
              <a:gd name="connsiteX2578" fmla="*/ 765281 w 7813007"/>
              <a:gd name="connsiteY2578" fmla="*/ 960100 h 6258253"/>
              <a:gd name="connsiteX2579" fmla="*/ 722731 w 7813007"/>
              <a:gd name="connsiteY2579" fmla="*/ 888140 h 6258253"/>
              <a:gd name="connsiteX2580" fmla="*/ 5868202 w 7813007"/>
              <a:gd name="connsiteY2580" fmla="*/ 881178 h 6258253"/>
              <a:gd name="connsiteX2581" fmla="*/ 5903870 w 7813007"/>
              <a:gd name="connsiteY2581" fmla="*/ 891894 h 6258253"/>
              <a:gd name="connsiteX2582" fmla="*/ 5923268 w 7813007"/>
              <a:gd name="connsiteY2582" fmla="*/ 982001 h 6258253"/>
              <a:gd name="connsiteX2583" fmla="*/ 5831284 w 7813007"/>
              <a:gd name="connsiteY2583" fmla="*/ 966982 h 6258253"/>
              <a:gd name="connsiteX2584" fmla="*/ 5830658 w 7813007"/>
              <a:gd name="connsiteY2584" fmla="*/ 888765 h 6258253"/>
              <a:gd name="connsiteX2585" fmla="*/ 5868202 w 7813007"/>
              <a:gd name="connsiteY2585" fmla="*/ 881178 h 6258253"/>
              <a:gd name="connsiteX2586" fmla="*/ 3417017 w 7813007"/>
              <a:gd name="connsiteY2586" fmla="*/ 873122 h 6258253"/>
              <a:gd name="connsiteX2587" fmla="*/ 3462227 w 7813007"/>
              <a:gd name="connsiteY2587" fmla="*/ 892520 h 6258253"/>
              <a:gd name="connsiteX2588" fmla="*/ 3463478 w 7813007"/>
              <a:gd name="connsiteY2588" fmla="*/ 982627 h 6258253"/>
              <a:gd name="connsiteX2589" fmla="*/ 3368991 w 7813007"/>
              <a:gd name="connsiteY2589" fmla="*/ 982001 h 6258253"/>
              <a:gd name="connsiteX2590" fmla="*/ 3372746 w 7813007"/>
              <a:gd name="connsiteY2590" fmla="*/ 893145 h 6258253"/>
              <a:gd name="connsiteX2591" fmla="*/ 3417017 w 7813007"/>
              <a:gd name="connsiteY2591" fmla="*/ 873122 h 6258253"/>
              <a:gd name="connsiteX2592" fmla="*/ 5688614 w 7813007"/>
              <a:gd name="connsiteY2592" fmla="*/ 854976 h 6258253"/>
              <a:gd name="connsiteX2593" fmla="*/ 5676725 w 7813007"/>
              <a:gd name="connsiteY2593" fmla="*/ 952590 h 6258253"/>
              <a:gd name="connsiteX2594" fmla="*/ 5596630 w 7813007"/>
              <a:gd name="connsiteY2594" fmla="*/ 956970 h 6258253"/>
              <a:gd name="connsiteX2595" fmla="*/ 5592250 w 7813007"/>
              <a:gd name="connsiteY2595" fmla="*/ 882508 h 6258253"/>
              <a:gd name="connsiteX2596" fmla="*/ 5688614 w 7813007"/>
              <a:gd name="connsiteY2596" fmla="*/ 854976 h 6258253"/>
              <a:gd name="connsiteX2597" fmla="*/ 3191672 w 7813007"/>
              <a:gd name="connsiteY2597" fmla="*/ 851533 h 6258253"/>
              <a:gd name="connsiteX2598" fmla="*/ 3237585 w 7813007"/>
              <a:gd name="connsiteY2598" fmla="*/ 869993 h 6258253"/>
              <a:gd name="connsiteX2599" fmla="*/ 3248849 w 7813007"/>
              <a:gd name="connsiteY2599" fmla="*/ 954468 h 6258253"/>
              <a:gd name="connsiteX2600" fmla="*/ 3152485 w 7813007"/>
              <a:gd name="connsiteY2600" fmla="*/ 963855 h 6258253"/>
              <a:gd name="connsiteX2601" fmla="*/ 3148105 w 7813007"/>
              <a:gd name="connsiteY2601" fmla="*/ 874373 h 6258253"/>
              <a:gd name="connsiteX2602" fmla="*/ 3191672 w 7813007"/>
              <a:gd name="connsiteY2602" fmla="*/ 851533 h 6258253"/>
              <a:gd name="connsiteX2603" fmla="*/ 5409612 w 7813007"/>
              <a:gd name="connsiteY2603" fmla="*/ 833935 h 6258253"/>
              <a:gd name="connsiteX2604" fmla="*/ 5452710 w 7813007"/>
              <a:gd name="connsiteY2604" fmla="*/ 851846 h 6258253"/>
              <a:gd name="connsiteX2605" fmla="*/ 5453962 w 7813007"/>
              <a:gd name="connsiteY2605" fmla="*/ 933193 h 6258253"/>
              <a:gd name="connsiteX2606" fmla="*/ 5353218 w 7813007"/>
              <a:gd name="connsiteY2606" fmla="*/ 956970 h 6258253"/>
              <a:gd name="connsiteX2607" fmla="*/ 5370738 w 7813007"/>
              <a:gd name="connsiteY2607" fmla="*/ 854976 h 6258253"/>
              <a:gd name="connsiteX2608" fmla="*/ 5409612 w 7813007"/>
              <a:gd name="connsiteY2608" fmla="*/ 833935 h 6258253"/>
              <a:gd name="connsiteX2609" fmla="*/ 2973913 w 7813007"/>
              <a:gd name="connsiteY2609" fmla="*/ 829633 h 6258253"/>
              <a:gd name="connsiteX2610" fmla="*/ 3018575 w 7813007"/>
              <a:gd name="connsiteY2610" fmla="*/ 850596 h 6258253"/>
              <a:gd name="connsiteX2611" fmla="*/ 3023582 w 7813007"/>
              <a:gd name="connsiteY2611" fmla="*/ 936321 h 6258253"/>
              <a:gd name="connsiteX2612" fmla="*/ 2929095 w 7813007"/>
              <a:gd name="connsiteY2612" fmla="*/ 938824 h 6258253"/>
              <a:gd name="connsiteX2613" fmla="*/ 2929720 w 7813007"/>
              <a:gd name="connsiteY2613" fmla="*/ 849969 h 6258253"/>
              <a:gd name="connsiteX2614" fmla="*/ 2973913 w 7813007"/>
              <a:gd name="connsiteY2614" fmla="*/ 829633 h 6258253"/>
              <a:gd name="connsiteX2615" fmla="*/ 2738165 w 7813007"/>
              <a:gd name="connsiteY2615" fmla="*/ 819073 h 6258253"/>
              <a:gd name="connsiteX2616" fmla="*/ 2785800 w 7813007"/>
              <a:gd name="connsiteY2616" fmla="*/ 838706 h 6258253"/>
              <a:gd name="connsiteX2617" fmla="*/ 2782672 w 7813007"/>
              <a:gd name="connsiteY2617" fmla="*/ 928813 h 6258253"/>
              <a:gd name="connsiteX2618" fmla="*/ 2695693 w 7813007"/>
              <a:gd name="connsiteY2618" fmla="*/ 923181 h 6258253"/>
              <a:gd name="connsiteX2619" fmla="*/ 2697570 w 7813007"/>
              <a:gd name="connsiteY2619" fmla="*/ 841209 h 6258253"/>
              <a:gd name="connsiteX2620" fmla="*/ 2738165 w 7813007"/>
              <a:gd name="connsiteY2620" fmla="*/ 819073 h 6258253"/>
              <a:gd name="connsiteX2621" fmla="*/ 5190837 w 7813007"/>
              <a:gd name="connsiteY2621" fmla="*/ 811955 h 6258253"/>
              <a:gd name="connsiteX2622" fmla="*/ 5236829 w 7813007"/>
              <a:gd name="connsiteY2622" fmla="*/ 832449 h 6258253"/>
              <a:gd name="connsiteX2623" fmla="*/ 5231197 w 7813007"/>
              <a:gd name="connsiteY2623" fmla="*/ 915046 h 6258253"/>
              <a:gd name="connsiteX2624" fmla="*/ 5129828 w 7813007"/>
              <a:gd name="connsiteY2624" fmla="*/ 933193 h 6258253"/>
              <a:gd name="connsiteX2625" fmla="*/ 5148600 w 7813007"/>
              <a:gd name="connsiteY2625" fmla="*/ 831822 h 6258253"/>
              <a:gd name="connsiteX2626" fmla="*/ 5190837 w 7813007"/>
              <a:gd name="connsiteY2626" fmla="*/ 811955 h 6258253"/>
              <a:gd name="connsiteX2627" fmla="*/ 2548018 w 7813007"/>
              <a:gd name="connsiteY2627" fmla="*/ 803665 h 6258253"/>
              <a:gd name="connsiteX2628" fmla="*/ 2560533 w 7813007"/>
              <a:gd name="connsiteY2628" fmla="*/ 904409 h 6258253"/>
              <a:gd name="connsiteX2629" fmla="*/ 2477935 w 7813007"/>
              <a:gd name="connsiteY2629" fmla="*/ 904409 h 6258253"/>
              <a:gd name="connsiteX2630" fmla="*/ 2477935 w 7813007"/>
              <a:gd name="connsiteY2630" fmla="*/ 818057 h 6258253"/>
              <a:gd name="connsiteX2631" fmla="*/ 2548018 w 7813007"/>
              <a:gd name="connsiteY2631" fmla="*/ 803665 h 6258253"/>
              <a:gd name="connsiteX2632" fmla="*/ 4976287 w 7813007"/>
              <a:gd name="connsiteY2632" fmla="*/ 788490 h 6258253"/>
              <a:gd name="connsiteX2633" fmla="*/ 5015944 w 7813007"/>
              <a:gd name="connsiteY2633" fmla="*/ 813050 h 6258253"/>
              <a:gd name="connsiteX2634" fmla="*/ 5024076 w 7813007"/>
              <a:gd name="connsiteY2634" fmla="*/ 884385 h 6258253"/>
              <a:gd name="connsiteX2635" fmla="*/ 4920204 w 7813007"/>
              <a:gd name="connsiteY2635" fmla="*/ 888140 h 6258253"/>
              <a:gd name="connsiteX2636" fmla="*/ 4927712 w 7813007"/>
              <a:gd name="connsiteY2636" fmla="*/ 804290 h 6258253"/>
              <a:gd name="connsiteX2637" fmla="*/ 4976287 w 7813007"/>
              <a:gd name="connsiteY2637" fmla="*/ 788490 h 6258253"/>
              <a:gd name="connsiteX2638" fmla="*/ 1691378 w 7813007"/>
              <a:gd name="connsiteY2638" fmla="*/ 788021 h 6258253"/>
              <a:gd name="connsiteX2639" fmla="*/ 1688876 w 7813007"/>
              <a:gd name="connsiteY2639" fmla="*/ 818057 h 6258253"/>
              <a:gd name="connsiteX2640" fmla="*/ 1603149 w 7813007"/>
              <a:gd name="connsiteY2640" fmla="*/ 820559 h 6258253"/>
              <a:gd name="connsiteX2641" fmla="*/ 1596892 w 7813007"/>
              <a:gd name="connsiteY2641" fmla="*/ 793027 h 6258253"/>
              <a:gd name="connsiteX2642" fmla="*/ 1691378 w 7813007"/>
              <a:gd name="connsiteY2642" fmla="*/ 788021 h 6258253"/>
              <a:gd name="connsiteX2643" fmla="*/ 4760484 w 7813007"/>
              <a:gd name="connsiteY2643" fmla="*/ 785596 h 6258253"/>
              <a:gd name="connsiteX2644" fmla="*/ 4800688 w 7813007"/>
              <a:gd name="connsiteY2644" fmla="*/ 797407 h 6258253"/>
              <a:gd name="connsiteX2645" fmla="*/ 4801314 w 7813007"/>
              <a:gd name="connsiteY2645" fmla="*/ 885637 h 6258253"/>
              <a:gd name="connsiteX2646" fmla="*/ 4711832 w 7813007"/>
              <a:gd name="connsiteY2646" fmla="*/ 880005 h 6258253"/>
              <a:gd name="connsiteX2647" fmla="*/ 4719341 w 7813007"/>
              <a:gd name="connsiteY2647" fmla="*/ 793027 h 6258253"/>
              <a:gd name="connsiteX2648" fmla="*/ 4760484 w 7813007"/>
              <a:gd name="connsiteY2648" fmla="*/ 785596 h 6258253"/>
              <a:gd name="connsiteX2649" fmla="*/ 4538346 w 7813007"/>
              <a:gd name="connsiteY2649" fmla="*/ 751728 h 6258253"/>
              <a:gd name="connsiteX2650" fmla="*/ 4579801 w 7813007"/>
              <a:gd name="connsiteY2650" fmla="*/ 774881 h 6258253"/>
              <a:gd name="connsiteX2651" fmla="*/ 4582304 w 7813007"/>
              <a:gd name="connsiteY2651" fmla="*/ 856226 h 6258253"/>
              <a:gd name="connsiteX2652" fmla="*/ 4494074 w 7813007"/>
              <a:gd name="connsiteY2652" fmla="*/ 863736 h 6258253"/>
              <a:gd name="connsiteX2653" fmla="*/ 4492196 w 7813007"/>
              <a:gd name="connsiteY2653" fmla="*/ 773629 h 6258253"/>
              <a:gd name="connsiteX2654" fmla="*/ 4538346 w 7813007"/>
              <a:gd name="connsiteY2654" fmla="*/ 751728 h 6258253"/>
              <a:gd name="connsiteX2655" fmla="*/ 4319101 w 7813007"/>
              <a:gd name="connsiteY2655" fmla="*/ 730531 h 6258253"/>
              <a:gd name="connsiteX2656" fmla="*/ 4360166 w 7813007"/>
              <a:gd name="connsiteY2656" fmla="*/ 751727 h 6258253"/>
              <a:gd name="connsiteX2657" fmla="*/ 4360166 w 7813007"/>
              <a:gd name="connsiteY2657" fmla="*/ 839957 h 6258253"/>
              <a:gd name="connsiteX2658" fmla="*/ 4266304 w 7813007"/>
              <a:gd name="connsiteY2658" fmla="*/ 834951 h 6258253"/>
              <a:gd name="connsiteX2659" fmla="*/ 4275690 w 7813007"/>
              <a:gd name="connsiteY2659" fmla="*/ 745470 h 6258253"/>
              <a:gd name="connsiteX2660" fmla="*/ 4319101 w 7813007"/>
              <a:gd name="connsiteY2660" fmla="*/ 730531 h 6258253"/>
              <a:gd name="connsiteX2661" fmla="*/ 6538606 w 7813007"/>
              <a:gd name="connsiteY2661" fmla="*/ 722944 h 6258253"/>
              <a:gd name="connsiteX2662" fmla="*/ 6572162 w 7813007"/>
              <a:gd name="connsiteY2662" fmla="*/ 724820 h 6258253"/>
              <a:gd name="connsiteX2663" fmla="*/ 6552764 w 7813007"/>
              <a:gd name="connsiteY2663" fmla="*/ 781763 h 6258253"/>
              <a:gd name="connsiteX2664" fmla="*/ 6502704 w 7813007"/>
              <a:gd name="connsiteY2664" fmla="*/ 788646 h 6258253"/>
              <a:gd name="connsiteX2665" fmla="*/ 6512090 w 7813007"/>
              <a:gd name="connsiteY2665" fmla="*/ 728575 h 6258253"/>
              <a:gd name="connsiteX2666" fmla="*/ 6538606 w 7813007"/>
              <a:gd name="connsiteY2666" fmla="*/ 722944 h 6258253"/>
              <a:gd name="connsiteX2667" fmla="*/ 4092661 w 7813007"/>
              <a:gd name="connsiteY2667" fmla="*/ 708551 h 6258253"/>
              <a:gd name="connsiteX2668" fmla="*/ 4134898 w 7813007"/>
              <a:gd name="connsiteY2668" fmla="*/ 722943 h 6258253"/>
              <a:gd name="connsiteX2669" fmla="*/ 4136776 w 7813007"/>
              <a:gd name="connsiteY2669" fmla="*/ 817430 h 6258253"/>
              <a:gd name="connsiteX2670" fmla="*/ 4047921 w 7813007"/>
              <a:gd name="connsiteY2670" fmla="*/ 816805 h 6258253"/>
              <a:gd name="connsiteX2671" fmla="*/ 4048546 w 7813007"/>
              <a:gd name="connsiteY2671" fmla="*/ 727950 h 6258253"/>
              <a:gd name="connsiteX2672" fmla="*/ 4092661 w 7813007"/>
              <a:gd name="connsiteY2672" fmla="*/ 708551 h 6258253"/>
              <a:gd name="connsiteX2673" fmla="*/ 3696255 w 7813007"/>
              <a:gd name="connsiteY2673" fmla="*/ 692908 h 6258253"/>
              <a:gd name="connsiteX2674" fmla="*/ 3711272 w 7813007"/>
              <a:gd name="connsiteY2674" fmla="*/ 717313 h 6258253"/>
              <a:gd name="connsiteX2675" fmla="*/ 3659961 w 7813007"/>
              <a:gd name="connsiteY2675" fmla="*/ 790523 h 6258253"/>
              <a:gd name="connsiteX2676" fmla="*/ 3629925 w 7813007"/>
              <a:gd name="connsiteY2676" fmla="*/ 786769 h 6258253"/>
              <a:gd name="connsiteX2677" fmla="*/ 3646820 w 7813007"/>
              <a:gd name="connsiteY2677" fmla="*/ 762366 h 6258253"/>
              <a:gd name="connsiteX2678" fmla="*/ 3655581 w 7813007"/>
              <a:gd name="connsiteY2678" fmla="*/ 766746 h 6258253"/>
              <a:gd name="connsiteX2679" fmla="*/ 3676856 w 7813007"/>
              <a:gd name="connsiteY2679" fmla="*/ 711680 h 6258253"/>
              <a:gd name="connsiteX2680" fmla="*/ 3696255 w 7813007"/>
              <a:gd name="connsiteY2680" fmla="*/ 692908 h 6258253"/>
              <a:gd name="connsiteX2681" fmla="*/ 1248979 w 7813007"/>
              <a:gd name="connsiteY2681" fmla="*/ 691031 h 6258253"/>
              <a:gd name="connsiteX2682" fmla="*/ 1234586 w 7813007"/>
              <a:gd name="connsiteY2682" fmla="*/ 773003 h 6258253"/>
              <a:gd name="connsiteX2683" fmla="*/ 1163878 w 7813007"/>
              <a:gd name="connsiteY2683" fmla="*/ 770501 h 6258253"/>
              <a:gd name="connsiteX2684" fmla="*/ 1168884 w 7813007"/>
              <a:gd name="connsiteY2684" fmla="*/ 704798 h 6258253"/>
              <a:gd name="connsiteX2685" fmla="*/ 1248979 w 7813007"/>
              <a:gd name="connsiteY2685" fmla="*/ 691031 h 6258253"/>
              <a:gd name="connsiteX2686" fmla="*/ 1018081 w 7813007"/>
              <a:gd name="connsiteY2686" fmla="*/ 690406 h 6258253"/>
              <a:gd name="connsiteX2687" fmla="*/ 1046239 w 7813007"/>
              <a:gd name="connsiteY2687" fmla="*/ 746722 h 6258253"/>
              <a:gd name="connsiteX2688" fmla="*/ 1018706 w 7813007"/>
              <a:gd name="connsiteY2688" fmla="*/ 748599 h 6258253"/>
              <a:gd name="connsiteX2689" fmla="*/ 996179 w 7813007"/>
              <a:gd name="connsiteY2689" fmla="*/ 693534 h 6258253"/>
              <a:gd name="connsiteX2690" fmla="*/ 1018081 w 7813007"/>
              <a:gd name="connsiteY2690" fmla="*/ 690406 h 6258253"/>
              <a:gd name="connsiteX2691" fmla="*/ 3871070 w 7813007"/>
              <a:gd name="connsiteY2691" fmla="*/ 686182 h 6258253"/>
              <a:gd name="connsiteX2692" fmla="*/ 3912760 w 7813007"/>
              <a:gd name="connsiteY2692" fmla="*/ 701043 h 6258253"/>
              <a:gd name="connsiteX2693" fmla="*/ 3915263 w 7813007"/>
              <a:gd name="connsiteY2693" fmla="*/ 795530 h 6258253"/>
              <a:gd name="connsiteX2694" fmla="*/ 3826408 w 7813007"/>
              <a:gd name="connsiteY2694" fmla="*/ 794903 h 6258253"/>
              <a:gd name="connsiteX2695" fmla="*/ 3827033 w 7813007"/>
              <a:gd name="connsiteY2695" fmla="*/ 706048 h 6258253"/>
              <a:gd name="connsiteX2696" fmla="*/ 3871070 w 7813007"/>
              <a:gd name="connsiteY2696" fmla="*/ 686182 h 6258253"/>
              <a:gd name="connsiteX2697" fmla="*/ 3490385 w 7813007"/>
              <a:gd name="connsiteY2697" fmla="*/ 684147 h 6258253"/>
              <a:gd name="connsiteX2698" fmla="*/ 3498519 w 7813007"/>
              <a:gd name="connsiteY2698" fmla="*/ 696036 h 6258253"/>
              <a:gd name="connsiteX2699" fmla="*/ 3494139 w 7813007"/>
              <a:gd name="connsiteY2699" fmla="*/ 761739 h 6258253"/>
              <a:gd name="connsiteX2700" fmla="*/ 3444706 w 7813007"/>
              <a:gd name="connsiteY2700" fmla="*/ 778009 h 6258253"/>
              <a:gd name="connsiteX2701" fmla="*/ 3452215 w 7813007"/>
              <a:gd name="connsiteY2701" fmla="*/ 743592 h 6258253"/>
              <a:gd name="connsiteX2702" fmla="*/ 3455970 w 7813007"/>
              <a:gd name="connsiteY2702" fmla="*/ 728575 h 6258253"/>
              <a:gd name="connsiteX2703" fmla="*/ 3490385 w 7813007"/>
              <a:gd name="connsiteY2703" fmla="*/ 684147 h 6258253"/>
              <a:gd name="connsiteX2704" fmla="*/ 3204891 w 7813007"/>
              <a:gd name="connsiteY2704" fmla="*/ 667409 h 6258253"/>
              <a:gd name="connsiteX2705" fmla="*/ 3255732 w 7813007"/>
              <a:gd name="connsiteY2705" fmla="*/ 670382 h 6258253"/>
              <a:gd name="connsiteX2706" fmla="*/ 3251352 w 7813007"/>
              <a:gd name="connsiteY2706" fmla="*/ 746722 h 6258253"/>
              <a:gd name="connsiteX2707" fmla="*/ 3149356 w 7813007"/>
              <a:gd name="connsiteY2707" fmla="*/ 744219 h 6258253"/>
              <a:gd name="connsiteX2708" fmla="*/ 3156865 w 7813007"/>
              <a:gd name="connsiteY2708" fmla="*/ 672884 h 6258253"/>
              <a:gd name="connsiteX2709" fmla="*/ 3204891 w 7813007"/>
              <a:gd name="connsiteY2709" fmla="*/ 667409 h 6258253"/>
              <a:gd name="connsiteX2710" fmla="*/ 5879544 w 7813007"/>
              <a:gd name="connsiteY2710" fmla="*/ 664358 h 6258253"/>
              <a:gd name="connsiteX2711" fmla="*/ 5915132 w 7813007"/>
              <a:gd name="connsiteY2711" fmla="*/ 683522 h 6258253"/>
              <a:gd name="connsiteX2712" fmla="*/ 5930151 w 7813007"/>
              <a:gd name="connsiteY2712" fmla="*/ 776758 h 6258253"/>
              <a:gd name="connsiteX2713" fmla="*/ 5840044 w 7813007"/>
              <a:gd name="connsiteY2713" fmla="*/ 749851 h 6258253"/>
              <a:gd name="connsiteX2714" fmla="*/ 5844424 w 7813007"/>
              <a:gd name="connsiteY2714" fmla="*/ 686024 h 6258253"/>
              <a:gd name="connsiteX2715" fmla="*/ 5879544 w 7813007"/>
              <a:gd name="connsiteY2715" fmla="*/ 664358 h 6258253"/>
              <a:gd name="connsiteX2716" fmla="*/ 3431566 w 7813007"/>
              <a:gd name="connsiteY2716" fmla="*/ 647855 h 6258253"/>
              <a:gd name="connsiteX2717" fmla="*/ 3449086 w 7813007"/>
              <a:gd name="connsiteY2717" fmla="*/ 660995 h 6258253"/>
              <a:gd name="connsiteX2718" fmla="*/ 3423431 w 7813007"/>
              <a:gd name="connsiteY2718" fmla="*/ 719815 h 6258253"/>
              <a:gd name="connsiteX2719" fmla="*/ 3389015 w 7813007"/>
              <a:gd name="connsiteY2719" fmla="*/ 752354 h 6258253"/>
              <a:gd name="connsiteX2720" fmla="*/ 3379628 w 7813007"/>
              <a:gd name="connsiteY2720" fmla="*/ 702294 h 6258253"/>
              <a:gd name="connsiteX2721" fmla="*/ 3431566 w 7813007"/>
              <a:gd name="connsiteY2721" fmla="*/ 647855 h 6258253"/>
              <a:gd name="connsiteX2722" fmla="*/ 5714270 w 7813007"/>
              <a:gd name="connsiteY2722" fmla="*/ 640971 h 6258253"/>
              <a:gd name="connsiteX2723" fmla="*/ 5694246 w 7813007"/>
              <a:gd name="connsiteY2723" fmla="*/ 732955 h 6258253"/>
              <a:gd name="connsiteX2724" fmla="*/ 5615402 w 7813007"/>
              <a:gd name="connsiteY2724" fmla="*/ 729200 h 6258253"/>
              <a:gd name="connsiteX2725" fmla="*/ 5622286 w 7813007"/>
              <a:gd name="connsiteY2725" fmla="*/ 655363 h 6258253"/>
              <a:gd name="connsiteX2726" fmla="*/ 5714270 w 7813007"/>
              <a:gd name="connsiteY2726" fmla="*/ 640971 h 6258253"/>
              <a:gd name="connsiteX2727" fmla="*/ 2969769 w 7813007"/>
              <a:gd name="connsiteY2727" fmla="*/ 631586 h 6258253"/>
              <a:gd name="connsiteX2728" fmla="*/ 2994798 w 7813007"/>
              <a:gd name="connsiteY2728" fmla="*/ 648480 h 6258253"/>
              <a:gd name="connsiteX2729" fmla="*/ 3017950 w 7813007"/>
              <a:gd name="connsiteY2729" fmla="*/ 739212 h 6258253"/>
              <a:gd name="connsiteX2730" fmla="*/ 2955377 w 7813007"/>
              <a:gd name="connsiteY2730" fmla="*/ 737335 h 6258253"/>
              <a:gd name="connsiteX2731" fmla="*/ 2950370 w 7813007"/>
              <a:gd name="connsiteY2731" fmla="*/ 696663 h 6258253"/>
              <a:gd name="connsiteX2732" fmla="*/ 2968517 w 7813007"/>
              <a:gd name="connsiteY2732" fmla="*/ 660995 h 6258253"/>
              <a:gd name="connsiteX2733" fmla="*/ 2969769 w 7813007"/>
              <a:gd name="connsiteY2733" fmla="*/ 631586 h 6258253"/>
              <a:gd name="connsiteX2734" fmla="*/ 5490254 w 7813007"/>
              <a:gd name="connsiteY2734" fmla="*/ 616568 h 6258253"/>
              <a:gd name="connsiteX2735" fmla="*/ 5477114 w 7813007"/>
              <a:gd name="connsiteY2735" fmla="*/ 709178 h 6258253"/>
              <a:gd name="connsiteX2736" fmla="*/ 5395142 w 7813007"/>
              <a:gd name="connsiteY2736" fmla="*/ 713558 h 6258253"/>
              <a:gd name="connsiteX2737" fmla="*/ 5397644 w 7813007"/>
              <a:gd name="connsiteY2737" fmla="*/ 631586 h 6258253"/>
              <a:gd name="connsiteX2738" fmla="*/ 5490254 w 7813007"/>
              <a:gd name="connsiteY2738" fmla="*/ 616568 h 6258253"/>
              <a:gd name="connsiteX2739" fmla="*/ 2546375 w 7813007"/>
              <a:gd name="connsiteY2739" fmla="*/ 612891 h 6258253"/>
              <a:gd name="connsiteX2740" fmla="*/ 2594949 w 7813007"/>
              <a:gd name="connsiteY2740" fmla="*/ 614064 h 6258253"/>
              <a:gd name="connsiteX2741" fmla="*/ 2580557 w 7813007"/>
              <a:gd name="connsiteY2741" fmla="*/ 681644 h 6258253"/>
              <a:gd name="connsiteX2742" fmla="*/ 2482315 w 7813007"/>
              <a:gd name="connsiteY2742" fmla="*/ 699166 h 6258253"/>
              <a:gd name="connsiteX2743" fmla="*/ 2499210 w 7813007"/>
              <a:gd name="connsiteY2743" fmla="*/ 617819 h 6258253"/>
              <a:gd name="connsiteX2744" fmla="*/ 2546375 w 7813007"/>
              <a:gd name="connsiteY2744" fmla="*/ 612891 h 6258253"/>
              <a:gd name="connsiteX2745" fmla="*/ 2747629 w 7813007"/>
              <a:gd name="connsiteY2745" fmla="*/ 603427 h 6258253"/>
              <a:gd name="connsiteX2746" fmla="*/ 2800192 w 7813007"/>
              <a:gd name="connsiteY2746" fmla="*/ 677264 h 6258253"/>
              <a:gd name="connsiteX2747" fmla="*/ 2800192 w 7813007"/>
              <a:gd name="connsiteY2747" fmla="*/ 717938 h 6258253"/>
              <a:gd name="connsiteX2748" fmla="*/ 2735741 w 7813007"/>
              <a:gd name="connsiteY2748" fmla="*/ 714183 h 6258253"/>
              <a:gd name="connsiteX2749" fmla="*/ 2706330 w 7813007"/>
              <a:gd name="connsiteY2749" fmla="*/ 650983 h 6258253"/>
              <a:gd name="connsiteX2750" fmla="*/ 2747629 w 7813007"/>
              <a:gd name="connsiteY2750" fmla="*/ 603427 h 6258253"/>
              <a:gd name="connsiteX2751" fmla="*/ 5251846 w 7813007"/>
              <a:gd name="connsiteY2751" fmla="*/ 594042 h 6258253"/>
              <a:gd name="connsiteX2752" fmla="*/ 5269994 w 7813007"/>
              <a:gd name="connsiteY2752" fmla="*/ 612187 h 6258253"/>
              <a:gd name="connsiteX2753" fmla="*/ 5251222 w 7813007"/>
              <a:gd name="connsiteY2753" fmla="*/ 692282 h 6258253"/>
              <a:gd name="connsiteX2754" fmla="*/ 5170501 w 7813007"/>
              <a:gd name="connsiteY2754" fmla="*/ 687902 h 6258253"/>
              <a:gd name="connsiteX2755" fmla="*/ 5172378 w 7813007"/>
              <a:gd name="connsiteY2755" fmla="*/ 612814 h 6258253"/>
              <a:gd name="connsiteX2756" fmla="*/ 5251846 w 7813007"/>
              <a:gd name="connsiteY2756" fmla="*/ 594042 h 6258253"/>
              <a:gd name="connsiteX2757" fmla="*/ 2364676 w 7813007"/>
              <a:gd name="connsiteY2757" fmla="*/ 582777 h 6258253"/>
              <a:gd name="connsiteX2758" fmla="*/ 2376566 w 7813007"/>
              <a:gd name="connsiteY2758" fmla="*/ 652235 h 6258253"/>
              <a:gd name="connsiteX2759" fmla="*/ 2367179 w 7813007"/>
              <a:gd name="connsiteY2759" fmla="*/ 681644 h 6258253"/>
              <a:gd name="connsiteX2760" fmla="*/ 2318997 w 7813007"/>
              <a:gd name="connsiteY2760" fmla="*/ 660995 h 6258253"/>
              <a:gd name="connsiteX2761" fmla="*/ 2327132 w 7813007"/>
              <a:gd name="connsiteY2761" fmla="*/ 594667 h 6258253"/>
              <a:gd name="connsiteX2762" fmla="*/ 2364676 w 7813007"/>
              <a:gd name="connsiteY2762" fmla="*/ 582777 h 6258253"/>
              <a:gd name="connsiteX2763" fmla="*/ 4987940 w 7813007"/>
              <a:gd name="connsiteY2763" fmla="*/ 566978 h 6258253"/>
              <a:gd name="connsiteX2764" fmla="*/ 5031586 w 7813007"/>
              <a:gd name="connsiteY2764" fmla="*/ 585280 h 6258253"/>
              <a:gd name="connsiteX2765" fmla="*/ 5033464 w 7813007"/>
              <a:gd name="connsiteY2765" fmla="*/ 667879 h 6258253"/>
              <a:gd name="connsiteX2766" fmla="*/ 4931467 w 7813007"/>
              <a:gd name="connsiteY2766" fmla="*/ 692282 h 6258253"/>
              <a:gd name="connsiteX2767" fmla="*/ 4948988 w 7813007"/>
              <a:gd name="connsiteY2767" fmla="*/ 589035 h 6258253"/>
              <a:gd name="connsiteX2768" fmla="*/ 4987940 w 7813007"/>
              <a:gd name="connsiteY2768" fmla="*/ 566978 h 6258253"/>
              <a:gd name="connsiteX2769" fmla="*/ 4783480 w 7813007"/>
              <a:gd name="connsiteY2769" fmla="*/ 555323 h 6258253"/>
              <a:gd name="connsiteX2770" fmla="*/ 4821963 w 7813007"/>
              <a:gd name="connsiteY2770" fmla="*/ 575895 h 6258253"/>
              <a:gd name="connsiteX2771" fmla="*/ 4843238 w 7813007"/>
              <a:gd name="connsiteY2771" fmla="*/ 677264 h 6258253"/>
              <a:gd name="connsiteX2772" fmla="*/ 4740616 w 7813007"/>
              <a:gd name="connsiteY2772" fmla="*/ 661620 h 6258253"/>
              <a:gd name="connsiteX2773" fmla="*/ 4739366 w 7813007"/>
              <a:gd name="connsiteY2773" fmla="*/ 572765 h 6258253"/>
              <a:gd name="connsiteX2774" fmla="*/ 4783480 w 7813007"/>
              <a:gd name="connsiteY2774" fmla="*/ 555323 h 6258253"/>
              <a:gd name="connsiteX2775" fmla="*/ 6829342 w 7813007"/>
              <a:gd name="connsiteY2775" fmla="*/ 546485 h 6258253"/>
              <a:gd name="connsiteX2776" fmla="*/ 6823084 w 7813007"/>
              <a:gd name="connsiteY2776" fmla="*/ 607181 h 6258253"/>
              <a:gd name="connsiteX2777" fmla="*/ 6756756 w 7813007"/>
              <a:gd name="connsiteY2777" fmla="*/ 594042 h 6258253"/>
              <a:gd name="connsiteX2778" fmla="*/ 6760510 w 7813007"/>
              <a:gd name="connsiteY2778" fmla="*/ 569637 h 6258253"/>
              <a:gd name="connsiteX2779" fmla="*/ 6829342 w 7813007"/>
              <a:gd name="connsiteY2779" fmla="*/ 546485 h 6258253"/>
              <a:gd name="connsiteX2780" fmla="*/ 4587310 w 7813007"/>
              <a:gd name="connsiteY2780" fmla="*/ 537724 h 6258253"/>
              <a:gd name="connsiteX2781" fmla="*/ 4599825 w 7813007"/>
              <a:gd name="connsiteY2781" fmla="*/ 638468 h 6258253"/>
              <a:gd name="connsiteX2782" fmla="*/ 4517228 w 7813007"/>
              <a:gd name="connsiteY2782" fmla="*/ 638468 h 6258253"/>
              <a:gd name="connsiteX2783" fmla="*/ 4516600 w 7813007"/>
              <a:gd name="connsiteY2783" fmla="*/ 552116 h 6258253"/>
              <a:gd name="connsiteX2784" fmla="*/ 4587310 w 7813007"/>
              <a:gd name="connsiteY2784" fmla="*/ 537724 h 6258253"/>
              <a:gd name="connsiteX2785" fmla="*/ 4382692 w 7813007"/>
              <a:gd name="connsiteY2785" fmla="*/ 516449 h 6258253"/>
              <a:gd name="connsiteX2786" fmla="*/ 4375183 w 7813007"/>
              <a:gd name="connsiteY2786" fmla="*/ 622199 h 6258253"/>
              <a:gd name="connsiteX2787" fmla="*/ 4290708 w 7813007"/>
              <a:gd name="connsiteY2787" fmla="*/ 614691 h 6258253"/>
              <a:gd name="connsiteX2788" fmla="*/ 4299468 w 7813007"/>
              <a:gd name="connsiteY2788" fmla="*/ 525835 h 6258253"/>
              <a:gd name="connsiteX2789" fmla="*/ 4382692 w 7813007"/>
              <a:gd name="connsiteY2789" fmla="*/ 516449 h 6258253"/>
              <a:gd name="connsiteX2790" fmla="*/ 1479253 w 7813007"/>
              <a:gd name="connsiteY2790" fmla="*/ 489543 h 6258253"/>
              <a:gd name="connsiteX2791" fmla="*/ 1484258 w 7813007"/>
              <a:gd name="connsiteY2791" fmla="*/ 539601 h 6258253"/>
              <a:gd name="connsiteX2792" fmla="*/ 1409168 w 7813007"/>
              <a:gd name="connsiteY2792" fmla="*/ 566508 h 6258253"/>
              <a:gd name="connsiteX2793" fmla="*/ 1416678 w 7813007"/>
              <a:gd name="connsiteY2793" fmla="*/ 503935 h 6258253"/>
              <a:gd name="connsiteX2794" fmla="*/ 1479253 w 7813007"/>
              <a:gd name="connsiteY2794" fmla="*/ 489543 h 6258253"/>
              <a:gd name="connsiteX2795" fmla="*/ 4117065 w 7813007"/>
              <a:gd name="connsiteY2795" fmla="*/ 487352 h 6258253"/>
              <a:gd name="connsiteX2796" fmla="*/ 4160554 w 7813007"/>
              <a:gd name="connsiteY2796" fmla="*/ 510192 h 6258253"/>
              <a:gd name="connsiteX2797" fmla="*/ 4172444 w 7813007"/>
              <a:gd name="connsiteY2797" fmla="*/ 581525 h 6258253"/>
              <a:gd name="connsiteX2798" fmla="*/ 4070448 w 7813007"/>
              <a:gd name="connsiteY2798" fmla="*/ 590912 h 6258253"/>
              <a:gd name="connsiteX2799" fmla="*/ 4073575 w 7813007"/>
              <a:gd name="connsiteY2799" fmla="*/ 507688 h 6258253"/>
              <a:gd name="connsiteX2800" fmla="*/ 4117065 w 7813007"/>
              <a:gd name="connsiteY2800" fmla="*/ 487352 h 6258253"/>
              <a:gd name="connsiteX2801" fmla="*/ 6382562 w 7813007"/>
              <a:gd name="connsiteY2801" fmla="*/ 481408 h 6258253"/>
              <a:gd name="connsiteX2802" fmla="*/ 6363790 w 7813007"/>
              <a:gd name="connsiteY2802" fmla="*/ 561503 h 6258253"/>
              <a:gd name="connsiteX2803" fmla="*/ 6297462 w 7813007"/>
              <a:gd name="connsiteY2803" fmla="*/ 562128 h 6258253"/>
              <a:gd name="connsiteX2804" fmla="*/ 6301214 w 7813007"/>
              <a:gd name="connsiteY2804" fmla="*/ 495800 h 6258253"/>
              <a:gd name="connsiteX2805" fmla="*/ 6382562 w 7813007"/>
              <a:gd name="connsiteY2805" fmla="*/ 481408 h 6258253"/>
              <a:gd name="connsiteX2806" fmla="*/ 3893832 w 7813007"/>
              <a:gd name="connsiteY2806" fmla="*/ 468032 h 6258253"/>
              <a:gd name="connsiteX2807" fmla="*/ 3936539 w 7813007"/>
              <a:gd name="connsiteY2807" fmla="*/ 487038 h 6258253"/>
              <a:gd name="connsiteX2808" fmla="*/ 3936539 w 7813007"/>
              <a:gd name="connsiteY2808" fmla="*/ 570888 h 6258253"/>
              <a:gd name="connsiteX2809" fmla="*/ 3849560 w 7813007"/>
              <a:gd name="connsiteY2809" fmla="*/ 570888 h 6258253"/>
              <a:gd name="connsiteX2810" fmla="*/ 3835168 w 7813007"/>
              <a:gd name="connsiteY2810" fmla="*/ 500180 h 6258253"/>
              <a:gd name="connsiteX2811" fmla="*/ 3893832 w 7813007"/>
              <a:gd name="connsiteY2811" fmla="*/ 468032 h 6258253"/>
              <a:gd name="connsiteX2812" fmla="*/ 6089714 w 7813007"/>
              <a:gd name="connsiteY2812" fmla="*/ 465138 h 6258253"/>
              <a:gd name="connsiteX2813" fmla="*/ 6142902 w 7813007"/>
              <a:gd name="connsiteY2813" fmla="*/ 472021 h 6258253"/>
              <a:gd name="connsiteX2814" fmla="*/ 6146032 w 7813007"/>
              <a:gd name="connsiteY2814" fmla="*/ 538976 h 6258253"/>
              <a:gd name="connsiteX2815" fmla="*/ 6093469 w 7813007"/>
              <a:gd name="connsiteY2815" fmla="*/ 563380 h 6258253"/>
              <a:gd name="connsiteX2816" fmla="*/ 6089714 w 7813007"/>
              <a:gd name="connsiteY2816" fmla="*/ 465138 h 6258253"/>
              <a:gd name="connsiteX2817" fmla="*/ 3437196 w 7813007"/>
              <a:gd name="connsiteY2817" fmla="*/ 449494 h 6258253"/>
              <a:gd name="connsiteX2818" fmla="*/ 3481625 w 7813007"/>
              <a:gd name="connsiteY2818" fmla="*/ 454501 h 6258253"/>
              <a:gd name="connsiteX2819" fmla="*/ 3476619 w 7813007"/>
              <a:gd name="connsiteY2819" fmla="*/ 479531 h 6258253"/>
              <a:gd name="connsiteX2820" fmla="*/ 3431566 w 7813007"/>
              <a:gd name="connsiteY2820" fmla="*/ 480781 h 6258253"/>
              <a:gd name="connsiteX2821" fmla="*/ 3437196 w 7813007"/>
              <a:gd name="connsiteY2821" fmla="*/ 449494 h 6258253"/>
              <a:gd name="connsiteX2822" fmla="*/ 2518609 w 7813007"/>
              <a:gd name="connsiteY2822" fmla="*/ 424465 h 6258253"/>
              <a:gd name="connsiteX2823" fmla="*/ 2581809 w 7813007"/>
              <a:gd name="connsiteY2823" fmla="*/ 438857 h 6258253"/>
              <a:gd name="connsiteX2824" fmla="*/ 2586814 w 7813007"/>
              <a:gd name="connsiteY2824" fmla="*/ 483910 h 6258253"/>
              <a:gd name="connsiteX2825" fmla="*/ 2519234 w 7813007"/>
              <a:gd name="connsiteY2825" fmla="*/ 455752 h 6258253"/>
              <a:gd name="connsiteX2826" fmla="*/ 2518609 w 7813007"/>
              <a:gd name="connsiteY2826" fmla="*/ 424465 h 6258253"/>
              <a:gd name="connsiteX2827" fmla="*/ 5715521 w 7813007"/>
              <a:gd name="connsiteY2827" fmla="*/ 423213 h 6258253"/>
              <a:gd name="connsiteX2828" fmla="*/ 5731790 w 7813007"/>
              <a:gd name="connsiteY2828" fmla="*/ 441985 h 6258253"/>
              <a:gd name="connsiteX2829" fmla="*/ 5710516 w 7813007"/>
              <a:gd name="connsiteY2829" fmla="*/ 512695 h 6258253"/>
              <a:gd name="connsiteX2830" fmla="*/ 5638556 w 7813007"/>
              <a:gd name="connsiteY2830" fmla="*/ 504560 h 6258253"/>
              <a:gd name="connsiteX2831" fmla="*/ 5644186 w 7813007"/>
              <a:gd name="connsiteY2831" fmla="*/ 437605 h 6258253"/>
              <a:gd name="connsiteX2832" fmla="*/ 5715521 w 7813007"/>
              <a:gd name="connsiteY2832" fmla="*/ 423213 h 6258253"/>
              <a:gd name="connsiteX2833" fmla="*/ 5458811 w 7813007"/>
              <a:gd name="connsiteY2833" fmla="*/ 393726 h 6258253"/>
              <a:gd name="connsiteX2834" fmla="*/ 5496511 w 7813007"/>
              <a:gd name="connsiteY2834" fmla="*/ 417582 h 6258253"/>
              <a:gd name="connsiteX2835" fmla="*/ 5490880 w 7813007"/>
              <a:gd name="connsiteY2835" fmla="*/ 490168 h 6258253"/>
              <a:gd name="connsiteX2836" fmla="*/ 5400148 w 7813007"/>
              <a:gd name="connsiteY2836" fmla="*/ 506437 h 6258253"/>
              <a:gd name="connsiteX2837" fmla="*/ 5418294 w 7813007"/>
              <a:gd name="connsiteY2837" fmla="*/ 414453 h 6258253"/>
              <a:gd name="connsiteX2838" fmla="*/ 5458811 w 7813007"/>
              <a:gd name="connsiteY2838" fmla="*/ 393726 h 6258253"/>
              <a:gd name="connsiteX2839" fmla="*/ 5230415 w 7813007"/>
              <a:gd name="connsiteY2839" fmla="*/ 370573 h 6258253"/>
              <a:gd name="connsiteX2840" fmla="*/ 5271246 w 7813007"/>
              <a:gd name="connsiteY2840" fmla="*/ 388172 h 6258253"/>
              <a:gd name="connsiteX2841" fmla="*/ 5277502 w 7813007"/>
              <a:gd name="connsiteY2841" fmla="*/ 461384 h 6258253"/>
              <a:gd name="connsiteX2842" fmla="*/ 5183016 w 7813007"/>
              <a:gd name="connsiteY2842" fmla="*/ 492670 h 6258253"/>
              <a:gd name="connsiteX2843" fmla="*/ 5192401 w 7813007"/>
              <a:gd name="connsiteY2843" fmla="*/ 395681 h 6258253"/>
              <a:gd name="connsiteX2844" fmla="*/ 5230415 w 7813007"/>
              <a:gd name="connsiteY2844" fmla="*/ 370573 h 6258253"/>
              <a:gd name="connsiteX2845" fmla="*/ 5016256 w 7813007"/>
              <a:gd name="connsiteY2845" fmla="*/ 356259 h 6258253"/>
              <a:gd name="connsiteX2846" fmla="*/ 5051610 w 7813007"/>
              <a:gd name="connsiteY2846" fmla="*/ 367522 h 6258253"/>
              <a:gd name="connsiteX2847" fmla="*/ 5068505 w 7813007"/>
              <a:gd name="connsiteY2847" fmla="*/ 446366 h 6258253"/>
              <a:gd name="connsiteX2848" fmla="*/ 5050358 w 7813007"/>
              <a:gd name="connsiteY2848" fmla="*/ 463886 h 6258253"/>
              <a:gd name="connsiteX2849" fmla="*/ 4971515 w 7813007"/>
              <a:gd name="connsiteY2849" fmla="*/ 443237 h 6258253"/>
              <a:gd name="connsiteX2850" fmla="*/ 4977148 w 7813007"/>
              <a:gd name="connsiteY2850" fmla="*/ 363767 h 6258253"/>
              <a:gd name="connsiteX2851" fmla="*/ 5016256 w 7813007"/>
              <a:gd name="connsiteY2851" fmla="*/ 356259 h 6258253"/>
              <a:gd name="connsiteX2852" fmla="*/ 2341681 w 7813007"/>
              <a:gd name="connsiteY2852" fmla="*/ 347185 h 6258253"/>
              <a:gd name="connsiteX2853" fmla="*/ 2380320 w 7813007"/>
              <a:gd name="connsiteY2853" fmla="*/ 357510 h 6258253"/>
              <a:gd name="connsiteX2854" fmla="*/ 2378443 w 7813007"/>
              <a:gd name="connsiteY2854" fmla="*/ 437605 h 6258253"/>
              <a:gd name="connsiteX2855" fmla="*/ 2281452 w 7813007"/>
              <a:gd name="connsiteY2855" fmla="*/ 452624 h 6258253"/>
              <a:gd name="connsiteX2856" fmla="*/ 2305856 w 7813007"/>
              <a:gd name="connsiteY2856" fmla="*/ 355633 h 6258253"/>
              <a:gd name="connsiteX2857" fmla="*/ 2341681 w 7813007"/>
              <a:gd name="connsiteY2857" fmla="*/ 347185 h 6258253"/>
              <a:gd name="connsiteX2858" fmla="*/ 7016125 w 7813007"/>
              <a:gd name="connsiteY2858" fmla="*/ 338269 h 6258253"/>
              <a:gd name="connsiteX2859" fmla="*/ 7046474 w 7813007"/>
              <a:gd name="connsiteY2859" fmla="*/ 344370 h 6258253"/>
              <a:gd name="connsiteX2860" fmla="*/ 7058364 w 7813007"/>
              <a:gd name="connsiteY2860" fmla="*/ 405066 h 6258253"/>
              <a:gd name="connsiteX2861" fmla="*/ 6993912 w 7813007"/>
              <a:gd name="connsiteY2861" fmla="*/ 403816 h 6258253"/>
              <a:gd name="connsiteX2862" fmla="*/ 6993286 w 7813007"/>
              <a:gd name="connsiteY2862" fmla="*/ 344370 h 6258253"/>
              <a:gd name="connsiteX2863" fmla="*/ 7016125 w 7813007"/>
              <a:gd name="connsiteY2863" fmla="*/ 338269 h 6258253"/>
              <a:gd name="connsiteX2864" fmla="*/ 2127520 w 7813007"/>
              <a:gd name="connsiteY2864" fmla="*/ 330603 h 6258253"/>
              <a:gd name="connsiteX2865" fmla="*/ 2177580 w 7813007"/>
              <a:gd name="connsiteY2865" fmla="*/ 358762 h 6258253"/>
              <a:gd name="connsiteX2866" fmla="*/ 2181334 w 7813007"/>
              <a:gd name="connsiteY2866" fmla="*/ 434477 h 6258253"/>
              <a:gd name="connsiteX2867" fmla="*/ 2148170 w 7813007"/>
              <a:gd name="connsiteY2867" fmla="*/ 415705 h 6258253"/>
              <a:gd name="connsiteX2868" fmla="*/ 2135654 w 7813007"/>
              <a:gd name="connsiteY2868" fmla="*/ 379412 h 6258253"/>
              <a:gd name="connsiteX2869" fmla="*/ 2127520 w 7813007"/>
              <a:gd name="connsiteY2869" fmla="*/ 330603 h 6258253"/>
              <a:gd name="connsiteX2870" fmla="*/ 4794820 w 7813007"/>
              <a:gd name="connsiteY2870" fmla="*/ 324033 h 6258253"/>
              <a:gd name="connsiteX2871" fmla="*/ 4833226 w 7813007"/>
              <a:gd name="connsiteY2871" fmla="*/ 345621 h 6258253"/>
              <a:gd name="connsiteX2872" fmla="*/ 4850122 w 7813007"/>
              <a:gd name="connsiteY2872" fmla="*/ 447617 h 6258253"/>
              <a:gd name="connsiteX2873" fmla="*/ 4749378 w 7813007"/>
              <a:gd name="connsiteY2873" fmla="*/ 423840 h 6258253"/>
              <a:gd name="connsiteX2874" fmla="*/ 4751253 w 7813007"/>
              <a:gd name="connsiteY2874" fmla="*/ 341867 h 6258253"/>
              <a:gd name="connsiteX2875" fmla="*/ 4794820 w 7813007"/>
              <a:gd name="connsiteY2875" fmla="*/ 324033 h 6258253"/>
              <a:gd name="connsiteX2876" fmla="*/ 4584260 w 7813007"/>
              <a:gd name="connsiteY2876" fmla="*/ 312301 h 6258253"/>
              <a:gd name="connsiteX2877" fmla="*/ 4622977 w 7813007"/>
              <a:gd name="connsiteY2877" fmla="*/ 334358 h 6258253"/>
              <a:gd name="connsiteX2878" fmla="*/ 4640498 w 7813007"/>
              <a:gd name="connsiteY2878" fmla="*/ 437605 h 6258253"/>
              <a:gd name="connsiteX2879" fmla="*/ 4538502 w 7813007"/>
              <a:gd name="connsiteY2879" fmla="*/ 413201 h 6258253"/>
              <a:gd name="connsiteX2880" fmla="*/ 4540380 w 7813007"/>
              <a:gd name="connsiteY2880" fmla="*/ 330603 h 6258253"/>
              <a:gd name="connsiteX2881" fmla="*/ 4584260 w 7813007"/>
              <a:gd name="connsiteY2881" fmla="*/ 312301 h 6258253"/>
              <a:gd name="connsiteX2882" fmla="*/ 4362043 w 7813007"/>
              <a:gd name="connsiteY2882" fmla="*/ 290009 h 6258253"/>
              <a:gd name="connsiteX2883" fmla="*/ 4400212 w 7813007"/>
              <a:gd name="connsiteY2883" fmla="*/ 310581 h 6258253"/>
              <a:gd name="connsiteX2884" fmla="*/ 4421488 w 7813007"/>
              <a:gd name="connsiteY2884" fmla="*/ 411324 h 6258253"/>
              <a:gd name="connsiteX2885" fmla="*/ 4319492 w 7813007"/>
              <a:gd name="connsiteY2885" fmla="*/ 395681 h 6258253"/>
              <a:gd name="connsiteX2886" fmla="*/ 4318242 w 7813007"/>
              <a:gd name="connsiteY2886" fmla="*/ 307451 h 6258253"/>
              <a:gd name="connsiteX2887" fmla="*/ 4362043 w 7813007"/>
              <a:gd name="connsiteY2887" fmla="*/ 290009 h 6258253"/>
              <a:gd name="connsiteX2888" fmla="*/ 3735049 w 7813007"/>
              <a:gd name="connsiteY2888" fmla="*/ 288054 h 6258253"/>
              <a:gd name="connsiteX2889" fmla="*/ 3751945 w 7813007"/>
              <a:gd name="connsiteY2889" fmla="*/ 335610 h 6258253"/>
              <a:gd name="connsiteX2890" fmla="*/ 3727541 w 7813007"/>
              <a:gd name="connsiteY2890" fmla="*/ 346247 h 6258253"/>
              <a:gd name="connsiteX2891" fmla="*/ 3675605 w 7813007"/>
              <a:gd name="connsiteY2891" fmla="*/ 331229 h 6258253"/>
              <a:gd name="connsiteX2892" fmla="*/ 3679985 w 7813007"/>
              <a:gd name="connsiteY2892" fmla="*/ 300569 h 6258253"/>
              <a:gd name="connsiteX2893" fmla="*/ 3735049 w 7813007"/>
              <a:gd name="connsiteY2893" fmla="*/ 288054 h 6258253"/>
              <a:gd name="connsiteX2894" fmla="*/ 4126999 w 7813007"/>
              <a:gd name="connsiteY2894" fmla="*/ 278198 h 6258253"/>
              <a:gd name="connsiteX2895" fmla="*/ 4166187 w 7813007"/>
              <a:gd name="connsiteY2895" fmla="*/ 297439 h 6258253"/>
              <a:gd name="connsiteX2896" fmla="*/ 4191216 w 7813007"/>
              <a:gd name="connsiteY2896" fmla="*/ 398184 h 6258253"/>
              <a:gd name="connsiteX2897" fmla="*/ 4087968 w 7813007"/>
              <a:gd name="connsiteY2897" fmla="*/ 386294 h 6258253"/>
              <a:gd name="connsiteX2898" fmla="*/ 4083588 w 7813007"/>
              <a:gd name="connsiteY2898" fmla="*/ 297439 h 6258253"/>
              <a:gd name="connsiteX2899" fmla="*/ 4126999 w 7813007"/>
              <a:gd name="connsiteY2899" fmla="*/ 278198 h 6258253"/>
              <a:gd name="connsiteX2900" fmla="*/ 3909240 w 7813007"/>
              <a:gd name="connsiteY2900" fmla="*/ 255984 h 6258253"/>
              <a:gd name="connsiteX2901" fmla="*/ 3947177 w 7813007"/>
              <a:gd name="connsiteY2901" fmla="*/ 277415 h 6258253"/>
              <a:gd name="connsiteX2902" fmla="*/ 3966574 w 7813007"/>
              <a:gd name="connsiteY2902" fmla="*/ 378786 h 6258253"/>
              <a:gd name="connsiteX2903" fmla="*/ 3864578 w 7813007"/>
              <a:gd name="connsiteY2903" fmla="*/ 361890 h 6258253"/>
              <a:gd name="connsiteX2904" fmla="*/ 3865204 w 7813007"/>
              <a:gd name="connsiteY2904" fmla="*/ 273035 h 6258253"/>
              <a:gd name="connsiteX2905" fmla="*/ 3909240 w 7813007"/>
              <a:gd name="connsiteY2905" fmla="*/ 255984 h 6258253"/>
              <a:gd name="connsiteX2906" fmla="*/ 1045613 w 7813007"/>
              <a:gd name="connsiteY2906" fmla="*/ 253638 h 6258253"/>
              <a:gd name="connsiteX2907" fmla="*/ 1043735 w 7813007"/>
              <a:gd name="connsiteY2907" fmla="*/ 314961 h 6258253"/>
              <a:gd name="connsiteX2908" fmla="*/ 981788 w 7813007"/>
              <a:gd name="connsiteY2908" fmla="*/ 318089 h 6258253"/>
              <a:gd name="connsiteX2909" fmla="*/ 973652 w 7813007"/>
              <a:gd name="connsiteY2909" fmla="*/ 261146 h 6258253"/>
              <a:gd name="connsiteX2910" fmla="*/ 1045613 w 7813007"/>
              <a:gd name="connsiteY2910" fmla="*/ 253638 h 6258253"/>
              <a:gd name="connsiteX2911" fmla="*/ 5929211 w 7813007"/>
              <a:gd name="connsiteY2911" fmla="*/ 226496 h 6258253"/>
              <a:gd name="connsiteX2912" fmla="*/ 5958308 w 7813007"/>
              <a:gd name="connsiteY2912" fmla="*/ 242374 h 6258253"/>
              <a:gd name="connsiteX2913" fmla="*/ 5969572 w 7813007"/>
              <a:gd name="connsiteY2913" fmla="*/ 321218 h 6258253"/>
              <a:gd name="connsiteX2914" fmla="*/ 5893858 w 7813007"/>
              <a:gd name="connsiteY2914" fmla="*/ 314334 h 6258253"/>
              <a:gd name="connsiteX2915" fmla="*/ 5903870 w 7813007"/>
              <a:gd name="connsiteY2915" fmla="*/ 248631 h 6258253"/>
              <a:gd name="connsiteX2916" fmla="*/ 5929211 w 7813007"/>
              <a:gd name="connsiteY2916" fmla="*/ 226496 h 6258253"/>
              <a:gd name="connsiteX2917" fmla="*/ 5753066 w 7813007"/>
              <a:gd name="connsiteY2917" fmla="*/ 198572 h 6258253"/>
              <a:gd name="connsiteX2918" fmla="*/ 5733668 w 7813007"/>
              <a:gd name="connsiteY2918" fmla="*/ 286175 h 6258253"/>
              <a:gd name="connsiteX2919" fmla="*/ 5667965 w 7813007"/>
              <a:gd name="connsiteY2919" fmla="*/ 288054 h 6258253"/>
              <a:gd name="connsiteX2920" fmla="*/ 5666713 w 7813007"/>
              <a:gd name="connsiteY2920" fmla="*/ 216719 h 6258253"/>
              <a:gd name="connsiteX2921" fmla="*/ 5753066 w 7813007"/>
              <a:gd name="connsiteY2921" fmla="*/ 198572 h 6258253"/>
              <a:gd name="connsiteX2922" fmla="*/ 5532180 w 7813007"/>
              <a:gd name="connsiteY2922" fmla="*/ 182303 h 6258253"/>
              <a:gd name="connsiteX2923" fmla="*/ 5514032 w 7813007"/>
              <a:gd name="connsiteY2923" fmla="*/ 264901 h 6258253"/>
              <a:gd name="connsiteX2924" fmla="*/ 5442072 w 7813007"/>
              <a:gd name="connsiteY2924" fmla="*/ 263650 h 6258253"/>
              <a:gd name="connsiteX2925" fmla="*/ 5442698 w 7813007"/>
              <a:gd name="connsiteY2925" fmla="*/ 197947 h 6258253"/>
              <a:gd name="connsiteX2926" fmla="*/ 5532180 w 7813007"/>
              <a:gd name="connsiteY2926" fmla="*/ 182303 h 6258253"/>
              <a:gd name="connsiteX2927" fmla="*/ 2574691 w 7813007"/>
              <a:gd name="connsiteY2927" fmla="*/ 160324 h 6258253"/>
              <a:gd name="connsiteX2928" fmla="*/ 2594949 w 7813007"/>
              <a:gd name="connsiteY2928" fmla="*/ 164156 h 6258253"/>
              <a:gd name="connsiteX2929" fmla="*/ 2604961 w 7813007"/>
              <a:gd name="connsiteY2929" fmla="*/ 239246 h 6258253"/>
              <a:gd name="connsiteX2930" fmla="*/ 2549895 w 7813007"/>
              <a:gd name="connsiteY2930" fmla="*/ 216092 h 6258253"/>
              <a:gd name="connsiteX2931" fmla="*/ 2554902 w 7813007"/>
              <a:gd name="connsiteY2931" fmla="*/ 163531 h 6258253"/>
              <a:gd name="connsiteX2932" fmla="*/ 2574691 w 7813007"/>
              <a:gd name="connsiteY2932" fmla="*/ 160324 h 6258253"/>
              <a:gd name="connsiteX2933" fmla="*/ 5310042 w 7813007"/>
              <a:gd name="connsiteY2933" fmla="*/ 151642 h 6258253"/>
              <a:gd name="connsiteX2934" fmla="*/ 5292520 w 7813007"/>
              <a:gd name="connsiteY2934" fmla="*/ 245503 h 6258253"/>
              <a:gd name="connsiteX2935" fmla="*/ 5218682 w 7813007"/>
              <a:gd name="connsiteY2935" fmla="*/ 244876 h 6258253"/>
              <a:gd name="connsiteX2936" fmla="*/ 5219934 w 7813007"/>
              <a:gd name="connsiteY2936" fmla="*/ 171040 h 6258253"/>
              <a:gd name="connsiteX2937" fmla="*/ 5310042 w 7813007"/>
              <a:gd name="connsiteY2937" fmla="*/ 151642 h 6258253"/>
              <a:gd name="connsiteX2938" fmla="*/ 5033229 w 7813007"/>
              <a:gd name="connsiteY2938" fmla="*/ 127003 h 6258253"/>
              <a:gd name="connsiteX2939" fmla="*/ 5074137 w 7813007"/>
              <a:gd name="connsiteY2939" fmla="*/ 147262 h 6258253"/>
              <a:gd name="connsiteX2940" fmla="*/ 5092282 w 7813007"/>
              <a:gd name="connsiteY2940" fmla="*/ 239871 h 6258253"/>
              <a:gd name="connsiteX2941" fmla="*/ 5000300 w 7813007"/>
              <a:gd name="connsiteY2941" fmla="*/ 224227 h 6258253"/>
              <a:gd name="connsiteX2942" fmla="*/ 4994667 w 7813007"/>
              <a:gd name="connsiteY2942" fmla="*/ 150390 h 6258253"/>
              <a:gd name="connsiteX2943" fmla="*/ 5033229 w 7813007"/>
              <a:gd name="connsiteY2943" fmla="*/ 127003 h 6258253"/>
              <a:gd name="connsiteX2944" fmla="*/ 2410980 w 7813007"/>
              <a:gd name="connsiteY2944" fmla="*/ 122232 h 6258253"/>
              <a:gd name="connsiteX2945" fmla="*/ 2394086 w 7813007"/>
              <a:gd name="connsiteY2945" fmla="*/ 215467 h 6258253"/>
              <a:gd name="connsiteX2946" fmla="*/ 2323377 w 7813007"/>
              <a:gd name="connsiteY2946" fmla="*/ 206082 h 6258253"/>
              <a:gd name="connsiteX2947" fmla="*/ 2331512 w 7813007"/>
              <a:gd name="connsiteY2947" fmla="*/ 133495 h 6258253"/>
              <a:gd name="connsiteX2948" fmla="*/ 2410980 w 7813007"/>
              <a:gd name="connsiteY2948" fmla="*/ 122232 h 6258253"/>
              <a:gd name="connsiteX2949" fmla="*/ 4810934 w 7813007"/>
              <a:gd name="connsiteY2949" fmla="*/ 104320 h 6258253"/>
              <a:gd name="connsiteX2950" fmla="*/ 4851372 w 7813007"/>
              <a:gd name="connsiteY2950" fmla="*/ 123483 h 6258253"/>
              <a:gd name="connsiteX2951" fmla="*/ 4855127 w 7813007"/>
              <a:gd name="connsiteY2951" fmla="*/ 197320 h 6258253"/>
              <a:gd name="connsiteX2952" fmla="*/ 4759388 w 7813007"/>
              <a:gd name="connsiteY2952" fmla="*/ 224227 h 6258253"/>
              <a:gd name="connsiteX2953" fmla="*/ 4771904 w 7813007"/>
              <a:gd name="connsiteY2953" fmla="*/ 127863 h 6258253"/>
              <a:gd name="connsiteX2954" fmla="*/ 4810934 w 7813007"/>
              <a:gd name="connsiteY2954" fmla="*/ 104320 h 6258253"/>
              <a:gd name="connsiteX2955" fmla="*/ 4599355 w 7813007"/>
              <a:gd name="connsiteY2955" fmla="*/ 103147 h 6258253"/>
              <a:gd name="connsiteX2956" fmla="*/ 4636117 w 7813007"/>
              <a:gd name="connsiteY2956" fmla="*/ 109091 h 6258253"/>
              <a:gd name="connsiteX2957" fmla="*/ 4667404 w 7813007"/>
              <a:gd name="connsiteY2957" fmla="*/ 204204 h 6258253"/>
              <a:gd name="connsiteX2958" fmla="*/ 4569164 w 7813007"/>
              <a:gd name="connsiteY2958" fmla="*/ 195443 h 6258253"/>
              <a:gd name="connsiteX2959" fmla="*/ 4561654 w 7813007"/>
              <a:gd name="connsiteY2959" fmla="*/ 115975 h 6258253"/>
              <a:gd name="connsiteX2960" fmla="*/ 4599355 w 7813007"/>
              <a:gd name="connsiteY2960" fmla="*/ 103147 h 6258253"/>
              <a:gd name="connsiteX2961" fmla="*/ 2188842 w 7813007"/>
              <a:gd name="connsiteY2961" fmla="*/ 97828 h 6258253"/>
              <a:gd name="connsiteX2962" fmla="*/ 2185088 w 7813007"/>
              <a:gd name="connsiteY2962" fmla="*/ 176046 h 6258253"/>
              <a:gd name="connsiteX2963" fmla="*/ 2106870 w 7813007"/>
              <a:gd name="connsiteY2963" fmla="*/ 159776 h 6258253"/>
              <a:gd name="connsiteX2964" fmla="*/ 2104993 w 7813007"/>
              <a:gd name="connsiteY2964" fmla="*/ 119103 h 6258253"/>
              <a:gd name="connsiteX2965" fmla="*/ 2188842 w 7813007"/>
              <a:gd name="connsiteY2965" fmla="*/ 97828 h 6258253"/>
              <a:gd name="connsiteX2966" fmla="*/ 3873339 w 7813007"/>
              <a:gd name="connsiteY2966" fmla="*/ 88441 h 6258253"/>
              <a:gd name="connsiteX2967" fmla="*/ 3909006 w 7813007"/>
              <a:gd name="connsiteY2967" fmla="*/ 101583 h 6258253"/>
              <a:gd name="connsiteX2968" fmla="*/ 3910883 w 7813007"/>
              <a:gd name="connsiteY2968" fmla="*/ 132244 h 6258253"/>
              <a:gd name="connsiteX2969" fmla="*/ 3877094 w 7813007"/>
              <a:gd name="connsiteY2969" fmla="*/ 137875 h 6258253"/>
              <a:gd name="connsiteX2970" fmla="*/ 3873339 w 7813007"/>
              <a:gd name="connsiteY2970" fmla="*/ 88441 h 6258253"/>
              <a:gd name="connsiteX2971" fmla="*/ 4195596 w 7813007"/>
              <a:gd name="connsiteY2971" fmla="*/ 85313 h 6258253"/>
              <a:gd name="connsiteX2972" fmla="*/ 4185584 w 7813007"/>
              <a:gd name="connsiteY2972" fmla="*/ 161028 h 6258253"/>
              <a:gd name="connsiteX2973" fmla="*/ 4104864 w 7813007"/>
              <a:gd name="connsiteY2973" fmla="*/ 156647 h 6258253"/>
              <a:gd name="connsiteX2974" fmla="*/ 4095477 w 7813007"/>
              <a:gd name="connsiteY2974" fmla="*/ 96576 h 6258253"/>
              <a:gd name="connsiteX2975" fmla="*/ 4195596 w 7813007"/>
              <a:gd name="connsiteY2975" fmla="*/ 85313 h 6258253"/>
              <a:gd name="connsiteX2976" fmla="*/ 4408974 w 7813007"/>
              <a:gd name="connsiteY2976" fmla="*/ 84687 h 6258253"/>
              <a:gd name="connsiteX2977" fmla="*/ 4426494 w 7813007"/>
              <a:gd name="connsiteY2977" fmla="*/ 102833 h 6258253"/>
              <a:gd name="connsiteX2978" fmla="*/ 4407722 w 7813007"/>
              <a:gd name="connsiteY2978" fmla="*/ 182303 h 6258253"/>
              <a:gd name="connsiteX2979" fmla="*/ 4328252 w 7813007"/>
              <a:gd name="connsiteY2979" fmla="*/ 177923 h 6258253"/>
              <a:gd name="connsiteX2980" fmla="*/ 4330756 w 7813007"/>
              <a:gd name="connsiteY2980" fmla="*/ 103460 h 6258253"/>
              <a:gd name="connsiteX2981" fmla="*/ 4408974 w 7813007"/>
              <a:gd name="connsiteY2981" fmla="*/ 84687 h 6258253"/>
              <a:gd name="connsiteX2982" fmla="*/ 1701391 w 7813007"/>
              <a:gd name="connsiteY2982" fmla="*/ 72172 h 6258253"/>
              <a:gd name="connsiteX2983" fmla="*/ 1747695 w 7813007"/>
              <a:gd name="connsiteY2983" fmla="*/ 89693 h 6258253"/>
              <a:gd name="connsiteX2984" fmla="*/ 1753327 w 7813007"/>
              <a:gd name="connsiteY2984" fmla="*/ 138502 h 6258253"/>
              <a:gd name="connsiteX2985" fmla="*/ 1720788 w 7813007"/>
              <a:gd name="connsiteY2985" fmla="*/ 116600 h 6258253"/>
              <a:gd name="connsiteX2986" fmla="*/ 1701391 w 7813007"/>
              <a:gd name="connsiteY2986" fmla="*/ 72172 h 6258253"/>
              <a:gd name="connsiteX2987" fmla="*/ 1301541 w 7813007"/>
              <a:gd name="connsiteY2987" fmla="*/ 40885 h 6258253"/>
              <a:gd name="connsiteX2988" fmla="*/ 1292781 w 7813007"/>
              <a:gd name="connsiteY2988" fmla="*/ 110968 h 6258253"/>
              <a:gd name="connsiteX2989" fmla="*/ 1248353 w 7813007"/>
              <a:gd name="connsiteY2989" fmla="*/ 122232 h 6258253"/>
              <a:gd name="connsiteX2990" fmla="*/ 1252733 w 7813007"/>
              <a:gd name="connsiteY2990" fmla="*/ 67167 h 6258253"/>
              <a:gd name="connsiteX2991" fmla="*/ 1301541 w 7813007"/>
              <a:gd name="connsiteY2991" fmla="*/ 40885 h 6258253"/>
              <a:gd name="connsiteX2992" fmla="*/ 6157921 w 7813007"/>
              <a:gd name="connsiteY2992" fmla="*/ 18984 h 6258253"/>
              <a:gd name="connsiteX2993" fmla="*/ 6146657 w 7813007"/>
              <a:gd name="connsiteY2993" fmla="*/ 56529 h 6258253"/>
              <a:gd name="connsiteX2994" fmla="*/ 6112241 w 7813007"/>
              <a:gd name="connsiteY2994" fmla="*/ 68417 h 6258253"/>
              <a:gd name="connsiteX2995" fmla="*/ 6124130 w 7813007"/>
              <a:gd name="connsiteY2995" fmla="*/ 28371 h 6258253"/>
              <a:gd name="connsiteX2996" fmla="*/ 6157921 w 7813007"/>
              <a:gd name="connsiteY2996" fmla="*/ 18984 h 6258253"/>
              <a:gd name="connsiteX2997" fmla="*/ 5904495 w 7813007"/>
              <a:gd name="connsiteY2997" fmla="*/ 6469 h 6258253"/>
              <a:gd name="connsiteX2998" fmla="*/ 5977080 w 7813007"/>
              <a:gd name="connsiteY2998" fmla="*/ 25241 h 6258253"/>
              <a:gd name="connsiteX2999" fmla="*/ 5967695 w 7813007"/>
              <a:gd name="connsiteY2999" fmla="*/ 70921 h 6258253"/>
              <a:gd name="connsiteX3000" fmla="*/ 5880091 w 7813007"/>
              <a:gd name="connsiteY3000" fmla="*/ 82184 h 6258253"/>
              <a:gd name="connsiteX3001" fmla="*/ 5904495 w 7813007"/>
              <a:gd name="connsiteY3001" fmla="*/ 6469 h 6258253"/>
              <a:gd name="connsiteX3002" fmla="*/ 5694357 w 7813007"/>
              <a:gd name="connsiteY3002" fmla="*/ 0 h 6258253"/>
              <a:gd name="connsiteX3003" fmla="*/ 5756607 w 7813007"/>
              <a:gd name="connsiteY3003" fmla="*/ 0 h 6258253"/>
              <a:gd name="connsiteX3004" fmla="*/ 5766754 w 7813007"/>
              <a:gd name="connsiteY3004" fmla="*/ 28527 h 6258253"/>
              <a:gd name="connsiteX3005" fmla="*/ 5773714 w 7813007"/>
              <a:gd name="connsiteY3005" fmla="*/ 77804 h 6258253"/>
              <a:gd name="connsiteX3006" fmla="*/ 5691117 w 7813007"/>
              <a:gd name="connsiteY3006" fmla="*/ 65289 h 6258253"/>
              <a:gd name="connsiteX3007" fmla="*/ 5691118 w 7813007"/>
              <a:gd name="connsiteY3007" fmla="*/ 10732 h 6258253"/>
              <a:gd name="connsiteX3008" fmla="*/ 5449416 w 7813007"/>
              <a:gd name="connsiteY3008" fmla="*/ 0 h 6258253"/>
              <a:gd name="connsiteX3009" fmla="*/ 5547299 w 7813007"/>
              <a:gd name="connsiteY3009" fmla="*/ 0 h 6258253"/>
              <a:gd name="connsiteX3010" fmla="*/ 5545398 w 7813007"/>
              <a:gd name="connsiteY3010" fmla="*/ 10224 h 6258253"/>
              <a:gd name="connsiteX3011" fmla="*/ 5532804 w 7813007"/>
              <a:gd name="connsiteY3011" fmla="*/ 39633 h 6258253"/>
              <a:gd name="connsiteX3012" fmla="*/ 5467727 w 7813007"/>
              <a:gd name="connsiteY3012" fmla="*/ 42137 h 6258253"/>
              <a:gd name="connsiteX3013" fmla="*/ 5447391 w 7813007"/>
              <a:gd name="connsiteY3013" fmla="*/ 6235 h 6258253"/>
              <a:gd name="connsiteX3014" fmla="*/ 5249702 w 7813007"/>
              <a:gd name="connsiteY3014" fmla="*/ 0 h 6258253"/>
              <a:gd name="connsiteX3015" fmla="*/ 5318523 w 7813007"/>
              <a:gd name="connsiteY3015" fmla="*/ 0 h 6258253"/>
              <a:gd name="connsiteX3016" fmla="*/ 5312544 w 7813007"/>
              <a:gd name="connsiteY3016" fmla="*/ 22739 h 6258253"/>
              <a:gd name="connsiteX3017" fmla="*/ 5263110 w 7813007"/>
              <a:gd name="connsiteY3017" fmla="*/ 25868 h 6258253"/>
              <a:gd name="connsiteX3018" fmla="*/ 5256775 w 7813007"/>
              <a:gd name="connsiteY3018" fmla="*/ 6528 h 6258253"/>
              <a:gd name="connsiteX3019" fmla="*/ 5028997 w 7813007"/>
              <a:gd name="connsiteY3019" fmla="*/ 0 h 6258253"/>
              <a:gd name="connsiteX3020" fmla="*/ 5107801 w 7813007"/>
              <a:gd name="connsiteY3020" fmla="*/ 0 h 6258253"/>
              <a:gd name="connsiteX3021" fmla="*/ 5109178 w 7813007"/>
              <a:gd name="connsiteY3021" fmla="*/ 17106 h 6258253"/>
              <a:gd name="connsiteX3022" fmla="*/ 5057241 w 7813007"/>
              <a:gd name="connsiteY3022" fmla="*/ 9520 h 6258253"/>
              <a:gd name="connsiteX3023" fmla="*/ 4826170 w 7813007"/>
              <a:gd name="connsiteY3023" fmla="*/ 0 h 6258253"/>
              <a:gd name="connsiteX3024" fmla="*/ 4882076 w 7813007"/>
              <a:gd name="connsiteY3024" fmla="*/ 0 h 6258253"/>
              <a:gd name="connsiteX3025" fmla="*/ 4883286 w 7813007"/>
              <a:gd name="connsiteY3025" fmla="*/ 5219 h 6258253"/>
              <a:gd name="connsiteX3026" fmla="*/ 4827595 w 7813007"/>
              <a:gd name="connsiteY3026" fmla="*/ 368 h 6258253"/>
              <a:gd name="connsiteX3027" fmla="*/ 2360964 w 7813007"/>
              <a:gd name="connsiteY3027" fmla="*/ 0 h 6258253"/>
              <a:gd name="connsiteX3028" fmla="*/ 2406073 w 7813007"/>
              <a:gd name="connsiteY3028" fmla="*/ 0 h 6258253"/>
              <a:gd name="connsiteX3029" fmla="*/ 2399591 w 7813007"/>
              <a:gd name="connsiteY3029" fmla="*/ 4700 h 6258253"/>
              <a:gd name="connsiteX3030" fmla="*/ 2379616 w 7813007"/>
              <a:gd name="connsiteY3030" fmla="*/ 7330 h 6258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Lst>
            <a:rect l="l" t="t" r="r" b="b"/>
            <a:pathLst>
              <a:path w="7813007" h="6258253">
                <a:moveTo>
                  <a:pt x="2934100" y="6195679"/>
                </a:moveTo>
                <a:cubicBezTo>
                  <a:pt x="2950370" y="6200685"/>
                  <a:pt x="2972271" y="6201310"/>
                  <a:pt x="2980406" y="6211947"/>
                </a:cubicBezTo>
                <a:cubicBezTo>
                  <a:pt x="2987289" y="6220707"/>
                  <a:pt x="2977903" y="6241984"/>
                  <a:pt x="2976026" y="6258253"/>
                </a:cubicBezTo>
                <a:cubicBezTo>
                  <a:pt x="2969142" y="6255750"/>
                  <a:pt x="2959757" y="6255124"/>
                  <a:pt x="2956002" y="6250118"/>
                </a:cubicBezTo>
                <a:cubicBezTo>
                  <a:pt x="2944739" y="6236351"/>
                  <a:pt x="2935352" y="6220707"/>
                  <a:pt x="2925340" y="6205692"/>
                </a:cubicBezTo>
                <a:cubicBezTo>
                  <a:pt x="2928468" y="6202562"/>
                  <a:pt x="2930972" y="6198807"/>
                  <a:pt x="2934100" y="6195679"/>
                </a:cubicBezTo>
                <a:close/>
                <a:moveTo>
                  <a:pt x="2505312" y="6161185"/>
                </a:moveTo>
                <a:cubicBezTo>
                  <a:pt x="2515637" y="6160481"/>
                  <a:pt x="2526431" y="6161889"/>
                  <a:pt x="2532375" y="6165643"/>
                </a:cubicBezTo>
                <a:cubicBezTo>
                  <a:pt x="2543638" y="6173153"/>
                  <a:pt x="2543013" y="6198807"/>
                  <a:pt x="2551147" y="6230719"/>
                </a:cubicBezTo>
                <a:cubicBezTo>
                  <a:pt x="2517983" y="6226966"/>
                  <a:pt x="2493579" y="6230719"/>
                  <a:pt x="2484193" y="6220707"/>
                </a:cubicBezTo>
                <a:cubicBezTo>
                  <a:pt x="2474807" y="6210070"/>
                  <a:pt x="2472303" y="6179410"/>
                  <a:pt x="2481065" y="6169398"/>
                </a:cubicBezTo>
                <a:cubicBezTo>
                  <a:pt x="2485132" y="6164705"/>
                  <a:pt x="2494987" y="6161889"/>
                  <a:pt x="2505312" y="6161185"/>
                </a:cubicBezTo>
                <a:close/>
                <a:moveTo>
                  <a:pt x="4532870" y="6130367"/>
                </a:moveTo>
                <a:cubicBezTo>
                  <a:pt x="4538658" y="6130132"/>
                  <a:pt x="4544446" y="6130602"/>
                  <a:pt x="4545384" y="6131853"/>
                </a:cubicBezTo>
                <a:cubicBezTo>
                  <a:pt x="4551016" y="6143742"/>
                  <a:pt x="4551642" y="6157509"/>
                  <a:pt x="4555396" y="6175654"/>
                </a:cubicBezTo>
                <a:cubicBezTo>
                  <a:pt x="4535372" y="6175029"/>
                  <a:pt x="4522858" y="6175029"/>
                  <a:pt x="4510968" y="6174403"/>
                </a:cubicBezTo>
                <a:cubicBezTo>
                  <a:pt x="4513472" y="6160638"/>
                  <a:pt x="4514723" y="6145619"/>
                  <a:pt x="4520356" y="6133105"/>
                </a:cubicBezTo>
                <a:cubicBezTo>
                  <a:pt x="4521294" y="6131540"/>
                  <a:pt x="4527082" y="6130602"/>
                  <a:pt x="4532870" y="6130367"/>
                </a:cubicBezTo>
                <a:close/>
                <a:moveTo>
                  <a:pt x="4763768" y="6127473"/>
                </a:moveTo>
                <a:cubicBezTo>
                  <a:pt x="4761265" y="6160011"/>
                  <a:pt x="4766898" y="6188170"/>
                  <a:pt x="4757510" y="6195679"/>
                </a:cubicBezTo>
                <a:cubicBezTo>
                  <a:pt x="4742493" y="6205692"/>
                  <a:pt x="4714334" y="6207567"/>
                  <a:pt x="4697440" y="6200058"/>
                </a:cubicBezTo>
                <a:cubicBezTo>
                  <a:pt x="4688680" y="6196305"/>
                  <a:pt x="4684300" y="6156883"/>
                  <a:pt x="4693060" y="6147497"/>
                </a:cubicBezTo>
                <a:cubicBezTo>
                  <a:pt x="4704949" y="6134982"/>
                  <a:pt x="4731230" y="6135607"/>
                  <a:pt x="4763768" y="6127473"/>
                </a:cubicBezTo>
                <a:close/>
                <a:moveTo>
                  <a:pt x="3408335" y="6012493"/>
                </a:moveTo>
                <a:cubicBezTo>
                  <a:pt x="3420145" y="6012962"/>
                  <a:pt x="3431565" y="6016091"/>
                  <a:pt x="3436571" y="6021723"/>
                </a:cubicBezTo>
                <a:cubicBezTo>
                  <a:pt x="3446583" y="6032360"/>
                  <a:pt x="3444706" y="6068028"/>
                  <a:pt x="3434068" y="6080543"/>
                </a:cubicBezTo>
                <a:cubicBezTo>
                  <a:pt x="3424056" y="6091806"/>
                  <a:pt x="3395272" y="6087426"/>
                  <a:pt x="3360231" y="6091806"/>
                </a:cubicBezTo>
                <a:cubicBezTo>
                  <a:pt x="3367114" y="6057390"/>
                  <a:pt x="3365236" y="6028606"/>
                  <a:pt x="3377751" y="6019219"/>
                </a:cubicBezTo>
                <a:cubicBezTo>
                  <a:pt x="3384322" y="6014214"/>
                  <a:pt x="3396524" y="6012024"/>
                  <a:pt x="3408335" y="6012493"/>
                </a:cubicBezTo>
                <a:close/>
                <a:moveTo>
                  <a:pt x="3192532" y="5999822"/>
                </a:moveTo>
                <a:cubicBezTo>
                  <a:pt x="3204421" y="6002324"/>
                  <a:pt x="3220691" y="6001074"/>
                  <a:pt x="3226323" y="6008582"/>
                </a:cubicBezTo>
                <a:cubicBezTo>
                  <a:pt x="3233831" y="6018594"/>
                  <a:pt x="3233205" y="6034863"/>
                  <a:pt x="3238837" y="6059892"/>
                </a:cubicBezTo>
                <a:cubicBezTo>
                  <a:pt x="3217561" y="6050506"/>
                  <a:pt x="3202544" y="6048630"/>
                  <a:pt x="3198789" y="6041120"/>
                </a:cubicBezTo>
                <a:cubicBezTo>
                  <a:pt x="3193157" y="6029231"/>
                  <a:pt x="3194409" y="6013588"/>
                  <a:pt x="3192532" y="5999822"/>
                </a:cubicBezTo>
                <a:close/>
                <a:moveTo>
                  <a:pt x="2972506" y="5979564"/>
                </a:moveTo>
                <a:cubicBezTo>
                  <a:pt x="2984317" y="5979016"/>
                  <a:pt x="2996049" y="5981050"/>
                  <a:pt x="3001681" y="5986055"/>
                </a:cubicBezTo>
                <a:cubicBezTo>
                  <a:pt x="3012318" y="5996067"/>
                  <a:pt x="3013570" y="6031735"/>
                  <a:pt x="3004183" y="6044875"/>
                </a:cubicBezTo>
                <a:cubicBezTo>
                  <a:pt x="2994798" y="6057390"/>
                  <a:pt x="2966014" y="6054887"/>
                  <a:pt x="2931598" y="6062395"/>
                </a:cubicBezTo>
                <a:cubicBezTo>
                  <a:pt x="2935978" y="6027354"/>
                  <a:pt x="2930972" y="5999196"/>
                  <a:pt x="2942860" y="5988559"/>
                </a:cubicBezTo>
                <a:cubicBezTo>
                  <a:pt x="2948805" y="5983241"/>
                  <a:pt x="2960695" y="5980112"/>
                  <a:pt x="2972506" y="5979564"/>
                </a:cubicBezTo>
                <a:close/>
                <a:moveTo>
                  <a:pt x="4965022" y="5937170"/>
                </a:moveTo>
                <a:cubicBezTo>
                  <a:pt x="4976208" y="5935214"/>
                  <a:pt x="4987158" y="5935684"/>
                  <a:pt x="4993416" y="5939751"/>
                </a:cubicBezTo>
                <a:cubicBezTo>
                  <a:pt x="5005932" y="5947259"/>
                  <a:pt x="5005932" y="5976669"/>
                  <a:pt x="5014692" y="6011086"/>
                </a:cubicBezTo>
                <a:cubicBezTo>
                  <a:pt x="4980275" y="6007331"/>
                  <a:pt x="4954620" y="6011711"/>
                  <a:pt x="4940854" y="6001074"/>
                </a:cubicBezTo>
                <a:cubicBezTo>
                  <a:pt x="4930842" y="5992939"/>
                  <a:pt x="4927087" y="5955395"/>
                  <a:pt x="4935222" y="5949136"/>
                </a:cubicBezTo>
                <a:cubicBezTo>
                  <a:pt x="4942418" y="5943505"/>
                  <a:pt x="4953838" y="5939125"/>
                  <a:pt x="4965022" y="5937170"/>
                </a:cubicBezTo>
                <a:close/>
                <a:moveTo>
                  <a:pt x="4793178" y="5907837"/>
                </a:moveTo>
                <a:cubicBezTo>
                  <a:pt x="4785670" y="5942253"/>
                  <a:pt x="4788172" y="5971037"/>
                  <a:pt x="4775658" y="5980424"/>
                </a:cubicBezTo>
                <a:cubicBezTo>
                  <a:pt x="4762518" y="5989811"/>
                  <a:pt x="4726850" y="5989184"/>
                  <a:pt x="4716838" y="5977922"/>
                </a:cubicBezTo>
                <a:cubicBezTo>
                  <a:pt x="4706826" y="5967284"/>
                  <a:pt x="4708704" y="5931616"/>
                  <a:pt x="4719341" y="5919101"/>
                </a:cubicBezTo>
                <a:cubicBezTo>
                  <a:pt x="4729353" y="5907212"/>
                  <a:pt x="4758138" y="5911592"/>
                  <a:pt x="4793178" y="5907837"/>
                </a:cubicBezTo>
                <a:close/>
                <a:moveTo>
                  <a:pt x="2099362" y="5904709"/>
                </a:moveTo>
                <a:cubicBezTo>
                  <a:pt x="2101240" y="5925359"/>
                  <a:pt x="2110625" y="5949136"/>
                  <a:pt x="2103742" y="5965405"/>
                </a:cubicBezTo>
                <a:cubicBezTo>
                  <a:pt x="2099362" y="5976044"/>
                  <a:pt x="2069951" y="5975417"/>
                  <a:pt x="2039290" y="5982300"/>
                </a:cubicBezTo>
                <a:cubicBezTo>
                  <a:pt x="2041167" y="5951013"/>
                  <a:pt x="2034910" y="5925984"/>
                  <a:pt x="2044922" y="5915347"/>
                </a:cubicBezTo>
                <a:cubicBezTo>
                  <a:pt x="2054934" y="5904083"/>
                  <a:pt x="2080590" y="5907837"/>
                  <a:pt x="2099362" y="5904709"/>
                </a:cubicBezTo>
                <a:close/>
                <a:moveTo>
                  <a:pt x="1849691" y="5897200"/>
                </a:moveTo>
                <a:cubicBezTo>
                  <a:pt x="1865335" y="5898452"/>
                  <a:pt x="1889739" y="5894697"/>
                  <a:pt x="1894119" y="5902205"/>
                </a:cubicBezTo>
                <a:cubicBezTo>
                  <a:pt x="1902879" y="5916597"/>
                  <a:pt x="1899750" y="5937873"/>
                  <a:pt x="1902879" y="5967910"/>
                </a:cubicBezTo>
                <a:cubicBezTo>
                  <a:pt x="1875347" y="5962277"/>
                  <a:pt x="1849066" y="5962277"/>
                  <a:pt x="1847188" y="5954768"/>
                </a:cubicBezTo>
                <a:cubicBezTo>
                  <a:pt x="1842181" y="5937247"/>
                  <a:pt x="1847814" y="5916597"/>
                  <a:pt x="1849691" y="5897200"/>
                </a:cubicBezTo>
                <a:close/>
                <a:moveTo>
                  <a:pt x="4523249" y="5889849"/>
                </a:moveTo>
                <a:cubicBezTo>
                  <a:pt x="4535216" y="5889379"/>
                  <a:pt x="4547574" y="5891569"/>
                  <a:pt x="4554144" y="5896575"/>
                </a:cubicBezTo>
                <a:cubicBezTo>
                  <a:pt x="4566661" y="5905960"/>
                  <a:pt x="4564784" y="5935371"/>
                  <a:pt x="4572292" y="5970412"/>
                </a:cubicBezTo>
                <a:cubicBezTo>
                  <a:pt x="4536624" y="5966032"/>
                  <a:pt x="4507840" y="5970412"/>
                  <a:pt x="4497204" y="5958523"/>
                </a:cubicBezTo>
                <a:cubicBezTo>
                  <a:pt x="4486564" y="5946633"/>
                  <a:pt x="4484688" y="5910341"/>
                  <a:pt x="4494700" y="5899077"/>
                </a:cubicBezTo>
                <a:cubicBezTo>
                  <a:pt x="4499705" y="5893446"/>
                  <a:pt x="4511281" y="5890318"/>
                  <a:pt x="4523249" y="5889849"/>
                </a:cubicBezTo>
                <a:close/>
                <a:moveTo>
                  <a:pt x="3883898" y="5832827"/>
                </a:moveTo>
                <a:cubicBezTo>
                  <a:pt x="3889530" y="5833414"/>
                  <a:pt x="3894301" y="5834783"/>
                  <a:pt x="3897116" y="5837129"/>
                </a:cubicBezTo>
                <a:cubicBezTo>
                  <a:pt x="3911508" y="5849018"/>
                  <a:pt x="3911508" y="5877803"/>
                  <a:pt x="3921520" y="5914095"/>
                </a:cubicBezTo>
                <a:cubicBezTo>
                  <a:pt x="3885854" y="5912217"/>
                  <a:pt x="3854567" y="5919101"/>
                  <a:pt x="3846432" y="5908464"/>
                </a:cubicBezTo>
                <a:cubicBezTo>
                  <a:pt x="3834543" y="5892820"/>
                  <a:pt x="3832040" y="5862158"/>
                  <a:pt x="3839548" y="5843386"/>
                </a:cubicBezTo>
                <a:cubicBezTo>
                  <a:pt x="3842364" y="5836347"/>
                  <a:pt x="3867003" y="5831067"/>
                  <a:pt x="3883898" y="5832827"/>
                </a:cubicBezTo>
                <a:close/>
                <a:moveTo>
                  <a:pt x="3654564" y="5813586"/>
                </a:moveTo>
                <a:cubicBezTo>
                  <a:pt x="3666688" y="5814915"/>
                  <a:pt x="3678420" y="5818669"/>
                  <a:pt x="3686243" y="5824613"/>
                </a:cubicBezTo>
                <a:cubicBezTo>
                  <a:pt x="3696880" y="5833374"/>
                  <a:pt x="3689997" y="5864036"/>
                  <a:pt x="3691873" y="5900955"/>
                </a:cubicBezTo>
                <a:cubicBezTo>
                  <a:pt x="3655581" y="5890317"/>
                  <a:pt x="3626170" y="5889691"/>
                  <a:pt x="3614282" y="5875300"/>
                </a:cubicBezTo>
                <a:cubicBezTo>
                  <a:pt x="3604896" y="5864036"/>
                  <a:pt x="3611153" y="5820860"/>
                  <a:pt x="3620540" y="5817105"/>
                </a:cubicBezTo>
                <a:cubicBezTo>
                  <a:pt x="3629926" y="5813351"/>
                  <a:pt x="3642440" y="5812256"/>
                  <a:pt x="3654564" y="5813586"/>
                </a:cubicBezTo>
                <a:close/>
                <a:moveTo>
                  <a:pt x="3008565" y="5809597"/>
                </a:moveTo>
                <a:cubicBezTo>
                  <a:pt x="3013570" y="5809597"/>
                  <a:pt x="3016698" y="5827743"/>
                  <a:pt x="3025459" y="5847140"/>
                </a:cubicBezTo>
                <a:cubicBezTo>
                  <a:pt x="2998553" y="5845889"/>
                  <a:pt x="2981658" y="5845264"/>
                  <a:pt x="2965387" y="5844637"/>
                </a:cubicBezTo>
                <a:cubicBezTo>
                  <a:pt x="2967264" y="5836502"/>
                  <a:pt x="2966014" y="5823363"/>
                  <a:pt x="2971019" y="5820235"/>
                </a:cubicBezTo>
                <a:cubicBezTo>
                  <a:pt x="2981658" y="5813351"/>
                  <a:pt x="2996049" y="5808971"/>
                  <a:pt x="3008565" y="5809597"/>
                </a:cubicBezTo>
                <a:close/>
                <a:moveTo>
                  <a:pt x="5239332" y="5777684"/>
                </a:moveTo>
                <a:cubicBezTo>
                  <a:pt x="5240584" y="5777684"/>
                  <a:pt x="5244338" y="5801461"/>
                  <a:pt x="5242462" y="5802088"/>
                </a:cubicBezTo>
                <a:cubicBezTo>
                  <a:pt x="5224940" y="5807720"/>
                  <a:pt x="5206168" y="5811473"/>
                  <a:pt x="5179261" y="5817732"/>
                </a:cubicBezTo>
                <a:cubicBezTo>
                  <a:pt x="5182389" y="5798333"/>
                  <a:pt x="5182389" y="5782689"/>
                  <a:pt x="5184893" y="5782064"/>
                </a:cubicBezTo>
                <a:cubicBezTo>
                  <a:pt x="5202413" y="5778309"/>
                  <a:pt x="5221185" y="5777684"/>
                  <a:pt x="5239332" y="5777684"/>
                </a:cubicBezTo>
                <a:close/>
                <a:moveTo>
                  <a:pt x="3471613" y="5777684"/>
                </a:moveTo>
                <a:cubicBezTo>
                  <a:pt x="3468485" y="5814603"/>
                  <a:pt x="3474742" y="5845889"/>
                  <a:pt x="3463478" y="5854024"/>
                </a:cubicBezTo>
                <a:cubicBezTo>
                  <a:pt x="3447835" y="5865913"/>
                  <a:pt x="3415922" y="5867164"/>
                  <a:pt x="3397775" y="5859029"/>
                </a:cubicBezTo>
                <a:cubicBezTo>
                  <a:pt x="3388390" y="5855276"/>
                  <a:pt x="3383383" y="5811473"/>
                  <a:pt x="3393395" y="5800836"/>
                </a:cubicBezTo>
                <a:cubicBezTo>
                  <a:pt x="3405910" y="5786444"/>
                  <a:pt x="3435321" y="5787696"/>
                  <a:pt x="3471613" y="5777684"/>
                </a:cubicBezTo>
                <a:close/>
                <a:moveTo>
                  <a:pt x="2125644" y="5703846"/>
                </a:moveTo>
                <a:cubicBezTo>
                  <a:pt x="2120637" y="5728250"/>
                  <a:pt x="2118760" y="5741390"/>
                  <a:pt x="2116257" y="5754530"/>
                </a:cubicBezTo>
                <a:cubicBezTo>
                  <a:pt x="2098110" y="5750152"/>
                  <a:pt x="2078713" y="5748274"/>
                  <a:pt x="2061817" y="5740765"/>
                </a:cubicBezTo>
                <a:cubicBezTo>
                  <a:pt x="2058064" y="5738888"/>
                  <a:pt x="2059939" y="5708852"/>
                  <a:pt x="2063069" y="5708226"/>
                </a:cubicBezTo>
                <a:cubicBezTo>
                  <a:pt x="2080590" y="5704472"/>
                  <a:pt x="2099362" y="5705098"/>
                  <a:pt x="2125644" y="5703846"/>
                </a:cubicBezTo>
                <a:close/>
                <a:moveTo>
                  <a:pt x="4772294" y="5691957"/>
                </a:moveTo>
                <a:cubicBezTo>
                  <a:pt x="4784418" y="5692583"/>
                  <a:pt x="4796307" y="5695712"/>
                  <a:pt x="4804442" y="5701344"/>
                </a:cubicBezTo>
                <a:cubicBezTo>
                  <a:pt x="4815078" y="5709477"/>
                  <a:pt x="4810074" y="5740140"/>
                  <a:pt x="4813203" y="5776432"/>
                </a:cubicBezTo>
                <a:cubicBezTo>
                  <a:pt x="4777534" y="5768297"/>
                  <a:pt x="4748750" y="5769549"/>
                  <a:pt x="4735610" y="5755782"/>
                </a:cubicBezTo>
                <a:cubicBezTo>
                  <a:pt x="4725598" y="5745145"/>
                  <a:pt x="4729353" y="5701969"/>
                  <a:pt x="4738740" y="5697589"/>
                </a:cubicBezTo>
                <a:cubicBezTo>
                  <a:pt x="4747812" y="5693208"/>
                  <a:pt x="4760170" y="5691331"/>
                  <a:pt x="4772294" y="5691957"/>
                </a:cubicBezTo>
                <a:close/>
                <a:moveTo>
                  <a:pt x="4588561" y="5685700"/>
                </a:moveTo>
                <a:cubicBezTo>
                  <a:pt x="4585433" y="5703846"/>
                  <a:pt x="4588561" y="5728876"/>
                  <a:pt x="4577924" y="5738888"/>
                </a:cubicBezTo>
                <a:cubicBezTo>
                  <a:pt x="4567286" y="5748274"/>
                  <a:pt x="4542256" y="5742642"/>
                  <a:pt x="4524110" y="5743893"/>
                </a:cubicBezTo>
                <a:cubicBezTo>
                  <a:pt x="4532244" y="5734508"/>
                  <a:pt x="4540380" y="5724496"/>
                  <a:pt x="4542882" y="5721366"/>
                </a:cubicBezTo>
                <a:cubicBezTo>
                  <a:pt x="4562906" y="5705724"/>
                  <a:pt x="4576046" y="5695712"/>
                  <a:pt x="4588561" y="5685700"/>
                </a:cubicBezTo>
                <a:close/>
                <a:moveTo>
                  <a:pt x="1227079" y="5613114"/>
                </a:moveTo>
                <a:cubicBezTo>
                  <a:pt x="1235839" y="5614991"/>
                  <a:pt x="1250856" y="5614991"/>
                  <a:pt x="1252108" y="5619370"/>
                </a:cubicBezTo>
                <a:cubicBezTo>
                  <a:pt x="1256488" y="5631886"/>
                  <a:pt x="1255236" y="5646903"/>
                  <a:pt x="1256488" y="5666301"/>
                </a:cubicBezTo>
                <a:cubicBezTo>
                  <a:pt x="1240219" y="5663798"/>
                  <a:pt x="1223324" y="5663173"/>
                  <a:pt x="1223324" y="5661295"/>
                </a:cubicBezTo>
                <a:cubicBezTo>
                  <a:pt x="1222699" y="5645026"/>
                  <a:pt x="1225201" y="5629383"/>
                  <a:pt x="1227079" y="5613114"/>
                </a:cubicBezTo>
                <a:close/>
                <a:moveTo>
                  <a:pt x="3892424" y="5608733"/>
                </a:moveTo>
                <a:cubicBezTo>
                  <a:pt x="3904939" y="5608890"/>
                  <a:pt x="3918079" y="5611549"/>
                  <a:pt x="3923398" y="5616869"/>
                </a:cubicBezTo>
                <a:cubicBezTo>
                  <a:pt x="3937165" y="5630634"/>
                  <a:pt x="3935287" y="5659418"/>
                  <a:pt x="3943422" y="5699465"/>
                </a:cubicBezTo>
                <a:cubicBezTo>
                  <a:pt x="3903375" y="5691957"/>
                  <a:pt x="3871462" y="5694461"/>
                  <a:pt x="3861450" y="5681320"/>
                </a:cubicBezTo>
                <a:cubicBezTo>
                  <a:pt x="3850812" y="5666928"/>
                  <a:pt x="3854567" y="5632511"/>
                  <a:pt x="3865204" y="5615617"/>
                </a:cubicBezTo>
                <a:cubicBezTo>
                  <a:pt x="3868020" y="5610923"/>
                  <a:pt x="3879909" y="5608577"/>
                  <a:pt x="3892424" y="5608733"/>
                </a:cubicBezTo>
                <a:close/>
                <a:moveTo>
                  <a:pt x="3713149" y="5593715"/>
                </a:moveTo>
                <a:cubicBezTo>
                  <a:pt x="3702512" y="5633137"/>
                  <a:pt x="3703137" y="5665675"/>
                  <a:pt x="3688745" y="5674437"/>
                </a:cubicBezTo>
                <a:cubicBezTo>
                  <a:pt x="3673728" y="5683822"/>
                  <a:pt x="3639937" y="5677565"/>
                  <a:pt x="3623668" y="5665050"/>
                </a:cubicBezTo>
                <a:cubicBezTo>
                  <a:pt x="3614908" y="5658168"/>
                  <a:pt x="3618662" y="5616242"/>
                  <a:pt x="3629300" y="5606857"/>
                </a:cubicBezTo>
                <a:cubicBezTo>
                  <a:pt x="3644317" y="5594342"/>
                  <a:pt x="3672476" y="5598722"/>
                  <a:pt x="3713149" y="5593715"/>
                </a:cubicBezTo>
                <a:close/>
                <a:moveTo>
                  <a:pt x="6819330" y="5447918"/>
                </a:moveTo>
                <a:cubicBezTo>
                  <a:pt x="6822458" y="5448543"/>
                  <a:pt x="6828715" y="5471070"/>
                  <a:pt x="6828090" y="5471696"/>
                </a:cubicBezTo>
                <a:cubicBezTo>
                  <a:pt x="6811195" y="5480456"/>
                  <a:pt x="6793048" y="5486714"/>
                  <a:pt x="6764264" y="5498603"/>
                </a:cubicBezTo>
                <a:cubicBezTo>
                  <a:pt x="6768018" y="5474199"/>
                  <a:pt x="6766766" y="5456052"/>
                  <a:pt x="6772398" y="5453550"/>
                </a:cubicBezTo>
                <a:cubicBezTo>
                  <a:pt x="6786166" y="5447292"/>
                  <a:pt x="6803686" y="5446667"/>
                  <a:pt x="6819330" y="5447918"/>
                </a:cubicBezTo>
                <a:close/>
                <a:moveTo>
                  <a:pt x="4173694" y="5410999"/>
                </a:moveTo>
                <a:cubicBezTo>
                  <a:pt x="4169314" y="5449170"/>
                  <a:pt x="4173694" y="5476076"/>
                  <a:pt x="4162432" y="5492971"/>
                </a:cubicBezTo>
                <a:cubicBezTo>
                  <a:pt x="4144285" y="5521130"/>
                  <a:pt x="4110494" y="5522382"/>
                  <a:pt x="4092349" y="5494223"/>
                </a:cubicBezTo>
                <a:cubicBezTo>
                  <a:pt x="4082337" y="5478579"/>
                  <a:pt x="4082962" y="5442912"/>
                  <a:pt x="4094225" y="5429146"/>
                </a:cubicBezTo>
                <a:cubicBezTo>
                  <a:pt x="4104864" y="5416006"/>
                  <a:pt x="4135524" y="5418508"/>
                  <a:pt x="4173694" y="5410999"/>
                </a:cubicBezTo>
                <a:close/>
                <a:moveTo>
                  <a:pt x="3908302" y="5398093"/>
                </a:moveTo>
                <a:cubicBezTo>
                  <a:pt x="3920895" y="5398954"/>
                  <a:pt x="3933097" y="5402552"/>
                  <a:pt x="3939667" y="5408496"/>
                </a:cubicBezTo>
                <a:cubicBezTo>
                  <a:pt x="3952182" y="5420386"/>
                  <a:pt x="3948427" y="5451047"/>
                  <a:pt x="3954059" y="5489843"/>
                </a:cubicBezTo>
                <a:cubicBezTo>
                  <a:pt x="3915890" y="5483584"/>
                  <a:pt x="3888983" y="5486714"/>
                  <a:pt x="3872087" y="5474824"/>
                </a:cubicBezTo>
                <a:cubicBezTo>
                  <a:pt x="3843303" y="5454802"/>
                  <a:pt x="3847058" y="5421011"/>
                  <a:pt x="3874590" y="5404116"/>
                </a:cubicBezTo>
                <a:cubicBezTo>
                  <a:pt x="3882725" y="5399110"/>
                  <a:pt x="3895709" y="5397233"/>
                  <a:pt x="3908302" y="5398093"/>
                </a:cubicBezTo>
                <a:close/>
                <a:moveTo>
                  <a:pt x="6176693" y="5367197"/>
                </a:moveTo>
                <a:cubicBezTo>
                  <a:pt x="6168558" y="5399736"/>
                  <a:pt x="6169810" y="5426016"/>
                  <a:pt x="6157296" y="5437906"/>
                </a:cubicBezTo>
                <a:cubicBezTo>
                  <a:pt x="6147909" y="5446667"/>
                  <a:pt x="6108488" y="5442912"/>
                  <a:pt x="6104733" y="5434778"/>
                </a:cubicBezTo>
                <a:cubicBezTo>
                  <a:pt x="6097224" y="5417256"/>
                  <a:pt x="6098476" y="5389724"/>
                  <a:pt x="6108488" y="5374705"/>
                </a:cubicBezTo>
                <a:cubicBezTo>
                  <a:pt x="6115370" y="5364695"/>
                  <a:pt x="6144154" y="5369700"/>
                  <a:pt x="6176693" y="5367197"/>
                </a:cubicBezTo>
                <a:close/>
                <a:moveTo>
                  <a:pt x="5940788" y="5350928"/>
                </a:moveTo>
                <a:cubicBezTo>
                  <a:pt x="5942039" y="5372203"/>
                  <a:pt x="5947671" y="5394729"/>
                  <a:pt x="5941414" y="5413501"/>
                </a:cubicBezTo>
                <a:cubicBezTo>
                  <a:pt x="5938911" y="5420386"/>
                  <a:pt x="5908875" y="5418508"/>
                  <a:pt x="5880718" y="5421636"/>
                </a:cubicBezTo>
                <a:cubicBezTo>
                  <a:pt x="5878840" y="5391601"/>
                  <a:pt x="5871956" y="5360315"/>
                  <a:pt x="5878215" y="5357811"/>
                </a:cubicBezTo>
                <a:cubicBezTo>
                  <a:pt x="5896360" y="5349676"/>
                  <a:pt x="5919512" y="5352179"/>
                  <a:pt x="5940788" y="5350928"/>
                </a:cubicBezTo>
                <a:close/>
                <a:moveTo>
                  <a:pt x="3480373" y="5350303"/>
                </a:moveTo>
                <a:cubicBezTo>
                  <a:pt x="3477870" y="5364695"/>
                  <a:pt x="3475367" y="5379087"/>
                  <a:pt x="3471613" y="5402864"/>
                </a:cubicBezTo>
                <a:cubicBezTo>
                  <a:pt x="3450338" y="5401614"/>
                  <a:pt x="3435946" y="5400361"/>
                  <a:pt x="3421554" y="5399736"/>
                </a:cubicBezTo>
                <a:cubicBezTo>
                  <a:pt x="3422804" y="5386595"/>
                  <a:pt x="3419676" y="5365945"/>
                  <a:pt x="3426559" y="5362192"/>
                </a:cubicBezTo>
                <a:cubicBezTo>
                  <a:pt x="3442203" y="5354057"/>
                  <a:pt x="3462227" y="5354057"/>
                  <a:pt x="3480373" y="5350303"/>
                </a:cubicBezTo>
                <a:close/>
                <a:moveTo>
                  <a:pt x="3263241" y="5331531"/>
                </a:moveTo>
                <a:cubicBezTo>
                  <a:pt x="3262615" y="5340291"/>
                  <a:pt x="3261989" y="5349051"/>
                  <a:pt x="3258861" y="5387847"/>
                </a:cubicBezTo>
                <a:cubicBezTo>
                  <a:pt x="3238211" y="5379712"/>
                  <a:pt x="3218813" y="5372829"/>
                  <a:pt x="3200666" y="5363443"/>
                </a:cubicBezTo>
                <a:cubicBezTo>
                  <a:pt x="3198789" y="5362192"/>
                  <a:pt x="3203169" y="5337788"/>
                  <a:pt x="3208176" y="5336536"/>
                </a:cubicBezTo>
                <a:cubicBezTo>
                  <a:pt x="3225696" y="5331531"/>
                  <a:pt x="3244468" y="5332156"/>
                  <a:pt x="3263241" y="5331531"/>
                </a:cubicBezTo>
                <a:close/>
                <a:moveTo>
                  <a:pt x="4101734" y="5222025"/>
                </a:moveTo>
                <a:cubicBezTo>
                  <a:pt x="4119256" y="5225780"/>
                  <a:pt x="4136150" y="5229534"/>
                  <a:pt x="4157425" y="5234540"/>
                </a:cubicBezTo>
                <a:cubicBezTo>
                  <a:pt x="4161805" y="5254564"/>
                  <a:pt x="4164934" y="5269581"/>
                  <a:pt x="4168062" y="5285225"/>
                </a:cubicBezTo>
                <a:cubicBezTo>
                  <a:pt x="4149290" y="5282723"/>
                  <a:pt x="4124886" y="5286477"/>
                  <a:pt x="4114249" y="5275840"/>
                </a:cubicBezTo>
                <a:cubicBezTo>
                  <a:pt x="4103612" y="5265201"/>
                  <a:pt x="4105489" y="5240797"/>
                  <a:pt x="4101734" y="5222025"/>
                </a:cubicBezTo>
                <a:close/>
                <a:moveTo>
                  <a:pt x="6788043" y="5212640"/>
                </a:moveTo>
                <a:cubicBezTo>
                  <a:pt x="6803686" y="5213890"/>
                  <a:pt x="6824962" y="5210136"/>
                  <a:pt x="6834347" y="5220148"/>
                </a:cubicBezTo>
                <a:cubicBezTo>
                  <a:pt x="6843108" y="5228282"/>
                  <a:pt x="6839979" y="5249558"/>
                  <a:pt x="6843108" y="5276465"/>
                </a:cubicBezTo>
                <a:cubicBezTo>
                  <a:pt x="6816200" y="5271458"/>
                  <a:pt x="6791171" y="5273336"/>
                  <a:pt x="6787416" y="5265201"/>
                </a:cubicBezTo>
                <a:cubicBezTo>
                  <a:pt x="6781158" y="5250809"/>
                  <a:pt x="6787416" y="5230160"/>
                  <a:pt x="6788043" y="5212640"/>
                </a:cubicBezTo>
                <a:close/>
                <a:moveTo>
                  <a:pt x="1507410" y="5197621"/>
                </a:moveTo>
                <a:cubicBezTo>
                  <a:pt x="1508662" y="5218270"/>
                  <a:pt x="1511790" y="5239546"/>
                  <a:pt x="1508037" y="5260196"/>
                </a:cubicBezTo>
                <a:cubicBezTo>
                  <a:pt x="1506785" y="5266453"/>
                  <a:pt x="1487387" y="5270208"/>
                  <a:pt x="1466111" y="5279593"/>
                </a:cubicBezTo>
                <a:cubicBezTo>
                  <a:pt x="1472995" y="5247681"/>
                  <a:pt x="1476748" y="5226405"/>
                  <a:pt x="1483633" y="5206382"/>
                </a:cubicBezTo>
                <a:cubicBezTo>
                  <a:pt x="1485510" y="5201376"/>
                  <a:pt x="1499275" y="5200124"/>
                  <a:pt x="1507410" y="5197621"/>
                </a:cubicBezTo>
                <a:close/>
                <a:moveTo>
                  <a:pt x="3925824" y="5173452"/>
                </a:moveTo>
                <a:cubicBezTo>
                  <a:pt x="3938730" y="5172749"/>
                  <a:pt x="3951244" y="5174782"/>
                  <a:pt x="3957814" y="5180101"/>
                </a:cubicBezTo>
                <a:cubicBezTo>
                  <a:pt x="3973458" y="5193241"/>
                  <a:pt x="3973458" y="5224528"/>
                  <a:pt x="3980341" y="5248306"/>
                </a:cubicBezTo>
                <a:lnTo>
                  <a:pt x="3964071" y="5267078"/>
                </a:lnTo>
                <a:cubicBezTo>
                  <a:pt x="3939667" y="5263324"/>
                  <a:pt x="3910883" y="5266453"/>
                  <a:pt x="3892111" y="5254564"/>
                </a:cubicBezTo>
                <a:cubicBezTo>
                  <a:pt x="3865204" y="5236417"/>
                  <a:pt x="3864578" y="5202002"/>
                  <a:pt x="3891486" y="5183229"/>
                </a:cubicBezTo>
                <a:cubicBezTo>
                  <a:pt x="3899620" y="5177597"/>
                  <a:pt x="3912918" y="5174156"/>
                  <a:pt x="3925824" y="5173452"/>
                </a:cubicBezTo>
                <a:close/>
                <a:moveTo>
                  <a:pt x="6393826" y="5172591"/>
                </a:moveTo>
                <a:cubicBezTo>
                  <a:pt x="6389446" y="5185106"/>
                  <a:pt x="6384439" y="5198248"/>
                  <a:pt x="6378182" y="5214517"/>
                </a:cubicBezTo>
                <a:cubicBezTo>
                  <a:pt x="6364415" y="5217020"/>
                  <a:pt x="6351900" y="5218897"/>
                  <a:pt x="6339386" y="5220774"/>
                </a:cubicBezTo>
                <a:cubicBezTo>
                  <a:pt x="6341263" y="5206382"/>
                  <a:pt x="6338760" y="5185106"/>
                  <a:pt x="6346895" y="5179476"/>
                </a:cubicBezTo>
                <a:cubicBezTo>
                  <a:pt x="6358158" y="5171339"/>
                  <a:pt x="6377556" y="5174469"/>
                  <a:pt x="6393826" y="5172591"/>
                </a:cubicBezTo>
                <a:close/>
                <a:moveTo>
                  <a:pt x="6156435" y="5147953"/>
                </a:moveTo>
                <a:cubicBezTo>
                  <a:pt x="6168246" y="5148501"/>
                  <a:pt x="6180135" y="5151630"/>
                  <a:pt x="6186080" y="5156949"/>
                </a:cubicBezTo>
                <a:cubicBezTo>
                  <a:pt x="6197968" y="5166959"/>
                  <a:pt x="6192962" y="5195744"/>
                  <a:pt x="6197342" y="5230786"/>
                </a:cubicBezTo>
                <a:cubicBezTo>
                  <a:pt x="6162926" y="5223902"/>
                  <a:pt x="6134142" y="5225780"/>
                  <a:pt x="6124757" y="5213265"/>
                </a:cubicBezTo>
                <a:cubicBezTo>
                  <a:pt x="6114745" y="5200124"/>
                  <a:pt x="6115996" y="5164457"/>
                  <a:pt x="6127260" y="5154445"/>
                </a:cubicBezTo>
                <a:cubicBezTo>
                  <a:pt x="6132891" y="5149439"/>
                  <a:pt x="6144624" y="5147405"/>
                  <a:pt x="6156435" y="5147953"/>
                </a:cubicBezTo>
                <a:close/>
                <a:moveTo>
                  <a:pt x="3486865" y="5128712"/>
                </a:moveTo>
                <a:cubicBezTo>
                  <a:pt x="3499771" y="5129572"/>
                  <a:pt x="3511974" y="5133170"/>
                  <a:pt x="3517918" y="5139427"/>
                </a:cubicBezTo>
                <a:cubicBezTo>
                  <a:pt x="3532310" y="5153819"/>
                  <a:pt x="3528555" y="5185106"/>
                  <a:pt x="3532935" y="5209510"/>
                </a:cubicBezTo>
                <a:cubicBezTo>
                  <a:pt x="3527303" y="5215142"/>
                  <a:pt x="3521046" y="5220774"/>
                  <a:pt x="3514789" y="5226405"/>
                </a:cubicBezTo>
                <a:cubicBezTo>
                  <a:pt x="3491011" y="5220148"/>
                  <a:pt x="3461601" y="5220148"/>
                  <a:pt x="3444706" y="5205756"/>
                </a:cubicBezTo>
                <a:cubicBezTo>
                  <a:pt x="3419676" y="5184481"/>
                  <a:pt x="3424682" y="5150065"/>
                  <a:pt x="3451588" y="5134422"/>
                </a:cubicBezTo>
                <a:cubicBezTo>
                  <a:pt x="3460349" y="5129729"/>
                  <a:pt x="3473959" y="5127851"/>
                  <a:pt x="3486865" y="5128712"/>
                </a:cubicBezTo>
                <a:close/>
                <a:moveTo>
                  <a:pt x="5904495" y="5126286"/>
                </a:moveTo>
                <a:cubicBezTo>
                  <a:pt x="5925770" y="5128790"/>
                  <a:pt x="5953928" y="5123158"/>
                  <a:pt x="5965818" y="5133795"/>
                </a:cubicBezTo>
                <a:cubicBezTo>
                  <a:pt x="5977080" y="5145059"/>
                  <a:pt x="5972700" y="5173844"/>
                  <a:pt x="5976455" y="5208260"/>
                </a:cubicBezTo>
                <a:cubicBezTo>
                  <a:pt x="5942666" y="5202628"/>
                  <a:pt x="5910127" y="5205130"/>
                  <a:pt x="5903870" y="5193866"/>
                </a:cubicBezTo>
                <a:cubicBezTo>
                  <a:pt x="5894483" y="5176346"/>
                  <a:pt x="5903243" y="5149439"/>
                  <a:pt x="5904495" y="5126286"/>
                </a:cubicBezTo>
                <a:close/>
                <a:moveTo>
                  <a:pt x="5443950" y="5113771"/>
                </a:moveTo>
                <a:cubicBezTo>
                  <a:pt x="5452084" y="5114398"/>
                  <a:pt x="5462722" y="5113146"/>
                  <a:pt x="5467102" y="5117526"/>
                </a:cubicBezTo>
                <a:cubicBezTo>
                  <a:pt x="5477739" y="5128790"/>
                  <a:pt x="5485874" y="5142555"/>
                  <a:pt x="5504020" y="5166959"/>
                </a:cubicBezTo>
                <a:cubicBezTo>
                  <a:pt x="5479616" y="5162579"/>
                  <a:pt x="5467102" y="5163206"/>
                  <a:pt x="5463347" y="5158199"/>
                </a:cubicBezTo>
                <a:cubicBezTo>
                  <a:pt x="5454587" y="5145059"/>
                  <a:pt x="5450207" y="5128790"/>
                  <a:pt x="5443950" y="5113771"/>
                </a:cubicBezTo>
                <a:close/>
                <a:moveTo>
                  <a:pt x="3298283" y="5102509"/>
                </a:moveTo>
                <a:cubicBezTo>
                  <a:pt x="3303913" y="5108141"/>
                  <a:pt x="3309545" y="5114398"/>
                  <a:pt x="3315177" y="5121281"/>
                </a:cubicBezTo>
                <a:cubicBezTo>
                  <a:pt x="3308295" y="5144433"/>
                  <a:pt x="3308295" y="5173844"/>
                  <a:pt x="3293903" y="5190738"/>
                </a:cubicBezTo>
                <a:cubicBezTo>
                  <a:pt x="3272001" y="5215768"/>
                  <a:pt x="3237585" y="5210762"/>
                  <a:pt x="3222568" y="5182604"/>
                </a:cubicBezTo>
                <a:cubicBezTo>
                  <a:pt x="3213181" y="5165709"/>
                  <a:pt x="3215684" y="5128790"/>
                  <a:pt x="3228200" y="5116901"/>
                </a:cubicBezTo>
                <a:cubicBezTo>
                  <a:pt x="3242592" y="5102509"/>
                  <a:pt x="3273879" y="5106263"/>
                  <a:pt x="3298283" y="5102509"/>
                </a:cubicBezTo>
                <a:close/>
                <a:moveTo>
                  <a:pt x="3028587" y="5080607"/>
                </a:moveTo>
                <a:cubicBezTo>
                  <a:pt x="3044857" y="5082485"/>
                  <a:pt x="3061126" y="5084362"/>
                  <a:pt x="3093040" y="5087491"/>
                </a:cubicBezTo>
                <a:cubicBezTo>
                  <a:pt x="3086155" y="5119403"/>
                  <a:pt x="3086155" y="5146310"/>
                  <a:pt x="3073641" y="5165709"/>
                </a:cubicBezTo>
                <a:cubicBezTo>
                  <a:pt x="3066758" y="5176346"/>
                  <a:pt x="3038599" y="5172591"/>
                  <a:pt x="3020453" y="5175094"/>
                </a:cubicBezTo>
                <a:cubicBezTo>
                  <a:pt x="3023582" y="5143807"/>
                  <a:pt x="3026085" y="5111895"/>
                  <a:pt x="3028587" y="5080607"/>
                </a:cubicBezTo>
                <a:close/>
                <a:moveTo>
                  <a:pt x="5274687" y="5068093"/>
                </a:moveTo>
                <a:cubicBezTo>
                  <a:pt x="5287046" y="5068093"/>
                  <a:pt x="5300655" y="5070283"/>
                  <a:pt x="5311292" y="5073099"/>
                </a:cubicBezTo>
                <a:cubicBezTo>
                  <a:pt x="5316924" y="5074975"/>
                  <a:pt x="5314422" y="5108766"/>
                  <a:pt x="5316299" y="5137550"/>
                </a:cubicBezTo>
                <a:cubicBezTo>
                  <a:pt x="5285010" y="5140053"/>
                  <a:pt x="5264988" y="5141305"/>
                  <a:pt x="5245589" y="5142555"/>
                </a:cubicBezTo>
                <a:cubicBezTo>
                  <a:pt x="5244964" y="5120029"/>
                  <a:pt x="5234326" y="5088117"/>
                  <a:pt x="5245589" y="5076227"/>
                </a:cubicBezTo>
                <a:cubicBezTo>
                  <a:pt x="5251222" y="5070282"/>
                  <a:pt x="5262329" y="5068093"/>
                  <a:pt x="5274687" y="5068093"/>
                </a:cubicBezTo>
                <a:close/>
                <a:moveTo>
                  <a:pt x="5047621" y="5053936"/>
                </a:moveTo>
                <a:cubicBezTo>
                  <a:pt x="5060526" y="5054327"/>
                  <a:pt x="5073198" y="5057455"/>
                  <a:pt x="5080394" y="5063087"/>
                </a:cubicBezTo>
                <a:cubicBezTo>
                  <a:pt x="5093534" y="5073725"/>
                  <a:pt x="5091032" y="5105638"/>
                  <a:pt x="5098541" y="5143807"/>
                </a:cubicBezTo>
                <a:cubicBezTo>
                  <a:pt x="5059118" y="5139427"/>
                  <a:pt x="5031586" y="5143807"/>
                  <a:pt x="5014692" y="5132545"/>
                </a:cubicBezTo>
                <a:cubicBezTo>
                  <a:pt x="4986532" y="5114398"/>
                  <a:pt x="4984655" y="5079982"/>
                  <a:pt x="5013440" y="5061210"/>
                </a:cubicBezTo>
                <a:cubicBezTo>
                  <a:pt x="5021574" y="5055891"/>
                  <a:pt x="5034714" y="5053545"/>
                  <a:pt x="5047621" y="5053936"/>
                </a:cubicBezTo>
                <a:close/>
                <a:moveTo>
                  <a:pt x="2629990" y="5053075"/>
                </a:moveTo>
                <a:cubicBezTo>
                  <a:pt x="2619978" y="5077479"/>
                  <a:pt x="2609341" y="5101257"/>
                  <a:pt x="2596826" y="5131293"/>
                </a:cubicBezTo>
                <a:cubicBezTo>
                  <a:pt x="2587439" y="5129415"/>
                  <a:pt x="2568042" y="5128790"/>
                  <a:pt x="2568042" y="5126286"/>
                </a:cubicBezTo>
                <a:cubicBezTo>
                  <a:pt x="2566165" y="5105638"/>
                  <a:pt x="2560533" y="5077479"/>
                  <a:pt x="2571170" y="5064965"/>
                </a:cubicBezTo>
                <a:cubicBezTo>
                  <a:pt x="2581182" y="5053075"/>
                  <a:pt x="2609966" y="5056203"/>
                  <a:pt x="2629990" y="5053075"/>
                </a:cubicBezTo>
                <a:close/>
                <a:moveTo>
                  <a:pt x="2391739" y="5031957"/>
                </a:moveTo>
                <a:cubicBezTo>
                  <a:pt x="2404567" y="5033678"/>
                  <a:pt x="2416926" y="5038058"/>
                  <a:pt x="2423496" y="5044315"/>
                </a:cubicBezTo>
                <a:cubicBezTo>
                  <a:pt x="2435384" y="5056830"/>
                  <a:pt x="2429127" y="5088117"/>
                  <a:pt x="2432256" y="5126913"/>
                </a:cubicBezTo>
                <a:cubicBezTo>
                  <a:pt x="2394712" y="5118778"/>
                  <a:pt x="2367179" y="5120029"/>
                  <a:pt x="2350909" y="5106889"/>
                </a:cubicBezTo>
                <a:cubicBezTo>
                  <a:pt x="2323377" y="5084987"/>
                  <a:pt x="2327757" y="5050573"/>
                  <a:pt x="2357167" y="5035554"/>
                </a:cubicBezTo>
                <a:cubicBezTo>
                  <a:pt x="2365614" y="5031174"/>
                  <a:pt x="2378911" y="5030235"/>
                  <a:pt x="2391739" y="5031957"/>
                </a:cubicBezTo>
                <a:close/>
                <a:moveTo>
                  <a:pt x="4816330" y="5027421"/>
                </a:moveTo>
                <a:cubicBezTo>
                  <a:pt x="4830723" y="5030548"/>
                  <a:pt x="4850747" y="5029296"/>
                  <a:pt x="4857630" y="5037431"/>
                </a:cubicBezTo>
                <a:cubicBezTo>
                  <a:pt x="4867016" y="5049320"/>
                  <a:pt x="4867016" y="5068718"/>
                  <a:pt x="4870771" y="5084987"/>
                </a:cubicBezTo>
                <a:cubicBezTo>
                  <a:pt x="4858256" y="5078730"/>
                  <a:pt x="4845742" y="5072474"/>
                  <a:pt x="4831348" y="5064965"/>
                </a:cubicBezTo>
                <a:cubicBezTo>
                  <a:pt x="4826343" y="5051823"/>
                  <a:pt x="4821338" y="5039934"/>
                  <a:pt x="4816330" y="5027421"/>
                </a:cubicBezTo>
                <a:close/>
                <a:moveTo>
                  <a:pt x="4206233" y="5011150"/>
                </a:moveTo>
                <a:cubicBezTo>
                  <a:pt x="4201853" y="5024291"/>
                  <a:pt x="4200601" y="5039308"/>
                  <a:pt x="4192466" y="5049320"/>
                </a:cubicBezTo>
                <a:cubicBezTo>
                  <a:pt x="4186836" y="5055578"/>
                  <a:pt x="4171817" y="5054953"/>
                  <a:pt x="4147413" y="5059958"/>
                </a:cubicBezTo>
                <a:cubicBezTo>
                  <a:pt x="4160554" y="5036806"/>
                  <a:pt x="4165560" y="5023039"/>
                  <a:pt x="4174947" y="5014904"/>
                </a:cubicBezTo>
                <a:cubicBezTo>
                  <a:pt x="4181829" y="5009274"/>
                  <a:pt x="4194970" y="5012402"/>
                  <a:pt x="4206233" y="5011150"/>
                </a:cubicBezTo>
                <a:close/>
                <a:moveTo>
                  <a:pt x="2214499" y="5007396"/>
                </a:moveTo>
                <a:cubicBezTo>
                  <a:pt x="2207614" y="5043063"/>
                  <a:pt x="2205737" y="5066215"/>
                  <a:pt x="2196352" y="5086239"/>
                </a:cubicBezTo>
                <a:cubicBezTo>
                  <a:pt x="2193849" y="5091871"/>
                  <a:pt x="2156304" y="5090619"/>
                  <a:pt x="2153801" y="5084362"/>
                </a:cubicBezTo>
                <a:cubicBezTo>
                  <a:pt x="2144416" y="5061210"/>
                  <a:pt x="2142538" y="5035554"/>
                  <a:pt x="2137532" y="5010524"/>
                </a:cubicBezTo>
                <a:cubicBezTo>
                  <a:pt x="2158181" y="5009899"/>
                  <a:pt x="2179457" y="5008647"/>
                  <a:pt x="2214499" y="5007396"/>
                </a:cubicBezTo>
                <a:close/>
                <a:moveTo>
                  <a:pt x="3972832" y="4962030"/>
                </a:moveTo>
                <a:cubicBezTo>
                  <a:pt x="3978933" y="4962030"/>
                  <a:pt x="3985972" y="4962655"/>
                  <a:pt x="3991603" y="4962343"/>
                </a:cubicBezTo>
                <a:cubicBezTo>
                  <a:pt x="3992230" y="4975483"/>
                  <a:pt x="3993481" y="4989250"/>
                  <a:pt x="3994733" y="5009899"/>
                </a:cubicBezTo>
                <a:cubicBezTo>
                  <a:pt x="3975961" y="5006770"/>
                  <a:pt x="3958439" y="5007396"/>
                  <a:pt x="3956562" y="5002390"/>
                </a:cubicBezTo>
                <a:cubicBezTo>
                  <a:pt x="3952807" y="4991127"/>
                  <a:pt x="3953434" y="4974858"/>
                  <a:pt x="3959691" y="4965471"/>
                </a:cubicBezTo>
                <a:cubicBezTo>
                  <a:pt x="3961569" y="4962656"/>
                  <a:pt x="3966731" y="4962030"/>
                  <a:pt x="3972832" y="4962030"/>
                </a:cubicBezTo>
                <a:close/>
                <a:moveTo>
                  <a:pt x="6216114" y="4940442"/>
                </a:moveTo>
                <a:cubicBezTo>
                  <a:pt x="6216740" y="4959214"/>
                  <a:pt x="6217366" y="4978612"/>
                  <a:pt x="6218617" y="5009899"/>
                </a:cubicBezTo>
                <a:cubicBezTo>
                  <a:pt x="6186080" y="5003642"/>
                  <a:pt x="6163553" y="5004267"/>
                  <a:pt x="6146032" y="4994255"/>
                </a:cubicBezTo>
                <a:cubicBezTo>
                  <a:pt x="6138522" y="4989875"/>
                  <a:pt x="6139774" y="4952331"/>
                  <a:pt x="6143529" y="4951079"/>
                </a:cubicBezTo>
                <a:cubicBezTo>
                  <a:pt x="6166681" y="4943569"/>
                  <a:pt x="6191710" y="4942944"/>
                  <a:pt x="6216114" y="4940442"/>
                </a:cubicBezTo>
                <a:close/>
                <a:moveTo>
                  <a:pt x="3561719" y="4896640"/>
                </a:moveTo>
                <a:cubicBezTo>
                  <a:pt x="3554837" y="4940442"/>
                  <a:pt x="3558590" y="4971103"/>
                  <a:pt x="3544825" y="4989250"/>
                </a:cubicBezTo>
                <a:cubicBezTo>
                  <a:pt x="3522923" y="5018034"/>
                  <a:pt x="3484127" y="5017407"/>
                  <a:pt x="3465355" y="4987372"/>
                </a:cubicBezTo>
                <a:cubicBezTo>
                  <a:pt x="3454718" y="4969226"/>
                  <a:pt x="3457221" y="4929179"/>
                  <a:pt x="3470362" y="4913535"/>
                </a:cubicBezTo>
                <a:cubicBezTo>
                  <a:pt x="3482877" y="4898516"/>
                  <a:pt x="3517918" y="4902897"/>
                  <a:pt x="3561719" y="4896640"/>
                </a:cubicBezTo>
                <a:close/>
                <a:moveTo>
                  <a:pt x="3279745" y="4871767"/>
                </a:moveTo>
                <a:cubicBezTo>
                  <a:pt x="3294528" y="4870828"/>
                  <a:pt x="3310172" y="4877242"/>
                  <a:pt x="3322060" y="4891008"/>
                </a:cubicBezTo>
                <a:cubicBezTo>
                  <a:pt x="3336452" y="4908530"/>
                  <a:pt x="3333950" y="4939816"/>
                  <a:pt x="3343336" y="4982992"/>
                </a:cubicBezTo>
                <a:cubicBezTo>
                  <a:pt x="3298908" y="4978612"/>
                  <a:pt x="3264492" y="4984870"/>
                  <a:pt x="3250727" y="4970478"/>
                </a:cubicBezTo>
                <a:cubicBezTo>
                  <a:pt x="3236335" y="4955459"/>
                  <a:pt x="3232580" y="4915412"/>
                  <a:pt x="3242592" y="4896640"/>
                </a:cubicBezTo>
                <a:cubicBezTo>
                  <a:pt x="3251039" y="4880996"/>
                  <a:pt x="3264962" y="4872705"/>
                  <a:pt x="3279745" y="4871767"/>
                </a:cubicBezTo>
                <a:close/>
                <a:moveTo>
                  <a:pt x="5248718" y="4869107"/>
                </a:moveTo>
                <a:cubicBezTo>
                  <a:pt x="5273748" y="4874113"/>
                  <a:pt x="5300030" y="4874739"/>
                  <a:pt x="5322556" y="4885376"/>
                </a:cubicBezTo>
                <a:cubicBezTo>
                  <a:pt x="5331316" y="4890383"/>
                  <a:pt x="5330064" y="4916037"/>
                  <a:pt x="5337574" y="4950454"/>
                </a:cubicBezTo>
                <a:cubicBezTo>
                  <a:pt x="5297527" y="4941067"/>
                  <a:pt x="5269994" y="4942319"/>
                  <a:pt x="5256226" y="4929179"/>
                </a:cubicBezTo>
                <a:cubicBezTo>
                  <a:pt x="5244964" y="4917915"/>
                  <a:pt x="5250596" y="4889756"/>
                  <a:pt x="5248718" y="4869107"/>
                </a:cubicBezTo>
                <a:close/>
                <a:moveTo>
                  <a:pt x="3100548" y="4852837"/>
                </a:moveTo>
                <a:cubicBezTo>
                  <a:pt x="3098672" y="4874113"/>
                  <a:pt x="3099922" y="4892885"/>
                  <a:pt x="3096794" y="4893511"/>
                </a:cubicBezTo>
                <a:cubicBezTo>
                  <a:pt x="3081775" y="4896640"/>
                  <a:pt x="3064255" y="4897891"/>
                  <a:pt x="3049863" y="4893511"/>
                </a:cubicBezTo>
                <a:cubicBezTo>
                  <a:pt x="3044231" y="4892260"/>
                  <a:pt x="3042979" y="4874113"/>
                  <a:pt x="3039851" y="4863476"/>
                </a:cubicBezTo>
                <a:cubicBezTo>
                  <a:pt x="3057371" y="4860347"/>
                  <a:pt x="3074893" y="4857219"/>
                  <a:pt x="3100548" y="4852837"/>
                </a:cubicBezTo>
                <a:close/>
                <a:moveTo>
                  <a:pt x="5098541" y="4822177"/>
                </a:moveTo>
                <a:cubicBezTo>
                  <a:pt x="5105424" y="4827808"/>
                  <a:pt x="5111681" y="4833440"/>
                  <a:pt x="5117938" y="4839072"/>
                </a:cubicBezTo>
                <a:cubicBezTo>
                  <a:pt x="5113558" y="4863476"/>
                  <a:pt x="5116061" y="4894763"/>
                  <a:pt x="5101669" y="4909155"/>
                </a:cubicBezTo>
                <a:cubicBezTo>
                  <a:pt x="5089780" y="4921043"/>
                  <a:pt x="5049732" y="4921670"/>
                  <a:pt x="5036592" y="4910405"/>
                </a:cubicBezTo>
                <a:cubicBezTo>
                  <a:pt x="5024076" y="4899143"/>
                  <a:pt x="5019696" y="4859095"/>
                  <a:pt x="5030334" y="4845955"/>
                </a:cubicBezTo>
                <a:cubicBezTo>
                  <a:pt x="5043476" y="4830311"/>
                  <a:pt x="5074762" y="4829685"/>
                  <a:pt x="5098541" y="4822177"/>
                </a:cubicBezTo>
                <a:close/>
                <a:moveTo>
                  <a:pt x="2398858" y="4818343"/>
                </a:moveTo>
                <a:cubicBezTo>
                  <a:pt x="2411763" y="4818422"/>
                  <a:pt x="2424122" y="4821238"/>
                  <a:pt x="2430379" y="4827183"/>
                </a:cubicBezTo>
                <a:cubicBezTo>
                  <a:pt x="2444771" y="4841575"/>
                  <a:pt x="2442894" y="4872861"/>
                  <a:pt x="2448526" y="4896640"/>
                </a:cubicBezTo>
                <a:cubicBezTo>
                  <a:pt x="2442894" y="4902272"/>
                  <a:pt x="2436636" y="4908530"/>
                  <a:pt x="2431004" y="4914160"/>
                </a:cubicBezTo>
                <a:cubicBezTo>
                  <a:pt x="2407227" y="4909155"/>
                  <a:pt x="2377816" y="4910405"/>
                  <a:pt x="2360296" y="4897265"/>
                </a:cubicBezTo>
                <a:cubicBezTo>
                  <a:pt x="2334015" y="4877241"/>
                  <a:pt x="2336517" y="4842825"/>
                  <a:pt x="2364051" y="4825931"/>
                </a:cubicBezTo>
                <a:cubicBezTo>
                  <a:pt x="2372498" y="4820924"/>
                  <a:pt x="2385952" y="4818265"/>
                  <a:pt x="2398858" y="4818343"/>
                </a:cubicBezTo>
                <a:close/>
                <a:moveTo>
                  <a:pt x="2231393" y="4792766"/>
                </a:moveTo>
                <a:cubicBezTo>
                  <a:pt x="2220756" y="4834065"/>
                  <a:pt x="2220756" y="4865352"/>
                  <a:pt x="2205737" y="4878493"/>
                </a:cubicBezTo>
                <a:cubicBezTo>
                  <a:pt x="2193222" y="4889131"/>
                  <a:pt x="2155678" y="4886003"/>
                  <a:pt x="2140036" y="4874739"/>
                </a:cubicBezTo>
                <a:cubicBezTo>
                  <a:pt x="2112502" y="4854715"/>
                  <a:pt x="2116257" y="4820925"/>
                  <a:pt x="2143789" y="4803404"/>
                </a:cubicBezTo>
                <a:cubicBezTo>
                  <a:pt x="2161310" y="4792766"/>
                  <a:pt x="2188217" y="4797146"/>
                  <a:pt x="2231393" y="4792766"/>
                </a:cubicBezTo>
                <a:close/>
                <a:moveTo>
                  <a:pt x="7109674" y="4778374"/>
                </a:moveTo>
                <a:cubicBezTo>
                  <a:pt x="7099661" y="4804031"/>
                  <a:pt x="7098410" y="4820298"/>
                  <a:pt x="7089650" y="4826557"/>
                </a:cubicBezTo>
                <a:cubicBezTo>
                  <a:pt x="7078386" y="4834692"/>
                  <a:pt x="7060865" y="4835317"/>
                  <a:pt x="7045848" y="4839072"/>
                </a:cubicBezTo>
                <a:cubicBezTo>
                  <a:pt x="7047100" y="4822803"/>
                  <a:pt x="7042720" y="4802153"/>
                  <a:pt x="7050854" y="4792766"/>
                </a:cubicBezTo>
                <a:cubicBezTo>
                  <a:pt x="7058989" y="4783381"/>
                  <a:pt x="7080264" y="4784632"/>
                  <a:pt x="7109674" y="4778374"/>
                </a:cubicBezTo>
                <a:close/>
                <a:moveTo>
                  <a:pt x="6162926" y="4733946"/>
                </a:moveTo>
                <a:cubicBezTo>
                  <a:pt x="6176066" y="4734573"/>
                  <a:pt x="6189208" y="4735824"/>
                  <a:pt x="6206102" y="4736450"/>
                </a:cubicBezTo>
                <a:cubicBezTo>
                  <a:pt x="6207354" y="4753970"/>
                  <a:pt x="6207980" y="4764608"/>
                  <a:pt x="6208606" y="4775872"/>
                </a:cubicBezTo>
                <a:cubicBezTo>
                  <a:pt x="6194840" y="4775872"/>
                  <a:pt x="6176693" y="4780877"/>
                  <a:pt x="6169184" y="4773994"/>
                </a:cubicBezTo>
                <a:cubicBezTo>
                  <a:pt x="6161049" y="4766485"/>
                  <a:pt x="6164804" y="4747713"/>
                  <a:pt x="6162926" y="4733946"/>
                </a:cubicBezTo>
                <a:close/>
                <a:moveTo>
                  <a:pt x="3544825" y="4683262"/>
                </a:moveTo>
                <a:cubicBezTo>
                  <a:pt x="3552959" y="4720806"/>
                  <a:pt x="3559217" y="4748340"/>
                  <a:pt x="3565474" y="4775872"/>
                </a:cubicBezTo>
                <a:cubicBezTo>
                  <a:pt x="3539193" y="4775246"/>
                  <a:pt x="3506654" y="4784006"/>
                  <a:pt x="3488507" y="4771492"/>
                </a:cubicBezTo>
                <a:cubicBezTo>
                  <a:pt x="3460350" y="4752093"/>
                  <a:pt x="3461601" y="4715801"/>
                  <a:pt x="3486631" y="4690770"/>
                </a:cubicBezTo>
                <a:cubicBezTo>
                  <a:pt x="3496642" y="4681385"/>
                  <a:pt x="3519795" y="4685765"/>
                  <a:pt x="3544825" y="4683262"/>
                </a:cubicBezTo>
                <a:close/>
                <a:moveTo>
                  <a:pt x="3346464" y="4652601"/>
                </a:moveTo>
                <a:cubicBezTo>
                  <a:pt x="3352722" y="4658858"/>
                  <a:pt x="3358354" y="4665115"/>
                  <a:pt x="3363359" y="4670748"/>
                </a:cubicBezTo>
                <a:cubicBezTo>
                  <a:pt x="3357102" y="4698280"/>
                  <a:pt x="3358979" y="4732070"/>
                  <a:pt x="3342710" y="4750842"/>
                </a:cubicBezTo>
                <a:cubicBezTo>
                  <a:pt x="3320183" y="4777124"/>
                  <a:pt x="3279511" y="4775246"/>
                  <a:pt x="3261989" y="4744585"/>
                </a:cubicBezTo>
                <a:cubicBezTo>
                  <a:pt x="3250727" y="4725813"/>
                  <a:pt x="3252603" y="4683262"/>
                  <a:pt x="3266369" y="4669495"/>
                </a:cubicBezTo>
                <a:cubicBezTo>
                  <a:pt x="3283264" y="4653226"/>
                  <a:pt x="3318932" y="4657606"/>
                  <a:pt x="3346464" y="4652601"/>
                </a:cubicBezTo>
                <a:close/>
                <a:moveTo>
                  <a:pt x="3083732" y="4635862"/>
                </a:moveTo>
                <a:cubicBezTo>
                  <a:pt x="3098358" y="4635236"/>
                  <a:pt x="3112750" y="4637895"/>
                  <a:pt x="3119946" y="4644466"/>
                </a:cubicBezTo>
                <a:cubicBezTo>
                  <a:pt x="3136841" y="4658858"/>
                  <a:pt x="3136216" y="4694525"/>
                  <a:pt x="3148730" y="4743333"/>
                </a:cubicBezTo>
                <a:cubicBezTo>
                  <a:pt x="3099297" y="4736450"/>
                  <a:pt x="3066758" y="4740830"/>
                  <a:pt x="3046109" y="4727064"/>
                </a:cubicBezTo>
                <a:cubicBezTo>
                  <a:pt x="3015447" y="4706414"/>
                  <a:pt x="3021705" y="4666366"/>
                  <a:pt x="3046109" y="4646969"/>
                </a:cubicBezTo>
                <a:cubicBezTo>
                  <a:pt x="3054244" y="4640399"/>
                  <a:pt x="3069105" y="4636488"/>
                  <a:pt x="3083732" y="4635862"/>
                </a:cubicBezTo>
                <a:close/>
                <a:moveTo>
                  <a:pt x="4865686" y="4584004"/>
                </a:moveTo>
                <a:cubicBezTo>
                  <a:pt x="4878279" y="4584708"/>
                  <a:pt x="4892045" y="4586898"/>
                  <a:pt x="4903935" y="4586898"/>
                </a:cubicBezTo>
                <a:cubicBezTo>
                  <a:pt x="4901432" y="4603793"/>
                  <a:pt x="4898928" y="4620687"/>
                  <a:pt x="4895175" y="4644466"/>
                </a:cubicBezTo>
                <a:cubicBezTo>
                  <a:pt x="4866390" y="4648846"/>
                  <a:pt x="4843864" y="4652601"/>
                  <a:pt x="4821338" y="4656355"/>
                </a:cubicBezTo>
                <a:cubicBezTo>
                  <a:pt x="4825090" y="4633202"/>
                  <a:pt x="4820710" y="4600665"/>
                  <a:pt x="4834478" y="4590026"/>
                </a:cubicBezTo>
                <a:cubicBezTo>
                  <a:pt x="4841674" y="4584082"/>
                  <a:pt x="4853094" y="4583300"/>
                  <a:pt x="4865686" y="4584004"/>
                </a:cubicBezTo>
                <a:close/>
                <a:moveTo>
                  <a:pt x="1801509" y="4562494"/>
                </a:moveTo>
                <a:cubicBezTo>
                  <a:pt x="1800257" y="4578763"/>
                  <a:pt x="1798380" y="4595033"/>
                  <a:pt x="1795252" y="4623817"/>
                </a:cubicBezTo>
                <a:cubicBezTo>
                  <a:pt x="1765841" y="4619437"/>
                  <a:pt x="1742689" y="4618811"/>
                  <a:pt x="1722040" y="4610675"/>
                </a:cubicBezTo>
                <a:cubicBezTo>
                  <a:pt x="1715157" y="4608173"/>
                  <a:pt x="1715783" y="4586271"/>
                  <a:pt x="1713280" y="4573131"/>
                </a:cubicBezTo>
                <a:cubicBezTo>
                  <a:pt x="1742689" y="4570002"/>
                  <a:pt x="1772099" y="4566874"/>
                  <a:pt x="1801509" y="4562494"/>
                </a:cubicBezTo>
                <a:close/>
                <a:moveTo>
                  <a:pt x="2004249" y="4553734"/>
                </a:moveTo>
                <a:cubicBezTo>
                  <a:pt x="2005501" y="4571881"/>
                  <a:pt x="2006126" y="4590653"/>
                  <a:pt x="2007378" y="4608798"/>
                </a:cubicBezTo>
                <a:cubicBezTo>
                  <a:pt x="1982974" y="4606922"/>
                  <a:pt x="1958570" y="4605670"/>
                  <a:pt x="1926031" y="4603167"/>
                </a:cubicBezTo>
                <a:cubicBezTo>
                  <a:pt x="1932288" y="4584395"/>
                  <a:pt x="1933540" y="4563119"/>
                  <a:pt x="1941050" y="4560616"/>
                </a:cubicBezTo>
                <a:cubicBezTo>
                  <a:pt x="1960447" y="4553734"/>
                  <a:pt x="1982974" y="4555611"/>
                  <a:pt x="2004249" y="4553734"/>
                </a:cubicBezTo>
                <a:close/>
                <a:moveTo>
                  <a:pt x="4460910" y="4538715"/>
                </a:moveTo>
                <a:cubicBezTo>
                  <a:pt x="4452775" y="4570002"/>
                  <a:pt x="4444640" y="4601915"/>
                  <a:pt x="4434628" y="4641963"/>
                </a:cubicBezTo>
                <a:cubicBezTo>
                  <a:pt x="4414606" y="4637582"/>
                  <a:pt x="4395832" y="4638209"/>
                  <a:pt x="4386447" y="4629449"/>
                </a:cubicBezTo>
                <a:cubicBezTo>
                  <a:pt x="4360166" y="4604418"/>
                  <a:pt x="4357036" y="4568751"/>
                  <a:pt x="4383943" y="4547475"/>
                </a:cubicBezTo>
                <a:cubicBezTo>
                  <a:pt x="4401464" y="4534335"/>
                  <a:pt x="4434628" y="4541218"/>
                  <a:pt x="4460910" y="4538715"/>
                </a:cubicBezTo>
                <a:close/>
                <a:moveTo>
                  <a:pt x="4200758" y="4502266"/>
                </a:moveTo>
                <a:cubicBezTo>
                  <a:pt x="4215619" y="4501953"/>
                  <a:pt x="4231263" y="4508366"/>
                  <a:pt x="4244404" y="4520568"/>
                </a:cubicBezTo>
                <a:cubicBezTo>
                  <a:pt x="4270684" y="4544974"/>
                  <a:pt x="4273188" y="4581891"/>
                  <a:pt x="4246282" y="4603167"/>
                </a:cubicBezTo>
                <a:cubicBezTo>
                  <a:pt x="4226882" y="4618811"/>
                  <a:pt x="4193093" y="4616933"/>
                  <a:pt x="4144285" y="4627571"/>
                </a:cubicBezTo>
                <a:cubicBezTo>
                  <a:pt x="4151793" y="4578138"/>
                  <a:pt x="4147413" y="4544974"/>
                  <a:pt x="4161805" y="4524323"/>
                </a:cubicBezTo>
                <a:cubicBezTo>
                  <a:pt x="4171817" y="4509619"/>
                  <a:pt x="4185896" y="4502579"/>
                  <a:pt x="4200758" y="4502266"/>
                </a:cubicBezTo>
                <a:close/>
                <a:moveTo>
                  <a:pt x="4042914" y="4480522"/>
                </a:moveTo>
                <a:cubicBezTo>
                  <a:pt x="4035406" y="4528078"/>
                  <a:pt x="4037909" y="4558739"/>
                  <a:pt x="4025394" y="4581891"/>
                </a:cubicBezTo>
                <a:cubicBezTo>
                  <a:pt x="4009750" y="4610050"/>
                  <a:pt x="3957189" y="4607547"/>
                  <a:pt x="3937165" y="4581891"/>
                </a:cubicBezTo>
                <a:cubicBezTo>
                  <a:pt x="3915890" y="4554359"/>
                  <a:pt x="3913386" y="4519318"/>
                  <a:pt x="3942170" y="4499920"/>
                </a:cubicBezTo>
                <a:cubicBezTo>
                  <a:pt x="3962821" y="4485527"/>
                  <a:pt x="3995358" y="4488656"/>
                  <a:pt x="4042914" y="4480522"/>
                </a:cubicBezTo>
                <a:close/>
                <a:moveTo>
                  <a:pt x="3772829" y="4469259"/>
                </a:moveTo>
                <a:cubicBezTo>
                  <a:pt x="3787456" y="4468789"/>
                  <a:pt x="3801379" y="4474578"/>
                  <a:pt x="3812016" y="4488031"/>
                </a:cubicBezTo>
                <a:cubicBezTo>
                  <a:pt x="3827033" y="4508054"/>
                  <a:pt x="3825783" y="4541218"/>
                  <a:pt x="3836420" y="4588149"/>
                </a:cubicBezTo>
                <a:cubicBezTo>
                  <a:pt x="3788237" y="4583143"/>
                  <a:pt x="3757576" y="4587523"/>
                  <a:pt x="3733799" y="4576261"/>
                </a:cubicBezTo>
                <a:cubicBezTo>
                  <a:pt x="3705015" y="4562494"/>
                  <a:pt x="3704389" y="4509931"/>
                  <a:pt x="3729419" y="4488031"/>
                </a:cubicBezTo>
                <a:cubicBezTo>
                  <a:pt x="3742872" y="4476454"/>
                  <a:pt x="3758203" y="4469728"/>
                  <a:pt x="3772829" y="4469259"/>
                </a:cubicBezTo>
                <a:close/>
                <a:moveTo>
                  <a:pt x="3613656" y="4449860"/>
                </a:moveTo>
                <a:cubicBezTo>
                  <a:pt x="3603644" y="4497416"/>
                  <a:pt x="3604270" y="4529330"/>
                  <a:pt x="3590504" y="4551231"/>
                </a:cubicBezTo>
                <a:cubicBezTo>
                  <a:pt x="3572982" y="4579389"/>
                  <a:pt x="3521046" y="4573758"/>
                  <a:pt x="3502274" y="4546224"/>
                </a:cubicBezTo>
                <a:cubicBezTo>
                  <a:pt x="3482877" y="4517440"/>
                  <a:pt x="3481625" y="4482399"/>
                  <a:pt x="3511034" y="4463627"/>
                </a:cubicBezTo>
                <a:cubicBezTo>
                  <a:pt x="3532310" y="4450485"/>
                  <a:pt x="3565474" y="4455492"/>
                  <a:pt x="3613656" y="4449860"/>
                </a:cubicBezTo>
                <a:close/>
                <a:moveTo>
                  <a:pt x="3322452" y="4435468"/>
                </a:moveTo>
                <a:cubicBezTo>
                  <a:pt x="3337078" y="4435938"/>
                  <a:pt x="3350532" y="4442664"/>
                  <a:pt x="3360231" y="4457370"/>
                </a:cubicBezTo>
                <a:cubicBezTo>
                  <a:pt x="3373998" y="4478644"/>
                  <a:pt x="3370243" y="4511183"/>
                  <a:pt x="3377126" y="4558739"/>
                </a:cubicBezTo>
                <a:cubicBezTo>
                  <a:pt x="3329570" y="4550604"/>
                  <a:pt x="3298283" y="4552482"/>
                  <a:pt x="3275756" y="4539342"/>
                </a:cubicBezTo>
                <a:cubicBezTo>
                  <a:pt x="3248223" y="4523698"/>
                  <a:pt x="3251352" y="4470510"/>
                  <a:pt x="3277633" y="4451112"/>
                </a:cubicBezTo>
                <a:cubicBezTo>
                  <a:pt x="3292025" y="4440788"/>
                  <a:pt x="3307825" y="4434999"/>
                  <a:pt x="3322452" y="4435468"/>
                </a:cubicBezTo>
                <a:close/>
                <a:moveTo>
                  <a:pt x="5520916" y="4434529"/>
                </a:moveTo>
                <a:cubicBezTo>
                  <a:pt x="5527016" y="4434998"/>
                  <a:pt x="5534056" y="4436093"/>
                  <a:pt x="5539688" y="4436093"/>
                </a:cubicBezTo>
                <a:cubicBezTo>
                  <a:pt x="5536560" y="4450485"/>
                  <a:pt x="5536560" y="4466755"/>
                  <a:pt x="5529676" y="4479270"/>
                </a:cubicBezTo>
                <a:cubicBezTo>
                  <a:pt x="5525922" y="4485527"/>
                  <a:pt x="5510903" y="4486154"/>
                  <a:pt x="5486500" y="4493036"/>
                </a:cubicBezTo>
                <a:cubicBezTo>
                  <a:pt x="5495886" y="4465504"/>
                  <a:pt x="5499016" y="4448610"/>
                  <a:pt x="5507776" y="4436720"/>
                </a:cubicBezTo>
                <a:cubicBezTo>
                  <a:pt x="5509653" y="4434217"/>
                  <a:pt x="5514815" y="4434060"/>
                  <a:pt x="5520916" y="4434529"/>
                </a:cubicBezTo>
                <a:close/>
                <a:moveTo>
                  <a:pt x="7778903" y="4418573"/>
                </a:moveTo>
                <a:cubicBezTo>
                  <a:pt x="7786099" y="4417321"/>
                  <a:pt x="7793295" y="4417321"/>
                  <a:pt x="7799240" y="4419199"/>
                </a:cubicBezTo>
                <a:cubicBezTo>
                  <a:pt x="7806124" y="4421076"/>
                  <a:pt x="7808000" y="4440473"/>
                  <a:pt x="7813007" y="4458620"/>
                </a:cubicBezTo>
                <a:cubicBezTo>
                  <a:pt x="7781720" y="4457370"/>
                  <a:pt x="7768578" y="4456743"/>
                  <a:pt x="7754814" y="4456118"/>
                </a:cubicBezTo>
                <a:cubicBezTo>
                  <a:pt x="7756064" y="4445480"/>
                  <a:pt x="7753562" y="4428586"/>
                  <a:pt x="7758566" y="4425456"/>
                </a:cubicBezTo>
                <a:cubicBezTo>
                  <a:pt x="7764511" y="4422327"/>
                  <a:pt x="7771707" y="4419824"/>
                  <a:pt x="7778903" y="4418573"/>
                </a:cubicBezTo>
                <a:close/>
                <a:moveTo>
                  <a:pt x="3101878" y="4413802"/>
                </a:moveTo>
                <a:cubicBezTo>
                  <a:pt x="3116504" y="4414506"/>
                  <a:pt x="3129958" y="4421389"/>
                  <a:pt x="3139344" y="4436093"/>
                </a:cubicBezTo>
                <a:cubicBezTo>
                  <a:pt x="3152485" y="4457370"/>
                  <a:pt x="3148105" y="4490534"/>
                  <a:pt x="3154988" y="4537464"/>
                </a:cubicBezTo>
                <a:cubicBezTo>
                  <a:pt x="3108057" y="4528078"/>
                  <a:pt x="3076770" y="4529330"/>
                  <a:pt x="3054243" y="4516188"/>
                </a:cubicBezTo>
                <a:cubicBezTo>
                  <a:pt x="3026710" y="4499920"/>
                  <a:pt x="3030465" y="4447358"/>
                  <a:pt x="3057371" y="4428586"/>
                </a:cubicBezTo>
                <a:cubicBezTo>
                  <a:pt x="3071451" y="4418573"/>
                  <a:pt x="3087251" y="4413098"/>
                  <a:pt x="3101878" y="4413802"/>
                </a:cubicBezTo>
                <a:close/>
                <a:moveTo>
                  <a:pt x="2871840" y="4391667"/>
                </a:moveTo>
                <a:cubicBezTo>
                  <a:pt x="2886545" y="4390884"/>
                  <a:pt x="2901250" y="4396985"/>
                  <a:pt x="2912826" y="4410439"/>
                </a:cubicBezTo>
                <a:cubicBezTo>
                  <a:pt x="2928468" y="4427959"/>
                  <a:pt x="2927843" y="4459872"/>
                  <a:pt x="2934100" y="4484902"/>
                </a:cubicBezTo>
                <a:cubicBezTo>
                  <a:pt x="2928468" y="4489907"/>
                  <a:pt x="2923463" y="4494288"/>
                  <a:pt x="2917831" y="4498668"/>
                </a:cubicBezTo>
                <a:cubicBezTo>
                  <a:pt x="2892176" y="4487404"/>
                  <a:pt x="2864018" y="4479896"/>
                  <a:pt x="2842743" y="4463627"/>
                </a:cubicBezTo>
                <a:cubicBezTo>
                  <a:pt x="2832106" y="4454867"/>
                  <a:pt x="2824596" y="4422327"/>
                  <a:pt x="2830853" y="4414193"/>
                </a:cubicBezTo>
                <a:cubicBezTo>
                  <a:pt x="2842429" y="4400114"/>
                  <a:pt x="2857135" y="4392449"/>
                  <a:pt x="2871840" y="4391667"/>
                </a:cubicBezTo>
                <a:close/>
                <a:moveTo>
                  <a:pt x="5122318" y="4378525"/>
                </a:moveTo>
                <a:cubicBezTo>
                  <a:pt x="5120441" y="4406059"/>
                  <a:pt x="5118565" y="4433591"/>
                  <a:pt x="5115436" y="4488031"/>
                </a:cubicBezTo>
                <a:cubicBezTo>
                  <a:pt x="5094161" y="4478019"/>
                  <a:pt x="5071008" y="4473638"/>
                  <a:pt x="5070382" y="4466130"/>
                </a:cubicBezTo>
                <a:cubicBezTo>
                  <a:pt x="5067254" y="4441100"/>
                  <a:pt x="5067880" y="4413567"/>
                  <a:pt x="5075388" y="4390415"/>
                </a:cubicBezTo>
                <a:cubicBezTo>
                  <a:pt x="5077892" y="4382280"/>
                  <a:pt x="5106049" y="4382280"/>
                  <a:pt x="5122318" y="4378525"/>
                </a:cubicBezTo>
                <a:close/>
                <a:moveTo>
                  <a:pt x="4893923" y="4357955"/>
                </a:moveTo>
                <a:cubicBezTo>
                  <a:pt x="4908628" y="4358189"/>
                  <a:pt x="4922707" y="4361631"/>
                  <a:pt x="4929590" y="4368515"/>
                </a:cubicBezTo>
                <a:cubicBezTo>
                  <a:pt x="4945859" y="4384783"/>
                  <a:pt x="4942731" y="4420451"/>
                  <a:pt x="4948363" y="4447983"/>
                </a:cubicBezTo>
                <a:cubicBezTo>
                  <a:pt x="4942106" y="4454240"/>
                  <a:pt x="4936474" y="4459872"/>
                  <a:pt x="4930216" y="4466130"/>
                </a:cubicBezTo>
                <a:cubicBezTo>
                  <a:pt x="4902683" y="4460498"/>
                  <a:pt x="4868894" y="4462375"/>
                  <a:pt x="4850122" y="4447358"/>
                </a:cubicBezTo>
                <a:cubicBezTo>
                  <a:pt x="4823215" y="4425456"/>
                  <a:pt x="4824466" y="4385409"/>
                  <a:pt x="4854502" y="4366636"/>
                </a:cubicBezTo>
                <a:cubicBezTo>
                  <a:pt x="4863888" y="4360692"/>
                  <a:pt x="4879219" y="4357720"/>
                  <a:pt x="4893923" y="4357955"/>
                </a:cubicBezTo>
                <a:close/>
                <a:moveTo>
                  <a:pt x="4643705" y="4357798"/>
                </a:moveTo>
                <a:cubicBezTo>
                  <a:pt x="4652074" y="4358346"/>
                  <a:pt x="4660209" y="4360379"/>
                  <a:pt x="4666153" y="4364133"/>
                </a:cubicBezTo>
                <a:cubicBezTo>
                  <a:pt x="4673662" y="4369140"/>
                  <a:pt x="4670533" y="4390415"/>
                  <a:pt x="4673036" y="4404807"/>
                </a:cubicBezTo>
                <a:cubicBezTo>
                  <a:pt x="4654890" y="4404807"/>
                  <a:pt x="4636744" y="4404807"/>
                  <a:pt x="4612340" y="4404807"/>
                </a:cubicBezTo>
                <a:cubicBezTo>
                  <a:pt x="4615468" y="4385409"/>
                  <a:pt x="4614217" y="4362256"/>
                  <a:pt x="4619849" y="4360379"/>
                </a:cubicBezTo>
                <a:cubicBezTo>
                  <a:pt x="4626731" y="4358189"/>
                  <a:pt x="4635335" y="4357250"/>
                  <a:pt x="4643705" y="4357798"/>
                </a:cubicBezTo>
                <a:close/>
                <a:moveTo>
                  <a:pt x="4448473" y="4303124"/>
                </a:moveTo>
                <a:cubicBezTo>
                  <a:pt x="4466228" y="4303750"/>
                  <a:pt x="4484375" y="4311258"/>
                  <a:pt x="4494074" y="4324712"/>
                </a:cubicBezTo>
                <a:cubicBezTo>
                  <a:pt x="4515350" y="4353496"/>
                  <a:pt x="4517228" y="4388537"/>
                  <a:pt x="4487191" y="4407309"/>
                </a:cubicBezTo>
                <a:cubicBezTo>
                  <a:pt x="4465916" y="4421701"/>
                  <a:pt x="4433378" y="4417947"/>
                  <a:pt x="4385195" y="4424831"/>
                </a:cubicBezTo>
                <a:cubicBezTo>
                  <a:pt x="4393955" y="4376648"/>
                  <a:pt x="4392079" y="4345361"/>
                  <a:pt x="4405219" y="4322834"/>
                </a:cubicBezTo>
                <a:cubicBezTo>
                  <a:pt x="4413354" y="4308756"/>
                  <a:pt x="4430718" y="4302499"/>
                  <a:pt x="4448473" y="4303124"/>
                </a:cubicBezTo>
                <a:close/>
                <a:moveTo>
                  <a:pt x="4226961" y="4282709"/>
                </a:moveTo>
                <a:cubicBezTo>
                  <a:pt x="4245812" y="4280754"/>
                  <a:pt x="4261925" y="4287168"/>
                  <a:pt x="4268808" y="4301560"/>
                </a:cubicBezTo>
                <a:cubicBezTo>
                  <a:pt x="4279446" y="4324087"/>
                  <a:pt x="4279446" y="4360379"/>
                  <a:pt x="4268808" y="4383532"/>
                </a:cubicBezTo>
                <a:cubicBezTo>
                  <a:pt x="4255666" y="4412316"/>
                  <a:pt x="4199350" y="4411689"/>
                  <a:pt x="4183081" y="4384157"/>
                </a:cubicBezTo>
                <a:cubicBezTo>
                  <a:pt x="4169940" y="4361631"/>
                  <a:pt x="4171817" y="4330344"/>
                  <a:pt x="4168689" y="4314074"/>
                </a:cubicBezTo>
                <a:cubicBezTo>
                  <a:pt x="4186522" y="4294989"/>
                  <a:pt x="4208111" y="4284664"/>
                  <a:pt x="4226961" y="4282709"/>
                </a:cubicBezTo>
                <a:close/>
                <a:moveTo>
                  <a:pt x="3788630" y="4257601"/>
                </a:moveTo>
                <a:cubicBezTo>
                  <a:pt x="3806072" y="4258540"/>
                  <a:pt x="3822342" y="4266205"/>
                  <a:pt x="3829538" y="4280910"/>
                </a:cubicBezTo>
                <a:cubicBezTo>
                  <a:pt x="3841426" y="4305315"/>
                  <a:pt x="3837672" y="4335976"/>
                  <a:pt x="3840800" y="4364133"/>
                </a:cubicBezTo>
                <a:cubicBezTo>
                  <a:pt x="3800754" y="4389163"/>
                  <a:pt x="3754448" y="4387287"/>
                  <a:pt x="3735049" y="4359753"/>
                </a:cubicBezTo>
                <a:cubicBezTo>
                  <a:pt x="3714400" y="4330969"/>
                  <a:pt x="3715027" y="4300308"/>
                  <a:pt x="3740681" y="4274653"/>
                </a:cubicBezTo>
                <a:cubicBezTo>
                  <a:pt x="3752571" y="4262451"/>
                  <a:pt x="3771187" y="4256663"/>
                  <a:pt x="3788630" y="4257601"/>
                </a:cubicBezTo>
                <a:close/>
                <a:moveTo>
                  <a:pt x="4007404" y="4256897"/>
                </a:moveTo>
                <a:cubicBezTo>
                  <a:pt x="4025394" y="4257914"/>
                  <a:pt x="4043227" y="4266205"/>
                  <a:pt x="4050423" y="4280910"/>
                </a:cubicBezTo>
                <a:cubicBezTo>
                  <a:pt x="4062313" y="4304688"/>
                  <a:pt x="4059183" y="4335349"/>
                  <a:pt x="4062938" y="4363508"/>
                </a:cubicBezTo>
                <a:cubicBezTo>
                  <a:pt x="4022891" y="4389163"/>
                  <a:pt x="3970954" y="4389789"/>
                  <a:pt x="3959066" y="4359753"/>
                </a:cubicBezTo>
                <a:cubicBezTo>
                  <a:pt x="3949054" y="4335976"/>
                  <a:pt x="3950931" y="4299057"/>
                  <a:pt x="3963446" y="4276530"/>
                </a:cubicBezTo>
                <a:cubicBezTo>
                  <a:pt x="3971267" y="4262138"/>
                  <a:pt x="3989414" y="4255881"/>
                  <a:pt x="4007404" y="4256897"/>
                </a:cubicBezTo>
                <a:close/>
                <a:moveTo>
                  <a:pt x="3560546" y="4235153"/>
                </a:moveTo>
                <a:cubicBezTo>
                  <a:pt x="3577832" y="4235700"/>
                  <a:pt x="3595822" y="4243053"/>
                  <a:pt x="3607398" y="4255881"/>
                </a:cubicBezTo>
                <a:cubicBezTo>
                  <a:pt x="3630552" y="4281536"/>
                  <a:pt x="3629300" y="4331594"/>
                  <a:pt x="3599264" y="4344736"/>
                </a:cubicBezTo>
                <a:cubicBezTo>
                  <a:pt x="3574859" y="4355999"/>
                  <a:pt x="3544198" y="4351619"/>
                  <a:pt x="3496017" y="4356625"/>
                </a:cubicBezTo>
                <a:cubicBezTo>
                  <a:pt x="3505403" y="4309695"/>
                  <a:pt x="3504151" y="4277781"/>
                  <a:pt x="3517918" y="4255254"/>
                </a:cubicBezTo>
                <a:cubicBezTo>
                  <a:pt x="3526678" y="4240862"/>
                  <a:pt x="3543260" y="4234605"/>
                  <a:pt x="3560546" y="4235153"/>
                </a:cubicBezTo>
                <a:close/>
                <a:moveTo>
                  <a:pt x="3384010" y="4218961"/>
                </a:moveTo>
                <a:cubicBezTo>
                  <a:pt x="3408412" y="4260261"/>
                  <a:pt x="3405284" y="4305940"/>
                  <a:pt x="3377126" y="4324712"/>
                </a:cubicBezTo>
                <a:cubicBezTo>
                  <a:pt x="3348342" y="4344736"/>
                  <a:pt x="3317680" y="4343484"/>
                  <a:pt x="3292651" y="4317202"/>
                </a:cubicBezTo>
                <a:cubicBezTo>
                  <a:pt x="3268872" y="4292173"/>
                  <a:pt x="3271376" y="4242114"/>
                  <a:pt x="3300785" y="4228348"/>
                </a:cubicBezTo>
                <a:cubicBezTo>
                  <a:pt x="3325190" y="4217085"/>
                  <a:pt x="3355851" y="4221465"/>
                  <a:pt x="3384010" y="4218961"/>
                </a:cubicBezTo>
                <a:close/>
                <a:moveTo>
                  <a:pt x="4849495" y="4197686"/>
                </a:moveTo>
                <a:cubicBezTo>
                  <a:pt x="4879531" y="4203318"/>
                  <a:pt x="4909567" y="4208323"/>
                  <a:pt x="4939602" y="4214581"/>
                </a:cubicBezTo>
                <a:cubicBezTo>
                  <a:pt x="4945859" y="4215833"/>
                  <a:pt x="4950866" y="4220213"/>
                  <a:pt x="4956496" y="4223342"/>
                </a:cubicBezTo>
                <a:cubicBezTo>
                  <a:pt x="4951491" y="4228973"/>
                  <a:pt x="4948363" y="4237108"/>
                  <a:pt x="4942106" y="4239612"/>
                </a:cubicBezTo>
                <a:cubicBezTo>
                  <a:pt x="4896426" y="4259009"/>
                  <a:pt x="4868894" y="4237108"/>
                  <a:pt x="4849495" y="4197686"/>
                </a:cubicBezTo>
                <a:close/>
                <a:moveTo>
                  <a:pt x="4849495" y="4197061"/>
                </a:moveTo>
                <a:cubicBezTo>
                  <a:pt x="4849495" y="4197061"/>
                  <a:pt x="4849495" y="4197686"/>
                  <a:pt x="4849495" y="4197686"/>
                </a:cubicBezTo>
                <a:lnTo>
                  <a:pt x="4848244" y="4197686"/>
                </a:lnTo>
                <a:cubicBezTo>
                  <a:pt x="4848870" y="4197061"/>
                  <a:pt x="4848870" y="4197061"/>
                  <a:pt x="4849495" y="4197061"/>
                </a:cubicBezTo>
                <a:close/>
                <a:moveTo>
                  <a:pt x="3115410" y="4190490"/>
                </a:moveTo>
                <a:cubicBezTo>
                  <a:pt x="3133243" y="4190021"/>
                  <a:pt x="3151546" y="4196748"/>
                  <a:pt x="3159993" y="4210828"/>
                </a:cubicBezTo>
                <a:cubicBezTo>
                  <a:pt x="3173760" y="4233354"/>
                  <a:pt x="3173134" y="4264641"/>
                  <a:pt x="3176262" y="4280910"/>
                </a:cubicBezTo>
                <a:cubicBezTo>
                  <a:pt x="3141846" y="4320332"/>
                  <a:pt x="3090537" y="4324712"/>
                  <a:pt x="3076145" y="4295928"/>
                </a:cubicBezTo>
                <a:cubicBezTo>
                  <a:pt x="3064255" y="4273401"/>
                  <a:pt x="3063629" y="4236482"/>
                  <a:pt x="3073641" y="4213330"/>
                </a:cubicBezTo>
                <a:cubicBezTo>
                  <a:pt x="3080212" y="4198625"/>
                  <a:pt x="3097576" y="4190959"/>
                  <a:pt x="3115410" y="4190490"/>
                </a:cubicBezTo>
                <a:close/>
                <a:moveTo>
                  <a:pt x="2896009" y="4180400"/>
                </a:moveTo>
                <a:cubicBezTo>
                  <a:pt x="2910793" y="4180322"/>
                  <a:pt x="2925654" y="4182982"/>
                  <a:pt x="2937230" y="4188301"/>
                </a:cubicBezTo>
                <a:cubicBezTo>
                  <a:pt x="2966014" y="4201441"/>
                  <a:pt x="2966014" y="4257757"/>
                  <a:pt x="2937855" y="4274026"/>
                </a:cubicBezTo>
                <a:cubicBezTo>
                  <a:pt x="2915328" y="4287168"/>
                  <a:pt x="2884042" y="4285916"/>
                  <a:pt x="2867772" y="4289045"/>
                </a:cubicBezTo>
                <a:cubicBezTo>
                  <a:pt x="2829601" y="4254004"/>
                  <a:pt x="2825848" y="4203318"/>
                  <a:pt x="2855258" y="4188926"/>
                </a:cubicBezTo>
                <a:cubicBezTo>
                  <a:pt x="2866521" y="4183294"/>
                  <a:pt x="2881226" y="4180478"/>
                  <a:pt x="2896009" y="4180400"/>
                </a:cubicBezTo>
                <a:close/>
                <a:moveTo>
                  <a:pt x="5353843" y="4165774"/>
                </a:moveTo>
                <a:cubicBezTo>
                  <a:pt x="5353843" y="4173909"/>
                  <a:pt x="5356972" y="4187049"/>
                  <a:pt x="5353843" y="4188926"/>
                </a:cubicBezTo>
                <a:cubicBezTo>
                  <a:pt x="5340703" y="4197061"/>
                  <a:pt x="5325059" y="4201441"/>
                  <a:pt x="5305034" y="4209576"/>
                </a:cubicBezTo>
                <a:cubicBezTo>
                  <a:pt x="5305662" y="4193931"/>
                  <a:pt x="5303784" y="4182044"/>
                  <a:pt x="5306287" y="4181417"/>
                </a:cubicBezTo>
                <a:cubicBezTo>
                  <a:pt x="5321931" y="4174534"/>
                  <a:pt x="5338199" y="4170779"/>
                  <a:pt x="5353843" y="4165774"/>
                </a:cubicBezTo>
                <a:close/>
                <a:moveTo>
                  <a:pt x="2669412" y="4152007"/>
                </a:moveTo>
                <a:cubicBezTo>
                  <a:pt x="2686308" y="4148878"/>
                  <a:pt x="2716968" y="4165149"/>
                  <a:pt x="2725102" y="4181417"/>
                </a:cubicBezTo>
                <a:cubicBezTo>
                  <a:pt x="2735115" y="4200189"/>
                  <a:pt x="2726980" y="4228348"/>
                  <a:pt x="2726355" y="4254004"/>
                </a:cubicBezTo>
                <a:cubicBezTo>
                  <a:pt x="2708208" y="4258384"/>
                  <a:pt x="2696945" y="4264014"/>
                  <a:pt x="2690061" y="4260886"/>
                </a:cubicBezTo>
                <a:cubicBezTo>
                  <a:pt x="2683804" y="4257757"/>
                  <a:pt x="2680050" y="4244617"/>
                  <a:pt x="2680050" y="4235857"/>
                </a:cubicBezTo>
                <a:cubicBezTo>
                  <a:pt x="2680050" y="4226470"/>
                  <a:pt x="2688810" y="4216458"/>
                  <a:pt x="2688184" y="4207073"/>
                </a:cubicBezTo>
                <a:cubicBezTo>
                  <a:pt x="2686933" y="4196436"/>
                  <a:pt x="2679424" y="4186424"/>
                  <a:pt x="2675044" y="4175786"/>
                </a:cubicBezTo>
                <a:cubicBezTo>
                  <a:pt x="2669412" y="4182669"/>
                  <a:pt x="2663154" y="4189551"/>
                  <a:pt x="2658149" y="4197061"/>
                </a:cubicBezTo>
                <a:cubicBezTo>
                  <a:pt x="2655646" y="4200816"/>
                  <a:pt x="2654394" y="4206446"/>
                  <a:pt x="2652517" y="4210828"/>
                </a:cubicBezTo>
                <a:cubicBezTo>
                  <a:pt x="2646260" y="4224593"/>
                  <a:pt x="2640002" y="4238360"/>
                  <a:pt x="2633745" y="4252752"/>
                </a:cubicBezTo>
                <a:cubicBezTo>
                  <a:pt x="2627488" y="4233980"/>
                  <a:pt x="2611218" y="4211453"/>
                  <a:pt x="2617476" y="4198313"/>
                </a:cubicBezTo>
                <a:cubicBezTo>
                  <a:pt x="2626862" y="4178289"/>
                  <a:pt x="2648762" y="4156387"/>
                  <a:pt x="2669412" y="4152007"/>
                </a:cubicBezTo>
                <a:close/>
                <a:moveTo>
                  <a:pt x="2489199" y="4145750"/>
                </a:moveTo>
                <a:cubicBezTo>
                  <a:pt x="2491702" y="4145750"/>
                  <a:pt x="2494830" y="4160142"/>
                  <a:pt x="2503590" y="4184546"/>
                </a:cubicBezTo>
                <a:cubicBezTo>
                  <a:pt x="2469800" y="4177662"/>
                  <a:pt x="2449776" y="4173909"/>
                  <a:pt x="2430379" y="4168902"/>
                </a:cubicBezTo>
                <a:cubicBezTo>
                  <a:pt x="2427250" y="4168277"/>
                  <a:pt x="2426624" y="4158890"/>
                  <a:pt x="2424747" y="4153259"/>
                </a:cubicBezTo>
                <a:cubicBezTo>
                  <a:pt x="2446648" y="4150755"/>
                  <a:pt x="2467923" y="4147002"/>
                  <a:pt x="2489199" y="4145750"/>
                </a:cubicBezTo>
                <a:close/>
                <a:moveTo>
                  <a:pt x="4913947" y="4127603"/>
                </a:moveTo>
                <a:cubicBezTo>
                  <a:pt x="4925836" y="4127603"/>
                  <a:pt x="4937099" y="4136363"/>
                  <a:pt x="4948363" y="4141370"/>
                </a:cubicBezTo>
                <a:cubicBezTo>
                  <a:pt x="4941479" y="4151382"/>
                  <a:pt x="4935847" y="4165149"/>
                  <a:pt x="4926462" y="4168902"/>
                </a:cubicBezTo>
                <a:cubicBezTo>
                  <a:pt x="4901432" y="4180166"/>
                  <a:pt x="4875151" y="4188301"/>
                  <a:pt x="4849495" y="4197061"/>
                </a:cubicBezTo>
                <a:cubicBezTo>
                  <a:pt x="4855752" y="4160142"/>
                  <a:pt x="4867642" y="4126978"/>
                  <a:pt x="4913947" y="4127603"/>
                </a:cubicBezTo>
                <a:close/>
                <a:moveTo>
                  <a:pt x="2079338" y="4114463"/>
                </a:moveTo>
                <a:cubicBezTo>
                  <a:pt x="2070578" y="4153259"/>
                  <a:pt x="2072456" y="4177662"/>
                  <a:pt x="2061191" y="4191429"/>
                </a:cubicBezTo>
                <a:cubicBezTo>
                  <a:pt x="2038665" y="4218961"/>
                  <a:pt x="2004249" y="4219588"/>
                  <a:pt x="1981097" y="4193306"/>
                </a:cubicBezTo>
                <a:cubicBezTo>
                  <a:pt x="1970459" y="4180166"/>
                  <a:pt x="1969834" y="4137615"/>
                  <a:pt x="1975465" y="4135113"/>
                </a:cubicBezTo>
                <a:cubicBezTo>
                  <a:pt x="2001746" y="4124475"/>
                  <a:pt x="2032407" y="4122598"/>
                  <a:pt x="2079338" y="4114463"/>
                </a:cubicBezTo>
                <a:close/>
                <a:moveTo>
                  <a:pt x="4687741" y="4107892"/>
                </a:moveTo>
                <a:cubicBezTo>
                  <a:pt x="4695250" y="4108518"/>
                  <a:pt x="4703072" y="4109769"/>
                  <a:pt x="4710581" y="4110082"/>
                </a:cubicBezTo>
                <a:cubicBezTo>
                  <a:pt x="4703697" y="4119469"/>
                  <a:pt x="4695562" y="4128229"/>
                  <a:pt x="4690557" y="4138241"/>
                </a:cubicBezTo>
                <a:cubicBezTo>
                  <a:pt x="4680545" y="4159517"/>
                  <a:pt x="4671785" y="4180791"/>
                  <a:pt x="4659896" y="4209576"/>
                </a:cubicBezTo>
                <a:cubicBezTo>
                  <a:pt x="4653638" y="4206446"/>
                  <a:pt x="4645504" y="4205196"/>
                  <a:pt x="4641749" y="4200189"/>
                </a:cubicBezTo>
                <a:cubicBezTo>
                  <a:pt x="4619849" y="4171405"/>
                  <a:pt x="4632364" y="4123223"/>
                  <a:pt x="4666778" y="4109457"/>
                </a:cubicBezTo>
                <a:cubicBezTo>
                  <a:pt x="4673036" y="4107267"/>
                  <a:pt x="4680232" y="4107267"/>
                  <a:pt x="4687741" y="4107892"/>
                </a:cubicBezTo>
                <a:close/>
                <a:moveTo>
                  <a:pt x="6951988" y="4096317"/>
                </a:moveTo>
                <a:cubicBezTo>
                  <a:pt x="6947606" y="4131983"/>
                  <a:pt x="6951988" y="4160767"/>
                  <a:pt x="6940098" y="4171405"/>
                </a:cubicBezTo>
                <a:cubicBezTo>
                  <a:pt x="6928208" y="4182044"/>
                  <a:pt x="6891915" y="4183919"/>
                  <a:pt x="6880652" y="4173909"/>
                </a:cubicBezTo>
                <a:cubicBezTo>
                  <a:pt x="6869388" y="4163270"/>
                  <a:pt x="6868138" y="4126978"/>
                  <a:pt x="6878150" y="4114463"/>
                </a:cubicBezTo>
                <a:cubicBezTo>
                  <a:pt x="6887535" y="4101949"/>
                  <a:pt x="6916946" y="4103825"/>
                  <a:pt x="6951988" y="4096317"/>
                </a:cubicBezTo>
                <a:close/>
                <a:moveTo>
                  <a:pt x="4513472" y="4084427"/>
                </a:moveTo>
                <a:cubicBezTo>
                  <a:pt x="4539128" y="4124475"/>
                  <a:pt x="4539754" y="4176411"/>
                  <a:pt x="4509718" y="4188301"/>
                </a:cubicBezTo>
                <a:cubicBezTo>
                  <a:pt x="4485939" y="4198313"/>
                  <a:pt x="4449020" y="4196436"/>
                  <a:pt x="4426494" y="4183294"/>
                </a:cubicBezTo>
                <a:cubicBezTo>
                  <a:pt x="4397710" y="4167650"/>
                  <a:pt x="4401464" y="4110709"/>
                  <a:pt x="4430874" y="4096317"/>
                </a:cubicBezTo>
                <a:cubicBezTo>
                  <a:pt x="4454652" y="4084427"/>
                  <a:pt x="4485314" y="4088182"/>
                  <a:pt x="4513472" y="4084427"/>
                </a:cubicBezTo>
                <a:close/>
                <a:moveTo>
                  <a:pt x="4241040" y="4077935"/>
                </a:moveTo>
                <a:cubicBezTo>
                  <a:pt x="4256449" y="4079108"/>
                  <a:pt x="4271623" y="4083488"/>
                  <a:pt x="4281321" y="4090685"/>
                </a:cubicBezTo>
                <a:cubicBezTo>
                  <a:pt x="4312610" y="4113837"/>
                  <a:pt x="4305100" y="4150130"/>
                  <a:pt x="4279446" y="4179539"/>
                </a:cubicBezTo>
                <a:cubicBezTo>
                  <a:pt x="4247532" y="4200816"/>
                  <a:pt x="4214993" y="4202693"/>
                  <a:pt x="4189338" y="4171405"/>
                </a:cubicBezTo>
                <a:cubicBezTo>
                  <a:pt x="4164309" y="4141370"/>
                  <a:pt x="4165560" y="4102574"/>
                  <a:pt x="4199350" y="4084427"/>
                </a:cubicBezTo>
                <a:cubicBezTo>
                  <a:pt x="4209988" y="4078796"/>
                  <a:pt x="4225631" y="4076762"/>
                  <a:pt x="4241040" y="4077935"/>
                </a:cubicBezTo>
                <a:close/>
                <a:moveTo>
                  <a:pt x="1595874" y="4071599"/>
                </a:moveTo>
                <a:cubicBezTo>
                  <a:pt x="1604400" y="4073320"/>
                  <a:pt x="1612848" y="4076605"/>
                  <a:pt x="1619418" y="4080672"/>
                </a:cubicBezTo>
                <a:cubicBezTo>
                  <a:pt x="1630681" y="4088182"/>
                  <a:pt x="1636938" y="4105077"/>
                  <a:pt x="1645700" y="4117591"/>
                </a:cubicBezTo>
                <a:cubicBezTo>
                  <a:pt x="1634436" y="4120721"/>
                  <a:pt x="1622546" y="4124475"/>
                  <a:pt x="1611284" y="4127603"/>
                </a:cubicBezTo>
                <a:cubicBezTo>
                  <a:pt x="1594389" y="4123223"/>
                  <a:pt x="1576867" y="4118218"/>
                  <a:pt x="1559347" y="4113837"/>
                </a:cubicBezTo>
                <a:cubicBezTo>
                  <a:pt x="1563101" y="4098819"/>
                  <a:pt x="1563727" y="4074415"/>
                  <a:pt x="1571862" y="4071912"/>
                </a:cubicBezTo>
                <a:cubicBezTo>
                  <a:pt x="1578745" y="4069722"/>
                  <a:pt x="1587348" y="4069879"/>
                  <a:pt x="1595874" y="4071599"/>
                </a:cubicBezTo>
                <a:close/>
                <a:moveTo>
                  <a:pt x="1387268" y="4045631"/>
                </a:moveTo>
                <a:cubicBezTo>
                  <a:pt x="1387268" y="4080672"/>
                  <a:pt x="1395403" y="4112586"/>
                  <a:pt x="1385391" y="4119469"/>
                </a:cubicBezTo>
                <a:cubicBezTo>
                  <a:pt x="1365992" y="4132609"/>
                  <a:pt x="1331578" y="4143873"/>
                  <a:pt x="1312804" y="4135113"/>
                </a:cubicBezTo>
                <a:cubicBezTo>
                  <a:pt x="1283395" y="4121346"/>
                  <a:pt x="1282144" y="4085052"/>
                  <a:pt x="1309051" y="4064403"/>
                </a:cubicBezTo>
                <a:cubicBezTo>
                  <a:pt x="1325320" y="4051263"/>
                  <a:pt x="1352227" y="4053140"/>
                  <a:pt x="1387268" y="4045631"/>
                </a:cubicBezTo>
                <a:close/>
                <a:moveTo>
                  <a:pt x="4013114" y="4044927"/>
                </a:moveTo>
                <a:cubicBezTo>
                  <a:pt x="4028835" y="4045318"/>
                  <a:pt x="4045730" y="4052827"/>
                  <a:pt x="4061061" y="4065028"/>
                </a:cubicBezTo>
                <a:cubicBezTo>
                  <a:pt x="4084840" y="4096317"/>
                  <a:pt x="4087968" y="4128229"/>
                  <a:pt x="4057933" y="4155135"/>
                </a:cubicBezTo>
                <a:cubicBezTo>
                  <a:pt x="4028522" y="4182044"/>
                  <a:pt x="3990353" y="4182669"/>
                  <a:pt x="3970329" y="4149505"/>
                </a:cubicBezTo>
                <a:cubicBezTo>
                  <a:pt x="3957814" y="4128855"/>
                  <a:pt x="3959066" y="4087555"/>
                  <a:pt x="3972206" y="4067533"/>
                </a:cubicBezTo>
                <a:cubicBezTo>
                  <a:pt x="3982843" y="4051263"/>
                  <a:pt x="3997392" y="4044536"/>
                  <a:pt x="4013114" y="4044927"/>
                </a:cubicBezTo>
                <a:close/>
                <a:moveTo>
                  <a:pt x="1115695" y="4041251"/>
                </a:moveTo>
                <a:cubicBezTo>
                  <a:pt x="1133842" y="4045631"/>
                  <a:pt x="1158246" y="4044380"/>
                  <a:pt x="1168884" y="4056268"/>
                </a:cubicBezTo>
                <a:cubicBezTo>
                  <a:pt x="1178896" y="4067533"/>
                  <a:pt x="1173890" y="4091311"/>
                  <a:pt x="1175768" y="4110082"/>
                </a:cubicBezTo>
                <a:cubicBezTo>
                  <a:pt x="1157622" y="4100071"/>
                  <a:pt x="1139474" y="4090059"/>
                  <a:pt x="1115695" y="4076918"/>
                </a:cubicBezTo>
                <a:cubicBezTo>
                  <a:pt x="1115695" y="4065655"/>
                  <a:pt x="1115695" y="4053766"/>
                  <a:pt x="1115695" y="4041251"/>
                </a:cubicBezTo>
                <a:close/>
                <a:moveTo>
                  <a:pt x="3792383" y="4022165"/>
                </a:moveTo>
                <a:cubicBezTo>
                  <a:pt x="3807636" y="4021853"/>
                  <a:pt x="3822967" y="4028423"/>
                  <a:pt x="3837046" y="4041876"/>
                </a:cubicBezTo>
                <a:cubicBezTo>
                  <a:pt x="3865830" y="4068785"/>
                  <a:pt x="3865830" y="4101949"/>
                  <a:pt x="3839548" y="4130733"/>
                </a:cubicBezTo>
                <a:cubicBezTo>
                  <a:pt x="3812016" y="4160767"/>
                  <a:pt x="3780729" y="4153259"/>
                  <a:pt x="3753823" y="4138866"/>
                </a:cubicBezTo>
                <a:cubicBezTo>
                  <a:pt x="3724412" y="4103825"/>
                  <a:pt x="3720657" y="4072538"/>
                  <a:pt x="3748191" y="4043754"/>
                </a:cubicBezTo>
                <a:cubicBezTo>
                  <a:pt x="3761957" y="4029674"/>
                  <a:pt x="3777131" y="4022478"/>
                  <a:pt x="3792383" y="4022165"/>
                </a:cubicBezTo>
                <a:close/>
                <a:moveTo>
                  <a:pt x="3583855" y="4011528"/>
                </a:moveTo>
                <a:cubicBezTo>
                  <a:pt x="3599108" y="4011685"/>
                  <a:pt x="3614282" y="4018724"/>
                  <a:pt x="3628048" y="4032491"/>
                </a:cubicBezTo>
                <a:cubicBezTo>
                  <a:pt x="3656206" y="4060023"/>
                  <a:pt x="3653078" y="4091937"/>
                  <a:pt x="3628674" y="4121971"/>
                </a:cubicBezTo>
                <a:cubicBezTo>
                  <a:pt x="3598013" y="4145750"/>
                  <a:pt x="3566099" y="4148878"/>
                  <a:pt x="3538567" y="4120721"/>
                </a:cubicBezTo>
                <a:cubicBezTo>
                  <a:pt x="3511034" y="4092562"/>
                  <a:pt x="3511034" y="4059398"/>
                  <a:pt x="3539193" y="4031864"/>
                </a:cubicBezTo>
                <a:cubicBezTo>
                  <a:pt x="3553272" y="4018098"/>
                  <a:pt x="3568603" y="4011372"/>
                  <a:pt x="3583855" y="4011528"/>
                </a:cubicBezTo>
                <a:close/>
                <a:moveTo>
                  <a:pt x="5800622" y="3994947"/>
                </a:moveTo>
                <a:cubicBezTo>
                  <a:pt x="5816892" y="3998075"/>
                  <a:pt x="5837542" y="3996198"/>
                  <a:pt x="5847552" y="4005584"/>
                </a:cubicBezTo>
                <a:cubicBezTo>
                  <a:pt x="5857564" y="4015595"/>
                  <a:pt x="5857564" y="4036244"/>
                  <a:pt x="5861946" y="4052515"/>
                </a:cubicBezTo>
                <a:cubicBezTo>
                  <a:pt x="5846927" y="4046883"/>
                  <a:pt x="5831910" y="4041876"/>
                  <a:pt x="5818143" y="4037496"/>
                </a:cubicBezTo>
                <a:cubicBezTo>
                  <a:pt x="5811260" y="4019975"/>
                  <a:pt x="5805628" y="4007462"/>
                  <a:pt x="5800622" y="3994947"/>
                </a:cubicBezTo>
                <a:close/>
                <a:moveTo>
                  <a:pt x="3361248" y="3989862"/>
                </a:moveTo>
                <a:cubicBezTo>
                  <a:pt x="3376344" y="3990097"/>
                  <a:pt x="3391831" y="3996823"/>
                  <a:pt x="3407162" y="4008712"/>
                </a:cubicBezTo>
                <a:cubicBezTo>
                  <a:pt x="3430939" y="4038748"/>
                  <a:pt x="3434694" y="4070035"/>
                  <a:pt x="3406535" y="4098194"/>
                </a:cubicBezTo>
                <a:cubicBezTo>
                  <a:pt x="3378378" y="4126351"/>
                  <a:pt x="3345214" y="4126351"/>
                  <a:pt x="3318305" y="4098819"/>
                </a:cubicBezTo>
                <a:cubicBezTo>
                  <a:pt x="3290148" y="4071287"/>
                  <a:pt x="3290148" y="4038122"/>
                  <a:pt x="3317680" y="4009964"/>
                </a:cubicBezTo>
                <a:cubicBezTo>
                  <a:pt x="3331447" y="3995885"/>
                  <a:pt x="3346152" y="3989628"/>
                  <a:pt x="3361248" y="3989862"/>
                </a:cubicBezTo>
                <a:close/>
                <a:moveTo>
                  <a:pt x="3138797" y="3977582"/>
                </a:moveTo>
                <a:cubicBezTo>
                  <a:pt x="3154206" y="3977112"/>
                  <a:pt x="3169693" y="3979928"/>
                  <a:pt x="3180017" y="3986186"/>
                </a:cubicBezTo>
                <a:cubicBezTo>
                  <a:pt x="3213181" y="4006210"/>
                  <a:pt x="3209426" y="4043128"/>
                  <a:pt x="3186900" y="4075042"/>
                </a:cubicBezTo>
                <a:cubicBezTo>
                  <a:pt x="3156865" y="4100697"/>
                  <a:pt x="3124952" y="4104451"/>
                  <a:pt x="3096794" y="4076292"/>
                </a:cubicBezTo>
                <a:cubicBezTo>
                  <a:pt x="3068010" y="4048760"/>
                  <a:pt x="3066133" y="4009964"/>
                  <a:pt x="3098045" y="3988688"/>
                </a:cubicBezTo>
                <a:cubicBezTo>
                  <a:pt x="3108057" y="3981805"/>
                  <a:pt x="3123388" y="3978051"/>
                  <a:pt x="3138797" y="3977582"/>
                </a:cubicBezTo>
                <a:close/>
                <a:moveTo>
                  <a:pt x="2919396" y="3955837"/>
                </a:moveTo>
                <a:cubicBezTo>
                  <a:pt x="2934727" y="3956150"/>
                  <a:pt x="2950057" y="3959592"/>
                  <a:pt x="2960382" y="3966163"/>
                </a:cubicBezTo>
                <a:cubicBezTo>
                  <a:pt x="2993546" y="3987438"/>
                  <a:pt x="2984161" y="4023731"/>
                  <a:pt x="2967891" y="4051263"/>
                </a:cubicBezTo>
                <a:cubicBezTo>
                  <a:pt x="2932223" y="4078170"/>
                  <a:pt x="2899686" y="4081298"/>
                  <a:pt x="2872778" y="4051888"/>
                </a:cubicBezTo>
                <a:cubicBezTo>
                  <a:pt x="2845871" y="4023104"/>
                  <a:pt x="2845246" y="3984935"/>
                  <a:pt x="2878410" y="3964284"/>
                </a:cubicBezTo>
                <a:cubicBezTo>
                  <a:pt x="2888734" y="3958340"/>
                  <a:pt x="2904065" y="3955524"/>
                  <a:pt x="2919396" y="3955837"/>
                </a:cubicBezTo>
                <a:close/>
                <a:moveTo>
                  <a:pt x="5430810" y="3939882"/>
                </a:moveTo>
                <a:cubicBezTo>
                  <a:pt x="5420796" y="3988063"/>
                  <a:pt x="5422675" y="4021227"/>
                  <a:pt x="5407031" y="4040626"/>
                </a:cubicBezTo>
                <a:cubicBezTo>
                  <a:pt x="5385756" y="4067533"/>
                  <a:pt x="5349463" y="4065028"/>
                  <a:pt x="5325059" y="4038748"/>
                </a:cubicBezTo>
                <a:cubicBezTo>
                  <a:pt x="5301280" y="4013092"/>
                  <a:pt x="5300030" y="3976800"/>
                  <a:pt x="5328814" y="3956776"/>
                </a:cubicBezTo>
                <a:cubicBezTo>
                  <a:pt x="5349463" y="3943009"/>
                  <a:pt x="5382627" y="3946764"/>
                  <a:pt x="5430810" y="3939882"/>
                </a:cubicBezTo>
                <a:close/>
                <a:moveTo>
                  <a:pt x="7116557" y="3924863"/>
                </a:moveTo>
                <a:cubicBezTo>
                  <a:pt x="7125317" y="3927367"/>
                  <a:pt x="7137832" y="3926740"/>
                  <a:pt x="7141586" y="3932372"/>
                </a:cubicBezTo>
                <a:cubicBezTo>
                  <a:pt x="7150972" y="3945512"/>
                  <a:pt x="7156604" y="3962408"/>
                  <a:pt x="7167868" y="3985560"/>
                </a:cubicBezTo>
                <a:cubicBezTo>
                  <a:pt x="7147218" y="3982431"/>
                  <a:pt x="7130949" y="3983683"/>
                  <a:pt x="7129072" y="3979303"/>
                </a:cubicBezTo>
                <a:cubicBezTo>
                  <a:pt x="7122188" y="3962408"/>
                  <a:pt x="7120312" y="3943009"/>
                  <a:pt x="7116557" y="3924863"/>
                </a:cubicBezTo>
                <a:close/>
                <a:moveTo>
                  <a:pt x="2694051" y="3924003"/>
                </a:moveTo>
                <a:cubicBezTo>
                  <a:pt x="2712119" y="3923455"/>
                  <a:pt x="2730735" y="3930182"/>
                  <a:pt x="2739495" y="3944262"/>
                </a:cubicBezTo>
                <a:cubicBezTo>
                  <a:pt x="2753261" y="3967414"/>
                  <a:pt x="2752636" y="3998700"/>
                  <a:pt x="2755764" y="4014970"/>
                </a:cubicBezTo>
                <a:cubicBezTo>
                  <a:pt x="2720722" y="4055018"/>
                  <a:pt x="2669412" y="4059398"/>
                  <a:pt x="2654394" y="4030614"/>
                </a:cubicBezTo>
                <a:cubicBezTo>
                  <a:pt x="2642505" y="4008087"/>
                  <a:pt x="2641254" y="3971168"/>
                  <a:pt x="2651892" y="3947389"/>
                </a:cubicBezTo>
                <a:cubicBezTo>
                  <a:pt x="2658462" y="3932372"/>
                  <a:pt x="2675983" y="3924550"/>
                  <a:pt x="2694051" y="3924003"/>
                </a:cubicBezTo>
                <a:close/>
                <a:moveTo>
                  <a:pt x="5206793" y="3915477"/>
                </a:moveTo>
                <a:cubicBezTo>
                  <a:pt x="5199285" y="3963034"/>
                  <a:pt x="5201788" y="3993695"/>
                  <a:pt x="5189273" y="4016847"/>
                </a:cubicBezTo>
                <a:cubicBezTo>
                  <a:pt x="5174256" y="4045006"/>
                  <a:pt x="5116061" y="4045006"/>
                  <a:pt x="5103546" y="4016222"/>
                </a:cubicBezTo>
                <a:cubicBezTo>
                  <a:pt x="5093534" y="3992443"/>
                  <a:pt x="5092909" y="3952396"/>
                  <a:pt x="5107301" y="3935500"/>
                </a:cubicBezTo>
                <a:cubicBezTo>
                  <a:pt x="5121066" y="3919232"/>
                  <a:pt x="5159237" y="3923612"/>
                  <a:pt x="5206793" y="3915477"/>
                </a:cubicBezTo>
                <a:close/>
                <a:moveTo>
                  <a:pt x="4706044" y="3900772"/>
                </a:moveTo>
                <a:cubicBezTo>
                  <a:pt x="4721374" y="3901867"/>
                  <a:pt x="4736549" y="3906091"/>
                  <a:pt x="4746248" y="3912973"/>
                </a:cubicBezTo>
                <a:cubicBezTo>
                  <a:pt x="4778162" y="3936127"/>
                  <a:pt x="4768150" y="3971794"/>
                  <a:pt x="4748750" y="3998700"/>
                </a:cubicBezTo>
                <a:cubicBezTo>
                  <a:pt x="4713084" y="4022479"/>
                  <a:pt x="4680545" y="4024982"/>
                  <a:pt x="4655516" y="3994320"/>
                </a:cubicBezTo>
                <a:cubicBezTo>
                  <a:pt x="4631112" y="3964284"/>
                  <a:pt x="4631112" y="3925489"/>
                  <a:pt x="4664902" y="3907343"/>
                </a:cubicBezTo>
                <a:cubicBezTo>
                  <a:pt x="4675226" y="3901711"/>
                  <a:pt x="4690713" y="3899677"/>
                  <a:pt x="4706044" y="3900772"/>
                </a:cubicBezTo>
                <a:close/>
                <a:moveTo>
                  <a:pt x="2261194" y="3892794"/>
                </a:moveTo>
                <a:cubicBezTo>
                  <a:pt x="2275821" y="3892168"/>
                  <a:pt x="2290526" y="3897956"/>
                  <a:pt x="2302728" y="3910471"/>
                </a:cubicBezTo>
                <a:cubicBezTo>
                  <a:pt x="2317120" y="3924863"/>
                  <a:pt x="2318371" y="3953021"/>
                  <a:pt x="2329010" y="3987438"/>
                </a:cubicBezTo>
                <a:cubicBezTo>
                  <a:pt x="2283956" y="3991191"/>
                  <a:pt x="2247037" y="4006210"/>
                  <a:pt x="2223258" y="3994320"/>
                </a:cubicBezTo>
                <a:cubicBezTo>
                  <a:pt x="2193222" y="3978678"/>
                  <a:pt x="2196977" y="3939255"/>
                  <a:pt x="2220129" y="3913600"/>
                </a:cubicBezTo>
                <a:cubicBezTo>
                  <a:pt x="2232019" y="3900459"/>
                  <a:pt x="2246568" y="3893420"/>
                  <a:pt x="2261194" y="3892794"/>
                </a:cubicBezTo>
                <a:close/>
                <a:moveTo>
                  <a:pt x="6934935" y="3884816"/>
                </a:moveTo>
                <a:cubicBezTo>
                  <a:pt x="6946199" y="3884816"/>
                  <a:pt x="6956367" y="3886067"/>
                  <a:pt x="6962624" y="3891699"/>
                </a:cubicBezTo>
                <a:cubicBezTo>
                  <a:pt x="6974514" y="3902336"/>
                  <a:pt x="6970760" y="3931120"/>
                  <a:pt x="6975764" y="3965536"/>
                </a:cubicBezTo>
                <a:cubicBezTo>
                  <a:pt x="6941348" y="3961156"/>
                  <a:pt x="6909436" y="3964911"/>
                  <a:pt x="6901927" y="3953021"/>
                </a:cubicBezTo>
                <a:cubicBezTo>
                  <a:pt x="6891915" y="3936127"/>
                  <a:pt x="6900050" y="3908593"/>
                  <a:pt x="6900676" y="3885441"/>
                </a:cubicBezTo>
                <a:cubicBezTo>
                  <a:pt x="6911314" y="3886067"/>
                  <a:pt x="6923672" y="3884816"/>
                  <a:pt x="6934935" y="3884816"/>
                </a:cubicBezTo>
                <a:close/>
                <a:moveTo>
                  <a:pt x="2104367" y="3872301"/>
                </a:moveTo>
                <a:cubicBezTo>
                  <a:pt x="2094356" y="3921109"/>
                  <a:pt x="2094982" y="3953021"/>
                  <a:pt x="2080590" y="3974296"/>
                </a:cubicBezTo>
                <a:cubicBezTo>
                  <a:pt x="2065571" y="3997450"/>
                  <a:pt x="2031155" y="3999952"/>
                  <a:pt x="2016138" y="3971168"/>
                </a:cubicBezTo>
                <a:cubicBezTo>
                  <a:pt x="2004249" y="3948016"/>
                  <a:pt x="2005501" y="3916728"/>
                  <a:pt x="2001121" y="3889196"/>
                </a:cubicBezTo>
                <a:cubicBezTo>
                  <a:pt x="2028653" y="3884816"/>
                  <a:pt x="2056186" y="3880436"/>
                  <a:pt x="2104367" y="3872301"/>
                </a:cubicBezTo>
                <a:close/>
                <a:moveTo>
                  <a:pt x="1761461" y="3871049"/>
                </a:moveTo>
                <a:cubicBezTo>
                  <a:pt x="1785865" y="3872927"/>
                  <a:pt x="1799005" y="3873552"/>
                  <a:pt x="1812147" y="3874804"/>
                </a:cubicBezTo>
                <a:cubicBezTo>
                  <a:pt x="1803385" y="3897956"/>
                  <a:pt x="1796503" y="3921735"/>
                  <a:pt x="1785865" y="3943636"/>
                </a:cubicBezTo>
                <a:cubicBezTo>
                  <a:pt x="1783988" y="3948016"/>
                  <a:pt x="1769596" y="3946139"/>
                  <a:pt x="1760836" y="3947389"/>
                </a:cubicBezTo>
                <a:cubicBezTo>
                  <a:pt x="1761461" y="3924237"/>
                  <a:pt x="1761461" y="3900459"/>
                  <a:pt x="1761461" y="3871049"/>
                </a:cubicBezTo>
                <a:close/>
                <a:moveTo>
                  <a:pt x="4484610" y="3866982"/>
                </a:moveTo>
                <a:cubicBezTo>
                  <a:pt x="4499863" y="3867764"/>
                  <a:pt x="4514724" y="3875429"/>
                  <a:pt x="4527864" y="3889821"/>
                </a:cubicBezTo>
                <a:cubicBezTo>
                  <a:pt x="4554772" y="3919232"/>
                  <a:pt x="4547888" y="3950519"/>
                  <a:pt x="4527238" y="3977426"/>
                </a:cubicBezTo>
                <a:cubicBezTo>
                  <a:pt x="4492824" y="4001830"/>
                  <a:pt x="4460910" y="4003707"/>
                  <a:pt x="4434628" y="3974296"/>
                </a:cubicBezTo>
                <a:cubicBezTo>
                  <a:pt x="4408347" y="3944887"/>
                  <a:pt x="4410224" y="3911723"/>
                  <a:pt x="4439008" y="3885441"/>
                </a:cubicBezTo>
                <a:cubicBezTo>
                  <a:pt x="4453714" y="3872300"/>
                  <a:pt x="4469357" y="3866199"/>
                  <a:pt x="4484610" y="3866982"/>
                </a:cubicBezTo>
                <a:close/>
                <a:moveTo>
                  <a:pt x="1589461" y="3852590"/>
                </a:moveTo>
                <a:cubicBezTo>
                  <a:pt x="1603462" y="3853215"/>
                  <a:pt x="1617228" y="3856970"/>
                  <a:pt x="1625050" y="3863540"/>
                </a:cubicBezTo>
                <a:cubicBezTo>
                  <a:pt x="1640068" y="3875429"/>
                  <a:pt x="1636313" y="3910471"/>
                  <a:pt x="1644448" y="3953647"/>
                </a:cubicBezTo>
                <a:cubicBezTo>
                  <a:pt x="1601272" y="3947389"/>
                  <a:pt x="1570610" y="3951769"/>
                  <a:pt x="1552463" y="3938629"/>
                </a:cubicBezTo>
                <a:cubicBezTo>
                  <a:pt x="1523054" y="3917355"/>
                  <a:pt x="1522429" y="3879809"/>
                  <a:pt x="1552463" y="3860412"/>
                </a:cubicBezTo>
                <a:cubicBezTo>
                  <a:pt x="1561224" y="3854467"/>
                  <a:pt x="1575460" y="3851964"/>
                  <a:pt x="1589461" y="3852590"/>
                </a:cubicBezTo>
                <a:close/>
                <a:moveTo>
                  <a:pt x="4259968" y="3844221"/>
                </a:moveTo>
                <a:cubicBezTo>
                  <a:pt x="4275221" y="3844299"/>
                  <a:pt x="4290395" y="3851338"/>
                  <a:pt x="4304474" y="3865417"/>
                </a:cubicBezTo>
                <a:cubicBezTo>
                  <a:pt x="4332006" y="3893576"/>
                  <a:pt x="4332006" y="3926740"/>
                  <a:pt x="4303848" y="3954899"/>
                </a:cubicBezTo>
                <a:cubicBezTo>
                  <a:pt x="4275690" y="3983058"/>
                  <a:pt x="4244404" y="3979928"/>
                  <a:pt x="4213741" y="3954899"/>
                </a:cubicBezTo>
                <a:cubicBezTo>
                  <a:pt x="4189338" y="3924237"/>
                  <a:pt x="4186209" y="3892951"/>
                  <a:pt x="4214993" y="3864792"/>
                </a:cubicBezTo>
                <a:cubicBezTo>
                  <a:pt x="4229385" y="3851026"/>
                  <a:pt x="4244716" y="3844143"/>
                  <a:pt x="4259968" y="3844221"/>
                </a:cubicBezTo>
                <a:close/>
                <a:moveTo>
                  <a:pt x="1368887" y="3831862"/>
                </a:moveTo>
                <a:cubicBezTo>
                  <a:pt x="1381793" y="3832409"/>
                  <a:pt x="1394151" y="3835695"/>
                  <a:pt x="1400408" y="3841640"/>
                </a:cubicBezTo>
                <a:cubicBezTo>
                  <a:pt x="1414800" y="3855405"/>
                  <a:pt x="1412298" y="3887319"/>
                  <a:pt x="1417303" y="3911097"/>
                </a:cubicBezTo>
                <a:lnTo>
                  <a:pt x="1399158" y="3928617"/>
                </a:lnTo>
                <a:cubicBezTo>
                  <a:pt x="1375379" y="3922985"/>
                  <a:pt x="1346595" y="3923612"/>
                  <a:pt x="1329073" y="3909845"/>
                </a:cubicBezTo>
                <a:cubicBezTo>
                  <a:pt x="1302793" y="3889196"/>
                  <a:pt x="1306547" y="3854780"/>
                  <a:pt x="1334080" y="3838510"/>
                </a:cubicBezTo>
                <a:cubicBezTo>
                  <a:pt x="1342528" y="3833504"/>
                  <a:pt x="1355981" y="3831314"/>
                  <a:pt x="1368887" y="3831862"/>
                </a:cubicBezTo>
                <a:close/>
                <a:moveTo>
                  <a:pt x="4042680" y="3821694"/>
                </a:moveTo>
                <a:cubicBezTo>
                  <a:pt x="4057776" y="3822867"/>
                  <a:pt x="4072324" y="3830689"/>
                  <a:pt x="4085465" y="3845395"/>
                </a:cubicBezTo>
                <a:cubicBezTo>
                  <a:pt x="4111746" y="3875429"/>
                  <a:pt x="4107366" y="3906091"/>
                  <a:pt x="4081710" y="3935500"/>
                </a:cubicBezTo>
                <a:cubicBezTo>
                  <a:pt x="4051676" y="3958654"/>
                  <a:pt x="4021014" y="3960531"/>
                  <a:pt x="3992230" y="3932372"/>
                </a:cubicBezTo>
                <a:cubicBezTo>
                  <a:pt x="3964071" y="3906091"/>
                  <a:pt x="3965949" y="3861663"/>
                  <a:pt x="3996610" y="3837885"/>
                </a:cubicBezTo>
                <a:cubicBezTo>
                  <a:pt x="4011941" y="3825996"/>
                  <a:pt x="4027584" y="3820520"/>
                  <a:pt x="4042680" y="3821694"/>
                </a:cubicBezTo>
                <a:close/>
                <a:moveTo>
                  <a:pt x="1147062" y="3812465"/>
                </a:moveTo>
                <a:cubicBezTo>
                  <a:pt x="1159811" y="3813325"/>
                  <a:pt x="1172326" y="3816923"/>
                  <a:pt x="1179522" y="3822868"/>
                </a:cubicBezTo>
                <a:cubicBezTo>
                  <a:pt x="1192663" y="3834130"/>
                  <a:pt x="1188282" y="3865417"/>
                  <a:pt x="1194540" y="3904213"/>
                </a:cubicBezTo>
                <a:cubicBezTo>
                  <a:pt x="1155744" y="3898583"/>
                  <a:pt x="1128212" y="3901711"/>
                  <a:pt x="1111315" y="3889821"/>
                </a:cubicBezTo>
                <a:cubicBezTo>
                  <a:pt x="1083158" y="3870424"/>
                  <a:pt x="1084409" y="3836008"/>
                  <a:pt x="1113193" y="3818488"/>
                </a:cubicBezTo>
                <a:cubicBezTo>
                  <a:pt x="1121328" y="3813482"/>
                  <a:pt x="1134312" y="3811604"/>
                  <a:pt x="1147062" y="3812465"/>
                </a:cubicBezTo>
                <a:close/>
                <a:moveTo>
                  <a:pt x="6246776" y="3809726"/>
                </a:moveTo>
                <a:cubicBezTo>
                  <a:pt x="6264922" y="3812856"/>
                  <a:pt x="6289327" y="3809726"/>
                  <a:pt x="6299964" y="3820364"/>
                </a:cubicBezTo>
                <a:cubicBezTo>
                  <a:pt x="6310602" y="3831003"/>
                  <a:pt x="6308099" y="3855405"/>
                  <a:pt x="6311227" y="3873552"/>
                </a:cubicBezTo>
                <a:cubicBezTo>
                  <a:pt x="6294332" y="3869172"/>
                  <a:pt x="6276812" y="3864167"/>
                  <a:pt x="6255536" y="3859160"/>
                </a:cubicBezTo>
                <a:cubicBezTo>
                  <a:pt x="6252408" y="3839763"/>
                  <a:pt x="6249278" y="3824745"/>
                  <a:pt x="6246776" y="3809726"/>
                </a:cubicBezTo>
                <a:close/>
                <a:moveTo>
                  <a:pt x="6038795" y="3803313"/>
                </a:moveTo>
                <a:cubicBezTo>
                  <a:pt x="6047477" y="3803000"/>
                  <a:pt x="6055925" y="3803469"/>
                  <a:pt x="6055925" y="3804094"/>
                </a:cubicBezTo>
                <a:cubicBezTo>
                  <a:pt x="6060930" y="3832878"/>
                  <a:pt x="6063434" y="3862915"/>
                  <a:pt x="6066562" y="3892325"/>
                </a:cubicBezTo>
                <a:cubicBezTo>
                  <a:pt x="6050292" y="3891073"/>
                  <a:pt x="6034024" y="3889196"/>
                  <a:pt x="6003362" y="3886693"/>
                </a:cubicBezTo>
                <a:cubicBezTo>
                  <a:pt x="6009620" y="3854780"/>
                  <a:pt x="6012124" y="3829750"/>
                  <a:pt x="6020258" y="3807224"/>
                </a:cubicBezTo>
                <a:cubicBezTo>
                  <a:pt x="6021196" y="3804721"/>
                  <a:pt x="6030113" y="3803626"/>
                  <a:pt x="6038795" y="3803313"/>
                </a:cubicBezTo>
                <a:close/>
                <a:moveTo>
                  <a:pt x="3819212" y="3800184"/>
                </a:moveTo>
                <a:cubicBezTo>
                  <a:pt x="3836576" y="3800810"/>
                  <a:pt x="3853628" y="3808788"/>
                  <a:pt x="3865830" y="3824118"/>
                </a:cubicBezTo>
                <a:cubicBezTo>
                  <a:pt x="3890234" y="3855405"/>
                  <a:pt x="3888356" y="3887319"/>
                  <a:pt x="3858947" y="3913600"/>
                </a:cubicBezTo>
                <a:cubicBezTo>
                  <a:pt x="3829538" y="3940507"/>
                  <a:pt x="3798249" y="3936127"/>
                  <a:pt x="3768840" y="3910471"/>
                </a:cubicBezTo>
                <a:cubicBezTo>
                  <a:pt x="3744436" y="3879809"/>
                  <a:pt x="3742559" y="3849148"/>
                  <a:pt x="3770717" y="3820364"/>
                </a:cubicBezTo>
                <a:cubicBezTo>
                  <a:pt x="3784171" y="3806285"/>
                  <a:pt x="3801848" y="3799558"/>
                  <a:pt x="3819212" y="3800184"/>
                </a:cubicBezTo>
                <a:close/>
                <a:moveTo>
                  <a:pt x="984917" y="3794709"/>
                </a:moveTo>
                <a:cubicBezTo>
                  <a:pt x="976782" y="3834130"/>
                  <a:pt x="979285" y="3866044"/>
                  <a:pt x="965518" y="3876056"/>
                </a:cubicBezTo>
                <a:cubicBezTo>
                  <a:pt x="951126" y="3886693"/>
                  <a:pt x="921716" y="3877307"/>
                  <a:pt x="898564" y="3876681"/>
                </a:cubicBezTo>
                <a:cubicBezTo>
                  <a:pt x="899190" y="3853529"/>
                  <a:pt x="891055" y="3823493"/>
                  <a:pt x="902944" y="3809726"/>
                </a:cubicBezTo>
                <a:cubicBezTo>
                  <a:pt x="913582" y="3797212"/>
                  <a:pt x="945495" y="3800966"/>
                  <a:pt x="984917" y="3794709"/>
                </a:cubicBezTo>
                <a:close/>
                <a:moveTo>
                  <a:pt x="3607555" y="3788295"/>
                </a:moveTo>
                <a:cubicBezTo>
                  <a:pt x="3622573" y="3788764"/>
                  <a:pt x="3637434" y="3795960"/>
                  <a:pt x="3651826" y="3809726"/>
                </a:cubicBezTo>
                <a:cubicBezTo>
                  <a:pt x="3677481" y="3834756"/>
                  <a:pt x="3676856" y="3874179"/>
                  <a:pt x="3647446" y="3904213"/>
                </a:cubicBezTo>
                <a:cubicBezTo>
                  <a:pt x="3622417" y="3925489"/>
                  <a:pt x="3592381" y="3928617"/>
                  <a:pt x="3562345" y="3902336"/>
                </a:cubicBezTo>
                <a:cubicBezTo>
                  <a:pt x="3532310" y="3876681"/>
                  <a:pt x="3532310" y="3832878"/>
                  <a:pt x="3562345" y="3807224"/>
                </a:cubicBezTo>
                <a:cubicBezTo>
                  <a:pt x="3577363" y="3794083"/>
                  <a:pt x="3592538" y="3787825"/>
                  <a:pt x="3607555" y="3788295"/>
                </a:cubicBezTo>
                <a:close/>
                <a:moveTo>
                  <a:pt x="715221" y="3778440"/>
                </a:moveTo>
                <a:cubicBezTo>
                  <a:pt x="726485" y="3782194"/>
                  <a:pt x="740878" y="3782820"/>
                  <a:pt x="748387" y="3790329"/>
                </a:cubicBezTo>
                <a:cubicBezTo>
                  <a:pt x="755269" y="3798464"/>
                  <a:pt x="754644" y="3813481"/>
                  <a:pt x="757772" y="3825370"/>
                </a:cubicBezTo>
                <a:cubicBezTo>
                  <a:pt x="745883" y="3821616"/>
                  <a:pt x="733368" y="3818488"/>
                  <a:pt x="717725" y="3813481"/>
                </a:cubicBezTo>
                <a:cubicBezTo>
                  <a:pt x="716473" y="3799714"/>
                  <a:pt x="715848" y="3789077"/>
                  <a:pt x="715221" y="3778440"/>
                </a:cubicBezTo>
                <a:close/>
                <a:moveTo>
                  <a:pt x="3382758" y="3766707"/>
                </a:moveTo>
                <a:cubicBezTo>
                  <a:pt x="3397776" y="3766550"/>
                  <a:pt x="3412794" y="3773121"/>
                  <a:pt x="3427186" y="3786574"/>
                </a:cubicBezTo>
                <a:cubicBezTo>
                  <a:pt x="3455970" y="3813481"/>
                  <a:pt x="3454718" y="3844768"/>
                  <a:pt x="3432191" y="3875429"/>
                </a:cubicBezTo>
                <a:cubicBezTo>
                  <a:pt x="3403407" y="3902336"/>
                  <a:pt x="3372746" y="3906091"/>
                  <a:pt x="3342084" y="3881687"/>
                </a:cubicBezTo>
                <a:cubicBezTo>
                  <a:pt x="3312048" y="3857283"/>
                  <a:pt x="3310172" y="3812856"/>
                  <a:pt x="3338330" y="3787200"/>
                </a:cubicBezTo>
                <a:cubicBezTo>
                  <a:pt x="3352722" y="3773746"/>
                  <a:pt x="3367740" y="3766863"/>
                  <a:pt x="3382758" y="3766707"/>
                </a:cubicBezTo>
                <a:close/>
                <a:moveTo>
                  <a:pt x="5837228" y="3765924"/>
                </a:moveTo>
                <a:cubicBezTo>
                  <a:pt x="5849899" y="3764516"/>
                  <a:pt x="5861944" y="3769679"/>
                  <a:pt x="5871956" y="3783445"/>
                </a:cubicBezTo>
                <a:cubicBezTo>
                  <a:pt x="5885723" y="3802218"/>
                  <a:pt x="5882595" y="3832253"/>
                  <a:pt x="5890728" y="3877307"/>
                </a:cubicBezTo>
                <a:cubicBezTo>
                  <a:pt x="5846302" y="3870424"/>
                  <a:pt x="5815640" y="3874179"/>
                  <a:pt x="5796868" y="3861037"/>
                </a:cubicBezTo>
                <a:cubicBezTo>
                  <a:pt x="5769962" y="3842265"/>
                  <a:pt x="5773090" y="3813481"/>
                  <a:pt x="5798746" y="3787825"/>
                </a:cubicBezTo>
                <a:cubicBezTo>
                  <a:pt x="5811260" y="3775310"/>
                  <a:pt x="5824557" y="3767332"/>
                  <a:pt x="5837228" y="3765924"/>
                </a:cubicBezTo>
                <a:close/>
                <a:moveTo>
                  <a:pt x="3167268" y="3744415"/>
                </a:moveTo>
                <a:cubicBezTo>
                  <a:pt x="3182364" y="3745431"/>
                  <a:pt x="3196913" y="3753097"/>
                  <a:pt x="3210053" y="3767802"/>
                </a:cubicBezTo>
                <a:cubicBezTo>
                  <a:pt x="3236335" y="3797212"/>
                  <a:pt x="3232580" y="3827873"/>
                  <a:pt x="3206924" y="3857283"/>
                </a:cubicBezTo>
                <a:cubicBezTo>
                  <a:pt x="3176262" y="3881061"/>
                  <a:pt x="3145601" y="3882939"/>
                  <a:pt x="3117444" y="3855405"/>
                </a:cubicBezTo>
                <a:cubicBezTo>
                  <a:pt x="3089285" y="3829125"/>
                  <a:pt x="3091162" y="3784697"/>
                  <a:pt x="3121198" y="3760918"/>
                </a:cubicBezTo>
                <a:cubicBezTo>
                  <a:pt x="3136528" y="3749029"/>
                  <a:pt x="3152172" y="3743398"/>
                  <a:pt x="3167268" y="3744415"/>
                </a:cubicBezTo>
                <a:close/>
                <a:moveTo>
                  <a:pt x="2942862" y="3722827"/>
                </a:moveTo>
                <a:cubicBezTo>
                  <a:pt x="2958192" y="3723375"/>
                  <a:pt x="2973210" y="3730884"/>
                  <a:pt x="2986663" y="3745276"/>
                </a:cubicBezTo>
                <a:cubicBezTo>
                  <a:pt x="3013570" y="3774060"/>
                  <a:pt x="3012318" y="3807224"/>
                  <a:pt x="2982909" y="3834756"/>
                </a:cubicBezTo>
                <a:cubicBezTo>
                  <a:pt x="2954124" y="3862289"/>
                  <a:pt x="2922838" y="3857909"/>
                  <a:pt x="2892802" y="3832253"/>
                </a:cubicBezTo>
                <a:cubicBezTo>
                  <a:pt x="2869650" y="3800966"/>
                  <a:pt x="2867772" y="3769053"/>
                  <a:pt x="2897182" y="3742146"/>
                </a:cubicBezTo>
                <a:cubicBezTo>
                  <a:pt x="2911887" y="3728693"/>
                  <a:pt x="2927531" y="3722279"/>
                  <a:pt x="2942862" y="3722827"/>
                </a:cubicBezTo>
                <a:close/>
                <a:moveTo>
                  <a:pt x="2720723" y="3701787"/>
                </a:moveTo>
                <a:cubicBezTo>
                  <a:pt x="2735898" y="3702568"/>
                  <a:pt x="2751072" y="3709921"/>
                  <a:pt x="2765776" y="3722749"/>
                </a:cubicBezTo>
                <a:cubicBezTo>
                  <a:pt x="2788303" y="3754036"/>
                  <a:pt x="2790805" y="3785322"/>
                  <a:pt x="2761396" y="3812229"/>
                </a:cubicBezTo>
                <a:cubicBezTo>
                  <a:pt x="2732612" y="3838510"/>
                  <a:pt x="2699448" y="3837260"/>
                  <a:pt x="2672541" y="3809101"/>
                </a:cubicBezTo>
                <a:cubicBezTo>
                  <a:pt x="2645634" y="3780317"/>
                  <a:pt x="2646885" y="3747153"/>
                  <a:pt x="2675669" y="3720246"/>
                </a:cubicBezTo>
                <a:cubicBezTo>
                  <a:pt x="2690375" y="3706793"/>
                  <a:pt x="2705549" y="3701005"/>
                  <a:pt x="2720723" y="3701787"/>
                </a:cubicBezTo>
                <a:close/>
                <a:moveTo>
                  <a:pt x="5165807" y="3690992"/>
                </a:moveTo>
                <a:cubicBezTo>
                  <a:pt x="5181294" y="3690680"/>
                  <a:pt x="5197407" y="3697719"/>
                  <a:pt x="5211173" y="3711486"/>
                </a:cubicBezTo>
                <a:cubicBezTo>
                  <a:pt x="5223062" y="3723374"/>
                  <a:pt x="5224940" y="3745276"/>
                  <a:pt x="5234952" y="3772808"/>
                </a:cubicBezTo>
                <a:cubicBezTo>
                  <a:pt x="5187396" y="3777814"/>
                  <a:pt x="5151729" y="3781568"/>
                  <a:pt x="5116061" y="3785322"/>
                </a:cubicBezTo>
                <a:cubicBezTo>
                  <a:pt x="5117938" y="3760918"/>
                  <a:pt x="5111681" y="3730884"/>
                  <a:pt x="5124196" y="3714614"/>
                </a:cubicBezTo>
                <a:cubicBezTo>
                  <a:pt x="5135459" y="3698971"/>
                  <a:pt x="5150320" y="3691305"/>
                  <a:pt x="5165807" y="3690992"/>
                </a:cubicBezTo>
                <a:close/>
                <a:moveTo>
                  <a:pt x="4930842" y="3690210"/>
                </a:moveTo>
                <a:cubicBezTo>
                  <a:pt x="4948363" y="3693965"/>
                  <a:pt x="4972140" y="3692087"/>
                  <a:pt x="4980900" y="3702725"/>
                </a:cubicBezTo>
                <a:cubicBezTo>
                  <a:pt x="4992164" y="3716492"/>
                  <a:pt x="4990912" y="3739644"/>
                  <a:pt x="4994667" y="3759041"/>
                </a:cubicBezTo>
                <a:cubicBezTo>
                  <a:pt x="4974643" y="3757165"/>
                  <a:pt x="4954620" y="3755913"/>
                  <a:pt x="4922707" y="3753410"/>
                </a:cubicBezTo>
                <a:cubicBezTo>
                  <a:pt x="4926462" y="3725252"/>
                  <a:pt x="4928339" y="3707730"/>
                  <a:pt x="4930842" y="3690210"/>
                </a:cubicBezTo>
                <a:close/>
                <a:moveTo>
                  <a:pt x="2289430" y="3681684"/>
                </a:moveTo>
                <a:cubicBezTo>
                  <a:pt x="2304292" y="3682701"/>
                  <a:pt x="2318997" y="3686455"/>
                  <a:pt x="2330260" y="3692713"/>
                </a:cubicBezTo>
                <a:cubicBezTo>
                  <a:pt x="2358419" y="3708357"/>
                  <a:pt x="2354039" y="3765298"/>
                  <a:pt x="2325255" y="3779692"/>
                </a:cubicBezTo>
                <a:cubicBezTo>
                  <a:pt x="2301476" y="3790954"/>
                  <a:pt x="2270815" y="3787200"/>
                  <a:pt x="2253920" y="3789077"/>
                </a:cubicBezTo>
                <a:cubicBezTo>
                  <a:pt x="2218253" y="3750281"/>
                  <a:pt x="2218253" y="3698345"/>
                  <a:pt x="2247663" y="3687081"/>
                </a:cubicBezTo>
                <a:cubicBezTo>
                  <a:pt x="2259552" y="3682388"/>
                  <a:pt x="2274569" y="3680667"/>
                  <a:pt x="2289430" y="3681684"/>
                </a:cubicBezTo>
                <a:close/>
                <a:moveTo>
                  <a:pt x="4724737" y="3667762"/>
                </a:moveTo>
                <a:cubicBezTo>
                  <a:pt x="4739990" y="3667684"/>
                  <a:pt x="4755320" y="3674567"/>
                  <a:pt x="4769400" y="3688333"/>
                </a:cubicBezTo>
                <a:cubicBezTo>
                  <a:pt x="4797558" y="3715866"/>
                  <a:pt x="4796934" y="3748404"/>
                  <a:pt x="4770026" y="3777188"/>
                </a:cubicBezTo>
                <a:cubicBezTo>
                  <a:pt x="4741868" y="3806598"/>
                  <a:pt x="4710581" y="3798464"/>
                  <a:pt x="4684300" y="3783445"/>
                </a:cubicBezTo>
                <a:cubicBezTo>
                  <a:pt x="4655516" y="3747778"/>
                  <a:pt x="4652386" y="3716492"/>
                  <a:pt x="4680545" y="3688960"/>
                </a:cubicBezTo>
                <a:cubicBezTo>
                  <a:pt x="4694311" y="3674880"/>
                  <a:pt x="4709485" y="3667840"/>
                  <a:pt x="4724737" y="3667762"/>
                </a:cubicBezTo>
                <a:close/>
                <a:moveTo>
                  <a:pt x="2061348" y="3660644"/>
                </a:moveTo>
                <a:cubicBezTo>
                  <a:pt x="2075896" y="3661739"/>
                  <a:pt x="2089037" y="3668935"/>
                  <a:pt x="2098110" y="3683953"/>
                </a:cubicBezTo>
                <a:cubicBezTo>
                  <a:pt x="2111252" y="3705227"/>
                  <a:pt x="2105620" y="3737766"/>
                  <a:pt x="2110000" y="3785949"/>
                </a:cubicBezTo>
                <a:cubicBezTo>
                  <a:pt x="2063069" y="3775310"/>
                  <a:pt x="2031782" y="3775937"/>
                  <a:pt x="2009881" y="3761545"/>
                </a:cubicBezTo>
                <a:cubicBezTo>
                  <a:pt x="1982974" y="3744024"/>
                  <a:pt x="1988606" y="3692087"/>
                  <a:pt x="2016138" y="3673941"/>
                </a:cubicBezTo>
                <a:cubicBezTo>
                  <a:pt x="2030843" y="3664555"/>
                  <a:pt x="2046799" y="3659549"/>
                  <a:pt x="2061348" y="3660644"/>
                </a:cubicBezTo>
                <a:close/>
                <a:moveTo>
                  <a:pt x="1833188" y="3648598"/>
                </a:moveTo>
                <a:cubicBezTo>
                  <a:pt x="1847971" y="3648598"/>
                  <a:pt x="1862207" y="3651727"/>
                  <a:pt x="1869090" y="3658297"/>
                </a:cubicBezTo>
                <a:cubicBezTo>
                  <a:pt x="1885358" y="3673941"/>
                  <a:pt x="1883482" y="3710234"/>
                  <a:pt x="1889739" y="3737141"/>
                </a:cubicBezTo>
                <a:cubicBezTo>
                  <a:pt x="1884107" y="3743398"/>
                  <a:pt x="1877850" y="3749030"/>
                  <a:pt x="1872218" y="3755288"/>
                </a:cubicBezTo>
                <a:cubicBezTo>
                  <a:pt x="1844686" y="3750281"/>
                  <a:pt x="1810895" y="3753410"/>
                  <a:pt x="1791497" y="3738392"/>
                </a:cubicBezTo>
                <a:cubicBezTo>
                  <a:pt x="1763964" y="3717117"/>
                  <a:pt x="1764591" y="3677070"/>
                  <a:pt x="1794000" y="3657671"/>
                </a:cubicBezTo>
                <a:cubicBezTo>
                  <a:pt x="1803074" y="3651726"/>
                  <a:pt x="1818404" y="3648598"/>
                  <a:pt x="1833188" y="3648598"/>
                </a:cubicBezTo>
                <a:close/>
                <a:moveTo>
                  <a:pt x="4508232" y="3644609"/>
                </a:moveTo>
                <a:cubicBezTo>
                  <a:pt x="4523328" y="3645626"/>
                  <a:pt x="4537876" y="3653291"/>
                  <a:pt x="4551016" y="3667683"/>
                </a:cubicBezTo>
                <a:cubicBezTo>
                  <a:pt x="4577924" y="3696467"/>
                  <a:pt x="4574168" y="3727754"/>
                  <a:pt x="4548514" y="3757165"/>
                </a:cubicBezTo>
                <a:cubicBezTo>
                  <a:pt x="4517852" y="3781568"/>
                  <a:pt x="4487191" y="3782820"/>
                  <a:pt x="4458407" y="3755913"/>
                </a:cubicBezTo>
                <a:cubicBezTo>
                  <a:pt x="4430248" y="3729632"/>
                  <a:pt x="4431500" y="3685203"/>
                  <a:pt x="4462162" y="3661426"/>
                </a:cubicBezTo>
                <a:cubicBezTo>
                  <a:pt x="4477493" y="3649224"/>
                  <a:pt x="4493136" y="3643592"/>
                  <a:pt x="4508232" y="3644609"/>
                </a:cubicBezTo>
                <a:close/>
                <a:moveTo>
                  <a:pt x="6120376" y="3623882"/>
                </a:moveTo>
                <a:lnTo>
                  <a:pt x="6129137" y="3633267"/>
                </a:lnTo>
                <a:cubicBezTo>
                  <a:pt x="6123505" y="3643279"/>
                  <a:pt x="6120376" y="3657046"/>
                  <a:pt x="6112241" y="3662051"/>
                </a:cubicBezTo>
                <a:cubicBezTo>
                  <a:pt x="6100353" y="3668935"/>
                  <a:pt x="6084709" y="3670186"/>
                  <a:pt x="6070942" y="3674566"/>
                </a:cubicBezTo>
                <a:cubicBezTo>
                  <a:pt x="6072820" y="3664555"/>
                  <a:pt x="6071569" y="3650162"/>
                  <a:pt x="6077826" y="3645157"/>
                </a:cubicBezTo>
                <a:cubicBezTo>
                  <a:pt x="6089714" y="3635145"/>
                  <a:pt x="6105984" y="3630765"/>
                  <a:pt x="6120376" y="3623882"/>
                </a:cubicBezTo>
                <a:close/>
                <a:moveTo>
                  <a:pt x="1672606" y="3623882"/>
                </a:moveTo>
                <a:cubicBezTo>
                  <a:pt x="1660092" y="3669561"/>
                  <a:pt x="1660717" y="3704602"/>
                  <a:pt x="1643196" y="3718994"/>
                </a:cubicBezTo>
                <a:cubicBezTo>
                  <a:pt x="1628178" y="3730884"/>
                  <a:pt x="1586254" y="3726504"/>
                  <a:pt x="1569358" y="3713362"/>
                </a:cubicBezTo>
                <a:cubicBezTo>
                  <a:pt x="1542451" y="3692087"/>
                  <a:pt x="1545581" y="3653291"/>
                  <a:pt x="1575617" y="3634519"/>
                </a:cubicBezTo>
                <a:cubicBezTo>
                  <a:pt x="1595014" y="3622630"/>
                  <a:pt x="1625676" y="3628262"/>
                  <a:pt x="1672606" y="3623882"/>
                </a:cubicBezTo>
                <a:close/>
                <a:moveTo>
                  <a:pt x="4282026" y="3621456"/>
                </a:moveTo>
                <a:cubicBezTo>
                  <a:pt x="4297279" y="3621848"/>
                  <a:pt x="4312609" y="3628887"/>
                  <a:pt x="4327626" y="3641402"/>
                </a:cubicBezTo>
                <a:cubicBezTo>
                  <a:pt x="4353283" y="3671438"/>
                  <a:pt x="4355786" y="3702099"/>
                  <a:pt x="4328879" y="3732134"/>
                </a:cubicBezTo>
                <a:cubicBezTo>
                  <a:pt x="4302598" y="3762170"/>
                  <a:pt x="4258794" y="3761545"/>
                  <a:pt x="4233140" y="3731509"/>
                </a:cubicBezTo>
                <a:cubicBezTo>
                  <a:pt x="4207485" y="3700847"/>
                  <a:pt x="4208110" y="3668935"/>
                  <a:pt x="4236894" y="3641402"/>
                </a:cubicBezTo>
                <a:cubicBezTo>
                  <a:pt x="4251599" y="3627322"/>
                  <a:pt x="4266774" y="3621065"/>
                  <a:pt x="4282026" y="3621456"/>
                </a:cubicBezTo>
                <a:close/>
                <a:moveTo>
                  <a:pt x="6333128" y="3611366"/>
                </a:moveTo>
                <a:cubicBezTo>
                  <a:pt x="6332503" y="3628262"/>
                  <a:pt x="6337508" y="3652039"/>
                  <a:pt x="6328748" y="3659549"/>
                </a:cubicBezTo>
                <a:cubicBezTo>
                  <a:pt x="6316859" y="3670186"/>
                  <a:pt x="6293707" y="3668935"/>
                  <a:pt x="6264298" y="3675193"/>
                </a:cubicBezTo>
                <a:cubicBezTo>
                  <a:pt x="6268678" y="3650162"/>
                  <a:pt x="6266800" y="3629513"/>
                  <a:pt x="6273682" y="3626385"/>
                </a:cubicBezTo>
                <a:cubicBezTo>
                  <a:pt x="6291830" y="3617625"/>
                  <a:pt x="6313104" y="3615747"/>
                  <a:pt x="6333128" y="3611366"/>
                </a:cubicBezTo>
                <a:close/>
                <a:moveTo>
                  <a:pt x="4061844" y="3599478"/>
                </a:moveTo>
                <a:cubicBezTo>
                  <a:pt x="4077644" y="3599947"/>
                  <a:pt x="4093287" y="3606674"/>
                  <a:pt x="4106114" y="3619502"/>
                </a:cubicBezTo>
                <a:cubicBezTo>
                  <a:pt x="4134273" y="3647659"/>
                  <a:pt x="4133648" y="3688960"/>
                  <a:pt x="4103612" y="3714614"/>
                </a:cubicBezTo>
                <a:cubicBezTo>
                  <a:pt x="4073575" y="3740269"/>
                  <a:pt x="4042289" y="3739644"/>
                  <a:pt x="4014130" y="3712112"/>
                </a:cubicBezTo>
                <a:cubicBezTo>
                  <a:pt x="3985973" y="3684578"/>
                  <a:pt x="3987223" y="3643279"/>
                  <a:pt x="4016634" y="3616998"/>
                </a:cubicBezTo>
                <a:cubicBezTo>
                  <a:pt x="4030088" y="3604796"/>
                  <a:pt x="4046044" y="3599008"/>
                  <a:pt x="4061844" y="3599478"/>
                </a:cubicBezTo>
                <a:close/>
                <a:moveTo>
                  <a:pt x="1391257" y="3599164"/>
                </a:moveTo>
                <a:cubicBezTo>
                  <a:pt x="1404632" y="3599790"/>
                  <a:pt x="1417304" y="3606674"/>
                  <a:pt x="1426690" y="3619502"/>
                </a:cubicBezTo>
                <a:cubicBezTo>
                  <a:pt x="1439204" y="3637649"/>
                  <a:pt x="1436076" y="3667683"/>
                  <a:pt x="1443584" y="3713362"/>
                </a:cubicBezTo>
                <a:cubicBezTo>
                  <a:pt x="1397906" y="3703350"/>
                  <a:pt x="1368497" y="3704602"/>
                  <a:pt x="1350350" y="3690835"/>
                </a:cubicBezTo>
                <a:cubicBezTo>
                  <a:pt x="1324693" y="3671438"/>
                  <a:pt x="1327196" y="3639525"/>
                  <a:pt x="1351601" y="3616373"/>
                </a:cubicBezTo>
                <a:cubicBezTo>
                  <a:pt x="1363802" y="3604170"/>
                  <a:pt x="1377882" y="3598539"/>
                  <a:pt x="1391257" y="3599164"/>
                </a:cubicBezTo>
                <a:close/>
                <a:moveTo>
                  <a:pt x="1154492" y="3584459"/>
                </a:moveTo>
                <a:cubicBezTo>
                  <a:pt x="1160124" y="3598853"/>
                  <a:pt x="1167634" y="3613243"/>
                  <a:pt x="1170761" y="3627010"/>
                </a:cubicBezTo>
                <a:cubicBezTo>
                  <a:pt x="1174516" y="3644531"/>
                  <a:pt x="1174516" y="3663303"/>
                  <a:pt x="1176393" y="3683953"/>
                </a:cubicBezTo>
                <a:cubicBezTo>
                  <a:pt x="1166381" y="3682701"/>
                  <a:pt x="1152614" y="3685203"/>
                  <a:pt x="1147609" y="3679573"/>
                </a:cubicBezTo>
                <a:cubicBezTo>
                  <a:pt x="1134469" y="3665806"/>
                  <a:pt x="1115071" y="3647034"/>
                  <a:pt x="1116948" y="3633267"/>
                </a:cubicBezTo>
                <a:cubicBezTo>
                  <a:pt x="1120077" y="3615747"/>
                  <a:pt x="1141352" y="3600728"/>
                  <a:pt x="1154492" y="3584459"/>
                </a:cubicBezTo>
                <a:close/>
                <a:moveTo>
                  <a:pt x="3837672" y="3576717"/>
                </a:moveTo>
                <a:cubicBezTo>
                  <a:pt x="3852846" y="3576639"/>
                  <a:pt x="3868020" y="3583208"/>
                  <a:pt x="3882724" y="3596348"/>
                </a:cubicBezTo>
                <a:cubicBezTo>
                  <a:pt x="3912760" y="3623255"/>
                  <a:pt x="3912760" y="3663929"/>
                  <a:pt x="3883351" y="3691461"/>
                </a:cubicBezTo>
                <a:cubicBezTo>
                  <a:pt x="3853940" y="3718369"/>
                  <a:pt x="3823279" y="3717117"/>
                  <a:pt x="3797624" y="3695842"/>
                </a:cubicBezTo>
                <a:cubicBezTo>
                  <a:pt x="3763835" y="3664555"/>
                  <a:pt x="3763208" y="3623882"/>
                  <a:pt x="3792619" y="3596975"/>
                </a:cubicBezTo>
                <a:cubicBezTo>
                  <a:pt x="3807324" y="3583522"/>
                  <a:pt x="3822498" y="3576795"/>
                  <a:pt x="3837672" y="3576717"/>
                </a:cubicBezTo>
                <a:close/>
                <a:moveTo>
                  <a:pt x="961530" y="3569207"/>
                </a:moveTo>
                <a:cubicBezTo>
                  <a:pt x="974592" y="3570537"/>
                  <a:pt x="986794" y="3578828"/>
                  <a:pt x="994302" y="3593221"/>
                </a:cubicBezTo>
                <a:cubicBezTo>
                  <a:pt x="1003064" y="3610115"/>
                  <a:pt x="998057" y="3645782"/>
                  <a:pt x="985542" y="3658923"/>
                </a:cubicBezTo>
                <a:cubicBezTo>
                  <a:pt x="973027" y="3670813"/>
                  <a:pt x="942366" y="3664555"/>
                  <a:pt x="903570" y="3667683"/>
                </a:cubicBezTo>
                <a:cubicBezTo>
                  <a:pt x="912330" y="3630139"/>
                  <a:pt x="911079" y="3602606"/>
                  <a:pt x="923594" y="3586963"/>
                </a:cubicBezTo>
                <a:cubicBezTo>
                  <a:pt x="934545" y="3573509"/>
                  <a:pt x="948467" y="3567877"/>
                  <a:pt x="961530" y="3569207"/>
                </a:cubicBezTo>
                <a:close/>
                <a:moveTo>
                  <a:pt x="789685" y="3566312"/>
                </a:moveTo>
                <a:cubicBezTo>
                  <a:pt x="777796" y="3598226"/>
                  <a:pt x="774041" y="3622630"/>
                  <a:pt x="760275" y="3638899"/>
                </a:cubicBezTo>
                <a:cubicBezTo>
                  <a:pt x="753392" y="3647034"/>
                  <a:pt x="728988" y="3640777"/>
                  <a:pt x="712718" y="3641402"/>
                </a:cubicBezTo>
                <a:cubicBezTo>
                  <a:pt x="722105" y="3616998"/>
                  <a:pt x="730865" y="3592595"/>
                  <a:pt x="743380" y="3570069"/>
                </a:cubicBezTo>
                <a:cubicBezTo>
                  <a:pt x="746509" y="3565062"/>
                  <a:pt x="763404" y="3567564"/>
                  <a:pt x="789685" y="3566312"/>
                </a:cubicBezTo>
                <a:close/>
                <a:moveTo>
                  <a:pt x="3618819" y="3554424"/>
                </a:moveTo>
                <a:cubicBezTo>
                  <a:pt x="3636027" y="3554893"/>
                  <a:pt x="3653078" y="3562871"/>
                  <a:pt x="3666218" y="3578202"/>
                </a:cubicBezTo>
                <a:cubicBezTo>
                  <a:pt x="3691873" y="3608238"/>
                  <a:pt x="3689370" y="3638899"/>
                  <a:pt x="3667470" y="3665181"/>
                </a:cubicBezTo>
                <a:cubicBezTo>
                  <a:pt x="3634932" y="3697720"/>
                  <a:pt x="3593633" y="3697093"/>
                  <a:pt x="3567352" y="3666433"/>
                </a:cubicBezTo>
                <a:cubicBezTo>
                  <a:pt x="3541695" y="3635770"/>
                  <a:pt x="3542947" y="3604483"/>
                  <a:pt x="3570479" y="3575699"/>
                </a:cubicBezTo>
                <a:cubicBezTo>
                  <a:pt x="3584246" y="3560994"/>
                  <a:pt x="3601611" y="3553955"/>
                  <a:pt x="3618819" y="3554424"/>
                </a:cubicBezTo>
                <a:close/>
                <a:moveTo>
                  <a:pt x="3410760" y="3544412"/>
                </a:moveTo>
                <a:cubicBezTo>
                  <a:pt x="3427968" y="3545663"/>
                  <a:pt x="3444706" y="3554111"/>
                  <a:pt x="3457221" y="3569442"/>
                </a:cubicBezTo>
                <a:cubicBezTo>
                  <a:pt x="3480373" y="3596975"/>
                  <a:pt x="3477245" y="3634519"/>
                  <a:pt x="3445958" y="3663303"/>
                </a:cubicBezTo>
                <a:cubicBezTo>
                  <a:pt x="3419676" y="3683953"/>
                  <a:pt x="3389015" y="3685203"/>
                  <a:pt x="3360231" y="3657671"/>
                </a:cubicBezTo>
                <a:cubicBezTo>
                  <a:pt x="3330822" y="3630139"/>
                  <a:pt x="3332072" y="3589466"/>
                  <a:pt x="3361483" y="3562559"/>
                </a:cubicBezTo>
                <a:cubicBezTo>
                  <a:pt x="3375875" y="3549106"/>
                  <a:pt x="3393552" y="3543161"/>
                  <a:pt x="3410760" y="3544412"/>
                </a:cubicBezTo>
                <a:close/>
                <a:moveTo>
                  <a:pt x="5351966" y="3532523"/>
                </a:moveTo>
                <a:cubicBezTo>
                  <a:pt x="5374492" y="3538780"/>
                  <a:pt x="5401399" y="3539407"/>
                  <a:pt x="5418294" y="3552547"/>
                </a:cubicBezTo>
                <a:cubicBezTo>
                  <a:pt x="5425803" y="3559430"/>
                  <a:pt x="5415166" y="3589466"/>
                  <a:pt x="5412036" y="3618250"/>
                </a:cubicBezTo>
                <a:cubicBezTo>
                  <a:pt x="5388884" y="3614495"/>
                  <a:pt x="5362603" y="3615122"/>
                  <a:pt x="5360726" y="3608863"/>
                </a:cubicBezTo>
                <a:cubicBezTo>
                  <a:pt x="5353218" y="3584459"/>
                  <a:pt x="5354468" y="3558179"/>
                  <a:pt x="5351966" y="3532523"/>
                </a:cubicBezTo>
                <a:close/>
                <a:moveTo>
                  <a:pt x="3190342" y="3522199"/>
                </a:moveTo>
                <a:cubicBezTo>
                  <a:pt x="3205360" y="3523606"/>
                  <a:pt x="3219752" y="3531585"/>
                  <a:pt x="3233205" y="3545664"/>
                </a:cubicBezTo>
                <a:cubicBezTo>
                  <a:pt x="3260112" y="3573822"/>
                  <a:pt x="3256357" y="3616373"/>
                  <a:pt x="3225071" y="3640150"/>
                </a:cubicBezTo>
                <a:cubicBezTo>
                  <a:pt x="3193784" y="3663929"/>
                  <a:pt x="3163122" y="3659549"/>
                  <a:pt x="3138718" y="3635770"/>
                </a:cubicBezTo>
                <a:cubicBezTo>
                  <a:pt x="3109309" y="3603233"/>
                  <a:pt x="3112437" y="3561307"/>
                  <a:pt x="3143725" y="3538155"/>
                </a:cubicBezTo>
                <a:cubicBezTo>
                  <a:pt x="3159681" y="3525953"/>
                  <a:pt x="3175325" y="3520790"/>
                  <a:pt x="3190342" y="3522199"/>
                </a:cubicBezTo>
                <a:close/>
                <a:moveTo>
                  <a:pt x="2961321" y="3499750"/>
                </a:moveTo>
                <a:cubicBezTo>
                  <a:pt x="2976495" y="3499202"/>
                  <a:pt x="2991669" y="3505303"/>
                  <a:pt x="3006687" y="3518756"/>
                </a:cubicBezTo>
                <a:cubicBezTo>
                  <a:pt x="3036722" y="3545038"/>
                  <a:pt x="3036097" y="3588839"/>
                  <a:pt x="3006061" y="3614495"/>
                </a:cubicBezTo>
                <a:cubicBezTo>
                  <a:pt x="2975399" y="3640150"/>
                  <a:pt x="2943487" y="3639525"/>
                  <a:pt x="2915954" y="3610741"/>
                </a:cubicBezTo>
                <a:cubicBezTo>
                  <a:pt x="2887796" y="3581956"/>
                  <a:pt x="2890299" y="3550670"/>
                  <a:pt x="2915954" y="3520634"/>
                </a:cubicBezTo>
                <a:cubicBezTo>
                  <a:pt x="2930972" y="3507494"/>
                  <a:pt x="2946146" y="3500298"/>
                  <a:pt x="2961321" y="3499750"/>
                </a:cubicBezTo>
                <a:close/>
                <a:moveTo>
                  <a:pt x="5180512" y="3490286"/>
                </a:moveTo>
                <a:cubicBezTo>
                  <a:pt x="5195843" y="3490599"/>
                  <a:pt x="5211173" y="3494040"/>
                  <a:pt x="5221185" y="3500611"/>
                </a:cubicBezTo>
                <a:cubicBezTo>
                  <a:pt x="5253098" y="3521886"/>
                  <a:pt x="5247466" y="3558179"/>
                  <a:pt x="5224314" y="3588839"/>
                </a:cubicBezTo>
                <a:cubicBezTo>
                  <a:pt x="5193028" y="3611993"/>
                  <a:pt x="5161114" y="3615747"/>
                  <a:pt x="5134833" y="3585711"/>
                </a:cubicBezTo>
                <a:cubicBezTo>
                  <a:pt x="5108552" y="3556927"/>
                  <a:pt x="5107301" y="3518756"/>
                  <a:pt x="5139840" y="3498734"/>
                </a:cubicBezTo>
                <a:cubicBezTo>
                  <a:pt x="5149851" y="3492789"/>
                  <a:pt x="5165181" y="3489973"/>
                  <a:pt x="5180512" y="3490286"/>
                </a:cubicBezTo>
                <a:close/>
                <a:moveTo>
                  <a:pt x="2744736" y="3478396"/>
                </a:moveTo>
                <a:cubicBezTo>
                  <a:pt x="2759832" y="3479491"/>
                  <a:pt x="2774537" y="3487157"/>
                  <a:pt x="2788303" y="3501236"/>
                </a:cubicBezTo>
                <a:cubicBezTo>
                  <a:pt x="2813332" y="3526891"/>
                  <a:pt x="2811456" y="3565687"/>
                  <a:pt x="2780795" y="3595098"/>
                </a:cubicBezTo>
                <a:cubicBezTo>
                  <a:pt x="2755139" y="3615122"/>
                  <a:pt x="2725102" y="3616998"/>
                  <a:pt x="2695693" y="3589466"/>
                </a:cubicBezTo>
                <a:cubicBezTo>
                  <a:pt x="2666909" y="3563184"/>
                  <a:pt x="2668786" y="3518756"/>
                  <a:pt x="2698823" y="3494979"/>
                </a:cubicBezTo>
                <a:cubicBezTo>
                  <a:pt x="2714153" y="3482777"/>
                  <a:pt x="2729640" y="3477301"/>
                  <a:pt x="2744736" y="3478396"/>
                </a:cubicBezTo>
                <a:close/>
                <a:moveTo>
                  <a:pt x="2507111" y="3468619"/>
                </a:moveTo>
                <a:cubicBezTo>
                  <a:pt x="2522207" y="3468853"/>
                  <a:pt x="2537694" y="3475580"/>
                  <a:pt x="2553025" y="3487470"/>
                </a:cubicBezTo>
                <a:cubicBezTo>
                  <a:pt x="2576802" y="3517506"/>
                  <a:pt x="2580557" y="3548792"/>
                  <a:pt x="2552398" y="3576951"/>
                </a:cubicBezTo>
                <a:cubicBezTo>
                  <a:pt x="2524866" y="3605108"/>
                  <a:pt x="2491702" y="3605108"/>
                  <a:pt x="2463543" y="3577576"/>
                </a:cubicBezTo>
                <a:cubicBezTo>
                  <a:pt x="2436011" y="3550044"/>
                  <a:pt x="2436011" y="3516880"/>
                  <a:pt x="2463543" y="3488722"/>
                </a:cubicBezTo>
                <a:cubicBezTo>
                  <a:pt x="2477310" y="3474642"/>
                  <a:pt x="2492015" y="3468384"/>
                  <a:pt x="2507111" y="3468619"/>
                </a:cubicBezTo>
                <a:close/>
                <a:moveTo>
                  <a:pt x="6933840" y="3459937"/>
                </a:moveTo>
                <a:cubicBezTo>
                  <a:pt x="6956992" y="3462440"/>
                  <a:pt x="6979520" y="3469950"/>
                  <a:pt x="7000794" y="3479960"/>
                </a:cubicBezTo>
                <a:cubicBezTo>
                  <a:pt x="7007053" y="3483090"/>
                  <a:pt x="7007053" y="3498734"/>
                  <a:pt x="7010180" y="3508744"/>
                </a:cubicBezTo>
                <a:cubicBezTo>
                  <a:pt x="6987028" y="3511874"/>
                  <a:pt x="6963875" y="3515002"/>
                  <a:pt x="6913191" y="3521260"/>
                </a:cubicBezTo>
                <a:cubicBezTo>
                  <a:pt x="6923203" y="3491224"/>
                  <a:pt x="6930086" y="3459311"/>
                  <a:pt x="6933840" y="3459937"/>
                </a:cubicBezTo>
                <a:close/>
                <a:moveTo>
                  <a:pt x="4957748" y="3457434"/>
                </a:moveTo>
                <a:cubicBezTo>
                  <a:pt x="4972922" y="3457747"/>
                  <a:pt x="4988409" y="3464630"/>
                  <a:pt x="5003427" y="3476832"/>
                </a:cubicBezTo>
                <a:cubicBezTo>
                  <a:pt x="5027206" y="3507494"/>
                  <a:pt x="5030334" y="3538780"/>
                  <a:pt x="5002176" y="3566939"/>
                </a:cubicBezTo>
                <a:cubicBezTo>
                  <a:pt x="4974018" y="3594471"/>
                  <a:pt x="4940854" y="3594471"/>
                  <a:pt x="4913320" y="3566312"/>
                </a:cubicBezTo>
                <a:cubicBezTo>
                  <a:pt x="4885788" y="3538155"/>
                  <a:pt x="4886414" y="3504991"/>
                  <a:pt x="4913947" y="3477457"/>
                </a:cubicBezTo>
                <a:cubicBezTo>
                  <a:pt x="4927713" y="3463379"/>
                  <a:pt x="4942574" y="3457121"/>
                  <a:pt x="4957748" y="3457434"/>
                </a:cubicBezTo>
                <a:close/>
                <a:moveTo>
                  <a:pt x="2290291" y="3457200"/>
                </a:moveTo>
                <a:cubicBezTo>
                  <a:pt x="2305544" y="3458373"/>
                  <a:pt x="2320562" y="3462754"/>
                  <a:pt x="2330260" y="3469950"/>
                </a:cubicBezTo>
                <a:cubicBezTo>
                  <a:pt x="2361547" y="3492476"/>
                  <a:pt x="2351536" y="3528768"/>
                  <a:pt x="2332137" y="3555675"/>
                </a:cubicBezTo>
                <a:cubicBezTo>
                  <a:pt x="2296471" y="3579454"/>
                  <a:pt x="2263932" y="3581331"/>
                  <a:pt x="2238903" y="3550670"/>
                </a:cubicBezTo>
                <a:cubicBezTo>
                  <a:pt x="2214499" y="3520634"/>
                  <a:pt x="2215124" y="3481837"/>
                  <a:pt x="2248913" y="3463691"/>
                </a:cubicBezTo>
                <a:cubicBezTo>
                  <a:pt x="2259551" y="3458059"/>
                  <a:pt x="2275039" y="3456026"/>
                  <a:pt x="2290291" y="3457200"/>
                </a:cubicBezTo>
                <a:close/>
                <a:moveTo>
                  <a:pt x="4749689" y="3444997"/>
                </a:moveTo>
                <a:cubicBezTo>
                  <a:pt x="4764707" y="3445545"/>
                  <a:pt x="4779412" y="3452741"/>
                  <a:pt x="4793178" y="3466820"/>
                </a:cubicBezTo>
                <a:cubicBezTo>
                  <a:pt x="4820710" y="3494979"/>
                  <a:pt x="4817583" y="3526266"/>
                  <a:pt x="4793178" y="3556302"/>
                </a:cubicBezTo>
                <a:cubicBezTo>
                  <a:pt x="4763768" y="3581331"/>
                  <a:pt x="4733108" y="3583834"/>
                  <a:pt x="4703697" y="3557552"/>
                </a:cubicBezTo>
                <a:cubicBezTo>
                  <a:pt x="4674288" y="3531898"/>
                  <a:pt x="4674288" y="3488095"/>
                  <a:pt x="4704324" y="3463065"/>
                </a:cubicBezTo>
                <a:cubicBezTo>
                  <a:pt x="4719341" y="3450551"/>
                  <a:pt x="4734672" y="3444450"/>
                  <a:pt x="4749689" y="3444997"/>
                </a:cubicBezTo>
                <a:close/>
                <a:moveTo>
                  <a:pt x="2103742" y="3441791"/>
                </a:moveTo>
                <a:cubicBezTo>
                  <a:pt x="2142538" y="3476832"/>
                  <a:pt x="2146918" y="3527518"/>
                  <a:pt x="2118134" y="3542535"/>
                </a:cubicBezTo>
                <a:cubicBezTo>
                  <a:pt x="2095608" y="3553798"/>
                  <a:pt x="2058689" y="3554424"/>
                  <a:pt x="2035537" y="3543787"/>
                </a:cubicBezTo>
                <a:cubicBezTo>
                  <a:pt x="2006126" y="3530646"/>
                  <a:pt x="2005501" y="3474330"/>
                  <a:pt x="2033659" y="3457433"/>
                </a:cubicBezTo>
                <a:cubicBezTo>
                  <a:pt x="2056186" y="3443668"/>
                  <a:pt x="2087473" y="3444919"/>
                  <a:pt x="2103742" y="3441791"/>
                </a:cubicBezTo>
                <a:close/>
                <a:moveTo>
                  <a:pt x="1869090" y="3422392"/>
                </a:moveTo>
                <a:cubicBezTo>
                  <a:pt x="1886610" y="3427399"/>
                  <a:pt x="1907884" y="3451176"/>
                  <a:pt x="1910388" y="3469323"/>
                </a:cubicBezTo>
                <a:cubicBezTo>
                  <a:pt x="1912891" y="3488095"/>
                  <a:pt x="1897874" y="3511874"/>
                  <a:pt x="1884107" y="3528143"/>
                </a:cubicBezTo>
                <a:cubicBezTo>
                  <a:pt x="1877223" y="3535652"/>
                  <a:pt x="1855948" y="3531271"/>
                  <a:pt x="1840931" y="3532523"/>
                </a:cubicBezTo>
                <a:cubicBezTo>
                  <a:pt x="1846563" y="3520008"/>
                  <a:pt x="1850943" y="3507494"/>
                  <a:pt x="1856574" y="3495604"/>
                </a:cubicBezTo>
                <a:cubicBezTo>
                  <a:pt x="1859078" y="3491224"/>
                  <a:pt x="1865335" y="3488722"/>
                  <a:pt x="1867212" y="3484342"/>
                </a:cubicBezTo>
                <a:cubicBezTo>
                  <a:pt x="1872218" y="3473077"/>
                  <a:pt x="1875347" y="3461815"/>
                  <a:pt x="1879100" y="3449925"/>
                </a:cubicBezTo>
                <a:cubicBezTo>
                  <a:pt x="1866586" y="3453680"/>
                  <a:pt x="1854696" y="3458060"/>
                  <a:pt x="1842181" y="3461188"/>
                </a:cubicBezTo>
                <a:cubicBezTo>
                  <a:pt x="1829667" y="3464317"/>
                  <a:pt x="1817152" y="3466820"/>
                  <a:pt x="1800257" y="3470575"/>
                </a:cubicBezTo>
                <a:cubicBezTo>
                  <a:pt x="1802760" y="3458060"/>
                  <a:pt x="1802135" y="3443043"/>
                  <a:pt x="1807140" y="3440539"/>
                </a:cubicBezTo>
                <a:cubicBezTo>
                  <a:pt x="1827164" y="3431779"/>
                  <a:pt x="1850943" y="3417387"/>
                  <a:pt x="1869090" y="3422392"/>
                </a:cubicBezTo>
                <a:close/>
                <a:moveTo>
                  <a:pt x="4525752" y="3421454"/>
                </a:moveTo>
                <a:cubicBezTo>
                  <a:pt x="4540222" y="3421454"/>
                  <a:pt x="4554145" y="3427399"/>
                  <a:pt x="4566661" y="3438036"/>
                </a:cubicBezTo>
                <a:cubicBezTo>
                  <a:pt x="4599198" y="3469323"/>
                  <a:pt x="4599198" y="3511248"/>
                  <a:pt x="4569164" y="3536903"/>
                </a:cubicBezTo>
                <a:cubicBezTo>
                  <a:pt x="4539754" y="3562559"/>
                  <a:pt x="4508466" y="3561932"/>
                  <a:pt x="4479682" y="3535652"/>
                </a:cubicBezTo>
                <a:cubicBezTo>
                  <a:pt x="4450898" y="3508119"/>
                  <a:pt x="4451523" y="3466820"/>
                  <a:pt x="4481559" y="3440539"/>
                </a:cubicBezTo>
                <a:cubicBezTo>
                  <a:pt x="4496263" y="3427399"/>
                  <a:pt x="4511281" y="3421454"/>
                  <a:pt x="4525752" y="3421454"/>
                </a:cubicBezTo>
                <a:close/>
                <a:moveTo>
                  <a:pt x="1626301" y="3409564"/>
                </a:moveTo>
                <a:cubicBezTo>
                  <a:pt x="1640380" y="3409877"/>
                  <a:pt x="1656024" y="3411754"/>
                  <a:pt x="1668852" y="3411129"/>
                </a:cubicBezTo>
                <a:cubicBezTo>
                  <a:pt x="1665722" y="3436784"/>
                  <a:pt x="1662594" y="3461815"/>
                  <a:pt x="1658214" y="3498107"/>
                </a:cubicBezTo>
                <a:cubicBezTo>
                  <a:pt x="1627553" y="3496230"/>
                  <a:pt x="1592512" y="3498734"/>
                  <a:pt x="1591259" y="3493727"/>
                </a:cubicBezTo>
                <a:cubicBezTo>
                  <a:pt x="1586254" y="3468072"/>
                  <a:pt x="1579370" y="3431153"/>
                  <a:pt x="1593137" y="3417387"/>
                </a:cubicBezTo>
                <a:cubicBezTo>
                  <a:pt x="1599707" y="3410503"/>
                  <a:pt x="1612222" y="3409251"/>
                  <a:pt x="1626301" y="3409564"/>
                </a:cubicBezTo>
                <a:close/>
                <a:moveTo>
                  <a:pt x="4305335" y="3398379"/>
                </a:moveTo>
                <a:cubicBezTo>
                  <a:pt x="4319962" y="3398457"/>
                  <a:pt x="4333884" y="3404558"/>
                  <a:pt x="4346399" y="3415509"/>
                </a:cubicBezTo>
                <a:cubicBezTo>
                  <a:pt x="4378938" y="3448048"/>
                  <a:pt x="4378312" y="3489347"/>
                  <a:pt x="4347651" y="3515628"/>
                </a:cubicBezTo>
                <a:cubicBezTo>
                  <a:pt x="4317614" y="3541908"/>
                  <a:pt x="4286328" y="3540658"/>
                  <a:pt x="4257544" y="3513126"/>
                </a:cubicBezTo>
                <a:cubicBezTo>
                  <a:pt x="4228134" y="3485592"/>
                  <a:pt x="4229385" y="3443668"/>
                  <a:pt x="4260046" y="3417387"/>
                </a:cubicBezTo>
                <a:cubicBezTo>
                  <a:pt x="4275377" y="3404246"/>
                  <a:pt x="4290708" y="3398301"/>
                  <a:pt x="4305335" y="3398379"/>
                </a:cubicBezTo>
                <a:close/>
                <a:moveTo>
                  <a:pt x="4084057" y="3376322"/>
                </a:moveTo>
                <a:cubicBezTo>
                  <a:pt x="4101109" y="3376870"/>
                  <a:pt x="4118004" y="3384535"/>
                  <a:pt x="4131770" y="3399240"/>
                </a:cubicBezTo>
                <a:cubicBezTo>
                  <a:pt x="4158677" y="3428024"/>
                  <a:pt x="4156800" y="3469323"/>
                  <a:pt x="4126138" y="3494979"/>
                </a:cubicBezTo>
                <a:cubicBezTo>
                  <a:pt x="4095477" y="3520634"/>
                  <a:pt x="4064190" y="3519382"/>
                  <a:pt x="4035406" y="3491850"/>
                </a:cubicBezTo>
                <a:cubicBezTo>
                  <a:pt x="4005995" y="3464317"/>
                  <a:pt x="4006622" y="3424269"/>
                  <a:pt x="4035406" y="3396112"/>
                </a:cubicBezTo>
                <a:cubicBezTo>
                  <a:pt x="4049798" y="3382345"/>
                  <a:pt x="4067006" y="3375775"/>
                  <a:pt x="4084057" y="3376322"/>
                </a:cubicBezTo>
                <a:close/>
                <a:moveTo>
                  <a:pt x="3863640" y="3353952"/>
                </a:moveTo>
                <a:cubicBezTo>
                  <a:pt x="3880848" y="3354656"/>
                  <a:pt x="3897743" y="3362634"/>
                  <a:pt x="3910883" y="3377965"/>
                </a:cubicBezTo>
                <a:cubicBezTo>
                  <a:pt x="3937165" y="3408000"/>
                  <a:pt x="3936539" y="3439288"/>
                  <a:pt x="3909631" y="3468697"/>
                </a:cubicBezTo>
                <a:cubicBezTo>
                  <a:pt x="3882099" y="3498107"/>
                  <a:pt x="3841426" y="3498107"/>
                  <a:pt x="3813268" y="3470575"/>
                </a:cubicBezTo>
                <a:cubicBezTo>
                  <a:pt x="3784484" y="3441791"/>
                  <a:pt x="3785109" y="3401117"/>
                  <a:pt x="3814519" y="3373585"/>
                </a:cubicBezTo>
                <a:cubicBezTo>
                  <a:pt x="3828911" y="3359818"/>
                  <a:pt x="3846432" y="3353248"/>
                  <a:pt x="3863640" y="3353952"/>
                </a:cubicBezTo>
                <a:close/>
                <a:moveTo>
                  <a:pt x="3636495" y="3331112"/>
                </a:moveTo>
                <a:cubicBezTo>
                  <a:pt x="3653703" y="3330721"/>
                  <a:pt x="3671224" y="3337604"/>
                  <a:pt x="3685616" y="3351684"/>
                </a:cubicBezTo>
                <a:cubicBezTo>
                  <a:pt x="3714400" y="3379843"/>
                  <a:pt x="3714400" y="3420516"/>
                  <a:pt x="3685616" y="3448048"/>
                </a:cubicBezTo>
                <a:cubicBezTo>
                  <a:pt x="3657458" y="3475580"/>
                  <a:pt x="3615533" y="3474955"/>
                  <a:pt x="3589251" y="3444919"/>
                </a:cubicBezTo>
                <a:cubicBezTo>
                  <a:pt x="3562972" y="3415509"/>
                  <a:pt x="3562972" y="3384223"/>
                  <a:pt x="3589251" y="3354186"/>
                </a:cubicBezTo>
                <a:cubicBezTo>
                  <a:pt x="3602392" y="3339169"/>
                  <a:pt x="3619287" y="3331504"/>
                  <a:pt x="3636495" y="3331112"/>
                </a:cubicBezTo>
                <a:close/>
                <a:moveTo>
                  <a:pt x="3428984" y="3319223"/>
                </a:moveTo>
                <a:cubicBezTo>
                  <a:pt x="3444237" y="3319458"/>
                  <a:pt x="3459411" y="3326341"/>
                  <a:pt x="3474115" y="3339794"/>
                </a:cubicBezTo>
                <a:cubicBezTo>
                  <a:pt x="3504151" y="3367328"/>
                  <a:pt x="3504151" y="3408000"/>
                  <a:pt x="3475993" y="3436159"/>
                </a:cubicBezTo>
                <a:cubicBezTo>
                  <a:pt x="3447208" y="3464943"/>
                  <a:pt x="3406535" y="3464317"/>
                  <a:pt x="3379003" y="3434907"/>
                </a:cubicBezTo>
                <a:cubicBezTo>
                  <a:pt x="3351471" y="3406123"/>
                  <a:pt x="3352722" y="3364824"/>
                  <a:pt x="3383383" y="3338542"/>
                </a:cubicBezTo>
                <a:cubicBezTo>
                  <a:pt x="3398401" y="3325402"/>
                  <a:pt x="3413732" y="3318988"/>
                  <a:pt x="3428984" y="3319223"/>
                </a:cubicBezTo>
                <a:close/>
                <a:moveTo>
                  <a:pt x="3203483" y="3297791"/>
                </a:moveTo>
                <a:cubicBezTo>
                  <a:pt x="3218657" y="3297087"/>
                  <a:pt x="3234144" y="3302875"/>
                  <a:pt x="3249475" y="3315390"/>
                </a:cubicBezTo>
                <a:cubicBezTo>
                  <a:pt x="3280136" y="3340421"/>
                  <a:pt x="3282639" y="3381720"/>
                  <a:pt x="3256357" y="3411129"/>
                </a:cubicBezTo>
                <a:cubicBezTo>
                  <a:pt x="3229451" y="3441164"/>
                  <a:pt x="3189404" y="3443043"/>
                  <a:pt x="3160620" y="3414884"/>
                </a:cubicBezTo>
                <a:cubicBezTo>
                  <a:pt x="3131209" y="3387351"/>
                  <a:pt x="3130584" y="3346679"/>
                  <a:pt x="3159368" y="3319145"/>
                </a:cubicBezTo>
                <a:cubicBezTo>
                  <a:pt x="3173447" y="3305692"/>
                  <a:pt x="3188308" y="3298495"/>
                  <a:pt x="3203483" y="3297791"/>
                </a:cubicBezTo>
                <a:close/>
                <a:moveTo>
                  <a:pt x="2973444" y="3287388"/>
                </a:moveTo>
                <a:cubicBezTo>
                  <a:pt x="2988697" y="3287545"/>
                  <a:pt x="3003871" y="3294428"/>
                  <a:pt x="3018575" y="3307882"/>
                </a:cubicBezTo>
                <a:cubicBezTo>
                  <a:pt x="3048611" y="3335414"/>
                  <a:pt x="3047986" y="3376088"/>
                  <a:pt x="3014195" y="3408000"/>
                </a:cubicBezTo>
                <a:cubicBezTo>
                  <a:pt x="2987914" y="3429276"/>
                  <a:pt x="2957252" y="3430527"/>
                  <a:pt x="2927218" y="3402995"/>
                </a:cubicBezTo>
                <a:cubicBezTo>
                  <a:pt x="2897182" y="3375463"/>
                  <a:pt x="2897808" y="3334162"/>
                  <a:pt x="2927843" y="3307256"/>
                </a:cubicBezTo>
                <a:cubicBezTo>
                  <a:pt x="2942861" y="3293802"/>
                  <a:pt x="2958192" y="3287232"/>
                  <a:pt x="2973444" y="3287388"/>
                </a:cubicBezTo>
                <a:close/>
                <a:moveTo>
                  <a:pt x="5424552" y="3285356"/>
                </a:moveTo>
                <a:cubicBezTo>
                  <a:pt x="5467727" y="3289736"/>
                  <a:pt x="5439570" y="3323525"/>
                  <a:pt x="5430810" y="3335414"/>
                </a:cubicBezTo>
                <a:cubicBezTo>
                  <a:pt x="5402651" y="3372333"/>
                  <a:pt x="5415166" y="3365451"/>
                  <a:pt x="5444575" y="3351684"/>
                </a:cubicBezTo>
                <a:cubicBezTo>
                  <a:pt x="5448955" y="3349806"/>
                  <a:pt x="5463347" y="3361069"/>
                  <a:pt x="5467102" y="3369205"/>
                </a:cubicBezTo>
                <a:cubicBezTo>
                  <a:pt x="5470856" y="3376088"/>
                  <a:pt x="5465224" y="3386725"/>
                  <a:pt x="5462096" y="3406749"/>
                </a:cubicBezTo>
                <a:cubicBezTo>
                  <a:pt x="5431435" y="3399865"/>
                  <a:pt x="5400774" y="3400492"/>
                  <a:pt x="5381375" y="3386100"/>
                </a:cubicBezTo>
                <a:cubicBezTo>
                  <a:pt x="5367610" y="3376088"/>
                  <a:pt x="5360100" y="3340421"/>
                  <a:pt x="5367610" y="3324777"/>
                </a:cubicBezTo>
                <a:cubicBezTo>
                  <a:pt x="5376995" y="3306005"/>
                  <a:pt x="5406406" y="3283478"/>
                  <a:pt x="5424552" y="3285356"/>
                </a:cubicBezTo>
                <a:close/>
                <a:moveTo>
                  <a:pt x="5201866" y="3268538"/>
                </a:moveTo>
                <a:cubicBezTo>
                  <a:pt x="5217275" y="3268460"/>
                  <a:pt x="5232762" y="3271589"/>
                  <a:pt x="5243086" y="3277846"/>
                </a:cubicBezTo>
                <a:cubicBezTo>
                  <a:pt x="5276250" y="3298496"/>
                  <a:pt x="5271246" y="3334789"/>
                  <a:pt x="5248094" y="3366701"/>
                </a:cubicBezTo>
                <a:cubicBezTo>
                  <a:pt x="5217430" y="3391105"/>
                  <a:pt x="5185518" y="3394860"/>
                  <a:pt x="5157986" y="3366076"/>
                </a:cubicBezTo>
                <a:cubicBezTo>
                  <a:pt x="5130453" y="3337917"/>
                  <a:pt x="5128576" y="3299121"/>
                  <a:pt x="5161114" y="3278472"/>
                </a:cubicBezTo>
                <a:cubicBezTo>
                  <a:pt x="5171126" y="3271902"/>
                  <a:pt x="5186457" y="3268617"/>
                  <a:pt x="5201866" y="3268538"/>
                </a:cubicBezTo>
                <a:close/>
                <a:moveTo>
                  <a:pt x="2750446" y="3265957"/>
                </a:moveTo>
                <a:cubicBezTo>
                  <a:pt x="2764838" y="3265331"/>
                  <a:pt x="2778917" y="3270649"/>
                  <a:pt x="2792057" y="3280974"/>
                </a:cubicBezTo>
                <a:cubicBezTo>
                  <a:pt x="2825221" y="3311636"/>
                  <a:pt x="2826473" y="3352936"/>
                  <a:pt x="2797689" y="3379843"/>
                </a:cubicBezTo>
                <a:cubicBezTo>
                  <a:pt x="2768905" y="3406749"/>
                  <a:pt x="2737619" y="3407375"/>
                  <a:pt x="2708835" y="3381720"/>
                </a:cubicBezTo>
                <a:cubicBezTo>
                  <a:pt x="2678798" y="3355439"/>
                  <a:pt x="2678173" y="3313513"/>
                  <a:pt x="2706957" y="3286606"/>
                </a:cubicBezTo>
                <a:cubicBezTo>
                  <a:pt x="2721349" y="3273153"/>
                  <a:pt x="2736054" y="3266582"/>
                  <a:pt x="2750446" y="3265957"/>
                </a:cubicBezTo>
                <a:close/>
                <a:moveTo>
                  <a:pt x="2533861" y="3245620"/>
                </a:moveTo>
                <a:cubicBezTo>
                  <a:pt x="2548957" y="3246715"/>
                  <a:pt x="2563661" y="3254381"/>
                  <a:pt x="2577427" y="3268460"/>
                </a:cubicBezTo>
                <a:cubicBezTo>
                  <a:pt x="2602458" y="3294116"/>
                  <a:pt x="2600581" y="3332912"/>
                  <a:pt x="2569919" y="3362321"/>
                </a:cubicBezTo>
                <a:cubicBezTo>
                  <a:pt x="2544890" y="3382345"/>
                  <a:pt x="2514229" y="3384223"/>
                  <a:pt x="2484818" y="3356689"/>
                </a:cubicBezTo>
                <a:cubicBezTo>
                  <a:pt x="2456661" y="3330409"/>
                  <a:pt x="2457911" y="3285981"/>
                  <a:pt x="2487947" y="3262204"/>
                </a:cubicBezTo>
                <a:cubicBezTo>
                  <a:pt x="2503278" y="3250001"/>
                  <a:pt x="2518765" y="3244525"/>
                  <a:pt x="2533861" y="3245620"/>
                </a:cubicBezTo>
                <a:close/>
                <a:moveTo>
                  <a:pt x="4980432" y="3234200"/>
                </a:moveTo>
                <a:cubicBezTo>
                  <a:pt x="4995763" y="3234200"/>
                  <a:pt x="5010937" y="3241240"/>
                  <a:pt x="5024704" y="3255320"/>
                </a:cubicBezTo>
                <a:cubicBezTo>
                  <a:pt x="5053488" y="3284104"/>
                  <a:pt x="5050358" y="3315390"/>
                  <a:pt x="5025328" y="3346052"/>
                </a:cubicBezTo>
                <a:cubicBezTo>
                  <a:pt x="4994667" y="3371081"/>
                  <a:pt x="4962754" y="3373585"/>
                  <a:pt x="4934596" y="3344801"/>
                </a:cubicBezTo>
                <a:cubicBezTo>
                  <a:pt x="4906438" y="3316642"/>
                  <a:pt x="4907063" y="3283478"/>
                  <a:pt x="4935222" y="3255320"/>
                </a:cubicBezTo>
                <a:cubicBezTo>
                  <a:pt x="4949614" y="3241240"/>
                  <a:pt x="4965101" y="3234200"/>
                  <a:pt x="4980432" y="3234200"/>
                </a:cubicBezTo>
                <a:close/>
                <a:moveTo>
                  <a:pt x="6975687" y="3225518"/>
                </a:moveTo>
                <a:cubicBezTo>
                  <a:pt x="6982805" y="3225909"/>
                  <a:pt x="6990157" y="3227161"/>
                  <a:pt x="6991408" y="3229663"/>
                </a:cubicBezTo>
                <a:cubicBezTo>
                  <a:pt x="6998916" y="3243430"/>
                  <a:pt x="7000168" y="3260325"/>
                  <a:pt x="7005174" y="3284104"/>
                </a:cubicBezTo>
                <a:cubicBezTo>
                  <a:pt x="6982648" y="3280349"/>
                  <a:pt x="6958870" y="3280349"/>
                  <a:pt x="6957618" y="3275344"/>
                </a:cubicBezTo>
                <a:cubicBezTo>
                  <a:pt x="6954490" y="3260325"/>
                  <a:pt x="6958243" y="3242805"/>
                  <a:pt x="6961372" y="3226535"/>
                </a:cubicBezTo>
                <a:cubicBezTo>
                  <a:pt x="6961686" y="3225597"/>
                  <a:pt x="6968570" y="3225127"/>
                  <a:pt x="6975687" y="3225518"/>
                </a:cubicBezTo>
                <a:close/>
                <a:moveTo>
                  <a:pt x="2101943" y="3224423"/>
                </a:moveTo>
                <a:cubicBezTo>
                  <a:pt x="2117195" y="3225597"/>
                  <a:pt x="2132213" y="3229977"/>
                  <a:pt x="2141912" y="3237173"/>
                </a:cubicBezTo>
                <a:cubicBezTo>
                  <a:pt x="2173200" y="3259700"/>
                  <a:pt x="2163188" y="3295993"/>
                  <a:pt x="2143789" y="3322900"/>
                </a:cubicBezTo>
                <a:cubicBezTo>
                  <a:pt x="2108122" y="3346679"/>
                  <a:pt x="2075583" y="3348554"/>
                  <a:pt x="2050554" y="3317268"/>
                </a:cubicBezTo>
                <a:cubicBezTo>
                  <a:pt x="2026150" y="3287858"/>
                  <a:pt x="2026775" y="3249062"/>
                  <a:pt x="2060566" y="3230915"/>
                </a:cubicBezTo>
                <a:cubicBezTo>
                  <a:pt x="2071203" y="3225284"/>
                  <a:pt x="2086690" y="3223250"/>
                  <a:pt x="2101943" y="3224423"/>
                </a:cubicBezTo>
                <a:close/>
                <a:moveTo>
                  <a:pt x="2305309" y="3223954"/>
                </a:moveTo>
                <a:cubicBezTo>
                  <a:pt x="2320561" y="3223250"/>
                  <a:pt x="2336205" y="3229351"/>
                  <a:pt x="2350909" y="3242180"/>
                </a:cubicBezTo>
                <a:cubicBezTo>
                  <a:pt x="2381571" y="3269086"/>
                  <a:pt x="2374688" y="3300373"/>
                  <a:pt x="2362174" y="3326654"/>
                </a:cubicBezTo>
                <a:cubicBezTo>
                  <a:pt x="2327132" y="3357941"/>
                  <a:pt x="2295844" y="3362321"/>
                  <a:pt x="2266435" y="3336040"/>
                </a:cubicBezTo>
                <a:cubicBezTo>
                  <a:pt x="2237025" y="3309758"/>
                  <a:pt x="2235773" y="3275969"/>
                  <a:pt x="2262055" y="3246560"/>
                </a:cubicBezTo>
                <a:cubicBezTo>
                  <a:pt x="2275196" y="3232167"/>
                  <a:pt x="2290057" y="3224658"/>
                  <a:pt x="2305309" y="3223954"/>
                </a:cubicBezTo>
                <a:close/>
                <a:moveTo>
                  <a:pt x="4762908" y="3211831"/>
                </a:moveTo>
                <a:cubicBezTo>
                  <a:pt x="4780038" y="3212926"/>
                  <a:pt x="4796620" y="3221217"/>
                  <a:pt x="4808822" y="3236548"/>
                </a:cubicBezTo>
                <a:cubicBezTo>
                  <a:pt x="4833226" y="3267834"/>
                  <a:pt x="4829472" y="3297870"/>
                  <a:pt x="4802564" y="3327280"/>
                </a:cubicBezTo>
                <a:cubicBezTo>
                  <a:pt x="4772530" y="3351059"/>
                  <a:pt x="4742493" y="3352309"/>
                  <a:pt x="4713084" y="3325402"/>
                </a:cubicBezTo>
                <a:cubicBezTo>
                  <a:pt x="4683673" y="3298496"/>
                  <a:pt x="4684925" y="3257197"/>
                  <a:pt x="4713709" y="3230290"/>
                </a:cubicBezTo>
                <a:cubicBezTo>
                  <a:pt x="4728101" y="3216837"/>
                  <a:pt x="4745778" y="3210736"/>
                  <a:pt x="4762908" y="3211831"/>
                </a:cubicBezTo>
                <a:close/>
                <a:moveTo>
                  <a:pt x="4546793" y="3199550"/>
                </a:moveTo>
                <a:cubicBezTo>
                  <a:pt x="4564001" y="3199315"/>
                  <a:pt x="4581365" y="3206511"/>
                  <a:pt x="4595445" y="3220903"/>
                </a:cubicBezTo>
                <a:cubicBezTo>
                  <a:pt x="4621100" y="3247185"/>
                  <a:pt x="4621725" y="3284729"/>
                  <a:pt x="4596696" y="3311636"/>
                </a:cubicBezTo>
                <a:cubicBezTo>
                  <a:pt x="4569164" y="3341672"/>
                  <a:pt x="4527864" y="3342297"/>
                  <a:pt x="4500331" y="3313513"/>
                </a:cubicBezTo>
                <a:cubicBezTo>
                  <a:pt x="4473424" y="3284104"/>
                  <a:pt x="4472799" y="3252817"/>
                  <a:pt x="4499080" y="3222781"/>
                </a:cubicBezTo>
                <a:cubicBezTo>
                  <a:pt x="4512534" y="3207450"/>
                  <a:pt x="4529586" y="3199785"/>
                  <a:pt x="4546793" y="3199550"/>
                </a:cubicBezTo>
                <a:close/>
                <a:moveTo>
                  <a:pt x="1877302" y="3193371"/>
                </a:moveTo>
                <a:cubicBezTo>
                  <a:pt x="1895057" y="3193841"/>
                  <a:pt x="1912891" y="3201506"/>
                  <a:pt x="1920400" y="3215898"/>
                </a:cubicBezTo>
                <a:cubicBezTo>
                  <a:pt x="1932288" y="3239050"/>
                  <a:pt x="1929786" y="3270337"/>
                  <a:pt x="1932288" y="3286606"/>
                </a:cubicBezTo>
                <a:cubicBezTo>
                  <a:pt x="1895996" y="3322900"/>
                  <a:pt x="1844686" y="3324777"/>
                  <a:pt x="1832171" y="3295993"/>
                </a:cubicBezTo>
                <a:cubicBezTo>
                  <a:pt x="1822159" y="3272841"/>
                  <a:pt x="1822784" y="3236548"/>
                  <a:pt x="1834674" y="3214021"/>
                </a:cubicBezTo>
                <a:cubicBezTo>
                  <a:pt x="1841870" y="3199629"/>
                  <a:pt x="1859547" y="3192902"/>
                  <a:pt x="1877302" y="3193371"/>
                </a:cubicBezTo>
                <a:close/>
                <a:moveTo>
                  <a:pt x="4326376" y="3175929"/>
                </a:moveTo>
                <a:cubicBezTo>
                  <a:pt x="4343584" y="3176007"/>
                  <a:pt x="4360792" y="3183359"/>
                  <a:pt x="4374558" y="3197751"/>
                </a:cubicBezTo>
                <a:cubicBezTo>
                  <a:pt x="4402090" y="3226535"/>
                  <a:pt x="4400212" y="3267834"/>
                  <a:pt x="4370803" y="3294741"/>
                </a:cubicBezTo>
                <a:cubicBezTo>
                  <a:pt x="4342019" y="3321648"/>
                  <a:pt x="4299468" y="3319145"/>
                  <a:pt x="4274438" y="3288484"/>
                </a:cubicBezTo>
                <a:cubicBezTo>
                  <a:pt x="4249409" y="3257822"/>
                  <a:pt x="4250662" y="3226535"/>
                  <a:pt x="4278194" y="3197751"/>
                </a:cubicBezTo>
                <a:cubicBezTo>
                  <a:pt x="4291960" y="3183047"/>
                  <a:pt x="4309168" y="3175851"/>
                  <a:pt x="4326376" y="3175929"/>
                </a:cubicBezTo>
                <a:close/>
                <a:moveTo>
                  <a:pt x="1651409" y="3173035"/>
                </a:moveTo>
                <a:cubicBezTo>
                  <a:pt x="1666192" y="3172721"/>
                  <a:pt x="1681679" y="3178978"/>
                  <a:pt x="1694506" y="3190867"/>
                </a:cubicBezTo>
                <a:cubicBezTo>
                  <a:pt x="1720788" y="3215273"/>
                  <a:pt x="1723292" y="3251565"/>
                  <a:pt x="1696384" y="3272841"/>
                </a:cubicBezTo>
                <a:cubicBezTo>
                  <a:pt x="1676986" y="3288484"/>
                  <a:pt x="1643822" y="3286606"/>
                  <a:pt x="1595639" y="3296618"/>
                </a:cubicBezTo>
                <a:cubicBezTo>
                  <a:pt x="1602524" y="3248437"/>
                  <a:pt x="1598769" y="3215273"/>
                  <a:pt x="1612536" y="3194623"/>
                </a:cubicBezTo>
                <a:cubicBezTo>
                  <a:pt x="1622547" y="3180231"/>
                  <a:pt x="1636626" y="3173348"/>
                  <a:pt x="1651409" y="3173035"/>
                </a:cubicBezTo>
                <a:close/>
                <a:moveTo>
                  <a:pt x="4103690" y="3153089"/>
                </a:moveTo>
                <a:cubicBezTo>
                  <a:pt x="4120976" y="3152854"/>
                  <a:pt x="4138341" y="3159581"/>
                  <a:pt x="4152420" y="3173347"/>
                </a:cubicBezTo>
                <a:cubicBezTo>
                  <a:pt x="4180577" y="3200879"/>
                  <a:pt x="4181204" y="3242180"/>
                  <a:pt x="4153670" y="3270337"/>
                </a:cubicBezTo>
                <a:cubicBezTo>
                  <a:pt x="4126138" y="3299121"/>
                  <a:pt x="4084840" y="3299748"/>
                  <a:pt x="4056681" y="3271589"/>
                </a:cubicBezTo>
                <a:cubicBezTo>
                  <a:pt x="4028522" y="3244057"/>
                  <a:pt x="4027897" y="3202757"/>
                  <a:pt x="4055429" y="3174599"/>
                </a:cubicBezTo>
                <a:cubicBezTo>
                  <a:pt x="4069196" y="3160520"/>
                  <a:pt x="4086404" y="3153324"/>
                  <a:pt x="4103690" y="3153089"/>
                </a:cubicBezTo>
                <a:close/>
                <a:moveTo>
                  <a:pt x="1434433" y="3152151"/>
                </a:moveTo>
                <a:cubicBezTo>
                  <a:pt x="1449372" y="3152698"/>
                  <a:pt x="1464234" y="3160520"/>
                  <a:pt x="1474246" y="3175225"/>
                </a:cubicBezTo>
                <a:cubicBezTo>
                  <a:pt x="1487387" y="3193997"/>
                  <a:pt x="1483006" y="3225283"/>
                  <a:pt x="1488638" y="3272214"/>
                </a:cubicBezTo>
                <a:cubicBezTo>
                  <a:pt x="1442959" y="3262204"/>
                  <a:pt x="1406666" y="3264080"/>
                  <a:pt x="1391648" y="3247185"/>
                </a:cubicBezTo>
                <a:cubicBezTo>
                  <a:pt x="1379134" y="3232793"/>
                  <a:pt x="1381636" y="3189617"/>
                  <a:pt x="1394151" y="3172722"/>
                </a:cubicBezTo>
                <a:cubicBezTo>
                  <a:pt x="1404476" y="3158330"/>
                  <a:pt x="1419493" y="3151603"/>
                  <a:pt x="1434433" y="3152151"/>
                </a:cubicBezTo>
                <a:close/>
                <a:moveTo>
                  <a:pt x="769818" y="3133378"/>
                </a:moveTo>
                <a:cubicBezTo>
                  <a:pt x="781238" y="3134238"/>
                  <a:pt x="792814" y="3135803"/>
                  <a:pt x="804077" y="3136429"/>
                </a:cubicBezTo>
                <a:cubicBezTo>
                  <a:pt x="802825" y="3151446"/>
                  <a:pt x="805328" y="3177727"/>
                  <a:pt x="799071" y="3180230"/>
                </a:cubicBezTo>
                <a:cubicBezTo>
                  <a:pt x="779047" y="3188366"/>
                  <a:pt x="755269" y="3187114"/>
                  <a:pt x="715848" y="3191494"/>
                </a:cubicBezTo>
                <a:cubicBezTo>
                  <a:pt x="726485" y="3160833"/>
                  <a:pt x="728988" y="3135803"/>
                  <a:pt x="736497" y="3134551"/>
                </a:cubicBezTo>
                <a:cubicBezTo>
                  <a:pt x="747135" y="3132361"/>
                  <a:pt x="758398" y="3132518"/>
                  <a:pt x="769818" y="3133378"/>
                </a:cubicBezTo>
                <a:close/>
                <a:moveTo>
                  <a:pt x="3880066" y="3129154"/>
                </a:moveTo>
                <a:cubicBezTo>
                  <a:pt x="3896648" y="3128920"/>
                  <a:pt x="3913699" y="3135803"/>
                  <a:pt x="3930907" y="3149570"/>
                </a:cubicBezTo>
                <a:cubicBezTo>
                  <a:pt x="3958439" y="3180230"/>
                  <a:pt x="3962821" y="3214646"/>
                  <a:pt x="3934662" y="3246560"/>
                </a:cubicBezTo>
                <a:cubicBezTo>
                  <a:pt x="3907128" y="3278472"/>
                  <a:pt x="3871462" y="3280974"/>
                  <a:pt x="3837672" y="3254694"/>
                </a:cubicBezTo>
                <a:cubicBezTo>
                  <a:pt x="3805134" y="3229038"/>
                  <a:pt x="3802629" y="3180230"/>
                  <a:pt x="3832040" y="3151446"/>
                </a:cubicBezTo>
                <a:cubicBezTo>
                  <a:pt x="3847371" y="3136741"/>
                  <a:pt x="3863484" y="3129389"/>
                  <a:pt x="3880066" y="3129154"/>
                </a:cubicBezTo>
                <a:close/>
                <a:moveTo>
                  <a:pt x="993755" y="3125478"/>
                </a:moveTo>
                <a:cubicBezTo>
                  <a:pt x="1002907" y="3125009"/>
                  <a:pt x="1011824" y="3125165"/>
                  <a:pt x="1019958" y="3127669"/>
                </a:cubicBezTo>
                <a:cubicBezTo>
                  <a:pt x="1028719" y="3130171"/>
                  <a:pt x="1033099" y="3149570"/>
                  <a:pt x="1046239" y="3173973"/>
                </a:cubicBezTo>
                <a:cubicBezTo>
                  <a:pt x="1017455" y="3168967"/>
                  <a:pt x="999309" y="3170219"/>
                  <a:pt x="986794" y="3162710"/>
                </a:cubicBezTo>
                <a:cubicBezTo>
                  <a:pt x="976157" y="3156453"/>
                  <a:pt x="973027" y="3139557"/>
                  <a:pt x="966145" y="3127043"/>
                </a:cubicBezTo>
                <a:cubicBezTo>
                  <a:pt x="975217" y="3127043"/>
                  <a:pt x="984603" y="3125948"/>
                  <a:pt x="993755" y="3125478"/>
                </a:cubicBezTo>
                <a:close/>
                <a:moveTo>
                  <a:pt x="3665045" y="3107410"/>
                </a:moveTo>
                <a:cubicBezTo>
                  <a:pt x="3682644" y="3108740"/>
                  <a:pt x="3700009" y="3117031"/>
                  <a:pt x="3713149" y="3131423"/>
                </a:cubicBezTo>
                <a:cubicBezTo>
                  <a:pt x="3739431" y="3165213"/>
                  <a:pt x="3738804" y="3198377"/>
                  <a:pt x="3708769" y="3229663"/>
                </a:cubicBezTo>
                <a:cubicBezTo>
                  <a:pt x="3679985" y="3259700"/>
                  <a:pt x="3631802" y="3255945"/>
                  <a:pt x="3606148" y="3222781"/>
                </a:cubicBezTo>
                <a:cubicBezTo>
                  <a:pt x="3579866" y="3187739"/>
                  <a:pt x="3584871" y="3153950"/>
                  <a:pt x="3615533" y="3125166"/>
                </a:cubicBezTo>
                <a:cubicBezTo>
                  <a:pt x="3629613" y="3111712"/>
                  <a:pt x="3647446" y="3106081"/>
                  <a:pt x="3665045" y="3107410"/>
                </a:cubicBezTo>
                <a:close/>
                <a:moveTo>
                  <a:pt x="3429141" y="3096303"/>
                </a:moveTo>
                <a:cubicBezTo>
                  <a:pt x="3445489" y="3096850"/>
                  <a:pt x="3461914" y="3104516"/>
                  <a:pt x="3477870" y="3118282"/>
                </a:cubicBezTo>
                <a:cubicBezTo>
                  <a:pt x="3505403" y="3150821"/>
                  <a:pt x="3506654" y="3183985"/>
                  <a:pt x="3477870" y="3215273"/>
                </a:cubicBezTo>
                <a:cubicBezTo>
                  <a:pt x="3449713" y="3246560"/>
                  <a:pt x="3402782" y="3245933"/>
                  <a:pt x="3375875" y="3213394"/>
                </a:cubicBezTo>
                <a:cubicBezTo>
                  <a:pt x="3348342" y="3180857"/>
                  <a:pt x="3350219" y="3145815"/>
                  <a:pt x="3380880" y="3117031"/>
                </a:cubicBezTo>
                <a:cubicBezTo>
                  <a:pt x="3396524" y="3102326"/>
                  <a:pt x="3412793" y="3095755"/>
                  <a:pt x="3429141" y="3096303"/>
                </a:cubicBezTo>
                <a:close/>
                <a:moveTo>
                  <a:pt x="3219831" y="3086760"/>
                </a:moveTo>
                <a:cubicBezTo>
                  <a:pt x="3237117" y="3087464"/>
                  <a:pt x="3254168" y="3095130"/>
                  <a:pt x="3267621" y="3109522"/>
                </a:cubicBezTo>
                <a:cubicBezTo>
                  <a:pt x="3294528" y="3138306"/>
                  <a:pt x="3292651" y="3179605"/>
                  <a:pt x="3263867" y="3206511"/>
                </a:cubicBezTo>
                <a:cubicBezTo>
                  <a:pt x="3235083" y="3233418"/>
                  <a:pt x="3193784" y="3231541"/>
                  <a:pt x="3166877" y="3202757"/>
                </a:cubicBezTo>
                <a:cubicBezTo>
                  <a:pt x="3139970" y="3173973"/>
                  <a:pt x="3141846" y="3132674"/>
                  <a:pt x="3170630" y="3105767"/>
                </a:cubicBezTo>
                <a:cubicBezTo>
                  <a:pt x="3185023" y="3092314"/>
                  <a:pt x="3202544" y="3086056"/>
                  <a:pt x="3219831" y="3086760"/>
                </a:cubicBezTo>
                <a:close/>
                <a:moveTo>
                  <a:pt x="2997848" y="3065094"/>
                </a:moveTo>
                <a:cubicBezTo>
                  <a:pt x="3013101" y="3065407"/>
                  <a:pt x="3028275" y="3072290"/>
                  <a:pt x="3042979" y="3085745"/>
                </a:cubicBezTo>
                <a:cubicBezTo>
                  <a:pt x="3072390" y="3112650"/>
                  <a:pt x="3072390" y="3153950"/>
                  <a:pt x="3043606" y="3182107"/>
                </a:cubicBezTo>
                <a:cubicBezTo>
                  <a:pt x="3014822" y="3210266"/>
                  <a:pt x="2974149" y="3209641"/>
                  <a:pt x="2946615" y="3180230"/>
                </a:cubicBezTo>
                <a:cubicBezTo>
                  <a:pt x="2919083" y="3150821"/>
                  <a:pt x="2920960" y="3109522"/>
                  <a:pt x="2952247" y="3083866"/>
                </a:cubicBezTo>
                <a:cubicBezTo>
                  <a:pt x="2967265" y="3071038"/>
                  <a:pt x="2982596" y="3064781"/>
                  <a:pt x="2997848" y="3065094"/>
                </a:cubicBezTo>
                <a:close/>
                <a:moveTo>
                  <a:pt x="5441446" y="3064546"/>
                </a:moveTo>
                <a:cubicBezTo>
                  <a:pt x="5449111" y="3065094"/>
                  <a:pt x="5457090" y="3066346"/>
                  <a:pt x="5464599" y="3066346"/>
                </a:cubicBezTo>
                <a:cubicBezTo>
                  <a:pt x="5458967" y="3078860"/>
                  <a:pt x="5453336" y="3091375"/>
                  <a:pt x="5448955" y="3103890"/>
                </a:cubicBezTo>
                <a:cubicBezTo>
                  <a:pt x="5444575" y="3102012"/>
                  <a:pt x="5440195" y="3100762"/>
                  <a:pt x="5435815" y="3098884"/>
                </a:cubicBezTo>
                <a:cubicBezTo>
                  <a:pt x="5430183" y="3112650"/>
                  <a:pt x="5425178" y="3127043"/>
                  <a:pt x="5419546" y="3140809"/>
                </a:cubicBezTo>
                <a:cubicBezTo>
                  <a:pt x="5415166" y="3150195"/>
                  <a:pt x="5410159" y="3158955"/>
                  <a:pt x="5405154" y="3167715"/>
                </a:cubicBezTo>
                <a:cubicBezTo>
                  <a:pt x="5398896" y="3160207"/>
                  <a:pt x="5390136" y="3152698"/>
                  <a:pt x="5387632" y="3143938"/>
                </a:cubicBezTo>
                <a:cubicBezTo>
                  <a:pt x="5378247" y="3110147"/>
                  <a:pt x="5386382" y="3081363"/>
                  <a:pt x="5420171" y="3066971"/>
                </a:cubicBezTo>
                <a:cubicBezTo>
                  <a:pt x="5426428" y="3064155"/>
                  <a:pt x="5433781" y="3063998"/>
                  <a:pt x="5441446" y="3064546"/>
                </a:cubicBezTo>
                <a:close/>
                <a:moveTo>
                  <a:pt x="2778917" y="3044758"/>
                </a:moveTo>
                <a:cubicBezTo>
                  <a:pt x="2796281" y="3046009"/>
                  <a:pt x="2813019" y="3054457"/>
                  <a:pt x="2825221" y="3070100"/>
                </a:cubicBezTo>
                <a:cubicBezTo>
                  <a:pt x="2850251" y="3102012"/>
                  <a:pt x="2845871" y="3132674"/>
                  <a:pt x="2818339" y="3161458"/>
                </a:cubicBezTo>
                <a:cubicBezTo>
                  <a:pt x="2787677" y="3185862"/>
                  <a:pt x="2757016" y="3186487"/>
                  <a:pt x="2727607" y="3158955"/>
                </a:cubicBezTo>
                <a:cubicBezTo>
                  <a:pt x="2698196" y="3130797"/>
                  <a:pt x="2698823" y="3090124"/>
                  <a:pt x="2728857" y="3062591"/>
                </a:cubicBezTo>
                <a:cubicBezTo>
                  <a:pt x="2743563" y="3049450"/>
                  <a:pt x="2761553" y="3043506"/>
                  <a:pt x="2778917" y="3044758"/>
                </a:cubicBezTo>
                <a:close/>
                <a:moveTo>
                  <a:pt x="5224314" y="3035136"/>
                </a:moveTo>
                <a:cubicBezTo>
                  <a:pt x="5239489" y="3035214"/>
                  <a:pt x="5254663" y="3042254"/>
                  <a:pt x="5268742" y="3056334"/>
                </a:cubicBezTo>
                <a:cubicBezTo>
                  <a:pt x="5297527" y="3084492"/>
                  <a:pt x="5293772" y="3116404"/>
                  <a:pt x="5269368" y="3146441"/>
                </a:cubicBezTo>
                <a:cubicBezTo>
                  <a:pt x="5238706" y="3170845"/>
                  <a:pt x="5207420" y="3173973"/>
                  <a:pt x="5179261" y="3145189"/>
                </a:cubicBezTo>
                <a:cubicBezTo>
                  <a:pt x="5151729" y="3116404"/>
                  <a:pt x="5151729" y="3083866"/>
                  <a:pt x="5179886" y="3055708"/>
                </a:cubicBezTo>
                <a:cubicBezTo>
                  <a:pt x="5193966" y="3041941"/>
                  <a:pt x="5209140" y="3035058"/>
                  <a:pt x="5224314" y="3035136"/>
                </a:cubicBezTo>
                <a:close/>
                <a:moveTo>
                  <a:pt x="2554119" y="3023639"/>
                </a:moveTo>
                <a:cubicBezTo>
                  <a:pt x="2569294" y="3024108"/>
                  <a:pt x="2584312" y="3031304"/>
                  <a:pt x="2598704" y="3045071"/>
                </a:cubicBezTo>
                <a:cubicBezTo>
                  <a:pt x="2624985" y="3070100"/>
                  <a:pt x="2624358" y="3108897"/>
                  <a:pt x="2594949" y="3139557"/>
                </a:cubicBezTo>
                <a:cubicBezTo>
                  <a:pt x="2569294" y="3161458"/>
                  <a:pt x="2538633" y="3163962"/>
                  <a:pt x="2508597" y="3138306"/>
                </a:cubicBezTo>
                <a:cubicBezTo>
                  <a:pt x="2478560" y="3112024"/>
                  <a:pt x="2478560" y="3068848"/>
                  <a:pt x="2508597" y="3042567"/>
                </a:cubicBezTo>
                <a:cubicBezTo>
                  <a:pt x="2523615" y="3029427"/>
                  <a:pt x="2538945" y="3023169"/>
                  <a:pt x="2554119" y="3023639"/>
                </a:cubicBezTo>
                <a:close/>
                <a:moveTo>
                  <a:pt x="5001864" y="3011828"/>
                </a:moveTo>
                <a:cubicBezTo>
                  <a:pt x="5017038" y="3011593"/>
                  <a:pt x="5032212" y="3018164"/>
                  <a:pt x="5046604" y="3031930"/>
                </a:cubicBezTo>
                <a:cubicBezTo>
                  <a:pt x="5075388" y="3059463"/>
                  <a:pt x="5074137" y="3090750"/>
                  <a:pt x="5050985" y="3121411"/>
                </a:cubicBezTo>
                <a:cubicBezTo>
                  <a:pt x="5022200" y="3148943"/>
                  <a:pt x="4991538" y="3152698"/>
                  <a:pt x="4960251" y="3127669"/>
                </a:cubicBezTo>
                <a:cubicBezTo>
                  <a:pt x="4930216" y="3103264"/>
                  <a:pt x="4928339" y="3059463"/>
                  <a:pt x="4957123" y="3032555"/>
                </a:cubicBezTo>
                <a:cubicBezTo>
                  <a:pt x="4971515" y="3019101"/>
                  <a:pt x="4986689" y="3012062"/>
                  <a:pt x="5001864" y="3011828"/>
                </a:cubicBezTo>
                <a:close/>
                <a:moveTo>
                  <a:pt x="2333702" y="3002050"/>
                </a:moveTo>
                <a:cubicBezTo>
                  <a:pt x="2349033" y="3003145"/>
                  <a:pt x="2364364" y="3010967"/>
                  <a:pt x="2379068" y="3024422"/>
                </a:cubicBezTo>
                <a:cubicBezTo>
                  <a:pt x="2401595" y="3056334"/>
                  <a:pt x="2402847" y="3087620"/>
                  <a:pt x="2373436" y="3113902"/>
                </a:cubicBezTo>
                <a:cubicBezTo>
                  <a:pt x="2344027" y="3140809"/>
                  <a:pt x="2310863" y="3138931"/>
                  <a:pt x="2283956" y="3109522"/>
                </a:cubicBezTo>
                <a:cubicBezTo>
                  <a:pt x="2257048" y="3080112"/>
                  <a:pt x="2258925" y="3046948"/>
                  <a:pt x="2288336" y="3020040"/>
                </a:cubicBezTo>
                <a:cubicBezTo>
                  <a:pt x="2303041" y="3006587"/>
                  <a:pt x="2318372" y="3000955"/>
                  <a:pt x="2333702" y="3002050"/>
                </a:cubicBezTo>
                <a:close/>
                <a:moveTo>
                  <a:pt x="2108826" y="2991257"/>
                </a:moveTo>
                <a:cubicBezTo>
                  <a:pt x="2124235" y="2991257"/>
                  <a:pt x="2139722" y="2994385"/>
                  <a:pt x="2150046" y="3000643"/>
                </a:cubicBezTo>
                <a:cubicBezTo>
                  <a:pt x="2184462" y="3021918"/>
                  <a:pt x="2174450" y="3058211"/>
                  <a:pt x="2160058" y="3085118"/>
                </a:cubicBezTo>
                <a:cubicBezTo>
                  <a:pt x="2124392" y="3113902"/>
                  <a:pt x="2091853" y="3117031"/>
                  <a:pt x="2064321" y="3088246"/>
                </a:cubicBezTo>
                <a:cubicBezTo>
                  <a:pt x="2036787" y="3059463"/>
                  <a:pt x="2035537" y="3021292"/>
                  <a:pt x="2068074" y="3000643"/>
                </a:cubicBezTo>
                <a:cubicBezTo>
                  <a:pt x="2078086" y="2994385"/>
                  <a:pt x="2093417" y="2991257"/>
                  <a:pt x="2108826" y="2991257"/>
                </a:cubicBezTo>
                <a:close/>
                <a:moveTo>
                  <a:pt x="4781680" y="2989222"/>
                </a:moveTo>
                <a:cubicBezTo>
                  <a:pt x="4797715" y="2989535"/>
                  <a:pt x="4813828" y="2996262"/>
                  <a:pt x="4827595" y="3009403"/>
                </a:cubicBezTo>
                <a:cubicBezTo>
                  <a:pt x="4856379" y="3038187"/>
                  <a:pt x="4856379" y="3078860"/>
                  <a:pt x="4825718" y="3105767"/>
                </a:cubicBezTo>
                <a:cubicBezTo>
                  <a:pt x="4795682" y="3132049"/>
                  <a:pt x="4764394" y="3131423"/>
                  <a:pt x="4734984" y="3103890"/>
                </a:cubicBezTo>
                <a:cubicBezTo>
                  <a:pt x="4705574" y="3076358"/>
                  <a:pt x="4706200" y="3035059"/>
                  <a:pt x="4736236" y="3007526"/>
                </a:cubicBezTo>
                <a:cubicBezTo>
                  <a:pt x="4749689" y="2995011"/>
                  <a:pt x="4765645" y="2988910"/>
                  <a:pt x="4781680" y="2989222"/>
                </a:cubicBezTo>
                <a:close/>
                <a:moveTo>
                  <a:pt x="1897638" y="2982731"/>
                </a:moveTo>
                <a:cubicBezTo>
                  <a:pt x="1912578" y="2982652"/>
                  <a:pt x="1927596" y="2985312"/>
                  <a:pt x="1939173" y="2990631"/>
                </a:cubicBezTo>
                <a:cubicBezTo>
                  <a:pt x="1967957" y="3004398"/>
                  <a:pt x="1968582" y="3060088"/>
                  <a:pt x="1939798" y="3076983"/>
                </a:cubicBezTo>
                <a:cubicBezTo>
                  <a:pt x="1917271" y="3090124"/>
                  <a:pt x="1885984" y="3088872"/>
                  <a:pt x="1869715" y="3092002"/>
                </a:cubicBezTo>
                <a:cubicBezTo>
                  <a:pt x="1831544" y="3056959"/>
                  <a:pt x="1827789" y="3005648"/>
                  <a:pt x="1856574" y="2991256"/>
                </a:cubicBezTo>
                <a:cubicBezTo>
                  <a:pt x="1867837" y="2985625"/>
                  <a:pt x="1882698" y="2982809"/>
                  <a:pt x="1897638" y="2982731"/>
                </a:cubicBezTo>
                <a:close/>
                <a:moveTo>
                  <a:pt x="6611584" y="2981871"/>
                </a:moveTo>
                <a:cubicBezTo>
                  <a:pt x="6610958" y="3000643"/>
                  <a:pt x="6610958" y="3019415"/>
                  <a:pt x="6610332" y="3043819"/>
                </a:cubicBezTo>
                <a:cubicBezTo>
                  <a:pt x="6585302" y="3045696"/>
                  <a:pt x="6569033" y="3046322"/>
                  <a:pt x="6553390" y="3047574"/>
                </a:cubicBezTo>
                <a:cubicBezTo>
                  <a:pt x="6559648" y="3028802"/>
                  <a:pt x="6563401" y="3008152"/>
                  <a:pt x="6574665" y="2992508"/>
                </a:cubicBezTo>
                <a:cubicBezTo>
                  <a:pt x="6580922" y="2984373"/>
                  <a:pt x="6599069" y="2984999"/>
                  <a:pt x="6611584" y="2981871"/>
                </a:cubicBezTo>
                <a:close/>
                <a:moveTo>
                  <a:pt x="4570962" y="2976317"/>
                </a:moveTo>
                <a:cubicBezTo>
                  <a:pt x="4586214" y="2976552"/>
                  <a:pt x="4601389" y="2983435"/>
                  <a:pt x="4616093" y="2996888"/>
                </a:cubicBezTo>
                <a:cubicBezTo>
                  <a:pt x="4645504" y="3023795"/>
                  <a:pt x="4645504" y="3065094"/>
                  <a:pt x="4617345" y="3093252"/>
                </a:cubicBezTo>
                <a:cubicBezTo>
                  <a:pt x="4589186" y="3121411"/>
                  <a:pt x="4548514" y="3120786"/>
                  <a:pt x="4520980" y="3092002"/>
                </a:cubicBezTo>
                <a:cubicBezTo>
                  <a:pt x="4493448" y="3063218"/>
                  <a:pt x="4494700" y="3021918"/>
                  <a:pt x="4525360" y="2995638"/>
                </a:cubicBezTo>
                <a:cubicBezTo>
                  <a:pt x="4540378" y="2982497"/>
                  <a:pt x="4555709" y="2976083"/>
                  <a:pt x="4570962" y="2976317"/>
                </a:cubicBezTo>
                <a:close/>
                <a:moveTo>
                  <a:pt x="4344288" y="2953165"/>
                </a:moveTo>
                <a:cubicBezTo>
                  <a:pt x="4362982" y="2951991"/>
                  <a:pt x="4382067" y="2958718"/>
                  <a:pt x="4396459" y="2973736"/>
                </a:cubicBezTo>
                <a:cubicBezTo>
                  <a:pt x="4425868" y="3003771"/>
                  <a:pt x="4426494" y="3036936"/>
                  <a:pt x="4398962" y="3071351"/>
                </a:cubicBezTo>
                <a:cubicBezTo>
                  <a:pt x="4368926" y="3099510"/>
                  <a:pt x="4335136" y="3103890"/>
                  <a:pt x="4303222" y="3075732"/>
                </a:cubicBezTo>
                <a:cubicBezTo>
                  <a:pt x="4271310" y="3047574"/>
                  <a:pt x="4267556" y="3013158"/>
                  <a:pt x="4294462" y="2979993"/>
                </a:cubicBezTo>
                <a:cubicBezTo>
                  <a:pt x="4307290" y="2963411"/>
                  <a:pt x="4325594" y="2954338"/>
                  <a:pt x="4344288" y="2953165"/>
                </a:cubicBezTo>
                <a:close/>
                <a:moveTo>
                  <a:pt x="1680037" y="2950583"/>
                </a:moveTo>
                <a:cubicBezTo>
                  <a:pt x="1694663" y="2950740"/>
                  <a:pt x="1708273" y="2957154"/>
                  <a:pt x="1718285" y="2971233"/>
                </a:cubicBezTo>
                <a:cubicBezTo>
                  <a:pt x="1732677" y="2991883"/>
                  <a:pt x="1730175" y="3024422"/>
                  <a:pt x="1738309" y="3071978"/>
                </a:cubicBezTo>
                <a:cubicBezTo>
                  <a:pt x="1690126" y="3065094"/>
                  <a:pt x="1659465" y="3068223"/>
                  <a:pt x="1636313" y="3055708"/>
                </a:cubicBezTo>
                <a:cubicBezTo>
                  <a:pt x="1608154" y="3040691"/>
                  <a:pt x="1610032" y="2988128"/>
                  <a:pt x="1635688" y="2967479"/>
                </a:cubicBezTo>
                <a:cubicBezTo>
                  <a:pt x="1649767" y="2956528"/>
                  <a:pt x="1665410" y="2950427"/>
                  <a:pt x="1680037" y="2950583"/>
                </a:cubicBezTo>
                <a:close/>
                <a:moveTo>
                  <a:pt x="1457351" y="2929543"/>
                </a:moveTo>
                <a:cubicBezTo>
                  <a:pt x="1472212" y="2930090"/>
                  <a:pt x="1486761" y="2937755"/>
                  <a:pt x="1496147" y="2952460"/>
                </a:cubicBezTo>
                <a:cubicBezTo>
                  <a:pt x="1508037" y="2970607"/>
                  <a:pt x="1508662" y="3013158"/>
                  <a:pt x="1495521" y="3026924"/>
                </a:cubicBezTo>
                <a:cubicBezTo>
                  <a:pt x="1479878" y="3043194"/>
                  <a:pt x="1444211" y="3040691"/>
                  <a:pt x="1417303" y="3046322"/>
                </a:cubicBezTo>
                <a:cubicBezTo>
                  <a:pt x="1411046" y="3040691"/>
                  <a:pt x="1405415" y="3034432"/>
                  <a:pt x="1399158" y="3028802"/>
                </a:cubicBezTo>
                <a:cubicBezTo>
                  <a:pt x="1404163" y="3001895"/>
                  <a:pt x="1401660" y="2968729"/>
                  <a:pt x="1416678" y="2949332"/>
                </a:cubicBezTo>
                <a:cubicBezTo>
                  <a:pt x="1427315" y="2935566"/>
                  <a:pt x="1442489" y="2928996"/>
                  <a:pt x="1457351" y="2929543"/>
                </a:cubicBezTo>
                <a:close/>
                <a:moveTo>
                  <a:pt x="4130362" y="2928996"/>
                </a:moveTo>
                <a:cubicBezTo>
                  <a:pt x="4146475" y="2929934"/>
                  <a:pt x="4162119" y="2937443"/>
                  <a:pt x="4176824" y="2950584"/>
                </a:cubicBezTo>
                <a:cubicBezTo>
                  <a:pt x="4205608" y="2981871"/>
                  <a:pt x="4203730" y="3030679"/>
                  <a:pt x="4171817" y="3055082"/>
                </a:cubicBezTo>
                <a:cubicBezTo>
                  <a:pt x="4138653" y="3080738"/>
                  <a:pt x="4104864" y="3078860"/>
                  <a:pt x="4074828" y="3049451"/>
                </a:cubicBezTo>
                <a:cubicBezTo>
                  <a:pt x="4046043" y="3021292"/>
                  <a:pt x="4049171" y="2971233"/>
                  <a:pt x="4081085" y="2946829"/>
                </a:cubicBezTo>
                <a:cubicBezTo>
                  <a:pt x="4097667" y="2933688"/>
                  <a:pt x="4114249" y="2928057"/>
                  <a:pt x="4130362" y="2928996"/>
                </a:cubicBezTo>
                <a:close/>
                <a:moveTo>
                  <a:pt x="1236152" y="2920860"/>
                </a:moveTo>
                <a:cubicBezTo>
                  <a:pt x="1250388" y="2921955"/>
                  <a:pt x="1264310" y="2926179"/>
                  <a:pt x="1272132" y="2933063"/>
                </a:cubicBezTo>
                <a:cubicBezTo>
                  <a:pt x="1286525" y="2945577"/>
                  <a:pt x="1281517" y="2980619"/>
                  <a:pt x="1288401" y="3024422"/>
                </a:cubicBezTo>
                <a:cubicBezTo>
                  <a:pt x="1244599" y="3016912"/>
                  <a:pt x="1213937" y="3020667"/>
                  <a:pt x="1195792" y="3006900"/>
                </a:cubicBezTo>
                <a:cubicBezTo>
                  <a:pt x="1167006" y="2984999"/>
                  <a:pt x="1168258" y="2946203"/>
                  <a:pt x="1198295" y="2927431"/>
                </a:cubicBezTo>
                <a:cubicBezTo>
                  <a:pt x="1207368" y="2921799"/>
                  <a:pt x="1221916" y="2919765"/>
                  <a:pt x="1236152" y="2920860"/>
                </a:cubicBezTo>
                <a:close/>
                <a:moveTo>
                  <a:pt x="3888670" y="2917654"/>
                </a:moveTo>
                <a:cubicBezTo>
                  <a:pt x="3908224" y="2916637"/>
                  <a:pt x="3928717" y="2923364"/>
                  <a:pt x="3944674" y="2938069"/>
                </a:cubicBezTo>
                <a:cubicBezTo>
                  <a:pt x="3970329" y="2968104"/>
                  <a:pt x="3974709" y="3001895"/>
                  <a:pt x="3949054" y="3035684"/>
                </a:cubicBezTo>
                <a:cubicBezTo>
                  <a:pt x="3925275" y="3067598"/>
                  <a:pt x="3872714" y="3070726"/>
                  <a:pt x="3844555" y="3042567"/>
                </a:cubicBezTo>
                <a:cubicBezTo>
                  <a:pt x="3815146" y="3012532"/>
                  <a:pt x="3813268" y="2977491"/>
                  <a:pt x="3838298" y="2943700"/>
                </a:cubicBezTo>
                <a:cubicBezTo>
                  <a:pt x="3850500" y="2927431"/>
                  <a:pt x="3869115" y="2918670"/>
                  <a:pt x="3888670" y="2917654"/>
                </a:cubicBezTo>
                <a:close/>
                <a:moveTo>
                  <a:pt x="1003533" y="2917028"/>
                </a:moveTo>
                <a:cubicBezTo>
                  <a:pt x="1013857" y="2917575"/>
                  <a:pt x="1024338" y="2918670"/>
                  <a:pt x="1034975" y="2919296"/>
                </a:cubicBezTo>
                <a:cubicBezTo>
                  <a:pt x="1032473" y="2932437"/>
                  <a:pt x="1030595" y="2945577"/>
                  <a:pt x="1025590" y="2974361"/>
                </a:cubicBezTo>
                <a:cubicBezTo>
                  <a:pt x="999309" y="2964349"/>
                  <a:pt x="980537" y="2958717"/>
                  <a:pt x="963640" y="2949332"/>
                </a:cubicBezTo>
                <a:cubicBezTo>
                  <a:pt x="961138" y="2947455"/>
                  <a:pt x="968022" y="2918671"/>
                  <a:pt x="973027" y="2918045"/>
                </a:cubicBezTo>
                <a:cubicBezTo>
                  <a:pt x="983039" y="2916480"/>
                  <a:pt x="993208" y="2916480"/>
                  <a:pt x="1003533" y="2917028"/>
                </a:cubicBezTo>
                <a:close/>
                <a:moveTo>
                  <a:pt x="6128081" y="2899860"/>
                </a:moveTo>
                <a:cubicBezTo>
                  <a:pt x="6136841" y="2900877"/>
                  <a:pt x="6145562" y="2904123"/>
                  <a:pt x="6153540" y="2909911"/>
                </a:cubicBezTo>
                <a:cubicBezTo>
                  <a:pt x="6162926" y="2916793"/>
                  <a:pt x="6172313" y="2931185"/>
                  <a:pt x="6171686" y="2941197"/>
                </a:cubicBezTo>
                <a:cubicBezTo>
                  <a:pt x="6171686" y="2949332"/>
                  <a:pt x="6156044" y="2959969"/>
                  <a:pt x="6146032" y="2962472"/>
                </a:cubicBezTo>
                <a:cubicBezTo>
                  <a:pt x="6122253" y="2968729"/>
                  <a:pt x="6096598" y="2971233"/>
                  <a:pt x="6053422" y="2978116"/>
                </a:cubicBezTo>
                <a:cubicBezTo>
                  <a:pt x="6059680" y="2961847"/>
                  <a:pt x="6064685" y="2952460"/>
                  <a:pt x="6067188" y="2942449"/>
                </a:cubicBezTo>
                <a:cubicBezTo>
                  <a:pt x="6075167" y="2913821"/>
                  <a:pt x="6101800" y="2896809"/>
                  <a:pt x="6128081" y="2899860"/>
                </a:cubicBezTo>
                <a:close/>
                <a:moveTo>
                  <a:pt x="3672553" y="2894893"/>
                </a:moveTo>
                <a:cubicBezTo>
                  <a:pt x="3692030" y="2895205"/>
                  <a:pt x="3711584" y="2902714"/>
                  <a:pt x="3725039" y="2916793"/>
                </a:cubicBezTo>
                <a:cubicBezTo>
                  <a:pt x="3751945" y="2944952"/>
                  <a:pt x="3750068" y="2995011"/>
                  <a:pt x="3721284" y="3021292"/>
                </a:cubicBezTo>
                <a:cubicBezTo>
                  <a:pt x="3692500" y="3047574"/>
                  <a:pt x="3639937" y="3045071"/>
                  <a:pt x="3616785" y="3015035"/>
                </a:cubicBezTo>
                <a:cubicBezTo>
                  <a:pt x="3591756" y="2982496"/>
                  <a:pt x="3592381" y="2947455"/>
                  <a:pt x="3620540" y="2916168"/>
                </a:cubicBezTo>
                <a:cubicBezTo>
                  <a:pt x="3633680" y="2901463"/>
                  <a:pt x="3653077" y="2894580"/>
                  <a:pt x="3672553" y="2894893"/>
                </a:cubicBezTo>
                <a:close/>
                <a:moveTo>
                  <a:pt x="3446192" y="2873461"/>
                </a:moveTo>
                <a:cubicBezTo>
                  <a:pt x="3465825" y="2872679"/>
                  <a:pt x="3486005" y="2879249"/>
                  <a:pt x="3500397" y="2893016"/>
                </a:cubicBezTo>
                <a:cubicBezTo>
                  <a:pt x="3529806" y="2920548"/>
                  <a:pt x="3529181" y="2970607"/>
                  <a:pt x="3499771" y="2998140"/>
                </a:cubicBezTo>
                <a:cubicBezTo>
                  <a:pt x="3472239" y="3023170"/>
                  <a:pt x="3426559" y="3023170"/>
                  <a:pt x="3398402" y="2996263"/>
                </a:cubicBezTo>
                <a:cubicBezTo>
                  <a:pt x="3372746" y="2965601"/>
                  <a:pt x="3370243" y="2931811"/>
                  <a:pt x="3395272" y="2898021"/>
                </a:cubicBezTo>
                <a:cubicBezTo>
                  <a:pt x="3407474" y="2882378"/>
                  <a:pt x="3426559" y="2874243"/>
                  <a:pt x="3446192" y="2873461"/>
                </a:cubicBezTo>
                <a:close/>
                <a:moveTo>
                  <a:pt x="5899411" y="2872757"/>
                </a:moveTo>
                <a:cubicBezTo>
                  <a:pt x="5914351" y="2872209"/>
                  <a:pt x="5928899" y="2878310"/>
                  <a:pt x="5939536" y="2891764"/>
                </a:cubicBezTo>
                <a:cubicBezTo>
                  <a:pt x="5955180" y="2911161"/>
                  <a:pt x="5953303" y="2944952"/>
                  <a:pt x="5963940" y="2993760"/>
                </a:cubicBezTo>
                <a:cubicBezTo>
                  <a:pt x="5914507" y="2986251"/>
                  <a:pt x="5881343" y="2990631"/>
                  <a:pt x="5860694" y="2976239"/>
                </a:cubicBezTo>
                <a:cubicBezTo>
                  <a:pt x="5831284" y="2956841"/>
                  <a:pt x="5832535" y="2919923"/>
                  <a:pt x="5856939" y="2893641"/>
                </a:cubicBezTo>
                <a:cubicBezTo>
                  <a:pt x="5869141" y="2880500"/>
                  <a:pt x="5884472" y="2873304"/>
                  <a:pt x="5899411" y="2872757"/>
                </a:cubicBezTo>
                <a:close/>
                <a:moveTo>
                  <a:pt x="349007" y="2864857"/>
                </a:moveTo>
                <a:cubicBezTo>
                  <a:pt x="361209" y="2865482"/>
                  <a:pt x="373254" y="2868611"/>
                  <a:pt x="381702" y="2874242"/>
                </a:cubicBezTo>
                <a:cubicBezTo>
                  <a:pt x="392964" y="2881752"/>
                  <a:pt x="387334" y="2913039"/>
                  <a:pt x="391089" y="2949957"/>
                </a:cubicBezTo>
                <a:cubicBezTo>
                  <a:pt x="354170" y="2941197"/>
                  <a:pt x="325384" y="2942449"/>
                  <a:pt x="312244" y="2928683"/>
                </a:cubicBezTo>
                <a:cubicBezTo>
                  <a:pt x="302232" y="2918045"/>
                  <a:pt x="305987" y="2874869"/>
                  <a:pt x="315373" y="2870489"/>
                </a:cubicBezTo>
                <a:cubicBezTo>
                  <a:pt x="324446" y="2866108"/>
                  <a:pt x="336805" y="2864231"/>
                  <a:pt x="349007" y="2864857"/>
                </a:cubicBezTo>
                <a:close/>
                <a:moveTo>
                  <a:pt x="3241183" y="2862041"/>
                </a:moveTo>
                <a:cubicBezTo>
                  <a:pt x="3257609" y="2862354"/>
                  <a:pt x="3273878" y="2869550"/>
                  <a:pt x="3289521" y="2883629"/>
                </a:cubicBezTo>
                <a:cubicBezTo>
                  <a:pt x="3319557" y="2911161"/>
                  <a:pt x="3317680" y="2959344"/>
                  <a:pt x="3287645" y="2986876"/>
                </a:cubicBezTo>
                <a:cubicBezTo>
                  <a:pt x="3259487" y="3012532"/>
                  <a:pt x="3216311" y="3011280"/>
                  <a:pt x="3190029" y="2984999"/>
                </a:cubicBezTo>
                <a:cubicBezTo>
                  <a:pt x="3160620" y="2956215"/>
                  <a:pt x="3160620" y="2908033"/>
                  <a:pt x="3191906" y="2881752"/>
                </a:cubicBezTo>
                <a:cubicBezTo>
                  <a:pt x="3208176" y="2868298"/>
                  <a:pt x="3224758" y="2861728"/>
                  <a:pt x="3241183" y="2862041"/>
                </a:cubicBezTo>
                <a:close/>
                <a:moveTo>
                  <a:pt x="5689710" y="2861024"/>
                </a:moveTo>
                <a:cubicBezTo>
                  <a:pt x="5707543" y="2861415"/>
                  <a:pt x="5725533" y="2868924"/>
                  <a:pt x="5733042" y="2883004"/>
                </a:cubicBezTo>
                <a:cubicBezTo>
                  <a:pt x="5745558" y="2905531"/>
                  <a:pt x="5743680" y="2936817"/>
                  <a:pt x="5746182" y="2953087"/>
                </a:cubicBezTo>
                <a:cubicBezTo>
                  <a:pt x="5710516" y="2990006"/>
                  <a:pt x="5659205" y="2992508"/>
                  <a:pt x="5646064" y="2963724"/>
                </a:cubicBezTo>
                <a:cubicBezTo>
                  <a:pt x="5635426" y="2940572"/>
                  <a:pt x="5636052" y="2904279"/>
                  <a:pt x="5647316" y="2881752"/>
                </a:cubicBezTo>
                <a:cubicBezTo>
                  <a:pt x="5654199" y="2867360"/>
                  <a:pt x="5671876" y="2860633"/>
                  <a:pt x="5689710" y="2861024"/>
                </a:cubicBezTo>
                <a:close/>
                <a:moveTo>
                  <a:pt x="5467180" y="2847415"/>
                </a:moveTo>
                <a:cubicBezTo>
                  <a:pt x="5482588" y="2847336"/>
                  <a:pt x="5498075" y="2850465"/>
                  <a:pt x="5508400" y="2856722"/>
                </a:cubicBezTo>
                <a:cubicBezTo>
                  <a:pt x="5542192" y="2877372"/>
                  <a:pt x="5533430" y="2913665"/>
                  <a:pt x="5518412" y="2941197"/>
                </a:cubicBezTo>
                <a:cubicBezTo>
                  <a:pt x="5483371" y="2969356"/>
                  <a:pt x="5451459" y="2973111"/>
                  <a:pt x="5423300" y="2944952"/>
                </a:cubicBezTo>
                <a:cubicBezTo>
                  <a:pt x="5395768" y="2916168"/>
                  <a:pt x="5393890" y="2877997"/>
                  <a:pt x="5426428" y="2857348"/>
                </a:cubicBezTo>
                <a:cubicBezTo>
                  <a:pt x="5436440" y="2850778"/>
                  <a:pt x="5451771" y="2847493"/>
                  <a:pt x="5467180" y="2847415"/>
                </a:cubicBezTo>
                <a:close/>
                <a:moveTo>
                  <a:pt x="3015056" y="2843269"/>
                </a:moveTo>
                <a:cubicBezTo>
                  <a:pt x="3032342" y="2842487"/>
                  <a:pt x="3049863" y="2848588"/>
                  <a:pt x="3064255" y="2861728"/>
                </a:cubicBezTo>
                <a:cubicBezTo>
                  <a:pt x="3093665" y="2888009"/>
                  <a:pt x="3095542" y="2929933"/>
                  <a:pt x="3068635" y="2958717"/>
                </a:cubicBezTo>
                <a:cubicBezTo>
                  <a:pt x="3041729" y="2987501"/>
                  <a:pt x="3000430" y="2989380"/>
                  <a:pt x="2971646" y="2963099"/>
                </a:cubicBezTo>
                <a:cubicBezTo>
                  <a:pt x="2942860" y="2936191"/>
                  <a:pt x="2940984" y="2894892"/>
                  <a:pt x="2967264" y="2866108"/>
                </a:cubicBezTo>
                <a:cubicBezTo>
                  <a:pt x="2980718" y="2851716"/>
                  <a:pt x="2997769" y="2844051"/>
                  <a:pt x="3015056" y="2843269"/>
                </a:cubicBezTo>
                <a:close/>
                <a:moveTo>
                  <a:pt x="2799019" y="2821602"/>
                </a:moveTo>
                <a:cubicBezTo>
                  <a:pt x="2814115" y="2822306"/>
                  <a:pt x="2828976" y="2829502"/>
                  <a:pt x="2843368" y="2842956"/>
                </a:cubicBezTo>
                <a:cubicBezTo>
                  <a:pt x="2872778" y="2870489"/>
                  <a:pt x="2871527" y="2910536"/>
                  <a:pt x="2842743" y="2938695"/>
                </a:cubicBezTo>
                <a:cubicBezTo>
                  <a:pt x="2813959" y="2966227"/>
                  <a:pt x="2773285" y="2964349"/>
                  <a:pt x="2746379" y="2934940"/>
                </a:cubicBezTo>
                <a:cubicBezTo>
                  <a:pt x="2720097" y="2906156"/>
                  <a:pt x="2721975" y="2864232"/>
                  <a:pt x="2753261" y="2839201"/>
                </a:cubicBezTo>
                <a:cubicBezTo>
                  <a:pt x="2768592" y="2826686"/>
                  <a:pt x="2783923" y="2820898"/>
                  <a:pt x="2799019" y="2821602"/>
                </a:cubicBezTo>
                <a:close/>
                <a:moveTo>
                  <a:pt x="5247858" y="2814093"/>
                </a:moveTo>
                <a:cubicBezTo>
                  <a:pt x="5263736" y="2813859"/>
                  <a:pt x="5278754" y="2820742"/>
                  <a:pt x="5293146" y="2835448"/>
                </a:cubicBezTo>
                <a:cubicBezTo>
                  <a:pt x="5320052" y="2864232"/>
                  <a:pt x="5319427" y="2897396"/>
                  <a:pt x="5290642" y="2924928"/>
                </a:cubicBezTo>
                <a:cubicBezTo>
                  <a:pt x="5261234" y="2952460"/>
                  <a:pt x="5228694" y="2951209"/>
                  <a:pt x="5200536" y="2923051"/>
                </a:cubicBezTo>
                <a:cubicBezTo>
                  <a:pt x="5171126" y="2893016"/>
                  <a:pt x="5179261" y="2862353"/>
                  <a:pt x="5197408" y="2835448"/>
                </a:cubicBezTo>
                <a:cubicBezTo>
                  <a:pt x="5215241" y="2821681"/>
                  <a:pt x="5231980" y="2814328"/>
                  <a:pt x="5247858" y="2814093"/>
                </a:cubicBezTo>
                <a:close/>
                <a:moveTo>
                  <a:pt x="2576255" y="2800249"/>
                </a:moveTo>
                <a:cubicBezTo>
                  <a:pt x="2591351" y="2800718"/>
                  <a:pt x="2606212" y="2807914"/>
                  <a:pt x="2620605" y="2821681"/>
                </a:cubicBezTo>
                <a:cubicBezTo>
                  <a:pt x="2649389" y="2849213"/>
                  <a:pt x="2648137" y="2890512"/>
                  <a:pt x="2618101" y="2916793"/>
                </a:cubicBezTo>
                <a:cubicBezTo>
                  <a:pt x="2587439" y="2943075"/>
                  <a:pt x="2557405" y="2940572"/>
                  <a:pt x="2531749" y="2919296"/>
                </a:cubicBezTo>
                <a:cubicBezTo>
                  <a:pt x="2499210" y="2886759"/>
                  <a:pt x="2499837" y="2844833"/>
                  <a:pt x="2530498" y="2819178"/>
                </a:cubicBezTo>
                <a:cubicBezTo>
                  <a:pt x="2545829" y="2806037"/>
                  <a:pt x="2561159" y="2799780"/>
                  <a:pt x="2576255" y="2800249"/>
                </a:cubicBezTo>
                <a:close/>
                <a:moveTo>
                  <a:pt x="5024312" y="2790002"/>
                </a:moveTo>
                <a:cubicBezTo>
                  <a:pt x="5039564" y="2789924"/>
                  <a:pt x="5054738" y="2796651"/>
                  <a:pt x="5069130" y="2810417"/>
                </a:cubicBezTo>
                <a:cubicBezTo>
                  <a:pt x="5097914" y="2837950"/>
                  <a:pt x="5096664" y="2869862"/>
                  <a:pt x="5072885" y="2900524"/>
                </a:cubicBezTo>
                <a:cubicBezTo>
                  <a:pt x="5044100" y="2928057"/>
                  <a:pt x="5013440" y="2931811"/>
                  <a:pt x="4981528" y="2906156"/>
                </a:cubicBezTo>
                <a:cubicBezTo>
                  <a:pt x="4950866" y="2881127"/>
                  <a:pt x="4949614" y="2837324"/>
                  <a:pt x="4979023" y="2810417"/>
                </a:cubicBezTo>
                <a:cubicBezTo>
                  <a:pt x="4993729" y="2796963"/>
                  <a:pt x="5009059" y="2790080"/>
                  <a:pt x="5024312" y="2790002"/>
                </a:cubicBezTo>
                <a:close/>
                <a:moveTo>
                  <a:pt x="2355681" y="2779913"/>
                </a:moveTo>
                <a:cubicBezTo>
                  <a:pt x="2370777" y="2780538"/>
                  <a:pt x="2385638" y="2787891"/>
                  <a:pt x="2399718" y="2801657"/>
                </a:cubicBezTo>
                <a:cubicBezTo>
                  <a:pt x="2425372" y="2826686"/>
                  <a:pt x="2424122" y="2865482"/>
                  <a:pt x="2394712" y="2895519"/>
                </a:cubicBezTo>
                <a:cubicBezTo>
                  <a:pt x="2369682" y="2916793"/>
                  <a:pt x="2339020" y="2919296"/>
                  <a:pt x="2309611" y="2893641"/>
                </a:cubicBezTo>
                <a:cubicBezTo>
                  <a:pt x="2280201" y="2867360"/>
                  <a:pt x="2280201" y="2824184"/>
                  <a:pt x="2310236" y="2798528"/>
                </a:cubicBezTo>
                <a:cubicBezTo>
                  <a:pt x="2325254" y="2785388"/>
                  <a:pt x="2340585" y="2779287"/>
                  <a:pt x="2355681" y="2779913"/>
                </a:cubicBezTo>
                <a:close/>
                <a:moveTo>
                  <a:pt x="4801782" y="2765989"/>
                </a:moveTo>
                <a:cubicBezTo>
                  <a:pt x="4816801" y="2765676"/>
                  <a:pt x="4831975" y="2771934"/>
                  <a:pt x="4846992" y="2784762"/>
                </a:cubicBezTo>
                <a:cubicBezTo>
                  <a:pt x="4877028" y="2811042"/>
                  <a:pt x="4878279" y="2851716"/>
                  <a:pt x="4851999" y="2879875"/>
                </a:cubicBezTo>
                <a:cubicBezTo>
                  <a:pt x="4824466" y="2909284"/>
                  <a:pt x="4784418" y="2909911"/>
                  <a:pt x="4756260" y="2881752"/>
                </a:cubicBezTo>
                <a:cubicBezTo>
                  <a:pt x="4728101" y="2853593"/>
                  <a:pt x="4728101" y="2813546"/>
                  <a:pt x="4757510" y="2786640"/>
                </a:cubicBezTo>
                <a:cubicBezTo>
                  <a:pt x="4771902" y="2773185"/>
                  <a:pt x="4786764" y="2766302"/>
                  <a:pt x="4801782" y="2765989"/>
                </a:cubicBezTo>
                <a:close/>
                <a:moveTo>
                  <a:pt x="2128928" y="2758715"/>
                </a:moveTo>
                <a:cubicBezTo>
                  <a:pt x="2144102" y="2758637"/>
                  <a:pt x="2159746" y="2765051"/>
                  <a:pt x="2175076" y="2776628"/>
                </a:cubicBezTo>
                <a:cubicBezTo>
                  <a:pt x="2200106" y="2806662"/>
                  <a:pt x="2203861" y="2837950"/>
                  <a:pt x="2176328" y="2866735"/>
                </a:cubicBezTo>
                <a:cubicBezTo>
                  <a:pt x="2149421" y="2895519"/>
                  <a:pt x="2116257" y="2896144"/>
                  <a:pt x="2088098" y="2868612"/>
                </a:cubicBezTo>
                <a:cubicBezTo>
                  <a:pt x="2059314" y="2841705"/>
                  <a:pt x="2058689" y="2808541"/>
                  <a:pt x="2085596" y="2779756"/>
                </a:cubicBezTo>
                <a:cubicBezTo>
                  <a:pt x="2099049" y="2765363"/>
                  <a:pt x="2113754" y="2758793"/>
                  <a:pt x="2128928" y="2758715"/>
                </a:cubicBezTo>
                <a:close/>
                <a:moveTo>
                  <a:pt x="1910388" y="2747530"/>
                </a:moveTo>
                <a:cubicBezTo>
                  <a:pt x="1925719" y="2747843"/>
                  <a:pt x="1941049" y="2751285"/>
                  <a:pt x="1951060" y="2757856"/>
                </a:cubicBezTo>
                <a:cubicBezTo>
                  <a:pt x="1982974" y="2779130"/>
                  <a:pt x="1977342" y="2815424"/>
                  <a:pt x="1954190" y="2846085"/>
                </a:cubicBezTo>
                <a:cubicBezTo>
                  <a:pt x="1922903" y="2869237"/>
                  <a:pt x="1890990" y="2872992"/>
                  <a:pt x="1864083" y="2843581"/>
                </a:cubicBezTo>
                <a:cubicBezTo>
                  <a:pt x="1837801" y="2814797"/>
                  <a:pt x="1837176" y="2776628"/>
                  <a:pt x="1869715" y="2755978"/>
                </a:cubicBezTo>
                <a:cubicBezTo>
                  <a:pt x="1879727" y="2750033"/>
                  <a:pt x="1895058" y="2747217"/>
                  <a:pt x="1910388" y="2747530"/>
                </a:cubicBezTo>
                <a:close/>
                <a:moveTo>
                  <a:pt x="4579879" y="2743228"/>
                </a:moveTo>
                <a:cubicBezTo>
                  <a:pt x="4597165" y="2742994"/>
                  <a:pt x="4614530" y="2749721"/>
                  <a:pt x="4628609" y="2763488"/>
                </a:cubicBezTo>
                <a:cubicBezTo>
                  <a:pt x="4656766" y="2791020"/>
                  <a:pt x="4657393" y="2832318"/>
                  <a:pt x="4629860" y="2860477"/>
                </a:cubicBezTo>
                <a:cubicBezTo>
                  <a:pt x="4602328" y="2888635"/>
                  <a:pt x="4561029" y="2889261"/>
                  <a:pt x="4532870" y="2861728"/>
                </a:cubicBezTo>
                <a:cubicBezTo>
                  <a:pt x="4504711" y="2834196"/>
                  <a:pt x="4504086" y="2792897"/>
                  <a:pt x="4531618" y="2764738"/>
                </a:cubicBezTo>
                <a:cubicBezTo>
                  <a:pt x="4545385" y="2750659"/>
                  <a:pt x="4562593" y="2743463"/>
                  <a:pt x="4579879" y="2743228"/>
                </a:cubicBezTo>
                <a:close/>
                <a:moveTo>
                  <a:pt x="4363216" y="2740334"/>
                </a:moveTo>
                <a:cubicBezTo>
                  <a:pt x="4379720" y="2741116"/>
                  <a:pt x="4395833" y="2748782"/>
                  <a:pt x="4410851" y="2763488"/>
                </a:cubicBezTo>
                <a:cubicBezTo>
                  <a:pt x="4439635" y="2791645"/>
                  <a:pt x="4436506" y="2840453"/>
                  <a:pt x="4405844" y="2866735"/>
                </a:cubicBezTo>
                <a:cubicBezTo>
                  <a:pt x="4377060" y="2891139"/>
                  <a:pt x="4333884" y="2889261"/>
                  <a:pt x="4307602" y="2861728"/>
                </a:cubicBezTo>
                <a:cubicBezTo>
                  <a:pt x="4280070" y="2832318"/>
                  <a:pt x="4281948" y="2783510"/>
                  <a:pt x="4313234" y="2758481"/>
                </a:cubicBezTo>
                <a:cubicBezTo>
                  <a:pt x="4329817" y="2745653"/>
                  <a:pt x="4346712" y="2739552"/>
                  <a:pt x="4363216" y="2740334"/>
                </a:cubicBezTo>
                <a:close/>
                <a:moveTo>
                  <a:pt x="1762087" y="2731574"/>
                </a:moveTo>
                <a:cubicBezTo>
                  <a:pt x="1752076" y="2779130"/>
                  <a:pt x="1753327" y="2810417"/>
                  <a:pt x="1739560" y="2832944"/>
                </a:cubicBezTo>
                <a:cubicBezTo>
                  <a:pt x="1722665" y="2860477"/>
                  <a:pt x="1670104" y="2856096"/>
                  <a:pt x="1651330" y="2828564"/>
                </a:cubicBezTo>
                <a:cubicBezTo>
                  <a:pt x="1631308" y="2799780"/>
                  <a:pt x="1630056" y="2764738"/>
                  <a:pt x="1659465" y="2745966"/>
                </a:cubicBezTo>
                <a:cubicBezTo>
                  <a:pt x="1680741" y="2732825"/>
                  <a:pt x="1713905" y="2737205"/>
                  <a:pt x="1762087" y="2731574"/>
                </a:cubicBezTo>
                <a:close/>
                <a:moveTo>
                  <a:pt x="4130753" y="2718121"/>
                </a:moveTo>
                <a:cubicBezTo>
                  <a:pt x="4150229" y="2716400"/>
                  <a:pt x="4170566" y="2721875"/>
                  <a:pt x="4185584" y="2734704"/>
                </a:cubicBezTo>
                <a:cubicBezTo>
                  <a:pt x="4214368" y="2759106"/>
                  <a:pt x="4217497" y="2810417"/>
                  <a:pt x="4191841" y="2839201"/>
                </a:cubicBezTo>
                <a:cubicBezTo>
                  <a:pt x="4165560" y="2868612"/>
                  <a:pt x="4114249" y="2871115"/>
                  <a:pt x="4087342" y="2842956"/>
                </a:cubicBezTo>
                <a:cubicBezTo>
                  <a:pt x="4058558" y="2812921"/>
                  <a:pt x="4056681" y="2778505"/>
                  <a:pt x="4081085" y="2744714"/>
                </a:cubicBezTo>
                <a:cubicBezTo>
                  <a:pt x="4092661" y="2728758"/>
                  <a:pt x="4111277" y="2719841"/>
                  <a:pt x="4130753" y="2718121"/>
                </a:cubicBezTo>
                <a:close/>
                <a:moveTo>
                  <a:pt x="1459385" y="2718042"/>
                </a:moveTo>
                <a:cubicBezTo>
                  <a:pt x="1474402" y="2716556"/>
                  <a:pt x="1490202" y="2722188"/>
                  <a:pt x="1501779" y="2734704"/>
                </a:cubicBezTo>
                <a:cubicBezTo>
                  <a:pt x="1518674" y="2752849"/>
                  <a:pt x="1518047" y="2787265"/>
                  <a:pt x="1524931" y="2814172"/>
                </a:cubicBezTo>
                <a:cubicBezTo>
                  <a:pt x="1519299" y="2821054"/>
                  <a:pt x="1513667" y="2827312"/>
                  <a:pt x="1508037" y="2833569"/>
                </a:cubicBezTo>
                <a:cubicBezTo>
                  <a:pt x="1480503" y="2829816"/>
                  <a:pt x="1444836" y="2834821"/>
                  <a:pt x="1427942" y="2819178"/>
                </a:cubicBezTo>
                <a:cubicBezTo>
                  <a:pt x="1413550" y="2806662"/>
                  <a:pt x="1411046" y="2764113"/>
                  <a:pt x="1421684" y="2744089"/>
                </a:cubicBezTo>
                <a:cubicBezTo>
                  <a:pt x="1430132" y="2728133"/>
                  <a:pt x="1444367" y="2719529"/>
                  <a:pt x="1459385" y="2718042"/>
                </a:cubicBezTo>
                <a:close/>
                <a:moveTo>
                  <a:pt x="1305296" y="2702790"/>
                </a:moveTo>
                <a:cubicBezTo>
                  <a:pt x="1294032" y="2748469"/>
                  <a:pt x="1295284" y="2784136"/>
                  <a:pt x="1278389" y="2798528"/>
                </a:cubicBezTo>
                <a:cubicBezTo>
                  <a:pt x="1263997" y="2811042"/>
                  <a:pt x="1221447" y="2807914"/>
                  <a:pt x="1204552" y="2794774"/>
                </a:cubicBezTo>
                <a:cubicBezTo>
                  <a:pt x="1177019" y="2773498"/>
                  <a:pt x="1179522" y="2734704"/>
                  <a:pt x="1208932" y="2715305"/>
                </a:cubicBezTo>
                <a:cubicBezTo>
                  <a:pt x="1227704" y="2702163"/>
                  <a:pt x="1258365" y="2707795"/>
                  <a:pt x="1305296" y="2702790"/>
                </a:cubicBezTo>
                <a:close/>
                <a:moveTo>
                  <a:pt x="6390696" y="2697783"/>
                </a:moveTo>
                <a:cubicBezTo>
                  <a:pt x="6377556" y="2718434"/>
                  <a:pt x="6375052" y="2729071"/>
                  <a:pt x="6368170" y="2732199"/>
                </a:cubicBezTo>
                <a:cubicBezTo>
                  <a:pt x="6353778" y="2739709"/>
                  <a:pt x="6336883" y="2743464"/>
                  <a:pt x="6320614" y="2748469"/>
                </a:cubicBezTo>
                <a:cubicBezTo>
                  <a:pt x="6323742" y="2737205"/>
                  <a:pt x="6323116" y="2721562"/>
                  <a:pt x="6330000" y="2717182"/>
                </a:cubicBezTo>
                <a:cubicBezTo>
                  <a:pt x="6343140" y="2708421"/>
                  <a:pt x="6360035" y="2706545"/>
                  <a:pt x="6390696" y="2697783"/>
                </a:cubicBezTo>
                <a:close/>
                <a:moveTo>
                  <a:pt x="1080029" y="2695907"/>
                </a:moveTo>
                <a:cubicBezTo>
                  <a:pt x="1071894" y="2731574"/>
                  <a:pt x="1071894" y="2752224"/>
                  <a:pt x="1062509" y="2767241"/>
                </a:cubicBezTo>
                <a:cubicBezTo>
                  <a:pt x="1056877" y="2776001"/>
                  <a:pt x="1037478" y="2776001"/>
                  <a:pt x="1024338" y="2779756"/>
                </a:cubicBezTo>
                <a:cubicBezTo>
                  <a:pt x="1027467" y="2760984"/>
                  <a:pt x="1028719" y="2740961"/>
                  <a:pt x="1035601" y="2723439"/>
                </a:cubicBezTo>
                <a:cubicBezTo>
                  <a:pt x="1038731" y="2715305"/>
                  <a:pt x="1053748" y="2711550"/>
                  <a:pt x="1080029" y="2695907"/>
                </a:cubicBezTo>
                <a:close/>
                <a:moveTo>
                  <a:pt x="3918471" y="2695438"/>
                </a:moveTo>
                <a:cubicBezTo>
                  <a:pt x="3937947" y="2696064"/>
                  <a:pt x="3957188" y="2703416"/>
                  <a:pt x="3970329" y="2717182"/>
                </a:cubicBezTo>
                <a:cubicBezTo>
                  <a:pt x="3996610" y="2745341"/>
                  <a:pt x="3994733" y="2796025"/>
                  <a:pt x="3967201" y="2822306"/>
                </a:cubicBezTo>
                <a:cubicBezTo>
                  <a:pt x="3939042" y="2848588"/>
                  <a:pt x="3888356" y="2846710"/>
                  <a:pt x="3862075" y="2819178"/>
                </a:cubicBezTo>
                <a:cubicBezTo>
                  <a:pt x="3835795" y="2791020"/>
                  <a:pt x="3837046" y="2740334"/>
                  <a:pt x="3865204" y="2714053"/>
                </a:cubicBezTo>
                <a:cubicBezTo>
                  <a:pt x="3879284" y="2700913"/>
                  <a:pt x="3898995" y="2694812"/>
                  <a:pt x="3918471" y="2695438"/>
                </a:cubicBezTo>
                <a:close/>
                <a:moveTo>
                  <a:pt x="6131483" y="2677448"/>
                </a:moveTo>
                <a:cubicBezTo>
                  <a:pt x="6143998" y="2675727"/>
                  <a:pt x="6158233" y="2680577"/>
                  <a:pt x="6171686" y="2694030"/>
                </a:cubicBezTo>
                <a:cubicBezTo>
                  <a:pt x="6195465" y="2717807"/>
                  <a:pt x="6216114" y="2740334"/>
                  <a:pt x="6172313" y="2786640"/>
                </a:cubicBezTo>
                <a:cubicBezTo>
                  <a:pt x="6157921" y="2784762"/>
                  <a:pt x="6122880" y="2789142"/>
                  <a:pt x="6106610" y="2774125"/>
                </a:cubicBezTo>
                <a:cubicBezTo>
                  <a:pt x="6092844" y="2760984"/>
                  <a:pt x="6091592" y="2720310"/>
                  <a:pt x="6101604" y="2700287"/>
                </a:cubicBezTo>
                <a:cubicBezTo>
                  <a:pt x="6108175" y="2687459"/>
                  <a:pt x="6118969" y="2679168"/>
                  <a:pt x="6131483" y="2677448"/>
                </a:cubicBezTo>
                <a:close/>
                <a:moveTo>
                  <a:pt x="3696410" y="2673145"/>
                </a:moveTo>
                <a:cubicBezTo>
                  <a:pt x="3716121" y="2673693"/>
                  <a:pt x="3735676" y="2680889"/>
                  <a:pt x="3748816" y="2694655"/>
                </a:cubicBezTo>
                <a:cubicBezTo>
                  <a:pt x="3774472" y="2722187"/>
                  <a:pt x="3773220" y="2774125"/>
                  <a:pt x="3745688" y="2800405"/>
                </a:cubicBezTo>
                <a:cubicBezTo>
                  <a:pt x="3717529" y="2826686"/>
                  <a:pt x="3665593" y="2825436"/>
                  <a:pt x="3639937" y="2797277"/>
                </a:cubicBezTo>
                <a:cubicBezTo>
                  <a:pt x="3613656" y="2769744"/>
                  <a:pt x="3615533" y="2717807"/>
                  <a:pt x="3643066" y="2691526"/>
                </a:cubicBezTo>
                <a:cubicBezTo>
                  <a:pt x="3656832" y="2678698"/>
                  <a:pt x="3676699" y="2672598"/>
                  <a:pt x="3696410" y="2673145"/>
                </a:cubicBezTo>
                <a:close/>
                <a:moveTo>
                  <a:pt x="558474" y="2660161"/>
                </a:moveTo>
                <a:cubicBezTo>
                  <a:pt x="564575" y="2659457"/>
                  <a:pt x="569737" y="2659300"/>
                  <a:pt x="571301" y="2661491"/>
                </a:cubicBezTo>
                <a:cubicBezTo>
                  <a:pt x="585067" y="2683393"/>
                  <a:pt x="595080" y="2707170"/>
                  <a:pt x="615104" y="2748469"/>
                </a:cubicBezTo>
                <a:cubicBezTo>
                  <a:pt x="578810" y="2735954"/>
                  <a:pt x="553781" y="2734704"/>
                  <a:pt x="546271" y="2722814"/>
                </a:cubicBezTo>
                <a:cubicBezTo>
                  <a:pt x="536886" y="2707170"/>
                  <a:pt x="541266" y="2682766"/>
                  <a:pt x="540015" y="2662117"/>
                </a:cubicBezTo>
                <a:cubicBezTo>
                  <a:pt x="545333" y="2662117"/>
                  <a:pt x="552373" y="2660865"/>
                  <a:pt x="558474" y="2660161"/>
                </a:cubicBezTo>
                <a:close/>
                <a:moveTo>
                  <a:pt x="5921704" y="2651244"/>
                </a:moveTo>
                <a:cubicBezTo>
                  <a:pt x="5936565" y="2650697"/>
                  <a:pt x="5951113" y="2656798"/>
                  <a:pt x="5962063" y="2670251"/>
                </a:cubicBezTo>
                <a:cubicBezTo>
                  <a:pt x="5977708" y="2689650"/>
                  <a:pt x="5975830" y="2723439"/>
                  <a:pt x="5985842" y="2772248"/>
                </a:cubicBezTo>
                <a:cubicBezTo>
                  <a:pt x="5936408" y="2765364"/>
                  <a:pt x="5903243" y="2769118"/>
                  <a:pt x="5882595" y="2754726"/>
                </a:cubicBezTo>
                <a:cubicBezTo>
                  <a:pt x="5853811" y="2734704"/>
                  <a:pt x="5855062" y="2698410"/>
                  <a:pt x="5879466" y="2672129"/>
                </a:cubicBezTo>
                <a:cubicBezTo>
                  <a:pt x="5891668" y="2658988"/>
                  <a:pt x="5906842" y="2651792"/>
                  <a:pt x="5921704" y="2651244"/>
                </a:cubicBezTo>
                <a:close/>
                <a:moveTo>
                  <a:pt x="3470283" y="2650697"/>
                </a:moveTo>
                <a:cubicBezTo>
                  <a:pt x="3489760" y="2650228"/>
                  <a:pt x="3509471" y="2656485"/>
                  <a:pt x="3523550" y="2669626"/>
                </a:cubicBezTo>
                <a:cubicBezTo>
                  <a:pt x="3551082" y="2695907"/>
                  <a:pt x="3552959" y="2747217"/>
                  <a:pt x="3526053" y="2774750"/>
                </a:cubicBezTo>
                <a:cubicBezTo>
                  <a:pt x="3499771" y="2802282"/>
                  <a:pt x="3449086" y="2803534"/>
                  <a:pt x="3420927" y="2777253"/>
                </a:cubicBezTo>
                <a:cubicBezTo>
                  <a:pt x="3393395" y="2750971"/>
                  <a:pt x="3392143" y="2700287"/>
                  <a:pt x="3418424" y="2672129"/>
                </a:cubicBezTo>
                <a:cubicBezTo>
                  <a:pt x="3431565" y="2658363"/>
                  <a:pt x="3450807" y="2651167"/>
                  <a:pt x="3470283" y="2650697"/>
                </a:cubicBezTo>
                <a:close/>
                <a:moveTo>
                  <a:pt x="5713644" y="2640294"/>
                </a:moveTo>
                <a:cubicBezTo>
                  <a:pt x="5730852" y="2640060"/>
                  <a:pt x="5747121" y="2646474"/>
                  <a:pt x="5754942" y="2660866"/>
                </a:cubicBezTo>
                <a:cubicBezTo>
                  <a:pt x="5768084" y="2683393"/>
                  <a:pt x="5766206" y="2714679"/>
                  <a:pt x="5774342" y="2760984"/>
                </a:cubicBezTo>
                <a:cubicBezTo>
                  <a:pt x="5727410" y="2755978"/>
                  <a:pt x="5696749" y="2759106"/>
                  <a:pt x="5672972" y="2747844"/>
                </a:cubicBezTo>
                <a:cubicBezTo>
                  <a:pt x="5644186" y="2734077"/>
                  <a:pt x="5644186" y="2684018"/>
                  <a:pt x="5666713" y="2659614"/>
                </a:cubicBezTo>
                <a:cubicBezTo>
                  <a:pt x="5678290" y="2647412"/>
                  <a:pt x="5696436" y="2640529"/>
                  <a:pt x="5713644" y="2640294"/>
                </a:cubicBezTo>
                <a:close/>
                <a:moveTo>
                  <a:pt x="370908" y="2639277"/>
                </a:moveTo>
                <a:cubicBezTo>
                  <a:pt x="383736" y="2639590"/>
                  <a:pt x="395781" y="2642406"/>
                  <a:pt x="397971" y="2647099"/>
                </a:cubicBezTo>
                <a:cubicBezTo>
                  <a:pt x="407356" y="2665246"/>
                  <a:pt x="407983" y="2696533"/>
                  <a:pt x="396719" y="2713427"/>
                </a:cubicBezTo>
                <a:cubicBezTo>
                  <a:pt x="389211" y="2725317"/>
                  <a:pt x="357923" y="2721562"/>
                  <a:pt x="320379" y="2727194"/>
                </a:cubicBezTo>
                <a:cubicBezTo>
                  <a:pt x="327888" y="2689023"/>
                  <a:pt x="326011" y="2660239"/>
                  <a:pt x="339151" y="2646473"/>
                </a:cubicBezTo>
                <a:cubicBezTo>
                  <a:pt x="344470" y="2641154"/>
                  <a:pt x="358080" y="2638964"/>
                  <a:pt x="370908" y="2639277"/>
                </a:cubicBezTo>
                <a:close/>
                <a:moveTo>
                  <a:pt x="3253542" y="2628405"/>
                </a:moveTo>
                <a:cubicBezTo>
                  <a:pt x="3270281" y="2628952"/>
                  <a:pt x="3286707" y="2636148"/>
                  <a:pt x="3302037" y="2650227"/>
                </a:cubicBezTo>
                <a:cubicBezTo>
                  <a:pt x="3331447" y="2676509"/>
                  <a:pt x="3329570" y="2727819"/>
                  <a:pt x="3300785" y="2754726"/>
                </a:cubicBezTo>
                <a:cubicBezTo>
                  <a:pt x="3272627" y="2781633"/>
                  <a:pt x="3221943" y="2779756"/>
                  <a:pt x="3196286" y="2750971"/>
                </a:cubicBezTo>
                <a:cubicBezTo>
                  <a:pt x="3170630" y="2722187"/>
                  <a:pt x="3173134" y="2669626"/>
                  <a:pt x="3203169" y="2646473"/>
                </a:cubicBezTo>
                <a:cubicBezTo>
                  <a:pt x="3219752" y="2633958"/>
                  <a:pt x="3236804" y="2627857"/>
                  <a:pt x="3253542" y="2628405"/>
                </a:cubicBezTo>
                <a:close/>
                <a:moveTo>
                  <a:pt x="5487829" y="2625824"/>
                </a:moveTo>
                <a:cubicBezTo>
                  <a:pt x="5503238" y="2625354"/>
                  <a:pt x="5518725" y="2628014"/>
                  <a:pt x="5529050" y="2633958"/>
                </a:cubicBezTo>
                <a:cubicBezTo>
                  <a:pt x="5562214" y="2653357"/>
                  <a:pt x="5558461" y="2690275"/>
                  <a:pt x="5536560" y="2722187"/>
                </a:cubicBezTo>
                <a:cubicBezTo>
                  <a:pt x="5507150" y="2747844"/>
                  <a:pt x="5474611" y="2751598"/>
                  <a:pt x="5446452" y="2724065"/>
                </a:cubicBezTo>
                <a:cubicBezTo>
                  <a:pt x="5418294" y="2696533"/>
                  <a:pt x="5416416" y="2658362"/>
                  <a:pt x="5447079" y="2636462"/>
                </a:cubicBezTo>
                <a:cubicBezTo>
                  <a:pt x="5457090" y="2629891"/>
                  <a:pt x="5472421" y="2626293"/>
                  <a:pt x="5487829" y="2625824"/>
                </a:cubicBezTo>
                <a:close/>
                <a:moveTo>
                  <a:pt x="169340" y="2625667"/>
                </a:moveTo>
                <a:cubicBezTo>
                  <a:pt x="174893" y="2626136"/>
                  <a:pt x="180525" y="2627388"/>
                  <a:pt x="181464" y="2629578"/>
                </a:cubicBezTo>
                <a:cubicBezTo>
                  <a:pt x="186470" y="2641467"/>
                  <a:pt x="187096" y="2655234"/>
                  <a:pt x="190850" y="2677761"/>
                </a:cubicBezTo>
                <a:cubicBezTo>
                  <a:pt x="171453" y="2670251"/>
                  <a:pt x="155184" y="2668374"/>
                  <a:pt x="152680" y="2661491"/>
                </a:cubicBezTo>
                <a:cubicBezTo>
                  <a:pt x="148926" y="2651479"/>
                  <a:pt x="153932" y="2637713"/>
                  <a:pt x="157686" y="2626450"/>
                </a:cubicBezTo>
                <a:cubicBezTo>
                  <a:pt x="158312" y="2625511"/>
                  <a:pt x="163787" y="2625198"/>
                  <a:pt x="169340" y="2625667"/>
                </a:cubicBezTo>
                <a:close/>
                <a:moveTo>
                  <a:pt x="3040790" y="2619566"/>
                </a:moveTo>
                <a:cubicBezTo>
                  <a:pt x="3059719" y="2619879"/>
                  <a:pt x="3078647" y="2627701"/>
                  <a:pt x="3092413" y="2642719"/>
                </a:cubicBezTo>
                <a:cubicBezTo>
                  <a:pt x="3118069" y="2670251"/>
                  <a:pt x="3117444" y="2713427"/>
                  <a:pt x="3091162" y="2740334"/>
                </a:cubicBezTo>
                <a:cubicBezTo>
                  <a:pt x="3062378" y="2769744"/>
                  <a:pt x="3014195" y="2769744"/>
                  <a:pt x="2987914" y="2739084"/>
                </a:cubicBezTo>
                <a:cubicBezTo>
                  <a:pt x="2961007" y="2707170"/>
                  <a:pt x="2961007" y="2672754"/>
                  <a:pt x="2989166" y="2641467"/>
                </a:cubicBezTo>
                <a:cubicBezTo>
                  <a:pt x="3002932" y="2626449"/>
                  <a:pt x="3021861" y="2619253"/>
                  <a:pt x="3040790" y="2619566"/>
                </a:cubicBezTo>
                <a:close/>
                <a:moveTo>
                  <a:pt x="2821311" y="2599386"/>
                </a:moveTo>
                <a:cubicBezTo>
                  <a:pt x="2838519" y="2600169"/>
                  <a:pt x="2855570" y="2607990"/>
                  <a:pt x="2869024" y="2622695"/>
                </a:cubicBezTo>
                <a:cubicBezTo>
                  <a:pt x="2895304" y="2651479"/>
                  <a:pt x="2893428" y="2692153"/>
                  <a:pt x="2864643" y="2719059"/>
                </a:cubicBezTo>
                <a:cubicBezTo>
                  <a:pt x="2835859" y="2745341"/>
                  <a:pt x="2795187" y="2743464"/>
                  <a:pt x="2768280" y="2714679"/>
                </a:cubicBezTo>
                <a:cubicBezTo>
                  <a:pt x="2741999" y="2685894"/>
                  <a:pt x="2743876" y="2645222"/>
                  <a:pt x="2772660" y="2618315"/>
                </a:cubicBezTo>
                <a:cubicBezTo>
                  <a:pt x="2786739" y="2604862"/>
                  <a:pt x="2804103" y="2598604"/>
                  <a:pt x="2821311" y="2599386"/>
                </a:cubicBezTo>
                <a:close/>
                <a:moveTo>
                  <a:pt x="5265613" y="2591408"/>
                </a:moveTo>
                <a:cubicBezTo>
                  <a:pt x="5280943" y="2590782"/>
                  <a:pt x="5296587" y="2597040"/>
                  <a:pt x="5311292" y="2610180"/>
                </a:cubicBezTo>
                <a:cubicBezTo>
                  <a:pt x="5342579" y="2638339"/>
                  <a:pt x="5335071" y="2669626"/>
                  <a:pt x="5321304" y="2695907"/>
                </a:cubicBezTo>
                <a:cubicBezTo>
                  <a:pt x="5285638" y="2726567"/>
                  <a:pt x="5254350" y="2730947"/>
                  <a:pt x="5224940" y="2703415"/>
                </a:cubicBezTo>
                <a:cubicBezTo>
                  <a:pt x="5196156" y="2676509"/>
                  <a:pt x="5194904" y="2643345"/>
                  <a:pt x="5221812" y="2613935"/>
                </a:cubicBezTo>
                <a:cubicBezTo>
                  <a:pt x="5235265" y="2599543"/>
                  <a:pt x="5250282" y="2592034"/>
                  <a:pt x="5265613" y="2591408"/>
                </a:cubicBezTo>
                <a:close/>
                <a:moveTo>
                  <a:pt x="2597921" y="2578893"/>
                </a:moveTo>
                <a:cubicBezTo>
                  <a:pt x="2614816" y="2579206"/>
                  <a:pt x="2631555" y="2586714"/>
                  <a:pt x="2645008" y="2601419"/>
                </a:cubicBezTo>
                <a:cubicBezTo>
                  <a:pt x="2671289" y="2630203"/>
                  <a:pt x="2671289" y="2661491"/>
                  <a:pt x="2645634" y="2690901"/>
                </a:cubicBezTo>
                <a:cubicBezTo>
                  <a:pt x="2619978" y="2720937"/>
                  <a:pt x="2579306" y="2722187"/>
                  <a:pt x="2550521" y="2694655"/>
                </a:cubicBezTo>
                <a:cubicBezTo>
                  <a:pt x="2521737" y="2666497"/>
                  <a:pt x="2521737" y="2627075"/>
                  <a:pt x="2549895" y="2599543"/>
                </a:cubicBezTo>
                <a:cubicBezTo>
                  <a:pt x="2563975" y="2585464"/>
                  <a:pt x="2581026" y="2578580"/>
                  <a:pt x="2597921" y="2578893"/>
                </a:cubicBezTo>
                <a:close/>
                <a:moveTo>
                  <a:pt x="5048011" y="2568881"/>
                </a:moveTo>
                <a:cubicBezTo>
                  <a:pt x="5063811" y="2569350"/>
                  <a:pt x="5079455" y="2576077"/>
                  <a:pt x="5092282" y="2588904"/>
                </a:cubicBezTo>
                <a:cubicBezTo>
                  <a:pt x="5120441" y="2617063"/>
                  <a:pt x="5119816" y="2658362"/>
                  <a:pt x="5089780" y="2684018"/>
                </a:cubicBezTo>
                <a:cubicBezTo>
                  <a:pt x="5059745" y="2709673"/>
                  <a:pt x="5029084" y="2708421"/>
                  <a:pt x="5000300" y="2681514"/>
                </a:cubicBezTo>
                <a:cubicBezTo>
                  <a:pt x="4972140" y="2653982"/>
                  <a:pt x="4973392" y="2612683"/>
                  <a:pt x="5002802" y="2586402"/>
                </a:cubicBezTo>
                <a:cubicBezTo>
                  <a:pt x="5016255" y="2574200"/>
                  <a:pt x="5032211" y="2568412"/>
                  <a:pt x="5048011" y="2568881"/>
                </a:cubicBezTo>
                <a:close/>
                <a:moveTo>
                  <a:pt x="2376408" y="2557461"/>
                </a:moveTo>
                <a:cubicBezTo>
                  <a:pt x="2391583" y="2557930"/>
                  <a:pt x="2406600" y="2565126"/>
                  <a:pt x="2420992" y="2578892"/>
                </a:cubicBezTo>
                <a:cubicBezTo>
                  <a:pt x="2447274" y="2603923"/>
                  <a:pt x="2446648" y="2642719"/>
                  <a:pt x="2417239" y="2673381"/>
                </a:cubicBezTo>
                <a:cubicBezTo>
                  <a:pt x="2392208" y="2695281"/>
                  <a:pt x="2361547" y="2698410"/>
                  <a:pt x="2330885" y="2672129"/>
                </a:cubicBezTo>
                <a:cubicBezTo>
                  <a:pt x="2300851" y="2645847"/>
                  <a:pt x="2300851" y="2602671"/>
                  <a:pt x="2330885" y="2576390"/>
                </a:cubicBezTo>
                <a:cubicBezTo>
                  <a:pt x="2345903" y="2563249"/>
                  <a:pt x="2361234" y="2556992"/>
                  <a:pt x="2376408" y="2557461"/>
                </a:cubicBezTo>
                <a:close/>
                <a:moveTo>
                  <a:pt x="4815471" y="2555819"/>
                </a:moveTo>
                <a:cubicBezTo>
                  <a:pt x="4832444" y="2556210"/>
                  <a:pt x="4849183" y="2563875"/>
                  <a:pt x="4862636" y="2578892"/>
                </a:cubicBezTo>
                <a:cubicBezTo>
                  <a:pt x="4889543" y="2607676"/>
                  <a:pt x="4887666" y="2648977"/>
                  <a:pt x="4857004" y="2674631"/>
                </a:cubicBezTo>
                <a:cubicBezTo>
                  <a:pt x="4826968" y="2700287"/>
                  <a:pt x="4795682" y="2699035"/>
                  <a:pt x="4766898" y="2672129"/>
                </a:cubicBezTo>
                <a:cubicBezTo>
                  <a:pt x="4737488" y="2645222"/>
                  <a:pt x="4738113" y="2604548"/>
                  <a:pt x="4766898" y="2576390"/>
                </a:cubicBezTo>
                <a:cubicBezTo>
                  <a:pt x="4781290" y="2562311"/>
                  <a:pt x="4798498" y="2555428"/>
                  <a:pt x="4815471" y="2555819"/>
                </a:cubicBezTo>
                <a:close/>
                <a:moveTo>
                  <a:pt x="2156305" y="2536186"/>
                </a:moveTo>
                <a:cubicBezTo>
                  <a:pt x="2171635" y="2536968"/>
                  <a:pt x="2186653" y="2544790"/>
                  <a:pt x="2200106" y="2559495"/>
                </a:cubicBezTo>
                <a:cubicBezTo>
                  <a:pt x="2227638" y="2589531"/>
                  <a:pt x="2220756" y="2620818"/>
                  <a:pt x="2199481" y="2647725"/>
                </a:cubicBezTo>
                <a:cubicBezTo>
                  <a:pt x="2164438" y="2672754"/>
                  <a:pt x="2133152" y="2674006"/>
                  <a:pt x="2106245" y="2644597"/>
                </a:cubicBezTo>
                <a:cubicBezTo>
                  <a:pt x="2079338" y="2614560"/>
                  <a:pt x="2081216" y="2581396"/>
                  <a:pt x="2110625" y="2555115"/>
                </a:cubicBezTo>
                <a:cubicBezTo>
                  <a:pt x="2125330" y="2541661"/>
                  <a:pt x="2140974" y="2535404"/>
                  <a:pt x="2156305" y="2536186"/>
                </a:cubicBezTo>
                <a:close/>
                <a:moveTo>
                  <a:pt x="4591142" y="2532353"/>
                </a:moveTo>
                <a:cubicBezTo>
                  <a:pt x="4608428" y="2532119"/>
                  <a:pt x="4625792" y="2538845"/>
                  <a:pt x="4639872" y="2552612"/>
                </a:cubicBezTo>
                <a:cubicBezTo>
                  <a:pt x="4668030" y="2580144"/>
                  <a:pt x="4668656" y="2621443"/>
                  <a:pt x="4641124" y="2649602"/>
                </a:cubicBezTo>
                <a:cubicBezTo>
                  <a:pt x="4613592" y="2677761"/>
                  <a:pt x="4572292" y="2678386"/>
                  <a:pt x="4544134" y="2650854"/>
                </a:cubicBezTo>
                <a:cubicBezTo>
                  <a:pt x="4515976" y="2623320"/>
                  <a:pt x="4515350" y="2582022"/>
                  <a:pt x="4542882" y="2553863"/>
                </a:cubicBezTo>
                <a:cubicBezTo>
                  <a:pt x="4556648" y="2539784"/>
                  <a:pt x="4573856" y="2532588"/>
                  <a:pt x="4591142" y="2532353"/>
                </a:cubicBezTo>
                <a:close/>
                <a:moveTo>
                  <a:pt x="1929864" y="2526331"/>
                </a:moveTo>
                <a:cubicBezTo>
                  <a:pt x="1945273" y="2525861"/>
                  <a:pt x="1960760" y="2528521"/>
                  <a:pt x="1971085" y="2534466"/>
                </a:cubicBezTo>
                <a:cubicBezTo>
                  <a:pt x="2004249" y="2553863"/>
                  <a:pt x="2000494" y="2590782"/>
                  <a:pt x="1978594" y="2622695"/>
                </a:cubicBezTo>
                <a:cubicBezTo>
                  <a:pt x="1949183" y="2648350"/>
                  <a:pt x="1916646" y="2652105"/>
                  <a:pt x="1888487" y="2624573"/>
                </a:cubicBezTo>
                <a:cubicBezTo>
                  <a:pt x="1859703" y="2596414"/>
                  <a:pt x="1857826" y="2558244"/>
                  <a:pt x="1889112" y="2536968"/>
                </a:cubicBezTo>
                <a:cubicBezTo>
                  <a:pt x="1899124" y="2530398"/>
                  <a:pt x="1914455" y="2526800"/>
                  <a:pt x="1929864" y="2526331"/>
                </a:cubicBezTo>
                <a:close/>
                <a:moveTo>
                  <a:pt x="1711793" y="2518509"/>
                </a:moveTo>
                <a:cubicBezTo>
                  <a:pt x="1728923" y="2518352"/>
                  <a:pt x="1745192" y="2524766"/>
                  <a:pt x="1753327" y="2538846"/>
                </a:cubicBezTo>
                <a:cubicBezTo>
                  <a:pt x="1765841" y="2561372"/>
                  <a:pt x="1763964" y="2592034"/>
                  <a:pt x="1772725" y="2638965"/>
                </a:cubicBezTo>
                <a:cubicBezTo>
                  <a:pt x="1725795" y="2633958"/>
                  <a:pt x="1695133" y="2637087"/>
                  <a:pt x="1671354" y="2625823"/>
                </a:cubicBezTo>
                <a:cubicBezTo>
                  <a:pt x="1642570" y="2612056"/>
                  <a:pt x="1642570" y="2561998"/>
                  <a:pt x="1665097" y="2537594"/>
                </a:cubicBezTo>
                <a:cubicBezTo>
                  <a:pt x="1676673" y="2525392"/>
                  <a:pt x="1694663" y="2518665"/>
                  <a:pt x="1711793" y="2518509"/>
                </a:cubicBezTo>
                <a:close/>
                <a:moveTo>
                  <a:pt x="4375888" y="2507871"/>
                </a:moveTo>
                <a:cubicBezTo>
                  <a:pt x="4395051" y="2509436"/>
                  <a:pt x="4413666" y="2518509"/>
                  <a:pt x="4425868" y="2534466"/>
                </a:cubicBezTo>
                <a:cubicBezTo>
                  <a:pt x="4451523" y="2568882"/>
                  <a:pt x="4446518" y="2602046"/>
                  <a:pt x="4420236" y="2631455"/>
                </a:cubicBezTo>
                <a:cubicBezTo>
                  <a:pt x="4388324" y="2660239"/>
                  <a:pt x="4339516" y="2657110"/>
                  <a:pt x="4315112" y="2624573"/>
                </a:cubicBezTo>
                <a:cubicBezTo>
                  <a:pt x="4289458" y="2590156"/>
                  <a:pt x="4293210" y="2555740"/>
                  <a:pt x="4322622" y="2526331"/>
                </a:cubicBezTo>
                <a:cubicBezTo>
                  <a:pt x="4337014" y="2512251"/>
                  <a:pt x="4356725" y="2506307"/>
                  <a:pt x="4375888" y="2507871"/>
                </a:cubicBezTo>
                <a:close/>
                <a:moveTo>
                  <a:pt x="1310928" y="2501927"/>
                </a:moveTo>
                <a:cubicBezTo>
                  <a:pt x="1313431" y="2525706"/>
                  <a:pt x="1316559" y="2548858"/>
                  <a:pt x="1321566" y="2588279"/>
                </a:cubicBezTo>
                <a:cubicBezTo>
                  <a:pt x="1282769" y="2584524"/>
                  <a:pt x="1252733" y="2589531"/>
                  <a:pt x="1232711" y="2578267"/>
                </a:cubicBezTo>
                <a:cubicBezTo>
                  <a:pt x="1219569" y="2570759"/>
                  <a:pt x="1220194" y="2538846"/>
                  <a:pt x="1215189" y="2517571"/>
                </a:cubicBezTo>
                <a:cubicBezTo>
                  <a:pt x="1247103" y="2512564"/>
                  <a:pt x="1279015" y="2506934"/>
                  <a:pt x="1310928" y="2501927"/>
                </a:cubicBezTo>
                <a:close/>
                <a:moveTo>
                  <a:pt x="4161884" y="2496139"/>
                </a:moveTo>
                <a:cubicBezTo>
                  <a:pt x="4181360" y="2496608"/>
                  <a:pt x="4200601" y="2503804"/>
                  <a:pt x="4213741" y="2517571"/>
                </a:cubicBezTo>
                <a:cubicBezTo>
                  <a:pt x="4240024" y="2545103"/>
                  <a:pt x="4238772" y="2596414"/>
                  <a:pt x="4211240" y="2622695"/>
                </a:cubicBezTo>
                <a:cubicBezTo>
                  <a:pt x="4183081" y="2648977"/>
                  <a:pt x="4132396" y="2647725"/>
                  <a:pt x="4106114" y="2620193"/>
                </a:cubicBezTo>
                <a:cubicBezTo>
                  <a:pt x="4079833" y="2592034"/>
                  <a:pt x="4081085" y="2541348"/>
                  <a:pt x="4108618" y="2515067"/>
                </a:cubicBezTo>
                <a:cubicBezTo>
                  <a:pt x="4122697" y="2501927"/>
                  <a:pt x="4142408" y="2495669"/>
                  <a:pt x="4161884" y="2496139"/>
                </a:cubicBezTo>
                <a:close/>
                <a:moveTo>
                  <a:pt x="1546831" y="2495044"/>
                </a:moveTo>
                <a:cubicBezTo>
                  <a:pt x="1539949" y="2543226"/>
                  <a:pt x="1544329" y="2576390"/>
                  <a:pt x="1529937" y="2597039"/>
                </a:cubicBezTo>
                <a:cubicBezTo>
                  <a:pt x="1509913" y="2625823"/>
                  <a:pt x="1473621" y="2624573"/>
                  <a:pt x="1447964" y="2600794"/>
                </a:cubicBezTo>
                <a:cubicBezTo>
                  <a:pt x="1421684" y="2576390"/>
                  <a:pt x="1419180" y="2540098"/>
                  <a:pt x="1446087" y="2518822"/>
                </a:cubicBezTo>
                <a:cubicBezTo>
                  <a:pt x="1465486" y="2503179"/>
                  <a:pt x="1498650" y="2505055"/>
                  <a:pt x="1546831" y="2495044"/>
                </a:cubicBezTo>
                <a:close/>
                <a:moveTo>
                  <a:pt x="3937477" y="2472203"/>
                </a:moveTo>
                <a:cubicBezTo>
                  <a:pt x="3957188" y="2472203"/>
                  <a:pt x="3976899" y="2478774"/>
                  <a:pt x="3990353" y="2491915"/>
                </a:cubicBezTo>
                <a:cubicBezTo>
                  <a:pt x="4017259" y="2518196"/>
                  <a:pt x="4019137" y="2569507"/>
                  <a:pt x="3993481" y="2597666"/>
                </a:cubicBezTo>
                <a:cubicBezTo>
                  <a:pt x="3968451" y="2625198"/>
                  <a:pt x="3915890" y="2627700"/>
                  <a:pt x="3887731" y="2603296"/>
                </a:cubicBezTo>
                <a:cubicBezTo>
                  <a:pt x="3857695" y="2577642"/>
                  <a:pt x="3855818" y="2520699"/>
                  <a:pt x="3884602" y="2491915"/>
                </a:cubicBezTo>
                <a:cubicBezTo>
                  <a:pt x="3898055" y="2478774"/>
                  <a:pt x="3917766" y="2472203"/>
                  <a:pt x="3937477" y="2472203"/>
                </a:cubicBezTo>
                <a:close/>
                <a:moveTo>
                  <a:pt x="6147909" y="2466885"/>
                </a:moveTo>
                <a:cubicBezTo>
                  <a:pt x="6149786" y="2465008"/>
                  <a:pt x="6157921" y="2465633"/>
                  <a:pt x="6161676" y="2467511"/>
                </a:cubicBezTo>
                <a:cubicBezTo>
                  <a:pt x="6165429" y="2470013"/>
                  <a:pt x="6170436" y="2477523"/>
                  <a:pt x="6169184" y="2479400"/>
                </a:cubicBezTo>
                <a:cubicBezTo>
                  <a:pt x="6151664" y="2510062"/>
                  <a:pt x="6132892" y="2540098"/>
                  <a:pt x="6177945" y="2568255"/>
                </a:cubicBezTo>
                <a:cubicBezTo>
                  <a:pt x="6167933" y="2567630"/>
                  <a:pt x="6154166" y="2570759"/>
                  <a:pt x="6149160" y="2565752"/>
                </a:cubicBezTo>
                <a:cubicBezTo>
                  <a:pt x="6134142" y="2550108"/>
                  <a:pt x="6113493" y="2531963"/>
                  <a:pt x="6112241" y="2513816"/>
                </a:cubicBezTo>
                <a:cubicBezTo>
                  <a:pt x="6110990" y="2499424"/>
                  <a:pt x="6134769" y="2482528"/>
                  <a:pt x="6147909" y="2466885"/>
                </a:cubicBezTo>
                <a:close/>
                <a:moveTo>
                  <a:pt x="3716825" y="2449755"/>
                </a:moveTo>
                <a:cubicBezTo>
                  <a:pt x="3736771" y="2449833"/>
                  <a:pt x="3756638" y="2456560"/>
                  <a:pt x="3770092" y="2470013"/>
                </a:cubicBezTo>
                <a:cubicBezTo>
                  <a:pt x="3797624" y="2496922"/>
                  <a:pt x="3798876" y="2548858"/>
                  <a:pt x="3772595" y="2577016"/>
                </a:cubicBezTo>
                <a:cubicBezTo>
                  <a:pt x="3746939" y="2604548"/>
                  <a:pt x="3694377" y="2607051"/>
                  <a:pt x="3665593" y="2582022"/>
                </a:cubicBezTo>
                <a:cubicBezTo>
                  <a:pt x="3634932" y="2555115"/>
                  <a:pt x="3633680" y="2497547"/>
                  <a:pt x="3663089" y="2469388"/>
                </a:cubicBezTo>
                <a:cubicBezTo>
                  <a:pt x="3676856" y="2456247"/>
                  <a:pt x="3696880" y="2449677"/>
                  <a:pt x="3716825" y="2449755"/>
                </a:cubicBezTo>
                <a:close/>
                <a:moveTo>
                  <a:pt x="5942900" y="2442325"/>
                </a:moveTo>
                <a:cubicBezTo>
                  <a:pt x="5958622" y="2441699"/>
                  <a:pt x="5974265" y="2444359"/>
                  <a:pt x="5983964" y="2450616"/>
                </a:cubicBezTo>
                <a:cubicBezTo>
                  <a:pt x="6000234" y="2461880"/>
                  <a:pt x="5997104" y="2501927"/>
                  <a:pt x="6007116" y="2549483"/>
                </a:cubicBezTo>
                <a:cubicBezTo>
                  <a:pt x="5958935" y="2542600"/>
                  <a:pt x="5925770" y="2546980"/>
                  <a:pt x="5905122" y="2533214"/>
                </a:cubicBezTo>
                <a:cubicBezTo>
                  <a:pt x="5876338" y="2514442"/>
                  <a:pt x="5873834" y="2473143"/>
                  <a:pt x="5901367" y="2453744"/>
                </a:cubicBezTo>
                <a:cubicBezTo>
                  <a:pt x="5911378" y="2446861"/>
                  <a:pt x="5927178" y="2442951"/>
                  <a:pt x="5942900" y="2442325"/>
                </a:cubicBezTo>
                <a:close/>
                <a:moveTo>
                  <a:pt x="3500084" y="2428324"/>
                </a:moveTo>
                <a:cubicBezTo>
                  <a:pt x="3519795" y="2429810"/>
                  <a:pt x="3538880" y="2437789"/>
                  <a:pt x="3551082" y="2451868"/>
                </a:cubicBezTo>
                <a:cubicBezTo>
                  <a:pt x="3576112" y="2480025"/>
                  <a:pt x="3573609" y="2532588"/>
                  <a:pt x="3546075" y="2557618"/>
                </a:cubicBezTo>
                <a:cubicBezTo>
                  <a:pt x="3518543" y="2583274"/>
                  <a:pt x="3466607" y="2582022"/>
                  <a:pt x="3440326" y="2555115"/>
                </a:cubicBezTo>
                <a:cubicBezTo>
                  <a:pt x="3412167" y="2525706"/>
                  <a:pt x="3414670" y="2469388"/>
                  <a:pt x="3445331" y="2443733"/>
                </a:cubicBezTo>
                <a:cubicBezTo>
                  <a:pt x="3460037" y="2431844"/>
                  <a:pt x="3480374" y="2426838"/>
                  <a:pt x="3500084" y="2428324"/>
                </a:cubicBezTo>
                <a:close/>
                <a:moveTo>
                  <a:pt x="5715756" y="2416357"/>
                </a:moveTo>
                <a:cubicBezTo>
                  <a:pt x="5728819" y="2416983"/>
                  <a:pt x="5743680" y="2419016"/>
                  <a:pt x="5755570" y="2418703"/>
                </a:cubicBezTo>
                <a:cubicBezTo>
                  <a:pt x="5735546" y="2453119"/>
                  <a:pt x="5812510" y="2475020"/>
                  <a:pt x="5766832" y="2513191"/>
                </a:cubicBezTo>
                <a:cubicBezTo>
                  <a:pt x="5740550" y="2535091"/>
                  <a:pt x="5699252" y="2535718"/>
                  <a:pt x="5661082" y="2506307"/>
                </a:cubicBezTo>
                <a:cubicBezTo>
                  <a:pt x="5668590" y="2477523"/>
                  <a:pt x="5669842" y="2443733"/>
                  <a:pt x="5686737" y="2422457"/>
                </a:cubicBezTo>
                <a:cubicBezTo>
                  <a:pt x="5691431" y="2416513"/>
                  <a:pt x="5702694" y="2415731"/>
                  <a:pt x="5715756" y="2416357"/>
                </a:cubicBezTo>
                <a:close/>
                <a:moveTo>
                  <a:pt x="3271219" y="2406266"/>
                </a:moveTo>
                <a:cubicBezTo>
                  <a:pt x="3288114" y="2405875"/>
                  <a:pt x="3305166" y="2412132"/>
                  <a:pt x="3321435" y="2424960"/>
                </a:cubicBezTo>
                <a:cubicBezTo>
                  <a:pt x="3351471" y="2448113"/>
                  <a:pt x="3353348" y="2501927"/>
                  <a:pt x="3327067" y="2530086"/>
                </a:cubicBezTo>
                <a:cubicBezTo>
                  <a:pt x="3300785" y="2558870"/>
                  <a:pt x="3249475" y="2560120"/>
                  <a:pt x="3221316" y="2532588"/>
                </a:cubicBezTo>
                <a:cubicBezTo>
                  <a:pt x="3193157" y="2505055"/>
                  <a:pt x="3192532" y="2453119"/>
                  <a:pt x="3221943" y="2427464"/>
                </a:cubicBezTo>
                <a:cubicBezTo>
                  <a:pt x="3237586" y="2413697"/>
                  <a:pt x="3254324" y="2406658"/>
                  <a:pt x="3271219" y="2406266"/>
                </a:cubicBezTo>
                <a:close/>
                <a:moveTo>
                  <a:pt x="5516927" y="2392578"/>
                </a:moveTo>
                <a:cubicBezTo>
                  <a:pt x="5532648" y="2393204"/>
                  <a:pt x="5547197" y="2401182"/>
                  <a:pt x="5557209" y="2417452"/>
                </a:cubicBezTo>
                <a:cubicBezTo>
                  <a:pt x="5569724" y="2438101"/>
                  <a:pt x="5568472" y="2479400"/>
                  <a:pt x="5555332" y="2498797"/>
                </a:cubicBezTo>
                <a:cubicBezTo>
                  <a:pt x="5534682" y="2531336"/>
                  <a:pt x="5497764" y="2525706"/>
                  <a:pt x="5467102" y="2501927"/>
                </a:cubicBezTo>
                <a:cubicBezTo>
                  <a:pt x="5443323" y="2471265"/>
                  <a:pt x="5440195" y="2438727"/>
                  <a:pt x="5469606" y="2411820"/>
                </a:cubicBezTo>
                <a:cubicBezTo>
                  <a:pt x="5484311" y="2398679"/>
                  <a:pt x="5501205" y="2391952"/>
                  <a:pt x="5516927" y="2392578"/>
                </a:cubicBezTo>
                <a:close/>
                <a:moveTo>
                  <a:pt x="3046813" y="2386399"/>
                </a:moveTo>
                <a:cubicBezTo>
                  <a:pt x="3066289" y="2385226"/>
                  <a:pt x="3086156" y="2391483"/>
                  <a:pt x="3099922" y="2405563"/>
                </a:cubicBezTo>
                <a:cubicBezTo>
                  <a:pt x="3129332" y="2435599"/>
                  <a:pt x="3131836" y="2470640"/>
                  <a:pt x="3106180" y="2503804"/>
                </a:cubicBezTo>
                <a:cubicBezTo>
                  <a:pt x="3081775" y="2535091"/>
                  <a:pt x="3031090" y="2537594"/>
                  <a:pt x="2999803" y="2508809"/>
                </a:cubicBezTo>
                <a:cubicBezTo>
                  <a:pt x="2974149" y="2478775"/>
                  <a:pt x="2970394" y="2445611"/>
                  <a:pt x="2996049" y="2411820"/>
                </a:cubicBezTo>
                <a:cubicBezTo>
                  <a:pt x="3008251" y="2396176"/>
                  <a:pt x="3027336" y="2387572"/>
                  <a:pt x="3046813" y="2386399"/>
                </a:cubicBezTo>
                <a:close/>
                <a:moveTo>
                  <a:pt x="2843759" y="2377717"/>
                </a:moveTo>
                <a:cubicBezTo>
                  <a:pt x="2861045" y="2378500"/>
                  <a:pt x="2878097" y="2386165"/>
                  <a:pt x="2891551" y="2400557"/>
                </a:cubicBezTo>
                <a:cubicBezTo>
                  <a:pt x="2917831" y="2429341"/>
                  <a:pt x="2916580" y="2470640"/>
                  <a:pt x="2887170" y="2497547"/>
                </a:cubicBezTo>
                <a:cubicBezTo>
                  <a:pt x="2857760" y="2523828"/>
                  <a:pt x="2816461" y="2521951"/>
                  <a:pt x="2790180" y="2493167"/>
                </a:cubicBezTo>
                <a:cubicBezTo>
                  <a:pt x="2763899" y="2464383"/>
                  <a:pt x="2765776" y="2423084"/>
                  <a:pt x="2794560" y="2396176"/>
                </a:cubicBezTo>
                <a:cubicBezTo>
                  <a:pt x="2808952" y="2383036"/>
                  <a:pt x="2826473" y="2376935"/>
                  <a:pt x="2843759" y="2377717"/>
                </a:cubicBezTo>
                <a:close/>
                <a:moveTo>
                  <a:pt x="5293772" y="2369739"/>
                </a:moveTo>
                <a:cubicBezTo>
                  <a:pt x="5309103" y="2370521"/>
                  <a:pt x="5324121" y="2378343"/>
                  <a:pt x="5337574" y="2393048"/>
                </a:cubicBezTo>
                <a:cubicBezTo>
                  <a:pt x="5364480" y="2422457"/>
                  <a:pt x="5362603" y="2455621"/>
                  <a:pt x="5333194" y="2482528"/>
                </a:cubicBezTo>
                <a:cubicBezTo>
                  <a:pt x="5303158" y="2510687"/>
                  <a:pt x="5272496" y="2503804"/>
                  <a:pt x="5244964" y="2481903"/>
                </a:cubicBezTo>
                <a:cubicBezTo>
                  <a:pt x="5219310" y="2447487"/>
                  <a:pt x="5218057" y="2415575"/>
                  <a:pt x="5248094" y="2388668"/>
                </a:cubicBezTo>
                <a:cubicBezTo>
                  <a:pt x="5262798" y="2375214"/>
                  <a:pt x="5278441" y="2368957"/>
                  <a:pt x="5293772" y="2369739"/>
                </a:cubicBezTo>
                <a:close/>
                <a:moveTo>
                  <a:pt x="5057242" y="2357928"/>
                </a:moveTo>
                <a:cubicBezTo>
                  <a:pt x="5074293" y="2357693"/>
                  <a:pt x="5091345" y="2364576"/>
                  <a:pt x="5104798" y="2378656"/>
                </a:cubicBezTo>
                <a:cubicBezTo>
                  <a:pt x="5131078" y="2407440"/>
                  <a:pt x="5131705" y="2438727"/>
                  <a:pt x="5105424" y="2468137"/>
                </a:cubicBezTo>
                <a:cubicBezTo>
                  <a:pt x="5079142" y="2498172"/>
                  <a:pt x="5037844" y="2498172"/>
                  <a:pt x="5010312" y="2469388"/>
                </a:cubicBezTo>
                <a:cubicBezTo>
                  <a:pt x="4985280" y="2443733"/>
                  <a:pt x="4985280" y="2406188"/>
                  <a:pt x="5009684" y="2379906"/>
                </a:cubicBezTo>
                <a:cubicBezTo>
                  <a:pt x="5023138" y="2365514"/>
                  <a:pt x="5040190" y="2358162"/>
                  <a:pt x="5057242" y="2357928"/>
                </a:cubicBezTo>
                <a:close/>
                <a:moveTo>
                  <a:pt x="2616772" y="2356677"/>
                </a:moveTo>
                <a:cubicBezTo>
                  <a:pt x="2633745" y="2356286"/>
                  <a:pt x="2650953" y="2363012"/>
                  <a:pt x="2665032" y="2376778"/>
                </a:cubicBezTo>
                <a:cubicBezTo>
                  <a:pt x="2693816" y="2404937"/>
                  <a:pt x="2693816" y="2444984"/>
                  <a:pt x="2665032" y="2472517"/>
                </a:cubicBezTo>
                <a:cubicBezTo>
                  <a:pt x="2636873" y="2500049"/>
                  <a:pt x="2596201" y="2499424"/>
                  <a:pt x="2569919" y="2469388"/>
                </a:cubicBezTo>
                <a:cubicBezTo>
                  <a:pt x="2543638" y="2439979"/>
                  <a:pt x="2543638" y="2408690"/>
                  <a:pt x="2569919" y="2379281"/>
                </a:cubicBezTo>
                <a:cubicBezTo>
                  <a:pt x="2583060" y="2364576"/>
                  <a:pt x="2599799" y="2357068"/>
                  <a:pt x="2616772" y="2356677"/>
                </a:cubicBezTo>
                <a:close/>
                <a:moveTo>
                  <a:pt x="2396355" y="2335870"/>
                </a:moveTo>
                <a:cubicBezTo>
                  <a:pt x="2413485" y="2335792"/>
                  <a:pt x="2430693" y="2342988"/>
                  <a:pt x="2444146" y="2357380"/>
                </a:cubicBezTo>
                <a:cubicBezTo>
                  <a:pt x="2471053" y="2386165"/>
                  <a:pt x="2469800" y="2416827"/>
                  <a:pt x="2449151" y="2442481"/>
                </a:cubicBezTo>
                <a:cubicBezTo>
                  <a:pt x="2418490" y="2475645"/>
                  <a:pt x="2377191" y="2476897"/>
                  <a:pt x="2350284" y="2447487"/>
                </a:cubicBezTo>
                <a:cubicBezTo>
                  <a:pt x="2323377" y="2418703"/>
                  <a:pt x="2323377" y="2387416"/>
                  <a:pt x="2349032" y="2358006"/>
                </a:cubicBezTo>
                <a:cubicBezTo>
                  <a:pt x="2362173" y="2343301"/>
                  <a:pt x="2379225" y="2335948"/>
                  <a:pt x="2396355" y="2335870"/>
                </a:cubicBezTo>
                <a:close/>
                <a:moveTo>
                  <a:pt x="4837215" y="2333290"/>
                </a:moveTo>
                <a:cubicBezTo>
                  <a:pt x="4852311" y="2333446"/>
                  <a:pt x="4867329" y="2340173"/>
                  <a:pt x="4882034" y="2353626"/>
                </a:cubicBezTo>
                <a:cubicBezTo>
                  <a:pt x="4911443" y="2381158"/>
                  <a:pt x="4911443" y="2421207"/>
                  <a:pt x="4883911" y="2449364"/>
                </a:cubicBezTo>
                <a:cubicBezTo>
                  <a:pt x="4855127" y="2478148"/>
                  <a:pt x="4815078" y="2477523"/>
                  <a:pt x="4787546" y="2448113"/>
                </a:cubicBezTo>
                <a:cubicBezTo>
                  <a:pt x="4760014" y="2419329"/>
                  <a:pt x="4761265" y="2378656"/>
                  <a:pt x="4791926" y="2352374"/>
                </a:cubicBezTo>
                <a:cubicBezTo>
                  <a:pt x="4806945" y="2339547"/>
                  <a:pt x="4822119" y="2333133"/>
                  <a:pt x="4837215" y="2333290"/>
                </a:cubicBezTo>
                <a:close/>
                <a:moveTo>
                  <a:pt x="2162327" y="2325859"/>
                </a:moveTo>
                <a:cubicBezTo>
                  <a:pt x="2177579" y="2325780"/>
                  <a:pt x="2193223" y="2332351"/>
                  <a:pt x="2208866" y="2344240"/>
                </a:cubicBezTo>
                <a:cubicBezTo>
                  <a:pt x="2234521" y="2374276"/>
                  <a:pt x="2238276" y="2406188"/>
                  <a:pt x="2210119" y="2434972"/>
                </a:cubicBezTo>
                <a:cubicBezTo>
                  <a:pt x="2182585" y="2463756"/>
                  <a:pt x="2149421" y="2465008"/>
                  <a:pt x="2120637" y="2436849"/>
                </a:cubicBezTo>
                <a:cubicBezTo>
                  <a:pt x="2091228" y="2409317"/>
                  <a:pt x="2090601" y="2376153"/>
                  <a:pt x="2118134" y="2347369"/>
                </a:cubicBezTo>
                <a:cubicBezTo>
                  <a:pt x="2132213" y="2332664"/>
                  <a:pt x="2147074" y="2325937"/>
                  <a:pt x="2162327" y="2325859"/>
                </a:cubicBezTo>
                <a:close/>
                <a:moveTo>
                  <a:pt x="1564353" y="2321713"/>
                </a:moveTo>
                <a:cubicBezTo>
                  <a:pt x="1567482" y="2326093"/>
                  <a:pt x="1571235" y="2329848"/>
                  <a:pt x="1574990" y="2334228"/>
                </a:cubicBezTo>
                <a:cubicBezTo>
                  <a:pt x="1563727" y="2351749"/>
                  <a:pt x="1556843" y="2377404"/>
                  <a:pt x="1541201" y="2384913"/>
                </a:cubicBezTo>
                <a:cubicBezTo>
                  <a:pt x="1524931" y="2393048"/>
                  <a:pt x="1499902" y="2383663"/>
                  <a:pt x="1478626" y="2382411"/>
                </a:cubicBezTo>
                <a:cubicBezTo>
                  <a:pt x="1485510" y="2370521"/>
                  <a:pt x="1489890" y="2353626"/>
                  <a:pt x="1500527" y="2347369"/>
                </a:cubicBezTo>
                <a:cubicBezTo>
                  <a:pt x="1519299" y="2335480"/>
                  <a:pt x="1542451" y="2329848"/>
                  <a:pt x="1564353" y="2321713"/>
                </a:cubicBezTo>
                <a:close/>
                <a:moveTo>
                  <a:pt x="1975465" y="2311076"/>
                </a:moveTo>
                <a:cubicBezTo>
                  <a:pt x="2010506" y="2351122"/>
                  <a:pt x="2014887" y="2383036"/>
                  <a:pt x="1987979" y="2411820"/>
                </a:cubicBezTo>
                <a:cubicBezTo>
                  <a:pt x="1961072" y="2440604"/>
                  <a:pt x="1920400" y="2444359"/>
                  <a:pt x="1901627" y="2412445"/>
                </a:cubicBezTo>
                <a:cubicBezTo>
                  <a:pt x="1889112" y="2389918"/>
                  <a:pt x="1896622" y="2346742"/>
                  <a:pt x="1910388" y="2321713"/>
                </a:cubicBezTo>
                <a:cubicBezTo>
                  <a:pt x="1917271" y="2308573"/>
                  <a:pt x="1957945" y="2313578"/>
                  <a:pt x="1975465" y="2311076"/>
                </a:cubicBezTo>
                <a:close/>
                <a:moveTo>
                  <a:pt x="4616485" y="2310841"/>
                </a:moveTo>
                <a:cubicBezTo>
                  <a:pt x="4633771" y="2311545"/>
                  <a:pt x="4650823" y="2319210"/>
                  <a:pt x="4664276" y="2333602"/>
                </a:cubicBezTo>
                <a:cubicBezTo>
                  <a:pt x="4691182" y="2362386"/>
                  <a:pt x="4689305" y="2403685"/>
                  <a:pt x="4660521" y="2430592"/>
                </a:cubicBezTo>
                <a:cubicBezTo>
                  <a:pt x="4631737" y="2457499"/>
                  <a:pt x="4590438" y="2455621"/>
                  <a:pt x="4563532" y="2426837"/>
                </a:cubicBezTo>
                <a:cubicBezTo>
                  <a:pt x="4536624" y="2398053"/>
                  <a:pt x="4538502" y="2356754"/>
                  <a:pt x="4567286" y="2329848"/>
                </a:cubicBezTo>
                <a:cubicBezTo>
                  <a:pt x="4581678" y="2316394"/>
                  <a:pt x="4599199" y="2310137"/>
                  <a:pt x="4616485" y="2310841"/>
                </a:cubicBezTo>
                <a:close/>
                <a:moveTo>
                  <a:pt x="1699200" y="2302159"/>
                </a:moveTo>
                <a:cubicBezTo>
                  <a:pt x="1707334" y="2304192"/>
                  <a:pt x="1716720" y="2307321"/>
                  <a:pt x="1725168" y="2308573"/>
                </a:cubicBezTo>
                <a:cubicBezTo>
                  <a:pt x="1715783" y="2355504"/>
                  <a:pt x="1827789" y="2331725"/>
                  <a:pt x="1758333" y="2394925"/>
                </a:cubicBezTo>
                <a:cubicBezTo>
                  <a:pt x="1732677" y="2418077"/>
                  <a:pt x="1697636" y="2414323"/>
                  <a:pt x="1674484" y="2386165"/>
                </a:cubicBezTo>
                <a:cubicBezTo>
                  <a:pt x="1651957" y="2358632"/>
                  <a:pt x="1653208" y="2326093"/>
                  <a:pt x="1680741" y="2302316"/>
                </a:cubicBezTo>
                <a:cubicBezTo>
                  <a:pt x="1684183" y="2299187"/>
                  <a:pt x="1691066" y="2300125"/>
                  <a:pt x="1699200" y="2302159"/>
                </a:cubicBezTo>
                <a:close/>
                <a:moveTo>
                  <a:pt x="6611584" y="2289801"/>
                </a:moveTo>
                <a:cubicBezTo>
                  <a:pt x="6630356" y="2293556"/>
                  <a:pt x="6649128" y="2295432"/>
                  <a:pt x="6667274" y="2301064"/>
                </a:cubicBezTo>
                <a:cubicBezTo>
                  <a:pt x="6673532" y="2302941"/>
                  <a:pt x="6676034" y="2315456"/>
                  <a:pt x="6686672" y="2335480"/>
                </a:cubicBezTo>
                <a:cubicBezTo>
                  <a:pt x="6654760" y="2329222"/>
                  <a:pt x="6635361" y="2327345"/>
                  <a:pt x="6617216" y="2319836"/>
                </a:cubicBezTo>
                <a:cubicBezTo>
                  <a:pt x="6612209" y="2317958"/>
                  <a:pt x="6613461" y="2300438"/>
                  <a:pt x="6611584" y="2289801"/>
                </a:cubicBezTo>
                <a:close/>
                <a:moveTo>
                  <a:pt x="4398414" y="2285655"/>
                </a:moveTo>
                <a:cubicBezTo>
                  <a:pt x="4415074" y="2286984"/>
                  <a:pt x="4431187" y="2295120"/>
                  <a:pt x="4445892" y="2309825"/>
                </a:cubicBezTo>
                <a:cubicBezTo>
                  <a:pt x="4474676" y="2338609"/>
                  <a:pt x="4470296" y="2388668"/>
                  <a:pt x="4437758" y="2413072"/>
                </a:cubicBezTo>
                <a:cubicBezTo>
                  <a:pt x="4403342" y="2438727"/>
                  <a:pt x="4370178" y="2433721"/>
                  <a:pt x="4340768" y="2407440"/>
                </a:cubicBezTo>
                <a:cubicBezTo>
                  <a:pt x="4311984" y="2375526"/>
                  <a:pt x="4315112" y="2326720"/>
                  <a:pt x="4347651" y="2302316"/>
                </a:cubicBezTo>
                <a:cubicBezTo>
                  <a:pt x="4364545" y="2289800"/>
                  <a:pt x="4381753" y="2284325"/>
                  <a:pt x="4398414" y="2285655"/>
                </a:cubicBezTo>
                <a:close/>
                <a:moveTo>
                  <a:pt x="4179874" y="2274000"/>
                </a:moveTo>
                <a:cubicBezTo>
                  <a:pt x="4199350" y="2273531"/>
                  <a:pt x="4219060" y="2279788"/>
                  <a:pt x="4233140" y="2292929"/>
                </a:cubicBezTo>
                <a:cubicBezTo>
                  <a:pt x="4260672" y="2319210"/>
                  <a:pt x="4261924" y="2369896"/>
                  <a:pt x="4235642" y="2398053"/>
                </a:cubicBezTo>
                <a:cubicBezTo>
                  <a:pt x="4209361" y="2425587"/>
                  <a:pt x="4158677" y="2426837"/>
                  <a:pt x="4130518" y="2400557"/>
                </a:cubicBezTo>
                <a:cubicBezTo>
                  <a:pt x="4102986" y="2374901"/>
                  <a:pt x="4101734" y="2323590"/>
                  <a:pt x="4128016" y="2295432"/>
                </a:cubicBezTo>
                <a:cubicBezTo>
                  <a:pt x="4141156" y="2281666"/>
                  <a:pt x="4160398" y="2274470"/>
                  <a:pt x="4179874" y="2274000"/>
                </a:cubicBezTo>
                <a:close/>
                <a:moveTo>
                  <a:pt x="3961490" y="2250457"/>
                </a:moveTo>
                <a:cubicBezTo>
                  <a:pt x="3981122" y="2250691"/>
                  <a:pt x="4000677" y="2257575"/>
                  <a:pt x="4014130" y="2271029"/>
                </a:cubicBezTo>
                <a:cubicBezTo>
                  <a:pt x="4040411" y="2297936"/>
                  <a:pt x="4041038" y="2349246"/>
                  <a:pt x="4015382" y="2376778"/>
                </a:cubicBezTo>
                <a:cubicBezTo>
                  <a:pt x="3987223" y="2406188"/>
                  <a:pt x="3930282" y="2405563"/>
                  <a:pt x="3904000" y="2375526"/>
                </a:cubicBezTo>
                <a:cubicBezTo>
                  <a:pt x="3878971" y="2347369"/>
                  <a:pt x="3881474" y="2295432"/>
                  <a:pt x="3908380" y="2269777"/>
                </a:cubicBezTo>
                <a:cubicBezTo>
                  <a:pt x="3922146" y="2256636"/>
                  <a:pt x="3941857" y="2250222"/>
                  <a:pt x="3961490" y="2250457"/>
                </a:cubicBezTo>
                <a:close/>
                <a:moveTo>
                  <a:pt x="1064386" y="2249127"/>
                </a:moveTo>
                <a:cubicBezTo>
                  <a:pt x="1076901" y="2249753"/>
                  <a:pt x="1091918" y="2247250"/>
                  <a:pt x="1103181" y="2252882"/>
                </a:cubicBezTo>
                <a:cubicBezTo>
                  <a:pt x="1111315" y="2257262"/>
                  <a:pt x="1113193" y="2272280"/>
                  <a:pt x="1119450" y="2286046"/>
                </a:cubicBezTo>
                <a:cubicBezTo>
                  <a:pt x="1098176" y="2288549"/>
                  <a:pt x="1083783" y="2290426"/>
                  <a:pt x="1069392" y="2292304"/>
                </a:cubicBezTo>
                <a:cubicBezTo>
                  <a:pt x="1067514" y="2277912"/>
                  <a:pt x="1066262" y="2263520"/>
                  <a:pt x="1064386" y="2249127"/>
                </a:cubicBezTo>
                <a:close/>
                <a:moveTo>
                  <a:pt x="3743029" y="2227852"/>
                </a:moveTo>
                <a:cubicBezTo>
                  <a:pt x="3763053" y="2228947"/>
                  <a:pt x="3782607" y="2236612"/>
                  <a:pt x="3795121" y="2250378"/>
                </a:cubicBezTo>
                <a:cubicBezTo>
                  <a:pt x="3820776" y="2278537"/>
                  <a:pt x="3819526" y="2331100"/>
                  <a:pt x="3791992" y="2357380"/>
                </a:cubicBezTo>
                <a:cubicBezTo>
                  <a:pt x="3761957" y="2386165"/>
                  <a:pt x="3705015" y="2383036"/>
                  <a:pt x="3679358" y="2351749"/>
                </a:cubicBezTo>
                <a:cubicBezTo>
                  <a:pt x="3655581" y="2321713"/>
                  <a:pt x="3659961" y="2269152"/>
                  <a:pt x="3688120" y="2244747"/>
                </a:cubicBezTo>
                <a:cubicBezTo>
                  <a:pt x="3702512" y="2232233"/>
                  <a:pt x="3723005" y="2226757"/>
                  <a:pt x="3743029" y="2227852"/>
                </a:cubicBezTo>
                <a:close/>
                <a:moveTo>
                  <a:pt x="5994602" y="2219091"/>
                </a:moveTo>
                <a:cubicBezTo>
                  <a:pt x="5990847" y="2241618"/>
                  <a:pt x="5987720" y="2264145"/>
                  <a:pt x="5982712" y="2294806"/>
                </a:cubicBezTo>
                <a:cubicBezTo>
                  <a:pt x="5956432" y="2296684"/>
                  <a:pt x="5937034" y="2297936"/>
                  <a:pt x="5917636" y="2299186"/>
                </a:cubicBezTo>
                <a:cubicBezTo>
                  <a:pt x="5919512" y="2275409"/>
                  <a:pt x="5913255" y="2243495"/>
                  <a:pt x="5926396" y="2230355"/>
                </a:cubicBezTo>
                <a:cubicBezTo>
                  <a:pt x="5938911" y="2217214"/>
                  <a:pt x="5970823" y="2222221"/>
                  <a:pt x="5994602" y="2219091"/>
                </a:cubicBezTo>
                <a:close/>
                <a:moveTo>
                  <a:pt x="3518074" y="2206577"/>
                </a:moveTo>
                <a:cubicBezTo>
                  <a:pt x="3537784" y="2206890"/>
                  <a:pt x="3557339" y="2213773"/>
                  <a:pt x="3570479" y="2227226"/>
                </a:cubicBezTo>
                <a:cubicBezTo>
                  <a:pt x="3597386" y="2254133"/>
                  <a:pt x="3598013" y="2305444"/>
                  <a:pt x="3571732" y="2332977"/>
                </a:cubicBezTo>
                <a:cubicBezTo>
                  <a:pt x="3546075" y="2359884"/>
                  <a:pt x="3494139" y="2361761"/>
                  <a:pt x="3465980" y="2336732"/>
                </a:cubicBezTo>
                <a:cubicBezTo>
                  <a:pt x="3435946" y="2309825"/>
                  <a:pt x="3435321" y="2252882"/>
                  <a:pt x="3464730" y="2225349"/>
                </a:cubicBezTo>
                <a:cubicBezTo>
                  <a:pt x="3478496" y="2212521"/>
                  <a:pt x="3498363" y="2206264"/>
                  <a:pt x="3518074" y="2206577"/>
                </a:cubicBezTo>
                <a:close/>
                <a:moveTo>
                  <a:pt x="3295310" y="2185302"/>
                </a:moveTo>
                <a:cubicBezTo>
                  <a:pt x="3315021" y="2185615"/>
                  <a:pt x="3334889" y="2193124"/>
                  <a:pt x="3348342" y="2207203"/>
                </a:cubicBezTo>
                <a:cubicBezTo>
                  <a:pt x="3375248" y="2235361"/>
                  <a:pt x="3373371" y="2287298"/>
                  <a:pt x="3344587" y="2312953"/>
                </a:cubicBezTo>
                <a:cubicBezTo>
                  <a:pt x="3316430" y="2338609"/>
                  <a:pt x="3262615" y="2336105"/>
                  <a:pt x="3239463" y="2306069"/>
                </a:cubicBezTo>
                <a:cubicBezTo>
                  <a:pt x="3214433" y="2273532"/>
                  <a:pt x="3215059" y="2237863"/>
                  <a:pt x="3243217" y="2206577"/>
                </a:cubicBezTo>
                <a:cubicBezTo>
                  <a:pt x="3256045" y="2191872"/>
                  <a:pt x="3275599" y="2184989"/>
                  <a:pt x="3295310" y="2185302"/>
                </a:cubicBezTo>
                <a:close/>
                <a:moveTo>
                  <a:pt x="5746417" y="2184676"/>
                </a:moveTo>
                <a:cubicBezTo>
                  <a:pt x="5764485" y="2185146"/>
                  <a:pt x="5782475" y="2192811"/>
                  <a:pt x="5789984" y="2207203"/>
                </a:cubicBezTo>
                <a:cubicBezTo>
                  <a:pt x="5801874" y="2230981"/>
                  <a:pt x="5798746" y="2262267"/>
                  <a:pt x="5801248" y="2279162"/>
                </a:cubicBezTo>
                <a:cubicBezTo>
                  <a:pt x="5763704" y="2313578"/>
                  <a:pt x="5710516" y="2312328"/>
                  <a:pt x="5698001" y="2282917"/>
                </a:cubicBezTo>
                <a:cubicBezTo>
                  <a:pt x="5688614" y="2261017"/>
                  <a:pt x="5691117" y="2226601"/>
                  <a:pt x="5702381" y="2205325"/>
                </a:cubicBezTo>
                <a:cubicBezTo>
                  <a:pt x="5710203" y="2190933"/>
                  <a:pt x="5728349" y="2184206"/>
                  <a:pt x="5746417" y="2184676"/>
                </a:cubicBezTo>
                <a:close/>
                <a:moveTo>
                  <a:pt x="5513955" y="2181938"/>
                </a:moveTo>
                <a:cubicBezTo>
                  <a:pt x="5529363" y="2182642"/>
                  <a:pt x="5544694" y="2186553"/>
                  <a:pt x="5554706" y="2193437"/>
                </a:cubicBezTo>
                <a:cubicBezTo>
                  <a:pt x="5587870" y="2215963"/>
                  <a:pt x="5577233" y="2251630"/>
                  <a:pt x="5559712" y="2279162"/>
                </a:cubicBezTo>
                <a:cubicBezTo>
                  <a:pt x="5524044" y="2304818"/>
                  <a:pt x="5491506" y="2307321"/>
                  <a:pt x="5465224" y="2277285"/>
                </a:cubicBezTo>
                <a:cubicBezTo>
                  <a:pt x="5439570" y="2247250"/>
                  <a:pt x="5439570" y="2209079"/>
                  <a:pt x="5472734" y="2189682"/>
                </a:cubicBezTo>
                <a:cubicBezTo>
                  <a:pt x="5483059" y="2183737"/>
                  <a:pt x="5498546" y="2181234"/>
                  <a:pt x="5513955" y="2181938"/>
                </a:cubicBezTo>
                <a:close/>
                <a:moveTo>
                  <a:pt x="3074346" y="2164339"/>
                </a:moveTo>
                <a:cubicBezTo>
                  <a:pt x="3093509" y="2164496"/>
                  <a:pt x="3112438" y="2172161"/>
                  <a:pt x="3125578" y="2187805"/>
                </a:cubicBezTo>
                <a:cubicBezTo>
                  <a:pt x="3153110" y="2219718"/>
                  <a:pt x="3151233" y="2253507"/>
                  <a:pt x="3124326" y="2286672"/>
                </a:cubicBezTo>
                <a:cubicBezTo>
                  <a:pt x="3093040" y="2313578"/>
                  <a:pt x="3059249" y="2316082"/>
                  <a:pt x="3026085" y="2289801"/>
                </a:cubicBezTo>
                <a:cubicBezTo>
                  <a:pt x="2994798" y="2265397"/>
                  <a:pt x="2994171" y="2214711"/>
                  <a:pt x="3021705" y="2185927"/>
                </a:cubicBezTo>
                <a:cubicBezTo>
                  <a:pt x="3035784" y="2171535"/>
                  <a:pt x="3055182" y="2164183"/>
                  <a:pt x="3074346" y="2164339"/>
                </a:cubicBezTo>
                <a:close/>
                <a:moveTo>
                  <a:pt x="5303001" y="2159099"/>
                </a:moveTo>
                <a:cubicBezTo>
                  <a:pt x="5318332" y="2159490"/>
                  <a:pt x="5333507" y="2166842"/>
                  <a:pt x="5347586" y="2180922"/>
                </a:cubicBezTo>
                <a:cubicBezTo>
                  <a:pt x="5376995" y="2210957"/>
                  <a:pt x="5368860" y="2241618"/>
                  <a:pt x="5350088" y="2267900"/>
                </a:cubicBezTo>
                <a:cubicBezTo>
                  <a:pt x="5314422" y="2295432"/>
                  <a:pt x="5282508" y="2297936"/>
                  <a:pt x="5254976" y="2268525"/>
                </a:cubicBezTo>
                <a:cubicBezTo>
                  <a:pt x="5228069" y="2239741"/>
                  <a:pt x="5228694" y="2206577"/>
                  <a:pt x="5257478" y="2179045"/>
                </a:cubicBezTo>
                <a:cubicBezTo>
                  <a:pt x="5272183" y="2165278"/>
                  <a:pt x="5287670" y="2158707"/>
                  <a:pt x="5303001" y="2159099"/>
                </a:cubicBezTo>
                <a:close/>
                <a:moveTo>
                  <a:pt x="2862219" y="2155657"/>
                </a:moveTo>
                <a:cubicBezTo>
                  <a:pt x="2879505" y="2155422"/>
                  <a:pt x="2896869" y="2162149"/>
                  <a:pt x="2910948" y="2175915"/>
                </a:cubicBezTo>
                <a:cubicBezTo>
                  <a:pt x="2939107" y="2203449"/>
                  <a:pt x="2939732" y="2244747"/>
                  <a:pt x="2912200" y="2272905"/>
                </a:cubicBezTo>
                <a:cubicBezTo>
                  <a:pt x="2884042" y="2301064"/>
                  <a:pt x="2842743" y="2301689"/>
                  <a:pt x="2815209" y="2274157"/>
                </a:cubicBezTo>
                <a:cubicBezTo>
                  <a:pt x="2787052" y="2246625"/>
                  <a:pt x="2786425" y="2205325"/>
                  <a:pt x="2813959" y="2177167"/>
                </a:cubicBezTo>
                <a:cubicBezTo>
                  <a:pt x="2827725" y="2163088"/>
                  <a:pt x="2844933" y="2155892"/>
                  <a:pt x="2862219" y="2155657"/>
                </a:cubicBezTo>
                <a:close/>
                <a:moveTo>
                  <a:pt x="2628583" y="2145880"/>
                </a:moveTo>
                <a:cubicBezTo>
                  <a:pt x="2643601" y="2145567"/>
                  <a:pt x="2658775" y="2151824"/>
                  <a:pt x="2673792" y="2164653"/>
                </a:cubicBezTo>
                <a:cubicBezTo>
                  <a:pt x="2703828" y="2190307"/>
                  <a:pt x="2705080" y="2230981"/>
                  <a:pt x="2678173" y="2259765"/>
                </a:cubicBezTo>
                <a:cubicBezTo>
                  <a:pt x="2651265" y="2288549"/>
                  <a:pt x="2611218" y="2289174"/>
                  <a:pt x="2583059" y="2261642"/>
                </a:cubicBezTo>
                <a:cubicBezTo>
                  <a:pt x="2554902" y="2233483"/>
                  <a:pt x="2554902" y="2193437"/>
                  <a:pt x="2584311" y="2166530"/>
                </a:cubicBezTo>
                <a:cubicBezTo>
                  <a:pt x="2598704" y="2153076"/>
                  <a:pt x="2613565" y="2146193"/>
                  <a:pt x="2628583" y="2145880"/>
                </a:cubicBezTo>
                <a:close/>
                <a:moveTo>
                  <a:pt x="5077109" y="2136728"/>
                </a:moveTo>
                <a:cubicBezTo>
                  <a:pt x="5094629" y="2136024"/>
                  <a:pt x="5112619" y="2142751"/>
                  <a:pt x="5126698" y="2157143"/>
                </a:cubicBezTo>
                <a:cubicBezTo>
                  <a:pt x="5153605" y="2186553"/>
                  <a:pt x="5154857" y="2218466"/>
                  <a:pt x="5127325" y="2247250"/>
                </a:cubicBezTo>
                <a:cubicBezTo>
                  <a:pt x="5099792" y="2276660"/>
                  <a:pt x="5067880" y="2275409"/>
                  <a:pt x="5037218" y="2252255"/>
                </a:cubicBezTo>
                <a:cubicBezTo>
                  <a:pt x="5009060" y="2222846"/>
                  <a:pt x="5005304" y="2192185"/>
                  <a:pt x="5030334" y="2160898"/>
                </a:cubicBezTo>
                <a:cubicBezTo>
                  <a:pt x="5042536" y="2145567"/>
                  <a:pt x="5059588" y="2137432"/>
                  <a:pt x="5077109" y="2136728"/>
                </a:cubicBezTo>
                <a:close/>
                <a:moveTo>
                  <a:pt x="6907559" y="2127107"/>
                </a:moveTo>
                <a:cubicBezTo>
                  <a:pt x="6906307" y="2138371"/>
                  <a:pt x="6905056" y="2149634"/>
                  <a:pt x="6902552" y="2170283"/>
                </a:cubicBezTo>
                <a:cubicBezTo>
                  <a:pt x="6880026" y="2169033"/>
                  <a:pt x="6861880" y="2167781"/>
                  <a:pt x="6844359" y="2167781"/>
                </a:cubicBezTo>
                <a:cubicBezTo>
                  <a:pt x="6847488" y="2157143"/>
                  <a:pt x="6848114" y="2139623"/>
                  <a:pt x="6854371" y="2137119"/>
                </a:cubicBezTo>
                <a:cubicBezTo>
                  <a:pt x="6870640" y="2130236"/>
                  <a:pt x="6889412" y="2130236"/>
                  <a:pt x="6907559" y="2127107"/>
                </a:cubicBezTo>
                <a:close/>
                <a:moveTo>
                  <a:pt x="2408478" y="2124996"/>
                </a:moveTo>
                <a:cubicBezTo>
                  <a:pt x="2425529" y="2125230"/>
                  <a:pt x="2442581" y="2132739"/>
                  <a:pt x="2456034" y="2147131"/>
                </a:cubicBezTo>
                <a:cubicBezTo>
                  <a:pt x="2482942" y="2175915"/>
                  <a:pt x="2480438" y="2217841"/>
                  <a:pt x="2449151" y="2242245"/>
                </a:cubicBezTo>
                <a:cubicBezTo>
                  <a:pt x="2417864" y="2266647"/>
                  <a:pt x="2387828" y="2262894"/>
                  <a:pt x="2359044" y="2235987"/>
                </a:cubicBezTo>
                <a:cubicBezTo>
                  <a:pt x="2335267" y="2205951"/>
                  <a:pt x="2334015" y="2175290"/>
                  <a:pt x="2360922" y="2146506"/>
                </a:cubicBezTo>
                <a:cubicBezTo>
                  <a:pt x="2374375" y="2131801"/>
                  <a:pt x="2391426" y="2124761"/>
                  <a:pt x="2408478" y="2124996"/>
                </a:cubicBezTo>
                <a:close/>
                <a:moveTo>
                  <a:pt x="1578745" y="2116470"/>
                </a:moveTo>
                <a:cubicBezTo>
                  <a:pt x="1577493" y="2130236"/>
                  <a:pt x="1580622" y="2150261"/>
                  <a:pt x="1573113" y="2155893"/>
                </a:cubicBezTo>
                <a:cubicBezTo>
                  <a:pt x="1560598" y="2165278"/>
                  <a:pt x="1541201" y="2165278"/>
                  <a:pt x="1524931" y="2169033"/>
                </a:cubicBezTo>
                <a:cubicBezTo>
                  <a:pt x="1526809" y="2156518"/>
                  <a:pt x="1528059" y="2144003"/>
                  <a:pt x="1530563" y="2124604"/>
                </a:cubicBezTo>
                <a:cubicBezTo>
                  <a:pt x="1548709" y="2121476"/>
                  <a:pt x="1563727" y="2118972"/>
                  <a:pt x="1578745" y="2116470"/>
                </a:cubicBezTo>
                <a:close/>
                <a:moveTo>
                  <a:pt x="4857630" y="2112324"/>
                </a:moveTo>
                <a:cubicBezTo>
                  <a:pt x="4872804" y="2112246"/>
                  <a:pt x="4887978" y="2118660"/>
                  <a:pt x="4902683" y="2131489"/>
                </a:cubicBezTo>
                <a:cubicBezTo>
                  <a:pt x="4932719" y="2157143"/>
                  <a:pt x="4933970" y="2197817"/>
                  <a:pt x="4906438" y="2226601"/>
                </a:cubicBezTo>
                <a:cubicBezTo>
                  <a:pt x="4878279" y="2255385"/>
                  <a:pt x="4838858" y="2255385"/>
                  <a:pt x="4810698" y="2227226"/>
                </a:cubicBezTo>
                <a:cubicBezTo>
                  <a:pt x="4782542" y="2199067"/>
                  <a:pt x="4783166" y="2159021"/>
                  <a:pt x="4812576" y="2132114"/>
                </a:cubicBezTo>
                <a:cubicBezTo>
                  <a:pt x="4827282" y="2118973"/>
                  <a:pt x="4842456" y="2112402"/>
                  <a:pt x="4857630" y="2112324"/>
                </a:cubicBezTo>
                <a:close/>
                <a:moveTo>
                  <a:pt x="2186887" y="2103955"/>
                </a:moveTo>
                <a:cubicBezTo>
                  <a:pt x="2201671" y="2104581"/>
                  <a:pt x="2216063" y="2111151"/>
                  <a:pt x="2229516" y="2120224"/>
                </a:cubicBezTo>
                <a:cubicBezTo>
                  <a:pt x="2257048" y="2155893"/>
                  <a:pt x="2259552" y="2187805"/>
                  <a:pt x="2230141" y="2215337"/>
                </a:cubicBezTo>
                <a:cubicBezTo>
                  <a:pt x="2201357" y="2242870"/>
                  <a:pt x="2168193" y="2242245"/>
                  <a:pt x="2140036" y="2213461"/>
                </a:cubicBezTo>
                <a:cubicBezTo>
                  <a:pt x="2112502" y="2184050"/>
                  <a:pt x="2113754" y="2151511"/>
                  <a:pt x="2141912" y="2123354"/>
                </a:cubicBezTo>
                <a:cubicBezTo>
                  <a:pt x="2156930" y="2108648"/>
                  <a:pt x="2172104" y="2103329"/>
                  <a:pt x="2186887" y="2103955"/>
                </a:cubicBezTo>
                <a:close/>
                <a:moveTo>
                  <a:pt x="7047725" y="2098323"/>
                </a:moveTo>
                <a:cubicBezTo>
                  <a:pt x="7078386" y="2104582"/>
                  <a:pt x="7099036" y="2107710"/>
                  <a:pt x="7118434" y="2113967"/>
                </a:cubicBezTo>
                <a:cubicBezTo>
                  <a:pt x="7122188" y="2115219"/>
                  <a:pt x="7121562" y="2129611"/>
                  <a:pt x="7122814" y="2137746"/>
                </a:cubicBezTo>
                <a:cubicBezTo>
                  <a:pt x="7100288" y="2137746"/>
                  <a:pt x="7077761" y="2138371"/>
                  <a:pt x="7055860" y="2136494"/>
                </a:cubicBezTo>
                <a:cubicBezTo>
                  <a:pt x="7053357" y="2136494"/>
                  <a:pt x="7052105" y="2120850"/>
                  <a:pt x="7047725" y="2098323"/>
                </a:cubicBezTo>
                <a:close/>
                <a:moveTo>
                  <a:pt x="1967252" y="2093396"/>
                </a:moveTo>
                <a:cubicBezTo>
                  <a:pt x="1982661" y="2094256"/>
                  <a:pt x="1997991" y="2098324"/>
                  <a:pt x="2008003" y="2105207"/>
                </a:cubicBezTo>
                <a:cubicBezTo>
                  <a:pt x="2040542" y="2127734"/>
                  <a:pt x="2029905" y="2163401"/>
                  <a:pt x="2012383" y="2190934"/>
                </a:cubicBezTo>
                <a:cubicBezTo>
                  <a:pt x="1976717" y="2215963"/>
                  <a:pt x="1944178" y="2218466"/>
                  <a:pt x="1917896" y="2188430"/>
                </a:cubicBezTo>
                <a:cubicBezTo>
                  <a:pt x="1892242" y="2158395"/>
                  <a:pt x="1892867" y="2119599"/>
                  <a:pt x="1926031" y="2100827"/>
                </a:cubicBezTo>
                <a:cubicBezTo>
                  <a:pt x="1936356" y="2094882"/>
                  <a:pt x="1951843" y="2092536"/>
                  <a:pt x="1967252" y="2093396"/>
                </a:cubicBezTo>
                <a:close/>
                <a:moveTo>
                  <a:pt x="4637291" y="2088703"/>
                </a:moveTo>
                <a:cubicBezTo>
                  <a:pt x="4654577" y="2088938"/>
                  <a:pt x="4671784" y="2096134"/>
                  <a:pt x="4685550" y="2110212"/>
                </a:cubicBezTo>
                <a:cubicBezTo>
                  <a:pt x="4713084" y="2138371"/>
                  <a:pt x="4712457" y="2179670"/>
                  <a:pt x="4684300" y="2207203"/>
                </a:cubicBezTo>
                <a:cubicBezTo>
                  <a:pt x="4656141" y="2234735"/>
                  <a:pt x="4614842" y="2234110"/>
                  <a:pt x="4587310" y="2205951"/>
                </a:cubicBezTo>
                <a:cubicBezTo>
                  <a:pt x="4559776" y="2177793"/>
                  <a:pt x="4560402" y="2136494"/>
                  <a:pt x="4588561" y="2108962"/>
                </a:cubicBezTo>
                <a:cubicBezTo>
                  <a:pt x="4602640" y="2095195"/>
                  <a:pt x="4620005" y="2088468"/>
                  <a:pt x="4637291" y="2088703"/>
                </a:cubicBezTo>
                <a:close/>
                <a:moveTo>
                  <a:pt x="1748321" y="2072199"/>
                </a:moveTo>
                <a:cubicBezTo>
                  <a:pt x="1761775" y="2072199"/>
                  <a:pt x="1775854" y="2073920"/>
                  <a:pt x="1778983" y="2078926"/>
                </a:cubicBezTo>
                <a:cubicBezTo>
                  <a:pt x="1794000" y="2102703"/>
                  <a:pt x="1796503" y="2133991"/>
                  <a:pt x="1807767" y="2179670"/>
                </a:cubicBezTo>
                <a:cubicBezTo>
                  <a:pt x="1762087" y="2178419"/>
                  <a:pt x="1736432" y="2177167"/>
                  <a:pt x="1710776" y="2176541"/>
                </a:cubicBezTo>
                <a:cubicBezTo>
                  <a:pt x="1713280" y="2142751"/>
                  <a:pt x="1713905" y="2108335"/>
                  <a:pt x="1721415" y="2075796"/>
                </a:cubicBezTo>
                <a:cubicBezTo>
                  <a:pt x="1722040" y="2073920"/>
                  <a:pt x="1734868" y="2072199"/>
                  <a:pt x="1748321" y="2072199"/>
                </a:cubicBezTo>
                <a:close/>
                <a:moveTo>
                  <a:pt x="4419142" y="2065238"/>
                </a:moveTo>
                <a:cubicBezTo>
                  <a:pt x="4438070" y="2066567"/>
                  <a:pt x="4456529" y="2075484"/>
                  <a:pt x="4469044" y="2091440"/>
                </a:cubicBezTo>
                <a:cubicBezTo>
                  <a:pt x="4495326" y="2124604"/>
                  <a:pt x="4490946" y="2157769"/>
                  <a:pt x="4464664" y="2187179"/>
                </a:cubicBezTo>
                <a:cubicBezTo>
                  <a:pt x="4432751" y="2216589"/>
                  <a:pt x="4385195" y="2214086"/>
                  <a:pt x="4360166" y="2181547"/>
                </a:cubicBezTo>
                <a:cubicBezTo>
                  <a:pt x="4334510" y="2147756"/>
                  <a:pt x="4337014" y="2113967"/>
                  <a:pt x="4366423" y="2084558"/>
                </a:cubicBezTo>
                <a:cubicBezTo>
                  <a:pt x="4380815" y="2070166"/>
                  <a:pt x="4400213" y="2063908"/>
                  <a:pt x="4419142" y="2065238"/>
                </a:cubicBezTo>
                <a:close/>
                <a:moveTo>
                  <a:pt x="4200132" y="2041928"/>
                </a:moveTo>
                <a:cubicBezTo>
                  <a:pt x="4219530" y="2043571"/>
                  <a:pt x="4238146" y="2052331"/>
                  <a:pt x="4250034" y="2068288"/>
                </a:cubicBezTo>
                <a:cubicBezTo>
                  <a:pt x="4274438" y="2101452"/>
                  <a:pt x="4272561" y="2136494"/>
                  <a:pt x="4243777" y="2166530"/>
                </a:cubicBezTo>
                <a:cubicBezTo>
                  <a:pt x="4216870" y="2194687"/>
                  <a:pt x="4164934" y="2191559"/>
                  <a:pt x="4139278" y="2162775"/>
                </a:cubicBezTo>
                <a:cubicBezTo>
                  <a:pt x="4112998" y="2134616"/>
                  <a:pt x="4116752" y="2082680"/>
                  <a:pt x="4145536" y="2058276"/>
                </a:cubicBezTo>
                <a:cubicBezTo>
                  <a:pt x="4160554" y="2045761"/>
                  <a:pt x="4180734" y="2040286"/>
                  <a:pt x="4200132" y="2041928"/>
                </a:cubicBezTo>
                <a:close/>
                <a:moveTo>
                  <a:pt x="6472668" y="2035124"/>
                </a:moveTo>
                <a:cubicBezTo>
                  <a:pt x="6465159" y="2078300"/>
                  <a:pt x="6463908" y="2107710"/>
                  <a:pt x="6453272" y="2133991"/>
                </a:cubicBezTo>
                <a:cubicBezTo>
                  <a:pt x="6450767" y="2138996"/>
                  <a:pt x="6409468" y="2137746"/>
                  <a:pt x="6395703" y="2127107"/>
                </a:cubicBezTo>
                <a:cubicBezTo>
                  <a:pt x="6369422" y="2106458"/>
                  <a:pt x="6371299" y="2074546"/>
                  <a:pt x="6398206" y="2055147"/>
                </a:cubicBezTo>
                <a:cubicBezTo>
                  <a:pt x="6413223" y="2043259"/>
                  <a:pt x="6438252" y="2043884"/>
                  <a:pt x="6472668" y="2035124"/>
                </a:cubicBezTo>
                <a:close/>
                <a:moveTo>
                  <a:pt x="3980810" y="2029961"/>
                </a:moveTo>
                <a:cubicBezTo>
                  <a:pt x="4000521" y="2029491"/>
                  <a:pt x="4020388" y="2035749"/>
                  <a:pt x="4034154" y="2048890"/>
                </a:cubicBezTo>
                <a:cubicBezTo>
                  <a:pt x="4061688" y="2075171"/>
                  <a:pt x="4062938" y="2127107"/>
                  <a:pt x="4036657" y="2154641"/>
                </a:cubicBezTo>
                <a:cubicBezTo>
                  <a:pt x="4010375" y="2182173"/>
                  <a:pt x="3958439" y="2183425"/>
                  <a:pt x="3930907" y="2157143"/>
                </a:cubicBezTo>
                <a:cubicBezTo>
                  <a:pt x="3903375" y="2130862"/>
                  <a:pt x="3902123" y="2078926"/>
                  <a:pt x="3928405" y="2051392"/>
                </a:cubicBezTo>
                <a:cubicBezTo>
                  <a:pt x="3941544" y="2037626"/>
                  <a:pt x="3961099" y="2030430"/>
                  <a:pt x="3980810" y="2029961"/>
                </a:cubicBezTo>
                <a:close/>
                <a:moveTo>
                  <a:pt x="6176066" y="2024485"/>
                </a:moveTo>
                <a:cubicBezTo>
                  <a:pt x="6202350" y="2027615"/>
                  <a:pt x="6236764" y="2021358"/>
                  <a:pt x="6251782" y="2035750"/>
                </a:cubicBezTo>
                <a:cubicBezTo>
                  <a:pt x="6266174" y="2049516"/>
                  <a:pt x="6259918" y="2084558"/>
                  <a:pt x="6263670" y="2128359"/>
                </a:cubicBezTo>
                <a:cubicBezTo>
                  <a:pt x="6221120" y="2119599"/>
                  <a:pt x="6181073" y="2122102"/>
                  <a:pt x="6174190" y="2107710"/>
                </a:cubicBezTo>
                <a:cubicBezTo>
                  <a:pt x="6163553" y="2085808"/>
                  <a:pt x="6174190" y="2052644"/>
                  <a:pt x="6176066" y="2024485"/>
                </a:cubicBezTo>
                <a:close/>
                <a:moveTo>
                  <a:pt x="1082845" y="2014865"/>
                </a:moveTo>
                <a:cubicBezTo>
                  <a:pt x="1096142" y="2012597"/>
                  <a:pt x="1111004" y="2016664"/>
                  <a:pt x="1124457" y="2029492"/>
                </a:cubicBezTo>
                <a:cubicBezTo>
                  <a:pt x="1148861" y="2052644"/>
                  <a:pt x="1153241" y="2082680"/>
                  <a:pt x="1128212" y="2104582"/>
                </a:cubicBezTo>
                <a:cubicBezTo>
                  <a:pt x="1111942" y="2118347"/>
                  <a:pt x="1084409" y="2118972"/>
                  <a:pt x="1050619" y="2128359"/>
                </a:cubicBezTo>
                <a:cubicBezTo>
                  <a:pt x="1049367" y="2088938"/>
                  <a:pt x="1039355" y="2057651"/>
                  <a:pt x="1050619" y="2038252"/>
                </a:cubicBezTo>
                <a:cubicBezTo>
                  <a:pt x="1057815" y="2025737"/>
                  <a:pt x="1069548" y="2017133"/>
                  <a:pt x="1082845" y="2014865"/>
                </a:cubicBezTo>
                <a:close/>
                <a:moveTo>
                  <a:pt x="3758750" y="2007434"/>
                </a:moveTo>
                <a:cubicBezTo>
                  <a:pt x="3778539" y="2006964"/>
                  <a:pt x="3798563" y="2013222"/>
                  <a:pt x="3812641" y="2026363"/>
                </a:cubicBezTo>
                <a:cubicBezTo>
                  <a:pt x="3840175" y="2052644"/>
                  <a:pt x="3841426" y="2104582"/>
                  <a:pt x="3815146" y="2132739"/>
                </a:cubicBezTo>
                <a:cubicBezTo>
                  <a:pt x="3788864" y="2160273"/>
                  <a:pt x="3736301" y="2161523"/>
                  <a:pt x="3708769" y="2135242"/>
                </a:cubicBezTo>
                <a:cubicBezTo>
                  <a:pt x="3681236" y="2108962"/>
                  <a:pt x="3679985" y="2057024"/>
                  <a:pt x="3706265" y="2028865"/>
                </a:cubicBezTo>
                <a:cubicBezTo>
                  <a:pt x="3719406" y="2015099"/>
                  <a:pt x="3738961" y="2007903"/>
                  <a:pt x="3758750" y="2007434"/>
                </a:cubicBezTo>
                <a:close/>
                <a:moveTo>
                  <a:pt x="3537159" y="1985534"/>
                </a:moveTo>
                <a:cubicBezTo>
                  <a:pt x="3556870" y="1985064"/>
                  <a:pt x="3576738" y="1991322"/>
                  <a:pt x="3590504" y="2004463"/>
                </a:cubicBezTo>
                <a:cubicBezTo>
                  <a:pt x="3618036" y="2030744"/>
                  <a:pt x="3619288" y="2082680"/>
                  <a:pt x="3593006" y="2110212"/>
                </a:cubicBezTo>
                <a:cubicBezTo>
                  <a:pt x="3566725" y="2137746"/>
                  <a:pt x="3514789" y="2138996"/>
                  <a:pt x="3487257" y="2112715"/>
                </a:cubicBezTo>
                <a:cubicBezTo>
                  <a:pt x="3459723" y="2086435"/>
                  <a:pt x="3458473" y="2034498"/>
                  <a:pt x="3484753" y="2006965"/>
                </a:cubicBezTo>
                <a:cubicBezTo>
                  <a:pt x="3497893" y="1993199"/>
                  <a:pt x="3517448" y="1986003"/>
                  <a:pt x="3537159" y="1985534"/>
                </a:cubicBezTo>
                <a:close/>
                <a:moveTo>
                  <a:pt x="5761513" y="1974270"/>
                </a:moveTo>
                <a:cubicBezTo>
                  <a:pt x="5779347" y="1975835"/>
                  <a:pt x="5796868" y="1984439"/>
                  <a:pt x="5803751" y="1998831"/>
                </a:cubicBezTo>
                <a:cubicBezTo>
                  <a:pt x="5814388" y="2023235"/>
                  <a:pt x="5810008" y="2053271"/>
                  <a:pt x="5814388" y="2103330"/>
                </a:cubicBezTo>
                <a:cubicBezTo>
                  <a:pt x="5764954" y="2090188"/>
                  <a:pt x="5726158" y="2090815"/>
                  <a:pt x="5711141" y="2072043"/>
                </a:cubicBezTo>
                <a:cubicBezTo>
                  <a:pt x="5698001" y="2056399"/>
                  <a:pt x="5704258" y="2013848"/>
                  <a:pt x="5717398" y="1991948"/>
                </a:cubicBezTo>
                <a:cubicBezTo>
                  <a:pt x="5725533" y="1978181"/>
                  <a:pt x="5743680" y="1972706"/>
                  <a:pt x="5761513" y="1974270"/>
                </a:cubicBezTo>
                <a:close/>
                <a:moveTo>
                  <a:pt x="3323077" y="1964492"/>
                </a:moveTo>
                <a:cubicBezTo>
                  <a:pt x="3342710" y="1965822"/>
                  <a:pt x="3361482" y="1974113"/>
                  <a:pt x="3372746" y="1989444"/>
                </a:cubicBezTo>
                <a:cubicBezTo>
                  <a:pt x="3397775" y="2022608"/>
                  <a:pt x="3396524" y="2057651"/>
                  <a:pt x="3368366" y="2088312"/>
                </a:cubicBezTo>
                <a:cubicBezTo>
                  <a:pt x="3341459" y="2117096"/>
                  <a:pt x="3290773" y="2115219"/>
                  <a:pt x="3263867" y="2086435"/>
                </a:cubicBezTo>
                <a:cubicBezTo>
                  <a:pt x="3237585" y="2058276"/>
                  <a:pt x="3239463" y="2006965"/>
                  <a:pt x="3268247" y="1981309"/>
                </a:cubicBezTo>
                <a:cubicBezTo>
                  <a:pt x="3282952" y="1968794"/>
                  <a:pt x="3303445" y="1963163"/>
                  <a:pt x="3323077" y="1964492"/>
                </a:cubicBezTo>
                <a:close/>
                <a:moveTo>
                  <a:pt x="5536951" y="1960738"/>
                </a:moveTo>
                <a:cubicBezTo>
                  <a:pt x="5552203" y="1961598"/>
                  <a:pt x="5567221" y="1965666"/>
                  <a:pt x="5576608" y="1972549"/>
                </a:cubicBezTo>
                <a:cubicBezTo>
                  <a:pt x="5607894" y="1994451"/>
                  <a:pt x="5601637" y="2030744"/>
                  <a:pt x="5577233" y="2060779"/>
                </a:cubicBezTo>
                <a:cubicBezTo>
                  <a:pt x="5545944" y="2082680"/>
                  <a:pt x="5513408" y="2085183"/>
                  <a:pt x="5487751" y="2055147"/>
                </a:cubicBezTo>
                <a:cubicBezTo>
                  <a:pt x="5462722" y="2025738"/>
                  <a:pt x="5462722" y="1986941"/>
                  <a:pt x="5495886" y="1968169"/>
                </a:cubicBezTo>
                <a:cubicBezTo>
                  <a:pt x="5506211" y="1962224"/>
                  <a:pt x="5521698" y="1959878"/>
                  <a:pt x="5536951" y="1960738"/>
                </a:cubicBezTo>
                <a:close/>
                <a:moveTo>
                  <a:pt x="3086626" y="1953620"/>
                </a:moveTo>
                <a:cubicBezTo>
                  <a:pt x="3105554" y="1953933"/>
                  <a:pt x="3124326" y="1961911"/>
                  <a:pt x="3137466" y="1977555"/>
                </a:cubicBezTo>
                <a:cubicBezTo>
                  <a:pt x="3164373" y="2009468"/>
                  <a:pt x="3162497" y="2043259"/>
                  <a:pt x="3135590" y="2075171"/>
                </a:cubicBezTo>
                <a:cubicBezTo>
                  <a:pt x="3106806" y="2104582"/>
                  <a:pt x="3058623" y="2104582"/>
                  <a:pt x="3032342" y="2073294"/>
                </a:cubicBezTo>
                <a:cubicBezTo>
                  <a:pt x="3005435" y="2040755"/>
                  <a:pt x="3006061" y="2006965"/>
                  <a:pt x="3034845" y="1975679"/>
                </a:cubicBezTo>
                <a:cubicBezTo>
                  <a:pt x="3048612" y="1960661"/>
                  <a:pt x="3067697" y="1953308"/>
                  <a:pt x="3086626" y="1953620"/>
                </a:cubicBezTo>
                <a:close/>
                <a:moveTo>
                  <a:pt x="5322087" y="1937977"/>
                </a:moveTo>
                <a:cubicBezTo>
                  <a:pt x="5337261" y="1937664"/>
                  <a:pt x="5352591" y="1944391"/>
                  <a:pt x="5366983" y="1958157"/>
                </a:cubicBezTo>
                <a:cubicBezTo>
                  <a:pt x="5396394" y="1985691"/>
                  <a:pt x="5393890" y="2016978"/>
                  <a:pt x="5370112" y="2048264"/>
                </a:cubicBezTo>
                <a:cubicBezTo>
                  <a:pt x="5340076" y="2073294"/>
                  <a:pt x="5308790" y="2077048"/>
                  <a:pt x="5280006" y="2049516"/>
                </a:cubicBezTo>
                <a:cubicBezTo>
                  <a:pt x="5251846" y="2021983"/>
                  <a:pt x="5250596" y="1988819"/>
                  <a:pt x="5278128" y="1960035"/>
                </a:cubicBezTo>
                <a:cubicBezTo>
                  <a:pt x="5291895" y="1945643"/>
                  <a:pt x="5306913" y="1938290"/>
                  <a:pt x="5322087" y="1937977"/>
                </a:cubicBezTo>
                <a:close/>
                <a:moveTo>
                  <a:pt x="2863627" y="1934145"/>
                </a:moveTo>
                <a:cubicBezTo>
                  <a:pt x="2880756" y="1934379"/>
                  <a:pt x="2897808" y="1941575"/>
                  <a:pt x="2911574" y="1955655"/>
                </a:cubicBezTo>
                <a:cubicBezTo>
                  <a:pt x="2939107" y="1983813"/>
                  <a:pt x="2938480" y="2024485"/>
                  <a:pt x="2910323" y="2052019"/>
                </a:cubicBezTo>
                <a:cubicBezTo>
                  <a:pt x="2882164" y="2079551"/>
                  <a:pt x="2841491" y="2078926"/>
                  <a:pt x="2813959" y="2050767"/>
                </a:cubicBezTo>
                <a:cubicBezTo>
                  <a:pt x="2786425" y="2022608"/>
                  <a:pt x="2787052" y="1981936"/>
                  <a:pt x="2815209" y="1954403"/>
                </a:cubicBezTo>
                <a:cubicBezTo>
                  <a:pt x="2829289" y="1940637"/>
                  <a:pt x="2846497" y="1933910"/>
                  <a:pt x="2863627" y="1934145"/>
                </a:cubicBezTo>
                <a:close/>
                <a:moveTo>
                  <a:pt x="2648841" y="1924054"/>
                </a:moveTo>
                <a:cubicBezTo>
                  <a:pt x="2665814" y="1923272"/>
                  <a:pt x="2683178" y="1929686"/>
                  <a:pt x="2697570" y="1943140"/>
                </a:cubicBezTo>
                <a:cubicBezTo>
                  <a:pt x="2726355" y="1970672"/>
                  <a:pt x="2727607" y="2010720"/>
                  <a:pt x="2699448" y="2038877"/>
                </a:cubicBezTo>
                <a:cubicBezTo>
                  <a:pt x="2671289" y="2067662"/>
                  <a:pt x="2631242" y="2067662"/>
                  <a:pt x="2604336" y="2037627"/>
                </a:cubicBezTo>
                <a:cubicBezTo>
                  <a:pt x="2578054" y="2008843"/>
                  <a:pt x="2576802" y="1978181"/>
                  <a:pt x="2602458" y="1948145"/>
                </a:cubicBezTo>
                <a:cubicBezTo>
                  <a:pt x="2615286" y="1932814"/>
                  <a:pt x="2631868" y="1924836"/>
                  <a:pt x="2648841" y="1924054"/>
                </a:cubicBezTo>
                <a:close/>
                <a:moveTo>
                  <a:pt x="5104172" y="1914591"/>
                </a:moveTo>
                <a:cubicBezTo>
                  <a:pt x="5119346" y="1915138"/>
                  <a:pt x="5134208" y="1922491"/>
                  <a:pt x="5147974" y="1936883"/>
                </a:cubicBezTo>
                <a:cubicBezTo>
                  <a:pt x="5175506" y="1965667"/>
                  <a:pt x="5173004" y="1996953"/>
                  <a:pt x="5147974" y="2026990"/>
                </a:cubicBezTo>
                <a:cubicBezTo>
                  <a:pt x="5118565" y="2052019"/>
                  <a:pt x="5087902" y="2054522"/>
                  <a:pt x="5057868" y="2028240"/>
                </a:cubicBezTo>
                <a:cubicBezTo>
                  <a:pt x="5028458" y="2001959"/>
                  <a:pt x="5029084" y="1958783"/>
                  <a:pt x="5058492" y="1933128"/>
                </a:cubicBezTo>
                <a:cubicBezTo>
                  <a:pt x="5073511" y="1920300"/>
                  <a:pt x="5088998" y="1914043"/>
                  <a:pt x="5104172" y="1914591"/>
                </a:cubicBezTo>
                <a:close/>
                <a:moveTo>
                  <a:pt x="2432726" y="1903639"/>
                </a:moveTo>
                <a:cubicBezTo>
                  <a:pt x="2447901" y="1904187"/>
                  <a:pt x="2462918" y="1911539"/>
                  <a:pt x="2477310" y="1925619"/>
                </a:cubicBezTo>
                <a:cubicBezTo>
                  <a:pt x="2503590" y="1951275"/>
                  <a:pt x="2502339" y="1990071"/>
                  <a:pt x="2472930" y="2020105"/>
                </a:cubicBezTo>
                <a:cubicBezTo>
                  <a:pt x="2447274" y="2042007"/>
                  <a:pt x="2416612" y="2044510"/>
                  <a:pt x="2386578" y="2017603"/>
                </a:cubicBezTo>
                <a:cubicBezTo>
                  <a:pt x="2356542" y="1991321"/>
                  <a:pt x="2356542" y="1947520"/>
                  <a:pt x="2387203" y="1922491"/>
                </a:cubicBezTo>
                <a:cubicBezTo>
                  <a:pt x="2402221" y="1909350"/>
                  <a:pt x="2417552" y="1903092"/>
                  <a:pt x="2432726" y="1903639"/>
                </a:cubicBezTo>
                <a:close/>
                <a:moveTo>
                  <a:pt x="1822784" y="1891829"/>
                </a:moveTo>
                <a:cubicBezTo>
                  <a:pt x="1817777" y="1909976"/>
                  <a:pt x="1818404" y="1933753"/>
                  <a:pt x="1807140" y="1945643"/>
                </a:cubicBezTo>
                <a:cubicBezTo>
                  <a:pt x="1796503" y="1956280"/>
                  <a:pt x="1772725" y="1953152"/>
                  <a:pt x="1754579" y="1956280"/>
                </a:cubicBezTo>
                <a:cubicBezTo>
                  <a:pt x="1761461" y="1939385"/>
                  <a:pt x="1768971" y="1922491"/>
                  <a:pt x="1777731" y="1901216"/>
                </a:cubicBezTo>
                <a:cubicBezTo>
                  <a:pt x="1794000" y="1898087"/>
                  <a:pt x="1808392" y="1894332"/>
                  <a:pt x="1822784" y="1891829"/>
                </a:cubicBezTo>
                <a:close/>
                <a:moveTo>
                  <a:pt x="4880157" y="1891046"/>
                </a:moveTo>
                <a:cubicBezTo>
                  <a:pt x="4895331" y="1891046"/>
                  <a:pt x="4910505" y="1897773"/>
                  <a:pt x="4925210" y="1911227"/>
                </a:cubicBezTo>
                <a:cubicBezTo>
                  <a:pt x="4955246" y="1938133"/>
                  <a:pt x="4955871" y="1979433"/>
                  <a:pt x="4925836" y="2006965"/>
                </a:cubicBezTo>
                <a:cubicBezTo>
                  <a:pt x="4896426" y="2033872"/>
                  <a:pt x="4865764" y="2032620"/>
                  <a:pt x="4839483" y="2011345"/>
                </a:cubicBezTo>
                <a:cubicBezTo>
                  <a:pt x="4805694" y="1979433"/>
                  <a:pt x="4805068" y="1938760"/>
                  <a:pt x="4835103" y="1911227"/>
                </a:cubicBezTo>
                <a:cubicBezTo>
                  <a:pt x="4849808" y="1897773"/>
                  <a:pt x="4864983" y="1891046"/>
                  <a:pt x="4880157" y="1891046"/>
                </a:cubicBezTo>
                <a:close/>
                <a:moveTo>
                  <a:pt x="2208476" y="1882286"/>
                </a:moveTo>
                <a:cubicBezTo>
                  <a:pt x="2223728" y="1882129"/>
                  <a:pt x="2238902" y="1889012"/>
                  <a:pt x="2252668" y="1903091"/>
                </a:cubicBezTo>
                <a:cubicBezTo>
                  <a:pt x="2280827" y="1931251"/>
                  <a:pt x="2280827" y="1964415"/>
                  <a:pt x="2253295" y="1992573"/>
                </a:cubicBezTo>
                <a:cubicBezTo>
                  <a:pt x="2225136" y="2020732"/>
                  <a:pt x="2193849" y="2018228"/>
                  <a:pt x="2163188" y="1993824"/>
                </a:cubicBezTo>
                <a:cubicBezTo>
                  <a:pt x="2138784" y="1963789"/>
                  <a:pt x="2135654" y="1931876"/>
                  <a:pt x="2163813" y="1903717"/>
                </a:cubicBezTo>
                <a:cubicBezTo>
                  <a:pt x="2177893" y="1889638"/>
                  <a:pt x="2193223" y="1882442"/>
                  <a:pt x="2208476" y="1882286"/>
                </a:cubicBezTo>
                <a:close/>
                <a:moveTo>
                  <a:pt x="1987823" y="1871883"/>
                </a:moveTo>
                <a:cubicBezTo>
                  <a:pt x="2003154" y="1872274"/>
                  <a:pt x="2018328" y="1875872"/>
                  <a:pt x="2028027" y="1882442"/>
                </a:cubicBezTo>
                <a:cubicBezTo>
                  <a:pt x="2060566" y="1903091"/>
                  <a:pt x="2054934" y="1940011"/>
                  <a:pt x="2031155" y="1970672"/>
                </a:cubicBezTo>
                <a:cubicBezTo>
                  <a:pt x="2000494" y="1994451"/>
                  <a:pt x="1967957" y="1997579"/>
                  <a:pt x="1941050" y="1968169"/>
                </a:cubicBezTo>
                <a:cubicBezTo>
                  <a:pt x="1914768" y="1938760"/>
                  <a:pt x="1914142" y="1900589"/>
                  <a:pt x="1946680" y="1880565"/>
                </a:cubicBezTo>
                <a:cubicBezTo>
                  <a:pt x="1957005" y="1874308"/>
                  <a:pt x="1972492" y="1871492"/>
                  <a:pt x="1987823" y="1871883"/>
                </a:cubicBezTo>
                <a:close/>
                <a:moveTo>
                  <a:pt x="4660443" y="1867738"/>
                </a:moveTo>
                <a:cubicBezTo>
                  <a:pt x="4675695" y="1868207"/>
                  <a:pt x="4690869" y="1875246"/>
                  <a:pt x="4705574" y="1888700"/>
                </a:cubicBezTo>
                <a:cubicBezTo>
                  <a:pt x="4734984" y="1915607"/>
                  <a:pt x="4734358" y="1956907"/>
                  <a:pt x="4706200" y="1985064"/>
                </a:cubicBezTo>
                <a:cubicBezTo>
                  <a:pt x="4677417" y="2013223"/>
                  <a:pt x="4636744" y="2011971"/>
                  <a:pt x="4609210" y="1982561"/>
                </a:cubicBezTo>
                <a:cubicBezTo>
                  <a:pt x="4582304" y="1953777"/>
                  <a:pt x="4584181" y="1911853"/>
                  <a:pt x="4614842" y="1886197"/>
                </a:cubicBezTo>
                <a:cubicBezTo>
                  <a:pt x="4629860" y="1873370"/>
                  <a:pt x="4645191" y="1867269"/>
                  <a:pt x="4660443" y="1867738"/>
                </a:cubicBezTo>
                <a:close/>
                <a:moveTo>
                  <a:pt x="1142604" y="1859290"/>
                </a:moveTo>
                <a:cubicBezTo>
                  <a:pt x="1143229" y="1859290"/>
                  <a:pt x="1150112" y="1882442"/>
                  <a:pt x="1148234" y="1883694"/>
                </a:cubicBezTo>
                <a:cubicBezTo>
                  <a:pt x="1132592" y="1892454"/>
                  <a:pt x="1114445" y="1898712"/>
                  <a:pt x="1097550" y="1905596"/>
                </a:cubicBezTo>
                <a:cubicBezTo>
                  <a:pt x="1089416" y="1903091"/>
                  <a:pt x="1081281" y="1899964"/>
                  <a:pt x="1073146" y="1896834"/>
                </a:cubicBezTo>
                <a:cubicBezTo>
                  <a:pt x="1078151" y="1888074"/>
                  <a:pt x="1081906" y="1874933"/>
                  <a:pt x="1089416" y="1871805"/>
                </a:cubicBezTo>
                <a:cubicBezTo>
                  <a:pt x="1105685" y="1864295"/>
                  <a:pt x="1124457" y="1861793"/>
                  <a:pt x="1142604" y="1859290"/>
                </a:cubicBezTo>
                <a:close/>
                <a:moveTo>
                  <a:pt x="6640368" y="1849278"/>
                </a:moveTo>
                <a:cubicBezTo>
                  <a:pt x="6662894" y="1850530"/>
                  <a:pt x="6684169" y="1851781"/>
                  <a:pt x="6706070" y="1853033"/>
                </a:cubicBezTo>
                <a:cubicBezTo>
                  <a:pt x="6704818" y="1860542"/>
                  <a:pt x="6704818" y="1873682"/>
                  <a:pt x="6701690" y="1874933"/>
                </a:cubicBezTo>
                <a:cubicBezTo>
                  <a:pt x="6676034" y="1882442"/>
                  <a:pt x="6649753" y="1888074"/>
                  <a:pt x="6624098" y="1894957"/>
                </a:cubicBezTo>
                <a:cubicBezTo>
                  <a:pt x="6628478" y="1883069"/>
                  <a:pt x="6632858" y="1871180"/>
                  <a:pt x="6640368" y="1849278"/>
                </a:cubicBezTo>
                <a:close/>
                <a:moveTo>
                  <a:pt x="4439244" y="1843178"/>
                </a:moveTo>
                <a:cubicBezTo>
                  <a:pt x="4455591" y="1843960"/>
                  <a:pt x="4471860" y="1851782"/>
                  <a:pt x="4487191" y="1865548"/>
                </a:cubicBezTo>
                <a:cubicBezTo>
                  <a:pt x="4514723" y="1899337"/>
                  <a:pt x="4515350" y="1932503"/>
                  <a:pt x="4485939" y="1963164"/>
                </a:cubicBezTo>
                <a:cubicBezTo>
                  <a:pt x="4457780" y="1993824"/>
                  <a:pt x="4410224" y="1991948"/>
                  <a:pt x="4383943" y="1959409"/>
                </a:cubicBezTo>
                <a:cubicBezTo>
                  <a:pt x="4357663" y="1926244"/>
                  <a:pt x="4359540" y="1891829"/>
                  <a:pt x="4390827" y="1863045"/>
                </a:cubicBezTo>
                <a:cubicBezTo>
                  <a:pt x="4406471" y="1848653"/>
                  <a:pt x="4422896" y="1842396"/>
                  <a:pt x="4439244" y="1843178"/>
                </a:cubicBezTo>
                <a:close/>
                <a:moveTo>
                  <a:pt x="1608781" y="1826752"/>
                </a:moveTo>
                <a:cubicBezTo>
                  <a:pt x="1595639" y="1873682"/>
                  <a:pt x="1593762" y="1904344"/>
                  <a:pt x="1578745" y="1926244"/>
                </a:cubicBezTo>
                <a:cubicBezTo>
                  <a:pt x="1571862" y="1935631"/>
                  <a:pt x="1531189" y="1935005"/>
                  <a:pt x="1519925" y="1924368"/>
                </a:cubicBezTo>
                <a:cubicBezTo>
                  <a:pt x="1489263" y="1896209"/>
                  <a:pt x="1513667" y="1866800"/>
                  <a:pt x="1535569" y="1846149"/>
                </a:cubicBezTo>
                <a:cubicBezTo>
                  <a:pt x="1546831" y="1835512"/>
                  <a:pt x="1568733" y="1836138"/>
                  <a:pt x="1608781" y="1826752"/>
                </a:cubicBezTo>
                <a:close/>
                <a:moveTo>
                  <a:pt x="6446309" y="1825813"/>
                </a:moveTo>
                <a:cubicBezTo>
                  <a:pt x="6459841" y="1826439"/>
                  <a:pt x="6472981" y="1833947"/>
                  <a:pt x="6481428" y="1848026"/>
                </a:cubicBezTo>
                <a:cubicBezTo>
                  <a:pt x="6491440" y="1864922"/>
                  <a:pt x="6492068" y="1902467"/>
                  <a:pt x="6480178" y="1914981"/>
                </a:cubicBezTo>
                <a:cubicBezTo>
                  <a:pt x="6466411" y="1930000"/>
                  <a:pt x="6434499" y="1928122"/>
                  <a:pt x="6410095" y="1933753"/>
                </a:cubicBezTo>
                <a:cubicBezTo>
                  <a:pt x="6403836" y="1927496"/>
                  <a:pt x="6398206" y="1921864"/>
                  <a:pt x="6391948" y="1916859"/>
                </a:cubicBezTo>
                <a:cubicBezTo>
                  <a:pt x="6396954" y="1892454"/>
                  <a:pt x="6395076" y="1863045"/>
                  <a:pt x="6408843" y="1844898"/>
                </a:cubicBezTo>
                <a:cubicBezTo>
                  <a:pt x="6418855" y="1831445"/>
                  <a:pt x="6432778" y="1825187"/>
                  <a:pt x="6446309" y="1825813"/>
                </a:cubicBezTo>
                <a:close/>
                <a:moveTo>
                  <a:pt x="4220078" y="1820494"/>
                </a:moveTo>
                <a:cubicBezTo>
                  <a:pt x="4236425" y="1821589"/>
                  <a:pt x="4252225" y="1829568"/>
                  <a:pt x="4266930" y="1844273"/>
                </a:cubicBezTo>
                <a:cubicBezTo>
                  <a:pt x="4295714" y="1873057"/>
                  <a:pt x="4291960" y="1921864"/>
                  <a:pt x="4260046" y="1946895"/>
                </a:cubicBezTo>
                <a:cubicBezTo>
                  <a:pt x="4226882" y="1973175"/>
                  <a:pt x="4193718" y="1968795"/>
                  <a:pt x="4164309" y="1942513"/>
                </a:cubicBezTo>
                <a:cubicBezTo>
                  <a:pt x="4134898" y="1910601"/>
                  <a:pt x="4137402" y="1863045"/>
                  <a:pt x="4169940" y="1838016"/>
                </a:cubicBezTo>
                <a:cubicBezTo>
                  <a:pt x="4186835" y="1825188"/>
                  <a:pt x="4203730" y="1819399"/>
                  <a:pt x="4220078" y="1820494"/>
                </a:cubicBezTo>
                <a:close/>
                <a:moveTo>
                  <a:pt x="4009360" y="1809700"/>
                </a:moveTo>
                <a:cubicBezTo>
                  <a:pt x="4028836" y="1811265"/>
                  <a:pt x="4047921" y="1820182"/>
                  <a:pt x="4060436" y="1835512"/>
                </a:cubicBezTo>
                <a:cubicBezTo>
                  <a:pt x="4084213" y="1864922"/>
                  <a:pt x="4081085" y="1909976"/>
                  <a:pt x="4053553" y="1935005"/>
                </a:cubicBezTo>
                <a:cubicBezTo>
                  <a:pt x="4024142" y="1961912"/>
                  <a:pt x="3972831" y="1958783"/>
                  <a:pt x="3949054" y="1926871"/>
                </a:cubicBezTo>
                <a:cubicBezTo>
                  <a:pt x="3923398" y="1893080"/>
                  <a:pt x="3926527" y="1858038"/>
                  <a:pt x="3955937" y="1828004"/>
                </a:cubicBezTo>
                <a:cubicBezTo>
                  <a:pt x="3970016" y="1813924"/>
                  <a:pt x="3989883" y="1808136"/>
                  <a:pt x="4009360" y="1809700"/>
                </a:cubicBezTo>
                <a:close/>
                <a:moveTo>
                  <a:pt x="6278062" y="1804225"/>
                </a:moveTo>
                <a:cubicBezTo>
                  <a:pt x="6270555" y="1848026"/>
                  <a:pt x="6274308" y="1878689"/>
                  <a:pt x="6260542" y="1896834"/>
                </a:cubicBezTo>
                <a:cubicBezTo>
                  <a:pt x="6238642" y="1925619"/>
                  <a:pt x="6199845" y="1924368"/>
                  <a:pt x="6181073" y="1894332"/>
                </a:cubicBezTo>
                <a:cubicBezTo>
                  <a:pt x="6170436" y="1876185"/>
                  <a:pt x="6172938" y="1835512"/>
                  <a:pt x="6186705" y="1820494"/>
                </a:cubicBezTo>
                <a:cubicBezTo>
                  <a:pt x="6199220" y="1806102"/>
                  <a:pt x="6234262" y="1811109"/>
                  <a:pt x="6278062" y="1804225"/>
                </a:cubicBezTo>
                <a:close/>
                <a:moveTo>
                  <a:pt x="3785579" y="1786626"/>
                </a:moveTo>
                <a:cubicBezTo>
                  <a:pt x="3805133" y="1787173"/>
                  <a:pt x="3824218" y="1794839"/>
                  <a:pt x="3836420" y="1809857"/>
                </a:cubicBezTo>
                <a:cubicBezTo>
                  <a:pt x="3862702" y="1841769"/>
                  <a:pt x="3862702" y="1876810"/>
                  <a:pt x="3835795" y="1908724"/>
                </a:cubicBezTo>
                <a:cubicBezTo>
                  <a:pt x="3810764" y="1938760"/>
                  <a:pt x="3759453" y="1938760"/>
                  <a:pt x="3731296" y="1911227"/>
                </a:cubicBezTo>
                <a:cubicBezTo>
                  <a:pt x="3703137" y="1883694"/>
                  <a:pt x="3703762" y="1833636"/>
                  <a:pt x="3731921" y="1806102"/>
                </a:cubicBezTo>
                <a:cubicBezTo>
                  <a:pt x="3746001" y="1792649"/>
                  <a:pt x="3766025" y="1786078"/>
                  <a:pt x="3785579" y="1786626"/>
                </a:cubicBezTo>
                <a:close/>
                <a:moveTo>
                  <a:pt x="891525" y="1786548"/>
                </a:moveTo>
                <a:cubicBezTo>
                  <a:pt x="903101" y="1786079"/>
                  <a:pt x="914208" y="1786705"/>
                  <a:pt x="923594" y="1791085"/>
                </a:cubicBezTo>
                <a:cubicBezTo>
                  <a:pt x="935483" y="1796715"/>
                  <a:pt x="937360" y="1822997"/>
                  <a:pt x="944243" y="1840518"/>
                </a:cubicBezTo>
                <a:cubicBezTo>
                  <a:pt x="940489" y="1844898"/>
                  <a:pt x="936734" y="1848653"/>
                  <a:pt x="932979" y="1852406"/>
                </a:cubicBezTo>
                <a:cubicBezTo>
                  <a:pt x="909828" y="1842396"/>
                  <a:pt x="885423" y="1833636"/>
                  <a:pt x="863523" y="1820494"/>
                </a:cubicBezTo>
                <a:cubicBezTo>
                  <a:pt x="856639" y="1816114"/>
                  <a:pt x="858517" y="1799220"/>
                  <a:pt x="856639" y="1788582"/>
                </a:cubicBezTo>
                <a:cubicBezTo>
                  <a:pt x="867902" y="1788582"/>
                  <a:pt x="879948" y="1787018"/>
                  <a:pt x="891525" y="1786548"/>
                </a:cubicBezTo>
                <a:close/>
                <a:moveTo>
                  <a:pt x="6003362" y="1786079"/>
                </a:moveTo>
                <a:cubicBezTo>
                  <a:pt x="6018067" y="1786704"/>
                  <a:pt x="6032147" y="1790459"/>
                  <a:pt x="6039030" y="1797342"/>
                </a:cubicBezTo>
                <a:cubicBezTo>
                  <a:pt x="6055300" y="1813612"/>
                  <a:pt x="6051545" y="1849278"/>
                  <a:pt x="6056550" y="1876810"/>
                </a:cubicBezTo>
                <a:cubicBezTo>
                  <a:pt x="6050292" y="1882442"/>
                  <a:pt x="6044036" y="1888700"/>
                  <a:pt x="6037778" y="1894332"/>
                </a:cubicBezTo>
                <a:cubicBezTo>
                  <a:pt x="6010246" y="1888700"/>
                  <a:pt x="5976455" y="1889952"/>
                  <a:pt x="5957683" y="1874308"/>
                </a:cubicBezTo>
                <a:cubicBezTo>
                  <a:pt x="5930776" y="1852406"/>
                  <a:pt x="5933279" y="1811734"/>
                  <a:pt x="5963940" y="1793588"/>
                </a:cubicBezTo>
                <a:cubicBezTo>
                  <a:pt x="5973326" y="1787956"/>
                  <a:pt x="5988657" y="1785453"/>
                  <a:pt x="6003362" y="1786079"/>
                </a:cubicBezTo>
                <a:close/>
                <a:moveTo>
                  <a:pt x="3554837" y="1775989"/>
                </a:moveTo>
                <a:cubicBezTo>
                  <a:pt x="3574391" y="1777318"/>
                  <a:pt x="3593320" y="1786079"/>
                  <a:pt x="3604896" y="1801722"/>
                </a:cubicBezTo>
                <a:cubicBezTo>
                  <a:pt x="3630552" y="1835512"/>
                  <a:pt x="3626797" y="1869302"/>
                  <a:pt x="3600516" y="1899337"/>
                </a:cubicBezTo>
                <a:cubicBezTo>
                  <a:pt x="3569229" y="1928122"/>
                  <a:pt x="3517918" y="1925619"/>
                  <a:pt x="3494139" y="1893707"/>
                </a:cubicBezTo>
                <a:cubicBezTo>
                  <a:pt x="3469110" y="1859916"/>
                  <a:pt x="3471613" y="1824874"/>
                  <a:pt x="3501023" y="1794840"/>
                </a:cubicBezTo>
                <a:cubicBezTo>
                  <a:pt x="3515102" y="1780760"/>
                  <a:pt x="3535282" y="1774659"/>
                  <a:pt x="3554837" y="1775989"/>
                </a:cubicBezTo>
                <a:close/>
                <a:moveTo>
                  <a:pt x="3330899" y="1754948"/>
                </a:moveTo>
                <a:cubicBezTo>
                  <a:pt x="3348498" y="1755574"/>
                  <a:pt x="3365863" y="1762613"/>
                  <a:pt x="3379003" y="1776068"/>
                </a:cubicBezTo>
                <a:cubicBezTo>
                  <a:pt x="3407162" y="1804852"/>
                  <a:pt x="3406535" y="1853658"/>
                  <a:pt x="3375248" y="1879314"/>
                </a:cubicBezTo>
                <a:cubicBezTo>
                  <a:pt x="3342710" y="1905596"/>
                  <a:pt x="3308295" y="1904344"/>
                  <a:pt x="3278259" y="1875560"/>
                </a:cubicBezTo>
                <a:cubicBezTo>
                  <a:pt x="3248849" y="1847401"/>
                  <a:pt x="3251352" y="1799220"/>
                  <a:pt x="3281387" y="1772313"/>
                </a:cubicBezTo>
                <a:cubicBezTo>
                  <a:pt x="3295466" y="1760111"/>
                  <a:pt x="3313300" y="1754322"/>
                  <a:pt x="3330899" y="1754948"/>
                </a:cubicBezTo>
                <a:close/>
                <a:moveTo>
                  <a:pt x="5838167" y="1752914"/>
                </a:moveTo>
                <a:cubicBezTo>
                  <a:pt x="5831284" y="1800470"/>
                  <a:pt x="5833787" y="1831758"/>
                  <a:pt x="5821898" y="1854910"/>
                </a:cubicBezTo>
                <a:cubicBezTo>
                  <a:pt x="5806880" y="1883069"/>
                  <a:pt x="5754318" y="1881192"/>
                  <a:pt x="5733668" y="1855536"/>
                </a:cubicBezTo>
                <a:cubicBezTo>
                  <a:pt x="5711766" y="1827378"/>
                  <a:pt x="5709264" y="1792962"/>
                  <a:pt x="5737422" y="1772938"/>
                </a:cubicBezTo>
                <a:cubicBezTo>
                  <a:pt x="5758072" y="1758546"/>
                  <a:pt x="5790611" y="1761674"/>
                  <a:pt x="5838167" y="1752914"/>
                </a:cubicBezTo>
                <a:close/>
                <a:moveTo>
                  <a:pt x="3113767" y="1732969"/>
                </a:moveTo>
                <a:cubicBezTo>
                  <a:pt x="3130115" y="1734611"/>
                  <a:pt x="3145602" y="1743528"/>
                  <a:pt x="3159368" y="1759171"/>
                </a:cubicBezTo>
                <a:cubicBezTo>
                  <a:pt x="3187526" y="1791085"/>
                  <a:pt x="3182520" y="1824874"/>
                  <a:pt x="3154362" y="1854910"/>
                </a:cubicBezTo>
                <a:cubicBezTo>
                  <a:pt x="3120572" y="1881817"/>
                  <a:pt x="3087408" y="1881192"/>
                  <a:pt x="3056746" y="1851781"/>
                </a:cubicBezTo>
                <a:cubicBezTo>
                  <a:pt x="3026710" y="1822372"/>
                  <a:pt x="3029839" y="1775441"/>
                  <a:pt x="3063003" y="1750411"/>
                </a:cubicBezTo>
                <a:cubicBezTo>
                  <a:pt x="3080212" y="1736958"/>
                  <a:pt x="3097420" y="1731326"/>
                  <a:pt x="3113767" y="1732969"/>
                </a:cubicBezTo>
                <a:close/>
                <a:moveTo>
                  <a:pt x="5563545" y="1730779"/>
                </a:moveTo>
                <a:cubicBezTo>
                  <a:pt x="5580831" y="1731952"/>
                  <a:pt x="5596631" y="1739774"/>
                  <a:pt x="5603514" y="1754791"/>
                </a:cubicBezTo>
                <a:cubicBezTo>
                  <a:pt x="5614777" y="1779196"/>
                  <a:pt x="5610397" y="1809857"/>
                  <a:pt x="5615402" y="1858038"/>
                </a:cubicBezTo>
                <a:cubicBezTo>
                  <a:pt x="5568472" y="1848653"/>
                  <a:pt x="5536560" y="1849905"/>
                  <a:pt x="5514032" y="1836138"/>
                </a:cubicBezTo>
                <a:cubicBezTo>
                  <a:pt x="5485248" y="1818617"/>
                  <a:pt x="5489004" y="1769809"/>
                  <a:pt x="5514658" y="1746656"/>
                </a:cubicBezTo>
                <a:cubicBezTo>
                  <a:pt x="5527486" y="1735081"/>
                  <a:pt x="5546258" y="1729606"/>
                  <a:pt x="5563545" y="1730779"/>
                </a:cubicBezTo>
                <a:close/>
                <a:moveTo>
                  <a:pt x="2882790" y="1712632"/>
                </a:moveTo>
                <a:cubicBezTo>
                  <a:pt x="2899842" y="1712084"/>
                  <a:pt x="2917206" y="1718811"/>
                  <a:pt x="2931598" y="1732890"/>
                </a:cubicBezTo>
                <a:cubicBezTo>
                  <a:pt x="2960382" y="1761049"/>
                  <a:pt x="2960382" y="1801095"/>
                  <a:pt x="2931598" y="1829254"/>
                </a:cubicBezTo>
                <a:cubicBezTo>
                  <a:pt x="2902814" y="1857413"/>
                  <a:pt x="2862767" y="1856788"/>
                  <a:pt x="2835859" y="1826752"/>
                </a:cubicBezTo>
                <a:cubicBezTo>
                  <a:pt x="2809579" y="1797342"/>
                  <a:pt x="2809579" y="1766056"/>
                  <a:pt x="2835859" y="1736019"/>
                </a:cubicBezTo>
                <a:cubicBezTo>
                  <a:pt x="2849000" y="1721001"/>
                  <a:pt x="2865738" y="1713179"/>
                  <a:pt x="2882790" y="1712632"/>
                </a:cubicBezTo>
                <a:close/>
                <a:moveTo>
                  <a:pt x="5337026" y="1707001"/>
                </a:moveTo>
                <a:cubicBezTo>
                  <a:pt x="5352278" y="1707861"/>
                  <a:pt x="5367609" y="1715370"/>
                  <a:pt x="5382627" y="1728510"/>
                </a:cubicBezTo>
                <a:cubicBezTo>
                  <a:pt x="5404528" y="1760423"/>
                  <a:pt x="5405779" y="1792962"/>
                  <a:pt x="5375118" y="1818617"/>
                </a:cubicBezTo>
                <a:cubicBezTo>
                  <a:pt x="5344458" y="1843646"/>
                  <a:pt x="5310667" y="1840518"/>
                  <a:pt x="5285638" y="1809232"/>
                </a:cubicBezTo>
                <a:cubicBezTo>
                  <a:pt x="5263110" y="1781073"/>
                  <a:pt x="5264988" y="1749786"/>
                  <a:pt x="5291894" y="1725382"/>
                </a:cubicBezTo>
                <a:cubicBezTo>
                  <a:pt x="5306599" y="1711929"/>
                  <a:pt x="5321773" y="1706141"/>
                  <a:pt x="5337026" y="1707001"/>
                </a:cubicBezTo>
                <a:close/>
                <a:moveTo>
                  <a:pt x="2674731" y="1703168"/>
                </a:moveTo>
                <a:cubicBezTo>
                  <a:pt x="2689280" y="1703168"/>
                  <a:pt x="2703203" y="1709113"/>
                  <a:pt x="2715717" y="1719750"/>
                </a:cubicBezTo>
                <a:cubicBezTo>
                  <a:pt x="2748881" y="1751662"/>
                  <a:pt x="2748256" y="1792962"/>
                  <a:pt x="2718220" y="1819242"/>
                </a:cubicBezTo>
                <a:cubicBezTo>
                  <a:pt x="2688810" y="1844898"/>
                  <a:pt x="2657524" y="1844273"/>
                  <a:pt x="2628113" y="1817366"/>
                </a:cubicBezTo>
                <a:cubicBezTo>
                  <a:pt x="2599329" y="1790458"/>
                  <a:pt x="2599954" y="1748534"/>
                  <a:pt x="2629990" y="1722253"/>
                </a:cubicBezTo>
                <a:cubicBezTo>
                  <a:pt x="2645008" y="1709112"/>
                  <a:pt x="2660183" y="1703167"/>
                  <a:pt x="2674731" y="1703168"/>
                </a:cubicBezTo>
                <a:close/>
                <a:moveTo>
                  <a:pt x="5123883" y="1693313"/>
                </a:moveTo>
                <a:cubicBezTo>
                  <a:pt x="5139214" y="1693156"/>
                  <a:pt x="5154545" y="1700039"/>
                  <a:pt x="5168624" y="1714118"/>
                </a:cubicBezTo>
                <a:cubicBezTo>
                  <a:pt x="5197408" y="1742277"/>
                  <a:pt x="5197408" y="1775441"/>
                  <a:pt x="5169876" y="1804225"/>
                </a:cubicBezTo>
                <a:cubicBezTo>
                  <a:pt x="5141717" y="1833009"/>
                  <a:pt x="5109804" y="1830506"/>
                  <a:pt x="5079142" y="1805477"/>
                </a:cubicBezTo>
                <a:cubicBezTo>
                  <a:pt x="5053488" y="1774816"/>
                  <a:pt x="5050358" y="1743529"/>
                  <a:pt x="5079142" y="1714745"/>
                </a:cubicBezTo>
                <a:cubicBezTo>
                  <a:pt x="5093221" y="1700665"/>
                  <a:pt x="5108552" y="1693469"/>
                  <a:pt x="5123883" y="1693313"/>
                </a:cubicBezTo>
                <a:close/>
                <a:moveTo>
                  <a:pt x="2455644" y="1682283"/>
                </a:moveTo>
                <a:cubicBezTo>
                  <a:pt x="2470740" y="1683300"/>
                  <a:pt x="2485757" y="1690966"/>
                  <a:pt x="2500462" y="1704106"/>
                </a:cubicBezTo>
                <a:cubicBezTo>
                  <a:pt x="2524241" y="1734767"/>
                  <a:pt x="2525491" y="1765429"/>
                  <a:pt x="2497959" y="1794213"/>
                </a:cubicBezTo>
                <a:cubicBezTo>
                  <a:pt x="2471053" y="1822372"/>
                  <a:pt x="2426624" y="1820494"/>
                  <a:pt x="2402847" y="1789833"/>
                </a:cubicBezTo>
                <a:cubicBezTo>
                  <a:pt x="2378443" y="1758546"/>
                  <a:pt x="2380320" y="1726633"/>
                  <a:pt x="2410355" y="1700351"/>
                </a:cubicBezTo>
                <a:cubicBezTo>
                  <a:pt x="2425373" y="1686898"/>
                  <a:pt x="2440548" y="1681266"/>
                  <a:pt x="2455644" y="1682283"/>
                </a:cubicBezTo>
                <a:close/>
                <a:moveTo>
                  <a:pt x="4902840" y="1670473"/>
                </a:moveTo>
                <a:cubicBezTo>
                  <a:pt x="4919891" y="1670629"/>
                  <a:pt x="4936786" y="1678138"/>
                  <a:pt x="4949614" y="1692843"/>
                </a:cubicBezTo>
                <a:cubicBezTo>
                  <a:pt x="4975895" y="1722253"/>
                  <a:pt x="4974643" y="1752289"/>
                  <a:pt x="4953368" y="1777943"/>
                </a:cubicBezTo>
                <a:cubicBezTo>
                  <a:pt x="4922082" y="1811109"/>
                  <a:pt x="4880783" y="1811109"/>
                  <a:pt x="4854502" y="1781698"/>
                </a:cubicBezTo>
                <a:cubicBezTo>
                  <a:pt x="4828220" y="1752289"/>
                  <a:pt x="4828846" y="1721627"/>
                  <a:pt x="4855127" y="1692218"/>
                </a:cubicBezTo>
                <a:cubicBezTo>
                  <a:pt x="4868580" y="1677512"/>
                  <a:pt x="4885788" y="1670316"/>
                  <a:pt x="4902840" y="1670473"/>
                </a:cubicBezTo>
                <a:close/>
                <a:moveTo>
                  <a:pt x="2226934" y="1662260"/>
                </a:moveTo>
                <a:cubicBezTo>
                  <a:pt x="2241405" y="1661713"/>
                  <a:pt x="2255797" y="1666562"/>
                  <a:pt x="2268937" y="1672819"/>
                </a:cubicBezTo>
                <a:cubicBezTo>
                  <a:pt x="2299599" y="1707860"/>
                  <a:pt x="2303979" y="1739147"/>
                  <a:pt x="2277699" y="1768558"/>
                </a:cubicBezTo>
                <a:cubicBezTo>
                  <a:pt x="2251417" y="1797342"/>
                  <a:pt x="2217626" y="1799220"/>
                  <a:pt x="2188842" y="1772938"/>
                </a:cubicBezTo>
                <a:cubicBezTo>
                  <a:pt x="2160058" y="1746656"/>
                  <a:pt x="2158808" y="1713493"/>
                  <a:pt x="2184462" y="1684083"/>
                </a:cubicBezTo>
                <a:cubicBezTo>
                  <a:pt x="2197916" y="1668752"/>
                  <a:pt x="2212464" y="1662808"/>
                  <a:pt x="2226934" y="1662260"/>
                </a:cubicBezTo>
                <a:close/>
                <a:moveTo>
                  <a:pt x="4680545" y="1647007"/>
                </a:moveTo>
                <a:cubicBezTo>
                  <a:pt x="4697440" y="1647007"/>
                  <a:pt x="4714335" y="1654047"/>
                  <a:pt x="4728101" y="1667813"/>
                </a:cubicBezTo>
                <a:cubicBezTo>
                  <a:pt x="4755634" y="1696598"/>
                  <a:pt x="4754382" y="1736645"/>
                  <a:pt x="4724973" y="1763551"/>
                </a:cubicBezTo>
                <a:cubicBezTo>
                  <a:pt x="4696189" y="1790458"/>
                  <a:pt x="4654890" y="1788582"/>
                  <a:pt x="4629860" y="1757921"/>
                </a:cubicBezTo>
                <a:cubicBezTo>
                  <a:pt x="4604830" y="1727885"/>
                  <a:pt x="4606082" y="1697223"/>
                  <a:pt x="4632989" y="1668439"/>
                </a:cubicBezTo>
                <a:cubicBezTo>
                  <a:pt x="4646755" y="1654047"/>
                  <a:pt x="4663650" y="1647007"/>
                  <a:pt x="4680545" y="1647007"/>
                </a:cubicBezTo>
                <a:close/>
                <a:moveTo>
                  <a:pt x="2016530" y="1639420"/>
                </a:moveTo>
                <a:cubicBezTo>
                  <a:pt x="2032252" y="1640593"/>
                  <a:pt x="2046487" y="1649041"/>
                  <a:pt x="2055559" y="1665937"/>
                </a:cubicBezTo>
                <a:cubicBezTo>
                  <a:pt x="2066823" y="1686586"/>
                  <a:pt x="2063694" y="1727885"/>
                  <a:pt x="2049929" y="1747282"/>
                </a:cubicBezTo>
                <a:cubicBezTo>
                  <a:pt x="2027402" y="1779196"/>
                  <a:pt x="1991734" y="1769183"/>
                  <a:pt x="1964202" y="1749786"/>
                </a:cubicBezTo>
                <a:cubicBezTo>
                  <a:pt x="1940423" y="1714118"/>
                  <a:pt x="1937920" y="1681579"/>
                  <a:pt x="1968582" y="1656550"/>
                </a:cubicBezTo>
                <a:cubicBezTo>
                  <a:pt x="1983600" y="1644348"/>
                  <a:pt x="2000808" y="1638247"/>
                  <a:pt x="2016530" y="1639420"/>
                </a:cubicBezTo>
                <a:close/>
                <a:moveTo>
                  <a:pt x="4461379" y="1623699"/>
                </a:moveTo>
                <a:cubicBezTo>
                  <a:pt x="4476710" y="1624324"/>
                  <a:pt x="4491884" y="1631520"/>
                  <a:pt x="4506588" y="1645287"/>
                </a:cubicBezTo>
                <a:cubicBezTo>
                  <a:pt x="4536000" y="1672819"/>
                  <a:pt x="4535372" y="1713493"/>
                  <a:pt x="4505963" y="1741651"/>
                </a:cubicBezTo>
                <a:cubicBezTo>
                  <a:pt x="4477179" y="1769183"/>
                  <a:pt x="4435880" y="1767306"/>
                  <a:pt x="4408974" y="1737897"/>
                </a:cubicBezTo>
                <a:cubicBezTo>
                  <a:pt x="4382067" y="1709113"/>
                  <a:pt x="4384570" y="1666562"/>
                  <a:pt x="4415231" y="1641532"/>
                </a:cubicBezTo>
                <a:cubicBezTo>
                  <a:pt x="4430561" y="1629018"/>
                  <a:pt x="4446048" y="1623073"/>
                  <a:pt x="4461379" y="1623699"/>
                </a:cubicBezTo>
                <a:close/>
                <a:moveTo>
                  <a:pt x="6482280" y="1611194"/>
                </a:moveTo>
                <a:cubicBezTo>
                  <a:pt x="6488899" y="1612240"/>
                  <a:pt x="6495665" y="1616816"/>
                  <a:pt x="6502704" y="1627140"/>
                </a:cubicBezTo>
                <a:cubicBezTo>
                  <a:pt x="6514594" y="1644035"/>
                  <a:pt x="6510212" y="1671567"/>
                  <a:pt x="6515220" y="1709738"/>
                </a:cubicBezTo>
                <a:cubicBezTo>
                  <a:pt x="6477674" y="1704733"/>
                  <a:pt x="6449516" y="1708487"/>
                  <a:pt x="6433247" y="1696598"/>
                </a:cubicBezTo>
                <a:cubicBezTo>
                  <a:pt x="6421358" y="1687837"/>
                  <a:pt x="6425738" y="1657802"/>
                  <a:pt x="6423235" y="1637152"/>
                </a:cubicBezTo>
                <a:cubicBezTo>
                  <a:pt x="6443884" y="1636682"/>
                  <a:pt x="6462422" y="1608055"/>
                  <a:pt x="6482280" y="1611194"/>
                </a:cubicBezTo>
                <a:close/>
                <a:moveTo>
                  <a:pt x="4238067" y="1601250"/>
                </a:moveTo>
                <a:cubicBezTo>
                  <a:pt x="4255353" y="1601485"/>
                  <a:pt x="4272561" y="1608681"/>
                  <a:pt x="4286328" y="1622760"/>
                </a:cubicBezTo>
                <a:cubicBezTo>
                  <a:pt x="4313862" y="1650919"/>
                  <a:pt x="4313234" y="1692218"/>
                  <a:pt x="4285078" y="1719750"/>
                </a:cubicBezTo>
                <a:cubicBezTo>
                  <a:pt x="4256918" y="1747282"/>
                  <a:pt x="4215620" y="1746656"/>
                  <a:pt x="4188086" y="1718498"/>
                </a:cubicBezTo>
                <a:cubicBezTo>
                  <a:pt x="4160554" y="1690341"/>
                  <a:pt x="4161180" y="1649040"/>
                  <a:pt x="4189338" y="1621508"/>
                </a:cubicBezTo>
                <a:cubicBezTo>
                  <a:pt x="4203418" y="1607742"/>
                  <a:pt x="4220782" y="1601016"/>
                  <a:pt x="4238067" y="1601250"/>
                </a:cubicBezTo>
                <a:close/>
                <a:moveTo>
                  <a:pt x="1563806" y="1598591"/>
                </a:moveTo>
                <a:cubicBezTo>
                  <a:pt x="1578432" y="1598513"/>
                  <a:pt x="1593450" y="1605240"/>
                  <a:pt x="1605026" y="1618380"/>
                </a:cubicBezTo>
                <a:cubicBezTo>
                  <a:pt x="1616289" y="1630895"/>
                  <a:pt x="1619418" y="1669064"/>
                  <a:pt x="1610658" y="1676574"/>
                </a:cubicBezTo>
                <a:cubicBezTo>
                  <a:pt x="1588757" y="1694721"/>
                  <a:pt x="1556843" y="1702230"/>
                  <a:pt x="1529311" y="1713493"/>
                </a:cubicBezTo>
                <a:cubicBezTo>
                  <a:pt x="1523054" y="1709113"/>
                  <a:pt x="1516797" y="1704733"/>
                  <a:pt x="1509913" y="1699726"/>
                </a:cubicBezTo>
                <a:cubicBezTo>
                  <a:pt x="1514294" y="1672194"/>
                  <a:pt x="1510539" y="1639655"/>
                  <a:pt x="1524931" y="1619631"/>
                </a:cubicBezTo>
                <a:cubicBezTo>
                  <a:pt x="1534943" y="1605552"/>
                  <a:pt x="1549179" y="1598669"/>
                  <a:pt x="1563806" y="1598591"/>
                </a:cubicBezTo>
                <a:close/>
                <a:moveTo>
                  <a:pt x="1120937" y="1591786"/>
                </a:moveTo>
                <a:cubicBezTo>
                  <a:pt x="1133999" y="1591160"/>
                  <a:pt x="1146671" y="1593350"/>
                  <a:pt x="1153241" y="1598982"/>
                </a:cubicBezTo>
                <a:cubicBezTo>
                  <a:pt x="1168884" y="1612748"/>
                  <a:pt x="1168884" y="1644660"/>
                  <a:pt x="1175768" y="1668439"/>
                </a:cubicBezTo>
                <a:cubicBezTo>
                  <a:pt x="1170136" y="1674697"/>
                  <a:pt x="1165130" y="1680954"/>
                  <a:pt x="1159498" y="1687211"/>
                </a:cubicBezTo>
                <a:cubicBezTo>
                  <a:pt x="1135094" y="1683457"/>
                  <a:pt x="1105685" y="1686586"/>
                  <a:pt x="1086913" y="1674071"/>
                </a:cubicBezTo>
                <a:cubicBezTo>
                  <a:pt x="1060005" y="1655299"/>
                  <a:pt x="1059380" y="1620256"/>
                  <a:pt x="1086286" y="1601484"/>
                </a:cubicBezTo>
                <a:cubicBezTo>
                  <a:pt x="1094421" y="1595853"/>
                  <a:pt x="1107875" y="1592412"/>
                  <a:pt x="1120937" y="1591786"/>
                </a:cubicBezTo>
                <a:close/>
                <a:moveTo>
                  <a:pt x="1358171" y="1590613"/>
                </a:moveTo>
                <a:cubicBezTo>
                  <a:pt x="1372720" y="1591160"/>
                  <a:pt x="1386642" y="1598669"/>
                  <a:pt x="1396654" y="1613374"/>
                </a:cubicBezTo>
                <a:cubicBezTo>
                  <a:pt x="1409795" y="1632146"/>
                  <a:pt x="1404163" y="1662807"/>
                  <a:pt x="1407292" y="1688463"/>
                </a:cubicBezTo>
                <a:lnTo>
                  <a:pt x="1389146" y="1700978"/>
                </a:lnTo>
                <a:cubicBezTo>
                  <a:pt x="1361612" y="1688463"/>
                  <a:pt x="1331578" y="1679703"/>
                  <a:pt x="1308424" y="1662182"/>
                </a:cubicBezTo>
                <a:cubicBezTo>
                  <a:pt x="1300916" y="1655925"/>
                  <a:pt x="1305296" y="1620883"/>
                  <a:pt x="1315934" y="1609619"/>
                </a:cubicBezTo>
                <a:cubicBezTo>
                  <a:pt x="1328448" y="1596479"/>
                  <a:pt x="1343623" y="1590065"/>
                  <a:pt x="1358171" y="1590613"/>
                </a:cubicBezTo>
                <a:close/>
                <a:moveTo>
                  <a:pt x="4008655" y="1588110"/>
                </a:moveTo>
                <a:cubicBezTo>
                  <a:pt x="4025237" y="1588814"/>
                  <a:pt x="4041350" y="1596792"/>
                  <a:pt x="4056056" y="1612123"/>
                </a:cubicBezTo>
                <a:cubicBezTo>
                  <a:pt x="4085465" y="1642783"/>
                  <a:pt x="4082337" y="1677199"/>
                  <a:pt x="4054803" y="1709738"/>
                </a:cubicBezTo>
                <a:cubicBezTo>
                  <a:pt x="4022265" y="1737271"/>
                  <a:pt x="3988475" y="1738522"/>
                  <a:pt x="3956562" y="1710363"/>
                </a:cubicBezTo>
                <a:cubicBezTo>
                  <a:pt x="3924650" y="1682831"/>
                  <a:pt x="3925902" y="1634023"/>
                  <a:pt x="3958439" y="1607742"/>
                </a:cubicBezTo>
                <a:cubicBezTo>
                  <a:pt x="3975021" y="1593976"/>
                  <a:pt x="3992073" y="1587406"/>
                  <a:pt x="4008655" y="1588110"/>
                </a:cubicBezTo>
                <a:close/>
                <a:moveTo>
                  <a:pt x="3794417" y="1577550"/>
                </a:moveTo>
                <a:cubicBezTo>
                  <a:pt x="3813424" y="1577863"/>
                  <a:pt x="3832352" y="1586154"/>
                  <a:pt x="3845806" y="1602111"/>
                </a:cubicBezTo>
                <a:cubicBezTo>
                  <a:pt x="3873339" y="1635275"/>
                  <a:pt x="3872087" y="1670317"/>
                  <a:pt x="3841426" y="1699726"/>
                </a:cubicBezTo>
                <a:cubicBezTo>
                  <a:pt x="3810764" y="1729137"/>
                  <a:pt x="3776349" y="1726007"/>
                  <a:pt x="3743811" y="1698475"/>
                </a:cubicBezTo>
                <a:cubicBezTo>
                  <a:pt x="3716277" y="1665937"/>
                  <a:pt x="3715027" y="1632146"/>
                  <a:pt x="3742559" y="1600859"/>
                </a:cubicBezTo>
                <a:cubicBezTo>
                  <a:pt x="3756326" y="1584902"/>
                  <a:pt x="3775411" y="1577237"/>
                  <a:pt x="3794417" y="1577550"/>
                </a:cubicBezTo>
                <a:close/>
                <a:moveTo>
                  <a:pt x="952378" y="1568320"/>
                </a:moveTo>
                <a:cubicBezTo>
                  <a:pt x="944243" y="1606491"/>
                  <a:pt x="946121" y="1634023"/>
                  <a:pt x="933606" y="1650292"/>
                </a:cubicBezTo>
                <a:cubicBezTo>
                  <a:pt x="912330" y="1677826"/>
                  <a:pt x="877915" y="1674071"/>
                  <a:pt x="862271" y="1645287"/>
                </a:cubicBezTo>
                <a:cubicBezTo>
                  <a:pt x="853511" y="1628392"/>
                  <a:pt x="857266" y="1592099"/>
                  <a:pt x="870406" y="1578957"/>
                </a:cubicBezTo>
                <a:cubicBezTo>
                  <a:pt x="882920" y="1566443"/>
                  <a:pt x="914207" y="1572075"/>
                  <a:pt x="952378" y="1568320"/>
                </a:cubicBezTo>
                <a:close/>
                <a:moveTo>
                  <a:pt x="6001456" y="1560635"/>
                </a:moveTo>
                <a:cubicBezTo>
                  <a:pt x="6019789" y="1555532"/>
                  <a:pt x="6039969" y="1573483"/>
                  <a:pt x="6055925" y="1583339"/>
                </a:cubicBezTo>
                <a:cubicBezTo>
                  <a:pt x="6086586" y="1602736"/>
                  <a:pt x="6087838" y="1635275"/>
                  <a:pt x="6060930" y="1654672"/>
                </a:cubicBezTo>
                <a:cubicBezTo>
                  <a:pt x="6042158" y="1668439"/>
                  <a:pt x="6011496" y="1665937"/>
                  <a:pt x="5964566" y="1674697"/>
                </a:cubicBezTo>
                <a:cubicBezTo>
                  <a:pt x="5972700" y="1628392"/>
                  <a:pt x="5969572" y="1595854"/>
                  <a:pt x="5983964" y="1574577"/>
                </a:cubicBezTo>
                <a:cubicBezTo>
                  <a:pt x="5989440" y="1566599"/>
                  <a:pt x="5995345" y="1562337"/>
                  <a:pt x="6001456" y="1560635"/>
                </a:cubicBezTo>
                <a:close/>
                <a:moveTo>
                  <a:pt x="3576268" y="1555258"/>
                </a:moveTo>
                <a:cubicBezTo>
                  <a:pt x="3595196" y="1556432"/>
                  <a:pt x="3613656" y="1565505"/>
                  <a:pt x="3626170" y="1582087"/>
                </a:cubicBezTo>
                <a:cubicBezTo>
                  <a:pt x="3652452" y="1616503"/>
                  <a:pt x="3649324" y="1651545"/>
                  <a:pt x="3617410" y="1679077"/>
                </a:cubicBezTo>
                <a:cubicBezTo>
                  <a:pt x="3584871" y="1707235"/>
                  <a:pt x="3550457" y="1702855"/>
                  <a:pt x="3520421" y="1674697"/>
                </a:cubicBezTo>
                <a:cubicBezTo>
                  <a:pt x="3493514" y="1640280"/>
                  <a:pt x="3494139" y="1606491"/>
                  <a:pt x="3523550" y="1575830"/>
                </a:cubicBezTo>
                <a:cubicBezTo>
                  <a:pt x="3537942" y="1560812"/>
                  <a:pt x="3557339" y="1554085"/>
                  <a:pt x="3576268" y="1555258"/>
                </a:cubicBezTo>
                <a:close/>
                <a:moveTo>
                  <a:pt x="3351393" y="1534921"/>
                </a:moveTo>
                <a:cubicBezTo>
                  <a:pt x="3368679" y="1535156"/>
                  <a:pt x="3385886" y="1542352"/>
                  <a:pt x="3399652" y="1556431"/>
                </a:cubicBezTo>
                <a:cubicBezTo>
                  <a:pt x="3427186" y="1584589"/>
                  <a:pt x="3426559" y="1625888"/>
                  <a:pt x="3398402" y="1653422"/>
                </a:cubicBezTo>
                <a:cubicBezTo>
                  <a:pt x="3370243" y="1680954"/>
                  <a:pt x="3328944" y="1680329"/>
                  <a:pt x="3301411" y="1652170"/>
                </a:cubicBezTo>
                <a:cubicBezTo>
                  <a:pt x="3273879" y="1624011"/>
                  <a:pt x="3274504" y="1582712"/>
                  <a:pt x="3302663" y="1555180"/>
                </a:cubicBezTo>
                <a:cubicBezTo>
                  <a:pt x="3316743" y="1541413"/>
                  <a:pt x="3334107" y="1534687"/>
                  <a:pt x="3351393" y="1534921"/>
                </a:cubicBezTo>
                <a:close/>
                <a:moveTo>
                  <a:pt x="5801561" y="1531558"/>
                </a:moveTo>
                <a:cubicBezTo>
                  <a:pt x="5816423" y="1532184"/>
                  <a:pt x="5831597" y="1539537"/>
                  <a:pt x="5843799" y="1552677"/>
                </a:cubicBezTo>
                <a:cubicBezTo>
                  <a:pt x="5867576" y="1578957"/>
                  <a:pt x="5868828" y="1615251"/>
                  <a:pt x="5840044" y="1635275"/>
                </a:cubicBezTo>
                <a:cubicBezTo>
                  <a:pt x="5819395" y="1649667"/>
                  <a:pt x="5786231" y="1645287"/>
                  <a:pt x="5736798" y="1652795"/>
                </a:cubicBezTo>
                <a:cubicBezTo>
                  <a:pt x="5747434" y="1603988"/>
                  <a:pt x="5745558" y="1570198"/>
                  <a:pt x="5761200" y="1550800"/>
                </a:cubicBezTo>
                <a:cubicBezTo>
                  <a:pt x="5772151" y="1537033"/>
                  <a:pt x="5786700" y="1530932"/>
                  <a:pt x="5801561" y="1531558"/>
                </a:cubicBezTo>
                <a:close/>
                <a:moveTo>
                  <a:pt x="5579423" y="1520373"/>
                </a:moveTo>
                <a:cubicBezTo>
                  <a:pt x="5594284" y="1520451"/>
                  <a:pt x="5609146" y="1523267"/>
                  <a:pt x="5620409" y="1528899"/>
                </a:cubicBezTo>
                <a:cubicBezTo>
                  <a:pt x="5648566" y="1542665"/>
                  <a:pt x="5647941" y="1598982"/>
                  <a:pt x="5619782" y="1615251"/>
                </a:cubicBezTo>
                <a:cubicBezTo>
                  <a:pt x="5597256" y="1627766"/>
                  <a:pt x="5565969" y="1625888"/>
                  <a:pt x="5549701" y="1628392"/>
                </a:cubicBezTo>
                <a:cubicBezTo>
                  <a:pt x="5512156" y="1592724"/>
                  <a:pt x="5509652" y="1541414"/>
                  <a:pt x="5538436" y="1528273"/>
                </a:cubicBezTo>
                <a:cubicBezTo>
                  <a:pt x="5549700" y="1522954"/>
                  <a:pt x="5564561" y="1520294"/>
                  <a:pt x="5579423" y="1520373"/>
                </a:cubicBezTo>
                <a:close/>
                <a:moveTo>
                  <a:pt x="3131600" y="1512942"/>
                </a:moveTo>
                <a:cubicBezTo>
                  <a:pt x="3146853" y="1513568"/>
                  <a:pt x="3161870" y="1520764"/>
                  <a:pt x="3176262" y="1534531"/>
                </a:cubicBezTo>
                <a:cubicBezTo>
                  <a:pt x="3205673" y="1562063"/>
                  <a:pt x="3205046" y="1602736"/>
                  <a:pt x="3175637" y="1630895"/>
                </a:cubicBezTo>
                <a:cubicBezTo>
                  <a:pt x="3146853" y="1658427"/>
                  <a:pt x="3105554" y="1657177"/>
                  <a:pt x="3079273" y="1627140"/>
                </a:cubicBezTo>
                <a:cubicBezTo>
                  <a:pt x="3052366" y="1598356"/>
                  <a:pt x="3054869" y="1555806"/>
                  <a:pt x="3085530" y="1530776"/>
                </a:cubicBezTo>
                <a:cubicBezTo>
                  <a:pt x="3100861" y="1518261"/>
                  <a:pt x="3116348" y="1512317"/>
                  <a:pt x="3131600" y="1512942"/>
                </a:cubicBezTo>
                <a:close/>
                <a:moveTo>
                  <a:pt x="2908914" y="1492215"/>
                </a:moveTo>
                <a:cubicBezTo>
                  <a:pt x="2926122" y="1492762"/>
                  <a:pt x="2943174" y="1500741"/>
                  <a:pt x="2956627" y="1515759"/>
                </a:cubicBezTo>
                <a:cubicBezTo>
                  <a:pt x="2981031" y="1543291"/>
                  <a:pt x="2980406" y="1580210"/>
                  <a:pt x="2954124" y="1607116"/>
                </a:cubicBezTo>
                <a:cubicBezTo>
                  <a:pt x="2925340" y="1635275"/>
                  <a:pt x="2884042" y="1634650"/>
                  <a:pt x="2857760" y="1603988"/>
                </a:cubicBezTo>
                <a:cubicBezTo>
                  <a:pt x="2831479" y="1573327"/>
                  <a:pt x="2832731" y="1542039"/>
                  <a:pt x="2860263" y="1513255"/>
                </a:cubicBezTo>
                <a:cubicBezTo>
                  <a:pt x="2874342" y="1498550"/>
                  <a:pt x="2891707" y="1491667"/>
                  <a:pt x="2908914" y="1492215"/>
                </a:cubicBezTo>
                <a:close/>
                <a:moveTo>
                  <a:pt x="5358379" y="1484080"/>
                </a:moveTo>
                <a:cubicBezTo>
                  <a:pt x="5374023" y="1484002"/>
                  <a:pt x="5388885" y="1491354"/>
                  <a:pt x="5399522" y="1506997"/>
                </a:cubicBezTo>
                <a:cubicBezTo>
                  <a:pt x="5412663" y="1526396"/>
                  <a:pt x="5413914" y="1567695"/>
                  <a:pt x="5402026" y="1588344"/>
                </a:cubicBezTo>
                <a:cubicBezTo>
                  <a:pt x="5382627" y="1621508"/>
                  <a:pt x="5346334" y="1617128"/>
                  <a:pt x="5314422" y="1595854"/>
                </a:cubicBezTo>
                <a:cubicBezTo>
                  <a:pt x="5289392" y="1565818"/>
                  <a:pt x="5285010" y="1533904"/>
                  <a:pt x="5312544" y="1505747"/>
                </a:cubicBezTo>
                <a:cubicBezTo>
                  <a:pt x="5326310" y="1491667"/>
                  <a:pt x="5342736" y="1484158"/>
                  <a:pt x="5358379" y="1484080"/>
                </a:cubicBezTo>
                <a:close/>
                <a:moveTo>
                  <a:pt x="5145549" y="1473129"/>
                </a:moveTo>
                <a:cubicBezTo>
                  <a:pt x="5160802" y="1473364"/>
                  <a:pt x="5176445" y="1480091"/>
                  <a:pt x="5191776" y="1491980"/>
                </a:cubicBezTo>
                <a:cubicBezTo>
                  <a:pt x="5215554" y="1522016"/>
                  <a:pt x="5219310" y="1553303"/>
                  <a:pt x="5191150" y="1581462"/>
                </a:cubicBezTo>
                <a:cubicBezTo>
                  <a:pt x="5163617" y="1609619"/>
                  <a:pt x="5130453" y="1609619"/>
                  <a:pt x="5102296" y="1582087"/>
                </a:cubicBezTo>
                <a:cubicBezTo>
                  <a:pt x="5074137" y="1554555"/>
                  <a:pt x="5074137" y="1521391"/>
                  <a:pt x="5101669" y="1493232"/>
                </a:cubicBezTo>
                <a:cubicBezTo>
                  <a:pt x="5115435" y="1479153"/>
                  <a:pt x="5130297" y="1472895"/>
                  <a:pt x="5145549" y="1473129"/>
                </a:cubicBezTo>
                <a:close/>
                <a:moveTo>
                  <a:pt x="2689827" y="1470939"/>
                </a:moveTo>
                <a:cubicBezTo>
                  <a:pt x="2705079" y="1471956"/>
                  <a:pt x="2719784" y="1479778"/>
                  <a:pt x="2733237" y="1494483"/>
                </a:cubicBezTo>
                <a:cubicBezTo>
                  <a:pt x="2760771" y="1524519"/>
                  <a:pt x="2757016" y="1555806"/>
                  <a:pt x="2730735" y="1585215"/>
                </a:cubicBezTo>
                <a:cubicBezTo>
                  <a:pt x="2700073" y="1610246"/>
                  <a:pt x="2669412" y="1611496"/>
                  <a:pt x="2640002" y="1583964"/>
                </a:cubicBezTo>
                <a:cubicBezTo>
                  <a:pt x="2611218" y="1557057"/>
                  <a:pt x="2612470" y="1512629"/>
                  <a:pt x="2643132" y="1488225"/>
                </a:cubicBezTo>
                <a:cubicBezTo>
                  <a:pt x="2658775" y="1475711"/>
                  <a:pt x="2674575" y="1469923"/>
                  <a:pt x="2689827" y="1470939"/>
                </a:cubicBezTo>
                <a:close/>
                <a:moveTo>
                  <a:pt x="2474494" y="1461163"/>
                </a:moveTo>
                <a:cubicBezTo>
                  <a:pt x="2489825" y="1461006"/>
                  <a:pt x="2505156" y="1467889"/>
                  <a:pt x="2519234" y="1481968"/>
                </a:cubicBezTo>
                <a:cubicBezTo>
                  <a:pt x="2548018" y="1510127"/>
                  <a:pt x="2548018" y="1542665"/>
                  <a:pt x="2519861" y="1571450"/>
                </a:cubicBezTo>
                <a:cubicBezTo>
                  <a:pt x="2491702" y="1600234"/>
                  <a:pt x="2459788" y="1597729"/>
                  <a:pt x="2429127" y="1572700"/>
                </a:cubicBezTo>
                <a:cubicBezTo>
                  <a:pt x="2404098" y="1542039"/>
                  <a:pt x="2400970" y="1510752"/>
                  <a:pt x="2429754" y="1482593"/>
                </a:cubicBezTo>
                <a:cubicBezTo>
                  <a:pt x="2443833" y="1468515"/>
                  <a:pt x="2459163" y="1461319"/>
                  <a:pt x="2474494" y="1461163"/>
                </a:cubicBezTo>
                <a:close/>
                <a:moveTo>
                  <a:pt x="2252121" y="1450212"/>
                </a:moveTo>
                <a:cubicBezTo>
                  <a:pt x="2267530" y="1449743"/>
                  <a:pt x="2283017" y="1452559"/>
                  <a:pt x="2293341" y="1458816"/>
                </a:cubicBezTo>
                <a:cubicBezTo>
                  <a:pt x="2326505" y="1478840"/>
                  <a:pt x="2322751" y="1515759"/>
                  <a:pt x="2300224" y="1547671"/>
                </a:cubicBezTo>
                <a:cubicBezTo>
                  <a:pt x="2270189" y="1572700"/>
                  <a:pt x="2238276" y="1577082"/>
                  <a:pt x="2209492" y="1548923"/>
                </a:cubicBezTo>
                <a:cubicBezTo>
                  <a:pt x="2180708" y="1520764"/>
                  <a:pt x="2178830" y="1482593"/>
                  <a:pt x="2211369" y="1461318"/>
                </a:cubicBezTo>
                <a:cubicBezTo>
                  <a:pt x="2221381" y="1454435"/>
                  <a:pt x="2236712" y="1450681"/>
                  <a:pt x="2252121" y="1450212"/>
                </a:cubicBezTo>
                <a:close/>
                <a:moveTo>
                  <a:pt x="4924037" y="1449508"/>
                </a:moveTo>
                <a:cubicBezTo>
                  <a:pt x="4939133" y="1449273"/>
                  <a:pt x="4954307" y="1455687"/>
                  <a:pt x="4969012" y="1468828"/>
                </a:cubicBezTo>
                <a:cubicBezTo>
                  <a:pt x="4995292" y="1492605"/>
                  <a:pt x="4996544" y="1532028"/>
                  <a:pt x="4969638" y="1562063"/>
                </a:cubicBezTo>
                <a:cubicBezTo>
                  <a:pt x="4944608" y="1585215"/>
                  <a:pt x="4913947" y="1588969"/>
                  <a:pt x="4883286" y="1564565"/>
                </a:cubicBezTo>
                <a:cubicBezTo>
                  <a:pt x="4853250" y="1540788"/>
                  <a:pt x="4851372" y="1496360"/>
                  <a:pt x="4879531" y="1470078"/>
                </a:cubicBezTo>
                <a:cubicBezTo>
                  <a:pt x="4893923" y="1456625"/>
                  <a:pt x="4908941" y="1449742"/>
                  <a:pt x="4924037" y="1449508"/>
                </a:cubicBezTo>
                <a:close/>
                <a:moveTo>
                  <a:pt x="6880652" y="1447552"/>
                </a:moveTo>
                <a:cubicBezTo>
                  <a:pt x="6888787" y="1450054"/>
                  <a:pt x="6903804" y="1451306"/>
                  <a:pt x="6904430" y="1455686"/>
                </a:cubicBezTo>
                <a:cubicBezTo>
                  <a:pt x="6908184" y="1473833"/>
                  <a:pt x="6907559" y="1492605"/>
                  <a:pt x="6908811" y="1511377"/>
                </a:cubicBezTo>
                <a:cubicBezTo>
                  <a:pt x="6900050" y="1509501"/>
                  <a:pt x="6891915" y="1508249"/>
                  <a:pt x="6875020" y="1504495"/>
                </a:cubicBezTo>
                <a:cubicBezTo>
                  <a:pt x="6877523" y="1483220"/>
                  <a:pt x="6878775" y="1465698"/>
                  <a:pt x="6880652" y="1447552"/>
                </a:cubicBezTo>
                <a:close/>
                <a:moveTo>
                  <a:pt x="4700882" y="1426981"/>
                </a:moveTo>
                <a:cubicBezTo>
                  <a:pt x="4717933" y="1426590"/>
                  <a:pt x="4735298" y="1433473"/>
                  <a:pt x="4749378" y="1447552"/>
                </a:cubicBezTo>
                <a:cubicBezTo>
                  <a:pt x="4775032" y="1473208"/>
                  <a:pt x="4776284" y="1510127"/>
                  <a:pt x="4751880" y="1537033"/>
                </a:cubicBezTo>
                <a:cubicBezTo>
                  <a:pt x="4725598" y="1566443"/>
                  <a:pt x="4683673" y="1568320"/>
                  <a:pt x="4656766" y="1539536"/>
                </a:cubicBezTo>
                <a:cubicBezTo>
                  <a:pt x="4629860" y="1510752"/>
                  <a:pt x="4628609" y="1480091"/>
                  <a:pt x="4654264" y="1450054"/>
                </a:cubicBezTo>
                <a:cubicBezTo>
                  <a:pt x="4667092" y="1435037"/>
                  <a:pt x="4683831" y="1427372"/>
                  <a:pt x="4700882" y="1426981"/>
                </a:cubicBezTo>
                <a:close/>
                <a:moveTo>
                  <a:pt x="2023804" y="1426277"/>
                </a:moveTo>
                <a:cubicBezTo>
                  <a:pt x="2040542" y="1423775"/>
                  <a:pt x="2064946" y="1428781"/>
                  <a:pt x="2086848" y="1448179"/>
                </a:cubicBezTo>
                <a:cubicBezTo>
                  <a:pt x="2084970" y="1464448"/>
                  <a:pt x="2091228" y="1497612"/>
                  <a:pt x="2078713" y="1518887"/>
                </a:cubicBezTo>
                <a:cubicBezTo>
                  <a:pt x="2058689" y="1552051"/>
                  <a:pt x="2021770" y="1551425"/>
                  <a:pt x="1991109" y="1527647"/>
                </a:cubicBezTo>
                <a:cubicBezTo>
                  <a:pt x="1982974" y="1521391"/>
                  <a:pt x="1977969" y="1505120"/>
                  <a:pt x="1979845" y="1495108"/>
                </a:cubicBezTo>
                <a:cubicBezTo>
                  <a:pt x="1982349" y="1478840"/>
                  <a:pt x="2051179" y="1504495"/>
                  <a:pt x="2006753" y="1449429"/>
                </a:cubicBezTo>
                <a:cubicBezTo>
                  <a:pt x="1997992" y="1438792"/>
                  <a:pt x="2007065" y="1428780"/>
                  <a:pt x="2023804" y="1426277"/>
                </a:cubicBezTo>
                <a:close/>
                <a:moveTo>
                  <a:pt x="4472017" y="1414623"/>
                </a:moveTo>
                <a:cubicBezTo>
                  <a:pt x="4489225" y="1415170"/>
                  <a:pt x="4506277" y="1423148"/>
                  <a:pt x="4519730" y="1438167"/>
                </a:cubicBezTo>
                <a:cubicBezTo>
                  <a:pt x="4544134" y="1465698"/>
                  <a:pt x="4542882" y="1502618"/>
                  <a:pt x="4517228" y="1529524"/>
                </a:cubicBezTo>
                <a:cubicBezTo>
                  <a:pt x="4488444" y="1557683"/>
                  <a:pt x="4447143" y="1557057"/>
                  <a:pt x="4420863" y="1526396"/>
                </a:cubicBezTo>
                <a:cubicBezTo>
                  <a:pt x="4394582" y="1495735"/>
                  <a:pt x="4395832" y="1464448"/>
                  <a:pt x="4423366" y="1435664"/>
                </a:cubicBezTo>
                <a:cubicBezTo>
                  <a:pt x="4437445" y="1420958"/>
                  <a:pt x="4454809" y="1414075"/>
                  <a:pt x="4472017" y="1414623"/>
                </a:cubicBezTo>
                <a:close/>
                <a:moveTo>
                  <a:pt x="1795877" y="1405002"/>
                </a:moveTo>
                <a:cubicBezTo>
                  <a:pt x="1809644" y="1406253"/>
                  <a:pt x="1824661" y="1405628"/>
                  <a:pt x="1837801" y="1409382"/>
                </a:cubicBezTo>
                <a:cubicBezTo>
                  <a:pt x="1840931" y="1410008"/>
                  <a:pt x="1840304" y="1424400"/>
                  <a:pt x="1842808" y="1443172"/>
                </a:cubicBezTo>
                <a:cubicBezTo>
                  <a:pt x="1822784" y="1436914"/>
                  <a:pt x="1809644" y="1435037"/>
                  <a:pt x="1800257" y="1428780"/>
                </a:cubicBezTo>
                <a:cubicBezTo>
                  <a:pt x="1795252" y="1425652"/>
                  <a:pt x="1797128" y="1413137"/>
                  <a:pt x="1795877" y="1405002"/>
                </a:cubicBezTo>
                <a:close/>
                <a:moveTo>
                  <a:pt x="1610052" y="1395685"/>
                </a:moveTo>
                <a:cubicBezTo>
                  <a:pt x="1616720" y="1396437"/>
                  <a:pt x="1622860" y="1398119"/>
                  <a:pt x="1628178" y="1401248"/>
                </a:cubicBezTo>
                <a:cubicBezTo>
                  <a:pt x="1642570" y="1409382"/>
                  <a:pt x="1638816" y="1449429"/>
                  <a:pt x="1646325" y="1495735"/>
                </a:cubicBezTo>
                <a:cubicBezTo>
                  <a:pt x="1600646" y="1488225"/>
                  <a:pt x="1564978" y="1491980"/>
                  <a:pt x="1548709" y="1476337"/>
                </a:cubicBezTo>
                <a:cubicBezTo>
                  <a:pt x="1535569" y="1463196"/>
                  <a:pt x="1544329" y="1426277"/>
                  <a:pt x="1543703" y="1399996"/>
                </a:cubicBezTo>
                <a:cubicBezTo>
                  <a:pt x="1565291" y="1399527"/>
                  <a:pt x="1590048" y="1393426"/>
                  <a:pt x="1610052" y="1395685"/>
                </a:cubicBezTo>
                <a:close/>
                <a:moveTo>
                  <a:pt x="4243699" y="1392096"/>
                </a:moveTo>
                <a:cubicBezTo>
                  <a:pt x="4260829" y="1390923"/>
                  <a:pt x="4278506" y="1396867"/>
                  <a:pt x="4293210" y="1410008"/>
                </a:cubicBezTo>
                <a:cubicBezTo>
                  <a:pt x="4322622" y="1436914"/>
                  <a:pt x="4324499" y="1476963"/>
                  <a:pt x="4296966" y="1505747"/>
                </a:cubicBezTo>
                <a:cubicBezTo>
                  <a:pt x="4269434" y="1535156"/>
                  <a:pt x="4228760" y="1535781"/>
                  <a:pt x="4201228" y="1506997"/>
                </a:cubicBezTo>
                <a:cubicBezTo>
                  <a:pt x="4174320" y="1478840"/>
                  <a:pt x="4172444" y="1447552"/>
                  <a:pt x="4197473" y="1416892"/>
                </a:cubicBezTo>
                <a:cubicBezTo>
                  <a:pt x="4209987" y="1401561"/>
                  <a:pt x="4226570" y="1393270"/>
                  <a:pt x="4243699" y="1392096"/>
                </a:cubicBezTo>
                <a:close/>
                <a:moveTo>
                  <a:pt x="1316559" y="1388106"/>
                </a:moveTo>
                <a:cubicBezTo>
                  <a:pt x="1345970" y="1389984"/>
                  <a:pt x="1377256" y="1393113"/>
                  <a:pt x="1402911" y="1406253"/>
                </a:cubicBezTo>
                <a:cubicBezTo>
                  <a:pt x="1411046" y="1410633"/>
                  <a:pt x="1402911" y="1446301"/>
                  <a:pt x="1401660" y="1468828"/>
                </a:cubicBezTo>
                <a:cubicBezTo>
                  <a:pt x="1379759" y="1474460"/>
                  <a:pt x="1364742" y="1480091"/>
                  <a:pt x="1350350" y="1480717"/>
                </a:cubicBezTo>
                <a:cubicBezTo>
                  <a:pt x="1346595" y="1480717"/>
                  <a:pt x="1336583" y="1464448"/>
                  <a:pt x="1338460" y="1458816"/>
                </a:cubicBezTo>
                <a:cubicBezTo>
                  <a:pt x="1348472" y="1426277"/>
                  <a:pt x="1347221" y="1413763"/>
                  <a:pt x="1314056" y="1440669"/>
                </a:cubicBezTo>
                <a:cubicBezTo>
                  <a:pt x="1313431" y="1441294"/>
                  <a:pt x="1300290" y="1431284"/>
                  <a:pt x="1300916" y="1428154"/>
                </a:cubicBezTo>
                <a:cubicBezTo>
                  <a:pt x="1304671" y="1413763"/>
                  <a:pt x="1312179" y="1388106"/>
                  <a:pt x="1316559" y="1388106"/>
                </a:cubicBezTo>
                <a:close/>
                <a:moveTo>
                  <a:pt x="1146984" y="1371056"/>
                </a:moveTo>
                <a:cubicBezTo>
                  <a:pt x="1159968" y="1371525"/>
                  <a:pt x="1172326" y="1374654"/>
                  <a:pt x="1178270" y="1380598"/>
                </a:cubicBezTo>
                <a:cubicBezTo>
                  <a:pt x="1192663" y="1394990"/>
                  <a:pt x="1190160" y="1426277"/>
                  <a:pt x="1195165" y="1450054"/>
                </a:cubicBezTo>
                <a:cubicBezTo>
                  <a:pt x="1188908" y="1456313"/>
                  <a:pt x="1183276" y="1461944"/>
                  <a:pt x="1177019" y="1467576"/>
                </a:cubicBezTo>
                <a:cubicBezTo>
                  <a:pt x="1153241" y="1461944"/>
                  <a:pt x="1124457" y="1462571"/>
                  <a:pt x="1106936" y="1448804"/>
                </a:cubicBezTo>
                <a:cubicBezTo>
                  <a:pt x="1080654" y="1428154"/>
                  <a:pt x="1084409" y="1393738"/>
                  <a:pt x="1111942" y="1377469"/>
                </a:cubicBezTo>
                <a:cubicBezTo>
                  <a:pt x="1120390" y="1372776"/>
                  <a:pt x="1134000" y="1370586"/>
                  <a:pt x="1146984" y="1371056"/>
                </a:cubicBezTo>
                <a:close/>
                <a:moveTo>
                  <a:pt x="4022969" y="1369022"/>
                </a:moveTo>
                <a:cubicBezTo>
                  <a:pt x="4040256" y="1368239"/>
                  <a:pt x="4057933" y="1374653"/>
                  <a:pt x="4072325" y="1388106"/>
                </a:cubicBezTo>
                <a:cubicBezTo>
                  <a:pt x="4101734" y="1415640"/>
                  <a:pt x="4102360" y="1456313"/>
                  <a:pt x="4074202" y="1485097"/>
                </a:cubicBezTo>
                <a:cubicBezTo>
                  <a:pt x="4046043" y="1513881"/>
                  <a:pt x="4005370" y="1513881"/>
                  <a:pt x="3977838" y="1484471"/>
                </a:cubicBezTo>
                <a:cubicBezTo>
                  <a:pt x="3950931" y="1455061"/>
                  <a:pt x="3950304" y="1423775"/>
                  <a:pt x="3975961" y="1393113"/>
                </a:cubicBezTo>
                <a:cubicBezTo>
                  <a:pt x="3988788" y="1377782"/>
                  <a:pt x="4005683" y="1369804"/>
                  <a:pt x="4022969" y="1369022"/>
                </a:cubicBezTo>
                <a:close/>
                <a:moveTo>
                  <a:pt x="3818978" y="1357759"/>
                </a:moveTo>
                <a:cubicBezTo>
                  <a:pt x="3836107" y="1358541"/>
                  <a:pt x="3853002" y="1366206"/>
                  <a:pt x="3866456" y="1380598"/>
                </a:cubicBezTo>
                <a:cubicBezTo>
                  <a:pt x="3892736" y="1409382"/>
                  <a:pt x="3890859" y="1450681"/>
                  <a:pt x="3862075" y="1476963"/>
                </a:cubicBezTo>
                <a:cubicBezTo>
                  <a:pt x="3833291" y="1503244"/>
                  <a:pt x="3792619" y="1501365"/>
                  <a:pt x="3765711" y="1472581"/>
                </a:cubicBezTo>
                <a:cubicBezTo>
                  <a:pt x="3739431" y="1443797"/>
                  <a:pt x="3741308" y="1403125"/>
                  <a:pt x="3770092" y="1376218"/>
                </a:cubicBezTo>
                <a:cubicBezTo>
                  <a:pt x="3784484" y="1363078"/>
                  <a:pt x="3801848" y="1356977"/>
                  <a:pt x="3818978" y="1357759"/>
                </a:cubicBezTo>
                <a:close/>
                <a:moveTo>
                  <a:pt x="6044505" y="1345244"/>
                </a:moveTo>
                <a:cubicBezTo>
                  <a:pt x="6059054" y="1345713"/>
                  <a:pt x="6074072" y="1349311"/>
                  <a:pt x="6082832" y="1355567"/>
                </a:cubicBezTo>
                <a:cubicBezTo>
                  <a:pt x="6110990" y="1375592"/>
                  <a:pt x="6109738" y="1414388"/>
                  <a:pt x="6080329" y="1435037"/>
                </a:cubicBezTo>
                <a:cubicBezTo>
                  <a:pt x="6062182" y="1448179"/>
                  <a:pt x="6030896" y="1443797"/>
                  <a:pt x="5984590" y="1450054"/>
                </a:cubicBezTo>
                <a:cubicBezTo>
                  <a:pt x="5994602" y="1404376"/>
                  <a:pt x="5992724" y="1368709"/>
                  <a:pt x="6008994" y="1353692"/>
                </a:cubicBezTo>
                <a:cubicBezTo>
                  <a:pt x="6015877" y="1347434"/>
                  <a:pt x="6029956" y="1344775"/>
                  <a:pt x="6044505" y="1345244"/>
                </a:cubicBezTo>
                <a:close/>
                <a:moveTo>
                  <a:pt x="921638" y="1339847"/>
                </a:moveTo>
                <a:cubicBezTo>
                  <a:pt x="934857" y="1339612"/>
                  <a:pt x="948311" y="1346495"/>
                  <a:pt x="958010" y="1360574"/>
                </a:cubicBezTo>
                <a:cubicBezTo>
                  <a:pt x="969898" y="1377469"/>
                  <a:pt x="966145" y="1405002"/>
                  <a:pt x="971775" y="1443797"/>
                </a:cubicBezTo>
                <a:cubicBezTo>
                  <a:pt x="932979" y="1437540"/>
                  <a:pt x="901692" y="1441294"/>
                  <a:pt x="890430" y="1428154"/>
                </a:cubicBezTo>
                <a:cubicBezTo>
                  <a:pt x="878540" y="1414388"/>
                  <a:pt x="876663" y="1378094"/>
                  <a:pt x="886675" y="1361826"/>
                </a:cubicBezTo>
                <a:cubicBezTo>
                  <a:pt x="895435" y="1347434"/>
                  <a:pt x="908419" y="1340082"/>
                  <a:pt x="921638" y="1339847"/>
                </a:cubicBezTo>
                <a:close/>
                <a:moveTo>
                  <a:pt x="3595667" y="1335623"/>
                </a:moveTo>
                <a:cubicBezTo>
                  <a:pt x="3612874" y="1335858"/>
                  <a:pt x="3629926" y="1343367"/>
                  <a:pt x="3643692" y="1358072"/>
                </a:cubicBezTo>
                <a:cubicBezTo>
                  <a:pt x="3670598" y="1387481"/>
                  <a:pt x="3669346" y="1428780"/>
                  <a:pt x="3638686" y="1454436"/>
                </a:cubicBezTo>
                <a:cubicBezTo>
                  <a:pt x="3608650" y="1480717"/>
                  <a:pt x="3577364" y="1480091"/>
                  <a:pt x="3547953" y="1453184"/>
                </a:cubicBezTo>
                <a:cubicBezTo>
                  <a:pt x="3518543" y="1426277"/>
                  <a:pt x="3518543" y="1384979"/>
                  <a:pt x="3546702" y="1356820"/>
                </a:cubicBezTo>
                <a:cubicBezTo>
                  <a:pt x="3561094" y="1342428"/>
                  <a:pt x="3578459" y="1335388"/>
                  <a:pt x="3595667" y="1335623"/>
                </a:cubicBezTo>
                <a:close/>
                <a:moveTo>
                  <a:pt x="5863196" y="1314895"/>
                </a:moveTo>
                <a:cubicBezTo>
                  <a:pt x="5868828" y="1321153"/>
                  <a:pt x="5875086" y="1327410"/>
                  <a:pt x="5880718" y="1333668"/>
                </a:cubicBezTo>
                <a:cubicBezTo>
                  <a:pt x="5874459" y="1361200"/>
                  <a:pt x="5876338" y="1394990"/>
                  <a:pt x="5860068" y="1413763"/>
                </a:cubicBezTo>
                <a:cubicBezTo>
                  <a:pt x="5837542" y="1440044"/>
                  <a:pt x="5796868" y="1438167"/>
                  <a:pt x="5779346" y="1407505"/>
                </a:cubicBezTo>
                <a:cubicBezTo>
                  <a:pt x="5768084" y="1388733"/>
                  <a:pt x="5769334" y="1346182"/>
                  <a:pt x="5783102" y="1331790"/>
                </a:cubicBezTo>
                <a:cubicBezTo>
                  <a:pt x="5799996" y="1315521"/>
                  <a:pt x="5835664" y="1319901"/>
                  <a:pt x="5863196" y="1314895"/>
                </a:cubicBezTo>
                <a:close/>
                <a:moveTo>
                  <a:pt x="3374232" y="1313957"/>
                </a:moveTo>
                <a:cubicBezTo>
                  <a:pt x="3389328" y="1314113"/>
                  <a:pt x="3404346" y="1320840"/>
                  <a:pt x="3419051" y="1334293"/>
                </a:cubicBezTo>
                <a:cubicBezTo>
                  <a:pt x="3448461" y="1361200"/>
                  <a:pt x="3448461" y="1401873"/>
                  <a:pt x="3420302" y="1430032"/>
                </a:cubicBezTo>
                <a:cubicBezTo>
                  <a:pt x="3391518" y="1458191"/>
                  <a:pt x="3351471" y="1457564"/>
                  <a:pt x="3324564" y="1428780"/>
                </a:cubicBezTo>
                <a:cubicBezTo>
                  <a:pt x="3297031" y="1399996"/>
                  <a:pt x="3298283" y="1359322"/>
                  <a:pt x="3328944" y="1333042"/>
                </a:cubicBezTo>
                <a:cubicBezTo>
                  <a:pt x="3343962" y="1320214"/>
                  <a:pt x="3359136" y="1313800"/>
                  <a:pt x="3374232" y="1313957"/>
                </a:cubicBezTo>
                <a:close/>
                <a:moveTo>
                  <a:pt x="3152954" y="1292603"/>
                </a:moveTo>
                <a:cubicBezTo>
                  <a:pt x="3170162" y="1293151"/>
                  <a:pt x="3187213" y="1301129"/>
                  <a:pt x="3200666" y="1316146"/>
                </a:cubicBezTo>
                <a:cubicBezTo>
                  <a:pt x="3225071" y="1343680"/>
                  <a:pt x="3223819" y="1380598"/>
                  <a:pt x="3197539" y="1406880"/>
                </a:cubicBezTo>
                <a:cubicBezTo>
                  <a:pt x="3169380" y="1435664"/>
                  <a:pt x="3127454" y="1435037"/>
                  <a:pt x="3101174" y="1404376"/>
                </a:cubicBezTo>
                <a:cubicBezTo>
                  <a:pt x="3075518" y="1373714"/>
                  <a:pt x="3076770" y="1342427"/>
                  <a:pt x="3104302" y="1313643"/>
                </a:cubicBezTo>
                <a:cubicBezTo>
                  <a:pt x="3118382" y="1298939"/>
                  <a:pt x="3135746" y="1292056"/>
                  <a:pt x="3152954" y="1292603"/>
                </a:cubicBezTo>
                <a:close/>
                <a:moveTo>
                  <a:pt x="5608833" y="1287988"/>
                </a:moveTo>
                <a:cubicBezTo>
                  <a:pt x="5623381" y="1289083"/>
                  <a:pt x="5636365" y="1296435"/>
                  <a:pt x="5644813" y="1311766"/>
                </a:cubicBezTo>
                <a:cubicBezTo>
                  <a:pt x="5657953" y="1333668"/>
                  <a:pt x="5652321" y="1366206"/>
                  <a:pt x="5657328" y="1413763"/>
                </a:cubicBezTo>
                <a:cubicBezTo>
                  <a:pt x="5610397" y="1403125"/>
                  <a:pt x="5579110" y="1403750"/>
                  <a:pt x="5557209" y="1389358"/>
                </a:cubicBezTo>
                <a:cubicBezTo>
                  <a:pt x="5530302" y="1371838"/>
                  <a:pt x="5535934" y="1319901"/>
                  <a:pt x="5563466" y="1301754"/>
                </a:cubicBezTo>
                <a:cubicBezTo>
                  <a:pt x="5578171" y="1292055"/>
                  <a:pt x="5594284" y="1286893"/>
                  <a:pt x="5608833" y="1287988"/>
                </a:cubicBezTo>
                <a:close/>
                <a:moveTo>
                  <a:pt x="2332763" y="1286111"/>
                </a:moveTo>
                <a:cubicBezTo>
                  <a:pt x="2328383" y="1299251"/>
                  <a:pt x="2327757" y="1316146"/>
                  <a:pt x="2319623" y="1325533"/>
                </a:cubicBezTo>
                <a:cubicBezTo>
                  <a:pt x="2310236" y="1334920"/>
                  <a:pt x="2293341" y="1336170"/>
                  <a:pt x="2280201" y="1341177"/>
                </a:cubicBezTo>
                <a:cubicBezTo>
                  <a:pt x="2284581" y="1328035"/>
                  <a:pt x="2288961" y="1314269"/>
                  <a:pt x="2293341" y="1300503"/>
                </a:cubicBezTo>
                <a:cubicBezTo>
                  <a:pt x="2308985" y="1294246"/>
                  <a:pt x="2320875" y="1290491"/>
                  <a:pt x="2332763" y="1286111"/>
                </a:cubicBezTo>
                <a:close/>
                <a:moveTo>
                  <a:pt x="85726" y="1279854"/>
                </a:moveTo>
                <a:cubicBezTo>
                  <a:pt x="73837" y="1309263"/>
                  <a:pt x="69457" y="1336170"/>
                  <a:pt x="60697" y="1337422"/>
                </a:cubicBezTo>
                <a:cubicBezTo>
                  <a:pt x="41299" y="1340550"/>
                  <a:pt x="20023" y="1330538"/>
                  <a:pt x="0" y="1326158"/>
                </a:cubicBezTo>
                <a:cubicBezTo>
                  <a:pt x="3754" y="1316773"/>
                  <a:pt x="5632" y="1301754"/>
                  <a:pt x="11889" y="1299251"/>
                </a:cubicBezTo>
                <a:cubicBezTo>
                  <a:pt x="31286" y="1291117"/>
                  <a:pt x="52562" y="1287989"/>
                  <a:pt x="85726" y="1279854"/>
                </a:cubicBezTo>
                <a:close/>
                <a:moveTo>
                  <a:pt x="2929330" y="1271250"/>
                </a:moveTo>
                <a:cubicBezTo>
                  <a:pt x="2946459" y="1271406"/>
                  <a:pt x="2963511" y="1278915"/>
                  <a:pt x="2976651" y="1293619"/>
                </a:cubicBezTo>
                <a:cubicBezTo>
                  <a:pt x="3003558" y="1323030"/>
                  <a:pt x="3001681" y="1353692"/>
                  <a:pt x="2979779" y="1378721"/>
                </a:cubicBezTo>
                <a:cubicBezTo>
                  <a:pt x="2948492" y="1411885"/>
                  <a:pt x="2907194" y="1411885"/>
                  <a:pt x="2880912" y="1382476"/>
                </a:cubicBezTo>
                <a:cubicBezTo>
                  <a:pt x="2854632" y="1353065"/>
                  <a:pt x="2855258" y="1322403"/>
                  <a:pt x="2881539" y="1292994"/>
                </a:cubicBezTo>
                <a:cubicBezTo>
                  <a:pt x="2894993" y="1278289"/>
                  <a:pt x="2912200" y="1271093"/>
                  <a:pt x="2929330" y="1271250"/>
                </a:cubicBezTo>
                <a:close/>
                <a:moveTo>
                  <a:pt x="2548643" y="1267965"/>
                </a:moveTo>
                <a:cubicBezTo>
                  <a:pt x="2546767" y="1294871"/>
                  <a:pt x="2554275" y="1327410"/>
                  <a:pt x="2541761" y="1346182"/>
                </a:cubicBezTo>
                <a:cubicBezTo>
                  <a:pt x="2519861" y="1379346"/>
                  <a:pt x="2484193" y="1374967"/>
                  <a:pt x="2440391" y="1342427"/>
                </a:cubicBezTo>
                <a:cubicBezTo>
                  <a:pt x="2441016" y="1324908"/>
                  <a:pt x="2436011" y="1278602"/>
                  <a:pt x="2443519" y="1276099"/>
                </a:cubicBezTo>
                <a:cubicBezTo>
                  <a:pt x="2476685" y="1266087"/>
                  <a:pt x="2513602" y="1269217"/>
                  <a:pt x="2548643" y="1267965"/>
                </a:cubicBezTo>
                <a:close/>
                <a:moveTo>
                  <a:pt x="5379186" y="1263976"/>
                </a:moveTo>
                <a:cubicBezTo>
                  <a:pt x="5397019" y="1264210"/>
                  <a:pt x="5415165" y="1271719"/>
                  <a:pt x="5423300" y="1286111"/>
                </a:cubicBezTo>
                <a:cubicBezTo>
                  <a:pt x="5436440" y="1309263"/>
                  <a:pt x="5434563" y="1340550"/>
                  <a:pt x="5437067" y="1356820"/>
                </a:cubicBezTo>
                <a:cubicBezTo>
                  <a:pt x="5400774" y="1394365"/>
                  <a:pt x="5350088" y="1397493"/>
                  <a:pt x="5336322" y="1368084"/>
                </a:cubicBezTo>
                <a:cubicBezTo>
                  <a:pt x="5325059" y="1344930"/>
                  <a:pt x="5325684" y="1308638"/>
                  <a:pt x="5336948" y="1285485"/>
                </a:cubicBezTo>
                <a:cubicBezTo>
                  <a:pt x="5343831" y="1270780"/>
                  <a:pt x="5361352" y="1263741"/>
                  <a:pt x="5379186" y="1263976"/>
                </a:cubicBezTo>
                <a:close/>
                <a:moveTo>
                  <a:pt x="2705236" y="1250366"/>
                </a:moveTo>
                <a:cubicBezTo>
                  <a:pt x="2720254" y="1250131"/>
                  <a:pt x="2735741" y="1256389"/>
                  <a:pt x="2751384" y="1267965"/>
                </a:cubicBezTo>
                <a:cubicBezTo>
                  <a:pt x="2777665" y="1296749"/>
                  <a:pt x="2781420" y="1327410"/>
                  <a:pt x="2756391" y="1358072"/>
                </a:cubicBezTo>
                <a:cubicBezTo>
                  <a:pt x="2731987" y="1388106"/>
                  <a:pt x="2688184" y="1389358"/>
                  <a:pt x="2661904" y="1360574"/>
                </a:cubicBezTo>
                <a:cubicBezTo>
                  <a:pt x="2634997" y="1331790"/>
                  <a:pt x="2634370" y="1299877"/>
                  <a:pt x="2661904" y="1271719"/>
                </a:cubicBezTo>
                <a:cubicBezTo>
                  <a:pt x="2675670" y="1257327"/>
                  <a:pt x="2690218" y="1250601"/>
                  <a:pt x="2705236" y="1250366"/>
                </a:cubicBezTo>
                <a:close/>
                <a:moveTo>
                  <a:pt x="5153449" y="1240510"/>
                </a:moveTo>
                <a:cubicBezTo>
                  <a:pt x="5169093" y="1240588"/>
                  <a:pt x="5186144" y="1247628"/>
                  <a:pt x="5201788" y="1259205"/>
                </a:cubicBezTo>
                <a:cubicBezTo>
                  <a:pt x="5225566" y="1289866"/>
                  <a:pt x="5229320" y="1321778"/>
                  <a:pt x="5201162" y="1349312"/>
                </a:cubicBezTo>
                <a:cubicBezTo>
                  <a:pt x="5172378" y="1376844"/>
                  <a:pt x="5134208" y="1378094"/>
                  <a:pt x="5113558" y="1345557"/>
                </a:cubicBezTo>
                <a:cubicBezTo>
                  <a:pt x="5101044" y="1324908"/>
                  <a:pt x="5101044" y="1283609"/>
                  <a:pt x="5113558" y="1263585"/>
                </a:cubicBezTo>
                <a:cubicBezTo>
                  <a:pt x="5123570" y="1247315"/>
                  <a:pt x="5137806" y="1240432"/>
                  <a:pt x="5153449" y="1240510"/>
                </a:cubicBezTo>
                <a:close/>
                <a:moveTo>
                  <a:pt x="4947972" y="1229481"/>
                </a:moveTo>
                <a:cubicBezTo>
                  <a:pt x="4963068" y="1230107"/>
                  <a:pt x="4978398" y="1237303"/>
                  <a:pt x="4993416" y="1249818"/>
                </a:cubicBezTo>
                <a:cubicBezTo>
                  <a:pt x="5016568" y="1280479"/>
                  <a:pt x="5019072" y="1312393"/>
                  <a:pt x="4990912" y="1339300"/>
                </a:cubicBezTo>
                <a:cubicBezTo>
                  <a:pt x="4962128" y="1366206"/>
                  <a:pt x="4928964" y="1366206"/>
                  <a:pt x="4902058" y="1337422"/>
                </a:cubicBezTo>
                <a:cubicBezTo>
                  <a:pt x="4874526" y="1309263"/>
                  <a:pt x="4875776" y="1276099"/>
                  <a:pt x="4903935" y="1248566"/>
                </a:cubicBezTo>
                <a:cubicBezTo>
                  <a:pt x="4918015" y="1234800"/>
                  <a:pt x="4932876" y="1228856"/>
                  <a:pt x="4947972" y="1229481"/>
                </a:cubicBezTo>
                <a:close/>
                <a:moveTo>
                  <a:pt x="4716838" y="1216732"/>
                </a:moveTo>
                <a:cubicBezTo>
                  <a:pt x="4732012" y="1217280"/>
                  <a:pt x="4746874" y="1224476"/>
                  <a:pt x="4760640" y="1238555"/>
                </a:cubicBezTo>
                <a:cubicBezTo>
                  <a:pt x="4788172" y="1266713"/>
                  <a:pt x="4785044" y="1298001"/>
                  <a:pt x="4760640" y="1328035"/>
                </a:cubicBezTo>
                <a:cubicBezTo>
                  <a:pt x="4730604" y="1353065"/>
                  <a:pt x="4700569" y="1355567"/>
                  <a:pt x="4670533" y="1329288"/>
                </a:cubicBezTo>
                <a:cubicBezTo>
                  <a:pt x="4641124" y="1303631"/>
                  <a:pt x="4641124" y="1259830"/>
                  <a:pt x="4671160" y="1234801"/>
                </a:cubicBezTo>
                <a:cubicBezTo>
                  <a:pt x="4686177" y="1222286"/>
                  <a:pt x="4701664" y="1216185"/>
                  <a:pt x="4716838" y="1216732"/>
                </a:cubicBezTo>
                <a:close/>
                <a:moveTo>
                  <a:pt x="2051180" y="1199055"/>
                </a:moveTo>
                <a:cubicBezTo>
                  <a:pt x="2068388" y="1198977"/>
                  <a:pt x="2086534" y="1205391"/>
                  <a:pt x="2098110" y="1217279"/>
                </a:cubicBezTo>
                <a:cubicBezTo>
                  <a:pt x="2120637" y="1241058"/>
                  <a:pt x="2121889" y="1291117"/>
                  <a:pt x="2093105" y="1305509"/>
                </a:cubicBezTo>
                <a:cubicBezTo>
                  <a:pt x="2069326" y="1317398"/>
                  <a:pt x="2038665" y="1314269"/>
                  <a:pt x="1992361" y="1320528"/>
                </a:cubicBezTo>
                <a:cubicBezTo>
                  <a:pt x="1999869" y="1273597"/>
                  <a:pt x="1997366" y="1242936"/>
                  <a:pt x="2009881" y="1219782"/>
                </a:cubicBezTo>
                <a:cubicBezTo>
                  <a:pt x="2017703" y="1205703"/>
                  <a:pt x="2033972" y="1199133"/>
                  <a:pt x="2051180" y="1199055"/>
                </a:cubicBezTo>
                <a:close/>
                <a:moveTo>
                  <a:pt x="4489773" y="1194362"/>
                </a:moveTo>
                <a:cubicBezTo>
                  <a:pt x="4507372" y="1193658"/>
                  <a:pt x="4525362" y="1200385"/>
                  <a:pt x="4539128" y="1214777"/>
                </a:cubicBezTo>
                <a:cubicBezTo>
                  <a:pt x="4566034" y="1244186"/>
                  <a:pt x="4567286" y="1276099"/>
                  <a:pt x="4539754" y="1304883"/>
                </a:cubicBezTo>
                <a:cubicBezTo>
                  <a:pt x="4512220" y="1334293"/>
                  <a:pt x="4480307" y="1333042"/>
                  <a:pt x="4449647" y="1309889"/>
                </a:cubicBezTo>
                <a:cubicBezTo>
                  <a:pt x="4421488" y="1280479"/>
                  <a:pt x="4417734" y="1249818"/>
                  <a:pt x="4442763" y="1218531"/>
                </a:cubicBezTo>
                <a:cubicBezTo>
                  <a:pt x="4454965" y="1203201"/>
                  <a:pt x="4472173" y="1195066"/>
                  <a:pt x="4489773" y="1194362"/>
                </a:cubicBezTo>
                <a:close/>
                <a:moveTo>
                  <a:pt x="1823801" y="1188183"/>
                </a:moveTo>
                <a:cubicBezTo>
                  <a:pt x="1838584" y="1188496"/>
                  <a:pt x="1852507" y="1195379"/>
                  <a:pt x="1862206" y="1209771"/>
                </a:cubicBezTo>
                <a:cubicBezTo>
                  <a:pt x="1876598" y="1230421"/>
                  <a:pt x="1872218" y="1263585"/>
                  <a:pt x="1879100" y="1311766"/>
                </a:cubicBezTo>
                <a:cubicBezTo>
                  <a:pt x="1830919" y="1301754"/>
                  <a:pt x="1797755" y="1303631"/>
                  <a:pt x="1778356" y="1287989"/>
                </a:cubicBezTo>
                <a:cubicBezTo>
                  <a:pt x="1751449" y="1266713"/>
                  <a:pt x="1753952" y="1230421"/>
                  <a:pt x="1780233" y="1206017"/>
                </a:cubicBezTo>
                <a:cubicBezTo>
                  <a:pt x="1793374" y="1194127"/>
                  <a:pt x="1809018" y="1187870"/>
                  <a:pt x="1823801" y="1188183"/>
                </a:cubicBezTo>
                <a:close/>
                <a:moveTo>
                  <a:pt x="1597801" y="1173731"/>
                </a:moveTo>
                <a:cubicBezTo>
                  <a:pt x="1612261" y="1176019"/>
                  <a:pt x="1630681" y="1186931"/>
                  <a:pt x="1643822" y="1195379"/>
                </a:cubicBezTo>
                <a:cubicBezTo>
                  <a:pt x="1649454" y="1199132"/>
                  <a:pt x="1642570" y="1221659"/>
                  <a:pt x="1642570" y="1224789"/>
                </a:cubicBezTo>
                <a:cubicBezTo>
                  <a:pt x="1625050" y="1252321"/>
                  <a:pt x="1571235" y="1231671"/>
                  <a:pt x="1595639" y="1279854"/>
                </a:cubicBezTo>
                <a:cubicBezTo>
                  <a:pt x="1590634" y="1279854"/>
                  <a:pt x="1583750" y="1282357"/>
                  <a:pt x="1581874" y="1279854"/>
                </a:cubicBezTo>
                <a:cubicBezTo>
                  <a:pt x="1567482" y="1263585"/>
                  <a:pt x="1542451" y="1245438"/>
                  <a:pt x="1544329" y="1229794"/>
                </a:cubicBezTo>
                <a:cubicBezTo>
                  <a:pt x="1546831" y="1209144"/>
                  <a:pt x="1566230" y="1182863"/>
                  <a:pt x="1585002" y="1174728"/>
                </a:cubicBezTo>
                <a:cubicBezTo>
                  <a:pt x="1588600" y="1173164"/>
                  <a:pt x="1592980" y="1172969"/>
                  <a:pt x="1597801" y="1173731"/>
                </a:cubicBezTo>
                <a:close/>
                <a:moveTo>
                  <a:pt x="4271155" y="1171209"/>
                </a:moveTo>
                <a:cubicBezTo>
                  <a:pt x="4288206" y="1171444"/>
                  <a:pt x="4305101" y="1179109"/>
                  <a:pt x="4318242" y="1194127"/>
                </a:cubicBezTo>
                <a:cubicBezTo>
                  <a:pt x="4344522" y="1224163"/>
                  <a:pt x="4342646" y="1254198"/>
                  <a:pt x="4321370" y="1279854"/>
                </a:cubicBezTo>
                <a:cubicBezTo>
                  <a:pt x="4289458" y="1313018"/>
                  <a:pt x="4248784" y="1313018"/>
                  <a:pt x="4221877" y="1282982"/>
                </a:cubicBezTo>
                <a:cubicBezTo>
                  <a:pt x="4195596" y="1252947"/>
                  <a:pt x="4196221" y="1222286"/>
                  <a:pt x="4223128" y="1192875"/>
                </a:cubicBezTo>
                <a:cubicBezTo>
                  <a:pt x="4236895" y="1178170"/>
                  <a:pt x="4254103" y="1170974"/>
                  <a:pt x="4271155" y="1171209"/>
                </a:cubicBezTo>
                <a:close/>
                <a:moveTo>
                  <a:pt x="6518348" y="1161588"/>
                </a:moveTo>
                <a:cubicBezTo>
                  <a:pt x="6515220" y="1176606"/>
                  <a:pt x="6511464" y="1191624"/>
                  <a:pt x="6507084" y="1209771"/>
                </a:cubicBezTo>
                <a:cubicBezTo>
                  <a:pt x="6487060" y="1216029"/>
                  <a:pt x="6472044" y="1221034"/>
                  <a:pt x="6457026" y="1226666"/>
                </a:cubicBezTo>
                <a:cubicBezTo>
                  <a:pt x="6458902" y="1207894"/>
                  <a:pt x="6454522" y="1183490"/>
                  <a:pt x="6464534" y="1172852"/>
                </a:cubicBezTo>
                <a:cubicBezTo>
                  <a:pt x="6475171" y="1161588"/>
                  <a:pt x="6499576" y="1164718"/>
                  <a:pt x="6518348" y="1161588"/>
                </a:cubicBezTo>
                <a:close/>
                <a:moveTo>
                  <a:pt x="4049407" y="1148605"/>
                </a:moveTo>
                <a:cubicBezTo>
                  <a:pt x="4064502" y="1148761"/>
                  <a:pt x="4079520" y="1155644"/>
                  <a:pt x="4094225" y="1169098"/>
                </a:cubicBezTo>
                <a:cubicBezTo>
                  <a:pt x="4123636" y="1196004"/>
                  <a:pt x="4123009" y="1236678"/>
                  <a:pt x="4089220" y="1268590"/>
                </a:cubicBezTo>
                <a:cubicBezTo>
                  <a:pt x="4063565" y="1289239"/>
                  <a:pt x="4032902" y="1290491"/>
                  <a:pt x="4003493" y="1263585"/>
                </a:cubicBezTo>
                <a:cubicBezTo>
                  <a:pt x="3974083" y="1236678"/>
                  <a:pt x="3974083" y="1195379"/>
                  <a:pt x="4004119" y="1168471"/>
                </a:cubicBezTo>
                <a:cubicBezTo>
                  <a:pt x="4019137" y="1155018"/>
                  <a:pt x="4034311" y="1148448"/>
                  <a:pt x="4049407" y="1148605"/>
                </a:cubicBezTo>
                <a:close/>
                <a:moveTo>
                  <a:pt x="1356607" y="1148448"/>
                </a:moveTo>
                <a:cubicBezTo>
                  <a:pt x="1376631" y="1154706"/>
                  <a:pt x="1406040" y="1155331"/>
                  <a:pt x="1414175" y="1169098"/>
                </a:cubicBezTo>
                <a:cubicBezTo>
                  <a:pt x="1424812" y="1187244"/>
                  <a:pt x="1418555" y="1214777"/>
                  <a:pt x="1419180" y="1238555"/>
                </a:cubicBezTo>
                <a:cubicBezTo>
                  <a:pt x="1406040" y="1236051"/>
                  <a:pt x="1387268" y="1237929"/>
                  <a:pt x="1381011" y="1230421"/>
                </a:cubicBezTo>
                <a:cubicBezTo>
                  <a:pt x="1365367" y="1210397"/>
                  <a:pt x="1355355" y="1185367"/>
                  <a:pt x="1343465" y="1162840"/>
                </a:cubicBezTo>
                <a:close/>
                <a:moveTo>
                  <a:pt x="3825861" y="1126938"/>
                </a:moveTo>
                <a:cubicBezTo>
                  <a:pt x="3841896" y="1126703"/>
                  <a:pt x="3858008" y="1132804"/>
                  <a:pt x="3871462" y="1145319"/>
                </a:cubicBezTo>
                <a:cubicBezTo>
                  <a:pt x="3901496" y="1172226"/>
                  <a:pt x="3902748" y="1213524"/>
                  <a:pt x="3873339" y="1241683"/>
                </a:cubicBezTo>
                <a:cubicBezTo>
                  <a:pt x="3843930" y="1268590"/>
                  <a:pt x="3812641" y="1269217"/>
                  <a:pt x="3782607" y="1242936"/>
                </a:cubicBezTo>
                <a:cubicBezTo>
                  <a:pt x="3751945" y="1216029"/>
                  <a:pt x="3751945" y="1174728"/>
                  <a:pt x="3780729" y="1146571"/>
                </a:cubicBezTo>
                <a:cubicBezTo>
                  <a:pt x="3793870" y="1133743"/>
                  <a:pt x="3809827" y="1127173"/>
                  <a:pt x="3825861" y="1126938"/>
                </a:cubicBezTo>
                <a:close/>
                <a:moveTo>
                  <a:pt x="3618506" y="1116379"/>
                </a:moveTo>
                <a:cubicBezTo>
                  <a:pt x="3635557" y="1116848"/>
                  <a:pt x="3652452" y="1124670"/>
                  <a:pt x="3665593" y="1139687"/>
                </a:cubicBezTo>
                <a:cubicBezTo>
                  <a:pt x="3691873" y="1169723"/>
                  <a:pt x="3688745" y="1200384"/>
                  <a:pt x="3667470" y="1225414"/>
                </a:cubicBezTo>
                <a:cubicBezTo>
                  <a:pt x="3634932" y="1257953"/>
                  <a:pt x="3593633" y="1257328"/>
                  <a:pt x="3567352" y="1226666"/>
                </a:cubicBezTo>
                <a:cubicBezTo>
                  <a:pt x="3541695" y="1196630"/>
                  <a:pt x="3542947" y="1165343"/>
                  <a:pt x="3570479" y="1137184"/>
                </a:cubicBezTo>
                <a:cubicBezTo>
                  <a:pt x="3584246" y="1122792"/>
                  <a:pt x="3601454" y="1115909"/>
                  <a:pt x="3618506" y="1116379"/>
                </a:cubicBezTo>
                <a:close/>
                <a:moveTo>
                  <a:pt x="6085961" y="1113407"/>
                </a:moveTo>
                <a:cubicBezTo>
                  <a:pt x="6094721" y="1116535"/>
                  <a:pt x="6104108" y="1119664"/>
                  <a:pt x="6112868" y="1122792"/>
                </a:cubicBezTo>
                <a:cubicBezTo>
                  <a:pt x="6107861" y="1142816"/>
                  <a:pt x="6108488" y="1171600"/>
                  <a:pt x="6095346" y="1182238"/>
                </a:cubicBezTo>
                <a:cubicBezTo>
                  <a:pt x="6076574" y="1197255"/>
                  <a:pt x="6047790" y="1198507"/>
                  <a:pt x="6023386" y="1205390"/>
                </a:cubicBezTo>
                <a:cubicBezTo>
                  <a:pt x="6024012" y="1181612"/>
                  <a:pt x="6017754" y="1154079"/>
                  <a:pt x="6028392" y="1135934"/>
                </a:cubicBezTo>
                <a:cubicBezTo>
                  <a:pt x="6036528" y="1121542"/>
                  <a:pt x="6065937" y="1120290"/>
                  <a:pt x="6085961" y="1113407"/>
                </a:cubicBezTo>
                <a:close/>
                <a:moveTo>
                  <a:pt x="5843173" y="1100344"/>
                </a:moveTo>
                <a:cubicBezTo>
                  <a:pt x="5857878" y="1099328"/>
                  <a:pt x="5872270" y="1101518"/>
                  <a:pt x="5879466" y="1107775"/>
                </a:cubicBezTo>
                <a:cubicBezTo>
                  <a:pt x="5896986" y="1122167"/>
                  <a:pt x="5895735" y="1158460"/>
                  <a:pt x="5906999" y="1204139"/>
                </a:cubicBezTo>
                <a:cubicBezTo>
                  <a:pt x="5860068" y="1199132"/>
                  <a:pt x="5828780" y="1204764"/>
                  <a:pt x="5809383" y="1192250"/>
                </a:cubicBezTo>
                <a:cubicBezTo>
                  <a:pt x="5779346" y="1172852"/>
                  <a:pt x="5776844" y="1133430"/>
                  <a:pt x="5805003" y="1112155"/>
                </a:cubicBezTo>
                <a:cubicBezTo>
                  <a:pt x="5813451" y="1105585"/>
                  <a:pt x="5828468" y="1101361"/>
                  <a:pt x="5843173" y="1100344"/>
                </a:cubicBezTo>
                <a:close/>
                <a:moveTo>
                  <a:pt x="3398949" y="1094008"/>
                </a:moveTo>
                <a:cubicBezTo>
                  <a:pt x="3416078" y="1094791"/>
                  <a:pt x="3432817" y="1102769"/>
                  <a:pt x="3445331" y="1117787"/>
                </a:cubicBezTo>
                <a:cubicBezTo>
                  <a:pt x="3470362" y="1148448"/>
                  <a:pt x="3466607" y="1179110"/>
                  <a:pt x="3440951" y="1207894"/>
                </a:cubicBezTo>
                <a:cubicBezTo>
                  <a:pt x="3410916" y="1232923"/>
                  <a:pt x="3380255" y="1234801"/>
                  <a:pt x="3350844" y="1208519"/>
                </a:cubicBezTo>
                <a:cubicBezTo>
                  <a:pt x="3320810" y="1182238"/>
                  <a:pt x="3320810" y="1140939"/>
                  <a:pt x="3350219" y="1113407"/>
                </a:cubicBezTo>
                <a:cubicBezTo>
                  <a:pt x="3364298" y="1099640"/>
                  <a:pt x="3381819" y="1093226"/>
                  <a:pt x="3398949" y="1094008"/>
                </a:cubicBezTo>
                <a:close/>
                <a:moveTo>
                  <a:pt x="3172743" y="1071795"/>
                </a:moveTo>
                <a:cubicBezTo>
                  <a:pt x="3187995" y="1071638"/>
                  <a:pt x="3203169" y="1078365"/>
                  <a:pt x="3217561" y="1092131"/>
                </a:cubicBezTo>
                <a:cubicBezTo>
                  <a:pt x="3246972" y="1119664"/>
                  <a:pt x="3245720" y="1151576"/>
                  <a:pt x="3222568" y="1182238"/>
                </a:cubicBezTo>
                <a:cubicBezTo>
                  <a:pt x="3193157" y="1209771"/>
                  <a:pt x="3162497" y="1213524"/>
                  <a:pt x="3131209" y="1188495"/>
                </a:cubicBezTo>
                <a:cubicBezTo>
                  <a:pt x="3100548" y="1163466"/>
                  <a:pt x="3098672" y="1119664"/>
                  <a:pt x="3127454" y="1092758"/>
                </a:cubicBezTo>
                <a:cubicBezTo>
                  <a:pt x="3142160" y="1078991"/>
                  <a:pt x="3157490" y="1071951"/>
                  <a:pt x="3172743" y="1071795"/>
                </a:cubicBezTo>
                <a:close/>
                <a:moveTo>
                  <a:pt x="5619861" y="1066710"/>
                </a:moveTo>
                <a:cubicBezTo>
                  <a:pt x="5634644" y="1066476"/>
                  <a:pt x="5650132" y="1072734"/>
                  <a:pt x="5662960" y="1084623"/>
                </a:cubicBezTo>
                <a:cubicBezTo>
                  <a:pt x="5689240" y="1109025"/>
                  <a:pt x="5691744" y="1145319"/>
                  <a:pt x="5664210" y="1165968"/>
                </a:cubicBezTo>
                <a:cubicBezTo>
                  <a:pt x="5644813" y="1181612"/>
                  <a:pt x="5611649" y="1179735"/>
                  <a:pt x="5563466" y="1189747"/>
                </a:cubicBezTo>
                <a:cubicBezTo>
                  <a:pt x="5570976" y="1141564"/>
                  <a:pt x="5566596" y="1108400"/>
                  <a:pt x="5580988" y="1087751"/>
                </a:cubicBezTo>
                <a:cubicBezTo>
                  <a:pt x="5590999" y="1073672"/>
                  <a:pt x="5605078" y="1066945"/>
                  <a:pt x="5619861" y="1066710"/>
                </a:cubicBezTo>
                <a:close/>
                <a:moveTo>
                  <a:pt x="2957254" y="1050910"/>
                </a:moveTo>
                <a:cubicBezTo>
                  <a:pt x="2972428" y="1052083"/>
                  <a:pt x="2986976" y="1059905"/>
                  <a:pt x="2999803" y="1074611"/>
                </a:cubicBezTo>
                <a:cubicBezTo>
                  <a:pt x="3026085" y="1104645"/>
                  <a:pt x="3021705" y="1135307"/>
                  <a:pt x="2995423" y="1164718"/>
                </a:cubicBezTo>
                <a:cubicBezTo>
                  <a:pt x="2964762" y="1187870"/>
                  <a:pt x="2934727" y="1189120"/>
                  <a:pt x="2905942" y="1161588"/>
                </a:cubicBezTo>
                <a:cubicBezTo>
                  <a:pt x="2877784" y="1134682"/>
                  <a:pt x="2880287" y="1090254"/>
                  <a:pt x="2910948" y="1067101"/>
                </a:cubicBezTo>
                <a:cubicBezTo>
                  <a:pt x="2926279" y="1055212"/>
                  <a:pt x="2942079" y="1049737"/>
                  <a:pt x="2957254" y="1050910"/>
                </a:cubicBezTo>
                <a:close/>
                <a:moveTo>
                  <a:pt x="5402259" y="1043323"/>
                </a:moveTo>
                <a:cubicBezTo>
                  <a:pt x="5416886" y="1042854"/>
                  <a:pt x="5430809" y="1048642"/>
                  <a:pt x="5441447" y="1062096"/>
                </a:cubicBezTo>
                <a:cubicBezTo>
                  <a:pt x="5456464" y="1082119"/>
                  <a:pt x="5455212" y="1115283"/>
                  <a:pt x="5465850" y="1162214"/>
                </a:cubicBezTo>
                <a:cubicBezTo>
                  <a:pt x="5417668" y="1157208"/>
                  <a:pt x="5387007" y="1161588"/>
                  <a:pt x="5363230" y="1150326"/>
                </a:cubicBezTo>
                <a:cubicBezTo>
                  <a:pt x="5334446" y="1137184"/>
                  <a:pt x="5333819" y="1084623"/>
                  <a:pt x="5358848" y="1062096"/>
                </a:cubicBezTo>
                <a:cubicBezTo>
                  <a:pt x="5372302" y="1050519"/>
                  <a:pt x="5387633" y="1043792"/>
                  <a:pt x="5402259" y="1043323"/>
                </a:cubicBezTo>
                <a:close/>
                <a:moveTo>
                  <a:pt x="5199910" y="1037692"/>
                </a:moveTo>
                <a:cubicBezTo>
                  <a:pt x="5236204" y="1075236"/>
                  <a:pt x="5236829" y="1127172"/>
                  <a:pt x="5207420" y="1139062"/>
                </a:cubicBezTo>
                <a:cubicBezTo>
                  <a:pt x="5183641" y="1149074"/>
                  <a:pt x="5147349" y="1147196"/>
                  <a:pt x="5124822" y="1134682"/>
                </a:cubicBezTo>
                <a:cubicBezTo>
                  <a:pt x="5096664" y="1119664"/>
                  <a:pt x="5100418" y="1062721"/>
                  <a:pt x="5128576" y="1048329"/>
                </a:cubicBezTo>
                <a:cubicBezTo>
                  <a:pt x="5152354" y="1036440"/>
                  <a:pt x="5183641" y="1039569"/>
                  <a:pt x="5199910" y="1037692"/>
                </a:cubicBezTo>
                <a:close/>
                <a:moveTo>
                  <a:pt x="4958295" y="1030182"/>
                </a:moveTo>
                <a:cubicBezTo>
                  <a:pt x="4973704" y="1030182"/>
                  <a:pt x="4989035" y="1033311"/>
                  <a:pt x="4999047" y="1039569"/>
                </a:cubicBezTo>
                <a:cubicBezTo>
                  <a:pt x="5031586" y="1060219"/>
                  <a:pt x="5026580" y="1096511"/>
                  <a:pt x="5003427" y="1127799"/>
                </a:cubicBezTo>
                <a:cubicBezTo>
                  <a:pt x="4972766" y="1151576"/>
                  <a:pt x="4940854" y="1155331"/>
                  <a:pt x="4913320" y="1126547"/>
                </a:cubicBezTo>
                <a:cubicBezTo>
                  <a:pt x="4885788" y="1097763"/>
                  <a:pt x="4884536" y="1059592"/>
                  <a:pt x="4917075" y="1039569"/>
                </a:cubicBezTo>
                <a:cubicBezTo>
                  <a:pt x="4927399" y="1033311"/>
                  <a:pt x="4942886" y="1030182"/>
                  <a:pt x="4958295" y="1030182"/>
                </a:cubicBezTo>
                <a:close/>
                <a:moveTo>
                  <a:pt x="2728388" y="1029322"/>
                </a:moveTo>
                <a:cubicBezTo>
                  <a:pt x="2743562" y="1028931"/>
                  <a:pt x="2758893" y="1035501"/>
                  <a:pt x="2773285" y="1048955"/>
                </a:cubicBezTo>
                <a:cubicBezTo>
                  <a:pt x="2802069" y="1075862"/>
                  <a:pt x="2799567" y="1107775"/>
                  <a:pt x="2776413" y="1139062"/>
                </a:cubicBezTo>
                <a:cubicBezTo>
                  <a:pt x="2746379" y="1164091"/>
                  <a:pt x="2715092" y="1167846"/>
                  <a:pt x="2686308" y="1140314"/>
                </a:cubicBezTo>
                <a:cubicBezTo>
                  <a:pt x="2658149" y="1112780"/>
                  <a:pt x="2657524" y="1080241"/>
                  <a:pt x="2684430" y="1051458"/>
                </a:cubicBezTo>
                <a:cubicBezTo>
                  <a:pt x="2698196" y="1037066"/>
                  <a:pt x="2713214" y="1029713"/>
                  <a:pt x="2728388" y="1029322"/>
                </a:cubicBezTo>
                <a:close/>
                <a:moveTo>
                  <a:pt x="2248288" y="1023925"/>
                </a:moveTo>
                <a:cubicBezTo>
                  <a:pt x="2275821" y="1023925"/>
                  <a:pt x="2303979" y="1027680"/>
                  <a:pt x="2331512" y="1030183"/>
                </a:cubicBezTo>
                <a:cubicBezTo>
                  <a:pt x="2329010" y="1039569"/>
                  <a:pt x="2327757" y="1056464"/>
                  <a:pt x="2324003" y="1057715"/>
                </a:cubicBezTo>
                <a:cubicBezTo>
                  <a:pt x="2296471" y="1062096"/>
                  <a:pt x="2268312" y="1062721"/>
                  <a:pt x="2222006" y="1066476"/>
                </a:cubicBezTo>
                <a:cubicBezTo>
                  <a:pt x="2237651" y="1040195"/>
                  <a:pt x="2243283" y="1023925"/>
                  <a:pt x="2248288" y="1023925"/>
                </a:cubicBezTo>
                <a:close/>
                <a:moveTo>
                  <a:pt x="2045470" y="1022283"/>
                </a:moveTo>
                <a:cubicBezTo>
                  <a:pt x="2053995" y="1023769"/>
                  <a:pt x="2062130" y="1027054"/>
                  <a:pt x="2065571" y="1031435"/>
                </a:cubicBezTo>
                <a:cubicBezTo>
                  <a:pt x="2080590" y="1052084"/>
                  <a:pt x="2088098" y="1077739"/>
                  <a:pt x="2105620" y="1117787"/>
                </a:cubicBezTo>
                <a:cubicBezTo>
                  <a:pt x="2064946" y="1105272"/>
                  <a:pt x="2037414" y="1103395"/>
                  <a:pt x="2020518" y="1089003"/>
                </a:cubicBezTo>
                <a:cubicBezTo>
                  <a:pt x="2001746" y="1072107"/>
                  <a:pt x="1991109" y="1041447"/>
                  <a:pt x="2023022" y="1023925"/>
                </a:cubicBezTo>
                <a:cubicBezTo>
                  <a:pt x="2028028" y="1021109"/>
                  <a:pt x="2036944" y="1020796"/>
                  <a:pt x="2045470" y="1022283"/>
                </a:cubicBezTo>
                <a:close/>
                <a:moveTo>
                  <a:pt x="4736862" y="995454"/>
                </a:moveTo>
                <a:cubicBezTo>
                  <a:pt x="4752036" y="995611"/>
                  <a:pt x="4767210" y="1002650"/>
                  <a:pt x="4781290" y="1016416"/>
                </a:cubicBezTo>
                <a:cubicBezTo>
                  <a:pt x="4810698" y="1045200"/>
                  <a:pt x="4801938" y="1076488"/>
                  <a:pt x="4786294" y="1102768"/>
                </a:cubicBezTo>
                <a:cubicBezTo>
                  <a:pt x="4751253" y="1130302"/>
                  <a:pt x="4719341" y="1133430"/>
                  <a:pt x="4691809" y="1105272"/>
                </a:cubicBezTo>
                <a:cubicBezTo>
                  <a:pt x="4664276" y="1077113"/>
                  <a:pt x="4664276" y="1043949"/>
                  <a:pt x="4692434" y="1015791"/>
                </a:cubicBezTo>
                <a:cubicBezTo>
                  <a:pt x="4706514" y="1002025"/>
                  <a:pt x="4721688" y="995298"/>
                  <a:pt x="4736862" y="995454"/>
                </a:cubicBezTo>
                <a:close/>
                <a:moveTo>
                  <a:pt x="1820682" y="988542"/>
                </a:moveTo>
                <a:cubicBezTo>
                  <a:pt x="1843238" y="989510"/>
                  <a:pt x="1865178" y="1026115"/>
                  <a:pt x="1890990" y="1012036"/>
                </a:cubicBezTo>
                <a:cubicBezTo>
                  <a:pt x="1892242" y="1030183"/>
                  <a:pt x="1894119" y="1048955"/>
                  <a:pt x="1896622" y="1084623"/>
                </a:cubicBezTo>
                <a:cubicBezTo>
                  <a:pt x="1856574" y="1078366"/>
                  <a:pt x="1824661" y="1081493"/>
                  <a:pt x="1804012" y="1067727"/>
                </a:cubicBezTo>
                <a:cubicBezTo>
                  <a:pt x="1792123" y="1059592"/>
                  <a:pt x="1787743" y="1016416"/>
                  <a:pt x="1797755" y="1002651"/>
                </a:cubicBezTo>
                <a:cubicBezTo>
                  <a:pt x="1805576" y="991857"/>
                  <a:pt x="1813163" y="988220"/>
                  <a:pt x="1820682" y="988542"/>
                </a:cubicBezTo>
                <a:close/>
                <a:moveTo>
                  <a:pt x="4511125" y="972458"/>
                </a:moveTo>
                <a:cubicBezTo>
                  <a:pt x="4526456" y="971676"/>
                  <a:pt x="4542256" y="977933"/>
                  <a:pt x="4557274" y="991387"/>
                </a:cubicBezTo>
                <a:cubicBezTo>
                  <a:pt x="4587310" y="1018293"/>
                  <a:pt x="4586058" y="1050207"/>
                  <a:pt x="4562906" y="1080868"/>
                </a:cubicBezTo>
                <a:cubicBezTo>
                  <a:pt x="4533496" y="1107775"/>
                  <a:pt x="4502208" y="1112155"/>
                  <a:pt x="4472174" y="1085248"/>
                </a:cubicBezTo>
                <a:cubicBezTo>
                  <a:pt x="4442763" y="1058341"/>
                  <a:pt x="4440886" y="1025177"/>
                  <a:pt x="4467792" y="995767"/>
                </a:cubicBezTo>
                <a:cubicBezTo>
                  <a:pt x="4480933" y="981062"/>
                  <a:pt x="4495795" y="973240"/>
                  <a:pt x="4511125" y="972458"/>
                </a:cubicBezTo>
                <a:close/>
                <a:moveTo>
                  <a:pt x="4292820" y="950948"/>
                </a:moveTo>
                <a:cubicBezTo>
                  <a:pt x="4307916" y="951183"/>
                  <a:pt x="4323247" y="957910"/>
                  <a:pt x="4338264" y="970112"/>
                </a:cubicBezTo>
                <a:cubicBezTo>
                  <a:pt x="4363295" y="1000148"/>
                  <a:pt x="4365798" y="1030183"/>
                  <a:pt x="4339516" y="1060219"/>
                </a:cubicBezTo>
                <a:cubicBezTo>
                  <a:pt x="4313862" y="1089628"/>
                  <a:pt x="4270058" y="1089628"/>
                  <a:pt x="4245029" y="1059592"/>
                </a:cubicBezTo>
                <a:cubicBezTo>
                  <a:pt x="4220000" y="1029557"/>
                  <a:pt x="4220625" y="998269"/>
                  <a:pt x="4248784" y="970737"/>
                </a:cubicBezTo>
                <a:cubicBezTo>
                  <a:pt x="4262862" y="956971"/>
                  <a:pt x="4277724" y="950714"/>
                  <a:pt x="4292820" y="950948"/>
                </a:cubicBezTo>
                <a:close/>
                <a:moveTo>
                  <a:pt x="1674484" y="946333"/>
                </a:moveTo>
                <a:cubicBezTo>
                  <a:pt x="1669477" y="990761"/>
                  <a:pt x="1676361" y="1025177"/>
                  <a:pt x="1661969" y="1038943"/>
                </a:cubicBezTo>
                <a:cubicBezTo>
                  <a:pt x="1646950" y="1053335"/>
                  <a:pt x="1606904" y="1057089"/>
                  <a:pt x="1588132" y="1047078"/>
                </a:cubicBezTo>
                <a:cubicBezTo>
                  <a:pt x="1556843" y="1030183"/>
                  <a:pt x="1554967" y="991387"/>
                  <a:pt x="1582500" y="968235"/>
                </a:cubicBezTo>
                <a:cubicBezTo>
                  <a:pt x="1599394" y="953842"/>
                  <a:pt x="1630681" y="955720"/>
                  <a:pt x="1674484" y="946333"/>
                </a:cubicBezTo>
                <a:close/>
                <a:moveTo>
                  <a:pt x="6512090" y="944456"/>
                </a:moveTo>
                <a:cubicBezTo>
                  <a:pt x="6518348" y="955720"/>
                  <a:pt x="6520852" y="970112"/>
                  <a:pt x="6525232" y="985129"/>
                </a:cubicBezTo>
                <a:cubicBezTo>
                  <a:pt x="6503330" y="988884"/>
                  <a:pt x="6488938" y="991387"/>
                  <a:pt x="6473920" y="993889"/>
                </a:cubicBezTo>
                <a:cubicBezTo>
                  <a:pt x="6477048" y="980124"/>
                  <a:pt x="6477674" y="963855"/>
                  <a:pt x="6484558" y="951965"/>
                </a:cubicBezTo>
                <a:cubicBezTo>
                  <a:pt x="6488312" y="945708"/>
                  <a:pt x="6510840" y="942578"/>
                  <a:pt x="6512090" y="944456"/>
                </a:cubicBezTo>
                <a:close/>
                <a:moveTo>
                  <a:pt x="1389146" y="933193"/>
                </a:moveTo>
                <a:cubicBezTo>
                  <a:pt x="1405415" y="937573"/>
                  <a:pt x="1431070" y="938198"/>
                  <a:pt x="1436076" y="948210"/>
                </a:cubicBezTo>
                <a:cubicBezTo>
                  <a:pt x="1446087" y="970112"/>
                  <a:pt x="1445462" y="996393"/>
                  <a:pt x="1449842" y="1024551"/>
                </a:cubicBezTo>
                <a:cubicBezTo>
                  <a:pt x="1420432" y="1029557"/>
                  <a:pt x="1406040" y="1031435"/>
                  <a:pt x="1391648" y="1033937"/>
                </a:cubicBezTo>
                <a:cubicBezTo>
                  <a:pt x="1391023" y="1000773"/>
                  <a:pt x="1389771" y="966982"/>
                  <a:pt x="1389146" y="933193"/>
                </a:cubicBezTo>
                <a:close/>
                <a:moveTo>
                  <a:pt x="4071073" y="928656"/>
                </a:moveTo>
                <a:cubicBezTo>
                  <a:pt x="4088437" y="928656"/>
                  <a:pt x="4105802" y="936008"/>
                  <a:pt x="4118629" y="950713"/>
                </a:cubicBezTo>
                <a:cubicBezTo>
                  <a:pt x="4144910" y="980749"/>
                  <a:pt x="4143660" y="1011411"/>
                  <a:pt x="4116126" y="1040195"/>
                </a:cubicBezTo>
                <a:cubicBezTo>
                  <a:pt x="4090472" y="1066476"/>
                  <a:pt x="4051676" y="1065849"/>
                  <a:pt x="4021639" y="1036440"/>
                </a:cubicBezTo>
                <a:cubicBezTo>
                  <a:pt x="4000365" y="1011411"/>
                  <a:pt x="3997235" y="980749"/>
                  <a:pt x="4023517" y="950713"/>
                </a:cubicBezTo>
                <a:cubicBezTo>
                  <a:pt x="4036344" y="936008"/>
                  <a:pt x="4053708" y="928656"/>
                  <a:pt x="4071073" y="928656"/>
                </a:cubicBezTo>
                <a:close/>
                <a:moveTo>
                  <a:pt x="1180070" y="923259"/>
                </a:moveTo>
                <a:cubicBezTo>
                  <a:pt x="1191724" y="923024"/>
                  <a:pt x="1202987" y="923806"/>
                  <a:pt x="1212687" y="928186"/>
                </a:cubicBezTo>
                <a:cubicBezTo>
                  <a:pt x="1222072" y="932568"/>
                  <a:pt x="1218944" y="962602"/>
                  <a:pt x="1222072" y="981374"/>
                </a:cubicBezTo>
                <a:cubicBezTo>
                  <a:pt x="1202049" y="980749"/>
                  <a:pt x="1181399" y="980124"/>
                  <a:pt x="1155744" y="978872"/>
                </a:cubicBezTo>
                <a:cubicBezTo>
                  <a:pt x="1151364" y="955095"/>
                  <a:pt x="1148234" y="939450"/>
                  <a:pt x="1145106" y="924433"/>
                </a:cubicBezTo>
                <a:cubicBezTo>
                  <a:pt x="1156370" y="924746"/>
                  <a:pt x="1168415" y="923494"/>
                  <a:pt x="1180070" y="923259"/>
                </a:cubicBezTo>
                <a:close/>
                <a:moveTo>
                  <a:pt x="6302858" y="920287"/>
                </a:moveTo>
                <a:cubicBezTo>
                  <a:pt x="6314982" y="922086"/>
                  <a:pt x="6327497" y="926310"/>
                  <a:pt x="6336883" y="931316"/>
                </a:cubicBezTo>
                <a:cubicBezTo>
                  <a:pt x="6345643" y="935696"/>
                  <a:pt x="6346268" y="979497"/>
                  <a:pt x="6340638" y="982001"/>
                </a:cubicBezTo>
                <a:cubicBezTo>
                  <a:pt x="6315608" y="992639"/>
                  <a:pt x="6286824" y="995141"/>
                  <a:pt x="6239266" y="1005779"/>
                </a:cubicBezTo>
                <a:cubicBezTo>
                  <a:pt x="6254286" y="963855"/>
                  <a:pt x="6256162" y="932568"/>
                  <a:pt x="6271180" y="923806"/>
                </a:cubicBezTo>
                <a:cubicBezTo>
                  <a:pt x="6279002" y="919114"/>
                  <a:pt x="6290735" y="918488"/>
                  <a:pt x="6302858" y="920287"/>
                </a:cubicBezTo>
                <a:close/>
                <a:moveTo>
                  <a:pt x="3854019" y="906130"/>
                </a:moveTo>
                <a:cubicBezTo>
                  <a:pt x="3869115" y="907225"/>
                  <a:pt x="3883663" y="915046"/>
                  <a:pt x="3897116" y="929438"/>
                </a:cubicBezTo>
                <a:cubicBezTo>
                  <a:pt x="3922772" y="955095"/>
                  <a:pt x="3920270" y="993889"/>
                  <a:pt x="3889608" y="1023300"/>
                </a:cubicBezTo>
                <a:cubicBezTo>
                  <a:pt x="3863327" y="1043949"/>
                  <a:pt x="3833291" y="1045827"/>
                  <a:pt x="3803881" y="1018293"/>
                </a:cubicBezTo>
                <a:cubicBezTo>
                  <a:pt x="3775723" y="991387"/>
                  <a:pt x="3776975" y="947585"/>
                  <a:pt x="3807636" y="923181"/>
                </a:cubicBezTo>
                <a:cubicBezTo>
                  <a:pt x="3823280" y="910666"/>
                  <a:pt x="3838923" y="905035"/>
                  <a:pt x="3854019" y="906130"/>
                </a:cubicBezTo>
                <a:close/>
                <a:moveTo>
                  <a:pt x="961765" y="903157"/>
                </a:moveTo>
                <a:cubicBezTo>
                  <a:pt x="975530" y="907537"/>
                  <a:pt x="993677" y="908789"/>
                  <a:pt x="1001811" y="917549"/>
                </a:cubicBezTo>
                <a:cubicBezTo>
                  <a:pt x="1009946" y="926936"/>
                  <a:pt x="1008069" y="945082"/>
                  <a:pt x="1011198" y="958848"/>
                </a:cubicBezTo>
                <a:cubicBezTo>
                  <a:pt x="998682" y="952590"/>
                  <a:pt x="986168" y="946960"/>
                  <a:pt x="971150" y="939450"/>
                </a:cubicBezTo>
                <a:cubicBezTo>
                  <a:pt x="968022" y="926936"/>
                  <a:pt x="964893" y="915046"/>
                  <a:pt x="961765" y="903157"/>
                </a:cubicBezTo>
                <a:close/>
                <a:moveTo>
                  <a:pt x="3641502" y="895492"/>
                </a:moveTo>
                <a:cubicBezTo>
                  <a:pt x="3658867" y="896118"/>
                  <a:pt x="3675918" y="904096"/>
                  <a:pt x="3688120" y="919426"/>
                </a:cubicBezTo>
                <a:cubicBezTo>
                  <a:pt x="3712524" y="950713"/>
                  <a:pt x="3710647" y="982627"/>
                  <a:pt x="3681236" y="1008908"/>
                </a:cubicBezTo>
                <a:cubicBezTo>
                  <a:pt x="3651826" y="1035815"/>
                  <a:pt x="3620540" y="1031435"/>
                  <a:pt x="3591129" y="1005779"/>
                </a:cubicBezTo>
                <a:cubicBezTo>
                  <a:pt x="3567352" y="975117"/>
                  <a:pt x="3565474" y="945082"/>
                  <a:pt x="3593006" y="915672"/>
                </a:cubicBezTo>
                <a:cubicBezTo>
                  <a:pt x="3606460" y="901593"/>
                  <a:pt x="3624137" y="894866"/>
                  <a:pt x="3641502" y="895492"/>
                </a:cubicBezTo>
                <a:close/>
                <a:moveTo>
                  <a:pt x="722731" y="888140"/>
                </a:moveTo>
                <a:cubicBezTo>
                  <a:pt x="741503" y="890017"/>
                  <a:pt x="767159" y="885010"/>
                  <a:pt x="776545" y="895022"/>
                </a:cubicBezTo>
                <a:cubicBezTo>
                  <a:pt x="789059" y="908164"/>
                  <a:pt x="789059" y="933193"/>
                  <a:pt x="795316" y="957597"/>
                </a:cubicBezTo>
                <a:cubicBezTo>
                  <a:pt x="777171" y="959475"/>
                  <a:pt x="766532" y="962602"/>
                  <a:pt x="765281" y="960100"/>
                </a:cubicBezTo>
                <a:cubicBezTo>
                  <a:pt x="750263" y="936321"/>
                  <a:pt x="736497" y="912544"/>
                  <a:pt x="722731" y="888140"/>
                </a:cubicBezTo>
                <a:close/>
                <a:moveTo>
                  <a:pt x="5868202" y="881178"/>
                </a:moveTo>
                <a:cubicBezTo>
                  <a:pt x="5882282" y="881726"/>
                  <a:pt x="5896048" y="885324"/>
                  <a:pt x="5903870" y="891894"/>
                </a:cubicBezTo>
                <a:cubicBezTo>
                  <a:pt x="5918887" y="903784"/>
                  <a:pt x="5915132" y="938824"/>
                  <a:pt x="5923268" y="982001"/>
                </a:cubicBezTo>
                <a:cubicBezTo>
                  <a:pt x="5880091" y="975742"/>
                  <a:pt x="5849431" y="980124"/>
                  <a:pt x="5831284" y="966982"/>
                </a:cubicBezTo>
                <a:cubicBezTo>
                  <a:pt x="5801874" y="946333"/>
                  <a:pt x="5801874" y="908164"/>
                  <a:pt x="5830658" y="888765"/>
                </a:cubicBezTo>
                <a:cubicBezTo>
                  <a:pt x="5839731" y="883134"/>
                  <a:pt x="5854123" y="880631"/>
                  <a:pt x="5868202" y="881178"/>
                </a:cubicBezTo>
                <a:close/>
                <a:moveTo>
                  <a:pt x="3417017" y="873122"/>
                </a:moveTo>
                <a:cubicBezTo>
                  <a:pt x="3432035" y="873435"/>
                  <a:pt x="3447209" y="880318"/>
                  <a:pt x="3462227" y="892520"/>
                </a:cubicBezTo>
                <a:cubicBezTo>
                  <a:pt x="3487257" y="922556"/>
                  <a:pt x="3489759" y="952590"/>
                  <a:pt x="3463478" y="982627"/>
                </a:cubicBezTo>
                <a:cubicBezTo>
                  <a:pt x="3437823" y="1012036"/>
                  <a:pt x="3394020" y="1012036"/>
                  <a:pt x="3368991" y="982001"/>
                </a:cubicBezTo>
                <a:cubicBezTo>
                  <a:pt x="3343962" y="951965"/>
                  <a:pt x="3344587" y="920678"/>
                  <a:pt x="3372746" y="893145"/>
                </a:cubicBezTo>
                <a:cubicBezTo>
                  <a:pt x="3387138" y="879066"/>
                  <a:pt x="3401999" y="872809"/>
                  <a:pt x="3417017" y="873122"/>
                </a:cubicBezTo>
                <a:close/>
                <a:moveTo>
                  <a:pt x="5688614" y="854976"/>
                </a:moveTo>
                <a:cubicBezTo>
                  <a:pt x="5683609" y="901906"/>
                  <a:pt x="5689240" y="933193"/>
                  <a:pt x="5676725" y="952590"/>
                </a:cubicBezTo>
                <a:cubicBezTo>
                  <a:pt x="5657328" y="982001"/>
                  <a:pt x="5617906" y="984504"/>
                  <a:pt x="5596630" y="956970"/>
                </a:cubicBezTo>
                <a:cubicBezTo>
                  <a:pt x="5583490" y="940076"/>
                  <a:pt x="5580361" y="896900"/>
                  <a:pt x="5592250" y="882508"/>
                </a:cubicBezTo>
                <a:cubicBezTo>
                  <a:pt x="5606642" y="864988"/>
                  <a:pt x="5642936" y="866238"/>
                  <a:pt x="5688614" y="854976"/>
                </a:cubicBezTo>
                <a:close/>
                <a:moveTo>
                  <a:pt x="3191672" y="851533"/>
                </a:moveTo>
                <a:cubicBezTo>
                  <a:pt x="3206924" y="850751"/>
                  <a:pt x="3222567" y="856852"/>
                  <a:pt x="3237585" y="869993"/>
                </a:cubicBezTo>
                <a:cubicBezTo>
                  <a:pt x="3268872" y="896900"/>
                  <a:pt x="3261989" y="928813"/>
                  <a:pt x="3248849" y="954468"/>
                </a:cubicBezTo>
                <a:cubicBezTo>
                  <a:pt x="3213181" y="986381"/>
                  <a:pt x="3181894" y="990761"/>
                  <a:pt x="3152485" y="963855"/>
                </a:cubicBezTo>
                <a:cubicBezTo>
                  <a:pt x="3123074" y="936948"/>
                  <a:pt x="3121824" y="903784"/>
                  <a:pt x="3148105" y="874373"/>
                </a:cubicBezTo>
                <a:cubicBezTo>
                  <a:pt x="3161559" y="859981"/>
                  <a:pt x="3176420" y="852315"/>
                  <a:pt x="3191672" y="851533"/>
                </a:cubicBezTo>
                <a:close/>
                <a:moveTo>
                  <a:pt x="5409612" y="833935"/>
                </a:moveTo>
                <a:cubicBezTo>
                  <a:pt x="5424395" y="833700"/>
                  <a:pt x="5439882" y="839958"/>
                  <a:pt x="5452710" y="851846"/>
                </a:cubicBezTo>
                <a:cubicBezTo>
                  <a:pt x="5478991" y="876250"/>
                  <a:pt x="5481494" y="912544"/>
                  <a:pt x="5453962" y="933193"/>
                </a:cubicBezTo>
                <a:cubicBezTo>
                  <a:pt x="5434563" y="948836"/>
                  <a:pt x="5401399" y="946960"/>
                  <a:pt x="5353218" y="956970"/>
                </a:cubicBezTo>
                <a:cubicBezTo>
                  <a:pt x="5360726" y="908789"/>
                  <a:pt x="5356346" y="875625"/>
                  <a:pt x="5370738" y="854976"/>
                </a:cubicBezTo>
                <a:cubicBezTo>
                  <a:pt x="5380750" y="840896"/>
                  <a:pt x="5394829" y="834170"/>
                  <a:pt x="5409612" y="833935"/>
                </a:cubicBezTo>
                <a:close/>
                <a:moveTo>
                  <a:pt x="2973913" y="829633"/>
                </a:moveTo>
                <a:cubicBezTo>
                  <a:pt x="2989166" y="829789"/>
                  <a:pt x="3004497" y="836829"/>
                  <a:pt x="3018575" y="850596"/>
                </a:cubicBezTo>
                <a:cubicBezTo>
                  <a:pt x="3047986" y="878753"/>
                  <a:pt x="3039225" y="910041"/>
                  <a:pt x="3023582" y="936321"/>
                </a:cubicBezTo>
                <a:cubicBezTo>
                  <a:pt x="2988541" y="963855"/>
                  <a:pt x="2956627" y="966982"/>
                  <a:pt x="2929095" y="938824"/>
                </a:cubicBezTo>
                <a:cubicBezTo>
                  <a:pt x="2901562" y="910666"/>
                  <a:pt x="2901562" y="877502"/>
                  <a:pt x="2929720" y="849969"/>
                </a:cubicBezTo>
                <a:cubicBezTo>
                  <a:pt x="2943486" y="836203"/>
                  <a:pt x="2958661" y="829476"/>
                  <a:pt x="2973913" y="829633"/>
                </a:cubicBezTo>
                <a:close/>
                <a:moveTo>
                  <a:pt x="2738165" y="819073"/>
                </a:moveTo>
                <a:cubicBezTo>
                  <a:pt x="2753731" y="819464"/>
                  <a:pt x="2770469" y="826817"/>
                  <a:pt x="2785800" y="838706"/>
                </a:cubicBezTo>
                <a:cubicBezTo>
                  <a:pt x="2808952" y="869993"/>
                  <a:pt x="2812081" y="902532"/>
                  <a:pt x="2782672" y="928813"/>
                </a:cubicBezTo>
                <a:cubicBezTo>
                  <a:pt x="2753887" y="955095"/>
                  <a:pt x="2715092" y="955720"/>
                  <a:pt x="2695693" y="923181"/>
                </a:cubicBezTo>
                <a:cubicBezTo>
                  <a:pt x="2683804" y="903157"/>
                  <a:pt x="2684430" y="861858"/>
                  <a:pt x="2697570" y="841209"/>
                </a:cubicBezTo>
                <a:cubicBezTo>
                  <a:pt x="2708208" y="825252"/>
                  <a:pt x="2722600" y="818682"/>
                  <a:pt x="2738165" y="819073"/>
                </a:cubicBezTo>
                <a:close/>
                <a:moveTo>
                  <a:pt x="5190837" y="811955"/>
                </a:moveTo>
                <a:cubicBezTo>
                  <a:pt x="5208514" y="812425"/>
                  <a:pt x="5226817" y="819621"/>
                  <a:pt x="5236829" y="832449"/>
                </a:cubicBezTo>
                <a:cubicBezTo>
                  <a:pt x="5257478" y="860606"/>
                  <a:pt x="5259982" y="895649"/>
                  <a:pt x="5231197" y="915046"/>
                </a:cubicBezTo>
                <a:cubicBezTo>
                  <a:pt x="5209922" y="929438"/>
                  <a:pt x="5177384" y="925684"/>
                  <a:pt x="5129828" y="933193"/>
                </a:cubicBezTo>
                <a:cubicBezTo>
                  <a:pt x="5137962" y="885637"/>
                  <a:pt x="5136085" y="854349"/>
                  <a:pt x="5148600" y="831822"/>
                </a:cubicBezTo>
                <a:cubicBezTo>
                  <a:pt x="5156108" y="817743"/>
                  <a:pt x="5173160" y="811486"/>
                  <a:pt x="5190837" y="811955"/>
                </a:cubicBezTo>
                <a:close/>
                <a:moveTo>
                  <a:pt x="2548018" y="803665"/>
                </a:moveTo>
                <a:cubicBezTo>
                  <a:pt x="2586189" y="839331"/>
                  <a:pt x="2589944" y="890642"/>
                  <a:pt x="2560533" y="904409"/>
                </a:cubicBezTo>
                <a:cubicBezTo>
                  <a:pt x="2537381" y="915672"/>
                  <a:pt x="2501087" y="915672"/>
                  <a:pt x="2477935" y="904409"/>
                </a:cubicBezTo>
                <a:cubicBezTo>
                  <a:pt x="2449151" y="890642"/>
                  <a:pt x="2449151" y="834326"/>
                  <a:pt x="2477935" y="818057"/>
                </a:cubicBezTo>
                <a:cubicBezTo>
                  <a:pt x="2500462" y="804915"/>
                  <a:pt x="2531749" y="806793"/>
                  <a:pt x="2548018" y="803665"/>
                </a:cubicBezTo>
                <a:close/>
                <a:moveTo>
                  <a:pt x="4976287" y="788490"/>
                </a:moveTo>
                <a:cubicBezTo>
                  <a:pt x="4993573" y="789898"/>
                  <a:pt x="5009373" y="798033"/>
                  <a:pt x="5015944" y="813050"/>
                </a:cubicBezTo>
                <a:cubicBezTo>
                  <a:pt x="5026580" y="836829"/>
                  <a:pt x="5022826" y="867490"/>
                  <a:pt x="5024076" y="884385"/>
                </a:cubicBezTo>
                <a:cubicBezTo>
                  <a:pt x="4984655" y="918801"/>
                  <a:pt x="4938976" y="915672"/>
                  <a:pt x="4920204" y="888140"/>
                </a:cubicBezTo>
                <a:cubicBezTo>
                  <a:pt x="4900180" y="859356"/>
                  <a:pt x="4901432" y="829319"/>
                  <a:pt x="4927712" y="804290"/>
                </a:cubicBezTo>
                <a:cubicBezTo>
                  <a:pt x="4940228" y="792401"/>
                  <a:pt x="4959000" y="787082"/>
                  <a:pt x="4976287" y="788490"/>
                </a:cubicBezTo>
                <a:close/>
                <a:moveTo>
                  <a:pt x="1691378" y="788021"/>
                </a:moveTo>
                <a:cubicBezTo>
                  <a:pt x="1690126" y="799285"/>
                  <a:pt x="1689501" y="810547"/>
                  <a:pt x="1688876" y="818057"/>
                </a:cubicBezTo>
                <a:cubicBezTo>
                  <a:pt x="1656962" y="844964"/>
                  <a:pt x="1628804" y="846214"/>
                  <a:pt x="1603149" y="820559"/>
                </a:cubicBezTo>
                <a:cubicBezTo>
                  <a:pt x="1597517" y="814927"/>
                  <a:pt x="1598769" y="802413"/>
                  <a:pt x="1596892" y="793027"/>
                </a:cubicBezTo>
                <a:cubicBezTo>
                  <a:pt x="1628178" y="791150"/>
                  <a:pt x="1660092" y="789898"/>
                  <a:pt x="1691378" y="788021"/>
                </a:cubicBezTo>
                <a:close/>
                <a:moveTo>
                  <a:pt x="4760484" y="785596"/>
                </a:moveTo>
                <a:cubicBezTo>
                  <a:pt x="4775815" y="786457"/>
                  <a:pt x="4790989" y="790524"/>
                  <a:pt x="4800688" y="797407"/>
                </a:cubicBezTo>
                <a:cubicBezTo>
                  <a:pt x="4831975" y="819307"/>
                  <a:pt x="4825718" y="855601"/>
                  <a:pt x="4801314" y="885637"/>
                </a:cubicBezTo>
                <a:cubicBezTo>
                  <a:pt x="4770026" y="907537"/>
                  <a:pt x="4737488" y="910041"/>
                  <a:pt x="4711832" y="880005"/>
                </a:cubicBezTo>
                <a:cubicBezTo>
                  <a:pt x="4686802" y="850596"/>
                  <a:pt x="4686802" y="811799"/>
                  <a:pt x="4719341" y="793027"/>
                </a:cubicBezTo>
                <a:cubicBezTo>
                  <a:pt x="4729666" y="787083"/>
                  <a:pt x="4745153" y="784736"/>
                  <a:pt x="4760484" y="785596"/>
                </a:cubicBezTo>
                <a:close/>
                <a:moveTo>
                  <a:pt x="4538346" y="751728"/>
                </a:moveTo>
                <a:cubicBezTo>
                  <a:pt x="4554146" y="751571"/>
                  <a:pt x="4569163" y="758924"/>
                  <a:pt x="4579801" y="774881"/>
                </a:cubicBezTo>
                <a:cubicBezTo>
                  <a:pt x="4592941" y="794903"/>
                  <a:pt x="4594193" y="836204"/>
                  <a:pt x="4582304" y="856226"/>
                </a:cubicBezTo>
                <a:cubicBezTo>
                  <a:pt x="4562906" y="890017"/>
                  <a:pt x="4525988" y="885637"/>
                  <a:pt x="4494074" y="863736"/>
                </a:cubicBezTo>
                <a:cubicBezTo>
                  <a:pt x="4468419" y="834326"/>
                  <a:pt x="4464664" y="801787"/>
                  <a:pt x="4492196" y="773629"/>
                </a:cubicBezTo>
                <a:cubicBezTo>
                  <a:pt x="4505963" y="759549"/>
                  <a:pt x="4522546" y="751884"/>
                  <a:pt x="4538346" y="751728"/>
                </a:cubicBezTo>
                <a:close/>
                <a:moveTo>
                  <a:pt x="4319101" y="730531"/>
                </a:moveTo>
                <a:cubicBezTo>
                  <a:pt x="4333572" y="731548"/>
                  <a:pt x="4347651" y="738587"/>
                  <a:pt x="4360166" y="751727"/>
                </a:cubicBezTo>
                <a:cubicBezTo>
                  <a:pt x="4388324" y="781763"/>
                  <a:pt x="4380815" y="813050"/>
                  <a:pt x="4360166" y="839957"/>
                </a:cubicBezTo>
                <a:cubicBezTo>
                  <a:pt x="4324499" y="864361"/>
                  <a:pt x="4291960" y="865613"/>
                  <a:pt x="4266304" y="834951"/>
                </a:cubicBezTo>
                <a:cubicBezTo>
                  <a:pt x="4241274" y="804290"/>
                  <a:pt x="4244404" y="770501"/>
                  <a:pt x="4275690" y="745470"/>
                </a:cubicBezTo>
                <a:cubicBezTo>
                  <a:pt x="4289769" y="734520"/>
                  <a:pt x="4304630" y="729514"/>
                  <a:pt x="4319101" y="730531"/>
                </a:cubicBezTo>
                <a:close/>
                <a:moveTo>
                  <a:pt x="6538606" y="722944"/>
                </a:moveTo>
                <a:cubicBezTo>
                  <a:pt x="6549635" y="723413"/>
                  <a:pt x="6561837" y="725134"/>
                  <a:pt x="6572162" y="724820"/>
                </a:cubicBezTo>
                <a:cubicBezTo>
                  <a:pt x="6566530" y="741717"/>
                  <a:pt x="6560898" y="757985"/>
                  <a:pt x="6552764" y="781763"/>
                </a:cubicBezTo>
                <a:cubicBezTo>
                  <a:pt x="6531489" y="784893"/>
                  <a:pt x="6517097" y="786769"/>
                  <a:pt x="6502704" y="788646"/>
                </a:cubicBezTo>
                <a:cubicBezTo>
                  <a:pt x="6505208" y="767997"/>
                  <a:pt x="6500200" y="739839"/>
                  <a:pt x="6512090" y="728575"/>
                </a:cubicBezTo>
                <a:cubicBezTo>
                  <a:pt x="6517722" y="723257"/>
                  <a:pt x="6527578" y="722475"/>
                  <a:pt x="6538606" y="722944"/>
                </a:cubicBezTo>
                <a:close/>
                <a:moveTo>
                  <a:pt x="4092661" y="708551"/>
                </a:moveTo>
                <a:cubicBezTo>
                  <a:pt x="4107366" y="709021"/>
                  <a:pt x="4121758" y="715122"/>
                  <a:pt x="4134898" y="722943"/>
                </a:cubicBezTo>
                <a:cubicBezTo>
                  <a:pt x="4162432" y="757985"/>
                  <a:pt x="4165560" y="789898"/>
                  <a:pt x="4136776" y="817430"/>
                </a:cubicBezTo>
                <a:cubicBezTo>
                  <a:pt x="4108618" y="844964"/>
                  <a:pt x="4075453" y="844964"/>
                  <a:pt x="4047921" y="816805"/>
                </a:cubicBezTo>
                <a:cubicBezTo>
                  <a:pt x="4020387" y="788646"/>
                  <a:pt x="4021014" y="756109"/>
                  <a:pt x="4048546" y="727950"/>
                </a:cubicBezTo>
                <a:cubicBezTo>
                  <a:pt x="4062938" y="713244"/>
                  <a:pt x="4077956" y="708082"/>
                  <a:pt x="4092661" y="708551"/>
                </a:cubicBezTo>
                <a:close/>
                <a:moveTo>
                  <a:pt x="3696255" y="692908"/>
                </a:moveTo>
                <a:cubicBezTo>
                  <a:pt x="3701885" y="701043"/>
                  <a:pt x="3710020" y="708551"/>
                  <a:pt x="3711272" y="717313"/>
                </a:cubicBezTo>
                <a:cubicBezTo>
                  <a:pt x="3716904" y="756734"/>
                  <a:pt x="3700008" y="783015"/>
                  <a:pt x="3659961" y="790523"/>
                </a:cubicBezTo>
                <a:cubicBezTo>
                  <a:pt x="3650574" y="792401"/>
                  <a:pt x="3639937" y="788021"/>
                  <a:pt x="3629925" y="786769"/>
                </a:cubicBezTo>
                <a:cubicBezTo>
                  <a:pt x="3635557" y="778009"/>
                  <a:pt x="3641814" y="769874"/>
                  <a:pt x="3646820" y="762366"/>
                </a:cubicBezTo>
                <a:cubicBezTo>
                  <a:pt x="3649949" y="763617"/>
                  <a:pt x="3652452" y="765494"/>
                  <a:pt x="3655581" y="766746"/>
                </a:cubicBezTo>
                <a:cubicBezTo>
                  <a:pt x="3662464" y="748599"/>
                  <a:pt x="3668721" y="729200"/>
                  <a:pt x="3676856" y="711680"/>
                </a:cubicBezTo>
                <a:cubicBezTo>
                  <a:pt x="3680610" y="704171"/>
                  <a:pt x="3689370" y="699166"/>
                  <a:pt x="3696255" y="692908"/>
                </a:cubicBezTo>
                <a:close/>
                <a:moveTo>
                  <a:pt x="1248979" y="691031"/>
                </a:moveTo>
                <a:cubicBezTo>
                  <a:pt x="1243348" y="729200"/>
                  <a:pt x="1246476" y="756109"/>
                  <a:pt x="1234586" y="773003"/>
                </a:cubicBezTo>
                <a:cubicBezTo>
                  <a:pt x="1214564" y="800535"/>
                  <a:pt x="1180773" y="798658"/>
                  <a:pt x="1163878" y="770501"/>
                </a:cubicBezTo>
                <a:cubicBezTo>
                  <a:pt x="1154492" y="754231"/>
                  <a:pt x="1156996" y="718563"/>
                  <a:pt x="1168884" y="704798"/>
                </a:cubicBezTo>
                <a:cubicBezTo>
                  <a:pt x="1180148" y="691656"/>
                  <a:pt x="1210809" y="696036"/>
                  <a:pt x="1248979" y="691031"/>
                </a:cubicBezTo>
                <a:close/>
                <a:moveTo>
                  <a:pt x="1018081" y="690406"/>
                </a:moveTo>
                <a:cubicBezTo>
                  <a:pt x="1027467" y="706048"/>
                  <a:pt x="1034975" y="723570"/>
                  <a:pt x="1046239" y="746722"/>
                </a:cubicBezTo>
                <a:cubicBezTo>
                  <a:pt x="1029343" y="747974"/>
                  <a:pt x="1019333" y="750477"/>
                  <a:pt x="1018706" y="748599"/>
                </a:cubicBezTo>
                <a:cubicBezTo>
                  <a:pt x="1009946" y="730452"/>
                  <a:pt x="1003689" y="711680"/>
                  <a:pt x="996179" y="693534"/>
                </a:cubicBezTo>
                <a:cubicBezTo>
                  <a:pt x="1003689" y="692908"/>
                  <a:pt x="1016829" y="688528"/>
                  <a:pt x="1018081" y="690406"/>
                </a:cubicBezTo>
                <a:close/>
                <a:moveTo>
                  <a:pt x="3871070" y="686182"/>
                </a:moveTo>
                <a:cubicBezTo>
                  <a:pt x="3885697" y="686651"/>
                  <a:pt x="3899932" y="692908"/>
                  <a:pt x="3912760" y="701043"/>
                </a:cubicBezTo>
                <a:cubicBezTo>
                  <a:pt x="3940294" y="736085"/>
                  <a:pt x="3943422" y="767997"/>
                  <a:pt x="3915263" y="795530"/>
                </a:cubicBezTo>
                <a:cubicBezTo>
                  <a:pt x="3887104" y="823062"/>
                  <a:pt x="3853940" y="823062"/>
                  <a:pt x="3826408" y="794903"/>
                </a:cubicBezTo>
                <a:cubicBezTo>
                  <a:pt x="3798876" y="766746"/>
                  <a:pt x="3799501" y="734207"/>
                  <a:pt x="3827033" y="706048"/>
                </a:cubicBezTo>
                <a:cubicBezTo>
                  <a:pt x="3841425" y="691031"/>
                  <a:pt x="3856443" y="685712"/>
                  <a:pt x="3871070" y="686182"/>
                </a:cubicBezTo>
                <a:close/>
                <a:moveTo>
                  <a:pt x="3490385" y="684147"/>
                </a:moveTo>
                <a:cubicBezTo>
                  <a:pt x="3492889" y="687902"/>
                  <a:pt x="3498519" y="692282"/>
                  <a:pt x="3498519" y="696036"/>
                </a:cubicBezTo>
                <a:cubicBezTo>
                  <a:pt x="3497894" y="717938"/>
                  <a:pt x="3496017" y="739839"/>
                  <a:pt x="3494139" y="761739"/>
                </a:cubicBezTo>
                <a:cubicBezTo>
                  <a:pt x="3472865" y="768623"/>
                  <a:pt x="3458473" y="773629"/>
                  <a:pt x="3444706" y="778009"/>
                </a:cubicBezTo>
                <a:cubicBezTo>
                  <a:pt x="3447208" y="766746"/>
                  <a:pt x="3449713" y="754857"/>
                  <a:pt x="3452215" y="743592"/>
                </a:cubicBezTo>
                <a:cubicBezTo>
                  <a:pt x="3453466" y="738587"/>
                  <a:pt x="3453466" y="732330"/>
                  <a:pt x="3455970" y="728575"/>
                </a:cubicBezTo>
                <a:cubicBezTo>
                  <a:pt x="3467233" y="713558"/>
                  <a:pt x="3479122" y="699166"/>
                  <a:pt x="3490385" y="684147"/>
                </a:cubicBezTo>
                <a:close/>
                <a:moveTo>
                  <a:pt x="3204891" y="667409"/>
                </a:moveTo>
                <a:cubicBezTo>
                  <a:pt x="3221786" y="668035"/>
                  <a:pt x="3239150" y="670068"/>
                  <a:pt x="3255732" y="670382"/>
                </a:cubicBezTo>
                <a:cubicBezTo>
                  <a:pt x="3255107" y="696036"/>
                  <a:pt x="3263241" y="727950"/>
                  <a:pt x="3251352" y="746722"/>
                </a:cubicBezTo>
                <a:cubicBezTo>
                  <a:pt x="3230703" y="779261"/>
                  <a:pt x="3195034" y="775506"/>
                  <a:pt x="3149356" y="744219"/>
                </a:cubicBezTo>
                <a:cubicBezTo>
                  <a:pt x="3151233" y="724195"/>
                  <a:pt x="3146228" y="676639"/>
                  <a:pt x="3156865" y="672884"/>
                </a:cubicBezTo>
                <a:cubicBezTo>
                  <a:pt x="3171570" y="667566"/>
                  <a:pt x="3187996" y="666783"/>
                  <a:pt x="3204891" y="667409"/>
                </a:cubicBezTo>
                <a:close/>
                <a:moveTo>
                  <a:pt x="5879544" y="664358"/>
                </a:moveTo>
                <a:cubicBezTo>
                  <a:pt x="5892606" y="663811"/>
                  <a:pt x="5905746" y="670068"/>
                  <a:pt x="5915132" y="683522"/>
                </a:cubicBezTo>
                <a:cubicBezTo>
                  <a:pt x="5927648" y="701668"/>
                  <a:pt x="5923894" y="731078"/>
                  <a:pt x="5930151" y="776758"/>
                </a:cubicBezTo>
                <a:cubicBezTo>
                  <a:pt x="5885098" y="764869"/>
                  <a:pt x="5854436" y="764869"/>
                  <a:pt x="5840044" y="749851"/>
                </a:cubicBezTo>
                <a:cubicBezTo>
                  <a:pt x="5830032" y="738587"/>
                  <a:pt x="5833787" y="702294"/>
                  <a:pt x="5844424" y="686024"/>
                </a:cubicBezTo>
                <a:cubicBezTo>
                  <a:pt x="5853498" y="672258"/>
                  <a:pt x="5866482" y="664906"/>
                  <a:pt x="5879544" y="664358"/>
                </a:cubicBezTo>
                <a:close/>
                <a:moveTo>
                  <a:pt x="3431566" y="647855"/>
                </a:moveTo>
                <a:cubicBezTo>
                  <a:pt x="3437196" y="652235"/>
                  <a:pt x="3443454" y="656615"/>
                  <a:pt x="3449086" y="660995"/>
                </a:cubicBezTo>
                <a:cubicBezTo>
                  <a:pt x="3440326" y="681019"/>
                  <a:pt x="3434694" y="701668"/>
                  <a:pt x="3423431" y="719815"/>
                </a:cubicBezTo>
                <a:cubicBezTo>
                  <a:pt x="3415296" y="732330"/>
                  <a:pt x="3400904" y="741717"/>
                  <a:pt x="3389015" y="752354"/>
                </a:cubicBezTo>
                <a:cubicBezTo>
                  <a:pt x="3385260" y="735458"/>
                  <a:pt x="3373371" y="713558"/>
                  <a:pt x="3379628" y="702294"/>
                </a:cubicBezTo>
                <a:cubicBezTo>
                  <a:pt x="3391518" y="681019"/>
                  <a:pt x="3413419" y="666002"/>
                  <a:pt x="3431566" y="647855"/>
                </a:cubicBezTo>
                <a:close/>
                <a:moveTo>
                  <a:pt x="5714270" y="640971"/>
                </a:moveTo>
                <a:cubicBezTo>
                  <a:pt x="5705509" y="684147"/>
                  <a:pt x="5708638" y="715435"/>
                  <a:pt x="5694246" y="732955"/>
                </a:cubicBezTo>
                <a:cubicBezTo>
                  <a:pt x="5672345" y="761739"/>
                  <a:pt x="5633549" y="759862"/>
                  <a:pt x="5615402" y="729200"/>
                </a:cubicBezTo>
                <a:cubicBezTo>
                  <a:pt x="5604140" y="711055"/>
                  <a:pt x="5607894" y="670382"/>
                  <a:pt x="5622286" y="655363"/>
                </a:cubicBezTo>
                <a:cubicBezTo>
                  <a:pt x="5635426" y="640971"/>
                  <a:pt x="5670468" y="646603"/>
                  <a:pt x="5714270" y="640971"/>
                </a:cubicBezTo>
                <a:close/>
                <a:moveTo>
                  <a:pt x="2969769" y="631586"/>
                </a:moveTo>
                <a:cubicBezTo>
                  <a:pt x="2977903" y="637218"/>
                  <a:pt x="2986038" y="642848"/>
                  <a:pt x="2994798" y="648480"/>
                </a:cubicBezTo>
                <a:cubicBezTo>
                  <a:pt x="3047986" y="682271"/>
                  <a:pt x="3056746" y="702920"/>
                  <a:pt x="3017950" y="739212"/>
                </a:cubicBezTo>
                <a:cubicBezTo>
                  <a:pt x="3003558" y="739212"/>
                  <a:pt x="2979154" y="741090"/>
                  <a:pt x="2955377" y="737335"/>
                </a:cubicBezTo>
                <a:cubicBezTo>
                  <a:pt x="2951622" y="736710"/>
                  <a:pt x="2951622" y="711055"/>
                  <a:pt x="2950370" y="696663"/>
                </a:cubicBezTo>
                <a:cubicBezTo>
                  <a:pt x="2974774" y="694786"/>
                  <a:pt x="2989791" y="688528"/>
                  <a:pt x="2968517" y="660995"/>
                </a:cubicBezTo>
                <a:cubicBezTo>
                  <a:pt x="2964137" y="654738"/>
                  <a:pt x="2969142" y="641598"/>
                  <a:pt x="2969769" y="631586"/>
                </a:cubicBezTo>
                <a:close/>
                <a:moveTo>
                  <a:pt x="5490254" y="616568"/>
                </a:moveTo>
                <a:cubicBezTo>
                  <a:pt x="5485248" y="659118"/>
                  <a:pt x="5490254" y="690406"/>
                  <a:pt x="5477114" y="709178"/>
                </a:cubicBezTo>
                <a:cubicBezTo>
                  <a:pt x="5457090" y="738587"/>
                  <a:pt x="5421423" y="738587"/>
                  <a:pt x="5395142" y="713558"/>
                </a:cubicBezTo>
                <a:cubicBezTo>
                  <a:pt x="5369487" y="687902"/>
                  <a:pt x="5368860" y="652235"/>
                  <a:pt x="5397644" y="631586"/>
                </a:cubicBezTo>
                <a:cubicBezTo>
                  <a:pt x="5416416" y="618444"/>
                  <a:pt x="5447079" y="622826"/>
                  <a:pt x="5490254" y="616568"/>
                </a:cubicBezTo>
                <a:close/>
                <a:moveTo>
                  <a:pt x="2546375" y="612891"/>
                </a:moveTo>
                <a:cubicBezTo>
                  <a:pt x="2562567" y="612969"/>
                  <a:pt x="2578992" y="614064"/>
                  <a:pt x="2594949" y="614064"/>
                </a:cubicBezTo>
                <a:cubicBezTo>
                  <a:pt x="2590569" y="637843"/>
                  <a:pt x="2594324" y="672259"/>
                  <a:pt x="2580557" y="681644"/>
                </a:cubicBezTo>
                <a:cubicBezTo>
                  <a:pt x="2560533" y="696036"/>
                  <a:pt x="2527369" y="692282"/>
                  <a:pt x="2482315" y="699166"/>
                </a:cubicBezTo>
                <a:cubicBezTo>
                  <a:pt x="2489825" y="658492"/>
                  <a:pt x="2489825" y="620321"/>
                  <a:pt x="2499210" y="617819"/>
                </a:cubicBezTo>
                <a:cubicBezTo>
                  <a:pt x="2514228" y="613752"/>
                  <a:pt x="2530185" y="612813"/>
                  <a:pt x="2546375" y="612891"/>
                </a:cubicBezTo>
                <a:close/>
                <a:moveTo>
                  <a:pt x="2747629" y="603427"/>
                </a:moveTo>
                <a:cubicBezTo>
                  <a:pt x="2765151" y="627831"/>
                  <a:pt x="2784548" y="651610"/>
                  <a:pt x="2800192" y="677264"/>
                </a:cubicBezTo>
                <a:cubicBezTo>
                  <a:pt x="2805199" y="685399"/>
                  <a:pt x="2800817" y="699166"/>
                  <a:pt x="2800192" y="717938"/>
                </a:cubicBezTo>
                <a:cubicBezTo>
                  <a:pt x="2778291" y="717313"/>
                  <a:pt x="2750133" y="724820"/>
                  <a:pt x="2735741" y="714183"/>
                </a:cubicBezTo>
                <a:cubicBezTo>
                  <a:pt x="2718845" y="701043"/>
                  <a:pt x="2705080" y="672259"/>
                  <a:pt x="2706330" y="650983"/>
                </a:cubicBezTo>
                <a:cubicBezTo>
                  <a:pt x="2706957" y="634088"/>
                  <a:pt x="2732612" y="619071"/>
                  <a:pt x="2747629" y="603427"/>
                </a:cubicBezTo>
                <a:close/>
                <a:moveTo>
                  <a:pt x="5251846" y="594042"/>
                </a:moveTo>
                <a:cubicBezTo>
                  <a:pt x="5258104" y="600299"/>
                  <a:pt x="5263736" y="605929"/>
                  <a:pt x="5269994" y="612187"/>
                </a:cubicBezTo>
                <a:cubicBezTo>
                  <a:pt x="5264362" y="639095"/>
                  <a:pt x="5266866" y="672884"/>
                  <a:pt x="5251222" y="692282"/>
                </a:cubicBezTo>
                <a:cubicBezTo>
                  <a:pt x="5229320" y="719190"/>
                  <a:pt x="5188646" y="717938"/>
                  <a:pt x="5170501" y="687902"/>
                </a:cubicBezTo>
                <a:cubicBezTo>
                  <a:pt x="5158612" y="669130"/>
                  <a:pt x="5158612" y="626579"/>
                  <a:pt x="5172378" y="612814"/>
                </a:cubicBezTo>
                <a:cubicBezTo>
                  <a:pt x="5188646" y="596544"/>
                  <a:pt x="5224314" y="599672"/>
                  <a:pt x="5251846" y="594042"/>
                </a:cubicBezTo>
                <a:close/>
                <a:moveTo>
                  <a:pt x="2364676" y="582777"/>
                </a:moveTo>
                <a:cubicBezTo>
                  <a:pt x="2368431" y="605929"/>
                  <a:pt x="2372811" y="629083"/>
                  <a:pt x="2376566" y="652235"/>
                </a:cubicBezTo>
                <a:lnTo>
                  <a:pt x="2367179" y="681644"/>
                </a:lnTo>
                <a:cubicBezTo>
                  <a:pt x="2350909" y="674762"/>
                  <a:pt x="2333390" y="670382"/>
                  <a:pt x="2318997" y="660995"/>
                </a:cubicBezTo>
                <a:cubicBezTo>
                  <a:pt x="2282704" y="636591"/>
                  <a:pt x="2329010" y="617819"/>
                  <a:pt x="2327132" y="594667"/>
                </a:cubicBezTo>
                <a:cubicBezTo>
                  <a:pt x="2327132" y="591537"/>
                  <a:pt x="2351536" y="586532"/>
                  <a:pt x="2364676" y="582777"/>
                </a:cubicBezTo>
                <a:close/>
                <a:moveTo>
                  <a:pt x="4987940" y="566978"/>
                </a:moveTo>
                <a:cubicBezTo>
                  <a:pt x="5002801" y="566665"/>
                  <a:pt x="5018445" y="573079"/>
                  <a:pt x="5031586" y="585280"/>
                </a:cubicBezTo>
                <a:cubicBezTo>
                  <a:pt x="5057868" y="609684"/>
                  <a:pt x="5060370" y="646603"/>
                  <a:pt x="5033464" y="667879"/>
                </a:cubicBezTo>
                <a:cubicBezTo>
                  <a:pt x="5014064" y="683522"/>
                  <a:pt x="4980275" y="681644"/>
                  <a:pt x="4931467" y="692282"/>
                </a:cubicBezTo>
                <a:cubicBezTo>
                  <a:pt x="4938976" y="642848"/>
                  <a:pt x="4934596" y="609684"/>
                  <a:pt x="4948988" y="589035"/>
                </a:cubicBezTo>
                <a:cubicBezTo>
                  <a:pt x="4959000" y="574330"/>
                  <a:pt x="4973079" y="567291"/>
                  <a:pt x="4987940" y="566978"/>
                </a:cubicBezTo>
                <a:close/>
                <a:moveTo>
                  <a:pt x="4783480" y="555323"/>
                </a:moveTo>
                <a:cubicBezTo>
                  <a:pt x="4798184" y="555401"/>
                  <a:pt x="4811951" y="561815"/>
                  <a:pt x="4821963" y="575895"/>
                </a:cubicBezTo>
                <a:cubicBezTo>
                  <a:pt x="4836980" y="596544"/>
                  <a:pt x="4833852" y="629083"/>
                  <a:pt x="4843238" y="677264"/>
                </a:cubicBezTo>
                <a:cubicBezTo>
                  <a:pt x="4795056" y="671007"/>
                  <a:pt x="4763768" y="673510"/>
                  <a:pt x="4740616" y="661620"/>
                </a:cubicBezTo>
                <a:cubicBezTo>
                  <a:pt x="4711832" y="646603"/>
                  <a:pt x="4713709" y="594042"/>
                  <a:pt x="4739366" y="572765"/>
                </a:cubicBezTo>
                <a:cubicBezTo>
                  <a:pt x="4753132" y="561502"/>
                  <a:pt x="4768775" y="555245"/>
                  <a:pt x="4783480" y="555323"/>
                </a:cubicBezTo>
                <a:close/>
                <a:moveTo>
                  <a:pt x="6829342" y="546485"/>
                </a:moveTo>
                <a:cubicBezTo>
                  <a:pt x="6827464" y="563380"/>
                  <a:pt x="6826212" y="579649"/>
                  <a:pt x="6823084" y="607181"/>
                </a:cubicBezTo>
                <a:cubicBezTo>
                  <a:pt x="6796803" y="602802"/>
                  <a:pt x="6776778" y="599047"/>
                  <a:pt x="6756756" y="594042"/>
                </a:cubicBezTo>
                <a:cubicBezTo>
                  <a:pt x="6755504" y="593415"/>
                  <a:pt x="6756130" y="571515"/>
                  <a:pt x="6760510" y="569637"/>
                </a:cubicBezTo>
                <a:cubicBezTo>
                  <a:pt x="6782411" y="560251"/>
                  <a:pt x="6806188" y="553993"/>
                  <a:pt x="6829342" y="546485"/>
                </a:cubicBezTo>
                <a:close/>
                <a:moveTo>
                  <a:pt x="4587310" y="537724"/>
                </a:moveTo>
                <a:cubicBezTo>
                  <a:pt x="4626106" y="573391"/>
                  <a:pt x="4629234" y="624703"/>
                  <a:pt x="4599825" y="638468"/>
                </a:cubicBezTo>
                <a:cubicBezTo>
                  <a:pt x="4576672" y="649732"/>
                  <a:pt x="4540380" y="649732"/>
                  <a:pt x="4517228" y="638468"/>
                </a:cubicBezTo>
                <a:cubicBezTo>
                  <a:pt x="4488444" y="624076"/>
                  <a:pt x="4489068" y="567760"/>
                  <a:pt x="4516600" y="552116"/>
                </a:cubicBezTo>
                <a:cubicBezTo>
                  <a:pt x="4539754" y="538976"/>
                  <a:pt x="4571041" y="540853"/>
                  <a:pt x="4587310" y="537724"/>
                </a:cubicBezTo>
                <a:close/>
                <a:moveTo>
                  <a:pt x="4382692" y="516449"/>
                </a:moveTo>
                <a:cubicBezTo>
                  <a:pt x="4406470" y="557748"/>
                  <a:pt x="4403342" y="602802"/>
                  <a:pt x="4375183" y="622199"/>
                </a:cubicBezTo>
                <a:cubicBezTo>
                  <a:pt x="4346399" y="642223"/>
                  <a:pt x="4315738" y="640971"/>
                  <a:pt x="4290708" y="614691"/>
                </a:cubicBezTo>
                <a:cubicBezTo>
                  <a:pt x="4266930" y="589660"/>
                  <a:pt x="4269434" y="539601"/>
                  <a:pt x="4299468" y="525835"/>
                </a:cubicBezTo>
                <a:cubicBezTo>
                  <a:pt x="4323872" y="514572"/>
                  <a:pt x="4354534" y="518952"/>
                  <a:pt x="4382692" y="516449"/>
                </a:cubicBezTo>
                <a:close/>
                <a:moveTo>
                  <a:pt x="1479253" y="489543"/>
                </a:moveTo>
                <a:cubicBezTo>
                  <a:pt x="1482381" y="514572"/>
                  <a:pt x="1488638" y="537099"/>
                  <a:pt x="1484258" y="539601"/>
                </a:cubicBezTo>
                <a:cubicBezTo>
                  <a:pt x="1460479" y="550865"/>
                  <a:pt x="1434824" y="557748"/>
                  <a:pt x="1409168" y="566508"/>
                </a:cubicBezTo>
                <a:cubicBezTo>
                  <a:pt x="1411046" y="545233"/>
                  <a:pt x="1406040" y="518327"/>
                  <a:pt x="1416678" y="503935"/>
                </a:cubicBezTo>
                <a:cubicBezTo>
                  <a:pt x="1425438" y="492045"/>
                  <a:pt x="1453596" y="494548"/>
                  <a:pt x="1479253" y="489543"/>
                </a:cubicBezTo>
                <a:close/>
                <a:moveTo>
                  <a:pt x="4117065" y="487352"/>
                </a:moveTo>
                <a:cubicBezTo>
                  <a:pt x="4135055" y="487978"/>
                  <a:pt x="4153045" y="495800"/>
                  <a:pt x="4160554" y="510192"/>
                </a:cubicBezTo>
                <a:cubicBezTo>
                  <a:pt x="4172444" y="533344"/>
                  <a:pt x="4169940" y="564631"/>
                  <a:pt x="4172444" y="581525"/>
                </a:cubicBezTo>
                <a:cubicBezTo>
                  <a:pt x="4134898" y="619071"/>
                  <a:pt x="4083588" y="620321"/>
                  <a:pt x="4070448" y="590912"/>
                </a:cubicBezTo>
                <a:cubicBezTo>
                  <a:pt x="4060436" y="567133"/>
                  <a:pt x="4061688" y="530215"/>
                  <a:pt x="4073575" y="507688"/>
                </a:cubicBezTo>
                <a:cubicBezTo>
                  <a:pt x="4081085" y="493296"/>
                  <a:pt x="4099075" y="486726"/>
                  <a:pt x="4117065" y="487352"/>
                </a:cubicBezTo>
                <a:close/>
                <a:moveTo>
                  <a:pt x="6382562" y="481408"/>
                </a:moveTo>
                <a:cubicBezTo>
                  <a:pt x="6375052" y="520204"/>
                  <a:pt x="6377556" y="551491"/>
                  <a:pt x="6363790" y="561503"/>
                </a:cubicBezTo>
                <a:cubicBezTo>
                  <a:pt x="6350024" y="572140"/>
                  <a:pt x="6319988" y="562753"/>
                  <a:pt x="6297462" y="562128"/>
                </a:cubicBezTo>
                <a:cubicBezTo>
                  <a:pt x="6298087" y="539601"/>
                  <a:pt x="6289952" y="509567"/>
                  <a:pt x="6301214" y="495800"/>
                </a:cubicBezTo>
                <a:cubicBezTo>
                  <a:pt x="6312479" y="482658"/>
                  <a:pt x="6343766" y="487038"/>
                  <a:pt x="6382562" y="481408"/>
                </a:cubicBezTo>
                <a:close/>
                <a:moveTo>
                  <a:pt x="3893832" y="468032"/>
                </a:moveTo>
                <a:cubicBezTo>
                  <a:pt x="3912917" y="465920"/>
                  <a:pt x="3929343" y="472334"/>
                  <a:pt x="3936539" y="487038"/>
                </a:cubicBezTo>
                <a:cubicBezTo>
                  <a:pt x="3947802" y="510192"/>
                  <a:pt x="3947802" y="547111"/>
                  <a:pt x="3936539" y="570888"/>
                </a:cubicBezTo>
                <a:cubicBezTo>
                  <a:pt x="3922772" y="600299"/>
                  <a:pt x="3866456" y="599672"/>
                  <a:pt x="3849560" y="570888"/>
                </a:cubicBezTo>
                <a:cubicBezTo>
                  <a:pt x="3836420" y="547736"/>
                  <a:pt x="3838298" y="516449"/>
                  <a:pt x="3835168" y="500180"/>
                </a:cubicBezTo>
                <a:cubicBezTo>
                  <a:pt x="3853002" y="480782"/>
                  <a:pt x="3874747" y="470144"/>
                  <a:pt x="3893832" y="468032"/>
                </a:cubicBezTo>
                <a:close/>
                <a:moveTo>
                  <a:pt x="6089714" y="465138"/>
                </a:moveTo>
                <a:cubicBezTo>
                  <a:pt x="6108488" y="467016"/>
                  <a:pt x="6139149" y="463261"/>
                  <a:pt x="6142902" y="472021"/>
                </a:cubicBezTo>
                <a:cubicBezTo>
                  <a:pt x="6151664" y="491420"/>
                  <a:pt x="6153540" y="518952"/>
                  <a:pt x="6146032" y="538976"/>
                </a:cubicBezTo>
                <a:cubicBezTo>
                  <a:pt x="6141026" y="550865"/>
                  <a:pt x="6113493" y="553993"/>
                  <a:pt x="6093469" y="563380"/>
                </a:cubicBezTo>
                <a:cubicBezTo>
                  <a:pt x="6091592" y="523332"/>
                  <a:pt x="6090966" y="494548"/>
                  <a:pt x="6089714" y="465138"/>
                </a:cubicBezTo>
                <a:close/>
                <a:moveTo>
                  <a:pt x="3437196" y="449494"/>
                </a:moveTo>
                <a:cubicBezTo>
                  <a:pt x="3452215" y="450120"/>
                  <a:pt x="3466607" y="452624"/>
                  <a:pt x="3481625" y="454501"/>
                </a:cubicBezTo>
                <a:cubicBezTo>
                  <a:pt x="3479747" y="463261"/>
                  <a:pt x="3480373" y="478278"/>
                  <a:pt x="3476619" y="479531"/>
                </a:cubicBezTo>
                <a:cubicBezTo>
                  <a:pt x="3464730" y="482658"/>
                  <a:pt x="3451588" y="480781"/>
                  <a:pt x="3431566" y="480781"/>
                </a:cubicBezTo>
                <a:cubicBezTo>
                  <a:pt x="3434694" y="464512"/>
                  <a:pt x="3435946" y="449494"/>
                  <a:pt x="3437196" y="449494"/>
                </a:cubicBezTo>
                <a:close/>
                <a:moveTo>
                  <a:pt x="2518609" y="424465"/>
                </a:moveTo>
                <a:cubicBezTo>
                  <a:pt x="2539883" y="428845"/>
                  <a:pt x="2561785" y="431348"/>
                  <a:pt x="2581809" y="438857"/>
                </a:cubicBezTo>
                <a:cubicBezTo>
                  <a:pt x="2586189" y="440734"/>
                  <a:pt x="2584311" y="458881"/>
                  <a:pt x="2586814" y="483910"/>
                </a:cubicBezTo>
                <a:cubicBezTo>
                  <a:pt x="2557405" y="472021"/>
                  <a:pt x="2536755" y="466389"/>
                  <a:pt x="2519234" y="455752"/>
                </a:cubicBezTo>
                <a:cubicBezTo>
                  <a:pt x="2514854" y="452624"/>
                  <a:pt x="2519234" y="435102"/>
                  <a:pt x="2518609" y="424465"/>
                </a:cubicBezTo>
                <a:close/>
                <a:moveTo>
                  <a:pt x="5715521" y="423213"/>
                </a:moveTo>
                <a:cubicBezTo>
                  <a:pt x="5720528" y="429470"/>
                  <a:pt x="5726158" y="435728"/>
                  <a:pt x="5731790" y="441985"/>
                </a:cubicBezTo>
                <a:cubicBezTo>
                  <a:pt x="5724908" y="465764"/>
                  <a:pt x="5724908" y="495800"/>
                  <a:pt x="5710516" y="512695"/>
                </a:cubicBezTo>
                <a:cubicBezTo>
                  <a:pt x="5689240" y="537724"/>
                  <a:pt x="5653573" y="532719"/>
                  <a:pt x="5638556" y="504560"/>
                </a:cubicBezTo>
                <a:cubicBezTo>
                  <a:pt x="5629169" y="487665"/>
                  <a:pt x="5631672" y="450120"/>
                  <a:pt x="5644186" y="437605"/>
                </a:cubicBezTo>
                <a:cubicBezTo>
                  <a:pt x="5659205" y="423213"/>
                  <a:pt x="5691117" y="426968"/>
                  <a:pt x="5715521" y="423213"/>
                </a:cubicBezTo>
                <a:close/>
                <a:moveTo>
                  <a:pt x="5458811" y="393726"/>
                </a:moveTo>
                <a:cubicBezTo>
                  <a:pt x="5473360" y="394273"/>
                  <a:pt x="5487439" y="402252"/>
                  <a:pt x="5496511" y="417582"/>
                </a:cubicBezTo>
                <a:cubicBezTo>
                  <a:pt x="5507150" y="435102"/>
                  <a:pt x="5504020" y="475151"/>
                  <a:pt x="5490880" y="490168"/>
                </a:cubicBezTo>
                <a:cubicBezTo>
                  <a:pt x="5478366" y="504560"/>
                  <a:pt x="5443950" y="499555"/>
                  <a:pt x="5400148" y="506437"/>
                </a:cubicBezTo>
                <a:cubicBezTo>
                  <a:pt x="5407656" y="462636"/>
                  <a:pt x="5404528" y="431974"/>
                  <a:pt x="5418294" y="414453"/>
                </a:cubicBezTo>
                <a:cubicBezTo>
                  <a:pt x="5429245" y="400061"/>
                  <a:pt x="5444263" y="393178"/>
                  <a:pt x="5458811" y="393726"/>
                </a:cubicBezTo>
                <a:close/>
                <a:moveTo>
                  <a:pt x="5230415" y="370573"/>
                </a:moveTo>
                <a:cubicBezTo>
                  <a:pt x="5245121" y="369243"/>
                  <a:pt x="5260295" y="375031"/>
                  <a:pt x="5271246" y="388172"/>
                </a:cubicBezTo>
                <a:cubicBezTo>
                  <a:pt x="5285010" y="404441"/>
                  <a:pt x="5289392" y="446366"/>
                  <a:pt x="5277502" y="461384"/>
                </a:cubicBezTo>
                <a:cubicBezTo>
                  <a:pt x="5263736" y="478904"/>
                  <a:pt x="5228069" y="479531"/>
                  <a:pt x="5183016" y="492670"/>
                </a:cubicBezTo>
                <a:cubicBezTo>
                  <a:pt x="5186144" y="445740"/>
                  <a:pt x="5180513" y="415078"/>
                  <a:pt x="5192401" y="395681"/>
                </a:cubicBezTo>
                <a:cubicBezTo>
                  <a:pt x="5201474" y="380350"/>
                  <a:pt x="5215710" y="371902"/>
                  <a:pt x="5230415" y="370573"/>
                </a:cubicBezTo>
                <a:close/>
                <a:moveTo>
                  <a:pt x="5016256" y="356259"/>
                </a:moveTo>
                <a:cubicBezTo>
                  <a:pt x="5030804" y="356884"/>
                  <a:pt x="5044727" y="360639"/>
                  <a:pt x="5051610" y="367522"/>
                </a:cubicBezTo>
                <a:cubicBezTo>
                  <a:pt x="5067254" y="383792"/>
                  <a:pt x="5063498" y="419458"/>
                  <a:pt x="5068505" y="446366"/>
                </a:cubicBezTo>
                <a:cubicBezTo>
                  <a:pt x="5062248" y="451997"/>
                  <a:pt x="5056616" y="458254"/>
                  <a:pt x="5050358" y="463886"/>
                </a:cubicBezTo>
                <a:cubicBezTo>
                  <a:pt x="5023452" y="458254"/>
                  <a:pt x="4990287" y="459506"/>
                  <a:pt x="4971515" y="443237"/>
                </a:cubicBezTo>
                <a:cubicBezTo>
                  <a:pt x="4945234" y="421336"/>
                  <a:pt x="4947111" y="381289"/>
                  <a:pt x="4977148" y="363767"/>
                </a:cubicBezTo>
                <a:cubicBezTo>
                  <a:pt x="4986533" y="358136"/>
                  <a:pt x="5001707" y="355633"/>
                  <a:pt x="5016256" y="356259"/>
                </a:cubicBezTo>
                <a:close/>
                <a:moveTo>
                  <a:pt x="2341681" y="347185"/>
                </a:moveTo>
                <a:cubicBezTo>
                  <a:pt x="2356386" y="347655"/>
                  <a:pt x="2371560" y="351253"/>
                  <a:pt x="2380320" y="357510"/>
                </a:cubicBezTo>
                <a:cubicBezTo>
                  <a:pt x="2409104" y="378159"/>
                  <a:pt x="2407852" y="416956"/>
                  <a:pt x="2378443" y="437605"/>
                </a:cubicBezTo>
                <a:cubicBezTo>
                  <a:pt x="2359669" y="450746"/>
                  <a:pt x="2328383" y="446366"/>
                  <a:pt x="2281452" y="452624"/>
                </a:cubicBezTo>
                <a:cubicBezTo>
                  <a:pt x="2291464" y="406944"/>
                  <a:pt x="2288961" y="370652"/>
                  <a:pt x="2305856" y="355633"/>
                </a:cubicBezTo>
                <a:cubicBezTo>
                  <a:pt x="2312740" y="349375"/>
                  <a:pt x="2326976" y="346716"/>
                  <a:pt x="2341681" y="347185"/>
                </a:cubicBezTo>
                <a:close/>
                <a:moveTo>
                  <a:pt x="7016125" y="338269"/>
                </a:moveTo>
                <a:cubicBezTo>
                  <a:pt x="7027075" y="338269"/>
                  <a:pt x="7039277" y="340303"/>
                  <a:pt x="7046474" y="344370"/>
                </a:cubicBezTo>
                <a:cubicBezTo>
                  <a:pt x="7055860" y="349375"/>
                  <a:pt x="7053357" y="375657"/>
                  <a:pt x="7058364" y="405066"/>
                </a:cubicBezTo>
                <a:cubicBezTo>
                  <a:pt x="7026450" y="405066"/>
                  <a:pt x="6996414" y="409448"/>
                  <a:pt x="6993912" y="403816"/>
                </a:cubicBezTo>
                <a:cubicBezTo>
                  <a:pt x="6987028" y="385669"/>
                  <a:pt x="6985152" y="360639"/>
                  <a:pt x="6993286" y="344370"/>
                </a:cubicBezTo>
                <a:cubicBezTo>
                  <a:pt x="6995476" y="340303"/>
                  <a:pt x="7005175" y="338269"/>
                  <a:pt x="7016125" y="338269"/>
                </a:cubicBezTo>
                <a:close/>
                <a:moveTo>
                  <a:pt x="2127520" y="330603"/>
                </a:moveTo>
                <a:cubicBezTo>
                  <a:pt x="2145041" y="339363"/>
                  <a:pt x="2170070" y="344370"/>
                  <a:pt x="2177580" y="358762"/>
                </a:cubicBezTo>
                <a:cubicBezTo>
                  <a:pt x="2186340" y="375657"/>
                  <a:pt x="2180708" y="400686"/>
                  <a:pt x="2181334" y="434477"/>
                </a:cubicBezTo>
                <a:cubicBezTo>
                  <a:pt x="2161936" y="423840"/>
                  <a:pt x="2151298" y="421336"/>
                  <a:pt x="2148170" y="415705"/>
                </a:cubicBezTo>
                <a:cubicBezTo>
                  <a:pt x="2141912" y="404441"/>
                  <a:pt x="2138784" y="391926"/>
                  <a:pt x="2135654" y="379412"/>
                </a:cubicBezTo>
                <a:cubicBezTo>
                  <a:pt x="2131901" y="363142"/>
                  <a:pt x="2130024" y="346873"/>
                  <a:pt x="2127520" y="330603"/>
                </a:cubicBezTo>
                <a:close/>
                <a:moveTo>
                  <a:pt x="4794820" y="324033"/>
                </a:moveTo>
                <a:cubicBezTo>
                  <a:pt x="4809604" y="324346"/>
                  <a:pt x="4823527" y="331229"/>
                  <a:pt x="4833226" y="345621"/>
                </a:cubicBezTo>
                <a:cubicBezTo>
                  <a:pt x="4846992" y="366272"/>
                  <a:pt x="4843238" y="399436"/>
                  <a:pt x="4850122" y="447617"/>
                </a:cubicBezTo>
                <a:cubicBezTo>
                  <a:pt x="4801938" y="436980"/>
                  <a:pt x="4768774" y="439482"/>
                  <a:pt x="4749378" y="423840"/>
                </a:cubicBezTo>
                <a:cubicBezTo>
                  <a:pt x="4722470" y="402564"/>
                  <a:pt x="4724973" y="366272"/>
                  <a:pt x="4751253" y="341867"/>
                </a:cubicBezTo>
                <a:cubicBezTo>
                  <a:pt x="4764393" y="329978"/>
                  <a:pt x="4780037" y="323720"/>
                  <a:pt x="4794820" y="324033"/>
                </a:cubicBezTo>
                <a:close/>
                <a:moveTo>
                  <a:pt x="4584260" y="312301"/>
                </a:moveTo>
                <a:cubicBezTo>
                  <a:pt x="4599200" y="312614"/>
                  <a:pt x="4613279" y="319653"/>
                  <a:pt x="4622977" y="334358"/>
                </a:cubicBezTo>
                <a:cubicBezTo>
                  <a:pt x="4637369" y="355633"/>
                  <a:pt x="4633614" y="388798"/>
                  <a:pt x="4640498" y="437605"/>
                </a:cubicBezTo>
                <a:cubicBezTo>
                  <a:pt x="4591690" y="426968"/>
                  <a:pt x="4557900" y="428845"/>
                  <a:pt x="4538502" y="413201"/>
                </a:cubicBezTo>
                <a:cubicBezTo>
                  <a:pt x="4510968" y="391301"/>
                  <a:pt x="4514098" y="355007"/>
                  <a:pt x="4540380" y="330603"/>
                </a:cubicBezTo>
                <a:cubicBezTo>
                  <a:pt x="4553521" y="318401"/>
                  <a:pt x="4569321" y="311988"/>
                  <a:pt x="4584260" y="312301"/>
                </a:cubicBezTo>
                <a:close/>
                <a:moveTo>
                  <a:pt x="4362043" y="290009"/>
                </a:moveTo>
                <a:cubicBezTo>
                  <a:pt x="4376592" y="290087"/>
                  <a:pt x="4390201" y="296501"/>
                  <a:pt x="4400212" y="310581"/>
                </a:cubicBezTo>
                <a:cubicBezTo>
                  <a:pt x="4415231" y="331229"/>
                  <a:pt x="4412727" y="363767"/>
                  <a:pt x="4421488" y="411324"/>
                </a:cubicBezTo>
                <a:cubicBezTo>
                  <a:pt x="4373932" y="405066"/>
                  <a:pt x="4342646" y="407570"/>
                  <a:pt x="4319492" y="395681"/>
                </a:cubicBezTo>
                <a:cubicBezTo>
                  <a:pt x="4291334" y="380664"/>
                  <a:pt x="4292586" y="328101"/>
                  <a:pt x="4318242" y="307451"/>
                </a:cubicBezTo>
                <a:cubicBezTo>
                  <a:pt x="4332008" y="296188"/>
                  <a:pt x="4347495" y="289931"/>
                  <a:pt x="4362043" y="290009"/>
                </a:cubicBezTo>
                <a:close/>
                <a:moveTo>
                  <a:pt x="3735049" y="288054"/>
                </a:moveTo>
                <a:cubicBezTo>
                  <a:pt x="3744436" y="290557"/>
                  <a:pt x="3746313" y="318714"/>
                  <a:pt x="3751945" y="335610"/>
                </a:cubicBezTo>
                <a:cubicBezTo>
                  <a:pt x="3743811" y="339363"/>
                  <a:pt x="3735676" y="342493"/>
                  <a:pt x="3727541" y="346247"/>
                </a:cubicBezTo>
                <a:cubicBezTo>
                  <a:pt x="3710020" y="341241"/>
                  <a:pt x="3691873" y="338738"/>
                  <a:pt x="3675605" y="331229"/>
                </a:cubicBezTo>
                <a:cubicBezTo>
                  <a:pt x="3672476" y="329353"/>
                  <a:pt x="3674353" y="303071"/>
                  <a:pt x="3679985" y="300569"/>
                </a:cubicBezTo>
                <a:cubicBezTo>
                  <a:pt x="3696880" y="292434"/>
                  <a:pt x="3718781" y="283047"/>
                  <a:pt x="3735049" y="288054"/>
                </a:cubicBezTo>
                <a:close/>
                <a:moveTo>
                  <a:pt x="4126999" y="278198"/>
                </a:moveTo>
                <a:cubicBezTo>
                  <a:pt x="4141625" y="277729"/>
                  <a:pt x="4155548" y="283673"/>
                  <a:pt x="4166187" y="297439"/>
                </a:cubicBezTo>
                <a:cubicBezTo>
                  <a:pt x="4181829" y="317463"/>
                  <a:pt x="4180577" y="350627"/>
                  <a:pt x="4191216" y="398184"/>
                </a:cubicBezTo>
                <a:cubicBezTo>
                  <a:pt x="4143033" y="393804"/>
                  <a:pt x="4111746" y="397558"/>
                  <a:pt x="4087968" y="386294"/>
                </a:cubicBezTo>
                <a:cubicBezTo>
                  <a:pt x="4059183" y="372529"/>
                  <a:pt x="4058558" y="319341"/>
                  <a:pt x="4083588" y="297439"/>
                </a:cubicBezTo>
                <a:cubicBezTo>
                  <a:pt x="4097041" y="285551"/>
                  <a:pt x="4112372" y="278668"/>
                  <a:pt x="4126999" y="278198"/>
                </a:cubicBezTo>
                <a:close/>
                <a:moveTo>
                  <a:pt x="3909240" y="255984"/>
                </a:moveTo>
                <a:cubicBezTo>
                  <a:pt x="3923867" y="256454"/>
                  <a:pt x="3937478" y="263337"/>
                  <a:pt x="3947177" y="277415"/>
                </a:cubicBezTo>
                <a:cubicBezTo>
                  <a:pt x="3961569" y="298065"/>
                  <a:pt x="3958439" y="331229"/>
                  <a:pt x="3966574" y="378786"/>
                </a:cubicBezTo>
                <a:cubicBezTo>
                  <a:pt x="3919018" y="371902"/>
                  <a:pt x="3887731" y="374406"/>
                  <a:pt x="3864578" y="361890"/>
                </a:cubicBezTo>
                <a:cubicBezTo>
                  <a:pt x="3837046" y="347500"/>
                  <a:pt x="3838923" y="294937"/>
                  <a:pt x="3865204" y="273035"/>
                </a:cubicBezTo>
                <a:cubicBezTo>
                  <a:pt x="3878970" y="261459"/>
                  <a:pt x="3894614" y="255515"/>
                  <a:pt x="3909240" y="255984"/>
                </a:cubicBezTo>
                <a:close/>
                <a:moveTo>
                  <a:pt x="1045613" y="253638"/>
                </a:moveTo>
                <a:cubicBezTo>
                  <a:pt x="1045613" y="274287"/>
                  <a:pt x="1052497" y="298691"/>
                  <a:pt x="1043735" y="314961"/>
                </a:cubicBezTo>
                <a:cubicBezTo>
                  <a:pt x="1038731" y="323721"/>
                  <a:pt x="1007443" y="317463"/>
                  <a:pt x="981788" y="318089"/>
                </a:cubicBezTo>
                <a:cubicBezTo>
                  <a:pt x="978032" y="292434"/>
                  <a:pt x="975530" y="276790"/>
                  <a:pt x="973652" y="261146"/>
                </a:cubicBezTo>
                <a:cubicBezTo>
                  <a:pt x="997432" y="258643"/>
                  <a:pt x="1021835" y="256141"/>
                  <a:pt x="1045613" y="253638"/>
                </a:cubicBezTo>
                <a:close/>
                <a:moveTo>
                  <a:pt x="5929211" y="226496"/>
                </a:moveTo>
                <a:cubicBezTo>
                  <a:pt x="5939380" y="224228"/>
                  <a:pt x="5950174" y="228295"/>
                  <a:pt x="5958308" y="242374"/>
                </a:cubicBezTo>
                <a:cubicBezTo>
                  <a:pt x="5968948" y="259895"/>
                  <a:pt x="5965192" y="286175"/>
                  <a:pt x="5969572" y="321218"/>
                </a:cubicBezTo>
                <a:cubicBezTo>
                  <a:pt x="5935156" y="318089"/>
                  <a:pt x="5914507" y="316211"/>
                  <a:pt x="5893858" y="314334"/>
                </a:cubicBezTo>
                <a:cubicBezTo>
                  <a:pt x="5896986" y="292434"/>
                  <a:pt x="5894483" y="267403"/>
                  <a:pt x="5903870" y="248631"/>
                </a:cubicBezTo>
                <a:cubicBezTo>
                  <a:pt x="5909501" y="237368"/>
                  <a:pt x="5919043" y="228764"/>
                  <a:pt x="5929211" y="226496"/>
                </a:cubicBezTo>
                <a:close/>
                <a:moveTo>
                  <a:pt x="5753066" y="198572"/>
                </a:moveTo>
                <a:cubicBezTo>
                  <a:pt x="5744930" y="240496"/>
                  <a:pt x="5748060" y="271783"/>
                  <a:pt x="5733668" y="286175"/>
                </a:cubicBezTo>
                <a:cubicBezTo>
                  <a:pt x="5721778" y="298065"/>
                  <a:pt x="5684234" y="298065"/>
                  <a:pt x="5667965" y="288054"/>
                </a:cubicBezTo>
                <a:cubicBezTo>
                  <a:pt x="5639806" y="270533"/>
                  <a:pt x="5639181" y="236743"/>
                  <a:pt x="5666713" y="216719"/>
                </a:cubicBezTo>
                <a:cubicBezTo>
                  <a:pt x="5682982" y="204830"/>
                  <a:pt x="5709889" y="206707"/>
                  <a:pt x="5753066" y="198572"/>
                </a:cubicBezTo>
                <a:close/>
                <a:moveTo>
                  <a:pt x="5532180" y="182303"/>
                </a:moveTo>
                <a:cubicBezTo>
                  <a:pt x="5524670" y="220474"/>
                  <a:pt x="5526548" y="248006"/>
                  <a:pt x="5514032" y="264901"/>
                </a:cubicBezTo>
                <a:cubicBezTo>
                  <a:pt x="5494008" y="291807"/>
                  <a:pt x="5459594" y="291807"/>
                  <a:pt x="5442072" y="263650"/>
                </a:cubicBezTo>
                <a:cubicBezTo>
                  <a:pt x="5432060" y="246754"/>
                  <a:pt x="5432060" y="207332"/>
                  <a:pt x="5442698" y="197947"/>
                </a:cubicBezTo>
                <a:cubicBezTo>
                  <a:pt x="5459594" y="184180"/>
                  <a:pt x="5490880" y="187935"/>
                  <a:pt x="5532180" y="182303"/>
                </a:cubicBezTo>
                <a:close/>
                <a:moveTo>
                  <a:pt x="2574691" y="160324"/>
                </a:moveTo>
                <a:cubicBezTo>
                  <a:pt x="2584155" y="160558"/>
                  <a:pt x="2593698" y="161966"/>
                  <a:pt x="2594949" y="164156"/>
                </a:cubicBezTo>
                <a:cubicBezTo>
                  <a:pt x="2601831" y="184180"/>
                  <a:pt x="2601831" y="207332"/>
                  <a:pt x="2604961" y="239246"/>
                </a:cubicBezTo>
                <a:cubicBezTo>
                  <a:pt x="2578054" y="228609"/>
                  <a:pt x="2554275" y="226731"/>
                  <a:pt x="2549895" y="216092"/>
                </a:cubicBezTo>
                <a:cubicBezTo>
                  <a:pt x="2543013" y="201700"/>
                  <a:pt x="2548018" y="179174"/>
                  <a:pt x="2554902" y="163531"/>
                </a:cubicBezTo>
                <a:cubicBezTo>
                  <a:pt x="2555841" y="161027"/>
                  <a:pt x="2565227" y="160089"/>
                  <a:pt x="2574691" y="160324"/>
                </a:cubicBezTo>
                <a:close/>
                <a:moveTo>
                  <a:pt x="5310042" y="151642"/>
                </a:moveTo>
                <a:cubicBezTo>
                  <a:pt x="5302532" y="196070"/>
                  <a:pt x="5305662" y="226731"/>
                  <a:pt x="5292520" y="245503"/>
                </a:cubicBezTo>
                <a:cubicBezTo>
                  <a:pt x="5273748" y="271783"/>
                  <a:pt x="5241834" y="268655"/>
                  <a:pt x="5218682" y="244876"/>
                </a:cubicBezTo>
                <a:cubicBezTo>
                  <a:pt x="5195530" y="221099"/>
                  <a:pt x="5193653" y="189812"/>
                  <a:pt x="5219934" y="171040"/>
                </a:cubicBezTo>
                <a:cubicBezTo>
                  <a:pt x="5238082" y="157899"/>
                  <a:pt x="5267490" y="159776"/>
                  <a:pt x="5310042" y="151642"/>
                </a:cubicBezTo>
                <a:close/>
                <a:moveTo>
                  <a:pt x="5033229" y="127003"/>
                </a:moveTo>
                <a:cubicBezTo>
                  <a:pt x="5048012" y="126456"/>
                  <a:pt x="5063186" y="133182"/>
                  <a:pt x="5074137" y="147262"/>
                </a:cubicBezTo>
                <a:cubicBezTo>
                  <a:pt x="5087902" y="165408"/>
                  <a:pt x="5084774" y="196070"/>
                  <a:pt x="5092282" y="239871"/>
                </a:cubicBezTo>
                <a:cubicBezTo>
                  <a:pt x="5048480" y="233614"/>
                  <a:pt x="5013440" y="238619"/>
                  <a:pt x="5000300" y="224227"/>
                </a:cubicBezTo>
                <a:cubicBezTo>
                  <a:pt x="4986532" y="209210"/>
                  <a:pt x="4983404" y="168536"/>
                  <a:pt x="4994667" y="150390"/>
                </a:cubicBezTo>
                <a:cubicBezTo>
                  <a:pt x="5004053" y="135372"/>
                  <a:pt x="5018446" y="127551"/>
                  <a:pt x="5033229" y="127003"/>
                </a:cubicBezTo>
                <a:close/>
                <a:moveTo>
                  <a:pt x="2410980" y="122232"/>
                </a:moveTo>
                <a:cubicBezTo>
                  <a:pt x="2405350" y="162906"/>
                  <a:pt x="2409104" y="196695"/>
                  <a:pt x="2394086" y="215467"/>
                </a:cubicBezTo>
                <a:cubicBezTo>
                  <a:pt x="2385951" y="226104"/>
                  <a:pt x="2334640" y="220474"/>
                  <a:pt x="2323377" y="206082"/>
                </a:cubicBezTo>
                <a:cubicBezTo>
                  <a:pt x="2312113" y="191690"/>
                  <a:pt x="2317745" y="151016"/>
                  <a:pt x="2331512" y="133495"/>
                </a:cubicBezTo>
                <a:cubicBezTo>
                  <a:pt x="2341524" y="120355"/>
                  <a:pt x="2375939" y="125987"/>
                  <a:pt x="2410980" y="122232"/>
                </a:cubicBezTo>
                <a:close/>
                <a:moveTo>
                  <a:pt x="4810934" y="104320"/>
                </a:moveTo>
                <a:cubicBezTo>
                  <a:pt x="4825717" y="103459"/>
                  <a:pt x="4840735" y="109717"/>
                  <a:pt x="4851372" y="123483"/>
                </a:cubicBezTo>
                <a:cubicBezTo>
                  <a:pt x="4864514" y="141004"/>
                  <a:pt x="4867016" y="183555"/>
                  <a:pt x="4855127" y="197320"/>
                </a:cubicBezTo>
                <a:cubicBezTo>
                  <a:pt x="4840110" y="214216"/>
                  <a:pt x="4804442" y="212964"/>
                  <a:pt x="4759388" y="224227"/>
                </a:cubicBezTo>
                <a:cubicBezTo>
                  <a:pt x="4764394" y="177298"/>
                  <a:pt x="4759388" y="146636"/>
                  <a:pt x="4771904" y="127863"/>
                </a:cubicBezTo>
                <a:cubicBezTo>
                  <a:pt x="4781603" y="113158"/>
                  <a:pt x="4796151" y="105180"/>
                  <a:pt x="4810934" y="104320"/>
                </a:cubicBezTo>
                <a:close/>
                <a:moveTo>
                  <a:pt x="4599355" y="103147"/>
                </a:moveTo>
                <a:cubicBezTo>
                  <a:pt x="4614060" y="101739"/>
                  <a:pt x="4628609" y="103459"/>
                  <a:pt x="4636117" y="109091"/>
                </a:cubicBezTo>
                <a:cubicBezTo>
                  <a:pt x="4653638" y="122857"/>
                  <a:pt x="4654264" y="158524"/>
                  <a:pt x="4667404" y="204204"/>
                </a:cubicBezTo>
                <a:cubicBezTo>
                  <a:pt x="4619849" y="201075"/>
                  <a:pt x="4589186" y="207332"/>
                  <a:pt x="4569164" y="195443"/>
                </a:cubicBezTo>
                <a:cubicBezTo>
                  <a:pt x="4537876" y="177298"/>
                  <a:pt x="4535372" y="137875"/>
                  <a:pt x="4561654" y="115975"/>
                </a:cubicBezTo>
                <a:cubicBezTo>
                  <a:pt x="4569789" y="109092"/>
                  <a:pt x="4584650" y="104555"/>
                  <a:pt x="4599355" y="103147"/>
                </a:cubicBezTo>
                <a:close/>
                <a:moveTo>
                  <a:pt x="2188842" y="97828"/>
                </a:moveTo>
                <a:cubicBezTo>
                  <a:pt x="2187592" y="135997"/>
                  <a:pt x="2195726" y="164156"/>
                  <a:pt x="2185088" y="176046"/>
                </a:cubicBezTo>
                <a:cubicBezTo>
                  <a:pt x="2155678" y="209835"/>
                  <a:pt x="2134404" y="162279"/>
                  <a:pt x="2106870" y="159776"/>
                </a:cubicBezTo>
                <a:cubicBezTo>
                  <a:pt x="2104367" y="159776"/>
                  <a:pt x="2100613" y="120980"/>
                  <a:pt x="2104993" y="119103"/>
                </a:cubicBezTo>
                <a:cubicBezTo>
                  <a:pt x="2126894" y="109091"/>
                  <a:pt x="2151924" y="105963"/>
                  <a:pt x="2188842" y="97828"/>
                </a:cubicBezTo>
                <a:close/>
                <a:moveTo>
                  <a:pt x="3873339" y="88441"/>
                </a:moveTo>
                <a:cubicBezTo>
                  <a:pt x="3885854" y="92196"/>
                  <a:pt x="3900871" y="93448"/>
                  <a:pt x="3909006" y="101583"/>
                </a:cubicBezTo>
                <a:cubicBezTo>
                  <a:pt x="3914638" y="107213"/>
                  <a:pt x="3915890" y="125360"/>
                  <a:pt x="3910883" y="132244"/>
                </a:cubicBezTo>
                <a:cubicBezTo>
                  <a:pt x="3907755" y="137875"/>
                  <a:pt x="3891486" y="135997"/>
                  <a:pt x="3877094" y="137875"/>
                </a:cubicBezTo>
                <a:cubicBezTo>
                  <a:pt x="3875216" y="117225"/>
                  <a:pt x="3874590" y="102833"/>
                  <a:pt x="3873339" y="88441"/>
                </a:cubicBezTo>
                <a:close/>
                <a:moveTo>
                  <a:pt x="4195596" y="85313"/>
                </a:moveTo>
                <a:cubicBezTo>
                  <a:pt x="4193093" y="110968"/>
                  <a:pt x="4199350" y="144132"/>
                  <a:pt x="4185584" y="161028"/>
                </a:cubicBezTo>
                <a:cubicBezTo>
                  <a:pt x="4164309" y="187308"/>
                  <a:pt x="4128641" y="183555"/>
                  <a:pt x="4104864" y="156647"/>
                </a:cubicBezTo>
                <a:cubicBezTo>
                  <a:pt x="4096729" y="147262"/>
                  <a:pt x="4099857" y="126612"/>
                  <a:pt x="4095477" y="96576"/>
                </a:cubicBezTo>
                <a:cubicBezTo>
                  <a:pt x="4138028" y="91571"/>
                  <a:pt x="4166812" y="88441"/>
                  <a:pt x="4195596" y="85313"/>
                </a:cubicBezTo>
                <a:close/>
                <a:moveTo>
                  <a:pt x="4408974" y="84687"/>
                </a:moveTo>
                <a:cubicBezTo>
                  <a:pt x="4414606" y="90944"/>
                  <a:pt x="4420863" y="96576"/>
                  <a:pt x="4426494" y="102833"/>
                </a:cubicBezTo>
                <a:cubicBezTo>
                  <a:pt x="4420863" y="129740"/>
                  <a:pt x="4423366" y="163531"/>
                  <a:pt x="4407722" y="182303"/>
                </a:cubicBezTo>
                <a:cubicBezTo>
                  <a:pt x="4386447" y="209210"/>
                  <a:pt x="4346399" y="207332"/>
                  <a:pt x="4328252" y="177923"/>
                </a:cubicBezTo>
                <a:cubicBezTo>
                  <a:pt x="4316990" y="159151"/>
                  <a:pt x="4316990" y="117225"/>
                  <a:pt x="4330756" y="103460"/>
                </a:cubicBezTo>
                <a:cubicBezTo>
                  <a:pt x="4346399" y="87191"/>
                  <a:pt x="4382067" y="89693"/>
                  <a:pt x="4408974" y="84687"/>
                </a:cubicBezTo>
                <a:close/>
                <a:moveTo>
                  <a:pt x="1701391" y="72172"/>
                </a:moveTo>
                <a:cubicBezTo>
                  <a:pt x="1717660" y="77804"/>
                  <a:pt x="1738935" y="78429"/>
                  <a:pt x="1747695" y="89693"/>
                </a:cubicBezTo>
                <a:cubicBezTo>
                  <a:pt x="1756456" y="100331"/>
                  <a:pt x="1752076" y="121605"/>
                  <a:pt x="1753327" y="138502"/>
                </a:cubicBezTo>
                <a:cubicBezTo>
                  <a:pt x="1742689" y="131617"/>
                  <a:pt x="1732677" y="124735"/>
                  <a:pt x="1720788" y="116600"/>
                </a:cubicBezTo>
                <a:cubicBezTo>
                  <a:pt x="1714530" y="101583"/>
                  <a:pt x="1707648" y="86564"/>
                  <a:pt x="1701391" y="72172"/>
                </a:cubicBezTo>
                <a:close/>
                <a:moveTo>
                  <a:pt x="1301541" y="40885"/>
                </a:moveTo>
                <a:cubicBezTo>
                  <a:pt x="1298412" y="74049"/>
                  <a:pt x="1301541" y="95951"/>
                  <a:pt x="1292781" y="110968"/>
                </a:cubicBezTo>
                <a:cubicBezTo>
                  <a:pt x="1287149" y="120355"/>
                  <a:pt x="1263997" y="119103"/>
                  <a:pt x="1248353" y="122232"/>
                </a:cubicBezTo>
                <a:cubicBezTo>
                  <a:pt x="1248979" y="103460"/>
                  <a:pt x="1246476" y="83436"/>
                  <a:pt x="1252733" y="67167"/>
                </a:cubicBezTo>
                <a:cubicBezTo>
                  <a:pt x="1256488" y="57780"/>
                  <a:pt x="1275261" y="54025"/>
                  <a:pt x="1301541" y="40885"/>
                </a:cubicBezTo>
                <a:close/>
                <a:moveTo>
                  <a:pt x="6157921" y="18984"/>
                </a:moveTo>
                <a:cubicBezTo>
                  <a:pt x="6154166" y="31499"/>
                  <a:pt x="6150412" y="44015"/>
                  <a:pt x="6146657" y="56529"/>
                </a:cubicBezTo>
                <a:cubicBezTo>
                  <a:pt x="6133517" y="61535"/>
                  <a:pt x="6122880" y="65289"/>
                  <a:pt x="6112241" y="68417"/>
                </a:cubicBezTo>
                <a:cubicBezTo>
                  <a:pt x="6115996" y="54652"/>
                  <a:pt x="6115996" y="38383"/>
                  <a:pt x="6124130" y="28371"/>
                </a:cubicBezTo>
                <a:cubicBezTo>
                  <a:pt x="6129762" y="20861"/>
                  <a:pt x="6146032" y="22113"/>
                  <a:pt x="6157921" y="18984"/>
                </a:cubicBezTo>
                <a:close/>
                <a:moveTo>
                  <a:pt x="5904495" y="6469"/>
                </a:moveTo>
                <a:cubicBezTo>
                  <a:pt x="5927648" y="2714"/>
                  <a:pt x="5954555" y="14604"/>
                  <a:pt x="5977080" y="25241"/>
                </a:cubicBezTo>
                <a:cubicBezTo>
                  <a:pt x="5980835" y="27119"/>
                  <a:pt x="5976455" y="67167"/>
                  <a:pt x="5967695" y="70921"/>
                </a:cubicBezTo>
                <a:cubicBezTo>
                  <a:pt x="5946420" y="80307"/>
                  <a:pt x="5920764" y="78429"/>
                  <a:pt x="5880091" y="82184"/>
                </a:cubicBezTo>
                <a:cubicBezTo>
                  <a:pt x="5890728" y="46517"/>
                  <a:pt x="5895110" y="7721"/>
                  <a:pt x="5904495" y="6469"/>
                </a:cubicBezTo>
                <a:close/>
                <a:moveTo>
                  <a:pt x="5694357" y="0"/>
                </a:moveTo>
                <a:lnTo>
                  <a:pt x="5756607" y="0"/>
                </a:lnTo>
                <a:lnTo>
                  <a:pt x="5766754" y="28527"/>
                </a:lnTo>
                <a:cubicBezTo>
                  <a:pt x="5768709" y="42137"/>
                  <a:pt x="5769960" y="58719"/>
                  <a:pt x="5773714" y="77804"/>
                </a:cubicBezTo>
                <a:cubicBezTo>
                  <a:pt x="5734920" y="72172"/>
                  <a:pt x="5708638" y="76552"/>
                  <a:pt x="5691117" y="65289"/>
                </a:cubicBezTo>
                <a:cubicBezTo>
                  <a:pt x="5662959" y="47455"/>
                  <a:pt x="5680910" y="29269"/>
                  <a:pt x="5691118" y="10732"/>
                </a:cubicBezTo>
                <a:close/>
                <a:moveTo>
                  <a:pt x="5449416" y="0"/>
                </a:moveTo>
                <a:lnTo>
                  <a:pt x="5547299" y="0"/>
                </a:lnTo>
                <a:lnTo>
                  <a:pt x="5545398" y="10224"/>
                </a:lnTo>
                <a:cubicBezTo>
                  <a:pt x="5542817" y="23990"/>
                  <a:pt x="5539688" y="34315"/>
                  <a:pt x="5532804" y="39633"/>
                </a:cubicBezTo>
                <a:cubicBezTo>
                  <a:pt x="5518412" y="50897"/>
                  <a:pt x="5483371" y="52149"/>
                  <a:pt x="5467727" y="42137"/>
                </a:cubicBezTo>
                <a:cubicBezTo>
                  <a:pt x="5453335" y="32751"/>
                  <a:pt x="5446765" y="19454"/>
                  <a:pt x="5447391" y="6235"/>
                </a:cubicBezTo>
                <a:close/>
                <a:moveTo>
                  <a:pt x="5249702" y="0"/>
                </a:moveTo>
                <a:lnTo>
                  <a:pt x="5318523" y="0"/>
                </a:lnTo>
                <a:lnTo>
                  <a:pt x="5312544" y="22739"/>
                </a:lnTo>
                <a:cubicBezTo>
                  <a:pt x="5310042" y="28996"/>
                  <a:pt x="5280630" y="25241"/>
                  <a:pt x="5263110" y="25868"/>
                </a:cubicBezTo>
                <a:cubicBezTo>
                  <a:pt x="5265769" y="18359"/>
                  <a:pt x="5262289" y="12258"/>
                  <a:pt x="5256775" y="6528"/>
                </a:cubicBezTo>
                <a:close/>
                <a:moveTo>
                  <a:pt x="5028997" y="0"/>
                </a:moveTo>
                <a:lnTo>
                  <a:pt x="5107801" y="0"/>
                </a:lnTo>
                <a:lnTo>
                  <a:pt x="5109178" y="17106"/>
                </a:lnTo>
                <a:cubicBezTo>
                  <a:pt x="5088841" y="13353"/>
                  <a:pt x="5071633" y="11788"/>
                  <a:pt x="5057241" y="9520"/>
                </a:cubicBezTo>
                <a:close/>
                <a:moveTo>
                  <a:pt x="4826170" y="0"/>
                </a:moveTo>
                <a:lnTo>
                  <a:pt x="4882076" y="0"/>
                </a:lnTo>
                <a:lnTo>
                  <a:pt x="4883286" y="5219"/>
                </a:lnTo>
                <a:cubicBezTo>
                  <a:pt x="4861072" y="2403"/>
                  <a:pt x="4842769" y="1776"/>
                  <a:pt x="4827595" y="368"/>
                </a:cubicBezTo>
                <a:close/>
                <a:moveTo>
                  <a:pt x="2360964" y="0"/>
                </a:moveTo>
                <a:lnTo>
                  <a:pt x="2406073" y="0"/>
                </a:lnTo>
                <a:lnTo>
                  <a:pt x="2399591" y="4700"/>
                </a:lnTo>
                <a:cubicBezTo>
                  <a:pt x="2393050" y="7310"/>
                  <a:pt x="2386225" y="8151"/>
                  <a:pt x="2379616" y="7330"/>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
        <p:nvSpPr>
          <p:cNvPr id="21" name="Freeform: Shape 20">
            <a:extLst>
              <a:ext uri="{FF2B5EF4-FFF2-40B4-BE49-F238E27FC236}">
                <a16:creationId xmlns:a16="http://schemas.microsoft.com/office/drawing/2014/main" id="{85427F2F-EB62-45E6-BC61-F03C4D19B280}"/>
              </a:ext>
            </a:extLst>
          </p:cNvPr>
          <p:cNvSpPr/>
          <p:nvPr userDrawn="1"/>
        </p:nvSpPr>
        <p:spPr>
          <a:xfrm>
            <a:off x="-469117" y="1"/>
            <a:ext cx="7813008" cy="7102315"/>
          </a:xfrm>
          <a:custGeom>
            <a:avLst/>
            <a:gdLst>
              <a:gd name="connsiteX0" fmla="*/ 2934101 w 7813008"/>
              <a:gd name="connsiteY0" fmla="*/ 7039741 h 7102315"/>
              <a:gd name="connsiteX1" fmla="*/ 2980407 w 7813008"/>
              <a:gd name="connsiteY1" fmla="*/ 7056009 h 7102315"/>
              <a:gd name="connsiteX2" fmla="*/ 2976027 w 7813008"/>
              <a:gd name="connsiteY2" fmla="*/ 7102315 h 7102315"/>
              <a:gd name="connsiteX3" fmla="*/ 2956003 w 7813008"/>
              <a:gd name="connsiteY3" fmla="*/ 7094180 h 7102315"/>
              <a:gd name="connsiteX4" fmla="*/ 2925341 w 7813008"/>
              <a:gd name="connsiteY4" fmla="*/ 7049754 h 7102315"/>
              <a:gd name="connsiteX5" fmla="*/ 2934101 w 7813008"/>
              <a:gd name="connsiteY5" fmla="*/ 7039741 h 7102315"/>
              <a:gd name="connsiteX6" fmla="*/ 2505313 w 7813008"/>
              <a:gd name="connsiteY6" fmla="*/ 7005247 h 7102315"/>
              <a:gd name="connsiteX7" fmla="*/ 2532376 w 7813008"/>
              <a:gd name="connsiteY7" fmla="*/ 7009705 h 7102315"/>
              <a:gd name="connsiteX8" fmla="*/ 2551148 w 7813008"/>
              <a:gd name="connsiteY8" fmla="*/ 7074781 h 7102315"/>
              <a:gd name="connsiteX9" fmla="*/ 2484194 w 7813008"/>
              <a:gd name="connsiteY9" fmla="*/ 7064769 h 7102315"/>
              <a:gd name="connsiteX10" fmla="*/ 2481066 w 7813008"/>
              <a:gd name="connsiteY10" fmla="*/ 7013460 h 7102315"/>
              <a:gd name="connsiteX11" fmla="*/ 2505313 w 7813008"/>
              <a:gd name="connsiteY11" fmla="*/ 7005247 h 7102315"/>
              <a:gd name="connsiteX12" fmla="*/ 4532871 w 7813008"/>
              <a:gd name="connsiteY12" fmla="*/ 6974429 h 7102315"/>
              <a:gd name="connsiteX13" fmla="*/ 4545386 w 7813008"/>
              <a:gd name="connsiteY13" fmla="*/ 6975915 h 7102315"/>
              <a:gd name="connsiteX14" fmla="*/ 4555398 w 7813008"/>
              <a:gd name="connsiteY14" fmla="*/ 7019716 h 7102315"/>
              <a:gd name="connsiteX15" fmla="*/ 4510970 w 7813008"/>
              <a:gd name="connsiteY15" fmla="*/ 7018465 h 7102315"/>
              <a:gd name="connsiteX16" fmla="*/ 4520357 w 7813008"/>
              <a:gd name="connsiteY16" fmla="*/ 6977167 h 7102315"/>
              <a:gd name="connsiteX17" fmla="*/ 4532871 w 7813008"/>
              <a:gd name="connsiteY17" fmla="*/ 6974429 h 7102315"/>
              <a:gd name="connsiteX18" fmla="*/ 4763769 w 7813008"/>
              <a:gd name="connsiteY18" fmla="*/ 6971535 h 7102315"/>
              <a:gd name="connsiteX19" fmla="*/ 4757512 w 7813008"/>
              <a:gd name="connsiteY19" fmla="*/ 7039741 h 7102315"/>
              <a:gd name="connsiteX20" fmla="*/ 4697441 w 7813008"/>
              <a:gd name="connsiteY20" fmla="*/ 7044120 h 7102315"/>
              <a:gd name="connsiteX21" fmla="*/ 4693061 w 7813008"/>
              <a:gd name="connsiteY21" fmla="*/ 6991559 h 7102315"/>
              <a:gd name="connsiteX22" fmla="*/ 4763769 w 7813008"/>
              <a:gd name="connsiteY22" fmla="*/ 6971535 h 7102315"/>
              <a:gd name="connsiteX23" fmla="*/ 3408336 w 7813008"/>
              <a:gd name="connsiteY23" fmla="*/ 6856555 h 7102315"/>
              <a:gd name="connsiteX24" fmla="*/ 3436572 w 7813008"/>
              <a:gd name="connsiteY24" fmla="*/ 6865785 h 7102315"/>
              <a:gd name="connsiteX25" fmla="*/ 3434069 w 7813008"/>
              <a:gd name="connsiteY25" fmla="*/ 6924605 h 7102315"/>
              <a:gd name="connsiteX26" fmla="*/ 3360232 w 7813008"/>
              <a:gd name="connsiteY26" fmla="*/ 6935868 h 7102315"/>
              <a:gd name="connsiteX27" fmla="*/ 3377752 w 7813008"/>
              <a:gd name="connsiteY27" fmla="*/ 6863281 h 7102315"/>
              <a:gd name="connsiteX28" fmla="*/ 3408336 w 7813008"/>
              <a:gd name="connsiteY28" fmla="*/ 6856555 h 7102315"/>
              <a:gd name="connsiteX29" fmla="*/ 3192533 w 7813008"/>
              <a:gd name="connsiteY29" fmla="*/ 6843884 h 7102315"/>
              <a:gd name="connsiteX30" fmla="*/ 3226324 w 7813008"/>
              <a:gd name="connsiteY30" fmla="*/ 6852644 h 7102315"/>
              <a:gd name="connsiteX31" fmla="*/ 3238838 w 7813008"/>
              <a:gd name="connsiteY31" fmla="*/ 6903954 h 7102315"/>
              <a:gd name="connsiteX32" fmla="*/ 3198790 w 7813008"/>
              <a:gd name="connsiteY32" fmla="*/ 6885182 h 7102315"/>
              <a:gd name="connsiteX33" fmla="*/ 3192533 w 7813008"/>
              <a:gd name="connsiteY33" fmla="*/ 6843884 h 7102315"/>
              <a:gd name="connsiteX34" fmla="*/ 2972507 w 7813008"/>
              <a:gd name="connsiteY34" fmla="*/ 6823626 h 7102315"/>
              <a:gd name="connsiteX35" fmla="*/ 3001682 w 7813008"/>
              <a:gd name="connsiteY35" fmla="*/ 6830117 h 7102315"/>
              <a:gd name="connsiteX36" fmla="*/ 3004184 w 7813008"/>
              <a:gd name="connsiteY36" fmla="*/ 6888937 h 7102315"/>
              <a:gd name="connsiteX37" fmla="*/ 2931599 w 7813008"/>
              <a:gd name="connsiteY37" fmla="*/ 6906457 h 7102315"/>
              <a:gd name="connsiteX38" fmla="*/ 2942861 w 7813008"/>
              <a:gd name="connsiteY38" fmla="*/ 6832621 h 7102315"/>
              <a:gd name="connsiteX39" fmla="*/ 2972507 w 7813008"/>
              <a:gd name="connsiteY39" fmla="*/ 6823626 h 7102315"/>
              <a:gd name="connsiteX40" fmla="*/ 4965024 w 7813008"/>
              <a:gd name="connsiteY40" fmla="*/ 6781231 h 7102315"/>
              <a:gd name="connsiteX41" fmla="*/ 4993418 w 7813008"/>
              <a:gd name="connsiteY41" fmla="*/ 6783813 h 7102315"/>
              <a:gd name="connsiteX42" fmla="*/ 5014693 w 7813008"/>
              <a:gd name="connsiteY42" fmla="*/ 6855148 h 7102315"/>
              <a:gd name="connsiteX43" fmla="*/ 4940855 w 7813008"/>
              <a:gd name="connsiteY43" fmla="*/ 6845136 h 7102315"/>
              <a:gd name="connsiteX44" fmla="*/ 4935223 w 7813008"/>
              <a:gd name="connsiteY44" fmla="*/ 6793198 h 7102315"/>
              <a:gd name="connsiteX45" fmla="*/ 4965024 w 7813008"/>
              <a:gd name="connsiteY45" fmla="*/ 6781231 h 7102315"/>
              <a:gd name="connsiteX46" fmla="*/ 4793180 w 7813008"/>
              <a:gd name="connsiteY46" fmla="*/ 6751899 h 7102315"/>
              <a:gd name="connsiteX47" fmla="*/ 4775659 w 7813008"/>
              <a:gd name="connsiteY47" fmla="*/ 6824486 h 7102315"/>
              <a:gd name="connsiteX48" fmla="*/ 4716840 w 7813008"/>
              <a:gd name="connsiteY48" fmla="*/ 6821984 h 7102315"/>
              <a:gd name="connsiteX49" fmla="*/ 4719342 w 7813008"/>
              <a:gd name="connsiteY49" fmla="*/ 6763163 h 7102315"/>
              <a:gd name="connsiteX50" fmla="*/ 4793180 w 7813008"/>
              <a:gd name="connsiteY50" fmla="*/ 6751899 h 7102315"/>
              <a:gd name="connsiteX51" fmla="*/ 2099363 w 7813008"/>
              <a:gd name="connsiteY51" fmla="*/ 6748771 h 7102315"/>
              <a:gd name="connsiteX52" fmla="*/ 2103743 w 7813008"/>
              <a:gd name="connsiteY52" fmla="*/ 6809467 h 7102315"/>
              <a:gd name="connsiteX53" fmla="*/ 2039291 w 7813008"/>
              <a:gd name="connsiteY53" fmla="*/ 6826362 h 7102315"/>
              <a:gd name="connsiteX54" fmla="*/ 2044923 w 7813008"/>
              <a:gd name="connsiteY54" fmla="*/ 6759409 h 7102315"/>
              <a:gd name="connsiteX55" fmla="*/ 2099363 w 7813008"/>
              <a:gd name="connsiteY55" fmla="*/ 6748771 h 7102315"/>
              <a:gd name="connsiteX56" fmla="*/ 1849692 w 7813008"/>
              <a:gd name="connsiteY56" fmla="*/ 6741262 h 7102315"/>
              <a:gd name="connsiteX57" fmla="*/ 1894120 w 7813008"/>
              <a:gd name="connsiteY57" fmla="*/ 6746267 h 7102315"/>
              <a:gd name="connsiteX58" fmla="*/ 1902880 w 7813008"/>
              <a:gd name="connsiteY58" fmla="*/ 6811972 h 7102315"/>
              <a:gd name="connsiteX59" fmla="*/ 1847189 w 7813008"/>
              <a:gd name="connsiteY59" fmla="*/ 6798830 h 7102315"/>
              <a:gd name="connsiteX60" fmla="*/ 1849692 w 7813008"/>
              <a:gd name="connsiteY60" fmla="*/ 6741262 h 7102315"/>
              <a:gd name="connsiteX61" fmla="*/ 4523250 w 7813008"/>
              <a:gd name="connsiteY61" fmla="*/ 6733911 h 7102315"/>
              <a:gd name="connsiteX62" fmla="*/ 4554146 w 7813008"/>
              <a:gd name="connsiteY62" fmla="*/ 6740637 h 7102315"/>
              <a:gd name="connsiteX63" fmla="*/ 4572293 w 7813008"/>
              <a:gd name="connsiteY63" fmla="*/ 6814474 h 7102315"/>
              <a:gd name="connsiteX64" fmla="*/ 4497205 w 7813008"/>
              <a:gd name="connsiteY64" fmla="*/ 6802585 h 7102315"/>
              <a:gd name="connsiteX65" fmla="*/ 4494702 w 7813008"/>
              <a:gd name="connsiteY65" fmla="*/ 6743139 h 7102315"/>
              <a:gd name="connsiteX66" fmla="*/ 4523250 w 7813008"/>
              <a:gd name="connsiteY66" fmla="*/ 6733911 h 7102315"/>
              <a:gd name="connsiteX67" fmla="*/ 3883899 w 7813008"/>
              <a:gd name="connsiteY67" fmla="*/ 6676889 h 7102315"/>
              <a:gd name="connsiteX68" fmla="*/ 3897117 w 7813008"/>
              <a:gd name="connsiteY68" fmla="*/ 6681191 h 7102315"/>
              <a:gd name="connsiteX69" fmla="*/ 3921521 w 7813008"/>
              <a:gd name="connsiteY69" fmla="*/ 6758157 h 7102315"/>
              <a:gd name="connsiteX70" fmla="*/ 3846433 w 7813008"/>
              <a:gd name="connsiteY70" fmla="*/ 6752526 h 7102315"/>
              <a:gd name="connsiteX71" fmla="*/ 3839549 w 7813008"/>
              <a:gd name="connsiteY71" fmla="*/ 6687448 h 7102315"/>
              <a:gd name="connsiteX72" fmla="*/ 3883899 w 7813008"/>
              <a:gd name="connsiteY72" fmla="*/ 6676889 h 7102315"/>
              <a:gd name="connsiteX73" fmla="*/ 3654565 w 7813008"/>
              <a:gd name="connsiteY73" fmla="*/ 6657648 h 7102315"/>
              <a:gd name="connsiteX74" fmla="*/ 3686244 w 7813008"/>
              <a:gd name="connsiteY74" fmla="*/ 6668675 h 7102315"/>
              <a:gd name="connsiteX75" fmla="*/ 3691874 w 7813008"/>
              <a:gd name="connsiteY75" fmla="*/ 6745017 h 7102315"/>
              <a:gd name="connsiteX76" fmla="*/ 3614283 w 7813008"/>
              <a:gd name="connsiteY76" fmla="*/ 6719362 h 7102315"/>
              <a:gd name="connsiteX77" fmla="*/ 3620541 w 7813008"/>
              <a:gd name="connsiteY77" fmla="*/ 6661167 h 7102315"/>
              <a:gd name="connsiteX78" fmla="*/ 3654565 w 7813008"/>
              <a:gd name="connsiteY78" fmla="*/ 6657648 h 7102315"/>
              <a:gd name="connsiteX79" fmla="*/ 3008566 w 7813008"/>
              <a:gd name="connsiteY79" fmla="*/ 6653659 h 7102315"/>
              <a:gd name="connsiteX80" fmla="*/ 3025460 w 7813008"/>
              <a:gd name="connsiteY80" fmla="*/ 6691202 h 7102315"/>
              <a:gd name="connsiteX81" fmla="*/ 2965388 w 7813008"/>
              <a:gd name="connsiteY81" fmla="*/ 6688699 h 7102315"/>
              <a:gd name="connsiteX82" fmla="*/ 2971020 w 7813008"/>
              <a:gd name="connsiteY82" fmla="*/ 6664297 h 7102315"/>
              <a:gd name="connsiteX83" fmla="*/ 3008566 w 7813008"/>
              <a:gd name="connsiteY83" fmla="*/ 6653659 h 7102315"/>
              <a:gd name="connsiteX84" fmla="*/ 5239333 w 7813008"/>
              <a:gd name="connsiteY84" fmla="*/ 6621746 h 7102315"/>
              <a:gd name="connsiteX85" fmla="*/ 5242463 w 7813008"/>
              <a:gd name="connsiteY85" fmla="*/ 6646150 h 7102315"/>
              <a:gd name="connsiteX86" fmla="*/ 5179262 w 7813008"/>
              <a:gd name="connsiteY86" fmla="*/ 6661794 h 7102315"/>
              <a:gd name="connsiteX87" fmla="*/ 5184894 w 7813008"/>
              <a:gd name="connsiteY87" fmla="*/ 6626126 h 7102315"/>
              <a:gd name="connsiteX88" fmla="*/ 5239333 w 7813008"/>
              <a:gd name="connsiteY88" fmla="*/ 6621746 h 7102315"/>
              <a:gd name="connsiteX89" fmla="*/ 3471614 w 7813008"/>
              <a:gd name="connsiteY89" fmla="*/ 6621746 h 7102315"/>
              <a:gd name="connsiteX90" fmla="*/ 3463479 w 7813008"/>
              <a:gd name="connsiteY90" fmla="*/ 6698086 h 7102315"/>
              <a:gd name="connsiteX91" fmla="*/ 3397776 w 7813008"/>
              <a:gd name="connsiteY91" fmla="*/ 6703091 h 7102315"/>
              <a:gd name="connsiteX92" fmla="*/ 3393396 w 7813008"/>
              <a:gd name="connsiteY92" fmla="*/ 6644898 h 7102315"/>
              <a:gd name="connsiteX93" fmla="*/ 3471614 w 7813008"/>
              <a:gd name="connsiteY93" fmla="*/ 6621746 h 7102315"/>
              <a:gd name="connsiteX94" fmla="*/ 2125645 w 7813008"/>
              <a:gd name="connsiteY94" fmla="*/ 6547908 h 7102315"/>
              <a:gd name="connsiteX95" fmla="*/ 2116258 w 7813008"/>
              <a:gd name="connsiteY95" fmla="*/ 6598592 h 7102315"/>
              <a:gd name="connsiteX96" fmla="*/ 2061818 w 7813008"/>
              <a:gd name="connsiteY96" fmla="*/ 6584827 h 7102315"/>
              <a:gd name="connsiteX97" fmla="*/ 2063070 w 7813008"/>
              <a:gd name="connsiteY97" fmla="*/ 6552288 h 7102315"/>
              <a:gd name="connsiteX98" fmla="*/ 2125645 w 7813008"/>
              <a:gd name="connsiteY98" fmla="*/ 6547908 h 7102315"/>
              <a:gd name="connsiteX99" fmla="*/ 4772295 w 7813008"/>
              <a:gd name="connsiteY99" fmla="*/ 6536019 h 7102315"/>
              <a:gd name="connsiteX100" fmla="*/ 4804443 w 7813008"/>
              <a:gd name="connsiteY100" fmla="*/ 6545406 h 7102315"/>
              <a:gd name="connsiteX101" fmla="*/ 4813204 w 7813008"/>
              <a:gd name="connsiteY101" fmla="*/ 6620494 h 7102315"/>
              <a:gd name="connsiteX102" fmla="*/ 4735612 w 7813008"/>
              <a:gd name="connsiteY102" fmla="*/ 6599844 h 7102315"/>
              <a:gd name="connsiteX103" fmla="*/ 4738741 w 7813008"/>
              <a:gd name="connsiteY103" fmla="*/ 6541651 h 7102315"/>
              <a:gd name="connsiteX104" fmla="*/ 4772295 w 7813008"/>
              <a:gd name="connsiteY104" fmla="*/ 6536019 h 7102315"/>
              <a:gd name="connsiteX105" fmla="*/ 4588562 w 7813008"/>
              <a:gd name="connsiteY105" fmla="*/ 6529762 h 7102315"/>
              <a:gd name="connsiteX106" fmla="*/ 4577925 w 7813008"/>
              <a:gd name="connsiteY106" fmla="*/ 6582950 h 7102315"/>
              <a:gd name="connsiteX107" fmla="*/ 4524111 w 7813008"/>
              <a:gd name="connsiteY107" fmla="*/ 6587955 h 7102315"/>
              <a:gd name="connsiteX108" fmla="*/ 4542883 w 7813008"/>
              <a:gd name="connsiteY108" fmla="*/ 6565428 h 7102315"/>
              <a:gd name="connsiteX109" fmla="*/ 4588562 w 7813008"/>
              <a:gd name="connsiteY109" fmla="*/ 6529762 h 7102315"/>
              <a:gd name="connsiteX110" fmla="*/ 1227080 w 7813008"/>
              <a:gd name="connsiteY110" fmla="*/ 6457176 h 7102315"/>
              <a:gd name="connsiteX111" fmla="*/ 1252109 w 7813008"/>
              <a:gd name="connsiteY111" fmla="*/ 6463432 h 7102315"/>
              <a:gd name="connsiteX112" fmla="*/ 1256489 w 7813008"/>
              <a:gd name="connsiteY112" fmla="*/ 6510363 h 7102315"/>
              <a:gd name="connsiteX113" fmla="*/ 1223325 w 7813008"/>
              <a:gd name="connsiteY113" fmla="*/ 6505357 h 7102315"/>
              <a:gd name="connsiteX114" fmla="*/ 1227080 w 7813008"/>
              <a:gd name="connsiteY114" fmla="*/ 6457176 h 7102315"/>
              <a:gd name="connsiteX115" fmla="*/ 3892425 w 7813008"/>
              <a:gd name="connsiteY115" fmla="*/ 6452795 h 7102315"/>
              <a:gd name="connsiteX116" fmla="*/ 3923399 w 7813008"/>
              <a:gd name="connsiteY116" fmla="*/ 6460931 h 7102315"/>
              <a:gd name="connsiteX117" fmla="*/ 3943423 w 7813008"/>
              <a:gd name="connsiteY117" fmla="*/ 6543527 h 7102315"/>
              <a:gd name="connsiteX118" fmla="*/ 3861451 w 7813008"/>
              <a:gd name="connsiteY118" fmla="*/ 6525382 h 7102315"/>
              <a:gd name="connsiteX119" fmla="*/ 3865205 w 7813008"/>
              <a:gd name="connsiteY119" fmla="*/ 6459679 h 7102315"/>
              <a:gd name="connsiteX120" fmla="*/ 3892425 w 7813008"/>
              <a:gd name="connsiteY120" fmla="*/ 6452795 h 7102315"/>
              <a:gd name="connsiteX121" fmla="*/ 3713150 w 7813008"/>
              <a:gd name="connsiteY121" fmla="*/ 6437777 h 7102315"/>
              <a:gd name="connsiteX122" fmla="*/ 3688746 w 7813008"/>
              <a:gd name="connsiteY122" fmla="*/ 6518499 h 7102315"/>
              <a:gd name="connsiteX123" fmla="*/ 3623669 w 7813008"/>
              <a:gd name="connsiteY123" fmla="*/ 6509112 h 7102315"/>
              <a:gd name="connsiteX124" fmla="*/ 3629301 w 7813008"/>
              <a:gd name="connsiteY124" fmla="*/ 6450919 h 7102315"/>
              <a:gd name="connsiteX125" fmla="*/ 3713150 w 7813008"/>
              <a:gd name="connsiteY125" fmla="*/ 6437777 h 7102315"/>
              <a:gd name="connsiteX126" fmla="*/ 6819331 w 7813008"/>
              <a:gd name="connsiteY126" fmla="*/ 6291980 h 7102315"/>
              <a:gd name="connsiteX127" fmla="*/ 6828091 w 7813008"/>
              <a:gd name="connsiteY127" fmla="*/ 6315758 h 7102315"/>
              <a:gd name="connsiteX128" fmla="*/ 6764265 w 7813008"/>
              <a:gd name="connsiteY128" fmla="*/ 6342665 h 7102315"/>
              <a:gd name="connsiteX129" fmla="*/ 6772400 w 7813008"/>
              <a:gd name="connsiteY129" fmla="*/ 6297612 h 7102315"/>
              <a:gd name="connsiteX130" fmla="*/ 6819331 w 7813008"/>
              <a:gd name="connsiteY130" fmla="*/ 6291980 h 7102315"/>
              <a:gd name="connsiteX131" fmla="*/ 4173695 w 7813008"/>
              <a:gd name="connsiteY131" fmla="*/ 6255061 h 7102315"/>
              <a:gd name="connsiteX132" fmla="*/ 4162433 w 7813008"/>
              <a:gd name="connsiteY132" fmla="*/ 6337033 h 7102315"/>
              <a:gd name="connsiteX133" fmla="*/ 4092350 w 7813008"/>
              <a:gd name="connsiteY133" fmla="*/ 6338285 h 7102315"/>
              <a:gd name="connsiteX134" fmla="*/ 4094226 w 7813008"/>
              <a:gd name="connsiteY134" fmla="*/ 6273208 h 7102315"/>
              <a:gd name="connsiteX135" fmla="*/ 4173695 w 7813008"/>
              <a:gd name="connsiteY135" fmla="*/ 6255061 h 7102315"/>
              <a:gd name="connsiteX136" fmla="*/ 3908303 w 7813008"/>
              <a:gd name="connsiteY136" fmla="*/ 6242155 h 7102315"/>
              <a:gd name="connsiteX137" fmla="*/ 3939668 w 7813008"/>
              <a:gd name="connsiteY137" fmla="*/ 6252558 h 7102315"/>
              <a:gd name="connsiteX138" fmla="*/ 3954060 w 7813008"/>
              <a:gd name="connsiteY138" fmla="*/ 6333905 h 7102315"/>
              <a:gd name="connsiteX139" fmla="*/ 3872088 w 7813008"/>
              <a:gd name="connsiteY139" fmla="*/ 6318886 h 7102315"/>
              <a:gd name="connsiteX140" fmla="*/ 3874591 w 7813008"/>
              <a:gd name="connsiteY140" fmla="*/ 6248178 h 7102315"/>
              <a:gd name="connsiteX141" fmla="*/ 3908303 w 7813008"/>
              <a:gd name="connsiteY141" fmla="*/ 6242155 h 7102315"/>
              <a:gd name="connsiteX142" fmla="*/ 6176694 w 7813008"/>
              <a:gd name="connsiteY142" fmla="*/ 6211259 h 7102315"/>
              <a:gd name="connsiteX143" fmla="*/ 6157297 w 7813008"/>
              <a:gd name="connsiteY143" fmla="*/ 6281968 h 7102315"/>
              <a:gd name="connsiteX144" fmla="*/ 6104734 w 7813008"/>
              <a:gd name="connsiteY144" fmla="*/ 6278840 h 7102315"/>
              <a:gd name="connsiteX145" fmla="*/ 6108489 w 7813008"/>
              <a:gd name="connsiteY145" fmla="*/ 6218767 h 7102315"/>
              <a:gd name="connsiteX146" fmla="*/ 6176694 w 7813008"/>
              <a:gd name="connsiteY146" fmla="*/ 6211259 h 7102315"/>
              <a:gd name="connsiteX147" fmla="*/ 5940790 w 7813008"/>
              <a:gd name="connsiteY147" fmla="*/ 6194990 h 7102315"/>
              <a:gd name="connsiteX148" fmla="*/ 5941415 w 7813008"/>
              <a:gd name="connsiteY148" fmla="*/ 6257563 h 7102315"/>
              <a:gd name="connsiteX149" fmla="*/ 5880719 w 7813008"/>
              <a:gd name="connsiteY149" fmla="*/ 6265698 h 7102315"/>
              <a:gd name="connsiteX150" fmla="*/ 5878216 w 7813008"/>
              <a:gd name="connsiteY150" fmla="*/ 6201873 h 7102315"/>
              <a:gd name="connsiteX151" fmla="*/ 5940790 w 7813008"/>
              <a:gd name="connsiteY151" fmla="*/ 6194990 h 7102315"/>
              <a:gd name="connsiteX152" fmla="*/ 3480374 w 7813008"/>
              <a:gd name="connsiteY152" fmla="*/ 6194365 h 7102315"/>
              <a:gd name="connsiteX153" fmla="*/ 3471614 w 7813008"/>
              <a:gd name="connsiteY153" fmla="*/ 6246926 h 7102315"/>
              <a:gd name="connsiteX154" fmla="*/ 3421555 w 7813008"/>
              <a:gd name="connsiteY154" fmla="*/ 6243798 h 7102315"/>
              <a:gd name="connsiteX155" fmla="*/ 3426560 w 7813008"/>
              <a:gd name="connsiteY155" fmla="*/ 6206254 h 7102315"/>
              <a:gd name="connsiteX156" fmla="*/ 3480374 w 7813008"/>
              <a:gd name="connsiteY156" fmla="*/ 6194365 h 7102315"/>
              <a:gd name="connsiteX157" fmla="*/ 3263242 w 7813008"/>
              <a:gd name="connsiteY157" fmla="*/ 6175593 h 7102315"/>
              <a:gd name="connsiteX158" fmla="*/ 3258862 w 7813008"/>
              <a:gd name="connsiteY158" fmla="*/ 6231909 h 7102315"/>
              <a:gd name="connsiteX159" fmla="*/ 3200667 w 7813008"/>
              <a:gd name="connsiteY159" fmla="*/ 6207505 h 7102315"/>
              <a:gd name="connsiteX160" fmla="*/ 3208177 w 7813008"/>
              <a:gd name="connsiteY160" fmla="*/ 6180598 h 7102315"/>
              <a:gd name="connsiteX161" fmla="*/ 3263242 w 7813008"/>
              <a:gd name="connsiteY161" fmla="*/ 6175593 h 7102315"/>
              <a:gd name="connsiteX162" fmla="*/ 4101735 w 7813008"/>
              <a:gd name="connsiteY162" fmla="*/ 6066087 h 7102315"/>
              <a:gd name="connsiteX163" fmla="*/ 4157426 w 7813008"/>
              <a:gd name="connsiteY163" fmla="*/ 6078602 h 7102315"/>
              <a:gd name="connsiteX164" fmla="*/ 4168063 w 7813008"/>
              <a:gd name="connsiteY164" fmla="*/ 6129287 h 7102315"/>
              <a:gd name="connsiteX165" fmla="*/ 4114250 w 7813008"/>
              <a:gd name="connsiteY165" fmla="*/ 6119902 h 7102315"/>
              <a:gd name="connsiteX166" fmla="*/ 4101735 w 7813008"/>
              <a:gd name="connsiteY166" fmla="*/ 6066087 h 7102315"/>
              <a:gd name="connsiteX167" fmla="*/ 6788044 w 7813008"/>
              <a:gd name="connsiteY167" fmla="*/ 6056702 h 7102315"/>
              <a:gd name="connsiteX168" fmla="*/ 6834348 w 7813008"/>
              <a:gd name="connsiteY168" fmla="*/ 6064210 h 7102315"/>
              <a:gd name="connsiteX169" fmla="*/ 6843110 w 7813008"/>
              <a:gd name="connsiteY169" fmla="*/ 6120527 h 7102315"/>
              <a:gd name="connsiteX170" fmla="*/ 6787417 w 7813008"/>
              <a:gd name="connsiteY170" fmla="*/ 6109263 h 7102315"/>
              <a:gd name="connsiteX171" fmla="*/ 6788044 w 7813008"/>
              <a:gd name="connsiteY171" fmla="*/ 6056702 h 7102315"/>
              <a:gd name="connsiteX172" fmla="*/ 1507411 w 7813008"/>
              <a:gd name="connsiteY172" fmla="*/ 6041683 h 7102315"/>
              <a:gd name="connsiteX173" fmla="*/ 1508038 w 7813008"/>
              <a:gd name="connsiteY173" fmla="*/ 6104258 h 7102315"/>
              <a:gd name="connsiteX174" fmla="*/ 1466112 w 7813008"/>
              <a:gd name="connsiteY174" fmla="*/ 6123655 h 7102315"/>
              <a:gd name="connsiteX175" fmla="*/ 1483634 w 7813008"/>
              <a:gd name="connsiteY175" fmla="*/ 6050444 h 7102315"/>
              <a:gd name="connsiteX176" fmla="*/ 1507411 w 7813008"/>
              <a:gd name="connsiteY176" fmla="*/ 6041683 h 7102315"/>
              <a:gd name="connsiteX177" fmla="*/ 3925824 w 7813008"/>
              <a:gd name="connsiteY177" fmla="*/ 6017514 h 7102315"/>
              <a:gd name="connsiteX178" fmla="*/ 3957815 w 7813008"/>
              <a:gd name="connsiteY178" fmla="*/ 6024163 h 7102315"/>
              <a:gd name="connsiteX179" fmla="*/ 3980342 w 7813008"/>
              <a:gd name="connsiteY179" fmla="*/ 6092368 h 7102315"/>
              <a:gd name="connsiteX180" fmla="*/ 3964072 w 7813008"/>
              <a:gd name="connsiteY180" fmla="*/ 6111140 h 7102315"/>
              <a:gd name="connsiteX181" fmla="*/ 3892112 w 7813008"/>
              <a:gd name="connsiteY181" fmla="*/ 6098626 h 7102315"/>
              <a:gd name="connsiteX182" fmla="*/ 3891487 w 7813008"/>
              <a:gd name="connsiteY182" fmla="*/ 6027291 h 7102315"/>
              <a:gd name="connsiteX183" fmla="*/ 3925824 w 7813008"/>
              <a:gd name="connsiteY183" fmla="*/ 6017514 h 7102315"/>
              <a:gd name="connsiteX184" fmla="*/ 6393827 w 7813008"/>
              <a:gd name="connsiteY184" fmla="*/ 6016653 h 7102315"/>
              <a:gd name="connsiteX185" fmla="*/ 6378183 w 7813008"/>
              <a:gd name="connsiteY185" fmla="*/ 6058579 h 7102315"/>
              <a:gd name="connsiteX186" fmla="*/ 6339387 w 7813008"/>
              <a:gd name="connsiteY186" fmla="*/ 6064836 h 7102315"/>
              <a:gd name="connsiteX187" fmla="*/ 6346896 w 7813008"/>
              <a:gd name="connsiteY187" fmla="*/ 6023538 h 7102315"/>
              <a:gd name="connsiteX188" fmla="*/ 6393827 w 7813008"/>
              <a:gd name="connsiteY188" fmla="*/ 6016653 h 7102315"/>
              <a:gd name="connsiteX189" fmla="*/ 6156436 w 7813008"/>
              <a:gd name="connsiteY189" fmla="*/ 5992015 h 7102315"/>
              <a:gd name="connsiteX190" fmla="*/ 6186081 w 7813008"/>
              <a:gd name="connsiteY190" fmla="*/ 6001011 h 7102315"/>
              <a:gd name="connsiteX191" fmla="*/ 6197344 w 7813008"/>
              <a:gd name="connsiteY191" fmla="*/ 6074848 h 7102315"/>
              <a:gd name="connsiteX192" fmla="*/ 6124758 w 7813008"/>
              <a:gd name="connsiteY192" fmla="*/ 6057327 h 7102315"/>
              <a:gd name="connsiteX193" fmla="*/ 6127261 w 7813008"/>
              <a:gd name="connsiteY193" fmla="*/ 5998507 h 7102315"/>
              <a:gd name="connsiteX194" fmla="*/ 6156436 w 7813008"/>
              <a:gd name="connsiteY194" fmla="*/ 5992015 h 7102315"/>
              <a:gd name="connsiteX195" fmla="*/ 3486866 w 7813008"/>
              <a:gd name="connsiteY195" fmla="*/ 5972774 h 7102315"/>
              <a:gd name="connsiteX196" fmla="*/ 3517919 w 7813008"/>
              <a:gd name="connsiteY196" fmla="*/ 5983489 h 7102315"/>
              <a:gd name="connsiteX197" fmla="*/ 3532936 w 7813008"/>
              <a:gd name="connsiteY197" fmla="*/ 6053572 h 7102315"/>
              <a:gd name="connsiteX198" fmla="*/ 3514790 w 7813008"/>
              <a:gd name="connsiteY198" fmla="*/ 6070467 h 7102315"/>
              <a:gd name="connsiteX199" fmla="*/ 3444707 w 7813008"/>
              <a:gd name="connsiteY199" fmla="*/ 6049818 h 7102315"/>
              <a:gd name="connsiteX200" fmla="*/ 3451589 w 7813008"/>
              <a:gd name="connsiteY200" fmla="*/ 5978484 h 7102315"/>
              <a:gd name="connsiteX201" fmla="*/ 3486866 w 7813008"/>
              <a:gd name="connsiteY201" fmla="*/ 5972774 h 7102315"/>
              <a:gd name="connsiteX202" fmla="*/ 5904496 w 7813008"/>
              <a:gd name="connsiteY202" fmla="*/ 5970348 h 7102315"/>
              <a:gd name="connsiteX203" fmla="*/ 5965819 w 7813008"/>
              <a:gd name="connsiteY203" fmla="*/ 5977857 h 7102315"/>
              <a:gd name="connsiteX204" fmla="*/ 5976456 w 7813008"/>
              <a:gd name="connsiteY204" fmla="*/ 6052322 h 7102315"/>
              <a:gd name="connsiteX205" fmla="*/ 5903871 w 7813008"/>
              <a:gd name="connsiteY205" fmla="*/ 6037928 h 7102315"/>
              <a:gd name="connsiteX206" fmla="*/ 5904496 w 7813008"/>
              <a:gd name="connsiteY206" fmla="*/ 5970348 h 7102315"/>
              <a:gd name="connsiteX207" fmla="*/ 5443951 w 7813008"/>
              <a:gd name="connsiteY207" fmla="*/ 5957833 h 7102315"/>
              <a:gd name="connsiteX208" fmla="*/ 5467103 w 7813008"/>
              <a:gd name="connsiteY208" fmla="*/ 5961588 h 7102315"/>
              <a:gd name="connsiteX209" fmla="*/ 5504022 w 7813008"/>
              <a:gd name="connsiteY209" fmla="*/ 6011021 h 7102315"/>
              <a:gd name="connsiteX210" fmla="*/ 5463348 w 7813008"/>
              <a:gd name="connsiteY210" fmla="*/ 6002261 h 7102315"/>
              <a:gd name="connsiteX211" fmla="*/ 5443951 w 7813008"/>
              <a:gd name="connsiteY211" fmla="*/ 5957833 h 7102315"/>
              <a:gd name="connsiteX212" fmla="*/ 3298284 w 7813008"/>
              <a:gd name="connsiteY212" fmla="*/ 5946571 h 7102315"/>
              <a:gd name="connsiteX213" fmla="*/ 3315178 w 7813008"/>
              <a:gd name="connsiteY213" fmla="*/ 5965343 h 7102315"/>
              <a:gd name="connsiteX214" fmla="*/ 3293904 w 7813008"/>
              <a:gd name="connsiteY214" fmla="*/ 6034800 h 7102315"/>
              <a:gd name="connsiteX215" fmla="*/ 3222569 w 7813008"/>
              <a:gd name="connsiteY215" fmla="*/ 6026666 h 7102315"/>
              <a:gd name="connsiteX216" fmla="*/ 3228201 w 7813008"/>
              <a:gd name="connsiteY216" fmla="*/ 5960963 h 7102315"/>
              <a:gd name="connsiteX217" fmla="*/ 3298284 w 7813008"/>
              <a:gd name="connsiteY217" fmla="*/ 5946571 h 7102315"/>
              <a:gd name="connsiteX218" fmla="*/ 3028588 w 7813008"/>
              <a:gd name="connsiteY218" fmla="*/ 5924669 h 7102315"/>
              <a:gd name="connsiteX219" fmla="*/ 3093041 w 7813008"/>
              <a:gd name="connsiteY219" fmla="*/ 5931553 h 7102315"/>
              <a:gd name="connsiteX220" fmla="*/ 3073642 w 7813008"/>
              <a:gd name="connsiteY220" fmla="*/ 6009771 h 7102315"/>
              <a:gd name="connsiteX221" fmla="*/ 3020454 w 7813008"/>
              <a:gd name="connsiteY221" fmla="*/ 6019156 h 7102315"/>
              <a:gd name="connsiteX222" fmla="*/ 3028588 w 7813008"/>
              <a:gd name="connsiteY222" fmla="*/ 5924669 h 7102315"/>
              <a:gd name="connsiteX223" fmla="*/ 5274688 w 7813008"/>
              <a:gd name="connsiteY223" fmla="*/ 5912155 h 7102315"/>
              <a:gd name="connsiteX224" fmla="*/ 5311293 w 7813008"/>
              <a:gd name="connsiteY224" fmla="*/ 5917161 h 7102315"/>
              <a:gd name="connsiteX225" fmla="*/ 5316300 w 7813008"/>
              <a:gd name="connsiteY225" fmla="*/ 5981612 h 7102315"/>
              <a:gd name="connsiteX226" fmla="*/ 5245590 w 7813008"/>
              <a:gd name="connsiteY226" fmla="*/ 5986617 h 7102315"/>
              <a:gd name="connsiteX227" fmla="*/ 5245590 w 7813008"/>
              <a:gd name="connsiteY227" fmla="*/ 5920289 h 7102315"/>
              <a:gd name="connsiteX228" fmla="*/ 5274688 w 7813008"/>
              <a:gd name="connsiteY228" fmla="*/ 5912155 h 7102315"/>
              <a:gd name="connsiteX229" fmla="*/ 5047622 w 7813008"/>
              <a:gd name="connsiteY229" fmla="*/ 5897998 h 7102315"/>
              <a:gd name="connsiteX230" fmla="*/ 5080395 w 7813008"/>
              <a:gd name="connsiteY230" fmla="*/ 5907149 h 7102315"/>
              <a:gd name="connsiteX231" fmla="*/ 5098542 w 7813008"/>
              <a:gd name="connsiteY231" fmla="*/ 5987869 h 7102315"/>
              <a:gd name="connsiteX232" fmla="*/ 5014693 w 7813008"/>
              <a:gd name="connsiteY232" fmla="*/ 5976607 h 7102315"/>
              <a:gd name="connsiteX233" fmla="*/ 5013441 w 7813008"/>
              <a:gd name="connsiteY233" fmla="*/ 5905272 h 7102315"/>
              <a:gd name="connsiteX234" fmla="*/ 5047622 w 7813008"/>
              <a:gd name="connsiteY234" fmla="*/ 5897998 h 7102315"/>
              <a:gd name="connsiteX235" fmla="*/ 2629992 w 7813008"/>
              <a:gd name="connsiteY235" fmla="*/ 5897137 h 7102315"/>
              <a:gd name="connsiteX236" fmla="*/ 2596827 w 7813008"/>
              <a:gd name="connsiteY236" fmla="*/ 5975355 h 7102315"/>
              <a:gd name="connsiteX237" fmla="*/ 2568043 w 7813008"/>
              <a:gd name="connsiteY237" fmla="*/ 5970348 h 7102315"/>
              <a:gd name="connsiteX238" fmla="*/ 2571171 w 7813008"/>
              <a:gd name="connsiteY238" fmla="*/ 5909027 h 7102315"/>
              <a:gd name="connsiteX239" fmla="*/ 2629992 w 7813008"/>
              <a:gd name="connsiteY239" fmla="*/ 5897137 h 7102315"/>
              <a:gd name="connsiteX240" fmla="*/ 2391740 w 7813008"/>
              <a:gd name="connsiteY240" fmla="*/ 5876019 h 7102315"/>
              <a:gd name="connsiteX241" fmla="*/ 2423498 w 7813008"/>
              <a:gd name="connsiteY241" fmla="*/ 5888377 h 7102315"/>
              <a:gd name="connsiteX242" fmla="*/ 2432257 w 7813008"/>
              <a:gd name="connsiteY242" fmla="*/ 5970975 h 7102315"/>
              <a:gd name="connsiteX243" fmla="*/ 2350911 w 7813008"/>
              <a:gd name="connsiteY243" fmla="*/ 5950951 h 7102315"/>
              <a:gd name="connsiteX244" fmla="*/ 2357168 w 7813008"/>
              <a:gd name="connsiteY244" fmla="*/ 5879616 h 7102315"/>
              <a:gd name="connsiteX245" fmla="*/ 2391740 w 7813008"/>
              <a:gd name="connsiteY245" fmla="*/ 5876019 h 7102315"/>
              <a:gd name="connsiteX246" fmla="*/ 4816332 w 7813008"/>
              <a:gd name="connsiteY246" fmla="*/ 5871483 h 7102315"/>
              <a:gd name="connsiteX247" fmla="*/ 4857631 w 7813008"/>
              <a:gd name="connsiteY247" fmla="*/ 5881493 h 7102315"/>
              <a:gd name="connsiteX248" fmla="*/ 4870772 w 7813008"/>
              <a:gd name="connsiteY248" fmla="*/ 5929049 h 7102315"/>
              <a:gd name="connsiteX249" fmla="*/ 4831349 w 7813008"/>
              <a:gd name="connsiteY249" fmla="*/ 5909027 h 7102315"/>
              <a:gd name="connsiteX250" fmla="*/ 4816332 w 7813008"/>
              <a:gd name="connsiteY250" fmla="*/ 5871483 h 7102315"/>
              <a:gd name="connsiteX251" fmla="*/ 4206234 w 7813008"/>
              <a:gd name="connsiteY251" fmla="*/ 5855212 h 7102315"/>
              <a:gd name="connsiteX252" fmla="*/ 4192467 w 7813008"/>
              <a:gd name="connsiteY252" fmla="*/ 5893382 h 7102315"/>
              <a:gd name="connsiteX253" fmla="*/ 4147414 w 7813008"/>
              <a:gd name="connsiteY253" fmla="*/ 5904020 h 7102315"/>
              <a:gd name="connsiteX254" fmla="*/ 4174948 w 7813008"/>
              <a:gd name="connsiteY254" fmla="*/ 5858966 h 7102315"/>
              <a:gd name="connsiteX255" fmla="*/ 4206234 w 7813008"/>
              <a:gd name="connsiteY255" fmla="*/ 5855212 h 7102315"/>
              <a:gd name="connsiteX256" fmla="*/ 2214500 w 7813008"/>
              <a:gd name="connsiteY256" fmla="*/ 5851458 h 7102315"/>
              <a:gd name="connsiteX257" fmla="*/ 2196353 w 7813008"/>
              <a:gd name="connsiteY257" fmla="*/ 5930301 h 7102315"/>
              <a:gd name="connsiteX258" fmla="*/ 2153802 w 7813008"/>
              <a:gd name="connsiteY258" fmla="*/ 5928424 h 7102315"/>
              <a:gd name="connsiteX259" fmla="*/ 2137533 w 7813008"/>
              <a:gd name="connsiteY259" fmla="*/ 5854586 h 7102315"/>
              <a:gd name="connsiteX260" fmla="*/ 2214500 w 7813008"/>
              <a:gd name="connsiteY260" fmla="*/ 5851458 h 7102315"/>
              <a:gd name="connsiteX261" fmla="*/ 3972833 w 7813008"/>
              <a:gd name="connsiteY261" fmla="*/ 5806092 h 7102315"/>
              <a:gd name="connsiteX262" fmla="*/ 3991604 w 7813008"/>
              <a:gd name="connsiteY262" fmla="*/ 5806405 h 7102315"/>
              <a:gd name="connsiteX263" fmla="*/ 3994734 w 7813008"/>
              <a:gd name="connsiteY263" fmla="*/ 5853961 h 7102315"/>
              <a:gd name="connsiteX264" fmla="*/ 3956563 w 7813008"/>
              <a:gd name="connsiteY264" fmla="*/ 5846452 h 7102315"/>
              <a:gd name="connsiteX265" fmla="*/ 3959692 w 7813008"/>
              <a:gd name="connsiteY265" fmla="*/ 5809533 h 7102315"/>
              <a:gd name="connsiteX266" fmla="*/ 3972833 w 7813008"/>
              <a:gd name="connsiteY266" fmla="*/ 5806092 h 7102315"/>
              <a:gd name="connsiteX267" fmla="*/ 6216116 w 7813008"/>
              <a:gd name="connsiteY267" fmla="*/ 5784504 h 7102315"/>
              <a:gd name="connsiteX268" fmla="*/ 6218618 w 7813008"/>
              <a:gd name="connsiteY268" fmla="*/ 5853961 h 7102315"/>
              <a:gd name="connsiteX269" fmla="*/ 6146033 w 7813008"/>
              <a:gd name="connsiteY269" fmla="*/ 5838317 h 7102315"/>
              <a:gd name="connsiteX270" fmla="*/ 6143530 w 7813008"/>
              <a:gd name="connsiteY270" fmla="*/ 5795141 h 7102315"/>
              <a:gd name="connsiteX271" fmla="*/ 6216116 w 7813008"/>
              <a:gd name="connsiteY271" fmla="*/ 5784504 h 7102315"/>
              <a:gd name="connsiteX272" fmla="*/ 3561720 w 7813008"/>
              <a:gd name="connsiteY272" fmla="*/ 5740702 h 7102315"/>
              <a:gd name="connsiteX273" fmla="*/ 3544826 w 7813008"/>
              <a:gd name="connsiteY273" fmla="*/ 5833312 h 7102315"/>
              <a:gd name="connsiteX274" fmla="*/ 3465356 w 7813008"/>
              <a:gd name="connsiteY274" fmla="*/ 5831434 h 7102315"/>
              <a:gd name="connsiteX275" fmla="*/ 3470363 w 7813008"/>
              <a:gd name="connsiteY275" fmla="*/ 5757597 h 7102315"/>
              <a:gd name="connsiteX276" fmla="*/ 3561720 w 7813008"/>
              <a:gd name="connsiteY276" fmla="*/ 5740702 h 7102315"/>
              <a:gd name="connsiteX277" fmla="*/ 3279746 w 7813008"/>
              <a:gd name="connsiteY277" fmla="*/ 5715829 h 7102315"/>
              <a:gd name="connsiteX278" fmla="*/ 3322061 w 7813008"/>
              <a:gd name="connsiteY278" fmla="*/ 5735070 h 7102315"/>
              <a:gd name="connsiteX279" fmla="*/ 3343337 w 7813008"/>
              <a:gd name="connsiteY279" fmla="*/ 5827054 h 7102315"/>
              <a:gd name="connsiteX280" fmla="*/ 3250728 w 7813008"/>
              <a:gd name="connsiteY280" fmla="*/ 5814540 h 7102315"/>
              <a:gd name="connsiteX281" fmla="*/ 3242593 w 7813008"/>
              <a:gd name="connsiteY281" fmla="*/ 5740702 h 7102315"/>
              <a:gd name="connsiteX282" fmla="*/ 3279746 w 7813008"/>
              <a:gd name="connsiteY282" fmla="*/ 5715829 h 7102315"/>
              <a:gd name="connsiteX283" fmla="*/ 5248720 w 7813008"/>
              <a:gd name="connsiteY283" fmla="*/ 5713169 h 7102315"/>
              <a:gd name="connsiteX284" fmla="*/ 5322557 w 7813008"/>
              <a:gd name="connsiteY284" fmla="*/ 5729438 h 7102315"/>
              <a:gd name="connsiteX285" fmla="*/ 5337575 w 7813008"/>
              <a:gd name="connsiteY285" fmla="*/ 5794516 h 7102315"/>
              <a:gd name="connsiteX286" fmla="*/ 5256228 w 7813008"/>
              <a:gd name="connsiteY286" fmla="*/ 5773241 h 7102315"/>
              <a:gd name="connsiteX287" fmla="*/ 5248720 w 7813008"/>
              <a:gd name="connsiteY287" fmla="*/ 5713169 h 7102315"/>
              <a:gd name="connsiteX288" fmla="*/ 3100549 w 7813008"/>
              <a:gd name="connsiteY288" fmla="*/ 5696899 h 7102315"/>
              <a:gd name="connsiteX289" fmla="*/ 3096795 w 7813008"/>
              <a:gd name="connsiteY289" fmla="*/ 5737573 h 7102315"/>
              <a:gd name="connsiteX290" fmla="*/ 3049864 w 7813008"/>
              <a:gd name="connsiteY290" fmla="*/ 5737573 h 7102315"/>
              <a:gd name="connsiteX291" fmla="*/ 3039852 w 7813008"/>
              <a:gd name="connsiteY291" fmla="*/ 5707538 h 7102315"/>
              <a:gd name="connsiteX292" fmla="*/ 3100549 w 7813008"/>
              <a:gd name="connsiteY292" fmla="*/ 5696899 h 7102315"/>
              <a:gd name="connsiteX293" fmla="*/ 5098542 w 7813008"/>
              <a:gd name="connsiteY293" fmla="*/ 5666239 h 7102315"/>
              <a:gd name="connsiteX294" fmla="*/ 5117939 w 7813008"/>
              <a:gd name="connsiteY294" fmla="*/ 5683134 h 7102315"/>
              <a:gd name="connsiteX295" fmla="*/ 5101670 w 7813008"/>
              <a:gd name="connsiteY295" fmla="*/ 5753217 h 7102315"/>
              <a:gd name="connsiteX296" fmla="*/ 5036593 w 7813008"/>
              <a:gd name="connsiteY296" fmla="*/ 5754467 h 7102315"/>
              <a:gd name="connsiteX297" fmla="*/ 5030335 w 7813008"/>
              <a:gd name="connsiteY297" fmla="*/ 5690017 h 7102315"/>
              <a:gd name="connsiteX298" fmla="*/ 5098542 w 7813008"/>
              <a:gd name="connsiteY298" fmla="*/ 5666239 h 7102315"/>
              <a:gd name="connsiteX299" fmla="*/ 2398859 w 7813008"/>
              <a:gd name="connsiteY299" fmla="*/ 5662406 h 7102315"/>
              <a:gd name="connsiteX300" fmla="*/ 2430380 w 7813008"/>
              <a:gd name="connsiteY300" fmla="*/ 5671245 h 7102315"/>
              <a:gd name="connsiteX301" fmla="*/ 2448527 w 7813008"/>
              <a:gd name="connsiteY301" fmla="*/ 5740702 h 7102315"/>
              <a:gd name="connsiteX302" fmla="*/ 2431005 w 7813008"/>
              <a:gd name="connsiteY302" fmla="*/ 5758222 h 7102315"/>
              <a:gd name="connsiteX303" fmla="*/ 2360297 w 7813008"/>
              <a:gd name="connsiteY303" fmla="*/ 5741327 h 7102315"/>
              <a:gd name="connsiteX304" fmla="*/ 2364052 w 7813008"/>
              <a:gd name="connsiteY304" fmla="*/ 5669993 h 7102315"/>
              <a:gd name="connsiteX305" fmla="*/ 2398859 w 7813008"/>
              <a:gd name="connsiteY305" fmla="*/ 5662406 h 7102315"/>
              <a:gd name="connsiteX306" fmla="*/ 2231394 w 7813008"/>
              <a:gd name="connsiteY306" fmla="*/ 5636828 h 7102315"/>
              <a:gd name="connsiteX307" fmla="*/ 2205738 w 7813008"/>
              <a:gd name="connsiteY307" fmla="*/ 5722555 h 7102315"/>
              <a:gd name="connsiteX308" fmla="*/ 2140037 w 7813008"/>
              <a:gd name="connsiteY308" fmla="*/ 5718801 h 7102315"/>
              <a:gd name="connsiteX309" fmla="*/ 2143790 w 7813008"/>
              <a:gd name="connsiteY309" fmla="*/ 5647466 h 7102315"/>
              <a:gd name="connsiteX310" fmla="*/ 2231394 w 7813008"/>
              <a:gd name="connsiteY310" fmla="*/ 5636828 h 7102315"/>
              <a:gd name="connsiteX311" fmla="*/ 7109676 w 7813008"/>
              <a:gd name="connsiteY311" fmla="*/ 5622436 h 7102315"/>
              <a:gd name="connsiteX312" fmla="*/ 7089652 w 7813008"/>
              <a:gd name="connsiteY312" fmla="*/ 5670619 h 7102315"/>
              <a:gd name="connsiteX313" fmla="*/ 7045849 w 7813008"/>
              <a:gd name="connsiteY313" fmla="*/ 5683134 h 7102315"/>
              <a:gd name="connsiteX314" fmla="*/ 7050855 w 7813008"/>
              <a:gd name="connsiteY314" fmla="*/ 5636828 h 7102315"/>
              <a:gd name="connsiteX315" fmla="*/ 7109676 w 7813008"/>
              <a:gd name="connsiteY315" fmla="*/ 5622436 h 7102315"/>
              <a:gd name="connsiteX316" fmla="*/ 6162928 w 7813008"/>
              <a:gd name="connsiteY316" fmla="*/ 5578008 h 7102315"/>
              <a:gd name="connsiteX317" fmla="*/ 6206104 w 7813008"/>
              <a:gd name="connsiteY317" fmla="*/ 5580512 h 7102315"/>
              <a:gd name="connsiteX318" fmla="*/ 6208608 w 7813008"/>
              <a:gd name="connsiteY318" fmla="*/ 5619934 h 7102315"/>
              <a:gd name="connsiteX319" fmla="*/ 6169185 w 7813008"/>
              <a:gd name="connsiteY319" fmla="*/ 5618056 h 7102315"/>
              <a:gd name="connsiteX320" fmla="*/ 6162928 w 7813008"/>
              <a:gd name="connsiteY320" fmla="*/ 5578008 h 7102315"/>
              <a:gd name="connsiteX321" fmla="*/ 3544826 w 7813008"/>
              <a:gd name="connsiteY321" fmla="*/ 5527324 h 7102315"/>
              <a:gd name="connsiteX322" fmla="*/ 3565475 w 7813008"/>
              <a:gd name="connsiteY322" fmla="*/ 5619934 h 7102315"/>
              <a:gd name="connsiteX323" fmla="*/ 3488508 w 7813008"/>
              <a:gd name="connsiteY323" fmla="*/ 5615554 h 7102315"/>
              <a:gd name="connsiteX324" fmla="*/ 3486632 w 7813008"/>
              <a:gd name="connsiteY324" fmla="*/ 5534832 h 7102315"/>
              <a:gd name="connsiteX325" fmla="*/ 3544826 w 7813008"/>
              <a:gd name="connsiteY325" fmla="*/ 5527324 h 7102315"/>
              <a:gd name="connsiteX326" fmla="*/ 3346465 w 7813008"/>
              <a:gd name="connsiteY326" fmla="*/ 5496663 h 7102315"/>
              <a:gd name="connsiteX327" fmla="*/ 3363360 w 7813008"/>
              <a:gd name="connsiteY327" fmla="*/ 5514810 h 7102315"/>
              <a:gd name="connsiteX328" fmla="*/ 3342711 w 7813008"/>
              <a:gd name="connsiteY328" fmla="*/ 5594904 h 7102315"/>
              <a:gd name="connsiteX329" fmla="*/ 3261990 w 7813008"/>
              <a:gd name="connsiteY329" fmla="*/ 5588647 h 7102315"/>
              <a:gd name="connsiteX330" fmla="*/ 3266370 w 7813008"/>
              <a:gd name="connsiteY330" fmla="*/ 5513557 h 7102315"/>
              <a:gd name="connsiteX331" fmla="*/ 3346465 w 7813008"/>
              <a:gd name="connsiteY331" fmla="*/ 5496663 h 7102315"/>
              <a:gd name="connsiteX332" fmla="*/ 3083733 w 7813008"/>
              <a:gd name="connsiteY332" fmla="*/ 5479924 h 7102315"/>
              <a:gd name="connsiteX333" fmla="*/ 3119947 w 7813008"/>
              <a:gd name="connsiteY333" fmla="*/ 5488528 h 7102315"/>
              <a:gd name="connsiteX334" fmla="*/ 3148731 w 7813008"/>
              <a:gd name="connsiteY334" fmla="*/ 5587395 h 7102315"/>
              <a:gd name="connsiteX335" fmla="*/ 3046110 w 7813008"/>
              <a:gd name="connsiteY335" fmla="*/ 5571126 h 7102315"/>
              <a:gd name="connsiteX336" fmla="*/ 3046110 w 7813008"/>
              <a:gd name="connsiteY336" fmla="*/ 5491031 h 7102315"/>
              <a:gd name="connsiteX337" fmla="*/ 3083733 w 7813008"/>
              <a:gd name="connsiteY337" fmla="*/ 5479924 h 7102315"/>
              <a:gd name="connsiteX338" fmla="*/ 4865687 w 7813008"/>
              <a:gd name="connsiteY338" fmla="*/ 5428066 h 7102315"/>
              <a:gd name="connsiteX339" fmla="*/ 4903936 w 7813008"/>
              <a:gd name="connsiteY339" fmla="*/ 5430960 h 7102315"/>
              <a:gd name="connsiteX340" fmla="*/ 4895176 w 7813008"/>
              <a:gd name="connsiteY340" fmla="*/ 5488528 h 7102315"/>
              <a:gd name="connsiteX341" fmla="*/ 4821339 w 7813008"/>
              <a:gd name="connsiteY341" fmla="*/ 5500417 h 7102315"/>
              <a:gd name="connsiteX342" fmla="*/ 4834479 w 7813008"/>
              <a:gd name="connsiteY342" fmla="*/ 5434088 h 7102315"/>
              <a:gd name="connsiteX343" fmla="*/ 4865687 w 7813008"/>
              <a:gd name="connsiteY343" fmla="*/ 5428066 h 7102315"/>
              <a:gd name="connsiteX344" fmla="*/ 1801510 w 7813008"/>
              <a:gd name="connsiteY344" fmla="*/ 5406556 h 7102315"/>
              <a:gd name="connsiteX345" fmla="*/ 1795253 w 7813008"/>
              <a:gd name="connsiteY345" fmla="*/ 5467879 h 7102315"/>
              <a:gd name="connsiteX346" fmla="*/ 1722041 w 7813008"/>
              <a:gd name="connsiteY346" fmla="*/ 5454737 h 7102315"/>
              <a:gd name="connsiteX347" fmla="*/ 1713281 w 7813008"/>
              <a:gd name="connsiteY347" fmla="*/ 5417193 h 7102315"/>
              <a:gd name="connsiteX348" fmla="*/ 1801510 w 7813008"/>
              <a:gd name="connsiteY348" fmla="*/ 5406556 h 7102315"/>
              <a:gd name="connsiteX349" fmla="*/ 2004250 w 7813008"/>
              <a:gd name="connsiteY349" fmla="*/ 5397796 h 7102315"/>
              <a:gd name="connsiteX350" fmla="*/ 2007379 w 7813008"/>
              <a:gd name="connsiteY350" fmla="*/ 5452860 h 7102315"/>
              <a:gd name="connsiteX351" fmla="*/ 1926032 w 7813008"/>
              <a:gd name="connsiteY351" fmla="*/ 5447229 h 7102315"/>
              <a:gd name="connsiteX352" fmla="*/ 1941051 w 7813008"/>
              <a:gd name="connsiteY352" fmla="*/ 5404678 h 7102315"/>
              <a:gd name="connsiteX353" fmla="*/ 2004250 w 7813008"/>
              <a:gd name="connsiteY353" fmla="*/ 5397796 h 7102315"/>
              <a:gd name="connsiteX354" fmla="*/ 4460911 w 7813008"/>
              <a:gd name="connsiteY354" fmla="*/ 5382777 h 7102315"/>
              <a:gd name="connsiteX355" fmla="*/ 4434630 w 7813008"/>
              <a:gd name="connsiteY355" fmla="*/ 5486025 h 7102315"/>
              <a:gd name="connsiteX356" fmla="*/ 4386448 w 7813008"/>
              <a:gd name="connsiteY356" fmla="*/ 5473511 h 7102315"/>
              <a:gd name="connsiteX357" fmla="*/ 4383944 w 7813008"/>
              <a:gd name="connsiteY357" fmla="*/ 5391537 h 7102315"/>
              <a:gd name="connsiteX358" fmla="*/ 4460911 w 7813008"/>
              <a:gd name="connsiteY358" fmla="*/ 5382777 h 7102315"/>
              <a:gd name="connsiteX359" fmla="*/ 4200759 w 7813008"/>
              <a:gd name="connsiteY359" fmla="*/ 5346328 h 7102315"/>
              <a:gd name="connsiteX360" fmla="*/ 4244405 w 7813008"/>
              <a:gd name="connsiteY360" fmla="*/ 5364630 h 7102315"/>
              <a:gd name="connsiteX361" fmla="*/ 4246283 w 7813008"/>
              <a:gd name="connsiteY361" fmla="*/ 5447229 h 7102315"/>
              <a:gd name="connsiteX362" fmla="*/ 4144286 w 7813008"/>
              <a:gd name="connsiteY362" fmla="*/ 5471633 h 7102315"/>
              <a:gd name="connsiteX363" fmla="*/ 4161806 w 7813008"/>
              <a:gd name="connsiteY363" fmla="*/ 5368385 h 7102315"/>
              <a:gd name="connsiteX364" fmla="*/ 4200759 w 7813008"/>
              <a:gd name="connsiteY364" fmla="*/ 5346328 h 7102315"/>
              <a:gd name="connsiteX365" fmla="*/ 4042915 w 7813008"/>
              <a:gd name="connsiteY365" fmla="*/ 5324584 h 7102315"/>
              <a:gd name="connsiteX366" fmla="*/ 4025395 w 7813008"/>
              <a:gd name="connsiteY366" fmla="*/ 5425953 h 7102315"/>
              <a:gd name="connsiteX367" fmla="*/ 3937166 w 7813008"/>
              <a:gd name="connsiteY367" fmla="*/ 5425953 h 7102315"/>
              <a:gd name="connsiteX368" fmla="*/ 3942171 w 7813008"/>
              <a:gd name="connsiteY368" fmla="*/ 5343982 h 7102315"/>
              <a:gd name="connsiteX369" fmla="*/ 4042915 w 7813008"/>
              <a:gd name="connsiteY369" fmla="*/ 5324584 h 7102315"/>
              <a:gd name="connsiteX370" fmla="*/ 3772830 w 7813008"/>
              <a:gd name="connsiteY370" fmla="*/ 5313321 h 7102315"/>
              <a:gd name="connsiteX371" fmla="*/ 3812017 w 7813008"/>
              <a:gd name="connsiteY371" fmla="*/ 5332093 h 7102315"/>
              <a:gd name="connsiteX372" fmla="*/ 3836421 w 7813008"/>
              <a:gd name="connsiteY372" fmla="*/ 5432211 h 7102315"/>
              <a:gd name="connsiteX373" fmla="*/ 3733800 w 7813008"/>
              <a:gd name="connsiteY373" fmla="*/ 5420323 h 7102315"/>
              <a:gd name="connsiteX374" fmla="*/ 3729420 w 7813008"/>
              <a:gd name="connsiteY374" fmla="*/ 5332093 h 7102315"/>
              <a:gd name="connsiteX375" fmla="*/ 3772830 w 7813008"/>
              <a:gd name="connsiteY375" fmla="*/ 5313321 h 7102315"/>
              <a:gd name="connsiteX376" fmla="*/ 3613657 w 7813008"/>
              <a:gd name="connsiteY376" fmla="*/ 5293922 h 7102315"/>
              <a:gd name="connsiteX377" fmla="*/ 3590505 w 7813008"/>
              <a:gd name="connsiteY377" fmla="*/ 5395293 h 7102315"/>
              <a:gd name="connsiteX378" fmla="*/ 3502275 w 7813008"/>
              <a:gd name="connsiteY378" fmla="*/ 5390286 h 7102315"/>
              <a:gd name="connsiteX379" fmla="*/ 3511035 w 7813008"/>
              <a:gd name="connsiteY379" fmla="*/ 5307689 h 7102315"/>
              <a:gd name="connsiteX380" fmla="*/ 3613657 w 7813008"/>
              <a:gd name="connsiteY380" fmla="*/ 5293922 h 7102315"/>
              <a:gd name="connsiteX381" fmla="*/ 3322453 w 7813008"/>
              <a:gd name="connsiteY381" fmla="*/ 5279530 h 7102315"/>
              <a:gd name="connsiteX382" fmla="*/ 3360232 w 7813008"/>
              <a:gd name="connsiteY382" fmla="*/ 5301432 h 7102315"/>
              <a:gd name="connsiteX383" fmla="*/ 3377127 w 7813008"/>
              <a:gd name="connsiteY383" fmla="*/ 5402801 h 7102315"/>
              <a:gd name="connsiteX384" fmla="*/ 3275757 w 7813008"/>
              <a:gd name="connsiteY384" fmla="*/ 5383404 h 7102315"/>
              <a:gd name="connsiteX385" fmla="*/ 3277634 w 7813008"/>
              <a:gd name="connsiteY385" fmla="*/ 5295174 h 7102315"/>
              <a:gd name="connsiteX386" fmla="*/ 3322453 w 7813008"/>
              <a:gd name="connsiteY386" fmla="*/ 5279530 h 7102315"/>
              <a:gd name="connsiteX387" fmla="*/ 5520917 w 7813008"/>
              <a:gd name="connsiteY387" fmla="*/ 5278591 h 7102315"/>
              <a:gd name="connsiteX388" fmla="*/ 5539689 w 7813008"/>
              <a:gd name="connsiteY388" fmla="*/ 5280155 h 7102315"/>
              <a:gd name="connsiteX389" fmla="*/ 5529678 w 7813008"/>
              <a:gd name="connsiteY389" fmla="*/ 5323332 h 7102315"/>
              <a:gd name="connsiteX390" fmla="*/ 5486502 w 7813008"/>
              <a:gd name="connsiteY390" fmla="*/ 5337098 h 7102315"/>
              <a:gd name="connsiteX391" fmla="*/ 5507777 w 7813008"/>
              <a:gd name="connsiteY391" fmla="*/ 5280782 h 7102315"/>
              <a:gd name="connsiteX392" fmla="*/ 5520917 w 7813008"/>
              <a:gd name="connsiteY392" fmla="*/ 5278591 h 7102315"/>
              <a:gd name="connsiteX393" fmla="*/ 7778905 w 7813008"/>
              <a:gd name="connsiteY393" fmla="*/ 5262635 h 7102315"/>
              <a:gd name="connsiteX394" fmla="*/ 7799241 w 7813008"/>
              <a:gd name="connsiteY394" fmla="*/ 5263261 h 7102315"/>
              <a:gd name="connsiteX395" fmla="*/ 7813008 w 7813008"/>
              <a:gd name="connsiteY395" fmla="*/ 5302682 h 7102315"/>
              <a:gd name="connsiteX396" fmla="*/ 7754815 w 7813008"/>
              <a:gd name="connsiteY396" fmla="*/ 5300180 h 7102315"/>
              <a:gd name="connsiteX397" fmla="*/ 7758568 w 7813008"/>
              <a:gd name="connsiteY397" fmla="*/ 5269518 h 7102315"/>
              <a:gd name="connsiteX398" fmla="*/ 7778905 w 7813008"/>
              <a:gd name="connsiteY398" fmla="*/ 5262635 h 7102315"/>
              <a:gd name="connsiteX399" fmla="*/ 3101879 w 7813008"/>
              <a:gd name="connsiteY399" fmla="*/ 5257864 h 7102315"/>
              <a:gd name="connsiteX400" fmla="*/ 3139345 w 7813008"/>
              <a:gd name="connsiteY400" fmla="*/ 5280155 h 7102315"/>
              <a:gd name="connsiteX401" fmla="*/ 3154989 w 7813008"/>
              <a:gd name="connsiteY401" fmla="*/ 5381526 h 7102315"/>
              <a:gd name="connsiteX402" fmla="*/ 3054244 w 7813008"/>
              <a:gd name="connsiteY402" fmla="*/ 5360250 h 7102315"/>
              <a:gd name="connsiteX403" fmla="*/ 3057372 w 7813008"/>
              <a:gd name="connsiteY403" fmla="*/ 5272648 h 7102315"/>
              <a:gd name="connsiteX404" fmla="*/ 3101879 w 7813008"/>
              <a:gd name="connsiteY404" fmla="*/ 5257864 h 7102315"/>
              <a:gd name="connsiteX405" fmla="*/ 2871841 w 7813008"/>
              <a:gd name="connsiteY405" fmla="*/ 5235729 h 7102315"/>
              <a:gd name="connsiteX406" fmla="*/ 2912827 w 7813008"/>
              <a:gd name="connsiteY406" fmla="*/ 5254501 h 7102315"/>
              <a:gd name="connsiteX407" fmla="*/ 2934101 w 7813008"/>
              <a:gd name="connsiteY407" fmla="*/ 5328964 h 7102315"/>
              <a:gd name="connsiteX408" fmla="*/ 2917832 w 7813008"/>
              <a:gd name="connsiteY408" fmla="*/ 5342730 h 7102315"/>
              <a:gd name="connsiteX409" fmla="*/ 2842744 w 7813008"/>
              <a:gd name="connsiteY409" fmla="*/ 5307689 h 7102315"/>
              <a:gd name="connsiteX410" fmla="*/ 2830854 w 7813008"/>
              <a:gd name="connsiteY410" fmla="*/ 5258255 h 7102315"/>
              <a:gd name="connsiteX411" fmla="*/ 2871841 w 7813008"/>
              <a:gd name="connsiteY411" fmla="*/ 5235729 h 7102315"/>
              <a:gd name="connsiteX412" fmla="*/ 5122319 w 7813008"/>
              <a:gd name="connsiteY412" fmla="*/ 5222587 h 7102315"/>
              <a:gd name="connsiteX413" fmla="*/ 5115437 w 7813008"/>
              <a:gd name="connsiteY413" fmla="*/ 5332093 h 7102315"/>
              <a:gd name="connsiteX414" fmla="*/ 5070383 w 7813008"/>
              <a:gd name="connsiteY414" fmla="*/ 5310192 h 7102315"/>
              <a:gd name="connsiteX415" fmla="*/ 5075389 w 7813008"/>
              <a:gd name="connsiteY415" fmla="*/ 5234477 h 7102315"/>
              <a:gd name="connsiteX416" fmla="*/ 5122319 w 7813008"/>
              <a:gd name="connsiteY416" fmla="*/ 5222587 h 7102315"/>
              <a:gd name="connsiteX417" fmla="*/ 4893924 w 7813008"/>
              <a:gd name="connsiteY417" fmla="*/ 5202017 h 7102315"/>
              <a:gd name="connsiteX418" fmla="*/ 4929591 w 7813008"/>
              <a:gd name="connsiteY418" fmla="*/ 5212577 h 7102315"/>
              <a:gd name="connsiteX419" fmla="*/ 4948364 w 7813008"/>
              <a:gd name="connsiteY419" fmla="*/ 5292045 h 7102315"/>
              <a:gd name="connsiteX420" fmla="*/ 4930218 w 7813008"/>
              <a:gd name="connsiteY420" fmla="*/ 5310192 h 7102315"/>
              <a:gd name="connsiteX421" fmla="*/ 4850123 w 7813008"/>
              <a:gd name="connsiteY421" fmla="*/ 5291420 h 7102315"/>
              <a:gd name="connsiteX422" fmla="*/ 4854503 w 7813008"/>
              <a:gd name="connsiteY422" fmla="*/ 5210698 h 7102315"/>
              <a:gd name="connsiteX423" fmla="*/ 4893924 w 7813008"/>
              <a:gd name="connsiteY423" fmla="*/ 5202017 h 7102315"/>
              <a:gd name="connsiteX424" fmla="*/ 4643705 w 7813008"/>
              <a:gd name="connsiteY424" fmla="*/ 5201860 h 7102315"/>
              <a:gd name="connsiteX425" fmla="*/ 4666154 w 7813008"/>
              <a:gd name="connsiteY425" fmla="*/ 5208195 h 7102315"/>
              <a:gd name="connsiteX426" fmla="*/ 4673037 w 7813008"/>
              <a:gd name="connsiteY426" fmla="*/ 5248869 h 7102315"/>
              <a:gd name="connsiteX427" fmla="*/ 4612341 w 7813008"/>
              <a:gd name="connsiteY427" fmla="*/ 5248869 h 7102315"/>
              <a:gd name="connsiteX428" fmla="*/ 4619850 w 7813008"/>
              <a:gd name="connsiteY428" fmla="*/ 5204441 h 7102315"/>
              <a:gd name="connsiteX429" fmla="*/ 4643705 w 7813008"/>
              <a:gd name="connsiteY429" fmla="*/ 5201860 h 7102315"/>
              <a:gd name="connsiteX430" fmla="*/ 4448475 w 7813008"/>
              <a:gd name="connsiteY430" fmla="*/ 5147186 h 7102315"/>
              <a:gd name="connsiteX431" fmla="*/ 4494075 w 7813008"/>
              <a:gd name="connsiteY431" fmla="*/ 5168774 h 7102315"/>
              <a:gd name="connsiteX432" fmla="*/ 4487192 w 7813008"/>
              <a:gd name="connsiteY432" fmla="*/ 5251371 h 7102315"/>
              <a:gd name="connsiteX433" fmla="*/ 4385196 w 7813008"/>
              <a:gd name="connsiteY433" fmla="*/ 5268893 h 7102315"/>
              <a:gd name="connsiteX434" fmla="*/ 4405220 w 7813008"/>
              <a:gd name="connsiteY434" fmla="*/ 5166896 h 7102315"/>
              <a:gd name="connsiteX435" fmla="*/ 4448475 w 7813008"/>
              <a:gd name="connsiteY435" fmla="*/ 5147186 h 7102315"/>
              <a:gd name="connsiteX436" fmla="*/ 4226962 w 7813008"/>
              <a:gd name="connsiteY436" fmla="*/ 5126771 h 7102315"/>
              <a:gd name="connsiteX437" fmla="*/ 4268809 w 7813008"/>
              <a:gd name="connsiteY437" fmla="*/ 5145622 h 7102315"/>
              <a:gd name="connsiteX438" fmla="*/ 4268809 w 7813008"/>
              <a:gd name="connsiteY438" fmla="*/ 5227594 h 7102315"/>
              <a:gd name="connsiteX439" fmla="*/ 4183082 w 7813008"/>
              <a:gd name="connsiteY439" fmla="*/ 5228219 h 7102315"/>
              <a:gd name="connsiteX440" fmla="*/ 4168690 w 7813008"/>
              <a:gd name="connsiteY440" fmla="*/ 5158136 h 7102315"/>
              <a:gd name="connsiteX441" fmla="*/ 4226962 w 7813008"/>
              <a:gd name="connsiteY441" fmla="*/ 5126771 h 7102315"/>
              <a:gd name="connsiteX442" fmla="*/ 3788631 w 7813008"/>
              <a:gd name="connsiteY442" fmla="*/ 5101663 h 7102315"/>
              <a:gd name="connsiteX443" fmla="*/ 3829539 w 7813008"/>
              <a:gd name="connsiteY443" fmla="*/ 5124972 h 7102315"/>
              <a:gd name="connsiteX444" fmla="*/ 3840801 w 7813008"/>
              <a:gd name="connsiteY444" fmla="*/ 5208195 h 7102315"/>
              <a:gd name="connsiteX445" fmla="*/ 3735050 w 7813008"/>
              <a:gd name="connsiteY445" fmla="*/ 5203815 h 7102315"/>
              <a:gd name="connsiteX446" fmla="*/ 3740682 w 7813008"/>
              <a:gd name="connsiteY446" fmla="*/ 5118715 h 7102315"/>
              <a:gd name="connsiteX447" fmla="*/ 3788631 w 7813008"/>
              <a:gd name="connsiteY447" fmla="*/ 5101663 h 7102315"/>
              <a:gd name="connsiteX448" fmla="*/ 4007405 w 7813008"/>
              <a:gd name="connsiteY448" fmla="*/ 5100959 h 7102315"/>
              <a:gd name="connsiteX449" fmla="*/ 4050424 w 7813008"/>
              <a:gd name="connsiteY449" fmla="*/ 5124972 h 7102315"/>
              <a:gd name="connsiteX450" fmla="*/ 4062939 w 7813008"/>
              <a:gd name="connsiteY450" fmla="*/ 5207570 h 7102315"/>
              <a:gd name="connsiteX451" fmla="*/ 3959067 w 7813008"/>
              <a:gd name="connsiteY451" fmla="*/ 5203815 h 7102315"/>
              <a:gd name="connsiteX452" fmla="*/ 3963447 w 7813008"/>
              <a:gd name="connsiteY452" fmla="*/ 5120592 h 7102315"/>
              <a:gd name="connsiteX453" fmla="*/ 4007405 w 7813008"/>
              <a:gd name="connsiteY453" fmla="*/ 5100959 h 7102315"/>
              <a:gd name="connsiteX454" fmla="*/ 3560547 w 7813008"/>
              <a:gd name="connsiteY454" fmla="*/ 5079215 h 7102315"/>
              <a:gd name="connsiteX455" fmla="*/ 3607399 w 7813008"/>
              <a:gd name="connsiteY455" fmla="*/ 5099943 h 7102315"/>
              <a:gd name="connsiteX456" fmla="*/ 3599265 w 7813008"/>
              <a:gd name="connsiteY456" fmla="*/ 5188798 h 7102315"/>
              <a:gd name="connsiteX457" fmla="*/ 3496018 w 7813008"/>
              <a:gd name="connsiteY457" fmla="*/ 5200687 h 7102315"/>
              <a:gd name="connsiteX458" fmla="*/ 3517919 w 7813008"/>
              <a:gd name="connsiteY458" fmla="*/ 5099316 h 7102315"/>
              <a:gd name="connsiteX459" fmla="*/ 3560547 w 7813008"/>
              <a:gd name="connsiteY459" fmla="*/ 5079215 h 7102315"/>
              <a:gd name="connsiteX460" fmla="*/ 3384011 w 7813008"/>
              <a:gd name="connsiteY460" fmla="*/ 5063023 h 7102315"/>
              <a:gd name="connsiteX461" fmla="*/ 3377127 w 7813008"/>
              <a:gd name="connsiteY461" fmla="*/ 5168774 h 7102315"/>
              <a:gd name="connsiteX462" fmla="*/ 3292652 w 7813008"/>
              <a:gd name="connsiteY462" fmla="*/ 5161264 h 7102315"/>
              <a:gd name="connsiteX463" fmla="*/ 3300786 w 7813008"/>
              <a:gd name="connsiteY463" fmla="*/ 5072410 h 7102315"/>
              <a:gd name="connsiteX464" fmla="*/ 3384011 w 7813008"/>
              <a:gd name="connsiteY464" fmla="*/ 5063023 h 7102315"/>
              <a:gd name="connsiteX465" fmla="*/ 4849496 w 7813008"/>
              <a:gd name="connsiteY465" fmla="*/ 5041748 h 7102315"/>
              <a:gd name="connsiteX466" fmla="*/ 4939603 w 7813008"/>
              <a:gd name="connsiteY466" fmla="*/ 5058643 h 7102315"/>
              <a:gd name="connsiteX467" fmla="*/ 4956498 w 7813008"/>
              <a:gd name="connsiteY467" fmla="*/ 5067404 h 7102315"/>
              <a:gd name="connsiteX468" fmla="*/ 4942107 w 7813008"/>
              <a:gd name="connsiteY468" fmla="*/ 5083674 h 7102315"/>
              <a:gd name="connsiteX469" fmla="*/ 4849496 w 7813008"/>
              <a:gd name="connsiteY469" fmla="*/ 5041748 h 7102315"/>
              <a:gd name="connsiteX470" fmla="*/ 4849496 w 7813008"/>
              <a:gd name="connsiteY470" fmla="*/ 5041123 h 7102315"/>
              <a:gd name="connsiteX471" fmla="*/ 4849496 w 7813008"/>
              <a:gd name="connsiteY471" fmla="*/ 5041748 h 7102315"/>
              <a:gd name="connsiteX472" fmla="*/ 4848245 w 7813008"/>
              <a:gd name="connsiteY472" fmla="*/ 5041748 h 7102315"/>
              <a:gd name="connsiteX473" fmla="*/ 4849496 w 7813008"/>
              <a:gd name="connsiteY473" fmla="*/ 5041123 h 7102315"/>
              <a:gd name="connsiteX474" fmla="*/ 3115410 w 7813008"/>
              <a:gd name="connsiteY474" fmla="*/ 5034552 h 7102315"/>
              <a:gd name="connsiteX475" fmla="*/ 3159994 w 7813008"/>
              <a:gd name="connsiteY475" fmla="*/ 5054890 h 7102315"/>
              <a:gd name="connsiteX476" fmla="*/ 3176263 w 7813008"/>
              <a:gd name="connsiteY476" fmla="*/ 5124972 h 7102315"/>
              <a:gd name="connsiteX477" fmla="*/ 3076146 w 7813008"/>
              <a:gd name="connsiteY477" fmla="*/ 5139990 h 7102315"/>
              <a:gd name="connsiteX478" fmla="*/ 3073642 w 7813008"/>
              <a:gd name="connsiteY478" fmla="*/ 5057392 h 7102315"/>
              <a:gd name="connsiteX479" fmla="*/ 3115410 w 7813008"/>
              <a:gd name="connsiteY479" fmla="*/ 5034552 h 7102315"/>
              <a:gd name="connsiteX480" fmla="*/ 2896010 w 7813008"/>
              <a:gd name="connsiteY480" fmla="*/ 5024462 h 7102315"/>
              <a:gd name="connsiteX481" fmla="*/ 2937231 w 7813008"/>
              <a:gd name="connsiteY481" fmla="*/ 5032363 h 7102315"/>
              <a:gd name="connsiteX482" fmla="*/ 2937856 w 7813008"/>
              <a:gd name="connsiteY482" fmla="*/ 5118088 h 7102315"/>
              <a:gd name="connsiteX483" fmla="*/ 2867773 w 7813008"/>
              <a:gd name="connsiteY483" fmla="*/ 5133107 h 7102315"/>
              <a:gd name="connsiteX484" fmla="*/ 2855259 w 7813008"/>
              <a:gd name="connsiteY484" fmla="*/ 5032988 h 7102315"/>
              <a:gd name="connsiteX485" fmla="*/ 2896010 w 7813008"/>
              <a:gd name="connsiteY485" fmla="*/ 5024462 h 7102315"/>
              <a:gd name="connsiteX486" fmla="*/ 5353844 w 7813008"/>
              <a:gd name="connsiteY486" fmla="*/ 5009836 h 7102315"/>
              <a:gd name="connsiteX487" fmla="*/ 5353844 w 7813008"/>
              <a:gd name="connsiteY487" fmla="*/ 5032988 h 7102315"/>
              <a:gd name="connsiteX488" fmla="*/ 5305036 w 7813008"/>
              <a:gd name="connsiteY488" fmla="*/ 5053638 h 7102315"/>
              <a:gd name="connsiteX489" fmla="*/ 5306288 w 7813008"/>
              <a:gd name="connsiteY489" fmla="*/ 5025479 h 7102315"/>
              <a:gd name="connsiteX490" fmla="*/ 5353844 w 7813008"/>
              <a:gd name="connsiteY490" fmla="*/ 5009836 h 7102315"/>
              <a:gd name="connsiteX491" fmla="*/ 2669413 w 7813008"/>
              <a:gd name="connsiteY491" fmla="*/ 4996069 h 7102315"/>
              <a:gd name="connsiteX492" fmla="*/ 2725103 w 7813008"/>
              <a:gd name="connsiteY492" fmla="*/ 5025479 h 7102315"/>
              <a:gd name="connsiteX493" fmla="*/ 2726356 w 7813008"/>
              <a:gd name="connsiteY493" fmla="*/ 5098066 h 7102315"/>
              <a:gd name="connsiteX494" fmla="*/ 2690062 w 7813008"/>
              <a:gd name="connsiteY494" fmla="*/ 5104948 h 7102315"/>
              <a:gd name="connsiteX495" fmla="*/ 2680051 w 7813008"/>
              <a:gd name="connsiteY495" fmla="*/ 5079919 h 7102315"/>
              <a:gd name="connsiteX496" fmla="*/ 2688185 w 7813008"/>
              <a:gd name="connsiteY496" fmla="*/ 5051135 h 7102315"/>
              <a:gd name="connsiteX497" fmla="*/ 2675045 w 7813008"/>
              <a:gd name="connsiteY497" fmla="*/ 5019848 h 7102315"/>
              <a:gd name="connsiteX498" fmla="*/ 2658150 w 7813008"/>
              <a:gd name="connsiteY498" fmla="*/ 5041123 h 7102315"/>
              <a:gd name="connsiteX499" fmla="*/ 2652518 w 7813008"/>
              <a:gd name="connsiteY499" fmla="*/ 5054890 h 7102315"/>
              <a:gd name="connsiteX500" fmla="*/ 2633746 w 7813008"/>
              <a:gd name="connsiteY500" fmla="*/ 5096814 h 7102315"/>
              <a:gd name="connsiteX501" fmla="*/ 2617477 w 7813008"/>
              <a:gd name="connsiteY501" fmla="*/ 5042375 h 7102315"/>
              <a:gd name="connsiteX502" fmla="*/ 2669413 w 7813008"/>
              <a:gd name="connsiteY502" fmla="*/ 4996069 h 7102315"/>
              <a:gd name="connsiteX503" fmla="*/ 2489200 w 7813008"/>
              <a:gd name="connsiteY503" fmla="*/ 4989812 h 7102315"/>
              <a:gd name="connsiteX504" fmla="*/ 2503591 w 7813008"/>
              <a:gd name="connsiteY504" fmla="*/ 5028608 h 7102315"/>
              <a:gd name="connsiteX505" fmla="*/ 2430380 w 7813008"/>
              <a:gd name="connsiteY505" fmla="*/ 5012964 h 7102315"/>
              <a:gd name="connsiteX506" fmla="*/ 2424748 w 7813008"/>
              <a:gd name="connsiteY506" fmla="*/ 4997321 h 7102315"/>
              <a:gd name="connsiteX507" fmla="*/ 2489200 w 7813008"/>
              <a:gd name="connsiteY507" fmla="*/ 4989812 h 7102315"/>
              <a:gd name="connsiteX508" fmla="*/ 4913948 w 7813008"/>
              <a:gd name="connsiteY508" fmla="*/ 4971665 h 7102315"/>
              <a:gd name="connsiteX509" fmla="*/ 4948364 w 7813008"/>
              <a:gd name="connsiteY509" fmla="*/ 4985432 h 7102315"/>
              <a:gd name="connsiteX510" fmla="*/ 4926463 w 7813008"/>
              <a:gd name="connsiteY510" fmla="*/ 5012964 h 7102315"/>
              <a:gd name="connsiteX511" fmla="*/ 4849496 w 7813008"/>
              <a:gd name="connsiteY511" fmla="*/ 5041123 h 7102315"/>
              <a:gd name="connsiteX512" fmla="*/ 4913948 w 7813008"/>
              <a:gd name="connsiteY512" fmla="*/ 4971665 h 7102315"/>
              <a:gd name="connsiteX513" fmla="*/ 2079339 w 7813008"/>
              <a:gd name="connsiteY513" fmla="*/ 4958525 h 7102315"/>
              <a:gd name="connsiteX514" fmla="*/ 2061192 w 7813008"/>
              <a:gd name="connsiteY514" fmla="*/ 5035491 h 7102315"/>
              <a:gd name="connsiteX515" fmla="*/ 1981098 w 7813008"/>
              <a:gd name="connsiteY515" fmla="*/ 5037368 h 7102315"/>
              <a:gd name="connsiteX516" fmla="*/ 1975466 w 7813008"/>
              <a:gd name="connsiteY516" fmla="*/ 4979175 h 7102315"/>
              <a:gd name="connsiteX517" fmla="*/ 2079339 w 7813008"/>
              <a:gd name="connsiteY517" fmla="*/ 4958525 h 7102315"/>
              <a:gd name="connsiteX518" fmla="*/ 4687742 w 7813008"/>
              <a:gd name="connsiteY518" fmla="*/ 4951954 h 7102315"/>
              <a:gd name="connsiteX519" fmla="*/ 4710582 w 7813008"/>
              <a:gd name="connsiteY519" fmla="*/ 4954144 h 7102315"/>
              <a:gd name="connsiteX520" fmla="*/ 4690558 w 7813008"/>
              <a:gd name="connsiteY520" fmla="*/ 4982303 h 7102315"/>
              <a:gd name="connsiteX521" fmla="*/ 4659897 w 7813008"/>
              <a:gd name="connsiteY521" fmla="*/ 5053638 h 7102315"/>
              <a:gd name="connsiteX522" fmla="*/ 4641750 w 7813008"/>
              <a:gd name="connsiteY522" fmla="*/ 5044251 h 7102315"/>
              <a:gd name="connsiteX523" fmla="*/ 4666780 w 7813008"/>
              <a:gd name="connsiteY523" fmla="*/ 4953519 h 7102315"/>
              <a:gd name="connsiteX524" fmla="*/ 4687742 w 7813008"/>
              <a:gd name="connsiteY524" fmla="*/ 4951954 h 7102315"/>
              <a:gd name="connsiteX525" fmla="*/ 6951989 w 7813008"/>
              <a:gd name="connsiteY525" fmla="*/ 4940379 h 7102315"/>
              <a:gd name="connsiteX526" fmla="*/ 6940099 w 7813008"/>
              <a:gd name="connsiteY526" fmla="*/ 5015467 h 7102315"/>
              <a:gd name="connsiteX527" fmla="*/ 6880654 w 7813008"/>
              <a:gd name="connsiteY527" fmla="*/ 5017971 h 7102315"/>
              <a:gd name="connsiteX528" fmla="*/ 6878151 w 7813008"/>
              <a:gd name="connsiteY528" fmla="*/ 4958525 h 7102315"/>
              <a:gd name="connsiteX529" fmla="*/ 6951989 w 7813008"/>
              <a:gd name="connsiteY529" fmla="*/ 4940379 h 7102315"/>
              <a:gd name="connsiteX530" fmla="*/ 4513474 w 7813008"/>
              <a:gd name="connsiteY530" fmla="*/ 4928489 h 7102315"/>
              <a:gd name="connsiteX531" fmla="*/ 4509719 w 7813008"/>
              <a:gd name="connsiteY531" fmla="*/ 5032363 h 7102315"/>
              <a:gd name="connsiteX532" fmla="*/ 4426495 w 7813008"/>
              <a:gd name="connsiteY532" fmla="*/ 5027356 h 7102315"/>
              <a:gd name="connsiteX533" fmla="*/ 4430875 w 7813008"/>
              <a:gd name="connsiteY533" fmla="*/ 4940379 h 7102315"/>
              <a:gd name="connsiteX534" fmla="*/ 4513474 w 7813008"/>
              <a:gd name="connsiteY534" fmla="*/ 4928489 h 7102315"/>
              <a:gd name="connsiteX535" fmla="*/ 4241041 w 7813008"/>
              <a:gd name="connsiteY535" fmla="*/ 4921997 h 7102315"/>
              <a:gd name="connsiteX536" fmla="*/ 4281322 w 7813008"/>
              <a:gd name="connsiteY536" fmla="*/ 4934747 h 7102315"/>
              <a:gd name="connsiteX537" fmla="*/ 4279447 w 7813008"/>
              <a:gd name="connsiteY537" fmla="*/ 5023601 h 7102315"/>
              <a:gd name="connsiteX538" fmla="*/ 4189340 w 7813008"/>
              <a:gd name="connsiteY538" fmla="*/ 5015467 h 7102315"/>
              <a:gd name="connsiteX539" fmla="*/ 4199352 w 7813008"/>
              <a:gd name="connsiteY539" fmla="*/ 4928489 h 7102315"/>
              <a:gd name="connsiteX540" fmla="*/ 4241041 w 7813008"/>
              <a:gd name="connsiteY540" fmla="*/ 4921997 h 7102315"/>
              <a:gd name="connsiteX541" fmla="*/ 1595875 w 7813008"/>
              <a:gd name="connsiteY541" fmla="*/ 4915661 h 7102315"/>
              <a:gd name="connsiteX542" fmla="*/ 1619419 w 7813008"/>
              <a:gd name="connsiteY542" fmla="*/ 4924734 h 7102315"/>
              <a:gd name="connsiteX543" fmla="*/ 1645701 w 7813008"/>
              <a:gd name="connsiteY543" fmla="*/ 4961653 h 7102315"/>
              <a:gd name="connsiteX544" fmla="*/ 1611285 w 7813008"/>
              <a:gd name="connsiteY544" fmla="*/ 4971665 h 7102315"/>
              <a:gd name="connsiteX545" fmla="*/ 1559349 w 7813008"/>
              <a:gd name="connsiteY545" fmla="*/ 4957899 h 7102315"/>
              <a:gd name="connsiteX546" fmla="*/ 1571863 w 7813008"/>
              <a:gd name="connsiteY546" fmla="*/ 4915974 h 7102315"/>
              <a:gd name="connsiteX547" fmla="*/ 1595875 w 7813008"/>
              <a:gd name="connsiteY547" fmla="*/ 4915661 h 7102315"/>
              <a:gd name="connsiteX548" fmla="*/ 1387269 w 7813008"/>
              <a:gd name="connsiteY548" fmla="*/ 4889693 h 7102315"/>
              <a:gd name="connsiteX549" fmla="*/ 1385392 w 7813008"/>
              <a:gd name="connsiteY549" fmla="*/ 4963531 h 7102315"/>
              <a:gd name="connsiteX550" fmla="*/ 1312805 w 7813008"/>
              <a:gd name="connsiteY550" fmla="*/ 4979175 h 7102315"/>
              <a:gd name="connsiteX551" fmla="*/ 1309052 w 7813008"/>
              <a:gd name="connsiteY551" fmla="*/ 4908465 h 7102315"/>
              <a:gd name="connsiteX552" fmla="*/ 1387269 w 7813008"/>
              <a:gd name="connsiteY552" fmla="*/ 4889693 h 7102315"/>
              <a:gd name="connsiteX553" fmla="*/ 4013114 w 7813008"/>
              <a:gd name="connsiteY553" fmla="*/ 4888989 h 7102315"/>
              <a:gd name="connsiteX554" fmla="*/ 4061062 w 7813008"/>
              <a:gd name="connsiteY554" fmla="*/ 4909090 h 7102315"/>
              <a:gd name="connsiteX555" fmla="*/ 4057934 w 7813008"/>
              <a:gd name="connsiteY555" fmla="*/ 4999197 h 7102315"/>
              <a:gd name="connsiteX556" fmla="*/ 3970330 w 7813008"/>
              <a:gd name="connsiteY556" fmla="*/ 4993567 h 7102315"/>
              <a:gd name="connsiteX557" fmla="*/ 3972207 w 7813008"/>
              <a:gd name="connsiteY557" fmla="*/ 4911595 h 7102315"/>
              <a:gd name="connsiteX558" fmla="*/ 4013114 w 7813008"/>
              <a:gd name="connsiteY558" fmla="*/ 4888989 h 7102315"/>
              <a:gd name="connsiteX559" fmla="*/ 1115696 w 7813008"/>
              <a:gd name="connsiteY559" fmla="*/ 4885313 h 7102315"/>
              <a:gd name="connsiteX560" fmla="*/ 1168885 w 7813008"/>
              <a:gd name="connsiteY560" fmla="*/ 4900330 h 7102315"/>
              <a:gd name="connsiteX561" fmla="*/ 1175769 w 7813008"/>
              <a:gd name="connsiteY561" fmla="*/ 4954144 h 7102315"/>
              <a:gd name="connsiteX562" fmla="*/ 1115696 w 7813008"/>
              <a:gd name="connsiteY562" fmla="*/ 4920980 h 7102315"/>
              <a:gd name="connsiteX563" fmla="*/ 1115696 w 7813008"/>
              <a:gd name="connsiteY563" fmla="*/ 4885313 h 7102315"/>
              <a:gd name="connsiteX564" fmla="*/ 3792384 w 7813008"/>
              <a:gd name="connsiteY564" fmla="*/ 4866228 h 7102315"/>
              <a:gd name="connsiteX565" fmla="*/ 3837047 w 7813008"/>
              <a:gd name="connsiteY565" fmla="*/ 4885938 h 7102315"/>
              <a:gd name="connsiteX566" fmla="*/ 3839549 w 7813008"/>
              <a:gd name="connsiteY566" fmla="*/ 4974795 h 7102315"/>
              <a:gd name="connsiteX567" fmla="*/ 3753824 w 7813008"/>
              <a:gd name="connsiteY567" fmla="*/ 4982928 h 7102315"/>
              <a:gd name="connsiteX568" fmla="*/ 3748192 w 7813008"/>
              <a:gd name="connsiteY568" fmla="*/ 4887816 h 7102315"/>
              <a:gd name="connsiteX569" fmla="*/ 3792384 w 7813008"/>
              <a:gd name="connsiteY569" fmla="*/ 4866228 h 7102315"/>
              <a:gd name="connsiteX570" fmla="*/ 3583856 w 7813008"/>
              <a:gd name="connsiteY570" fmla="*/ 4855590 h 7102315"/>
              <a:gd name="connsiteX571" fmla="*/ 3628049 w 7813008"/>
              <a:gd name="connsiteY571" fmla="*/ 4876553 h 7102315"/>
              <a:gd name="connsiteX572" fmla="*/ 3628675 w 7813008"/>
              <a:gd name="connsiteY572" fmla="*/ 4966033 h 7102315"/>
              <a:gd name="connsiteX573" fmla="*/ 3538568 w 7813008"/>
              <a:gd name="connsiteY573" fmla="*/ 4964783 h 7102315"/>
              <a:gd name="connsiteX574" fmla="*/ 3539194 w 7813008"/>
              <a:gd name="connsiteY574" fmla="*/ 4875926 h 7102315"/>
              <a:gd name="connsiteX575" fmla="*/ 3583856 w 7813008"/>
              <a:gd name="connsiteY575" fmla="*/ 4855590 h 7102315"/>
              <a:gd name="connsiteX576" fmla="*/ 5800623 w 7813008"/>
              <a:gd name="connsiteY576" fmla="*/ 4839009 h 7102315"/>
              <a:gd name="connsiteX577" fmla="*/ 5847553 w 7813008"/>
              <a:gd name="connsiteY577" fmla="*/ 4849646 h 7102315"/>
              <a:gd name="connsiteX578" fmla="*/ 5861947 w 7813008"/>
              <a:gd name="connsiteY578" fmla="*/ 4896577 h 7102315"/>
              <a:gd name="connsiteX579" fmla="*/ 5818144 w 7813008"/>
              <a:gd name="connsiteY579" fmla="*/ 4881558 h 7102315"/>
              <a:gd name="connsiteX580" fmla="*/ 5800623 w 7813008"/>
              <a:gd name="connsiteY580" fmla="*/ 4839009 h 7102315"/>
              <a:gd name="connsiteX581" fmla="*/ 3361249 w 7813008"/>
              <a:gd name="connsiteY581" fmla="*/ 4833924 h 7102315"/>
              <a:gd name="connsiteX582" fmla="*/ 3407163 w 7813008"/>
              <a:gd name="connsiteY582" fmla="*/ 4852774 h 7102315"/>
              <a:gd name="connsiteX583" fmla="*/ 3406536 w 7813008"/>
              <a:gd name="connsiteY583" fmla="*/ 4942256 h 7102315"/>
              <a:gd name="connsiteX584" fmla="*/ 3318306 w 7813008"/>
              <a:gd name="connsiteY584" fmla="*/ 4942881 h 7102315"/>
              <a:gd name="connsiteX585" fmla="*/ 3317681 w 7813008"/>
              <a:gd name="connsiteY585" fmla="*/ 4854026 h 7102315"/>
              <a:gd name="connsiteX586" fmla="*/ 3361249 w 7813008"/>
              <a:gd name="connsiteY586" fmla="*/ 4833924 h 7102315"/>
              <a:gd name="connsiteX587" fmla="*/ 3138797 w 7813008"/>
              <a:gd name="connsiteY587" fmla="*/ 4821644 h 7102315"/>
              <a:gd name="connsiteX588" fmla="*/ 3180018 w 7813008"/>
              <a:gd name="connsiteY588" fmla="*/ 4830248 h 7102315"/>
              <a:gd name="connsiteX589" fmla="*/ 3186901 w 7813008"/>
              <a:gd name="connsiteY589" fmla="*/ 4919104 h 7102315"/>
              <a:gd name="connsiteX590" fmla="*/ 3096795 w 7813008"/>
              <a:gd name="connsiteY590" fmla="*/ 4920354 h 7102315"/>
              <a:gd name="connsiteX591" fmla="*/ 3098046 w 7813008"/>
              <a:gd name="connsiteY591" fmla="*/ 4832750 h 7102315"/>
              <a:gd name="connsiteX592" fmla="*/ 3138797 w 7813008"/>
              <a:gd name="connsiteY592" fmla="*/ 4821644 h 7102315"/>
              <a:gd name="connsiteX593" fmla="*/ 2919397 w 7813008"/>
              <a:gd name="connsiteY593" fmla="*/ 4799899 h 7102315"/>
              <a:gd name="connsiteX594" fmla="*/ 2960383 w 7813008"/>
              <a:gd name="connsiteY594" fmla="*/ 4810225 h 7102315"/>
              <a:gd name="connsiteX595" fmla="*/ 2967892 w 7813008"/>
              <a:gd name="connsiteY595" fmla="*/ 4895325 h 7102315"/>
              <a:gd name="connsiteX596" fmla="*/ 2872779 w 7813008"/>
              <a:gd name="connsiteY596" fmla="*/ 4895950 h 7102315"/>
              <a:gd name="connsiteX597" fmla="*/ 2878411 w 7813008"/>
              <a:gd name="connsiteY597" fmla="*/ 4808346 h 7102315"/>
              <a:gd name="connsiteX598" fmla="*/ 2919397 w 7813008"/>
              <a:gd name="connsiteY598" fmla="*/ 4799899 h 7102315"/>
              <a:gd name="connsiteX599" fmla="*/ 5430811 w 7813008"/>
              <a:gd name="connsiteY599" fmla="*/ 4783944 h 7102315"/>
              <a:gd name="connsiteX600" fmla="*/ 5407032 w 7813008"/>
              <a:gd name="connsiteY600" fmla="*/ 4884688 h 7102315"/>
              <a:gd name="connsiteX601" fmla="*/ 5325060 w 7813008"/>
              <a:gd name="connsiteY601" fmla="*/ 4882810 h 7102315"/>
              <a:gd name="connsiteX602" fmla="*/ 5328815 w 7813008"/>
              <a:gd name="connsiteY602" fmla="*/ 4800838 h 7102315"/>
              <a:gd name="connsiteX603" fmla="*/ 5430811 w 7813008"/>
              <a:gd name="connsiteY603" fmla="*/ 4783944 h 7102315"/>
              <a:gd name="connsiteX604" fmla="*/ 7116558 w 7813008"/>
              <a:gd name="connsiteY604" fmla="*/ 4768925 h 7102315"/>
              <a:gd name="connsiteX605" fmla="*/ 7141588 w 7813008"/>
              <a:gd name="connsiteY605" fmla="*/ 4776434 h 7102315"/>
              <a:gd name="connsiteX606" fmla="*/ 7167869 w 7813008"/>
              <a:gd name="connsiteY606" fmla="*/ 4829622 h 7102315"/>
              <a:gd name="connsiteX607" fmla="*/ 7129073 w 7813008"/>
              <a:gd name="connsiteY607" fmla="*/ 4823365 h 7102315"/>
              <a:gd name="connsiteX608" fmla="*/ 7116558 w 7813008"/>
              <a:gd name="connsiteY608" fmla="*/ 4768925 h 7102315"/>
              <a:gd name="connsiteX609" fmla="*/ 2694052 w 7813008"/>
              <a:gd name="connsiteY609" fmla="*/ 4768065 h 7102315"/>
              <a:gd name="connsiteX610" fmla="*/ 2739496 w 7813008"/>
              <a:gd name="connsiteY610" fmla="*/ 4788324 h 7102315"/>
              <a:gd name="connsiteX611" fmla="*/ 2755765 w 7813008"/>
              <a:gd name="connsiteY611" fmla="*/ 4859032 h 7102315"/>
              <a:gd name="connsiteX612" fmla="*/ 2654396 w 7813008"/>
              <a:gd name="connsiteY612" fmla="*/ 4874676 h 7102315"/>
              <a:gd name="connsiteX613" fmla="*/ 2651893 w 7813008"/>
              <a:gd name="connsiteY613" fmla="*/ 4791451 h 7102315"/>
              <a:gd name="connsiteX614" fmla="*/ 2694052 w 7813008"/>
              <a:gd name="connsiteY614" fmla="*/ 4768065 h 7102315"/>
              <a:gd name="connsiteX615" fmla="*/ 5206794 w 7813008"/>
              <a:gd name="connsiteY615" fmla="*/ 4759539 h 7102315"/>
              <a:gd name="connsiteX616" fmla="*/ 5189274 w 7813008"/>
              <a:gd name="connsiteY616" fmla="*/ 4860909 h 7102315"/>
              <a:gd name="connsiteX617" fmla="*/ 5103547 w 7813008"/>
              <a:gd name="connsiteY617" fmla="*/ 4860284 h 7102315"/>
              <a:gd name="connsiteX618" fmla="*/ 5107302 w 7813008"/>
              <a:gd name="connsiteY618" fmla="*/ 4779562 h 7102315"/>
              <a:gd name="connsiteX619" fmla="*/ 5206794 w 7813008"/>
              <a:gd name="connsiteY619" fmla="*/ 4759539 h 7102315"/>
              <a:gd name="connsiteX620" fmla="*/ 4706045 w 7813008"/>
              <a:gd name="connsiteY620" fmla="*/ 4744834 h 7102315"/>
              <a:gd name="connsiteX621" fmla="*/ 4746249 w 7813008"/>
              <a:gd name="connsiteY621" fmla="*/ 4757035 h 7102315"/>
              <a:gd name="connsiteX622" fmla="*/ 4748752 w 7813008"/>
              <a:gd name="connsiteY622" fmla="*/ 4842762 h 7102315"/>
              <a:gd name="connsiteX623" fmla="*/ 4655517 w 7813008"/>
              <a:gd name="connsiteY623" fmla="*/ 4838382 h 7102315"/>
              <a:gd name="connsiteX624" fmla="*/ 4664904 w 7813008"/>
              <a:gd name="connsiteY624" fmla="*/ 4751405 h 7102315"/>
              <a:gd name="connsiteX625" fmla="*/ 4706045 w 7813008"/>
              <a:gd name="connsiteY625" fmla="*/ 4744834 h 7102315"/>
              <a:gd name="connsiteX626" fmla="*/ 2261195 w 7813008"/>
              <a:gd name="connsiteY626" fmla="*/ 4736856 h 7102315"/>
              <a:gd name="connsiteX627" fmla="*/ 2302729 w 7813008"/>
              <a:gd name="connsiteY627" fmla="*/ 4754533 h 7102315"/>
              <a:gd name="connsiteX628" fmla="*/ 2329011 w 7813008"/>
              <a:gd name="connsiteY628" fmla="*/ 4831500 h 7102315"/>
              <a:gd name="connsiteX629" fmla="*/ 2223259 w 7813008"/>
              <a:gd name="connsiteY629" fmla="*/ 4838382 h 7102315"/>
              <a:gd name="connsiteX630" fmla="*/ 2220130 w 7813008"/>
              <a:gd name="connsiteY630" fmla="*/ 4757662 h 7102315"/>
              <a:gd name="connsiteX631" fmla="*/ 2261195 w 7813008"/>
              <a:gd name="connsiteY631" fmla="*/ 4736856 h 7102315"/>
              <a:gd name="connsiteX632" fmla="*/ 6934937 w 7813008"/>
              <a:gd name="connsiteY632" fmla="*/ 4728878 h 7102315"/>
              <a:gd name="connsiteX633" fmla="*/ 6962626 w 7813008"/>
              <a:gd name="connsiteY633" fmla="*/ 4735761 h 7102315"/>
              <a:gd name="connsiteX634" fmla="*/ 6975766 w 7813008"/>
              <a:gd name="connsiteY634" fmla="*/ 4809598 h 7102315"/>
              <a:gd name="connsiteX635" fmla="*/ 6901928 w 7813008"/>
              <a:gd name="connsiteY635" fmla="*/ 4797083 h 7102315"/>
              <a:gd name="connsiteX636" fmla="*/ 6900678 w 7813008"/>
              <a:gd name="connsiteY636" fmla="*/ 4729503 h 7102315"/>
              <a:gd name="connsiteX637" fmla="*/ 6934937 w 7813008"/>
              <a:gd name="connsiteY637" fmla="*/ 4728878 h 7102315"/>
              <a:gd name="connsiteX638" fmla="*/ 2104368 w 7813008"/>
              <a:gd name="connsiteY638" fmla="*/ 4716363 h 7102315"/>
              <a:gd name="connsiteX639" fmla="*/ 2080591 w 7813008"/>
              <a:gd name="connsiteY639" fmla="*/ 4818358 h 7102315"/>
              <a:gd name="connsiteX640" fmla="*/ 2016139 w 7813008"/>
              <a:gd name="connsiteY640" fmla="*/ 4815230 h 7102315"/>
              <a:gd name="connsiteX641" fmla="*/ 2001122 w 7813008"/>
              <a:gd name="connsiteY641" fmla="*/ 4733258 h 7102315"/>
              <a:gd name="connsiteX642" fmla="*/ 2104368 w 7813008"/>
              <a:gd name="connsiteY642" fmla="*/ 4716363 h 7102315"/>
              <a:gd name="connsiteX643" fmla="*/ 1761462 w 7813008"/>
              <a:gd name="connsiteY643" fmla="*/ 4715111 h 7102315"/>
              <a:gd name="connsiteX644" fmla="*/ 1812148 w 7813008"/>
              <a:gd name="connsiteY644" fmla="*/ 4718866 h 7102315"/>
              <a:gd name="connsiteX645" fmla="*/ 1785867 w 7813008"/>
              <a:gd name="connsiteY645" fmla="*/ 4787698 h 7102315"/>
              <a:gd name="connsiteX646" fmla="*/ 1760837 w 7813008"/>
              <a:gd name="connsiteY646" fmla="*/ 4791451 h 7102315"/>
              <a:gd name="connsiteX647" fmla="*/ 1761462 w 7813008"/>
              <a:gd name="connsiteY647" fmla="*/ 4715111 h 7102315"/>
              <a:gd name="connsiteX648" fmla="*/ 4484611 w 7813008"/>
              <a:gd name="connsiteY648" fmla="*/ 4711044 h 7102315"/>
              <a:gd name="connsiteX649" fmla="*/ 4527866 w 7813008"/>
              <a:gd name="connsiteY649" fmla="*/ 4733883 h 7102315"/>
              <a:gd name="connsiteX650" fmla="*/ 4527239 w 7813008"/>
              <a:gd name="connsiteY650" fmla="*/ 4821488 h 7102315"/>
              <a:gd name="connsiteX651" fmla="*/ 4434630 w 7813008"/>
              <a:gd name="connsiteY651" fmla="*/ 4818358 h 7102315"/>
              <a:gd name="connsiteX652" fmla="*/ 4439010 w 7813008"/>
              <a:gd name="connsiteY652" fmla="*/ 4729503 h 7102315"/>
              <a:gd name="connsiteX653" fmla="*/ 4484611 w 7813008"/>
              <a:gd name="connsiteY653" fmla="*/ 4711044 h 7102315"/>
              <a:gd name="connsiteX654" fmla="*/ 1589462 w 7813008"/>
              <a:gd name="connsiteY654" fmla="*/ 4696652 h 7102315"/>
              <a:gd name="connsiteX655" fmla="*/ 1625051 w 7813008"/>
              <a:gd name="connsiteY655" fmla="*/ 4707602 h 7102315"/>
              <a:gd name="connsiteX656" fmla="*/ 1644449 w 7813008"/>
              <a:gd name="connsiteY656" fmla="*/ 4797709 h 7102315"/>
              <a:gd name="connsiteX657" fmla="*/ 1552464 w 7813008"/>
              <a:gd name="connsiteY657" fmla="*/ 4782691 h 7102315"/>
              <a:gd name="connsiteX658" fmla="*/ 1552464 w 7813008"/>
              <a:gd name="connsiteY658" fmla="*/ 4704474 h 7102315"/>
              <a:gd name="connsiteX659" fmla="*/ 1589462 w 7813008"/>
              <a:gd name="connsiteY659" fmla="*/ 4696652 h 7102315"/>
              <a:gd name="connsiteX660" fmla="*/ 4259969 w 7813008"/>
              <a:gd name="connsiteY660" fmla="*/ 4688283 h 7102315"/>
              <a:gd name="connsiteX661" fmla="*/ 4304476 w 7813008"/>
              <a:gd name="connsiteY661" fmla="*/ 4709479 h 7102315"/>
              <a:gd name="connsiteX662" fmla="*/ 4303849 w 7813008"/>
              <a:gd name="connsiteY662" fmla="*/ 4798961 h 7102315"/>
              <a:gd name="connsiteX663" fmla="*/ 4213742 w 7813008"/>
              <a:gd name="connsiteY663" fmla="*/ 4798961 h 7102315"/>
              <a:gd name="connsiteX664" fmla="*/ 4214994 w 7813008"/>
              <a:gd name="connsiteY664" fmla="*/ 4708854 h 7102315"/>
              <a:gd name="connsiteX665" fmla="*/ 4259969 w 7813008"/>
              <a:gd name="connsiteY665" fmla="*/ 4688283 h 7102315"/>
              <a:gd name="connsiteX666" fmla="*/ 1368888 w 7813008"/>
              <a:gd name="connsiteY666" fmla="*/ 4675924 h 7102315"/>
              <a:gd name="connsiteX667" fmla="*/ 1400409 w 7813008"/>
              <a:gd name="connsiteY667" fmla="*/ 4685702 h 7102315"/>
              <a:gd name="connsiteX668" fmla="*/ 1417304 w 7813008"/>
              <a:gd name="connsiteY668" fmla="*/ 4755159 h 7102315"/>
              <a:gd name="connsiteX669" fmla="*/ 1399159 w 7813008"/>
              <a:gd name="connsiteY669" fmla="*/ 4772679 h 7102315"/>
              <a:gd name="connsiteX670" fmla="*/ 1329074 w 7813008"/>
              <a:gd name="connsiteY670" fmla="*/ 4753907 h 7102315"/>
              <a:gd name="connsiteX671" fmla="*/ 1334081 w 7813008"/>
              <a:gd name="connsiteY671" fmla="*/ 4682572 h 7102315"/>
              <a:gd name="connsiteX672" fmla="*/ 1368888 w 7813008"/>
              <a:gd name="connsiteY672" fmla="*/ 4675924 h 7102315"/>
              <a:gd name="connsiteX673" fmla="*/ 4042681 w 7813008"/>
              <a:gd name="connsiteY673" fmla="*/ 4665756 h 7102315"/>
              <a:gd name="connsiteX674" fmla="*/ 4085466 w 7813008"/>
              <a:gd name="connsiteY674" fmla="*/ 4689457 h 7102315"/>
              <a:gd name="connsiteX675" fmla="*/ 4081711 w 7813008"/>
              <a:gd name="connsiteY675" fmla="*/ 4779562 h 7102315"/>
              <a:gd name="connsiteX676" fmla="*/ 3992231 w 7813008"/>
              <a:gd name="connsiteY676" fmla="*/ 4776434 h 7102315"/>
              <a:gd name="connsiteX677" fmla="*/ 3996611 w 7813008"/>
              <a:gd name="connsiteY677" fmla="*/ 4681947 h 7102315"/>
              <a:gd name="connsiteX678" fmla="*/ 4042681 w 7813008"/>
              <a:gd name="connsiteY678" fmla="*/ 4665756 h 7102315"/>
              <a:gd name="connsiteX679" fmla="*/ 1147063 w 7813008"/>
              <a:gd name="connsiteY679" fmla="*/ 4656527 h 7102315"/>
              <a:gd name="connsiteX680" fmla="*/ 1179523 w 7813008"/>
              <a:gd name="connsiteY680" fmla="*/ 4666930 h 7102315"/>
              <a:gd name="connsiteX681" fmla="*/ 1194541 w 7813008"/>
              <a:gd name="connsiteY681" fmla="*/ 4748275 h 7102315"/>
              <a:gd name="connsiteX682" fmla="*/ 1111316 w 7813008"/>
              <a:gd name="connsiteY682" fmla="*/ 4733883 h 7102315"/>
              <a:gd name="connsiteX683" fmla="*/ 1113194 w 7813008"/>
              <a:gd name="connsiteY683" fmla="*/ 4662550 h 7102315"/>
              <a:gd name="connsiteX684" fmla="*/ 1147063 w 7813008"/>
              <a:gd name="connsiteY684" fmla="*/ 4656527 h 7102315"/>
              <a:gd name="connsiteX685" fmla="*/ 6246777 w 7813008"/>
              <a:gd name="connsiteY685" fmla="*/ 4653788 h 7102315"/>
              <a:gd name="connsiteX686" fmla="*/ 6299965 w 7813008"/>
              <a:gd name="connsiteY686" fmla="*/ 4664426 h 7102315"/>
              <a:gd name="connsiteX687" fmla="*/ 6311228 w 7813008"/>
              <a:gd name="connsiteY687" fmla="*/ 4717614 h 7102315"/>
              <a:gd name="connsiteX688" fmla="*/ 6255537 w 7813008"/>
              <a:gd name="connsiteY688" fmla="*/ 4703222 h 7102315"/>
              <a:gd name="connsiteX689" fmla="*/ 6246777 w 7813008"/>
              <a:gd name="connsiteY689" fmla="*/ 4653788 h 7102315"/>
              <a:gd name="connsiteX690" fmla="*/ 6038796 w 7813008"/>
              <a:gd name="connsiteY690" fmla="*/ 4647375 h 7102315"/>
              <a:gd name="connsiteX691" fmla="*/ 6055926 w 7813008"/>
              <a:gd name="connsiteY691" fmla="*/ 4648156 h 7102315"/>
              <a:gd name="connsiteX692" fmla="*/ 6066563 w 7813008"/>
              <a:gd name="connsiteY692" fmla="*/ 4736387 h 7102315"/>
              <a:gd name="connsiteX693" fmla="*/ 6003363 w 7813008"/>
              <a:gd name="connsiteY693" fmla="*/ 4730755 h 7102315"/>
              <a:gd name="connsiteX694" fmla="*/ 6020259 w 7813008"/>
              <a:gd name="connsiteY694" fmla="*/ 4651286 h 7102315"/>
              <a:gd name="connsiteX695" fmla="*/ 6038796 w 7813008"/>
              <a:gd name="connsiteY695" fmla="*/ 4647375 h 7102315"/>
              <a:gd name="connsiteX696" fmla="*/ 3819213 w 7813008"/>
              <a:gd name="connsiteY696" fmla="*/ 4644246 h 7102315"/>
              <a:gd name="connsiteX697" fmla="*/ 3865831 w 7813008"/>
              <a:gd name="connsiteY697" fmla="*/ 4668180 h 7102315"/>
              <a:gd name="connsiteX698" fmla="*/ 3858948 w 7813008"/>
              <a:gd name="connsiteY698" fmla="*/ 4757662 h 7102315"/>
              <a:gd name="connsiteX699" fmla="*/ 3768841 w 7813008"/>
              <a:gd name="connsiteY699" fmla="*/ 4754533 h 7102315"/>
              <a:gd name="connsiteX700" fmla="*/ 3770718 w 7813008"/>
              <a:gd name="connsiteY700" fmla="*/ 4664426 h 7102315"/>
              <a:gd name="connsiteX701" fmla="*/ 3819213 w 7813008"/>
              <a:gd name="connsiteY701" fmla="*/ 4644246 h 7102315"/>
              <a:gd name="connsiteX702" fmla="*/ 984918 w 7813008"/>
              <a:gd name="connsiteY702" fmla="*/ 4638771 h 7102315"/>
              <a:gd name="connsiteX703" fmla="*/ 965519 w 7813008"/>
              <a:gd name="connsiteY703" fmla="*/ 4720118 h 7102315"/>
              <a:gd name="connsiteX704" fmla="*/ 898565 w 7813008"/>
              <a:gd name="connsiteY704" fmla="*/ 4720743 h 7102315"/>
              <a:gd name="connsiteX705" fmla="*/ 902945 w 7813008"/>
              <a:gd name="connsiteY705" fmla="*/ 4653788 h 7102315"/>
              <a:gd name="connsiteX706" fmla="*/ 984918 w 7813008"/>
              <a:gd name="connsiteY706" fmla="*/ 4638771 h 7102315"/>
              <a:gd name="connsiteX707" fmla="*/ 3607556 w 7813008"/>
              <a:gd name="connsiteY707" fmla="*/ 4632357 h 7102315"/>
              <a:gd name="connsiteX708" fmla="*/ 3651827 w 7813008"/>
              <a:gd name="connsiteY708" fmla="*/ 4653788 h 7102315"/>
              <a:gd name="connsiteX709" fmla="*/ 3647447 w 7813008"/>
              <a:gd name="connsiteY709" fmla="*/ 4748275 h 7102315"/>
              <a:gd name="connsiteX710" fmla="*/ 3562346 w 7813008"/>
              <a:gd name="connsiteY710" fmla="*/ 4746398 h 7102315"/>
              <a:gd name="connsiteX711" fmla="*/ 3562346 w 7813008"/>
              <a:gd name="connsiteY711" fmla="*/ 4651286 h 7102315"/>
              <a:gd name="connsiteX712" fmla="*/ 3607556 w 7813008"/>
              <a:gd name="connsiteY712" fmla="*/ 4632357 h 7102315"/>
              <a:gd name="connsiteX713" fmla="*/ 715222 w 7813008"/>
              <a:gd name="connsiteY713" fmla="*/ 4622502 h 7102315"/>
              <a:gd name="connsiteX714" fmla="*/ 748388 w 7813008"/>
              <a:gd name="connsiteY714" fmla="*/ 4634391 h 7102315"/>
              <a:gd name="connsiteX715" fmla="*/ 757773 w 7813008"/>
              <a:gd name="connsiteY715" fmla="*/ 4669432 h 7102315"/>
              <a:gd name="connsiteX716" fmla="*/ 717726 w 7813008"/>
              <a:gd name="connsiteY716" fmla="*/ 4657543 h 7102315"/>
              <a:gd name="connsiteX717" fmla="*/ 715222 w 7813008"/>
              <a:gd name="connsiteY717" fmla="*/ 4622502 h 7102315"/>
              <a:gd name="connsiteX718" fmla="*/ 3382759 w 7813008"/>
              <a:gd name="connsiteY718" fmla="*/ 4610769 h 7102315"/>
              <a:gd name="connsiteX719" fmla="*/ 3427187 w 7813008"/>
              <a:gd name="connsiteY719" fmla="*/ 4630636 h 7102315"/>
              <a:gd name="connsiteX720" fmla="*/ 3432192 w 7813008"/>
              <a:gd name="connsiteY720" fmla="*/ 4719491 h 7102315"/>
              <a:gd name="connsiteX721" fmla="*/ 3342085 w 7813008"/>
              <a:gd name="connsiteY721" fmla="*/ 4725749 h 7102315"/>
              <a:gd name="connsiteX722" fmla="*/ 3338331 w 7813008"/>
              <a:gd name="connsiteY722" fmla="*/ 4631262 h 7102315"/>
              <a:gd name="connsiteX723" fmla="*/ 3382759 w 7813008"/>
              <a:gd name="connsiteY723" fmla="*/ 4610769 h 7102315"/>
              <a:gd name="connsiteX724" fmla="*/ 5837229 w 7813008"/>
              <a:gd name="connsiteY724" fmla="*/ 4609986 h 7102315"/>
              <a:gd name="connsiteX725" fmla="*/ 5871957 w 7813008"/>
              <a:gd name="connsiteY725" fmla="*/ 4627507 h 7102315"/>
              <a:gd name="connsiteX726" fmla="*/ 5890730 w 7813008"/>
              <a:gd name="connsiteY726" fmla="*/ 4721369 h 7102315"/>
              <a:gd name="connsiteX727" fmla="*/ 5796869 w 7813008"/>
              <a:gd name="connsiteY727" fmla="*/ 4705099 h 7102315"/>
              <a:gd name="connsiteX728" fmla="*/ 5798747 w 7813008"/>
              <a:gd name="connsiteY728" fmla="*/ 4631887 h 7102315"/>
              <a:gd name="connsiteX729" fmla="*/ 5837229 w 7813008"/>
              <a:gd name="connsiteY729" fmla="*/ 4609986 h 7102315"/>
              <a:gd name="connsiteX730" fmla="*/ 3167269 w 7813008"/>
              <a:gd name="connsiteY730" fmla="*/ 4588477 h 7102315"/>
              <a:gd name="connsiteX731" fmla="*/ 3210054 w 7813008"/>
              <a:gd name="connsiteY731" fmla="*/ 4611864 h 7102315"/>
              <a:gd name="connsiteX732" fmla="*/ 3206925 w 7813008"/>
              <a:gd name="connsiteY732" fmla="*/ 4701345 h 7102315"/>
              <a:gd name="connsiteX733" fmla="*/ 3117445 w 7813008"/>
              <a:gd name="connsiteY733" fmla="*/ 4699467 h 7102315"/>
              <a:gd name="connsiteX734" fmla="*/ 3121199 w 7813008"/>
              <a:gd name="connsiteY734" fmla="*/ 4604980 h 7102315"/>
              <a:gd name="connsiteX735" fmla="*/ 3167269 w 7813008"/>
              <a:gd name="connsiteY735" fmla="*/ 4588477 h 7102315"/>
              <a:gd name="connsiteX736" fmla="*/ 2942863 w 7813008"/>
              <a:gd name="connsiteY736" fmla="*/ 4566889 h 7102315"/>
              <a:gd name="connsiteX737" fmla="*/ 2986664 w 7813008"/>
              <a:gd name="connsiteY737" fmla="*/ 4589338 h 7102315"/>
              <a:gd name="connsiteX738" fmla="*/ 2982910 w 7813008"/>
              <a:gd name="connsiteY738" fmla="*/ 4678818 h 7102315"/>
              <a:gd name="connsiteX739" fmla="*/ 2892803 w 7813008"/>
              <a:gd name="connsiteY739" fmla="*/ 4676315 h 7102315"/>
              <a:gd name="connsiteX740" fmla="*/ 2897183 w 7813008"/>
              <a:gd name="connsiteY740" fmla="*/ 4586208 h 7102315"/>
              <a:gd name="connsiteX741" fmla="*/ 2942863 w 7813008"/>
              <a:gd name="connsiteY741" fmla="*/ 4566889 h 7102315"/>
              <a:gd name="connsiteX742" fmla="*/ 2720724 w 7813008"/>
              <a:gd name="connsiteY742" fmla="*/ 4545849 h 7102315"/>
              <a:gd name="connsiteX743" fmla="*/ 2765777 w 7813008"/>
              <a:gd name="connsiteY743" fmla="*/ 4566811 h 7102315"/>
              <a:gd name="connsiteX744" fmla="*/ 2761397 w 7813008"/>
              <a:gd name="connsiteY744" fmla="*/ 4656291 h 7102315"/>
              <a:gd name="connsiteX745" fmla="*/ 2672542 w 7813008"/>
              <a:gd name="connsiteY745" fmla="*/ 4653163 h 7102315"/>
              <a:gd name="connsiteX746" fmla="*/ 2675670 w 7813008"/>
              <a:gd name="connsiteY746" fmla="*/ 4564308 h 7102315"/>
              <a:gd name="connsiteX747" fmla="*/ 2720724 w 7813008"/>
              <a:gd name="connsiteY747" fmla="*/ 4545849 h 7102315"/>
              <a:gd name="connsiteX748" fmla="*/ 5165809 w 7813008"/>
              <a:gd name="connsiteY748" fmla="*/ 4535055 h 7102315"/>
              <a:gd name="connsiteX749" fmla="*/ 5211174 w 7813008"/>
              <a:gd name="connsiteY749" fmla="*/ 4555548 h 7102315"/>
              <a:gd name="connsiteX750" fmla="*/ 5234953 w 7813008"/>
              <a:gd name="connsiteY750" fmla="*/ 4616870 h 7102315"/>
              <a:gd name="connsiteX751" fmla="*/ 5116062 w 7813008"/>
              <a:gd name="connsiteY751" fmla="*/ 4629384 h 7102315"/>
              <a:gd name="connsiteX752" fmla="*/ 5124197 w 7813008"/>
              <a:gd name="connsiteY752" fmla="*/ 4558676 h 7102315"/>
              <a:gd name="connsiteX753" fmla="*/ 5165809 w 7813008"/>
              <a:gd name="connsiteY753" fmla="*/ 4535055 h 7102315"/>
              <a:gd name="connsiteX754" fmla="*/ 4930843 w 7813008"/>
              <a:gd name="connsiteY754" fmla="*/ 4534272 h 7102315"/>
              <a:gd name="connsiteX755" fmla="*/ 4980902 w 7813008"/>
              <a:gd name="connsiteY755" fmla="*/ 4546787 h 7102315"/>
              <a:gd name="connsiteX756" fmla="*/ 4994668 w 7813008"/>
              <a:gd name="connsiteY756" fmla="*/ 4603103 h 7102315"/>
              <a:gd name="connsiteX757" fmla="*/ 4922708 w 7813008"/>
              <a:gd name="connsiteY757" fmla="*/ 4597472 h 7102315"/>
              <a:gd name="connsiteX758" fmla="*/ 4930843 w 7813008"/>
              <a:gd name="connsiteY758" fmla="*/ 4534272 h 7102315"/>
              <a:gd name="connsiteX759" fmla="*/ 2289431 w 7813008"/>
              <a:gd name="connsiteY759" fmla="*/ 4525746 h 7102315"/>
              <a:gd name="connsiteX760" fmla="*/ 2330261 w 7813008"/>
              <a:gd name="connsiteY760" fmla="*/ 4536775 h 7102315"/>
              <a:gd name="connsiteX761" fmla="*/ 2325256 w 7813008"/>
              <a:gd name="connsiteY761" fmla="*/ 4623754 h 7102315"/>
              <a:gd name="connsiteX762" fmla="*/ 2253921 w 7813008"/>
              <a:gd name="connsiteY762" fmla="*/ 4633139 h 7102315"/>
              <a:gd name="connsiteX763" fmla="*/ 2247664 w 7813008"/>
              <a:gd name="connsiteY763" fmla="*/ 4531143 h 7102315"/>
              <a:gd name="connsiteX764" fmla="*/ 2289431 w 7813008"/>
              <a:gd name="connsiteY764" fmla="*/ 4525746 h 7102315"/>
              <a:gd name="connsiteX765" fmla="*/ 4724739 w 7813008"/>
              <a:gd name="connsiteY765" fmla="*/ 4511824 h 7102315"/>
              <a:gd name="connsiteX766" fmla="*/ 4769401 w 7813008"/>
              <a:gd name="connsiteY766" fmla="*/ 4532395 h 7102315"/>
              <a:gd name="connsiteX767" fmla="*/ 4770028 w 7813008"/>
              <a:gd name="connsiteY767" fmla="*/ 4621250 h 7102315"/>
              <a:gd name="connsiteX768" fmla="*/ 4684301 w 7813008"/>
              <a:gd name="connsiteY768" fmla="*/ 4627507 h 7102315"/>
              <a:gd name="connsiteX769" fmla="*/ 4680546 w 7813008"/>
              <a:gd name="connsiteY769" fmla="*/ 4533022 h 7102315"/>
              <a:gd name="connsiteX770" fmla="*/ 4724739 w 7813008"/>
              <a:gd name="connsiteY770" fmla="*/ 4511824 h 7102315"/>
              <a:gd name="connsiteX771" fmla="*/ 2061349 w 7813008"/>
              <a:gd name="connsiteY771" fmla="*/ 4504706 h 7102315"/>
              <a:gd name="connsiteX772" fmla="*/ 2098111 w 7813008"/>
              <a:gd name="connsiteY772" fmla="*/ 4528015 h 7102315"/>
              <a:gd name="connsiteX773" fmla="*/ 2110001 w 7813008"/>
              <a:gd name="connsiteY773" fmla="*/ 4630011 h 7102315"/>
              <a:gd name="connsiteX774" fmla="*/ 2009882 w 7813008"/>
              <a:gd name="connsiteY774" fmla="*/ 4605607 h 7102315"/>
              <a:gd name="connsiteX775" fmla="*/ 2016139 w 7813008"/>
              <a:gd name="connsiteY775" fmla="*/ 4518003 h 7102315"/>
              <a:gd name="connsiteX776" fmla="*/ 2061349 w 7813008"/>
              <a:gd name="connsiteY776" fmla="*/ 4504706 h 7102315"/>
              <a:gd name="connsiteX777" fmla="*/ 1833188 w 7813008"/>
              <a:gd name="connsiteY777" fmla="*/ 4492660 h 7102315"/>
              <a:gd name="connsiteX778" fmla="*/ 1869091 w 7813008"/>
              <a:gd name="connsiteY778" fmla="*/ 4502359 h 7102315"/>
              <a:gd name="connsiteX779" fmla="*/ 1889740 w 7813008"/>
              <a:gd name="connsiteY779" fmla="*/ 4581203 h 7102315"/>
              <a:gd name="connsiteX780" fmla="*/ 1872219 w 7813008"/>
              <a:gd name="connsiteY780" fmla="*/ 4599350 h 7102315"/>
              <a:gd name="connsiteX781" fmla="*/ 1791499 w 7813008"/>
              <a:gd name="connsiteY781" fmla="*/ 4582454 h 7102315"/>
              <a:gd name="connsiteX782" fmla="*/ 1794001 w 7813008"/>
              <a:gd name="connsiteY782" fmla="*/ 4501733 h 7102315"/>
              <a:gd name="connsiteX783" fmla="*/ 1833188 w 7813008"/>
              <a:gd name="connsiteY783" fmla="*/ 4492660 h 7102315"/>
              <a:gd name="connsiteX784" fmla="*/ 4508233 w 7813008"/>
              <a:gd name="connsiteY784" fmla="*/ 4488671 h 7102315"/>
              <a:gd name="connsiteX785" fmla="*/ 4551018 w 7813008"/>
              <a:gd name="connsiteY785" fmla="*/ 4511745 h 7102315"/>
              <a:gd name="connsiteX786" fmla="*/ 4548515 w 7813008"/>
              <a:gd name="connsiteY786" fmla="*/ 4601227 h 7102315"/>
              <a:gd name="connsiteX787" fmla="*/ 4458408 w 7813008"/>
              <a:gd name="connsiteY787" fmla="*/ 4599975 h 7102315"/>
              <a:gd name="connsiteX788" fmla="*/ 4462163 w 7813008"/>
              <a:gd name="connsiteY788" fmla="*/ 4505488 h 7102315"/>
              <a:gd name="connsiteX789" fmla="*/ 4508233 w 7813008"/>
              <a:gd name="connsiteY789" fmla="*/ 4488671 h 7102315"/>
              <a:gd name="connsiteX790" fmla="*/ 6120377 w 7813008"/>
              <a:gd name="connsiteY790" fmla="*/ 4467944 h 7102315"/>
              <a:gd name="connsiteX791" fmla="*/ 6129138 w 7813008"/>
              <a:gd name="connsiteY791" fmla="*/ 4477329 h 7102315"/>
              <a:gd name="connsiteX792" fmla="*/ 6112242 w 7813008"/>
              <a:gd name="connsiteY792" fmla="*/ 4506113 h 7102315"/>
              <a:gd name="connsiteX793" fmla="*/ 6070943 w 7813008"/>
              <a:gd name="connsiteY793" fmla="*/ 4518628 h 7102315"/>
              <a:gd name="connsiteX794" fmla="*/ 6077827 w 7813008"/>
              <a:gd name="connsiteY794" fmla="*/ 4489219 h 7102315"/>
              <a:gd name="connsiteX795" fmla="*/ 6120377 w 7813008"/>
              <a:gd name="connsiteY795" fmla="*/ 4467944 h 7102315"/>
              <a:gd name="connsiteX796" fmla="*/ 1672608 w 7813008"/>
              <a:gd name="connsiteY796" fmla="*/ 4467944 h 7102315"/>
              <a:gd name="connsiteX797" fmla="*/ 1643197 w 7813008"/>
              <a:gd name="connsiteY797" fmla="*/ 4563056 h 7102315"/>
              <a:gd name="connsiteX798" fmla="*/ 1569359 w 7813008"/>
              <a:gd name="connsiteY798" fmla="*/ 4557424 h 7102315"/>
              <a:gd name="connsiteX799" fmla="*/ 1575618 w 7813008"/>
              <a:gd name="connsiteY799" fmla="*/ 4478581 h 7102315"/>
              <a:gd name="connsiteX800" fmla="*/ 1672608 w 7813008"/>
              <a:gd name="connsiteY800" fmla="*/ 4467944 h 7102315"/>
              <a:gd name="connsiteX801" fmla="*/ 4282027 w 7813008"/>
              <a:gd name="connsiteY801" fmla="*/ 4465518 h 7102315"/>
              <a:gd name="connsiteX802" fmla="*/ 4327628 w 7813008"/>
              <a:gd name="connsiteY802" fmla="*/ 4485464 h 7102315"/>
              <a:gd name="connsiteX803" fmla="*/ 4328880 w 7813008"/>
              <a:gd name="connsiteY803" fmla="*/ 4576196 h 7102315"/>
              <a:gd name="connsiteX804" fmla="*/ 4233141 w 7813008"/>
              <a:gd name="connsiteY804" fmla="*/ 4575571 h 7102315"/>
              <a:gd name="connsiteX805" fmla="*/ 4236896 w 7813008"/>
              <a:gd name="connsiteY805" fmla="*/ 4485464 h 7102315"/>
              <a:gd name="connsiteX806" fmla="*/ 4282027 w 7813008"/>
              <a:gd name="connsiteY806" fmla="*/ 4465518 h 7102315"/>
              <a:gd name="connsiteX807" fmla="*/ 6333129 w 7813008"/>
              <a:gd name="connsiteY807" fmla="*/ 4455428 h 7102315"/>
              <a:gd name="connsiteX808" fmla="*/ 6328749 w 7813008"/>
              <a:gd name="connsiteY808" fmla="*/ 4503611 h 7102315"/>
              <a:gd name="connsiteX809" fmla="*/ 6264299 w 7813008"/>
              <a:gd name="connsiteY809" fmla="*/ 4519255 h 7102315"/>
              <a:gd name="connsiteX810" fmla="*/ 6273684 w 7813008"/>
              <a:gd name="connsiteY810" fmla="*/ 4470447 h 7102315"/>
              <a:gd name="connsiteX811" fmla="*/ 6333129 w 7813008"/>
              <a:gd name="connsiteY811" fmla="*/ 4455428 h 7102315"/>
              <a:gd name="connsiteX812" fmla="*/ 4061845 w 7813008"/>
              <a:gd name="connsiteY812" fmla="*/ 4443540 h 7102315"/>
              <a:gd name="connsiteX813" fmla="*/ 4106115 w 7813008"/>
              <a:gd name="connsiteY813" fmla="*/ 4463564 h 7102315"/>
              <a:gd name="connsiteX814" fmla="*/ 4103613 w 7813008"/>
              <a:gd name="connsiteY814" fmla="*/ 4558676 h 7102315"/>
              <a:gd name="connsiteX815" fmla="*/ 4014131 w 7813008"/>
              <a:gd name="connsiteY815" fmla="*/ 4556174 h 7102315"/>
              <a:gd name="connsiteX816" fmla="*/ 4016635 w 7813008"/>
              <a:gd name="connsiteY816" fmla="*/ 4461060 h 7102315"/>
              <a:gd name="connsiteX817" fmla="*/ 4061845 w 7813008"/>
              <a:gd name="connsiteY817" fmla="*/ 4443540 h 7102315"/>
              <a:gd name="connsiteX818" fmla="*/ 1391258 w 7813008"/>
              <a:gd name="connsiteY818" fmla="*/ 4443227 h 7102315"/>
              <a:gd name="connsiteX819" fmla="*/ 1426691 w 7813008"/>
              <a:gd name="connsiteY819" fmla="*/ 4463564 h 7102315"/>
              <a:gd name="connsiteX820" fmla="*/ 1443585 w 7813008"/>
              <a:gd name="connsiteY820" fmla="*/ 4557424 h 7102315"/>
              <a:gd name="connsiteX821" fmla="*/ 1350351 w 7813008"/>
              <a:gd name="connsiteY821" fmla="*/ 4534897 h 7102315"/>
              <a:gd name="connsiteX822" fmla="*/ 1351601 w 7813008"/>
              <a:gd name="connsiteY822" fmla="*/ 4460435 h 7102315"/>
              <a:gd name="connsiteX823" fmla="*/ 1391258 w 7813008"/>
              <a:gd name="connsiteY823" fmla="*/ 4443227 h 7102315"/>
              <a:gd name="connsiteX824" fmla="*/ 1154493 w 7813008"/>
              <a:gd name="connsiteY824" fmla="*/ 4428521 h 7102315"/>
              <a:gd name="connsiteX825" fmla="*/ 1170762 w 7813008"/>
              <a:gd name="connsiteY825" fmla="*/ 4471072 h 7102315"/>
              <a:gd name="connsiteX826" fmla="*/ 1176394 w 7813008"/>
              <a:gd name="connsiteY826" fmla="*/ 4528015 h 7102315"/>
              <a:gd name="connsiteX827" fmla="*/ 1147610 w 7813008"/>
              <a:gd name="connsiteY827" fmla="*/ 4523635 h 7102315"/>
              <a:gd name="connsiteX828" fmla="*/ 1116949 w 7813008"/>
              <a:gd name="connsiteY828" fmla="*/ 4477329 h 7102315"/>
              <a:gd name="connsiteX829" fmla="*/ 1154493 w 7813008"/>
              <a:gd name="connsiteY829" fmla="*/ 4428521 h 7102315"/>
              <a:gd name="connsiteX830" fmla="*/ 3837672 w 7813008"/>
              <a:gd name="connsiteY830" fmla="*/ 4420779 h 7102315"/>
              <a:gd name="connsiteX831" fmla="*/ 3882725 w 7813008"/>
              <a:gd name="connsiteY831" fmla="*/ 4440410 h 7102315"/>
              <a:gd name="connsiteX832" fmla="*/ 3883352 w 7813008"/>
              <a:gd name="connsiteY832" fmla="*/ 4535523 h 7102315"/>
              <a:gd name="connsiteX833" fmla="*/ 3797625 w 7813008"/>
              <a:gd name="connsiteY833" fmla="*/ 4539904 h 7102315"/>
              <a:gd name="connsiteX834" fmla="*/ 3792620 w 7813008"/>
              <a:gd name="connsiteY834" fmla="*/ 4441037 h 7102315"/>
              <a:gd name="connsiteX835" fmla="*/ 3837672 w 7813008"/>
              <a:gd name="connsiteY835" fmla="*/ 4420779 h 7102315"/>
              <a:gd name="connsiteX836" fmla="*/ 961530 w 7813008"/>
              <a:gd name="connsiteY836" fmla="*/ 4413269 h 7102315"/>
              <a:gd name="connsiteX837" fmla="*/ 994303 w 7813008"/>
              <a:gd name="connsiteY837" fmla="*/ 4437283 h 7102315"/>
              <a:gd name="connsiteX838" fmla="*/ 985543 w 7813008"/>
              <a:gd name="connsiteY838" fmla="*/ 4502985 h 7102315"/>
              <a:gd name="connsiteX839" fmla="*/ 903571 w 7813008"/>
              <a:gd name="connsiteY839" fmla="*/ 4511745 h 7102315"/>
              <a:gd name="connsiteX840" fmla="*/ 923595 w 7813008"/>
              <a:gd name="connsiteY840" fmla="*/ 4431025 h 7102315"/>
              <a:gd name="connsiteX841" fmla="*/ 961530 w 7813008"/>
              <a:gd name="connsiteY841" fmla="*/ 4413269 h 7102315"/>
              <a:gd name="connsiteX842" fmla="*/ 789686 w 7813008"/>
              <a:gd name="connsiteY842" fmla="*/ 4410374 h 7102315"/>
              <a:gd name="connsiteX843" fmla="*/ 760275 w 7813008"/>
              <a:gd name="connsiteY843" fmla="*/ 4482961 h 7102315"/>
              <a:gd name="connsiteX844" fmla="*/ 712719 w 7813008"/>
              <a:gd name="connsiteY844" fmla="*/ 4485464 h 7102315"/>
              <a:gd name="connsiteX845" fmla="*/ 743381 w 7813008"/>
              <a:gd name="connsiteY845" fmla="*/ 4414131 h 7102315"/>
              <a:gd name="connsiteX846" fmla="*/ 789686 w 7813008"/>
              <a:gd name="connsiteY846" fmla="*/ 4410374 h 7102315"/>
              <a:gd name="connsiteX847" fmla="*/ 3618819 w 7813008"/>
              <a:gd name="connsiteY847" fmla="*/ 4398486 h 7102315"/>
              <a:gd name="connsiteX848" fmla="*/ 3666219 w 7813008"/>
              <a:gd name="connsiteY848" fmla="*/ 4422264 h 7102315"/>
              <a:gd name="connsiteX849" fmla="*/ 3667471 w 7813008"/>
              <a:gd name="connsiteY849" fmla="*/ 4509243 h 7102315"/>
              <a:gd name="connsiteX850" fmla="*/ 3567353 w 7813008"/>
              <a:gd name="connsiteY850" fmla="*/ 4510495 h 7102315"/>
              <a:gd name="connsiteX851" fmla="*/ 3570480 w 7813008"/>
              <a:gd name="connsiteY851" fmla="*/ 4419761 h 7102315"/>
              <a:gd name="connsiteX852" fmla="*/ 3618819 w 7813008"/>
              <a:gd name="connsiteY852" fmla="*/ 4398486 h 7102315"/>
              <a:gd name="connsiteX853" fmla="*/ 3410761 w 7813008"/>
              <a:gd name="connsiteY853" fmla="*/ 4388474 h 7102315"/>
              <a:gd name="connsiteX854" fmla="*/ 3457222 w 7813008"/>
              <a:gd name="connsiteY854" fmla="*/ 4413504 h 7102315"/>
              <a:gd name="connsiteX855" fmla="*/ 3445959 w 7813008"/>
              <a:gd name="connsiteY855" fmla="*/ 4507365 h 7102315"/>
              <a:gd name="connsiteX856" fmla="*/ 3360232 w 7813008"/>
              <a:gd name="connsiteY856" fmla="*/ 4501733 h 7102315"/>
              <a:gd name="connsiteX857" fmla="*/ 3361484 w 7813008"/>
              <a:gd name="connsiteY857" fmla="*/ 4406621 h 7102315"/>
              <a:gd name="connsiteX858" fmla="*/ 3410761 w 7813008"/>
              <a:gd name="connsiteY858" fmla="*/ 4388474 h 7102315"/>
              <a:gd name="connsiteX859" fmla="*/ 5351967 w 7813008"/>
              <a:gd name="connsiteY859" fmla="*/ 4376585 h 7102315"/>
              <a:gd name="connsiteX860" fmla="*/ 5418295 w 7813008"/>
              <a:gd name="connsiteY860" fmla="*/ 4396609 h 7102315"/>
              <a:gd name="connsiteX861" fmla="*/ 5412038 w 7813008"/>
              <a:gd name="connsiteY861" fmla="*/ 4462312 h 7102315"/>
              <a:gd name="connsiteX862" fmla="*/ 5360727 w 7813008"/>
              <a:gd name="connsiteY862" fmla="*/ 4452925 h 7102315"/>
              <a:gd name="connsiteX863" fmla="*/ 5351967 w 7813008"/>
              <a:gd name="connsiteY863" fmla="*/ 4376585 h 7102315"/>
              <a:gd name="connsiteX864" fmla="*/ 3190343 w 7813008"/>
              <a:gd name="connsiteY864" fmla="*/ 4366261 h 7102315"/>
              <a:gd name="connsiteX865" fmla="*/ 3233206 w 7813008"/>
              <a:gd name="connsiteY865" fmla="*/ 4389726 h 7102315"/>
              <a:gd name="connsiteX866" fmla="*/ 3225072 w 7813008"/>
              <a:gd name="connsiteY866" fmla="*/ 4484212 h 7102315"/>
              <a:gd name="connsiteX867" fmla="*/ 3138719 w 7813008"/>
              <a:gd name="connsiteY867" fmla="*/ 4479832 h 7102315"/>
              <a:gd name="connsiteX868" fmla="*/ 3143726 w 7813008"/>
              <a:gd name="connsiteY868" fmla="*/ 4382217 h 7102315"/>
              <a:gd name="connsiteX869" fmla="*/ 3190343 w 7813008"/>
              <a:gd name="connsiteY869" fmla="*/ 4366261 h 7102315"/>
              <a:gd name="connsiteX870" fmla="*/ 2961321 w 7813008"/>
              <a:gd name="connsiteY870" fmla="*/ 4343812 h 7102315"/>
              <a:gd name="connsiteX871" fmla="*/ 3006688 w 7813008"/>
              <a:gd name="connsiteY871" fmla="*/ 4362818 h 7102315"/>
              <a:gd name="connsiteX872" fmla="*/ 3006062 w 7813008"/>
              <a:gd name="connsiteY872" fmla="*/ 4458557 h 7102315"/>
              <a:gd name="connsiteX873" fmla="*/ 2915955 w 7813008"/>
              <a:gd name="connsiteY873" fmla="*/ 4454803 h 7102315"/>
              <a:gd name="connsiteX874" fmla="*/ 2915955 w 7813008"/>
              <a:gd name="connsiteY874" fmla="*/ 4364696 h 7102315"/>
              <a:gd name="connsiteX875" fmla="*/ 2961321 w 7813008"/>
              <a:gd name="connsiteY875" fmla="*/ 4343812 h 7102315"/>
              <a:gd name="connsiteX876" fmla="*/ 5180514 w 7813008"/>
              <a:gd name="connsiteY876" fmla="*/ 4334348 h 7102315"/>
              <a:gd name="connsiteX877" fmla="*/ 5221186 w 7813008"/>
              <a:gd name="connsiteY877" fmla="*/ 4344673 h 7102315"/>
              <a:gd name="connsiteX878" fmla="*/ 5224316 w 7813008"/>
              <a:gd name="connsiteY878" fmla="*/ 4432901 h 7102315"/>
              <a:gd name="connsiteX879" fmla="*/ 5134834 w 7813008"/>
              <a:gd name="connsiteY879" fmla="*/ 4429773 h 7102315"/>
              <a:gd name="connsiteX880" fmla="*/ 5139841 w 7813008"/>
              <a:gd name="connsiteY880" fmla="*/ 4342796 h 7102315"/>
              <a:gd name="connsiteX881" fmla="*/ 5180514 w 7813008"/>
              <a:gd name="connsiteY881" fmla="*/ 4334348 h 7102315"/>
              <a:gd name="connsiteX882" fmla="*/ 2744737 w 7813008"/>
              <a:gd name="connsiteY882" fmla="*/ 4322458 h 7102315"/>
              <a:gd name="connsiteX883" fmla="*/ 2788304 w 7813008"/>
              <a:gd name="connsiteY883" fmla="*/ 4345298 h 7102315"/>
              <a:gd name="connsiteX884" fmla="*/ 2780796 w 7813008"/>
              <a:gd name="connsiteY884" fmla="*/ 4439160 h 7102315"/>
              <a:gd name="connsiteX885" fmla="*/ 2695694 w 7813008"/>
              <a:gd name="connsiteY885" fmla="*/ 4433528 h 7102315"/>
              <a:gd name="connsiteX886" fmla="*/ 2698824 w 7813008"/>
              <a:gd name="connsiteY886" fmla="*/ 4339041 h 7102315"/>
              <a:gd name="connsiteX887" fmla="*/ 2744737 w 7813008"/>
              <a:gd name="connsiteY887" fmla="*/ 4322458 h 7102315"/>
              <a:gd name="connsiteX888" fmla="*/ 2507112 w 7813008"/>
              <a:gd name="connsiteY888" fmla="*/ 4312681 h 7102315"/>
              <a:gd name="connsiteX889" fmla="*/ 2553026 w 7813008"/>
              <a:gd name="connsiteY889" fmla="*/ 4331532 h 7102315"/>
              <a:gd name="connsiteX890" fmla="*/ 2552399 w 7813008"/>
              <a:gd name="connsiteY890" fmla="*/ 4421013 h 7102315"/>
              <a:gd name="connsiteX891" fmla="*/ 2463544 w 7813008"/>
              <a:gd name="connsiteY891" fmla="*/ 4421638 h 7102315"/>
              <a:gd name="connsiteX892" fmla="*/ 2463544 w 7813008"/>
              <a:gd name="connsiteY892" fmla="*/ 4332784 h 7102315"/>
              <a:gd name="connsiteX893" fmla="*/ 2507112 w 7813008"/>
              <a:gd name="connsiteY893" fmla="*/ 4312681 h 7102315"/>
              <a:gd name="connsiteX894" fmla="*/ 6933842 w 7813008"/>
              <a:gd name="connsiteY894" fmla="*/ 4303999 h 7102315"/>
              <a:gd name="connsiteX895" fmla="*/ 7000795 w 7813008"/>
              <a:gd name="connsiteY895" fmla="*/ 4324022 h 7102315"/>
              <a:gd name="connsiteX896" fmla="*/ 7010182 w 7813008"/>
              <a:gd name="connsiteY896" fmla="*/ 4352806 h 7102315"/>
              <a:gd name="connsiteX897" fmla="*/ 6913192 w 7813008"/>
              <a:gd name="connsiteY897" fmla="*/ 4365322 h 7102315"/>
              <a:gd name="connsiteX898" fmla="*/ 6933842 w 7813008"/>
              <a:gd name="connsiteY898" fmla="*/ 4303999 h 7102315"/>
              <a:gd name="connsiteX899" fmla="*/ 4957750 w 7813008"/>
              <a:gd name="connsiteY899" fmla="*/ 4301496 h 7102315"/>
              <a:gd name="connsiteX900" fmla="*/ 5003428 w 7813008"/>
              <a:gd name="connsiteY900" fmla="*/ 4320894 h 7102315"/>
              <a:gd name="connsiteX901" fmla="*/ 5002178 w 7813008"/>
              <a:gd name="connsiteY901" fmla="*/ 4411001 h 7102315"/>
              <a:gd name="connsiteX902" fmla="*/ 4913322 w 7813008"/>
              <a:gd name="connsiteY902" fmla="*/ 4410374 h 7102315"/>
              <a:gd name="connsiteX903" fmla="*/ 4913948 w 7813008"/>
              <a:gd name="connsiteY903" fmla="*/ 4321519 h 7102315"/>
              <a:gd name="connsiteX904" fmla="*/ 4957750 w 7813008"/>
              <a:gd name="connsiteY904" fmla="*/ 4301496 h 7102315"/>
              <a:gd name="connsiteX905" fmla="*/ 2290292 w 7813008"/>
              <a:gd name="connsiteY905" fmla="*/ 4301262 h 7102315"/>
              <a:gd name="connsiteX906" fmla="*/ 2330261 w 7813008"/>
              <a:gd name="connsiteY906" fmla="*/ 4314012 h 7102315"/>
              <a:gd name="connsiteX907" fmla="*/ 2332139 w 7813008"/>
              <a:gd name="connsiteY907" fmla="*/ 4399737 h 7102315"/>
              <a:gd name="connsiteX908" fmla="*/ 2238904 w 7813008"/>
              <a:gd name="connsiteY908" fmla="*/ 4394732 h 7102315"/>
              <a:gd name="connsiteX909" fmla="*/ 2248914 w 7813008"/>
              <a:gd name="connsiteY909" fmla="*/ 4307753 h 7102315"/>
              <a:gd name="connsiteX910" fmla="*/ 2290292 w 7813008"/>
              <a:gd name="connsiteY910" fmla="*/ 4301262 h 7102315"/>
              <a:gd name="connsiteX911" fmla="*/ 4749691 w 7813008"/>
              <a:gd name="connsiteY911" fmla="*/ 4289059 h 7102315"/>
              <a:gd name="connsiteX912" fmla="*/ 4793180 w 7813008"/>
              <a:gd name="connsiteY912" fmla="*/ 4310882 h 7102315"/>
              <a:gd name="connsiteX913" fmla="*/ 4793180 w 7813008"/>
              <a:gd name="connsiteY913" fmla="*/ 4400364 h 7102315"/>
              <a:gd name="connsiteX914" fmla="*/ 4703698 w 7813008"/>
              <a:gd name="connsiteY914" fmla="*/ 4401614 h 7102315"/>
              <a:gd name="connsiteX915" fmla="*/ 4704325 w 7813008"/>
              <a:gd name="connsiteY915" fmla="*/ 4307127 h 7102315"/>
              <a:gd name="connsiteX916" fmla="*/ 4749691 w 7813008"/>
              <a:gd name="connsiteY916" fmla="*/ 4289059 h 7102315"/>
              <a:gd name="connsiteX917" fmla="*/ 2103743 w 7813008"/>
              <a:gd name="connsiteY917" fmla="*/ 4285853 h 7102315"/>
              <a:gd name="connsiteX918" fmla="*/ 2118135 w 7813008"/>
              <a:gd name="connsiteY918" fmla="*/ 4386597 h 7102315"/>
              <a:gd name="connsiteX919" fmla="*/ 2035538 w 7813008"/>
              <a:gd name="connsiteY919" fmla="*/ 4387849 h 7102315"/>
              <a:gd name="connsiteX920" fmla="*/ 2033660 w 7813008"/>
              <a:gd name="connsiteY920" fmla="*/ 4301495 h 7102315"/>
              <a:gd name="connsiteX921" fmla="*/ 2103743 w 7813008"/>
              <a:gd name="connsiteY921" fmla="*/ 4285853 h 7102315"/>
              <a:gd name="connsiteX922" fmla="*/ 1869091 w 7813008"/>
              <a:gd name="connsiteY922" fmla="*/ 4266454 h 7102315"/>
              <a:gd name="connsiteX923" fmla="*/ 1910390 w 7813008"/>
              <a:gd name="connsiteY923" fmla="*/ 4313385 h 7102315"/>
              <a:gd name="connsiteX924" fmla="*/ 1884108 w 7813008"/>
              <a:gd name="connsiteY924" fmla="*/ 4372205 h 7102315"/>
              <a:gd name="connsiteX925" fmla="*/ 1840932 w 7813008"/>
              <a:gd name="connsiteY925" fmla="*/ 4376585 h 7102315"/>
              <a:gd name="connsiteX926" fmla="*/ 1856575 w 7813008"/>
              <a:gd name="connsiteY926" fmla="*/ 4339666 h 7102315"/>
              <a:gd name="connsiteX927" fmla="*/ 1867213 w 7813008"/>
              <a:gd name="connsiteY927" fmla="*/ 4328404 h 7102315"/>
              <a:gd name="connsiteX928" fmla="*/ 1879101 w 7813008"/>
              <a:gd name="connsiteY928" fmla="*/ 4293987 h 7102315"/>
              <a:gd name="connsiteX929" fmla="*/ 1842182 w 7813008"/>
              <a:gd name="connsiteY929" fmla="*/ 4305250 h 7102315"/>
              <a:gd name="connsiteX930" fmla="*/ 1800258 w 7813008"/>
              <a:gd name="connsiteY930" fmla="*/ 4314637 h 7102315"/>
              <a:gd name="connsiteX931" fmla="*/ 1807141 w 7813008"/>
              <a:gd name="connsiteY931" fmla="*/ 4284601 h 7102315"/>
              <a:gd name="connsiteX932" fmla="*/ 1869091 w 7813008"/>
              <a:gd name="connsiteY932" fmla="*/ 4266454 h 7102315"/>
              <a:gd name="connsiteX933" fmla="*/ 4525753 w 7813008"/>
              <a:gd name="connsiteY933" fmla="*/ 4265516 h 7102315"/>
              <a:gd name="connsiteX934" fmla="*/ 4566662 w 7813008"/>
              <a:gd name="connsiteY934" fmla="*/ 4282098 h 7102315"/>
              <a:gd name="connsiteX935" fmla="*/ 4569165 w 7813008"/>
              <a:gd name="connsiteY935" fmla="*/ 4380965 h 7102315"/>
              <a:gd name="connsiteX936" fmla="*/ 4479683 w 7813008"/>
              <a:gd name="connsiteY936" fmla="*/ 4379714 h 7102315"/>
              <a:gd name="connsiteX937" fmla="*/ 4481560 w 7813008"/>
              <a:gd name="connsiteY937" fmla="*/ 4284601 h 7102315"/>
              <a:gd name="connsiteX938" fmla="*/ 4525753 w 7813008"/>
              <a:gd name="connsiteY938" fmla="*/ 4265516 h 7102315"/>
              <a:gd name="connsiteX939" fmla="*/ 1626302 w 7813008"/>
              <a:gd name="connsiteY939" fmla="*/ 4253626 h 7102315"/>
              <a:gd name="connsiteX940" fmla="*/ 1668853 w 7813008"/>
              <a:gd name="connsiteY940" fmla="*/ 4255191 h 7102315"/>
              <a:gd name="connsiteX941" fmla="*/ 1658215 w 7813008"/>
              <a:gd name="connsiteY941" fmla="*/ 4342169 h 7102315"/>
              <a:gd name="connsiteX942" fmla="*/ 1591260 w 7813008"/>
              <a:gd name="connsiteY942" fmla="*/ 4337789 h 7102315"/>
              <a:gd name="connsiteX943" fmla="*/ 1593138 w 7813008"/>
              <a:gd name="connsiteY943" fmla="*/ 4261449 h 7102315"/>
              <a:gd name="connsiteX944" fmla="*/ 1626302 w 7813008"/>
              <a:gd name="connsiteY944" fmla="*/ 4253626 h 7102315"/>
              <a:gd name="connsiteX945" fmla="*/ 4305336 w 7813008"/>
              <a:gd name="connsiteY945" fmla="*/ 4242441 h 7102315"/>
              <a:gd name="connsiteX946" fmla="*/ 4346400 w 7813008"/>
              <a:gd name="connsiteY946" fmla="*/ 4259571 h 7102315"/>
              <a:gd name="connsiteX947" fmla="*/ 4347652 w 7813008"/>
              <a:gd name="connsiteY947" fmla="*/ 4359690 h 7102315"/>
              <a:gd name="connsiteX948" fmla="*/ 4257545 w 7813008"/>
              <a:gd name="connsiteY948" fmla="*/ 4357188 h 7102315"/>
              <a:gd name="connsiteX949" fmla="*/ 4260048 w 7813008"/>
              <a:gd name="connsiteY949" fmla="*/ 4261449 h 7102315"/>
              <a:gd name="connsiteX950" fmla="*/ 4305336 w 7813008"/>
              <a:gd name="connsiteY950" fmla="*/ 4242441 h 7102315"/>
              <a:gd name="connsiteX951" fmla="*/ 4084058 w 7813008"/>
              <a:gd name="connsiteY951" fmla="*/ 4220385 h 7102315"/>
              <a:gd name="connsiteX952" fmla="*/ 4131771 w 7813008"/>
              <a:gd name="connsiteY952" fmla="*/ 4243302 h 7102315"/>
              <a:gd name="connsiteX953" fmla="*/ 4126139 w 7813008"/>
              <a:gd name="connsiteY953" fmla="*/ 4339041 h 7102315"/>
              <a:gd name="connsiteX954" fmla="*/ 4035407 w 7813008"/>
              <a:gd name="connsiteY954" fmla="*/ 4335912 h 7102315"/>
              <a:gd name="connsiteX955" fmla="*/ 4035407 w 7813008"/>
              <a:gd name="connsiteY955" fmla="*/ 4240174 h 7102315"/>
              <a:gd name="connsiteX956" fmla="*/ 4084058 w 7813008"/>
              <a:gd name="connsiteY956" fmla="*/ 4220385 h 7102315"/>
              <a:gd name="connsiteX957" fmla="*/ 3863640 w 7813008"/>
              <a:gd name="connsiteY957" fmla="*/ 4198014 h 7102315"/>
              <a:gd name="connsiteX958" fmla="*/ 3910884 w 7813008"/>
              <a:gd name="connsiteY958" fmla="*/ 4222027 h 7102315"/>
              <a:gd name="connsiteX959" fmla="*/ 3909632 w 7813008"/>
              <a:gd name="connsiteY959" fmla="*/ 4312759 h 7102315"/>
              <a:gd name="connsiteX960" fmla="*/ 3813269 w 7813008"/>
              <a:gd name="connsiteY960" fmla="*/ 4314637 h 7102315"/>
              <a:gd name="connsiteX961" fmla="*/ 3814520 w 7813008"/>
              <a:gd name="connsiteY961" fmla="*/ 4217647 h 7102315"/>
              <a:gd name="connsiteX962" fmla="*/ 3863640 w 7813008"/>
              <a:gd name="connsiteY962" fmla="*/ 4198014 h 7102315"/>
              <a:gd name="connsiteX963" fmla="*/ 3636496 w 7813008"/>
              <a:gd name="connsiteY963" fmla="*/ 4175175 h 7102315"/>
              <a:gd name="connsiteX964" fmla="*/ 3685617 w 7813008"/>
              <a:gd name="connsiteY964" fmla="*/ 4195746 h 7102315"/>
              <a:gd name="connsiteX965" fmla="*/ 3685617 w 7813008"/>
              <a:gd name="connsiteY965" fmla="*/ 4292110 h 7102315"/>
              <a:gd name="connsiteX966" fmla="*/ 3589252 w 7813008"/>
              <a:gd name="connsiteY966" fmla="*/ 4288981 h 7102315"/>
              <a:gd name="connsiteX967" fmla="*/ 3589252 w 7813008"/>
              <a:gd name="connsiteY967" fmla="*/ 4198248 h 7102315"/>
              <a:gd name="connsiteX968" fmla="*/ 3636496 w 7813008"/>
              <a:gd name="connsiteY968" fmla="*/ 4175175 h 7102315"/>
              <a:gd name="connsiteX969" fmla="*/ 3428985 w 7813008"/>
              <a:gd name="connsiteY969" fmla="*/ 4163285 h 7102315"/>
              <a:gd name="connsiteX970" fmla="*/ 3474116 w 7813008"/>
              <a:gd name="connsiteY970" fmla="*/ 4183856 h 7102315"/>
              <a:gd name="connsiteX971" fmla="*/ 3475994 w 7813008"/>
              <a:gd name="connsiteY971" fmla="*/ 4280221 h 7102315"/>
              <a:gd name="connsiteX972" fmla="*/ 3379004 w 7813008"/>
              <a:gd name="connsiteY972" fmla="*/ 4278969 h 7102315"/>
              <a:gd name="connsiteX973" fmla="*/ 3383384 w 7813008"/>
              <a:gd name="connsiteY973" fmla="*/ 4182604 h 7102315"/>
              <a:gd name="connsiteX974" fmla="*/ 3428985 w 7813008"/>
              <a:gd name="connsiteY974" fmla="*/ 4163285 h 7102315"/>
              <a:gd name="connsiteX975" fmla="*/ 3203484 w 7813008"/>
              <a:gd name="connsiteY975" fmla="*/ 4141853 h 7102315"/>
              <a:gd name="connsiteX976" fmla="*/ 3249476 w 7813008"/>
              <a:gd name="connsiteY976" fmla="*/ 4159452 h 7102315"/>
              <a:gd name="connsiteX977" fmla="*/ 3256358 w 7813008"/>
              <a:gd name="connsiteY977" fmla="*/ 4255191 h 7102315"/>
              <a:gd name="connsiteX978" fmla="*/ 3160621 w 7813008"/>
              <a:gd name="connsiteY978" fmla="*/ 4258946 h 7102315"/>
              <a:gd name="connsiteX979" fmla="*/ 3159369 w 7813008"/>
              <a:gd name="connsiteY979" fmla="*/ 4163207 h 7102315"/>
              <a:gd name="connsiteX980" fmla="*/ 3203484 w 7813008"/>
              <a:gd name="connsiteY980" fmla="*/ 4141853 h 7102315"/>
              <a:gd name="connsiteX981" fmla="*/ 2973445 w 7813008"/>
              <a:gd name="connsiteY981" fmla="*/ 4131450 h 7102315"/>
              <a:gd name="connsiteX982" fmla="*/ 3018576 w 7813008"/>
              <a:gd name="connsiteY982" fmla="*/ 4151944 h 7102315"/>
              <a:gd name="connsiteX983" fmla="*/ 3014196 w 7813008"/>
              <a:gd name="connsiteY983" fmla="*/ 4252062 h 7102315"/>
              <a:gd name="connsiteX984" fmla="*/ 2927219 w 7813008"/>
              <a:gd name="connsiteY984" fmla="*/ 4247057 h 7102315"/>
              <a:gd name="connsiteX985" fmla="*/ 2927844 w 7813008"/>
              <a:gd name="connsiteY985" fmla="*/ 4151318 h 7102315"/>
              <a:gd name="connsiteX986" fmla="*/ 2973445 w 7813008"/>
              <a:gd name="connsiteY986" fmla="*/ 4131450 h 7102315"/>
              <a:gd name="connsiteX987" fmla="*/ 5424554 w 7813008"/>
              <a:gd name="connsiteY987" fmla="*/ 4129418 h 7102315"/>
              <a:gd name="connsiteX988" fmla="*/ 5430811 w 7813008"/>
              <a:gd name="connsiteY988" fmla="*/ 4179476 h 7102315"/>
              <a:gd name="connsiteX989" fmla="*/ 5444576 w 7813008"/>
              <a:gd name="connsiteY989" fmla="*/ 4195746 h 7102315"/>
              <a:gd name="connsiteX990" fmla="*/ 5467103 w 7813008"/>
              <a:gd name="connsiteY990" fmla="*/ 4213267 h 7102315"/>
              <a:gd name="connsiteX991" fmla="*/ 5462098 w 7813008"/>
              <a:gd name="connsiteY991" fmla="*/ 4250811 h 7102315"/>
              <a:gd name="connsiteX992" fmla="*/ 5381376 w 7813008"/>
              <a:gd name="connsiteY992" fmla="*/ 4230162 h 7102315"/>
              <a:gd name="connsiteX993" fmla="*/ 5367611 w 7813008"/>
              <a:gd name="connsiteY993" fmla="*/ 4168839 h 7102315"/>
              <a:gd name="connsiteX994" fmla="*/ 5424554 w 7813008"/>
              <a:gd name="connsiteY994" fmla="*/ 4129418 h 7102315"/>
              <a:gd name="connsiteX995" fmla="*/ 5201867 w 7813008"/>
              <a:gd name="connsiteY995" fmla="*/ 4112600 h 7102315"/>
              <a:gd name="connsiteX996" fmla="*/ 5243088 w 7813008"/>
              <a:gd name="connsiteY996" fmla="*/ 4121908 h 7102315"/>
              <a:gd name="connsiteX997" fmla="*/ 5248095 w 7813008"/>
              <a:gd name="connsiteY997" fmla="*/ 4210763 h 7102315"/>
              <a:gd name="connsiteX998" fmla="*/ 5157988 w 7813008"/>
              <a:gd name="connsiteY998" fmla="*/ 4210138 h 7102315"/>
              <a:gd name="connsiteX999" fmla="*/ 5161116 w 7813008"/>
              <a:gd name="connsiteY999" fmla="*/ 4122534 h 7102315"/>
              <a:gd name="connsiteX1000" fmla="*/ 5201867 w 7813008"/>
              <a:gd name="connsiteY1000" fmla="*/ 4112600 h 7102315"/>
              <a:gd name="connsiteX1001" fmla="*/ 2750447 w 7813008"/>
              <a:gd name="connsiteY1001" fmla="*/ 4110019 h 7102315"/>
              <a:gd name="connsiteX1002" fmla="*/ 2792058 w 7813008"/>
              <a:gd name="connsiteY1002" fmla="*/ 4125036 h 7102315"/>
              <a:gd name="connsiteX1003" fmla="*/ 2797690 w 7813008"/>
              <a:gd name="connsiteY1003" fmla="*/ 4223905 h 7102315"/>
              <a:gd name="connsiteX1004" fmla="*/ 2708836 w 7813008"/>
              <a:gd name="connsiteY1004" fmla="*/ 4225782 h 7102315"/>
              <a:gd name="connsiteX1005" fmla="*/ 2706958 w 7813008"/>
              <a:gd name="connsiteY1005" fmla="*/ 4130668 h 7102315"/>
              <a:gd name="connsiteX1006" fmla="*/ 2750447 w 7813008"/>
              <a:gd name="connsiteY1006" fmla="*/ 4110019 h 7102315"/>
              <a:gd name="connsiteX1007" fmla="*/ 2533862 w 7813008"/>
              <a:gd name="connsiteY1007" fmla="*/ 4089682 h 7102315"/>
              <a:gd name="connsiteX1008" fmla="*/ 2577429 w 7813008"/>
              <a:gd name="connsiteY1008" fmla="*/ 4112522 h 7102315"/>
              <a:gd name="connsiteX1009" fmla="*/ 2569921 w 7813008"/>
              <a:gd name="connsiteY1009" fmla="*/ 4206383 h 7102315"/>
              <a:gd name="connsiteX1010" fmla="*/ 2484819 w 7813008"/>
              <a:gd name="connsiteY1010" fmla="*/ 4200751 h 7102315"/>
              <a:gd name="connsiteX1011" fmla="*/ 2487948 w 7813008"/>
              <a:gd name="connsiteY1011" fmla="*/ 4106266 h 7102315"/>
              <a:gd name="connsiteX1012" fmla="*/ 2533862 w 7813008"/>
              <a:gd name="connsiteY1012" fmla="*/ 4089682 h 7102315"/>
              <a:gd name="connsiteX1013" fmla="*/ 4980433 w 7813008"/>
              <a:gd name="connsiteY1013" fmla="*/ 4078262 h 7102315"/>
              <a:gd name="connsiteX1014" fmla="*/ 5024705 w 7813008"/>
              <a:gd name="connsiteY1014" fmla="*/ 4099382 h 7102315"/>
              <a:gd name="connsiteX1015" fmla="*/ 5025330 w 7813008"/>
              <a:gd name="connsiteY1015" fmla="*/ 4190114 h 7102315"/>
              <a:gd name="connsiteX1016" fmla="*/ 4934598 w 7813008"/>
              <a:gd name="connsiteY1016" fmla="*/ 4188863 h 7102315"/>
              <a:gd name="connsiteX1017" fmla="*/ 4935223 w 7813008"/>
              <a:gd name="connsiteY1017" fmla="*/ 4099382 h 7102315"/>
              <a:gd name="connsiteX1018" fmla="*/ 4980433 w 7813008"/>
              <a:gd name="connsiteY1018" fmla="*/ 4078262 h 7102315"/>
              <a:gd name="connsiteX1019" fmla="*/ 6975688 w 7813008"/>
              <a:gd name="connsiteY1019" fmla="*/ 4069580 h 7102315"/>
              <a:gd name="connsiteX1020" fmla="*/ 6991410 w 7813008"/>
              <a:gd name="connsiteY1020" fmla="*/ 4073725 h 7102315"/>
              <a:gd name="connsiteX1021" fmla="*/ 7005175 w 7813008"/>
              <a:gd name="connsiteY1021" fmla="*/ 4128166 h 7102315"/>
              <a:gd name="connsiteX1022" fmla="*/ 6957619 w 7813008"/>
              <a:gd name="connsiteY1022" fmla="*/ 4119406 h 7102315"/>
              <a:gd name="connsiteX1023" fmla="*/ 6961374 w 7813008"/>
              <a:gd name="connsiteY1023" fmla="*/ 4070597 h 7102315"/>
              <a:gd name="connsiteX1024" fmla="*/ 6975688 w 7813008"/>
              <a:gd name="connsiteY1024" fmla="*/ 4069580 h 7102315"/>
              <a:gd name="connsiteX1025" fmla="*/ 2101944 w 7813008"/>
              <a:gd name="connsiteY1025" fmla="*/ 4068485 h 7102315"/>
              <a:gd name="connsiteX1026" fmla="*/ 2141913 w 7813008"/>
              <a:gd name="connsiteY1026" fmla="*/ 4081235 h 7102315"/>
              <a:gd name="connsiteX1027" fmla="*/ 2143790 w 7813008"/>
              <a:gd name="connsiteY1027" fmla="*/ 4166962 h 7102315"/>
              <a:gd name="connsiteX1028" fmla="*/ 2050555 w 7813008"/>
              <a:gd name="connsiteY1028" fmla="*/ 4161330 h 7102315"/>
              <a:gd name="connsiteX1029" fmla="*/ 2060567 w 7813008"/>
              <a:gd name="connsiteY1029" fmla="*/ 4074977 h 7102315"/>
              <a:gd name="connsiteX1030" fmla="*/ 2101944 w 7813008"/>
              <a:gd name="connsiteY1030" fmla="*/ 4068485 h 7102315"/>
              <a:gd name="connsiteX1031" fmla="*/ 2305310 w 7813008"/>
              <a:gd name="connsiteY1031" fmla="*/ 4068016 h 7102315"/>
              <a:gd name="connsiteX1032" fmla="*/ 2350911 w 7813008"/>
              <a:gd name="connsiteY1032" fmla="*/ 4086242 h 7102315"/>
              <a:gd name="connsiteX1033" fmla="*/ 2362175 w 7813008"/>
              <a:gd name="connsiteY1033" fmla="*/ 4170716 h 7102315"/>
              <a:gd name="connsiteX1034" fmla="*/ 2266436 w 7813008"/>
              <a:gd name="connsiteY1034" fmla="*/ 4180102 h 7102315"/>
              <a:gd name="connsiteX1035" fmla="*/ 2262056 w 7813008"/>
              <a:gd name="connsiteY1035" fmla="*/ 4090622 h 7102315"/>
              <a:gd name="connsiteX1036" fmla="*/ 2305310 w 7813008"/>
              <a:gd name="connsiteY1036" fmla="*/ 4068016 h 7102315"/>
              <a:gd name="connsiteX1037" fmla="*/ 4762909 w 7813008"/>
              <a:gd name="connsiteY1037" fmla="*/ 4055893 h 7102315"/>
              <a:gd name="connsiteX1038" fmla="*/ 4808823 w 7813008"/>
              <a:gd name="connsiteY1038" fmla="*/ 4080610 h 7102315"/>
              <a:gd name="connsiteX1039" fmla="*/ 4802565 w 7813008"/>
              <a:gd name="connsiteY1039" fmla="*/ 4171342 h 7102315"/>
              <a:gd name="connsiteX1040" fmla="*/ 4713085 w 7813008"/>
              <a:gd name="connsiteY1040" fmla="*/ 4169464 h 7102315"/>
              <a:gd name="connsiteX1041" fmla="*/ 4713710 w 7813008"/>
              <a:gd name="connsiteY1041" fmla="*/ 4074352 h 7102315"/>
              <a:gd name="connsiteX1042" fmla="*/ 4762909 w 7813008"/>
              <a:gd name="connsiteY1042" fmla="*/ 4055893 h 7102315"/>
              <a:gd name="connsiteX1043" fmla="*/ 4546794 w 7813008"/>
              <a:gd name="connsiteY1043" fmla="*/ 4043612 h 7102315"/>
              <a:gd name="connsiteX1044" fmla="*/ 4595446 w 7813008"/>
              <a:gd name="connsiteY1044" fmla="*/ 4064965 h 7102315"/>
              <a:gd name="connsiteX1045" fmla="*/ 4596697 w 7813008"/>
              <a:gd name="connsiteY1045" fmla="*/ 4155698 h 7102315"/>
              <a:gd name="connsiteX1046" fmla="*/ 4500332 w 7813008"/>
              <a:gd name="connsiteY1046" fmla="*/ 4157575 h 7102315"/>
              <a:gd name="connsiteX1047" fmla="*/ 4499082 w 7813008"/>
              <a:gd name="connsiteY1047" fmla="*/ 4066843 h 7102315"/>
              <a:gd name="connsiteX1048" fmla="*/ 4546794 w 7813008"/>
              <a:gd name="connsiteY1048" fmla="*/ 4043612 h 7102315"/>
              <a:gd name="connsiteX1049" fmla="*/ 1877303 w 7813008"/>
              <a:gd name="connsiteY1049" fmla="*/ 4037433 h 7102315"/>
              <a:gd name="connsiteX1050" fmla="*/ 1920401 w 7813008"/>
              <a:gd name="connsiteY1050" fmla="*/ 4059960 h 7102315"/>
              <a:gd name="connsiteX1051" fmla="*/ 1932290 w 7813008"/>
              <a:gd name="connsiteY1051" fmla="*/ 4130668 h 7102315"/>
              <a:gd name="connsiteX1052" fmla="*/ 1832172 w 7813008"/>
              <a:gd name="connsiteY1052" fmla="*/ 4140055 h 7102315"/>
              <a:gd name="connsiteX1053" fmla="*/ 1834675 w 7813008"/>
              <a:gd name="connsiteY1053" fmla="*/ 4058083 h 7102315"/>
              <a:gd name="connsiteX1054" fmla="*/ 1877303 w 7813008"/>
              <a:gd name="connsiteY1054" fmla="*/ 4037433 h 7102315"/>
              <a:gd name="connsiteX1055" fmla="*/ 4326377 w 7813008"/>
              <a:gd name="connsiteY1055" fmla="*/ 4019991 h 7102315"/>
              <a:gd name="connsiteX1056" fmla="*/ 4374559 w 7813008"/>
              <a:gd name="connsiteY1056" fmla="*/ 4041813 h 7102315"/>
              <a:gd name="connsiteX1057" fmla="*/ 4370804 w 7813008"/>
              <a:gd name="connsiteY1057" fmla="*/ 4138803 h 7102315"/>
              <a:gd name="connsiteX1058" fmla="*/ 4274440 w 7813008"/>
              <a:gd name="connsiteY1058" fmla="*/ 4132546 h 7102315"/>
              <a:gd name="connsiteX1059" fmla="*/ 4278195 w 7813008"/>
              <a:gd name="connsiteY1059" fmla="*/ 4041813 h 7102315"/>
              <a:gd name="connsiteX1060" fmla="*/ 4326377 w 7813008"/>
              <a:gd name="connsiteY1060" fmla="*/ 4019991 h 7102315"/>
              <a:gd name="connsiteX1061" fmla="*/ 1651410 w 7813008"/>
              <a:gd name="connsiteY1061" fmla="*/ 4017097 h 7102315"/>
              <a:gd name="connsiteX1062" fmla="*/ 1694508 w 7813008"/>
              <a:gd name="connsiteY1062" fmla="*/ 4034929 h 7102315"/>
              <a:gd name="connsiteX1063" fmla="*/ 1696385 w 7813008"/>
              <a:gd name="connsiteY1063" fmla="*/ 4116903 h 7102315"/>
              <a:gd name="connsiteX1064" fmla="*/ 1595640 w 7813008"/>
              <a:gd name="connsiteY1064" fmla="*/ 4140680 h 7102315"/>
              <a:gd name="connsiteX1065" fmla="*/ 1612537 w 7813008"/>
              <a:gd name="connsiteY1065" fmla="*/ 4038685 h 7102315"/>
              <a:gd name="connsiteX1066" fmla="*/ 1651410 w 7813008"/>
              <a:gd name="connsiteY1066" fmla="*/ 4017097 h 7102315"/>
              <a:gd name="connsiteX1067" fmla="*/ 4103691 w 7813008"/>
              <a:gd name="connsiteY1067" fmla="*/ 3997151 h 7102315"/>
              <a:gd name="connsiteX1068" fmla="*/ 4152421 w 7813008"/>
              <a:gd name="connsiteY1068" fmla="*/ 4017409 h 7102315"/>
              <a:gd name="connsiteX1069" fmla="*/ 4153671 w 7813008"/>
              <a:gd name="connsiteY1069" fmla="*/ 4114399 h 7102315"/>
              <a:gd name="connsiteX1070" fmla="*/ 4056682 w 7813008"/>
              <a:gd name="connsiteY1070" fmla="*/ 4115651 h 7102315"/>
              <a:gd name="connsiteX1071" fmla="*/ 4055430 w 7813008"/>
              <a:gd name="connsiteY1071" fmla="*/ 4018661 h 7102315"/>
              <a:gd name="connsiteX1072" fmla="*/ 4103691 w 7813008"/>
              <a:gd name="connsiteY1072" fmla="*/ 3997151 h 7102315"/>
              <a:gd name="connsiteX1073" fmla="*/ 1434434 w 7813008"/>
              <a:gd name="connsiteY1073" fmla="*/ 3996213 h 7102315"/>
              <a:gd name="connsiteX1074" fmla="*/ 1474247 w 7813008"/>
              <a:gd name="connsiteY1074" fmla="*/ 4019287 h 7102315"/>
              <a:gd name="connsiteX1075" fmla="*/ 1488639 w 7813008"/>
              <a:gd name="connsiteY1075" fmla="*/ 4116276 h 7102315"/>
              <a:gd name="connsiteX1076" fmla="*/ 1391649 w 7813008"/>
              <a:gd name="connsiteY1076" fmla="*/ 4091247 h 7102315"/>
              <a:gd name="connsiteX1077" fmla="*/ 1394152 w 7813008"/>
              <a:gd name="connsiteY1077" fmla="*/ 4016784 h 7102315"/>
              <a:gd name="connsiteX1078" fmla="*/ 1434434 w 7813008"/>
              <a:gd name="connsiteY1078" fmla="*/ 3996213 h 7102315"/>
              <a:gd name="connsiteX1079" fmla="*/ 769819 w 7813008"/>
              <a:gd name="connsiteY1079" fmla="*/ 3977440 h 7102315"/>
              <a:gd name="connsiteX1080" fmla="*/ 804078 w 7813008"/>
              <a:gd name="connsiteY1080" fmla="*/ 3980491 h 7102315"/>
              <a:gd name="connsiteX1081" fmla="*/ 799072 w 7813008"/>
              <a:gd name="connsiteY1081" fmla="*/ 4024292 h 7102315"/>
              <a:gd name="connsiteX1082" fmla="*/ 715849 w 7813008"/>
              <a:gd name="connsiteY1082" fmla="*/ 4035556 h 7102315"/>
              <a:gd name="connsiteX1083" fmla="*/ 736498 w 7813008"/>
              <a:gd name="connsiteY1083" fmla="*/ 3978613 h 7102315"/>
              <a:gd name="connsiteX1084" fmla="*/ 769819 w 7813008"/>
              <a:gd name="connsiteY1084" fmla="*/ 3977440 h 7102315"/>
              <a:gd name="connsiteX1085" fmla="*/ 3880067 w 7813008"/>
              <a:gd name="connsiteY1085" fmla="*/ 3973216 h 7102315"/>
              <a:gd name="connsiteX1086" fmla="*/ 3930908 w 7813008"/>
              <a:gd name="connsiteY1086" fmla="*/ 3993632 h 7102315"/>
              <a:gd name="connsiteX1087" fmla="*/ 3934663 w 7813008"/>
              <a:gd name="connsiteY1087" fmla="*/ 4090622 h 7102315"/>
              <a:gd name="connsiteX1088" fmla="*/ 3837673 w 7813008"/>
              <a:gd name="connsiteY1088" fmla="*/ 4098756 h 7102315"/>
              <a:gd name="connsiteX1089" fmla="*/ 3832041 w 7813008"/>
              <a:gd name="connsiteY1089" fmla="*/ 3995508 h 7102315"/>
              <a:gd name="connsiteX1090" fmla="*/ 3880067 w 7813008"/>
              <a:gd name="connsiteY1090" fmla="*/ 3973216 h 7102315"/>
              <a:gd name="connsiteX1091" fmla="*/ 993756 w 7813008"/>
              <a:gd name="connsiteY1091" fmla="*/ 3969540 h 7102315"/>
              <a:gd name="connsiteX1092" fmla="*/ 1019959 w 7813008"/>
              <a:gd name="connsiteY1092" fmla="*/ 3971731 h 7102315"/>
              <a:gd name="connsiteX1093" fmla="*/ 1046240 w 7813008"/>
              <a:gd name="connsiteY1093" fmla="*/ 4018035 h 7102315"/>
              <a:gd name="connsiteX1094" fmla="*/ 986795 w 7813008"/>
              <a:gd name="connsiteY1094" fmla="*/ 4006772 h 7102315"/>
              <a:gd name="connsiteX1095" fmla="*/ 966146 w 7813008"/>
              <a:gd name="connsiteY1095" fmla="*/ 3971105 h 7102315"/>
              <a:gd name="connsiteX1096" fmla="*/ 993756 w 7813008"/>
              <a:gd name="connsiteY1096" fmla="*/ 3969540 h 7102315"/>
              <a:gd name="connsiteX1097" fmla="*/ 3665046 w 7813008"/>
              <a:gd name="connsiteY1097" fmla="*/ 3951472 h 7102315"/>
              <a:gd name="connsiteX1098" fmla="*/ 3713150 w 7813008"/>
              <a:gd name="connsiteY1098" fmla="*/ 3975485 h 7102315"/>
              <a:gd name="connsiteX1099" fmla="*/ 3708770 w 7813008"/>
              <a:gd name="connsiteY1099" fmla="*/ 4073725 h 7102315"/>
              <a:gd name="connsiteX1100" fmla="*/ 3606149 w 7813008"/>
              <a:gd name="connsiteY1100" fmla="*/ 4066843 h 7102315"/>
              <a:gd name="connsiteX1101" fmla="*/ 3615534 w 7813008"/>
              <a:gd name="connsiteY1101" fmla="*/ 3969228 h 7102315"/>
              <a:gd name="connsiteX1102" fmla="*/ 3665046 w 7813008"/>
              <a:gd name="connsiteY1102" fmla="*/ 3951472 h 7102315"/>
              <a:gd name="connsiteX1103" fmla="*/ 3429142 w 7813008"/>
              <a:gd name="connsiteY1103" fmla="*/ 3940365 h 7102315"/>
              <a:gd name="connsiteX1104" fmla="*/ 3477871 w 7813008"/>
              <a:gd name="connsiteY1104" fmla="*/ 3962344 h 7102315"/>
              <a:gd name="connsiteX1105" fmla="*/ 3477871 w 7813008"/>
              <a:gd name="connsiteY1105" fmla="*/ 4059335 h 7102315"/>
              <a:gd name="connsiteX1106" fmla="*/ 3375876 w 7813008"/>
              <a:gd name="connsiteY1106" fmla="*/ 4057456 h 7102315"/>
              <a:gd name="connsiteX1107" fmla="*/ 3380881 w 7813008"/>
              <a:gd name="connsiteY1107" fmla="*/ 3961093 h 7102315"/>
              <a:gd name="connsiteX1108" fmla="*/ 3429142 w 7813008"/>
              <a:gd name="connsiteY1108" fmla="*/ 3940365 h 7102315"/>
              <a:gd name="connsiteX1109" fmla="*/ 3219831 w 7813008"/>
              <a:gd name="connsiteY1109" fmla="*/ 3930822 h 7102315"/>
              <a:gd name="connsiteX1110" fmla="*/ 3267622 w 7813008"/>
              <a:gd name="connsiteY1110" fmla="*/ 3953584 h 7102315"/>
              <a:gd name="connsiteX1111" fmla="*/ 3263868 w 7813008"/>
              <a:gd name="connsiteY1111" fmla="*/ 4050573 h 7102315"/>
              <a:gd name="connsiteX1112" fmla="*/ 3166878 w 7813008"/>
              <a:gd name="connsiteY1112" fmla="*/ 4046819 h 7102315"/>
              <a:gd name="connsiteX1113" fmla="*/ 3170631 w 7813008"/>
              <a:gd name="connsiteY1113" fmla="*/ 3949829 h 7102315"/>
              <a:gd name="connsiteX1114" fmla="*/ 3219831 w 7813008"/>
              <a:gd name="connsiteY1114" fmla="*/ 3930822 h 7102315"/>
              <a:gd name="connsiteX1115" fmla="*/ 2997849 w 7813008"/>
              <a:gd name="connsiteY1115" fmla="*/ 3909156 h 7102315"/>
              <a:gd name="connsiteX1116" fmla="*/ 3042980 w 7813008"/>
              <a:gd name="connsiteY1116" fmla="*/ 3929807 h 7102315"/>
              <a:gd name="connsiteX1117" fmla="*/ 3043607 w 7813008"/>
              <a:gd name="connsiteY1117" fmla="*/ 4026169 h 7102315"/>
              <a:gd name="connsiteX1118" fmla="*/ 2946616 w 7813008"/>
              <a:gd name="connsiteY1118" fmla="*/ 4024292 h 7102315"/>
              <a:gd name="connsiteX1119" fmla="*/ 2952248 w 7813008"/>
              <a:gd name="connsiteY1119" fmla="*/ 3927928 h 7102315"/>
              <a:gd name="connsiteX1120" fmla="*/ 2997849 w 7813008"/>
              <a:gd name="connsiteY1120" fmla="*/ 3909156 h 7102315"/>
              <a:gd name="connsiteX1121" fmla="*/ 5441447 w 7813008"/>
              <a:gd name="connsiteY1121" fmla="*/ 3908608 h 7102315"/>
              <a:gd name="connsiteX1122" fmla="*/ 5464600 w 7813008"/>
              <a:gd name="connsiteY1122" fmla="*/ 3910408 h 7102315"/>
              <a:gd name="connsiteX1123" fmla="*/ 5448956 w 7813008"/>
              <a:gd name="connsiteY1123" fmla="*/ 3947952 h 7102315"/>
              <a:gd name="connsiteX1124" fmla="*/ 5435816 w 7813008"/>
              <a:gd name="connsiteY1124" fmla="*/ 3942946 h 7102315"/>
              <a:gd name="connsiteX1125" fmla="*/ 5419547 w 7813008"/>
              <a:gd name="connsiteY1125" fmla="*/ 3984871 h 7102315"/>
              <a:gd name="connsiteX1126" fmla="*/ 5405155 w 7813008"/>
              <a:gd name="connsiteY1126" fmla="*/ 4011777 h 7102315"/>
              <a:gd name="connsiteX1127" fmla="*/ 5387634 w 7813008"/>
              <a:gd name="connsiteY1127" fmla="*/ 3988000 h 7102315"/>
              <a:gd name="connsiteX1128" fmla="*/ 5420172 w 7813008"/>
              <a:gd name="connsiteY1128" fmla="*/ 3911033 h 7102315"/>
              <a:gd name="connsiteX1129" fmla="*/ 5441447 w 7813008"/>
              <a:gd name="connsiteY1129" fmla="*/ 3908608 h 7102315"/>
              <a:gd name="connsiteX1130" fmla="*/ 2778918 w 7813008"/>
              <a:gd name="connsiteY1130" fmla="*/ 3888820 h 7102315"/>
              <a:gd name="connsiteX1131" fmla="*/ 2825222 w 7813008"/>
              <a:gd name="connsiteY1131" fmla="*/ 3914162 h 7102315"/>
              <a:gd name="connsiteX1132" fmla="*/ 2818340 w 7813008"/>
              <a:gd name="connsiteY1132" fmla="*/ 4005520 h 7102315"/>
              <a:gd name="connsiteX1133" fmla="*/ 2727608 w 7813008"/>
              <a:gd name="connsiteY1133" fmla="*/ 4003017 h 7102315"/>
              <a:gd name="connsiteX1134" fmla="*/ 2728858 w 7813008"/>
              <a:gd name="connsiteY1134" fmla="*/ 3906653 h 7102315"/>
              <a:gd name="connsiteX1135" fmla="*/ 2778918 w 7813008"/>
              <a:gd name="connsiteY1135" fmla="*/ 3888820 h 7102315"/>
              <a:gd name="connsiteX1136" fmla="*/ 5224316 w 7813008"/>
              <a:gd name="connsiteY1136" fmla="*/ 3879198 h 7102315"/>
              <a:gd name="connsiteX1137" fmla="*/ 5268743 w 7813008"/>
              <a:gd name="connsiteY1137" fmla="*/ 3900396 h 7102315"/>
              <a:gd name="connsiteX1138" fmla="*/ 5269369 w 7813008"/>
              <a:gd name="connsiteY1138" fmla="*/ 3990503 h 7102315"/>
              <a:gd name="connsiteX1139" fmla="*/ 5179262 w 7813008"/>
              <a:gd name="connsiteY1139" fmla="*/ 3989251 h 7102315"/>
              <a:gd name="connsiteX1140" fmla="*/ 5179888 w 7813008"/>
              <a:gd name="connsiteY1140" fmla="*/ 3899770 h 7102315"/>
              <a:gd name="connsiteX1141" fmla="*/ 5224316 w 7813008"/>
              <a:gd name="connsiteY1141" fmla="*/ 3879198 h 7102315"/>
              <a:gd name="connsiteX1142" fmla="*/ 2554121 w 7813008"/>
              <a:gd name="connsiteY1142" fmla="*/ 3867701 h 7102315"/>
              <a:gd name="connsiteX1143" fmla="*/ 2598705 w 7813008"/>
              <a:gd name="connsiteY1143" fmla="*/ 3889133 h 7102315"/>
              <a:gd name="connsiteX1144" fmla="*/ 2594950 w 7813008"/>
              <a:gd name="connsiteY1144" fmla="*/ 3983619 h 7102315"/>
              <a:gd name="connsiteX1145" fmla="*/ 2508598 w 7813008"/>
              <a:gd name="connsiteY1145" fmla="*/ 3982368 h 7102315"/>
              <a:gd name="connsiteX1146" fmla="*/ 2508598 w 7813008"/>
              <a:gd name="connsiteY1146" fmla="*/ 3886629 h 7102315"/>
              <a:gd name="connsiteX1147" fmla="*/ 2554121 w 7813008"/>
              <a:gd name="connsiteY1147" fmla="*/ 3867701 h 7102315"/>
              <a:gd name="connsiteX1148" fmla="*/ 5001865 w 7813008"/>
              <a:gd name="connsiteY1148" fmla="*/ 3855890 h 7102315"/>
              <a:gd name="connsiteX1149" fmla="*/ 5046605 w 7813008"/>
              <a:gd name="connsiteY1149" fmla="*/ 3875992 h 7102315"/>
              <a:gd name="connsiteX1150" fmla="*/ 5050986 w 7813008"/>
              <a:gd name="connsiteY1150" fmla="*/ 3965473 h 7102315"/>
              <a:gd name="connsiteX1151" fmla="*/ 4960252 w 7813008"/>
              <a:gd name="connsiteY1151" fmla="*/ 3971731 h 7102315"/>
              <a:gd name="connsiteX1152" fmla="*/ 4957124 w 7813008"/>
              <a:gd name="connsiteY1152" fmla="*/ 3876617 h 7102315"/>
              <a:gd name="connsiteX1153" fmla="*/ 5001865 w 7813008"/>
              <a:gd name="connsiteY1153" fmla="*/ 3855890 h 7102315"/>
              <a:gd name="connsiteX1154" fmla="*/ 2333703 w 7813008"/>
              <a:gd name="connsiteY1154" fmla="*/ 3846112 h 7102315"/>
              <a:gd name="connsiteX1155" fmla="*/ 2379069 w 7813008"/>
              <a:gd name="connsiteY1155" fmla="*/ 3868484 h 7102315"/>
              <a:gd name="connsiteX1156" fmla="*/ 2373437 w 7813008"/>
              <a:gd name="connsiteY1156" fmla="*/ 3957964 h 7102315"/>
              <a:gd name="connsiteX1157" fmla="*/ 2283957 w 7813008"/>
              <a:gd name="connsiteY1157" fmla="*/ 3953584 h 7102315"/>
              <a:gd name="connsiteX1158" fmla="*/ 2288337 w 7813008"/>
              <a:gd name="connsiteY1158" fmla="*/ 3864102 h 7102315"/>
              <a:gd name="connsiteX1159" fmla="*/ 2333703 w 7813008"/>
              <a:gd name="connsiteY1159" fmla="*/ 3846112 h 7102315"/>
              <a:gd name="connsiteX1160" fmla="*/ 2108827 w 7813008"/>
              <a:gd name="connsiteY1160" fmla="*/ 3835319 h 7102315"/>
              <a:gd name="connsiteX1161" fmla="*/ 2150047 w 7813008"/>
              <a:gd name="connsiteY1161" fmla="*/ 3844705 h 7102315"/>
              <a:gd name="connsiteX1162" fmla="*/ 2160059 w 7813008"/>
              <a:gd name="connsiteY1162" fmla="*/ 3929180 h 7102315"/>
              <a:gd name="connsiteX1163" fmla="*/ 2064322 w 7813008"/>
              <a:gd name="connsiteY1163" fmla="*/ 3932308 h 7102315"/>
              <a:gd name="connsiteX1164" fmla="*/ 2068075 w 7813008"/>
              <a:gd name="connsiteY1164" fmla="*/ 3844705 h 7102315"/>
              <a:gd name="connsiteX1165" fmla="*/ 2108827 w 7813008"/>
              <a:gd name="connsiteY1165" fmla="*/ 3835319 h 7102315"/>
              <a:gd name="connsiteX1166" fmla="*/ 4781682 w 7813008"/>
              <a:gd name="connsiteY1166" fmla="*/ 3833284 h 7102315"/>
              <a:gd name="connsiteX1167" fmla="*/ 4827596 w 7813008"/>
              <a:gd name="connsiteY1167" fmla="*/ 3853465 h 7102315"/>
              <a:gd name="connsiteX1168" fmla="*/ 4825719 w 7813008"/>
              <a:gd name="connsiteY1168" fmla="*/ 3949829 h 7102315"/>
              <a:gd name="connsiteX1169" fmla="*/ 4734985 w 7813008"/>
              <a:gd name="connsiteY1169" fmla="*/ 3947952 h 7102315"/>
              <a:gd name="connsiteX1170" fmla="*/ 4736237 w 7813008"/>
              <a:gd name="connsiteY1170" fmla="*/ 3851588 h 7102315"/>
              <a:gd name="connsiteX1171" fmla="*/ 4781682 w 7813008"/>
              <a:gd name="connsiteY1171" fmla="*/ 3833284 h 7102315"/>
              <a:gd name="connsiteX1172" fmla="*/ 1897639 w 7813008"/>
              <a:gd name="connsiteY1172" fmla="*/ 3826793 h 7102315"/>
              <a:gd name="connsiteX1173" fmla="*/ 1939174 w 7813008"/>
              <a:gd name="connsiteY1173" fmla="*/ 3834693 h 7102315"/>
              <a:gd name="connsiteX1174" fmla="*/ 1939799 w 7813008"/>
              <a:gd name="connsiteY1174" fmla="*/ 3921045 h 7102315"/>
              <a:gd name="connsiteX1175" fmla="*/ 1869716 w 7813008"/>
              <a:gd name="connsiteY1175" fmla="*/ 3936064 h 7102315"/>
              <a:gd name="connsiteX1176" fmla="*/ 1856575 w 7813008"/>
              <a:gd name="connsiteY1176" fmla="*/ 3835318 h 7102315"/>
              <a:gd name="connsiteX1177" fmla="*/ 1897639 w 7813008"/>
              <a:gd name="connsiteY1177" fmla="*/ 3826793 h 7102315"/>
              <a:gd name="connsiteX1178" fmla="*/ 6611585 w 7813008"/>
              <a:gd name="connsiteY1178" fmla="*/ 3825933 h 7102315"/>
              <a:gd name="connsiteX1179" fmla="*/ 6610333 w 7813008"/>
              <a:gd name="connsiteY1179" fmla="*/ 3887881 h 7102315"/>
              <a:gd name="connsiteX1180" fmla="*/ 6553391 w 7813008"/>
              <a:gd name="connsiteY1180" fmla="*/ 3891636 h 7102315"/>
              <a:gd name="connsiteX1181" fmla="*/ 6574666 w 7813008"/>
              <a:gd name="connsiteY1181" fmla="*/ 3836570 h 7102315"/>
              <a:gd name="connsiteX1182" fmla="*/ 6611585 w 7813008"/>
              <a:gd name="connsiteY1182" fmla="*/ 3825933 h 7102315"/>
              <a:gd name="connsiteX1183" fmla="*/ 4570963 w 7813008"/>
              <a:gd name="connsiteY1183" fmla="*/ 3820379 h 7102315"/>
              <a:gd name="connsiteX1184" fmla="*/ 4616094 w 7813008"/>
              <a:gd name="connsiteY1184" fmla="*/ 3840950 h 7102315"/>
              <a:gd name="connsiteX1185" fmla="*/ 4617346 w 7813008"/>
              <a:gd name="connsiteY1185" fmla="*/ 3937314 h 7102315"/>
              <a:gd name="connsiteX1186" fmla="*/ 4520982 w 7813008"/>
              <a:gd name="connsiteY1186" fmla="*/ 3936064 h 7102315"/>
              <a:gd name="connsiteX1187" fmla="*/ 4525362 w 7813008"/>
              <a:gd name="connsiteY1187" fmla="*/ 3839700 h 7102315"/>
              <a:gd name="connsiteX1188" fmla="*/ 4570963 w 7813008"/>
              <a:gd name="connsiteY1188" fmla="*/ 3820379 h 7102315"/>
              <a:gd name="connsiteX1189" fmla="*/ 4344289 w 7813008"/>
              <a:gd name="connsiteY1189" fmla="*/ 3797227 h 7102315"/>
              <a:gd name="connsiteX1190" fmla="*/ 4396460 w 7813008"/>
              <a:gd name="connsiteY1190" fmla="*/ 3817798 h 7102315"/>
              <a:gd name="connsiteX1191" fmla="*/ 4398963 w 7813008"/>
              <a:gd name="connsiteY1191" fmla="*/ 3915413 h 7102315"/>
              <a:gd name="connsiteX1192" fmla="*/ 4303224 w 7813008"/>
              <a:gd name="connsiteY1192" fmla="*/ 3919794 h 7102315"/>
              <a:gd name="connsiteX1193" fmla="*/ 4294464 w 7813008"/>
              <a:gd name="connsiteY1193" fmla="*/ 3824055 h 7102315"/>
              <a:gd name="connsiteX1194" fmla="*/ 4344289 w 7813008"/>
              <a:gd name="connsiteY1194" fmla="*/ 3797227 h 7102315"/>
              <a:gd name="connsiteX1195" fmla="*/ 1680038 w 7813008"/>
              <a:gd name="connsiteY1195" fmla="*/ 3794645 h 7102315"/>
              <a:gd name="connsiteX1196" fmla="*/ 1718286 w 7813008"/>
              <a:gd name="connsiteY1196" fmla="*/ 3815295 h 7102315"/>
              <a:gd name="connsiteX1197" fmla="*/ 1738310 w 7813008"/>
              <a:gd name="connsiteY1197" fmla="*/ 3916040 h 7102315"/>
              <a:gd name="connsiteX1198" fmla="*/ 1636314 w 7813008"/>
              <a:gd name="connsiteY1198" fmla="*/ 3899770 h 7102315"/>
              <a:gd name="connsiteX1199" fmla="*/ 1635689 w 7813008"/>
              <a:gd name="connsiteY1199" fmla="*/ 3811541 h 7102315"/>
              <a:gd name="connsiteX1200" fmla="*/ 1680038 w 7813008"/>
              <a:gd name="connsiteY1200" fmla="*/ 3794645 h 7102315"/>
              <a:gd name="connsiteX1201" fmla="*/ 1457352 w 7813008"/>
              <a:gd name="connsiteY1201" fmla="*/ 3773605 h 7102315"/>
              <a:gd name="connsiteX1202" fmla="*/ 1496148 w 7813008"/>
              <a:gd name="connsiteY1202" fmla="*/ 3796522 h 7102315"/>
              <a:gd name="connsiteX1203" fmla="*/ 1495522 w 7813008"/>
              <a:gd name="connsiteY1203" fmla="*/ 3870986 h 7102315"/>
              <a:gd name="connsiteX1204" fmla="*/ 1417304 w 7813008"/>
              <a:gd name="connsiteY1204" fmla="*/ 3890384 h 7102315"/>
              <a:gd name="connsiteX1205" fmla="*/ 1399159 w 7813008"/>
              <a:gd name="connsiteY1205" fmla="*/ 3872864 h 7102315"/>
              <a:gd name="connsiteX1206" fmla="*/ 1416679 w 7813008"/>
              <a:gd name="connsiteY1206" fmla="*/ 3793394 h 7102315"/>
              <a:gd name="connsiteX1207" fmla="*/ 1457352 w 7813008"/>
              <a:gd name="connsiteY1207" fmla="*/ 3773605 h 7102315"/>
              <a:gd name="connsiteX1208" fmla="*/ 4130363 w 7813008"/>
              <a:gd name="connsiteY1208" fmla="*/ 3773057 h 7102315"/>
              <a:gd name="connsiteX1209" fmla="*/ 4176825 w 7813008"/>
              <a:gd name="connsiteY1209" fmla="*/ 3794646 h 7102315"/>
              <a:gd name="connsiteX1210" fmla="*/ 4171818 w 7813008"/>
              <a:gd name="connsiteY1210" fmla="*/ 3899144 h 7102315"/>
              <a:gd name="connsiteX1211" fmla="*/ 4074829 w 7813008"/>
              <a:gd name="connsiteY1211" fmla="*/ 3893513 h 7102315"/>
              <a:gd name="connsiteX1212" fmla="*/ 4081086 w 7813008"/>
              <a:gd name="connsiteY1212" fmla="*/ 3790891 h 7102315"/>
              <a:gd name="connsiteX1213" fmla="*/ 4130363 w 7813008"/>
              <a:gd name="connsiteY1213" fmla="*/ 3773057 h 7102315"/>
              <a:gd name="connsiteX1214" fmla="*/ 1236153 w 7813008"/>
              <a:gd name="connsiteY1214" fmla="*/ 3764922 h 7102315"/>
              <a:gd name="connsiteX1215" fmla="*/ 1272133 w 7813008"/>
              <a:gd name="connsiteY1215" fmla="*/ 3777125 h 7102315"/>
              <a:gd name="connsiteX1216" fmla="*/ 1288402 w 7813008"/>
              <a:gd name="connsiteY1216" fmla="*/ 3868484 h 7102315"/>
              <a:gd name="connsiteX1217" fmla="*/ 1195793 w 7813008"/>
              <a:gd name="connsiteY1217" fmla="*/ 3850962 h 7102315"/>
              <a:gd name="connsiteX1218" fmla="*/ 1198295 w 7813008"/>
              <a:gd name="connsiteY1218" fmla="*/ 3771493 h 7102315"/>
              <a:gd name="connsiteX1219" fmla="*/ 1236153 w 7813008"/>
              <a:gd name="connsiteY1219" fmla="*/ 3764922 h 7102315"/>
              <a:gd name="connsiteX1220" fmla="*/ 3888671 w 7813008"/>
              <a:gd name="connsiteY1220" fmla="*/ 3761715 h 7102315"/>
              <a:gd name="connsiteX1221" fmla="*/ 3944675 w 7813008"/>
              <a:gd name="connsiteY1221" fmla="*/ 3782131 h 7102315"/>
              <a:gd name="connsiteX1222" fmla="*/ 3949055 w 7813008"/>
              <a:gd name="connsiteY1222" fmla="*/ 3879746 h 7102315"/>
              <a:gd name="connsiteX1223" fmla="*/ 3844556 w 7813008"/>
              <a:gd name="connsiteY1223" fmla="*/ 3886629 h 7102315"/>
              <a:gd name="connsiteX1224" fmla="*/ 3838299 w 7813008"/>
              <a:gd name="connsiteY1224" fmla="*/ 3787762 h 7102315"/>
              <a:gd name="connsiteX1225" fmla="*/ 3888671 w 7813008"/>
              <a:gd name="connsiteY1225" fmla="*/ 3761715 h 7102315"/>
              <a:gd name="connsiteX1226" fmla="*/ 1003533 w 7813008"/>
              <a:gd name="connsiteY1226" fmla="*/ 3761090 h 7102315"/>
              <a:gd name="connsiteX1227" fmla="*/ 1034976 w 7813008"/>
              <a:gd name="connsiteY1227" fmla="*/ 3763358 h 7102315"/>
              <a:gd name="connsiteX1228" fmla="*/ 1025591 w 7813008"/>
              <a:gd name="connsiteY1228" fmla="*/ 3818423 h 7102315"/>
              <a:gd name="connsiteX1229" fmla="*/ 963641 w 7813008"/>
              <a:gd name="connsiteY1229" fmla="*/ 3793394 h 7102315"/>
              <a:gd name="connsiteX1230" fmla="*/ 973028 w 7813008"/>
              <a:gd name="connsiteY1230" fmla="*/ 3762107 h 7102315"/>
              <a:gd name="connsiteX1231" fmla="*/ 1003533 w 7813008"/>
              <a:gd name="connsiteY1231" fmla="*/ 3761090 h 7102315"/>
              <a:gd name="connsiteX1232" fmla="*/ 6128081 w 7813008"/>
              <a:gd name="connsiteY1232" fmla="*/ 3743922 h 7102315"/>
              <a:gd name="connsiteX1233" fmla="*/ 6153541 w 7813008"/>
              <a:gd name="connsiteY1233" fmla="*/ 3753973 h 7102315"/>
              <a:gd name="connsiteX1234" fmla="*/ 6171688 w 7813008"/>
              <a:gd name="connsiteY1234" fmla="*/ 3785259 h 7102315"/>
              <a:gd name="connsiteX1235" fmla="*/ 6146033 w 7813008"/>
              <a:gd name="connsiteY1235" fmla="*/ 3806534 h 7102315"/>
              <a:gd name="connsiteX1236" fmla="*/ 6053423 w 7813008"/>
              <a:gd name="connsiteY1236" fmla="*/ 3822178 h 7102315"/>
              <a:gd name="connsiteX1237" fmla="*/ 6067189 w 7813008"/>
              <a:gd name="connsiteY1237" fmla="*/ 3786511 h 7102315"/>
              <a:gd name="connsiteX1238" fmla="*/ 6128081 w 7813008"/>
              <a:gd name="connsiteY1238" fmla="*/ 3743922 h 7102315"/>
              <a:gd name="connsiteX1239" fmla="*/ 3672555 w 7813008"/>
              <a:gd name="connsiteY1239" fmla="*/ 3738955 h 7102315"/>
              <a:gd name="connsiteX1240" fmla="*/ 3725040 w 7813008"/>
              <a:gd name="connsiteY1240" fmla="*/ 3760855 h 7102315"/>
              <a:gd name="connsiteX1241" fmla="*/ 3721285 w 7813008"/>
              <a:gd name="connsiteY1241" fmla="*/ 3865354 h 7102315"/>
              <a:gd name="connsiteX1242" fmla="*/ 3616786 w 7813008"/>
              <a:gd name="connsiteY1242" fmla="*/ 3859097 h 7102315"/>
              <a:gd name="connsiteX1243" fmla="*/ 3620541 w 7813008"/>
              <a:gd name="connsiteY1243" fmla="*/ 3760230 h 7102315"/>
              <a:gd name="connsiteX1244" fmla="*/ 3672555 w 7813008"/>
              <a:gd name="connsiteY1244" fmla="*/ 3738955 h 7102315"/>
              <a:gd name="connsiteX1245" fmla="*/ 3446193 w 7813008"/>
              <a:gd name="connsiteY1245" fmla="*/ 3717523 h 7102315"/>
              <a:gd name="connsiteX1246" fmla="*/ 3500398 w 7813008"/>
              <a:gd name="connsiteY1246" fmla="*/ 3737078 h 7102315"/>
              <a:gd name="connsiteX1247" fmla="*/ 3499772 w 7813008"/>
              <a:gd name="connsiteY1247" fmla="*/ 3842202 h 7102315"/>
              <a:gd name="connsiteX1248" fmla="*/ 3398403 w 7813008"/>
              <a:gd name="connsiteY1248" fmla="*/ 3840325 h 7102315"/>
              <a:gd name="connsiteX1249" fmla="*/ 3395273 w 7813008"/>
              <a:gd name="connsiteY1249" fmla="*/ 3742083 h 7102315"/>
              <a:gd name="connsiteX1250" fmla="*/ 3446193 w 7813008"/>
              <a:gd name="connsiteY1250" fmla="*/ 3717523 h 7102315"/>
              <a:gd name="connsiteX1251" fmla="*/ 5899413 w 7813008"/>
              <a:gd name="connsiteY1251" fmla="*/ 3716819 h 7102315"/>
              <a:gd name="connsiteX1252" fmla="*/ 5939538 w 7813008"/>
              <a:gd name="connsiteY1252" fmla="*/ 3735826 h 7102315"/>
              <a:gd name="connsiteX1253" fmla="*/ 5963942 w 7813008"/>
              <a:gd name="connsiteY1253" fmla="*/ 3837822 h 7102315"/>
              <a:gd name="connsiteX1254" fmla="*/ 5860695 w 7813008"/>
              <a:gd name="connsiteY1254" fmla="*/ 3820301 h 7102315"/>
              <a:gd name="connsiteX1255" fmla="*/ 5856940 w 7813008"/>
              <a:gd name="connsiteY1255" fmla="*/ 3737703 h 7102315"/>
              <a:gd name="connsiteX1256" fmla="*/ 5899413 w 7813008"/>
              <a:gd name="connsiteY1256" fmla="*/ 3716819 h 7102315"/>
              <a:gd name="connsiteX1257" fmla="*/ 349007 w 7813008"/>
              <a:gd name="connsiteY1257" fmla="*/ 3708919 h 7102315"/>
              <a:gd name="connsiteX1258" fmla="*/ 381703 w 7813008"/>
              <a:gd name="connsiteY1258" fmla="*/ 3718304 h 7102315"/>
              <a:gd name="connsiteX1259" fmla="*/ 391089 w 7813008"/>
              <a:gd name="connsiteY1259" fmla="*/ 3794019 h 7102315"/>
              <a:gd name="connsiteX1260" fmla="*/ 312245 w 7813008"/>
              <a:gd name="connsiteY1260" fmla="*/ 3772745 h 7102315"/>
              <a:gd name="connsiteX1261" fmla="*/ 315374 w 7813008"/>
              <a:gd name="connsiteY1261" fmla="*/ 3714551 h 7102315"/>
              <a:gd name="connsiteX1262" fmla="*/ 349007 w 7813008"/>
              <a:gd name="connsiteY1262" fmla="*/ 3708919 h 7102315"/>
              <a:gd name="connsiteX1263" fmla="*/ 3241185 w 7813008"/>
              <a:gd name="connsiteY1263" fmla="*/ 3706103 h 7102315"/>
              <a:gd name="connsiteX1264" fmla="*/ 3289522 w 7813008"/>
              <a:gd name="connsiteY1264" fmla="*/ 3727691 h 7102315"/>
              <a:gd name="connsiteX1265" fmla="*/ 3287646 w 7813008"/>
              <a:gd name="connsiteY1265" fmla="*/ 3830938 h 7102315"/>
              <a:gd name="connsiteX1266" fmla="*/ 3190030 w 7813008"/>
              <a:gd name="connsiteY1266" fmla="*/ 3829061 h 7102315"/>
              <a:gd name="connsiteX1267" fmla="*/ 3191907 w 7813008"/>
              <a:gd name="connsiteY1267" fmla="*/ 3725814 h 7102315"/>
              <a:gd name="connsiteX1268" fmla="*/ 3241185 w 7813008"/>
              <a:gd name="connsiteY1268" fmla="*/ 3706103 h 7102315"/>
              <a:gd name="connsiteX1269" fmla="*/ 5689711 w 7813008"/>
              <a:gd name="connsiteY1269" fmla="*/ 3705086 h 7102315"/>
              <a:gd name="connsiteX1270" fmla="*/ 5733044 w 7813008"/>
              <a:gd name="connsiteY1270" fmla="*/ 3727066 h 7102315"/>
              <a:gd name="connsiteX1271" fmla="*/ 5746184 w 7813008"/>
              <a:gd name="connsiteY1271" fmla="*/ 3797149 h 7102315"/>
              <a:gd name="connsiteX1272" fmla="*/ 5646065 w 7813008"/>
              <a:gd name="connsiteY1272" fmla="*/ 3807786 h 7102315"/>
              <a:gd name="connsiteX1273" fmla="*/ 5647317 w 7813008"/>
              <a:gd name="connsiteY1273" fmla="*/ 3725814 h 7102315"/>
              <a:gd name="connsiteX1274" fmla="*/ 5689711 w 7813008"/>
              <a:gd name="connsiteY1274" fmla="*/ 3705086 h 7102315"/>
              <a:gd name="connsiteX1275" fmla="*/ 5467181 w 7813008"/>
              <a:gd name="connsiteY1275" fmla="*/ 3691476 h 7102315"/>
              <a:gd name="connsiteX1276" fmla="*/ 5508402 w 7813008"/>
              <a:gd name="connsiteY1276" fmla="*/ 3700784 h 7102315"/>
              <a:gd name="connsiteX1277" fmla="*/ 5518414 w 7813008"/>
              <a:gd name="connsiteY1277" fmla="*/ 3785259 h 7102315"/>
              <a:gd name="connsiteX1278" fmla="*/ 5423302 w 7813008"/>
              <a:gd name="connsiteY1278" fmla="*/ 3789014 h 7102315"/>
              <a:gd name="connsiteX1279" fmla="*/ 5426430 w 7813008"/>
              <a:gd name="connsiteY1279" fmla="*/ 3701410 h 7102315"/>
              <a:gd name="connsiteX1280" fmla="*/ 5467181 w 7813008"/>
              <a:gd name="connsiteY1280" fmla="*/ 3691476 h 7102315"/>
              <a:gd name="connsiteX1281" fmla="*/ 3015057 w 7813008"/>
              <a:gd name="connsiteY1281" fmla="*/ 3687331 h 7102315"/>
              <a:gd name="connsiteX1282" fmla="*/ 3064256 w 7813008"/>
              <a:gd name="connsiteY1282" fmla="*/ 3705790 h 7102315"/>
              <a:gd name="connsiteX1283" fmla="*/ 3068636 w 7813008"/>
              <a:gd name="connsiteY1283" fmla="*/ 3802779 h 7102315"/>
              <a:gd name="connsiteX1284" fmla="*/ 2971647 w 7813008"/>
              <a:gd name="connsiteY1284" fmla="*/ 3807161 h 7102315"/>
              <a:gd name="connsiteX1285" fmla="*/ 2967265 w 7813008"/>
              <a:gd name="connsiteY1285" fmla="*/ 3710170 h 7102315"/>
              <a:gd name="connsiteX1286" fmla="*/ 3015057 w 7813008"/>
              <a:gd name="connsiteY1286" fmla="*/ 3687331 h 7102315"/>
              <a:gd name="connsiteX1287" fmla="*/ 2799020 w 7813008"/>
              <a:gd name="connsiteY1287" fmla="*/ 3665664 h 7102315"/>
              <a:gd name="connsiteX1288" fmla="*/ 2843369 w 7813008"/>
              <a:gd name="connsiteY1288" fmla="*/ 3687018 h 7102315"/>
              <a:gd name="connsiteX1289" fmla="*/ 2842744 w 7813008"/>
              <a:gd name="connsiteY1289" fmla="*/ 3782757 h 7102315"/>
              <a:gd name="connsiteX1290" fmla="*/ 2746380 w 7813008"/>
              <a:gd name="connsiteY1290" fmla="*/ 3779002 h 7102315"/>
              <a:gd name="connsiteX1291" fmla="*/ 2753262 w 7813008"/>
              <a:gd name="connsiteY1291" fmla="*/ 3683263 h 7102315"/>
              <a:gd name="connsiteX1292" fmla="*/ 2799020 w 7813008"/>
              <a:gd name="connsiteY1292" fmla="*/ 3665664 h 7102315"/>
              <a:gd name="connsiteX1293" fmla="*/ 5247859 w 7813008"/>
              <a:gd name="connsiteY1293" fmla="*/ 3658155 h 7102315"/>
              <a:gd name="connsiteX1294" fmla="*/ 5293147 w 7813008"/>
              <a:gd name="connsiteY1294" fmla="*/ 3679510 h 7102315"/>
              <a:gd name="connsiteX1295" fmla="*/ 5290644 w 7813008"/>
              <a:gd name="connsiteY1295" fmla="*/ 3768990 h 7102315"/>
              <a:gd name="connsiteX1296" fmla="*/ 5200537 w 7813008"/>
              <a:gd name="connsiteY1296" fmla="*/ 3767113 h 7102315"/>
              <a:gd name="connsiteX1297" fmla="*/ 5197409 w 7813008"/>
              <a:gd name="connsiteY1297" fmla="*/ 3679510 h 7102315"/>
              <a:gd name="connsiteX1298" fmla="*/ 5247859 w 7813008"/>
              <a:gd name="connsiteY1298" fmla="*/ 3658155 h 7102315"/>
              <a:gd name="connsiteX1299" fmla="*/ 2576256 w 7813008"/>
              <a:gd name="connsiteY1299" fmla="*/ 3644311 h 7102315"/>
              <a:gd name="connsiteX1300" fmla="*/ 2620606 w 7813008"/>
              <a:gd name="connsiteY1300" fmla="*/ 3665743 h 7102315"/>
              <a:gd name="connsiteX1301" fmla="*/ 2618102 w 7813008"/>
              <a:gd name="connsiteY1301" fmla="*/ 3760855 h 7102315"/>
              <a:gd name="connsiteX1302" fmla="*/ 2531750 w 7813008"/>
              <a:gd name="connsiteY1302" fmla="*/ 3763358 h 7102315"/>
              <a:gd name="connsiteX1303" fmla="*/ 2530499 w 7813008"/>
              <a:gd name="connsiteY1303" fmla="*/ 3663240 h 7102315"/>
              <a:gd name="connsiteX1304" fmla="*/ 2576256 w 7813008"/>
              <a:gd name="connsiteY1304" fmla="*/ 3644311 h 7102315"/>
              <a:gd name="connsiteX1305" fmla="*/ 5024313 w 7813008"/>
              <a:gd name="connsiteY1305" fmla="*/ 3634064 h 7102315"/>
              <a:gd name="connsiteX1306" fmla="*/ 5069131 w 7813008"/>
              <a:gd name="connsiteY1306" fmla="*/ 3654479 h 7102315"/>
              <a:gd name="connsiteX1307" fmla="*/ 5072886 w 7813008"/>
              <a:gd name="connsiteY1307" fmla="*/ 3744586 h 7102315"/>
              <a:gd name="connsiteX1308" fmla="*/ 4981529 w 7813008"/>
              <a:gd name="connsiteY1308" fmla="*/ 3750218 h 7102315"/>
              <a:gd name="connsiteX1309" fmla="*/ 4979024 w 7813008"/>
              <a:gd name="connsiteY1309" fmla="*/ 3654479 h 7102315"/>
              <a:gd name="connsiteX1310" fmla="*/ 5024313 w 7813008"/>
              <a:gd name="connsiteY1310" fmla="*/ 3634064 h 7102315"/>
              <a:gd name="connsiteX1311" fmla="*/ 2355682 w 7813008"/>
              <a:gd name="connsiteY1311" fmla="*/ 3623975 h 7102315"/>
              <a:gd name="connsiteX1312" fmla="*/ 2399719 w 7813008"/>
              <a:gd name="connsiteY1312" fmla="*/ 3645719 h 7102315"/>
              <a:gd name="connsiteX1313" fmla="*/ 2394713 w 7813008"/>
              <a:gd name="connsiteY1313" fmla="*/ 3739581 h 7102315"/>
              <a:gd name="connsiteX1314" fmla="*/ 2309612 w 7813008"/>
              <a:gd name="connsiteY1314" fmla="*/ 3737703 h 7102315"/>
              <a:gd name="connsiteX1315" fmla="*/ 2310237 w 7813008"/>
              <a:gd name="connsiteY1315" fmla="*/ 3642590 h 7102315"/>
              <a:gd name="connsiteX1316" fmla="*/ 2355682 w 7813008"/>
              <a:gd name="connsiteY1316" fmla="*/ 3623975 h 7102315"/>
              <a:gd name="connsiteX1317" fmla="*/ 4801784 w 7813008"/>
              <a:gd name="connsiteY1317" fmla="*/ 3610051 h 7102315"/>
              <a:gd name="connsiteX1318" fmla="*/ 4846993 w 7813008"/>
              <a:gd name="connsiteY1318" fmla="*/ 3628824 h 7102315"/>
              <a:gd name="connsiteX1319" fmla="*/ 4852000 w 7813008"/>
              <a:gd name="connsiteY1319" fmla="*/ 3723937 h 7102315"/>
              <a:gd name="connsiteX1320" fmla="*/ 4756261 w 7813008"/>
              <a:gd name="connsiteY1320" fmla="*/ 3725814 h 7102315"/>
              <a:gd name="connsiteX1321" fmla="*/ 4757512 w 7813008"/>
              <a:gd name="connsiteY1321" fmla="*/ 3630702 h 7102315"/>
              <a:gd name="connsiteX1322" fmla="*/ 4801784 w 7813008"/>
              <a:gd name="connsiteY1322" fmla="*/ 3610051 h 7102315"/>
              <a:gd name="connsiteX1323" fmla="*/ 2128929 w 7813008"/>
              <a:gd name="connsiteY1323" fmla="*/ 3602777 h 7102315"/>
              <a:gd name="connsiteX1324" fmla="*/ 2175077 w 7813008"/>
              <a:gd name="connsiteY1324" fmla="*/ 3620690 h 7102315"/>
              <a:gd name="connsiteX1325" fmla="*/ 2176329 w 7813008"/>
              <a:gd name="connsiteY1325" fmla="*/ 3710797 h 7102315"/>
              <a:gd name="connsiteX1326" fmla="*/ 2088099 w 7813008"/>
              <a:gd name="connsiteY1326" fmla="*/ 3712674 h 7102315"/>
              <a:gd name="connsiteX1327" fmla="*/ 2085597 w 7813008"/>
              <a:gd name="connsiteY1327" fmla="*/ 3623818 h 7102315"/>
              <a:gd name="connsiteX1328" fmla="*/ 2128929 w 7813008"/>
              <a:gd name="connsiteY1328" fmla="*/ 3602777 h 7102315"/>
              <a:gd name="connsiteX1329" fmla="*/ 1910389 w 7813008"/>
              <a:gd name="connsiteY1329" fmla="*/ 3591592 h 7102315"/>
              <a:gd name="connsiteX1330" fmla="*/ 1951062 w 7813008"/>
              <a:gd name="connsiteY1330" fmla="*/ 3601918 h 7102315"/>
              <a:gd name="connsiteX1331" fmla="*/ 1954191 w 7813008"/>
              <a:gd name="connsiteY1331" fmla="*/ 3690147 h 7102315"/>
              <a:gd name="connsiteX1332" fmla="*/ 1864084 w 7813008"/>
              <a:gd name="connsiteY1332" fmla="*/ 3687643 h 7102315"/>
              <a:gd name="connsiteX1333" fmla="*/ 1869716 w 7813008"/>
              <a:gd name="connsiteY1333" fmla="*/ 3600040 h 7102315"/>
              <a:gd name="connsiteX1334" fmla="*/ 1910389 w 7813008"/>
              <a:gd name="connsiteY1334" fmla="*/ 3591592 h 7102315"/>
              <a:gd name="connsiteX1335" fmla="*/ 4579880 w 7813008"/>
              <a:gd name="connsiteY1335" fmla="*/ 3587290 h 7102315"/>
              <a:gd name="connsiteX1336" fmla="*/ 4628610 w 7813008"/>
              <a:gd name="connsiteY1336" fmla="*/ 3607550 h 7102315"/>
              <a:gd name="connsiteX1337" fmla="*/ 4629861 w 7813008"/>
              <a:gd name="connsiteY1337" fmla="*/ 3704539 h 7102315"/>
              <a:gd name="connsiteX1338" fmla="*/ 4532871 w 7813008"/>
              <a:gd name="connsiteY1338" fmla="*/ 3705790 h 7102315"/>
              <a:gd name="connsiteX1339" fmla="*/ 4531619 w 7813008"/>
              <a:gd name="connsiteY1339" fmla="*/ 3608800 h 7102315"/>
              <a:gd name="connsiteX1340" fmla="*/ 4579880 w 7813008"/>
              <a:gd name="connsiteY1340" fmla="*/ 3587290 h 7102315"/>
              <a:gd name="connsiteX1341" fmla="*/ 4363217 w 7813008"/>
              <a:gd name="connsiteY1341" fmla="*/ 3584396 h 7102315"/>
              <a:gd name="connsiteX1342" fmla="*/ 4410852 w 7813008"/>
              <a:gd name="connsiteY1342" fmla="*/ 3607550 h 7102315"/>
              <a:gd name="connsiteX1343" fmla="*/ 4405846 w 7813008"/>
              <a:gd name="connsiteY1343" fmla="*/ 3710797 h 7102315"/>
              <a:gd name="connsiteX1344" fmla="*/ 4307604 w 7813008"/>
              <a:gd name="connsiteY1344" fmla="*/ 3705790 h 7102315"/>
              <a:gd name="connsiteX1345" fmla="*/ 4313236 w 7813008"/>
              <a:gd name="connsiteY1345" fmla="*/ 3602543 h 7102315"/>
              <a:gd name="connsiteX1346" fmla="*/ 4363217 w 7813008"/>
              <a:gd name="connsiteY1346" fmla="*/ 3584396 h 7102315"/>
              <a:gd name="connsiteX1347" fmla="*/ 1762088 w 7813008"/>
              <a:gd name="connsiteY1347" fmla="*/ 3575636 h 7102315"/>
              <a:gd name="connsiteX1348" fmla="*/ 1739561 w 7813008"/>
              <a:gd name="connsiteY1348" fmla="*/ 3677006 h 7102315"/>
              <a:gd name="connsiteX1349" fmla="*/ 1651331 w 7813008"/>
              <a:gd name="connsiteY1349" fmla="*/ 3672626 h 7102315"/>
              <a:gd name="connsiteX1350" fmla="*/ 1659466 w 7813008"/>
              <a:gd name="connsiteY1350" fmla="*/ 3590028 h 7102315"/>
              <a:gd name="connsiteX1351" fmla="*/ 1762088 w 7813008"/>
              <a:gd name="connsiteY1351" fmla="*/ 3575636 h 7102315"/>
              <a:gd name="connsiteX1352" fmla="*/ 4130754 w 7813008"/>
              <a:gd name="connsiteY1352" fmla="*/ 3562183 h 7102315"/>
              <a:gd name="connsiteX1353" fmla="*/ 4185585 w 7813008"/>
              <a:gd name="connsiteY1353" fmla="*/ 3578766 h 7102315"/>
              <a:gd name="connsiteX1354" fmla="*/ 4191842 w 7813008"/>
              <a:gd name="connsiteY1354" fmla="*/ 3683263 h 7102315"/>
              <a:gd name="connsiteX1355" fmla="*/ 4087343 w 7813008"/>
              <a:gd name="connsiteY1355" fmla="*/ 3687018 h 7102315"/>
              <a:gd name="connsiteX1356" fmla="*/ 4081086 w 7813008"/>
              <a:gd name="connsiteY1356" fmla="*/ 3588776 h 7102315"/>
              <a:gd name="connsiteX1357" fmla="*/ 4130754 w 7813008"/>
              <a:gd name="connsiteY1357" fmla="*/ 3562183 h 7102315"/>
              <a:gd name="connsiteX1358" fmla="*/ 1459386 w 7813008"/>
              <a:gd name="connsiteY1358" fmla="*/ 3562105 h 7102315"/>
              <a:gd name="connsiteX1359" fmla="*/ 1501780 w 7813008"/>
              <a:gd name="connsiteY1359" fmla="*/ 3578766 h 7102315"/>
              <a:gd name="connsiteX1360" fmla="*/ 1524932 w 7813008"/>
              <a:gd name="connsiteY1360" fmla="*/ 3658234 h 7102315"/>
              <a:gd name="connsiteX1361" fmla="*/ 1508038 w 7813008"/>
              <a:gd name="connsiteY1361" fmla="*/ 3677631 h 7102315"/>
              <a:gd name="connsiteX1362" fmla="*/ 1427943 w 7813008"/>
              <a:gd name="connsiteY1362" fmla="*/ 3663240 h 7102315"/>
              <a:gd name="connsiteX1363" fmla="*/ 1421685 w 7813008"/>
              <a:gd name="connsiteY1363" fmla="*/ 3588151 h 7102315"/>
              <a:gd name="connsiteX1364" fmla="*/ 1459386 w 7813008"/>
              <a:gd name="connsiteY1364" fmla="*/ 3562105 h 7102315"/>
              <a:gd name="connsiteX1365" fmla="*/ 1305297 w 7813008"/>
              <a:gd name="connsiteY1365" fmla="*/ 3546852 h 7102315"/>
              <a:gd name="connsiteX1366" fmla="*/ 1278390 w 7813008"/>
              <a:gd name="connsiteY1366" fmla="*/ 3642590 h 7102315"/>
              <a:gd name="connsiteX1367" fmla="*/ 1204553 w 7813008"/>
              <a:gd name="connsiteY1367" fmla="*/ 3638836 h 7102315"/>
              <a:gd name="connsiteX1368" fmla="*/ 1208933 w 7813008"/>
              <a:gd name="connsiteY1368" fmla="*/ 3559367 h 7102315"/>
              <a:gd name="connsiteX1369" fmla="*/ 1305297 w 7813008"/>
              <a:gd name="connsiteY1369" fmla="*/ 3546852 h 7102315"/>
              <a:gd name="connsiteX1370" fmla="*/ 6390698 w 7813008"/>
              <a:gd name="connsiteY1370" fmla="*/ 3541845 h 7102315"/>
              <a:gd name="connsiteX1371" fmla="*/ 6368171 w 7813008"/>
              <a:gd name="connsiteY1371" fmla="*/ 3576261 h 7102315"/>
              <a:gd name="connsiteX1372" fmla="*/ 6320615 w 7813008"/>
              <a:gd name="connsiteY1372" fmla="*/ 3592531 h 7102315"/>
              <a:gd name="connsiteX1373" fmla="*/ 6330002 w 7813008"/>
              <a:gd name="connsiteY1373" fmla="*/ 3561244 h 7102315"/>
              <a:gd name="connsiteX1374" fmla="*/ 6390698 w 7813008"/>
              <a:gd name="connsiteY1374" fmla="*/ 3541845 h 7102315"/>
              <a:gd name="connsiteX1375" fmla="*/ 1080030 w 7813008"/>
              <a:gd name="connsiteY1375" fmla="*/ 3539969 h 7102315"/>
              <a:gd name="connsiteX1376" fmla="*/ 1062510 w 7813008"/>
              <a:gd name="connsiteY1376" fmla="*/ 3611303 h 7102315"/>
              <a:gd name="connsiteX1377" fmla="*/ 1024339 w 7813008"/>
              <a:gd name="connsiteY1377" fmla="*/ 3623818 h 7102315"/>
              <a:gd name="connsiteX1378" fmla="*/ 1035602 w 7813008"/>
              <a:gd name="connsiteY1378" fmla="*/ 3567501 h 7102315"/>
              <a:gd name="connsiteX1379" fmla="*/ 1080030 w 7813008"/>
              <a:gd name="connsiteY1379" fmla="*/ 3539969 h 7102315"/>
              <a:gd name="connsiteX1380" fmla="*/ 3918471 w 7813008"/>
              <a:gd name="connsiteY1380" fmla="*/ 3539500 h 7102315"/>
              <a:gd name="connsiteX1381" fmla="*/ 3970330 w 7813008"/>
              <a:gd name="connsiteY1381" fmla="*/ 3561244 h 7102315"/>
              <a:gd name="connsiteX1382" fmla="*/ 3967202 w 7813008"/>
              <a:gd name="connsiteY1382" fmla="*/ 3666368 h 7102315"/>
              <a:gd name="connsiteX1383" fmla="*/ 3862076 w 7813008"/>
              <a:gd name="connsiteY1383" fmla="*/ 3663240 h 7102315"/>
              <a:gd name="connsiteX1384" fmla="*/ 3865205 w 7813008"/>
              <a:gd name="connsiteY1384" fmla="*/ 3558115 h 7102315"/>
              <a:gd name="connsiteX1385" fmla="*/ 3918471 w 7813008"/>
              <a:gd name="connsiteY1385" fmla="*/ 3539500 h 7102315"/>
              <a:gd name="connsiteX1386" fmla="*/ 6131484 w 7813008"/>
              <a:gd name="connsiteY1386" fmla="*/ 3521510 h 7102315"/>
              <a:gd name="connsiteX1387" fmla="*/ 6171688 w 7813008"/>
              <a:gd name="connsiteY1387" fmla="*/ 3538092 h 7102315"/>
              <a:gd name="connsiteX1388" fmla="*/ 6172314 w 7813008"/>
              <a:gd name="connsiteY1388" fmla="*/ 3630702 h 7102315"/>
              <a:gd name="connsiteX1389" fmla="*/ 6106612 w 7813008"/>
              <a:gd name="connsiteY1389" fmla="*/ 3618187 h 7102315"/>
              <a:gd name="connsiteX1390" fmla="*/ 6101605 w 7813008"/>
              <a:gd name="connsiteY1390" fmla="*/ 3544349 h 7102315"/>
              <a:gd name="connsiteX1391" fmla="*/ 6131484 w 7813008"/>
              <a:gd name="connsiteY1391" fmla="*/ 3521510 h 7102315"/>
              <a:gd name="connsiteX1392" fmla="*/ 3696411 w 7813008"/>
              <a:gd name="connsiteY1392" fmla="*/ 3517207 h 7102315"/>
              <a:gd name="connsiteX1393" fmla="*/ 3748817 w 7813008"/>
              <a:gd name="connsiteY1393" fmla="*/ 3538717 h 7102315"/>
              <a:gd name="connsiteX1394" fmla="*/ 3745689 w 7813008"/>
              <a:gd name="connsiteY1394" fmla="*/ 3644467 h 7102315"/>
              <a:gd name="connsiteX1395" fmla="*/ 3639938 w 7813008"/>
              <a:gd name="connsiteY1395" fmla="*/ 3641339 h 7102315"/>
              <a:gd name="connsiteX1396" fmla="*/ 3643067 w 7813008"/>
              <a:gd name="connsiteY1396" fmla="*/ 3535588 h 7102315"/>
              <a:gd name="connsiteX1397" fmla="*/ 3696411 w 7813008"/>
              <a:gd name="connsiteY1397" fmla="*/ 3517207 h 7102315"/>
              <a:gd name="connsiteX1398" fmla="*/ 558474 w 7813008"/>
              <a:gd name="connsiteY1398" fmla="*/ 3504223 h 7102315"/>
              <a:gd name="connsiteX1399" fmla="*/ 571302 w 7813008"/>
              <a:gd name="connsiteY1399" fmla="*/ 3505553 h 7102315"/>
              <a:gd name="connsiteX1400" fmla="*/ 615105 w 7813008"/>
              <a:gd name="connsiteY1400" fmla="*/ 3592531 h 7102315"/>
              <a:gd name="connsiteX1401" fmla="*/ 546272 w 7813008"/>
              <a:gd name="connsiteY1401" fmla="*/ 3566876 h 7102315"/>
              <a:gd name="connsiteX1402" fmla="*/ 540015 w 7813008"/>
              <a:gd name="connsiteY1402" fmla="*/ 3506179 h 7102315"/>
              <a:gd name="connsiteX1403" fmla="*/ 558474 w 7813008"/>
              <a:gd name="connsiteY1403" fmla="*/ 3504223 h 7102315"/>
              <a:gd name="connsiteX1404" fmla="*/ 5921705 w 7813008"/>
              <a:gd name="connsiteY1404" fmla="*/ 3495306 h 7102315"/>
              <a:gd name="connsiteX1405" fmla="*/ 5962064 w 7813008"/>
              <a:gd name="connsiteY1405" fmla="*/ 3514313 h 7102315"/>
              <a:gd name="connsiteX1406" fmla="*/ 5985843 w 7813008"/>
              <a:gd name="connsiteY1406" fmla="*/ 3616310 h 7102315"/>
              <a:gd name="connsiteX1407" fmla="*/ 5882596 w 7813008"/>
              <a:gd name="connsiteY1407" fmla="*/ 3598788 h 7102315"/>
              <a:gd name="connsiteX1408" fmla="*/ 5879467 w 7813008"/>
              <a:gd name="connsiteY1408" fmla="*/ 3516191 h 7102315"/>
              <a:gd name="connsiteX1409" fmla="*/ 5921705 w 7813008"/>
              <a:gd name="connsiteY1409" fmla="*/ 3495306 h 7102315"/>
              <a:gd name="connsiteX1410" fmla="*/ 3470284 w 7813008"/>
              <a:gd name="connsiteY1410" fmla="*/ 3494759 h 7102315"/>
              <a:gd name="connsiteX1411" fmla="*/ 3523551 w 7813008"/>
              <a:gd name="connsiteY1411" fmla="*/ 3513688 h 7102315"/>
              <a:gd name="connsiteX1412" fmla="*/ 3526054 w 7813008"/>
              <a:gd name="connsiteY1412" fmla="*/ 3618812 h 7102315"/>
              <a:gd name="connsiteX1413" fmla="*/ 3420928 w 7813008"/>
              <a:gd name="connsiteY1413" fmla="*/ 3621315 h 7102315"/>
              <a:gd name="connsiteX1414" fmla="*/ 3418425 w 7813008"/>
              <a:gd name="connsiteY1414" fmla="*/ 3516191 h 7102315"/>
              <a:gd name="connsiteX1415" fmla="*/ 3470284 w 7813008"/>
              <a:gd name="connsiteY1415" fmla="*/ 3494759 h 7102315"/>
              <a:gd name="connsiteX1416" fmla="*/ 5713646 w 7813008"/>
              <a:gd name="connsiteY1416" fmla="*/ 3484356 h 7102315"/>
              <a:gd name="connsiteX1417" fmla="*/ 5754944 w 7813008"/>
              <a:gd name="connsiteY1417" fmla="*/ 3504928 h 7102315"/>
              <a:gd name="connsiteX1418" fmla="*/ 5774343 w 7813008"/>
              <a:gd name="connsiteY1418" fmla="*/ 3605046 h 7102315"/>
              <a:gd name="connsiteX1419" fmla="*/ 5672973 w 7813008"/>
              <a:gd name="connsiteY1419" fmla="*/ 3591906 h 7102315"/>
              <a:gd name="connsiteX1420" fmla="*/ 5666714 w 7813008"/>
              <a:gd name="connsiteY1420" fmla="*/ 3503676 h 7102315"/>
              <a:gd name="connsiteX1421" fmla="*/ 5713646 w 7813008"/>
              <a:gd name="connsiteY1421" fmla="*/ 3484356 h 7102315"/>
              <a:gd name="connsiteX1422" fmla="*/ 370908 w 7813008"/>
              <a:gd name="connsiteY1422" fmla="*/ 3483339 h 7102315"/>
              <a:gd name="connsiteX1423" fmla="*/ 397972 w 7813008"/>
              <a:gd name="connsiteY1423" fmla="*/ 3491161 h 7102315"/>
              <a:gd name="connsiteX1424" fmla="*/ 396720 w 7813008"/>
              <a:gd name="connsiteY1424" fmla="*/ 3557489 h 7102315"/>
              <a:gd name="connsiteX1425" fmla="*/ 320380 w 7813008"/>
              <a:gd name="connsiteY1425" fmla="*/ 3571256 h 7102315"/>
              <a:gd name="connsiteX1426" fmla="*/ 339152 w 7813008"/>
              <a:gd name="connsiteY1426" fmla="*/ 3490535 h 7102315"/>
              <a:gd name="connsiteX1427" fmla="*/ 370908 w 7813008"/>
              <a:gd name="connsiteY1427" fmla="*/ 3483339 h 7102315"/>
              <a:gd name="connsiteX1428" fmla="*/ 3253543 w 7813008"/>
              <a:gd name="connsiteY1428" fmla="*/ 3472467 h 7102315"/>
              <a:gd name="connsiteX1429" fmla="*/ 3302038 w 7813008"/>
              <a:gd name="connsiteY1429" fmla="*/ 3494289 h 7102315"/>
              <a:gd name="connsiteX1430" fmla="*/ 3300786 w 7813008"/>
              <a:gd name="connsiteY1430" fmla="*/ 3598788 h 7102315"/>
              <a:gd name="connsiteX1431" fmla="*/ 3196287 w 7813008"/>
              <a:gd name="connsiteY1431" fmla="*/ 3595033 h 7102315"/>
              <a:gd name="connsiteX1432" fmla="*/ 3203170 w 7813008"/>
              <a:gd name="connsiteY1432" fmla="*/ 3490535 h 7102315"/>
              <a:gd name="connsiteX1433" fmla="*/ 3253543 w 7813008"/>
              <a:gd name="connsiteY1433" fmla="*/ 3472467 h 7102315"/>
              <a:gd name="connsiteX1434" fmla="*/ 5487831 w 7813008"/>
              <a:gd name="connsiteY1434" fmla="*/ 3469886 h 7102315"/>
              <a:gd name="connsiteX1435" fmla="*/ 5529051 w 7813008"/>
              <a:gd name="connsiteY1435" fmla="*/ 3478020 h 7102315"/>
              <a:gd name="connsiteX1436" fmla="*/ 5536561 w 7813008"/>
              <a:gd name="connsiteY1436" fmla="*/ 3566249 h 7102315"/>
              <a:gd name="connsiteX1437" fmla="*/ 5446454 w 7813008"/>
              <a:gd name="connsiteY1437" fmla="*/ 3568127 h 7102315"/>
              <a:gd name="connsiteX1438" fmla="*/ 5447080 w 7813008"/>
              <a:gd name="connsiteY1438" fmla="*/ 3480524 h 7102315"/>
              <a:gd name="connsiteX1439" fmla="*/ 5487831 w 7813008"/>
              <a:gd name="connsiteY1439" fmla="*/ 3469886 h 7102315"/>
              <a:gd name="connsiteX1440" fmla="*/ 169341 w 7813008"/>
              <a:gd name="connsiteY1440" fmla="*/ 3469729 h 7102315"/>
              <a:gd name="connsiteX1441" fmla="*/ 181465 w 7813008"/>
              <a:gd name="connsiteY1441" fmla="*/ 3473640 h 7102315"/>
              <a:gd name="connsiteX1442" fmla="*/ 190851 w 7813008"/>
              <a:gd name="connsiteY1442" fmla="*/ 3521823 h 7102315"/>
              <a:gd name="connsiteX1443" fmla="*/ 152680 w 7813008"/>
              <a:gd name="connsiteY1443" fmla="*/ 3505553 h 7102315"/>
              <a:gd name="connsiteX1444" fmla="*/ 157687 w 7813008"/>
              <a:gd name="connsiteY1444" fmla="*/ 3470512 h 7102315"/>
              <a:gd name="connsiteX1445" fmla="*/ 169341 w 7813008"/>
              <a:gd name="connsiteY1445" fmla="*/ 3469729 h 7102315"/>
              <a:gd name="connsiteX1446" fmla="*/ 3040790 w 7813008"/>
              <a:gd name="connsiteY1446" fmla="*/ 3463628 h 7102315"/>
              <a:gd name="connsiteX1447" fmla="*/ 3092414 w 7813008"/>
              <a:gd name="connsiteY1447" fmla="*/ 3486781 h 7102315"/>
              <a:gd name="connsiteX1448" fmla="*/ 3091163 w 7813008"/>
              <a:gd name="connsiteY1448" fmla="*/ 3584396 h 7102315"/>
              <a:gd name="connsiteX1449" fmla="*/ 2987915 w 7813008"/>
              <a:gd name="connsiteY1449" fmla="*/ 3583146 h 7102315"/>
              <a:gd name="connsiteX1450" fmla="*/ 2989167 w 7813008"/>
              <a:gd name="connsiteY1450" fmla="*/ 3485529 h 7102315"/>
              <a:gd name="connsiteX1451" fmla="*/ 3040790 w 7813008"/>
              <a:gd name="connsiteY1451" fmla="*/ 3463628 h 7102315"/>
              <a:gd name="connsiteX1452" fmla="*/ 2821312 w 7813008"/>
              <a:gd name="connsiteY1452" fmla="*/ 3443448 h 7102315"/>
              <a:gd name="connsiteX1453" fmla="*/ 2869025 w 7813008"/>
              <a:gd name="connsiteY1453" fmla="*/ 3466757 h 7102315"/>
              <a:gd name="connsiteX1454" fmla="*/ 2864644 w 7813008"/>
              <a:gd name="connsiteY1454" fmla="*/ 3563121 h 7102315"/>
              <a:gd name="connsiteX1455" fmla="*/ 2768281 w 7813008"/>
              <a:gd name="connsiteY1455" fmla="*/ 3558741 h 7102315"/>
              <a:gd name="connsiteX1456" fmla="*/ 2772661 w 7813008"/>
              <a:gd name="connsiteY1456" fmla="*/ 3462377 h 7102315"/>
              <a:gd name="connsiteX1457" fmla="*/ 2821312 w 7813008"/>
              <a:gd name="connsiteY1457" fmla="*/ 3443448 h 7102315"/>
              <a:gd name="connsiteX1458" fmla="*/ 5265615 w 7813008"/>
              <a:gd name="connsiteY1458" fmla="*/ 3435470 h 7102315"/>
              <a:gd name="connsiteX1459" fmla="*/ 5311293 w 7813008"/>
              <a:gd name="connsiteY1459" fmla="*/ 3454242 h 7102315"/>
              <a:gd name="connsiteX1460" fmla="*/ 5321305 w 7813008"/>
              <a:gd name="connsiteY1460" fmla="*/ 3539969 h 7102315"/>
              <a:gd name="connsiteX1461" fmla="*/ 5224941 w 7813008"/>
              <a:gd name="connsiteY1461" fmla="*/ 3547477 h 7102315"/>
              <a:gd name="connsiteX1462" fmla="*/ 5221813 w 7813008"/>
              <a:gd name="connsiteY1462" fmla="*/ 3457997 h 7102315"/>
              <a:gd name="connsiteX1463" fmla="*/ 5265615 w 7813008"/>
              <a:gd name="connsiteY1463" fmla="*/ 3435470 h 7102315"/>
              <a:gd name="connsiteX1464" fmla="*/ 2597922 w 7813008"/>
              <a:gd name="connsiteY1464" fmla="*/ 3422955 h 7102315"/>
              <a:gd name="connsiteX1465" fmla="*/ 2645009 w 7813008"/>
              <a:gd name="connsiteY1465" fmla="*/ 3445481 h 7102315"/>
              <a:gd name="connsiteX1466" fmla="*/ 2645635 w 7813008"/>
              <a:gd name="connsiteY1466" fmla="*/ 3534963 h 7102315"/>
              <a:gd name="connsiteX1467" fmla="*/ 2550522 w 7813008"/>
              <a:gd name="connsiteY1467" fmla="*/ 3538717 h 7102315"/>
              <a:gd name="connsiteX1468" fmla="*/ 2549896 w 7813008"/>
              <a:gd name="connsiteY1468" fmla="*/ 3443605 h 7102315"/>
              <a:gd name="connsiteX1469" fmla="*/ 2597922 w 7813008"/>
              <a:gd name="connsiteY1469" fmla="*/ 3422955 h 7102315"/>
              <a:gd name="connsiteX1470" fmla="*/ 5048013 w 7813008"/>
              <a:gd name="connsiteY1470" fmla="*/ 3412943 h 7102315"/>
              <a:gd name="connsiteX1471" fmla="*/ 5092283 w 7813008"/>
              <a:gd name="connsiteY1471" fmla="*/ 3432966 h 7102315"/>
              <a:gd name="connsiteX1472" fmla="*/ 5089781 w 7813008"/>
              <a:gd name="connsiteY1472" fmla="*/ 3528080 h 7102315"/>
              <a:gd name="connsiteX1473" fmla="*/ 5000301 w 7813008"/>
              <a:gd name="connsiteY1473" fmla="*/ 3525576 h 7102315"/>
              <a:gd name="connsiteX1474" fmla="*/ 5002803 w 7813008"/>
              <a:gd name="connsiteY1474" fmla="*/ 3430464 h 7102315"/>
              <a:gd name="connsiteX1475" fmla="*/ 5048013 w 7813008"/>
              <a:gd name="connsiteY1475" fmla="*/ 3412943 h 7102315"/>
              <a:gd name="connsiteX1476" fmla="*/ 2376410 w 7813008"/>
              <a:gd name="connsiteY1476" fmla="*/ 3401523 h 7102315"/>
              <a:gd name="connsiteX1477" fmla="*/ 2420994 w 7813008"/>
              <a:gd name="connsiteY1477" fmla="*/ 3422954 h 7102315"/>
              <a:gd name="connsiteX1478" fmla="*/ 2417240 w 7813008"/>
              <a:gd name="connsiteY1478" fmla="*/ 3517443 h 7102315"/>
              <a:gd name="connsiteX1479" fmla="*/ 2330886 w 7813008"/>
              <a:gd name="connsiteY1479" fmla="*/ 3516191 h 7102315"/>
              <a:gd name="connsiteX1480" fmla="*/ 2330886 w 7813008"/>
              <a:gd name="connsiteY1480" fmla="*/ 3420452 h 7102315"/>
              <a:gd name="connsiteX1481" fmla="*/ 2376410 w 7813008"/>
              <a:gd name="connsiteY1481" fmla="*/ 3401523 h 7102315"/>
              <a:gd name="connsiteX1482" fmla="*/ 4815472 w 7813008"/>
              <a:gd name="connsiteY1482" fmla="*/ 3399881 h 7102315"/>
              <a:gd name="connsiteX1483" fmla="*/ 4862638 w 7813008"/>
              <a:gd name="connsiteY1483" fmla="*/ 3422954 h 7102315"/>
              <a:gd name="connsiteX1484" fmla="*/ 4857005 w 7813008"/>
              <a:gd name="connsiteY1484" fmla="*/ 3518693 h 7102315"/>
              <a:gd name="connsiteX1485" fmla="*/ 4766899 w 7813008"/>
              <a:gd name="connsiteY1485" fmla="*/ 3516191 h 7102315"/>
              <a:gd name="connsiteX1486" fmla="*/ 4766899 w 7813008"/>
              <a:gd name="connsiteY1486" fmla="*/ 3420452 h 7102315"/>
              <a:gd name="connsiteX1487" fmla="*/ 4815472 w 7813008"/>
              <a:gd name="connsiteY1487" fmla="*/ 3399881 h 7102315"/>
              <a:gd name="connsiteX1488" fmla="*/ 2156306 w 7813008"/>
              <a:gd name="connsiteY1488" fmla="*/ 3380248 h 7102315"/>
              <a:gd name="connsiteX1489" fmla="*/ 2200107 w 7813008"/>
              <a:gd name="connsiteY1489" fmla="*/ 3403557 h 7102315"/>
              <a:gd name="connsiteX1490" fmla="*/ 2199482 w 7813008"/>
              <a:gd name="connsiteY1490" fmla="*/ 3491787 h 7102315"/>
              <a:gd name="connsiteX1491" fmla="*/ 2106246 w 7813008"/>
              <a:gd name="connsiteY1491" fmla="*/ 3488659 h 7102315"/>
              <a:gd name="connsiteX1492" fmla="*/ 2110626 w 7813008"/>
              <a:gd name="connsiteY1492" fmla="*/ 3399177 h 7102315"/>
              <a:gd name="connsiteX1493" fmla="*/ 2156306 w 7813008"/>
              <a:gd name="connsiteY1493" fmla="*/ 3380248 h 7102315"/>
              <a:gd name="connsiteX1494" fmla="*/ 4591143 w 7813008"/>
              <a:gd name="connsiteY1494" fmla="*/ 3376415 h 7102315"/>
              <a:gd name="connsiteX1495" fmla="*/ 4639873 w 7813008"/>
              <a:gd name="connsiteY1495" fmla="*/ 3396674 h 7102315"/>
              <a:gd name="connsiteX1496" fmla="*/ 4641125 w 7813008"/>
              <a:gd name="connsiteY1496" fmla="*/ 3493664 h 7102315"/>
              <a:gd name="connsiteX1497" fmla="*/ 4544135 w 7813008"/>
              <a:gd name="connsiteY1497" fmla="*/ 3494916 h 7102315"/>
              <a:gd name="connsiteX1498" fmla="*/ 4542883 w 7813008"/>
              <a:gd name="connsiteY1498" fmla="*/ 3397925 h 7102315"/>
              <a:gd name="connsiteX1499" fmla="*/ 4591143 w 7813008"/>
              <a:gd name="connsiteY1499" fmla="*/ 3376415 h 7102315"/>
              <a:gd name="connsiteX1500" fmla="*/ 1929865 w 7813008"/>
              <a:gd name="connsiteY1500" fmla="*/ 3370393 h 7102315"/>
              <a:gd name="connsiteX1501" fmla="*/ 1971086 w 7813008"/>
              <a:gd name="connsiteY1501" fmla="*/ 3378528 h 7102315"/>
              <a:gd name="connsiteX1502" fmla="*/ 1978595 w 7813008"/>
              <a:gd name="connsiteY1502" fmla="*/ 3466757 h 7102315"/>
              <a:gd name="connsiteX1503" fmla="*/ 1888488 w 7813008"/>
              <a:gd name="connsiteY1503" fmla="*/ 3468635 h 7102315"/>
              <a:gd name="connsiteX1504" fmla="*/ 1889113 w 7813008"/>
              <a:gd name="connsiteY1504" fmla="*/ 3381030 h 7102315"/>
              <a:gd name="connsiteX1505" fmla="*/ 1929865 w 7813008"/>
              <a:gd name="connsiteY1505" fmla="*/ 3370393 h 7102315"/>
              <a:gd name="connsiteX1506" fmla="*/ 1711794 w 7813008"/>
              <a:gd name="connsiteY1506" fmla="*/ 3362571 h 7102315"/>
              <a:gd name="connsiteX1507" fmla="*/ 1753328 w 7813008"/>
              <a:gd name="connsiteY1507" fmla="*/ 3382908 h 7102315"/>
              <a:gd name="connsiteX1508" fmla="*/ 1772726 w 7813008"/>
              <a:gd name="connsiteY1508" fmla="*/ 3483027 h 7102315"/>
              <a:gd name="connsiteX1509" fmla="*/ 1671355 w 7813008"/>
              <a:gd name="connsiteY1509" fmla="*/ 3469885 h 7102315"/>
              <a:gd name="connsiteX1510" fmla="*/ 1665098 w 7813008"/>
              <a:gd name="connsiteY1510" fmla="*/ 3381656 h 7102315"/>
              <a:gd name="connsiteX1511" fmla="*/ 1711794 w 7813008"/>
              <a:gd name="connsiteY1511" fmla="*/ 3362571 h 7102315"/>
              <a:gd name="connsiteX1512" fmla="*/ 4375889 w 7813008"/>
              <a:gd name="connsiteY1512" fmla="*/ 3351933 h 7102315"/>
              <a:gd name="connsiteX1513" fmla="*/ 4425870 w 7813008"/>
              <a:gd name="connsiteY1513" fmla="*/ 3378528 h 7102315"/>
              <a:gd name="connsiteX1514" fmla="*/ 4420238 w 7813008"/>
              <a:gd name="connsiteY1514" fmla="*/ 3475517 h 7102315"/>
              <a:gd name="connsiteX1515" fmla="*/ 4315113 w 7813008"/>
              <a:gd name="connsiteY1515" fmla="*/ 3468635 h 7102315"/>
              <a:gd name="connsiteX1516" fmla="*/ 4322623 w 7813008"/>
              <a:gd name="connsiteY1516" fmla="*/ 3370393 h 7102315"/>
              <a:gd name="connsiteX1517" fmla="*/ 4375889 w 7813008"/>
              <a:gd name="connsiteY1517" fmla="*/ 3351933 h 7102315"/>
              <a:gd name="connsiteX1518" fmla="*/ 1310929 w 7813008"/>
              <a:gd name="connsiteY1518" fmla="*/ 3345989 h 7102315"/>
              <a:gd name="connsiteX1519" fmla="*/ 1321566 w 7813008"/>
              <a:gd name="connsiteY1519" fmla="*/ 3432341 h 7102315"/>
              <a:gd name="connsiteX1520" fmla="*/ 1232711 w 7813008"/>
              <a:gd name="connsiteY1520" fmla="*/ 3422329 h 7102315"/>
              <a:gd name="connsiteX1521" fmla="*/ 1215190 w 7813008"/>
              <a:gd name="connsiteY1521" fmla="*/ 3361633 h 7102315"/>
              <a:gd name="connsiteX1522" fmla="*/ 1310929 w 7813008"/>
              <a:gd name="connsiteY1522" fmla="*/ 3345989 h 7102315"/>
              <a:gd name="connsiteX1523" fmla="*/ 4161885 w 7813008"/>
              <a:gd name="connsiteY1523" fmla="*/ 3340201 h 7102315"/>
              <a:gd name="connsiteX1524" fmla="*/ 4213742 w 7813008"/>
              <a:gd name="connsiteY1524" fmla="*/ 3361633 h 7102315"/>
              <a:gd name="connsiteX1525" fmla="*/ 4211241 w 7813008"/>
              <a:gd name="connsiteY1525" fmla="*/ 3466757 h 7102315"/>
              <a:gd name="connsiteX1526" fmla="*/ 4106115 w 7813008"/>
              <a:gd name="connsiteY1526" fmla="*/ 3464255 h 7102315"/>
              <a:gd name="connsiteX1527" fmla="*/ 4108619 w 7813008"/>
              <a:gd name="connsiteY1527" fmla="*/ 3359129 h 7102315"/>
              <a:gd name="connsiteX1528" fmla="*/ 4161885 w 7813008"/>
              <a:gd name="connsiteY1528" fmla="*/ 3340201 h 7102315"/>
              <a:gd name="connsiteX1529" fmla="*/ 1546832 w 7813008"/>
              <a:gd name="connsiteY1529" fmla="*/ 3339106 h 7102315"/>
              <a:gd name="connsiteX1530" fmla="*/ 1529938 w 7813008"/>
              <a:gd name="connsiteY1530" fmla="*/ 3441101 h 7102315"/>
              <a:gd name="connsiteX1531" fmla="*/ 1447965 w 7813008"/>
              <a:gd name="connsiteY1531" fmla="*/ 3444856 h 7102315"/>
              <a:gd name="connsiteX1532" fmla="*/ 1446088 w 7813008"/>
              <a:gd name="connsiteY1532" fmla="*/ 3362884 h 7102315"/>
              <a:gd name="connsiteX1533" fmla="*/ 1546832 w 7813008"/>
              <a:gd name="connsiteY1533" fmla="*/ 3339106 h 7102315"/>
              <a:gd name="connsiteX1534" fmla="*/ 3937478 w 7813008"/>
              <a:gd name="connsiteY1534" fmla="*/ 3316266 h 7102315"/>
              <a:gd name="connsiteX1535" fmla="*/ 3990354 w 7813008"/>
              <a:gd name="connsiteY1535" fmla="*/ 3335977 h 7102315"/>
              <a:gd name="connsiteX1536" fmla="*/ 3993482 w 7813008"/>
              <a:gd name="connsiteY1536" fmla="*/ 3441728 h 7102315"/>
              <a:gd name="connsiteX1537" fmla="*/ 3887732 w 7813008"/>
              <a:gd name="connsiteY1537" fmla="*/ 3447358 h 7102315"/>
              <a:gd name="connsiteX1538" fmla="*/ 3884603 w 7813008"/>
              <a:gd name="connsiteY1538" fmla="*/ 3335977 h 7102315"/>
              <a:gd name="connsiteX1539" fmla="*/ 3937478 w 7813008"/>
              <a:gd name="connsiteY1539" fmla="*/ 3316266 h 7102315"/>
              <a:gd name="connsiteX1540" fmla="*/ 6154090 w 7813008"/>
              <a:gd name="connsiteY1540" fmla="*/ 3309852 h 7102315"/>
              <a:gd name="connsiteX1541" fmla="*/ 6161677 w 7813008"/>
              <a:gd name="connsiteY1541" fmla="*/ 3311573 h 7102315"/>
              <a:gd name="connsiteX1542" fmla="*/ 6169185 w 7813008"/>
              <a:gd name="connsiteY1542" fmla="*/ 3323462 h 7102315"/>
              <a:gd name="connsiteX1543" fmla="*/ 6177946 w 7813008"/>
              <a:gd name="connsiteY1543" fmla="*/ 3412317 h 7102315"/>
              <a:gd name="connsiteX1544" fmla="*/ 6149161 w 7813008"/>
              <a:gd name="connsiteY1544" fmla="*/ 3409814 h 7102315"/>
              <a:gd name="connsiteX1545" fmla="*/ 6112242 w 7813008"/>
              <a:gd name="connsiteY1545" fmla="*/ 3357878 h 7102315"/>
              <a:gd name="connsiteX1546" fmla="*/ 6147910 w 7813008"/>
              <a:gd name="connsiteY1546" fmla="*/ 3310947 h 7102315"/>
              <a:gd name="connsiteX1547" fmla="*/ 6154090 w 7813008"/>
              <a:gd name="connsiteY1547" fmla="*/ 3309852 h 7102315"/>
              <a:gd name="connsiteX1548" fmla="*/ 3716826 w 7813008"/>
              <a:gd name="connsiteY1548" fmla="*/ 3293817 h 7102315"/>
              <a:gd name="connsiteX1549" fmla="*/ 3770093 w 7813008"/>
              <a:gd name="connsiteY1549" fmla="*/ 3314075 h 7102315"/>
              <a:gd name="connsiteX1550" fmla="*/ 3772596 w 7813008"/>
              <a:gd name="connsiteY1550" fmla="*/ 3421078 h 7102315"/>
              <a:gd name="connsiteX1551" fmla="*/ 3665594 w 7813008"/>
              <a:gd name="connsiteY1551" fmla="*/ 3426084 h 7102315"/>
              <a:gd name="connsiteX1552" fmla="*/ 3663090 w 7813008"/>
              <a:gd name="connsiteY1552" fmla="*/ 3313450 h 7102315"/>
              <a:gd name="connsiteX1553" fmla="*/ 3716826 w 7813008"/>
              <a:gd name="connsiteY1553" fmla="*/ 3293817 h 7102315"/>
              <a:gd name="connsiteX1554" fmla="*/ 5942901 w 7813008"/>
              <a:gd name="connsiteY1554" fmla="*/ 3286387 h 7102315"/>
              <a:gd name="connsiteX1555" fmla="*/ 5983966 w 7813008"/>
              <a:gd name="connsiteY1555" fmla="*/ 3294678 h 7102315"/>
              <a:gd name="connsiteX1556" fmla="*/ 6007118 w 7813008"/>
              <a:gd name="connsiteY1556" fmla="*/ 3393545 h 7102315"/>
              <a:gd name="connsiteX1557" fmla="*/ 5905123 w 7813008"/>
              <a:gd name="connsiteY1557" fmla="*/ 3377276 h 7102315"/>
              <a:gd name="connsiteX1558" fmla="*/ 5901368 w 7813008"/>
              <a:gd name="connsiteY1558" fmla="*/ 3297806 h 7102315"/>
              <a:gd name="connsiteX1559" fmla="*/ 5942901 w 7813008"/>
              <a:gd name="connsiteY1559" fmla="*/ 3286387 h 7102315"/>
              <a:gd name="connsiteX1560" fmla="*/ 3500085 w 7813008"/>
              <a:gd name="connsiteY1560" fmla="*/ 3272386 h 7102315"/>
              <a:gd name="connsiteX1561" fmla="*/ 3551083 w 7813008"/>
              <a:gd name="connsiteY1561" fmla="*/ 3295930 h 7102315"/>
              <a:gd name="connsiteX1562" fmla="*/ 3546076 w 7813008"/>
              <a:gd name="connsiteY1562" fmla="*/ 3401680 h 7102315"/>
              <a:gd name="connsiteX1563" fmla="*/ 3440327 w 7813008"/>
              <a:gd name="connsiteY1563" fmla="*/ 3399177 h 7102315"/>
              <a:gd name="connsiteX1564" fmla="*/ 3445332 w 7813008"/>
              <a:gd name="connsiteY1564" fmla="*/ 3287795 h 7102315"/>
              <a:gd name="connsiteX1565" fmla="*/ 3500085 w 7813008"/>
              <a:gd name="connsiteY1565" fmla="*/ 3272386 h 7102315"/>
              <a:gd name="connsiteX1566" fmla="*/ 5715758 w 7813008"/>
              <a:gd name="connsiteY1566" fmla="*/ 3260419 h 7102315"/>
              <a:gd name="connsiteX1567" fmla="*/ 5755571 w 7813008"/>
              <a:gd name="connsiteY1567" fmla="*/ 3262765 h 7102315"/>
              <a:gd name="connsiteX1568" fmla="*/ 5766833 w 7813008"/>
              <a:gd name="connsiteY1568" fmla="*/ 3357253 h 7102315"/>
              <a:gd name="connsiteX1569" fmla="*/ 5661084 w 7813008"/>
              <a:gd name="connsiteY1569" fmla="*/ 3350369 h 7102315"/>
              <a:gd name="connsiteX1570" fmla="*/ 5686738 w 7813008"/>
              <a:gd name="connsiteY1570" fmla="*/ 3266519 h 7102315"/>
              <a:gd name="connsiteX1571" fmla="*/ 5715758 w 7813008"/>
              <a:gd name="connsiteY1571" fmla="*/ 3260419 h 7102315"/>
              <a:gd name="connsiteX1572" fmla="*/ 3271220 w 7813008"/>
              <a:gd name="connsiteY1572" fmla="*/ 3250328 h 7102315"/>
              <a:gd name="connsiteX1573" fmla="*/ 3321436 w 7813008"/>
              <a:gd name="connsiteY1573" fmla="*/ 3269022 h 7102315"/>
              <a:gd name="connsiteX1574" fmla="*/ 3327068 w 7813008"/>
              <a:gd name="connsiteY1574" fmla="*/ 3374148 h 7102315"/>
              <a:gd name="connsiteX1575" fmla="*/ 3221317 w 7813008"/>
              <a:gd name="connsiteY1575" fmla="*/ 3376650 h 7102315"/>
              <a:gd name="connsiteX1576" fmla="*/ 3221944 w 7813008"/>
              <a:gd name="connsiteY1576" fmla="*/ 3271526 h 7102315"/>
              <a:gd name="connsiteX1577" fmla="*/ 3271220 w 7813008"/>
              <a:gd name="connsiteY1577" fmla="*/ 3250328 h 7102315"/>
              <a:gd name="connsiteX1578" fmla="*/ 5516928 w 7813008"/>
              <a:gd name="connsiteY1578" fmla="*/ 3236640 h 7102315"/>
              <a:gd name="connsiteX1579" fmla="*/ 5557210 w 7813008"/>
              <a:gd name="connsiteY1579" fmla="*/ 3261514 h 7102315"/>
              <a:gd name="connsiteX1580" fmla="*/ 5555333 w 7813008"/>
              <a:gd name="connsiteY1580" fmla="*/ 3342859 h 7102315"/>
              <a:gd name="connsiteX1581" fmla="*/ 5467103 w 7813008"/>
              <a:gd name="connsiteY1581" fmla="*/ 3345989 h 7102315"/>
              <a:gd name="connsiteX1582" fmla="*/ 5469607 w 7813008"/>
              <a:gd name="connsiteY1582" fmla="*/ 3255882 h 7102315"/>
              <a:gd name="connsiteX1583" fmla="*/ 5516928 w 7813008"/>
              <a:gd name="connsiteY1583" fmla="*/ 3236640 h 7102315"/>
              <a:gd name="connsiteX1584" fmla="*/ 3046813 w 7813008"/>
              <a:gd name="connsiteY1584" fmla="*/ 3230461 h 7102315"/>
              <a:gd name="connsiteX1585" fmla="*/ 3099923 w 7813008"/>
              <a:gd name="connsiteY1585" fmla="*/ 3249625 h 7102315"/>
              <a:gd name="connsiteX1586" fmla="*/ 3106181 w 7813008"/>
              <a:gd name="connsiteY1586" fmla="*/ 3347866 h 7102315"/>
              <a:gd name="connsiteX1587" fmla="*/ 2999804 w 7813008"/>
              <a:gd name="connsiteY1587" fmla="*/ 3352871 h 7102315"/>
              <a:gd name="connsiteX1588" fmla="*/ 2996050 w 7813008"/>
              <a:gd name="connsiteY1588" fmla="*/ 3255882 h 7102315"/>
              <a:gd name="connsiteX1589" fmla="*/ 3046813 w 7813008"/>
              <a:gd name="connsiteY1589" fmla="*/ 3230461 h 7102315"/>
              <a:gd name="connsiteX1590" fmla="*/ 2843760 w 7813008"/>
              <a:gd name="connsiteY1590" fmla="*/ 3221779 h 7102315"/>
              <a:gd name="connsiteX1591" fmla="*/ 2891552 w 7813008"/>
              <a:gd name="connsiteY1591" fmla="*/ 3244619 h 7102315"/>
              <a:gd name="connsiteX1592" fmla="*/ 2887171 w 7813008"/>
              <a:gd name="connsiteY1592" fmla="*/ 3341609 h 7102315"/>
              <a:gd name="connsiteX1593" fmla="*/ 2790181 w 7813008"/>
              <a:gd name="connsiteY1593" fmla="*/ 3337229 h 7102315"/>
              <a:gd name="connsiteX1594" fmla="*/ 2794561 w 7813008"/>
              <a:gd name="connsiteY1594" fmla="*/ 3240238 h 7102315"/>
              <a:gd name="connsiteX1595" fmla="*/ 2843760 w 7813008"/>
              <a:gd name="connsiteY1595" fmla="*/ 3221779 h 7102315"/>
              <a:gd name="connsiteX1596" fmla="*/ 5293773 w 7813008"/>
              <a:gd name="connsiteY1596" fmla="*/ 3213801 h 7102315"/>
              <a:gd name="connsiteX1597" fmla="*/ 5337575 w 7813008"/>
              <a:gd name="connsiteY1597" fmla="*/ 3237110 h 7102315"/>
              <a:gd name="connsiteX1598" fmla="*/ 5333195 w 7813008"/>
              <a:gd name="connsiteY1598" fmla="*/ 3326590 h 7102315"/>
              <a:gd name="connsiteX1599" fmla="*/ 5244965 w 7813008"/>
              <a:gd name="connsiteY1599" fmla="*/ 3325965 h 7102315"/>
              <a:gd name="connsiteX1600" fmla="*/ 5248095 w 7813008"/>
              <a:gd name="connsiteY1600" fmla="*/ 3232730 h 7102315"/>
              <a:gd name="connsiteX1601" fmla="*/ 5293773 w 7813008"/>
              <a:gd name="connsiteY1601" fmla="*/ 3213801 h 7102315"/>
              <a:gd name="connsiteX1602" fmla="*/ 5057243 w 7813008"/>
              <a:gd name="connsiteY1602" fmla="*/ 3201989 h 7102315"/>
              <a:gd name="connsiteX1603" fmla="*/ 5104799 w 7813008"/>
              <a:gd name="connsiteY1603" fmla="*/ 3222718 h 7102315"/>
              <a:gd name="connsiteX1604" fmla="*/ 5105425 w 7813008"/>
              <a:gd name="connsiteY1604" fmla="*/ 3312199 h 7102315"/>
              <a:gd name="connsiteX1605" fmla="*/ 5010313 w 7813008"/>
              <a:gd name="connsiteY1605" fmla="*/ 3313450 h 7102315"/>
              <a:gd name="connsiteX1606" fmla="*/ 5009686 w 7813008"/>
              <a:gd name="connsiteY1606" fmla="*/ 3223968 h 7102315"/>
              <a:gd name="connsiteX1607" fmla="*/ 5057243 w 7813008"/>
              <a:gd name="connsiteY1607" fmla="*/ 3201989 h 7102315"/>
              <a:gd name="connsiteX1608" fmla="*/ 2616773 w 7813008"/>
              <a:gd name="connsiteY1608" fmla="*/ 3200739 h 7102315"/>
              <a:gd name="connsiteX1609" fmla="*/ 2665033 w 7813008"/>
              <a:gd name="connsiteY1609" fmla="*/ 3220840 h 7102315"/>
              <a:gd name="connsiteX1610" fmla="*/ 2665033 w 7813008"/>
              <a:gd name="connsiteY1610" fmla="*/ 3316579 h 7102315"/>
              <a:gd name="connsiteX1611" fmla="*/ 2569921 w 7813008"/>
              <a:gd name="connsiteY1611" fmla="*/ 3313450 h 7102315"/>
              <a:gd name="connsiteX1612" fmla="*/ 2569921 w 7813008"/>
              <a:gd name="connsiteY1612" fmla="*/ 3223343 h 7102315"/>
              <a:gd name="connsiteX1613" fmla="*/ 2616773 w 7813008"/>
              <a:gd name="connsiteY1613" fmla="*/ 3200739 h 7102315"/>
              <a:gd name="connsiteX1614" fmla="*/ 2396356 w 7813008"/>
              <a:gd name="connsiteY1614" fmla="*/ 3179932 h 7102315"/>
              <a:gd name="connsiteX1615" fmla="*/ 2444147 w 7813008"/>
              <a:gd name="connsiteY1615" fmla="*/ 3201442 h 7102315"/>
              <a:gd name="connsiteX1616" fmla="*/ 2449152 w 7813008"/>
              <a:gd name="connsiteY1616" fmla="*/ 3286543 h 7102315"/>
              <a:gd name="connsiteX1617" fmla="*/ 2350285 w 7813008"/>
              <a:gd name="connsiteY1617" fmla="*/ 3291549 h 7102315"/>
              <a:gd name="connsiteX1618" fmla="*/ 2349033 w 7813008"/>
              <a:gd name="connsiteY1618" fmla="*/ 3202068 h 7102315"/>
              <a:gd name="connsiteX1619" fmla="*/ 2396356 w 7813008"/>
              <a:gd name="connsiteY1619" fmla="*/ 3179932 h 7102315"/>
              <a:gd name="connsiteX1620" fmla="*/ 4837216 w 7813008"/>
              <a:gd name="connsiteY1620" fmla="*/ 3177352 h 7102315"/>
              <a:gd name="connsiteX1621" fmla="*/ 4882035 w 7813008"/>
              <a:gd name="connsiteY1621" fmla="*/ 3197688 h 7102315"/>
              <a:gd name="connsiteX1622" fmla="*/ 4883912 w 7813008"/>
              <a:gd name="connsiteY1622" fmla="*/ 3293426 h 7102315"/>
              <a:gd name="connsiteX1623" fmla="*/ 4787548 w 7813008"/>
              <a:gd name="connsiteY1623" fmla="*/ 3292175 h 7102315"/>
              <a:gd name="connsiteX1624" fmla="*/ 4791928 w 7813008"/>
              <a:gd name="connsiteY1624" fmla="*/ 3196436 h 7102315"/>
              <a:gd name="connsiteX1625" fmla="*/ 4837216 w 7813008"/>
              <a:gd name="connsiteY1625" fmla="*/ 3177352 h 7102315"/>
              <a:gd name="connsiteX1626" fmla="*/ 2162328 w 7813008"/>
              <a:gd name="connsiteY1626" fmla="*/ 3169921 h 7102315"/>
              <a:gd name="connsiteX1627" fmla="*/ 2208867 w 7813008"/>
              <a:gd name="connsiteY1627" fmla="*/ 3188302 h 7102315"/>
              <a:gd name="connsiteX1628" fmla="*/ 2210120 w 7813008"/>
              <a:gd name="connsiteY1628" fmla="*/ 3279034 h 7102315"/>
              <a:gd name="connsiteX1629" fmla="*/ 2120638 w 7813008"/>
              <a:gd name="connsiteY1629" fmla="*/ 3280911 h 7102315"/>
              <a:gd name="connsiteX1630" fmla="*/ 2118135 w 7813008"/>
              <a:gd name="connsiteY1630" fmla="*/ 3191431 h 7102315"/>
              <a:gd name="connsiteX1631" fmla="*/ 2162328 w 7813008"/>
              <a:gd name="connsiteY1631" fmla="*/ 3169921 h 7102315"/>
              <a:gd name="connsiteX1632" fmla="*/ 1564354 w 7813008"/>
              <a:gd name="connsiteY1632" fmla="*/ 3165775 h 7102315"/>
              <a:gd name="connsiteX1633" fmla="*/ 1574991 w 7813008"/>
              <a:gd name="connsiteY1633" fmla="*/ 3178290 h 7102315"/>
              <a:gd name="connsiteX1634" fmla="*/ 1541202 w 7813008"/>
              <a:gd name="connsiteY1634" fmla="*/ 3228975 h 7102315"/>
              <a:gd name="connsiteX1635" fmla="*/ 1478627 w 7813008"/>
              <a:gd name="connsiteY1635" fmla="*/ 3226473 h 7102315"/>
              <a:gd name="connsiteX1636" fmla="*/ 1500528 w 7813008"/>
              <a:gd name="connsiteY1636" fmla="*/ 3191431 h 7102315"/>
              <a:gd name="connsiteX1637" fmla="*/ 1564354 w 7813008"/>
              <a:gd name="connsiteY1637" fmla="*/ 3165775 h 7102315"/>
              <a:gd name="connsiteX1638" fmla="*/ 1975466 w 7813008"/>
              <a:gd name="connsiteY1638" fmla="*/ 3155138 h 7102315"/>
              <a:gd name="connsiteX1639" fmla="*/ 1987980 w 7813008"/>
              <a:gd name="connsiteY1639" fmla="*/ 3255882 h 7102315"/>
              <a:gd name="connsiteX1640" fmla="*/ 1901628 w 7813008"/>
              <a:gd name="connsiteY1640" fmla="*/ 3256507 h 7102315"/>
              <a:gd name="connsiteX1641" fmla="*/ 1910390 w 7813008"/>
              <a:gd name="connsiteY1641" fmla="*/ 3165775 h 7102315"/>
              <a:gd name="connsiteX1642" fmla="*/ 1975466 w 7813008"/>
              <a:gd name="connsiteY1642" fmla="*/ 3155138 h 7102315"/>
              <a:gd name="connsiteX1643" fmla="*/ 4616486 w 7813008"/>
              <a:gd name="connsiteY1643" fmla="*/ 3154903 h 7102315"/>
              <a:gd name="connsiteX1644" fmla="*/ 4664277 w 7813008"/>
              <a:gd name="connsiteY1644" fmla="*/ 3177664 h 7102315"/>
              <a:gd name="connsiteX1645" fmla="*/ 4660522 w 7813008"/>
              <a:gd name="connsiteY1645" fmla="*/ 3274654 h 7102315"/>
              <a:gd name="connsiteX1646" fmla="*/ 4563533 w 7813008"/>
              <a:gd name="connsiteY1646" fmla="*/ 3270899 h 7102315"/>
              <a:gd name="connsiteX1647" fmla="*/ 4567287 w 7813008"/>
              <a:gd name="connsiteY1647" fmla="*/ 3173910 h 7102315"/>
              <a:gd name="connsiteX1648" fmla="*/ 4616486 w 7813008"/>
              <a:gd name="connsiteY1648" fmla="*/ 3154903 h 7102315"/>
              <a:gd name="connsiteX1649" fmla="*/ 1699201 w 7813008"/>
              <a:gd name="connsiteY1649" fmla="*/ 3146221 h 7102315"/>
              <a:gd name="connsiteX1650" fmla="*/ 1725169 w 7813008"/>
              <a:gd name="connsiteY1650" fmla="*/ 3152635 h 7102315"/>
              <a:gd name="connsiteX1651" fmla="*/ 1758334 w 7813008"/>
              <a:gd name="connsiteY1651" fmla="*/ 3238987 h 7102315"/>
              <a:gd name="connsiteX1652" fmla="*/ 1674485 w 7813008"/>
              <a:gd name="connsiteY1652" fmla="*/ 3230227 h 7102315"/>
              <a:gd name="connsiteX1653" fmla="*/ 1680742 w 7813008"/>
              <a:gd name="connsiteY1653" fmla="*/ 3146378 h 7102315"/>
              <a:gd name="connsiteX1654" fmla="*/ 1699201 w 7813008"/>
              <a:gd name="connsiteY1654" fmla="*/ 3146221 h 7102315"/>
              <a:gd name="connsiteX1655" fmla="*/ 6611585 w 7813008"/>
              <a:gd name="connsiteY1655" fmla="*/ 3133863 h 7102315"/>
              <a:gd name="connsiteX1656" fmla="*/ 6667276 w 7813008"/>
              <a:gd name="connsiteY1656" fmla="*/ 3145126 h 7102315"/>
              <a:gd name="connsiteX1657" fmla="*/ 6686673 w 7813008"/>
              <a:gd name="connsiteY1657" fmla="*/ 3179542 h 7102315"/>
              <a:gd name="connsiteX1658" fmla="*/ 6617217 w 7813008"/>
              <a:gd name="connsiteY1658" fmla="*/ 3163898 h 7102315"/>
              <a:gd name="connsiteX1659" fmla="*/ 6611585 w 7813008"/>
              <a:gd name="connsiteY1659" fmla="*/ 3133863 h 7102315"/>
              <a:gd name="connsiteX1660" fmla="*/ 4398415 w 7813008"/>
              <a:gd name="connsiteY1660" fmla="*/ 3129717 h 7102315"/>
              <a:gd name="connsiteX1661" fmla="*/ 4445894 w 7813008"/>
              <a:gd name="connsiteY1661" fmla="*/ 3153887 h 7102315"/>
              <a:gd name="connsiteX1662" fmla="*/ 4437759 w 7813008"/>
              <a:gd name="connsiteY1662" fmla="*/ 3257134 h 7102315"/>
              <a:gd name="connsiteX1663" fmla="*/ 4340769 w 7813008"/>
              <a:gd name="connsiteY1663" fmla="*/ 3251502 h 7102315"/>
              <a:gd name="connsiteX1664" fmla="*/ 4347652 w 7813008"/>
              <a:gd name="connsiteY1664" fmla="*/ 3146378 h 7102315"/>
              <a:gd name="connsiteX1665" fmla="*/ 4398415 w 7813008"/>
              <a:gd name="connsiteY1665" fmla="*/ 3129717 h 7102315"/>
              <a:gd name="connsiteX1666" fmla="*/ 4179875 w 7813008"/>
              <a:gd name="connsiteY1666" fmla="*/ 3118062 h 7102315"/>
              <a:gd name="connsiteX1667" fmla="*/ 4233141 w 7813008"/>
              <a:gd name="connsiteY1667" fmla="*/ 3136991 h 7102315"/>
              <a:gd name="connsiteX1668" fmla="*/ 4235644 w 7813008"/>
              <a:gd name="connsiteY1668" fmla="*/ 3242115 h 7102315"/>
              <a:gd name="connsiteX1669" fmla="*/ 4130519 w 7813008"/>
              <a:gd name="connsiteY1669" fmla="*/ 3244619 h 7102315"/>
              <a:gd name="connsiteX1670" fmla="*/ 4128017 w 7813008"/>
              <a:gd name="connsiteY1670" fmla="*/ 3139494 h 7102315"/>
              <a:gd name="connsiteX1671" fmla="*/ 4179875 w 7813008"/>
              <a:gd name="connsiteY1671" fmla="*/ 3118062 h 7102315"/>
              <a:gd name="connsiteX1672" fmla="*/ 3961491 w 7813008"/>
              <a:gd name="connsiteY1672" fmla="*/ 3094519 h 7102315"/>
              <a:gd name="connsiteX1673" fmla="*/ 4014131 w 7813008"/>
              <a:gd name="connsiteY1673" fmla="*/ 3115091 h 7102315"/>
              <a:gd name="connsiteX1674" fmla="*/ 4015383 w 7813008"/>
              <a:gd name="connsiteY1674" fmla="*/ 3220840 h 7102315"/>
              <a:gd name="connsiteX1675" fmla="*/ 3904001 w 7813008"/>
              <a:gd name="connsiteY1675" fmla="*/ 3219588 h 7102315"/>
              <a:gd name="connsiteX1676" fmla="*/ 3908381 w 7813008"/>
              <a:gd name="connsiteY1676" fmla="*/ 3113839 h 7102315"/>
              <a:gd name="connsiteX1677" fmla="*/ 3961491 w 7813008"/>
              <a:gd name="connsiteY1677" fmla="*/ 3094519 h 7102315"/>
              <a:gd name="connsiteX1678" fmla="*/ 1064387 w 7813008"/>
              <a:gd name="connsiteY1678" fmla="*/ 3093189 h 7102315"/>
              <a:gd name="connsiteX1679" fmla="*/ 1103182 w 7813008"/>
              <a:gd name="connsiteY1679" fmla="*/ 3096944 h 7102315"/>
              <a:gd name="connsiteX1680" fmla="*/ 1119451 w 7813008"/>
              <a:gd name="connsiteY1680" fmla="*/ 3130108 h 7102315"/>
              <a:gd name="connsiteX1681" fmla="*/ 1069392 w 7813008"/>
              <a:gd name="connsiteY1681" fmla="*/ 3136366 h 7102315"/>
              <a:gd name="connsiteX1682" fmla="*/ 1064387 w 7813008"/>
              <a:gd name="connsiteY1682" fmla="*/ 3093189 h 7102315"/>
              <a:gd name="connsiteX1683" fmla="*/ 3743030 w 7813008"/>
              <a:gd name="connsiteY1683" fmla="*/ 3071914 h 7102315"/>
              <a:gd name="connsiteX1684" fmla="*/ 3795122 w 7813008"/>
              <a:gd name="connsiteY1684" fmla="*/ 3094440 h 7102315"/>
              <a:gd name="connsiteX1685" fmla="*/ 3791993 w 7813008"/>
              <a:gd name="connsiteY1685" fmla="*/ 3201442 h 7102315"/>
              <a:gd name="connsiteX1686" fmla="*/ 3679359 w 7813008"/>
              <a:gd name="connsiteY1686" fmla="*/ 3195811 h 7102315"/>
              <a:gd name="connsiteX1687" fmla="*/ 3688121 w 7813008"/>
              <a:gd name="connsiteY1687" fmla="*/ 3088809 h 7102315"/>
              <a:gd name="connsiteX1688" fmla="*/ 3743030 w 7813008"/>
              <a:gd name="connsiteY1688" fmla="*/ 3071914 h 7102315"/>
              <a:gd name="connsiteX1689" fmla="*/ 5994603 w 7813008"/>
              <a:gd name="connsiteY1689" fmla="*/ 3063153 h 7102315"/>
              <a:gd name="connsiteX1690" fmla="*/ 5982714 w 7813008"/>
              <a:gd name="connsiteY1690" fmla="*/ 3138868 h 7102315"/>
              <a:gd name="connsiteX1691" fmla="*/ 5917638 w 7813008"/>
              <a:gd name="connsiteY1691" fmla="*/ 3143248 h 7102315"/>
              <a:gd name="connsiteX1692" fmla="*/ 5926398 w 7813008"/>
              <a:gd name="connsiteY1692" fmla="*/ 3074417 h 7102315"/>
              <a:gd name="connsiteX1693" fmla="*/ 5994603 w 7813008"/>
              <a:gd name="connsiteY1693" fmla="*/ 3063153 h 7102315"/>
              <a:gd name="connsiteX1694" fmla="*/ 3518075 w 7813008"/>
              <a:gd name="connsiteY1694" fmla="*/ 3050639 h 7102315"/>
              <a:gd name="connsiteX1695" fmla="*/ 3570480 w 7813008"/>
              <a:gd name="connsiteY1695" fmla="*/ 3071288 h 7102315"/>
              <a:gd name="connsiteX1696" fmla="*/ 3571733 w 7813008"/>
              <a:gd name="connsiteY1696" fmla="*/ 3177039 h 7102315"/>
              <a:gd name="connsiteX1697" fmla="*/ 3465981 w 7813008"/>
              <a:gd name="connsiteY1697" fmla="*/ 3180794 h 7102315"/>
              <a:gd name="connsiteX1698" fmla="*/ 3464731 w 7813008"/>
              <a:gd name="connsiteY1698" fmla="*/ 3069411 h 7102315"/>
              <a:gd name="connsiteX1699" fmla="*/ 3518075 w 7813008"/>
              <a:gd name="connsiteY1699" fmla="*/ 3050639 h 7102315"/>
              <a:gd name="connsiteX1700" fmla="*/ 3295311 w 7813008"/>
              <a:gd name="connsiteY1700" fmla="*/ 3029364 h 7102315"/>
              <a:gd name="connsiteX1701" fmla="*/ 3348343 w 7813008"/>
              <a:gd name="connsiteY1701" fmla="*/ 3051265 h 7102315"/>
              <a:gd name="connsiteX1702" fmla="*/ 3344588 w 7813008"/>
              <a:gd name="connsiteY1702" fmla="*/ 3157015 h 7102315"/>
              <a:gd name="connsiteX1703" fmla="*/ 3239464 w 7813008"/>
              <a:gd name="connsiteY1703" fmla="*/ 3150131 h 7102315"/>
              <a:gd name="connsiteX1704" fmla="*/ 3243218 w 7813008"/>
              <a:gd name="connsiteY1704" fmla="*/ 3050639 h 7102315"/>
              <a:gd name="connsiteX1705" fmla="*/ 3295311 w 7813008"/>
              <a:gd name="connsiteY1705" fmla="*/ 3029364 h 7102315"/>
              <a:gd name="connsiteX1706" fmla="*/ 5746418 w 7813008"/>
              <a:gd name="connsiteY1706" fmla="*/ 3028738 h 7102315"/>
              <a:gd name="connsiteX1707" fmla="*/ 5789985 w 7813008"/>
              <a:gd name="connsiteY1707" fmla="*/ 3051265 h 7102315"/>
              <a:gd name="connsiteX1708" fmla="*/ 5801249 w 7813008"/>
              <a:gd name="connsiteY1708" fmla="*/ 3123224 h 7102315"/>
              <a:gd name="connsiteX1709" fmla="*/ 5698002 w 7813008"/>
              <a:gd name="connsiteY1709" fmla="*/ 3126979 h 7102315"/>
              <a:gd name="connsiteX1710" fmla="*/ 5702382 w 7813008"/>
              <a:gd name="connsiteY1710" fmla="*/ 3049387 h 7102315"/>
              <a:gd name="connsiteX1711" fmla="*/ 5746418 w 7813008"/>
              <a:gd name="connsiteY1711" fmla="*/ 3028738 h 7102315"/>
              <a:gd name="connsiteX1712" fmla="*/ 5513956 w 7813008"/>
              <a:gd name="connsiteY1712" fmla="*/ 3026000 h 7102315"/>
              <a:gd name="connsiteX1713" fmla="*/ 5554707 w 7813008"/>
              <a:gd name="connsiteY1713" fmla="*/ 3037499 h 7102315"/>
              <a:gd name="connsiteX1714" fmla="*/ 5559713 w 7813008"/>
              <a:gd name="connsiteY1714" fmla="*/ 3123224 h 7102315"/>
              <a:gd name="connsiteX1715" fmla="*/ 5465226 w 7813008"/>
              <a:gd name="connsiteY1715" fmla="*/ 3121347 h 7102315"/>
              <a:gd name="connsiteX1716" fmla="*/ 5472735 w 7813008"/>
              <a:gd name="connsiteY1716" fmla="*/ 3033744 h 7102315"/>
              <a:gd name="connsiteX1717" fmla="*/ 5513956 w 7813008"/>
              <a:gd name="connsiteY1717" fmla="*/ 3026000 h 7102315"/>
              <a:gd name="connsiteX1718" fmla="*/ 3074347 w 7813008"/>
              <a:gd name="connsiteY1718" fmla="*/ 3008401 h 7102315"/>
              <a:gd name="connsiteX1719" fmla="*/ 3125579 w 7813008"/>
              <a:gd name="connsiteY1719" fmla="*/ 3031867 h 7102315"/>
              <a:gd name="connsiteX1720" fmla="*/ 3124327 w 7813008"/>
              <a:gd name="connsiteY1720" fmla="*/ 3130734 h 7102315"/>
              <a:gd name="connsiteX1721" fmla="*/ 3026086 w 7813008"/>
              <a:gd name="connsiteY1721" fmla="*/ 3133863 h 7102315"/>
              <a:gd name="connsiteX1722" fmla="*/ 3021706 w 7813008"/>
              <a:gd name="connsiteY1722" fmla="*/ 3029989 h 7102315"/>
              <a:gd name="connsiteX1723" fmla="*/ 3074347 w 7813008"/>
              <a:gd name="connsiteY1723" fmla="*/ 3008401 h 7102315"/>
              <a:gd name="connsiteX1724" fmla="*/ 5303002 w 7813008"/>
              <a:gd name="connsiteY1724" fmla="*/ 3003161 h 7102315"/>
              <a:gd name="connsiteX1725" fmla="*/ 5347587 w 7813008"/>
              <a:gd name="connsiteY1725" fmla="*/ 3024984 h 7102315"/>
              <a:gd name="connsiteX1726" fmla="*/ 5350089 w 7813008"/>
              <a:gd name="connsiteY1726" fmla="*/ 3111962 h 7102315"/>
              <a:gd name="connsiteX1727" fmla="*/ 5254977 w 7813008"/>
              <a:gd name="connsiteY1727" fmla="*/ 3112587 h 7102315"/>
              <a:gd name="connsiteX1728" fmla="*/ 5257480 w 7813008"/>
              <a:gd name="connsiteY1728" fmla="*/ 3023107 h 7102315"/>
              <a:gd name="connsiteX1729" fmla="*/ 5303002 w 7813008"/>
              <a:gd name="connsiteY1729" fmla="*/ 3003161 h 7102315"/>
              <a:gd name="connsiteX1730" fmla="*/ 2862220 w 7813008"/>
              <a:gd name="connsiteY1730" fmla="*/ 2999719 h 7102315"/>
              <a:gd name="connsiteX1731" fmla="*/ 2910949 w 7813008"/>
              <a:gd name="connsiteY1731" fmla="*/ 3019977 h 7102315"/>
              <a:gd name="connsiteX1732" fmla="*/ 2912201 w 7813008"/>
              <a:gd name="connsiteY1732" fmla="*/ 3116967 h 7102315"/>
              <a:gd name="connsiteX1733" fmla="*/ 2815210 w 7813008"/>
              <a:gd name="connsiteY1733" fmla="*/ 3118219 h 7102315"/>
              <a:gd name="connsiteX1734" fmla="*/ 2813960 w 7813008"/>
              <a:gd name="connsiteY1734" fmla="*/ 3021229 h 7102315"/>
              <a:gd name="connsiteX1735" fmla="*/ 2862220 w 7813008"/>
              <a:gd name="connsiteY1735" fmla="*/ 2999719 h 7102315"/>
              <a:gd name="connsiteX1736" fmla="*/ 2628584 w 7813008"/>
              <a:gd name="connsiteY1736" fmla="*/ 2989942 h 7102315"/>
              <a:gd name="connsiteX1737" fmla="*/ 2673793 w 7813008"/>
              <a:gd name="connsiteY1737" fmla="*/ 3008715 h 7102315"/>
              <a:gd name="connsiteX1738" fmla="*/ 2678174 w 7813008"/>
              <a:gd name="connsiteY1738" fmla="*/ 3103827 h 7102315"/>
              <a:gd name="connsiteX1739" fmla="*/ 2583061 w 7813008"/>
              <a:gd name="connsiteY1739" fmla="*/ 3105704 h 7102315"/>
              <a:gd name="connsiteX1740" fmla="*/ 2584312 w 7813008"/>
              <a:gd name="connsiteY1740" fmla="*/ 3010592 h 7102315"/>
              <a:gd name="connsiteX1741" fmla="*/ 2628584 w 7813008"/>
              <a:gd name="connsiteY1741" fmla="*/ 2989942 h 7102315"/>
              <a:gd name="connsiteX1742" fmla="*/ 5077110 w 7813008"/>
              <a:gd name="connsiteY1742" fmla="*/ 2980790 h 7102315"/>
              <a:gd name="connsiteX1743" fmla="*/ 5126699 w 7813008"/>
              <a:gd name="connsiteY1743" fmla="*/ 3001205 h 7102315"/>
              <a:gd name="connsiteX1744" fmla="*/ 5127326 w 7813008"/>
              <a:gd name="connsiteY1744" fmla="*/ 3091312 h 7102315"/>
              <a:gd name="connsiteX1745" fmla="*/ 5037219 w 7813008"/>
              <a:gd name="connsiteY1745" fmla="*/ 3096317 h 7102315"/>
              <a:gd name="connsiteX1746" fmla="*/ 5030335 w 7813008"/>
              <a:gd name="connsiteY1746" fmla="*/ 3004960 h 7102315"/>
              <a:gd name="connsiteX1747" fmla="*/ 5077110 w 7813008"/>
              <a:gd name="connsiteY1747" fmla="*/ 2980790 h 7102315"/>
              <a:gd name="connsiteX1748" fmla="*/ 6907560 w 7813008"/>
              <a:gd name="connsiteY1748" fmla="*/ 2971169 h 7102315"/>
              <a:gd name="connsiteX1749" fmla="*/ 6902554 w 7813008"/>
              <a:gd name="connsiteY1749" fmla="*/ 3014345 h 7102315"/>
              <a:gd name="connsiteX1750" fmla="*/ 6844360 w 7813008"/>
              <a:gd name="connsiteY1750" fmla="*/ 3011843 h 7102315"/>
              <a:gd name="connsiteX1751" fmla="*/ 6854372 w 7813008"/>
              <a:gd name="connsiteY1751" fmla="*/ 2981181 h 7102315"/>
              <a:gd name="connsiteX1752" fmla="*/ 6907560 w 7813008"/>
              <a:gd name="connsiteY1752" fmla="*/ 2971169 h 7102315"/>
              <a:gd name="connsiteX1753" fmla="*/ 2408479 w 7813008"/>
              <a:gd name="connsiteY1753" fmla="*/ 2969058 h 7102315"/>
              <a:gd name="connsiteX1754" fmla="*/ 2456035 w 7813008"/>
              <a:gd name="connsiteY1754" fmla="*/ 2991193 h 7102315"/>
              <a:gd name="connsiteX1755" fmla="*/ 2449152 w 7813008"/>
              <a:gd name="connsiteY1755" fmla="*/ 3086307 h 7102315"/>
              <a:gd name="connsiteX1756" fmla="*/ 2359045 w 7813008"/>
              <a:gd name="connsiteY1756" fmla="*/ 3080049 h 7102315"/>
              <a:gd name="connsiteX1757" fmla="*/ 2360923 w 7813008"/>
              <a:gd name="connsiteY1757" fmla="*/ 2990568 h 7102315"/>
              <a:gd name="connsiteX1758" fmla="*/ 2408479 w 7813008"/>
              <a:gd name="connsiteY1758" fmla="*/ 2969058 h 7102315"/>
              <a:gd name="connsiteX1759" fmla="*/ 1578746 w 7813008"/>
              <a:gd name="connsiteY1759" fmla="*/ 2960532 h 7102315"/>
              <a:gd name="connsiteX1760" fmla="*/ 1573114 w 7813008"/>
              <a:gd name="connsiteY1760" fmla="*/ 2999955 h 7102315"/>
              <a:gd name="connsiteX1761" fmla="*/ 1524932 w 7813008"/>
              <a:gd name="connsiteY1761" fmla="*/ 3013095 h 7102315"/>
              <a:gd name="connsiteX1762" fmla="*/ 1530564 w 7813008"/>
              <a:gd name="connsiteY1762" fmla="*/ 2968666 h 7102315"/>
              <a:gd name="connsiteX1763" fmla="*/ 1578746 w 7813008"/>
              <a:gd name="connsiteY1763" fmla="*/ 2960532 h 7102315"/>
              <a:gd name="connsiteX1764" fmla="*/ 4857631 w 7813008"/>
              <a:gd name="connsiteY1764" fmla="*/ 2956386 h 7102315"/>
              <a:gd name="connsiteX1765" fmla="*/ 4902684 w 7813008"/>
              <a:gd name="connsiteY1765" fmla="*/ 2975551 h 7102315"/>
              <a:gd name="connsiteX1766" fmla="*/ 4906439 w 7813008"/>
              <a:gd name="connsiteY1766" fmla="*/ 3070663 h 7102315"/>
              <a:gd name="connsiteX1767" fmla="*/ 4810700 w 7813008"/>
              <a:gd name="connsiteY1767" fmla="*/ 3071288 h 7102315"/>
              <a:gd name="connsiteX1768" fmla="*/ 4812577 w 7813008"/>
              <a:gd name="connsiteY1768" fmla="*/ 2976176 h 7102315"/>
              <a:gd name="connsiteX1769" fmla="*/ 4857631 w 7813008"/>
              <a:gd name="connsiteY1769" fmla="*/ 2956386 h 7102315"/>
              <a:gd name="connsiteX1770" fmla="*/ 2186888 w 7813008"/>
              <a:gd name="connsiteY1770" fmla="*/ 2948017 h 7102315"/>
              <a:gd name="connsiteX1771" fmla="*/ 2229517 w 7813008"/>
              <a:gd name="connsiteY1771" fmla="*/ 2964286 h 7102315"/>
              <a:gd name="connsiteX1772" fmla="*/ 2230142 w 7813008"/>
              <a:gd name="connsiteY1772" fmla="*/ 3059399 h 7102315"/>
              <a:gd name="connsiteX1773" fmla="*/ 2140037 w 7813008"/>
              <a:gd name="connsiteY1773" fmla="*/ 3057523 h 7102315"/>
              <a:gd name="connsiteX1774" fmla="*/ 2141913 w 7813008"/>
              <a:gd name="connsiteY1774" fmla="*/ 2967416 h 7102315"/>
              <a:gd name="connsiteX1775" fmla="*/ 2186888 w 7813008"/>
              <a:gd name="connsiteY1775" fmla="*/ 2948017 h 7102315"/>
              <a:gd name="connsiteX1776" fmla="*/ 7047726 w 7813008"/>
              <a:gd name="connsiteY1776" fmla="*/ 2942385 h 7102315"/>
              <a:gd name="connsiteX1777" fmla="*/ 7118436 w 7813008"/>
              <a:gd name="connsiteY1777" fmla="*/ 2958029 h 7102315"/>
              <a:gd name="connsiteX1778" fmla="*/ 7122816 w 7813008"/>
              <a:gd name="connsiteY1778" fmla="*/ 2981808 h 7102315"/>
              <a:gd name="connsiteX1779" fmla="*/ 7055861 w 7813008"/>
              <a:gd name="connsiteY1779" fmla="*/ 2980556 h 7102315"/>
              <a:gd name="connsiteX1780" fmla="*/ 7047726 w 7813008"/>
              <a:gd name="connsiteY1780" fmla="*/ 2942385 h 7102315"/>
              <a:gd name="connsiteX1781" fmla="*/ 1967253 w 7813008"/>
              <a:gd name="connsiteY1781" fmla="*/ 2937458 h 7102315"/>
              <a:gd name="connsiteX1782" fmla="*/ 2008004 w 7813008"/>
              <a:gd name="connsiteY1782" fmla="*/ 2949269 h 7102315"/>
              <a:gd name="connsiteX1783" fmla="*/ 2012384 w 7813008"/>
              <a:gd name="connsiteY1783" fmla="*/ 3034996 h 7102315"/>
              <a:gd name="connsiteX1784" fmla="*/ 1917897 w 7813008"/>
              <a:gd name="connsiteY1784" fmla="*/ 3032492 h 7102315"/>
              <a:gd name="connsiteX1785" fmla="*/ 1926032 w 7813008"/>
              <a:gd name="connsiteY1785" fmla="*/ 2944889 h 7102315"/>
              <a:gd name="connsiteX1786" fmla="*/ 1967253 w 7813008"/>
              <a:gd name="connsiteY1786" fmla="*/ 2937458 h 7102315"/>
              <a:gd name="connsiteX1787" fmla="*/ 4637292 w 7813008"/>
              <a:gd name="connsiteY1787" fmla="*/ 2932765 h 7102315"/>
              <a:gd name="connsiteX1788" fmla="*/ 4685552 w 7813008"/>
              <a:gd name="connsiteY1788" fmla="*/ 2954274 h 7102315"/>
              <a:gd name="connsiteX1789" fmla="*/ 4684301 w 7813008"/>
              <a:gd name="connsiteY1789" fmla="*/ 3051265 h 7102315"/>
              <a:gd name="connsiteX1790" fmla="*/ 4587311 w 7813008"/>
              <a:gd name="connsiteY1790" fmla="*/ 3050013 h 7102315"/>
              <a:gd name="connsiteX1791" fmla="*/ 4588562 w 7813008"/>
              <a:gd name="connsiteY1791" fmla="*/ 2953024 h 7102315"/>
              <a:gd name="connsiteX1792" fmla="*/ 4637292 w 7813008"/>
              <a:gd name="connsiteY1792" fmla="*/ 2932765 h 7102315"/>
              <a:gd name="connsiteX1793" fmla="*/ 1748322 w 7813008"/>
              <a:gd name="connsiteY1793" fmla="*/ 2916261 h 7102315"/>
              <a:gd name="connsiteX1794" fmla="*/ 1778984 w 7813008"/>
              <a:gd name="connsiteY1794" fmla="*/ 2922988 h 7102315"/>
              <a:gd name="connsiteX1795" fmla="*/ 1807768 w 7813008"/>
              <a:gd name="connsiteY1795" fmla="*/ 3023732 h 7102315"/>
              <a:gd name="connsiteX1796" fmla="*/ 1710777 w 7813008"/>
              <a:gd name="connsiteY1796" fmla="*/ 3020603 h 7102315"/>
              <a:gd name="connsiteX1797" fmla="*/ 1721416 w 7813008"/>
              <a:gd name="connsiteY1797" fmla="*/ 2919858 h 7102315"/>
              <a:gd name="connsiteX1798" fmla="*/ 1748322 w 7813008"/>
              <a:gd name="connsiteY1798" fmla="*/ 2916261 h 7102315"/>
              <a:gd name="connsiteX1799" fmla="*/ 4419143 w 7813008"/>
              <a:gd name="connsiteY1799" fmla="*/ 2909300 h 7102315"/>
              <a:gd name="connsiteX1800" fmla="*/ 4469046 w 7813008"/>
              <a:gd name="connsiteY1800" fmla="*/ 2935502 h 7102315"/>
              <a:gd name="connsiteX1801" fmla="*/ 4464666 w 7813008"/>
              <a:gd name="connsiteY1801" fmla="*/ 3031241 h 7102315"/>
              <a:gd name="connsiteX1802" fmla="*/ 4360167 w 7813008"/>
              <a:gd name="connsiteY1802" fmla="*/ 3025609 h 7102315"/>
              <a:gd name="connsiteX1803" fmla="*/ 4366424 w 7813008"/>
              <a:gd name="connsiteY1803" fmla="*/ 2928620 h 7102315"/>
              <a:gd name="connsiteX1804" fmla="*/ 4419143 w 7813008"/>
              <a:gd name="connsiteY1804" fmla="*/ 2909300 h 7102315"/>
              <a:gd name="connsiteX1805" fmla="*/ 4200133 w 7813008"/>
              <a:gd name="connsiteY1805" fmla="*/ 2885990 h 7102315"/>
              <a:gd name="connsiteX1806" fmla="*/ 4250036 w 7813008"/>
              <a:gd name="connsiteY1806" fmla="*/ 2912350 h 7102315"/>
              <a:gd name="connsiteX1807" fmla="*/ 4243778 w 7813008"/>
              <a:gd name="connsiteY1807" fmla="*/ 3010592 h 7102315"/>
              <a:gd name="connsiteX1808" fmla="*/ 4139279 w 7813008"/>
              <a:gd name="connsiteY1808" fmla="*/ 3006837 h 7102315"/>
              <a:gd name="connsiteX1809" fmla="*/ 4145537 w 7813008"/>
              <a:gd name="connsiteY1809" fmla="*/ 2902338 h 7102315"/>
              <a:gd name="connsiteX1810" fmla="*/ 4200133 w 7813008"/>
              <a:gd name="connsiteY1810" fmla="*/ 2885990 h 7102315"/>
              <a:gd name="connsiteX1811" fmla="*/ 6472670 w 7813008"/>
              <a:gd name="connsiteY1811" fmla="*/ 2879186 h 7102315"/>
              <a:gd name="connsiteX1812" fmla="*/ 6453273 w 7813008"/>
              <a:gd name="connsiteY1812" fmla="*/ 2978053 h 7102315"/>
              <a:gd name="connsiteX1813" fmla="*/ 6395704 w 7813008"/>
              <a:gd name="connsiteY1813" fmla="*/ 2971169 h 7102315"/>
              <a:gd name="connsiteX1814" fmla="*/ 6398207 w 7813008"/>
              <a:gd name="connsiteY1814" fmla="*/ 2899209 h 7102315"/>
              <a:gd name="connsiteX1815" fmla="*/ 6472670 w 7813008"/>
              <a:gd name="connsiteY1815" fmla="*/ 2879186 h 7102315"/>
              <a:gd name="connsiteX1816" fmla="*/ 3980811 w 7813008"/>
              <a:gd name="connsiteY1816" fmla="*/ 2874023 h 7102315"/>
              <a:gd name="connsiteX1817" fmla="*/ 4034155 w 7813008"/>
              <a:gd name="connsiteY1817" fmla="*/ 2892952 h 7102315"/>
              <a:gd name="connsiteX1818" fmla="*/ 4036658 w 7813008"/>
              <a:gd name="connsiteY1818" fmla="*/ 2998703 h 7102315"/>
              <a:gd name="connsiteX1819" fmla="*/ 3930908 w 7813008"/>
              <a:gd name="connsiteY1819" fmla="*/ 3001205 h 7102315"/>
              <a:gd name="connsiteX1820" fmla="*/ 3928406 w 7813008"/>
              <a:gd name="connsiteY1820" fmla="*/ 2895454 h 7102315"/>
              <a:gd name="connsiteX1821" fmla="*/ 3980811 w 7813008"/>
              <a:gd name="connsiteY1821" fmla="*/ 2874023 h 7102315"/>
              <a:gd name="connsiteX1822" fmla="*/ 6176068 w 7813008"/>
              <a:gd name="connsiteY1822" fmla="*/ 2868547 h 7102315"/>
              <a:gd name="connsiteX1823" fmla="*/ 6251784 w 7813008"/>
              <a:gd name="connsiteY1823" fmla="*/ 2879812 h 7102315"/>
              <a:gd name="connsiteX1824" fmla="*/ 6263672 w 7813008"/>
              <a:gd name="connsiteY1824" fmla="*/ 2972421 h 7102315"/>
              <a:gd name="connsiteX1825" fmla="*/ 6174192 w 7813008"/>
              <a:gd name="connsiteY1825" fmla="*/ 2951772 h 7102315"/>
              <a:gd name="connsiteX1826" fmla="*/ 6176068 w 7813008"/>
              <a:gd name="connsiteY1826" fmla="*/ 2868547 h 7102315"/>
              <a:gd name="connsiteX1827" fmla="*/ 1082846 w 7813008"/>
              <a:gd name="connsiteY1827" fmla="*/ 2858927 h 7102315"/>
              <a:gd name="connsiteX1828" fmla="*/ 1124458 w 7813008"/>
              <a:gd name="connsiteY1828" fmla="*/ 2873554 h 7102315"/>
              <a:gd name="connsiteX1829" fmla="*/ 1128213 w 7813008"/>
              <a:gd name="connsiteY1829" fmla="*/ 2948644 h 7102315"/>
              <a:gd name="connsiteX1830" fmla="*/ 1050620 w 7813008"/>
              <a:gd name="connsiteY1830" fmla="*/ 2972421 h 7102315"/>
              <a:gd name="connsiteX1831" fmla="*/ 1050620 w 7813008"/>
              <a:gd name="connsiteY1831" fmla="*/ 2882314 h 7102315"/>
              <a:gd name="connsiteX1832" fmla="*/ 1082846 w 7813008"/>
              <a:gd name="connsiteY1832" fmla="*/ 2858927 h 7102315"/>
              <a:gd name="connsiteX1833" fmla="*/ 3758751 w 7813008"/>
              <a:gd name="connsiteY1833" fmla="*/ 2851496 h 7102315"/>
              <a:gd name="connsiteX1834" fmla="*/ 3812642 w 7813008"/>
              <a:gd name="connsiteY1834" fmla="*/ 2870425 h 7102315"/>
              <a:gd name="connsiteX1835" fmla="*/ 3815147 w 7813008"/>
              <a:gd name="connsiteY1835" fmla="*/ 2976801 h 7102315"/>
              <a:gd name="connsiteX1836" fmla="*/ 3708770 w 7813008"/>
              <a:gd name="connsiteY1836" fmla="*/ 2979304 h 7102315"/>
              <a:gd name="connsiteX1837" fmla="*/ 3706266 w 7813008"/>
              <a:gd name="connsiteY1837" fmla="*/ 2872927 h 7102315"/>
              <a:gd name="connsiteX1838" fmla="*/ 3758751 w 7813008"/>
              <a:gd name="connsiteY1838" fmla="*/ 2851496 h 7102315"/>
              <a:gd name="connsiteX1839" fmla="*/ 3537160 w 7813008"/>
              <a:gd name="connsiteY1839" fmla="*/ 2829596 h 7102315"/>
              <a:gd name="connsiteX1840" fmla="*/ 3590505 w 7813008"/>
              <a:gd name="connsiteY1840" fmla="*/ 2848525 h 7102315"/>
              <a:gd name="connsiteX1841" fmla="*/ 3593007 w 7813008"/>
              <a:gd name="connsiteY1841" fmla="*/ 2954274 h 7102315"/>
              <a:gd name="connsiteX1842" fmla="*/ 3487258 w 7813008"/>
              <a:gd name="connsiteY1842" fmla="*/ 2956777 h 7102315"/>
              <a:gd name="connsiteX1843" fmla="*/ 3484754 w 7813008"/>
              <a:gd name="connsiteY1843" fmla="*/ 2851027 h 7102315"/>
              <a:gd name="connsiteX1844" fmla="*/ 3537160 w 7813008"/>
              <a:gd name="connsiteY1844" fmla="*/ 2829596 h 7102315"/>
              <a:gd name="connsiteX1845" fmla="*/ 5761514 w 7813008"/>
              <a:gd name="connsiteY1845" fmla="*/ 2818332 h 7102315"/>
              <a:gd name="connsiteX1846" fmla="*/ 5803752 w 7813008"/>
              <a:gd name="connsiteY1846" fmla="*/ 2842893 h 7102315"/>
              <a:gd name="connsiteX1847" fmla="*/ 5814389 w 7813008"/>
              <a:gd name="connsiteY1847" fmla="*/ 2947392 h 7102315"/>
              <a:gd name="connsiteX1848" fmla="*/ 5711142 w 7813008"/>
              <a:gd name="connsiteY1848" fmla="*/ 2916105 h 7102315"/>
              <a:gd name="connsiteX1849" fmla="*/ 5717400 w 7813008"/>
              <a:gd name="connsiteY1849" fmla="*/ 2836010 h 7102315"/>
              <a:gd name="connsiteX1850" fmla="*/ 5761514 w 7813008"/>
              <a:gd name="connsiteY1850" fmla="*/ 2818332 h 7102315"/>
              <a:gd name="connsiteX1851" fmla="*/ 3323078 w 7813008"/>
              <a:gd name="connsiteY1851" fmla="*/ 2808555 h 7102315"/>
              <a:gd name="connsiteX1852" fmla="*/ 3372747 w 7813008"/>
              <a:gd name="connsiteY1852" fmla="*/ 2833506 h 7102315"/>
              <a:gd name="connsiteX1853" fmla="*/ 3368367 w 7813008"/>
              <a:gd name="connsiteY1853" fmla="*/ 2932374 h 7102315"/>
              <a:gd name="connsiteX1854" fmla="*/ 3263868 w 7813008"/>
              <a:gd name="connsiteY1854" fmla="*/ 2930497 h 7102315"/>
              <a:gd name="connsiteX1855" fmla="*/ 3268248 w 7813008"/>
              <a:gd name="connsiteY1855" fmla="*/ 2825371 h 7102315"/>
              <a:gd name="connsiteX1856" fmla="*/ 3323078 w 7813008"/>
              <a:gd name="connsiteY1856" fmla="*/ 2808555 h 7102315"/>
              <a:gd name="connsiteX1857" fmla="*/ 5536951 w 7813008"/>
              <a:gd name="connsiteY1857" fmla="*/ 2804800 h 7102315"/>
              <a:gd name="connsiteX1858" fmla="*/ 5576609 w 7813008"/>
              <a:gd name="connsiteY1858" fmla="*/ 2816611 h 7102315"/>
              <a:gd name="connsiteX1859" fmla="*/ 5577234 w 7813008"/>
              <a:gd name="connsiteY1859" fmla="*/ 2904841 h 7102315"/>
              <a:gd name="connsiteX1860" fmla="*/ 5487752 w 7813008"/>
              <a:gd name="connsiteY1860" fmla="*/ 2899209 h 7102315"/>
              <a:gd name="connsiteX1861" fmla="*/ 5495887 w 7813008"/>
              <a:gd name="connsiteY1861" fmla="*/ 2812231 h 7102315"/>
              <a:gd name="connsiteX1862" fmla="*/ 5536951 w 7813008"/>
              <a:gd name="connsiteY1862" fmla="*/ 2804800 h 7102315"/>
              <a:gd name="connsiteX1863" fmla="*/ 3086627 w 7813008"/>
              <a:gd name="connsiteY1863" fmla="*/ 2797683 h 7102315"/>
              <a:gd name="connsiteX1864" fmla="*/ 3137467 w 7813008"/>
              <a:gd name="connsiteY1864" fmla="*/ 2821617 h 7102315"/>
              <a:gd name="connsiteX1865" fmla="*/ 3135591 w 7813008"/>
              <a:gd name="connsiteY1865" fmla="*/ 2919233 h 7102315"/>
              <a:gd name="connsiteX1866" fmla="*/ 3032343 w 7813008"/>
              <a:gd name="connsiteY1866" fmla="*/ 2917356 h 7102315"/>
              <a:gd name="connsiteX1867" fmla="*/ 3034846 w 7813008"/>
              <a:gd name="connsiteY1867" fmla="*/ 2819741 h 7102315"/>
              <a:gd name="connsiteX1868" fmla="*/ 3086627 w 7813008"/>
              <a:gd name="connsiteY1868" fmla="*/ 2797683 h 7102315"/>
              <a:gd name="connsiteX1869" fmla="*/ 5322088 w 7813008"/>
              <a:gd name="connsiteY1869" fmla="*/ 2782039 h 7102315"/>
              <a:gd name="connsiteX1870" fmla="*/ 5366984 w 7813008"/>
              <a:gd name="connsiteY1870" fmla="*/ 2802219 h 7102315"/>
              <a:gd name="connsiteX1871" fmla="*/ 5370114 w 7813008"/>
              <a:gd name="connsiteY1871" fmla="*/ 2892326 h 7102315"/>
              <a:gd name="connsiteX1872" fmla="*/ 5280007 w 7813008"/>
              <a:gd name="connsiteY1872" fmla="*/ 2893578 h 7102315"/>
              <a:gd name="connsiteX1873" fmla="*/ 5278129 w 7813008"/>
              <a:gd name="connsiteY1873" fmla="*/ 2804097 h 7102315"/>
              <a:gd name="connsiteX1874" fmla="*/ 5322088 w 7813008"/>
              <a:gd name="connsiteY1874" fmla="*/ 2782039 h 7102315"/>
              <a:gd name="connsiteX1875" fmla="*/ 2863628 w 7813008"/>
              <a:gd name="connsiteY1875" fmla="*/ 2778206 h 7102315"/>
              <a:gd name="connsiteX1876" fmla="*/ 2911575 w 7813008"/>
              <a:gd name="connsiteY1876" fmla="*/ 2799717 h 7102315"/>
              <a:gd name="connsiteX1877" fmla="*/ 2910324 w 7813008"/>
              <a:gd name="connsiteY1877" fmla="*/ 2896081 h 7102315"/>
              <a:gd name="connsiteX1878" fmla="*/ 2813960 w 7813008"/>
              <a:gd name="connsiteY1878" fmla="*/ 2894829 h 7102315"/>
              <a:gd name="connsiteX1879" fmla="*/ 2815210 w 7813008"/>
              <a:gd name="connsiteY1879" fmla="*/ 2798465 h 7102315"/>
              <a:gd name="connsiteX1880" fmla="*/ 2863628 w 7813008"/>
              <a:gd name="connsiteY1880" fmla="*/ 2778206 h 7102315"/>
              <a:gd name="connsiteX1881" fmla="*/ 2648842 w 7813008"/>
              <a:gd name="connsiteY1881" fmla="*/ 2768116 h 7102315"/>
              <a:gd name="connsiteX1882" fmla="*/ 2697571 w 7813008"/>
              <a:gd name="connsiteY1882" fmla="*/ 2787202 h 7102315"/>
              <a:gd name="connsiteX1883" fmla="*/ 2699449 w 7813008"/>
              <a:gd name="connsiteY1883" fmla="*/ 2882939 h 7102315"/>
              <a:gd name="connsiteX1884" fmla="*/ 2604337 w 7813008"/>
              <a:gd name="connsiteY1884" fmla="*/ 2881689 h 7102315"/>
              <a:gd name="connsiteX1885" fmla="*/ 2602459 w 7813008"/>
              <a:gd name="connsiteY1885" fmla="*/ 2792207 h 7102315"/>
              <a:gd name="connsiteX1886" fmla="*/ 2648842 w 7813008"/>
              <a:gd name="connsiteY1886" fmla="*/ 2768116 h 7102315"/>
              <a:gd name="connsiteX1887" fmla="*/ 5104173 w 7813008"/>
              <a:gd name="connsiteY1887" fmla="*/ 2758653 h 7102315"/>
              <a:gd name="connsiteX1888" fmla="*/ 5147976 w 7813008"/>
              <a:gd name="connsiteY1888" fmla="*/ 2780945 h 7102315"/>
              <a:gd name="connsiteX1889" fmla="*/ 5147976 w 7813008"/>
              <a:gd name="connsiteY1889" fmla="*/ 2871052 h 7102315"/>
              <a:gd name="connsiteX1890" fmla="*/ 5057869 w 7813008"/>
              <a:gd name="connsiteY1890" fmla="*/ 2872302 h 7102315"/>
              <a:gd name="connsiteX1891" fmla="*/ 5058494 w 7813008"/>
              <a:gd name="connsiteY1891" fmla="*/ 2777190 h 7102315"/>
              <a:gd name="connsiteX1892" fmla="*/ 5104173 w 7813008"/>
              <a:gd name="connsiteY1892" fmla="*/ 2758653 h 7102315"/>
              <a:gd name="connsiteX1893" fmla="*/ 2432727 w 7813008"/>
              <a:gd name="connsiteY1893" fmla="*/ 2747701 h 7102315"/>
              <a:gd name="connsiteX1894" fmla="*/ 2477311 w 7813008"/>
              <a:gd name="connsiteY1894" fmla="*/ 2769681 h 7102315"/>
              <a:gd name="connsiteX1895" fmla="*/ 2472931 w 7813008"/>
              <a:gd name="connsiteY1895" fmla="*/ 2864167 h 7102315"/>
              <a:gd name="connsiteX1896" fmla="*/ 2386579 w 7813008"/>
              <a:gd name="connsiteY1896" fmla="*/ 2861665 h 7102315"/>
              <a:gd name="connsiteX1897" fmla="*/ 2387204 w 7813008"/>
              <a:gd name="connsiteY1897" fmla="*/ 2766553 h 7102315"/>
              <a:gd name="connsiteX1898" fmla="*/ 2432727 w 7813008"/>
              <a:gd name="connsiteY1898" fmla="*/ 2747701 h 7102315"/>
              <a:gd name="connsiteX1899" fmla="*/ 1822785 w 7813008"/>
              <a:gd name="connsiteY1899" fmla="*/ 2735891 h 7102315"/>
              <a:gd name="connsiteX1900" fmla="*/ 1807141 w 7813008"/>
              <a:gd name="connsiteY1900" fmla="*/ 2789705 h 7102315"/>
              <a:gd name="connsiteX1901" fmla="*/ 1754580 w 7813008"/>
              <a:gd name="connsiteY1901" fmla="*/ 2800342 h 7102315"/>
              <a:gd name="connsiteX1902" fmla="*/ 1777732 w 7813008"/>
              <a:gd name="connsiteY1902" fmla="*/ 2745278 h 7102315"/>
              <a:gd name="connsiteX1903" fmla="*/ 1822785 w 7813008"/>
              <a:gd name="connsiteY1903" fmla="*/ 2735891 h 7102315"/>
              <a:gd name="connsiteX1904" fmla="*/ 4880158 w 7813008"/>
              <a:gd name="connsiteY1904" fmla="*/ 2735108 h 7102315"/>
              <a:gd name="connsiteX1905" fmla="*/ 4925211 w 7813008"/>
              <a:gd name="connsiteY1905" fmla="*/ 2755289 h 7102315"/>
              <a:gd name="connsiteX1906" fmla="*/ 4925838 w 7813008"/>
              <a:gd name="connsiteY1906" fmla="*/ 2851027 h 7102315"/>
              <a:gd name="connsiteX1907" fmla="*/ 4839484 w 7813008"/>
              <a:gd name="connsiteY1907" fmla="*/ 2855407 h 7102315"/>
              <a:gd name="connsiteX1908" fmla="*/ 4835104 w 7813008"/>
              <a:gd name="connsiteY1908" fmla="*/ 2755289 h 7102315"/>
              <a:gd name="connsiteX1909" fmla="*/ 4880158 w 7813008"/>
              <a:gd name="connsiteY1909" fmla="*/ 2735108 h 7102315"/>
              <a:gd name="connsiteX1910" fmla="*/ 2208477 w 7813008"/>
              <a:gd name="connsiteY1910" fmla="*/ 2726348 h 7102315"/>
              <a:gd name="connsiteX1911" fmla="*/ 2252669 w 7813008"/>
              <a:gd name="connsiteY1911" fmla="*/ 2747154 h 7102315"/>
              <a:gd name="connsiteX1912" fmla="*/ 2253296 w 7813008"/>
              <a:gd name="connsiteY1912" fmla="*/ 2836635 h 7102315"/>
              <a:gd name="connsiteX1913" fmla="*/ 2163189 w 7813008"/>
              <a:gd name="connsiteY1913" fmla="*/ 2837886 h 7102315"/>
              <a:gd name="connsiteX1914" fmla="*/ 2163814 w 7813008"/>
              <a:gd name="connsiteY1914" fmla="*/ 2747779 h 7102315"/>
              <a:gd name="connsiteX1915" fmla="*/ 2208477 w 7813008"/>
              <a:gd name="connsiteY1915" fmla="*/ 2726348 h 7102315"/>
              <a:gd name="connsiteX1916" fmla="*/ 1987824 w 7813008"/>
              <a:gd name="connsiteY1916" fmla="*/ 2715945 h 7102315"/>
              <a:gd name="connsiteX1917" fmla="*/ 2028028 w 7813008"/>
              <a:gd name="connsiteY1917" fmla="*/ 2726504 h 7102315"/>
              <a:gd name="connsiteX1918" fmla="*/ 2031156 w 7813008"/>
              <a:gd name="connsiteY1918" fmla="*/ 2814734 h 7102315"/>
              <a:gd name="connsiteX1919" fmla="*/ 1941051 w 7813008"/>
              <a:gd name="connsiteY1919" fmla="*/ 2812231 h 7102315"/>
              <a:gd name="connsiteX1920" fmla="*/ 1946681 w 7813008"/>
              <a:gd name="connsiteY1920" fmla="*/ 2724627 h 7102315"/>
              <a:gd name="connsiteX1921" fmla="*/ 1987824 w 7813008"/>
              <a:gd name="connsiteY1921" fmla="*/ 2715945 h 7102315"/>
              <a:gd name="connsiteX1922" fmla="*/ 4660444 w 7813008"/>
              <a:gd name="connsiteY1922" fmla="*/ 2711800 h 7102315"/>
              <a:gd name="connsiteX1923" fmla="*/ 4705576 w 7813008"/>
              <a:gd name="connsiteY1923" fmla="*/ 2732762 h 7102315"/>
              <a:gd name="connsiteX1924" fmla="*/ 4706201 w 7813008"/>
              <a:gd name="connsiteY1924" fmla="*/ 2829126 h 7102315"/>
              <a:gd name="connsiteX1925" fmla="*/ 4609211 w 7813008"/>
              <a:gd name="connsiteY1925" fmla="*/ 2826623 h 7102315"/>
              <a:gd name="connsiteX1926" fmla="*/ 4614843 w 7813008"/>
              <a:gd name="connsiteY1926" fmla="*/ 2730259 h 7102315"/>
              <a:gd name="connsiteX1927" fmla="*/ 4660444 w 7813008"/>
              <a:gd name="connsiteY1927" fmla="*/ 2711800 h 7102315"/>
              <a:gd name="connsiteX1928" fmla="*/ 1142605 w 7813008"/>
              <a:gd name="connsiteY1928" fmla="*/ 2703352 h 7102315"/>
              <a:gd name="connsiteX1929" fmla="*/ 1148235 w 7813008"/>
              <a:gd name="connsiteY1929" fmla="*/ 2727756 h 7102315"/>
              <a:gd name="connsiteX1930" fmla="*/ 1097551 w 7813008"/>
              <a:gd name="connsiteY1930" fmla="*/ 2749658 h 7102315"/>
              <a:gd name="connsiteX1931" fmla="*/ 1073147 w 7813008"/>
              <a:gd name="connsiteY1931" fmla="*/ 2740896 h 7102315"/>
              <a:gd name="connsiteX1932" fmla="*/ 1089416 w 7813008"/>
              <a:gd name="connsiteY1932" fmla="*/ 2715867 h 7102315"/>
              <a:gd name="connsiteX1933" fmla="*/ 1142605 w 7813008"/>
              <a:gd name="connsiteY1933" fmla="*/ 2703352 h 7102315"/>
              <a:gd name="connsiteX1934" fmla="*/ 6640369 w 7813008"/>
              <a:gd name="connsiteY1934" fmla="*/ 2693340 h 7102315"/>
              <a:gd name="connsiteX1935" fmla="*/ 6706072 w 7813008"/>
              <a:gd name="connsiteY1935" fmla="*/ 2697095 h 7102315"/>
              <a:gd name="connsiteX1936" fmla="*/ 6701692 w 7813008"/>
              <a:gd name="connsiteY1936" fmla="*/ 2718995 h 7102315"/>
              <a:gd name="connsiteX1937" fmla="*/ 6624100 w 7813008"/>
              <a:gd name="connsiteY1937" fmla="*/ 2739019 h 7102315"/>
              <a:gd name="connsiteX1938" fmla="*/ 6640369 w 7813008"/>
              <a:gd name="connsiteY1938" fmla="*/ 2693340 h 7102315"/>
              <a:gd name="connsiteX1939" fmla="*/ 4439245 w 7813008"/>
              <a:gd name="connsiteY1939" fmla="*/ 2687240 h 7102315"/>
              <a:gd name="connsiteX1940" fmla="*/ 4487192 w 7813008"/>
              <a:gd name="connsiteY1940" fmla="*/ 2709610 h 7102315"/>
              <a:gd name="connsiteX1941" fmla="*/ 4485940 w 7813008"/>
              <a:gd name="connsiteY1941" fmla="*/ 2807226 h 7102315"/>
              <a:gd name="connsiteX1942" fmla="*/ 4383944 w 7813008"/>
              <a:gd name="connsiteY1942" fmla="*/ 2803471 h 7102315"/>
              <a:gd name="connsiteX1943" fmla="*/ 4390828 w 7813008"/>
              <a:gd name="connsiteY1943" fmla="*/ 2707107 h 7102315"/>
              <a:gd name="connsiteX1944" fmla="*/ 4439245 w 7813008"/>
              <a:gd name="connsiteY1944" fmla="*/ 2687240 h 7102315"/>
              <a:gd name="connsiteX1945" fmla="*/ 1608782 w 7813008"/>
              <a:gd name="connsiteY1945" fmla="*/ 2670814 h 7102315"/>
              <a:gd name="connsiteX1946" fmla="*/ 1578746 w 7813008"/>
              <a:gd name="connsiteY1946" fmla="*/ 2770306 h 7102315"/>
              <a:gd name="connsiteX1947" fmla="*/ 1519926 w 7813008"/>
              <a:gd name="connsiteY1947" fmla="*/ 2768430 h 7102315"/>
              <a:gd name="connsiteX1948" fmla="*/ 1535570 w 7813008"/>
              <a:gd name="connsiteY1948" fmla="*/ 2690211 h 7102315"/>
              <a:gd name="connsiteX1949" fmla="*/ 1608782 w 7813008"/>
              <a:gd name="connsiteY1949" fmla="*/ 2670814 h 7102315"/>
              <a:gd name="connsiteX1950" fmla="*/ 6446311 w 7813008"/>
              <a:gd name="connsiteY1950" fmla="*/ 2669875 h 7102315"/>
              <a:gd name="connsiteX1951" fmla="*/ 6481430 w 7813008"/>
              <a:gd name="connsiteY1951" fmla="*/ 2692088 h 7102315"/>
              <a:gd name="connsiteX1952" fmla="*/ 6480179 w 7813008"/>
              <a:gd name="connsiteY1952" fmla="*/ 2759043 h 7102315"/>
              <a:gd name="connsiteX1953" fmla="*/ 6410096 w 7813008"/>
              <a:gd name="connsiteY1953" fmla="*/ 2777815 h 7102315"/>
              <a:gd name="connsiteX1954" fmla="*/ 6391950 w 7813008"/>
              <a:gd name="connsiteY1954" fmla="*/ 2760921 h 7102315"/>
              <a:gd name="connsiteX1955" fmla="*/ 6408844 w 7813008"/>
              <a:gd name="connsiteY1955" fmla="*/ 2688960 h 7102315"/>
              <a:gd name="connsiteX1956" fmla="*/ 6446311 w 7813008"/>
              <a:gd name="connsiteY1956" fmla="*/ 2669875 h 7102315"/>
              <a:gd name="connsiteX1957" fmla="*/ 4220079 w 7813008"/>
              <a:gd name="connsiteY1957" fmla="*/ 2664556 h 7102315"/>
              <a:gd name="connsiteX1958" fmla="*/ 4266932 w 7813008"/>
              <a:gd name="connsiteY1958" fmla="*/ 2688335 h 7102315"/>
              <a:gd name="connsiteX1959" fmla="*/ 4260048 w 7813008"/>
              <a:gd name="connsiteY1959" fmla="*/ 2790957 h 7102315"/>
              <a:gd name="connsiteX1960" fmla="*/ 4164310 w 7813008"/>
              <a:gd name="connsiteY1960" fmla="*/ 2786575 h 7102315"/>
              <a:gd name="connsiteX1961" fmla="*/ 4169941 w 7813008"/>
              <a:gd name="connsiteY1961" fmla="*/ 2682078 h 7102315"/>
              <a:gd name="connsiteX1962" fmla="*/ 4220079 w 7813008"/>
              <a:gd name="connsiteY1962" fmla="*/ 2664556 h 7102315"/>
              <a:gd name="connsiteX1963" fmla="*/ 4009361 w 7813008"/>
              <a:gd name="connsiteY1963" fmla="*/ 2653763 h 7102315"/>
              <a:gd name="connsiteX1964" fmla="*/ 4060437 w 7813008"/>
              <a:gd name="connsiteY1964" fmla="*/ 2679574 h 7102315"/>
              <a:gd name="connsiteX1965" fmla="*/ 4053554 w 7813008"/>
              <a:gd name="connsiteY1965" fmla="*/ 2779067 h 7102315"/>
              <a:gd name="connsiteX1966" fmla="*/ 3949055 w 7813008"/>
              <a:gd name="connsiteY1966" fmla="*/ 2770933 h 7102315"/>
              <a:gd name="connsiteX1967" fmla="*/ 3955938 w 7813008"/>
              <a:gd name="connsiteY1967" fmla="*/ 2672066 h 7102315"/>
              <a:gd name="connsiteX1968" fmla="*/ 4009361 w 7813008"/>
              <a:gd name="connsiteY1968" fmla="*/ 2653763 h 7102315"/>
              <a:gd name="connsiteX1969" fmla="*/ 6278064 w 7813008"/>
              <a:gd name="connsiteY1969" fmla="*/ 2648287 h 7102315"/>
              <a:gd name="connsiteX1970" fmla="*/ 6260544 w 7813008"/>
              <a:gd name="connsiteY1970" fmla="*/ 2740896 h 7102315"/>
              <a:gd name="connsiteX1971" fmla="*/ 6181074 w 7813008"/>
              <a:gd name="connsiteY1971" fmla="*/ 2738394 h 7102315"/>
              <a:gd name="connsiteX1972" fmla="*/ 6186706 w 7813008"/>
              <a:gd name="connsiteY1972" fmla="*/ 2664556 h 7102315"/>
              <a:gd name="connsiteX1973" fmla="*/ 6278064 w 7813008"/>
              <a:gd name="connsiteY1973" fmla="*/ 2648287 h 7102315"/>
              <a:gd name="connsiteX1974" fmla="*/ 3785580 w 7813008"/>
              <a:gd name="connsiteY1974" fmla="*/ 2630688 h 7102315"/>
              <a:gd name="connsiteX1975" fmla="*/ 3836421 w 7813008"/>
              <a:gd name="connsiteY1975" fmla="*/ 2653919 h 7102315"/>
              <a:gd name="connsiteX1976" fmla="*/ 3835796 w 7813008"/>
              <a:gd name="connsiteY1976" fmla="*/ 2752786 h 7102315"/>
              <a:gd name="connsiteX1977" fmla="*/ 3731297 w 7813008"/>
              <a:gd name="connsiteY1977" fmla="*/ 2755289 h 7102315"/>
              <a:gd name="connsiteX1978" fmla="*/ 3731922 w 7813008"/>
              <a:gd name="connsiteY1978" fmla="*/ 2650164 h 7102315"/>
              <a:gd name="connsiteX1979" fmla="*/ 3785580 w 7813008"/>
              <a:gd name="connsiteY1979" fmla="*/ 2630688 h 7102315"/>
              <a:gd name="connsiteX1980" fmla="*/ 891525 w 7813008"/>
              <a:gd name="connsiteY1980" fmla="*/ 2630610 h 7102315"/>
              <a:gd name="connsiteX1981" fmla="*/ 923595 w 7813008"/>
              <a:gd name="connsiteY1981" fmla="*/ 2635147 h 7102315"/>
              <a:gd name="connsiteX1982" fmla="*/ 944244 w 7813008"/>
              <a:gd name="connsiteY1982" fmla="*/ 2684580 h 7102315"/>
              <a:gd name="connsiteX1983" fmla="*/ 932980 w 7813008"/>
              <a:gd name="connsiteY1983" fmla="*/ 2696468 h 7102315"/>
              <a:gd name="connsiteX1984" fmla="*/ 863524 w 7813008"/>
              <a:gd name="connsiteY1984" fmla="*/ 2664556 h 7102315"/>
              <a:gd name="connsiteX1985" fmla="*/ 856640 w 7813008"/>
              <a:gd name="connsiteY1985" fmla="*/ 2632644 h 7102315"/>
              <a:gd name="connsiteX1986" fmla="*/ 891525 w 7813008"/>
              <a:gd name="connsiteY1986" fmla="*/ 2630610 h 7102315"/>
              <a:gd name="connsiteX1987" fmla="*/ 6003363 w 7813008"/>
              <a:gd name="connsiteY1987" fmla="*/ 2630141 h 7102315"/>
              <a:gd name="connsiteX1988" fmla="*/ 6039031 w 7813008"/>
              <a:gd name="connsiteY1988" fmla="*/ 2641404 h 7102315"/>
              <a:gd name="connsiteX1989" fmla="*/ 6056551 w 7813008"/>
              <a:gd name="connsiteY1989" fmla="*/ 2720872 h 7102315"/>
              <a:gd name="connsiteX1990" fmla="*/ 6037779 w 7813008"/>
              <a:gd name="connsiteY1990" fmla="*/ 2738394 h 7102315"/>
              <a:gd name="connsiteX1991" fmla="*/ 5957684 w 7813008"/>
              <a:gd name="connsiteY1991" fmla="*/ 2718370 h 7102315"/>
              <a:gd name="connsiteX1992" fmla="*/ 5963942 w 7813008"/>
              <a:gd name="connsiteY1992" fmla="*/ 2637650 h 7102315"/>
              <a:gd name="connsiteX1993" fmla="*/ 6003363 w 7813008"/>
              <a:gd name="connsiteY1993" fmla="*/ 2630141 h 7102315"/>
              <a:gd name="connsiteX1994" fmla="*/ 3554837 w 7813008"/>
              <a:gd name="connsiteY1994" fmla="*/ 2620051 h 7102315"/>
              <a:gd name="connsiteX1995" fmla="*/ 3604897 w 7813008"/>
              <a:gd name="connsiteY1995" fmla="*/ 2645784 h 7102315"/>
              <a:gd name="connsiteX1996" fmla="*/ 3600517 w 7813008"/>
              <a:gd name="connsiteY1996" fmla="*/ 2743399 h 7102315"/>
              <a:gd name="connsiteX1997" fmla="*/ 3494140 w 7813008"/>
              <a:gd name="connsiteY1997" fmla="*/ 2737769 h 7102315"/>
              <a:gd name="connsiteX1998" fmla="*/ 3501024 w 7813008"/>
              <a:gd name="connsiteY1998" fmla="*/ 2638902 h 7102315"/>
              <a:gd name="connsiteX1999" fmla="*/ 3554837 w 7813008"/>
              <a:gd name="connsiteY1999" fmla="*/ 2620051 h 7102315"/>
              <a:gd name="connsiteX2000" fmla="*/ 3330900 w 7813008"/>
              <a:gd name="connsiteY2000" fmla="*/ 2599010 h 7102315"/>
              <a:gd name="connsiteX2001" fmla="*/ 3379004 w 7813008"/>
              <a:gd name="connsiteY2001" fmla="*/ 2620130 h 7102315"/>
              <a:gd name="connsiteX2002" fmla="*/ 3375249 w 7813008"/>
              <a:gd name="connsiteY2002" fmla="*/ 2723376 h 7102315"/>
              <a:gd name="connsiteX2003" fmla="*/ 3278260 w 7813008"/>
              <a:gd name="connsiteY2003" fmla="*/ 2719622 h 7102315"/>
              <a:gd name="connsiteX2004" fmla="*/ 3281388 w 7813008"/>
              <a:gd name="connsiteY2004" fmla="*/ 2616375 h 7102315"/>
              <a:gd name="connsiteX2005" fmla="*/ 3330900 w 7813008"/>
              <a:gd name="connsiteY2005" fmla="*/ 2599010 h 7102315"/>
              <a:gd name="connsiteX2006" fmla="*/ 5838168 w 7813008"/>
              <a:gd name="connsiteY2006" fmla="*/ 2596976 h 7102315"/>
              <a:gd name="connsiteX2007" fmla="*/ 5821899 w 7813008"/>
              <a:gd name="connsiteY2007" fmla="*/ 2698972 h 7102315"/>
              <a:gd name="connsiteX2008" fmla="*/ 5733669 w 7813008"/>
              <a:gd name="connsiteY2008" fmla="*/ 2699598 h 7102315"/>
              <a:gd name="connsiteX2009" fmla="*/ 5737424 w 7813008"/>
              <a:gd name="connsiteY2009" fmla="*/ 2617000 h 7102315"/>
              <a:gd name="connsiteX2010" fmla="*/ 5838168 w 7813008"/>
              <a:gd name="connsiteY2010" fmla="*/ 2596976 h 7102315"/>
              <a:gd name="connsiteX2011" fmla="*/ 3113768 w 7813008"/>
              <a:gd name="connsiteY2011" fmla="*/ 2577031 h 7102315"/>
              <a:gd name="connsiteX2012" fmla="*/ 3159369 w 7813008"/>
              <a:gd name="connsiteY2012" fmla="*/ 2603233 h 7102315"/>
              <a:gd name="connsiteX2013" fmla="*/ 3154363 w 7813008"/>
              <a:gd name="connsiteY2013" fmla="*/ 2698972 h 7102315"/>
              <a:gd name="connsiteX2014" fmla="*/ 3056747 w 7813008"/>
              <a:gd name="connsiteY2014" fmla="*/ 2695843 h 7102315"/>
              <a:gd name="connsiteX2015" fmla="*/ 3063004 w 7813008"/>
              <a:gd name="connsiteY2015" fmla="*/ 2594473 h 7102315"/>
              <a:gd name="connsiteX2016" fmla="*/ 3113768 w 7813008"/>
              <a:gd name="connsiteY2016" fmla="*/ 2577031 h 7102315"/>
              <a:gd name="connsiteX2017" fmla="*/ 5563546 w 7813008"/>
              <a:gd name="connsiteY2017" fmla="*/ 2574841 h 7102315"/>
              <a:gd name="connsiteX2018" fmla="*/ 5603516 w 7813008"/>
              <a:gd name="connsiteY2018" fmla="*/ 2598853 h 7102315"/>
              <a:gd name="connsiteX2019" fmla="*/ 5615403 w 7813008"/>
              <a:gd name="connsiteY2019" fmla="*/ 2702100 h 7102315"/>
              <a:gd name="connsiteX2020" fmla="*/ 5514034 w 7813008"/>
              <a:gd name="connsiteY2020" fmla="*/ 2680200 h 7102315"/>
              <a:gd name="connsiteX2021" fmla="*/ 5514659 w 7813008"/>
              <a:gd name="connsiteY2021" fmla="*/ 2590719 h 7102315"/>
              <a:gd name="connsiteX2022" fmla="*/ 5563546 w 7813008"/>
              <a:gd name="connsiteY2022" fmla="*/ 2574841 h 7102315"/>
              <a:gd name="connsiteX2023" fmla="*/ 2882791 w 7813008"/>
              <a:gd name="connsiteY2023" fmla="*/ 2556694 h 7102315"/>
              <a:gd name="connsiteX2024" fmla="*/ 2931599 w 7813008"/>
              <a:gd name="connsiteY2024" fmla="*/ 2576952 h 7102315"/>
              <a:gd name="connsiteX2025" fmla="*/ 2931599 w 7813008"/>
              <a:gd name="connsiteY2025" fmla="*/ 2673316 h 7102315"/>
              <a:gd name="connsiteX2026" fmla="*/ 2835860 w 7813008"/>
              <a:gd name="connsiteY2026" fmla="*/ 2670814 h 7102315"/>
              <a:gd name="connsiteX2027" fmla="*/ 2835860 w 7813008"/>
              <a:gd name="connsiteY2027" fmla="*/ 2580081 h 7102315"/>
              <a:gd name="connsiteX2028" fmla="*/ 2882791 w 7813008"/>
              <a:gd name="connsiteY2028" fmla="*/ 2556694 h 7102315"/>
              <a:gd name="connsiteX2029" fmla="*/ 5337027 w 7813008"/>
              <a:gd name="connsiteY2029" fmla="*/ 2551063 h 7102315"/>
              <a:gd name="connsiteX2030" fmla="*/ 5382628 w 7813008"/>
              <a:gd name="connsiteY2030" fmla="*/ 2572572 h 7102315"/>
              <a:gd name="connsiteX2031" fmla="*/ 5375119 w 7813008"/>
              <a:gd name="connsiteY2031" fmla="*/ 2662679 h 7102315"/>
              <a:gd name="connsiteX2032" fmla="*/ 5285639 w 7813008"/>
              <a:gd name="connsiteY2032" fmla="*/ 2653294 h 7102315"/>
              <a:gd name="connsiteX2033" fmla="*/ 5291896 w 7813008"/>
              <a:gd name="connsiteY2033" fmla="*/ 2569444 h 7102315"/>
              <a:gd name="connsiteX2034" fmla="*/ 5337027 w 7813008"/>
              <a:gd name="connsiteY2034" fmla="*/ 2551063 h 7102315"/>
              <a:gd name="connsiteX2035" fmla="*/ 2674732 w 7813008"/>
              <a:gd name="connsiteY2035" fmla="*/ 2547230 h 7102315"/>
              <a:gd name="connsiteX2036" fmla="*/ 2715718 w 7813008"/>
              <a:gd name="connsiteY2036" fmla="*/ 2563812 h 7102315"/>
              <a:gd name="connsiteX2037" fmla="*/ 2718221 w 7813008"/>
              <a:gd name="connsiteY2037" fmla="*/ 2663304 h 7102315"/>
              <a:gd name="connsiteX2038" fmla="*/ 2628114 w 7813008"/>
              <a:gd name="connsiteY2038" fmla="*/ 2661428 h 7102315"/>
              <a:gd name="connsiteX2039" fmla="*/ 2629992 w 7813008"/>
              <a:gd name="connsiteY2039" fmla="*/ 2566315 h 7102315"/>
              <a:gd name="connsiteX2040" fmla="*/ 2674732 w 7813008"/>
              <a:gd name="connsiteY2040" fmla="*/ 2547230 h 7102315"/>
              <a:gd name="connsiteX2041" fmla="*/ 5123884 w 7813008"/>
              <a:gd name="connsiteY2041" fmla="*/ 2537375 h 7102315"/>
              <a:gd name="connsiteX2042" fmla="*/ 5168625 w 7813008"/>
              <a:gd name="connsiteY2042" fmla="*/ 2558180 h 7102315"/>
              <a:gd name="connsiteX2043" fmla="*/ 5169877 w 7813008"/>
              <a:gd name="connsiteY2043" fmla="*/ 2648287 h 7102315"/>
              <a:gd name="connsiteX2044" fmla="*/ 5079143 w 7813008"/>
              <a:gd name="connsiteY2044" fmla="*/ 2649539 h 7102315"/>
              <a:gd name="connsiteX2045" fmla="*/ 5079143 w 7813008"/>
              <a:gd name="connsiteY2045" fmla="*/ 2558807 h 7102315"/>
              <a:gd name="connsiteX2046" fmla="*/ 5123884 w 7813008"/>
              <a:gd name="connsiteY2046" fmla="*/ 2537375 h 7102315"/>
              <a:gd name="connsiteX2047" fmla="*/ 2455645 w 7813008"/>
              <a:gd name="connsiteY2047" fmla="*/ 2526345 h 7102315"/>
              <a:gd name="connsiteX2048" fmla="*/ 2500463 w 7813008"/>
              <a:gd name="connsiteY2048" fmla="*/ 2548168 h 7102315"/>
              <a:gd name="connsiteX2049" fmla="*/ 2497960 w 7813008"/>
              <a:gd name="connsiteY2049" fmla="*/ 2638275 h 7102315"/>
              <a:gd name="connsiteX2050" fmla="*/ 2402848 w 7813008"/>
              <a:gd name="connsiteY2050" fmla="*/ 2633895 h 7102315"/>
              <a:gd name="connsiteX2051" fmla="*/ 2410356 w 7813008"/>
              <a:gd name="connsiteY2051" fmla="*/ 2544413 h 7102315"/>
              <a:gd name="connsiteX2052" fmla="*/ 2455645 w 7813008"/>
              <a:gd name="connsiteY2052" fmla="*/ 2526345 h 7102315"/>
              <a:gd name="connsiteX2053" fmla="*/ 4902841 w 7813008"/>
              <a:gd name="connsiteY2053" fmla="*/ 2514535 h 7102315"/>
              <a:gd name="connsiteX2054" fmla="*/ 4949615 w 7813008"/>
              <a:gd name="connsiteY2054" fmla="*/ 2536905 h 7102315"/>
              <a:gd name="connsiteX2055" fmla="*/ 4953370 w 7813008"/>
              <a:gd name="connsiteY2055" fmla="*/ 2622005 h 7102315"/>
              <a:gd name="connsiteX2056" fmla="*/ 4854503 w 7813008"/>
              <a:gd name="connsiteY2056" fmla="*/ 2625760 h 7102315"/>
              <a:gd name="connsiteX2057" fmla="*/ 4855128 w 7813008"/>
              <a:gd name="connsiteY2057" fmla="*/ 2536280 h 7102315"/>
              <a:gd name="connsiteX2058" fmla="*/ 4902841 w 7813008"/>
              <a:gd name="connsiteY2058" fmla="*/ 2514535 h 7102315"/>
              <a:gd name="connsiteX2059" fmla="*/ 2226935 w 7813008"/>
              <a:gd name="connsiteY2059" fmla="*/ 2506322 h 7102315"/>
              <a:gd name="connsiteX2060" fmla="*/ 2268938 w 7813008"/>
              <a:gd name="connsiteY2060" fmla="*/ 2516881 h 7102315"/>
              <a:gd name="connsiteX2061" fmla="*/ 2277700 w 7813008"/>
              <a:gd name="connsiteY2061" fmla="*/ 2612620 h 7102315"/>
              <a:gd name="connsiteX2062" fmla="*/ 2188844 w 7813008"/>
              <a:gd name="connsiteY2062" fmla="*/ 2617000 h 7102315"/>
              <a:gd name="connsiteX2063" fmla="*/ 2184463 w 7813008"/>
              <a:gd name="connsiteY2063" fmla="*/ 2528145 h 7102315"/>
              <a:gd name="connsiteX2064" fmla="*/ 2226935 w 7813008"/>
              <a:gd name="connsiteY2064" fmla="*/ 2506322 h 7102315"/>
              <a:gd name="connsiteX2065" fmla="*/ 4680546 w 7813008"/>
              <a:gd name="connsiteY2065" fmla="*/ 2491069 h 7102315"/>
              <a:gd name="connsiteX2066" fmla="*/ 4728102 w 7813008"/>
              <a:gd name="connsiteY2066" fmla="*/ 2511876 h 7102315"/>
              <a:gd name="connsiteX2067" fmla="*/ 4724974 w 7813008"/>
              <a:gd name="connsiteY2067" fmla="*/ 2607613 h 7102315"/>
              <a:gd name="connsiteX2068" fmla="*/ 4629861 w 7813008"/>
              <a:gd name="connsiteY2068" fmla="*/ 2601983 h 7102315"/>
              <a:gd name="connsiteX2069" fmla="*/ 4632990 w 7813008"/>
              <a:gd name="connsiteY2069" fmla="*/ 2512501 h 7102315"/>
              <a:gd name="connsiteX2070" fmla="*/ 4680546 w 7813008"/>
              <a:gd name="connsiteY2070" fmla="*/ 2491069 h 7102315"/>
              <a:gd name="connsiteX2071" fmla="*/ 2016531 w 7813008"/>
              <a:gd name="connsiteY2071" fmla="*/ 2483482 h 7102315"/>
              <a:gd name="connsiteX2072" fmla="*/ 2055560 w 7813008"/>
              <a:gd name="connsiteY2072" fmla="*/ 2509999 h 7102315"/>
              <a:gd name="connsiteX2073" fmla="*/ 2049930 w 7813008"/>
              <a:gd name="connsiteY2073" fmla="*/ 2591344 h 7102315"/>
              <a:gd name="connsiteX2074" fmla="*/ 1964203 w 7813008"/>
              <a:gd name="connsiteY2074" fmla="*/ 2593848 h 7102315"/>
              <a:gd name="connsiteX2075" fmla="*/ 1968583 w 7813008"/>
              <a:gd name="connsiteY2075" fmla="*/ 2500612 h 7102315"/>
              <a:gd name="connsiteX2076" fmla="*/ 2016531 w 7813008"/>
              <a:gd name="connsiteY2076" fmla="*/ 2483482 h 7102315"/>
              <a:gd name="connsiteX2077" fmla="*/ 4461380 w 7813008"/>
              <a:gd name="connsiteY2077" fmla="*/ 2467761 h 7102315"/>
              <a:gd name="connsiteX2078" fmla="*/ 4506590 w 7813008"/>
              <a:gd name="connsiteY2078" fmla="*/ 2489349 h 7102315"/>
              <a:gd name="connsiteX2079" fmla="*/ 4505964 w 7813008"/>
              <a:gd name="connsiteY2079" fmla="*/ 2585713 h 7102315"/>
              <a:gd name="connsiteX2080" fmla="*/ 4408975 w 7813008"/>
              <a:gd name="connsiteY2080" fmla="*/ 2581959 h 7102315"/>
              <a:gd name="connsiteX2081" fmla="*/ 4415232 w 7813008"/>
              <a:gd name="connsiteY2081" fmla="*/ 2485594 h 7102315"/>
              <a:gd name="connsiteX2082" fmla="*/ 4461380 w 7813008"/>
              <a:gd name="connsiteY2082" fmla="*/ 2467761 h 7102315"/>
              <a:gd name="connsiteX2083" fmla="*/ 6482281 w 7813008"/>
              <a:gd name="connsiteY2083" fmla="*/ 2455256 h 7102315"/>
              <a:gd name="connsiteX2084" fmla="*/ 6502706 w 7813008"/>
              <a:gd name="connsiteY2084" fmla="*/ 2471202 h 7102315"/>
              <a:gd name="connsiteX2085" fmla="*/ 6515221 w 7813008"/>
              <a:gd name="connsiteY2085" fmla="*/ 2553800 h 7102315"/>
              <a:gd name="connsiteX2086" fmla="*/ 6433248 w 7813008"/>
              <a:gd name="connsiteY2086" fmla="*/ 2540660 h 7102315"/>
              <a:gd name="connsiteX2087" fmla="*/ 6423236 w 7813008"/>
              <a:gd name="connsiteY2087" fmla="*/ 2481214 h 7102315"/>
              <a:gd name="connsiteX2088" fmla="*/ 6482281 w 7813008"/>
              <a:gd name="connsiteY2088" fmla="*/ 2455256 h 7102315"/>
              <a:gd name="connsiteX2089" fmla="*/ 4238069 w 7813008"/>
              <a:gd name="connsiteY2089" fmla="*/ 2445312 h 7102315"/>
              <a:gd name="connsiteX2090" fmla="*/ 4286329 w 7813008"/>
              <a:gd name="connsiteY2090" fmla="*/ 2466822 h 7102315"/>
              <a:gd name="connsiteX2091" fmla="*/ 4285079 w 7813008"/>
              <a:gd name="connsiteY2091" fmla="*/ 2563812 h 7102315"/>
              <a:gd name="connsiteX2092" fmla="*/ 4188087 w 7813008"/>
              <a:gd name="connsiteY2092" fmla="*/ 2562560 h 7102315"/>
              <a:gd name="connsiteX2093" fmla="*/ 4189340 w 7813008"/>
              <a:gd name="connsiteY2093" fmla="*/ 2465570 h 7102315"/>
              <a:gd name="connsiteX2094" fmla="*/ 4238069 w 7813008"/>
              <a:gd name="connsiteY2094" fmla="*/ 2445312 h 7102315"/>
              <a:gd name="connsiteX2095" fmla="*/ 1563807 w 7813008"/>
              <a:gd name="connsiteY2095" fmla="*/ 2442653 h 7102315"/>
              <a:gd name="connsiteX2096" fmla="*/ 1605027 w 7813008"/>
              <a:gd name="connsiteY2096" fmla="*/ 2462442 h 7102315"/>
              <a:gd name="connsiteX2097" fmla="*/ 1610659 w 7813008"/>
              <a:gd name="connsiteY2097" fmla="*/ 2520636 h 7102315"/>
              <a:gd name="connsiteX2098" fmla="*/ 1529312 w 7813008"/>
              <a:gd name="connsiteY2098" fmla="*/ 2557555 h 7102315"/>
              <a:gd name="connsiteX2099" fmla="*/ 1509914 w 7813008"/>
              <a:gd name="connsiteY2099" fmla="*/ 2543788 h 7102315"/>
              <a:gd name="connsiteX2100" fmla="*/ 1524932 w 7813008"/>
              <a:gd name="connsiteY2100" fmla="*/ 2463693 h 7102315"/>
              <a:gd name="connsiteX2101" fmla="*/ 1563807 w 7813008"/>
              <a:gd name="connsiteY2101" fmla="*/ 2442653 h 7102315"/>
              <a:gd name="connsiteX2102" fmla="*/ 1120938 w 7813008"/>
              <a:gd name="connsiteY2102" fmla="*/ 2435848 h 7102315"/>
              <a:gd name="connsiteX2103" fmla="*/ 1153242 w 7813008"/>
              <a:gd name="connsiteY2103" fmla="*/ 2443044 h 7102315"/>
              <a:gd name="connsiteX2104" fmla="*/ 1175769 w 7813008"/>
              <a:gd name="connsiteY2104" fmla="*/ 2512501 h 7102315"/>
              <a:gd name="connsiteX2105" fmla="*/ 1159499 w 7813008"/>
              <a:gd name="connsiteY2105" fmla="*/ 2531273 h 7102315"/>
              <a:gd name="connsiteX2106" fmla="*/ 1086914 w 7813008"/>
              <a:gd name="connsiteY2106" fmla="*/ 2518133 h 7102315"/>
              <a:gd name="connsiteX2107" fmla="*/ 1086287 w 7813008"/>
              <a:gd name="connsiteY2107" fmla="*/ 2445546 h 7102315"/>
              <a:gd name="connsiteX2108" fmla="*/ 1120938 w 7813008"/>
              <a:gd name="connsiteY2108" fmla="*/ 2435848 h 7102315"/>
              <a:gd name="connsiteX2109" fmla="*/ 1358172 w 7813008"/>
              <a:gd name="connsiteY2109" fmla="*/ 2434675 h 7102315"/>
              <a:gd name="connsiteX2110" fmla="*/ 1396655 w 7813008"/>
              <a:gd name="connsiteY2110" fmla="*/ 2457436 h 7102315"/>
              <a:gd name="connsiteX2111" fmla="*/ 1407293 w 7813008"/>
              <a:gd name="connsiteY2111" fmla="*/ 2532525 h 7102315"/>
              <a:gd name="connsiteX2112" fmla="*/ 1389147 w 7813008"/>
              <a:gd name="connsiteY2112" fmla="*/ 2545040 h 7102315"/>
              <a:gd name="connsiteX2113" fmla="*/ 1308425 w 7813008"/>
              <a:gd name="connsiteY2113" fmla="*/ 2506244 h 7102315"/>
              <a:gd name="connsiteX2114" fmla="*/ 1315934 w 7813008"/>
              <a:gd name="connsiteY2114" fmla="*/ 2453681 h 7102315"/>
              <a:gd name="connsiteX2115" fmla="*/ 1358172 w 7813008"/>
              <a:gd name="connsiteY2115" fmla="*/ 2434675 h 7102315"/>
              <a:gd name="connsiteX2116" fmla="*/ 4008656 w 7813008"/>
              <a:gd name="connsiteY2116" fmla="*/ 2432172 h 7102315"/>
              <a:gd name="connsiteX2117" fmla="*/ 4056057 w 7813008"/>
              <a:gd name="connsiteY2117" fmla="*/ 2456185 h 7102315"/>
              <a:gd name="connsiteX2118" fmla="*/ 4054804 w 7813008"/>
              <a:gd name="connsiteY2118" fmla="*/ 2553800 h 7102315"/>
              <a:gd name="connsiteX2119" fmla="*/ 3956563 w 7813008"/>
              <a:gd name="connsiteY2119" fmla="*/ 2554425 h 7102315"/>
              <a:gd name="connsiteX2120" fmla="*/ 3958440 w 7813008"/>
              <a:gd name="connsiteY2120" fmla="*/ 2451804 h 7102315"/>
              <a:gd name="connsiteX2121" fmla="*/ 4008656 w 7813008"/>
              <a:gd name="connsiteY2121" fmla="*/ 2432172 h 7102315"/>
              <a:gd name="connsiteX2122" fmla="*/ 3794418 w 7813008"/>
              <a:gd name="connsiteY2122" fmla="*/ 2421612 h 7102315"/>
              <a:gd name="connsiteX2123" fmla="*/ 3845807 w 7813008"/>
              <a:gd name="connsiteY2123" fmla="*/ 2446173 h 7102315"/>
              <a:gd name="connsiteX2124" fmla="*/ 3841427 w 7813008"/>
              <a:gd name="connsiteY2124" fmla="*/ 2543788 h 7102315"/>
              <a:gd name="connsiteX2125" fmla="*/ 3743812 w 7813008"/>
              <a:gd name="connsiteY2125" fmla="*/ 2542537 h 7102315"/>
              <a:gd name="connsiteX2126" fmla="*/ 3742560 w 7813008"/>
              <a:gd name="connsiteY2126" fmla="*/ 2444921 h 7102315"/>
              <a:gd name="connsiteX2127" fmla="*/ 3794418 w 7813008"/>
              <a:gd name="connsiteY2127" fmla="*/ 2421612 h 7102315"/>
              <a:gd name="connsiteX2128" fmla="*/ 952379 w 7813008"/>
              <a:gd name="connsiteY2128" fmla="*/ 2412382 h 7102315"/>
              <a:gd name="connsiteX2129" fmla="*/ 933607 w 7813008"/>
              <a:gd name="connsiteY2129" fmla="*/ 2494354 h 7102315"/>
              <a:gd name="connsiteX2130" fmla="*/ 862272 w 7813008"/>
              <a:gd name="connsiteY2130" fmla="*/ 2489349 h 7102315"/>
              <a:gd name="connsiteX2131" fmla="*/ 870407 w 7813008"/>
              <a:gd name="connsiteY2131" fmla="*/ 2423019 h 7102315"/>
              <a:gd name="connsiteX2132" fmla="*/ 952379 w 7813008"/>
              <a:gd name="connsiteY2132" fmla="*/ 2412382 h 7102315"/>
              <a:gd name="connsiteX2133" fmla="*/ 6001457 w 7813008"/>
              <a:gd name="connsiteY2133" fmla="*/ 2404697 h 7102315"/>
              <a:gd name="connsiteX2134" fmla="*/ 6055926 w 7813008"/>
              <a:gd name="connsiteY2134" fmla="*/ 2427401 h 7102315"/>
              <a:gd name="connsiteX2135" fmla="*/ 6060931 w 7813008"/>
              <a:gd name="connsiteY2135" fmla="*/ 2498734 h 7102315"/>
              <a:gd name="connsiteX2136" fmla="*/ 5964567 w 7813008"/>
              <a:gd name="connsiteY2136" fmla="*/ 2518759 h 7102315"/>
              <a:gd name="connsiteX2137" fmla="*/ 5983966 w 7813008"/>
              <a:gd name="connsiteY2137" fmla="*/ 2418639 h 7102315"/>
              <a:gd name="connsiteX2138" fmla="*/ 6001457 w 7813008"/>
              <a:gd name="connsiteY2138" fmla="*/ 2404697 h 7102315"/>
              <a:gd name="connsiteX2139" fmla="*/ 3576269 w 7813008"/>
              <a:gd name="connsiteY2139" fmla="*/ 2399320 h 7102315"/>
              <a:gd name="connsiteX2140" fmla="*/ 3626171 w 7813008"/>
              <a:gd name="connsiteY2140" fmla="*/ 2426149 h 7102315"/>
              <a:gd name="connsiteX2141" fmla="*/ 3617411 w 7813008"/>
              <a:gd name="connsiteY2141" fmla="*/ 2523139 h 7102315"/>
              <a:gd name="connsiteX2142" fmla="*/ 3520422 w 7813008"/>
              <a:gd name="connsiteY2142" fmla="*/ 2518759 h 7102315"/>
              <a:gd name="connsiteX2143" fmla="*/ 3523551 w 7813008"/>
              <a:gd name="connsiteY2143" fmla="*/ 2419892 h 7102315"/>
              <a:gd name="connsiteX2144" fmla="*/ 3576269 w 7813008"/>
              <a:gd name="connsiteY2144" fmla="*/ 2399320 h 7102315"/>
              <a:gd name="connsiteX2145" fmla="*/ 3351394 w 7813008"/>
              <a:gd name="connsiteY2145" fmla="*/ 2378983 h 7102315"/>
              <a:gd name="connsiteX2146" fmla="*/ 3399653 w 7813008"/>
              <a:gd name="connsiteY2146" fmla="*/ 2400493 h 7102315"/>
              <a:gd name="connsiteX2147" fmla="*/ 3398403 w 7813008"/>
              <a:gd name="connsiteY2147" fmla="*/ 2497484 h 7102315"/>
              <a:gd name="connsiteX2148" fmla="*/ 3301412 w 7813008"/>
              <a:gd name="connsiteY2148" fmla="*/ 2496232 h 7102315"/>
              <a:gd name="connsiteX2149" fmla="*/ 3302664 w 7813008"/>
              <a:gd name="connsiteY2149" fmla="*/ 2399242 h 7102315"/>
              <a:gd name="connsiteX2150" fmla="*/ 3351394 w 7813008"/>
              <a:gd name="connsiteY2150" fmla="*/ 2378983 h 7102315"/>
              <a:gd name="connsiteX2151" fmla="*/ 5801562 w 7813008"/>
              <a:gd name="connsiteY2151" fmla="*/ 2375620 h 7102315"/>
              <a:gd name="connsiteX2152" fmla="*/ 5843800 w 7813008"/>
              <a:gd name="connsiteY2152" fmla="*/ 2396739 h 7102315"/>
              <a:gd name="connsiteX2153" fmla="*/ 5840045 w 7813008"/>
              <a:gd name="connsiteY2153" fmla="*/ 2479337 h 7102315"/>
              <a:gd name="connsiteX2154" fmla="*/ 5736799 w 7813008"/>
              <a:gd name="connsiteY2154" fmla="*/ 2496857 h 7102315"/>
              <a:gd name="connsiteX2155" fmla="*/ 5761201 w 7813008"/>
              <a:gd name="connsiteY2155" fmla="*/ 2394862 h 7102315"/>
              <a:gd name="connsiteX2156" fmla="*/ 5801562 w 7813008"/>
              <a:gd name="connsiteY2156" fmla="*/ 2375620 h 7102315"/>
              <a:gd name="connsiteX2157" fmla="*/ 5579424 w 7813008"/>
              <a:gd name="connsiteY2157" fmla="*/ 2364435 h 7102315"/>
              <a:gd name="connsiteX2158" fmla="*/ 5620410 w 7813008"/>
              <a:gd name="connsiteY2158" fmla="*/ 2372961 h 7102315"/>
              <a:gd name="connsiteX2159" fmla="*/ 5619783 w 7813008"/>
              <a:gd name="connsiteY2159" fmla="*/ 2459313 h 7102315"/>
              <a:gd name="connsiteX2160" fmla="*/ 5549702 w 7813008"/>
              <a:gd name="connsiteY2160" fmla="*/ 2472454 h 7102315"/>
              <a:gd name="connsiteX2161" fmla="*/ 5538438 w 7813008"/>
              <a:gd name="connsiteY2161" fmla="*/ 2372335 h 7102315"/>
              <a:gd name="connsiteX2162" fmla="*/ 5579424 w 7813008"/>
              <a:gd name="connsiteY2162" fmla="*/ 2364435 h 7102315"/>
              <a:gd name="connsiteX2163" fmla="*/ 3131601 w 7813008"/>
              <a:gd name="connsiteY2163" fmla="*/ 2357004 h 7102315"/>
              <a:gd name="connsiteX2164" fmla="*/ 3176263 w 7813008"/>
              <a:gd name="connsiteY2164" fmla="*/ 2378593 h 7102315"/>
              <a:gd name="connsiteX2165" fmla="*/ 3175638 w 7813008"/>
              <a:gd name="connsiteY2165" fmla="*/ 2474957 h 7102315"/>
              <a:gd name="connsiteX2166" fmla="*/ 3079274 w 7813008"/>
              <a:gd name="connsiteY2166" fmla="*/ 2471202 h 7102315"/>
              <a:gd name="connsiteX2167" fmla="*/ 3085531 w 7813008"/>
              <a:gd name="connsiteY2167" fmla="*/ 2374838 h 7102315"/>
              <a:gd name="connsiteX2168" fmla="*/ 3131601 w 7813008"/>
              <a:gd name="connsiteY2168" fmla="*/ 2357004 h 7102315"/>
              <a:gd name="connsiteX2169" fmla="*/ 2908915 w 7813008"/>
              <a:gd name="connsiteY2169" fmla="*/ 2336277 h 7102315"/>
              <a:gd name="connsiteX2170" fmla="*/ 2956628 w 7813008"/>
              <a:gd name="connsiteY2170" fmla="*/ 2359821 h 7102315"/>
              <a:gd name="connsiteX2171" fmla="*/ 2954125 w 7813008"/>
              <a:gd name="connsiteY2171" fmla="*/ 2451178 h 7102315"/>
              <a:gd name="connsiteX2172" fmla="*/ 2857761 w 7813008"/>
              <a:gd name="connsiteY2172" fmla="*/ 2448050 h 7102315"/>
              <a:gd name="connsiteX2173" fmla="*/ 2860264 w 7813008"/>
              <a:gd name="connsiteY2173" fmla="*/ 2357317 h 7102315"/>
              <a:gd name="connsiteX2174" fmla="*/ 2908915 w 7813008"/>
              <a:gd name="connsiteY2174" fmla="*/ 2336277 h 7102315"/>
              <a:gd name="connsiteX2175" fmla="*/ 5358381 w 7813008"/>
              <a:gd name="connsiteY2175" fmla="*/ 2328142 h 7102315"/>
              <a:gd name="connsiteX2176" fmla="*/ 5399523 w 7813008"/>
              <a:gd name="connsiteY2176" fmla="*/ 2351059 h 7102315"/>
              <a:gd name="connsiteX2177" fmla="*/ 5402027 w 7813008"/>
              <a:gd name="connsiteY2177" fmla="*/ 2432406 h 7102315"/>
              <a:gd name="connsiteX2178" fmla="*/ 5314423 w 7813008"/>
              <a:gd name="connsiteY2178" fmla="*/ 2439916 h 7102315"/>
              <a:gd name="connsiteX2179" fmla="*/ 5312545 w 7813008"/>
              <a:gd name="connsiteY2179" fmla="*/ 2349809 h 7102315"/>
              <a:gd name="connsiteX2180" fmla="*/ 5358381 w 7813008"/>
              <a:gd name="connsiteY2180" fmla="*/ 2328142 h 7102315"/>
              <a:gd name="connsiteX2181" fmla="*/ 5145551 w 7813008"/>
              <a:gd name="connsiteY2181" fmla="*/ 2317191 h 7102315"/>
              <a:gd name="connsiteX2182" fmla="*/ 5191777 w 7813008"/>
              <a:gd name="connsiteY2182" fmla="*/ 2336042 h 7102315"/>
              <a:gd name="connsiteX2183" fmla="*/ 5191152 w 7813008"/>
              <a:gd name="connsiteY2183" fmla="*/ 2425524 h 7102315"/>
              <a:gd name="connsiteX2184" fmla="*/ 5102297 w 7813008"/>
              <a:gd name="connsiteY2184" fmla="*/ 2426149 h 7102315"/>
              <a:gd name="connsiteX2185" fmla="*/ 5101670 w 7813008"/>
              <a:gd name="connsiteY2185" fmla="*/ 2337294 h 7102315"/>
              <a:gd name="connsiteX2186" fmla="*/ 5145551 w 7813008"/>
              <a:gd name="connsiteY2186" fmla="*/ 2317191 h 7102315"/>
              <a:gd name="connsiteX2187" fmla="*/ 2689828 w 7813008"/>
              <a:gd name="connsiteY2187" fmla="*/ 2315001 h 7102315"/>
              <a:gd name="connsiteX2188" fmla="*/ 2733238 w 7813008"/>
              <a:gd name="connsiteY2188" fmla="*/ 2338545 h 7102315"/>
              <a:gd name="connsiteX2189" fmla="*/ 2730736 w 7813008"/>
              <a:gd name="connsiteY2189" fmla="*/ 2429277 h 7102315"/>
              <a:gd name="connsiteX2190" fmla="*/ 2640003 w 7813008"/>
              <a:gd name="connsiteY2190" fmla="*/ 2428026 h 7102315"/>
              <a:gd name="connsiteX2191" fmla="*/ 2643133 w 7813008"/>
              <a:gd name="connsiteY2191" fmla="*/ 2332287 h 7102315"/>
              <a:gd name="connsiteX2192" fmla="*/ 2689828 w 7813008"/>
              <a:gd name="connsiteY2192" fmla="*/ 2315001 h 7102315"/>
              <a:gd name="connsiteX2193" fmla="*/ 2474495 w 7813008"/>
              <a:gd name="connsiteY2193" fmla="*/ 2305225 h 7102315"/>
              <a:gd name="connsiteX2194" fmla="*/ 2519235 w 7813008"/>
              <a:gd name="connsiteY2194" fmla="*/ 2326030 h 7102315"/>
              <a:gd name="connsiteX2195" fmla="*/ 2519862 w 7813008"/>
              <a:gd name="connsiteY2195" fmla="*/ 2415512 h 7102315"/>
              <a:gd name="connsiteX2196" fmla="*/ 2429128 w 7813008"/>
              <a:gd name="connsiteY2196" fmla="*/ 2416762 h 7102315"/>
              <a:gd name="connsiteX2197" fmla="*/ 2429755 w 7813008"/>
              <a:gd name="connsiteY2197" fmla="*/ 2326655 h 7102315"/>
              <a:gd name="connsiteX2198" fmla="*/ 2474495 w 7813008"/>
              <a:gd name="connsiteY2198" fmla="*/ 2305225 h 7102315"/>
              <a:gd name="connsiteX2199" fmla="*/ 2252122 w 7813008"/>
              <a:gd name="connsiteY2199" fmla="*/ 2294274 h 7102315"/>
              <a:gd name="connsiteX2200" fmla="*/ 2293342 w 7813008"/>
              <a:gd name="connsiteY2200" fmla="*/ 2302878 h 7102315"/>
              <a:gd name="connsiteX2201" fmla="*/ 2300225 w 7813008"/>
              <a:gd name="connsiteY2201" fmla="*/ 2391733 h 7102315"/>
              <a:gd name="connsiteX2202" fmla="*/ 2209493 w 7813008"/>
              <a:gd name="connsiteY2202" fmla="*/ 2392985 h 7102315"/>
              <a:gd name="connsiteX2203" fmla="*/ 2211370 w 7813008"/>
              <a:gd name="connsiteY2203" fmla="*/ 2305380 h 7102315"/>
              <a:gd name="connsiteX2204" fmla="*/ 2252122 w 7813008"/>
              <a:gd name="connsiteY2204" fmla="*/ 2294274 h 7102315"/>
              <a:gd name="connsiteX2205" fmla="*/ 4924038 w 7813008"/>
              <a:gd name="connsiteY2205" fmla="*/ 2293570 h 7102315"/>
              <a:gd name="connsiteX2206" fmla="*/ 4969014 w 7813008"/>
              <a:gd name="connsiteY2206" fmla="*/ 2312890 h 7102315"/>
              <a:gd name="connsiteX2207" fmla="*/ 4969639 w 7813008"/>
              <a:gd name="connsiteY2207" fmla="*/ 2406125 h 7102315"/>
              <a:gd name="connsiteX2208" fmla="*/ 4883287 w 7813008"/>
              <a:gd name="connsiteY2208" fmla="*/ 2408627 h 7102315"/>
              <a:gd name="connsiteX2209" fmla="*/ 4879532 w 7813008"/>
              <a:gd name="connsiteY2209" fmla="*/ 2314140 h 7102315"/>
              <a:gd name="connsiteX2210" fmla="*/ 4924038 w 7813008"/>
              <a:gd name="connsiteY2210" fmla="*/ 2293570 h 7102315"/>
              <a:gd name="connsiteX2211" fmla="*/ 6880654 w 7813008"/>
              <a:gd name="connsiteY2211" fmla="*/ 2291614 h 7102315"/>
              <a:gd name="connsiteX2212" fmla="*/ 6904431 w 7813008"/>
              <a:gd name="connsiteY2212" fmla="*/ 2299748 h 7102315"/>
              <a:gd name="connsiteX2213" fmla="*/ 6908812 w 7813008"/>
              <a:gd name="connsiteY2213" fmla="*/ 2355439 h 7102315"/>
              <a:gd name="connsiteX2214" fmla="*/ 6875022 w 7813008"/>
              <a:gd name="connsiteY2214" fmla="*/ 2348557 h 7102315"/>
              <a:gd name="connsiteX2215" fmla="*/ 6880654 w 7813008"/>
              <a:gd name="connsiteY2215" fmla="*/ 2291614 h 7102315"/>
              <a:gd name="connsiteX2216" fmla="*/ 4700883 w 7813008"/>
              <a:gd name="connsiteY2216" fmla="*/ 2271043 h 7102315"/>
              <a:gd name="connsiteX2217" fmla="*/ 4749379 w 7813008"/>
              <a:gd name="connsiteY2217" fmla="*/ 2291614 h 7102315"/>
              <a:gd name="connsiteX2218" fmla="*/ 4751881 w 7813008"/>
              <a:gd name="connsiteY2218" fmla="*/ 2381095 h 7102315"/>
              <a:gd name="connsiteX2219" fmla="*/ 4656768 w 7813008"/>
              <a:gd name="connsiteY2219" fmla="*/ 2383598 h 7102315"/>
              <a:gd name="connsiteX2220" fmla="*/ 4654265 w 7813008"/>
              <a:gd name="connsiteY2220" fmla="*/ 2294116 h 7102315"/>
              <a:gd name="connsiteX2221" fmla="*/ 4700883 w 7813008"/>
              <a:gd name="connsiteY2221" fmla="*/ 2271043 h 7102315"/>
              <a:gd name="connsiteX2222" fmla="*/ 2023805 w 7813008"/>
              <a:gd name="connsiteY2222" fmla="*/ 2270339 h 7102315"/>
              <a:gd name="connsiteX2223" fmla="*/ 2086849 w 7813008"/>
              <a:gd name="connsiteY2223" fmla="*/ 2292241 h 7102315"/>
              <a:gd name="connsiteX2224" fmla="*/ 2078714 w 7813008"/>
              <a:gd name="connsiteY2224" fmla="*/ 2362949 h 7102315"/>
              <a:gd name="connsiteX2225" fmla="*/ 1991110 w 7813008"/>
              <a:gd name="connsiteY2225" fmla="*/ 2371709 h 7102315"/>
              <a:gd name="connsiteX2226" fmla="*/ 1979846 w 7813008"/>
              <a:gd name="connsiteY2226" fmla="*/ 2339170 h 7102315"/>
              <a:gd name="connsiteX2227" fmla="*/ 2006754 w 7813008"/>
              <a:gd name="connsiteY2227" fmla="*/ 2293491 h 7102315"/>
              <a:gd name="connsiteX2228" fmla="*/ 2023805 w 7813008"/>
              <a:gd name="connsiteY2228" fmla="*/ 2270339 h 7102315"/>
              <a:gd name="connsiteX2229" fmla="*/ 4472018 w 7813008"/>
              <a:gd name="connsiteY2229" fmla="*/ 2258685 h 7102315"/>
              <a:gd name="connsiteX2230" fmla="*/ 4519731 w 7813008"/>
              <a:gd name="connsiteY2230" fmla="*/ 2282228 h 7102315"/>
              <a:gd name="connsiteX2231" fmla="*/ 4517229 w 7813008"/>
              <a:gd name="connsiteY2231" fmla="*/ 2373586 h 7102315"/>
              <a:gd name="connsiteX2232" fmla="*/ 4420864 w 7813008"/>
              <a:gd name="connsiteY2232" fmla="*/ 2370458 h 7102315"/>
              <a:gd name="connsiteX2233" fmla="*/ 4423367 w 7813008"/>
              <a:gd name="connsiteY2233" fmla="*/ 2279726 h 7102315"/>
              <a:gd name="connsiteX2234" fmla="*/ 4472018 w 7813008"/>
              <a:gd name="connsiteY2234" fmla="*/ 2258685 h 7102315"/>
              <a:gd name="connsiteX2235" fmla="*/ 1795878 w 7813008"/>
              <a:gd name="connsiteY2235" fmla="*/ 2249064 h 7102315"/>
              <a:gd name="connsiteX2236" fmla="*/ 1837803 w 7813008"/>
              <a:gd name="connsiteY2236" fmla="*/ 2253444 h 7102315"/>
              <a:gd name="connsiteX2237" fmla="*/ 1842809 w 7813008"/>
              <a:gd name="connsiteY2237" fmla="*/ 2287234 h 7102315"/>
              <a:gd name="connsiteX2238" fmla="*/ 1800258 w 7813008"/>
              <a:gd name="connsiteY2238" fmla="*/ 2272842 h 7102315"/>
              <a:gd name="connsiteX2239" fmla="*/ 1795878 w 7813008"/>
              <a:gd name="connsiteY2239" fmla="*/ 2249064 h 7102315"/>
              <a:gd name="connsiteX2240" fmla="*/ 1610053 w 7813008"/>
              <a:gd name="connsiteY2240" fmla="*/ 2239747 h 7102315"/>
              <a:gd name="connsiteX2241" fmla="*/ 1628179 w 7813008"/>
              <a:gd name="connsiteY2241" fmla="*/ 2245310 h 7102315"/>
              <a:gd name="connsiteX2242" fmla="*/ 1646326 w 7813008"/>
              <a:gd name="connsiteY2242" fmla="*/ 2339797 h 7102315"/>
              <a:gd name="connsiteX2243" fmla="*/ 1548710 w 7813008"/>
              <a:gd name="connsiteY2243" fmla="*/ 2320399 h 7102315"/>
              <a:gd name="connsiteX2244" fmla="*/ 1543704 w 7813008"/>
              <a:gd name="connsiteY2244" fmla="*/ 2244058 h 7102315"/>
              <a:gd name="connsiteX2245" fmla="*/ 1610053 w 7813008"/>
              <a:gd name="connsiteY2245" fmla="*/ 2239747 h 7102315"/>
              <a:gd name="connsiteX2246" fmla="*/ 4243701 w 7813008"/>
              <a:gd name="connsiteY2246" fmla="*/ 2236158 h 7102315"/>
              <a:gd name="connsiteX2247" fmla="*/ 4293212 w 7813008"/>
              <a:gd name="connsiteY2247" fmla="*/ 2254070 h 7102315"/>
              <a:gd name="connsiteX2248" fmla="*/ 4296967 w 7813008"/>
              <a:gd name="connsiteY2248" fmla="*/ 2349809 h 7102315"/>
              <a:gd name="connsiteX2249" fmla="*/ 4201229 w 7813008"/>
              <a:gd name="connsiteY2249" fmla="*/ 2351059 h 7102315"/>
              <a:gd name="connsiteX2250" fmla="*/ 4197474 w 7813008"/>
              <a:gd name="connsiteY2250" fmla="*/ 2260954 h 7102315"/>
              <a:gd name="connsiteX2251" fmla="*/ 4243701 w 7813008"/>
              <a:gd name="connsiteY2251" fmla="*/ 2236158 h 7102315"/>
              <a:gd name="connsiteX2252" fmla="*/ 1316560 w 7813008"/>
              <a:gd name="connsiteY2252" fmla="*/ 2232168 h 7102315"/>
              <a:gd name="connsiteX2253" fmla="*/ 1402912 w 7813008"/>
              <a:gd name="connsiteY2253" fmla="*/ 2250315 h 7102315"/>
              <a:gd name="connsiteX2254" fmla="*/ 1401661 w 7813008"/>
              <a:gd name="connsiteY2254" fmla="*/ 2312890 h 7102315"/>
              <a:gd name="connsiteX2255" fmla="*/ 1350351 w 7813008"/>
              <a:gd name="connsiteY2255" fmla="*/ 2324779 h 7102315"/>
              <a:gd name="connsiteX2256" fmla="*/ 1338461 w 7813008"/>
              <a:gd name="connsiteY2256" fmla="*/ 2302878 h 7102315"/>
              <a:gd name="connsiteX2257" fmla="*/ 1314057 w 7813008"/>
              <a:gd name="connsiteY2257" fmla="*/ 2284731 h 7102315"/>
              <a:gd name="connsiteX2258" fmla="*/ 1300917 w 7813008"/>
              <a:gd name="connsiteY2258" fmla="*/ 2272216 h 7102315"/>
              <a:gd name="connsiteX2259" fmla="*/ 1316560 w 7813008"/>
              <a:gd name="connsiteY2259" fmla="*/ 2232168 h 7102315"/>
              <a:gd name="connsiteX2260" fmla="*/ 1146984 w 7813008"/>
              <a:gd name="connsiteY2260" fmla="*/ 2215118 h 7102315"/>
              <a:gd name="connsiteX2261" fmla="*/ 1178271 w 7813008"/>
              <a:gd name="connsiteY2261" fmla="*/ 2224660 h 7102315"/>
              <a:gd name="connsiteX2262" fmla="*/ 1195166 w 7813008"/>
              <a:gd name="connsiteY2262" fmla="*/ 2294116 h 7102315"/>
              <a:gd name="connsiteX2263" fmla="*/ 1177019 w 7813008"/>
              <a:gd name="connsiteY2263" fmla="*/ 2311638 h 7102315"/>
              <a:gd name="connsiteX2264" fmla="*/ 1106937 w 7813008"/>
              <a:gd name="connsiteY2264" fmla="*/ 2292866 h 7102315"/>
              <a:gd name="connsiteX2265" fmla="*/ 1111943 w 7813008"/>
              <a:gd name="connsiteY2265" fmla="*/ 2221531 h 7102315"/>
              <a:gd name="connsiteX2266" fmla="*/ 1146984 w 7813008"/>
              <a:gd name="connsiteY2266" fmla="*/ 2215118 h 7102315"/>
              <a:gd name="connsiteX2267" fmla="*/ 4022970 w 7813008"/>
              <a:gd name="connsiteY2267" fmla="*/ 2213084 h 7102315"/>
              <a:gd name="connsiteX2268" fmla="*/ 4072326 w 7813008"/>
              <a:gd name="connsiteY2268" fmla="*/ 2232168 h 7102315"/>
              <a:gd name="connsiteX2269" fmla="*/ 4074203 w 7813008"/>
              <a:gd name="connsiteY2269" fmla="*/ 2329159 h 7102315"/>
              <a:gd name="connsiteX2270" fmla="*/ 3977839 w 7813008"/>
              <a:gd name="connsiteY2270" fmla="*/ 2328533 h 7102315"/>
              <a:gd name="connsiteX2271" fmla="*/ 3975962 w 7813008"/>
              <a:gd name="connsiteY2271" fmla="*/ 2237175 h 7102315"/>
              <a:gd name="connsiteX2272" fmla="*/ 4022970 w 7813008"/>
              <a:gd name="connsiteY2272" fmla="*/ 2213084 h 7102315"/>
              <a:gd name="connsiteX2273" fmla="*/ 3818979 w 7813008"/>
              <a:gd name="connsiteY2273" fmla="*/ 2201821 h 7102315"/>
              <a:gd name="connsiteX2274" fmla="*/ 3866457 w 7813008"/>
              <a:gd name="connsiteY2274" fmla="*/ 2224660 h 7102315"/>
              <a:gd name="connsiteX2275" fmla="*/ 3862076 w 7813008"/>
              <a:gd name="connsiteY2275" fmla="*/ 2321025 h 7102315"/>
              <a:gd name="connsiteX2276" fmla="*/ 3765712 w 7813008"/>
              <a:gd name="connsiteY2276" fmla="*/ 2316643 h 7102315"/>
              <a:gd name="connsiteX2277" fmla="*/ 3770093 w 7813008"/>
              <a:gd name="connsiteY2277" fmla="*/ 2220280 h 7102315"/>
              <a:gd name="connsiteX2278" fmla="*/ 3818979 w 7813008"/>
              <a:gd name="connsiteY2278" fmla="*/ 2201821 h 7102315"/>
              <a:gd name="connsiteX2279" fmla="*/ 6044506 w 7813008"/>
              <a:gd name="connsiteY2279" fmla="*/ 2189306 h 7102315"/>
              <a:gd name="connsiteX2280" fmla="*/ 6082833 w 7813008"/>
              <a:gd name="connsiteY2280" fmla="*/ 2199629 h 7102315"/>
              <a:gd name="connsiteX2281" fmla="*/ 6080330 w 7813008"/>
              <a:gd name="connsiteY2281" fmla="*/ 2279099 h 7102315"/>
              <a:gd name="connsiteX2282" fmla="*/ 5984591 w 7813008"/>
              <a:gd name="connsiteY2282" fmla="*/ 2294116 h 7102315"/>
              <a:gd name="connsiteX2283" fmla="*/ 6008995 w 7813008"/>
              <a:gd name="connsiteY2283" fmla="*/ 2197754 h 7102315"/>
              <a:gd name="connsiteX2284" fmla="*/ 6044506 w 7813008"/>
              <a:gd name="connsiteY2284" fmla="*/ 2189306 h 7102315"/>
              <a:gd name="connsiteX2285" fmla="*/ 921639 w 7813008"/>
              <a:gd name="connsiteY2285" fmla="*/ 2183909 h 7102315"/>
              <a:gd name="connsiteX2286" fmla="*/ 958011 w 7813008"/>
              <a:gd name="connsiteY2286" fmla="*/ 2204636 h 7102315"/>
              <a:gd name="connsiteX2287" fmla="*/ 971776 w 7813008"/>
              <a:gd name="connsiteY2287" fmla="*/ 2287859 h 7102315"/>
              <a:gd name="connsiteX2288" fmla="*/ 890431 w 7813008"/>
              <a:gd name="connsiteY2288" fmla="*/ 2272216 h 7102315"/>
              <a:gd name="connsiteX2289" fmla="*/ 886676 w 7813008"/>
              <a:gd name="connsiteY2289" fmla="*/ 2205888 h 7102315"/>
              <a:gd name="connsiteX2290" fmla="*/ 921639 w 7813008"/>
              <a:gd name="connsiteY2290" fmla="*/ 2183909 h 7102315"/>
              <a:gd name="connsiteX2291" fmla="*/ 3595667 w 7813008"/>
              <a:gd name="connsiteY2291" fmla="*/ 2179685 h 7102315"/>
              <a:gd name="connsiteX2292" fmla="*/ 3643693 w 7813008"/>
              <a:gd name="connsiteY2292" fmla="*/ 2202134 h 7102315"/>
              <a:gd name="connsiteX2293" fmla="*/ 3638687 w 7813008"/>
              <a:gd name="connsiteY2293" fmla="*/ 2298498 h 7102315"/>
              <a:gd name="connsiteX2294" fmla="*/ 3547954 w 7813008"/>
              <a:gd name="connsiteY2294" fmla="*/ 2297246 h 7102315"/>
              <a:gd name="connsiteX2295" fmla="*/ 3546703 w 7813008"/>
              <a:gd name="connsiteY2295" fmla="*/ 2200882 h 7102315"/>
              <a:gd name="connsiteX2296" fmla="*/ 3595667 w 7813008"/>
              <a:gd name="connsiteY2296" fmla="*/ 2179685 h 7102315"/>
              <a:gd name="connsiteX2297" fmla="*/ 5863198 w 7813008"/>
              <a:gd name="connsiteY2297" fmla="*/ 2158958 h 7102315"/>
              <a:gd name="connsiteX2298" fmla="*/ 5880719 w 7813008"/>
              <a:gd name="connsiteY2298" fmla="*/ 2177730 h 7102315"/>
              <a:gd name="connsiteX2299" fmla="*/ 5860070 w 7813008"/>
              <a:gd name="connsiteY2299" fmla="*/ 2257824 h 7102315"/>
              <a:gd name="connsiteX2300" fmla="*/ 5779348 w 7813008"/>
              <a:gd name="connsiteY2300" fmla="*/ 2251567 h 7102315"/>
              <a:gd name="connsiteX2301" fmla="*/ 5783103 w 7813008"/>
              <a:gd name="connsiteY2301" fmla="*/ 2175852 h 7102315"/>
              <a:gd name="connsiteX2302" fmla="*/ 5863198 w 7813008"/>
              <a:gd name="connsiteY2302" fmla="*/ 2158958 h 7102315"/>
              <a:gd name="connsiteX2303" fmla="*/ 3374233 w 7813008"/>
              <a:gd name="connsiteY2303" fmla="*/ 2158019 h 7102315"/>
              <a:gd name="connsiteX2304" fmla="*/ 3419052 w 7813008"/>
              <a:gd name="connsiteY2304" fmla="*/ 2178355 h 7102315"/>
              <a:gd name="connsiteX2305" fmla="*/ 3420303 w 7813008"/>
              <a:gd name="connsiteY2305" fmla="*/ 2274094 h 7102315"/>
              <a:gd name="connsiteX2306" fmla="*/ 3324565 w 7813008"/>
              <a:gd name="connsiteY2306" fmla="*/ 2272842 h 7102315"/>
              <a:gd name="connsiteX2307" fmla="*/ 3328945 w 7813008"/>
              <a:gd name="connsiteY2307" fmla="*/ 2177104 h 7102315"/>
              <a:gd name="connsiteX2308" fmla="*/ 3374233 w 7813008"/>
              <a:gd name="connsiteY2308" fmla="*/ 2158019 h 7102315"/>
              <a:gd name="connsiteX2309" fmla="*/ 3152955 w 7813008"/>
              <a:gd name="connsiteY2309" fmla="*/ 2136665 h 7102315"/>
              <a:gd name="connsiteX2310" fmla="*/ 3200667 w 7813008"/>
              <a:gd name="connsiteY2310" fmla="*/ 2160208 h 7102315"/>
              <a:gd name="connsiteX2311" fmla="*/ 3197540 w 7813008"/>
              <a:gd name="connsiteY2311" fmla="*/ 2250942 h 7102315"/>
              <a:gd name="connsiteX2312" fmla="*/ 3101175 w 7813008"/>
              <a:gd name="connsiteY2312" fmla="*/ 2248438 h 7102315"/>
              <a:gd name="connsiteX2313" fmla="*/ 3104303 w 7813008"/>
              <a:gd name="connsiteY2313" fmla="*/ 2157706 h 7102315"/>
              <a:gd name="connsiteX2314" fmla="*/ 3152955 w 7813008"/>
              <a:gd name="connsiteY2314" fmla="*/ 2136665 h 7102315"/>
              <a:gd name="connsiteX2315" fmla="*/ 5608834 w 7813008"/>
              <a:gd name="connsiteY2315" fmla="*/ 2132050 h 7102315"/>
              <a:gd name="connsiteX2316" fmla="*/ 5644814 w 7813008"/>
              <a:gd name="connsiteY2316" fmla="*/ 2155828 h 7102315"/>
              <a:gd name="connsiteX2317" fmla="*/ 5657329 w 7813008"/>
              <a:gd name="connsiteY2317" fmla="*/ 2257824 h 7102315"/>
              <a:gd name="connsiteX2318" fmla="*/ 5557210 w 7813008"/>
              <a:gd name="connsiteY2318" fmla="*/ 2233420 h 7102315"/>
              <a:gd name="connsiteX2319" fmla="*/ 5563467 w 7813008"/>
              <a:gd name="connsiteY2319" fmla="*/ 2145816 h 7102315"/>
              <a:gd name="connsiteX2320" fmla="*/ 5608834 w 7813008"/>
              <a:gd name="connsiteY2320" fmla="*/ 2132050 h 7102315"/>
              <a:gd name="connsiteX2321" fmla="*/ 2332764 w 7813008"/>
              <a:gd name="connsiteY2321" fmla="*/ 2130173 h 7102315"/>
              <a:gd name="connsiteX2322" fmla="*/ 2319624 w 7813008"/>
              <a:gd name="connsiteY2322" fmla="*/ 2169595 h 7102315"/>
              <a:gd name="connsiteX2323" fmla="*/ 2280203 w 7813008"/>
              <a:gd name="connsiteY2323" fmla="*/ 2185239 h 7102315"/>
              <a:gd name="connsiteX2324" fmla="*/ 2293342 w 7813008"/>
              <a:gd name="connsiteY2324" fmla="*/ 2144566 h 7102315"/>
              <a:gd name="connsiteX2325" fmla="*/ 2332764 w 7813008"/>
              <a:gd name="connsiteY2325" fmla="*/ 2130173 h 7102315"/>
              <a:gd name="connsiteX2326" fmla="*/ 85727 w 7813008"/>
              <a:gd name="connsiteY2326" fmla="*/ 2123916 h 7102315"/>
              <a:gd name="connsiteX2327" fmla="*/ 60698 w 7813008"/>
              <a:gd name="connsiteY2327" fmla="*/ 2181484 h 7102315"/>
              <a:gd name="connsiteX2328" fmla="*/ 0 w 7813008"/>
              <a:gd name="connsiteY2328" fmla="*/ 2170220 h 7102315"/>
              <a:gd name="connsiteX2329" fmla="*/ 11890 w 7813008"/>
              <a:gd name="connsiteY2329" fmla="*/ 2143313 h 7102315"/>
              <a:gd name="connsiteX2330" fmla="*/ 85727 w 7813008"/>
              <a:gd name="connsiteY2330" fmla="*/ 2123916 h 7102315"/>
              <a:gd name="connsiteX2331" fmla="*/ 2929331 w 7813008"/>
              <a:gd name="connsiteY2331" fmla="*/ 2115312 h 7102315"/>
              <a:gd name="connsiteX2332" fmla="*/ 2976652 w 7813008"/>
              <a:gd name="connsiteY2332" fmla="*/ 2137681 h 7102315"/>
              <a:gd name="connsiteX2333" fmla="*/ 2979780 w 7813008"/>
              <a:gd name="connsiteY2333" fmla="*/ 2222783 h 7102315"/>
              <a:gd name="connsiteX2334" fmla="*/ 2880913 w 7813008"/>
              <a:gd name="connsiteY2334" fmla="*/ 2226538 h 7102315"/>
              <a:gd name="connsiteX2335" fmla="*/ 2881540 w 7813008"/>
              <a:gd name="connsiteY2335" fmla="*/ 2137056 h 7102315"/>
              <a:gd name="connsiteX2336" fmla="*/ 2929331 w 7813008"/>
              <a:gd name="connsiteY2336" fmla="*/ 2115312 h 7102315"/>
              <a:gd name="connsiteX2337" fmla="*/ 2548644 w 7813008"/>
              <a:gd name="connsiteY2337" fmla="*/ 2112027 h 7102315"/>
              <a:gd name="connsiteX2338" fmla="*/ 2541762 w 7813008"/>
              <a:gd name="connsiteY2338" fmla="*/ 2190244 h 7102315"/>
              <a:gd name="connsiteX2339" fmla="*/ 2440392 w 7813008"/>
              <a:gd name="connsiteY2339" fmla="*/ 2186490 h 7102315"/>
              <a:gd name="connsiteX2340" fmla="*/ 2443520 w 7813008"/>
              <a:gd name="connsiteY2340" fmla="*/ 2120162 h 7102315"/>
              <a:gd name="connsiteX2341" fmla="*/ 2548644 w 7813008"/>
              <a:gd name="connsiteY2341" fmla="*/ 2112027 h 7102315"/>
              <a:gd name="connsiteX2342" fmla="*/ 5379187 w 7813008"/>
              <a:gd name="connsiteY2342" fmla="*/ 2108038 h 7102315"/>
              <a:gd name="connsiteX2343" fmla="*/ 5423302 w 7813008"/>
              <a:gd name="connsiteY2343" fmla="*/ 2130173 h 7102315"/>
              <a:gd name="connsiteX2344" fmla="*/ 5437068 w 7813008"/>
              <a:gd name="connsiteY2344" fmla="*/ 2200882 h 7102315"/>
              <a:gd name="connsiteX2345" fmla="*/ 5336323 w 7813008"/>
              <a:gd name="connsiteY2345" fmla="*/ 2212146 h 7102315"/>
              <a:gd name="connsiteX2346" fmla="*/ 5336949 w 7813008"/>
              <a:gd name="connsiteY2346" fmla="*/ 2129547 h 7102315"/>
              <a:gd name="connsiteX2347" fmla="*/ 5379187 w 7813008"/>
              <a:gd name="connsiteY2347" fmla="*/ 2108038 h 7102315"/>
              <a:gd name="connsiteX2348" fmla="*/ 2705237 w 7813008"/>
              <a:gd name="connsiteY2348" fmla="*/ 2094428 h 7102315"/>
              <a:gd name="connsiteX2349" fmla="*/ 2751385 w 7813008"/>
              <a:gd name="connsiteY2349" fmla="*/ 2112027 h 7102315"/>
              <a:gd name="connsiteX2350" fmla="*/ 2756392 w 7813008"/>
              <a:gd name="connsiteY2350" fmla="*/ 2202134 h 7102315"/>
              <a:gd name="connsiteX2351" fmla="*/ 2661905 w 7813008"/>
              <a:gd name="connsiteY2351" fmla="*/ 2204636 h 7102315"/>
              <a:gd name="connsiteX2352" fmla="*/ 2661905 w 7813008"/>
              <a:gd name="connsiteY2352" fmla="*/ 2115781 h 7102315"/>
              <a:gd name="connsiteX2353" fmla="*/ 2705237 w 7813008"/>
              <a:gd name="connsiteY2353" fmla="*/ 2094428 h 7102315"/>
              <a:gd name="connsiteX2354" fmla="*/ 5153451 w 7813008"/>
              <a:gd name="connsiteY2354" fmla="*/ 2084572 h 7102315"/>
              <a:gd name="connsiteX2355" fmla="*/ 5201789 w 7813008"/>
              <a:gd name="connsiteY2355" fmla="*/ 2103267 h 7102315"/>
              <a:gd name="connsiteX2356" fmla="*/ 5201164 w 7813008"/>
              <a:gd name="connsiteY2356" fmla="*/ 2193374 h 7102315"/>
              <a:gd name="connsiteX2357" fmla="*/ 5113559 w 7813008"/>
              <a:gd name="connsiteY2357" fmla="*/ 2189619 h 7102315"/>
              <a:gd name="connsiteX2358" fmla="*/ 5113559 w 7813008"/>
              <a:gd name="connsiteY2358" fmla="*/ 2107647 h 7102315"/>
              <a:gd name="connsiteX2359" fmla="*/ 5153451 w 7813008"/>
              <a:gd name="connsiteY2359" fmla="*/ 2084572 h 7102315"/>
              <a:gd name="connsiteX2360" fmla="*/ 4947973 w 7813008"/>
              <a:gd name="connsiteY2360" fmla="*/ 2073543 h 7102315"/>
              <a:gd name="connsiteX2361" fmla="*/ 4993418 w 7813008"/>
              <a:gd name="connsiteY2361" fmla="*/ 2093880 h 7102315"/>
              <a:gd name="connsiteX2362" fmla="*/ 4990914 w 7813008"/>
              <a:gd name="connsiteY2362" fmla="*/ 2183362 h 7102315"/>
              <a:gd name="connsiteX2363" fmla="*/ 4902059 w 7813008"/>
              <a:gd name="connsiteY2363" fmla="*/ 2181484 h 7102315"/>
              <a:gd name="connsiteX2364" fmla="*/ 4903936 w 7813008"/>
              <a:gd name="connsiteY2364" fmla="*/ 2092628 h 7102315"/>
              <a:gd name="connsiteX2365" fmla="*/ 4947973 w 7813008"/>
              <a:gd name="connsiteY2365" fmla="*/ 2073543 h 7102315"/>
              <a:gd name="connsiteX2366" fmla="*/ 4716840 w 7813008"/>
              <a:gd name="connsiteY2366" fmla="*/ 2060795 h 7102315"/>
              <a:gd name="connsiteX2367" fmla="*/ 4760641 w 7813008"/>
              <a:gd name="connsiteY2367" fmla="*/ 2082618 h 7102315"/>
              <a:gd name="connsiteX2368" fmla="*/ 4760641 w 7813008"/>
              <a:gd name="connsiteY2368" fmla="*/ 2172098 h 7102315"/>
              <a:gd name="connsiteX2369" fmla="*/ 4670534 w 7813008"/>
              <a:gd name="connsiteY2369" fmla="*/ 2173350 h 7102315"/>
              <a:gd name="connsiteX2370" fmla="*/ 4671161 w 7813008"/>
              <a:gd name="connsiteY2370" fmla="*/ 2078863 h 7102315"/>
              <a:gd name="connsiteX2371" fmla="*/ 4716840 w 7813008"/>
              <a:gd name="connsiteY2371" fmla="*/ 2060795 h 7102315"/>
              <a:gd name="connsiteX2372" fmla="*/ 2051181 w 7813008"/>
              <a:gd name="connsiteY2372" fmla="*/ 2043117 h 7102315"/>
              <a:gd name="connsiteX2373" fmla="*/ 2098111 w 7813008"/>
              <a:gd name="connsiteY2373" fmla="*/ 2061341 h 7102315"/>
              <a:gd name="connsiteX2374" fmla="*/ 2093106 w 7813008"/>
              <a:gd name="connsiteY2374" fmla="*/ 2149571 h 7102315"/>
              <a:gd name="connsiteX2375" fmla="*/ 1992362 w 7813008"/>
              <a:gd name="connsiteY2375" fmla="*/ 2164590 h 7102315"/>
              <a:gd name="connsiteX2376" fmla="*/ 2009882 w 7813008"/>
              <a:gd name="connsiteY2376" fmla="*/ 2063844 h 7102315"/>
              <a:gd name="connsiteX2377" fmla="*/ 2051181 w 7813008"/>
              <a:gd name="connsiteY2377" fmla="*/ 2043117 h 7102315"/>
              <a:gd name="connsiteX2378" fmla="*/ 4489773 w 7813008"/>
              <a:gd name="connsiteY2378" fmla="*/ 2038424 h 7102315"/>
              <a:gd name="connsiteX2379" fmla="*/ 4539129 w 7813008"/>
              <a:gd name="connsiteY2379" fmla="*/ 2058839 h 7102315"/>
              <a:gd name="connsiteX2380" fmla="*/ 4539755 w 7813008"/>
              <a:gd name="connsiteY2380" fmla="*/ 2148945 h 7102315"/>
              <a:gd name="connsiteX2381" fmla="*/ 4449648 w 7813008"/>
              <a:gd name="connsiteY2381" fmla="*/ 2153951 h 7102315"/>
              <a:gd name="connsiteX2382" fmla="*/ 4442764 w 7813008"/>
              <a:gd name="connsiteY2382" fmla="*/ 2062593 h 7102315"/>
              <a:gd name="connsiteX2383" fmla="*/ 4489773 w 7813008"/>
              <a:gd name="connsiteY2383" fmla="*/ 2038424 h 7102315"/>
              <a:gd name="connsiteX2384" fmla="*/ 1823802 w 7813008"/>
              <a:gd name="connsiteY2384" fmla="*/ 2032245 h 7102315"/>
              <a:gd name="connsiteX2385" fmla="*/ 1862207 w 7813008"/>
              <a:gd name="connsiteY2385" fmla="*/ 2053833 h 7102315"/>
              <a:gd name="connsiteX2386" fmla="*/ 1879101 w 7813008"/>
              <a:gd name="connsiteY2386" fmla="*/ 2155828 h 7102315"/>
              <a:gd name="connsiteX2387" fmla="*/ 1778357 w 7813008"/>
              <a:gd name="connsiteY2387" fmla="*/ 2132051 h 7102315"/>
              <a:gd name="connsiteX2388" fmla="*/ 1780234 w 7813008"/>
              <a:gd name="connsiteY2388" fmla="*/ 2050079 h 7102315"/>
              <a:gd name="connsiteX2389" fmla="*/ 1823802 w 7813008"/>
              <a:gd name="connsiteY2389" fmla="*/ 2032245 h 7102315"/>
              <a:gd name="connsiteX2390" fmla="*/ 1597802 w 7813008"/>
              <a:gd name="connsiteY2390" fmla="*/ 2017793 h 7102315"/>
              <a:gd name="connsiteX2391" fmla="*/ 1643823 w 7813008"/>
              <a:gd name="connsiteY2391" fmla="*/ 2039441 h 7102315"/>
              <a:gd name="connsiteX2392" fmla="*/ 1642571 w 7813008"/>
              <a:gd name="connsiteY2392" fmla="*/ 2068851 h 7102315"/>
              <a:gd name="connsiteX2393" fmla="*/ 1595640 w 7813008"/>
              <a:gd name="connsiteY2393" fmla="*/ 2123916 h 7102315"/>
              <a:gd name="connsiteX2394" fmla="*/ 1581875 w 7813008"/>
              <a:gd name="connsiteY2394" fmla="*/ 2123916 h 7102315"/>
              <a:gd name="connsiteX2395" fmla="*/ 1544330 w 7813008"/>
              <a:gd name="connsiteY2395" fmla="*/ 2073856 h 7102315"/>
              <a:gd name="connsiteX2396" fmla="*/ 1585003 w 7813008"/>
              <a:gd name="connsiteY2396" fmla="*/ 2018791 h 7102315"/>
              <a:gd name="connsiteX2397" fmla="*/ 1597802 w 7813008"/>
              <a:gd name="connsiteY2397" fmla="*/ 2017793 h 7102315"/>
              <a:gd name="connsiteX2398" fmla="*/ 4271155 w 7813008"/>
              <a:gd name="connsiteY2398" fmla="*/ 2015271 h 7102315"/>
              <a:gd name="connsiteX2399" fmla="*/ 4318243 w 7813008"/>
              <a:gd name="connsiteY2399" fmla="*/ 2038189 h 7102315"/>
              <a:gd name="connsiteX2400" fmla="*/ 4321371 w 7813008"/>
              <a:gd name="connsiteY2400" fmla="*/ 2123916 h 7102315"/>
              <a:gd name="connsiteX2401" fmla="*/ 4221878 w 7813008"/>
              <a:gd name="connsiteY2401" fmla="*/ 2127044 h 7102315"/>
              <a:gd name="connsiteX2402" fmla="*/ 4223129 w 7813008"/>
              <a:gd name="connsiteY2402" fmla="*/ 2036937 h 7102315"/>
              <a:gd name="connsiteX2403" fmla="*/ 4271155 w 7813008"/>
              <a:gd name="connsiteY2403" fmla="*/ 2015271 h 7102315"/>
              <a:gd name="connsiteX2404" fmla="*/ 6518349 w 7813008"/>
              <a:gd name="connsiteY2404" fmla="*/ 2005651 h 7102315"/>
              <a:gd name="connsiteX2405" fmla="*/ 6507086 w 7813008"/>
              <a:gd name="connsiteY2405" fmla="*/ 2053833 h 7102315"/>
              <a:gd name="connsiteX2406" fmla="*/ 6457027 w 7813008"/>
              <a:gd name="connsiteY2406" fmla="*/ 2070728 h 7102315"/>
              <a:gd name="connsiteX2407" fmla="*/ 6464535 w 7813008"/>
              <a:gd name="connsiteY2407" fmla="*/ 2016915 h 7102315"/>
              <a:gd name="connsiteX2408" fmla="*/ 6518349 w 7813008"/>
              <a:gd name="connsiteY2408" fmla="*/ 2005651 h 7102315"/>
              <a:gd name="connsiteX2409" fmla="*/ 4049408 w 7813008"/>
              <a:gd name="connsiteY2409" fmla="*/ 1992666 h 7102315"/>
              <a:gd name="connsiteX2410" fmla="*/ 4094226 w 7813008"/>
              <a:gd name="connsiteY2410" fmla="*/ 2013160 h 7102315"/>
              <a:gd name="connsiteX2411" fmla="*/ 4089221 w 7813008"/>
              <a:gd name="connsiteY2411" fmla="*/ 2112652 h 7102315"/>
              <a:gd name="connsiteX2412" fmla="*/ 4003494 w 7813008"/>
              <a:gd name="connsiteY2412" fmla="*/ 2107647 h 7102315"/>
              <a:gd name="connsiteX2413" fmla="*/ 4004120 w 7813008"/>
              <a:gd name="connsiteY2413" fmla="*/ 2012533 h 7102315"/>
              <a:gd name="connsiteX2414" fmla="*/ 4049408 w 7813008"/>
              <a:gd name="connsiteY2414" fmla="*/ 1992666 h 7102315"/>
              <a:gd name="connsiteX2415" fmla="*/ 1356608 w 7813008"/>
              <a:gd name="connsiteY2415" fmla="*/ 1992510 h 7102315"/>
              <a:gd name="connsiteX2416" fmla="*/ 1414176 w 7813008"/>
              <a:gd name="connsiteY2416" fmla="*/ 2013160 h 7102315"/>
              <a:gd name="connsiteX2417" fmla="*/ 1419181 w 7813008"/>
              <a:gd name="connsiteY2417" fmla="*/ 2082618 h 7102315"/>
              <a:gd name="connsiteX2418" fmla="*/ 1381012 w 7813008"/>
              <a:gd name="connsiteY2418" fmla="*/ 2074483 h 7102315"/>
              <a:gd name="connsiteX2419" fmla="*/ 1343466 w 7813008"/>
              <a:gd name="connsiteY2419" fmla="*/ 2006902 h 7102315"/>
              <a:gd name="connsiteX2420" fmla="*/ 3825862 w 7813008"/>
              <a:gd name="connsiteY2420" fmla="*/ 1971000 h 7102315"/>
              <a:gd name="connsiteX2421" fmla="*/ 3871463 w 7813008"/>
              <a:gd name="connsiteY2421" fmla="*/ 1989381 h 7102315"/>
              <a:gd name="connsiteX2422" fmla="*/ 3873340 w 7813008"/>
              <a:gd name="connsiteY2422" fmla="*/ 2085745 h 7102315"/>
              <a:gd name="connsiteX2423" fmla="*/ 3782608 w 7813008"/>
              <a:gd name="connsiteY2423" fmla="*/ 2086997 h 7102315"/>
              <a:gd name="connsiteX2424" fmla="*/ 3780730 w 7813008"/>
              <a:gd name="connsiteY2424" fmla="*/ 1990633 h 7102315"/>
              <a:gd name="connsiteX2425" fmla="*/ 3825862 w 7813008"/>
              <a:gd name="connsiteY2425" fmla="*/ 1971000 h 7102315"/>
              <a:gd name="connsiteX2426" fmla="*/ 3618507 w 7813008"/>
              <a:gd name="connsiteY2426" fmla="*/ 1960441 h 7102315"/>
              <a:gd name="connsiteX2427" fmla="*/ 3665594 w 7813008"/>
              <a:gd name="connsiteY2427" fmla="*/ 1983749 h 7102315"/>
              <a:gd name="connsiteX2428" fmla="*/ 3667471 w 7813008"/>
              <a:gd name="connsiteY2428" fmla="*/ 2069476 h 7102315"/>
              <a:gd name="connsiteX2429" fmla="*/ 3567353 w 7813008"/>
              <a:gd name="connsiteY2429" fmla="*/ 2070728 h 7102315"/>
              <a:gd name="connsiteX2430" fmla="*/ 3570480 w 7813008"/>
              <a:gd name="connsiteY2430" fmla="*/ 1981246 h 7102315"/>
              <a:gd name="connsiteX2431" fmla="*/ 3618507 w 7813008"/>
              <a:gd name="connsiteY2431" fmla="*/ 1960441 h 7102315"/>
              <a:gd name="connsiteX2432" fmla="*/ 6085962 w 7813008"/>
              <a:gd name="connsiteY2432" fmla="*/ 1957469 h 7102315"/>
              <a:gd name="connsiteX2433" fmla="*/ 6112869 w 7813008"/>
              <a:gd name="connsiteY2433" fmla="*/ 1966854 h 7102315"/>
              <a:gd name="connsiteX2434" fmla="*/ 6095347 w 7813008"/>
              <a:gd name="connsiteY2434" fmla="*/ 2026300 h 7102315"/>
              <a:gd name="connsiteX2435" fmla="*/ 6023387 w 7813008"/>
              <a:gd name="connsiteY2435" fmla="*/ 2049452 h 7102315"/>
              <a:gd name="connsiteX2436" fmla="*/ 6028393 w 7813008"/>
              <a:gd name="connsiteY2436" fmla="*/ 1979996 h 7102315"/>
              <a:gd name="connsiteX2437" fmla="*/ 6085962 w 7813008"/>
              <a:gd name="connsiteY2437" fmla="*/ 1957469 h 7102315"/>
              <a:gd name="connsiteX2438" fmla="*/ 5843174 w 7813008"/>
              <a:gd name="connsiteY2438" fmla="*/ 1944407 h 7102315"/>
              <a:gd name="connsiteX2439" fmla="*/ 5879467 w 7813008"/>
              <a:gd name="connsiteY2439" fmla="*/ 1951837 h 7102315"/>
              <a:gd name="connsiteX2440" fmla="*/ 5907000 w 7813008"/>
              <a:gd name="connsiteY2440" fmla="*/ 2048201 h 7102315"/>
              <a:gd name="connsiteX2441" fmla="*/ 5809384 w 7813008"/>
              <a:gd name="connsiteY2441" fmla="*/ 2036312 h 7102315"/>
              <a:gd name="connsiteX2442" fmla="*/ 5805004 w 7813008"/>
              <a:gd name="connsiteY2442" fmla="*/ 1956217 h 7102315"/>
              <a:gd name="connsiteX2443" fmla="*/ 5843174 w 7813008"/>
              <a:gd name="connsiteY2443" fmla="*/ 1944407 h 7102315"/>
              <a:gd name="connsiteX2444" fmla="*/ 3398949 w 7813008"/>
              <a:gd name="connsiteY2444" fmla="*/ 1938070 h 7102315"/>
              <a:gd name="connsiteX2445" fmla="*/ 3445332 w 7813008"/>
              <a:gd name="connsiteY2445" fmla="*/ 1961849 h 7102315"/>
              <a:gd name="connsiteX2446" fmla="*/ 3440952 w 7813008"/>
              <a:gd name="connsiteY2446" fmla="*/ 2051956 h 7102315"/>
              <a:gd name="connsiteX2447" fmla="*/ 3350845 w 7813008"/>
              <a:gd name="connsiteY2447" fmla="*/ 2052581 h 7102315"/>
              <a:gd name="connsiteX2448" fmla="*/ 3350220 w 7813008"/>
              <a:gd name="connsiteY2448" fmla="*/ 1957469 h 7102315"/>
              <a:gd name="connsiteX2449" fmla="*/ 3398949 w 7813008"/>
              <a:gd name="connsiteY2449" fmla="*/ 1938070 h 7102315"/>
              <a:gd name="connsiteX2450" fmla="*/ 3172744 w 7813008"/>
              <a:gd name="connsiteY2450" fmla="*/ 1915857 h 7102315"/>
              <a:gd name="connsiteX2451" fmla="*/ 3217562 w 7813008"/>
              <a:gd name="connsiteY2451" fmla="*/ 1936193 h 7102315"/>
              <a:gd name="connsiteX2452" fmla="*/ 3222569 w 7813008"/>
              <a:gd name="connsiteY2452" fmla="*/ 2026300 h 7102315"/>
              <a:gd name="connsiteX2453" fmla="*/ 3131210 w 7813008"/>
              <a:gd name="connsiteY2453" fmla="*/ 2032557 h 7102315"/>
              <a:gd name="connsiteX2454" fmla="*/ 3127455 w 7813008"/>
              <a:gd name="connsiteY2454" fmla="*/ 1936820 h 7102315"/>
              <a:gd name="connsiteX2455" fmla="*/ 3172744 w 7813008"/>
              <a:gd name="connsiteY2455" fmla="*/ 1915857 h 7102315"/>
              <a:gd name="connsiteX2456" fmla="*/ 5619862 w 7813008"/>
              <a:gd name="connsiteY2456" fmla="*/ 1910772 h 7102315"/>
              <a:gd name="connsiteX2457" fmla="*/ 5662961 w 7813008"/>
              <a:gd name="connsiteY2457" fmla="*/ 1928685 h 7102315"/>
              <a:gd name="connsiteX2458" fmla="*/ 5664212 w 7813008"/>
              <a:gd name="connsiteY2458" fmla="*/ 2010030 h 7102315"/>
              <a:gd name="connsiteX2459" fmla="*/ 5563467 w 7813008"/>
              <a:gd name="connsiteY2459" fmla="*/ 2033809 h 7102315"/>
              <a:gd name="connsiteX2460" fmla="*/ 5580989 w 7813008"/>
              <a:gd name="connsiteY2460" fmla="*/ 1931813 h 7102315"/>
              <a:gd name="connsiteX2461" fmla="*/ 5619862 w 7813008"/>
              <a:gd name="connsiteY2461" fmla="*/ 1910772 h 7102315"/>
              <a:gd name="connsiteX2462" fmla="*/ 2957254 w 7813008"/>
              <a:gd name="connsiteY2462" fmla="*/ 1894972 h 7102315"/>
              <a:gd name="connsiteX2463" fmla="*/ 2999804 w 7813008"/>
              <a:gd name="connsiteY2463" fmla="*/ 1918673 h 7102315"/>
              <a:gd name="connsiteX2464" fmla="*/ 2995424 w 7813008"/>
              <a:gd name="connsiteY2464" fmla="*/ 2008780 h 7102315"/>
              <a:gd name="connsiteX2465" fmla="*/ 2905943 w 7813008"/>
              <a:gd name="connsiteY2465" fmla="*/ 2005651 h 7102315"/>
              <a:gd name="connsiteX2466" fmla="*/ 2910949 w 7813008"/>
              <a:gd name="connsiteY2466" fmla="*/ 1911163 h 7102315"/>
              <a:gd name="connsiteX2467" fmla="*/ 2957254 w 7813008"/>
              <a:gd name="connsiteY2467" fmla="*/ 1894972 h 7102315"/>
              <a:gd name="connsiteX2468" fmla="*/ 5402261 w 7813008"/>
              <a:gd name="connsiteY2468" fmla="*/ 1887385 h 7102315"/>
              <a:gd name="connsiteX2469" fmla="*/ 5441448 w 7813008"/>
              <a:gd name="connsiteY2469" fmla="*/ 1906158 h 7102315"/>
              <a:gd name="connsiteX2470" fmla="*/ 5465851 w 7813008"/>
              <a:gd name="connsiteY2470" fmla="*/ 2006276 h 7102315"/>
              <a:gd name="connsiteX2471" fmla="*/ 5363231 w 7813008"/>
              <a:gd name="connsiteY2471" fmla="*/ 1994388 h 7102315"/>
              <a:gd name="connsiteX2472" fmla="*/ 5358849 w 7813008"/>
              <a:gd name="connsiteY2472" fmla="*/ 1906158 h 7102315"/>
              <a:gd name="connsiteX2473" fmla="*/ 5402261 w 7813008"/>
              <a:gd name="connsiteY2473" fmla="*/ 1887385 h 7102315"/>
              <a:gd name="connsiteX2474" fmla="*/ 5199912 w 7813008"/>
              <a:gd name="connsiteY2474" fmla="*/ 1881754 h 7102315"/>
              <a:gd name="connsiteX2475" fmla="*/ 5207421 w 7813008"/>
              <a:gd name="connsiteY2475" fmla="*/ 1983124 h 7102315"/>
              <a:gd name="connsiteX2476" fmla="*/ 5124824 w 7813008"/>
              <a:gd name="connsiteY2476" fmla="*/ 1978744 h 7102315"/>
              <a:gd name="connsiteX2477" fmla="*/ 5128577 w 7813008"/>
              <a:gd name="connsiteY2477" fmla="*/ 1892391 h 7102315"/>
              <a:gd name="connsiteX2478" fmla="*/ 5199912 w 7813008"/>
              <a:gd name="connsiteY2478" fmla="*/ 1881754 h 7102315"/>
              <a:gd name="connsiteX2479" fmla="*/ 4958297 w 7813008"/>
              <a:gd name="connsiteY2479" fmla="*/ 1874244 h 7102315"/>
              <a:gd name="connsiteX2480" fmla="*/ 4999048 w 7813008"/>
              <a:gd name="connsiteY2480" fmla="*/ 1883631 h 7102315"/>
              <a:gd name="connsiteX2481" fmla="*/ 5003428 w 7813008"/>
              <a:gd name="connsiteY2481" fmla="*/ 1971861 h 7102315"/>
              <a:gd name="connsiteX2482" fmla="*/ 4913322 w 7813008"/>
              <a:gd name="connsiteY2482" fmla="*/ 1970609 h 7102315"/>
              <a:gd name="connsiteX2483" fmla="*/ 4917076 w 7813008"/>
              <a:gd name="connsiteY2483" fmla="*/ 1883631 h 7102315"/>
              <a:gd name="connsiteX2484" fmla="*/ 4958297 w 7813008"/>
              <a:gd name="connsiteY2484" fmla="*/ 1874244 h 7102315"/>
              <a:gd name="connsiteX2485" fmla="*/ 2728389 w 7813008"/>
              <a:gd name="connsiteY2485" fmla="*/ 1873384 h 7102315"/>
              <a:gd name="connsiteX2486" fmla="*/ 2773286 w 7813008"/>
              <a:gd name="connsiteY2486" fmla="*/ 1893017 h 7102315"/>
              <a:gd name="connsiteX2487" fmla="*/ 2776414 w 7813008"/>
              <a:gd name="connsiteY2487" fmla="*/ 1983124 h 7102315"/>
              <a:gd name="connsiteX2488" fmla="*/ 2686309 w 7813008"/>
              <a:gd name="connsiteY2488" fmla="*/ 1984376 h 7102315"/>
              <a:gd name="connsiteX2489" fmla="*/ 2684431 w 7813008"/>
              <a:gd name="connsiteY2489" fmla="*/ 1895520 h 7102315"/>
              <a:gd name="connsiteX2490" fmla="*/ 2728389 w 7813008"/>
              <a:gd name="connsiteY2490" fmla="*/ 1873384 h 7102315"/>
              <a:gd name="connsiteX2491" fmla="*/ 2248289 w 7813008"/>
              <a:gd name="connsiteY2491" fmla="*/ 1867988 h 7102315"/>
              <a:gd name="connsiteX2492" fmla="*/ 2331513 w 7813008"/>
              <a:gd name="connsiteY2492" fmla="*/ 1874245 h 7102315"/>
              <a:gd name="connsiteX2493" fmla="*/ 2324004 w 7813008"/>
              <a:gd name="connsiteY2493" fmla="*/ 1901777 h 7102315"/>
              <a:gd name="connsiteX2494" fmla="*/ 2222007 w 7813008"/>
              <a:gd name="connsiteY2494" fmla="*/ 1910538 h 7102315"/>
              <a:gd name="connsiteX2495" fmla="*/ 2248289 w 7813008"/>
              <a:gd name="connsiteY2495" fmla="*/ 1867988 h 7102315"/>
              <a:gd name="connsiteX2496" fmla="*/ 2045471 w 7813008"/>
              <a:gd name="connsiteY2496" fmla="*/ 1866345 h 7102315"/>
              <a:gd name="connsiteX2497" fmla="*/ 2065572 w 7813008"/>
              <a:gd name="connsiteY2497" fmla="*/ 1875497 h 7102315"/>
              <a:gd name="connsiteX2498" fmla="*/ 2105621 w 7813008"/>
              <a:gd name="connsiteY2498" fmla="*/ 1961849 h 7102315"/>
              <a:gd name="connsiteX2499" fmla="*/ 2020519 w 7813008"/>
              <a:gd name="connsiteY2499" fmla="*/ 1933065 h 7102315"/>
              <a:gd name="connsiteX2500" fmla="*/ 2023023 w 7813008"/>
              <a:gd name="connsiteY2500" fmla="*/ 1867988 h 7102315"/>
              <a:gd name="connsiteX2501" fmla="*/ 2045471 w 7813008"/>
              <a:gd name="connsiteY2501" fmla="*/ 1866345 h 7102315"/>
              <a:gd name="connsiteX2502" fmla="*/ 4736863 w 7813008"/>
              <a:gd name="connsiteY2502" fmla="*/ 1839516 h 7102315"/>
              <a:gd name="connsiteX2503" fmla="*/ 4781291 w 7813008"/>
              <a:gd name="connsiteY2503" fmla="*/ 1860478 h 7102315"/>
              <a:gd name="connsiteX2504" fmla="*/ 4786296 w 7813008"/>
              <a:gd name="connsiteY2504" fmla="*/ 1946830 h 7102315"/>
              <a:gd name="connsiteX2505" fmla="*/ 4691810 w 7813008"/>
              <a:gd name="connsiteY2505" fmla="*/ 1949334 h 7102315"/>
              <a:gd name="connsiteX2506" fmla="*/ 4692436 w 7813008"/>
              <a:gd name="connsiteY2506" fmla="*/ 1859853 h 7102315"/>
              <a:gd name="connsiteX2507" fmla="*/ 4736863 w 7813008"/>
              <a:gd name="connsiteY2507" fmla="*/ 1839516 h 7102315"/>
              <a:gd name="connsiteX2508" fmla="*/ 1820683 w 7813008"/>
              <a:gd name="connsiteY2508" fmla="*/ 1832604 h 7102315"/>
              <a:gd name="connsiteX2509" fmla="*/ 1890991 w 7813008"/>
              <a:gd name="connsiteY2509" fmla="*/ 1856098 h 7102315"/>
              <a:gd name="connsiteX2510" fmla="*/ 1896623 w 7813008"/>
              <a:gd name="connsiteY2510" fmla="*/ 1928685 h 7102315"/>
              <a:gd name="connsiteX2511" fmla="*/ 1804013 w 7813008"/>
              <a:gd name="connsiteY2511" fmla="*/ 1911789 h 7102315"/>
              <a:gd name="connsiteX2512" fmla="*/ 1797756 w 7813008"/>
              <a:gd name="connsiteY2512" fmla="*/ 1846713 h 7102315"/>
              <a:gd name="connsiteX2513" fmla="*/ 1820683 w 7813008"/>
              <a:gd name="connsiteY2513" fmla="*/ 1832604 h 7102315"/>
              <a:gd name="connsiteX2514" fmla="*/ 4511126 w 7813008"/>
              <a:gd name="connsiteY2514" fmla="*/ 1816520 h 7102315"/>
              <a:gd name="connsiteX2515" fmla="*/ 4557275 w 7813008"/>
              <a:gd name="connsiteY2515" fmla="*/ 1835449 h 7102315"/>
              <a:gd name="connsiteX2516" fmla="*/ 4562907 w 7813008"/>
              <a:gd name="connsiteY2516" fmla="*/ 1924930 h 7102315"/>
              <a:gd name="connsiteX2517" fmla="*/ 4472175 w 7813008"/>
              <a:gd name="connsiteY2517" fmla="*/ 1929310 h 7102315"/>
              <a:gd name="connsiteX2518" fmla="*/ 4467794 w 7813008"/>
              <a:gd name="connsiteY2518" fmla="*/ 1839829 h 7102315"/>
              <a:gd name="connsiteX2519" fmla="*/ 4511126 w 7813008"/>
              <a:gd name="connsiteY2519" fmla="*/ 1816520 h 7102315"/>
              <a:gd name="connsiteX2520" fmla="*/ 4292821 w 7813008"/>
              <a:gd name="connsiteY2520" fmla="*/ 1795011 h 7102315"/>
              <a:gd name="connsiteX2521" fmla="*/ 4338265 w 7813008"/>
              <a:gd name="connsiteY2521" fmla="*/ 1814174 h 7102315"/>
              <a:gd name="connsiteX2522" fmla="*/ 4339517 w 7813008"/>
              <a:gd name="connsiteY2522" fmla="*/ 1904281 h 7102315"/>
              <a:gd name="connsiteX2523" fmla="*/ 4245030 w 7813008"/>
              <a:gd name="connsiteY2523" fmla="*/ 1903654 h 7102315"/>
              <a:gd name="connsiteX2524" fmla="*/ 4248785 w 7813008"/>
              <a:gd name="connsiteY2524" fmla="*/ 1814799 h 7102315"/>
              <a:gd name="connsiteX2525" fmla="*/ 4292821 w 7813008"/>
              <a:gd name="connsiteY2525" fmla="*/ 1795011 h 7102315"/>
              <a:gd name="connsiteX2526" fmla="*/ 1674485 w 7813008"/>
              <a:gd name="connsiteY2526" fmla="*/ 1790395 h 7102315"/>
              <a:gd name="connsiteX2527" fmla="*/ 1661970 w 7813008"/>
              <a:gd name="connsiteY2527" fmla="*/ 1883005 h 7102315"/>
              <a:gd name="connsiteX2528" fmla="*/ 1588133 w 7813008"/>
              <a:gd name="connsiteY2528" fmla="*/ 1891139 h 7102315"/>
              <a:gd name="connsiteX2529" fmla="*/ 1582501 w 7813008"/>
              <a:gd name="connsiteY2529" fmla="*/ 1812297 h 7102315"/>
              <a:gd name="connsiteX2530" fmla="*/ 1674485 w 7813008"/>
              <a:gd name="connsiteY2530" fmla="*/ 1790395 h 7102315"/>
              <a:gd name="connsiteX2531" fmla="*/ 6507790 w 7813008"/>
              <a:gd name="connsiteY2531" fmla="*/ 1788019 h 7102315"/>
              <a:gd name="connsiteX2532" fmla="*/ 6512091 w 7813008"/>
              <a:gd name="connsiteY2532" fmla="*/ 1788518 h 7102315"/>
              <a:gd name="connsiteX2533" fmla="*/ 6525233 w 7813008"/>
              <a:gd name="connsiteY2533" fmla="*/ 1829191 h 7102315"/>
              <a:gd name="connsiteX2534" fmla="*/ 6473922 w 7813008"/>
              <a:gd name="connsiteY2534" fmla="*/ 1837951 h 7102315"/>
              <a:gd name="connsiteX2535" fmla="*/ 6484559 w 7813008"/>
              <a:gd name="connsiteY2535" fmla="*/ 1796027 h 7102315"/>
              <a:gd name="connsiteX2536" fmla="*/ 6507790 w 7813008"/>
              <a:gd name="connsiteY2536" fmla="*/ 1788019 h 7102315"/>
              <a:gd name="connsiteX2537" fmla="*/ 1389147 w 7813008"/>
              <a:gd name="connsiteY2537" fmla="*/ 1777255 h 7102315"/>
              <a:gd name="connsiteX2538" fmla="*/ 1436077 w 7813008"/>
              <a:gd name="connsiteY2538" fmla="*/ 1792272 h 7102315"/>
              <a:gd name="connsiteX2539" fmla="*/ 1449843 w 7813008"/>
              <a:gd name="connsiteY2539" fmla="*/ 1868613 h 7102315"/>
              <a:gd name="connsiteX2540" fmla="*/ 1391649 w 7813008"/>
              <a:gd name="connsiteY2540" fmla="*/ 1877999 h 7102315"/>
              <a:gd name="connsiteX2541" fmla="*/ 1389147 w 7813008"/>
              <a:gd name="connsiteY2541" fmla="*/ 1777255 h 7102315"/>
              <a:gd name="connsiteX2542" fmla="*/ 4071074 w 7813008"/>
              <a:gd name="connsiteY2542" fmla="*/ 1772718 h 7102315"/>
              <a:gd name="connsiteX2543" fmla="*/ 4118630 w 7813008"/>
              <a:gd name="connsiteY2543" fmla="*/ 1794775 h 7102315"/>
              <a:gd name="connsiteX2544" fmla="*/ 4116127 w 7813008"/>
              <a:gd name="connsiteY2544" fmla="*/ 1884257 h 7102315"/>
              <a:gd name="connsiteX2545" fmla="*/ 4021640 w 7813008"/>
              <a:gd name="connsiteY2545" fmla="*/ 1880502 h 7102315"/>
              <a:gd name="connsiteX2546" fmla="*/ 4023518 w 7813008"/>
              <a:gd name="connsiteY2546" fmla="*/ 1794775 h 7102315"/>
              <a:gd name="connsiteX2547" fmla="*/ 4071074 w 7813008"/>
              <a:gd name="connsiteY2547" fmla="*/ 1772718 h 7102315"/>
              <a:gd name="connsiteX2548" fmla="*/ 1180070 w 7813008"/>
              <a:gd name="connsiteY2548" fmla="*/ 1767321 h 7102315"/>
              <a:gd name="connsiteX2549" fmla="*/ 1212688 w 7813008"/>
              <a:gd name="connsiteY2549" fmla="*/ 1772249 h 7102315"/>
              <a:gd name="connsiteX2550" fmla="*/ 1222073 w 7813008"/>
              <a:gd name="connsiteY2550" fmla="*/ 1825436 h 7102315"/>
              <a:gd name="connsiteX2551" fmla="*/ 1155745 w 7813008"/>
              <a:gd name="connsiteY2551" fmla="*/ 1822934 h 7102315"/>
              <a:gd name="connsiteX2552" fmla="*/ 1145107 w 7813008"/>
              <a:gd name="connsiteY2552" fmla="*/ 1768495 h 7102315"/>
              <a:gd name="connsiteX2553" fmla="*/ 1180070 w 7813008"/>
              <a:gd name="connsiteY2553" fmla="*/ 1767321 h 7102315"/>
              <a:gd name="connsiteX2554" fmla="*/ 6302860 w 7813008"/>
              <a:gd name="connsiteY2554" fmla="*/ 1764349 h 7102315"/>
              <a:gd name="connsiteX2555" fmla="*/ 6336884 w 7813008"/>
              <a:gd name="connsiteY2555" fmla="*/ 1775378 h 7102315"/>
              <a:gd name="connsiteX2556" fmla="*/ 6340639 w 7813008"/>
              <a:gd name="connsiteY2556" fmla="*/ 1826063 h 7102315"/>
              <a:gd name="connsiteX2557" fmla="*/ 6239268 w 7813008"/>
              <a:gd name="connsiteY2557" fmla="*/ 1849841 h 7102315"/>
              <a:gd name="connsiteX2558" fmla="*/ 6271181 w 7813008"/>
              <a:gd name="connsiteY2558" fmla="*/ 1767868 h 7102315"/>
              <a:gd name="connsiteX2559" fmla="*/ 6302860 w 7813008"/>
              <a:gd name="connsiteY2559" fmla="*/ 1764349 h 7102315"/>
              <a:gd name="connsiteX2560" fmla="*/ 3854020 w 7813008"/>
              <a:gd name="connsiteY2560" fmla="*/ 1750192 h 7102315"/>
              <a:gd name="connsiteX2561" fmla="*/ 3897117 w 7813008"/>
              <a:gd name="connsiteY2561" fmla="*/ 1773500 h 7102315"/>
              <a:gd name="connsiteX2562" fmla="*/ 3889609 w 7813008"/>
              <a:gd name="connsiteY2562" fmla="*/ 1867362 h 7102315"/>
              <a:gd name="connsiteX2563" fmla="*/ 3803882 w 7813008"/>
              <a:gd name="connsiteY2563" fmla="*/ 1862356 h 7102315"/>
              <a:gd name="connsiteX2564" fmla="*/ 3807637 w 7813008"/>
              <a:gd name="connsiteY2564" fmla="*/ 1767243 h 7102315"/>
              <a:gd name="connsiteX2565" fmla="*/ 3854020 w 7813008"/>
              <a:gd name="connsiteY2565" fmla="*/ 1750192 h 7102315"/>
              <a:gd name="connsiteX2566" fmla="*/ 961765 w 7813008"/>
              <a:gd name="connsiteY2566" fmla="*/ 1747219 h 7102315"/>
              <a:gd name="connsiteX2567" fmla="*/ 1001812 w 7813008"/>
              <a:gd name="connsiteY2567" fmla="*/ 1761611 h 7102315"/>
              <a:gd name="connsiteX2568" fmla="*/ 1011199 w 7813008"/>
              <a:gd name="connsiteY2568" fmla="*/ 1802910 h 7102315"/>
              <a:gd name="connsiteX2569" fmla="*/ 971151 w 7813008"/>
              <a:gd name="connsiteY2569" fmla="*/ 1783513 h 7102315"/>
              <a:gd name="connsiteX2570" fmla="*/ 961765 w 7813008"/>
              <a:gd name="connsiteY2570" fmla="*/ 1747219 h 7102315"/>
              <a:gd name="connsiteX2571" fmla="*/ 3641503 w 7813008"/>
              <a:gd name="connsiteY2571" fmla="*/ 1739554 h 7102315"/>
              <a:gd name="connsiteX2572" fmla="*/ 3688121 w 7813008"/>
              <a:gd name="connsiteY2572" fmla="*/ 1763488 h 7102315"/>
              <a:gd name="connsiteX2573" fmla="*/ 3681237 w 7813008"/>
              <a:gd name="connsiteY2573" fmla="*/ 1852970 h 7102315"/>
              <a:gd name="connsiteX2574" fmla="*/ 3591130 w 7813008"/>
              <a:gd name="connsiteY2574" fmla="*/ 1849841 h 7102315"/>
              <a:gd name="connsiteX2575" fmla="*/ 3593007 w 7813008"/>
              <a:gd name="connsiteY2575" fmla="*/ 1759734 h 7102315"/>
              <a:gd name="connsiteX2576" fmla="*/ 3641503 w 7813008"/>
              <a:gd name="connsiteY2576" fmla="*/ 1739554 h 7102315"/>
              <a:gd name="connsiteX2577" fmla="*/ 722732 w 7813008"/>
              <a:gd name="connsiteY2577" fmla="*/ 1732202 h 7102315"/>
              <a:gd name="connsiteX2578" fmla="*/ 776545 w 7813008"/>
              <a:gd name="connsiteY2578" fmla="*/ 1739085 h 7102315"/>
              <a:gd name="connsiteX2579" fmla="*/ 795317 w 7813008"/>
              <a:gd name="connsiteY2579" fmla="*/ 1801659 h 7102315"/>
              <a:gd name="connsiteX2580" fmla="*/ 765282 w 7813008"/>
              <a:gd name="connsiteY2580" fmla="*/ 1804162 h 7102315"/>
              <a:gd name="connsiteX2581" fmla="*/ 722732 w 7813008"/>
              <a:gd name="connsiteY2581" fmla="*/ 1732202 h 7102315"/>
              <a:gd name="connsiteX2582" fmla="*/ 5868203 w 7813008"/>
              <a:gd name="connsiteY2582" fmla="*/ 1725240 h 7102315"/>
              <a:gd name="connsiteX2583" fmla="*/ 5903871 w 7813008"/>
              <a:gd name="connsiteY2583" fmla="*/ 1735956 h 7102315"/>
              <a:gd name="connsiteX2584" fmla="*/ 5923270 w 7813008"/>
              <a:gd name="connsiteY2584" fmla="*/ 1826063 h 7102315"/>
              <a:gd name="connsiteX2585" fmla="*/ 5831285 w 7813008"/>
              <a:gd name="connsiteY2585" fmla="*/ 1811045 h 7102315"/>
              <a:gd name="connsiteX2586" fmla="*/ 5830659 w 7813008"/>
              <a:gd name="connsiteY2586" fmla="*/ 1732827 h 7102315"/>
              <a:gd name="connsiteX2587" fmla="*/ 5868203 w 7813008"/>
              <a:gd name="connsiteY2587" fmla="*/ 1725240 h 7102315"/>
              <a:gd name="connsiteX2588" fmla="*/ 3417018 w 7813008"/>
              <a:gd name="connsiteY2588" fmla="*/ 1717184 h 7102315"/>
              <a:gd name="connsiteX2589" fmla="*/ 3462228 w 7813008"/>
              <a:gd name="connsiteY2589" fmla="*/ 1736582 h 7102315"/>
              <a:gd name="connsiteX2590" fmla="*/ 3463479 w 7813008"/>
              <a:gd name="connsiteY2590" fmla="*/ 1826689 h 7102315"/>
              <a:gd name="connsiteX2591" fmla="*/ 3368992 w 7813008"/>
              <a:gd name="connsiteY2591" fmla="*/ 1826063 h 7102315"/>
              <a:gd name="connsiteX2592" fmla="*/ 3372747 w 7813008"/>
              <a:gd name="connsiteY2592" fmla="*/ 1737207 h 7102315"/>
              <a:gd name="connsiteX2593" fmla="*/ 3417018 w 7813008"/>
              <a:gd name="connsiteY2593" fmla="*/ 1717184 h 7102315"/>
              <a:gd name="connsiteX2594" fmla="*/ 5688616 w 7813008"/>
              <a:gd name="connsiteY2594" fmla="*/ 1699038 h 7102315"/>
              <a:gd name="connsiteX2595" fmla="*/ 5676726 w 7813008"/>
              <a:gd name="connsiteY2595" fmla="*/ 1796652 h 7102315"/>
              <a:gd name="connsiteX2596" fmla="*/ 5596631 w 7813008"/>
              <a:gd name="connsiteY2596" fmla="*/ 1801032 h 7102315"/>
              <a:gd name="connsiteX2597" fmla="*/ 5592251 w 7813008"/>
              <a:gd name="connsiteY2597" fmla="*/ 1726570 h 7102315"/>
              <a:gd name="connsiteX2598" fmla="*/ 5688616 w 7813008"/>
              <a:gd name="connsiteY2598" fmla="*/ 1699038 h 7102315"/>
              <a:gd name="connsiteX2599" fmla="*/ 3191673 w 7813008"/>
              <a:gd name="connsiteY2599" fmla="*/ 1695595 h 7102315"/>
              <a:gd name="connsiteX2600" fmla="*/ 3237586 w 7813008"/>
              <a:gd name="connsiteY2600" fmla="*/ 1714055 h 7102315"/>
              <a:gd name="connsiteX2601" fmla="*/ 3248850 w 7813008"/>
              <a:gd name="connsiteY2601" fmla="*/ 1798530 h 7102315"/>
              <a:gd name="connsiteX2602" fmla="*/ 3152486 w 7813008"/>
              <a:gd name="connsiteY2602" fmla="*/ 1807917 h 7102315"/>
              <a:gd name="connsiteX2603" fmla="*/ 3148106 w 7813008"/>
              <a:gd name="connsiteY2603" fmla="*/ 1718435 h 7102315"/>
              <a:gd name="connsiteX2604" fmla="*/ 3191673 w 7813008"/>
              <a:gd name="connsiteY2604" fmla="*/ 1695595 h 7102315"/>
              <a:gd name="connsiteX2605" fmla="*/ 5409613 w 7813008"/>
              <a:gd name="connsiteY2605" fmla="*/ 1677997 h 7102315"/>
              <a:gd name="connsiteX2606" fmla="*/ 5452711 w 7813008"/>
              <a:gd name="connsiteY2606" fmla="*/ 1695908 h 7102315"/>
              <a:gd name="connsiteX2607" fmla="*/ 5453963 w 7813008"/>
              <a:gd name="connsiteY2607" fmla="*/ 1777255 h 7102315"/>
              <a:gd name="connsiteX2608" fmla="*/ 5353219 w 7813008"/>
              <a:gd name="connsiteY2608" fmla="*/ 1801032 h 7102315"/>
              <a:gd name="connsiteX2609" fmla="*/ 5370739 w 7813008"/>
              <a:gd name="connsiteY2609" fmla="*/ 1699038 h 7102315"/>
              <a:gd name="connsiteX2610" fmla="*/ 5409613 w 7813008"/>
              <a:gd name="connsiteY2610" fmla="*/ 1677997 h 7102315"/>
              <a:gd name="connsiteX2611" fmla="*/ 2973914 w 7813008"/>
              <a:gd name="connsiteY2611" fmla="*/ 1673695 h 7102315"/>
              <a:gd name="connsiteX2612" fmla="*/ 3018576 w 7813008"/>
              <a:gd name="connsiteY2612" fmla="*/ 1694658 h 7102315"/>
              <a:gd name="connsiteX2613" fmla="*/ 3023583 w 7813008"/>
              <a:gd name="connsiteY2613" fmla="*/ 1780383 h 7102315"/>
              <a:gd name="connsiteX2614" fmla="*/ 2929096 w 7813008"/>
              <a:gd name="connsiteY2614" fmla="*/ 1782886 h 7102315"/>
              <a:gd name="connsiteX2615" fmla="*/ 2929721 w 7813008"/>
              <a:gd name="connsiteY2615" fmla="*/ 1694031 h 7102315"/>
              <a:gd name="connsiteX2616" fmla="*/ 2973914 w 7813008"/>
              <a:gd name="connsiteY2616" fmla="*/ 1673695 h 7102315"/>
              <a:gd name="connsiteX2617" fmla="*/ 2738166 w 7813008"/>
              <a:gd name="connsiteY2617" fmla="*/ 1663135 h 7102315"/>
              <a:gd name="connsiteX2618" fmla="*/ 2785801 w 7813008"/>
              <a:gd name="connsiteY2618" fmla="*/ 1682768 h 7102315"/>
              <a:gd name="connsiteX2619" fmla="*/ 2782673 w 7813008"/>
              <a:gd name="connsiteY2619" fmla="*/ 1772875 h 7102315"/>
              <a:gd name="connsiteX2620" fmla="*/ 2695694 w 7813008"/>
              <a:gd name="connsiteY2620" fmla="*/ 1767243 h 7102315"/>
              <a:gd name="connsiteX2621" fmla="*/ 2697571 w 7813008"/>
              <a:gd name="connsiteY2621" fmla="*/ 1685271 h 7102315"/>
              <a:gd name="connsiteX2622" fmla="*/ 2738166 w 7813008"/>
              <a:gd name="connsiteY2622" fmla="*/ 1663135 h 7102315"/>
              <a:gd name="connsiteX2623" fmla="*/ 5190838 w 7813008"/>
              <a:gd name="connsiteY2623" fmla="*/ 1656017 h 7102315"/>
              <a:gd name="connsiteX2624" fmla="*/ 5236830 w 7813008"/>
              <a:gd name="connsiteY2624" fmla="*/ 1676511 h 7102315"/>
              <a:gd name="connsiteX2625" fmla="*/ 5231198 w 7813008"/>
              <a:gd name="connsiteY2625" fmla="*/ 1759108 h 7102315"/>
              <a:gd name="connsiteX2626" fmla="*/ 5129829 w 7813008"/>
              <a:gd name="connsiteY2626" fmla="*/ 1777255 h 7102315"/>
              <a:gd name="connsiteX2627" fmla="*/ 5148601 w 7813008"/>
              <a:gd name="connsiteY2627" fmla="*/ 1675884 h 7102315"/>
              <a:gd name="connsiteX2628" fmla="*/ 5190838 w 7813008"/>
              <a:gd name="connsiteY2628" fmla="*/ 1656017 h 7102315"/>
              <a:gd name="connsiteX2629" fmla="*/ 2548019 w 7813008"/>
              <a:gd name="connsiteY2629" fmla="*/ 1647727 h 7102315"/>
              <a:gd name="connsiteX2630" fmla="*/ 2560534 w 7813008"/>
              <a:gd name="connsiteY2630" fmla="*/ 1748471 h 7102315"/>
              <a:gd name="connsiteX2631" fmla="*/ 2477936 w 7813008"/>
              <a:gd name="connsiteY2631" fmla="*/ 1748471 h 7102315"/>
              <a:gd name="connsiteX2632" fmla="*/ 2477936 w 7813008"/>
              <a:gd name="connsiteY2632" fmla="*/ 1662119 h 7102315"/>
              <a:gd name="connsiteX2633" fmla="*/ 2548019 w 7813008"/>
              <a:gd name="connsiteY2633" fmla="*/ 1647727 h 7102315"/>
              <a:gd name="connsiteX2634" fmla="*/ 4976288 w 7813008"/>
              <a:gd name="connsiteY2634" fmla="*/ 1632552 h 7102315"/>
              <a:gd name="connsiteX2635" fmla="*/ 5015945 w 7813008"/>
              <a:gd name="connsiteY2635" fmla="*/ 1657112 h 7102315"/>
              <a:gd name="connsiteX2636" fmla="*/ 5024078 w 7813008"/>
              <a:gd name="connsiteY2636" fmla="*/ 1728447 h 7102315"/>
              <a:gd name="connsiteX2637" fmla="*/ 4920206 w 7813008"/>
              <a:gd name="connsiteY2637" fmla="*/ 1732202 h 7102315"/>
              <a:gd name="connsiteX2638" fmla="*/ 4927714 w 7813008"/>
              <a:gd name="connsiteY2638" fmla="*/ 1648352 h 7102315"/>
              <a:gd name="connsiteX2639" fmla="*/ 4976288 w 7813008"/>
              <a:gd name="connsiteY2639" fmla="*/ 1632552 h 7102315"/>
              <a:gd name="connsiteX2640" fmla="*/ 1691380 w 7813008"/>
              <a:gd name="connsiteY2640" fmla="*/ 1632083 h 7102315"/>
              <a:gd name="connsiteX2641" fmla="*/ 1688877 w 7813008"/>
              <a:gd name="connsiteY2641" fmla="*/ 1662119 h 7102315"/>
              <a:gd name="connsiteX2642" fmla="*/ 1603150 w 7813008"/>
              <a:gd name="connsiteY2642" fmla="*/ 1664621 h 7102315"/>
              <a:gd name="connsiteX2643" fmla="*/ 1596893 w 7813008"/>
              <a:gd name="connsiteY2643" fmla="*/ 1637089 h 7102315"/>
              <a:gd name="connsiteX2644" fmla="*/ 1691380 w 7813008"/>
              <a:gd name="connsiteY2644" fmla="*/ 1632083 h 7102315"/>
              <a:gd name="connsiteX2645" fmla="*/ 4760485 w 7813008"/>
              <a:gd name="connsiteY2645" fmla="*/ 1629658 h 7102315"/>
              <a:gd name="connsiteX2646" fmla="*/ 4800689 w 7813008"/>
              <a:gd name="connsiteY2646" fmla="*/ 1641470 h 7102315"/>
              <a:gd name="connsiteX2647" fmla="*/ 4801315 w 7813008"/>
              <a:gd name="connsiteY2647" fmla="*/ 1729699 h 7102315"/>
              <a:gd name="connsiteX2648" fmla="*/ 4711833 w 7813008"/>
              <a:gd name="connsiteY2648" fmla="*/ 1724067 h 7102315"/>
              <a:gd name="connsiteX2649" fmla="*/ 4719342 w 7813008"/>
              <a:gd name="connsiteY2649" fmla="*/ 1637089 h 7102315"/>
              <a:gd name="connsiteX2650" fmla="*/ 4760485 w 7813008"/>
              <a:gd name="connsiteY2650" fmla="*/ 1629658 h 7102315"/>
              <a:gd name="connsiteX2651" fmla="*/ 4538347 w 7813008"/>
              <a:gd name="connsiteY2651" fmla="*/ 1595790 h 7102315"/>
              <a:gd name="connsiteX2652" fmla="*/ 4579802 w 7813008"/>
              <a:gd name="connsiteY2652" fmla="*/ 1618943 h 7102315"/>
              <a:gd name="connsiteX2653" fmla="*/ 4582305 w 7813008"/>
              <a:gd name="connsiteY2653" fmla="*/ 1700288 h 7102315"/>
              <a:gd name="connsiteX2654" fmla="*/ 4494075 w 7813008"/>
              <a:gd name="connsiteY2654" fmla="*/ 1707798 h 7102315"/>
              <a:gd name="connsiteX2655" fmla="*/ 4492198 w 7813008"/>
              <a:gd name="connsiteY2655" fmla="*/ 1617691 h 7102315"/>
              <a:gd name="connsiteX2656" fmla="*/ 4538347 w 7813008"/>
              <a:gd name="connsiteY2656" fmla="*/ 1595790 h 7102315"/>
              <a:gd name="connsiteX2657" fmla="*/ 4319102 w 7813008"/>
              <a:gd name="connsiteY2657" fmla="*/ 1574593 h 7102315"/>
              <a:gd name="connsiteX2658" fmla="*/ 4360167 w 7813008"/>
              <a:gd name="connsiteY2658" fmla="*/ 1595789 h 7102315"/>
              <a:gd name="connsiteX2659" fmla="*/ 4360167 w 7813008"/>
              <a:gd name="connsiteY2659" fmla="*/ 1684019 h 7102315"/>
              <a:gd name="connsiteX2660" fmla="*/ 4266305 w 7813008"/>
              <a:gd name="connsiteY2660" fmla="*/ 1679013 h 7102315"/>
              <a:gd name="connsiteX2661" fmla="*/ 4275692 w 7813008"/>
              <a:gd name="connsiteY2661" fmla="*/ 1589532 h 7102315"/>
              <a:gd name="connsiteX2662" fmla="*/ 4319102 w 7813008"/>
              <a:gd name="connsiteY2662" fmla="*/ 1574593 h 7102315"/>
              <a:gd name="connsiteX2663" fmla="*/ 6538607 w 7813008"/>
              <a:gd name="connsiteY2663" fmla="*/ 1567006 h 7102315"/>
              <a:gd name="connsiteX2664" fmla="*/ 6572164 w 7813008"/>
              <a:gd name="connsiteY2664" fmla="*/ 1568882 h 7102315"/>
              <a:gd name="connsiteX2665" fmla="*/ 6552765 w 7813008"/>
              <a:gd name="connsiteY2665" fmla="*/ 1625825 h 7102315"/>
              <a:gd name="connsiteX2666" fmla="*/ 6502706 w 7813008"/>
              <a:gd name="connsiteY2666" fmla="*/ 1632708 h 7102315"/>
              <a:gd name="connsiteX2667" fmla="*/ 6512091 w 7813008"/>
              <a:gd name="connsiteY2667" fmla="*/ 1572637 h 7102315"/>
              <a:gd name="connsiteX2668" fmla="*/ 6538607 w 7813008"/>
              <a:gd name="connsiteY2668" fmla="*/ 1567006 h 7102315"/>
              <a:gd name="connsiteX2669" fmla="*/ 4092662 w 7813008"/>
              <a:gd name="connsiteY2669" fmla="*/ 1552614 h 7102315"/>
              <a:gd name="connsiteX2670" fmla="*/ 4134899 w 7813008"/>
              <a:gd name="connsiteY2670" fmla="*/ 1567005 h 7102315"/>
              <a:gd name="connsiteX2671" fmla="*/ 4136777 w 7813008"/>
              <a:gd name="connsiteY2671" fmla="*/ 1661492 h 7102315"/>
              <a:gd name="connsiteX2672" fmla="*/ 4047922 w 7813008"/>
              <a:gd name="connsiteY2672" fmla="*/ 1660867 h 7102315"/>
              <a:gd name="connsiteX2673" fmla="*/ 4048547 w 7813008"/>
              <a:gd name="connsiteY2673" fmla="*/ 1572012 h 7102315"/>
              <a:gd name="connsiteX2674" fmla="*/ 4092662 w 7813008"/>
              <a:gd name="connsiteY2674" fmla="*/ 1552614 h 7102315"/>
              <a:gd name="connsiteX2675" fmla="*/ 3696256 w 7813008"/>
              <a:gd name="connsiteY2675" fmla="*/ 1536971 h 7102315"/>
              <a:gd name="connsiteX2676" fmla="*/ 3711273 w 7813008"/>
              <a:gd name="connsiteY2676" fmla="*/ 1561375 h 7102315"/>
              <a:gd name="connsiteX2677" fmla="*/ 3659962 w 7813008"/>
              <a:gd name="connsiteY2677" fmla="*/ 1634586 h 7102315"/>
              <a:gd name="connsiteX2678" fmla="*/ 3629926 w 7813008"/>
              <a:gd name="connsiteY2678" fmla="*/ 1630831 h 7102315"/>
              <a:gd name="connsiteX2679" fmla="*/ 3646821 w 7813008"/>
              <a:gd name="connsiteY2679" fmla="*/ 1606428 h 7102315"/>
              <a:gd name="connsiteX2680" fmla="*/ 3655582 w 7813008"/>
              <a:gd name="connsiteY2680" fmla="*/ 1610808 h 7102315"/>
              <a:gd name="connsiteX2681" fmla="*/ 3676857 w 7813008"/>
              <a:gd name="connsiteY2681" fmla="*/ 1555742 h 7102315"/>
              <a:gd name="connsiteX2682" fmla="*/ 3696256 w 7813008"/>
              <a:gd name="connsiteY2682" fmla="*/ 1536971 h 7102315"/>
              <a:gd name="connsiteX2683" fmla="*/ 1248980 w 7813008"/>
              <a:gd name="connsiteY2683" fmla="*/ 1535093 h 7102315"/>
              <a:gd name="connsiteX2684" fmla="*/ 1234587 w 7813008"/>
              <a:gd name="connsiteY2684" fmla="*/ 1617065 h 7102315"/>
              <a:gd name="connsiteX2685" fmla="*/ 1163879 w 7813008"/>
              <a:gd name="connsiteY2685" fmla="*/ 1614563 h 7102315"/>
              <a:gd name="connsiteX2686" fmla="*/ 1168885 w 7813008"/>
              <a:gd name="connsiteY2686" fmla="*/ 1548860 h 7102315"/>
              <a:gd name="connsiteX2687" fmla="*/ 1248980 w 7813008"/>
              <a:gd name="connsiteY2687" fmla="*/ 1535093 h 7102315"/>
              <a:gd name="connsiteX2688" fmla="*/ 1018082 w 7813008"/>
              <a:gd name="connsiteY2688" fmla="*/ 1534468 h 7102315"/>
              <a:gd name="connsiteX2689" fmla="*/ 1046240 w 7813008"/>
              <a:gd name="connsiteY2689" fmla="*/ 1590784 h 7102315"/>
              <a:gd name="connsiteX2690" fmla="*/ 1018707 w 7813008"/>
              <a:gd name="connsiteY2690" fmla="*/ 1592661 h 7102315"/>
              <a:gd name="connsiteX2691" fmla="*/ 996180 w 7813008"/>
              <a:gd name="connsiteY2691" fmla="*/ 1537596 h 7102315"/>
              <a:gd name="connsiteX2692" fmla="*/ 1018082 w 7813008"/>
              <a:gd name="connsiteY2692" fmla="*/ 1534468 h 7102315"/>
              <a:gd name="connsiteX2693" fmla="*/ 3871071 w 7813008"/>
              <a:gd name="connsiteY2693" fmla="*/ 1530244 h 7102315"/>
              <a:gd name="connsiteX2694" fmla="*/ 3912761 w 7813008"/>
              <a:gd name="connsiteY2694" fmla="*/ 1545105 h 7102315"/>
              <a:gd name="connsiteX2695" fmla="*/ 3915264 w 7813008"/>
              <a:gd name="connsiteY2695" fmla="*/ 1639592 h 7102315"/>
              <a:gd name="connsiteX2696" fmla="*/ 3826409 w 7813008"/>
              <a:gd name="connsiteY2696" fmla="*/ 1638965 h 7102315"/>
              <a:gd name="connsiteX2697" fmla="*/ 3827034 w 7813008"/>
              <a:gd name="connsiteY2697" fmla="*/ 1550111 h 7102315"/>
              <a:gd name="connsiteX2698" fmla="*/ 3871071 w 7813008"/>
              <a:gd name="connsiteY2698" fmla="*/ 1530244 h 7102315"/>
              <a:gd name="connsiteX2699" fmla="*/ 3490386 w 7813008"/>
              <a:gd name="connsiteY2699" fmla="*/ 1528209 h 7102315"/>
              <a:gd name="connsiteX2700" fmla="*/ 3498520 w 7813008"/>
              <a:gd name="connsiteY2700" fmla="*/ 1540098 h 7102315"/>
              <a:gd name="connsiteX2701" fmla="*/ 3494140 w 7813008"/>
              <a:gd name="connsiteY2701" fmla="*/ 1605801 h 7102315"/>
              <a:gd name="connsiteX2702" fmla="*/ 3444707 w 7813008"/>
              <a:gd name="connsiteY2702" fmla="*/ 1622071 h 7102315"/>
              <a:gd name="connsiteX2703" fmla="*/ 3452216 w 7813008"/>
              <a:gd name="connsiteY2703" fmla="*/ 1587654 h 7102315"/>
              <a:gd name="connsiteX2704" fmla="*/ 3455971 w 7813008"/>
              <a:gd name="connsiteY2704" fmla="*/ 1572637 h 7102315"/>
              <a:gd name="connsiteX2705" fmla="*/ 3490386 w 7813008"/>
              <a:gd name="connsiteY2705" fmla="*/ 1528209 h 7102315"/>
              <a:gd name="connsiteX2706" fmla="*/ 3204891 w 7813008"/>
              <a:gd name="connsiteY2706" fmla="*/ 1511471 h 7102315"/>
              <a:gd name="connsiteX2707" fmla="*/ 3255733 w 7813008"/>
              <a:gd name="connsiteY2707" fmla="*/ 1514444 h 7102315"/>
              <a:gd name="connsiteX2708" fmla="*/ 3251353 w 7813008"/>
              <a:gd name="connsiteY2708" fmla="*/ 1590784 h 7102315"/>
              <a:gd name="connsiteX2709" fmla="*/ 3149357 w 7813008"/>
              <a:gd name="connsiteY2709" fmla="*/ 1588281 h 7102315"/>
              <a:gd name="connsiteX2710" fmla="*/ 3156866 w 7813008"/>
              <a:gd name="connsiteY2710" fmla="*/ 1516946 h 7102315"/>
              <a:gd name="connsiteX2711" fmla="*/ 3204891 w 7813008"/>
              <a:gd name="connsiteY2711" fmla="*/ 1511471 h 7102315"/>
              <a:gd name="connsiteX2712" fmla="*/ 5879545 w 7813008"/>
              <a:gd name="connsiteY2712" fmla="*/ 1508421 h 7102315"/>
              <a:gd name="connsiteX2713" fmla="*/ 5915134 w 7813008"/>
              <a:gd name="connsiteY2713" fmla="*/ 1527584 h 7102315"/>
              <a:gd name="connsiteX2714" fmla="*/ 5930152 w 7813008"/>
              <a:gd name="connsiteY2714" fmla="*/ 1620820 h 7102315"/>
              <a:gd name="connsiteX2715" fmla="*/ 5840045 w 7813008"/>
              <a:gd name="connsiteY2715" fmla="*/ 1593913 h 7102315"/>
              <a:gd name="connsiteX2716" fmla="*/ 5844425 w 7813008"/>
              <a:gd name="connsiteY2716" fmla="*/ 1530086 h 7102315"/>
              <a:gd name="connsiteX2717" fmla="*/ 5879545 w 7813008"/>
              <a:gd name="connsiteY2717" fmla="*/ 1508421 h 7102315"/>
              <a:gd name="connsiteX2718" fmla="*/ 3431567 w 7813008"/>
              <a:gd name="connsiteY2718" fmla="*/ 1491917 h 7102315"/>
              <a:gd name="connsiteX2719" fmla="*/ 3449087 w 7813008"/>
              <a:gd name="connsiteY2719" fmla="*/ 1505057 h 7102315"/>
              <a:gd name="connsiteX2720" fmla="*/ 3423432 w 7813008"/>
              <a:gd name="connsiteY2720" fmla="*/ 1563877 h 7102315"/>
              <a:gd name="connsiteX2721" fmla="*/ 3389016 w 7813008"/>
              <a:gd name="connsiteY2721" fmla="*/ 1596416 h 7102315"/>
              <a:gd name="connsiteX2722" fmla="*/ 3379629 w 7813008"/>
              <a:gd name="connsiteY2722" fmla="*/ 1546356 h 7102315"/>
              <a:gd name="connsiteX2723" fmla="*/ 3431567 w 7813008"/>
              <a:gd name="connsiteY2723" fmla="*/ 1491917 h 7102315"/>
              <a:gd name="connsiteX2724" fmla="*/ 5714272 w 7813008"/>
              <a:gd name="connsiteY2724" fmla="*/ 1485033 h 7102315"/>
              <a:gd name="connsiteX2725" fmla="*/ 5694248 w 7813008"/>
              <a:gd name="connsiteY2725" fmla="*/ 1577017 h 7102315"/>
              <a:gd name="connsiteX2726" fmla="*/ 5615403 w 7813008"/>
              <a:gd name="connsiteY2726" fmla="*/ 1573262 h 7102315"/>
              <a:gd name="connsiteX2727" fmla="*/ 5622288 w 7813008"/>
              <a:gd name="connsiteY2727" fmla="*/ 1499425 h 7102315"/>
              <a:gd name="connsiteX2728" fmla="*/ 5714272 w 7813008"/>
              <a:gd name="connsiteY2728" fmla="*/ 1485033 h 7102315"/>
              <a:gd name="connsiteX2729" fmla="*/ 2969770 w 7813008"/>
              <a:gd name="connsiteY2729" fmla="*/ 1475648 h 7102315"/>
              <a:gd name="connsiteX2730" fmla="*/ 2994799 w 7813008"/>
              <a:gd name="connsiteY2730" fmla="*/ 1492543 h 7102315"/>
              <a:gd name="connsiteX2731" fmla="*/ 3017951 w 7813008"/>
              <a:gd name="connsiteY2731" fmla="*/ 1583275 h 7102315"/>
              <a:gd name="connsiteX2732" fmla="*/ 2955378 w 7813008"/>
              <a:gd name="connsiteY2732" fmla="*/ 1581397 h 7102315"/>
              <a:gd name="connsiteX2733" fmla="*/ 2950371 w 7813008"/>
              <a:gd name="connsiteY2733" fmla="*/ 1540725 h 7102315"/>
              <a:gd name="connsiteX2734" fmla="*/ 2968518 w 7813008"/>
              <a:gd name="connsiteY2734" fmla="*/ 1505057 h 7102315"/>
              <a:gd name="connsiteX2735" fmla="*/ 2969770 w 7813008"/>
              <a:gd name="connsiteY2735" fmla="*/ 1475648 h 7102315"/>
              <a:gd name="connsiteX2736" fmla="*/ 5490255 w 7813008"/>
              <a:gd name="connsiteY2736" fmla="*/ 1460630 h 7102315"/>
              <a:gd name="connsiteX2737" fmla="*/ 5477115 w 7813008"/>
              <a:gd name="connsiteY2737" fmla="*/ 1553240 h 7102315"/>
              <a:gd name="connsiteX2738" fmla="*/ 5395143 w 7813008"/>
              <a:gd name="connsiteY2738" fmla="*/ 1557620 h 7102315"/>
              <a:gd name="connsiteX2739" fmla="*/ 5397646 w 7813008"/>
              <a:gd name="connsiteY2739" fmla="*/ 1475648 h 7102315"/>
              <a:gd name="connsiteX2740" fmla="*/ 5490255 w 7813008"/>
              <a:gd name="connsiteY2740" fmla="*/ 1460630 h 7102315"/>
              <a:gd name="connsiteX2741" fmla="*/ 2546376 w 7813008"/>
              <a:gd name="connsiteY2741" fmla="*/ 1456953 h 7102315"/>
              <a:gd name="connsiteX2742" fmla="*/ 2594950 w 7813008"/>
              <a:gd name="connsiteY2742" fmla="*/ 1458126 h 7102315"/>
              <a:gd name="connsiteX2743" fmla="*/ 2580558 w 7813008"/>
              <a:gd name="connsiteY2743" fmla="*/ 1525706 h 7102315"/>
              <a:gd name="connsiteX2744" fmla="*/ 2482316 w 7813008"/>
              <a:gd name="connsiteY2744" fmla="*/ 1543228 h 7102315"/>
              <a:gd name="connsiteX2745" fmla="*/ 2499211 w 7813008"/>
              <a:gd name="connsiteY2745" fmla="*/ 1461881 h 7102315"/>
              <a:gd name="connsiteX2746" fmla="*/ 2546376 w 7813008"/>
              <a:gd name="connsiteY2746" fmla="*/ 1456953 h 7102315"/>
              <a:gd name="connsiteX2747" fmla="*/ 2747630 w 7813008"/>
              <a:gd name="connsiteY2747" fmla="*/ 1447489 h 7102315"/>
              <a:gd name="connsiteX2748" fmla="*/ 2800193 w 7813008"/>
              <a:gd name="connsiteY2748" fmla="*/ 1521326 h 7102315"/>
              <a:gd name="connsiteX2749" fmla="*/ 2800193 w 7813008"/>
              <a:gd name="connsiteY2749" fmla="*/ 1562000 h 7102315"/>
              <a:gd name="connsiteX2750" fmla="*/ 2735742 w 7813008"/>
              <a:gd name="connsiteY2750" fmla="*/ 1558245 h 7102315"/>
              <a:gd name="connsiteX2751" fmla="*/ 2706331 w 7813008"/>
              <a:gd name="connsiteY2751" fmla="*/ 1495045 h 7102315"/>
              <a:gd name="connsiteX2752" fmla="*/ 2747630 w 7813008"/>
              <a:gd name="connsiteY2752" fmla="*/ 1447489 h 7102315"/>
              <a:gd name="connsiteX2753" fmla="*/ 5251848 w 7813008"/>
              <a:gd name="connsiteY2753" fmla="*/ 1438104 h 7102315"/>
              <a:gd name="connsiteX2754" fmla="*/ 5269995 w 7813008"/>
              <a:gd name="connsiteY2754" fmla="*/ 1456249 h 7102315"/>
              <a:gd name="connsiteX2755" fmla="*/ 5251223 w 7813008"/>
              <a:gd name="connsiteY2755" fmla="*/ 1536344 h 7102315"/>
              <a:gd name="connsiteX2756" fmla="*/ 5170502 w 7813008"/>
              <a:gd name="connsiteY2756" fmla="*/ 1531964 h 7102315"/>
              <a:gd name="connsiteX2757" fmla="*/ 5172380 w 7813008"/>
              <a:gd name="connsiteY2757" fmla="*/ 1456876 h 7102315"/>
              <a:gd name="connsiteX2758" fmla="*/ 5251848 w 7813008"/>
              <a:gd name="connsiteY2758" fmla="*/ 1438104 h 7102315"/>
              <a:gd name="connsiteX2759" fmla="*/ 2364677 w 7813008"/>
              <a:gd name="connsiteY2759" fmla="*/ 1426840 h 7102315"/>
              <a:gd name="connsiteX2760" fmla="*/ 2376567 w 7813008"/>
              <a:gd name="connsiteY2760" fmla="*/ 1496297 h 7102315"/>
              <a:gd name="connsiteX2761" fmla="*/ 2367180 w 7813008"/>
              <a:gd name="connsiteY2761" fmla="*/ 1525706 h 7102315"/>
              <a:gd name="connsiteX2762" fmla="*/ 2318998 w 7813008"/>
              <a:gd name="connsiteY2762" fmla="*/ 1505057 h 7102315"/>
              <a:gd name="connsiteX2763" fmla="*/ 2327133 w 7813008"/>
              <a:gd name="connsiteY2763" fmla="*/ 1438729 h 7102315"/>
              <a:gd name="connsiteX2764" fmla="*/ 2364677 w 7813008"/>
              <a:gd name="connsiteY2764" fmla="*/ 1426840 h 7102315"/>
              <a:gd name="connsiteX2765" fmla="*/ 4987942 w 7813008"/>
              <a:gd name="connsiteY2765" fmla="*/ 1411040 h 7102315"/>
              <a:gd name="connsiteX2766" fmla="*/ 5031587 w 7813008"/>
              <a:gd name="connsiteY2766" fmla="*/ 1429342 h 7102315"/>
              <a:gd name="connsiteX2767" fmla="*/ 5033465 w 7813008"/>
              <a:gd name="connsiteY2767" fmla="*/ 1511941 h 7102315"/>
              <a:gd name="connsiteX2768" fmla="*/ 4931468 w 7813008"/>
              <a:gd name="connsiteY2768" fmla="*/ 1536344 h 7102315"/>
              <a:gd name="connsiteX2769" fmla="*/ 4948990 w 7813008"/>
              <a:gd name="connsiteY2769" fmla="*/ 1433097 h 7102315"/>
              <a:gd name="connsiteX2770" fmla="*/ 4987942 w 7813008"/>
              <a:gd name="connsiteY2770" fmla="*/ 1411040 h 7102315"/>
              <a:gd name="connsiteX2771" fmla="*/ 4783481 w 7813008"/>
              <a:gd name="connsiteY2771" fmla="*/ 1399385 h 7102315"/>
              <a:gd name="connsiteX2772" fmla="*/ 4821964 w 7813008"/>
              <a:gd name="connsiteY2772" fmla="*/ 1419957 h 7102315"/>
              <a:gd name="connsiteX2773" fmla="*/ 4843239 w 7813008"/>
              <a:gd name="connsiteY2773" fmla="*/ 1521326 h 7102315"/>
              <a:gd name="connsiteX2774" fmla="*/ 4740617 w 7813008"/>
              <a:gd name="connsiteY2774" fmla="*/ 1505682 h 7102315"/>
              <a:gd name="connsiteX2775" fmla="*/ 4739367 w 7813008"/>
              <a:gd name="connsiteY2775" fmla="*/ 1416827 h 7102315"/>
              <a:gd name="connsiteX2776" fmla="*/ 4783481 w 7813008"/>
              <a:gd name="connsiteY2776" fmla="*/ 1399385 h 7102315"/>
              <a:gd name="connsiteX2777" fmla="*/ 6829343 w 7813008"/>
              <a:gd name="connsiteY2777" fmla="*/ 1390547 h 7102315"/>
              <a:gd name="connsiteX2778" fmla="*/ 6823085 w 7813008"/>
              <a:gd name="connsiteY2778" fmla="*/ 1451243 h 7102315"/>
              <a:gd name="connsiteX2779" fmla="*/ 6756757 w 7813008"/>
              <a:gd name="connsiteY2779" fmla="*/ 1438104 h 7102315"/>
              <a:gd name="connsiteX2780" fmla="*/ 6760511 w 7813008"/>
              <a:gd name="connsiteY2780" fmla="*/ 1413700 h 7102315"/>
              <a:gd name="connsiteX2781" fmla="*/ 6829343 w 7813008"/>
              <a:gd name="connsiteY2781" fmla="*/ 1390547 h 7102315"/>
              <a:gd name="connsiteX2782" fmla="*/ 4587311 w 7813008"/>
              <a:gd name="connsiteY2782" fmla="*/ 1381786 h 7102315"/>
              <a:gd name="connsiteX2783" fmla="*/ 4599826 w 7813008"/>
              <a:gd name="connsiteY2783" fmla="*/ 1482530 h 7102315"/>
              <a:gd name="connsiteX2784" fmla="*/ 4517229 w 7813008"/>
              <a:gd name="connsiteY2784" fmla="*/ 1482530 h 7102315"/>
              <a:gd name="connsiteX2785" fmla="*/ 4516602 w 7813008"/>
              <a:gd name="connsiteY2785" fmla="*/ 1396178 h 7102315"/>
              <a:gd name="connsiteX2786" fmla="*/ 4587311 w 7813008"/>
              <a:gd name="connsiteY2786" fmla="*/ 1381786 h 7102315"/>
              <a:gd name="connsiteX2787" fmla="*/ 4382694 w 7813008"/>
              <a:gd name="connsiteY2787" fmla="*/ 1360511 h 7102315"/>
              <a:gd name="connsiteX2788" fmla="*/ 4375184 w 7813008"/>
              <a:gd name="connsiteY2788" fmla="*/ 1466261 h 7102315"/>
              <a:gd name="connsiteX2789" fmla="*/ 4290709 w 7813008"/>
              <a:gd name="connsiteY2789" fmla="*/ 1458753 h 7102315"/>
              <a:gd name="connsiteX2790" fmla="*/ 4299469 w 7813008"/>
              <a:gd name="connsiteY2790" fmla="*/ 1369897 h 7102315"/>
              <a:gd name="connsiteX2791" fmla="*/ 4382694 w 7813008"/>
              <a:gd name="connsiteY2791" fmla="*/ 1360511 h 7102315"/>
              <a:gd name="connsiteX2792" fmla="*/ 1479254 w 7813008"/>
              <a:gd name="connsiteY2792" fmla="*/ 1333605 h 7102315"/>
              <a:gd name="connsiteX2793" fmla="*/ 1484259 w 7813008"/>
              <a:gd name="connsiteY2793" fmla="*/ 1383663 h 7102315"/>
              <a:gd name="connsiteX2794" fmla="*/ 1409169 w 7813008"/>
              <a:gd name="connsiteY2794" fmla="*/ 1410570 h 7102315"/>
              <a:gd name="connsiteX2795" fmla="*/ 1416679 w 7813008"/>
              <a:gd name="connsiteY2795" fmla="*/ 1347997 h 7102315"/>
              <a:gd name="connsiteX2796" fmla="*/ 1479254 w 7813008"/>
              <a:gd name="connsiteY2796" fmla="*/ 1333605 h 7102315"/>
              <a:gd name="connsiteX2797" fmla="*/ 4117066 w 7813008"/>
              <a:gd name="connsiteY2797" fmla="*/ 1331414 h 7102315"/>
              <a:gd name="connsiteX2798" fmla="*/ 4160555 w 7813008"/>
              <a:gd name="connsiteY2798" fmla="*/ 1354254 h 7102315"/>
              <a:gd name="connsiteX2799" fmla="*/ 4172445 w 7813008"/>
              <a:gd name="connsiteY2799" fmla="*/ 1425587 h 7102315"/>
              <a:gd name="connsiteX2800" fmla="*/ 4070449 w 7813008"/>
              <a:gd name="connsiteY2800" fmla="*/ 1434974 h 7102315"/>
              <a:gd name="connsiteX2801" fmla="*/ 4073576 w 7813008"/>
              <a:gd name="connsiteY2801" fmla="*/ 1351750 h 7102315"/>
              <a:gd name="connsiteX2802" fmla="*/ 4117066 w 7813008"/>
              <a:gd name="connsiteY2802" fmla="*/ 1331414 h 7102315"/>
              <a:gd name="connsiteX2803" fmla="*/ 6382563 w 7813008"/>
              <a:gd name="connsiteY2803" fmla="*/ 1325470 h 7102315"/>
              <a:gd name="connsiteX2804" fmla="*/ 6363791 w 7813008"/>
              <a:gd name="connsiteY2804" fmla="*/ 1405565 h 7102315"/>
              <a:gd name="connsiteX2805" fmla="*/ 6297463 w 7813008"/>
              <a:gd name="connsiteY2805" fmla="*/ 1406190 h 7102315"/>
              <a:gd name="connsiteX2806" fmla="*/ 6301216 w 7813008"/>
              <a:gd name="connsiteY2806" fmla="*/ 1339862 h 7102315"/>
              <a:gd name="connsiteX2807" fmla="*/ 6382563 w 7813008"/>
              <a:gd name="connsiteY2807" fmla="*/ 1325470 h 7102315"/>
              <a:gd name="connsiteX2808" fmla="*/ 3893833 w 7813008"/>
              <a:gd name="connsiteY2808" fmla="*/ 1312094 h 7102315"/>
              <a:gd name="connsiteX2809" fmla="*/ 3936540 w 7813008"/>
              <a:gd name="connsiteY2809" fmla="*/ 1331101 h 7102315"/>
              <a:gd name="connsiteX2810" fmla="*/ 3936540 w 7813008"/>
              <a:gd name="connsiteY2810" fmla="*/ 1414950 h 7102315"/>
              <a:gd name="connsiteX2811" fmla="*/ 3849561 w 7813008"/>
              <a:gd name="connsiteY2811" fmla="*/ 1414950 h 7102315"/>
              <a:gd name="connsiteX2812" fmla="*/ 3835169 w 7813008"/>
              <a:gd name="connsiteY2812" fmla="*/ 1344242 h 7102315"/>
              <a:gd name="connsiteX2813" fmla="*/ 3893833 w 7813008"/>
              <a:gd name="connsiteY2813" fmla="*/ 1312094 h 7102315"/>
              <a:gd name="connsiteX2814" fmla="*/ 6089715 w 7813008"/>
              <a:gd name="connsiteY2814" fmla="*/ 1309200 h 7102315"/>
              <a:gd name="connsiteX2815" fmla="*/ 6142904 w 7813008"/>
              <a:gd name="connsiteY2815" fmla="*/ 1316083 h 7102315"/>
              <a:gd name="connsiteX2816" fmla="*/ 6146033 w 7813008"/>
              <a:gd name="connsiteY2816" fmla="*/ 1383038 h 7102315"/>
              <a:gd name="connsiteX2817" fmla="*/ 6093470 w 7813008"/>
              <a:gd name="connsiteY2817" fmla="*/ 1407442 h 7102315"/>
              <a:gd name="connsiteX2818" fmla="*/ 6089715 w 7813008"/>
              <a:gd name="connsiteY2818" fmla="*/ 1309200 h 7102315"/>
              <a:gd name="connsiteX2819" fmla="*/ 3437197 w 7813008"/>
              <a:gd name="connsiteY2819" fmla="*/ 1293556 h 7102315"/>
              <a:gd name="connsiteX2820" fmla="*/ 3481626 w 7813008"/>
              <a:gd name="connsiteY2820" fmla="*/ 1298563 h 7102315"/>
              <a:gd name="connsiteX2821" fmla="*/ 3476620 w 7813008"/>
              <a:gd name="connsiteY2821" fmla="*/ 1323593 h 7102315"/>
              <a:gd name="connsiteX2822" fmla="*/ 3431567 w 7813008"/>
              <a:gd name="connsiteY2822" fmla="*/ 1324843 h 7102315"/>
              <a:gd name="connsiteX2823" fmla="*/ 3437197 w 7813008"/>
              <a:gd name="connsiteY2823" fmla="*/ 1293556 h 7102315"/>
              <a:gd name="connsiteX2824" fmla="*/ 2518610 w 7813008"/>
              <a:gd name="connsiteY2824" fmla="*/ 1268527 h 7102315"/>
              <a:gd name="connsiteX2825" fmla="*/ 2581810 w 7813008"/>
              <a:gd name="connsiteY2825" fmla="*/ 1282919 h 7102315"/>
              <a:gd name="connsiteX2826" fmla="*/ 2586815 w 7813008"/>
              <a:gd name="connsiteY2826" fmla="*/ 1327972 h 7102315"/>
              <a:gd name="connsiteX2827" fmla="*/ 2519235 w 7813008"/>
              <a:gd name="connsiteY2827" fmla="*/ 1299814 h 7102315"/>
              <a:gd name="connsiteX2828" fmla="*/ 2518610 w 7813008"/>
              <a:gd name="connsiteY2828" fmla="*/ 1268527 h 7102315"/>
              <a:gd name="connsiteX2829" fmla="*/ 5715522 w 7813008"/>
              <a:gd name="connsiteY2829" fmla="*/ 1267275 h 7102315"/>
              <a:gd name="connsiteX2830" fmla="*/ 5731792 w 7813008"/>
              <a:gd name="connsiteY2830" fmla="*/ 1286047 h 7102315"/>
              <a:gd name="connsiteX2831" fmla="*/ 5710517 w 7813008"/>
              <a:gd name="connsiteY2831" fmla="*/ 1356757 h 7102315"/>
              <a:gd name="connsiteX2832" fmla="*/ 5638557 w 7813008"/>
              <a:gd name="connsiteY2832" fmla="*/ 1348622 h 7102315"/>
              <a:gd name="connsiteX2833" fmla="*/ 5644188 w 7813008"/>
              <a:gd name="connsiteY2833" fmla="*/ 1281667 h 7102315"/>
              <a:gd name="connsiteX2834" fmla="*/ 5715522 w 7813008"/>
              <a:gd name="connsiteY2834" fmla="*/ 1267275 h 7102315"/>
              <a:gd name="connsiteX2835" fmla="*/ 5458812 w 7813008"/>
              <a:gd name="connsiteY2835" fmla="*/ 1237788 h 7102315"/>
              <a:gd name="connsiteX2836" fmla="*/ 5496512 w 7813008"/>
              <a:gd name="connsiteY2836" fmla="*/ 1261644 h 7102315"/>
              <a:gd name="connsiteX2837" fmla="*/ 5490882 w 7813008"/>
              <a:gd name="connsiteY2837" fmla="*/ 1334230 h 7102315"/>
              <a:gd name="connsiteX2838" fmla="*/ 5400150 w 7813008"/>
              <a:gd name="connsiteY2838" fmla="*/ 1350499 h 7102315"/>
              <a:gd name="connsiteX2839" fmla="*/ 5418295 w 7813008"/>
              <a:gd name="connsiteY2839" fmla="*/ 1258515 h 7102315"/>
              <a:gd name="connsiteX2840" fmla="*/ 5458812 w 7813008"/>
              <a:gd name="connsiteY2840" fmla="*/ 1237788 h 7102315"/>
              <a:gd name="connsiteX2841" fmla="*/ 5230417 w 7813008"/>
              <a:gd name="connsiteY2841" fmla="*/ 1214635 h 7102315"/>
              <a:gd name="connsiteX2842" fmla="*/ 5271247 w 7813008"/>
              <a:gd name="connsiteY2842" fmla="*/ 1232234 h 7102315"/>
              <a:gd name="connsiteX2843" fmla="*/ 5277504 w 7813008"/>
              <a:gd name="connsiteY2843" fmla="*/ 1305446 h 7102315"/>
              <a:gd name="connsiteX2844" fmla="*/ 5183017 w 7813008"/>
              <a:gd name="connsiteY2844" fmla="*/ 1336733 h 7102315"/>
              <a:gd name="connsiteX2845" fmla="*/ 5192402 w 7813008"/>
              <a:gd name="connsiteY2845" fmla="*/ 1239743 h 7102315"/>
              <a:gd name="connsiteX2846" fmla="*/ 5230417 w 7813008"/>
              <a:gd name="connsiteY2846" fmla="*/ 1214635 h 7102315"/>
              <a:gd name="connsiteX2847" fmla="*/ 5016257 w 7813008"/>
              <a:gd name="connsiteY2847" fmla="*/ 1200321 h 7102315"/>
              <a:gd name="connsiteX2848" fmla="*/ 5051611 w 7813008"/>
              <a:gd name="connsiteY2848" fmla="*/ 1211584 h 7102315"/>
              <a:gd name="connsiteX2849" fmla="*/ 5068506 w 7813008"/>
              <a:gd name="connsiteY2849" fmla="*/ 1290429 h 7102315"/>
              <a:gd name="connsiteX2850" fmla="*/ 5050359 w 7813008"/>
              <a:gd name="connsiteY2850" fmla="*/ 1307948 h 7102315"/>
              <a:gd name="connsiteX2851" fmla="*/ 4971516 w 7813008"/>
              <a:gd name="connsiteY2851" fmla="*/ 1287299 h 7102315"/>
              <a:gd name="connsiteX2852" fmla="*/ 4977149 w 7813008"/>
              <a:gd name="connsiteY2852" fmla="*/ 1207829 h 7102315"/>
              <a:gd name="connsiteX2853" fmla="*/ 5016257 w 7813008"/>
              <a:gd name="connsiteY2853" fmla="*/ 1200321 h 7102315"/>
              <a:gd name="connsiteX2854" fmla="*/ 2341681 w 7813008"/>
              <a:gd name="connsiteY2854" fmla="*/ 1191247 h 7102315"/>
              <a:gd name="connsiteX2855" fmla="*/ 2380322 w 7813008"/>
              <a:gd name="connsiteY2855" fmla="*/ 1201572 h 7102315"/>
              <a:gd name="connsiteX2856" fmla="*/ 2378444 w 7813008"/>
              <a:gd name="connsiteY2856" fmla="*/ 1281667 h 7102315"/>
              <a:gd name="connsiteX2857" fmla="*/ 2281453 w 7813008"/>
              <a:gd name="connsiteY2857" fmla="*/ 1296686 h 7102315"/>
              <a:gd name="connsiteX2858" fmla="*/ 2305857 w 7813008"/>
              <a:gd name="connsiteY2858" fmla="*/ 1199695 h 7102315"/>
              <a:gd name="connsiteX2859" fmla="*/ 2341681 w 7813008"/>
              <a:gd name="connsiteY2859" fmla="*/ 1191247 h 7102315"/>
              <a:gd name="connsiteX2860" fmla="*/ 7016126 w 7813008"/>
              <a:gd name="connsiteY2860" fmla="*/ 1182331 h 7102315"/>
              <a:gd name="connsiteX2861" fmla="*/ 7046475 w 7813008"/>
              <a:gd name="connsiteY2861" fmla="*/ 1188432 h 7102315"/>
              <a:gd name="connsiteX2862" fmla="*/ 7058365 w 7813008"/>
              <a:gd name="connsiteY2862" fmla="*/ 1249128 h 7102315"/>
              <a:gd name="connsiteX2863" fmla="*/ 6993913 w 7813008"/>
              <a:gd name="connsiteY2863" fmla="*/ 1247878 h 7102315"/>
              <a:gd name="connsiteX2864" fmla="*/ 6993287 w 7813008"/>
              <a:gd name="connsiteY2864" fmla="*/ 1188432 h 7102315"/>
              <a:gd name="connsiteX2865" fmla="*/ 7016126 w 7813008"/>
              <a:gd name="connsiteY2865" fmla="*/ 1182331 h 7102315"/>
              <a:gd name="connsiteX2866" fmla="*/ 2127521 w 7813008"/>
              <a:gd name="connsiteY2866" fmla="*/ 1174666 h 7102315"/>
              <a:gd name="connsiteX2867" fmla="*/ 2177581 w 7813008"/>
              <a:gd name="connsiteY2867" fmla="*/ 1202824 h 7102315"/>
              <a:gd name="connsiteX2868" fmla="*/ 2181335 w 7813008"/>
              <a:gd name="connsiteY2868" fmla="*/ 1278539 h 7102315"/>
              <a:gd name="connsiteX2869" fmla="*/ 2148172 w 7813008"/>
              <a:gd name="connsiteY2869" fmla="*/ 1259767 h 7102315"/>
              <a:gd name="connsiteX2870" fmla="*/ 2135655 w 7813008"/>
              <a:gd name="connsiteY2870" fmla="*/ 1223474 h 7102315"/>
              <a:gd name="connsiteX2871" fmla="*/ 2127521 w 7813008"/>
              <a:gd name="connsiteY2871" fmla="*/ 1174666 h 7102315"/>
              <a:gd name="connsiteX2872" fmla="*/ 4794822 w 7813008"/>
              <a:gd name="connsiteY2872" fmla="*/ 1168095 h 7102315"/>
              <a:gd name="connsiteX2873" fmla="*/ 4833227 w 7813008"/>
              <a:gd name="connsiteY2873" fmla="*/ 1189683 h 7102315"/>
              <a:gd name="connsiteX2874" fmla="*/ 4850123 w 7813008"/>
              <a:gd name="connsiteY2874" fmla="*/ 1291679 h 7102315"/>
              <a:gd name="connsiteX2875" fmla="*/ 4749379 w 7813008"/>
              <a:gd name="connsiteY2875" fmla="*/ 1267902 h 7102315"/>
              <a:gd name="connsiteX2876" fmla="*/ 4751254 w 7813008"/>
              <a:gd name="connsiteY2876" fmla="*/ 1185930 h 7102315"/>
              <a:gd name="connsiteX2877" fmla="*/ 4794822 w 7813008"/>
              <a:gd name="connsiteY2877" fmla="*/ 1168095 h 7102315"/>
              <a:gd name="connsiteX2878" fmla="*/ 4584261 w 7813008"/>
              <a:gd name="connsiteY2878" fmla="*/ 1156363 h 7102315"/>
              <a:gd name="connsiteX2879" fmla="*/ 4622978 w 7813008"/>
              <a:gd name="connsiteY2879" fmla="*/ 1178420 h 7102315"/>
              <a:gd name="connsiteX2880" fmla="*/ 4640500 w 7813008"/>
              <a:gd name="connsiteY2880" fmla="*/ 1281667 h 7102315"/>
              <a:gd name="connsiteX2881" fmla="*/ 4538503 w 7813008"/>
              <a:gd name="connsiteY2881" fmla="*/ 1257263 h 7102315"/>
              <a:gd name="connsiteX2882" fmla="*/ 4540381 w 7813008"/>
              <a:gd name="connsiteY2882" fmla="*/ 1174666 h 7102315"/>
              <a:gd name="connsiteX2883" fmla="*/ 4584261 w 7813008"/>
              <a:gd name="connsiteY2883" fmla="*/ 1156363 h 7102315"/>
              <a:gd name="connsiteX2884" fmla="*/ 4362044 w 7813008"/>
              <a:gd name="connsiteY2884" fmla="*/ 1134071 h 7102315"/>
              <a:gd name="connsiteX2885" fmla="*/ 4400213 w 7813008"/>
              <a:gd name="connsiteY2885" fmla="*/ 1154643 h 7102315"/>
              <a:gd name="connsiteX2886" fmla="*/ 4421490 w 7813008"/>
              <a:gd name="connsiteY2886" fmla="*/ 1255386 h 7102315"/>
              <a:gd name="connsiteX2887" fmla="*/ 4319493 w 7813008"/>
              <a:gd name="connsiteY2887" fmla="*/ 1239743 h 7102315"/>
              <a:gd name="connsiteX2888" fmla="*/ 4318243 w 7813008"/>
              <a:gd name="connsiteY2888" fmla="*/ 1151513 h 7102315"/>
              <a:gd name="connsiteX2889" fmla="*/ 4362044 w 7813008"/>
              <a:gd name="connsiteY2889" fmla="*/ 1134071 h 7102315"/>
              <a:gd name="connsiteX2890" fmla="*/ 3735050 w 7813008"/>
              <a:gd name="connsiteY2890" fmla="*/ 1132116 h 7102315"/>
              <a:gd name="connsiteX2891" fmla="*/ 3751946 w 7813008"/>
              <a:gd name="connsiteY2891" fmla="*/ 1179672 h 7102315"/>
              <a:gd name="connsiteX2892" fmla="*/ 3727542 w 7813008"/>
              <a:gd name="connsiteY2892" fmla="*/ 1190309 h 7102315"/>
              <a:gd name="connsiteX2893" fmla="*/ 3675606 w 7813008"/>
              <a:gd name="connsiteY2893" fmla="*/ 1175291 h 7102315"/>
              <a:gd name="connsiteX2894" fmla="*/ 3679986 w 7813008"/>
              <a:gd name="connsiteY2894" fmla="*/ 1144631 h 7102315"/>
              <a:gd name="connsiteX2895" fmla="*/ 3735050 w 7813008"/>
              <a:gd name="connsiteY2895" fmla="*/ 1132116 h 7102315"/>
              <a:gd name="connsiteX2896" fmla="*/ 4127000 w 7813008"/>
              <a:gd name="connsiteY2896" fmla="*/ 1122260 h 7102315"/>
              <a:gd name="connsiteX2897" fmla="*/ 4166188 w 7813008"/>
              <a:gd name="connsiteY2897" fmla="*/ 1141502 h 7102315"/>
              <a:gd name="connsiteX2898" fmla="*/ 4191217 w 7813008"/>
              <a:gd name="connsiteY2898" fmla="*/ 1242246 h 7102315"/>
              <a:gd name="connsiteX2899" fmla="*/ 4087969 w 7813008"/>
              <a:gd name="connsiteY2899" fmla="*/ 1230356 h 7102315"/>
              <a:gd name="connsiteX2900" fmla="*/ 4083589 w 7813008"/>
              <a:gd name="connsiteY2900" fmla="*/ 1141502 h 7102315"/>
              <a:gd name="connsiteX2901" fmla="*/ 4127000 w 7813008"/>
              <a:gd name="connsiteY2901" fmla="*/ 1122260 h 7102315"/>
              <a:gd name="connsiteX2902" fmla="*/ 3909241 w 7813008"/>
              <a:gd name="connsiteY2902" fmla="*/ 1100046 h 7102315"/>
              <a:gd name="connsiteX2903" fmla="*/ 3947178 w 7813008"/>
              <a:gd name="connsiteY2903" fmla="*/ 1121477 h 7102315"/>
              <a:gd name="connsiteX2904" fmla="*/ 3966575 w 7813008"/>
              <a:gd name="connsiteY2904" fmla="*/ 1222848 h 7102315"/>
              <a:gd name="connsiteX2905" fmla="*/ 3864579 w 7813008"/>
              <a:gd name="connsiteY2905" fmla="*/ 1205952 h 7102315"/>
              <a:gd name="connsiteX2906" fmla="*/ 3865205 w 7813008"/>
              <a:gd name="connsiteY2906" fmla="*/ 1117097 h 7102315"/>
              <a:gd name="connsiteX2907" fmla="*/ 3909241 w 7813008"/>
              <a:gd name="connsiteY2907" fmla="*/ 1100046 h 7102315"/>
              <a:gd name="connsiteX2908" fmla="*/ 1045614 w 7813008"/>
              <a:gd name="connsiteY2908" fmla="*/ 1097700 h 7102315"/>
              <a:gd name="connsiteX2909" fmla="*/ 1043736 w 7813008"/>
              <a:gd name="connsiteY2909" fmla="*/ 1159023 h 7102315"/>
              <a:gd name="connsiteX2910" fmla="*/ 981788 w 7813008"/>
              <a:gd name="connsiteY2910" fmla="*/ 1162151 h 7102315"/>
              <a:gd name="connsiteX2911" fmla="*/ 973653 w 7813008"/>
              <a:gd name="connsiteY2911" fmla="*/ 1105208 h 7102315"/>
              <a:gd name="connsiteX2912" fmla="*/ 1045614 w 7813008"/>
              <a:gd name="connsiteY2912" fmla="*/ 1097700 h 7102315"/>
              <a:gd name="connsiteX2913" fmla="*/ 5929213 w 7813008"/>
              <a:gd name="connsiteY2913" fmla="*/ 1070558 h 7102315"/>
              <a:gd name="connsiteX2914" fmla="*/ 5958310 w 7813008"/>
              <a:gd name="connsiteY2914" fmla="*/ 1086436 h 7102315"/>
              <a:gd name="connsiteX2915" fmla="*/ 5969574 w 7813008"/>
              <a:gd name="connsiteY2915" fmla="*/ 1165280 h 7102315"/>
              <a:gd name="connsiteX2916" fmla="*/ 5893859 w 7813008"/>
              <a:gd name="connsiteY2916" fmla="*/ 1158396 h 7102315"/>
              <a:gd name="connsiteX2917" fmla="*/ 5903871 w 7813008"/>
              <a:gd name="connsiteY2917" fmla="*/ 1092693 h 7102315"/>
              <a:gd name="connsiteX2918" fmla="*/ 5929213 w 7813008"/>
              <a:gd name="connsiteY2918" fmla="*/ 1070558 h 7102315"/>
              <a:gd name="connsiteX2919" fmla="*/ 5753068 w 7813008"/>
              <a:gd name="connsiteY2919" fmla="*/ 1042634 h 7102315"/>
              <a:gd name="connsiteX2920" fmla="*/ 5733669 w 7813008"/>
              <a:gd name="connsiteY2920" fmla="*/ 1130237 h 7102315"/>
              <a:gd name="connsiteX2921" fmla="*/ 5667966 w 7813008"/>
              <a:gd name="connsiteY2921" fmla="*/ 1132116 h 7102315"/>
              <a:gd name="connsiteX2922" fmla="*/ 5666714 w 7813008"/>
              <a:gd name="connsiteY2922" fmla="*/ 1060781 h 7102315"/>
              <a:gd name="connsiteX2923" fmla="*/ 5753068 w 7813008"/>
              <a:gd name="connsiteY2923" fmla="*/ 1042634 h 7102315"/>
              <a:gd name="connsiteX2924" fmla="*/ 5532181 w 7813008"/>
              <a:gd name="connsiteY2924" fmla="*/ 1026365 h 7102315"/>
              <a:gd name="connsiteX2925" fmla="*/ 5514034 w 7813008"/>
              <a:gd name="connsiteY2925" fmla="*/ 1108963 h 7102315"/>
              <a:gd name="connsiteX2926" fmla="*/ 5442074 w 7813008"/>
              <a:gd name="connsiteY2926" fmla="*/ 1107712 h 7102315"/>
              <a:gd name="connsiteX2927" fmla="*/ 5442699 w 7813008"/>
              <a:gd name="connsiteY2927" fmla="*/ 1042009 h 7102315"/>
              <a:gd name="connsiteX2928" fmla="*/ 5532181 w 7813008"/>
              <a:gd name="connsiteY2928" fmla="*/ 1026365 h 7102315"/>
              <a:gd name="connsiteX2929" fmla="*/ 2574692 w 7813008"/>
              <a:gd name="connsiteY2929" fmla="*/ 1004386 h 7102315"/>
              <a:gd name="connsiteX2930" fmla="*/ 2594950 w 7813008"/>
              <a:gd name="connsiteY2930" fmla="*/ 1008218 h 7102315"/>
              <a:gd name="connsiteX2931" fmla="*/ 2604962 w 7813008"/>
              <a:gd name="connsiteY2931" fmla="*/ 1083308 h 7102315"/>
              <a:gd name="connsiteX2932" fmla="*/ 2549896 w 7813008"/>
              <a:gd name="connsiteY2932" fmla="*/ 1060154 h 7102315"/>
              <a:gd name="connsiteX2933" fmla="*/ 2554903 w 7813008"/>
              <a:gd name="connsiteY2933" fmla="*/ 1007593 h 7102315"/>
              <a:gd name="connsiteX2934" fmla="*/ 2574692 w 7813008"/>
              <a:gd name="connsiteY2934" fmla="*/ 1004386 h 7102315"/>
              <a:gd name="connsiteX2935" fmla="*/ 5310043 w 7813008"/>
              <a:gd name="connsiteY2935" fmla="*/ 995704 h 7102315"/>
              <a:gd name="connsiteX2936" fmla="*/ 5292521 w 7813008"/>
              <a:gd name="connsiteY2936" fmla="*/ 1089565 h 7102315"/>
              <a:gd name="connsiteX2937" fmla="*/ 5218684 w 7813008"/>
              <a:gd name="connsiteY2937" fmla="*/ 1088938 h 7102315"/>
              <a:gd name="connsiteX2938" fmla="*/ 5219936 w 7813008"/>
              <a:gd name="connsiteY2938" fmla="*/ 1015102 h 7102315"/>
              <a:gd name="connsiteX2939" fmla="*/ 5310043 w 7813008"/>
              <a:gd name="connsiteY2939" fmla="*/ 995704 h 7102315"/>
              <a:gd name="connsiteX2940" fmla="*/ 5033230 w 7813008"/>
              <a:gd name="connsiteY2940" fmla="*/ 971065 h 7102315"/>
              <a:gd name="connsiteX2941" fmla="*/ 5074138 w 7813008"/>
              <a:gd name="connsiteY2941" fmla="*/ 991324 h 7102315"/>
              <a:gd name="connsiteX2942" fmla="*/ 5092283 w 7813008"/>
              <a:gd name="connsiteY2942" fmla="*/ 1083933 h 7102315"/>
              <a:gd name="connsiteX2943" fmla="*/ 5000301 w 7813008"/>
              <a:gd name="connsiteY2943" fmla="*/ 1068289 h 7102315"/>
              <a:gd name="connsiteX2944" fmla="*/ 4994668 w 7813008"/>
              <a:gd name="connsiteY2944" fmla="*/ 994452 h 7102315"/>
              <a:gd name="connsiteX2945" fmla="*/ 5033230 w 7813008"/>
              <a:gd name="connsiteY2945" fmla="*/ 971065 h 7102315"/>
              <a:gd name="connsiteX2946" fmla="*/ 2410981 w 7813008"/>
              <a:gd name="connsiteY2946" fmla="*/ 966294 h 7102315"/>
              <a:gd name="connsiteX2947" fmla="*/ 2394087 w 7813008"/>
              <a:gd name="connsiteY2947" fmla="*/ 1059529 h 7102315"/>
              <a:gd name="connsiteX2948" fmla="*/ 2323378 w 7813008"/>
              <a:gd name="connsiteY2948" fmla="*/ 1050144 h 7102315"/>
              <a:gd name="connsiteX2949" fmla="*/ 2331513 w 7813008"/>
              <a:gd name="connsiteY2949" fmla="*/ 977557 h 7102315"/>
              <a:gd name="connsiteX2950" fmla="*/ 2410981 w 7813008"/>
              <a:gd name="connsiteY2950" fmla="*/ 966294 h 7102315"/>
              <a:gd name="connsiteX2951" fmla="*/ 4810935 w 7813008"/>
              <a:gd name="connsiteY2951" fmla="*/ 948382 h 7102315"/>
              <a:gd name="connsiteX2952" fmla="*/ 4851373 w 7813008"/>
              <a:gd name="connsiteY2952" fmla="*/ 967545 h 7102315"/>
              <a:gd name="connsiteX2953" fmla="*/ 4855128 w 7813008"/>
              <a:gd name="connsiteY2953" fmla="*/ 1041382 h 7102315"/>
              <a:gd name="connsiteX2954" fmla="*/ 4759389 w 7813008"/>
              <a:gd name="connsiteY2954" fmla="*/ 1068289 h 7102315"/>
              <a:gd name="connsiteX2955" fmla="*/ 4771905 w 7813008"/>
              <a:gd name="connsiteY2955" fmla="*/ 971925 h 7102315"/>
              <a:gd name="connsiteX2956" fmla="*/ 4810935 w 7813008"/>
              <a:gd name="connsiteY2956" fmla="*/ 948382 h 7102315"/>
              <a:gd name="connsiteX2957" fmla="*/ 4599356 w 7813008"/>
              <a:gd name="connsiteY2957" fmla="*/ 947209 h 7102315"/>
              <a:gd name="connsiteX2958" fmla="*/ 4636118 w 7813008"/>
              <a:gd name="connsiteY2958" fmla="*/ 953153 h 7102315"/>
              <a:gd name="connsiteX2959" fmla="*/ 4667405 w 7813008"/>
              <a:gd name="connsiteY2959" fmla="*/ 1048266 h 7102315"/>
              <a:gd name="connsiteX2960" fmla="*/ 4569165 w 7813008"/>
              <a:gd name="connsiteY2960" fmla="*/ 1039505 h 7102315"/>
              <a:gd name="connsiteX2961" fmla="*/ 4561655 w 7813008"/>
              <a:gd name="connsiteY2961" fmla="*/ 960037 h 7102315"/>
              <a:gd name="connsiteX2962" fmla="*/ 4599356 w 7813008"/>
              <a:gd name="connsiteY2962" fmla="*/ 947209 h 7102315"/>
              <a:gd name="connsiteX2963" fmla="*/ 2188844 w 7813008"/>
              <a:gd name="connsiteY2963" fmla="*/ 941890 h 7102315"/>
              <a:gd name="connsiteX2964" fmla="*/ 2185089 w 7813008"/>
              <a:gd name="connsiteY2964" fmla="*/ 1020108 h 7102315"/>
              <a:gd name="connsiteX2965" fmla="*/ 2106871 w 7813008"/>
              <a:gd name="connsiteY2965" fmla="*/ 1003838 h 7102315"/>
              <a:gd name="connsiteX2966" fmla="*/ 2104994 w 7813008"/>
              <a:gd name="connsiteY2966" fmla="*/ 963165 h 7102315"/>
              <a:gd name="connsiteX2967" fmla="*/ 2188844 w 7813008"/>
              <a:gd name="connsiteY2967" fmla="*/ 941890 h 7102315"/>
              <a:gd name="connsiteX2968" fmla="*/ 3873340 w 7813008"/>
              <a:gd name="connsiteY2968" fmla="*/ 932503 h 7102315"/>
              <a:gd name="connsiteX2969" fmla="*/ 3909007 w 7813008"/>
              <a:gd name="connsiteY2969" fmla="*/ 945645 h 7102315"/>
              <a:gd name="connsiteX2970" fmla="*/ 3910884 w 7813008"/>
              <a:gd name="connsiteY2970" fmla="*/ 976306 h 7102315"/>
              <a:gd name="connsiteX2971" fmla="*/ 3877095 w 7813008"/>
              <a:gd name="connsiteY2971" fmla="*/ 981937 h 7102315"/>
              <a:gd name="connsiteX2972" fmla="*/ 3873340 w 7813008"/>
              <a:gd name="connsiteY2972" fmla="*/ 932503 h 7102315"/>
              <a:gd name="connsiteX2973" fmla="*/ 4195597 w 7813008"/>
              <a:gd name="connsiteY2973" fmla="*/ 929375 h 7102315"/>
              <a:gd name="connsiteX2974" fmla="*/ 4185585 w 7813008"/>
              <a:gd name="connsiteY2974" fmla="*/ 1005090 h 7102315"/>
              <a:gd name="connsiteX2975" fmla="*/ 4104865 w 7813008"/>
              <a:gd name="connsiteY2975" fmla="*/ 1000709 h 7102315"/>
              <a:gd name="connsiteX2976" fmla="*/ 4095478 w 7813008"/>
              <a:gd name="connsiteY2976" fmla="*/ 940638 h 7102315"/>
              <a:gd name="connsiteX2977" fmla="*/ 4195597 w 7813008"/>
              <a:gd name="connsiteY2977" fmla="*/ 929375 h 7102315"/>
              <a:gd name="connsiteX2978" fmla="*/ 4408975 w 7813008"/>
              <a:gd name="connsiteY2978" fmla="*/ 928749 h 7102315"/>
              <a:gd name="connsiteX2979" fmla="*/ 4426495 w 7813008"/>
              <a:gd name="connsiteY2979" fmla="*/ 946895 h 7102315"/>
              <a:gd name="connsiteX2980" fmla="*/ 4407723 w 7813008"/>
              <a:gd name="connsiteY2980" fmla="*/ 1026365 h 7102315"/>
              <a:gd name="connsiteX2981" fmla="*/ 4328253 w 7813008"/>
              <a:gd name="connsiteY2981" fmla="*/ 1021985 h 7102315"/>
              <a:gd name="connsiteX2982" fmla="*/ 4330757 w 7813008"/>
              <a:gd name="connsiteY2982" fmla="*/ 947522 h 7102315"/>
              <a:gd name="connsiteX2983" fmla="*/ 4408975 w 7813008"/>
              <a:gd name="connsiteY2983" fmla="*/ 928749 h 7102315"/>
              <a:gd name="connsiteX2984" fmla="*/ 1701392 w 7813008"/>
              <a:gd name="connsiteY2984" fmla="*/ 916234 h 7102315"/>
              <a:gd name="connsiteX2985" fmla="*/ 1747696 w 7813008"/>
              <a:gd name="connsiteY2985" fmla="*/ 933755 h 7102315"/>
              <a:gd name="connsiteX2986" fmla="*/ 1753328 w 7813008"/>
              <a:gd name="connsiteY2986" fmla="*/ 982564 h 7102315"/>
              <a:gd name="connsiteX2987" fmla="*/ 1720789 w 7813008"/>
              <a:gd name="connsiteY2987" fmla="*/ 960662 h 7102315"/>
              <a:gd name="connsiteX2988" fmla="*/ 1701392 w 7813008"/>
              <a:gd name="connsiteY2988" fmla="*/ 916234 h 7102315"/>
              <a:gd name="connsiteX2989" fmla="*/ 1301542 w 7813008"/>
              <a:gd name="connsiteY2989" fmla="*/ 884947 h 7102315"/>
              <a:gd name="connsiteX2990" fmla="*/ 1292782 w 7813008"/>
              <a:gd name="connsiteY2990" fmla="*/ 955030 h 7102315"/>
              <a:gd name="connsiteX2991" fmla="*/ 1248354 w 7813008"/>
              <a:gd name="connsiteY2991" fmla="*/ 966294 h 7102315"/>
              <a:gd name="connsiteX2992" fmla="*/ 1252734 w 7813008"/>
              <a:gd name="connsiteY2992" fmla="*/ 911229 h 7102315"/>
              <a:gd name="connsiteX2993" fmla="*/ 1301542 w 7813008"/>
              <a:gd name="connsiteY2993" fmla="*/ 884947 h 7102315"/>
              <a:gd name="connsiteX2994" fmla="*/ 6157922 w 7813008"/>
              <a:gd name="connsiteY2994" fmla="*/ 863046 h 7102315"/>
              <a:gd name="connsiteX2995" fmla="*/ 6146658 w 7813008"/>
              <a:gd name="connsiteY2995" fmla="*/ 900591 h 7102315"/>
              <a:gd name="connsiteX2996" fmla="*/ 6112242 w 7813008"/>
              <a:gd name="connsiteY2996" fmla="*/ 912479 h 7102315"/>
              <a:gd name="connsiteX2997" fmla="*/ 6124132 w 7813008"/>
              <a:gd name="connsiteY2997" fmla="*/ 872433 h 7102315"/>
              <a:gd name="connsiteX2998" fmla="*/ 6157922 w 7813008"/>
              <a:gd name="connsiteY2998" fmla="*/ 863046 h 7102315"/>
              <a:gd name="connsiteX2999" fmla="*/ 5904496 w 7813008"/>
              <a:gd name="connsiteY2999" fmla="*/ 850531 h 7102315"/>
              <a:gd name="connsiteX3000" fmla="*/ 5977082 w 7813008"/>
              <a:gd name="connsiteY3000" fmla="*/ 869303 h 7102315"/>
              <a:gd name="connsiteX3001" fmla="*/ 5967696 w 7813008"/>
              <a:gd name="connsiteY3001" fmla="*/ 914983 h 7102315"/>
              <a:gd name="connsiteX3002" fmla="*/ 5880092 w 7813008"/>
              <a:gd name="connsiteY3002" fmla="*/ 926246 h 7102315"/>
              <a:gd name="connsiteX3003" fmla="*/ 5904496 w 7813008"/>
              <a:gd name="connsiteY3003" fmla="*/ 850531 h 7102315"/>
              <a:gd name="connsiteX3004" fmla="*/ 5730149 w 7813008"/>
              <a:gd name="connsiteY3004" fmla="*/ 834889 h 7102315"/>
              <a:gd name="connsiteX3005" fmla="*/ 5755571 w 7813008"/>
              <a:gd name="connsiteY3005" fmla="*/ 841146 h 7102315"/>
              <a:gd name="connsiteX3006" fmla="*/ 5773716 w 7813008"/>
              <a:gd name="connsiteY3006" fmla="*/ 921866 h 7102315"/>
              <a:gd name="connsiteX3007" fmla="*/ 5691118 w 7813008"/>
              <a:gd name="connsiteY3007" fmla="*/ 909351 h 7102315"/>
              <a:gd name="connsiteX3008" fmla="*/ 5696750 w 7813008"/>
              <a:gd name="connsiteY3008" fmla="*/ 836139 h 7102315"/>
              <a:gd name="connsiteX3009" fmla="*/ 5730149 w 7813008"/>
              <a:gd name="connsiteY3009" fmla="*/ 834889 h 7102315"/>
              <a:gd name="connsiteX3010" fmla="*/ 5554707 w 7813008"/>
              <a:gd name="connsiteY3010" fmla="*/ 804227 h 7102315"/>
              <a:gd name="connsiteX3011" fmla="*/ 5532806 w 7813008"/>
              <a:gd name="connsiteY3011" fmla="*/ 883695 h 7102315"/>
              <a:gd name="connsiteX3012" fmla="*/ 5467728 w 7813008"/>
              <a:gd name="connsiteY3012" fmla="*/ 886199 h 7102315"/>
              <a:gd name="connsiteX3013" fmla="*/ 5470232 w 7813008"/>
              <a:gd name="connsiteY3013" fmla="*/ 814864 h 7102315"/>
              <a:gd name="connsiteX3014" fmla="*/ 5554707 w 7813008"/>
              <a:gd name="connsiteY3014" fmla="*/ 804227 h 7102315"/>
              <a:gd name="connsiteX3015" fmla="*/ 5263112 w 7813008"/>
              <a:gd name="connsiteY3015" fmla="*/ 781074 h 7102315"/>
              <a:gd name="connsiteX3016" fmla="*/ 5317551 w 7813008"/>
              <a:gd name="connsiteY3016" fmla="*/ 799847 h 7102315"/>
              <a:gd name="connsiteX3017" fmla="*/ 5312545 w 7813008"/>
              <a:gd name="connsiteY3017" fmla="*/ 866801 h 7102315"/>
              <a:gd name="connsiteX3018" fmla="*/ 5263112 w 7813008"/>
              <a:gd name="connsiteY3018" fmla="*/ 869930 h 7102315"/>
              <a:gd name="connsiteX3019" fmla="*/ 5263112 w 7813008"/>
              <a:gd name="connsiteY3019" fmla="*/ 781074 h 7102315"/>
              <a:gd name="connsiteX3020" fmla="*/ 2626863 w 7813008"/>
              <a:gd name="connsiteY3020" fmla="*/ 761676 h 7102315"/>
              <a:gd name="connsiteX3021" fmla="*/ 2583687 w 7813008"/>
              <a:gd name="connsiteY3021" fmla="*/ 839268 h 7102315"/>
              <a:gd name="connsiteX3022" fmla="*/ 2559283 w 7813008"/>
              <a:gd name="connsiteY3022" fmla="*/ 837391 h 7102315"/>
              <a:gd name="connsiteX3023" fmla="*/ 2577429 w 7813008"/>
              <a:gd name="connsiteY3023" fmla="*/ 776694 h 7102315"/>
              <a:gd name="connsiteX3024" fmla="*/ 2626863 w 7813008"/>
              <a:gd name="connsiteY3024" fmla="*/ 761676 h 7102315"/>
              <a:gd name="connsiteX3025" fmla="*/ 5075820 w 7813008"/>
              <a:gd name="connsiteY3025" fmla="*/ 759399 h 7102315"/>
              <a:gd name="connsiteX3026" fmla="*/ 5096040 w 7813008"/>
              <a:gd name="connsiteY3026" fmla="*/ 775443 h 7102315"/>
              <a:gd name="connsiteX3027" fmla="*/ 5109179 w 7813008"/>
              <a:gd name="connsiteY3027" fmla="*/ 861168 h 7102315"/>
              <a:gd name="connsiteX3028" fmla="*/ 5022202 w 7813008"/>
              <a:gd name="connsiteY3028" fmla="*/ 841771 h 7102315"/>
              <a:gd name="connsiteX3029" fmla="*/ 5018446 w 7813008"/>
              <a:gd name="connsiteY3029" fmla="*/ 784828 h 7102315"/>
              <a:gd name="connsiteX3030" fmla="*/ 5075820 w 7813008"/>
              <a:gd name="connsiteY3030" fmla="*/ 759399 h 7102315"/>
              <a:gd name="connsiteX3031" fmla="*/ 4837930 w 7813008"/>
              <a:gd name="connsiteY3031" fmla="*/ 749572 h 7102315"/>
              <a:gd name="connsiteX3032" fmla="*/ 4858883 w 7813008"/>
              <a:gd name="connsiteY3032" fmla="*/ 764806 h 7102315"/>
              <a:gd name="connsiteX3033" fmla="*/ 4883287 w 7813008"/>
              <a:gd name="connsiteY3033" fmla="*/ 849281 h 7102315"/>
              <a:gd name="connsiteX3034" fmla="*/ 4790677 w 7813008"/>
              <a:gd name="connsiteY3034" fmla="*/ 834889 h 7102315"/>
              <a:gd name="connsiteX3035" fmla="*/ 4779413 w 7813008"/>
              <a:gd name="connsiteY3035" fmla="*/ 775443 h 7102315"/>
              <a:gd name="connsiteX3036" fmla="*/ 4837930 w 7813008"/>
              <a:gd name="connsiteY3036" fmla="*/ 749572 h 7102315"/>
              <a:gd name="connsiteX3037" fmla="*/ 2422871 w 7813008"/>
              <a:gd name="connsiteY3037" fmla="*/ 747284 h 7102315"/>
              <a:gd name="connsiteX3038" fmla="*/ 2439140 w 7813008"/>
              <a:gd name="connsiteY3038" fmla="*/ 766056 h 7102315"/>
              <a:gd name="connsiteX3039" fmla="*/ 2417866 w 7813008"/>
              <a:gd name="connsiteY3039" fmla="*/ 835514 h 7102315"/>
              <a:gd name="connsiteX3040" fmla="*/ 2346530 w 7813008"/>
              <a:gd name="connsiteY3040" fmla="*/ 827379 h 7102315"/>
              <a:gd name="connsiteX3041" fmla="*/ 2352163 w 7813008"/>
              <a:gd name="connsiteY3041" fmla="*/ 761676 h 7102315"/>
              <a:gd name="connsiteX3042" fmla="*/ 2422871 w 7813008"/>
              <a:gd name="connsiteY3042" fmla="*/ 747284 h 7102315"/>
              <a:gd name="connsiteX3043" fmla="*/ 1949263 w 7813008"/>
              <a:gd name="connsiteY3043" fmla="*/ 735864 h 7102315"/>
              <a:gd name="connsiteX3044" fmla="*/ 1979846 w 7813008"/>
              <a:gd name="connsiteY3044" fmla="*/ 746659 h 7102315"/>
              <a:gd name="connsiteX3045" fmla="*/ 1975466 w 7813008"/>
              <a:gd name="connsiteY3045" fmla="*/ 805478 h 7102315"/>
              <a:gd name="connsiteX3046" fmla="*/ 1898500 w 7813008"/>
              <a:gd name="connsiteY3046" fmla="*/ 806104 h 7102315"/>
              <a:gd name="connsiteX3047" fmla="*/ 1913517 w 7813008"/>
              <a:gd name="connsiteY3047" fmla="*/ 737272 h 7102315"/>
              <a:gd name="connsiteX3048" fmla="*/ 1949263 w 7813008"/>
              <a:gd name="connsiteY3048" fmla="*/ 735864 h 7102315"/>
              <a:gd name="connsiteX3049" fmla="*/ 2169524 w 7813008"/>
              <a:gd name="connsiteY3049" fmla="*/ 720925 h 7102315"/>
              <a:gd name="connsiteX3050" fmla="*/ 2202610 w 7813008"/>
              <a:gd name="connsiteY3050" fmla="*/ 745407 h 7102315"/>
              <a:gd name="connsiteX3051" fmla="*/ 2193850 w 7813008"/>
              <a:gd name="connsiteY3051" fmla="*/ 811735 h 7102315"/>
              <a:gd name="connsiteX3052" fmla="*/ 2111253 w 7813008"/>
              <a:gd name="connsiteY3052" fmla="*/ 820496 h 7102315"/>
              <a:gd name="connsiteX3053" fmla="*/ 2131275 w 7813008"/>
              <a:gd name="connsiteY3053" fmla="*/ 739150 h 7102315"/>
              <a:gd name="connsiteX3054" fmla="*/ 2169524 w 7813008"/>
              <a:gd name="connsiteY3054" fmla="*/ 720925 h 7102315"/>
              <a:gd name="connsiteX3055" fmla="*/ 4608351 w 7813008"/>
              <a:gd name="connsiteY3055" fmla="*/ 717014 h 7102315"/>
              <a:gd name="connsiteX3056" fmla="*/ 4644253 w 7813008"/>
              <a:gd name="connsiteY3056" fmla="*/ 742279 h 7102315"/>
              <a:gd name="connsiteX3057" fmla="*/ 4635493 w 7813008"/>
              <a:gd name="connsiteY3057" fmla="*/ 814864 h 7102315"/>
              <a:gd name="connsiteX3058" fmla="*/ 4544135 w 7813008"/>
              <a:gd name="connsiteY3058" fmla="*/ 826127 h 7102315"/>
              <a:gd name="connsiteX3059" fmla="*/ 4567287 w 7813008"/>
              <a:gd name="connsiteY3059" fmla="*/ 735395 h 7102315"/>
              <a:gd name="connsiteX3060" fmla="*/ 4608351 w 7813008"/>
              <a:gd name="connsiteY3060" fmla="*/ 717014 h 7102315"/>
              <a:gd name="connsiteX3061" fmla="*/ 1763340 w 7813008"/>
              <a:gd name="connsiteY3061" fmla="*/ 706611 h 7102315"/>
              <a:gd name="connsiteX3062" fmla="*/ 1765842 w 7813008"/>
              <a:gd name="connsiteY3062" fmla="*/ 769811 h 7102315"/>
              <a:gd name="connsiteX3063" fmla="*/ 1718286 w 7813008"/>
              <a:gd name="connsiteY3063" fmla="*/ 765431 h 7102315"/>
              <a:gd name="connsiteX3064" fmla="*/ 1714531 w 7813008"/>
              <a:gd name="connsiteY3064" fmla="*/ 737272 h 7102315"/>
              <a:gd name="connsiteX3065" fmla="*/ 1763340 w 7813008"/>
              <a:gd name="connsiteY3065" fmla="*/ 706611 h 7102315"/>
              <a:gd name="connsiteX3066" fmla="*/ 4445894 w 7813008"/>
              <a:gd name="connsiteY3066" fmla="*/ 704108 h 7102315"/>
              <a:gd name="connsiteX3067" fmla="*/ 4433379 w 7813008"/>
              <a:gd name="connsiteY3067" fmla="*/ 796718 h 7102315"/>
              <a:gd name="connsiteX3068" fmla="*/ 4359541 w 7813008"/>
              <a:gd name="connsiteY3068" fmla="*/ 804852 h 7102315"/>
              <a:gd name="connsiteX3069" fmla="*/ 4353909 w 7813008"/>
              <a:gd name="connsiteY3069" fmla="*/ 726010 h 7102315"/>
              <a:gd name="connsiteX3070" fmla="*/ 4445894 w 7813008"/>
              <a:gd name="connsiteY3070" fmla="*/ 704108 h 7102315"/>
              <a:gd name="connsiteX3071" fmla="*/ 3679359 w 7813008"/>
              <a:gd name="connsiteY3071" fmla="*/ 684711 h 7102315"/>
              <a:gd name="connsiteX3072" fmla="*/ 3697506 w 7813008"/>
              <a:gd name="connsiteY3072" fmla="*/ 688464 h 7102315"/>
              <a:gd name="connsiteX3073" fmla="*/ 3706266 w 7813008"/>
              <a:gd name="connsiteY3073" fmla="*/ 735395 h 7102315"/>
              <a:gd name="connsiteX3074" fmla="*/ 3658085 w 7813008"/>
              <a:gd name="connsiteY3074" fmla="*/ 734144 h 7102315"/>
              <a:gd name="connsiteX3075" fmla="*/ 3679359 w 7813008"/>
              <a:gd name="connsiteY3075" fmla="*/ 684711 h 7102315"/>
              <a:gd name="connsiteX3076" fmla="*/ 3771969 w 7813008"/>
              <a:gd name="connsiteY3076" fmla="*/ 649669 h 7102315"/>
              <a:gd name="connsiteX3077" fmla="*/ 3780104 w 7813008"/>
              <a:gd name="connsiteY3077" fmla="*/ 707863 h 7102315"/>
              <a:gd name="connsiteX3078" fmla="*/ 3747566 w 7813008"/>
              <a:gd name="connsiteY3078" fmla="*/ 746659 h 7102315"/>
              <a:gd name="connsiteX3079" fmla="*/ 3732548 w 7813008"/>
              <a:gd name="connsiteY3079" fmla="*/ 741027 h 7102315"/>
              <a:gd name="connsiteX3080" fmla="*/ 3745062 w 7813008"/>
              <a:gd name="connsiteY3080" fmla="*/ 665312 h 7102315"/>
              <a:gd name="connsiteX3081" fmla="*/ 3771969 w 7813008"/>
              <a:gd name="connsiteY3081" fmla="*/ 649669 h 7102315"/>
              <a:gd name="connsiteX3082" fmla="*/ 6197344 w 7813008"/>
              <a:gd name="connsiteY3082" fmla="*/ 645915 h 7102315"/>
              <a:gd name="connsiteX3083" fmla="*/ 6191712 w 7813008"/>
              <a:gd name="connsiteY3083" fmla="*/ 726010 h 7102315"/>
              <a:gd name="connsiteX3084" fmla="*/ 6147910 w 7813008"/>
              <a:gd name="connsiteY3084" fmla="*/ 719752 h 7102315"/>
              <a:gd name="connsiteX3085" fmla="*/ 6143530 w 7813008"/>
              <a:gd name="connsiteY3085" fmla="*/ 657177 h 7102315"/>
              <a:gd name="connsiteX3086" fmla="*/ 6197344 w 7813008"/>
              <a:gd name="connsiteY3086" fmla="*/ 645915 h 7102315"/>
              <a:gd name="connsiteX3087" fmla="*/ 5956276 w 7813008"/>
              <a:gd name="connsiteY3087" fmla="*/ 628472 h 7102315"/>
              <a:gd name="connsiteX3088" fmla="*/ 5987721 w 7813008"/>
              <a:gd name="connsiteY3088" fmla="*/ 632773 h 7102315"/>
              <a:gd name="connsiteX3089" fmla="*/ 6004615 w 7813008"/>
              <a:gd name="connsiteY3089" fmla="*/ 704733 h 7102315"/>
              <a:gd name="connsiteX3090" fmla="*/ 5930152 w 7813008"/>
              <a:gd name="connsiteY3090" fmla="*/ 699101 h 7102315"/>
              <a:gd name="connsiteX3091" fmla="*/ 5920140 w 7813008"/>
              <a:gd name="connsiteY3091" fmla="*/ 632148 h 7102315"/>
              <a:gd name="connsiteX3092" fmla="*/ 5956276 w 7813008"/>
              <a:gd name="connsiteY3092" fmla="*/ 628472 h 7102315"/>
              <a:gd name="connsiteX3093" fmla="*/ 3302038 w 7813008"/>
              <a:gd name="connsiteY3093" fmla="*/ 604616 h 7102315"/>
              <a:gd name="connsiteX3094" fmla="*/ 3320184 w 7813008"/>
              <a:gd name="connsiteY3094" fmla="*/ 649669 h 7102315"/>
              <a:gd name="connsiteX3095" fmla="*/ 3248224 w 7813008"/>
              <a:gd name="connsiteY3095" fmla="*/ 632773 h 7102315"/>
              <a:gd name="connsiteX3096" fmla="*/ 3252604 w 7813008"/>
              <a:gd name="connsiteY3096" fmla="*/ 609621 h 7102315"/>
              <a:gd name="connsiteX3097" fmla="*/ 3302038 w 7813008"/>
              <a:gd name="connsiteY3097" fmla="*/ 604616 h 7102315"/>
              <a:gd name="connsiteX3098" fmla="*/ 3061754 w 7813008"/>
              <a:gd name="connsiteY3098" fmla="*/ 594604 h 7102315"/>
              <a:gd name="connsiteX3099" fmla="*/ 3102426 w 7813008"/>
              <a:gd name="connsiteY3099" fmla="*/ 598984 h 7102315"/>
              <a:gd name="connsiteX3100" fmla="*/ 3107433 w 7813008"/>
              <a:gd name="connsiteY3100" fmla="*/ 683459 h 7102315"/>
              <a:gd name="connsiteX3101" fmla="*/ 3076146 w 7813008"/>
              <a:gd name="connsiteY3101" fmla="*/ 685336 h 7102315"/>
              <a:gd name="connsiteX3102" fmla="*/ 3082402 w 7813008"/>
              <a:gd name="connsiteY3102" fmla="*/ 652797 h 7102315"/>
              <a:gd name="connsiteX3103" fmla="*/ 3084281 w 7813008"/>
              <a:gd name="connsiteY3103" fmla="*/ 617131 h 7102315"/>
              <a:gd name="connsiteX3104" fmla="*/ 3061754 w 7813008"/>
              <a:gd name="connsiteY3104" fmla="*/ 594604 h 7102315"/>
              <a:gd name="connsiteX3105" fmla="*/ 5520135 w 7813008"/>
              <a:gd name="connsiteY3105" fmla="*/ 593430 h 7102315"/>
              <a:gd name="connsiteX3106" fmla="*/ 5556585 w 7813008"/>
              <a:gd name="connsiteY3106" fmla="*/ 595229 h 7102315"/>
              <a:gd name="connsiteX3107" fmla="*/ 5555958 w 7813008"/>
              <a:gd name="connsiteY3107" fmla="*/ 661557 h 7102315"/>
              <a:gd name="connsiteX3108" fmla="*/ 5475865 w 7813008"/>
              <a:gd name="connsiteY3108" fmla="*/ 680956 h 7102315"/>
              <a:gd name="connsiteX3109" fmla="*/ 5490255 w 7813008"/>
              <a:gd name="connsiteY3109" fmla="*/ 599609 h 7102315"/>
              <a:gd name="connsiteX3110" fmla="*/ 5520135 w 7813008"/>
              <a:gd name="connsiteY3110" fmla="*/ 593430 h 7102315"/>
              <a:gd name="connsiteX3111" fmla="*/ 5323183 w 7813008"/>
              <a:gd name="connsiteY3111" fmla="*/ 582714 h 7102315"/>
              <a:gd name="connsiteX3112" fmla="*/ 5325060 w 7813008"/>
              <a:gd name="connsiteY3112" fmla="*/ 649043 h 7102315"/>
              <a:gd name="connsiteX3113" fmla="*/ 5259357 w 7813008"/>
              <a:gd name="connsiteY3113" fmla="*/ 654675 h 7102315"/>
              <a:gd name="connsiteX3114" fmla="*/ 5252475 w 7813008"/>
              <a:gd name="connsiteY3114" fmla="*/ 590224 h 7102315"/>
              <a:gd name="connsiteX3115" fmla="*/ 5323183 w 7813008"/>
              <a:gd name="connsiteY3115" fmla="*/ 582714 h 7102315"/>
              <a:gd name="connsiteX3116" fmla="*/ 2400892 w 7813008"/>
              <a:gd name="connsiteY3116" fmla="*/ 543449 h 7102315"/>
              <a:gd name="connsiteX3117" fmla="*/ 2432883 w 7813008"/>
              <a:gd name="connsiteY3117" fmla="*/ 554556 h 7102315"/>
              <a:gd name="connsiteX3118" fmla="*/ 2445398 w 7813008"/>
              <a:gd name="connsiteY3118" fmla="*/ 636528 h 7102315"/>
              <a:gd name="connsiteX3119" fmla="*/ 2362800 w 7813008"/>
              <a:gd name="connsiteY3119" fmla="*/ 619633 h 7102315"/>
              <a:gd name="connsiteX3120" fmla="*/ 2366555 w 7813008"/>
              <a:gd name="connsiteY3120" fmla="*/ 548298 h 7102315"/>
              <a:gd name="connsiteX3121" fmla="*/ 2400892 w 7813008"/>
              <a:gd name="connsiteY3121" fmla="*/ 543449 h 7102315"/>
              <a:gd name="connsiteX3122" fmla="*/ 2647513 w 7813008"/>
              <a:gd name="connsiteY3122" fmla="*/ 537036 h 7102315"/>
              <a:gd name="connsiteX3123" fmla="*/ 2659401 w 7813008"/>
              <a:gd name="connsiteY3123" fmla="*/ 636528 h 7102315"/>
              <a:gd name="connsiteX3124" fmla="*/ 2598705 w 7813008"/>
              <a:gd name="connsiteY3124" fmla="*/ 633400 h 7102315"/>
              <a:gd name="connsiteX3125" fmla="*/ 2591195 w 7813008"/>
              <a:gd name="connsiteY3125" fmla="*/ 566445 h 7102315"/>
              <a:gd name="connsiteX3126" fmla="*/ 2647513 w 7813008"/>
              <a:gd name="connsiteY3126" fmla="*/ 537036 h 7102315"/>
              <a:gd name="connsiteX3127" fmla="*/ 4615391 w 7813008"/>
              <a:gd name="connsiteY3127" fmla="*/ 514977 h 7102315"/>
              <a:gd name="connsiteX3128" fmla="*/ 4661148 w 7813008"/>
              <a:gd name="connsiteY3128" fmla="*/ 517637 h 7102315"/>
              <a:gd name="connsiteX3129" fmla="*/ 4659272 w 7813008"/>
              <a:gd name="connsiteY3129" fmla="*/ 587720 h 7102315"/>
              <a:gd name="connsiteX3130" fmla="*/ 4588562 w 7813008"/>
              <a:gd name="connsiteY3130" fmla="*/ 585217 h 7102315"/>
              <a:gd name="connsiteX3131" fmla="*/ 4589814 w 7813008"/>
              <a:gd name="connsiteY3131" fmla="*/ 518889 h 7102315"/>
              <a:gd name="connsiteX3132" fmla="*/ 4615391 w 7813008"/>
              <a:gd name="connsiteY3132" fmla="*/ 514977 h 7102315"/>
              <a:gd name="connsiteX3133" fmla="*/ 2223885 w 7813008"/>
              <a:gd name="connsiteY3133" fmla="*/ 514509 h 7102315"/>
              <a:gd name="connsiteX3134" fmla="*/ 2210120 w 7813008"/>
              <a:gd name="connsiteY3134" fmla="*/ 594604 h 7102315"/>
              <a:gd name="connsiteX3135" fmla="*/ 2145667 w 7813008"/>
              <a:gd name="connsiteY3135" fmla="*/ 600234 h 7102315"/>
              <a:gd name="connsiteX3136" fmla="*/ 2143165 w 7813008"/>
              <a:gd name="connsiteY3136" fmla="*/ 530152 h 7102315"/>
              <a:gd name="connsiteX3137" fmla="*/ 2223885 w 7813008"/>
              <a:gd name="connsiteY3137" fmla="*/ 514509 h 7102315"/>
              <a:gd name="connsiteX3138" fmla="*/ 2003624 w 7813008"/>
              <a:gd name="connsiteY3138" fmla="*/ 493860 h 7102315"/>
              <a:gd name="connsiteX3139" fmla="*/ 1984852 w 7813008"/>
              <a:gd name="connsiteY3139" fmla="*/ 573954 h 7102315"/>
              <a:gd name="connsiteX3140" fmla="*/ 1918524 w 7813008"/>
              <a:gd name="connsiteY3140" fmla="*/ 575205 h 7102315"/>
              <a:gd name="connsiteX3141" fmla="*/ 1922904 w 7813008"/>
              <a:gd name="connsiteY3141" fmla="*/ 508252 h 7102315"/>
              <a:gd name="connsiteX3142" fmla="*/ 2003624 w 7813008"/>
              <a:gd name="connsiteY3142" fmla="*/ 493860 h 7102315"/>
              <a:gd name="connsiteX3143" fmla="*/ 1723293 w 7813008"/>
              <a:gd name="connsiteY3143" fmla="*/ 493233 h 7102315"/>
              <a:gd name="connsiteX3144" fmla="*/ 1735808 w 7813008"/>
              <a:gd name="connsiteY3144" fmla="*/ 562690 h 7102315"/>
              <a:gd name="connsiteX3145" fmla="*/ 1712654 w 7813008"/>
              <a:gd name="connsiteY3145" fmla="*/ 566445 h 7102315"/>
              <a:gd name="connsiteX3146" fmla="*/ 1704519 w 7813008"/>
              <a:gd name="connsiteY3146" fmla="*/ 503870 h 7102315"/>
              <a:gd name="connsiteX3147" fmla="*/ 1723293 w 7813008"/>
              <a:gd name="connsiteY3147" fmla="*/ 493233 h 7102315"/>
              <a:gd name="connsiteX3148" fmla="*/ 4419378 w 7813008"/>
              <a:gd name="connsiteY3148" fmla="*/ 486115 h 7102315"/>
              <a:gd name="connsiteX3149" fmla="*/ 4453402 w 7813008"/>
              <a:gd name="connsiteY3149" fmla="*/ 508877 h 7102315"/>
              <a:gd name="connsiteX3150" fmla="*/ 4450274 w 7813008"/>
              <a:gd name="connsiteY3150" fmla="*/ 575205 h 7102315"/>
              <a:gd name="connsiteX3151" fmla="*/ 4380191 w 7813008"/>
              <a:gd name="connsiteY3151" fmla="*/ 592100 h 7102315"/>
              <a:gd name="connsiteX3152" fmla="*/ 4363296 w 7813008"/>
              <a:gd name="connsiteY3152" fmla="*/ 573328 h 7102315"/>
              <a:gd name="connsiteX3153" fmla="*/ 4382068 w 7813008"/>
              <a:gd name="connsiteY3153" fmla="*/ 503245 h 7102315"/>
              <a:gd name="connsiteX3154" fmla="*/ 4419378 w 7813008"/>
              <a:gd name="connsiteY3154" fmla="*/ 486115 h 7102315"/>
              <a:gd name="connsiteX3155" fmla="*/ 1541202 w 7813008"/>
              <a:gd name="connsiteY3155" fmla="*/ 478215 h 7102315"/>
              <a:gd name="connsiteX3156" fmla="*/ 1556844 w 7813008"/>
              <a:gd name="connsiteY3156" fmla="*/ 479468 h 7102315"/>
              <a:gd name="connsiteX3157" fmla="*/ 1569359 w 7813008"/>
              <a:gd name="connsiteY3157" fmla="*/ 550801 h 7102315"/>
              <a:gd name="connsiteX3158" fmla="*/ 1542452 w 7813008"/>
              <a:gd name="connsiteY3158" fmla="*/ 538286 h 7102315"/>
              <a:gd name="connsiteX3159" fmla="*/ 1541202 w 7813008"/>
              <a:gd name="connsiteY3159" fmla="*/ 478215 h 7102315"/>
              <a:gd name="connsiteX3160" fmla="*/ 5487752 w 7813008"/>
              <a:gd name="connsiteY3160" fmla="*/ 419395 h 7102315"/>
              <a:gd name="connsiteX3161" fmla="*/ 5515911 w 7813008"/>
              <a:gd name="connsiteY3161" fmla="*/ 422525 h 7102315"/>
              <a:gd name="connsiteX3162" fmla="*/ 5542818 w 7813008"/>
              <a:gd name="connsiteY3162" fmla="*/ 428782 h 7102315"/>
              <a:gd name="connsiteX3163" fmla="*/ 5580989 w 7813008"/>
              <a:gd name="connsiteY3163" fmla="*/ 423150 h 7102315"/>
              <a:gd name="connsiteX3164" fmla="*/ 5535309 w 7813008"/>
              <a:gd name="connsiteY3164" fmla="*/ 465701 h 7102315"/>
              <a:gd name="connsiteX3165" fmla="*/ 5498391 w 7813008"/>
              <a:gd name="connsiteY3165" fmla="*/ 456941 h 7102315"/>
              <a:gd name="connsiteX3166" fmla="*/ 5487752 w 7813008"/>
              <a:gd name="connsiteY3166" fmla="*/ 419395 h 7102315"/>
              <a:gd name="connsiteX3167" fmla="*/ 3539507 w 7813008"/>
              <a:gd name="connsiteY3167" fmla="*/ 400076 h 7102315"/>
              <a:gd name="connsiteX3168" fmla="*/ 3570480 w 7813008"/>
              <a:gd name="connsiteY3168" fmla="*/ 425653 h 7102315"/>
              <a:gd name="connsiteX3169" fmla="*/ 3571107 w 7813008"/>
              <a:gd name="connsiteY3169" fmla="*/ 473835 h 7102315"/>
              <a:gd name="connsiteX3170" fmla="*/ 3489760 w 7813008"/>
              <a:gd name="connsiteY3170" fmla="*/ 433162 h 7102315"/>
              <a:gd name="connsiteX3171" fmla="*/ 3499146 w 7813008"/>
              <a:gd name="connsiteY3171" fmla="*/ 410635 h 7102315"/>
              <a:gd name="connsiteX3172" fmla="*/ 3539507 w 7813008"/>
              <a:gd name="connsiteY3172" fmla="*/ 400076 h 7102315"/>
              <a:gd name="connsiteX3173" fmla="*/ 3304932 w 7813008"/>
              <a:gd name="connsiteY3173" fmla="*/ 375907 h 7102315"/>
              <a:gd name="connsiteX3174" fmla="*/ 3342085 w 7813008"/>
              <a:gd name="connsiteY3174" fmla="*/ 395618 h 7102315"/>
              <a:gd name="connsiteX3175" fmla="*/ 3360232 w 7813008"/>
              <a:gd name="connsiteY3175" fmla="*/ 483221 h 7102315"/>
              <a:gd name="connsiteX3176" fmla="*/ 3272002 w 7813008"/>
              <a:gd name="connsiteY3176" fmla="*/ 463823 h 7102315"/>
              <a:gd name="connsiteX3177" fmla="*/ 3270125 w 7813008"/>
              <a:gd name="connsiteY3177" fmla="*/ 397495 h 7102315"/>
              <a:gd name="connsiteX3178" fmla="*/ 3304932 w 7813008"/>
              <a:gd name="connsiteY3178" fmla="*/ 375907 h 7102315"/>
              <a:gd name="connsiteX3179" fmla="*/ 5310356 w 7813008"/>
              <a:gd name="connsiteY3179" fmla="*/ 361593 h 7102315"/>
              <a:gd name="connsiteX3180" fmla="*/ 5345084 w 7813008"/>
              <a:gd name="connsiteY3180" fmla="*/ 363704 h 7102315"/>
              <a:gd name="connsiteX3181" fmla="*/ 5358224 w 7813008"/>
              <a:gd name="connsiteY3181" fmla="*/ 389361 h 7102315"/>
              <a:gd name="connsiteX3182" fmla="*/ 5273749 w 7813008"/>
              <a:gd name="connsiteY3182" fmla="*/ 420647 h 7102315"/>
              <a:gd name="connsiteX3183" fmla="*/ 5277504 w 7813008"/>
              <a:gd name="connsiteY3183" fmla="*/ 367459 h 7102315"/>
              <a:gd name="connsiteX3184" fmla="*/ 5310356 w 7813008"/>
              <a:gd name="connsiteY3184" fmla="*/ 361593 h 7102315"/>
              <a:gd name="connsiteX3185" fmla="*/ 3089443 w 7813008"/>
              <a:gd name="connsiteY3185" fmla="*/ 354553 h 7102315"/>
              <a:gd name="connsiteX3186" fmla="*/ 3123702 w 7813008"/>
              <a:gd name="connsiteY3186" fmla="*/ 378097 h 7102315"/>
              <a:gd name="connsiteX3187" fmla="*/ 3131210 w 7813008"/>
              <a:gd name="connsiteY3187" fmla="*/ 465701 h 7102315"/>
              <a:gd name="connsiteX3188" fmla="*/ 3046735 w 7813008"/>
              <a:gd name="connsiteY3188" fmla="*/ 437542 h 7102315"/>
              <a:gd name="connsiteX3189" fmla="*/ 3052367 w 7813008"/>
              <a:gd name="connsiteY3189" fmla="*/ 371839 h 7102315"/>
              <a:gd name="connsiteX3190" fmla="*/ 3089443 w 7813008"/>
              <a:gd name="connsiteY3190" fmla="*/ 354553 h 7102315"/>
              <a:gd name="connsiteX3191" fmla="*/ 2643445 w 7813008"/>
              <a:gd name="connsiteY3191" fmla="*/ 345167 h 7102315"/>
              <a:gd name="connsiteX3192" fmla="*/ 2675045 w 7813008"/>
              <a:gd name="connsiteY3192" fmla="*/ 355570 h 7102315"/>
              <a:gd name="connsiteX3193" fmla="*/ 2689437 w 7813008"/>
              <a:gd name="connsiteY3193" fmla="*/ 435665 h 7102315"/>
              <a:gd name="connsiteX3194" fmla="*/ 2608090 w 7813008"/>
              <a:gd name="connsiteY3194" fmla="*/ 421273 h 7102315"/>
              <a:gd name="connsiteX3195" fmla="*/ 2609967 w 7813008"/>
              <a:gd name="connsiteY3195" fmla="*/ 351190 h 7102315"/>
              <a:gd name="connsiteX3196" fmla="*/ 2643445 w 7813008"/>
              <a:gd name="connsiteY3196" fmla="*/ 345167 h 7102315"/>
              <a:gd name="connsiteX3197" fmla="*/ 5074891 w 7813008"/>
              <a:gd name="connsiteY3197" fmla="*/ 337081 h 7102315"/>
              <a:gd name="connsiteX3198" fmla="*/ 5127952 w 7813008"/>
              <a:gd name="connsiteY3198" fmla="*/ 343680 h 7102315"/>
              <a:gd name="connsiteX3199" fmla="*/ 5120442 w 7813008"/>
              <a:gd name="connsiteY3199" fmla="*/ 410010 h 7102315"/>
              <a:gd name="connsiteX3200" fmla="*/ 5038470 w 7813008"/>
              <a:gd name="connsiteY3200" fmla="*/ 420022 h 7102315"/>
              <a:gd name="connsiteX3201" fmla="*/ 5061623 w 7813008"/>
              <a:gd name="connsiteY3201" fmla="*/ 341178 h 7102315"/>
              <a:gd name="connsiteX3202" fmla="*/ 5074891 w 7813008"/>
              <a:gd name="connsiteY3202" fmla="*/ 337081 h 7102315"/>
              <a:gd name="connsiteX3203" fmla="*/ 2371560 w 7813008"/>
              <a:gd name="connsiteY3203" fmla="*/ 314271 h 7102315"/>
              <a:gd name="connsiteX3204" fmla="*/ 2451655 w 7813008"/>
              <a:gd name="connsiteY3204" fmla="*/ 333043 h 7102315"/>
              <a:gd name="connsiteX3205" fmla="*/ 2452282 w 7813008"/>
              <a:gd name="connsiteY3205" fmla="*/ 399373 h 7102315"/>
              <a:gd name="connsiteX3206" fmla="*/ 2385952 w 7813008"/>
              <a:gd name="connsiteY3206" fmla="*/ 395618 h 7102315"/>
              <a:gd name="connsiteX3207" fmla="*/ 2371560 w 7813008"/>
              <a:gd name="connsiteY3207" fmla="*/ 314271 h 7102315"/>
              <a:gd name="connsiteX3208" fmla="*/ 4870145 w 7813008"/>
              <a:gd name="connsiteY3208" fmla="*/ 311768 h 7102315"/>
              <a:gd name="connsiteX3209" fmla="*/ 4907064 w 7813008"/>
              <a:gd name="connsiteY3209" fmla="*/ 323658 h 7102315"/>
              <a:gd name="connsiteX3210" fmla="*/ 4917076 w 7813008"/>
              <a:gd name="connsiteY3210" fmla="*/ 394366 h 7102315"/>
              <a:gd name="connsiteX3211" fmla="*/ 4880157 w 7813008"/>
              <a:gd name="connsiteY3211" fmla="*/ 383103 h 7102315"/>
              <a:gd name="connsiteX3212" fmla="*/ 4870145 w 7813008"/>
              <a:gd name="connsiteY3212" fmla="*/ 311768 h 7102315"/>
              <a:gd name="connsiteX3213" fmla="*/ 2229517 w 7813008"/>
              <a:gd name="connsiteY3213" fmla="*/ 305511 h 7102315"/>
              <a:gd name="connsiteX3214" fmla="*/ 2230142 w 7813008"/>
              <a:gd name="connsiteY3214" fmla="*/ 372465 h 7102315"/>
              <a:gd name="connsiteX3215" fmla="*/ 2149422 w 7813008"/>
              <a:gd name="connsiteY3215" fmla="*/ 389986 h 7102315"/>
              <a:gd name="connsiteX3216" fmla="*/ 2164440 w 7813008"/>
              <a:gd name="connsiteY3216" fmla="*/ 316774 h 7102315"/>
              <a:gd name="connsiteX3217" fmla="*/ 2229517 w 7813008"/>
              <a:gd name="connsiteY3217" fmla="*/ 305511 h 7102315"/>
              <a:gd name="connsiteX3218" fmla="*/ 4638621 w 7813008"/>
              <a:gd name="connsiteY3218" fmla="*/ 291119 h 7102315"/>
              <a:gd name="connsiteX3219" fmla="*/ 4622978 w 7813008"/>
              <a:gd name="connsiteY3219" fmla="*/ 348687 h 7102315"/>
              <a:gd name="connsiteX3220" fmla="*/ 4605457 w 7813008"/>
              <a:gd name="connsiteY3220" fmla="*/ 354319 h 7102315"/>
              <a:gd name="connsiteX3221" fmla="*/ 4610463 w 7813008"/>
              <a:gd name="connsiteY3221" fmla="*/ 299254 h 7102315"/>
              <a:gd name="connsiteX3222" fmla="*/ 4638621 w 7813008"/>
              <a:gd name="connsiteY3222" fmla="*/ 291119 h 7102315"/>
              <a:gd name="connsiteX3223" fmla="*/ 4404595 w 7813008"/>
              <a:gd name="connsiteY3223" fmla="*/ 266090 h 7102315"/>
              <a:gd name="connsiteX3224" fmla="*/ 4435882 w 7813008"/>
              <a:gd name="connsiteY3224" fmla="*/ 274850 h 7102315"/>
              <a:gd name="connsiteX3225" fmla="*/ 4467168 w 7813008"/>
              <a:gd name="connsiteY3225" fmla="*/ 343680 h 7102315"/>
              <a:gd name="connsiteX3226" fmla="*/ 4454654 w 7813008"/>
              <a:gd name="connsiteY3226" fmla="*/ 369962 h 7102315"/>
              <a:gd name="connsiteX3227" fmla="*/ 4415232 w 7813008"/>
              <a:gd name="connsiteY3227" fmla="*/ 353693 h 7102315"/>
              <a:gd name="connsiteX3228" fmla="*/ 4404595 w 7813008"/>
              <a:gd name="connsiteY3228" fmla="*/ 266090 h 7102315"/>
              <a:gd name="connsiteX3229" fmla="*/ 4240337 w 7813008"/>
              <a:gd name="connsiteY3229" fmla="*/ 258346 h 7102315"/>
              <a:gd name="connsiteX3230" fmla="*/ 4259423 w 7813008"/>
              <a:gd name="connsiteY3230" fmla="*/ 277978 h 7102315"/>
              <a:gd name="connsiteX3231" fmla="*/ 4241276 w 7813008"/>
              <a:gd name="connsiteY3231" fmla="*/ 336798 h 7102315"/>
              <a:gd name="connsiteX3232" fmla="*/ 4170568 w 7813008"/>
              <a:gd name="connsiteY3232" fmla="*/ 343055 h 7102315"/>
              <a:gd name="connsiteX3233" fmla="*/ 4171193 w 7813008"/>
              <a:gd name="connsiteY3233" fmla="*/ 276102 h 7102315"/>
              <a:gd name="connsiteX3234" fmla="*/ 4204982 w 7813008"/>
              <a:gd name="connsiteY3234" fmla="*/ 281107 h 7102315"/>
              <a:gd name="connsiteX3235" fmla="*/ 4217498 w 7813008"/>
              <a:gd name="connsiteY3235" fmla="*/ 280482 h 7102315"/>
              <a:gd name="connsiteX3236" fmla="*/ 4240337 w 7813008"/>
              <a:gd name="connsiteY3236" fmla="*/ 258346 h 7102315"/>
              <a:gd name="connsiteX3237" fmla="*/ 3810765 w 7813008"/>
              <a:gd name="connsiteY3237" fmla="*/ 196632 h 7102315"/>
              <a:gd name="connsiteX3238" fmla="*/ 3803257 w 7813008"/>
              <a:gd name="connsiteY3238" fmla="*/ 281732 h 7102315"/>
              <a:gd name="connsiteX3239" fmla="*/ 3735050 w 7813008"/>
              <a:gd name="connsiteY3239" fmla="*/ 282359 h 7102315"/>
              <a:gd name="connsiteX3240" fmla="*/ 3733800 w 7813008"/>
              <a:gd name="connsiteY3240" fmla="*/ 224791 h 7102315"/>
              <a:gd name="connsiteX3241" fmla="*/ 3810765 w 7813008"/>
              <a:gd name="connsiteY3241" fmla="*/ 196632 h 7102315"/>
              <a:gd name="connsiteX3242" fmla="*/ 3552960 w 7813008"/>
              <a:gd name="connsiteY3242" fmla="*/ 189279 h 7102315"/>
              <a:gd name="connsiteX3243" fmla="*/ 3584872 w 7813008"/>
              <a:gd name="connsiteY3243" fmla="*/ 199760 h 7102315"/>
              <a:gd name="connsiteX3244" fmla="*/ 3599265 w 7813008"/>
              <a:gd name="connsiteY3244" fmla="*/ 280482 h 7102315"/>
              <a:gd name="connsiteX3245" fmla="*/ 3517292 w 7813008"/>
              <a:gd name="connsiteY3245" fmla="*/ 265463 h 7102315"/>
              <a:gd name="connsiteX3246" fmla="*/ 3519170 w 7813008"/>
              <a:gd name="connsiteY3246" fmla="*/ 194755 h 7102315"/>
              <a:gd name="connsiteX3247" fmla="*/ 3552960 w 7813008"/>
              <a:gd name="connsiteY3247" fmla="*/ 189279 h 7102315"/>
              <a:gd name="connsiteX3248" fmla="*/ 3327068 w 7813008"/>
              <a:gd name="connsiteY3248" fmla="*/ 172228 h 7102315"/>
              <a:gd name="connsiteX3249" fmla="*/ 3337705 w 7813008"/>
              <a:gd name="connsiteY3249" fmla="*/ 200387 h 7102315"/>
              <a:gd name="connsiteX3250" fmla="*/ 3334576 w 7813008"/>
              <a:gd name="connsiteY3250" fmla="*/ 216656 h 7102315"/>
              <a:gd name="connsiteX3251" fmla="*/ 3347717 w 7813008"/>
              <a:gd name="connsiteY3251" fmla="*/ 255451 h 7102315"/>
              <a:gd name="connsiteX3252" fmla="*/ 3272002 w 7813008"/>
              <a:gd name="connsiteY3252" fmla="*/ 266715 h 7102315"/>
              <a:gd name="connsiteX3253" fmla="*/ 3279512 w 7813008"/>
              <a:gd name="connsiteY3253" fmla="*/ 214152 h 7102315"/>
              <a:gd name="connsiteX3254" fmla="*/ 3327068 w 7813008"/>
              <a:gd name="connsiteY3254" fmla="*/ 172228 h 7102315"/>
              <a:gd name="connsiteX3255" fmla="*/ 5295024 w 7813008"/>
              <a:gd name="connsiteY3255" fmla="*/ 152204 h 7102315"/>
              <a:gd name="connsiteX3256" fmla="*/ 5337575 w 7813008"/>
              <a:gd name="connsiteY3256" fmla="*/ 157211 h 7102315"/>
              <a:gd name="connsiteX3257" fmla="*/ 5375119 w 7813008"/>
              <a:gd name="connsiteY3257" fmla="*/ 203515 h 7102315"/>
              <a:gd name="connsiteX3258" fmla="*/ 5363231 w 7813008"/>
              <a:gd name="connsiteY3258" fmla="*/ 221662 h 7102315"/>
              <a:gd name="connsiteX3259" fmla="*/ 5303785 w 7813008"/>
              <a:gd name="connsiteY3259" fmla="*/ 207269 h 7102315"/>
              <a:gd name="connsiteX3260" fmla="*/ 5295024 w 7813008"/>
              <a:gd name="connsiteY3260" fmla="*/ 152204 h 7102315"/>
              <a:gd name="connsiteX3261" fmla="*/ 3146229 w 7813008"/>
              <a:gd name="connsiteY3261" fmla="*/ 149701 h 7102315"/>
              <a:gd name="connsiteX3262" fmla="*/ 3126830 w 7813008"/>
              <a:gd name="connsiteY3262" fmla="*/ 231048 h 7102315"/>
              <a:gd name="connsiteX3263" fmla="*/ 3059876 w 7813008"/>
              <a:gd name="connsiteY3263" fmla="*/ 231674 h 7102315"/>
              <a:gd name="connsiteX3264" fmla="*/ 3064256 w 7813008"/>
              <a:gd name="connsiteY3264" fmla="*/ 164093 h 7102315"/>
              <a:gd name="connsiteX3265" fmla="*/ 3146229 w 7813008"/>
              <a:gd name="connsiteY3265" fmla="*/ 149701 h 7102315"/>
              <a:gd name="connsiteX3266" fmla="*/ 2929721 w 7813008"/>
              <a:gd name="connsiteY3266" fmla="*/ 134057 h 7102315"/>
              <a:gd name="connsiteX3267" fmla="*/ 2919709 w 7813008"/>
              <a:gd name="connsiteY3267" fmla="*/ 216029 h 7102315"/>
              <a:gd name="connsiteX3268" fmla="*/ 2853381 w 7813008"/>
              <a:gd name="connsiteY3268" fmla="*/ 223539 h 7102315"/>
              <a:gd name="connsiteX3269" fmla="*/ 2850879 w 7813008"/>
              <a:gd name="connsiteY3269" fmla="*/ 157211 h 7102315"/>
              <a:gd name="connsiteX3270" fmla="*/ 2929721 w 7813008"/>
              <a:gd name="connsiteY3270" fmla="*/ 134057 h 7102315"/>
              <a:gd name="connsiteX3271" fmla="*/ 5149853 w 7813008"/>
              <a:gd name="connsiteY3271" fmla="*/ 124045 h 7102315"/>
              <a:gd name="connsiteX3272" fmla="*/ 5158613 w 7813008"/>
              <a:gd name="connsiteY3272" fmla="*/ 201637 h 7102315"/>
              <a:gd name="connsiteX3273" fmla="*/ 5077893 w 7813008"/>
              <a:gd name="connsiteY3273" fmla="*/ 184743 h 7102315"/>
              <a:gd name="connsiteX3274" fmla="*/ 5090407 w 7813008"/>
              <a:gd name="connsiteY3274" fmla="*/ 134057 h 7102315"/>
              <a:gd name="connsiteX3275" fmla="*/ 5149853 w 7813008"/>
              <a:gd name="connsiteY3275" fmla="*/ 124045 h 7102315"/>
              <a:gd name="connsiteX3276" fmla="*/ 2712589 w 7813008"/>
              <a:gd name="connsiteY3276" fmla="*/ 114035 h 7102315"/>
              <a:gd name="connsiteX3277" fmla="*/ 2694444 w 7813008"/>
              <a:gd name="connsiteY3277" fmla="*/ 196632 h 7102315"/>
              <a:gd name="connsiteX3278" fmla="*/ 2628739 w 7813008"/>
              <a:gd name="connsiteY3278" fmla="*/ 192877 h 7102315"/>
              <a:gd name="connsiteX3279" fmla="*/ 2629992 w 7813008"/>
              <a:gd name="connsiteY3279" fmla="*/ 134057 h 7102315"/>
              <a:gd name="connsiteX3280" fmla="*/ 2712589 w 7813008"/>
              <a:gd name="connsiteY3280" fmla="*/ 114035 h 7102315"/>
              <a:gd name="connsiteX3281" fmla="*/ 2437732 w 7813008"/>
              <a:gd name="connsiteY3281" fmla="*/ 104961 h 7102315"/>
              <a:gd name="connsiteX3282" fmla="*/ 2472931 w 7813008"/>
              <a:gd name="connsiteY3282" fmla="*/ 107151 h 7102315"/>
              <a:gd name="connsiteX3283" fmla="*/ 2471054 w 7813008"/>
              <a:gd name="connsiteY3283" fmla="*/ 174731 h 7102315"/>
              <a:gd name="connsiteX3284" fmla="*/ 2395339 w 7813008"/>
              <a:gd name="connsiteY3284" fmla="*/ 191625 h 7102315"/>
              <a:gd name="connsiteX3285" fmla="*/ 2410981 w 7813008"/>
              <a:gd name="connsiteY3285" fmla="*/ 110280 h 7102315"/>
              <a:gd name="connsiteX3286" fmla="*/ 2437732 w 7813008"/>
              <a:gd name="connsiteY3286" fmla="*/ 104961 h 7102315"/>
              <a:gd name="connsiteX3287" fmla="*/ 4938352 w 7813008"/>
              <a:gd name="connsiteY3287" fmla="*/ 81496 h 7102315"/>
              <a:gd name="connsiteX3288" fmla="*/ 4922083 w 7813008"/>
              <a:gd name="connsiteY3288" fmla="*/ 163468 h 7102315"/>
              <a:gd name="connsiteX3289" fmla="*/ 4863888 w 7813008"/>
              <a:gd name="connsiteY3289" fmla="*/ 166596 h 7102315"/>
              <a:gd name="connsiteX3290" fmla="*/ 4857631 w 7813008"/>
              <a:gd name="connsiteY3290" fmla="*/ 102145 h 7102315"/>
              <a:gd name="connsiteX3291" fmla="*/ 4938352 w 7813008"/>
              <a:gd name="connsiteY3291" fmla="*/ 81496 h 7102315"/>
              <a:gd name="connsiteX3292" fmla="*/ 2207430 w 7813008"/>
              <a:gd name="connsiteY3292" fmla="*/ 80322 h 7102315"/>
              <a:gd name="connsiteX3293" fmla="*/ 2252044 w 7813008"/>
              <a:gd name="connsiteY3293" fmla="*/ 90881 h 7102315"/>
              <a:gd name="connsiteX3294" fmla="*/ 2244534 w 7813008"/>
              <a:gd name="connsiteY3294" fmla="*/ 155333 h 7102315"/>
              <a:gd name="connsiteX3295" fmla="*/ 2169446 w 7813008"/>
              <a:gd name="connsiteY3295" fmla="*/ 160964 h 7102315"/>
              <a:gd name="connsiteX3296" fmla="*/ 2194476 w 7813008"/>
              <a:gd name="connsiteY3296" fmla="*/ 84624 h 7102315"/>
              <a:gd name="connsiteX3297" fmla="*/ 2207430 w 7813008"/>
              <a:gd name="connsiteY3297" fmla="*/ 80322 h 7102315"/>
              <a:gd name="connsiteX3298" fmla="*/ 4671786 w 7813008"/>
              <a:gd name="connsiteY3298" fmla="*/ 68354 h 7102315"/>
              <a:gd name="connsiteX3299" fmla="*/ 4703073 w 7813008"/>
              <a:gd name="connsiteY3299" fmla="*/ 76489 h 7102315"/>
              <a:gd name="connsiteX3300" fmla="*/ 4715588 w 7813008"/>
              <a:gd name="connsiteY3300" fmla="*/ 140941 h 7102315"/>
              <a:gd name="connsiteX3301" fmla="*/ 4686178 w 7813008"/>
              <a:gd name="connsiteY3301" fmla="*/ 150953 h 7102315"/>
              <a:gd name="connsiteX3302" fmla="*/ 4671786 w 7813008"/>
              <a:gd name="connsiteY3302" fmla="*/ 68354 h 7102315"/>
              <a:gd name="connsiteX3303" fmla="*/ 1585003 w 7813008"/>
              <a:gd name="connsiteY3303" fmla="*/ 47705 h 7102315"/>
              <a:gd name="connsiteX3304" fmla="*/ 1603150 w 7813008"/>
              <a:gd name="connsiteY3304" fmla="*/ 50834 h 7102315"/>
              <a:gd name="connsiteX3305" fmla="*/ 1590010 w 7813008"/>
              <a:gd name="connsiteY3305" fmla="*/ 99016 h 7102315"/>
              <a:gd name="connsiteX3306" fmla="*/ 1554968 w 7813008"/>
              <a:gd name="connsiteY3306" fmla="*/ 106525 h 7102315"/>
              <a:gd name="connsiteX3307" fmla="*/ 1585003 w 7813008"/>
              <a:gd name="connsiteY3307" fmla="*/ 47705 h 7102315"/>
              <a:gd name="connsiteX3308" fmla="*/ 4228760 w 7813008"/>
              <a:gd name="connsiteY3308" fmla="*/ 24631 h 7102315"/>
              <a:gd name="connsiteX3309" fmla="*/ 4260673 w 7813008"/>
              <a:gd name="connsiteY3309" fmla="*/ 35816 h 7102315"/>
              <a:gd name="connsiteX3310" fmla="*/ 4270685 w 7813008"/>
              <a:gd name="connsiteY3310" fmla="*/ 117788 h 7102315"/>
              <a:gd name="connsiteX3311" fmla="*/ 4191842 w 7813008"/>
              <a:gd name="connsiteY3311" fmla="*/ 94636 h 7102315"/>
              <a:gd name="connsiteX3312" fmla="*/ 4196848 w 7813008"/>
              <a:gd name="connsiteY3312" fmla="*/ 30810 h 7102315"/>
              <a:gd name="connsiteX3313" fmla="*/ 4228760 w 7813008"/>
              <a:gd name="connsiteY3313" fmla="*/ 24631 h 7102315"/>
              <a:gd name="connsiteX3314" fmla="*/ 3998488 w 7813008"/>
              <a:gd name="connsiteY3314" fmla="*/ 8284 h 7102315"/>
              <a:gd name="connsiteX3315" fmla="*/ 4051050 w 7813008"/>
              <a:gd name="connsiteY3315" fmla="*/ 23928 h 7102315"/>
              <a:gd name="connsiteX3316" fmla="*/ 4059184 w 7813008"/>
              <a:gd name="connsiteY3316" fmla="*/ 101518 h 7102315"/>
              <a:gd name="connsiteX3317" fmla="*/ 4002868 w 7813008"/>
              <a:gd name="connsiteY3317" fmla="*/ 92758 h 7102315"/>
              <a:gd name="connsiteX3318" fmla="*/ 3998488 w 7813008"/>
              <a:gd name="connsiteY3318" fmla="*/ 8284 h 7102315"/>
              <a:gd name="connsiteX3319" fmla="*/ 3760081 w 7813008"/>
              <a:gd name="connsiteY3319" fmla="*/ 1401 h 7102315"/>
              <a:gd name="connsiteX3320" fmla="*/ 3785736 w 7813008"/>
              <a:gd name="connsiteY3320" fmla="*/ 5781 h 7102315"/>
              <a:gd name="connsiteX3321" fmla="*/ 3758204 w 7813008"/>
              <a:gd name="connsiteY3321" fmla="*/ 82121 h 7102315"/>
              <a:gd name="connsiteX3322" fmla="*/ 3749442 w 7813008"/>
              <a:gd name="connsiteY3322" fmla="*/ 77741 h 7102315"/>
              <a:gd name="connsiteX3323" fmla="*/ 3760081 w 7813008"/>
              <a:gd name="connsiteY3323" fmla="*/ 1401 h 7102315"/>
              <a:gd name="connsiteX3324" fmla="*/ 3592702 w 7813008"/>
              <a:gd name="connsiteY3324" fmla="*/ 0 h 7102315"/>
              <a:gd name="connsiteX3325" fmla="*/ 3602454 w 7813008"/>
              <a:gd name="connsiteY3325" fmla="*/ 0 h 7102315"/>
              <a:gd name="connsiteX3326" fmla="*/ 3603410 w 7813008"/>
              <a:gd name="connsiteY3326" fmla="*/ 27682 h 7102315"/>
              <a:gd name="connsiteX3327" fmla="*/ 3604897 w 7813008"/>
              <a:gd name="connsiteY3327" fmla="*/ 68354 h 7102315"/>
              <a:gd name="connsiteX3328" fmla="*/ 3526679 w 7813008"/>
              <a:gd name="connsiteY3328" fmla="*/ 51460 h 7102315"/>
              <a:gd name="connsiteX3329" fmla="*/ 3524802 w 7813008"/>
              <a:gd name="connsiteY3329" fmla="*/ 14541 h 7102315"/>
              <a:gd name="connsiteX3330" fmla="*/ 3563363 w 7813008"/>
              <a:gd name="connsiteY3330" fmla="*/ 5233 h 7102315"/>
              <a:gd name="connsiteX3331" fmla="*/ 3082958 w 7813008"/>
              <a:gd name="connsiteY3331" fmla="*/ 0 h 7102315"/>
              <a:gd name="connsiteX3332" fmla="*/ 3148295 w 7813008"/>
              <a:gd name="connsiteY3332" fmla="*/ 0 h 7102315"/>
              <a:gd name="connsiteX3333" fmla="*/ 3143099 w 7813008"/>
              <a:gd name="connsiteY3333" fmla="*/ 13289 h 7102315"/>
              <a:gd name="connsiteX3334" fmla="*/ 3084906 w 7813008"/>
              <a:gd name="connsiteY3334" fmla="*/ 7031 h 710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Lst>
            <a:rect l="l" t="t" r="r" b="b"/>
            <a:pathLst>
              <a:path w="7813008" h="7102315">
                <a:moveTo>
                  <a:pt x="2934101" y="7039741"/>
                </a:moveTo>
                <a:cubicBezTo>
                  <a:pt x="2950371" y="7044747"/>
                  <a:pt x="2972272" y="7045372"/>
                  <a:pt x="2980407" y="7056009"/>
                </a:cubicBezTo>
                <a:cubicBezTo>
                  <a:pt x="2987290" y="7064769"/>
                  <a:pt x="2977904" y="7086046"/>
                  <a:pt x="2976027" y="7102315"/>
                </a:cubicBezTo>
                <a:cubicBezTo>
                  <a:pt x="2969143" y="7099812"/>
                  <a:pt x="2959758" y="7099186"/>
                  <a:pt x="2956003" y="7094180"/>
                </a:cubicBezTo>
                <a:cubicBezTo>
                  <a:pt x="2944740" y="7080413"/>
                  <a:pt x="2935353" y="7064769"/>
                  <a:pt x="2925341" y="7049754"/>
                </a:cubicBezTo>
                <a:cubicBezTo>
                  <a:pt x="2928469" y="7046624"/>
                  <a:pt x="2930973" y="7042869"/>
                  <a:pt x="2934101" y="7039741"/>
                </a:cubicBezTo>
                <a:close/>
                <a:moveTo>
                  <a:pt x="2505313" y="7005247"/>
                </a:moveTo>
                <a:cubicBezTo>
                  <a:pt x="2515638" y="7004543"/>
                  <a:pt x="2526432" y="7005951"/>
                  <a:pt x="2532376" y="7009705"/>
                </a:cubicBezTo>
                <a:cubicBezTo>
                  <a:pt x="2543639" y="7017215"/>
                  <a:pt x="2543014" y="7042869"/>
                  <a:pt x="2551148" y="7074781"/>
                </a:cubicBezTo>
                <a:cubicBezTo>
                  <a:pt x="2517985" y="7071028"/>
                  <a:pt x="2493581" y="7074781"/>
                  <a:pt x="2484194" y="7064769"/>
                </a:cubicBezTo>
                <a:cubicBezTo>
                  <a:pt x="2474808" y="7054132"/>
                  <a:pt x="2472304" y="7023472"/>
                  <a:pt x="2481066" y="7013460"/>
                </a:cubicBezTo>
                <a:cubicBezTo>
                  <a:pt x="2485133" y="7008767"/>
                  <a:pt x="2494988" y="7005951"/>
                  <a:pt x="2505313" y="7005247"/>
                </a:cubicBezTo>
                <a:close/>
                <a:moveTo>
                  <a:pt x="4532871" y="6974429"/>
                </a:moveTo>
                <a:cubicBezTo>
                  <a:pt x="4538659" y="6974194"/>
                  <a:pt x="4544447" y="6974664"/>
                  <a:pt x="4545386" y="6975915"/>
                </a:cubicBezTo>
                <a:cubicBezTo>
                  <a:pt x="4551018" y="6987804"/>
                  <a:pt x="4551643" y="7001571"/>
                  <a:pt x="4555398" y="7019716"/>
                </a:cubicBezTo>
                <a:cubicBezTo>
                  <a:pt x="4535374" y="7019091"/>
                  <a:pt x="4522859" y="7019091"/>
                  <a:pt x="4510970" y="7018465"/>
                </a:cubicBezTo>
                <a:cubicBezTo>
                  <a:pt x="4513474" y="7004700"/>
                  <a:pt x="4514724" y="6989681"/>
                  <a:pt x="4520357" y="6977167"/>
                </a:cubicBezTo>
                <a:cubicBezTo>
                  <a:pt x="4521295" y="6975602"/>
                  <a:pt x="4527083" y="6974664"/>
                  <a:pt x="4532871" y="6974429"/>
                </a:cubicBezTo>
                <a:close/>
                <a:moveTo>
                  <a:pt x="4763769" y="6971535"/>
                </a:moveTo>
                <a:cubicBezTo>
                  <a:pt x="4761266" y="7004073"/>
                  <a:pt x="4766899" y="7032232"/>
                  <a:pt x="4757512" y="7039741"/>
                </a:cubicBezTo>
                <a:cubicBezTo>
                  <a:pt x="4742494" y="7049754"/>
                  <a:pt x="4714336" y="7051629"/>
                  <a:pt x="4697441" y="7044120"/>
                </a:cubicBezTo>
                <a:cubicBezTo>
                  <a:pt x="4688681" y="7040367"/>
                  <a:pt x="4684301" y="7000945"/>
                  <a:pt x="4693061" y="6991559"/>
                </a:cubicBezTo>
                <a:cubicBezTo>
                  <a:pt x="4704950" y="6979044"/>
                  <a:pt x="4731232" y="6979669"/>
                  <a:pt x="4763769" y="6971535"/>
                </a:cubicBezTo>
                <a:close/>
                <a:moveTo>
                  <a:pt x="3408336" y="6856555"/>
                </a:moveTo>
                <a:cubicBezTo>
                  <a:pt x="3420146" y="6857025"/>
                  <a:pt x="3431566" y="6860153"/>
                  <a:pt x="3436572" y="6865785"/>
                </a:cubicBezTo>
                <a:cubicBezTo>
                  <a:pt x="3446584" y="6876422"/>
                  <a:pt x="3444707" y="6912090"/>
                  <a:pt x="3434069" y="6924605"/>
                </a:cubicBezTo>
                <a:cubicBezTo>
                  <a:pt x="3424057" y="6935868"/>
                  <a:pt x="3395273" y="6931488"/>
                  <a:pt x="3360232" y="6935868"/>
                </a:cubicBezTo>
                <a:cubicBezTo>
                  <a:pt x="3367115" y="6901452"/>
                  <a:pt x="3365237" y="6872668"/>
                  <a:pt x="3377752" y="6863281"/>
                </a:cubicBezTo>
                <a:cubicBezTo>
                  <a:pt x="3384323" y="6858276"/>
                  <a:pt x="3396525" y="6856086"/>
                  <a:pt x="3408336" y="6856555"/>
                </a:cubicBezTo>
                <a:close/>
                <a:moveTo>
                  <a:pt x="3192533" y="6843884"/>
                </a:moveTo>
                <a:cubicBezTo>
                  <a:pt x="3204422" y="6846386"/>
                  <a:pt x="3220692" y="6845136"/>
                  <a:pt x="3226324" y="6852644"/>
                </a:cubicBezTo>
                <a:cubicBezTo>
                  <a:pt x="3233832" y="6862656"/>
                  <a:pt x="3233206" y="6878925"/>
                  <a:pt x="3238838" y="6903954"/>
                </a:cubicBezTo>
                <a:cubicBezTo>
                  <a:pt x="3217562" y="6894568"/>
                  <a:pt x="3202545" y="6892692"/>
                  <a:pt x="3198790" y="6885182"/>
                </a:cubicBezTo>
                <a:cubicBezTo>
                  <a:pt x="3193158" y="6873293"/>
                  <a:pt x="3194410" y="6857650"/>
                  <a:pt x="3192533" y="6843884"/>
                </a:cubicBezTo>
                <a:close/>
                <a:moveTo>
                  <a:pt x="2972507" y="6823626"/>
                </a:moveTo>
                <a:cubicBezTo>
                  <a:pt x="2984318" y="6823079"/>
                  <a:pt x="2996050" y="6825112"/>
                  <a:pt x="3001682" y="6830117"/>
                </a:cubicBezTo>
                <a:cubicBezTo>
                  <a:pt x="3012319" y="6840129"/>
                  <a:pt x="3013571" y="6875797"/>
                  <a:pt x="3004184" y="6888937"/>
                </a:cubicBezTo>
                <a:cubicBezTo>
                  <a:pt x="2994799" y="6901452"/>
                  <a:pt x="2966015" y="6898949"/>
                  <a:pt x="2931599" y="6906457"/>
                </a:cubicBezTo>
                <a:cubicBezTo>
                  <a:pt x="2935979" y="6871416"/>
                  <a:pt x="2930973" y="6843258"/>
                  <a:pt x="2942861" y="6832621"/>
                </a:cubicBezTo>
                <a:cubicBezTo>
                  <a:pt x="2948806" y="6827303"/>
                  <a:pt x="2960696" y="6824174"/>
                  <a:pt x="2972507" y="6823626"/>
                </a:cubicBezTo>
                <a:close/>
                <a:moveTo>
                  <a:pt x="4965024" y="6781231"/>
                </a:moveTo>
                <a:cubicBezTo>
                  <a:pt x="4976209" y="6779276"/>
                  <a:pt x="4987160" y="6779746"/>
                  <a:pt x="4993418" y="6783813"/>
                </a:cubicBezTo>
                <a:cubicBezTo>
                  <a:pt x="5005933" y="6791321"/>
                  <a:pt x="5005933" y="6820731"/>
                  <a:pt x="5014693" y="6855148"/>
                </a:cubicBezTo>
                <a:cubicBezTo>
                  <a:pt x="4980276" y="6851393"/>
                  <a:pt x="4954622" y="6855773"/>
                  <a:pt x="4940855" y="6845136"/>
                </a:cubicBezTo>
                <a:cubicBezTo>
                  <a:pt x="4930843" y="6837001"/>
                  <a:pt x="4927088" y="6799457"/>
                  <a:pt x="4935223" y="6793198"/>
                </a:cubicBezTo>
                <a:cubicBezTo>
                  <a:pt x="4942419" y="6787567"/>
                  <a:pt x="4953839" y="6783187"/>
                  <a:pt x="4965024" y="6781231"/>
                </a:cubicBezTo>
                <a:close/>
                <a:moveTo>
                  <a:pt x="4793180" y="6751899"/>
                </a:moveTo>
                <a:cubicBezTo>
                  <a:pt x="4785671" y="6786315"/>
                  <a:pt x="4788173" y="6815099"/>
                  <a:pt x="4775659" y="6824486"/>
                </a:cubicBezTo>
                <a:cubicBezTo>
                  <a:pt x="4762519" y="6833873"/>
                  <a:pt x="4726852" y="6833246"/>
                  <a:pt x="4716840" y="6821984"/>
                </a:cubicBezTo>
                <a:cubicBezTo>
                  <a:pt x="4706828" y="6811346"/>
                  <a:pt x="4708705" y="6775678"/>
                  <a:pt x="4719342" y="6763163"/>
                </a:cubicBezTo>
                <a:cubicBezTo>
                  <a:pt x="4729354" y="6751274"/>
                  <a:pt x="4758139" y="6755654"/>
                  <a:pt x="4793180" y="6751899"/>
                </a:cubicBezTo>
                <a:close/>
                <a:moveTo>
                  <a:pt x="2099363" y="6748771"/>
                </a:moveTo>
                <a:cubicBezTo>
                  <a:pt x="2101241" y="6769421"/>
                  <a:pt x="2110626" y="6793198"/>
                  <a:pt x="2103743" y="6809467"/>
                </a:cubicBezTo>
                <a:cubicBezTo>
                  <a:pt x="2099363" y="6820106"/>
                  <a:pt x="2069953" y="6819479"/>
                  <a:pt x="2039291" y="6826362"/>
                </a:cubicBezTo>
                <a:cubicBezTo>
                  <a:pt x="2041168" y="6795075"/>
                  <a:pt x="2034911" y="6770046"/>
                  <a:pt x="2044923" y="6759409"/>
                </a:cubicBezTo>
                <a:cubicBezTo>
                  <a:pt x="2054935" y="6748145"/>
                  <a:pt x="2080591" y="6751899"/>
                  <a:pt x="2099363" y="6748771"/>
                </a:cubicBezTo>
                <a:close/>
                <a:moveTo>
                  <a:pt x="1849692" y="6741262"/>
                </a:moveTo>
                <a:cubicBezTo>
                  <a:pt x="1865336" y="6742514"/>
                  <a:pt x="1889740" y="6738759"/>
                  <a:pt x="1894120" y="6746267"/>
                </a:cubicBezTo>
                <a:cubicBezTo>
                  <a:pt x="1902880" y="6760659"/>
                  <a:pt x="1899751" y="6781935"/>
                  <a:pt x="1902880" y="6811972"/>
                </a:cubicBezTo>
                <a:cubicBezTo>
                  <a:pt x="1875348" y="6806339"/>
                  <a:pt x="1849067" y="6806339"/>
                  <a:pt x="1847189" y="6798830"/>
                </a:cubicBezTo>
                <a:cubicBezTo>
                  <a:pt x="1842182" y="6781309"/>
                  <a:pt x="1847815" y="6760659"/>
                  <a:pt x="1849692" y="6741262"/>
                </a:cubicBezTo>
                <a:close/>
                <a:moveTo>
                  <a:pt x="4523250" y="6733911"/>
                </a:moveTo>
                <a:cubicBezTo>
                  <a:pt x="4535217" y="6733441"/>
                  <a:pt x="4547576" y="6735631"/>
                  <a:pt x="4554146" y="6740637"/>
                </a:cubicBezTo>
                <a:cubicBezTo>
                  <a:pt x="4566662" y="6750022"/>
                  <a:pt x="4564785" y="6779433"/>
                  <a:pt x="4572293" y="6814474"/>
                </a:cubicBezTo>
                <a:cubicBezTo>
                  <a:pt x="4536626" y="6810094"/>
                  <a:pt x="4507842" y="6814474"/>
                  <a:pt x="4497205" y="6802585"/>
                </a:cubicBezTo>
                <a:cubicBezTo>
                  <a:pt x="4486566" y="6790695"/>
                  <a:pt x="4484690" y="6754403"/>
                  <a:pt x="4494702" y="6743139"/>
                </a:cubicBezTo>
                <a:cubicBezTo>
                  <a:pt x="4499707" y="6737508"/>
                  <a:pt x="4511283" y="6734380"/>
                  <a:pt x="4523250" y="6733911"/>
                </a:cubicBezTo>
                <a:close/>
                <a:moveTo>
                  <a:pt x="3883899" y="6676889"/>
                </a:moveTo>
                <a:cubicBezTo>
                  <a:pt x="3889530" y="6677476"/>
                  <a:pt x="3894302" y="6678845"/>
                  <a:pt x="3897117" y="6681191"/>
                </a:cubicBezTo>
                <a:cubicBezTo>
                  <a:pt x="3911509" y="6693080"/>
                  <a:pt x="3911509" y="6721865"/>
                  <a:pt x="3921521" y="6758157"/>
                </a:cubicBezTo>
                <a:cubicBezTo>
                  <a:pt x="3885855" y="6756279"/>
                  <a:pt x="3854568" y="6763163"/>
                  <a:pt x="3846433" y="6752526"/>
                </a:cubicBezTo>
                <a:cubicBezTo>
                  <a:pt x="3834544" y="6736882"/>
                  <a:pt x="3832041" y="6706220"/>
                  <a:pt x="3839549" y="6687448"/>
                </a:cubicBezTo>
                <a:cubicBezTo>
                  <a:pt x="3842365" y="6680409"/>
                  <a:pt x="3867004" y="6675129"/>
                  <a:pt x="3883899" y="6676889"/>
                </a:cubicBezTo>
                <a:close/>
                <a:moveTo>
                  <a:pt x="3654565" y="6657648"/>
                </a:moveTo>
                <a:cubicBezTo>
                  <a:pt x="3666689" y="6658977"/>
                  <a:pt x="3678421" y="6662731"/>
                  <a:pt x="3686244" y="6668675"/>
                </a:cubicBezTo>
                <a:cubicBezTo>
                  <a:pt x="3696881" y="6677436"/>
                  <a:pt x="3689998" y="6708098"/>
                  <a:pt x="3691874" y="6745017"/>
                </a:cubicBezTo>
                <a:cubicBezTo>
                  <a:pt x="3655582" y="6734379"/>
                  <a:pt x="3626171" y="6733753"/>
                  <a:pt x="3614283" y="6719362"/>
                </a:cubicBezTo>
                <a:cubicBezTo>
                  <a:pt x="3604897" y="6708098"/>
                  <a:pt x="3611154" y="6664922"/>
                  <a:pt x="3620541" y="6661167"/>
                </a:cubicBezTo>
                <a:cubicBezTo>
                  <a:pt x="3629927" y="6657413"/>
                  <a:pt x="3642441" y="6656318"/>
                  <a:pt x="3654565" y="6657648"/>
                </a:cubicBezTo>
                <a:close/>
                <a:moveTo>
                  <a:pt x="3008566" y="6653659"/>
                </a:moveTo>
                <a:cubicBezTo>
                  <a:pt x="3013571" y="6653659"/>
                  <a:pt x="3016699" y="6671805"/>
                  <a:pt x="3025460" y="6691202"/>
                </a:cubicBezTo>
                <a:cubicBezTo>
                  <a:pt x="2998554" y="6689951"/>
                  <a:pt x="2981659" y="6689326"/>
                  <a:pt x="2965388" y="6688699"/>
                </a:cubicBezTo>
                <a:cubicBezTo>
                  <a:pt x="2967265" y="6680564"/>
                  <a:pt x="2966015" y="6667425"/>
                  <a:pt x="2971020" y="6664297"/>
                </a:cubicBezTo>
                <a:cubicBezTo>
                  <a:pt x="2981659" y="6657413"/>
                  <a:pt x="2996050" y="6653033"/>
                  <a:pt x="3008566" y="6653659"/>
                </a:cubicBezTo>
                <a:close/>
                <a:moveTo>
                  <a:pt x="5239333" y="6621746"/>
                </a:moveTo>
                <a:cubicBezTo>
                  <a:pt x="5240585" y="6621746"/>
                  <a:pt x="5244340" y="6645523"/>
                  <a:pt x="5242463" y="6646150"/>
                </a:cubicBezTo>
                <a:cubicBezTo>
                  <a:pt x="5224941" y="6651782"/>
                  <a:pt x="5206169" y="6655535"/>
                  <a:pt x="5179262" y="6661794"/>
                </a:cubicBezTo>
                <a:cubicBezTo>
                  <a:pt x="5182390" y="6642395"/>
                  <a:pt x="5182390" y="6626751"/>
                  <a:pt x="5184894" y="6626126"/>
                </a:cubicBezTo>
                <a:cubicBezTo>
                  <a:pt x="5202414" y="6622371"/>
                  <a:pt x="5221186" y="6621746"/>
                  <a:pt x="5239333" y="6621746"/>
                </a:cubicBezTo>
                <a:close/>
                <a:moveTo>
                  <a:pt x="3471614" y="6621746"/>
                </a:moveTo>
                <a:cubicBezTo>
                  <a:pt x="3468486" y="6658665"/>
                  <a:pt x="3474743" y="6689951"/>
                  <a:pt x="3463479" y="6698086"/>
                </a:cubicBezTo>
                <a:cubicBezTo>
                  <a:pt x="3447836" y="6709975"/>
                  <a:pt x="3415923" y="6711226"/>
                  <a:pt x="3397776" y="6703091"/>
                </a:cubicBezTo>
                <a:cubicBezTo>
                  <a:pt x="3388391" y="6699338"/>
                  <a:pt x="3383384" y="6655535"/>
                  <a:pt x="3393396" y="6644898"/>
                </a:cubicBezTo>
                <a:cubicBezTo>
                  <a:pt x="3405911" y="6630506"/>
                  <a:pt x="3435322" y="6631758"/>
                  <a:pt x="3471614" y="6621746"/>
                </a:cubicBezTo>
                <a:close/>
                <a:moveTo>
                  <a:pt x="2125645" y="6547908"/>
                </a:moveTo>
                <a:cubicBezTo>
                  <a:pt x="2120638" y="6572312"/>
                  <a:pt x="2118761" y="6585452"/>
                  <a:pt x="2116258" y="6598592"/>
                </a:cubicBezTo>
                <a:cubicBezTo>
                  <a:pt x="2098111" y="6594214"/>
                  <a:pt x="2078714" y="6592336"/>
                  <a:pt x="2061818" y="6584827"/>
                </a:cubicBezTo>
                <a:cubicBezTo>
                  <a:pt x="2058065" y="6582950"/>
                  <a:pt x="2059940" y="6552914"/>
                  <a:pt x="2063070" y="6552288"/>
                </a:cubicBezTo>
                <a:cubicBezTo>
                  <a:pt x="2080591" y="6548534"/>
                  <a:pt x="2099363" y="6549160"/>
                  <a:pt x="2125645" y="6547908"/>
                </a:cubicBezTo>
                <a:close/>
                <a:moveTo>
                  <a:pt x="4772295" y="6536019"/>
                </a:moveTo>
                <a:cubicBezTo>
                  <a:pt x="4784419" y="6536645"/>
                  <a:pt x="4796308" y="6539774"/>
                  <a:pt x="4804443" y="6545406"/>
                </a:cubicBezTo>
                <a:cubicBezTo>
                  <a:pt x="4815080" y="6553539"/>
                  <a:pt x="4810075" y="6584202"/>
                  <a:pt x="4813204" y="6620494"/>
                </a:cubicBezTo>
                <a:cubicBezTo>
                  <a:pt x="4777536" y="6612359"/>
                  <a:pt x="4748752" y="6613611"/>
                  <a:pt x="4735612" y="6599844"/>
                </a:cubicBezTo>
                <a:cubicBezTo>
                  <a:pt x="4725600" y="6589207"/>
                  <a:pt x="4729354" y="6546031"/>
                  <a:pt x="4738741" y="6541651"/>
                </a:cubicBezTo>
                <a:cubicBezTo>
                  <a:pt x="4747814" y="6537270"/>
                  <a:pt x="4760172" y="6535393"/>
                  <a:pt x="4772295" y="6536019"/>
                </a:cubicBezTo>
                <a:close/>
                <a:moveTo>
                  <a:pt x="4588562" y="6529762"/>
                </a:moveTo>
                <a:cubicBezTo>
                  <a:pt x="4585434" y="6547908"/>
                  <a:pt x="4588562" y="6572938"/>
                  <a:pt x="4577925" y="6582950"/>
                </a:cubicBezTo>
                <a:cubicBezTo>
                  <a:pt x="4567287" y="6592336"/>
                  <a:pt x="4542258" y="6586704"/>
                  <a:pt x="4524111" y="6587955"/>
                </a:cubicBezTo>
                <a:cubicBezTo>
                  <a:pt x="4532246" y="6578570"/>
                  <a:pt x="4540381" y="6568558"/>
                  <a:pt x="4542883" y="6565428"/>
                </a:cubicBezTo>
                <a:cubicBezTo>
                  <a:pt x="4562907" y="6549786"/>
                  <a:pt x="4576047" y="6539774"/>
                  <a:pt x="4588562" y="6529762"/>
                </a:cubicBezTo>
                <a:close/>
                <a:moveTo>
                  <a:pt x="1227080" y="6457176"/>
                </a:moveTo>
                <a:cubicBezTo>
                  <a:pt x="1235840" y="6459053"/>
                  <a:pt x="1250857" y="6459053"/>
                  <a:pt x="1252109" y="6463432"/>
                </a:cubicBezTo>
                <a:cubicBezTo>
                  <a:pt x="1256489" y="6475948"/>
                  <a:pt x="1255237" y="6490965"/>
                  <a:pt x="1256489" y="6510363"/>
                </a:cubicBezTo>
                <a:cubicBezTo>
                  <a:pt x="1240220" y="6507860"/>
                  <a:pt x="1223325" y="6507235"/>
                  <a:pt x="1223325" y="6505357"/>
                </a:cubicBezTo>
                <a:cubicBezTo>
                  <a:pt x="1222700" y="6489088"/>
                  <a:pt x="1225202" y="6473445"/>
                  <a:pt x="1227080" y="6457176"/>
                </a:cubicBezTo>
                <a:close/>
                <a:moveTo>
                  <a:pt x="3892425" y="6452795"/>
                </a:moveTo>
                <a:cubicBezTo>
                  <a:pt x="3904940" y="6452952"/>
                  <a:pt x="3918080" y="6455611"/>
                  <a:pt x="3923399" y="6460931"/>
                </a:cubicBezTo>
                <a:cubicBezTo>
                  <a:pt x="3937166" y="6474696"/>
                  <a:pt x="3935288" y="6503480"/>
                  <a:pt x="3943423" y="6543527"/>
                </a:cubicBezTo>
                <a:cubicBezTo>
                  <a:pt x="3903376" y="6536019"/>
                  <a:pt x="3871463" y="6538523"/>
                  <a:pt x="3861451" y="6525382"/>
                </a:cubicBezTo>
                <a:cubicBezTo>
                  <a:pt x="3850813" y="6510990"/>
                  <a:pt x="3854568" y="6476573"/>
                  <a:pt x="3865205" y="6459679"/>
                </a:cubicBezTo>
                <a:cubicBezTo>
                  <a:pt x="3868021" y="6454985"/>
                  <a:pt x="3879910" y="6452639"/>
                  <a:pt x="3892425" y="6452795"/>
                </a:cubicBezTo>
                <a:close/>
                <a:moveTo>
                  <a:pt x="3713150" y="6437777"/>
                </a:moveTo>
                <a:cubicBezTo>
                  <a:pt x="3702513" y="6477199"/>
                  <a:pt x="3703138" y="6509737"/>
                  <a:pt x="3688746" y="6518499"/>
                </a:cubicBezTo>
                <a:cubicBezTo>
                  <a:pt x="3673729" y="6527884"/>
                  <a:pt x="3639938" y="6521627"/>
                  <a:pt x="3623669" y="6509112"/>
                </a:cubicBezTo>
                <a:cubicBezTo>
                  <a:pt x="3614909" y="6502230"/>
                  <a:pt x="3618663" y="6460304"/>
                  <a:pt x="3629301" y="6450919"/>
                </a:cubicBezTo>
                <a:cubicBezTo>
                  <a:pt x="3644318" y="6438404"/>
                  <a:pt x="3672477" y="6442784"/>
                  <a:pt x="3713150" y="6437777"/>
                </a:cubicBezTo>
                <a:close/>
                <a:moveTo>
                  <a:pt x="6819331" y="6291980"/>
                </a:moveTo>
                <a:cubicBezTo>
                  <a:pt x="6822459" y="6292605"/>
                  <a:pt x="6828716" y="6315132"/>
                  <a:pt x="6828091" y="6315758"/>
                </a:cubicBezTo>
                <a:cubicBezTo>
                  <a:pt x="6811196" y="6324518"/>
                  <a:pt x="6793049" y="6330776"/>
                  <a:pt x="6764265" y="6342665"/>
                </a:cubicBezTo>
                <a:cubicBezTo>
                  <a:pt x="6768020" y="6318261"/>
                  <a:pt x="6766768" y="6300114"/>
                  <a:pt x="6772400" y="6297612"/>
                </a:cubicBezTo>
                <a:cubicBezTo>
                  <a:pt x="6786167" y="6291354"/>
                  <a:pt x="6803687" y="6290729"/>
                  <a:pt x="6819331" y="6291980"/>
                </a:cubicBezTo>
                <a:close/>
                <a:moveTo>
                  <a:pt x="4173695" y="6255061"/>
                </a:moveTo>
                <a:cubicBezTo>
                  <a:pt x="4169315" y="6293232"/>
                  <a:pt x="4173695" y="6320138"/>
                  <a:pt x="4162433" y="6337033"/>
                </a:cubicBezTo>
                <a:cubicBezTo>
                  <a:pt x="4144286" y="6365192"/>
                  <a:pt x="4110495" y="6366444"/>
                  <a:pt x="4092350" y="6338285"/>
                </a:cubicBezTo>
                <a:cubicBezTo>
                  <a:pt x="4082338" y="6322641"/>
                  <a:pt x="4082963" y="6286974"/>
                  <a:pt x="4094226" y="6273208"/>
                </a:cubicBezTo>
                <a:cubicBezTo>
                  <a:pt x="4104865" y="6260068"/>
                  <a:pt x="4135525" y="6262570"/>
                  <a:pt x="4173695" y="6255061"/>
                </a:cubicBezTo>
                <a:close/>
                <a:moveTo>
                  <a:pt x="3908303" y="6242155"/>
                </a:moveTo>
                <a:cubicBezTo>
                  <a:pt x="3920896" y="6243016"/>
                  <a:pt x="3933098" y="6246614"/>
                  <a:pt x="3939668" y="6252558"/>
                </a:cubicBezTo>
                <a:cubicBezTo>
                  <a:pt x="3952183" y="6264448"/>
                  <a:pt x="3948428" y="6295109"/>
                  <a:pt x="3954060" y="6333905"/>
                </a:cubicBezTo>
                <a:cubicBezTo>
                  <a:pt x="3915891" y="6327646"/>
                  <a:pt x="3888984" y="6330776"/>
                  <a:pt x="3872088" y="6318886"/>
                </a:cubicBezTo>
                <a:cubicBezTo>
                  <a:pt x="3843304" y="6298864"/>
                  <a:pt x="3847059" y="6265073"/>
                  <a:pt x="3874591" y="6248178"/>
                </a:cubicBezTo>
                <a:cubicBezTo>
                  <a:pt x="3882725" y="6243172"/>
                  <a:pt x="3895710" y="6241295"/>
                  <a:pt x="3908303" y="6242155"/>
                </a:cubicBezTo>
                <a:close/>
                <a:moveTo>
                  <a:pt x="6176694" y="6211259"/>
                </a:moveTo>
                <a:cubicBezTo>
                  <a:pt x="6168560" y="6243798"/>
                  <a:pt x="6169812" y="6270078"/>
                  <a:pt x="6157297" y="6281968"/>
                </a:cubicBezTo>
                <a:cubicBezTo>
                  <a:pt x="6147910" y="6290729"/>
                  <a:pt x="6108489" y="6286974"/>
                  <a:pt x="6104734" y="6278840"/>
                </a:cubicBezTo>
                <a:cubicBezTo>
                  <a:pt x="6097225" y="6261318"/>
                  <a:pt x="6098477" y="6233786"/>
                  <a:pt x="6108489" y="6218767"/>
                </a:cubicBezTo>
                <a:cubicBezTo>
                  <a:pt x="6115372" y="6208757"/>
                  <a:pt x="6144156" y="6213762"/>
                  <a:pt x="6176694" y="6211259"/>
                </a:cubicBezTo>
                <a:close/>
                <a:moveTo>
                  <a:pt x="5940790" y="6194990"/>
                </a:moveTo>
                <a:cubicBezTo>
                  <a:pt x="5942040" y="6216265"/>
                  <a:pt x="5947672" y="6238791"/>
                  <a:pt x="5941415" y="6257563"/>
                </a:cubicBezTo>
                <a:cubicBezTo>
                  <a:pt x="5938912" y="6264448"/>
                  <a:pt x="5908876" y="6262570"/>
                  <a:pt x="5880719" y="6265698"/>
                </a:cubicBezTo>
                <a:cubicBezTo>
                  <a:pt x="5878842" y="6235663"/>
                  <a:pt x="5871957" y="6204377"/>
                  <a:pt x="5878216" y="6201873"/>
                </a:cubicBezTo>
                <a:cubicBezTo>
                  <a:pt x="5896362" y="6193738"/>
                  <a:pt x="5919514" y="6196241"/>
                  <a:pt x="5940790" y="6194990"/>
                </a:cubicBezTo>
                <a:close/>
                <a:moveTo>
                  <a:pt x="3480374" y="6194365"/>
                </a:moveTo>
                <a:cubicBezTo>
                  <a:pt x="3477871" y="6208757"/>
                  <a:pt x="3475368" y="6223149"/>
                  <a:pt x="3471614" y="6246926"/>
                </a:cubicBezTo>
                <a:cubicBezTo>
                  <a:pt x="3450339" y="6245676"/>
                  <a:pt x="3435947" y="6244423"/>
                  <a:pt x="3421555" y="6243798"/>
                </a:cubicBezTo>
                <a:cubicBezTo>
                  <a:pt x="3422805" y="6230657"/>
                  <a:pt x="3419677" y="6210007"/>
                  <a:pt x="3426560" y="6206254"/>
                </a:cubicBezTo>
                <a:cubicBezTo>
                  <a:pt x="3442204" y="6198119"/>
                  <a:pt x="3462228" y="6198119"/>
                  <a:pt x="3480374" y="6194365"/>
                </a:cubicBezTo>
                <a:close/>
                <a:moveTo>
                  <a:pt x="3263242" y="6175593"/>
                </a:moveTo>
                <a:cubicBezTo>
                  <a:pt x="3262616" y="6184353"/>
                  <a:pt x="3261990" y="6193113"/>
                  <a:pt x="3258862" y="6231909"/>
                </a:cubicBezTo>
                <a:cubicBezTo>
                  <a:pt x="3238212" y="6223774"/>
                  <a:pt x="3218814" y="6216891"/>
                  <a:pt x="3200667" y="6207505"/>
                </a:cubicBezTo>
                <a:cubicBezTo>
                  <a:pt x="3198790" y="6206254"/>
                  <a:pt x="3203170" y="6181850"/>
                  <a:pt x="3208177" y="6180598"/>
                </a:cubicBezTo>
                <a:cubicBezTo>
                  <a:pt x="3225697" y="6175593"/>
                  <a:pt x="3244469" y="6176218"/>
                  <a:pt x="3263242" y="6175593"/>
                </a:cubicBezTo>
                <a:close/>
                <a:moveTo>
                  <a:pt x="4101735" y="6066087"/>
                </a:moveTo>
                <a:cubicBezTo>
                  <a:pt x="4119257" y="6069842"/>
                  <a:pt x="4136151" y="6073596"/>
                  <a:pt x="4157426" y="6078602"/>
                </a:cubicBezTo>
                <a:cubicBezTo>
                  <a:pt x="4161806" y="6098626"/>
                  <a:pt x="4164935" y="6113643"/>
                  <a:pt x="4168063" y="6129287"/>
                </a:cubicBezTo>
                <a:cubicBezTo>
                  <a:pt x="4149291" y="6126785"/>
                  <a:pt x="4124887" y="6130539"/>
                  <a:pt x="4114250" y="6119902"/>
                </a:cubicBezTo>
                <a:cubicBezTo>
                  <a:pt x="4103613" y="6109263"/>
                  <a:pt x="4105490" y="6084859"/>
                  <a:pt x="4101735" y="6066087"/>
                </a:cubicBezTo>
                <a:close/>
                <a:moveTo>
                  <a:pt x="6788044" y="6056702"/>
                </a:moveTo>
                <a:cubicBezTo>
                  <a:pt x="6803687" y="6057952"/>
                  <a:pt x="6824963" y="6054198"/>
                  <a:pt x="6834348" y="6064210"/>
                </a:cubicBezTo>
                <a:cubicBezTo>
                  <a:pt x="6843110" y="6072344"/>
                  <a:pt x="6839980" y="6093620"/>
                  <a:pt x="6843110" y="6120527"/>
                </a:cubicBezTo>
                <a:cubicBezTo>
                  <a:pt x="6816201" y="6115520"/>
                  <a:pt x="6791172" y="6117398"/>
                  <a:pt x="6787417" y="6109263"/>
                </a:cubicBezTo>
                <a:cubicBezTo>
                  <a:pt x="6781160" y="6094871"/>
                  <a:pt x="6787417" y="6074222"/>
                  <a:pt x="6788044" y="6056702"/>
                </a:cubicBezTo>
                <a:close/>
                <a:moveTo>
                  <a:pt x="1507411" y="6041683"/>
                </a:moveTo>
                <a:cubicBezTo>
                  <a:pt x="1508663" y="6062332"/>
                  <a:pt x="1511791" y="6083608"/>
                  <a:pt x="1508038" y="6104258"/>
                </a:cubicBezTo>
                <a:cubicBezTo>
                  <a:pt x="1506786" y="6110515"/>
                  <a:pt x="1487388" y="6114270"/>
                  <a:pt x="1466112" y="6123655"/>
                </a:cubicBezTo>
                <a:cubicBezTo>
                  <a:pt x="1472996" y="6091743"/>
                  <a:pt x="1476749" y="6070467"/>
                  <a:pt x="1483634" y="6050444"/>
                </a:cubicBezTo>
                <a:cubicBezTo>
                  <a:pt x="1485511" y="6045438"/>
                  <a:pt x="1499276" y="6044186"/>
                  <a:pt x="1507411" y="6041683"/>
                </a:cubicBezTo>
                <a:close/>
                <a:moveTo>
                  <a:pt x="3925824" y="6017514"/>
                </a:moveTo>
                <a:cubicBezTo>
                  <a:pt x="3938730" y="6016811"/>
                  <a:pt x="3951245" y="6018844"/>
                  <a:pt x="3957815" y="6024163"/>
                </a:cubicBezTo>
                <a:cubicBezTo>
                  <a:pt x="3973459" y="6037303"/>
                  <a:pt x="3973459" y="6068590"/>
                  <a:pt x="3980342" y="6092368"/>
                </a:cubicBezTo>
                <a:lnTo>
                  <a:pt x="3964072" y="6111140"/>
                </a:lnTo>
                <a:cubicBezTo>
                  <a:pt x="3939668" y="6107386"/>
                  <a:pt x="3910884" y="6110515"/>
                  <a:pt x="3892112" y="6098626"/>
                </a:cubicBezTo>
                <a:cubicBezTo>
                  <a:pt x="3865205" y="6080479"/>
                  <a:pt x="3864579" y="6046064"/>
                  <a:pt x="3891487" y="6027291"/>
                </a:cubicBezTo>
                <a:cubicBezTo>
                  <a:pt x="3899621" y="6021660"/>
                  <a:pt x="3912918" y="6018218"/>
                  <a:pt x="3925824" y="6017514"/>
                </a:cubicBezTo>
                <a:close/>
                <a:moveTo>
                  <a:pt x="6393827" y="6016653"/>
                </a:moveTo>
                <a:cubicBezTo>
                  <a:pt x="6389447" y="6029168"/>
                  <a:pt x="6384440" y="6042310"/>
                  <a:pt x="6378183" y="6058579"/>
                </a:cubicBezTo>
                <a:cubicBezTo>
                  <a:pt x="6364416" y="6061082"/>
                  <a:pt x="6351901" y="6062959"/>
                  <a:pt x="6339387" y="6064836"/>
                </a:cubicBezTo>
                <a:cubicBezTo>
                  <a:pt x="6341264" y="6050444"/>
                  <a:pt x="6338762" y="6029168"/>
                  <a:pt x="6346896" y="6023538"/>
                </a:cubicBezTo>
                <a:cubicBezTo>
                  <a:pt x="6358159" y="6015401"/>
                  <a:pt x="6377558" y="6018531"/>
                  <a:pt x="6393827" y="6016653"/>
                </a:cubicBezTo>
                <a:close/>
                <a:moveTo>
                  <a:pt x="6156436" y="5992015"/>
                </a:moveTo>
                <a:cubicBezTo>
                  <a:pt x="6168247" y="5992563"/>
                  <a:pt x="6180137" y="5995692"/>
                  <a:pt x="6186081" y="6001011"/>
                </a:cubicBezTo>
                <a:cubicBezTo>
                  <a:pt x="6197969" y="6011021"/>
                  <a:pt x="6192964" y="6039806"/>
                  <a:pt x="6197344" y="6074848"/>
                </a:cubicBezTo>
                <a:cubicBezTo>
                  <a:pt x="6162928" y="6067964"/>
                  <a:pt x="6134144" y="6069842"/>
                  <a:pt x="6124758" y="6057327"/>
                </a:cubicBezTo>
                <a:cubicBezTo>
                  <a:pt x="6114746" y="6044186"/>
                  <a:pt x="6115997" y="6008519"/>
                  <a:pt x="6127261" y="5998507"/>
                </a:cubicBezTo>
                <a:cubicBezTo>
                  <a:pt x="6132892" y="5993501"/>
                  <a:pt x="6144625" y="5991467"/>
                  <a:pt x="6156436" y="5992015"/>
                </a:cubicBezTo>
                <a:close/>
                <a:moveTo>
                  <a:pt x="3486866" y="5972774"/>
                </a:moveTo>
                <a:cubicBezTo>
                  <a:pt x="3499772" y="5973634"/>
                  <a:pt x="3511974" y="5977232"/>
                  <a:pt x="3517919" y="5983489"/>
                </a:cubicBezTo>
                <a:cubicBezTo>
                  <a:pt x="3532311" y="5997881"/>
                  <a:pt x="3528556" y="6029168"/>
                  <a:pt x="3532936" y="6053572"/>
                </a:cubicBezTo>
                <a:cubicBezTo>
                  <a:pt x="3527304" y="6059204"/>
                  <a:pt x="3521047" y="6064836"/>
                  <a:pt x="3514790" y="6070467"/>
                </a:cubicBezTo>
                <a:cubicBezTo>
                  <a:pt x="3491012" y="6064210"/>
                  <a:pt x="3461602" y="6064210"/>
                  <a:pt x="3444707" y="6049818"/>
                </a:cubicBezTo>
                <a:cubicBezTo>
                  <a:pt x="3419677" y="6028543"/>
                  <a:pt x="3424683" y="5994127"/>
                  <a:pt x="3451589" y="5978484"/>
                </a:cubicBezTo>
                <a:cubicBezTo>
                  <a:pt x="3460350" y="5973791"/>
                  <a:pt x="3473960" y="5971913"/>
                  <a:pt x="3486866" y="5972774"/>
                </a:cubicBezTo>
                <a:close/>
                <a:moveTo>
                  <a:pt x="5904496" y="5970348"/>
                </a:moveTo>
                <a:cubicBezTo>
                  <a:pt x="5925771" y="5972852"/>
                  <a:pt x="5953930" y="5967220"/>
                  <a:pt x="5965819" y="5977857"/>
                </a:cubicBezTo>
                <a:cubicBezTo>
                  <a:pt x="5977082" y="5989121"/>
                  <a:pt x="5972702" y="6017906"/>
                  <a:pt x="5976456" y="6052322"/>
                </a:cubicBezTo>
                <a:cubicBezTo>
                  <a:pt x="5942667" y="6046690"/>
                  <a:pt x="5910128" y="6049192"/>
                  <a:pt x="5903871" y="6037928"/>
                </a:cubicBezTo>
                <a:cubicBezTo>
                  <a:pt x="5894484" y="6020408"/>
                  <a:pt x="5903244" y="5993501"/>
                  <a:pt x="5904496" y="5970348"/>
                </a:cubicBezTo>
                <a:close/>
                <a:moveTo>
                  <a:pt x="5443951" y="5957833"/>
                </a:moveTo>
                <a:cubicBezTo>
                  <a:pt x="5452086" y="5958460"/>
                  <a:pt x="5462723" y="5957208"/>
                  <a:pt x="5467103" y="5961588"/>
                </a:cubicBezTo>
                <a:cubicBezTo>
                  <a:pt x="5477740" y="5972852"/>
                  <a:pt x="5485875" y="5986617"/>
                  <a:pt x="5504022" y="6011021"/>
                </a:cubicBezTo>
                <a:cubicBezTo>
                  <a:pt x="5479618" y="6006641"/>
                  <a:pt x="5467103" y="6007268"/>
                  <a:pt x="5463348" y="6002261"/>
                </a:cubicBezTo>
                <a:cubicBezTo>
                  <a:pt x="5454588" y="5989121"/>
                  <a:pt x="5450208" y="5972852"/>
                  <a:pt x="5443951" y="5957833"/>
                </a:cubicBezTo>
                <a:close/>
                <a:moveTo>
                  <a:pt x="3298284" y="5946571"/>
                </a:moveTo>
                <a:cubicBezTo>
                  <a:pt x="3303914" y="5952203"/>
                  <a:pt x="3309546" y="5958460"/>
                  <a:pt x="3315178" y="5965343"/>
                </a:cubicBezTo>
                <a:cubicBezTo>
                  <a:pt x="3308296" y="5988495"/>
                  <a:pt x="3308296" y="6017906"/>
                  <a:pt x="3293904" y="6034800"/>
                </a:cubicBezTo>
                <a:cubicBezTo>
                  <a:pt x="3272002" y="6059830"/>
                  <a:pt x="3237586" y="6054824"/>
                  <a:pt x="3222569" y="6026666"/>
                </a:cubicBezTo>
                <a:cubicBezTo>
                  <a:pt x="3213182" y="6009771"/>
                  <a:pt x="3215685" y="5972852"/>
                  <a:pt x="3228201" y="5960963"/>
                </a:cubicBezTo>
                <a:cubicBezTo>
                  <a:pt x="3242593" y="5946571"/>
                  <a:pt x="3273880" y="5950325"/>
                  <a:pt x="3298284" y="5946571"/>
                </a:cubicBezTo>
                <a:close/>
                <a:moveTo>
                  <a:pt x="3028588" y="5924669"/>
                </a:moveTo>
                <a:cubicBezTo>
                  <a:pt x="3044858" y="5926547"/>
                  <a:pt x="3061127" y="5928424"/>
                  <a:pt x="3093041" y="5931553"/>
                </a:cubicBezTo>
                <a:cubicBezTo>
                  <a:pt x="3086156" y="5963465"/>
                  <a:pt x="3086156" y="5990372"/>
                  <a:pt x="3073642" y="6009771"/>
                </a:cubicBezTo>
                <a:cubicBezTo>
                  <a:pt x="3066759" y="6020408"/>
                  <a:pt x="3038600" y="6016653"/>
                  <a:pt x="3020454" y="6019156"/>
                </a:cubicBezTo>
                <a:cubicBezTo>
                  <a:pt x="3023583" y="5987869"/>
                  <a:pt x="3026086" y="5955957"/>
                  <a:pt x="3028588" y="5924669"/>
                </a:cubicBezTo>
                <a:close/>
                <a:moveTo>
                  <a:pt x="5274688" y="5912155"/>
                </a:moveTo>
                <a:cubicBezTo>
                  <a:pt x="5287046" y="5912155"/>
                  <a:pt x="5300656" y="5914345"/>
                  <a:pt x="5311293" y="5917161"/>
                </a:cubicBezTo>
                <a:cubicBezTo>
                  <a:pt x="5316925" y="5919037"/>
                  <a:pt x="5314423" y="5952828"/>
                  <a:pt x="5316300" y="5981612"/>
                </a:cubicBezTo>
                <a:cubicBezTo>
                  <a:pt x="5285012" y="5984115"/>
                  <a:pt x="5264989" y="5985367"/>
                  <a:pt x="5245590" y="5986617"/>
                </a:cubicBezTo>
                <a:cubicBezTo>
                  <a:pt x="5244965" y="5964091"/>
                  <a:pt x="5234328" y="5932179"/>
                  <a:pt x="5245590" y="5920289"/>
                </a:cubicBezTo>
                <a:cubicBezTo>
                  <a:pt x="5251222" y="5914345"/>
                  <a:pt x="5262330" y="5912154"/>
                  <a:pt x="5274688" y="5912155"/>
                </a:cubicBezTo>
                <a:close/>
                <a:moveTo>
                  <a:pt x="5047622" y="5897998"/>
                </a:moveTo>
                <a:cubicBezTo>
                  <a:pt x="5060528" y="5898389"/>
                  <a:pt x="5073199" y="5901517"/>
                  <a:pt x="5080395" y="5907149"/>
                </a:cubicBezTo>
                <a:cubicBezTo>
                  <a:pt x="5093535" y="5917787"/>
                  <a:pt x="5091033" y="5949700"/>
                  <a:pt x="5098542" y="5987869"/>
                </a:cubicBezTo>
                <a:cubicBezTo>
                  <a:pt x="5059119" y="5983489"/>
                  <a:pt x="5031587" y="5987869"/>
                  <a:pt x="5014693" y="5976607"/>
                </a:cubicBezTo>
                <a:cubicBezTo>
                  <a:pt x="4986534" y="5958460"/>
                  <a:pt x="4984656" y="5924044"/>
                  <a:pt x="5013441" y="5905272"/>
                </a:cubicBezTo>
                <a:cubicBezTo>
                  <a:pt x="5021575" y="5899953"/>
                  <a:pt x="5034716" y="5897607"/>
                  <a:pt x="5047622" y="5897998"/>
                </a:cubicBezTo>
                <a:close/>
                <a:moveTo>
                  <a:pt x="2629992" y="5897137"/>
                </a:moveTo>
                <a:cubicBezTo>
                  <a:pt x="2619979" y="5921541"/>
                  <a:pt x="2609342" y="5945319"/>
                  <a:pt x="2596827" y="5975355"/>
                </a:cubicBezTo>
                <a:cubicBezTo>
                  <a:pt x="2587441" y="5973477"/>
                  <a:pt x="2568043" y="5972852"/>
                  <a:pt x="2568043" y="5970348"/>
                </a:cubicBezTo>
                <a:cubicBezTo>
                  <a:pt x="2566166" y="5949700"/>
                  <a:pt x="2560534" y="5921541"/>
                  <a:pt x="2571171" y="5909027"/>
                </a:cubicBezTo>
                <a:cubicBezTo>
                  <a:pt x="2581183" y="5897137"/>
                  <a:pt x="2609967" y="5900265"/>
                  <a:pt x="2629992" y="5897137"/>
                </a:cubicBezTo>
                <a:close/>
                <a:moveTo>
                  <a:pt x="2391740" y="5876019"/>
                </a:moveTo>
                <a:cubicBezTo>
                  <a:pt x="2404568" y="5877740"/>
                  <a:pt x="2416927" y="5882120"/>
                  <a:pt x="2423498" y="5888377"/>
                </a:cubicBezTo>
                <a:cubicBezTo>
                  <a:pt x="2435385" y="5900892"/>
                  <a:pt x="2429128" y="5932179"/>
                  <a:pt x="2432257" y="5970975"/>
                </a:cubicBezTo>
                <a:cubicBezTo>
                  <a:pt x="2394713" y="5962840"/>
                  <a:pt x="2367180" y="5964091"/>
                  <a:pt x="2350911" y="5950951"/>
                </a:cubicBezTo>
                <a:cubicBezTo>
                  <a:pt x="2323378" y="5929049"/>
                  <a:pt x="2327758" y="5894635"/>
                  <a:pt x="2357168" y="5879616"/>
                </a:cubicBezTo>
                <a:cubicBezTo>
                  <a:pt x="2365615" y="5875236"/>
                  <a:pt x="2378912" y="5874298"/>
                  <a:pt x="2391740" y="5876019"/>
                </a:cubicBezTo>
                <a:close/>
                <a:moveTo>
                  <a:pt x="4816332" y="5871483"/>
                </a:moveTo>
                <a:cubicBezTo>
                  <a:pt x="4830724" y="5874610"/>
                  <a:pt x="4850748" y="5873358"/>
                  <a:pt x="4857631" y="5881493"/>
                </a:cubicBezTo>
                <a:cubicBezTo>
                  <a:pt x="4867017" y="5893382"/>
                  <a:pt x="4867017" y="5912780"/>
                  <a:pt x="4870772" y="5929049"/>
                </a:cubicBezTo>
                <a:cubicBezTo>
                  <a:pt x="4858258" y="5922792"/>
                  <a:pt x="4845743" y="5916536"/>
                  <a:pt x="4831349" y="5909027"/>
                </a:cubicBezTo>
                <a:cubicBezTo>
                  <a:pt x="4826344" y="5895885"/>
                  <a:pt x="4821339" y="5883996"/>
                  <a:pt x="4816332" y="5871483"/>
                </a:cubicBezTo>
                <a:close/>
                <a:moveTo>
                  <a:pt x="4206234" y="5855212"/>
                </a:moveTo>
                <a:cubicBezTo>
                  <a:pt x="4201854" y="5868353"/>
                  <a:pt x="4200602" y="5883370"/>
                  <a:pt x="4192467" y="5893382"/>
                </a:cubicBezTo>
                <a:cubicBezTo>
                  <a:pt x="4186837" y="5899640"/>
                  <a:pt x="4171818" y="5899015"/>
                  <a:pt x="4147414" y="5904020"/>
                </a:cubicBezTo>
                <a:cubicBezTo>
                  <a:pt x="4160555" y="5880868"/>
                  <a:pt x="4165561" y="5867101"/>
                  <a:pt x="4174948" y="5858966"/>
                </a:cubicBezTo>
                <a:cubicBezTo>
                  <a:pt x="4181830" y="5853336"/>
                  <a:pt x="4194972" y="5856464"/>
                  <a:pt x="4206234" y="5855212"/>
                </a:cubicBezTo>
                <a:close/>
                <a:moveTo>
                  <a:pt x="2214500" y="5851458"/>
                </a:moveTo>
                <a:cubicBezTo>
                  <a:pt x="2207616" y="5887125"/>
                  <a:pt x="2205738" y="5910277"/>
                  <a:pt x="2196353" y="5930301"/>
                </a:cubicBezTo>
                <a:cubicBezTo>
                  <a:pt x="2193850" y="5935933"/>
                  <a:pt x="2156305" y="5934681"/>
                  <a:pt x="2153802" y="5928424"/>
                </a:cubicBezTo>
                <a:cubicBezTo>
                  <a:pt x="2144417" y="5905272"/>
                  <a:pt x="2142540" y="5879616"/>
                  <a:pt x="2137533" y="5854586"/>
                </a:cubicBezTo>
                <a:cubicBezTo>
                  <a:pt x="2158182" y="5853961"/>
                  <a:pt x="2179458" y="5852709"/>
                  <a:pt x="2214500" y="5851458"/>
                </a:cubicBezTo>
                <a:close/>
                <a:moveTo>
                  <a:pt x="3972833" y="5806092"/>
                </a:moveTo>
                <a:cubicBezTo>
                  <a:pt x="3978934" y="5806092"/>
                  <a:pt x="3985973" y="5806718"/>
                  <a:pt x="3991604" y="5806405"/>
                </a:cubicBezTo>
                <a:cubicBezTo>
                  <a:pt x="3992231" y="5819545"/>
                  <a:pt x="3993482" y="5833312"/>
                  <a:pt x="3994734" y="5853961"/>
                </a:cubicBezTo>
                <a:cubicBezTo>
                  <a:pt x="3975962" y="5850832"/>
                  <a:pt x="3958440" y="5851458"/>
                  <a:pt x="3956563" y="5846452"/>
                </a:cubicBezTo>
                <a:cubicBezTo>
                  <a:pt x="3952808" y="5835189"/>
                  <a:pt x="3953435" y="5818920"/>
                  <a:pt x="3959692" y="5809533"/>
                </a:cubicBezTo>
                <a:cubicBezTo>
                  <a:pt x="3961570" y="5806718"/>
                  <a:pt x="3966732" y="5806092"/>
                  <a:pt x="3972833" y="5806092"/>
                </a:cubicBezTo>
                <a:close/>
                <a:moveTo>
                  <a:pt x="6216116" y="5784504"/>
                </a:moveTo>
                <a:cubicBezTo>
                  <a:pt x="6216741" y="5803276"/>
                  <a:pt x="6217368" y="5822674"/>
                  <a:pt x="6218618" y="5853961"/>
                </a:cubicBezTo>
                <a:cubicBezTo>
                  <a:pt x="6186081" y="5847704"/>
                  <a:pt x="6163554" y="5848329"/>
                  <a:pt x="6146033" y="5838317"/>
                </a:cubicBezTo>
                <a:cubicBezTo>
                  <a:pt x="6138524" y="5833937"/>
                  <a:pt x="6139776" y="5796393"/>
                  <a:pt x="6143530" y="5795141"/>
                </a:cubicBezTo>
                <a:cubicBezTo>
                  <a:pt x="6166682" y="5787631"/>
                  <a:pt x="6191712" y="5787006"/>
                  <a:pt x="6216116" y="5784504"/>
                </a:cubicBezTo>
                <a:close/>
                <a:moveTo>
                  <a:pt x="3561720" y="5740702"/>
                </a:moveTo>
                <a:cubicBezTo>
                  <a:pt x="3554838" y="5784504"/>
                  <a:pt x="3558591" y="5815165"/>
                  <a:pt x="3544826" y="5833312"/>
                </a:cubicBezTo>
                <a:cubicBezTo>
                  <a:pt x="3522924" y="5862096"/>
                  <a:pt x="3484128" y="5861469"/>
                  <a:pt x="3465356" y="5831434"/>
                </a:cubicBezTo>
                <a:cubicBezTo>
                  <a:pt x="3454719" y="5813288"/>
                  <a:pt x="3457222" y="5773241"/>
                  <a:pt x="3470363" y="5757597"/>
                </a:cubicBezTo>
                <a:cubicBezTo>
                  <a:pt x="3482878" y="5742578"/>
                  <a:pt x="3517919" y="5746959"/>
                  <a:pt x="3561720" y="5740702"/>
                </a:cubicBezTo>
                <a:close/>
                <a:moveTo>
                  <a:pt x="3279746" y="5715829"/>
                </a:moveTo>
                <a:cubicBezTo>
                  <a:pt x="3294529" y="5714890"/>
                  <a:pt x="3310173" y="5721304"/>
                  <a:pt x="3322061" y="5735070"/>
                </a:cubicBezTo>
                <a:cubicBezTo>
                  <a:pt x="3336453" y="5752592"/>
                  <a:pt x="3333951" y="5783878"/>
                  <a:pt x="3343337" y="5827054"/>
                </a:cubicBezTo>
                <a:cubicBezTo>
                  <a:pt x="3298909" y="5822674"/>
                  <a:pt x="3264493" y="5828932"/>
                  <a:pt x="3250728" y="5814540"/>
                </a:cubicBezTo>
                <a:cubicBezTo>
                  <a:pt x="3236336" y="5799521"/>
                  <a:pt x="3232581" y="5759474"/>
                  <a:pt x="3242593" y="5740702"/>
                </a:cubicBezTo>
                <a:cubicBezTo>
                  <a:pt x="3251040" y="5725058"/>
                  <a:pt x="3264963" y="5716767"/>
                  <a:pt x="3279746" y="5715829"/>
                </a:cubicBezTo>
                <a:close/>
                <a:moveTo>
                  <a:pt x="5248720" y="5713169"/>
                </a:moveTo>
                <a:cubicBezTo>
                  <a:pt x="5273749" y="5718175"/>
                  <a:pt x="5300031" y="5718801"/>
                  <a:pt x="5322557" y="5729438"/>
                </a:cubicBezTo>
                <a:cubicBezTo>
                  <a:pt x="5331317" y="5734445"/>
                  <a:pt x="5330065" y="5760099"/>
                  <a:pt x="5337575" y="5794516"/>
                </a:cubicBezTo>
                <a:cubicBezTo>
                  <a:pt x="5297528" y="5785129"/>
                  <a:pt x="5269995" y="5786381"/>
                  <a:pt x="5256228" y="5773241"/>
                </a:cubicBezTo>
                <a:cubicBezTo>
                  <a:pt x="5244965" y="5761977"/>
                  <a:pt x="5250597" y="5733818"/>
                  <a:pt x="5248720" y="5713169"/>
                </a:cubicBezTo>
                <a:close/>
                <a:moveTo>
                  <a:pt x="3100549" y="5696899"/>
                </a:moveTo>
                <a:cubicBezTo>
                  <a:pt x="3098673" y="5718175"/>
                  <a:pt x="3099923" y="5736947"/>
                  <a:pt x="3096795" y="5737573"/>
                </a:cubicBezTo>
                <a:cubicBezTo>
                  <a:pt x="3081776" y="5740702"/>
                  <a:pt x="3064256" y="5741953"/>
                  <a:pt x="3049864" y="5737573"/>
                </a:cubicBezTo>
                <a:cubicBezTo>
                  <a:pt x="3044232" y="5736322"/>
                  <a:pt x="3042980" y="5718175"/>
                  <a:pt x="3039852" y="5707538"/>
                </a:cubicBezTo>
                <a:cubicBezTo>
                  <a:pt x="3057372" y="5704409"/>
                  <a:pt x="3074894" y="5701281"/>
                  <a:pt x="3100549" y="5696899"/>
                </a:cubicBezTo>
                <a:close/>
                <a:moveTo>
                  <a:pt x="5098542" y="5666239"/>
                </a:moveTo>
                <a:cubicBezTo>
                  <a:pt x="5105425" y="5671870"/>
                  <a:pt x="5111682" y="5677502"/>
                  <a:pt x="5117939" y="5683134"/>
                </a:cubicBezTo>
                <a:cubicBezTo>
                  <a:pt x="5113559" y="5707538"/>
                  <a:pt x="5116062" y="5738825"/>
                  <a:pt x="5101670" y="5753217"/>
                </a:cubicBezTo>
                <a:cubicBezTo>
                  <a:pt x="5089781" y="5765105"/>
                  <a:pt x="5049734" y="5765732"/>
                  <a:pt x="5036593" y="5754467"/>
                </a:cubicBezTo>
                <a:cubicBezTo>
                  <a:pt x="5024078" y="5743205"/>
                  <a:pt x="5019698" y="5703157"/>
                  <a:pt x="5030335" y="5690017"/>
                </a:cubicBezTo>
                <a:cubicBezTo>
                  <a:pt x="5043477" y="5674373"/>
                  <a:pt x="5074763" y="5673747"/>
                  <a:pt x="5098542" y="5666239"/>
                </a:cubicBezTo>
                <a:close/>
                <a:moveTo>
                  <a:pt x="2398859" y="5662406"/>
                </a:moveTo>
                <a:cubicBezTo>
                  <a:pt x="2411764" y="5662484"/>
                  <a:pt x="2424123" y="5665300"/>
                  <a:pt x="2430380" y="5671245"/>
                </a:cubicBezTo>
                <a:cubicBezTo>
                  <a:pt x="2444772" y="5685637"/>
                  <a:pt x="2442895" y="5716923"/>
                  <a:pt x="2448527" y="5740702"/>
                </a:cubicBezTo>
                <a:cubicBezTo>
                  <a:pt x="2442895" y="5746334"/>
                  <a:pt x="2436637" y="5752592"/>
                  <a:pt x="2431005" y="5758222"/>
                </a:cubicBezTo>
                <a:cubicBezTo>
                  <a:pt x="2407228" y="5753217"/>
                  <a:pt x="2377817" y="5754467"/>
                  <a:pt x="2360297" y="5741327"/>
                </a:cubicBezTo>
                <a:cubicBezTo>
                  <a:pt x="2334016" y="5721303"/>
                  <a:pt x="2336518" y="5686887"/>
                  <a:pt x="2364052" y="5669993"/>
                </a:cubicBezTo>
                <a:cubicBezTo>
                  <a:pt x="2372499" y="5664987"/>
                  <a:pt x="2385953" y="5662327"/>
                  <a:pt x="2398859" y="5662406"/>
                </a:cubicBezTo>
                <a:close/>
                <a:moveTo>
                  <a:pt x="2231394" y="5636828"/>
                </a:moveTo>
                <a:cubicBezTo>
                  <a:pt x="2220757" y="5678127"/>
                  <a:pt x="2220757" y="5709414"/>
                  <a:pt x="2205738" y="5722555"/>
                </a:cubicBezTo>
                <a:cubicBezTo>
                  <a:pt x="2193223" y="5733193"/>
                  <a:pt x="2155680" y="5730065"/>
                  <a:pt x="2140037" y="5718801"/>
                </a:cubicBezTo>
                <a:cubicBezTo>
                  <a:pt x="2112503" y="5698777"/>
                  <a:pt x="2116258" y="5664987"/>
                  <a:pt x="2143790" y="5647466"/>
                </a:cubicBezTo>
                <a:cubicBezTo>
                  <a:pt x="2161312" y="5636828"/>
                  <a:pt x="2188218" y="5641208"/>
                  <a:pt x="2231394" y="5636828"/>
                </a:cubicBezTo>
                <a:close/>
                <a:moveTo>
                  <a:pt x="7109676" y="5622436"/>
                </a:moveTo>
                <a:cubicBezTo>
                  <a:pt x="7099662" y="5648093"/>
                  <a:pt x="7098412" y="5664360"/>
                  <a:pt x="7089652" y="5670619"/>
                </a:cubicBezTo>
                <a:cubicBezTo>
                  <a:pt x="7078387" y="5678754"/>
                  <a:pt x="7060866" y="5679379"/>
                  <a:pt x="7045849" y="5683134"/>
                </a:cubicBezTo>
                <a:cubicBezTo>
                  <a:pt x="7047101" y="5666865"/>
                  <a:pt x="7042721" y="5646215"/>
                  <a:pt x="7050855" y="5636828"/>
                </a:cubicBezTo>
                <a:cubicBezTo>
                  <a:pt x="7058990" y="5627443"/>
                  <a:pt x="7080265" y="5628694"/>
                  <a:pt x="7109676" y="5622436"/>
                </a:cubicBezTo>
                <a:close/>
                <a:moveTo>
                  <a:pt x="6162928" y="5578008"/>
                </a:moveTo>
                <a:cubicBezTo>
                  <a:pt x="6176068" y="5578635"/>
                  <a:pt x="6189209" y="5579886"/>
                  <a:pt x="6206104" y="5580512"/>
                </a:cubicBezTo>
                <a:cubicBezTo>
                  <a:pt x="6207356" y="5598032"/>
                  <a:pt x="6207981" y="5608670"/>
                  <a:pt x="6208608" y="5619934"/>
                </a:cubicBezTo>
                <a:cubicBezTo>
                  <a:pt x="6194841" y="5619934"/>
                  <a:pt x="6176694" y="5624939"/>
                  <a:pt x="6169185" y="5618056"/>
                </a:cubicBezTo>
                <a:cubicBezTo>
                  <a:pt x="6161050" y="5610547"/>
                  <a:pt x="6164805" y="5591775"/>
                  <a:pt x="6162928" y="5578008"/>
                </a:cubicBezTo>
                <a:close/>
                <a:moveTo>
                  <a:pt x="3544826" y="5527324"/>
                </a:moveTo>
                <a:cubicBezTo>
                  <a:pt x="3552960" y="5564868"/>
                  <a:pt x="3559218" y="5592402"/>
                  <a:pt x="3565475" y="5619934"/>
                </a:cubicBezTo>
                <a:cubicBezTo>
                  <a:pt x="3539194" y="5619308"/>
                  <a:pt x="3506655" y="5628068"/>
                  <a:pt x="3488508" y="5615554"/>
                </a:cubicBezTo>
                <a:cubicBezTo>
                  <a:pt x="3460351" y="5596155"/>
                  <a:pt x="3461602" y="5559863"/>
                  <a:pt x="3486632" y="5534832"/>
                </a:cubicBezTo>
                <a:cubicBezTo>
                  <a:pt x="3496643" y="5525447"/>
                  <a:pt x="3519796" y="5529827"/>
                  <a:pt x="3544826" y="5527324"/>
                </a:cubicBezTo>
                <a:close/>
                <a:moveTo>
                  <a:pt x="3346465" y="5496663"/>
                </a:moveTo>
                <a:cubicBezTo>
                  <a:pt x="3352723" y="5502920"/>
                  <a:pt x="3358355" y="5509177"/>
                  <a:pt x="3363360" y="5514810"/>
                </a:cubicBezTo>
                <a:cubicBezTo>
                  <a:pt x="3357103" y="5542342"/>
                  <a:pt x="3358980" y="5576132"/>
                  <a:pt x="3342711" y="5594904"/>
                </a:cubicBezTo>
                <a:cubicBezTo>
                  <a:pt x="3320184" y="5621186"/>
                  <a:pt x="3279512" y="5619308"/>
                  <a:pt x="3261990" y="5588647"/>
                </a:cubicBezTo>
                <a:cubicBezTo>
                  <a:pt x="3250728" y="5569875"/>
                  <a:pt x="3252604" y="5527324"/>
                  <a:pt x="3266370" y="5513557"/>
                </a:cubicBezTo>
                <a:cubicBezTo>
                  <a:pt x="3283265" y="5497288"/>
                  <a:pt x="3318933" y="5501668"/>
                  <a:pt x="3346465" y="5496663"/>
                </a:cubicBezTo>
                <a:close/>
                <a:moveTo>
                  <a:pt x="3083733" y="5479924"/>
                </a:moveTo>
                <a:cubicBezTo>
                  <a:pt x="3098359" y="5479298"/>
                  <a:pt x="3112751" y="5481958"/>
                  <a:pt x="3119947" y="5488528"/>
                </a:cubicBezTo>
                <a:cubicBezTo>
                  <a:pt x="3136842" y="5502920"/>
                  <a:pt x="3136217" y="5538587"/>
                  <a:pt x="3148731" y="5587395"/>
                </a:cubicBezTo>
                <a:cubicBezTo>
                  <a:pt x="3099298" y="5580512"/>
                  <a:pt x="3066759" y="5584892"/>
                  <a:pt x="3046110" y="5571126"/>
                </a:cubicBezTo>
                <a:cubicBezTo>
                  <a:pt x="3015448" y="5550476"/>
                  <a:pt x="3021706" y="5510428"/>
                  <a:pt x="3046110" y="5491031"/>
                </a:cubicBezTo>
                <a:cubicBezTo>
                  <a:pt x="3054244" y="5484461"/>
                  <a:pt x="3069106" y="5480550"/>
                  <a:pt x="3083733" y="5479924"/>
                </a:cubicBezTo>
                <a:close/>
                <a:moveTo>
                  <a:pt x="4865687" y="5428066"/>
                </a:moveTo>
                <a:cubicBezTo>
                  <a:pt x="4878280" y="5428770"/>
                  <a:pt x="4892047" y="5430960"/>
                  <a:pt x="4903936" y="5430960"/>
                </a:cubicBezTo>
                <a:cubicBezTo>
                  <a:pt x="4901434" y="5447855"/>
                  <a:pt x="4898930" y="5464749"/>
                  <a:pt x="4895176" y="5488528"/>
                </a:cubicBezTo>
                <a:cubicBezTo>
                  <a:pt x="4866391" y="5492908"/>
                  <a:pt x="4843865" y="5496663"/>
                  <a:pt x="4821339" y="5500417"/>
                </a:cubicBezTo>
                <a:cubicBezTo>
                  <a:pt x="4825092" y="5477264"/>
                  <a:pt x="4820712" y="5444727"/>
                  <a:pt x="4834479" y="5434088"/>
                </a:cubicBezTo>
                <a:cubicBezTo>
                  <a:pt x="4841675" y="5428144"/>
                  <a:pt x="4853094" y="5427362"/>
                  <a:pt x="4865687" y="5428066"/>
                </a:cubicBezTo>
                <a:close/>
                <a:moveTo>
                  <a:pt x="1801510" y="5406556"/>
                </a:moveTo>
                <a:cubicBezTo>
                  <a:pt x="1800258" y="5422825"/>
                  <a:pt x="1798381" y="5439095"/>
                  <a:pt x="1795253" y="5467879"/>
                </a:cubicBezTo>
                <a:cubicBezTo>
                  <a:pt x="1765842" y="5463499"/>
                  <a:pt x="1742690" y="5462873"/>
                  <a:pt x="1722041" y="5454737"/>
                </a:cubicBezTo>
                <a:cubicBezTo>
                  <a:pt x="1715158" y="5452235"/>
                  <a:pt x="1715784" y="5430333"/>
                  <a:pt x="1713281" y="5417193"/>
                </a:cubicBezTo>
                <a:cubicBezTo>
                  <a:pt x="1742690" y="5414064"/>
                  <a:pt x="1772100" y="5410936"/>
                  <a:pt x="1801510" y="5406556"/>
                </a:cubicBezTo>
                <a:close/>
                <a:moveTo>
                  <a:pt x="2004250" y="5397796"/>
                </a:moveTo>
                <a:cubicBezTo>
                  <a:pt x="2005502" y="5415943"/>
                  <a:pt x="2006127" y="5434715"/>
                  <a:pt x="2007379" y="5452860"/>
                </a:cubicBezTo>
                <a:cubicBezTo>
                  <a:pt x="1982975" y="5450984"/>
                  <a:pt x="1958571" y="5449732"/>
                  <a:pt x="1926032" y="5447229"/>
                </a:cubicBezTo>
                <a:cubicBezTo>
                  <a:pt x="1932290" y="5428457"/>
                  <a:pt x="1933541" y="5407181"/>
                  <a:pt x="1941051" y="5404678"/>
                </a:cubicBezTo>
                <a:cubicBezTo>
                  <a:pt x="1960448" y="5397796"/>
                  <a:pt x="1982975" y="5399673"/>
                  <a:pt x="2004250" y="5397796"/>
                </a:cubicBezTo>
                <a:close/>
                <a:moveTo>
                  <a:pt x="4460911" y="5382777"/>
                </a:moveTo>
                <a:cubicBezTo>
                  <a:pt x="4452776" y="5414064"/>
                  <a:pt x="4444642" y="5445977"/>
                  <a:pt x="4434630" y="5486025"/>
                </a:cubicBezTo>
                <a:cubicBezTo>
                  <a:pt x="4414607" y="5481644"/>
                  <a:pt x="4395833" y="5482271"/>
                  <a:pt x="4386448" y="5473511"/>
                </a:cubicBezTo>
                <a:cubicBezTo>
                  <a:pt x="4360167" y="5448480"/>
                  <a:pt x="4357037" y="5412813"/>
                  <a:pt x="4383944" y="5391537"/>
                </a:cubicBezTo>
                <a:cubicBezTo>
                  <a:pt x="4401466" y="5378397"/>
                  <a:pt x="4434630" y="5385280"/>
                  <a:pt x="4460911" y="5382777"/>
                </a:cubicBezTo>
                <a:close/>
                <a:moveTo>
                  <a:pt x="4200759" y="5346328"/>
                </a:moveTo>
                <a:cubicBezTo>
                  <a:pt x="4215621" y="5346015"/>
                  <a:pt x="4231264" y="5352428"/>
                  <a:pt x="4244405" y="5364630"/>
                </a:cubicBezTo>
                <a:cubicBezTo>
                  <a:pt x="4270685" y="5389036"/>
                  <a:pt x="4273189" y="5425953"/>
                  <a:pt x="4246283" y="5447229"/>
                </a:cubicBezTo>
                <a:cubicBezTo>
                  <a:pt x="4226884" y="5462873"/>
                  <a:pt x="4193094" y="5460995"/>
                  <a:pt x="4144286" y="5471633"/>
                </a:cubicBezTo>
                <a:cubicBezTo>
                  <a:pt x="4151794" y="5422200"/>
                  <a:pt x="4147414" y="5389036"/>
                  <a:pt x="4161806" y="5368385"/>
                </a:cubicBezTo>
                <a:cubicBezTo>
                  <a:pt x="4171818" y="5353681"/>
                  <a:pt x="4185897" y="5346641"/>
                  <a:pt x="4200759" y="5346328"/>
                </a:cubicBezTo>
                <a:close/>
                <a:moveTo>
                  <a:pt x="4042915" y="5324584"/>
                </a:moveTo>
                <a:cubicBezTo>
                  <a:pt x="4035407" y="5372140"/>
                  <a:pt x="4037910" y="5402801"/>
                  <a:pt x="4025395" y="5425953"/>
                </a:cubicBezTo>
                <a:cubicBezTo>
                  <a:pt x="4009751" y="5454112"/>
                  <a:pt x="3957190" y="5451609"/>
                  <a:pt x="3937166" y="5425953"/>
                </a:cubicBezTo>
                <a:cubicBezTo>
                  <a:pt x="3915891" y="5398421"/>
                  <a:pt x="3913387" y="5363380"/>
                  <a:pt x="3942171" y="5343982"/>
                </a:cubicBezTo>
                <a:cubicBezTo>
                  <a:pt x="3962822" y="5329589"/>
                  <a:pt x="3995359" y="5332718"/>
                  <a:pt x="4042915" y="5324584"/>
                </a:cubicBezTo>
                <a:close/>
                <a:moveTo>
                  <a:pt x="3772830" y="5313321"/>
                </a:moveTo>
                <a:cubicBezTo>
                  <a:pt x="3787457" y="5312851"/>
                  <a:pt x="3801380" y="5318640"/>
                  <a:pt x="3812017" y="5332093"/>
                </a:cubicBezTo>
                <a:cubicBezTo>
                  <a:pt x="3827034" y="5352116"/>
                  <a:pt x="3825784" y="5385280"/>
                  <a:pt x="3836421" y="5432211"/>
                </a:cubicBezTo>
                <a:cubicBezTo>
                  <a:pt x="3788238" y="5427205"/>
                  <a:pt x="3757577" y="5431585"/>
                  <a:pt x="3733800" y="5420323"/>
                </a:cubicBezTo>
                <a:cubicBezTo>
                  <a:pt x="3705016" y="5406556"/>
                  <a:pt x="3704390" y="5353993"/>
                  <a:pt x="3729420" y="5332093"/>
                </a:cubicBezTo>
                <a:cubicBezTo>
                  <a:pt x="3742873" y="5320516"/>
                  <a:pt x="3758204" y="5313790"/>
                  <a:pt x="3772830" y="5313321"/>
                </a:cubicBezTo>
                <a:close/>
                <a:moveTo>
                  <a:pt x="3613657" y="5293922"/>
                </a:moveTo>
                <a:cubicBezTo>
                  <a:pt x="3603645" y="5341478"/>
                  <a:pt x="3604271" y="5373392"/>
                  <a:pt x="3590505" y="5395293"/>
                </a:cubicBezTo>
                <a:cubicBezTo>
                  <a:pt x="3572983" y="5423451"/>
                  <a:pt x="3521047" y="5417820"/>
                  <a:pt x="3502275" y="5390286"/>
                </a:cubicBezTo>
                <a:cubicBezTo>
                  <a:pt x="3482878" y="5361502"/>
                  <a:pt x="3481626" y="5326461"/>
                  <a:pt x="3511035" y="5307689"/>
                </a:cubicBezTo>
                <a:cubicBezTo>
                  <a:pt x="3532311" y="5294547"/>
                  <a:pt x="3565475" y="5299554"/>
                  <a:pt x="3613657" y="5293922"/>
                </a:cubicBezTo>
                <a:close/>
                <a:moveTo>
                  <a:pt x="3322453" y="5279530"/>
                </a:moveTo>
                <a:cubicBezTo>
                  <a:pt x="3337079" y="5279999"/>
                  <a:pt x="3350532" y="5286726"/>
                  <a:pt x="3360232" y="5301432"/>
                </a:cubicBezTo>
                <a:cubicBezTo>
                  <a:pt x="3373999" y="5322706"/>
                  <a:pt x="3370244" y="5355245"/>
                  <a:pt x="3377127" y="5402801"/>
                </a:cubicBezTo>
                <a:cubicBezTo>
                  <a:pt x="3329571" y="5394666"/>
                  <a:pt x="3298284" y="5396544"/>
                  <a:pt x="3275757" y="5383404"/>
                </a:cubicBezTo>
                <a:cubicBezTo>
                  <a:pt x="3248224" y="5367760"/>
                  <a:pt x="3251353" y="5314572"/>
                  <a:pt x="3277634" y="5295174"/>
                </a:cubicBezTo>
                <a:cubicBezTo>
                  <a:pt x="3292026" y="5284850"/>
                  <a:pt x="3307826" y="5279061"/>
                  <a:pt x="3322453" y="5279530"/>
                </a:cubicBezTo>
                <a:close/>
                <a:moveTo>
                  <a:pt x="5520917" y="5278591"/>
                </a:moveTo>
                <a:cubicBezTo>
                  <a:pt x="5527018" y="5279060"/>
                  <a:pt x="5534057" y="5280155"/>
                  <a:pt x="5539689" y="5280155"/>
                </a:cubicBezTo>
                <a:cubicBezTo>
                  <a:pt x="5536561" y="5294547"/>
                  <a:pt x="5536561" y="5310817"/>
                  <a:pt x="5529678" y="5323332"/>
                </a:cubicBezTo>
                <a:cubicBezTo>
                  <a:pt x="5525923" y="5329589"/>
                  <a:pt x="5510904" y="5330216"/>
                  <a:pt x="5486502" y="5337098"/>
                </a:cubicBezTo>
                <a:cubicBezTo>
                  <a:pt x="5495887" y="5309566"/>
                  <a:pt x="5499017" y="5292672"/>
                  <a:pt x="5507777" y="5280782"/>
                </a:cubicBezTo>
                <a:cubicBezTo>
                  <a:pt x="5509654" y="5278279"/>
                  <a:pt x="5514816" y="5278122"/>
                  <a:pt x="5520917" y="5278591"/>
                </a:cubicBezTo>
                <a:close/>
                <a:moveTo>
                  <a:pt x="7778905" y="5262635"/>
                </a:moveTo>
                <a:cubicBezTo>
                  <a:pt x="7786101" y="5261384"/>
                  <a:pt x="7793297" y="5261384"/>
                  <a:pt x="7799241" y="5263261"/>
                </a:cubicBezTo>
                <a:cubicBezTo>
                  <a:pt x="7806126" y="5265138"/>
                  <a:pt x="7808001" y="5284535"/>
                  <a:pt x="7813008" y="5302682"/>
                </a:cubicBezTo>
                <a:cubicBezTo>
                  <a:pt x="7781721" y="5301432"/>
                  <a:pt x="7768580" y="5300805"/>
                  <a:pt x="7754815" y="5300180"/>
                </a:cubicBezTo>
                <a:cubicBezTo>
                  <a:pt x="7756065" y="5289542"/>
                  <a:pt x="7753563" y="5272648"/>
                  <a:pt x="7758568" y="5269518"/>
                </a:cubicBezTo>
                <a:cubicBezTo>
                  <a:pt x="7764512" y="5266389"/>
                  <a:pt x="7771709" y="5263886"/>
                  <a:pt x="7778905" y="5262635"/>
                </a:cubicBezTo>
                <a:close/>
                <a:moveTo>
                  <a:pt x="3101879" y="5257864"/>
                </a:moveTo>
                <a:cubicBezTo>
                  <a:pt x="3116505" y="5258568"/>
                  <a:pt x="3129959" y="5265451"/>
                  <a:pt x="3139345" y="5280155"/>
                </a:cubicBezTo>
                <a:cubicBezTo>
                  <a:pt x="3152486" y="5301432"/>
                  <a:pt x="3148106" y="5334596"/>
                  <a:pt x="3154989" y="5381526"/>
                </a:cubicBezTo>
                <a:cubicBezTo>
                  <a:pt x="3108058" y="5372140"/>
                  <a:pt x="3076771" y="5373392"/>
                  <a:pt x="3054244" y="5360250"/>
                </a:cubicBezTo>
                <a:cubicBezTo>
                  <a:pt x="3026711" y="5343982"/>
                  <a:pt x="3030466" y="5291420"/>
                  <a:pt x="3057372" y="5272648"/>
                </a:cubicBezTo>
                <a:cubicBezTo>
                  <a:pt x="3071452" y="5262636"/>
                  <a:pt x="3087252" y="5257160"/>
                  <a:pt x="3101879" y="5257864"/>
                </a:cubicBezTo>
                <a:close/>
                <a:moveTo>
                  <a:pt x="2871841" y="5235729"/>
                </a:moveTo>
                <a:cubicBezTo>
                  <a:pt x="2886546" y="5234947"/>
                  <a:pt x="2901251" y="5241047"/>
                  <a:pt x="2912827" y="5254501"/>
                </a:cubicBezTo>
                <a:cubicBezTo>
                  <a:pt x="2928469" y="5272021"/>
                  <a:pt x="2927844" y="5303934"/>
                  <a:pt x="2934101" y="5328964"/>
                </a:cubicBezTo>
                <a:cubicBezTo>
                  <a:pt x="2928469" y="5333969"/>
                  <a:pt x="2923464" y="5338350"/>
                  <a:pt x="2917832" y="5342730"/>
                </a:cubicBezTo>
                <a:cubicBezTo>
                  <a:pt x="2892177" y="5331466"/>
                  <a:pt x="2864019" y="5323958"/>
                  <a:pt x="2842744" y="5307689"/>
                </a:cubicBezTo>
                <a:cubicBezTo>
                  <a:pt x="2832107" y="5298929"/>
                  <a:pt x="2824597" y="5266389"/>
                  <a:pt x="2830854" y="5258255"/>
                </a:cubicBezTo>
                <a:cubicBezTo>
                  <a:pt x="2842430" y="5244176"/>
                  <a:pt x="2857136" y="5236511"/>
                  <a:pt x="2871841" y="5235729"/>
                </a:cubicBezTo>
                <a:close/>
                <a:moveTo>
                  <a:pt x="5122319" y="5222587"/>
                </a:moveTo>
                <a:cubicBezTo>
                  <a:pt x="5120442" y="5250121"/>
                  <a:pt x="5118566" y="5277653"/>
                  <a:pt x="5115437" y="5332093"/>
                </a:cubicBezTo>
                <a:cubicBezTo>
                  <a:pt x="5094162" y="5322081"/>
                  <a:pt x="5071009" y="5317700"/>
                  <a:pt x="5070383" y="5310192"/>
                </a:cubicBezTo>
                <a:cubicBezTo>
                  <a:pt x="5067255" y="5285162"/>
                  <a:pt x="5067881" y="5257629"/>
                  <a:pt x="5075389" y="5234477"/>
                </a:cubicBezTo>
                <a:cubicBezTo>
                  <a:pt x="5077893" y="5226342"/>
                  <a:pt x="5106050" y="5226342"/>
                  <a:pt x="5122319" y="5222587"/>
                </a:cubicBezTo>
                <a:close/>
                <a:moveTo>
                  <a:pt x="4893924" y="5202017"/>
                </a:moveTo>
                <a:cubicBezTo>
                  <a:pt x="4908629" y="5202251"/>
                  <a:pt x="4922708" y="5205693"/>
                  <a:pt x="4929591" y="5212577"/>
                </a:cubicBezTo>
                <a:cubicBezTo>
                  <a:pt x="4945860" y="5228845"/>
                  <a:pt x="4942732" y="5264513"/>
                  <a:pt x="4948364" y="5292045"/>
                </a:cubicBezTo>
                <a:cubicBezTo>
                  <a:pt x="4942107" y="5298302"/>
                  <a:pt x="4936475" y="5303934"/>
                  <a:pt x="4930218" y="5310192"/>
                </a:cubicBezTo>
                <a:cubicBezTo>
                  <a:pt x="4902684" y="5304560"/>
                  <a:pt x="4868895" y="5306437"/>
                  <a:pt x="4850123" y="5291420"/>
                </a:cubicBezTo>
                <a:cubicBezTo>
                  <a:pt x="4823216" y="5269518"/>
                  <a:pt x="4824467" y="5229471"/>
                  <a:pt x="4854503" y="5210698"/>
                </a:cubicBezTo>
                <a:cubicBezTo>
                  <a:pt x="4863889" y="5204754"/>
                  <a:pt x="4879220" y="5201782"/>
                  <a:pt x="4893924" y="5202017"/>
                </a:cubicBezTo>
                <a:close/>
                <a:moveTo>
                  <a:pt x="4643705" y="5201860"/>
                </a:moveTo>
                <a:cubicBezTo>
                  <a:pt x="4652075" y="5202408"/>
                  <a:pt x="4660209" y="5204441"/>
                  <a:pt x="4666154" y="5208195"/>
                </a:cubicBezTo>
                <a:cubicBezTo>
                  <a:pt x="4673664" y="5213202"/>
                  <a:pt x="4670534" y="5234477"/>
                  <a:pt x="4673037" y="5248869"/>
                </a:cubicBezTo>
                <a:cubicBezTo>
                  <a:pt x="4654892" y="5248869"/>
                  <a:pt x="4636745" y="5248869"/>
                  <a:pt x="4612341" y="5248869"/>
                </a:cubicBezTo>
                <a:cubicBezTo>
                  <a:pt x="4615469" y="5229471"/>
                  <a:pt x="4614218" y="5206318"/>
                  <a:pt x="4619850" y="5204441"/>
                </a:cubicBezTo>
                <a:cubicBezTo>
                  <a:pt x="4626733" y="5202251"/>
                  <a:pt x="4635336" y="5201312"/>
                  <a:pt x="4643705" y="5201860"/>
                </a:cubicBezTo>
                <a:close/>
                <a:moveTo>
                  <a:pt x="4448475" y="5147186"/>
                </a:moveTo>
                <a:cubicBezTo>
                  <a:pt x="4466230" y="5147812"/>
                  <a:pt x="4484376" y="5155321"/>
                  <a:pt x="4494075" y="5168774"/>
                </a:cubicBezTo>
                <a:cubicBezTo>
                  <a:pt x="4515351" y="5197558"/>
                  <a:pt x="4517229" y="5232599"/>
                  <a:pt x="4487192" y="5251371"/>
                </a:cubicBezTo>
                <a:cubicBezTo>
                  <a:pt x="4465918" y="5265763"/>
                  <a:pt x="4433379" y="5262009"/>
                  <a:pt x="4385196" y="5268893"/>
                </a:cubicBezTo>
                <a:cubicBezTo>
                  <a:pt x="4393956" y="5220710"/>
                  <a:pt x="4392080" y="5189423"/>
                  <a:pt x="4405220" y="5166896"/>
                </a:cubicBezTo>
                <a:cubicBezTo>
                  <a:pt x="4413355" y="5152818"/>
                  <a:pt x="4430719" y="5146561"/>
                  <a:pt x="4448475" y="5147186"/>
                </a:cubicBezTo>
                <a:close/>
                <a:moveTo>
                  <a:pt x="4226962" y="5126771"/>
                </a:moveTo>
                <a:cubicBezTo>
                  <a:pt x="4245813" y="5124816"/>
                  <a:pt x="4261926" y="5131230"/>
                  <a:pt x="4268809" y="5145622"/>
                </a:cubicBezTo>
                <a:cubicBezTo>
                  <a:pt x="4279447" y="5168149"/>
                  <a:pt x="4279447" y="5204441"/>
                  <a:pt x="4268809" y="5227594"/>
                </a:cubicBezTo>
                <a:cubicBezTo>
                  <a:pt x="4255668" y="5256378"/>
                  <a:pt x="4199352" y="5255751"/>
                  <a:pt x="4183082" y="5228219"/>
                </a:cubicBezTo>
                <a:cubicBezTo>
                  <a:pt x="4169941" y="5205693"/>
                  <a:pt x="4171818" y="5174406"/>
                  <a:pt x="4168690" y="5158136"/>
                </a:cubicBezTo>
                <a:cubicBezTo>
                  <a:pt x="4186524" y="5139051"/>
                  <a:pt x="4208112" y="5128726"/>
                  <a:pt x="4226962" y="5126771"/>
                </a:cubicBezTo>
                <a:close/>
                <a:moveTo>
                  <a:pt x="3788631" y="5101663"/>
                </a:moveTo>
                <a:cubicBezTo>
                  <a:pt x="3806073" y="5102602"/>
                  <a:pt x="3822343" y="5110267"/>
                  <a:pt x="3829539" y="5124972"/>
                </a:cubicBezTo>
                <a:cubicBezTo>
                  <a:pt x="3841427" y="5149377"/>
                  <a:pt x="3837673" y="5180038"/>
                  <a:pt x="3840801" y="5208195"/>
                </a:cubicBezTo>
                <a:cubicBezTo>
                  <a:pt x="3800755" y="5233225"/>
                  <a:pt x="3754449" y="5231349"/>
                  <a:pt x="3735050" y="5203815"/>
                </a:cubicBezTo>
                <a:cubicBezTo>
                  <a:pt x="3714401" y="5175031"/>
                  <a:pt x="3715028" y="5144370"/>
                  <a:pt x="3740682" y="5118715"/>
                </a:cubicBezTo>
                <a:cubicBezTo>
                  <a:pt x="3752572" y="5106513"/>
                  <a:pt x="3771188" y="5100725"/>
                  <a:pt x="3788631" y="5101663"/>
                </a:cubicBezTo>
                <a:close/>
                <a:moveTo>
                  <a:pt x="4007405" y="5100959"/>
                </a:moveTo>
                <a:cubicBezTo>
                  <a:pt x="4025395" y="5101976"/>
                  <a:pt x="4043228" y="5110267"/>
                  <a:pt x="4050424" y="5124972"/>
                </a:cubicBezTo>
                <a:cubicBezTo>
                  <a:pt x="4062314" y="5148750"/>
                  <a:pt x="4059184" y="5179411"/>
                  <a:pt x="4062939" y="5207570"/>
                </a:cubicBezTo>
                <a:cubicBezTo>
                  <a:pt x="4022892" y="5233225"/>
                  <a:pt x="3970955" y="5233851"/>
                  <a:pt x="3959067" y="5203815"/>
                </a:cubicBezTo>
                <a:cubicBezTo>
                  <a:pt x="3949055" y="5180038"/>
                  <a:pt x="3950932" y="5143119"/>
                  <a:pt x="3963447" y="5120592"/>
                </a:cubicBezTo>
                <a:cubicBezTo>
                  <a:pt x="3971268" y="5106200"/>
                  <a:pt x="3989415" y="5099943"/>
                  <a:pt x="4007405" y="5100959"/>
                </a:cubicBezTo>
                <a:close/>
                <a:moveTo>
                  <a:pt x="3560547" y="5079215"/>
                </a:moveTo>
                <a:cubicBezTo>
                  <a:pt x="3577833" y="5079762"/>
                  <a:pt x="3595823" y="5087115"/>
                  <a:pt x="3607399" y="5099943"/>
                </a:cubicBezTo>
                <a:cubicBezTo>
                  <a:pt x="3630553" y="5125598"/>
                  <a:pt x="3629301" y="5175656"/>
                  <a:pt x="3599265" y="5188798"/>
                </a:cubicBezTo>
                <a:cubicBezTo>
                  <a:pt x="3574860" y="5200061"/>
                  <a:pt x="3544199" y="5195681"/>
                  <a:pt x="3496018" y="5200687"/>
                </a:cubicBezTo>
                <a:cubicBezTo>
                  <a:pt x="3505404" y="5153757"/>
                  <a:pt x="3504152" y="5121843"/>
                  <a:pt x="3517919" y="5099316"/>
                </a:cubicBezTo>
                <a:cubicBezTo>
                  <a:pt x="3526679" y="5084924"/>
                  <a:pt x="3543261" y="5078667"/>
                  <a:pt x="3560547" y="5079215"/>
                </a:cubicBezTo>
                <a:close/>
                <a:moveTo>
                  <a:pt x="3384011" y="5063023"/>
                </a:moveTo>
                <a:cubicBezTo>
                  <a:pt x="3408413" y="5104323"/>
                  <a:pt x="3405285" y="5150002"/>
                  <a:pt x="3377127" y="5168774"/>
                </a:cubicBezTo>
                <a:cubicBezTo>
                  <a:pt x="3348343" y="5188798"/>
                  <a:pt x="3317681" y="5187546"/>
                  <a:pt x="3292652" y="5161264"/>
                </a:cubicBezTo>
                <a:cubicBezTo>
                  <a:pt x="3268873" y="5136235"/>
                  <a:pt x="3271377" y="5086176"/>
                  <a:pt x="3300786" y="5072410"/>
                </a:cubicBezTo>
                <a:cubicBezTo>
                  <a:pt x="3325191" y="5061147"/>
                  <a:pt x="3355852" y="5065527"/>
                  <a:pt x="3384011" y="5063023"/>
                </a:cubicBezTo>
                <a:close/>
                <a:moveTo>
                  <a:pt x="4849496" y="5041748"/>
                </a:moveTo>
                <a:cubicBezTo>
                  <a:pt x="4879532" y="5047380"/>
                  <a:pt x="4909568" y="5052385"/>
                  <a:pt x="4939603" y="5058643"/>
                </a:cubicBezTo>
                <a:cubicBezTo>
                  <a:pt x="4945860" y="5059895"/>
                  <a:pt x="4950867" y="5064275"/>
                  <a:pt x="4956498" y="5067404"/>
                </a:cubicBezTo>
                <a:cubicBezTo>
                  <a:pt x="4951492" y="5073035"/>
                  <a:pt x="4948364" y="5081170"/>
                  <a:pt x="4942107" y="5083674"/>
                </a:cubicBezTo>
                <a:cubicBezTo>
                  <a:pt x="4896427" y="5103071"/>
                  <a:pt x="4868895" y="5081170"/>
                  <a:pt x="4849496" y="5041748"/>
                </a:cubicBezTo>
                <a:close/>
                <a:moveTo>
                  <a:pt x="4849496" y="5041123"/>
                </a:moveTo>
                <a:cubicBezTo>
                  <a:pt x="4849496" y="5041123"/>
                  <a:pt x="4849496" y="5041748"/>
                  <a:pt x="4849496" y="5041748"/>
                </a:cubicBezTo>
                <a:lnTo>
                  <a:pt x="4848245" y="5041748"/>
                </a:lnTo>
                <a:cubicBezTo>
                  <a:pt x="4848871" y="5041123"/>
                  <a:pt x="4848871" y="5041123"/>
                  <a:pt x="4849496" y="5041123"/>
                </a:cubicBezTo>
                <a:close/>
                <a:moveTo>
                  <a:pt x="3115410" y="5034552"/>
                </a:moveTo>
                <a:cubicBezTo>
                  <a:pt x="3133244" y="5034083"/>
                  <a:pt x="3151547" y="5040810"/>
                  <a:pt x="3159994" y="5054890"/>
                </a:cubicBezTo>
                <a:cubicBezTo>
                  <a:pt x="3173761" y="5077416"/>
                  <a:pt x="3173135" y="5108703"/>
                  <a:pt x="3176263" y="5124972"/>
                </a:cubicBezTo>
                <a:cubicBezTo>
                  <a:pt x="3141847" y="5164394"/>
                  <a:pt x="3090538" y="5168774"/>
                  <a:pt x="3076146" y="5139990"/>
                </a:cubicBezTo>
                <a:cubicBezTo>
                  <a:pt x="3064256" y="5117463"/>
                  <a:pt x="3063630" y="5080544"/>
                  <a:pt x="3073642" y="5057392"/>
                </a:cubicBezTo>
                <a:cubicBezTo>
                  <a:pt x="3080212" y="5042687"/>
                  <a:pt x="3097577" y="5035021"/>
                  <a:pt x="3115410" y="5034552"/>
                </a:cubicBezTo>
                <a:close/>
                <a:moveTo>
                  <a:pt x="2896010" y="5024462"/>
                </a:moveTo>
                <a:cubicBezTo>
                  <a:pt x="2910793" y="5024384"/>
                  <a:pt x="2925655" y="5027043"/>
                  <a:pt x="2937231" y="5032363"/>
                </a:cubicBezTo>
                <a:cubicBezTo>
                  <a:pt x="2966015" y="5045503"/>
                  <a:pt x="2966015" y="5101819"/>
                  <a:pt x="2937856" y="5118088"/>
                </a:cubicBezTo>
                <a:cubicBezTo>
                  <a:pt x="2915329" y="5131230"/>
                  <a:pt x="2884043" y="5129978"/>
                  <a:pt x="2867773" y="5133107"/>
                </a:cubicBezTo>
                <a:cubicBezTo>
                  <a:pt x="2829602" y="5098066"/>
                  <a:pt x="2825849" y="5047380"/>
                  <a:pt x="2855259" y="5032988"/>
                </a:cubicBezTo>
                <a:cubicBezTo>
                  <a:pt x="2866522" y="5027356"/>
                  <a:pt x="2881227" y="5024540"/>
                  <a:pt x="2896010" y="5024462"/>
                </a:cubicBezTo>
                <a:close/>
                <a:moveTo>
                  <a:pt x="5353844" y="5009836"/>
                </a:moveTo>
                <a:cubicBezTo>
                  <a:pt x="5353844" y="5017971"/>
                  <a:pt x="5356974" y="5031111"/>
                  <a:pt x="5353844" y="5032988"/>
                </a:cubicBezTo>
                <a:cubicBezTo>
                  <a:pt x="5340704" y="5041123"/>
                  <a:pt x="5325060" y="5045503"/>
                  <a:pt x="5305036" y="5053638"/>
                </a:cubicBezTo>
                <a:cubicBezTo>
                  <a:pt x="5305663" y="5037993"/>
                  <a:pt x="5303785" y="5026106"/>
                  <a:pt x="5306288" y="5025479"/>
                </a:cubicBezTo>
                <a:cubicBezTo>
                  <a:pt x="5321932" y="5018596"/>
                  <a:pt x="5338200" y="5014841"/>
                  <a:pt x="5353844" y="5009836"/>
                </a:cubicBezTo>
                <a:close/>
                <a:moveTo>
                  <a:pt x="2669413" y="4996069"/>
                </a:moveTo>
                <a:cubicBezTo>
                  <a:pt x="2686309" y="4992940"/>
                  <a:pt x="2716969" y="5009211"/>
                  <a:pt x="2725103" y="5025479"/>
                </a:cubicBezTo>
                <a:cubicBezTo>
                  <a:pt x="2735116" y="5044251"/>
                  <a:pt x="2726981" y="5072410"/>
                  <a:pt x="2726356" y="5098066"/>
                </a:cubicBezTo>
                <a:cubicBezTo>
                  <a:pt x="2708209" y="5102446"/>
                  <a:pt x="2696946" y="5108076"/>
                  <a:pt x="2690062" y="5104948"/>
                </a:cubicBezTo>
                <a:cubicBezTo>
                  <a:pt x="2683805" y="5101819"/>
                  <a:pt x="2680051" y="5088679"/>
                  <a:pt x="2680051" y="5079919"/>
                </a:cubicBezTo>
                <a:cubicBezTo>
                  <a:pt x="2680051" y="5070532"/>
                  <a:pt x="2688811" y="5060520"/>
                  <a:pt x="2688185" y="5051135"/>
                </a:cubicBezTo>
                <a:cubicBezTo>
                  <a:pt x="2686934" y="5040498"/>
                  <a:pt x="2679425" y="5030486"/>
                  <a:pt x="2675045" y="5019848"/>
                </a:cubicBezTo>
                <a:cubicBezTo>
                  <a:pt x="2669413" y="5026731"/>
                  <a:pt x="2663155" y="5033613"/>
                  <a:pt x="2658150" y="5041123"/>
                </a:cubicBezTo>
                <a:cubicBezTo>
                  <a:pt x="2655648" y="5044878"/>
                  <a:pt x="2654396" y="5050508"/>
                  <a:pt x="2652518" y="5054890"/>
                </a:cubicBezTo>
                <a:cubicBezTo>
                  <a:pt x="2646261" y="5068655"/>
                  <a:pt x="2640003" y="5082422"/>
                  <a:pt x="2633746" y="5096814"/>
                </a:cubicBezTo>
                <a:cubicBezTo>
                  <a:pt x="2627489" y="5078042"/>
                  <a:pt x="2611219" y="5055515"/>
                  <a:pt x="2617477" y="5042375"/>
                </a:cubicBezTo>
                <a:cubicBezTo>
                  <a:pt x="2626863" y="5022351"/>
                  <a:pt x="2648763" y="5000449"/>
                  <a:pt x="2669413" y="4996069"/>
                </a:cubicBezTo>
                <a:close/>
                <a:moveTo>
                  <a:pt x="2489200" y="4989812"/>
                </a:moveTo>
                <a:cubicBezTo>
                  <a:pt x="2491703" y="4989812"/>
                  <a:pt x="2494831" y="5004204"/>
                  <a:pt x="2503591" y="5028608"/>
                </a:cubicBezTo>
                <a:cubicBezTo>
                  <a:pt x="2469802" y="5021724"/>
                  <a:pt x="2449777" y="5017971"/>
                  <a:pt x="2430380" y="5012964"/>
                </a:cubicBezTo>
                <a:cubicBezTo>
                  <a:pt x="2427251" y="5012339"/>
                  <a:pt x="2426626" y="5002952"/>
                  <a:pt x="2424748" y="4997321"/>
                </a:cubicBezTo>
                <a:cubicBezTo>
                  <a:pt x="2446649" y="4994817"/>
                  <a:pt x="2467924" y="4991064"/>
                  <a:pt x="2489200" y="4989812"/>
                </a:cubicBezTo>
                <a:close/>
                <a:moveTo>
                  <a:pt x="4913948" y="4971665"/>
                </a:moveTo>
                <a:cubicBezTo>
                  <a:pt x="4925838" y="4971665"/>
                  <a:pt x="4937100" y="4980425"/>
                  <a:pt x="4948364" y="4985432"/>
                </a:cubicBezTo>
                <a:cubicBezTo>
                  <a:pt x="4941480" y="4995444"/>
                  <a:pt x="4935848" y="5009211"/>
                  <a:pt x="4926463" y="5012964"/>
                </a:cubicBezTo>
                <a:cubicBezTo>
                  <a:pt x="4901434" y="5024228"/>
                  <a:pt x="4875152" y="5032363"/>
                  <a:pt x="4849496" y="5041123"/>
                </a:cubicBezTo>
                <a:cubicBezTo>
                  <a:pt x="4855753" y="5004204"/>
                  <a:pt x="4867643" y="4971040"/>
                  <a:pt x="4913948" y="4971665"/>
                </a:cubicBezTo>
                <a:close/>
                <a:moveTo>
                  <a:pt x="2079339" y="4958525"/>
                </a:moveTo>
                <a:cubicBezTo>
                  <a:pt x="2070579" y="4997321"/>
                  <a:pt x="2072457" y="5021724"/>
                  <a:pt x="2061192" y="5035491"/>
                </a:cubicBezTo>
                <a:cubicBezTo>
                  <a:pt x="2038666" y="5063023"/>
                  <a:pt x="2004250" y="5063650"/>
                  <a:pt x="1981098" y="5037368"/>
                </a:cubicBezTo>
                <a:cubicBezTo>
                  <a:pt x="1970460" y="5024228"/>
                  <a:pt x="1969835" y="4981677"/>
                  <a:pt x="1975466" y="4979175"/>
                </a:cubicBezTo>
                <a:cubicBezTo>
                  <a:pt x="2001747" y="4968537"/>
                  <a:pt x="2032408" y="4966660"/>
                  <a:pt x="2079339" y="4958525"/>
                </a:cubicBezTo>
                <a:close/>
                <a:moveTo>
                  <a:pt x="4687742" y="4951954"/>
                </a:moveTo>
                <a:cubicBezTo>
                  <a:pt x="4695251" y="4952580"/>
                  <a:pt x="4703073" y="4953831"/>
                  <a:pt x="4710582" y="4954144"/>
                </a:cubicBezTo>
                <a:cubicBezTo>
                  <a:pt x="4703698" y="4963531"/>
                  <a:pt x="4695564" y="4972291"/>
                  <a:pt x="4690558" y="4982303"/>
                </a:cubicBezTo>
                <a:cubicBezTo>
                  <a:pt x="4680546" y="5003579"/>
                  <a:pt x="4671786" y="5024853"/>
                  <a:pt x="4659897" y="5053638"/>
                </a:cubicBezTo>
                <a:cubicBezTo>
                  <a:pt x="4653640" y="5050508"/>
                  <a:pt x="4645505" y="5049258"/>
                  <a:pt x="4641750" y="5044251"/>
                </a:cubicBezTo>
                <a:cubicBezTo>
                  <a:pt x="4619850" y="5015467"/>
                  <a:pt x="4632365" y="4967285"/>
                  <a:pt x="4666780" y="4953519"/>
                </a:cubicBezTo>
                <a:cubicBezTo>
                  <a:pt x="4673037" y="4951329"/>
                  <a:pt x="4680233" y="4951329"/>
                  <a:pt x="4687742" y="4951954"/>
                </a:cubicBezTo>
                <a:close/>
                <a:moveTo>
                  <a:pt x="6951989" y="4940379"/>
                </a:moveTo>
                <a:cubicBezTo>
                  <a:pt x="6947607" y="4976045"/>
                  <a:pt x="6951989" y="5004829"/>
                  <a:pt x="6940099" y="5015467"/>
                </a:cubicBezTo>
                <a:cubicBezTo>
                  <a:pt x="6928210" y="5026106"/>
                  <a:pt x="6891916" y="5027981"/>
                  <a:pt x="6880654" y="5017971"/>
                </a:cubicBezTo>
                <a:cubicBezTo>
                  <a:pt x="6869390" y="5007332"/>
                  <a:pt x="6868139" y="4971040"/>
                  <a:pt x="6878151" y="4958525"/>
                </a:cubicBezTo>
                <a:cubicBezTo>
                  <a:pt x="6887536" y="4946011"/>
                  <a:pt x="6916947" y="4947887"/>
                  <a:pt x="6951989" y="4940379"/>
                </a:cubicBezTo>
                <a:close/>
                <a:moveTo>
                  <a:pt x="4513474" y="4928489"/>
                </a:moveTo>
                <a:cubicBezTo>
                  <a:pt x="4539129" y="4968537"/>
                  <a:pt x="4539755" y="5020473"/>
                  <a:pt x="4509719" y="5032363"/>
                </a:cubicBezTo>
                <a:cubicBezTo>
                  <a:pt x="4485940" y="5042375"/>
                  <a:pt x="4449022" y="5040498"/>
                  <a:pt x="4426495" y="5027356"/>
                </a:cubicBezTo>
                <a:cubicBezTo>
                  <a:pt x="4397711" y="5011712"/>
                  <a:pt x="4401466" y="4954771"/>
                  <a:pt x="4430875" y="4940379"/>
                </a:cubicBezTo>
                <a:cubicBezTo>
                  <a:pt x="4454654" y="4928489"/>
                  <a:pt x="4485315" y="4932244"/>
                  <a:pt x="4513474" y="4928489"/>
                </a:cubicBezTo>
                <a:close/>
                <a:moveTo>
                  <a:pt x="4241041" y="4921997"/>
                </a:moveTo>
                <a:cubicBezTo>
                  <a:pt x="4256450" y="4923171"/>
                  <a:pt x="4271624" y="4927551"/>
                  <a:pt x="4281322" y="4934747"/>
                </a:cubicBezTo>
                <a:cubicBezTo>
                  <a:pt x="4312611" y="4957899"/>
                  <a:pt x="4305101" y="4994192"/>
                  <a:pt x="4279447" y="5023601"/>
                </a:cubicBezTo>
                <a:cubicBezTo>
                  <a:pt x="4247533" y="5044878"/>
                  <a:pt x="4214994" y="5046755"/>
                  <a:pt x="4189340" y="5015467"/>
                </a:cubicBezTo>
                <a:cubicBezTo>
                  <a:pt x="4164310" y="4985432"/>
                  <a:pt x="4165561" y="4946636"/>
                  <a:pt x="4199352" y="4928489"/>
                </a:cubicBezTo>
                <a:cubicBezTo>
                  <a:pt x="4209989" y="4922858"/>
                  <a:pt x="4225632" y="4920824"/>
                  <a:pt x="4241041" y="4921997"/>
                </a:cubicBezTo>
                <a:close/>
                <a:moveTo>
                  <a:pt x="1595875" y="4915661"/>
                </a:moveTo>
                <a:cubicBezTo>
                  <a:pt x="1604401" y="4917382"/>
                  <a:pt x="1612849" y="4920667"/>
                  <a:pt x="1619419" y="4924734"/>
                </a:cubicBezTo>
                <a:cubicBezTo>
                  <a:pt x="1630682" y="4932244"/>
                  <a:pt x="1636939" y="4949139"/>
                  <a:pt x="1645701" y="4961653"/>
                </a:cubicBezTo>
                <a:cubicBezTo>
                  <a:pt x="1634437" y="4964783"/>
                  <a:pt x="1622547" y="4968537"/>
                  <a:pt x="1611285" y="4971665"/>
                </a:cubicBezTo>
                <a:cubicBezTo>
                  <a:pt x="1594390" y="4967285"/>
                  <a:pt x="1576868" y="4962280"/>
                  <a:pt x="1559349" y="4957899"/>
                </a:cubicBezTo>
                <a:cubicBezTo>
                  <a:pt x="1563102" y="4942881"/>
                  <a:pt x="1563728" y="4918477"/>
                  <a:pt x="1571863" y="4915974"/>
                </a:cubicBezTo>
                <a:cubicBezTo>
                  <a:pt x="1578746" y="4913784"/>
                  <a:pt x="1587349" y="4913941"/>
                  <a:pt x="1595875" y="4915661"/>
                </a:cubicBezTo>
                <a:close/>
                <a:moveTo>
                  <a:pt x="1387269" y="4889693"/>
                </a:moveTo>
                <a:cubicBezTo>
                  <a:pt x="1387269" y="4924734"/>
                  <a:pt x="1395404" y="4956648"/>
                  <a:pt x="1385392" y="4963531"/>
                </a:cubicBezTo>
                <a:cubicBezTo>
                  <a:pt x="1365993" y="4976671"/>
                  <a:pt x="1331579" y="4987935"/>
                  <a:pt x="1312805" y="4979175"/>
                </a:cubicBezTo>
                <a:cubicBezTo>
                  <a:pt x="1283396" y="4965408"/>
                  <a:pt x="1282145" y="4929114"/>
                  <a:pt x="1309052" y="4908465"/>
                </a:cubicBezTo>
                <a:cubicBezTo>
                  <a:pt x="1325321" y="4895325"/>
                  <a:pt x="1352228" y="4897202"/>
                  <a:pt x="1387269" y="4889693"/>
                </a:cubicBezTo>
                <a:close/>
                <a:moveTo>
                  <a:pt x="4013114" y="4888989"/>
                </a:moveTo>
                <a:cubicBezTo>
                  <a:pt x="4028836" y="4889380"/>
                  <a:pt x="4045731" y="4896889"/>
                  <a:pt x="4061062" y="4909090"/>
                </a:cubicBezTo>
                <a:cubicBezTo>
                  <a:pt x="4084841" y="4940379"/>
                  <a:pt x="4087969" y="4972291"/>
                  <a:pt x="4057934" y="4999197"/>
                </a:cubicBezTo>
                <a:cubicBezTo>
                  <a:pt x="4028523" y="5026106"/>
                  <a:pt x="3990354" y="5026731"/>
                  <a:pt x="3970330" y="4993567"/>
                </a:cubicBezTo>
                <a:cubicBezTo>
                  <a:pt x="3957815" y="4972917"/>
                  <a:pt x="3959067" y="4931617"/>
                  <a:pt x="3972207" y="4911595"/>
                </a:cubicBezTo>
                <a:cubicBezTo>
                  <a:pt x="3982844" y="4895325"/>
                  <a:pt x="3997393" y="4888599"/>
                  <a:pt x="4013114" y="4888989"/>
                </a:cubicBezTo>
                <a:close/>
                <a:moveTo>
                  <a:pt x="1115696" y="4885313"/>
                </a:moveTo>
                <a:cubicBezTo>
                  <a:pt x="1133843" y="4889693"/>
                  <a:pt x="1158247" y="4888442"/>
                  <a:pt x="1168885" y="4900330"/>
                </a:cubicBezTo>
                <a:cubicBezTo>
                  <a:pt x="1178897" y="4911595"/>
                  <a:pt x="1173891" y="4935373"/>
                  <a:pt x="1175769" y="4954144"/>
                </a:cubicBezTo>
                <a:cubicBezTo>
                  <a:pt x="1157622" y="4944133"/>
                  <a:pt x="1139475" y="4934121"/>
                  <a:pt x="1115696" y="4920980"/>
                </a:cubicBezTo>
                <a:cubicBezTo>
                  <a:pt x="1115696" y="4909717"/>
                  <a:pt x="1115696" y="4897828"/>
                  <a:pt x="1115696" y="4885313"/>
                </a:cubicBezTo>
                <a:close/>
                <a:moveTo>
                  <a:pt x="3792384" y="4866228"/>
                </a:moveTo>
                <a:cubicBezTo>
                  <a:pt x="3807637" y="4865915"/>
                  <a:pt x="3822967" y="4872485"/>
                  <a:pt x="3837047" y="4885938"/>
                </a:cubicBezTo>
                <a:cubicBezTo>
                  <a:pt x="3865831" y="4912847"/>
                  <a:pt x="3865831" y="4946011"/>
                  <a:pt x="3839549" y="4974795"/>
                </a:cubicBezTo>
                <a:cubicBezTo>
                  <a:pt x="3812017" y="5004829"/>
                  <a:pt x="3780730" y="4997321"/>
                  <a:pt x="3753824" y="4982928"/>
                </a:cubicBezTo>
                <a:cubicBezTo>
                  <a:pt x="3724413" y="4947887"/>
                  <a:pt x="3720658" y="4916600"/>
                  <a:pt x="3748192" y="4887816"/>
                </a:cubicBezTo>
                <a:cubicBezTo>
                  <a:pt x="3761958" y="4873736"/>
                  <a:pt x="3777132" y="4866540"/>
                  <a:pt x="3792384" y="4866228"/>
                </a:cubicBezTo>
                <a:close/>
                <a:moveTo>
                  <a:pt x="3583856" y="4855590"/>
                </a:moveTo>
                <a:cubicBezTo>
                  <a:pt x="3599109" y="4855747"/>
                  <a:pt x="3614283" y="4862786"/>
                  <a:pt x="3628049" y="4876553"/>
                </a:cubicBezTo>
                <a:cubicBezTo>
                  <a:pt x="3656207" y="4904085"/>
                  <a:pt x="3653079" y="4935999"/>
                  <a:pt x="3628675" y="4966033"/>
                </a:cubicBezTo>
                <a:cubicBezTo>
                  <a:pt x="3598014" y="4989812"/>
                  <a:pt x="3566100" y="4992940"/>
                  <a:pt x="3538568" y="4964783"/>
                </a:cubicBezTo>
                <a:cubicBezTo>
                  <a:pt x="3511035" y="4936624"/>
                  <a:pt x="3511035" y="4903460"/>
                  <a:pt x="3539194" y="4875926"/>
                </a:cubicBezTo>
                <a:cubicBezTo>
                  <a:pt x="3553273" y="4862160"/>
                  <a:pt x="3568604" y="4855434"/>
                  <a:pt x="3583856" y="4855590"/>
                </a:cubicBezTo>
                <a:close/>
                <a:moveTo>
                  <a:pt x="5800623" y="4839009"/>
                </a:moveTo>
                <a:cubicBezTo>
                  <a:pt x="5816893" y="4842137"/>
                  <a:pt x="5837543" y="4840260"/>
                  <a:pt x="5847553" y="4849646"/>
                </a:cubicBezTo>
                <a:cubicBezTo>
                  <a:pt x="5857565" y="4859657"/>
                  <a:pt x="5857565" y="4880306"/>
                  <a:pt x="5861947" y="4896577"/>
                </a:cubicBezTo>
                <a:cubicBezTo>
                  <a:pt x="5846928" y="4890945"/>
                  <a:pt x="5831911" y="4885938"/>
                  <a:pt x="5818144" y="4881558"/>
                </a:cubicBezTo>
                <a:cubicBezTo>
                  <a:pt x="5811261" y="4864037"/>
                  <a:pt x="5805629" y="4851524"/>
                  <a:pt x="5800623" y="4839009"/>
                </a:cubicBezTo>
                <a:close/>
                <a:moveTo>
                  <a:pt x="3361249" y="4833924"/>
                </a:moveTo>
                <a:cubicBezTo>
                  <a:pt x="3376345" y="4834159"/>
                  <a:pt x="3391832" y="4840885"/>
                  <a:pt x="3407163" y="4852774"/>
                </a:cubicBezTo>
                <a:cubicBezTo>
                  <a:pt x="3430940" y="4882810"/>
                  <a:pt x="3434695" y="4914097"/>
                  <a:pt x="3406536" y="4942256"/>
                </a:cubicBezTo>
                <a:cubicBezTo>
                  <a:pt x="3378379" y="4970413"/>
                  <a:pt x="3345215" y="4970413"/>
                  <a:pt x="3318306" y="4942881"/>
                </a:cubicBezTo>
                <a:cubicBezTo>
                  <a:pt x="3290149" y="4915349"/>
                  <a:pt x="3290149" y="4882184"/>
                  <a:pt x="3317681" y="4854026"/>
                </a:cubicBezTo>
                <a:cubicBezTo>
                  <a:pt x="3331448" y="4839947"/>
                  <a:pt x="3346153" y="4833690"/>
                  <a:pt x="3361249" y="4833924"/>
                </a:cubicBezTo>
                <a:close/>
                <a:moveTo>
                  <a:pt x="3138797" y="4821644"/>
                </a:moveTo>
                <a:cubicBezTo>
                  <a:pt x="3154206" y="4821174"/>
                  <a:pt x="3169693" y="4823990"/>
                  <a:pt x="3180018" y="4830248"/>
                </a:cubicBezTo>
                <a:cubicBezTo>
                  <a:pt x="3213182" y="4850272"/>
                  <a:pt x="3209427" y="4887190"/>
                  <a:pt x="3186901" y="4919104"/>
                </a:cubicBezTo>
                <a:cubicBezTo>
                  <a:pt x="3156866" y="4944759"/>
                  <a:pt x="3124953" y="4948513"/>
                  <a:pt x="3096795" y="4920354"/>
                </a:cubicBezTo>
                <a:cubicBezTo>
                  <a:pt x="3068011" y="4892822"/>
                  <a:pt x="3066134" y="4854026"/>
                  <a:pt x="3098046" y="4832750"/>
                </a:cubicBezTo>
                <a:cubicBezTo>
                  <a:pt x="3108058" y="4825867"/>
                  <a:pt x="3123389" y="4822113"/>
                  <a:pt x="3138797" y="4821644"/>
                </a:cubicBezTo>
                <a:close/>
                <a:moveTo>
                  <a:pt x="2919397" y="4799899"/>
                </a:moveTo>
                <a:cubicBezTo>
                  <a:pt x="2934727" y="4800212"/>
                  <a:pt x="2950058" y="4803654"/>
                  <a:pt x="2960383" y="4810225"/>
                </a:cubicBezTo>
                <a:cubicBezTo>
                  <a:pt x="2993547" y="4831500"/>
                  <a:pt x="2984162" y="4867793"/>
                  <a:pt x="2967892" y="4895325"/>
                </a:cubicBezTo>
                <a:cubicBezTo>
                  <a:pt x="2932224" y="4922232"/>
                  <a:pt x="2899687" y="4925360"/>
                  <a:pt x="2872779" y="4895950"/>
                </a:cubicBezTo>
                <a:cubicBezTo>
                  <a:pt x="2845872" y="4867166"/>
                  <a:pt x="2845247" y="4828997"/>
                  <a:pt x="2878411" y="4808346"/>
                </a:cubicBezTo>
                <a:cubicBezTo>
                  <a:pt x="2888735" y="4802402"/>
                  <a:pt x="2904066" y="4799587"/>
                  <a:pt x="2919397" y="4799899"/>
                </a:cubicBezTo>
                <a:close/>
                <a:moveTo>
                  <a:pt x="5430811" y="4783944"/>
                </a:moveTo>
                <a:cubicBezTo>
                  <a:pt x="5420798" y="4832125"/>
                  <a:pt x="5422676" y="4865289"/>
                  <a:pt x="5407032" y="4884688"/>
                </a:cubicBezTo>
                <a:cubicBezTo>
                  <a:pt x="5385758" y="4911595"/>
                  <a:pt x="5349464" y="4909090"/>
                  <a:pt x="5325060" y="4882810"/>
                </a:cubicBezTo>
                <a:cubicBezTo>
                  <a:pt x="5301281" y="4857154"/>
                  <a:pt x="5300031" y="4820862"/>
                  <a:pt x="5328815" y="4800838"/>
                </a:cubicBezTo>
                <a:cubicBezTo>
                  <a:pt x="5349464" y="4787071"/>
                  <a:pt x="5382628" y="4790826"/>
                  <a:pt x="5430811" y="4783944"/>
                </a:cubicBezTo>
                <a:close/>
                <a:moveTo>
                  <a:pt x="7116558" y="4768925"/>
                </a:moveTo>
                <a:cubicBezTo>
                  <a:pt x="7125318" y="4771429"/>
                  <a:pt x="7137833" y="4770802"/>
                  <a:pt x="7141588" y="4776434"/>
                </a:cubicBezTo>
                <a:cubicBezTo>
                  <a:pt x="7150973" y="4789574"/>
                  <a:pt x="7156605" y="4806470"/>
                  <a:pt x="7167869" y="4829622"/>
                </a:cubicBezTo>
                <a:cubicBezTo>
                  <a:pt x="7147220" y="4826493"/>
                  <a:pt x="7130950" y="4827745"/>
                  <a:pt x="7129073" y="4823365"/>
                </a:cubicBezTo>
                <a:cubicBezTo>
                  <a:pt x="7122189" y="4806470"/>
                  <a:pt x="7120313" y="4787071"/>
                  <a:pt x="7116558" y="4768925"/>
                </a:cubicBezTo>
                <a:close/>
                <a:moveTo>
                  <a:pt x="2694052" y="4768065"/>
                </a:moveTo>
                <a:cubicBezTo>
                  <a:pt x="2712120" y="4767518"/>
                  <a:pt x="2730736" y="4774244"/>
                  <a:pt x="2739496" y="4788324"/>
                </a:cubicBezTo>
                <a:cubicBezTo>
                  <a:pt x="2753262" y="4811476"/>
                  <a:pt x="2752637" y="4842762"/>
                  <a:pt x="2755765" y="4859032"/>
                </a:cubicBezTo>
                <a:cubicBezTo>
                  <a:pt x="2720723" y="4899080"/>
                  <a:pt x="2669413" y="4903460"/>
                  <a:pt x="2654396" y="4874676"/>
                </a:cubicBezTo>
                <a:cubicBezTo>
                  <a:pt x="2642506" y="4852149"/>
                  <a:pt x="2641256" y="4815230"/>
                  <a:pt x="2651893" y="4791451"/>
                </a:cubicBezTo>
                <a:cubicBezTo>
                  <a:pt x="2658463" y="4776434"/>
                  <a:pt x="2675983" y="4768612"/>
                  <a:pt x="2694052" y="4768065"/>
                </a:cubicBezTo>
                <a:close/>
                <a:moveTo>
                  <a:pt x="5206794" y="4759539"/>
                </a:moveTo>
                <a:cubicBezTo>
                  <a:pt x="5199286" y="4807096"/>
                  <a:pt x="5201789" y="4837757"/>
                  <a:pt x="5189274" y="4860909"/>
                </a:cubicBezTo>
                <a:cubicBezTo>
                  <a:pt x="5174257" y="4889068"/>
                  <a:pt x="5116062" y="4889068"/>
                  <a:pt x="5103547" y="4860284"/>
                </a:cubicBezTo>
                <a:cubicBezTo>
                  <a:pt x="5093535" y="4836505"/>
                  <a:pt x="5092910" y="4796458"/>
                  <a:pt x="5107302" y="4779562"/>
                </a:cubicBezTo>
                <a:cubicBezTo>
                  <a:pt x="5121067" y="4763294"/>
                  <a:pt x="5159238" y="4767674"/>
                  <a:pt x="5206794" y="4759539"/>
                </a:cubicBezTo>
                <a:close/>
                <a:moveTo>
                  <a:pt x="4706045" y="4744834"/>
                </a:moveTo>
                <a:cubicBezTo>
                  <a:pt x="4721376" y="4745929"/>
                  <a:pt x="4736551" y="4750153"/>
                  <a:pt x="4746249" y="4757035"/>
                </a:cubicBezTo>
                <a:cubicBezTo>
                  <a:pt x="4778163" y="4780189"/>
                  <a:pt x="4768151" y="4815856"/>
                  <a:pt x="4748752" y="4842762"/>
                </a:cubicBezTo>
                <a:cubicBezTo>
                  <a:pt x="4713085" y="4866541"/>
                  <a:pt x="4680546" y="4869044"/>
                  <a:pt x="4655517" y="4838382"/>
                </a:cubicBezTo>
                <a:cubicBezTo>
                  <a:pt x="4631113" y="4808346"/>
                  <a:pt x="4631113" y="4769551"/>
                  <a:pt x="4664904" y="4751405"/>
                </a:cubicBezTo>
                <a:cubicBezTo>
                  <a:pt x="4675228" y="4745773"/>
                  <a:pt x="4690715" y="4743739"/>
                  <a:pt x="4706045" y="4744834"/>
                </a:cubicBezTo>
                <a:close/>
                <a:moveTo>
                  <a:pt x="2261195" y="4736856"/>
                </a:moveTo>
                <a:cubicBezTo>
                  <a:pt x="2275822" y="4736230"/>
                  <a:pt x="2290527" y="4742018"/>
                  <a:pt x="2302729" y="4754533"/>
                </a:cubicBezTo>
                <a:cubicBezTo>
                  <a:pt x="2317121" y="4768925"/>
                  <a:pt x="2318372" y="4797083"/>
                  <a:pt x="2329011" y="4831500"/>
                </a:cubicBezTo>
                <a:cubicBezTo>
                  <a:pt x="2283957" y="4835253"/>
                  <a:pt x="2247038" y="4850272"/>
                  <a:pt x="2223259" y="4838382"/>
                </a:cubicBezTo>
                <a:cubicBezTo>
                  <a:pt x="2193223" y="4822740"/>
                  <a:pt x="2196978" y="4783317"/>
                  <a:pt x="2220130" y="4757662"/>
                </a:cubicBezTo>
                <a:cubicBezTo>
                  <a:pt x="2232020" y="4744521"/>
                  <a:pt x="2246568" y="4737482"/>
                  <a:pt x="2261195" y="4736856"/>
                </a:cubicBezTo>
                <a:close/>
                <a:moveTo>
                  <a:pt x="6934937" y="4728878"/>
                </a:moveTo>
                <a:cubicBezTo>
                  <a:pt x="6946200" y="4728878"/>
                  <a:pt x="6956368" y="4730130"/>
                  <a:pt x="6962626" y="4735761"/>
                </a:cubicBezTo>
                <a:cubicBezTo>
                  <a:pt x="6974515" y="4746398"/>
                  <a:pt x="6970761" y="4775182"/>
                  <a:pt x="6975766" y="4809598"/>
                </a:cubicBezTo>
                <a:cubicBezTo>
                  <a:pt x="6941350" y="4805218"/>
                  <a:pt x="6909438" y="4808973"/>
                  <a:pt x="6901928" y="4797083"/>
                </a:cubicBezTo>
                <a:cubicBezTo>
                  <a:pt x="6891916" y="4780189"/>
                  <a:pt x="6900051" y="4752655"/>
                  <a:pt x="6900678" y="4729503"/>
                </a:cubicBezTo>
                <a:cubicBezTo>
                  <a:pt x="6911315" y="4730129"/>
                  <a:pt x="6923673" y="4728878"/>
                  <a:pt x="6934937" y="4728878"/>
                </a:cubicBezTo>
                <a:close/>
                <a:moveTo>
                  <a:pt x="2104368" y="4716363"/>
                </a:moveTo>
                <a:cubicBezTo>
                  <a:pt x="2094357" y="4765171"/>
                  <a:pt x="2094983" y="4797083"/>
                  <a:pt x="2080591" y="4818358"/>
                </a:cubicBezTo>
                <a:cubicBezTo>
                  <a:pt x="2065572" y="4841512"/>
                  <a:pt x="2031156" y="4844014"/>
                  <a:pt x="2016139" y="4815230"/>
                </a:cubicBezTo>
                <a:cubicBezTo>
                  <a:pt x="2004250" y="4792078"/>
                  <a:pt x="2005502" y="4760790"/>
                  <a:pt x="2001122" y="4733258"/>
                </a:cubicBezTo>
                <a:cubicBezTo>
                  <a:pt x="2028654" y="4728878"/>
                  <a:pt x="2056187" y="4724498"/>
                  <a:pt x="2104368" y="4716363"/>
                </a:cubicBezTo>
                <a:close/>
                <a:moveTo>
                  <a:pt x="1761462" y="4715111"/>
                </a:moveTo>
                <a:cubicBezTo>
                  <a:pt x="1785867" y="4716989"/>
                  <a:pt x="1799006" y="4717614"/>
                  <a:pt x="1812148" y="4718866"/>
                </a:cubicBezTo>
                <a:cubicBezTo>
                  <a:pt x="1803386" y="4742018"/>
                  <a:pt x="1796504" y="4765797"/>
                  <a:pt x="1785867" y="4787698"/>
                </a:cubicBezTo>
                <a:cubicBezTo>
                  <a:pt x="1783989" y="4792078"/>
                  <a:pt x="1769597" y="4790201"/>
                  <a:pt x="1760837" y="4791451"/>
                </a:cubicBezTo>
                <a:cubicBezTo>
                  <a:pt x="1761462" y="4768299"/>
                  <a:pt x="1761462" y="4744521"/>
                  <a:pt x="1761462" y="4715111"/>
                </a:cubicBezTo>
                <a:close/>
                <a:moveTo>
                  <a:pt x="4484611" y="4711044"/>
                </a:moveTo>
                <a:cubicBezTo>
                  <a:pt x="4499864" y="4711826"/>
                  <a:pt x="4514725" y="4719491"/>
                  <a:pt x="4527866" y="4733883"/>
                </a:cubicBezTo>
                <a:cubicBezTo>
                  <a:pt x="4554773" y="4763294"/>
                  <a:pt x="4547889" y="4794581"/>
                  <a:pt x="4527239" y="4821488"/>
                </a:cubicBezTo>
                <a:cubicBezTo>
                  <a:pt x="4492825" y="4845892"/>
                  <a:pt x="4460911" y="4847769"/>
                  <a:pt x="4434630" y="4818358"/>
                </a:cubicBezTo>
                <a:cubicBezTo>
                  <a:pt x="4408348" y="4788949"/>
                  <a:pt x="4410226" y="4755785"/>
                  <a:pt x="4439010" y="4729503"/>
                </a:cubicBezTo>
                <a:cubicBezTo>
                  <a:pt x="4453715" y="4716363"/>
                  <a:pt x="4469359" y="4710262"/>
                  <a:pt x="4484611" y="4711044"/>
                </a:cubicBezTo>
                <a:close/>
                <a:moveTo>
                  <a:pt x="1589462" y="4696652"/>
                </a:moveTo>
                <a:cubicBezTo>
                  <a:pt x="1603463" y="4697277"/>
                  <a:pt x="1617229" y="4701032"/>
                  <a:pt x="1625051" y="4707602"/>
                </a:cubicBezTo>
                <a:cubicBezTo>
                  <a:pt x="1640069" y="4719491"/>
                  <a:pt x="1636314" y="4754533"/>
                  <a:pt x="1644449" y="4797709"/>
                </a:cubicBezTo>
                <a:cubicBezTo>
                  <a:pt x="1601273" y="4791451"/>
                  <a:pt x="1570611" y="4795831"/>
                  <a:pt x="1552464" y="4782691"/>
                </a:cubicBezTo>
                <a:cubicBezTo>
                  <a:pt x="1523055" y="4761417"/>
                  <a:pt x="1522430" y="4723871"/>
                  <a:pt x="1552464" y="4704474"/>
                </a:cubicBezTo>
                <a:cubicBezTo>
                  <a:pt x="1561225" y="4698529"/>
                  <a:pt x="1575461" y="4696026"/>
                  <a:pt x="1589462" y="4696652"/>
                </a:cubicBezTo>
                <a:close/>
                <a:moveTo>
                  <a:pt x="4259969" y="4688283"/>
                </a:moveTo>
                <a:cubicBezTo>
                  <a:pt x="4275222" y="4688361"/>
                  <a:pt x="4290396" y="4695400"/>
                  <a:pt x="4304476" y="4709479"/>
                </a:cubicBezTo>
                <a:cubicBezTo>
                  <a:pt x="4332008" y="4737638"/>
                  <a:pt x="4332008" y="4770802"/>
                  <a:pt x="4303849" y="4798961"/>
                </a:cubicBezTo>
                <a:cubicBezTo>
                  <a:pt x="4275692" y="4827120"/>
                  <a:pt x="4244405" y="4823990"/>
                  <a:pt x="4213742" y="4798961"/>
                </a:cubicBezTo>
                <a:cubicBezTo>
                  <a:pt x="4189340" y="4768299"/>
                  <a:pt x="4186210" y="4737013"/>
                  <a:pt x="4214994" y="4708854"/>
                </a:cubicBezTo>
                <a:cubicBezTo>
                  <a:pt x="4229386" y="4695088"/>
                  <a:pt x="4244717" y="4688205"/>
                  <a:pt x="4259969" y="4688283"/>
                </a:cubicBezTo>
                <a:close/>
                <a:moveTo>
                  <a:pt x="1368888" y="4675924"/>
                </a:moveTo>
                <a:cubicBezTo>
                  <a:pt x="1381794" y="4676472"/>
                  <a:pt x="1394152" y="4679757"/>
                  <a:pt x="1400409" y="4685702"/>
                </a:cubicBezTo>
                <a:cubicBezTo>
                  <a:pt x="1414801" y="4699467"/>
                  <a:pt x="1412299" y="4731381"/>
                  <a:pt x="1417304" y="4755159"/>
                </a:cubicBezTo>
                <a:lnTo>
                  <a:pt x="1399159" y="4772679"/>
                </a:lnTo>
                <a:cubicBezTo>
                  <a:pt x="1375380" y="4767047"/>
                  <a:pt x="1346596" y="4767674"/>
                  <a:pt x="1329074" y="4753907"/>
                </a:cubicBezTo>
                <a:cubicBezTo>
                  <a:pt x="1302795" y="4733258"/>
                  <a:pt x="1306548" y="4698842"/>
                  <a:pt x="1334081" y="4682572"/>
                </a:cubicBezTo>
                <a:cubicBezTo>
                  <a:pt x="1342529" y="4677566"/>
                  <a:pt x="1355982" y="4675376"/>
                  <a:pt x="1368888" y="4675924"/>
                </a:cubicBezTo>
                <a:close/>
                <a:moveTo>
                  <a:pt x="4042681" y="4665756"/>
                </a:moveTo>
                <a:cubicBezTo>
                  <a:pt x="4057777" y="4666929"/>
                  <a:pt x="4072325" y="4674751"/>
                  <a:pt x="4085466" y="4689457"/>
                </a:cubicBezTo>
                <a:cubicBezTo>
                  <a:pt x="4111747" y="4719491"/>
                  <a:pt x="4107367" y="4750153"/>
                  <a:pt x="4081711" y="4779562"/>
                </a:cubicBezTo>
                <a:cubicBezTo>
                  <a:pt x="4051677" y="4802716"/>
                  <a:pt x="4021015" y="4804593"/>
                  <a:pt x="3992231" y="4776434"/>
                </a:cubicBezTo>
                <a:cubicBezTo>
                  <a:pt x="3964072" y="4750153"/>
                  <a:pt x="3965950" y="4705725"/>
                  <a:pt x="3996611" y="4681947"/>
                </a:cubicBezTo>
                <a:cubicBezTo>
                  <a:pt x="4011942" y="4670058"/>
                  <a:pt x="4027585" y="4664582"/>
                  <a:pt x="4042681" y="4665756"/>
                </a:cubicBezTo>
                <a:close/>
                <a:moveTo>
                  <a:pt x="1147063" y="4656527"/>
                </a:moveTo>
                <a:cubicBezTo>
                  <a:pt x="1159812" y="4657387"/>
                  <a:pt x="1172327" y="4660985"/>
                  <a:pt x="1179523" y="4666930"/>
                </a:cubicBezTo>
                <a:cubicBezTo>
                  <a:pt x="1192663" y="4678192"/>
                  <a:pt x="1188283" y="4709479"/>
                  <a:pt x="1194541" y="4748275"/>
                </a:cubicBezTo>
                <a:cubicBezTo>
                  <a:pt x="1155745" y="4742645"/>
                  <a:pt x="1128213" y="4745773"/>
                  <a:pt x="1111316" y="4733883"/>
                </a:cubicBezTo>
                <a:cubicBezTo>
                  <a:pt x="1083159" y="4714486"/>
                  <a:pt x="1084410" y="4680070"/>
                  <a:pt x="1113194" y="4662550"/>
                </a:cubicBezTo>
                <a:cubicBezTo>
                  <a:pt x="1121329" y="4657544"/>
                  <a:pt x="1134313" y="4655666"/>
                  <a:pt x="1147063" y="4656527"/>
                </a:cubicBezTo>
                <a:close/>
                <a:moveTo>
                  <a:pt x="6246777" y="4653788"/>
                </a:moveTo>
                <a:cubicBezTo>
                  <a:pt x="6264924" y="4656918"/>
                  <a:pt x="6289328" y="4653788"/>
                  <a:pt x="6299965" y="4664426"/>
                </a:cubicBezTo>
                <a:cubicBezTo>
                  <a:pt x="6310603" y="4675065"/>
                  <a:pt x="6308100" y="4699467"/>
                  <a:pt x="6311228" y="4717614"/>
                </a:cubicBezTo>
                <a:cubicBezTo>
                  <a:pt x="6294333" y="4713234"/>
                  <a:pt x="6276813" y="4708229"/>
                  <a:pt x="6255537" y="4703222"/>
                </a:cubicBezTo>
                <a:cubicBezTo>
                  <a:pt x="6252409" y="4683825"/>
                  <a:pt x="6249280" y="4668807"/>
                  <a:pt x="6246777" y="4653788"/>
                </a:cubicBezTo>
                <a:close/>
                <a:moveTo>
                  <a:pt x="6038796" y="4647375"/>
                </a:moveTo>
                <a:cubicBezTo>
                  <a:pt x="6047479" y="4647062"/>
                  <a:pt x="6055926" y="4647531"/>
                  <a:pt x="6055926" y="4648156"/>
                </a:cubicBezTo>
                <a:cubicBezTo>
                  <a:pt x="6060931" y="4676940"/>
                  <a:pt x="6063435" y="4706977"/>
                  <a:pt x="6066563" y="4736387"/>
                </a:cubicBezTo>
                <a:cubicBezTo>
                  <a:pt x="6050294" y="4735135"/>
                  <a:pt x="6034025" y="4733258"/>
                  <a:pt x="6003363" y="4730755"/>
                </a:cubicBezTo>
                <a:cubicBezTo>
                  <a:pt x="6009621" y="4698842"/>
                  <a:pt x="6012125" y="4673812"/>
                  <a:pt x="6020259" y="4651286"/>
                </a:cubicBezTo>
                <a:cubicBezTo>
                  <a:pt x="6021197" y="4648783"/>
                  <a:pt x="6030114" y="4647688"/>
                  <a:pt x="6038796" y="4647375"/>
                </a:cubicBezTo>
                <a:close/>
                <a:moveTo>
                  <a:pt x="3819213" y="4644246"/>
                </a:moveTo>
                <a:cubicBezTo>
                  <a:pt x="3836577" y="4644872"/>
                  <a:pt x="3853629" y="4652850"/>
                  <a:pt x="3865831" y="4668180"/>
                </a:cubicBezTo>
                <a:cubicBezTo>
                  <a:pt x="3890235" y="4699467"/>
                  <a:pt x="3888357" y="4731381"/>
                  <a:pt x="3858948" y="4757662"/>
                </a:cubicBezTo>
                <a:cubicBezTo>
                  <a:pt x="3829539" y="4784569"/>
                  <a:pt x="3798250" y="4780189"/>
                  <a:pt x="3768841" y="4754533"/>
                </a:cubicBezTo>
                <a:cubicBezTo>
                  <a:pt x="3744437" y="4723871"/>
                  <a:pt x="3742560" y="4693210"/>
                  <a:pt x="3770718" y="4664426"/>
                </a:cubicBezTo>
                <a:cubicBezTo>
                  <a:pt x="3784172" y="4650347"/>
                  <a:pt x="3801849" y="4643620"/>
                  <a:pt x="3819213" y="4644246"/>
                </a:cubicBezTo>
                <a:close/>
                <a:moveTo>
                  <a:pt x="984918" y="4638771"/>
                </a:moveTo>
                <a:cubicBezTo>
                  <a:pt x="976783" y="4678192"/>
                  <a:pt x="979286" y="4710106"/>
                  <a:pt x="965519" y="4720118"/>
                </a:cubicBezTo>
                <a:cubicBezTo>
                  <a:pt x="951127" y="4730755"/>
                  <a:pt x="921717" y="4721369"/>
                  <a:pt x="898565" y="4720743"/>
                </a:cubicBezTo>
                <a:cubicBezTo>
                  <a:pt x="899191" y="4697591"/>
                  <a:pt x="891056" y="4667555"/>
                  <a:pt x="902945" y="4653788"/>
                </a:cubicBezTo>
                <a:cubicBezTo>
                  <a:pt x="913583" y="4641274"/>
                  <a:pt x="945496" y="4645028"/>
                  <a:pt x="984918" y="4638771"/>
                </a:cubicBezTo>
                <a:close/>
                <a:moveTo>
                  <a:pt x="3607556" y="4632357"/>
                </a:moveTo>
                <a:cubicBezTo>
                  <a:pt x="3622574" y="4632826"/>
                  <a:pt x="3637435" y="4640022"/>
                  <a:pt x="3651827" y="4653788"/>
                </a:cubicBezTo>
                <a:cubicBezTo>
                  <a:pt x="3677482" y="4678818"/>
                  <a:pt x="3676857" y="4718241"/>
                  <a:pt x="3647447" y="4748275"/>
                </a:cubicBezTo>
                <a:cubicBezTo>
                  <a:pt x="3622418" y="4769551"/>
                  <a:pt x="3592382" y="4772679"/>
                  <a:pt x="3562346" y="4746398"/>
                </a:cubicBezTo>
                <a:cubicBezTo>
                  <a:pt x="3532311" y="4720743"/>
                  <a:pt x="3532311" y="4676940"/>
                  <a:pt x="3562346" y="4651286"/>
                </a:cubicBezTo>
                <a:cubicBezTo>
                  <a:pt x="3577364" y="4638145"/>
                  <a:pt x="3592538" y="4631888"/>
                  <a:pt x="3607556" y="4632357"/>
                </a:cubicBezTo>
                <a:close/>
                <a:moveTo>
                  <a:pt x="715222" y="4622502"/>
                </a:moveTo>
                <a:cubicBezTo>
                  <a:pt x="726486" y="4626256"/>
                  <a:pt x="740878" y="4626882"/>
                  <a:pt x="748388" y="4634391"/>
                </a:cubicBezTo>
                <a:cubicBezTo>
                  <a:pt x="755270" y="4642526"/>
                  <a:pt x="754645" y="4657543"/>
                  <a:pt x="757773" y="4669432"/>
                </a:cubicBezTo>
                <a:cubicBezTo>
                  <a:pt x="745883" y="4665678"/>
                  <a:pt x="733369" y="4662550"/>
                  <a:pt x="717726" y="4657543"/>
                </a:cubicBezTo>
                <a:cubicBezTo>
                  <a:pt x="716474" y="4643776"/>
                  <a:pt x="715849" y="4633139"/>
                  <a:pt x="715222" y="4622502"/>
                </a:cubicBezTo>
                <a:close/>
                <a:moveTo>
                  <a:pt x="3382759" y="4610769"/>
                </a:moveTo>
                <a:cubicBezTo>
                  <a:pt x="3397777" y="4610613"/>
                  <a:pt x="3412795" y="4617183"/>
                  <a:pt x="3427187" y="4630636"/>
                </a:cubicBezTo>
                <a:cubicBezTo>
                  <a:pt x="3455971" y="4657543"/>
                  <a:pt x="3454719" y="4688830"/>
                  <a:pt x="3432192" y="4719491"/>
                </a:cubicBezTo>
                <a:cubicBezTo>
                  <a:pt x="3403408" y="4746398"/>
                  <a:pt x="3372747" y="4750153"/>
                  <a:pt x="3342085" y="4725749"/>
                </a:cubicBezTo>
                <a:cubicBezTo>
                  <a:pt x="3312049" y="4701345"/>
                  <a:pt x="3310173" y="4656918"/>
                  <a:pt x="3338331" y="4631262"/>
                </a:cubicBezTo>
                <a:cubicBezTo>
                  <a:pt x="3352723" y="4617808"/>
                  <a:pt x="3367741" y="4610925"/>
                  <a:pt x="3382759" y="4610769"/>
                </a:cubicBezTo>
                <a:close/>
                <a:moveTo>
                  <a:pt x="5837229" y="4609986"/>
                </a:moveTo>
                <a:cubicBezTo>
                  <a:pt x="5849900" y="4608579"/>
                  <a:pt x="5861945" y="4613741"/>
                  <a:pt x="5871957" y="4627507"/>
                </a:cubicBezTo>
                <a:cubicBezTo>
                  <a:pt x="5885724" y="4646280"/>
                  <a:pt x="5882596" y="4676315"/>
                  <a:pt x="5890730" y="4721369"/>
                </a:cubicBezTo>
                <a:cubicBezTo>
                  <a:pt x="5846303" y="4714486"/>
                  <a:pt x="5815641" y="4718241"/>
                  <a:pt x="5796869" y="4705099"/>
                </a:cubicBezTo>
                <a:cubicBezTo>
                  <a:pt x="5769963" y="4686327"/>
                  <a:pt x="5773091" y="4657543"/>
                  <a:pt x="5798747" y="4631887"/>
                </a:cubicBezTo>
                <a:cubicBezTo>
                  <a:pt x="5811262" y="4619372"/>
                  <a:pt x="5824558" y="4611394"/>
                  <a:pt x="5837229" y="4609986"/>
                </a:cubicBezTo>
                <a:close/>
                <a:moveTo>
                  <a:pt x="3167269" y="4588477"/>
                </a:moveTo>
                <a:cubicBezTo>
                  <a:pt x="3182365" y="4589494"/>
                  <a:pt x="3196914" y="4597159"/>
                  <a:pt x="3210054" y="4611864"/>
                </a:cubicBezTo>
                <a:cubicBezTo>
                  <a:pt x="3236336" y="4641274"/>
                  <a:pt x="3232581" y="4671935"/>
                  <a:pt x="3206925" y="4701345"/>
                </a:cubicBezTo>
                <a:cubicBezTo>
                  <a:pt x="3176263" y="4725123"/>
                  <a:pt x="3145602" y="4727001"/>
                  <a:pt x="3117445" y="4699467"/>
                </a:cubicBezTo>
                <a:cubicBezTo>
                  <a:pt x="3089286" y="4673187"/>
                  <a:pt x="3091163" y="4628759"/>
                  <a:pt x="3121199" y="4604980"/>
                </a:cubicBezTo>
                <a:cubicBezTo>
                  <a:pt x="3136529" y="4593091"/>
                  <a:pt x="3152173" y="4587460"/>
                  <a:pt x="3167269" y="4588477"/>
                </a:cubicBezTo>
                <a:close/>
                <a:moveTo>
                  <a:pt x="2942863" y="4566889"/>
                </a:moveTo>
                <a:cubicBezTo>
                  <a:pt x="2958193" y="4567437"/>
                  <a:pt x="2973211" y="4574946"/>
                  <a:pt x="2986664" y="4589338"/>
                </a:cubicBezTo>
                <a:cubicBezTo>
                  <a:pt x="3013571" y="4618122"/>
                  <a:pt x="3012319" y="4651286"/>
                  <a:pt x="2982910" y="4678818"/>
                </a:cubicBezTo>
                <a:cubicBezTo>
                  <a:pt x="2954125" y="4706351"/>
                  <a:pt x="2922839" y="4701971"/>
                  <a:pt x="2892803" y="4676315"/>
                </a:cubicBezTo>
                <a:cubicBezTo>
                  <a:pt x="2869651" y="4645028"/>
                  <a:pt x="2867773" y="4613115"/>
                  <a:pt x="2897183" y="4586208"/>
                </a:cubicBezTo>
                <a:cubicBezTo>
                  <a:pt x="2911888" y="4572755"/>
                  <a:pt x="2927532" y="4566341"/>
                  <a:pt x="2942863" y="4566889"/>
                </a:cubicBezTo>
                <a:close/>
                <a:moveTo>
                  <a:pt x="2720724" y="4545849"/>
                </a:moveTo>
                <a:cubicBezTo>
                  <a:pt x="2735898" y="4546631"/>
                  <a:pt x="2751072" y="4553983"/>
                  <a:pt x="2765777" y="4566811"/>
                </a:cubicBezTo>
                <a:cubicBezTo>
                  <a:pt x="2788304" y="4598098"/>
                  <a:pt x="2790806" y="4629384"/>
                  <a:pt x="2761397" y="4656291"/>
                </a:cubicBezTo>
                <a:cubicBezTo>
                  <a:pt x="2732613" y="4682572"/>
                  <a:pt x="2699449" y="4681322"/>
                  <a:pt x="2672542" y="4653163"/>
                </a:cubicBezTo>
                <a:cubicBezTo>
                  <a:pt x="2645635" y="4624379"/>
                  <a:pt x="2646886" y="4591215"/>
                  <a:pt x="2675670" y="4564308"/>
                </a:cubicBezTo>
                <a:cubicBezTo>
                  <a:pt x="2690375" y="4550855"/>
                  <a:pt x="2705550" y="4545067"/>
                  <a:pt x="2720724" y="4545849"/>
                </a:cubicBezTo>
                <a:close/>
                <a:moveTo>
                  <a:pt x="5165809" y="4535055"/>
                </a:moveTo>
                <a:cubicBezTo>
                  <a:pt x="5181296" y="4534742"/>
                  <a:pt x="5197408" y="4541782"/>
                  <a:pt x="5211174" y="4555548"/>
                </a:cubicBezTo>
                <a:cubicBezTo>
                  <a:pt x="5223064" y="4567436"/>
                  <a:pt x="5224941" y="4589338"/>
                  <a:pt x="5234953" y="4616870"/>
                </a:cubicBezTo>
                <a:cubicBezTo>
                  <a:pt x="5187397" y="4621876"/>
                  <a:pt x="5151730" y="4625630"/>
                  <a:pt x="5116062" y="4629384"/>
                </a:cubicBezTo>
                <a:cubicBezTo>
                  <a:pt x="5117939" y="4604980"/>
                  <a:pt x="5111682" y="4574946"/>
                  <a:pt x="5124197" y="4558676"/>
                </a:cubicBezTo>
                <a:cubicBezTo>
                  <a:pt x="5135460" y="4543033"/>
                  <a:pt x="5150322" y="4535367"/>
                  <a:pt x="5165809" y="4535055"/>
                </a:cubicBezTo>
                <a:close/>
                <a:moveTo>
                  <a:pt x="4930843" y="4534272"/>
                </a:moveTo>
                <a:cubicBezTo>
                  <a:pt x="4948364" y="4538027"/>
                  <a:pt x="4972142" y="4536149"/>
                  <a:pt x="4980902" y="4546787"/>
                </a:cubicBezTo>
                <a:cubicBezTo>
                  <a:pt x="4992166" y="4560554"/>
                  <a:pt x="4990914" y="4583706"/>
                  <a:pt x="4994668" y="4603103"/>
                </a:cubicBezTo>
                <a:cubicBezTo>
                  <a:pt x="4974644" y="4601227"/>
                  <a:pt x="4954622" y="4599975"/>
                  <a:pt x="4922708" y="4597472"/>
                </a:cubicBezTo>
                <a:cubicBezTo>
                  <a:pt x="4926463" y="4569314"/>
                  <a:pt x="4928340" y="4551792"/>
                  <a:pt x="4930843" y="4534272"/>
                </a:cubicBezTo>
                <a:close/>
                <a:moveTo>
                  <a:pt x="2289431" y="4525746"/>
                </a:moveTo>
                <a:cubicBezTo>
                  <a:pt x="2304293" y="4526763"/>
                  <a:pt x="2318998" y="4530517"/>
                  <a:pt x="2330261" y="4536775"/>
                </a:cubicBezTo>
                <a:cubicBezTo>
                  <a:pt x="2358420" y="4552419"/>
                  <a:pt x="2354040" y="4609360"/>
                  <a:pt x="2325256" y="4623754"/>
                </a:cubicBezTo>
                <a:cubicBezTo>
                  <a:pt x="2301477" y="4635016"/>
                  <a:pt x="2270816" y="4631262"/>
                  <a:pt x="2253921" y="4633139"/>
                </a:cubicBezTo>
                <a:cubicBezTo>
                  <a:pt x="2218254" y="4594343"/>
                  <a:pt x="2218254" y="4542407"/>
                  <a:pt x="2247664" y="4531143"/>
                </a:cubicBezTo>
                <a:cubicBezTo>
                  <a:pt x="2259552" y="4526450"/>
                  <a:pt x="2274570" y="4524729"/>
                  <a:pt x="2289431" y="4525746"/>
                </a:cubicBezTo>
                <a:close/>
                <a:moveTo>
                  <a:pt x="4724739" y="4511824"/>
                </a:moveTo>
                <a:cubicBezTo>
                  <a:pt x="4739991" y="4511746"/>
                  <a:pt x="4755322" y="4518629"/>
                  <a:pt x="4769401" y="4532395"/>
                </a:cubicBezTo>
                <a:cubicBezTo>
                  <a:pt x="4797560" y="4559928"/>
                  <a:pt x="4796935" y="4592466"/>
                  <a:pt x="4770028" y="4621250"/>
                </a:cubicBezTo>
                <a:cubicBezTo>
                  <a:pt x="4741869" y="4650660"/>
                  <a:pt x="4710582" y="4642526"/>
                  <a:pt x="4684301" y="4627507"/>
                </a:cubicBezTo>
                <a:cubicBezTo>
                  <a:pt x="4655517" y="4591840"/>
                  <a:pt x="4652388" y="4560554"/>
                  <a:pt x="4680546" y="4533022"/>
                </a:cubicBezTo>
                <a:cubicBezTo>
                  <a:pt x="4694312" y="4518942"/>
                  <a:pt x="4709486" y="4511902"/>
                  <a:pt x="4724739" y="4511824"/>
                </a:cubicBezTo>
                <a:close/>
                <a:moveTo>
                  <a:pt x="2061349" y="4504706"/>
                </a:moveTo>
                <a:cubicBezTo>
                  <a:pt x="2075897" y="4505801"/>
                  <a:pt x="2089038" y="4512997"/>
                  <a:pt x="2098111" y="4528015"/>
                </a:cubicBezTo>
                <a:cubicBezTo>
                  <a:pt x="2111253" y="4549289"/>
                  <a:pt x="2105621" y="4581828"/>
                  <a:pt x="2110001" y="4630011"/>
                </a:cubicBezTo>
                <a:cubicBezTo>
                  <a:pt x="2063070" y="4619372"/>
                  <a:pt x="2031783" y="4619999"/>
                  <a:pt x="2009882" y="4605607"/>
                </a:cubicBezTo>
                <a:cubicBezTo>
                  <a:pt x="1982975" y="4588086"/>
                  <a:pt x="1988607" y="4536149"/>
                  <a:pt x="2016139" y="4518003"/>
                </a:cubicBezTo>
                <a:cubicBezTo>
                  <a:pt x="2030844" y="4508617"/>
                  <a:pt x="2046800" y="4503611"/>
                  <a:pt x="2061349" y="4504706"/>
                </a:cubicBezTo>
                <a:close/>
                <a:moveTo>
                  <a:pt x="1833188" y="4492660"/>
                </a:moveTo>
                <a:cubicBezTo>
                  <a:pt x="1847972" y="4492660"/>
                  <a:pt x="1862207" y="4495789"/>
                  <a:pt x="1869091" y="4502359"/>
                </a:cubicBezTo>
                <a:cubicBezTo>
                  <a:pt x="1885359" y="4518003"/>
                  <a:pt x="1883483" y="4554296"/>
                  <a:pt x="1889740" y="4581203"/>
                </a:cubicBezTo>
                <a:cubicBezTo>
                  <a:pt x="1884108" y="4587460"/>
                  <a:pt x="1877851" y="4593092"/>
                  <a:pt x="1872219" y="4599350"/>
                </a:cubicBezTo>
                <a:cubicBezTo>
                  <a:pt x="1844687" y="4594343"/>
                  <a:pt x="1810896" y="4597472"/>
                  <a:pt x="1791499" y="4582454"/>
                </a:cubicBezTo>
                <a:cubicBezTo>
                  <a:pt x="1763965" y="4561179"/>
                  <a:pt x="1764592" y="4521132"/>
                  <a:pt x="1794001" y="4501733"/>
                </a:cubicBezTo>
                <a:cubicBezTo>
                  <a:pt x="1803074" y="4495789"/>
                  <a:pt x="1818405" y="4492660"/>
                  <a:pt x="1833188" y="4492660"/>
                </a:cubicBezTo>
                <a:close/>
                <a:moveTo>
                  <a:pt x="4508233" y="4488671"/>
                </a:moveTo>
                <a:cubicBezTo>
                  <a:pt x="4523329" y="4489688"/>
                  <a:pt x="4537877" y="4497353"/>
                  <a:pt x="4551018" y="4511745"/>
                </a:cubicBezTo>
                <a:cubicBezTo>
                  <a:pt x="4577925" y="4540529"/>
                  <a:pt x="4574170" y="4571816"/>
                  <a:pt x="4548515" y="4601227"/>
                </a:cubicBezTo>
                <a:cubicBezTo>
                  <a:pt x="4517854" y="4625630"/>
                  <a:pt x="4487192" y="4626882"/>
                  <a:pt x="4458408" y="4599975"/>
                </a:cubicBezTo>
                <a:cubicBezTo>
                  <a:pt x="4430250" y="4573694"/>
                  <a:pt x="4431502" y="4529265"/>
                  <a:pt x="4462163" y="4505488"/>
                </a:cubicBezTo>
                <a:cubicBezTo>
                  <a:pt x="4477494" y="4493286"/>
                  <a:pt x="4493137" y="4487654"/>
                  <a:pt x="4508233" y="4488671"/>
                </a:cubicBezTo>
                <a:close/>
                <a:moveTo>
                  <a:pt x="6120377" y="4467944"/>
                </a:moveTo>
                <a:lnTo>
                  <a:pt x="6129138" y="4477329"/>
                </a:lnTo>
                <a:cubicBezTo>
                  <a:pt x="6123506" y="4487341"/>
                  <a:pt x="6120377" y="4501108"/>
                  <a:pt x="6112242" y="4506113"/>
                </a:cubicBezTo>
                <a:cubicBezTo>
                  <a:pt x="6100354" y="4512997"/>
                  <a:pt x="6084710" y="4514248"/>
                  <a:pt x="6070943" y="4518628"/>
                </a:cubicBezTo>
                <a:cubicBezTo>
                  <a:pt x="6072821" y="4508617"/>
                  <a:pt x="6071570" y="4494224"/>
                  <a:pt x="6077827" y="4489219"/>
                </a:cubicBezTo>
                <a:cubicBezTo>
                  <a:pt x="6089715" y="4479207"/>
                  <a:pt x="6105985" y="4474827"/>
                  <a:pt x="6120377" y="4467944"/>
                </a:cubicBezTo>
                <a:close/>
                <a:moveTo>
                  <a:pt x="1672608" y="4467944"/>
                </a:moveTo>
                <a:cubicBezTo>
                  <a:pt x="1660093" y="4513623"/>
                  <a:pt x="1660718" y="4548664"/>
                  <a:pt x="1643197" y="4563056"/>
                </a:cubicBezTo>
                <a:cubicBezTo>
                  <a:pt x="1628179" y="4574946"/>
                  <a:pt x="1586255" y="4570566"/>
                  <a:pt x="1569359" y="4557424"/>
                </a:cubicBezTo>
                <a:cubicBezTo>
                  <a:pt x="1542452" y="4536149"/>
                  <a:pt x="1545582" y="4497353"/>
                  <a:pt x="1575618" y="4478581"/>
                </a:cubicBezTo>
                <a:cubicBezTo>
                  <a:pt x="1595015" y="4466692"/>
                  <a:pt x="1625677" y="4472324"/>
                  <a:pt x="1672608" y="4467944"/>
                </a:cubicBezTo>
                <a:close/>
                <a:moveTo>
                  <a:pt x="4282027" y="4465518"/>
                </a:moveTo>
                <a:cubicBezTo>
                  <a:pt x="4297280" y="4465910"/>
                  <a:pt x="4312610" y="4472949"/>
                  <a:pt x="4327628" y="4485464"/>
                </a:cubicBezTo>
                <a:cubicBezTo>
                  <a:pt x="4353284" y="4515500"/>
                  <a:pt x="4355787" y="4546161"/>
                  <a:pt x="4328880" y="4576196"/>
                </a:cubicBezTo>
                <a:cubicBezTo>
                  <a:pt x="4302599" y="4606232"/>
                  <a:pt x="4258796" y="4605607"/>
                  <a:pt x="4233141" y="4575571"/>
                </a:cubicBezTo>
                <a:cubicBezTo>
                  <a:pt x="4207486" y="4544909"/>
                  <a:pt x="4208112" y="4512997"/>
                  <a:pt x="4236896" y="4485464"/>
                </a:cubicBezTo>
                <a:cubicBezTo>
                  <a:pt x="4251600" y="4471384"/>
                  <a:pt x="4266775" y="4465127"/>
                  <a:pt x="4282027" y="4465518"/>
                </a:cubicBezTo>
                <a:close/>
                <a:moveTo>
                  <a:pt x="6333129" y="4455428"/>
                </a:moveTo>
                <a:cubicBezTo>
                  <a:pt x="6332504" y="4472324"/>
                  <a:pt x="6337509" y="4496101"/>
                  <a:pt x="6328749" y="4503611"/>
                </a:cubicBezTo>
                <a:cubicBezTo>
                  <a:pt x="6316860" y="4514248"/>
                  <a:pt x="6293708" y="4512997"/>
                  <a:pt x="6264299" y="4519255"/>
                </a:cubicBezTo>
                <a:cubicBezTo>
                  <a:pt x="6268679" y="4494224"/>
                  <a:pt x="6266801" y="4473575"/>
                  <a:pt x="6273684" y="4470447"/>
                </a:cubicBezTo>
                <a:cubicBezTo>
                  <a:pt x="6291831" y="4461687"/>
                  <a:pt x="6313105" y="4459809"/>
                  <a:pt x="6333129" y="4455428"/>
                </a:cubicBezTo>
                <a:close/>
                <a:moveTo>
                  <a:pt x="4061845" y="4443540"/>
                </a:moveTo>
                <a:cubicBezTo>
                  <a:pt x="4077645" y="4444009"/>
                  <a:pt x="4093288" y="4450736"/>
                  <a:pt x="4106115" y="4463564"/>
                </a:cubicBezTo>
                <a:cubicBezTo>
                  <a:pt x="4134274" y="4491721"/>
                  <a:pt x="4133649" y="4533022"/>
                  <a:pt x="4103613" y="4558676"/>
                </a:cubicBezTo>
                <a:cubicBezTo>
                  <a:pt x="4073576" y="4584331"/>
                  <a:pt x="4042290" y="4583706"/>
                  <a:pt x="4014131" y="4556174"/>
                </a:cubicBezTo>
                <a:cubicBezTo>
                  <a:pt x="3985974" y="4528640"/>
                  <a:pt x="3987224" y="4487341"/>
                  <a:pt x="4016635" y="4461060"/>
                </a:cubicBezTo>
                <a:cubicBezTo>
                  <a:pt x="4030089" y="4448858"/>
                  <a:pt x="4046045" y="4443071"/>
                  <a:pt x="4061845" y="4443540"/>
                </a:cubicBezTo>
                <a:close/>
                <a:moveTo>
                  <a:pt x="1391258" y="4443227"/>
                </a:moveTo>
                <a:cubicBezTo>
                  <a:pt x="1404633" y="4443852"/>
                  <a:pt x="1417305" y="4450736"/>
                  <a:pt x="1426691" y="4463564"/>
                </a:cubicBezTo>
                <a:cubicBezTo>
                  <a:pt x="1439205" y="4481711"/>
                  <a:pt x="1436077" y="4511745"/>
                  <a:pt x="1443585" y="4557424"/>
                </a:cubicBezTo>
                <a:cubicBezTo>
                  <a:pt x="1397907" y="4547412"/>
                  <a:pt x="1368497" y="4548664"/>
                  <a:pt x="1350351" y="4534897"/>
                </a:cubicBezTo>
                <a:cubicBezTo>
                  <a:pt x="1324694" y="4515500"/>
                  <a:pt x="1327197" y="4483587"/>
                  <a:pt x="1351601" y="4460435"/>
                </a:cubicBezTo>
                <a:cubicBezTo>
                  <a:pt x="1363803" y="4448232"/>
                  <a:pt x="1377883" y="4442601"/>
                  <a:pt x="1391258" y="4443227"/>
                </a:cubicBezTo>
                <a:close/>
                <a:moveTo>
                  <a:pt x="1154493" y="4428521"/>
                </a:moveTo>
                <a:cubicBezTo>
                  <a:pt x="1160125" y="4442915"/>
                  <a:pt x="1167634" y="4457305"/>
                  <a:pt x="1170762" y="4471072"/>
                </a:cubicBezTo>
                <a:cubicBezTo>
                  <a:pt x="1174517" y="4488593"/>
                  <a:pt x="1174517" y="4507365"/>
                  <a:pt x="1176394" y="4528015"/>
                </a:cubicBezTo>
                <a:cubicBezTo>
                  <a:pt x="1166382" y="4526763"/>
                  <a:pt x="1152615" y="4529265"/>
                  <a:pt x="1147610" y="4523635"/>
                </a:cubicBezTo>
                <a:cubicBezTo>
                  <a:pt x="1134470" y="4509868"/>
                  <a:pt x="1115071" y="4491096"/>
                  <a:pt x="1116949" y="4477329"/>
                </a:cubicBezTo>
                <a:cubicBezTo>
                  <a:pt x="1120078" y="4459809"/>
                  <a:pt x="1141352" y="4444790"/>
                  <a:pt x="1154493" y="4428521"/>
                </a:cubicBezTo>
                <a:close/>
                <a:moveTo>
                  <a:pt x="3837672" y="4420779"/>
                </a:moveTo>
                <a:cubicBezTo>
                  <a:pt x="3852847" y="4420701"/>
                  <a:pt x="3868021" y="4427271"/>
                  <a:pt x="3882725" y="4440410"/>
                </a:cubicBezTo>
                <a:cubicBezTo>
                  <a:pt x="3912761" y="4467317"/>
                  <a:pt x="3912761" y="4507991"/>
                  <a:pt x="3883352" y="4535523"/>
                </a:cubicBezTo>
                <a:cubicBezTo>
                  <a:pt x="3853941" y="4562431"/>
                  <a:pt x="3823280" y="4561179"/>
                  <a:pt x="3797625" y="4539904"/>
                </a:cubicBezTo>
                <a:cubicBezTo>
                  <a:pt x="3763836" y="4508617"/>
                  <a:pt x="3763209" y="4467944"/>
                  <a:pt x="3792620" y="4441037"/>
                </a:cubicBezTo>
                <a:cubicBezTo>
                  <a:pt x="3807325" y="4427584"/>
                  <a:pt x="3822498" y="4420857"/>
                  <a:pt x="3837672" y="4420779"/>
                </a:cubicBezTo>
                <a:close/>
                <a:moveTo>
                  <a:pt x="961530" y="4413269"/>
                </a:moveTo>
                <a:cubicBezTo>
                  <a:pt x="974592" y="4414599"/>
                  <a:pt x="986794" y="4422891"/>
                  <a:pt x="994303" y="4437283"/>
                </a:cubicBezTo>
                <a:cubicBezTo>
                  <a:pt x="1003064" y="4454177"/>
                  <a:pt x="998057" y="4489844"/>
                  <a:pt x="985543" y="4502985"/>
                </a:cubicBezTo>
                <a:cubicBezTo>
                  <a:pt x="973028" y="4514875"/>
                  <a:pt x="942367" y="4508617"/>
                  <a:pt x="903571" y="4511745"/>
                </a:cubicBezTo>
                <a:cubicBezTo>
                  <a:pt x="912331" y="4474201"/>
                  <a:pt x="911080" y="4446668"/>
                  <a:pt x="923595" y="4431025"/>
                </a:cubicBezTo>
                <a:cubicBezTo>
                  <a:pt x="934545" y="4417571"/>
                  <a:pt x="948468" y="4411939"/>
                  <a:pt x="961530" y="4413269"/>
                </a:cubicBezTo>
                <a:close/>
                <a:moveTo>
                  <a:pt x="789686" y="4410374"/>
                </a:moveTo>
                <a:cubicBezTo>
                  <a:pt x="777797" y="4442288"/>
                  <a:pt x="774042" y="4466692"/>
                  <a:pt x="760275" y="4482961"/>
                </a:cubicBezTo>
                <a:cubicBezTo>
                  <a:pt x="753393" y="4491096"/>
                  <a:pt x="728989" y="4484839"/>
                  <a:pt x="712719" y="4485464"/>
                </a:cubicBezTo>
                <a:cubicBezTo>
                  <a:pt x="722106" y="4461060"/>
                  <a:pt x="730866" y="4436657"/>
                  <a:pt x="743381" y="4414131"/>
                </a:cubicBezTo>
                <a:cubicBezTo>
                  <a:pt x="746510" y="4409124"/>
                  <a:pt x="763405" y="4411626"/>
                  <a:pt x="789686" y="4410374"/>
                </a:cubicBezTo>
                <a:close/>
                <a:moveTo>
                  <a:pt x="3618819" y="4398486"/>
                </a:moveTo>
                <a:cubicBezTo>
                  <a:pt x="3636027" y="4398955"/>
                  <a:pt x="3653079" y="4406933"/>
                  <a:pt x="3666219" y="4422264"/>
                </a:cubicBezTo>
                <a:cubicBezTo>
                  <a:pt x="3691874" y="4452300"/>
                  <a:pt x="3689371" y="4482961"/>
                  <a:pt x="3667471" y="4509243"/>
                </a:cubicBezTo>
                <a:cubicBezTo>
                  <a:pt x="3634933" y="4541782"/>
                  <a:pt x="3593634" y="4541155"/>
                  <a:pt x="3567353" y="4510495"/>
                </a:cubicBezTo>
                <a:cubicBezTo>
                  <a:pt x="3541696" y="4479832"/>
                  <a:pt x="3542948" y="4448545"/>
                  <a:pt x="3570480" y="4419761"/>
                </a:cubicBezTo>
                <a:cubicBezTo>
                  <a:pt x="3584247" y="4405057"/>
                  <a:pt x="3601612" y="4398017"/>
                  <a:pt x="3618819" y="4398486"/>
                </a:cubicBezTo>
                <a:close/>
                <a:moveTo>
                  <a:pt x="3410761" y="4388474"/>
                </a:moveTo>
                <a:cubicBezTo>
                  <a:pt x="3427968" y="4389726"/>
                  <a:pt x="3444707" y="4398173"/>
                  <a:pt x="3457222" y="4413504"/>
                </a:cubicBezTo>
                <a:cubicBezTo>
                  <a:pt x="3480374" y="4441037"/>
                  <a:pt x="3477246" y="4478581"/>
                  <a:pt x="3445959" y="4507365"/>
                </a:cubicBezTo>
                <a:cubicBezTo>
                  <a:pt x="3419677" y="4528015"/>
                  <a:pt x="3389016" y="4529265"/>
                  <a:pt x="3360232" y="4501733"/>
                </a:cubicBezTo>
                <a:cubicBezTo>
                  <a:pt x="3330823" y="4474201"/>
                  <a:pt x="3332073" y="4433528"/>
                  <a:pt x="3361484" y="4406621"/>
                </a:cubicBezTo>
                <a:cubicBezTo>
                  <a:pt x="3375876" y="4393168"/>
                  <a:pt x="3393553" y="4387223"/>
                  <a:pt x="3410761" y="4388474"/>
                </a:cubicBezTo>
                <a:close/>
                <a:moveTo>
                  <a:pt x="5351967" y="4376585"/>
                </a:moveTo>
                <a:cubicBezTo>
                  <a:pt x="5374494" y="4382842"/>
                  <a:pt x="5401400" y="4383469"/>
                  <a:pt x="5418295" y="4396609"/>
                </a:cubicBezTo>
                <a:cubicBezTo>
                  <a:pt x="5425804" y="4403492"/>
                  <a:pt x="5415167" y="4433528"/>
                  <a:pt x="5412038" y="4462312"/>
                </a:cubicBezTo>
                <a:cubicBezTo>
                  <a:pt x="5388886" y="4458557"/>
                  <a:pt x="5362604" y="4459184"/>
                  <a:pt x="5360727" y="4452925"/>
                </a:cubicBezTo>
                <a:cubicBezTo>
                  <a:pt x="5353219" y="4428521"/>
                  <a:pt x="5354469" y="4402241"/>
                  <a:pt x="5351967" y="4376585"/>
                </a:cubicBezTo>
                <a:close/>
                <a:moveTo>
                  <a:pt x="3190343" y="4366261"/>
                </a:moveTo>
                <a:cubicBezTo>
                  <a:pt x="3205361" y="4367669"/>
                  <a:pt x="3219753" y="4375647"/>
                  <a:pt x="3233206" y="4389726"/>
                </a:cubicBezTo>
                <a:cubicBezTo>
                  <a:pt x="3260113" y="4417884"/>
                  <a:pt x="3256358" y="4460435"/>
                  <a:pt x="3225072" y="4484212"/>
                </a:cubicBezTo>
                <a:cubicBezTo>
                  <a:pt x="3193785" y="4507991"/>
                  <a:pt x="3163123" y="4503611"/>
                  <a:pt x="3138719" y="4479832"/>
                </a:cubicBezTo>
                <a:cubicBezTo>
                  <a:pt x="3109310" y="4447295"/>
                  <a:pt x="3112438" y="4405369"/>
                  <a:pt x="3143726" y="4382217"/>
                </a:cubicBezTo>
                <a:cubicBezTo>
                  <a:pt x="3159682" y="4370015"/>
                  <a:pt x="3175325" y="4364853"/>
                  <a:pt x="3190343" y="4366261"/>
                </a:cubicBezTo>
                <a:close/>
                <a:moveTo>
                  <a:pt x="2961321" y="4343812"/>
                </a:moveTo>
                <a:cubicBezTo>
                  <a:pt x="2976496" y="4343264"/>
                  <a:pt x="2991670" y="4349365"/>
                  <a:pt x="3006688" y="4362818"/>
                </a:cubicBezTo>
                <a:cubicBezTo>
                  <a:pt x="3036723" y="4389100"/>
                  <a:pt x="3036098" y="4432901"/>
                  <a:pt x="3006062" y="4458557"/>
                </a:cubicBezTo>
                <a:cubicBezTo>
                  <a:pt x="2975400" y="4484212"/>
                  <a:pt x="2943488" y="4483587"/>
                  <a:pt x="2915955" y="4454803"/>
                </a:cubicBezTo>
                <a:cubicBezTo>
                  <a:pt x="2887797" y="4426018"/>
                  <a:pt x="2890300" y="4394732"/>
                  <a:pt x="2915955" y="4364696"/>
                </a:cubicBezTo>
                <a:cubicBezTo>
                  <a:pt x="2930973" y="4351556"/>
                  <a:pt x="2946147" y="4344360"/>
                  <a:pt x="2961321" y="4343812"/>
                </a:cubicBezTo>
                <a:close/>
                <a:moveTo>
                  <a:pt x="5180514" y="4334348"/>
                </a:moveTo>
                <a:cubicBezTo>
                  <a:pt x="5195844" y="4334661"/>
                  <a:pt x="5211175" y="4338102"/>
                  <a:pt x="5221186" y="4344673"/>
                </a:cubicBezTo>
                <a:cubicBezTo>
                  <a:pt x="5253100" y="4365948"/>
                  <a:pt x="5247468" y="4402241"/>
                  <a:pt x="5224316" y="4432901"/>
                </a:cubicBezTo>
                <a:cubicBezTo>
                  <a:pt x="5193029" y="4456055"/>
                  <a:pt x="5161116" y="4459809"/>
                  <a:pt x="5134834" y="4429773"/>
                </a:cubicBezTo>
                <a:cubicBezTo>
                  <a:pt x="5108553" y="4400989"/>
                  <a:pt x="5107302" y="4362818"/>
                  <a:pt x="5139841" y="4342796"/>
                </a:cubicBezTo>
                <a:cubicBezTo>
                  <a:pt x="5149852" y="4336851"/>
                  <a:pt x="5165183" y="4334035"/>
                  <a:pt x="5180514" y="4334348"/>
                </a:cubicBezTo>
                <a:close/>
                <a:moveTo>
                  <a:pt x="2744737" y="4322458"/>
                </a:moveTo>
                <a:cubicBezTo>
                  <a:pt x="2759833" y="4323553"/>
                  <a:pt x="2774538" y="4331219"/>
                  <a:pt x="2788304" y="4345298"/>
                </a:cubicBezTo>
                <a:cubicBezTo>
                  <a:pt x="2813333" y="4370953"/>
                  <a:pt x="2811457" y="4409749"/>
                  <a:pt x="2780796" y="4439160"/>
                </a:cubicBezTo>
                <a:cubicBezTo>
                  <a:pt x="2755140" y="4459184"/>
                  <a:pt x="2725103" y="4461060"/>
                  <a:pt x="2695694" y="4433528"/>
                </a:cubicBezTo>
                <a:cubicBezTo>
                  <a:pt x="2666910" y="4407246"/>
                  <a:pt x="2668787" y="4362818"/>
                  <a:pt x="2698824" y="4339041"/>
                </a:cubicBezTo>
                <a:cubicBezTo>
                  <a:pt x="2714154" y="4326839"/>
                  <a:pt x="2729641" y="4321363"/>
                  <a:pt x="2744737" y="4322458"/>
                </a:cubicBezTo>
                <a:close/>
                <a:moveTo>
                  <a:pt x="2507112" y="4312681"/>
                </a:moveTo>
                <a:cubicBezTo>
                  <a:pt x="2522208" y="4312916"/>
                  <a:pt x="2537695" y="4319642"/>
                  <a:pt x="2553026" y="4331532"/>
                </a:cubicBezTo>
                <a:cubicBezTo>
                  <a:pt x="2576803" y="4361568"/>
                  <a:pt x="2580558" y="4392854"/>
                  <a:pt x="2552399" y="4421013"/>
                </a:cubicBezTo>
                <a:cubicBezTo>
                  <a:pt x="2524867" y="4449170"/>
                  <a:pt x="2491703" y="4449170"/>
                  <a:pt x="2463544" y="4421638"/>
                </a:cubicBezTo>
                <a:cubicBezTo>
                  <a:pt x="2436012" y="4394106"/>
                  <a:pt x="2436012" y="4360942"/>
                  <a:pt x="2463544" y="4332784"/>
                </a:cubicBezTo>
                <a:cubicBezTo>
                  <a:pt x="2477311" y="4318704"/>
                  <a:pt x="2492016" y="4312447"/>
                  <a:pt x="2507112" y="4312681"/>
                </a:cubicBezTo>
                <a:close/>
                <a:moveTo>
                  <a:pt x="6933842" y="4303999"/>
                </a:moveTo>
                <a:cubicBezTo>
                  <a:pt x="6956994" y="4306502"/>
                  <a:pt x="6979521" y="4314012"/>
                  <a:pt x="7000795" y="4324022"/>
                </a:cubicBezTo>
                <a:cubicBezTo>
                  <a:pt x="7007054" y="4327152"/>
                  <a:pt x="7007054" y="4342796"/>
                  <a:pt x="7010182" y="4352806"/>
                </a:cubicBezTo>
                <a:cubicBezTo>
                  <a:pt x="6987030" y="4355936"/>
                  <a:pt x="6963876" y="4359064"/>
                  <a:pt x="6913192" y="4365322"/>
                </a:cubicBezTo>
                <a:cubicBezTo>
                  <a:pt x="6923204" y="4335286"/>
                  <a:pt x="6930087" y="4303373"/>
                  <a:pt x="6933842" y="4303999"/>
                </a:cubicBezTo>
                <a:close/>
                <a:moveTo>
                  <a:pt x="4957750" y="4301496"/>
                </a:moveTo>
                <a:cubicBezTo>
                  <a:pt x="4972924" y="4301809"/>
                  <a:pt x="4988411" y="4308692"/>
                  <a:pt x="5003428" y="4320894"/>
                </a:cubicBezTo>
                <a:cubicBezTo>
                  <a:pt x="5027207" y="4351556"/>
                  <a:pt x="5030335" y="4382842"/>
                  <a:pt x="5002178" y="4411001"/>
                </a:cubicBezTo>
                <a:cubicBezTo>
                  <a:pt x="4974019" y="4438533"/>
                  <a:pt x="4940855" y="4438533"/>
                  <a:pt x="4913322" y="4410374"/>
                </a:cubicBezTo>
                <a:cubicBezTo>
                  <a:pt x="4885790" y="4382217"/>
                  <a:pt x="4886415" y="4349053"/>
                  <a:pt x="4913948" y="4321519"/>
                </a:cubicBezTo>
                <a:cubicBezTo>
                  <a:pt x="4927714" y="4307441"/>
                  <a:pt x="4942576" y="4301183"/>
                  <a:pt x="4957750" y="4301496"/>
                </a:cubicBezTo>
                <a:close/>
                <a:moveTo>
                  <a:pt x="2290292" y="4301262"/>
                </a:moveTo>
                <a:cubicBezTo>
                  <a:pt x="2305545" y="4302435"/>
                  <a:pt x="2320563" y="4306816"/>
                  <a:pt x="2330261" y="4314012"/>
                </a:cubicBezTo>
                <a:cubicBezTo>
                  <a:pt x="2361548" y="4336538"/>
                  <a:pt x="2351537" y="4372830"/>
                  <a:pt x="2332139" y="4399737"/>
                </a:cubicBezTo>
                <a:cubicBezTo>
                  <a:pt x="2296472" y="4423516"/>
                  <a:pt x="2263933" y="4425393"/>
                  <a:pt x="2238904" y="4394732"/>
                </a:cubicBezTo>
                <a:cubicBezTo>
                  <a:pt x="2214500" y="4364696"/>
                  <a:pt x="2215125" y="4325899"/>
                  <a:pt x="2248914" y="4307753"/>
                </a:cubicBezTo>
                <a:cubicBezTo>
                  <a:pt x="2259552" y="4302122"/>
                  <a:pt x="2275040" y="4300088"/>
                  <a:pt x="2290292" y="4301262"/>
                </a:cubicBezTo>
                <a:close/>
                <a:moveTo>
                  <a:pt x="4749691" y="4289059"/>
                </a:moveTo>
                <a:cubicBezTo>
                  <a:pt x="4764709" y="4289607"/>
                  <a:pt x="4779414" y="4296803"/>
                  <a:pt x="4793180" y="4310882"/>
                </a:cubicBezTo>
                <a:cubicBezTo>
                  <a:pt x="4820712" y="4339041"/>
                  <a:pt x="4817584" y="4370328"/>
                  <a:pt x="4793180" y="4400364"/>
                </a:cubicBezTo>
                <a:cubicBezTo>
                  <a:pt x="4763769" y="4425393"/>
                  <a:pt x="4733109" y="4427896"/>
                  <a:pt x="4703698" y="4401614"/>
                </a:cubicBezTo>
                <a:cubicBezTo>
                  <a:pt x="4674289" y="4375960"/>
                  <a:pt x="4674289" y="4332157"/>
                  <a:pt x="4704325" y="4307127"/>
                </a:cubicBezTo>
                <a:cubicBezTo>
                  <a:pt x="4719342" y="4294613"/>
                  <a:pt x="4734673" y="4288512"/>
                  <a:pt x="4749691" y="4289059"/>
                </a:cubicBezTo>
                <a:close/>
                <a:moveTo>
                  <a:pt x="2103743" y="4285853"/>
                </a:moveTo>
                <a:cubicBezTo>
                  <a:pt x="2142540" y="4320894"/>
                  <a:pt x="2146919" y="4371580"/>
                  <a:pt x="2118135" y="4386597"/>
                </a:cubicBezTo>
                <a:cubicBezTo>
                  <a:pt x="2095609" y="4397860"/>
                  <a:pt x="2058690" y="4398486"/>
                  <a:pt x="2035538" y="4387849"/>
                </a:cubicBezTo>
                <a:cubicBezTo>
                  <a:pt x="2006127" y="4374708"/>
                  <a:pt x="2005502" y="4318392"/>
                  <a:pt x="2033660" y="4301495"/>
                </a:cubicBezTo>
                <a:cubicBezTo>
                  <a:pt x="2056187" y="4287730"/>
                  <a:pt x="2087474" y="4288981"/>
                  <a:pt x="2103743" y="4285853"/>
                </a:cubicBezTo>
                <a:close/>
                <a:moveTo>
                  <a:pt x="1869091" y="4266454"/>
                </a:moveTo>
                <a:cubicBezTo>
                  <a:pt x="1886611" y="4271461"/>
                  <a:pt x="1907885" y="4295238"/>
                  <a:pt x="1910390" y="4313385"/>
                </a:cubicBezTo>
                <a:cubicBezTo>
                  <a:pt x="1912892" y="4332157"/>
                  <a:pt x="1897875" y="4355936"/>
                  <a:pt x="1884108" y="4372205"/>
                </a:cubicBezTo>
                <a:cubicBezTo>
                  <a:pt x="1877224" y="4379714"/>
                  <a:pt x="1855949" y="4375333"/>
                  <a:pt x="1840932" y="4376585"/>
                </a:cubicBezTo>
                <a:cubicBezTo>
                  <a:pt x="1846564" y="4364070"/>
                  <a:pt x="1850944" y="4351556"/>
                  <a:pt x="1856575" y="4339666"/>
                </a:cubicBezTo>
                <a:cubicBezTo>
                  <a:pt x="1859079" y="4335286"/>
                  <a:pt x="1865336" y="4332784"/>
                  <a:pt x="1867213" y="4328404"/>
                </a:cubicBezTo>
                <a:cubicBezTo>
                  <a:pt x="1872219" y="4317139"/>
                  <a:pt x="1875348" y="4305877"/>
                  <a:pt x="1879101" y="4293987"/>
                </a:cubicBezTo>
                <a:cubicBezTo>
                  <a:pt x="1866587" y="4297742"/>
                  <a:pt x="1854697" y="4302122"/>
                  <a:pt x="1842182" y="4305250"/>
                </a:cubicBezTo>
                <a:cubicBezTo>
                  <a:pt x="1829668" y="4308379"/>
                  <a:pt x="1817153" y="4310882"/>
                  <a:pt x="1800258" y="4314637"/>
                </a:cubicBezTo>
                <a:cubicBezTo>
                  <a:pt x="1802761" y="4302122"/>
                  <a:pt x="1802136" y="4287105"/>
                  <a:pt x="1807141" y="4284601"/>
                </a:cubicBezTo>
                <a:cubicBezTo>
                  <a:pt x="1827165" y="4275841"/>
                  <a:pt x="1850944" y="4261449"/>
                  <a:pt x="1869091" y="4266454"/>
                </a:cubicBezTo>
                <a:close/>
                <a:moveTo>
                  <a:pt x="4525753" y="4265516"/>
                </a:moveTo>
                <a:cubicBezTo>
                  <a:pt x="4540224" y="4265516"/>
                  <a:pt x="4554147" y="4271461"/>
                  <a:pt x="4566662" y="4282098"/>
                </a:cubicBezTo>
                <a:cubicBezTo>
                  <a:pt x="4599199" y="4313385"/>
                  <a:pt x="4599199" y="4355310"/>
                  <a:pt x="4569165" y="4380965"/>
                </a:cubicBezTo>
                <a:cubicBezTo>
                  <a:pt x="4539755" y="4406621"/>
                  <a:pt x="4508467" y="4405994"/>
                  <a:pt x="4479683" y="4379714"/>
                </a:cubicBezTo>
                <a:cubicBezTo>
                  <a:pt x="4450899" y="4352181"/>
                  <a:pt x="4451524" y="4310882"/>
                  <a:pt x="4481560" y="4284601"/>
                </a:cubicBezTo>
                <a:cubicBezTo>
                  <a:pt x="4496265" y="4271461"/>
                  <a:pt x="4511283" y="4265516"/>
                  <a:pt x="4525753" y="4265516"/>
                </a:cubicBezTo>
                <a:close/>
                <a:moveTo>
                  <a:pt x="1626302" y="4253626"/>
                </a:moveTo>
                <a:cubicBezTo>
                  <a:pt x="1640381" y="4253939"/>
                  <a:pt x="1656025" y="4255817"/>
                  <a:pt x="1668853" y="4255191"/>
                </a:cubicBezTo>
                <a:cubicBezTo>
                  <a:pt x="1665723" y="4280846"/>
                  <a:pt x="1662595" y="4305877"/>
                  <a:pt x="1658215" y="4342169"/>
                </a:cubicBezTo>
                <a:cubicBezTo>
                  <a:pt x="1627554" y="4340292"/>
                  <a:pt x="1592513" y="4342796"/>
                  <a:pt x="1591260" y="4337789"/>
                </a:cubicBezTo>
                <a:cubicBezTo>
                  <a:pt x="1586255" y="4312134"/>
                  <a:pt x="1579371" y="4275215"/>
                  <a:pt x="1593138" y="4261449"/>
                </a:cubicBezTo>
                <a:cubicBezTo>
                  <a:pt x="1599708" y="4254565"/>
                  <a:pt x="1612223" y="4253314"/>
                  <a:pt x="1626302" y="4253626"/>
                </a:cubicBezTo>
                <a:close/>
                <a:moveTo>
                  <a:pt x="4305336" y="4242441"/>
                </a:moveTo>
                <a:cubicBezTo>
                  <a:pt x="4319963" y="4242520"/>
                  <a:pt x="4333885" y="4248621"/>
                  <a:pt x="4346400" y="4259571"/>
                </a:cubicBezTo>
                <a:cubicBezTo>
                  <a:pt x="4378939" y="4292110"/>
                  <a:pt x="4378314" y="4333409"/>
                  <a:pt x="4347652" y="4359690"/>
                </a:cubicBezTo>
                <a:cubicBezTo>
                  <a:pt x="4317616" y="4385970"/>
                  <a:pt x="4286329" y="4384720"/>
                  <a:pt x="4257545" y="4357188"/>
                </a:cubicBezTo>
                <a:cubicBezTo>
                  <a:pt x="4228136" y="4329654"/>
                  <a:pt x="4229386" y="4287730"/>
                  <a:pt x="4260048" y="4261449"/>
                </a:cubicBezTo>
                <a:cubicBezTo>
                  <a:pt x="4275378" y="4248308"/>
                  <a:pt x="4290709" y="4242363"/>
                  <a:pt x="4305336" y="4242441"/>
                </a:cubicBezTo>
                <a:close/>
                <a:moveTo>
                  <a:pt x="4084058" y="4220385"/>
                </a:moveTo>
                <a:cubicBezTo>
                  <a:pt x="4101110" y="4220932"/>
                  <a:pt x="4118005" y="4228597"/>
                  <a:pt x="4131771" y="4243302"/>
                </a:cubicBezTo>
                <a:cubicBezTo>
                  <a:pt x="4158678" y="4272086"/>
                  <a:pt x="4156801" y="4313385"/>
                  <a:pt x="4126139" y="4339041"/>
                </a:cubicBezTo>
                <a:cubicBezTo>
                  <a:pt x="4095478" y="4364696"/>
                  <a:pt x="4064191" y="4363444"/>
                  <a:pt x="4035407" y="4335912"/>
                </a:cubicBezTo>
                <a:cubicBezTo>
                  <a:pt x="4005996" y="4308379"/>
                  <a:pt x="4006623" y="4268331"/>
                  <a:pt x="4035407" y="4240174"/>
                </a:cubicBezTo>
                <a:cubicBezTo>
                  <a:pt x="4049799" y="4226407"/>
                  <a:pt x="4067007" y="4219837"/>
                  <a:pt x="4084058" y="4220385"/>
                </a:cubicBezTo>
                <a:close/>
                <a:moveTo>
                  <a:pt x="3863640" y="4198014"/>
                </a:moveTo>
                <a:cubicBezTo>
                  <a:pt x="3880848" y="4198718"/>
                  <a:pt x="3897743" y="4206697"/>
                  <a:pt x="3910884" y="4222027"/>
                </a:cubicBezTo>
                <a:cubicBezTo>
                  <a:pt x="3937166" y="4252062"/>
                  <a:pt x="3936540" y="4283350"/>
                  <a:pt x="3909632" y="4312759"/>
                </a:cubicBezTo>
                <a:cubicBezTo>
                  <a:pt x="3882100" y="4342169"/>
                  <a:pt x="3841427" y="4342169"/>
                  <a:pt x="3813269" y="4314637"/>
                </a:cubicBezTo>
                <a:cubicBezTo>
                  <a:pt x="3784485" y="4285853"/>
                  <a:pt x="3785110" y="4245179"/>
                  <a:pt x="3814520" y="4217647"/>
                </a:cubicBezTo>
                <a:cubicBezTo>
                  <a:pt x="3828912" y="4203881"/>
                  <a:pt x="3846433" y="4197310"/>
                  <a:pt x="3863640" y="4198014"/>
                </a:cubicBezTo>
                <a:close/>
                <a:moveTo>
                  <a:pt x="3636496" y="4175175"/>
                </a:moveTo>
                <a:cubicBezTo>
                  <a:pt x="3653704" y="4174783"/>
                  <a:pt x="3671225" y="4181666"/>
                  <a:pt x="3685617" y="4195746"/>
                </a:cubicBezTo>
                <a:cubicBezTo>
                  <a:pt x="3714401" y="4223905"/>
                  <a:pt x="3714401" y="4264578"/>
                  <a:pt x="3685617" y="4292110"/>
                </a:cubicBezTo>
                <a:cubicBezTo>
                  <a:pt x="3657459" y="4319642"/>
                  <a:pt x="3615534" y="4319017"/>
                  <a:pt x="3589252" y="4288981"/>
                </a:cubicBezTo>
                <a:cubicBezTo>
                  <a:pt x="3562973" y="4259571"/>
                  <a:pt x="3562973" y="4228285"/>
                  <a:pt x="3589252" y="4198248"/>
                </a:cubicBezTo>
                <a:cubicBezTo>
                  <a:pt x="3602393" y="4183231"/>
                  <a:pt x="3619288" y="4175566"/>
                  <a:pt x="3636496" y="4175175"/>
                </a:cubicBezTo>
                <a:close/>
                <a:moveTo>
                  <a:pt x="3428985" y="4163285"/>
                </a:moveTo>
                <a:cubicBezTo>
                  <a:pt x="3444238" y="4163520"/>
                  <a:pt x="3459412" y="4170403"/>
                  <a:pt x="3474116" y="4183856"/>
                </a:cubicBezTo>
                <a:cubicBezTo>
                  <a:pt x="3504152" y="4211390"/>
                  <a:pt x="3504152" y="4252062"/>
                  <a:pt x="3475994" y="4280221"/>
                </a:cubicBezTo>
                <a:cubicBezTo>
                  <a:pt x="3447209" y="4309005"/>
                  <a:pt x="3406536" y="4308379"/>
                  <a:pt x="3379004" y="4278969"/>
                </a:cubicBezTo>
                <a:cubicBezTo>
                  <a:pt x="3351472" y="4250185"/>
                  <a:pt x="3352723" y="4208886"/>
                  <a:pt x="3383384" y="4182604"/>
                </a:cubicBezTo>
                <a:cubicBezTo>
                  <a:pt x="3398402" y="4169464"/>
                  <a:pt x="3413733" y="4163050"/>
                  <a:pt x="3428985" y="4163285"/>
                </a:cubicBezTo>
                <a:close/>
                <a:moveTo>
                  <a:pt x="3203484" y="4141853"/>
                </a:moveTo>
                <a:cubicBezTo>
                  <a:pt x="3218658" y="4141149"/>
                  <a:pt x="3234145" y="4146937"/>
                  <a:pt x="3249476" y="4159452"/>
                </a:cubicBezTo>
                <a:cubicBezTo>
                  <a:pt x="3280137" y="4184483"/>
                  <a:pt x="3282640" y="4225782"/>
                  <a:pt x="3256358" y="4255191"/>
                </a:cubicBezTo>
                <a:cubicBezTo>
                  <a:pt x="3229452" y="4285226"/>
                  <a:pt x="3189405" y="4287105"/>
                  <a:pt x="3160621" y="4258946"/>
                </a:cubicBezTo>
                <a:cubicBezTo>
                  <a:pt x="3131210" y="4231413"/>
                  <a:pt x="3130585" y="4190741"/>
                  <a:pt x="3159369" y="4163207"/>
                </a:cubicBezTo>
                <a:cubicBezTo>
                  <a:pt x="3173448" y="4149754"/>
                  <a:pt x="3188309" y="4142558"/>
                  <a:pt x="3203484" y="4141853"/>
                </a:cubicBezTo>
                <a:close/>
                <a:moveTo>
                  <a:pt x="2973445" y="4131450"/>
                </a:moveTo>
                <a:cubicBezTo>
                  <a:pt x="2988698" y="4131607"/>
                  <a:pt x="3003872" y="4138490"/>
                  <a:pt x="3018576" y="4151944"/>
                </a:cubicBezTo>
                <a:cubicBezTo>
                  <a:pt x="3048612" y="4179476"/>
                  <a:pt x="3047987" y="4220150"/>
                  <a:pt x="3014196" y="4252062"/>
                </a:cubicBezTo>
                <a:cubicBezTo>
                  <a:pt x="2987915" y="4273338"/>
                  <a:pt x="2957253" y="4274589"/>
                  <a:pt x="2927219" y="4247057"/>
                </a:cubicBezTo>
                <a:cubicBezTo>
                  <a:pt x="2897183" y="4219525"/>
                  <a:pt x="2897809" y="4178224"/>
                  <a:pt x="2927844" y="4151318"/>
                </a:cubicBezTo>
                <a:cubicBezTo>
                  <a:pt x="2942862" y="4137864"/>
                  <a:pt x="2958193" y="4131294"/>
                  <a:pt x="2973445" y="4131450"/>
                </a:cubicBezTo>
                <a:close/>
                <a:moveTo>
                  <a:pt x="5424554" y="4129418"/>
                </a:moveTo>
                <a:cubicBezTo>
                  <a:pt x="5467728" y="4133798"/>
                  <a:pt x="5439571" y="4167587"/>
                  <a:pt x="5430811" y="4179476"/>
                </a:cubicBezTo>
                <a:cubicBezTo>
                  <a:pt x="5402652" y="4216395"/>
                  <a:pt x="5415167" y="4209513"/>
                  <a:pt x="5444576" y="4195746"/>
                </a:cubicBezTo>
                <a:cubicBezTo>
                  <a:pt x="5448956" y="4193868"/>
                  <a:pt x="5463348" y="4205131"/>
                  <a:pt x="5467103" y="4213267"/>
                </a:cubicBezTo>
                <a:cubicBezTo>
                  <a:pt x="5470858" y="4220150"/>
                  <a:pt x="5465226" y="4230787"/>
                  <a:pt x="5462098" y="4250811"/>
                </a:cubicBezTo>
                <a:cubicBezTo>
                  <a:pt x="5431436" y="4243927"/>
                  <a:pt x="5400775" y="4244554"/>
                  <a:pt x="5381376" y="4230162"/>
                </a:cubicBezTo>
                <a:cubicBezTo>
                  <a:pt x="5367611" y="4220150"/>
                  <a:pt x="5360101" y="4184483"/>
                  <a:pt x="5367611" y="4168839"/>
                </a:cubicBezTo>
                <a:cubicBezTo>
                  <a:pt x="5376996" y="4150067"/>
                  <a:pt x="5406407" y="4127540"/>
                  <a:pt x="5424554" y="4129418"/>
                </a:cubicBezTo>
                <a:close/>
                <a:moveTo>
                  <a:pt x="5201867" y="4112600"/>
                </a:moveTo>
                <a:cubicBezTo>
                  <a:pt x="5217276" y="4112522"/>
                  <a:pt x="5232763" y="4115651"/>
                  <a:pt x="5243088" y="4121908"/>
                </a:cubicBezTo>
                <a:cubicBezTo>
                  <a:pt x="5276252" y="4142558"/>
                  <a:pt x="5271247" y="4178851"/>
                  <a:pt x="5248095" y="4210763"/>
                </a:cubicBezTo>
                <a:cubicBezTo>
                  <a:pt x="5217432" y="4235167"/>
                  <a:pt x="5185520" y="4238922"/>
                  <a:pt x="5157988" y="4210138"/>
                </a:cubicBezTo>
                <a:cubicBezTo>
                  <a:pt x="5130454" y="4181979"/>
                  <a:pt x="5128577" y="4143183"/>
                  <a:pt x="5161116" y="4122534"/>
                </a:cubicBezTo>
                <a:cubicBezTo>
                  <a:pt x="5171128" y="4115964"/>
                  <a:pt x="5186458" y="4112679"/>
                  <a:pt x="5201867" y="4112600"/>
                </a:cubicBezTo>
                <a:close/>
                <a:moveTo>
                  <a:pt x="2750447" y="4110019"/>
                </a:moveTo>
                <a:cubicBezTo>
                  <a:pt x="2764839" y="4109393"/>
                  <a:pt x="2778918" y="4114711"/>
                  <a:pt x="2792058" y="4125036"/>
                </a:cubicBezTo>
                <a:cubicBezTo>
                  <a:pt x="2825222" y="4155698"/>
                  <a:pt x="2826474" y="4196998"/>
                  <a:pt x="2797690" y="4223905"/>
                </a:cubicBezTo>
                <a:cubicBezTo>
                  <a:pt x="2768906" y="4250811"/>
                  <a:pt x="2737620" y="4251437"/>
                  <a:pt x="2708836" y="4225782"/>
                </a:cubicBezTo>
                <a:cubicBezTo>
                  <a:pt x="2678799" y="4199501"/>
                  <a:pt x="2678174" y="4157575"/>
                  <a:pt x="2706958" y="4130668"/>
                </a:cubicBezTo>
                <a:cubicBezTo>
                  <a:pt x="2721350" y="4117215"/>
                  <a:pt x="2736055" y="4110644"/>
                  <a:pt x="2750447" y="4110019"/>
                </a:cubicBezTo>
                <a:close/>
                <a:moveTo>
                  <a:pt x="2533862" y="4089682"/>
                </a:moveTo>
                <a:cubicBezTo>
                  <a:pt x="2548958" y="4090777"/>
                  <a:pt x="2563662" y="4098443"/>
                  <a:pt x="2577429" y="4112522"/>
                </a:cubicBezTo>
                <a:cubicBezTo>
                  <a:pt x="2602459" y="4138178"/>
                  <a:pt x="2600582" y="4176974"/>
                  <a:pt x="2569921" y="4206383"/>
                </a:cubicBezTo>
                <a:cubicBezTo>
                  <a:pt x="2544891" y="4226407"/>
                  <a:pt x="2514230" y="4228285"/>
                  <a:pt x="2484819" y="4200751"/>
                </a:cubicBezTo>
                <a:cubicBezTo>
                  <a:pt x="2456662" y="4174471"/>
                  <a:pt x="2457912" y="4130043"/>
                  <a:pt x="2487948" y="4106266"/>
                </a:cubicBezTo>
                <a:cubicBezTo>
                  <a:pt x="2503279" y="4094063"/>
                  <a:pt x="2518766" y="4088588"/>
                  <a:pt x="2533862" y="4089682"/>
                </a:cubicBezTo>
                <a:close/>
                <a:moveTo>
                  <a:pt x="4980433" y="4078262"/>
                </a:moveTo>
                <a:cubicBezTo>
                  <a:pt x="4995764" y="4078262"/>
                  <a:pt x="5010938" y="4085302"/>
                  <a:pt x="5024705" y="4099382"/>
                </a:cubicBezTo>
                <a:cubicBezTo>
                  <a:pt x="5053489" y="4128166"/>
                  <a:pt x="5050359" y="4159452"/>
                  <a:pt x="5025330" y="4190114"/>
                </a:cubicBezTo>
                <a:cubicBezTo>
                  <a:pt x="4994668" y="4215143"/>
                  <a:pt x="4962755" y="4217647"/>
                  <a:pt x="4934598" y="4188863"/>
                </a:cubicBezTo>
                <a:cubicBezTo>
                  <a:pt x="4906439" y="4160704"/>
                  <a:pt x="4907064" y="4127540"/>
                  <a:pt x="4935223" y="4099382"/>
                </a:cubicBezTo>
                <a:cubicBezTo>
                  <a:pt x="4949615" y="4085302"/>
                  <a:pt x="4965102" y="4078262"/>
                  <a:pt x="4980433" y="4078262"/>
                </a:cubicBezTo>
                <a:close/>
                <a:moveTo>
                  <a:pt x="6975688" y="4069580"/>
                </a:moveTo>
                <a:cubicBezTo>
                  <a:pt x="6982806" y="4069971"/>
                  <a:pt x="6990159" y="4071223"/>
                  <a:pt x="6991410" y="4073725"/>
                </a:cubicBezTo>
                <a:cubicBezTo>
                  <a:pt x="6998918" y="4087492"/>
                  <a:pt x="7000170" y="4104387"/>
                  <a:pt x="7005175" y="4128166"/>
                </a:cubicBezTo>
                <a:cubicBezTo>
                  <a:pt x="6982649" y="4124411"/>
                  <a:pt x="6958871" y="4124411"/>
                  <a:pt x="6957619" y="4119406"/>
                </a:cubicBezTo>
                <a:cubicBezTo>
                  <a:pt x="6954491" y="4104387"/>
                  <a:pt x="6958244" y="4086867"/>
                  <a:pt x="6961374" y="4070597"/>
                </a:cubicBezTo>
                <a:cubicBezTo>
                  <a:pt x="6961687" y="4069659"/>
                  <a:pt x="6968571" y="4069189"/>
                  <a:pt x="6975688" y="4069580"/>
                </a:cubicBezTo>
                <a:close/>
                <a:moveTo>
                  <a:pt x="2101944" y="4068485"/>
                </a:moveTo>
                <a:cubicBezTo>
                  <a:pt x="2117196" y="4069659"/>
                  <a:pt x="2132214" y="4074039"/>
                  <a:pt x="2141913" y="4081235"/>
                </a:cubicBezTo>
                <a:cubicBezTo>
                  <a:pt x="2173201" y="4103762"/>
                  <a:pt x="2163189" y="4140055"/>
                  <a:pt x="2143790" y="4166962"/>
                </a:cubicBezTo>
                <a:cubicBezTo>
                  <a:pt x="2108123" y="4190741"/>
                  <a:pt x="2075585" y="4192616"/>
                  <a:pt x="2050555" y="4161330"/>
                </a:cubicBezTo>
                <a:cubicBezTo>
                  <a:pt x="2026151" y="4131920"/>
                  <a:pt x="2026776" y="4093124"/>
                  <a:pt x="2060567" y="4074977"/>
                </a:cubicBezTo>
                <a:cubicBezTo>
                  <a:pt x="2071205" y="4069346"/>
                  <a:pt x="2086692" y="4067312"/>
                  <a:pt x="2101944" y="4068485"/>
                </a:cubicBezTo>
                <a:close/>
                <a:moveTo>
                  <a:pt x="2305310" y="4068016"/>
                </a:moveTo>
                <a:cubicBezTo>
                  <a:pt x="2320563" y="4067312"/>
                  <a:pt x="2336206" y="4073413"/>
                  <a:pt x="2350911" y="4086242"/>
                </a:cubicBezTo>
                <a:cubicBezTo>
                  <a:pt x="2381572" y="4113148"/>
                  <a:pt x="2374690" y="4144435"/>
                  <a:pt x="2362175" y="4170716"/>
                </a:cubicBezTo>
                <a:cubicBezTo>
                  <a:pt x="2327133" y="4202003"/>
                  <a:pt x="2295845" y="4206383"/>
                  <a:pt x="2266436" y="4180102"/>
                </a:cubicBezTo>
                <a:cubicBezTo>
                  <a:pt x="2237026" y="4153820"/>
                  <a:pt x="2235774" y="4120031"/>
                  <a:pt x="2262056" y="4090622"/>
                </a:cubicBezTo>
                <a:cubicBezTo>
                  <a:pt x="2275196" y="4076229"/>
                  <a:pt x="2290058" y="4068720"/>
                  <a:pt x="2305310" y="4068016"/>
                </a:cubicBezTo>
                <a:close/>
                <a:moveTo>
                  <a:pt x="4762909" y="4055893"/>
                </a:moveTo>
                <a:cubicBezTo>
                  <a:pt x="4780039" y="4056988"/>
                  <a:pt x="4796621" y="4065279"/>
                  <a:pt x="4808823" y="4080610"/>
                </a:cubicBezTo>
                <a:cubicBezTo>
                  <a:pt x="4833227" y="4111896"/>
                  <a:pt x="4829473" y="4141932"/>
                  <a:pt x="4802565" y="4171342"/>
                </a:cubicBezTo>
                <a:cubicBezTo>
                  <a:pt x="4772531" y="4195121"/>
                  <a:pt x="4742494" y="4196371"/>
                  <a:pt x="4713085" y="4169464"/>
                </a:cubicBezTo>
                <a:cubicBezTo>
                  <a:pt x="4683674" y="4142558"/>
                  <a:pt x="4684926" y="4101259"/>
                  <a:pt x="4713710" y="4074352"/>
                </a:cubicBezTo>
                <a:cubicBezTo>
                  <a:pt x="4728102" y="4060899"/>
                  <a:pt x="4745780" y="4054798"/>
                  <a:pt x="4762909" y="4055893"/>
                </a:cubicBezTo>
                <a:close/>
                <a:moveTo>
                  <a:pt x="4546794" y="4043612"/>
                </a:moveTo>
                <a:cubicBezTo>
                  <a:pt x="4564002" y="4043377"/>
                  <a:pt x="4581367" y="4050573"/>
                  <a:pt x="4595446" y="4064965"/>
                </a:cubicBezTo>
                <a:cubicBezTo>
                  <a:pt x="4621101" y="4091247"/>
                  <a:pt x="4621726" y="4128791"/>
                  <a:pt x="4596697" y="4155698"/>
                </a:cubicBezTo>
                <a:cubicBezTo>
                  <a:pt x="4569165" y="4185734"/>
                  <a:pt x="4527866" y="4186359"/>
                  <a:pt x="4500332" y="4157575"/>
                </a:cubicBezTo>
                <a:cubicBezTo>
                  <a:pt x="4473426" y="4128166"/>
                  <a:pt x="4472800" y="4096879"/>
                  <a:pt x="4499082" y="4066843"/>
                </a:cubicBezTo>
                <a:cubicBezTo>
                  <a:pt x="4512535" y="4051512"/>
                  <a:pt x="4529586" y="4043847"/>
                  <a:pt x="4546794" y="4043612"/>
                </a:cubicBezTo>
                <a:close/>
                <a:moveTo>
                  <a:pt x="1877303" y="4037433"/>
                </a:moveTo>
                <a:cubicBezTo>
                  <a:pt x="1895058" y="4037903"/>
                  <a:pt x="1912892" y="4045568"/>
                  <a:pt x="1920401" y="4059960"/>
                </a:cubicBezTo>
                <a:cubicBezTo>
                  <a:pt x="1932290" y="4083112"/>
                  <a:pt x="1929787" y="4114399"/>
                  <a:pt x="1932290" y="4130668"/>
                </a:cubicBezTo>
                <a:cubicBezTo>
                  <a:pt x="1895997" y="4166962"/>
                  <a:pt x="1844687" y="4168839"/>
                  <a:pt x="1832172" y="4140055"/>
                </a:cubicBezTo>
                <a:cubicBezTo>
                  <a:pt x="1822160" y="4116903"/>
                  <a:pt x="1822785" y="4080610"/>
                  <a:pt x="1834675" y="4058083"/>
                </a:cubicBezTo>
                <a:cubicBezTo>
                  <a:pt x="1841871" y="4043691"/>
                  <a:pt x="1859548" y="4036964"/>
                  <a:pt x="1877303" y="4037433"/>
                </a:cubicBezTo>
                <a:close/>
                <a:moveTo>
                  <a:pt x="4326377" y="4019991"/>
                </a:moveTo>
                <a:cubicBezTo>
                  <a:pt x="4343585" y="4020069"/>
                  <a:pt x="4360793" y="4027421"/>
                  <a:pt x="4374559" y="4041813"/>
                </a:cubicBezTo>
                <a:cubicBezTo>
                  <a:pt x="4402091" y="4070597"/>
                  <a:pt x="4400213" y="4111896"/>
                  <a:pt x="4370804" y="4138803"/>
                </a:cubicBezTo>
                <a:cubicBezTo>
                  <a:pt x="4342020" y="4165710"/>
                  <a:pt x="4299469" y="4163207"/>
                  <a:pt x="4274440" y="4132546"/>
                </a:cubicBezTo>
                <a:cubicBezTo>
                  <a:pt x="4249410" y="4101884"/>
                  <a:pt x="4250663" y="4070597"/>
                  <a:pt x="4278195" y="4041813"/>
                </a:cubicBezTo>
                <a:cubicBezTo>
                  <a:pt x="4291961" y="4027109"/>
                  <a:pt x="4309169" y="4019913"/>
                  <a:pt x="4326377" y="4019991"/>
                </a:cubicBezTo>
                <a:close/>
                <a:moveTo>
                  <a:pt x="1651410" y="4017097"/>
                </a:moveTo>
                <a:cubicBezTo>
                  <a:pt x="1666193" y="4016783"/>
                  <a:pt x="1681680" y="4023040"/>
                  <a:pt x="1694508" y="4034929"/>
                </a:cubicBezTo>
                <a:cubicBezTo>
                  <a:pt x="1720789" y="4059335"/>
                  <a:pt x="1723293" y="4095627"/>
                  <a:pt x="1696385" y="4116903"/>
                </a:cubicBezTo>
                <a:cubicBezTo>
                  <a:pt x="1676987" y="4132546"/>
                  <a:pt x="1643823" y="4130668"/>
                  <a:pt x="1595640" y="4140680"/>
                </a:cubicBezTo>
                <a:cubicBezTo>
                  <a:pt x="1602525" y="4092499"/>
                  <a:pt x="1598770" y="4059335"/>
                  <a:pt x="1612537" y="4038685"/>
                </a:cubicBezTo>
                <a:cubicBezTo>
                  <a:pt x="1622548" y="4024293"/>
                  <a:pt x="1636627" y="4017410"/>
                  <a:pt x="1651410" y="4017097"/>
                </a:cubicBezTo>
                <a:close/>
                <a:moveTo>
                  <a:pt x="4103691" y="3997151"/>
                </a:moveTo>
                <a:cubicBezTo>
                  <a:pt x="4120977" y="3996916"/>
                  <a:pt x="4138341" y="4003643"/>
                  <a:pt x="4152421" y="4017409"/>
                </a:cubicBezTo>
                <a:cubicBezTo>
                  <a:pt x="4180578" y="4044941"/>
                  <a:pt x="4181205" y="4086242"/>
                  <a:pt x="4153671" y="4114399"/>
                </a:cubicBezTo>
                <a:cubicBezTo>
                  <a:pt x="4126139" y="4143183"/>
                  <a:pt x="4084841" y="4143810"/>
                  <a:pt x="4056682" y="4115651"/>
                </a:cubicBezTo>
                <a:cubicBezTo>
                  <a:pt x="4028523" y="4088119"/>
                  <a:pt x="4027898" y="4046819"/>
                  <a:pt x="4055430" y="4018661"/>
                </a:cubicBezTo>
                <a:cubicBezTo>
                  <a:pt x="4069197" y="4004582"/>
                  <a:pt x="4086405" y="3997386"/>
                  <a:pt x="4103691" y="3997151"/>
                </a:cubicBezTo>
                <a:close/>
                <a:moveTo>
                  <a:pt x="1434434" y="3996213"/>
                </a:moveTo>
                <a:cubicBezTo>
                  <a:pt x="1449373" y="3996760"/>
                  <a:pt x="1464235" y="4004582"/>
                  <a:pt x="1474247" y="4019287"/>
                </a:cubicBezTo>
                <a:cubicBezTo>
                  <a:pt x="1487388" y="4038059"/>
                  <a:pt x="1483007" y="4069345"/>
                  <a:pt x="1488639" y="4116276"/>
                </a:cubicBezTo>
                <a:cubicBezTo>
                  <a:pt x="1442960" y="4106266"/>
                  <a:pt x="1406667" y="4108142"/>
                  <a:pt x="1391649" y="4091247"/>
                </a:cubicBezTo>
                <a:cubicBezTo>
                  <a:pt x="1379135" y="4076855"/>
                  <a:pt x="1381637" y="4033679"/>
                  <a:pt x="1394152" y="4016784"/>
                </a:cubicBezTo>
                <a:cubicBezTo>
                  <a:pt x="1404477" y="4002392"/>
                  <a:pt x="1419494" y="3995665"/>
                  <a:pt x="1434434" y="3996213"/>
                </a:cubicBezTo>
                <a:close/>
                <a:moveTo>
                  <a:pt x="769819" y="3977440"/>
                </a:moveTo>
                <a:cubicBezTo>
                  <a:pt x="781239" y="3978300"/>
                  <a:pt x="792815" y="3979865"/>
                  <a:pt x="804078" y="3980491"/>
                </a:cubicBezTo>
                <a:cubicBezTo>
                  <a:pt x="802826" y="3995508"/>
                  <a:pt x="805329" y="4021789"/>
                  <a:pt x="799072" y="4024292"/>
                </a:cubicBezTo>
                <a:cubicBezTo>
                  <a:pt x="779048" y="4032428"/>
                  <a:pt x="755270" y="4031176"/>
                  <a:pt x="715849" y="4035556"/>
                </a:cubicBezTo>
                <a:cubicBezTo>
                  <a:pt x="726486" y="4004895"/>
                  <a:pt x="728989" y="3979865"/>
                  <a:pt x="736498" y="3978613"/>
                </a:cubicBezTo>
                <a:cubicBezTo>
                  <a:pt x="747136" y="3976423"/>
                  <a:pt x="758399" y="3976580"/>
                  <a:pt x="769819" y="3977440"/>
                </a:cubicBezTo>
                <a:close/>
                <a:moveTo>
                  <a:pt x="3880067" y="3973216"/>
                </a:moveTo>
                <a:cubicBezTo>
                  <a:pt x="3896649" y="3972982"/>
                  <a:pt x="3913700" y="3979865"/>
                  <a:pt x="3930908" y="3993632"/>
                </a:cubicBezTo>
                <a:cubicBezTo>
                  <a:pt x="3958440" y="4024292"/>
                  <a:pt x="3962822" y="4058708"/>
                  <a:pt x="3934663" y="4090622"/>
                </a:cubicBezTo>
                <a:cubicBezTo>
                  <a:pt x="3907129" y="4122534"/>
                  <a:pt x="3871463" y="4125036"/>
                  <a:pt x="3837673" y="4098756"/>
                </a:cubicBezTo>
                <a:cubicBezTo>
                  <a:pt x="3805135" y="4073100"/>
                  <a:pt x="3802630" y="4024292"/>
                  <a:pt x="3832041" y="3995508"/>
                </a:cubicBezTo>
                <a:cubicBezTo>
                  <a:pt x="3847372" y="3980803"/>
                  <a:pt x="3863485" y="3973451"/>
                  <a:pt x="3880067" y="3973216"/>
                </a:cubicBezTo>
                <a:close/>
                <a:moveTo>
                  <a:pt x="993756" y="3969540"/>
                </a:moveTo>
                <a:cubicBezTo>
                  <a:pt x="1002907" y="3969071"/>
                  <a:pt x="1011824" y="3969227"/>
                  <a:pt x="1019959" y="3971731"/>
                </a:cubicBezTo>
                <a:cubicBezTo>
                  <a:pt x="1028719" y="3974233"/>
                  <a:pt x="1033099" y="3993632"/>
                  <a:pt x="1046240" y="4018035"/>
                </a:cubicBezTo>
                <a:cubicBezTo>
                  <a:pt x="1017456" y="4013029"/>
                  <a:pt x="999310" y="4014281"/>
                  <a:pt x="986795" y="4006772"/>
                </a:cubicBezTo>
                <a:cubicBezTo>
                  <a:pt x="976157" y="4000515"/>
                  <a:pt x="973028" y="3983619"/>
                  <a:pt x="966146" y="3971105"/>
                </a:cubicBezTo>
                <a:cubicBezTo>
                  <a:pt x="975218" y="3971105"/>
                  <a:pt x="984604" y="3970010"/>
                  <a:pt x="993756" y="3969540"/>
                </a:cubicBezTo>
                <a:close/>
                <a:moveTo>
                  <a:pt x="3665046" y="3951472"/>
                </a:moveTo>
                <a:cubicBezTo>
                  <a:pt x="3682645" y="3952802"/>
                  <a:pt x="3700009" y="3961093"/>
                  <a:pt x="3713150" y="3975485"/>
                </a:cubicBezTo>
                <a:cubicBezTo>
                  <a:pt x="3739432" y="4009275"/>
                  <a:pt x="3738805" y="4042439"/>
                  <a:pt x="3708770" y="4073725"/>
                </a:cubicBezTo>
                <a:cubicBezTo>
                  <a:pt x="3679986" y="4103762"/>
                  <a:pt x="3631803" y="4100007"/>
                  <a:pt x="3606149" y="4066843"/>
                </a:cubicBezTo>
                <a:cubicBezTo>
                  <a:pt x="3579867" y="4031801"/>
                  <a:pt x="3584872" y="3998012"/>
                  <a:pt x="3615534" y="3969228"/>
                </a:cubicBezTo>
                <a:cubicBezTo>
                  <a:pt x="3629613" y="3955774"/>
                  <a:pt x="3647447" y="3950143"/>
                  <a:pt x="3665046" y="3951472"/>
                </a:cubicBezTo>
                <a:close/>
                <a:moveTo>
                  <a:pt x="3429142" y="3940365"/>
                </a:moveTo>
                <a:cubicBezTo>
                  <a:pt x="3445489" y="3940912"/>
                  <a:pt x="3461915" y="3948578"/>
                  <a:pt x="3477871" y="3962344"/>
                </a:cubicBezTo>
                <a:cubicBezTo>
                  <a:pt x="3505404" y="3994883"/>
                  <a:pt x="3506655" y="4028047"/>
                  <a:pt x="3477871" y="4059335"/>
                </a:cubicBezTo>
                <a:cubicBezTo>
                  <a:pt x="3449714" y="4090622"/>
                  <a:pt x="3402783" y="4089995"/>
                  <a:pt x="3375876" y="4057456"/>
                </a:cubicBezTo>
                <a:cubicBezTo>
                  <a:pt x="3348343" y="4024919"/>
                  <a:pt x="3350220" y="3989877"/>
                  <a:pt x="3380881" y="3961093"/>
                </a:cubicBezTo>
                <a:cubicBezTo>
                  <a:pt x="3396525" y="3946388"/>
                  <a:pt x="3412794" y="3939817"/>
                  <a:pt x="3429142" y="3940365"/>
                </a:cubicBezTo>
                <a:close/>
                <a:moveTo>
                  <a:pt x="3219831" y="3930822"/>
                </a:moveTo>
                <a:cubicBezTo>
                  <a:pt x="3237118" y="3931526"/>
                  <a:pt x="3254169" y="3939192"/>
                  <a:pt x="3267622" y="3953584"/>
                </a:cubicBezTo>
                <a:cubicBezTo>
                  <a:pt x="3294529" y="3982368"/>
                  <a:pt x="3292652" y="4023667"/>
                  <a:pt x="3263868" y="4050573"/>
                </a:cubicBezTo>
                <a:cubicBezTo>
                  <a:pt x="3235084" y="4077480"/>
                  <a:pt x="3193785" y="4075603"/>
                  <a:pt x="3166878" y="4046819"/>
                </a:cubicBezTo>
                <a:cubicBezTo>
                  <a:pt x="3139971" y="4018035"/>
                  <a:pt x="3141847" y="3976736"/>
                  <a:pt x="3170631" y="3949829"/>
                </a:cubicBezTo>
                <a:cubicBezTo>
                  <a:pt x="3185024" y="3936376"/>
                  <a:pt x="3202545" y="3930118"/>
                  <a:pt x="3219831" y="3930822"/>
                </a:cubicBezTo>
                <a:close/>
                <a:moveTo>
                  <a:pt x="2997849" y="3909156"/>
                </a:moveTo>
                <a:cubicBezTo>
                  <a:pt x="3013102" y="3909469"/>
                  <a:pt x="3028276" y="3916352"/>
                  <a:pt x="3042980" y="3929807"/>
                </a:cubicBezTo>
                <a:cubicBezTo>
                  <a:pt x="3072391" y="3956712"/>
                  <a:pt x="3072391" y="3998012"/>
                  <a:pt x="3043607" y="4026169"/>
                </a:cubicBezTo>
                <a:cubicBezTo>
                  <a:pt x="3014823" y="4054328"/>
                  <a:pt x="2974150" y="4053703"/>
                  <a:pt x="2946616" y="4024292"/>
                </a:cubicBezTo>
                <a:cubicBezTo>
                  <a:pt x="2919084" y="3994883"/>
                  <a:pt x="2920961" y="3953584"/>
                  <a:pt x="2952248" y="3927928"/>
                </a:cubicBezTo>
                <a:cubicBezTo>
                  <a:pt x="2967266" y="3915100"/>
                  <a:pt x="2982597" y="3908843"/>
                  <a:pt x="2997849" y="3909156"/>
                </a:cubicBezTo>
                <a:close/>
                <a:moveTo>
                  <a:pt x="5441447" y="3908608"/>
                </a:moveTo>
                <a:cubicBezTo>
                  <a:pt x="5449113" y="3909156"/>
                  <a:pt x="5457091" y="3910408"/>
                  <a:pt x="5464600" y="3910408"/>
                </a:cubicBezTo>
                <a:cubicBezTo>
                  <a:pt x="5458968" y="3922922"/>
                  <a:pt x="5453338" y="3935437"/>
                  <a:pt x="5448956" y="3947952"/>
                </a:cubicBezTo>
                <a:cubicBezTo>
                  <a:pt x="5444576" y="3946074"/>
                  <a:pt x="5440196" y="3944824"/>
                  <a:pt x="5435816" y="3942946"/>
                </a:cubicBezTo>
                <a:cubicBezTo>
                  <a:pt x="5430184" y="3956712"/>
                  <a:pt x="5425179" y="3971105"/>
                  <a:pt x="5419547" y="3984871"/>
                </a:cubicBezTo>
                <a:cubicBezTo>
                  <a:pt x="5415167" y="3994257"/>
                  <a:pt x="5410160" y="4003017"/>
                  <a:pt x="5405155" y="4011777"/>
                </a:cubicBezTo>
                <a:cubicBezTo>
                  <a:pt x="5398898" y="4004269"/>
                  <a:pt x="5390138" y="3996760"/>
                  <a:pt x="5387634" y="3988000"/>
                </a:cubicBezTo>
                <a:cubicBezTo>
                  <a:pt x="5378248" y="3954209"/>
                  <a:pt x="5386383" y="3925425"/>
                  <a:pt x="5420172" y="3911033"/>
                </a:cubicBezTo>
                <a:cubicBezTo>
                  <a:pt x="5426429" y="3908217"/>
                  <a:pt x="5433782" y="3908061"/>
                  <a:pt x="5441447" y="3908608"/>
                </a:cubicBezTo>
                <a:close/>
                <a:moveTo>
                  <a:pt x="2778918" y="3888820"/>
                </a:moveTo>
                <a:cubicBezTo>
                  <a:pt x="2796282" y="3890071"/>
                  <a:pt x="2813020" y="3898519"/>
                  <a:pt x="2825222" y="3914162"/>
                </a:cubicBezTo>
                <a:cubicBezTo>
                  <a:pt x="2850252" y="3946074"/>
                  <a:pt x="2845872" y="3976736"/>
                  <a:pt x="2818340" y="4005520"/>
                </a:cubicBezTo>
                <a:cubicBezTo>
                  <a:pt x="2787678" y="4029924"/>
                  <a:pt x="2757017" y="4030549"/>
                  <a:pt x="2727608" y="4003017"/>
                </a:cubicBezTo>
                <a:cubicBezTo>
                  <a:pt x="2698197" y="3974859"/>
                  <a:pt x="2698824" y="3934186"/>
                  <a:pt x="2728858" y="3906653"/>
                </a:cubicBezTo>
                <a:cubicBezTo>
                  <a:pt x="2743564" y="3893512"/>
                  <a:pt x="2761554" y="3887568"/>
                  <a:pt x="2778918" y="3888820"/>
                </a:cubicBezTo>
                <a:close/>
                <a:moveTo>
                  <a:pt x="5224316" y="3879198"/>
                </a:moveTo>
                <a:cubicBezTo>
                  <a:pt x="5239490" y="3879276"/>
                  <a:pt x="5254664" y="3886316"/>
                  <a:pt x="5268743" y="3900396"/>
                </a:cubicBezTo>
                <a:cubicBezTo>
                  <a:pt x="5297528" y="3928554"/>
                  <a:pt x="5293773" y="3960466"/>
                  <a:pt x="5269369" y="3990503"/>
                </a:cubicBezTo>
                <a:cubicBezTo>
                  <a:pt x="5238708" y="4014907"/>
                  <a:pt x="5207421" y="4018035"/>
                  <a:pt x="5179262" y="3989251"/>
                </a:cubicBezTo>
                <a:cubicBezTo>
                  <a:pt x="5151730" y="3960466"/>
                  <a:pt x="5151730" y="3927928"/>
                  <a:pt x="5179888" y="3899770"/>
                </a:cubicBezTo>
                <a:cubicBezTo>
                  <a:pt x="5193967" y="3886003"/>
                  <a:pt x="5209141" y="3879120"/>
                  <a:pt x="5224316" y="3879198"/>
                </a:cubicBezTo>
                <a:close/>
                <a:moveTo>
                  <a:pt x="2554121" y="3867701"/>
                </a:moveTo>
                <a:cubicBezTo>
                  <a:pt x="2569295" y="3868170"/>
                  <a:pt x="2584313" y="3875366"/>
                  <a:pt x="2598705" y="3889133"/>
                </a:cubicBezTo>
                <a:cubicBezTo>
                  <a:pt x="2624986" y="3914162"/>
                  <a:pt x="2624359" y="3952959"/>
                  <a:pt x="2594950" y="3983619"/>
                </a:cubicBezTo>
                <a:cubicBezTo>
                  <a:pt x="2569295" y="4005520"/>
                  <a:pt x="2538634" y="4008024"/>
                  <a:pt x="2508598" y="3982368"/>
                </a:cubicBezTo>
                <a:cubicBezTo>
                  <a:pt x="2478562" y="3956086"/>
                  <a:pt x="2478562" y="3912910"/>
                  <a:pt x="2508598" y="3886629"/>
                </a:cubicBezTo>
                <a:cubicBezTo>
                  <a:pt x="2523616" y="3873489"/>
                  <a:pt x="2538946" y="3867231"/>
                  <a:pt x="2554121" y="3867701"/>
                </a:cubicBezTo>
                <a:close/>
                <a:moveTo>
                  <a:pt x="5001865" y="3855890"/>
                </a:moveTo>
                <a:cubicBezTo>
                  <a:pt x="5017039" y="3855655"/>
                  <a:pt x="5032213" y="3862226"/>
                  <a:pt x="5046605" y="3875992"/>
                </a:cubicBezTo>
                <a:cubicBezTo>
                  <a:pt x="5075389" y="3903525"/>
                  <a:pt x="5074138" y="3934812"/>
                  <a:pt x="5050986" y="3965473"/>
                </a:cubicBezTo>
                <a:cubicBezTo>
                  <a:pt x="5022202" y="3993005"/>
                  <a:pt x="4991539" y="3996760"/>
                  <a:pt x="4960252" y="3971731"/>
                </a:cubicBezTo>
                <a:cubicBezTo>
                  <a:pt x="4930218" y="3947326"/>
                  <a:pt x="4928340" y="3903525"/>
                  <a:pt x="4957124" y="3876617"/>
                </a:cubicBezTo>
                <a:cubicBezTo>
                  <a:pt x="4971516" y="3863163"/>
                  <a:pt x="4986690" y="3856124"/>
                  <a:pt x="5001865" y="3855890"/>
                </a:cubicBezTo>
                <a:close/>
                <a:moveTo>
                  <a:pt x="2333703" y="3846112"/>
                </a:moveTo>
                <a:cubicBezTo>
                  <a:pt x="2349034" y="3847207"/>
                  <a:pt x="2364365" y="3855029"/>
                  <a:pt x="2379069" y="3868484"/>
                </a:cubicBezTo>
                <a:cubicBezTo>
                  <a:pt x="2401596" y="3900396"/>
                  <a:pt x="2402848" y="3931682"/>
                  <a:pt x="2373437" y="3957964"/>
                </a:cubicBezTo>
                <a:cubicBezTo>
                  <a:pt x="2344028" y="3984871"/>
                  <a:pt x="2310864" y="3982993"/>
                  <a:pt x="2283957" y="3953584"/>
                </a:cubicBezTo>
                <a:cubicBezTo>
                  <a:pt x="2257049" y="3924174"/>
                  <a:pt x="2258926" y="3891010"/>
                  <a:pt x="2288337" y="3864102"/>
                </a:cubicBezTo>
                <a:cubicBezTo>
                  <a:pt x="2303042" y="3850649"/>
                  <a:pt x="2318373" y="3845017"/>
                  <a:pt x="2333703" y="3846112"/>
                </a:cubicBezTo>
                <a:close/>
                <a:moveTo>
                  <a:pt x="2108827" y="3835319"/>
                </a:moveTo>
                <a:cubicBezTo>
                  <a:pt x="2124236" y="3835319"/>
                  <a:pt x="2139723" y="3838447"/>
                  <a:pt x="2150047" y="3844705"/>
                </a:cubicBezTo>
                <a:cubicBezTo>
                  <a:pt x="2184463" y="3865980"/>
                  <a:pt x="2174451" y="3902273"/>
                  <a:pt x="2160059" y="3929180"/>
                </a:cubicBezTo>
                <a:cubicBezTo>
                  <a:pt x="2124393" y="3957964"/>
                  <a:pt x="2091854" y="3961093"/>
                  <a:pt x="2064322" y="3932308"/>
                </a:cubicBezTo>
                <a:cubicBezTo>
                  <a:pt x="2036788" y="3903525"/>
                  <a:pt x="2035538" y="3865354"/>
                  <a:pt x="2068075" y="3844705"/>
                </a:cubicBezTo>
                <a:cubicBezTo>
                  <a:pt x="2078087" y="3838447"/>
                  <a:pt x="2093418" y="3835319"/>
                  <a:pt x="2108827" y="3835319"/>
                </a:cubicBezTo>
                <a:close/>
                <a:moveTo>
                  <a:pt x="4781682" y="3833284"/>
                </a:moveTo>
                <a:cubicBezTo>
                  <a:pt x="4797716" y="3833597"/>
                  <a:pt x="4813829" y="3840324"/>
                  <a:pt x="4827596" y="3853465"/>
                </a:cubicBezTo>
                <a:cubicBezTo>
                  <a:pt x="4856380" y="3882249"/>
                  <a:pt x="4856380" y="3922922"/>
                  <a:pt x="4825719" y="3949829"/>
                </a:cubicBezTo>
                <a:cubicBezTo>
                  <a:pt x="4795683" y="3976111"/>
                  <a:pt x="4764396" y="3975485"/>
                  <a:pt x="4734985" y="3947952"/>
                </a:cubicBezTo>
                <a:cubicBezTo>
                  <a:pt x="4705576" y="3920420"/>
                  <a:pt x="4706201" y="3879121"/>
                  <a:pt x="4736237" y="3851588"/>
                </a:cubicBezTo>
                <a:cubicBezTo>
                  <a:pt x="4749690" y="3839073"/>
                  <a:pt x="4765647" y="3832972"/>
                  <a:pt x="4781682" y="3833284"/>
                </a:cubicBezTo>
                <a:close/>
                <a:moveTo>
                  <a:pt x="1897639" y="3826793"/>
                </a:moveTo>
                <a:cubicBezTo>
                  <a:pt x="1912579" y="3826715"/>
                  <a:pt x="1927597" y="3829374"/>
                  <a:pt x="1939174" y="3834693"/>
                </a:cubicBezTo>
                <a:cubicBezTo>
                  <a:pt x="1967958" y="3848460"/>
                  <a:pt x="1968583" y="3904150"/>
                  <a:pt x="1939799" y="3921045"/>
                </a:cubicBezTo>
                <a:cubicBezTo>
                  <a:pt x="1917272" y="3934186"/>
                  <a:pt x="1885985" y="3932934"/>
                  <a:pt x="1869716" y="3936064"/>
                </a:cubicBezTo>
                <a:cubicBezTo>
                  <a:pt x="1831545" y="3901021"/>
                  <a:pt x="1827790" y="3849710"/>
                  <a:pt x="1856575" y="3835318"/>
                </a:cubicBezTo>
                <a:cubicBezTo>
                  <a:pt x="1867838" y="3829687"/>
                  <a:pt x="1882699" y="3826871"/>
                  <a:pt x="1897639" y="3826793"/>
                </a:cubicBezTo>
                <a:close/>
                <a:moveTo>
                  <a:pt x="6611585" y="3825933"/>
                </a:moveTo>
                <a:cubicBezTo>
                  <a:pt x="6610960" y="3844705"/>
                  <a:pt x="6610960" y="3863477"/>
                  <a:pt x="6610333" y="3887881"/>
                </a:cubicBezTo>
                <a:cubicBezTo>
                  <a:pt x="6585303" y="3889758"/>
                  <a:pt x="6569034" y="3890384"/>
                  <a:pt x="6553391" y="3891636"/>
                </a:cubicBezTo>
                <a:cubicBezTo>
                  <a:pt x="6559649" y="3872864"/>
                  <a:pt x="6563402" y="3852214"/>
                  <a:pt x="6574666" y="3836570"/>
                </a:cubicBezTo>
                <a:cubicBezTo>
                  <a:pt x="6580924" y="3828435"/>
                  <a:pt x="6599070" y="3829061"/>
                  <a:pt x="6611585" y="3825933"/>
                </a:cubicBezTo>
                <a:close/>
                <a:moveTo>
                  <a:pt x="4570963" y="3820379"/>
                </a:moveTo>
                <a:cubicBezTo>
                  <a:pt x="4586215" y="3820614"/>
                  <a:pt x="4601389" y="3827497"/>
                  <a:pt x="4616094" y="3840950"/>
                </a:cubicBezTo>
                <a:cubicBezTo>
                  <a:pt x="4645505" y="3867857"/>
                  <a:pt x="4645505" y="3909156"/>
                  <a:pt x="4617346" y="3937314"/>
                </a:cubicBezTo>
                <a:cubicBezTo>
                  <a:pt x="4589187" y="3965473"/>
                  <a:pt x="4548515" y="3964848"/>
                  <a:pt x="4520982" y="3936064"/>
                </a:cubicBezTo>
                <a:cubicBezTo>
                  <a:pt x="4493450" y="3907280"/>
                  <a:pt x="4494702" y="3865980"/>
                  <a:pt x="4525362" y="3839700"/>
                </a:cubicBezTo>
                <a:cubicBezTo>
                  <a:pt x="4540380" y="3826559"/>
                  <a:pt x="4555710" y="3820145"/>
                  <a:pt x="4570963" y="3820379"/>
                </a:cubicBezTo>
                <a:close/>
                <a:moveTo>
                  <a:pt x="4344289" y="3797227"/>
                </a:moveTo>
                <a:cubicBezTo>
                  <a:pt x="4362983" y="3796053"/>
                  <a:pt x="4382068" y="3802780"/>
                  <a:pt x="4396460" y="3817798"/>
                </a:cubicBezTo>
                <a:cubicBezTo>
                  <a:pt x="4425870" y="3847833"/>
                  <a:pt x="4426495" y="3880998"/>
                  <a:pt x="4398963" y="3915413"/>
                </a:cubicBezTo>
                <a:cubicBezTo>
                  <a:pt x="4368927" y="3943572"/>
                  <a:pt x="4335137" y="3947952"/>
                  <a:pt x="4303224" y="3919794"/>
                </a:cubicBezTo>
                <a:cubicBezTo>
                  <a:pt x="4271312" y="3891636"/>
                  <a:pt x="4267557" y="3857220"/>
                  <a:pt x="4294464" y="3824055"/>
                </a:cubicBezTo>
                <a:cubicBezTo>
                  <a:pt x="4307292" y="3807473"/>
                  <a:pt x="4325595" y="3798400"/>
                  <a:pt x="4344289" y="3797227"/>
                </a:cubicBezTo>
                <a:close/>
                <a:moveTo>
                  <a:pt x="1680038" y="3794645"/>
                </a:moveTo>
                <a:cubicBezTo>
                  <a:pt x="1694664" y="3794802"/>
                  <a:pt x="1708274" y="3801216"/>
                  <a:pt x="1718286" y="3815295"/>
                </a:cubicBezTo>
                <a:cubicBezTo>
                  <a:pt x="1732678" y="3835945"/>
                  <a:pt x="1730176" y="3868484"/>
                  <a:pt x="1738310" y="3916040"/>
                </a:cubicBezTo>
                <a:cubicBezTo>
                  <a:pt x="1690127" y="3909156"/>
                  <a:pt x="1659466" y="3912285"/>
                  <a:pt x="1636314" y="3899770"/>
                </a:cubicBezTo>
                <a:cubicBezTo>
                  <a:pt x="1608155" y="3884753"/>
                  <a:pt x="1610033" y="3832190"/>
                  <a:pt x="1635689" y="3811541"/>
                </a:cubicBezTo>
                <a:cubicBezTo>
                  <a:pt x="1649768" y="3800590"/>
                  <a:pt x="1665411" y="3794489"/>
                  <a:pt x="1680038" y="3794645"/>
                </a:cubicBezTo>
                <a:close/>
                <a:moveTo>
                  <a:pt x="1457352" y="3773605"/>
                </a:moveTo>
                <a:cubicBezTo>
                  <a:pt x="1472214" y="3774152"/>
                  <a:pt x="1486762" y="3781817"/>
                  <a:pt x="1496148" y="3796522"/>
                </a:cubicBezTo>
                <a:cubicBezTo>
                  <a:pt x="1508038" y="3814669"/>
                  <a:pt x="1508663" y="3857220"/>
                  <a:pt x="1495522" y="3870986"/>
                </a:cubicBezTo>
                <a:cubicBezTo>
                  <a:pt x="1479879" y="3887256"/>
                  <a:pt x="1444212" y="3884753"/>
                  <a:pt x="1417304" y="3890384"/>
                </a:cubicBezTo>
                <a:cubicBezTo>
                  <a:pt x="1411047" y="3884753"/>
                  <a:pt x="1405416" y="3878494"/>
                  <a:pt x="1399159" y="3872864"/>
                </a:cubicBezTo>
                <a:cubicBezTo>
                  <a:pt x="1404164" y="3845957"/>
                  <a:pt x="1401661" y="3812791"/>
                  <a:pt x="1416679" y="3793394"/>
                </a:cubicBezTo>
                <a:cubicBezTo>
                  <a:pt x="1427316" y="3779628"/>
                  <a:pt x="1442490" y="3773058"/>
                  <a:pt x="1457352" y="3773605"/>
                </a:cubicBezTo>
                <a:close/>
                <a:moveTo>
                  <a:pt x="4130363" y="3773057"/>
                </a:moveTo>
                <a:cubicBezTo>
                  <a:pt x="4146476" y="3773996"/>
                  <a:pt x="4162120" y="3781505"/>
                  <a:pt x="4176825" y="3794646"/>
                </a:cubicBezTo>
                <a:cubicBezTo>
                  <a:pt x="4205609" y="3825933"/>
                  <a:pt x="4203732" y="3874741"/>
                  <a:pt x="4171818" y="3899144"/>
                </a:cubicBezTo>
                <a:cubicBezTo>
                  <a:pt x="4138654" y="3924800"/>
                  <a:pt x="4104865" y="3922922"/>
                  <a:pt x="4074829" y="3893513"/>
                </a:cubicBezTo>
                <a:cubicBezTo>
                  <a:pt x="4046044" y="3865354"/>
                  <a:pt x="4049172" y="3815295"/>
                  <a:pt x="4081086" y="3790891"/>
                </a:cubicBezTo>
                <a:cubicBezTo>
                  <a:pt x="4097668" y="3777750"/>
                  <a:pt x="4114250" y="3772119"/>
                  <a:pt x="4130363" y="3773057"/>
                </a:cubicBezTo>
                <a:close/>
                <a:moveTo>
                  <a:pt x="1236153" y="3764922"/>
                </a:moveTo>
                <a:cubicBezTo>
                  <a:pt x="1250388" y="3766017"/>
                  <a:pt x="1264311" y="3770241"/>
                  <a:pt x="1272133" y="3777125"/>
                </a:cubicBezTo>
                <a:cubicBezTo>
                  <a:pt x="1286525" y="3789639"/>
                  <a:pt x="1281518" y="3824681"/>
                  <a:pt x="1288402" y="3868484"/>
                </a:cubicBezTo>
                <a:cubicBezTo>
                  <a:pt x="1244600" y="3860974"/>
                  <a:pt x="1213938" y="3864729"/>
                  <a:pt x="1195793" y="3850962"/>
                </a:cubicBezTo>
                <a:cubicBezTo>
                  <a:pt x="1167007" y="3829061"/>
                  <a:pt x="1168259" y="3790265"/>
                  <a:pt x="1198295" y="3771493"/>
                </a:cubicBezTo>
                <a:cubicBezTo>
                  <a:pt x="1207369" y="3765861"/>
                  <a:pt x="1221917" y="3763827"/>
                  <a:pt x="1236153" y="3764922"/>
                </a:cubicBezTo>
                <a:close/>
                <a:moveTo>
                  <a:pt x="3888671" y="3761715"/>
                </a:moveTo>
                <a:cubicBezTo>
                  <a:pt x="3908225" y="3760699"/>
                  <a:pt x="3928718" y="3767426"/>
                  <a:pt x="3944675" y="3782131"/>
                </a:cubicBezTo>
                <a:cubicBezTo>
                  <a:pt x="3970330" y="3812166"/>
                  <a:pt x="3974710" y="3845957"/>
                  <a:pt x="3949055" y="3879746"/>
                </a:cubicBezTo>
                <a:cubicBezTo>
                  <a:pt x="3925276" y="3911660"/>
                  <a:pt x="3872715" y="3914788"/>
                  <a:pt x="3844556" y="3886629"/>
                </a:cubicBezTo>
                <a:cubicBezTo>
                  <a:pt x="3815147" y="3856594"/>
                  <a:pt x="3813269" y="3821553"/>
                  <a:pt x="3838299" y="3787762"/>
                </a:cubicBezTo>
                <a:cubicBezTo>
                  <a:pt x="3850501" y="3771493"/>
                  <a:pt x="3869116" y="3762732"/>
                  <a:pt x="3888671" y="3761715"/>
                </a:cubicBezTo>
                <a:close/>
                <a:moveTo>
                  <a:pt x="1003533" y="3761090"/>
                </a:moveTo>
                <a:cubicBezTo>
                  <a:pt x="1013858" y="3761637"/>
                  <a:pt x="1024339" y="3762732"/>
                  <a:pt x="1034976" y="3763358"/>
                </a:cubicBezTo>
                <a:cubicBezTo>
                  <a:pt x="1032474" y="3776499"/>
                  <a:pt x="1030596" y="3789639"/>
                  <a:pt x="1025591" y="3818423"/>
                </a:cubicBezTo>
                <a:cubicBezTo>
                  <a:pt x="999310" y="3808411"/>
                  <a:pt x="980538" y="3802779"/>
                  <a:pt x="963641" y="3793394"/>
                </a:cubicBezTo>
                <a:cubicBezTo>
                  <a:pt x="961139" y="3791517"/>
                  <a:pt x="968023" y="3762733"/>
                  <a:pt x="973028" y="3762107"/>
                </a:cubicBezTo>
                <a:cubicBezTo>
                  <a:pt x="983040" y="3760542"/>
                  <a:pt x="993209" y="3760542"/>
                  <a:pt x="1003533" y="3761090"/>
                </a:cubicBezTo>
                <a:close/>
                <a:moveTo>
                  <a:pt x="6128081" y="3743922"/>
                </a:moveTo>
                <a:cubicBezTo>
                  <a:pt x="6136842" y="3744939"/>
                  <a:pt x="6145563" y="3748185"/>
                  <a:pt x="6153541" y="3753973"/>
                </a:cubicBezTo>
                <a:cubicBezTo>
                  <a:pt x="6162928" y="3760855"/>
                  <a:pt x="6172314" y="3775247"/>
                  <a:pt x="6171688" y="3785259"/>
                </a:cubicBezTo>
                <a:cubicBezTo>
                  <a:pt x="6171688" y="3793394"/>
                  <a:pt x="6156045" y="3804031"/>
                  <a:pt x="6146033" y="3806534"/>
                </a:cubicBezTo>
                <a:cubicBezTo>
                  <a:pt x="6122254" y="3812791"/>
                  <a:pt x="6096600" y="3815295"/>
                  <a:pt x="6053423" y="3822178"/>
                </a:cubicBezTo>
                <a:cubicBezTo>
                  <a:pt x="6059681" y="3805909"/>
                  <a:pt x="6064686" y="3796522"/>
                  <a:pt x="6067189" y="3786511"/>
                </a:cubicBezTo>
                <a:cubicBezTo>
                  <a:pt x="6075168" y="3757883"/>
                  <a:pt x="6101801" y="3740871"/>
                  <a:pt x="6128081" y="3743922"/>
                </a:cubicBezTo>
                <a:close/>
                <a:moveTo>
                  <a:pt x="3672555" y="3738955"/>
                </a:moveTo>
                <a:cubicBezTo>
                  <a:pt x="3692031" y="3739267"/>
                  <a:pt x="3711586" y="3746776"/>
                  <a:pt x="3725040" y="3760855"/>
                </a:cubicBezTo>
                <a:cubicBezTo>
                  <a:pt x="3751946" y="3789014"/>
                  <a:pt x="3750069" y="3839073"/>
                  <a:pt x="3721285" y="3865354"/>
                </a:cubicBezTo>
                <a:cubicBezTo>
                  <a:pt x="3692501" y="3891636"/>
                  <a:pt x="3639938" y="3889133"/>
                  <a:pt x="3616786" y="3859097"/>
                </a:cubicBezTo>
                <a:cubicBezTo>
                  <a:pt x="3591757" y="3826558"/>
                  <a:pt x="3592382" y="3791517"/>
                  <a:pt x="3620541" y="3760230"/>
                </a:cubicBezTo>
                <a:cubicBezTo>
                  <a:pt x="3633681" y="3745525"/>
                  <a:pt x="3653078" y="3738642"/>
                  <a:pt x="3672555" y="3738955"/>
                </a:cubicBezTo>
                <a:close/>
                <a:moveTo>
                  <a:pt x="3446193" y="3717523"/>
                </a:moveTo>
                <a:cubicBezTo>
                  <a:pt x="3465826" y="3716741"/>
                  <a:pt x="3486006" y="3723311"/>
                  <a:pt x="3500398" y="3737078"/>
                </a:cubicBezTo>
                <a:cubicBezTo>
                  <a:pt x="3529807" y="3764610"/>
                  <a:pt x="3529182" y="3814669"/>
                  <a:pt x="3499772" y="3842202"/>
                </a:cubicBezTo>
                <a:cubicBezTo>
                  <a:pt x="3472240" y="3867232"/>
                  <a:pt x="3426560" y="3867232"/>
                  <a:pt x="3398403" y="3840325"/>
                </a:cubicBezTo>
                <a:cubicBezTo>
                  <a:pt x="3372747" y="3809663"/>
                  <a:pt x="3370244" y="3775873"/>
                  <a:pt x="3395273" y="3742083"/>
                </a:cubicBezTo>
                <a:cubicBezTo>
                  <a:pt x="3407475" y="3726440"/>
                  <a:pt x="3426560" y="3718305"/>
                  <a:pt x="3446193" y="3717523"/>
                </a:cubicBezTo>
                <a:close/>
                <a:moveTo>
                  <a:pt x="5899413" y="3716819"/>
                </a:moveTo>
                <a:cubicBezTo>
                  <a:pt x="5914352" y="3716271"/>
                  <a:pt x="5928901" y="3722372"/>
                  <a:pt x="5939538" y="3735826"/>
                </a:cubicBezTo>
                <a:cubicBezTo>
                  <a:pt x="5955182" y="3755223"/>
                  <a:pt x="5953304" y="3789014"/>
                  <a:pt x="5963942" y="3837822"/>
                </a:cubicBezTo>
                <a:cubicBezTo>
                  <a:pt x="5914508" y="3830313"/>
                  <a:pt x="5881344" y="3834693"/>
                  <a:pt x="5860695" y="3820301"/>
                </a:cubicBezTo>
                <a:cubicBezTo>
                  <a:pt x="5831285" y="3800903"/>
                  <a:pt x="5832536" y="3763985"/>
                  <a:pt x="5856940" y="3737703"/>
                </a:cubicBezTo>
                <a:cubicBezTo>
                  <a:pt x="5869142" y="3724562"/>
                  <a:pt x="5884473" y="3717366"/>
                  <a:pt x="5899413" y="3716819"/>
                </a:cubicBezTo>
                <a:close/>
                <a:moveTo>
                  <a:pt x="349007" y="3708919"/>
                </a:moveTo>
                <a:cubicBezTo>
                  <a:pt x="361209" y="3709544"/>
                  <a:pt x="373255" y="3712673"/>
                  <a:pt x="381703" y="3718304"/>
                </a:cubicBezTo>
                <a:cubicBezTo>
                  <a:pt x="392965" y="3725814"/>
                  <a:pt x="387335" y="3757101"/>
                  <a:pt x="391089" y="3794019"/>
                </a:cubicBezTo>
                <a:cubicBezTo>
                  <a:pt x="354170" y="3785259"/>
                  <a:pt x="325385" y="3786511"/>
                  <a:pt x="312245" y="3772745"/>
                </a:cubicBezTo>
                <a:cubicBezTo>
                  <a:pt x="302233" y="3762107"/>
                  <a:pt x="305988" y="3718931"/>
                  <a:pt x="315374" y="3714551"/>
                </a:cubicBezTo>
                <a:cubicBezTo>
                  <a:pt x="324447" y="3710170"/>
                  <a:pt x="336805" y="3708293"/>
                  <a:pt x="349007" y="3708919"/>
                </a:cubicBezTo>
                <a:close/>
                <a:moveTo>
                  <a:pt x="3241185" y="3706103"/>
                </a:moveTo>
                <a:cubicBezTo>
                  <a:pt x="3257610" y="3706416"/>
                  <a:pt x="3273879" y="3713612"/>
                  <a:pt x="3289522" y="3727691"/>
                </a:cubicBezTo>
                <a:cubicBezTo>
                  <a:pt x="3319558" y="3755223"/>
                  <a:pt x="3317681" y="3803406"/>
                  <a:pt x="3287646" y="3830938"/>
                </a:cubicBezTo>
                <a:cubicBezTo>
                  <a:pt x="3259488" y="3856594"/>
                  <a:pt x="3216312" y="3855342"/>
                  <a:pt x="3190030" y="3829061"/>
                </a:cubicBezTo>
                <a:cubicBezTo>
                  <a:pt x="3160621" y="3800277"/>
                  <a:pt x="3160621" y="3752095"/>
                  <a:pt x="3191907" y="3725814"/>
                </a:cubicBezTo>
                <a:cubicBezTo>
                  <a:pt x="3208177" y="3712360"/>
                  <a:pt x="3224759" y="3705790"/>
                  <a:pt x="3241185" y="3706103"/>
                </a:cubicBezTo>
                <a:close/>
                <a:moveTo>
                  <a:pt x="5689711" y="3705086"/>
                </a:moveTo>
                <a:cubicBezTo>
                  <a:pt x="5707545" y="3705477"/>
                  <a:pt x="5725535" y="3712986"/>
                  <a:pt x="5733044" y="3727066"/>
                </a:cubicBezTo>
                <a:cubicBezTo>
                  <a:pt x="5745559" y="3749593"/>
                  <a:pt x="5743681" y="3780879"/>
                  <a:pt x="5746184" y="3797149"/>
                </a:cubicBezTo>
                <a:cubicBezTo>
                  <a:pt x="5710517" y="3834068"/>
                  <a:pt x="5659206" y="3836570"/>
                  <a:pt x="5646065" y="3807786"/>
                </a:cubicBezTo>
                <a:cubicBezTo>
                  <a:pt x="5635428" y="3784634"/>
                  <a:pt x="5636053" y="3748341"/>
                  <a:pt x="5647317" y="3725814"/>
                </a:cubicBezTo>
                <a:cubicBezTo>
                  <a:pt x="5654200" y="3711422"/>
                  <a:pt x="5671877" y="3704695"/>
                  <a:pt x="5689711" y="3705086"/>
                </a:cubicBezTo>
                <a:close/>
                <a:moveTo>
                  <a:pt x="5467181" y="3691476"/>
                </a:moveTo>
                <a:cubicBezTo>
                  <a:pt x="5482590" y="3691398"/>
                  <a:pt x="5498077" y="3694527"/>
                  <a:pt x="5508402" y="3700784"/>
                </a:cubicBezTo>
                <a:cubicBezTo>
                  <a:pt x="5542193" y="3721434"/>
                  <a:pt x="5533431" y="3757727"/>
                  <a:pt x="5518414" y="3785259"/>
                </a:cubicBezTo>
                <a:cubicBezTo>
                  <a:pt x="5483372" y="3813418"/>
                  <a:pt x="5451460" y="3817173"/>
                  <a:pt x="5423302" y="3789014"/>
                </a:cubicBezTo>
                <a:cubicBezTo>
                  <a:pt x="5395770" y="3760230"/>
                  <a:pt x="5393891" y="3722059"/>
                  <a:pt x="5426430" y="3701410"/>
                </a:cubicBezTo>
                <a:cubicBezTo>
                  <a:pt x="5436442" y="3694840"/>
                  <a:pt x="5451772" y="3691555"/>
                  <a:pt x="5467181" y="3691476"/>
                </a:cubicBezTo>
                <a:close/>
                <a:moveTo>
                  <a:pt x="3015057" y="3687331"/>
                </a:moveTo>
                <a:cubicBezTo>
                  <a:pt x="3032343" y="3686549"/>
                  <a:pt x="3049864" y="3692650"/>
                  <a:pt x="3064256" y="3705790"/>
                </a:cubicBezTo>
                <a:cubicBezTo>
                  <a:pt x="3093666" y="3732071"/>
                  <a:pt x="3095543" y="3773995"/>
                  <a:pt x="3068636" y="3802779"/>
                </a:cubicBezTo>
                <a:cubicBezTo>
                  <a:pt x="3041730" y="3831563"/>
                  <a:pt x="3000431" y="3833442"/>
                  <a:pt x="2971647" y="3807161"/>
                </a:cubicBezTo>
                <a:cubicBezTo>
                  <a:pt x="2942861" y="3780253"/>
                  <a:pt x="2940985" y="3738954"/>
                  <a:pt x="2967265" y="3710170"/>
                </a:cubicBezTo>
                <a:cubicBezTo>
                  <a:pt x="2980719" y="3695778"/>
                  <a:pt x="2997771" y="3688113"/>
                  <a:pt x="3015057" y="3687331"/>
                </a:cubicBezTo>
                <a:close/>
                <a:moveTo>
                  <a:pt x="2799020" y="3665664"/>
                </a:moveTo>
                <a:cubicBezTo>
                  <a:pt x="2814116" y="3666368"/>
                  <a:pt x="2828977" y="3673564"/>
                  <a:pt x="2843369" y="3687018"/>
                </a:cubicBezTo>
                <a:cubicBezTo>
                  <a:pt x="2872779" y="3714551"/>
                  <a:pt x="2871528" y="3754598"/>
                  <a:pt x="2842744" y="3782757"/>
                </a:cubicBezTo>
                <a:cubicBezTo>
                  <a:pt x="2813960" y="3810289"/>
                  <a:pt x="2773286" y="3808411"/>
                  <a:pt x="2746380" y="3779002"/>
                </a:cubicBezTo>
                <a:cubicBezTo>
                  <a:pt x="2720098" y="3750218"/>
                  <a:pt x="2721976" y="3708294"/>
                  <a:pt x="2753262" y="3683263"/>
                </a:cubicBezTo>
                <a:cubicBezTo>
                  <a:pt x="2768593" y="3670748"/>
                  <a:pt x="2783924" y="3664960"/>
                  <a:pt x="2799020" y="3665664"/>
                </a:cubicBezTo>
                <a:close/>
                <a:moveTo>
                  <a:pt x="5247859" y="3658155"/>
                </a:moveTo>
                <a:cubicBezTo>
                  <a:pt x="5263737" y="3657921"/>
                  <a:pt x="5278755" y="3664804"/>
                  <a:pt x="5293147" y="3679510"/>
                </a:cubicBezTo>
                <a:cubicBezTo>
                  <a:pt x="5320053" y="3708294"/>
                  <a:pt x="5319428" y="3741458"/>
                  <a:pt x="5290644" y="3768990"/>
                </a:cubicBezTo>
                <a:cubicBezTo>
                  <a:pt x="5261235" y="3796522"/>
                  <a:pt x="5228696" y="3795271"/>
                  <a:pt x="5200537" y="3767113"/>
                </a:cubicBezTo>
                <a:cubicBezTo>
                  <a:pt x="5171128" y="3737078"/>
                  <a:pt x="5179262" y="3706415"/>
                  <a:pt x="5197409" y="3679510"/>
                </a:cubicBezTo>
                <a:cubicBezTo>
                  <a:pt x="5215242" y="3665743"/>
                  <a:pt x="5231981" y="3658390"/>
                  <a:pt x="5247859" y="3658155"/>
                </a:cubicBezTo>
                <a:close/>
                <a:moveTo>
                  <a:pt x="2576256" y="3644311"/>
                </a:moveTo>
                <a:cubicBezTo>
                  <a:pt x="2591352" y="3644780"/>
                  <a:pt x="2606213" y="3651976"/>
                  <a:pt x="2620606" y="3665743"/>
                </a:cubicBezTo>
                <a:cubicBezTo>
                  <a:pt x="2649390" y="3693275"/>
                  <a:pt x="2648138" y="3734574"/>
                  <a:pt x="2618102" y="3760855"/>
                </a:cubicBezTo>
                <a:cubicBezTo>
                  <a:pt x="2587441" y="3787137"/>
                  <a:pt x="2557406" y="3784634"/>
                  <a:pt x="2531750" y="3763358"/>
                </a:cubicBezTo>
                <a:cubicBezTo>
                  <a:pt x="2499211" y="3730821"/>
                  <a:pt x="2499838" y="3688895"/>
                  <a:pt x="2530499" y="3663240"/>
                </a:cubicBezTo>
                <a:cubicBezTo>
                  <a:pt x="2545830" y="3650099"/>
                  <a:pt x="2561160" y="3643842"/>
                  <a:pt x="2576256" y="3644311"/>
                </a:cubicBezTo>
                <a:close/>
                <a:moveTo>
                  <a:pt x="5024313" y="3634064"/>
                </a:moveTo>
                <a:cubicBezTo>
                  <a:pt x="5039565" y="3633986"/>
                  <a:pt x="5054739" y="3640713"/>
                  <a:pt x="5069131" y="3654479"/>
                </a:cubicBezTo>
                <a:cubicBezTo>
                  <a:pt x="5097915" y="3682012"/>
                  <a:pt x="5096665" y="3713924"/>
                  <a:pt x="5072886" y="3744586"/>
                </a:cubicBezTo>
                <a:cubicBezTo>
                  <a:pt x="5044102" y="3772119"/>
                  <a:pt x="5013441" y="3775873"/>
                  <a:pt x="4981529" y="3750218"/>
                </a:cubicBezTo>
                <a:cubicBezTo>
                  <a:pt x="4950867" y="3725189"/>
                  <a:pt x="4949615" y="3681386"/>
                  <a:pt x="4979024" y="3654479"/>
                </a:cubicBezTo>
                <a:cubicBezTo>
                  <a:pt x="4993730" y="3641025"/>
                  <a:pt x="5009061" y="3634142"/>
                  <a:pt x="5024313" y="3634064"/>
                </a:cubicBezTo>
                <a:close/>
                <a:moveTo>
                  <a:pt x="2355682" y="3623975"/>
                </a:moveTo>
                <a:cubicBezTo>
                  <a:pt x="2370778" y="3624600"/>
                  <a:pt x="2385639" y="3631953"/>
                  <a:pt x="2399719" y="3645719"/>
                </a:cubicBezTo>
                <a:cubicBezTo>
                  <a:pt x="2425373" y="3670748"/>
                  <a:pt x="2424123" y="3709544"/>
                  <a:pt x="2394713" y="3739581"/>
                </a:cubicBezTo>
                <a:cubicBezTo>
                  <a:pt x="2369683" y="3760855"/>
                  <a:pt x="2339021" y="3763358"/>
                  <a:pt x="2309612" y="3737703"/>
                </a:cubicBezTo>
                <a:cubicBezTo>
                  <a:pt x="2280203" y="3711422"/>
                  <a:pt x="2280203" y="3668246"/>
                  <a:pt x="2310237" y="3642590"/>
                </a:cubicBezTo>
                <a:cubicBezTo>
                  <a:pt x="2325255" y="3629450"/>
                  <a:pt x="2340586" y="3623349"/>
                  <a:pt x="2355682" y="3623975"/>
                </a:cubicBezTo>
                <a:close/>
                <a:moveTo>
                  <a:pt x="4801784" y="3610051"/>
                </a:moveTo>
                <a:cubicBezTo>
                  <a:pt x="4816802" y="3609738"/>
                  <a:pt x="4831976" y="3615996"/>
                  <a:pt x="4846993" y="3628824"/>
                </a:cubicBezTo>
                <a:cubicBezTo>
                  <a:pt x="4877030" y="3655104"/>
                  <a:pt x="4878280" y="3695778"/>
                  <a:pt x="4852000" y="3723937"/>
                </a:cubicBezTo>
                <a:cubicBezTo>
                  <a:pt x="4824467" y="3753346"/>
                  <a:pt x="4784420" y="3753973"/>
                  <a:pt x="4756261" y="3725814"/>
                </a:cubicBezTo>
                <a:cubicBezTo>
                  <a:pt x="4728102" y="3697655"/>
                  <a:pt x="4728102" y="3657608"/>
                  <a:pt x="4757512" y="3630702"/>
                </a:cubicBezTo>
                <a:cubicBezTo>
                  <a:pt x="4771904" y="3617247"/>
                  <a:pt x="4786766" y="3610364"/>
                  <a:pt x="4801784" y="3610051"/>
                </a:cubicBezTo>
                <a:close/>
                <a:moveTo>
                  <a:pt x="2128929" y="3602777"/>
                </a:moveTo>
                <a:cubicBezTo>
                  <a:pt x="2144103" y="3602699"/>
                  <a:pt x="2159747" y="3609113"/>
                  <a:pt x="2175077" y="3620690"/>
                </a:cubicBezTo>
                <a:cubicBezTo>
                  <a:pt x="2200107" y="3650724"/>
                  <a:pt x="2203862" y="3682012"/>
                  <a:pt x="2176329" y="3710797"/>
                </a:cubicBezTo>
                <a:cubicBezTo>
                  <a:pt x="2149422" y="3739581"/>
                  <a:pt x="2116258" y="3740206"/>
                  <a:pt x="2088099" y="3712674"/>
                </a:cubicBezTo>
                <a:cubicBezTo>
                  <a:pt x="2059315" y="3685767"/>
                  <a:pt x="2058690" y="3652603"/>
                  <a:pt x="2085597" y="3623818"/>
                </a:cubicBezTo>
                <a:cubicBezTo>
                  <a:pt x="2099050" y="3609425"/>
                  <a:pt x="2113755" y="3602855"/>
                  <a:pt x="2128929" y="3602777"/>
                </a:cubicBezTo>
                <a:close/>
                <a:moveTo>
                  <a:pt x="1910389" y="3591592"/>
                </a:moveTo>
                <a:cubicBezTo>
                  <a:pt x="1925720" y="3591905"/>
                  <a:pt x="1941050" y="3595347"/>
                  <a:pt x="1951062" y="3601918"/>
                </a:cubicBezTo>
                <a:cubicBezTo>
                  <a:pt x="1982975" y="3623192"/>
                  <a:pt x="1977343" y="3659486"/>
                  <a:pt x="1954191" y="3690147"/>
                </a:cubicBezTo>
                <a:cubicBezTo>
                  <a:pt x="1922904" y="3713299"/>
                  <a:pt x="1890991" y="3717054"/>
                  <a:pt x="1864084" y="3687643"/>
                </a:cubicBezTo>
                <a:cubicBezTo>
                  <a:pt x="1837803" y="3658859"/>
                  <a:pt x="1837177" y="3620690"/>
                  <a:pt x="1869716" y="3600040"/>
                </a:cubicBezTo>
                <a:cubicBezTo>
                  <a:pt x="1879728" y="3594095"/>
                  <a:pt x="1895059" y="3591279"/>
                  <a:pt x="1910389" y="3591592"/>
                </a:cubicBezTo>
                <a:close/>
                <a:moveTo>
                  <a:pt x="4579880" y="3587290"/>
                </a:moveTo>
                <a:cubicBezTo>
                  <a:pt x="4597166" y="3587056"/>
                  <a:pt x="4614531" y="3593783"/>
                  <a:pt x="4628610" y="3607550"/>
                </a:cubicBezTo>
                <a:cubicBezTo>
                  <a:pt x="4656768" y="3635082"/>
                  <a:pt x="4657394" y="3676380"/>
                  <a:pt x="4629861" y="3704539"/>
                </a:cubicBezTo>
                <a:cubicBezTo>
                  <a:pt x="4602329" y="3732697"/>
                  <a:pt x="4561030" y="3733323"/>
                  <a:pt x="4532871" y="3705790"/>
                </a:cubicBezTo>
                <a:cubicBezTo>
                  <a:pt x="4504712" y="3678258"/>
                  <a:pt x="4504087" y="3636959"/>
                  <a:pt x="4531619" y="3608800"/>
                </a:cubicBezTo>
                <a:cubicBezTo>
                  <a:pt x="4545386" y="3594721"/>
                  <a:pt x="4562594" y="3587525"/>
                  <a:pt x="4579880" y="3587290"/>
                </a:cubicBezTo>
                <a:close/>
                <a:moveTo>
                  <a:pt x="4363217" y="3584396"/>
                </a:moveTo>
                <a:cubicBezTo>
                  <a:pt x="4379721" y="3585178"/>
                  <a:pt x="4395834" y="3592844"/>
                  <a:pt x="4410852" y="3607550"/>
                </a:cubicBezTo>
                <a:cubicBezTo>
                  <a:pt x="4439636" y="3635707"/>
                  <a:pt x="4436507" y="3684515"/>
                  <a:pt x="4405846" y="3710797"/>
                </a:cubicBezTo>
                <a:cubicBezTo>
                  <a:pt x="4377061" y="3735201"/>
                  <a:pt x="4333885" y="3733323"/>
                  <a:pt x="4307604" y="3705790"/>
                </a:cubicBezTo>
                <a:cubicBezTo>
                  <a:pt x="4280072" y="3676380"/>
                  <a:pt x="4281949" y="3627572"/>
                  <a:pt x="4313236" y="3602543"/>
                </a:cubicBezTo>
                <a:cubicBezTo>
                  <a:pt x="4329818" y="3589715"/>
                  <a:pt x="4346713" y="3583614"/>
                  <a:pt x="4363217" y="3584396"/>
                </a:cubicBezTo>
                <a:close/>
                <a:moveTo>
                  <a:pt x="1762088" y="3575636"/>
                </a:moveTo>
                <a:cubicBezTo>
                  <a:pt x="1752077" y="3623192"/>
                  <a:pt x="1753328" y="3654479"/>
                  <a:pt x="1739561" y="3677006"/>
                </a:cubicBezTo>
                <a:cubicBezTo>
                  <a:pt x="1722666" y="3704539"/>
                  <a:pt x="1670105" y="3700158"/>
                  <a:pt x="1651331" y="3672626"/>
                </a:cubicBezTo>
                <a:cubicBezTo>
                  <a:pt x="1631309" y="3643842"/>
                  <a:pt x="1630057" y="3608800"/>
                  <a:pt x="1659466" y="3590028"/>
                </a:cubicBezTo>
                <a:cubicBezTo>
                  <a:pt x="1680742" y="3576887"/>
                  <a:pt x="1713906" y="3581267"/>
                  <a:pt x="1762088" y="3575636"/>
                </a:cubicBezTo>
                <a:close/>
                <a:moveTo>
                  <a:pt x="4130754" y="3562183"/>
                </a:moveTo>
                <a:cubicBezTo>
                  <a:pt x="4150230" y="3560462"/>
                  <a:pt x="4170567" y="3565937"/>
                  <a:pt x="4185585" y="3578766"/>
                </a:cubicBezTo>
                <a:cubicBezTo>
                  <a:pt x="4214369" y="3603168"/>
                  <a:pt x="4217498" y="3654479"/>
                  <a:pt x="4191842" y="3683263"/>
                </a:cubicBezTo>
                <a:cubicBezTo>
                  <a:pt x="4165561" y="3712674"/>
                  <a:pt x="4114250" y="3715177"/>
                  <a:pt x="4087343" y="3687018"/>
                </a:cubicBezTo>
                <a:cubicBezTo>
                  <a:pt x="4058559" y="3656983"/>
                  <a:pt x="4056682" y="3622567"/>
                  <a:pt x="4081086" y="3588776"/>
                </a:cubicBezTo>
                <a:cubicBezTo>
                  <a:pt x="4092662" y="3572820"/>
                  <a:pt x="4111278" y="3563903"/>
                  <a:pt x="4130754" y="3562183"/>
                </a:cubicBezTo>
                <a:close/>
                <a:moveTo>
                  <a:pt x="1459386" y="3562105"/>
                </a:moveTo>
                <a:cubicBezTo>
                  <a:pt x="1474404" y="3560618"/>
                  <a:pt x="1490204" y="3566250"/>
                  <a:pt x="1501780" y="3578766"/>
                </a:cubicBezTo>
                <a:cubicBezTo>
                  <a:pt x="1518675" y="3596911"/>
                  <a:pt x="1518048" y="3631327"/>
                  <a:pt x="1524932" y="3658234"/>
                </a:cubicBezTo>
                <a:cubicBezTo>
                  <a:pt x="1519300" y="3665116"/>
                  <a:pt x="1513668" y="3671374"/>
                  <a:pt x="1508038" y="3677631"/>
                </a:cubicBezTo>
                <a:cubicBezTo>
                  <a:pt x="1480504" y="3673878"/>
                  <a:pt x="1444837" y="3678883"/>
                  <a:pt x="1427943" y="3663240"/>
                </a:cubicBezTo>
                <a:cubicBezTo>
                  <a:pt x="1413551" y="3650724"/>
                  <a:pt x="1411047" y="3608175"/>
                  <a:pt x="1421685" y="3588151"/>
                </a:cubicBezTo>
                <a:cubicBezTo>
                  <a:pt x="1430133" y="3572195"/>
                  <a:pt x="1444368" y="3563591"/>
                  <a:pt x="1459386" y="3562105"/>
                </a:cubicBezTo>
                <a:close/>
                <a:moveTo>
                  <a:pt x="1305297" y="3546852"/>
                </a:moveTo>
                <a:cubicBezTo>
                  <a:pt x="1294033" y="3592531"/>
                  <a:pt x="1295285" y="3628198"/>
                  <a:pt x="1278390" y="3642590"/>
                </a:cubicBezTo>
                <a:cubicBezTo>
                  <a:pt x="1263998" y="3655104"/>
                  <a:pt x="1221448" y="3651976"/>
                  <a:pt x="1204553" y="3638836"/>
                </a:cubicBezTo>
                <a:cubicBezTo>
                  <a:pt x="1177019" y="3617560"/>
                  <a:pt x="1179523" y="3578766"/>
                  <a:pt x="1208933" y="3559367"/>
                </a:cubicBezTo>
                <a:cubicBezTo>
                  <a:pt x="1227705" y="3546225"/>
                  <a:pt x="1258366" y="3551857"/>
                  <a:pt x="1305297" y="3546852"/>
                </a:cubicBezTo>
                <a:close/>
                <a:moveTo>
                  <a:pt x="6390698" y="3541845"/>
                </a:moveTo>
                <a:cubicBezTo>
                  <a:pt x="6377558" y="3562496"/>
                  <a:pt x="6375054" y="3573133"/>
                  <a:pt x="6368171" y="3576261"/>
                </a:cubicBezTo>
                <a:cubicBezTo>
                  <a:pt x="6353779" y="3583771"/>
                  <a:pt x="6336884" y="3587526"/>
                  <a:pt x="6320615" y="3592531"/>
                </a:cubicBezTo>
                <a:cubicBezTo>
                  <a:pt x="6323743" y="3581267"/>
                  <a:pt x="6323117" y="3565624"/>
                  <a:pt x="6330002" y="3561244"/>
                </a:cubicBezTo>
                <a:cubicBezTo>
                  <a:pt x="6343142" y="3552483"/>
                  <a:pt x="6360036" y="3550607"/>
                  <a:pt x="6390698" y="3541845"/>
                </a:cubicBezTo>
                <a:close/>
                <a:moveTo>
                  <a:pt x="1080030" y="3539969"/>
                </a:moveTo>
                <a:cubicBezTo>
                  <a:pt x="1071895" y="3575636"/>
                  <a:pt x="1071895" y="3596286"/>
                  <a:pt x="1062510" y="3611303"/>
                </a:cubicBezTo>
                <a:cubicBezTo>
                  <a:pt x="1056878" y="3620063"/>
                  <a:pt x="1037479" y="3620063"/>
                  <a:pt x="1024339" y="3623818"/>
                </a:cubicBezTo>
                <a:cubicBezTo>
                  <a:pt x="1027468" y="3605046"/>
                  <a:pt x="1028719" y="3585023"/>
                  <a:pt x="1035602" y="3567501"/>
                </a:cubicBezTo>
                <a:cubicBezTo>
                  <a:pt x="1038731" y="3559367"/>
                  <a:pt x="1053748" y="3555612"/>
                  <a:pt x="1080030" y="3539969"/>
                </a:cubicBezTo>
                <a:close/>
                <a:moveTo>
                  <a:pt x="3918471" y="3539500"/>
                </a:moveTo>
                <a:cubicBezTo>
                  <a:pt x="3937947" y="3540126"/>
                  <a:pt x="3957189" y="3547478"/>
                  <a:pt x="3970330" y="3561244"/>
                </a:cubicBezTo>
                <a:cubicBezTo>
                  <a:pt x="3996611" y="3589403"/>
                  <a:pt x="3994734" y="3640087"/>
                  <a:pt x="3967202" y="3666368"/>
                </a:cubicBezTo>
                <a:cubicBezTo>
                  <a:pt x="3939043" y="3692650"/>
                  <a:pt x="3888357" y="3690772"/>
                  <a:pt x="3862076" y="3663240"/>
                </a:cubicBezTo>
                <a:cubicBezTo>
                  <a:pt x="3835796" y="3635082"/>
                  <a:pt x="3837047" y="3584396"/>
                  <a:pt x="3865205" y="3558115"/>
                </a:cubicBezTo>
                <a:cubicBezTo>
                  <a:pt x="3879285" y="3544975"/>
                  <a:pt x="3898995" y="3538874"/>
                  <a:pt x="3918471" y="3539500"/>
                </a:cubicBezTo>
                <a:close/>
                <a:moveTo>
                  <a:pt x="6131484" y="3521510"/>
                </a:moveTo>
                <a:cubicBezTo>
                  <a:pt x="6143999" y="3519789"/>
                  <a:pt x="6158234" y="3524639"/>
                  <a:pt x="6171688" y="3538092"/>
                </a:cubicBezTo>
                <a:cubicBezTo>
                  <a:pt x="6195466" y="3561869"/>
                  <a:pt x="6216116" y="3584396"/>
                  <a:pt x="6172314" y="3630702"/>
                </a:cubicBezTo>
                <a:cubicBezTo>
                  <a:pt x="6157922" y="3628824"/>
                  <a:pt x="6122881" y="3633204"/>
                  <a:pt x="6106612" y="3618187"/>
                </a:cubicBezTo>
                <a:cubicBezTo>
                  <a:pt x="6092845" y="3605046"/>
                  <a:pt x="6091593" y="3564372"/>
                  <a:pt x="6101605" y="3544349"/>
                </a:cubicBezTo>
                <a:cubicBezTo>
                  <a:pt x="6108175" y="3531521"/>
                  <a:pt x="6118969" y="3523230"/>
                  <a:pt x="6131484" y="3521510"/>
                </a:cubicBezTo>
                <a:close/>
                <a:moveTo>
                  <a:pt x="3696411" y="3517207"/>
                </a:moveTo>
                <a:cubicBezTo>
                  <a:pt x="3716122" y="3517755"/>
                  <a:pt x="3735676" y="3524951"/>
                  <a:pt x="3748817" y="3538717"/>
                </a:cubicBezTo>
                <a:cubicBezTo>
                  <a:pt x="3774473" y="3566249"/>
                  <a:pt x="3773221" y="3618187"/>
                  <a:pt x="3745689" y="3644467"/>
                </a:cubicBezTo>
                <a:cubicBezTo>
                  <a:pt x="3717530" y="3670748"/>
                  <a:pt x="3665594" y="3669498"/>
                  <a:pt x="3639938" y="3641339"/>
                </a:cubicBezTo>
                <a:cubicBezTo>
                  <a:pt x="3613657" y="3613806"/>
                  <a:pt x="3615534" y="3561869"/>
                  <a:pt x="3643067" y="3535588"/>
                </a:cubicBezTo>
                <a:cubicBezTo>
                  <a:pt x="3656833" y="3522760"/>
                  <a:pt x="3676700" y="3516660"/>
                  <a:pt x="3696411" y="3517207"/>
                </a:cubicBezTo>
                <a:close/>
                <a:moveTo>
                  <a:pt x="558474" y="3504223"/>
                </a:moveTo>
                <a:cubicBezTo>
                  <a:pt x="564575" y="3503519"/>
                  <a:pt x="569738" y="3503362"/>
                  <a:pt x="571302" y="3505553"/>
                </a:cubicBezTo>
                <a:cubicBezTo>
                  <a:pt x="585068" y="3527455"/>
                  <a:pt x="595080" y="3551232"/>
                  <a:pt x="615105" y="3592531"/>
                </a:cubicBezTo>
                <a:cubicBezTo>
                  <a:pt x="578811" y="3580016"/>
                  <a:pt x="553782" y="3578766"/>
                  <a:pt x="546272" y="3566876"/>
                </a:cubicBezTo>
                <a:cubicBezTo>
                  <a:pt x="536887" y="3551232"/>
                  <a:pt x="541267" y="3526828"/>
                  <a:pt x="540015" y="3506179"/>
                </a:cubicBezTo>
                <a:cubicBezTo>
                  <a:pt x="545334" y="3506179"/>
                  <a:pt x="552373" y="3504927"/>
                  <a:pt x="558474" y="3504223"/>
                </a:cubicBezTo>
                <a:close/>
                <a:moveTo>
                  <a:pt x="5921705" y="3495306"/>
                </a:moveTo>
                <a:cubicBezTo>
                  <a:pt x="5936566" y="3494759"/>
                  <a:pt x="5951114" y="3500860"/>
                  <a:pt x="5962064" y="3514313"/>
                </a:cubicBezTo>
                <a:cubicBezTo>
                  <a:pt x="5977709" y="3533712"/>
                  <a:pt x="5975831" y="3567501"/>
                  <a:pt x="5985843" y="3616310"/>
                </a:cubicBezTo>
                <a:cubicBezTo>
                  <a:pt x="5936410" y="3609426"/>
                  <a:pt x="5903244" y="3613180"/>
                  <a:pt x="5882596" y="3598788"/>
                </a:cubicBezTo>
                <a:cubicBezTo>
                  <a:pt x="5853812" y="3578766"/>
                  <a:pt x="5855063" y="3542472"/>
                  <a:pt x="5879467" y="3516191"/>
                </a:cubicBezTo>
                <a:cubicBezTo>
                  <a:pt x="5891669" y="3503050"/>
                  <a:pt x="5906843" y="3495854"/>
                  <a:pt x="5921705" y="3495306"/>
                </a:cubicBezTo>
                <a:close/>
                <a:moveTo>
                  <a:pt x="3470284" y="3494759"/>
                </a:moveTo>
                <a:cubicBezTo>
                  <a:pt x="3489761" y="3494290"/>
                  <a:pt x="3509472" y="3500547"/>
                  <a:pt x="3523551" y="3513688"/>
                </a:cubicBezTo>
                <a:cubicBezTo>
                  <a:pt x="3551083" y="3539969"/>
                  <a:pt x="3552960" y="3591279"/>
                  <a:pt x="3526054" y="3618812"/>
                </a:cubicBezTo>
                <a:cubicBezTo>
                  <a:pt x="3499772" y="3646344"/>
                  <a:pt x="3449087" y="3647596"/>
                  <a:pt x="3420928" y="3621315"/>
                </a:cubicBezTo>
                <a:cubicBezTo>
                  <a:pt x="3393396" y="3595033"/>
                  <a:pt x="3392144" y="3544349"/>
                  <a:pt x="3418425" y="3516191"/>
                </a:cubicBezTo>
                <a:cubicBezTo>
                  <a:pt x="3431566" y="3502425"/>
                  <a:pt x="3450808" y="3495229"/>
                  <a:pt x="3470284" y="3494759"/>
                </a:cubicBezTo>
                <a:close/>
                <a:moveTo>
                  <a:pt x="5713646" y="3484356"/>
                </a:moveTo>
                <a:cubicBezTo>
                  <a:pt x="5730853" y="3484122"/>
                  <a:pt x="5747123" y="3490536"/>
                  <a:pt x="5754944" y="3504928"/>
                </a:cubicBezTo>
                <a:cubicBezTo>
                  <a:pt x="5768085" y="3527455"/>
                  <a:pt x="5766208" y="3558741"/>
                  <a:pt x="5774343" y="3605046"/>
                </a:cubicBezTo>
                <a:cubicBezTo>
                  <a:pt x="5727412" y="3600040"/>
                  <a:pt x="5696750" y="3603168"/>
                  <a:pt x="5672973" y="3591906"/>
                </a:cubicBezTo>
                <a:cubicBezTo>
                  <a:pt x="5644188" y="3578139"/>
                  <a:pt x="5644188" y="3528080"/>
                  <a:pt x="5666714" y="3503676"/>
                </a:cubicBezTo>
                <a:cubicBezTo>
                  <a:pt x="5678291" y="3491474"/>
                  <a:pt x="5696438" y="3484591"/>
                  <a:pt x="5713646" y="3484356"/>
                </a:cubicBezTo>
                <a:close/>
                <a:moveTo>
                  <a:pt x="370908" y="3483339"/>
                </a:moveTo>
                <a:cubicBezTo>
                  <a:pt x="383736" y="3483652"/>
                  <a:pt x="395782" y="3486468"/>
                  <a:pt x="397972" y="3491161"/>
                </a:cubicBezTo>
                <a:cubicBezTo>
                  <a:pt x="407357" y="3509308"/>
                  <a:pt x="407984" y="3540595"/>
                  <a:pt x="396720" y="3557489"/>
                </a:cubicBezTo>
                <a:cubicBezTo>
                  <a:pt x="389212" y="3569379"/>
                  <a:pt x="357924" y="3565624"/>
                  <a:pt x="320380" y="3571256"/>
                </a:cubicBezTo>
                <a:cubicBezTo>
                  <a:pt x="327889" y="3533085"/>
                  <a:pt x="326012" y="3504301"/>
                  <a:pt x="339152" y="3490535"/>
                </a:cubicBezTo>
                <a:cubicBezTo>
                  <a:pt x="344470" y="3485216"/>
                  <a:pt x="358080" y="3483026"/>
                  <a:pt x="370908" y="3483339"/>
                </a:cubicBezTo>
                <a:close/>
                <a:moveTo>
                  <a:pt x="3253543" y="3472467"/>
                </a:moveTo>
                <a:cubicBezTo>
                  <a:pt x="3270282" y="3473014"/>
                  <a:pt x="3286708" y="3480210"/>
                  <a:pt x="3302038" y="3494289"/>
                </a:cubicBezTo>
                <a:cubicBezTo>
                  <a:pt x="3331448" y="3520571"/>
                  <a:pt x="3329571" y="3571881"/>
                  <a:pt x="3300786" y="3598788"/>
                </a:cubicBezTo>
                <a:cubicBezTo>
                  <a:pt x="3272628" y="3625695"/>
                  <a:pt x="3221944" y="3623818"/>
                  <a:pt x="3196287" y="3595033"/>
                </a:cubicBezTo>
                <a:cubicBezTo>
                  <a:pt x="3170631" y="3566249"/>
                  <a:pt x="3173135" y="3513688"/>
                  <a:pt x="3203170" y="3490535"/>
                </a:cubicBezTo>
                <a:cubicBezTo>
                  <a:pt x="3219753" y="3478020"/>
                  <a:pt x="3236805" y="3471919"/>
                  <a:pt x="3253543" y="3472467"/>
                </a:cubicBezTo>
                <a:close/>
                <a:moveTo>
                  <a:pt x="5487831" y="3469886"/>
                </a:moveTo>
                <a:cubicBezTo>
                  <a:pt x="5503240" y="3469416"/>
                  <a:pt x="5518727" y="3472076"/>
                  <a:pt x="5529051" y="3478020"/>
                </a:cubicBezTo>
                <a:cubicBezTo>
                  <a:pt x="5562215" y="3497419"/>
                  <a:pt x="5558462" y="3534337"/>
                  <a:pt x="5536561" y="3566249"/>
                </a:cubicBezTo>
                <a:cubicBezTo>
                  <a:pt x="5507151" y="3591906"/>
                  <a:pt x="5474612" y="3595660"/>
                  <a:pt x="5446454" y="3568127"/>
                </a:cubicBezTo>
                <a:cubicBezTo>
                  <a:pt x="5418295" y="3540595"/>
                  <a:pt x="5416418" y="3502424"/>
                  <a:pt x="5447080" y="3480524"/>
                </a:cubicBezTo>
                <a:cubicBezTo>
                  <a:pt x="5457092" y="3473953"/>
                  <a:pt x="5472422" y="3470355"/>
                  <a:pt x="5487831" y="3469886"/>
                </a:cubicBezTo>
                <a:close/>
                <a:moveTo>
                  <a:pt x="169341" y="3469729"/>
                </a:moveTo>
                <a:cubicBezTo>
                  <a:pt x="174894" y="3470198"/>
                  <a:pt x="180526" y="3471450"/>
                  <a:pt x="181465" y="3473640"/>
                </a:cubicBezTo>
                <a:cubicBezTo>
                  <a:pt x="186471" y="3485529"/>
                  <a:pt x="187097" y="3499296"/>
                  <a:pt x="190851" y="3521823"/>
                </a:cubicBezTo>
                <a:cubicBezTo>
                  <a:pt x="171454" y="3514313"/>
                  <a:pt x="155185" y="3512436"/>
                  <a:pt x="152680" y="3505553"/>
                </a:cubicBezTo>
                <a:cubicBezTo>
                  <a:pt x="148927" y="3495541"/>
                  <a:pt x="153933" y="3481775"/>
                  <a:pt x="157687" y="3470512"/>
                </a:cubicBezTo>
                <a:cubicBezTo>
                  <a:pt x="158313" y="3469573"/>
                  <a:pt x="163788" y="3469260"/>
                  <a:pt x="169341" y="3469729"/>
                </a:cubicBezTo>
                <a:close/>
                <a:moveTo>
                  <a:pt x="3040790" y="3463628"/>
                </a:moveTo>
                <a:cubicBezTo>
                  <a:pt x="3059719" y="3463941"/>
                  <a:pt x="3078648" y="3471763"/>
                  <a:pt x="3092414" y="3486781"/>
                </a:cubicBezTo>
                <a:cubicBezTo>
                  <a:pt x="3118070" y="3514313"/>
                  <a:pt x="3117445" y="3557489"/>
                  <a:pt x="3091163" y="3584396"/>
                </a:cubicBezTo>
                <a:cubicBezTo>
                  <a:pt x="3062379" y="3613806"/>
                  <a:pt x="3014196" y="3613806"/>
                  <a:pt x="2987915" y="3583146"/>
                </a:cubicBezTo>
                <a:cubicBezTo>
                  <a:pt x="2961008" y="3551232"/>
                  <a:pt x="2961008" y="3516816"/>
                  <a:pt x="2989167" y="3485529"/>
                </a:cubicBezTo>
                <a:cubicBezTo>
                  <a:pt x="3002933" y="3470511"/>
                  <a:pt x="3021862" y="3463315"/>
                  <a:pt x="3040790" y="3463628"/>
                </a:cubicBezTo>
                <a:close/>
                <a:moveTo>
                  <a:pt x="2821312" y="3443448"/>
                </a:moveTo>
                <a:cubicBezTo>
                  <a:pt x="2838520" y="3444231"/>
                  <a:pt x="2855571" y="3452052"/>
                  <a:pt x="2869025" y="3466757"/>
                </a:cubicBezTo>
                <a:cubicBezTo>
                  <a:pt x="2895305" y="3495541"/>
                  <a:pt x="2893429" y="3536215"/>
                  <a:pt x="2864644" y="3563121"/>
                </a:cubicBezTo>
                <a:cubicBezTo>
                  <a:pt x="2835860" y="3589403"/>
                  <a:pt x="2795188" y="3587526"/>
                  <a:pt x="2768281" y="3558741"/>
                </a:cubicBezTo>
                <a:cubicBezTo>
                  <a:pt x="2742000" y="3529956"/>
                  <a:pt x="2743877" y="3489284"/>
                  <a:pt x="2772661" y="3462377"/>
                </a:cubicBezTo>
                <a:cubicBezTo>
                  <a:pt x="2786740" y="3448924"/>
                  <a:pt x="2804104" y="3442666"/>
                  <a:pt x="2821312" y="3443448"/>
                </a:cubicBezTo>
                <a:close/>
                <a:moveTo>
                  <a:pt x="5265615" y="3435470"/>
                </a:moveTo>
                <a:cubicBezTo>
                  <a:pt x="5280945" y="3434844"/>
                  <a:pt x="5296589" y="3441102"/>
                  <a:pt x="5311293" y="3454242"/>
                </a:cubicBezTo>
                <a:cubicBezTo>
                  <a:pt x="5342580" y="3482401"/>
                  <a:pt x="5335072" y="3513688"/>
                  <a:pt x="5321305" y="3539969"/>
                </a:cubicBezTo>
                <a:cubicBezTo>
                  <a:pt x="5285639" y="3570629"/>
                  <a:pt x="5254352" y="3575009"/>
                  <a:pt x="5224941" y="3547477"/>
                </a:cubicBezTo>
                <a:cubicBezTo>
                  <a:pt x="5196157" y="3520571"/>
                  <a:pt x="5194905" y="3487407"/>
                  <a:pt x="5221813" y="3457997"/>
                </a:cubicBezTo>
                <a:cubicBezTo>
                  <a:pt x="5235267" y="3443605"/>
                  <a:pt x="5250284" y="3436096"/>
                  <a:pt x="5265615" y="3435470"/>
                </a:cubicBezTo>
                <a:close/>
                <a:moveTo>
                  <a:pt x="2597922" y="3422955"/>
                </a:moveTo>
                <a:cubicBezTo>
                  <a:pt x="2614817" y="3423268"/>
                  <a:pt x="2631555" y="3430776"/>
                  <a:pt x="2645009" y="3445481"/>
                </a:cubicBezTo>
                <a:cubicBezTo>
                  <a:pt x="2671290" y="3474265"/>
                  <a:pt x="2671290" y="3505553"/>
                  <a:pt x="2645635" y="3534963"/>
                </a:cubicBezTo>
                <a:cubicBezTo>
                  <a:pt x="2619979" y="3564999"/>
                  <a:pt x="2579307" y="3566249"/>
                  <a:pt x="2550522" y="3538717"/>
                </a:cubicBezTo>
                <a:cubicBezTo>
                  <a:pt x="2521738" y="3510559"/>
                  <a:pt x="2521738" y="3471137"/>
                  <a:pt x="2549896" y="3443605"/>
                </a:cubicBezTo>
                <a:cubicBezTo>
                  <a:pt x="2563976" y="3429526"/>
                  <a:pt x="2581027" y="3422642"/>
                  <a:pt x="2597922" y="3422955"/>
                </a:cubicBezTo>
                <a:close/>
                <a:moveTo>
                  <a:pt x="5048013" y="3412943"/>
                </a:moveTo>
                <a:cubicBezTo>
                  <a:pt x="5063813" y="3413412"/>
                  <a:pt x="5079456" y="3420139"/>
                  <a:pt x="5092283" y="3432966"/>
                </a:cubicBezTo>
                <a:cubicBezTo>
                  <a:pt x="5120442" y="3461125"/>
                  <a:pt x="5119817" y="3502424"/>
                  <a:pt x="5089781" y="3528080"/>
                </a:cubicBezTo>
                <a:cubicBezTo>
                  <a:pt x="5059746" y="3553735"/>
                  <a:pt x="5029085" y="3552483"/>
                  <a:pt x="5000301" y="3525576"/>
                </a:cubicBezTo>
                <a:cubicBezTo>
                  <a:pt x="4972142" y="3498044"/>
                  <a:pt x="4973394" y="3456745"/>
                  <a:pt x="5002803" y="3430464"/>
                </a:cubicBezTo>
                <a:cubicBezTo>
                  <a:pt x="5016257" y="3418262"/>
                  <a:pt x="5032213" y="3412474"/>
                  <a:pt x="5048013" y="3412943"/>
                </a:cubicBezTo>
                <a:close/>
                <a:moveTo>
                  <a:pt x="2376410" y="3401523"/>
                </a:moveTo>
                <a:cubicBezTo>
                  <a:pt x="2391584" y="3401992"/>
                  <a:pt x="2406601" y="3409188"/>
                  <a:pt x="2420994" y="3422954"/>
                </a:cubicBezTo>
                <a:cubicBezTo>
                  <a:pt x="2447275" y="3447985"/>
                  <a:pt x="2446649" y="3486781"/>
                  <a:pt x="2417240" y="3517443"/>
                </a:cubicBezTo>
                <a:cubicBezTo>
                  <a:pt x="2392209" y="3539343"/>
                  <a:pt x="2361548" y="3542472"/>
                  <a:pt x="2330886" y="3516191"/>
                </a:cubicBezTo>
                <a:cubicBezTo>
                  <a:pt x="2300852" y="3489909"/>
                  <a:pt x="2300852" y="3446733"/>
                  <a:pt x="2330886" y="3420452"/>
                </a:cubicBezTo>
                <a:cubicBezTo>
                  <a:pt x="2345905" y="3407311"/>
                  <a:pt x="2361235" y="3401054"/>
                  <a:pt x="2376410" y="3401523"/>
                </a:cubicBezTo>
                <a:close/>
                <a:moveTo>
                  <a:pt x="4815472" y="3399881"/>
                </a:moveTo>
                <a:cubicBezTo>
                  <a:pt x="4832446" y="3400272"/>
                  <a:pt x="4849184" y="3407937"/>
                  <a:pt x="4862638" y="3422954"/>
                </a:cubicBezTo>
                <a:cubicBezTo>
                  <a:pt x="4889544" y="3451738"/>
                  <a:pt x="4887667" y="3493039"/>
                  <a:pt x="4857005" y="3518693"/>
                </a:cubicBezTo>
                <a:cubicBezTo>
                  <a:pt x="4826969" y="3544349"/>
                  <a:pt x="4795683" y="3543097"/>
                  <a:pt x="4766899" y="3516191"/>
                </a:cubicBezTo>
                <a:cubicBezTo>
                  <a:pt x="4737489" y="3489284"/>
                  <a:pt x="4738114" y="3448610"/>
                  <a:pt x="4766899" y="3420452"/>
                </a:cubicBezTo>
                <a:cubicBezTo>
                  <a:pt x="4781291" y="3406373"/>
                  <a:pt x="4798499" y="3399490"/>
                  <a:pt x="4815472" y="3399881"/>
                </a:cubicBezTo>
                <a:close/>
                <a:moveTo>
                  <a:pt x="2156306" y="3380248"/>
                </a:moveTo>
                <a:cubicBezTo>
                  <a:pt x="2171636" y="3381030"/>
                  <a:pt x="2186654" y="3388852"/>
                  <a:pt x="2200107" y="3403557"/>
                </a:cubicBezTo>
                <a:cubicBezTo>
                  <a:pt x="2227639" y="3433593"/>
                  <a:pt x="2220757" y="3464880"/>
                  <a:pt x="2199482" y="3491787"/>
                </a:cubicBezTo>
                <a:cubicBezTo>
                  <a:pt x="2164440" y="3516816"/>
                  <a:pt x="2133153" y="3518068"/>
                  <a:pt x="2106246" y="3488659"/>
                </a:cubicBezTo>
                <a:cubicBezTo>
                  <a:pt x="2079339" y="3458622"/>
                  <a:pt x="2081217" y="3425458"/>
                  <a:pt x="2110626" y="3399177"/>
                </a:cubicBezTo>
                <a:cubicBezTo>
                  <a:pt x="2125331" y="3385723"/>
                  <a:pt x="2140975" y="3379466"/>
                  <a:pt x="2156306" y="3380248"/>
                </a:cubicBezTo>
                <a:close/>
                <a:moveTo>
                  <a:pt x="4591143" y="3376415"/>
                </a:moveTo>
                <a:cubicBezTo>
                  <a:pt x="4608429" y="3376181"/>
                  <a:pt x="4625793" y="3382907"/>
                  <a:pt x="4639873" y="3396674"/>
                </a:cubicBezTo>
                <a:cubicBezTo>
                  <a:pt x="4668032" y="3424206"/>
                  <a:pt x="4668657" y="3465505"/>
                  <a:pt x="4641125" y="3493664"/>
                </a:cubicBezTo>
                <a:cubicBezTo>
                  <a:pt x="4613593" y="3521823"/>
                  <a:pt x="4572293" y="3522448"/>
                  <a:pt x="4544135" y="3494916"/>
                </a:cubicBezTo>
                <a:cubicBezTo>
                  <a:pt x="4515977" y="3467382"/>
                  <a:pt x="4515351" y="3426084"/>
                  <a:pt x="4542883" y="3397925"/>
                </a:cubicBezTo>
                <a:cubicBezTo>
                  <a:pt x="4556649" y="3383846"/>
                  <a:pt x="4573857" y="3376650"/>
                  <a:pt x="4591143" y="3376415"/>
                </a:cubicBezTo>
                <a:close/>
                <a:moveTo>
                  <a:pt x="1929865" y="3370393"/>
                </a:moveTo>
                <a:cubicBezTo>
                  <a:pt x="1945274" y="3369924"/>
                  <a:pt x="1960761" y="3372583"/>
                  <a:pt x="1971086" y="3378528"/>
                </a:cubicBezTo>
                <a:cubicBezTo>
                  <a:pt x="2004250" y="3397925"/>
                  <a:pt x="2000495" y="3434844"/>
                  <a:pt x="1978595" y="3466757"/>
                </a:cubicBezTo>
                <a:cubicBezTo>
                  <a:pt x="1949184" y="3492412"/>
                  <a:pt x="1916647" y="3496167"/>
                  <a:pt x="1888488" y="3468635"/>
                </a:cubicBezTo>
                <a:cubicBezTo>
                  <a:pt x="1859704" y="3440476"/>
                  <a:pt x="1857827" y="3402306"/>
                  <a:pt x="1889113" y="3381030"/>
                </a:cubicBezTo>
                <a:cubicBezTo>
                  <a:pt x="1899125" y="3374460"/>
                  <a:pt x="1914456" y="3370862"/>
                  <a:pt x="1929865" y="3370393"/>
                </a:cubicBezTo>
                <a:close/>
                <a:moveTo>
                  <a:pt x="1711794" y="3362571"/>
                </a:moveTo>
                <a:cubicBezTo>
                  <a:pt x="1728924" y="3362414"/>
                  <a:pt x="1745193" y="3368828"/>
                  <a:pt x="1753328" y="3382908"/>
                </a:cubicBezTo>
                <a:cubicBezTo>
                  <a:pt x="1765842" y="3405434"/>
                  <a:pt x="1763965" y="3436096"/>
                  <a:pt x="1772726" y="3483027"/>
                </a:cubicBezTo>
                <a:cubicBezTo>
                  <a:pt x="1725796" y="3478020"/>
                  <a:pt x="1695134" y="3481149"/>
                  <a:pt x="1671355" y="3469885"/>
                </a:cubicBezTo>
                <a:cubicBezTo>
                  <a:pt x="1642571" y="3456118"/>
                  <a:pt x="1642571" y="3406060"/>
                  <a:pt x="1665098" y="3381656"/>
                </a:cubicBezTo>
                <a:cubicBezTo>
                  <a:pt x="1676674" y="3369454"/>
                  <a:pt x="1694664" y="3362727"/>
                  <a:pt x="1711794" y="3362571"/>
                </a:cubicBezTo>
                <a:close/>
                <a:moveTo>
                  <a:pt x="4375889" y="3351933"/>
                </a:moveTo>
                <a:cubicBezTo>
                  <a:pt x="4395052" y="3353497"/>
                  <a:pt x="4413668" y="3362571"/>
                  <a:pt x="4425870" y="3378528"/>
                </a:cubicBezTo>
                <a:cubicBezTo>
                  <a:pt x="4451524" y="3412944"/>
                  <a:pt x="4446519" y="3446108"/>
                  <a:pt x="4420238" y="3475517"/>
                </a:cubicBezTo>
                <a:cubicBezTo>
                  <a:pt x="4388326" y="3504301"/>
                  <a:pt x="4339517" y="3501172"/>
                  <a:pt x="4315113" y="3468635"/>
                </a:cubicBezTo>
                <a:cubicBezTo>
                  <a:pt x="4289459" y="3434218"/>
                  <a:pt x="4293212" y="3399802"/>
                  <a:pt x="4322623" y="3370393"/>
                </a:cubicBezTo>
                <a:cubicBezTo>
                  <a:pt x="4337015" y="3356313"/>
                  <a:pt x="4356725" y="3350369"/>
                  <a:pt x="4375889" y="3351933"/>
                </a:cubicBezTo>
                <a:close/>
                <a:moveTo>
                  <a:pt x="1310929" y="3345989"/>
                </a:moveTo>
                <a:cubicBezTo>
                  <a:pt x="1313432" y="3369768"/>
                  <a:pt x="1316560" y="3392920"/>
                  <a:pt x="1321566" y="3432341"/>
                </a:cubicBezTo>
                <a:cubicBezTo>
                  <a:pt x="1282770" y="3428586"/>
                  <a:pt x="1252734" y="3433593"/>
                  <a:pt x="1232711" y="3422329"/>
                </a:cubicBezTo>
                <a:cubicBezTo>
                  <a:pt x="1219570" y="3414821"/>
                  <a:pt x="1220195" y="3382908"/>
                  <a:pt x="1215190" y="3361633"/>
                </a:cubicBezTo>
                <a:cubicBezTo>
                  <a:pt x="1247104" y="3356626"/>
                  <a:pt x="1279016" y="3350996"/>
                  <a:pt x="1310929" y="3345989"/>
                </a:cubicBezTo>
                <a:close/>
                <a:moveTo>
                  <a:pt x="4161885" y="3340201"/>
                </a:moveTo>
                <a:cubicBezTo>
                  <a:pt x="4181361" y="3340670"/>
                  <a:pt x="4200602" y="3347866"/>
                  <a:pt x="4213742" y="3361633"/>
                </a:cubicBezTo>
                <a:cubicBezTo>
                  <a:pt x="4240025" y="3389165"/>
                  <a:pt x="4238773" y="3440476"/>
                  <a:pt x="4211241" y="3466757"/>
                </a:cubicBezTo>
                <a:cubicBezTo>
                  <a:pt x="4183082" y="3493039"/>
                  <a:pt x="4132397" y="3491787"/>
                  <a:pt x="4106115" y="3464255"/>
                </a:cubicBezTo>
                <a:cubicBezTo>
                  <a:pt x="4079834" y="3436096"/>
                  <a:pt x="4081086" y="3385410"/>
                  <a:pt x="4108619" y="3359129"/>
                </a:cubicBezTo>
                <a:cubicBezTo>
                  <a:pt x="4122698" y="3345989"/>
                  <a:pt x="4142409" y="3339731"/>
                  <a:pt x="4161885" y="3340201"/>
                </a:cubicBezTo>
                <a:close/>
                <a:moveTo>
                  <a:pt x="1546832" y="3339106"/>
                </a:moveTo>
                <a:cubicBezTo>
                  <a:pt x="1539950" y="3387288"/>
                  <a:pt x="1544330" y="3420452"/>
                  <a:pt x="1529938" y="3441101"/>
                </a:cubicBezTo>
                <a:cubicBezTo>
                  <a:pt x="1509914" y="3469885"/>
                  <a:pt x="1473622" y="3468635"/>
                  <a:pt x="1447965" y="3444856"/>
                </a:cubicBezTo>
                <a:cubicBezTo>
                  <a:pt x="1421685" y="3420452"/>
                  <a:pt x="1419181" y="3384160"/>
                  <a:pt x="1446088" y="3362884"/>
                </a:cubicBezTo>
                <a:cubicBezTo>
                  <a:pt x="1465487" y="3347241"/>
                  <a:pt x="1498651" y="3349117"/>
                  <a:pt x="1546832" y="3339106"/>
                </a:cubicBezTo>
                <a:close/>
                <a:moveTo>
                  <a:pt x="3937478" y="3316266"/>
                </a:moveTo>
                <a:cubicBezTo>
                  <a:pt x="3957189" y="3316265"/>
                  <a:pt x="3976900" y="3322836"/>
                  <a:pt x="3990354" y="3335977"/>
                </a:cubicBezTo>
                <a:cubicBezTo>
                  <a:pt x="4017260" y="3362258"/>
                  <a:pt x="4019138" y="3413569"/>
                  <a:pt x="3993482" y="3441728"/>
                </a:cubicBezTo>
                <a:cubicBezTo>
                  <a:pt x="3968452" y="3469260"/>
                  <a:pt x="3915891" y="3471762"/>
                  <a:pt x="3887732" y="3447358"/>
                </a:cubicBezTo>
                <a:cubicBezTo>
                  <a:pt x="3857696" y="3421704"/>
                  <a:pt x="3855819" y="3364761"/>
                  <a:pt x="3884603" y="3335977"/>
                </a:cubicBezTo>
                <a:cubicBezTo>
                  <a:pt x="3898056" y="3322836"/>
                  <a:pt x="3917767" y="3316265"/>
                  <a:pt x="3937478" y="3316266"/>
                </a:cubicBezTo>
                <a:close/>
                <a:moveTo>
                  <a:pt x="6154090" y="3309852"/>
                </a:moveTo>
                <a:cubicBezTo>
                  <a:pt x="6156827" y="3310008"/>
                  <a:pt x="6159800" y="3310634"/>
                  <a:pt x="6161677" y="3311573"/>
                </a:cubicBezTo>
                <a:cubicBezTo>
                  <a:pt x="6165430" y="3314075"/>
                  <a:pt x="6170437" y="3321585"/>
                  <a:pt x="6169185" y="3323462"/>
                </a:cubicBezTo>
                <a:cubicBezTo>
                  <a:pt x="6151665" y="3354124"/>
                  <a:pt x="6132893" y="3384160"/>
                  <a:pt x="6177946" y="3412317"/>
                </a:cubicBezTo>
                <a:cubicBezTo>
                  <a:pt x="6167934" y="3411692"/>
                  <a:pt x="6154168" y="3414821"/>
                  <a:pt x="6149161" y="3409814"/>
                </a:cubicBezTo>
                <a:cubicBezTo>
                  <a:pt x="6134144" y="3394170"/>
                  <a:pt x="6113494" y="3376025"/>
                  <a:pt x="6112242" y="3357878"/>
                </a:cubicBezTo>
                <a:cubicBezTo>
                  <a:pt x="6110992" y="3343486"/>
                  <a:pt x="6134770" y="3326590"/>
                  <a:pt x="6147910" y="3310947"/>
                </a:cubicBezTo>
                <a:cubicBezTo>
                  <a:pt x="6148849" y="3310009"/>
                  <a:pt x="6151352" y="3309696"/>
                  <a:pt x="6154090" y="3309852"/>
                </a:cubicBezTo>
                <a:close/>
                <a:moveTo>
                  <a:pt x="3716826" y="3293817"/>
                </a:moveTo>
                <a:cubicBezTo>
                  <a:pt x="3736772" y="3293895"/>
                  <a:pt x="3756639" y="3300622"/>
                  <a:pt x="3770093" y="3314075"/>
                </a:cubicBezTo>
                <a:cubicBezTo>
                  <a:pt x="3797625" y="3340984"/>
                  <a:pt x="3798877" y="3392920"/>
                  <a:pt x="3772596" y="3421078"/>
                </a:cubicBezTo>
                <a:cubicBezTo>
                  <a:pt x="3746940" y="3448610"/>
                  <a:pt x="3694378" y="3451113"/>
                  <a:pt x="3665594" y="3426084"/>
                </a:cubicBezTo>
                <a:cubicBezTo>
                  <a:pt x="3634933" y="3399177"/>
                  <a:pt x="3633681" y="3341609"/>
                  <a:pt x="3663090" y="3313450"/>
                </a:cubicBezTo>
                <a:cubicBezTo>
                  <a:pt x="3676857" y="3300309"/>
                  <a:pt x="3696881" y="3293739"/>
                  <a:pt x="3716826" y="3293817"/>
                </a:cubicBezTo>
                <a:close/>
                <a:moveTo>
                  <a:pt x="5942901" y="3286387"/>
                </a:moveTo>
                <a:cubicBezTo>
                  <a:pt x="5958623" y="3285761"/>
                  <a:pt x="5974267" y="3288421"/>
                  <a:pt x="5983966" y="3294678"/>
                </a:cubicBezTo>
                <a:cubicBezTo>
                  <a:pt x="6000235" y="3305942"/>
                  <a:pt x="5997106" y="3345989"/>
                  <a:pt x="6007118" y="3393545"/>
                </a:cubicBezTo>
                <a:cubicBezTo>
                  <a:pt x="5958936" y="3386662"/>
                  <a:pt x="5925771" y="3391042"/>
                  <a:pt x="5905123" y="3377276"/>
                </a:cubicBezTo>
                <a:cubicBezTo>
                  <a:pt x="5876339" y="3358504"/>
                  <a:pt x="5873835" y="3317205"/>
                  <a:pt x="5901368" y="3297806"/>
                </a:cubicBezTo>
                <a:cubicBezTo>
                  <a:pt x="5911379" y="3290923"/>
                  <a:pt x="5927179" y="3287012"/>
                  <a:pt x="5942901" y="3286387"/>
                </a:cubicBezTo>
                <a:close/>
                <a:moveTo>
                  <a:pt x="3500085" y="3272386"/>
                </a:moveTo>
                <a:cubicBezTo>
                  <a:pt x="3519796" y="3273872"/>
                  <a:pt x="3538881" y="3281851"/>
                  <a:pt x="3551083" y="3295930"/>
                </a:cubicBezTo>
                <a:cubicBezTo>
                  <a:pt x="3576113" y="3324087"/>
                  <a:pt x="3573610" y="3376650"/>
                  <a:pt x="3546076" y="3401680"/>
                </a:cubicBezTo>
                <a:cubicBezTo>
                  <a:pt x="3518544" y="3427336"/>
                  <a:pt x="3466608" y="3426084"/>
                  <a:pt x="3440327" y="3399177"/>
                </a:cubicBezTo>
                <a:cubicBezTo>
                  <a:pt x="3412168" y="3369768"/>
                  <a:pt x="3414671" y="3313450"/>
                  <a:pt x="3445332" y="3287795"/>
                </a:cubicBezTo>
                <a:cubicBezTo>
                  <a:pt x="3460037" y="3275906"/>
                  <a:pt x="3480374" y="3270900"/>
                  <a:pt x="3500085" y="3272386"/>
                </a:cubicBezTo>
                <a:close/>
                <a:moveTo>
                  <a:pt x="5715758" y="3260419"/>
                </a:moveTo>
                <a:cubicBezTo>
                  <a:pt x="5728820" y="3261045"/>
                  <a:pt x="5743681" y="3263078"/>
                  <a:pt x="5755571" y="3262765"/>
                </a:cubicBezTo>
                <a:cubicBezTo>
                  <a:pt x="5735547" y="3297181"/>
                  <a:pt x="5812512" y="3319082"/>
                  <a:pt x="5766833" y="3357253"/>
                </a:cubicBezTo>
                <a:cubicBezTo>
                  <a:pt x="5740552" y="3379153"/>
                  <a:pt x="5699253" y="3379780"/>
                  <a:pt x="5661084" y="3350369"/>
                </a:cubicBezTo>
                <a:cubicBezTo>
                  <a:pt x="5668592" y="3321585"/>
                  <a:pt x="5669844" y="3287795"/>
                  <a:pt x="5686738" y="3266519"/>
                </a:cubicBezTo>
                <a:cubicBezTo>
                  <a:pt x="5691432" y="3260575"/>
                  <a:pt x="5702695" y="3259793"/>
                  <a:pt x="5715758" y="3260419"/>
                </a:cubicBezTo>
                <a:close/>
                <a:moveTo>
                  <a:pt x="3271220" y="3250328"/>
                </a:moveTo>
                <a:cubicBezTo>
                  <a:pt x="3288115" y="3249937"/>
                  <a:pt x="3305166" y="3256194"/>
                  <a:pt x="3321436" y="3269022"/>
                </a:cubicBezTo>
                <a:cubicBezTo>
                  <a:pt x="3351472" y="3292175"/>
                  <a:pt x="3353349" y="3345989"/>
                  <a:pt x="3327068" y="3374148"/>
                </a:cubicBezTo>
                <a:cubicBezTo>
                  <a:pt x="3300786" y="3402932"/>
                  <a:pt x="3249476" y="3404182"/>
                  <a:pt x="3221317" y="3376650"/>
                </a:cubicBezTo>
                <a:cubicBezTo>
                  <a:pt x="3193158" y="3349117"/>
                  <a:pt x="3192533" y="3297181"/>
                  <a:pt x="3221944" y="3271526"/>
                </a:cubicBezTo>
                <a:cubicBezTo>
                  <a:pt x="3237587" y="3257759"/>
                  <a:pt x="3254325" y="3250720"/>
                  <a:pt x="3271220" y="3250328"/>
                </a:cubicBezTo>
                <a:close/>
                <a:moveTo>
                  <a:pt x="5516928" y="3236640"/>
                </a:moveTo>
                <a:cubicBezTo>
                  <a:pt x="5532650" y="3237266"/>
                  <a:pt x="5547198" y="3245244"/>
                  <a:pt x="5557210" y="3261514"/>
                </a:cubicBezTo>
                <a:cubicBezTo>
                  <a:pt x="5569725" y="3282163"/>
                  <a:pt x="5568473" y="3323462"/>
                  <a:pt x="5555333" y="3342859"/>
                </a:cubicBezTo>
                <a:cubicBezTo>
                  <a:pt x="5534683" y="3375398"/>
                  <a:pt x="5497765" y="3369768"/>
                  <a:pt x="5467103" y="3345989"/>
                </a:cubicBezTo>
                <a:cubicBezTo>
                  <a:pt x="5443324" y="3315327"/>
                  <a:pt x="5440196" y="3282789"/>
                  <a:pt x="5469607" y="3255882"/>
                </a:cubicBezTo>
                <a:cubicBezTo>
                  <a:pt x="5484312" y="3242741"/>
                  <a:pt x="5501207" y="3236014"/>
                  <a:pt x="5516928" y="3236640"/>
                </a:cubicBezTo>
                <a:close/>
                <a:moveTo>
                  <a:pt x="3046813" y="3230461"/>
                </a:moveTo>
                <a:cubicBezTo>
                  <a:pt x="3066290" y="3229288"/>
                  <a:pt x="3086157" y="3235545"/>
                  <a:pt x="3099923" y="3249625"/>
                </a:cubicBezTo>
                <a:cubicBezTo>
                  <a:pt x="3129333" y="3279661"/>
                  <a:pt x="3131837" y="3314702"/>
                  <a:pt x="3106181" y="3347866"/>
                </a:cubicBezTo>
                <a:cubicBezTo>
                  <a:pt x="3081776" y="3379153"/>
                  <a:pt x="3031091" y="3381656"/>
                  <a:pt x="2999804" y="3352871"/>
                </a:cubicBezTo>
                <a:cubicBezTo>
                  <a:pt x="2974150" y="3322837"/>
                  <a:pt x="2970395" y="3289673"/>
                  <a:pt x="2996050" y="3255882"/>
                </a:cubicBezTo>
                <a:cubicBezTo>
                  <a:pt x="3008252" y="3240238"/>
                  <a:pt x="3027337" y="3231634"/>
                  <a:pt x="3046813" y="3230461"/>
                </a:cubicBezTo>
                <a:close/>
                <a:moveTo>
                  <a:pt x="2843760" y="3221779"/>
                </a:moveTo>
                <a:cubicBezTo>
                  <a:pt x="2861046" y="3222562"/>
                  <a:pt x="2878098" y="3230227"/>
                  <a:pt x="2891552" y="3244619"/>
                </a:cubicBezTo>
                <a:cubicBezTo>
                  <a:pt x="2917832" y="3273403"/>
                  <a:pt x="2916581" y="3314702"/>
                  <a:pt x="2887171" y="3341609"/>
                </a:cubicBezTo>
                <a:cubicBezTo>
                  <a:pt x="2857761" y="3367890"/>
                  <a:pt x="2816462" y="3366013"/>
                  <a:pt x="2790181" y="3337229"/>
                </a:cubicBezTo>
                <a:cubicBezTo>
                  <a:pt x="2763900" y="3308445"/>
                  <a:pt x="2765777" y="3267146"/>
                  <a:pt x="2794561" y="3240238"/>
                </a:cubicBezTo>
                <a:cubicBezTo>
                  <a:pt x="2808953" y="3227098"/>
                  <a:pt x="2826474" y="3220997"/>
                  <a:pt x="2843760" y="3221779"/>
                </a:cubicBezTo>
                <a:close/>
                <a:moveTo>
                  <a:pt x="5293773" y="3213801"/>
                </a:moveTo>
                <a:cubicBezTo>
                  <a:pt x="5309104" y="3214583"/>
                  <a:pt x="5324122" y="3222405"/>
                  <a:pt x="5337575" y="3237110"/>
                </a:cubicBezTo>
                <a:cubicBezTo>
                  <a:pt x="5364481" y="3266519"/>
                  <a:pt x="5362604" y="3299683"/>
                  <a:pt x="5333195" y="3326590"/>
                </a:cubicBezTo>
                <a:cubicBezTo>
                  <a:pt x="5303159" y="3354749"/>
                  <a:pt x="5272497" y="3347866"/>
                  <a:pt x="5244965" y="3325965"/>
                </a:cubicBezTo>
                <a:cubicBezTo>
                  <a:pt x="5219311" y="3291549"/>
                  <a:pt x="5218058" y="3259637"/>
                  <a:pt x="5248095" y="3232730"/>
                </a:cubicBezTo>
                <a:cubicBezTo>
                  <a:pt x="5262799" y="3219276"/>
                  <a:pt x="5278443" y="3213019"/>
                  <a:pt x="5293773" y="3213801"/>
                </a:cubicBezTo>
                <a:close/>
                <a:moveTo>
                  <a:pt x="5057243" y="3201989"/>
                </a:moveTo>
                <a:cubicBezTo>
                  <a:pt x="5074294" y="3201755"/>
                  <a:pt x="5091346" y="3208638"/>
                  <a:pt x="5104799" y="3222718"/>
                </a:cubicBezTo>
                <a:cubicBezTo>
                  <a:pt x="5131079" y="3251502"/>
                  <a:pt x="5131706" y="3282789"/>
                  <a:pt x="5105425" y="3312199"/>
                </a:cubicBezTo>
                <a:cubicBezTo>
                  <a:pt x="5079143" y="3342234"/>
                  <a:pt x="5037845" y="3342234"/>
                  <a:pt x="5010313" y="3313450"/>
                </a:cubicBezTo>
                <a:cubicBezTo>
                  <a:pt x="4985282" y="3287795"/>
                  <a:pt x="4985282" y="3250250"/>
                  <a:pt x="5009686" y="3223968"/>
                </a:cubicBezTo>
                <a:cubicBezTo>
                  <a:pt x="5023139" y="3209576"/>
                  <a:pt x="5040191" y="3202224"/>
                  <a:pt x="5057243" y="3201989"/>
                </a:cubicBezTo>
                <a:close/>
                <a:moveTo>
                  <a:pt x="2616773" y="3200739"/>
                </a:moveTo>
                <a:cubicBezTo>
                  <a:pt x="2633746" y="3200348"/>
                  <a:pt x="2650953" y="3207074"/>
                  <a:pt x="2665033" y="3220840"/>
                </a:cubicBezTo>
                <a:cubicBezTo>
                  <a:pt x="2693817" y="3248999"/>
                  <a:pt x="2693817" y="3289046"/>
                  <a:pt x="2665033" y="3316579"/>
                </a:cubicBezTo>
                <a:cubicBezTo>
                  <a:pt x="2636874" y="3344111"/>
                  <a:pt x="2596202" y="3343486"/>
                  <a:pt x="2569921" y="3313450"/>
                </a:cubicBezTo>
                <a:cubicBezTo>
                  <a:pt x="2543639" y="3284041"/>
                  <a:pt x="2543639" y="3252752"/>
                  <a:pt x="2569921" y="3223343"/>
                </a:cubicBezTo>
                <a:cubicBezTo>
                  <a:pt x="2583061" y="3208638"/>
                  <a:pt x="2599800" y="3201130"/>
                  <a:pt x="2616773" y="3200739"/>
                </a:cubicBezTo>
                <a:close/>
                <a:moveTo>
                  <a:pt x="2396356" y="3179932"/>
                </a:moveTo>
                <a:cubicBezTo>
                  <a:pt x="2413486" y="3179854"/>
                  <a:pt x="2430694" y="3187050"/>
                  <a:pt x="2444147" y="3201442"/>
                </a:cubicBezTo>
                <a:cubicBezTo>
                  <a:pt x="2471054" y="3230227"/>
                  <a:pt x="2469802" y="3260889"/>
                  <a:pt x="2449152" y="3286543"/>
                </a:cubicBezTo>
                <a:cubicBezTo>
                  <a:pt x="2418491" y="3319707"/>
                  <a:pt x="2377192" y="3320959"/>
                  <a:pt x="2350285" y="3291549"/>
                </a:cubicBezTo>
                <a:cubicBezTo>
                  <a:pt x="2323378" y="3262765"/>
                  <a:pt x="2323378" y="3231478"/>
                  <a:pt x="2349033" y="3202068"/>
                </a:cubicBezTo>
                <a:cubicBezTo>
                  <a:pt x="2362174" y="3187363"/>
                  <a:pt x="2379226" y="3180010"/>
                  <a:pt x="2396356" y="3179932"/>
                </a:cubicBezTo>
                <a:close/>
                <a:moveTo>
                  <a:pt x="4837216" y="3177352"/>
                </a:moveTo>
                <a:cubicBezTo>
                  <a:pt x="4852312" y="3177508"/>
                  <a:pt x="4867330" y="3184235"/>
                  <a:pt x="4882035" y="3197688"/>
                </a:cubicBezTo>
                <a:cubicBezTo>
                  <a:pt x="4911444" y="3225220"/>
                  <a:pt x="4911444" y="3265269"/>
                  <a:pt x="4883912" y="3293426"/>
                </a:cubicBezTo>
                <a:cubicBezTo>
                  <a:pt x="4855128" y="3322210"/>
                  <a:pt x="4815080" y="3321585"/>
                  <a:pt x="4787548" y="3292175"/>
                </a:cubicBezTo>
                <a:cubicBezTo>
                  <a:pt x="4760016" y="3263391"/>
                  <a:pt x="4761266" y="3222718"/>
                  <a:pt x="4791928" y="3196436"/>
                </a:cubicBezTo>
                <a:cubicBezTo>
                  <a:pt x="4806946" y="3183609"/>
                  <a:pt x="4822120" y="3177195"/>
                  <a:pt x="4837216" y="3177352"/>
                </a:cubicBezTo>
                <a:close/>
                <a:moveTo>
                  <a:pt x="2162328" y="3169921"/>
                </a:moveTo>
                <a:cubicBezTo>
                  <a:pt x="2177580" y="3169842"/>
                  <a:pt x="2193224" y="3176413"/>
                  <a:pt x="2208867" y="3188302"/>
                </a:cubicBezTo>
                <a:cubicBezTo>
                  <a:pt x="2234522" y="3218338"/>
                  <a:pt x="2238277" y="3250250"/>
                  <a:pt x="2210120" y="3279034"/>
                </a:cubicBezTo>
                <a:cubicBezTo>
                  <a:pt x="2182586" y="3307818"/>
                  <a:pt x="2149422" y="3309070"/>
                  <a:pt x="2120638" y="3280911"/>
                </a:cubicBezTo>
                <a:cubicBezTo>
                  <a:pt x="2091229" y="3253379"/>
                  <a:pt x="2090602" y="3220215"/>
                  <a:pt x="2118135" y="3191431"/>
                </a:cubicBezTo>
                <a:cubicBezTo>
                  <a:pt x="2132214" y="3176726"/>
                  <a:pt x="2147075" y="3169999"/>
                  <a:pt x="2162328" y="3169921"/>
                </a:cubicBezTo>
                <a:close/>
                <a:moveTo>
                  <a:pt x="1564354" y="3165775"/>
                </a:moveTo>
                <a:cubicBezTo>
                  <a:pt x="1567483" y="3170155"/>
                  <a:pt x="1571236" y="3173910"/>
                  <a:pt x="1574991" y="3178290"/>
                </a:cubicBezTo>
                <a:cubicBezTo>
                  <a:pt x="1563728" y="3195811"/>
                  <a:pt x="1556844" y="3221466"/>
                  <a:pt x="1541202" y="3228975"/>
                </a:cubicBezTo>
                <a:cubicBezTo>
                  <a:pt x="1524932" y="3237110"/>
                  <a:pt x="1499903" y="3227725"/>
                  <a:pt x="1478627" y="3226473"/>
                </a:cubicBezTo>
                <a:cubicBezTo>
                  <a:pt x="1485511" y="3214583"/>
                  <a:pt x="1489891" y="3197688"/>
                  <a:pt x="1500528" y="3191431"/>
                </a:cubicBezTo>
                <a:cubicBezTo>
                  <a:pt x="1519300" y="3179542"/>
                  <a:pt x="1542452" y="3173910"/>
                  <a:pt x="1564354" y="3165775"/>
                </a:cubicBezTo>
                <a:close/>
                <a:moveTo>
                  <a:pt x="1975466" y="3155138"/>
                </a:moveTo>
                <a:cubicBezTo>
                  <a:pt x="2010507" y="3195184"/>
                  <a:pt x="2014888" y="3227098"/>
                  <a:pt x="1987980" y="3255882"/>
                </a:cubicBezTo>
                <a:cubicBezTo>
                  <a:pt x="1961073" y="3284666"/>
                  <a:pt x="1920401" y="3288421"/>
                  <a:pt x="1901628" y="3256507"/>
                </a:cubicBezTo>
                <a:cubicBezTo>
                  <a:pt x="1889113" y="3233980"/>
                  <a:pt x="1896623" y="3190804"/>
                  <a:pt x="1910390" y="3165775"/>
                </a:cubicBezTo>
                <a:cubicBezTo>
                  <a:pt x="1917272" y="3152635"/>
                  <a:pt x="1957946" y="3157640"/>
                  <a:pt x="1975466" y="3155138"/>
                </a:cubicBezTo>
                <a:close/>
                <a:moveTo>
                  <a:pt x="4616486" y="3154903"/>
                </a:moveTo>
                <a:cubicBezTo>
                  <a:pt x="4633772" y="3155607"/>
                  <a:pt x="4650823" y="3163272"/>
                  <a:pt x="4664277" y="3177664"/>
                </a:cubicBezTo>
                <a:cubicBezTo>
                  <a:pt x="4691184" y="3206448"/>
                  <a:pt x="4689306" y="3247747"/>
                  <a:pt x="4660522" y="3274654"/>
                </a:cubicBezTo>
                <a:cubicBezTo>
                  <a:pt x="4631738" y="3301561"/>
                  <a:pt x="4590439" y="3299683"/>
                  <a:pt x="4563533" y="3270899"/>
                </a:cubicBezTo>
                <a:cubicBezTo>
                  <a:pt x="4536626" y="3242115"/>
                  <a:pt x="4538503" y="3200816"/>
                  <a:pt x="4567287" y="3173910"/>
                </a:cubicBezTo>
                <a:cubicBezTo>
                  <a:pt x="4581679" y="3160456"/>
                  <a:pt x="4599200" y="3154199"/>
                  <a:pt x="4616486" y="3154903"/>
                </a:cubicBezTo>
                <a:close/>
                <a:moveTo>
                  <a:pt x="1699201" y="3146221"/>
                </a:moveTo>
                <a:cubicBezTo>
                  <a:pt x="1707335" y="3148254"/>
                  <a:pt x="1716721" y="3151383"/>
                  <a:pt x="1725169" y="3152635"/>
                </a:cubicBezTo>
                <a:cubicBezTo>
                  <a:pt x="1715784" y="3199566"/>
                  <a:pt x="1827790" y="3175787"/>
                  <a:pt x="1758334" y="3238987"/>
                </a:cubicBezTo>
                <a:cubicBezTo>
                  <a:pt x="1732678" y="3262139"/>
                  <a:pt x="1697637" y="3258385"/>
                  <a:pt x="1674485" y="3230227"/>
                </a:cubicBezTo>
                <a:cubicBezTo>
                  <a:pt x="1651958" y="3202694"/>
                  <a:pt x="1653209" y="3170155"/>
                  <a:pt x="1680742" y="3146378"/>
                </a:cubicBezTo>
                <a:cubicBezTo>
                  <a:pt x="1684183" y="3143249"/>
                  <a:pt x="1691066" y="3144187"/>
                  <a:pt x="1699201" y="3146221"/>
                </a:cubicBezTo>
                <a:close/>
                <a:moveTo>
                  <a:pt x="6611585" y="3133863"/>
                </a:moveTo>
                <a:cubicBezTo>
                  <a:pt x="6630357" y="3137618"/>
                  <a:pt x="6649129" y="3139494"/>
                  <a:pt x="6667276" y="3145126"/>
                </a:cubicBezTo>
                <a:cubicBezTo>
                  <a:pt x="6673533" y="3147003"/>
                  <a:pt x="6676036" y="3159518"/>
                  <a:pt x="6686673" y="3179542"/>
                </a:cubicBezTo>
                <a:cubicBezTo>
                  <a:pt x="6654761" y="3173284"/>
                  <a:pt x="6635362" y="3171407"/>
                  <a:pt x="6617217" y="3163898"/>
                </a:cubicBezTo>
                <a:cubicBezTo>
                  <a:pt x="6612210" y="3162020"/>
                  <a:pt x="6613462" y="3144500"/>
                  <a:pt x="6611585" y="3133863"/>
                </a:cubicBezTo>
                <a:close/>
                <a:moveTo>
                  <a:pt x="4398415" y="3129717"/>
                </a:moveTo>
                <a:cubicBezTo>
                  <a:pt x="4415075" y="3131046"/>
                  <a:pt x="4431188" y="3139182"/>
                  <a:pt x="4445894" y="3153887"/>
                </a:cubicBezTo>
                <a:cubicBezTo>
                  <a:pt x="4474678" y="3182671"/>
                  <a:pt x="4470298" y="3232730"/>
                  <a:pt x="4437759" y="3257134"/>
                </a:cubicBezTo>
                <a:cubicBezTo>
                  <a:pt x="4403343" y="3282789"/>
                  <a:pt x="4370179" y="3277783"/>
                  <a:pt x="4340769" y="3251502"/>
                </a:cubicBezTo>
                <a:cubicBezTo>
                  <a:pt x="4311985" y="3219588"/>
                  <a:pt x="4315113" y="3170782"/>
                  <a:pt x="4347652" y="3146378"/>
                </a:cubicBezTo>
                <a:cubicBezTo>
                  <a:pt x="4364547" y="3133862"/>
                  <a:pt x="4381754" y="3128387"/>
                  <a:pt x="4398415" y="3129717"/>
                </a:cubicBezTo>
                <a:close/>
                <a:moveTo>
                  <a:pt x="4179875" y="3118062"/>
                </a:moveTo>
                <a:cubicBezTo>
                  <a:pt x="4199351" y="3117593"/>
                  <a:pt x="4219062" y="3123850"/>
                  <a:pt x="4233141" y="3136991"/>
                </a:cubicBezTo>
                <a:cubicBezTo>
                  <a:pt x="4260673" y="3163272"/>
                  <a:pt x="4261925" y="3213958"/>
                  <a:pt x="4235644" y="3242115"/>
                </a:cubicBezTo>
                <a:cubicBezTo>
                  <a:pt x="4209362" y="3269649"/>
                  <a:pt x="4158678" y="3270899"/>
                  <a:pt x="4130519" y="3244619"/>
                </a:cubicBezTo>
                <a:cubicBezTo>
                  <a:pt x="4102987" y="3218963"/>
                  <a:pt x="4101735" y="3167652"/>
                  <a:pt x="4128017" y="3139494"/>
                </a:cubicBezTo>
                <a:cubicBezTo>
                  <a:pt x="4141157" y="3125728"/>
                  <a:pt x="4160399" y="3118532"/>
                  <a:pt x="4179875" y="3118062"/>
                </a:cubicBezTo>
                <a:close/>
                <a:moveTo>
                  <a:pt x="3961491" y="3094519"/>
                </a:moveTo>
                <a:cubicBezTo>
                  <a:pt x="3981123" y="3094753"/>
                  <a:pt x="4000678" y="3101637"/>
                  <a:pt x="4014131" y="3115091"/>
                </a:cubicBezTo>
                <a:cubicBezTo>
                  <a:pt x="4040412" y="3141998"/>
                  <a:pt x="4041039" y="3193308"/>
                  <a:pt x="4015383" y="3220840"/>
                </a:cubicBezTo>
                <a:cubicBezTo>
                  <a:pt x="3987224" y="3250250"/>
                  <a:pt x="3930283" y="3249625"/>
                  <a:pt x="3904001" y="3219588"/>
                </a:cubicBezTo>
                <a:cubicBezTo>
                  <a:pt x="3878972" y="3191431"/>
                  <a:pt x="3881475" y="3139494"/>
                  <a:pt x="3908381" y="3113839"/>
                </a:cubicBezTo>
                <a:cubicBezTo>
                  <a:pt x="3922147" y="3100698"/>
                  <a:pt x="3941858" y="3094284"/>
                  <a:pt x="3961491" y="3094519"/>
                </a:cubicBezTo>
                <a:close/>
                <a:moveTo>
                  <a:pt x="1064387" y="3093189"/>
                </a:moveTo>
                <a:cubicBezTo>
                  <a:pt x="1076902" y="3093815"/>
                  <a:pt x="1091919" y="3091312"/>
                  <a:pt x="1103182" y="3096944"/>
                </a:cubicBezTo>
                <a:cubicBezTo>
                  <a:pt x="1111316" y="3101324"/>
                  <a:pt x="1113194" y="3116342"/>
                  <a:pt x="1119451" y="3130108"/>
                </a:cubicBezTo>
                <a:cubicBezTo>
                  <a:pt x="1098177" y="3132611"/>
                  <a:pt x="1083784" y="3134488"/>
                  <a:pt x="1069392" y="3136366"/>
                </a:cubicBezTo>
                <a:cubicBezTo>
                  <a:pt x="1067515" y="3121974"/>
                  <a:pt x="1066263" y="3107582"/>
                  <a:pt x="1064387" y="3093189"/>
                </a:cubicBezTo>
                <a:close/>
                <a:moveTo>
                  <a:pt x="3743030" y="3071914"/>
                </a:moveTo>
                <a:cubicBezTo>
                  <a:pt x="3763053" y="3073009"/>
                  <a:pt x="3782608" y="3080674"/>
                  <a:pt x="3795122" y="3094440"/>
                </a:cubicBezTo>
                <a:cubicBezTo>
                  <a:pt x="3820777" y="3122599"/>
                  <a:pt x="3819527" y="3175162"/>
                  <a:pt x="3791993" y="3201442"/>
                </a:cubicBezTo>
                <a:cubicBezTo>
                  <a:pt x="3761958" y="3230227"/>
                  <a:pt x="3705016" y="3227098"/>
                  <a:pt x="3679359" y="3195811"/>
                </a:cubicBezTo>
                <a:cubicBezTo>
                  <a:pt x="3655582" y="3165775"/>
                  <a:pt x="3659962" y="3113214"/>
                  <a:pt x="3688121" y="3088809"/>
                </a:cubicBezTo>
                <a:cubicBezTo>
                  <a:pt x="3702513" y="3076295"/>
                  <a:pt x="3723006" y="3070819"/>
                  <a:pt x="3743030" y="3071914"/>
                </a:cubicBezTo>
                <a:close/>
                <a:moveTo>
                  <a:pt x="5994603" y="3063153"/>
                </a:moveTo>
                <a:cubicBezTo>
                  <a:pt x="5990848" y="3085680"/>
                  <a:pt x="5987721" y="3108207"/>
                  <a:pt x="5982714" y="3138868"/>
                </a:cubicBezTo>
                <a:cubicBezTo>
                  <a:pt x="5956434" y="3140746"/>
                  <a:pt x="5937035" y="3141998"/>
                  <a:pt x="5917638" y="3143248"/>
                </a:cubicBezTo>
                <a:cubicBezTo>
                  <a:pt x="5919514" y="3119471"/>
                  <a:pt x="5913256" y="3087557"/>
                  <a:pt x="5926398" y="3074417"/>
                </a:cubicBezTo>
                <a:cubicBezTo>
                  <a:pt x="5938912" y="3061276"/>
                  <a:pt x="5970824" y="3066283"/>
                  <a:pt x="5994603" y="3063153"/>
                </a:cubicBezTo>
                <a:close/>
                <a:moveTo>
                  <a:pt x="3518075" y="3050639"/>
                </a:moveTo>
                <a:cubicBezTo>
                  <a:pt x="3537785" y="3050952"/>
                  <a:pt x="3557340" y="3057835"/>
                  <a:pt x="3570480" y="3071288"/>
                </a:cubicBezTo>
                <a:cubicBezTo>
                  <a:pt x="3597387" y="3098195"/>
                  <a:pt x="3598014" y="3149506"/>
                  <a:pt x="3571733" y="3177039"/>
                </a:cubicBezTo>
                <a:cubicBezTo>
                  <a:pt x="3546076" y="3203946"/>
                  <a:pt x="3494140" y="3205823"/>
                  <a:pt x="3465981" y="3180794"/>
                </a:cubicBezTo>
                <a:cubicBezTo>
                  <a:pt x="3435947" y="3153887"/>
                  <a:pt x="3435322" y="3096944"/>
                  <a:pt x="3464731" y="3069411"/>
                </a:cubicBezTo>
                <a:cubicBezTo>
                  <a:pt x="3478497" y="3056583"/>
                  <a:pt x="3498364" y="3050326"/>
                  <a:pt x="3518075" y="3050639"/>
                </a:cubicBezTo>
                <a:close/>
                <a:moveTo>
                  <a:pt x="3295311" y="3029364"/>
                </a:moveTo>
                <a:cubicBezTo>
                  <a:pt x="3315022" y="3029677"/>
                  <a:pt x="3334889" y="3037186"/>
                  <a:pt x="3348343" y="3051265"/>
                </a:cubicBezTo>
                <a:cubicBezTo>
                  <a:pt x="3375249" y="3079423"/>
                  <a:pt x="3373372" y="3131360"/>
                  <a:pt x="3344588" y="3157015"/>
                </a:cubicBezTo>
                <a:cubicBezTo>
                  <a:pt x="3316431" y="3182671"/>
                  <a:pt x="3262616" y="3180167"/>
                  <a:pt x="3239464" y="3150131"/>
                </a:cubicBezTo>
                <a:cubicBezTo>
                  <a:pt x="3214434" y="3117594"/>
                  <a:pt x="3215060" y="3081925"/>
                  <a:pt x="3243218" y="3050639"/>
                </a:cubicBezTo>
                <a:cubicBezTo>
                  <a:pt x="3256046" y="3035934"/>
                  <a:pt x="3275600" y="3029051"/>
                  <a:pt x="3295311" y="3029364"/>
                </a:cubicBezTo>
                <a:close/>
                <a:moveTo>
                  <a:pt x="5746418" y="3028738"/>
                </a:moveTo>
                <a:cubicBezTo>
                  <a:pt x="5764487" y="3029208"/>
                  <a:pt x="5782477" y="3036873"/>
                  <a:pt x="5789985" y="3051265"/>
                </a:cubicBezTo>
                <a:cubicBezTo>
                  <a:pt x="5801875" y="3075043"/>
                  <a:pt x="5798747" y="3106329"/>
                  <a:pt x="5801249" y="3123224"/>
                </a:cubicBezTo>
                <a:cubicBezTo>
                  <a:pt x="5763705" y="3157640"/>
                  <a:pt x="5710517" y="3156390"/>
                  <a:pt x="5698002" y="3126979"/>
                </a:cubicBezTo>
                <a:cubicBezTo>
                  <a:pt x="5688616" y="3105079"/>
                  <a:pt x="5691118" y="3070663"/>
                  <a:pt x="5702382" y="3049387"/>
                </a:cubicBezTo>
                <a:cubicBezTo>
                  <a:pt x="5710204" y="3034995"/>
                  <a:pt x="5728350" y="3028268"/>
                  <a:pt x="5746418" y="3028738"/>
                </a:cubicBezTo>
                <a:close/>
                <a:moveTo>
                  <a:pt x="5513956" y="3026000"/>
                </a:moveTo>
                <a:cubicBezTo>
                  <a:pt x="5529365" y="3026704"/>
                  <a:pt x="5544695" y="3030615"/>
                  <a:pt x="5554707" y="3037499"/>
                </a:cubicBezTo>
                <a:cubicBezTo>
                  <a:pt x="5587871" y="3060025"/>
                  <a:pt x="5577234" y="3095692"/>
                  <a:pt x="5559713" y="3123224"/>
                </a:cubicBezTo>
                <a:cubicBezTo>
                  <a:pt x="5524046" y="3148880"/>
                  <a:pt x="5491507" y="3151383"/>
                  <a:pt x="5465226" y="3121347"/>
                </a:cubicBezTo>
                <a:cubicBezTo>
                  <a:pt x="5439571" y="3091312"/>
                  <a:pt x="5439571" y="3053141"/>
                  <a:pt x="5472735" y="3033744"/>
                </a:cubicBezTo>
                <a:cubicBezTo>
                  <a:pt x="5483060" y="3027799"/>
                  <a:pt x="5498547" y="3025296"/>
                  <a:pt x="5513956" y="3026000"/>
                </a:cubicBezTo>
                <a:close/>
                <a:moveTo>
                  <a:pt x="3074347" y="3008401"/>
                </a:moveTo>
                <a:cubicBezTo>
                  <a:pt x="3093510" y="3008558"/>
                  <a:pt x="3112439" y="3016223"/>
                  <a:pt x="3125579" y="3031867"/>
                </a:cubicBezTo>
                <a:cubicBezTo>
                  <a:pt x="3153111" y="3063780"/>
                  <a:pt x="3151234" y="3097569"/>
                  <a:pt x="3124327" y="3130734"/>
                </a:cubicBezTo>
                <a:cubicBezTo>
                  <a:pt x="3093041" y="3157640"/>
                  <a:pt x="3059250" y="3160144"/>
                  <a:pt x="3026086" y="3133863"/>
                </a:cubicBezTo>
                <a:cubicBezTo>
                  <a:pt x="2994799" y="3109459"/>
                  <a:pt x="2994172" y="3058773"/>
                  <a:pt x="3021706" y="3029989"/>
                </a:cubicBezTo>
                <a:cubicBezTo>
                  <a:pt x="3035785" y="3015597"/>
                  <a:pt x="3055183" y="3008245"/>
                  <a:pt x="3074347" y="3008401"/>
                </a:cubicBezTo>
                <a:close/>
                <a:moveTo>
                  <a:pt x="5303002" y="3003161"/>
                </a:moveTo>
                <a:cubicBezTo>
                  <a:pt x="5318333" y="3003552"/>
                  <a:pt x="5333507" y="3010904"/>
                  <a:pt x="5347587" y="3024984"/>
                </a:cubicBezTo>
                <a:cubicBezTo>
                  <a:pt x="5376996" y="3055019"/>
                  <a:pt x="5368861" y="3085680"/>
                  <a:pt x="5350089" y="3111962"/>
                </a:cubicBezTo>
                <a:cubicBezTo>
                  <a:pt x="5314423" y="3139494"/>
                  <a:pt x="5282509" y="3141998"/>
                  <a:pt x="5254977" y="3112587"/>
                </a:cubicBezTo>
                <a:cubicBezTo>
                  <a:pt x="5228070" y="3083803"/>
                  <a:pt x="5228696" y="3050639"/>
                  <a:pt x="5257480" y="3023107"/>
                </a:cubicBezTo>
                <a:cubicBezTo>
                  <a:pt x="5272185" y="3009340"/>
                  <a:pt x="5287672" y="3002769"/>
                  <a:pt x="5303002" y="3003161"/>
                </a:cubicBezTo>
                <a:close/>
                <a:moveTo>
                  <a:pt x="2862220" y="2999719"/>
                </a:moveTo>
                <a:cubicBezTo>
                  <a:pt x="2879506" y="2999485"/>
                  <a:pt x="2896870" y="3006211"/>
                  <a:pt x="2910949" y="3019977"/>
                </a:cubicBezTo>
                <a:cubicBezTo>
                  <a:pt x="2939108" y="3047511"/>
                  <a:pt x="2939733" y="3088809"/>
                  <a:pt x="2912201" y="3116967"/>
                </a:cubicBezTo>
                <a:cubicBezTo>
                  <a:pt x="2884043" y="3145126"/>
                  <a:pt x="2842744" y="3145751"/>
                  <a:pt x="2815210" y="3118219"/>
                </a:cubicBezTo>
                <a:cubicBezTo>
                  <a:pt x="2787053" y="3090687"/>
                  <a:pt x="2786426" y="3049387"/>
                  <a:pt x="2813960" y="3021229"/>
                </a:cubicBezTo>
                <a:cubicBezTo>
                  <a:pt x="2827726" y="3007150"/>
                  <a:pt x="2844934" y="2999954"/>
                  <a:pt x="2862220" y="2999719"/>
                </a:cubicBezTo>
                <a:close/>
                <a:moveTo>
                  <a:pt x="2628584" y="2989942"/>
                </a:moveTo>
                <a:cubicBezTo>
                  <a:pt x="2643601" y="2989629"/>
                  <a:pt x="2658775" y="2995886"/>
                  <a:pt x="2673793" y="3008715"/>
                </a:cubicBezTo>
                <a:cubicBezTo>
                  <a:pt x="2703829" y="3034369"/>
                  <a:pt x="2705081" y="3075043"/>
                  <a:pt x="2678174" y="3103827"/>
                </a:cubicBezTo>
                <a:cubicBezTo>
                  <a:pt x="2651266" y="3132611"/>
                  <a:pt x="2611219" y="3133236"/>
                  <a:pt x="2583061" y="3105704"/>
                </a:cubicBezTo>
                <a:cubicBezTo>
                  <a:pt x="2554903" y="3077545"/>
                  <a:pt x="2554903" y="3037499"/>
                  <a:pt x="2584312" y="3010592"/>
                </a:cubicBezTo>
                <a:cubicBezTo>
                  <a:pt x="2598705" y="2997138"/>
                  <a:pt x="2613566" y="2990255"/>
                  <a:pt x="2628584" y="2989942"/>
                </a:cubicBezTo>
                <a:close/>
                <a:moveTo>
                  <a:pt x="5077110" y="2980790"/>
                </a:moveTo>
                <a:cubicBezTo>
                  <a:pt x="5094631" y="2980086"/>
                  <a:pt x="5112621" y="2986813"/>
                  <a:pt x="5126699" y="3001205"/>
                </a:cubicBezTo>
                <a:cubicBezTo>
                  <a:pt x="5153606" y="3030615"/>
                  <a:pt x="5154858" y="3062528"/>
                  <a:pt x="5127326" y="3091312"/>
                </a:cubicBezTo>
                <a:cubicBezTo>
                  <a:pt x="5099793" y="3120722"/>
                  <a:pt x="5067881" y="3119471"/>
                  <a:pt x="5037219" y="3096317"/>
                </a:cubicBezTo>
                <a:cubicBezTo>
                  <a:pt x="5009061" y="3066908"/>
                  <a:pt x="5005306" y="3036247"/>
                  <a:pt x="5030335" y="3004960"/>
                </a:cubicBezTo>
                <a:cubicBezTo>
                  <a:pt x="5042537" y="2989629"/>
                  <a:pt x="5059589" y="2981494"/>
                  <a:pt x="5077110" y="2980790"/>
                </a:cubicBezTo>
                <a:close/>
                <a:moveTo>
                  <a:pt x="6907560" y="2971169"/>
                </a:moveTo>
                <a:cubicBezTo>
                  <a:pt x="6906308" y="2982433"/>
                  <a:pt x="6905058" y="2993696"/>
                  <a:pt x="6902554" y="3014345"/>
                </a:cubicBezTo>
                <a:cubicBezTo>
                  <a:pt x="6880027" y="3013095"/>
                  <a:pt x="6861882" y="3011843"/>
                  <a:pt x="6844360" y="3011843"/>
                </a:cubicBezTo>
                <a:cubicBezTo>
                  <a:pt x="6847490" y="3001205"/>
                  <a:pt x="6848115" y="2983685"/>
                  <a:pt x="6854372" y="2981181"/>
                </a:cubicBezTo>
                <a:cubicBezTo>
                  <a:pt x="6870642" y="2974298"/>
                  <a:pt x="6889414" y="2974298"/>
                  <a:pt x="6907560" y="2971169"/>
                </a:cubicBezTo>
                <a:close/>
                <a:moveTo>
                  <a:pt x="2408479" y="2969058"/>
                </a:moveTo>
                <a:cubicBezTo>
                  <a:pt x="2425530" y="2969292"/>
                  <a:pt x="2442582" y="2976801"/>
                  <a:pt x="2456035" y="2991193"/>
                </a:cubicBezTo>
                <a:cubicBezTo>
                  <a:pt x="2482943" y="3019977"/>
                  <a:pt x="2480439" y="3061903"/>
                  <a:pt x="2449152" y="3086307"/>
                </a:cubicBezTo>
                <a:cubicBezTo>
                  <a:pt x="2417866" y="3110709"/>
                  <a:pt x="2387830" y="3106956"/>
                  <a:pt x="2359045" y="3080049"/>
                </a:cubicBezTo>
                <a:cubicBezTo>
                  <a:pt x="2335268" y="3050013"/>
                  <a:pt x="2334016" y="3019352"/>
                  <a:pt x="2360923" y="2990568"/>
                </a:cubicBezTo>
                <a:cubicBezTo>
                  <a:pt x="2374376" y="2975863"/>
                  <a:pt x="2391428" y="2968823"/>
                  <a:pt x="2408479" y="2969058"/>
                </a:cubicBezTo>
                <a:close/>
                <a:moveTo>
                  <a:pt x="1578746" y="2960532"/>
                </a:moveTo>
                <a:cubicBezTo>
                  <a:pt x="1577494" y="2974298"/>
                  <a:pt x="1580623" y="2994323"/>
                  <a:pt x="1573114" y="2999955"/>
                </a:cubicBezTo>
                <a:cubicBezTo>
                  <a:pt x="1560599" y="3009340"/>
                  <a:pt x="1541202" y="3009340"/>
                  <a:pt x="1524932" y="3013095"/>
                </a:cubicBezTo>
                <a:cubicBezTo>
                  <a:pt x="1526810" y="3000580"/>
                  <a:pt x="1528060" y="2988065"/>
                  <a:pt x="1530564" y="2968666"/>
                </a:cubicBezTo>
                <a:cubicBezTo>
                  <a:pt x="1548710" y="2965538"/>
                  <a:pt x="1563728" y="2963034"/>
                  <a:pt x="1578746" y="2960532"/>
                </a:cubicBezTo>
                <a:close/>
                <a:moveTo>
                  <a:pt x="4857631" y="2956386"/>
                </a:moveTo>
                <a:cubicBezTo>
                  <a:pt x="4872806" y="2956308"/>
                  <a:pt x="4887980" y="2962722"/>
                  <a:pt x="4902684" y="2975551"/>
                </a:cubicBezTo>
                <a:cubicBezTo>
                  <a:pt x="4932720" y="3001205"/>
                  <a:pt x="4933971" y="3041879"/>
                  <a:pt x="4906439" y="3070663"/>
                </a:cubicBezTo>
                <a:cubicBezTo>
                  <a:pt x="4878280" y="3099447"/>
                  <a:pt x="4838859" y="3099447"/>
                  <a:pt x="4810700" y="3071288"/>
                </a:cubicBezTo>
                <a:cubicBezTo>
                  <a:pt x="4782543" y="3043129"/>
                  <a:pt x="4783168" y="3003083"/>
                  <a:pt x="4812577" y="2976176"/>
                </a:cubicBezTo>
                <a:cubicBezTo>
                  <a:pt x="4827283" y="2963035"/>
                  <a:pt x="4842457" y="2956464"/>
                  <a:pt x="4857631" y="2956386"/>
                </a:cubicBezTo>
                <a:close/>
                <a:moveTo>
                  <a:pt x="2186888" y="2948017"/>
                </a:moveTo>
                <a:cubicBezTo>
                  <a:pt x="2201671" y="2948643"/>
                  <a:pt x="2216064" y="2955213"/>
                  <a:pt x="2229517" y="2964286"/>
                </a:cubicBezTo>
                <a:cubicBezTo>
                  <a:pt x="2257049" y="2999955"/>
                  <a:pt x="2259553" y="3031867"/>
                  <a:pt x="2230142" y="3059399"/>
                </a:cubicBezTo>
                <a:cubicBezTo>
                  <a:pt x="2201358" y="3086932"/>
                  <a:pt x="2168194" y="3086307"/>
                  <a:pt x="2140037" y="3057523"/>
                </a:cubicBezTo>
                <a:cubicBezTo>
                  <a:pt x="2112503" y="3028112"/>
                  <a:pt x="2113755" y="2995573"/>
                  <a:pt x="2141913" y="2967416"/>
                </a:cubicBezTo>
                <a:cubicBezTo>
                  <a:pt x="2156931" y="2952710"/>
                  <a:pt x="2172105" y="2947391"/>
                  <a:pt x="2186888" y="2948017"/>
                </a:cubicBezTo>
                <a:close/>
                <a:moveTo>
                  <a:pt x="7047726" y="2942385"/>
                </a:moveTo>
                <a:cubicBezTo>
                  <a:pt x="7078387" y="2948644"/>
                  <a:pt x="7099037" y="2951772"/>
                  <a:pt x="7118436" y="2958029"/>
                </a:cubicBezTo>
                <a:cubicBezTo>
                  <a:pt x="7122189" y="2959281"/>
                  <a:pt x="7121564" y="2973673"/>
                  <a:pt x="7122816" y="2981808"/>
                </a:cubicBezTo>
                <a:cubicBezTo>
                  <a:pt x="7100289" y="2981808"/>
                  <a:pt x="7077762" y="2982433"/>
                  <a:pt x="7055861" y="2980556"/>
                </a:cubicBezTo>
                <a:cubicBezTo>
                  <a:pt x="7053358" y="2980556"/>
                  <a:pt x="7052106" y="2964912"/>
                  <a:pt x="7047726" y="2942385"/>
                </a:cubicBezTo>
                <a:close/>
                <a:moveTo>
                  <a:pt x="1967253" y="2937458"/>
                </a:moveTo>
                <a:cubicBezTo>
                  <a:pt x="1982662" y="2938318"/>
                  <a:pt x="1997992" y="2942386"/>
                  <a:pt x="2008004" y="2949269"/>
                </a:cubicBezTo>
                <a:cubicBezTo>
                  <a:pt x="2040543" y="2971796"/>
                  <a:pt x="2029906" y="3007463"/>
                  <a:pt x="2012384" y="3034996"/>
                </a:cubicBezTo>
                <a:cubicBezTo>
                  <a:pt x="1976718" y="3060025"/>
                  <a:pt x="1944179" y="3062528"/>
                  <a:pt x="1917897" y="3032492"/>
                </a:cubicBezTo>
                <a:cubicBezTo>
                  <a:pt x="1892243" y="3002457"/>
                  <a:pt x="1892868" y="2963661"/>
                  <a:pt x="1926032" y="2944889"/>
                </a:cubicBezTo>
                <a:cubicBezTo>
                  <a:pt x="1936357" y="2938944"/>
                  <a:pt x="1951844" y="2936598"/>
                  <a:pt x="1967253" y="2937458"/>
                </a:cubicBezTo>
                <a:close/>
                <a:moveTo>
                  <a:pt x="4637292" y="2932765"/>
                </a:moveTo>
                <a:cubicBezTo>
                  <a:pt x="4654578" y="2933000"/>
                  <a:pt x="4671786" y="2940196"/>
                  <a:pt x="4685552" y="2954274"/>
                </a:cubicBezTo>
                <a:cubicBezTo>
                  <a:pt x="4713085" y="2982433"/>
                  <a:pt x="4712458" y="3023732"/>
                  <a:pt x="4684301" y="3051265"/>
                </a:cubicBezTo>
                <a:cubicBezTo>
                  <a:pt x="4656142" y="3078797"/>
                  <a:pt x="4614843" y="3078172"/>
                  <a:pt x="4587311" y="3050013"/>
                </a:cubicBezTo>
                <a:cubicBezTo>
                  <a:pt x="4559778" y="3021855"/>
                  <a:pt x="4560403" y="2980556"/>
                  <a:pt x="4588562" y="2953024"/>
                </a:cubicBezTo>
                <a:cubicBezTo>
                  <a:pt x="4602641" y="2939257"/>
                  <a:pt x="4620006" y="2932530"/>
                  <a:pt x="4637292" y="2932765"/>
                </a:cubicBezTo>
                <a:close/>
                <a:moveTo>
                  <a:pt x="1748322" y="2916261"/>
                </a:moveTo>
                <a:cubicBezTo>
                  <a:pt x="1761776" y="2916261"/>
                  <a:pt x="1775855" y="2917982"/>
                  <a:pt x="1778984" y="2922988"/>
                </a:cubicBezTo>
                <a:cubicBezTo>
                  <a:pt x="1794001" y="2946765"/>
                  <a:pt x="1796504" y="2978053"/>
                  <a:pt x="1807768" y="3023732"/>
                </a:cubicBezTo>
                <a:cubicBezTo>
                  <a:pt x="1762088" y="3022481"/>
                  <a:pt x="1736433" y="3021229"/>
                  <a:pt x="1710777" y="3020603"/>
                </a:cubicBezTo>
                <a:cubicBezTo>
                  <a:pt x="1713281" y="2986813"/>
                  <a:pt x="1713906" y="2952397"/>
                  <a:pt x="1721416" y="2919858"/>
                </a:cubicBezTo>
                <a:cubicBezTo>
                  <a:pt x="1722041" y="2917982"/>
                  <a:pt x="1734869" y="2916261"/>
                  <a:pt x="1748322" y="2916261"/>
                </a:cubicBezTo>
                <a:close/>
                <a:moveTo>
                  <a:pt x="4419143" y="2909300"/>
                </a:moveTo>
                <a:cubicBezTo>
                  <a:pt x="4438072" y="2910629"/>
                  <a:pt x="4456531" y="2919546"/>
                  <a:pt x="4469046" y="2935502"/>
                </a:cubicBezTo>
                <a:cubicBezTo>
                  <a:pt x="4495327" y="2968666"/>
                  <a:pt x="4490947" y="3001831"/>
                  <a:pt x="4464666" y="3031241"/>
                </a:cubicBezTo>
                <a:cubicBezTo>
                  <a:pt x="4432752" y="3060651"/>
                  <a:pt x="4385196" y="3058148"/>
                  <a:pt x="4360167" y="3025609"/>
                </a:cubicBezTo>
                <a:cubicBezTo>
                  <a:pt x="4334511" y="2991818"/>
                  <a:pt x="4337015" y="2958029"/>
                  <a:pt x="4366424" y="2928620"/>
                </a:cubicBezTo>
                <a:cubicBezTo>
                  <a:pt x="4380816" y="2914228"/>
                  <a:pt x="4400214" y="2907970"/>
                  <a:pt x="4419143" y="2909300"/>
                </a:cubicBezTo>
                <a:close/>
                <a:moveTo>
                  <a:pt x="4200133" y="2885990"/>
                </a:moveTo>
                <a:cubicBezTo>
                  <a:pt x="4219531" y="2887633"/>
                  <a:pt x="4238147" y="2896393"/>
                  <a:pt x="4250036" y="2912350"/>
                </a:cubicBezTo>
                <a:cubicBezTo>
                  <a:pt x="4274440" y="2945514"/>
                  <a:pt x="4272562" y="2980556"/>
                  <a:pt x="4243778" y="3010592"/>
                </a:cubicBezTo>
                <a:cubicBezTo>
                  <a:pt x="4216872" y="3038749"/>
                  <a:pt x="4164935" y="3035621"/>
                  <a:pt x="4139279" y="3006837"/>
                </a:cubicBezTo>
                <a:cubicBezTo>
                  <a:pt x="4112999" y="2978678"/>
                  <a:pt x="4116753" y="2926742"/>
                  <a:pt x="4145537" y="2902338"/>
                </a:cubicBezTo>
                <a:cubicBezTo>
                  <a:pt x="4160555" y="2889823"/>
                  <a:pt x="4180735" y="2884348"/>
                  <a:pt x="4200133" y="2885990"/>
                </a:cubicBezTo>
                <a:close/>
                <a:moveTo>
                  <a:pt x="6472670" y="2879186"/>
                </a:moveTo>
                <a:cubicBezTo>
                  <a:pt x="6465160" y="2922362"/>
                  <a:pt x="6463910" y="2951772"/>
                  <a:pt x="6453273" y="2978053"/>
                </a:cubicBezTo>
                <a:cubicBezTo>
                  <a:pt x="6450768" y="2983058"/>
                  <a:pt x="6409470" y="2981808"/>
                  <a:pt x="6395704" y="2971169"/>
                </a:cubicBezTo>
                <a:cubicBezTo>
                  <a:pt x="6369423" y="2950520"/>
                  <a:pt x="6371300" y="2918608"/>
                  <a:pt x="6398207" y="2899209"/>
                </a:cubicBezTo>
                <a:cubicBezTo>
                  <a:pt x="6413224" y="2887321"/>
                  <a:pt x="6438254" y="2887946"/>
                  <a:pt x="6472670" y="2879186"/>
                </a:cubicBezTo>
                <a:close/>
                <a:moveTo>
                  <a:pt x="3980811" y="2874023"/>
                </a:moveTo>
                <a:cubicBezTo>
                  <a:pt x="4000522" y="2873554"/>
                  <a:pt x="4020389" y="2879811"/>
                  <a:pt x="4034155" y="2892952"/>
                </a:cubicBezTo>
                <a:cubicBezTo>
                  <a:pt x="4061689" y="2919233"/>
                  <a:pt x="4062939" y="2971169"/>
                  <a:pt x="4036658" y="2998703"/>
                </a:cubicBezTo>
                <a:cubicBezTo>
                  <a:pt x="4010376" y="3026235"/>
                  <a:pt x="3958440" y="3027487"/>
                  <a:pt x="3930908" y="3001205"/>
                </a:cubicBezTo>
                <a:cubicBezTo>
                  <a:pt x="3903376" y="2974924"/>
                  <a:pt x="3902124" y="2922988"/>
                  <a:pt x="3928406" y="2895454"/>
                </a:cubicBezTo>
                <a:cubicBezTo>
                  <a:pt x="3941545" y="2881688"/>
                  <a:pt x="3961100" y="2874492"/>
                  <a:pt x="3980811" y="2874023"/>
                </a:cubicBezTo>
                <a:close/>
                <a:moveTo>
                  <a:pt x="6176068" y="2868547"/>
                </a:moveTo>
                <a:cubicBezTo>
                  <a:pt x="6202351" y="2871677"/>
                  <a:pt x="6236765" y="2865420"/>
                  <a:pt x="6251784" y="2879812"/>
                </a:cubicBezTo>
                <a:cubicBezTo>
                  <a:pt x="6266175" y="2893578"/>
                  <a:pt x="6259919" y="2928620"/>
                  <a:pt x="6263672" y="2972421"/>
                </a:cubicBezTo>
                <a:cubicBezTo>
                  <a:pt x="6221121" y="2963661"/>
                  <a:pt x="6181074" y="2966164"/>
                  <a:pt x="6174192" y="2951772"/>
                </a:cubicBezTo>
                <a:cubicBezTo>
                  <a:pt x="6163554" y="2929870"/>
                  <a:pt x="6174192" y="2896706"/>
                  <a:pt x="6176068" y="2868547"/>
                </a:cubicBezTo>
                <a:close/>
                <a:moveTo>
                  <a:pt x="1082846" y="2858927"/>
                </a:moveTo>
                <a:cubicBezTo>
                  <a:pt x="1096143" y="2856659"/>
                  <a:pt x="1111005" y="2860726"/>
                  <a:pt x="1124458" y="2873554"/>
                </a:cubicBezTo>
                <a:cubicBezTo>
                  <a:pt x="1148862" y="2896706"/>
                  <a:pt x="1153242" y="2926742"/>
                  <a:pt x="1128213" y="2948644"/>
                </a:cubicBezTo>
                <a:cubicBezTo>
                  <a:pt x="1111943" y="2962409"/>
                  <a:pt x="1084410" y="2963034"/>
                  <a:pt x="1050620" y="2972421"/>
                </a:cubicBezTo>
                <a:cubicBezTo>
                  <a:pt x="1049368" y="2933000"/>
                  <a:pt x="1039356" y="2901713"/>
                  <a:pt x="1050620" y="2882314"/>
                </a:cubicBezTo>
                <a:cubicBezTo>
                  <a:pt x="1057816" y="2869799"/>
                  <a:pt x="1069549" y="2861195"/>
                  <a:pt x="1082846" y="2858927"/>
                </a:cubicBezTo>
                <a:close/>
                <a:moveTo>
                  <a:pt x="3758751" y="2851496"/>
                </a:moveTo>
                <a:cubicBezTo>
                  <a:pt x="3778540" y="2851026"/>
                  <a:pt x="3798564" y="2857284"/>
                  <a:pt x="3812642" y="2870425"/>
                </a:cubicBezTo>
                <a:cubicBezTo>
                  <a:pt x="3840176" y="2896706"/>
                  <a:pt x="3841427" y="2948644"/>
                  <a:pt x="3815147" y="2976801"/>
                </a:cubicBezTo>
                <a:cubicBezTo>
                  <a:pt x="3788865" y="3004335"/>
                  <a:pt x="3736302" y="3005585"/>
                  <a:pt x="3708770" y="2979304"/>
                </a:cubicBezTo>
                <a:cubicBezTo>
                  <a:pt x="3681237" y="2953024"/>
                  <a:pt x="3679986" y="2901086"/>
                  <a:pt x="3706266" y="2872927"/>
                </a:cubicBezTo>
                <a:cubicBezTo>
                  <a:pt x="3719407" y="2859161"/>
                  <a:pt x="3738962" y="2851965"/>
                  <a:pt x="3758751" y="2851496"/>
                </a:cubicBezTo>
                <a:close/>
                <a:moveTo>
                  <a:pt x="3537160" y="2829596"/>
                </a:moveTo>
                <a:cubicBezTo>
                  <a:pt x="3556871" y="2829127"/>
                  <a:pt x="3576739" y="2835384"/>
                  <a:pt x="3590505" y="2848525"/>
                </a:cubicBezTo>
                <a:cubicBezTo>
                  <a:pt x="3618037" y="2874806"/>
                  <a:pt x="3619289" y="2926742"/>
                  <a:pt x="3593007" y="2954274"/>
                </a:cubicBezTo>
                <a:cubicBezTo>
                  <a:pt x="3566726" y="2981808"/>
                  <a:pt x="3514790" y="2983058"/>
                  <a:pt x="3487258" y="2956777"/>
                </a:cubicBezTo>
                <a:cubicBezTo>
                  <a:pt x="3459724" y="2930497"/>
                  <a:pt x="3458474" y="2878560"/>
                  <a:pt x="3484754" y="2851027"/>
                </a:cubicBezTo>
                <a:cubicBezTo>
                  <a:pt x="3497894" y="2837261"/>
                  <a:pt x="3517449" y="2830065"/>
                  <a:pt x="3537160" y="2829596"/>
                </a:cubicBezTo>
                <a:close/>
                <a:moveTo>
                  <a:pt x="5761514" y="2818332"/>
                </a:moveTo>
                <a:cubicBezTo>
                  <a:pt x="5779348" y="2819897"/>
                  <a:pt x="5796869" y="2828501"/>
                  <a:pt x="5803752" y="2842893"/>
                </a:cubicBezTo>
                <a:cubicBezTo>
                  <a:pt x="5814389" y="2867297"/>
                  <a:pt x="5810009" y="2897333"/>
                  <a:pt x="5814389" y="2947392"/>
                </a:cubicBezTo>
                <a:cubicBezTo>
                  <a:pt x="5764956" y="2934250"/>
                  <a:pt x="5726160" y="2934877"/>
                  <a:pt x="5711142" y="2916105"/>
                </a:cubicBezTo>
                <a:cubicBezTo>
                  <a:pt x="5698002" y="2900461"/>
                  <a:pt x="5704260" y="2857910"/>
                  <a:pt x="5717400" y="2836010"/>
                </a:cubicBezTo>
                <a:cubicBezTo>
                  <a:pt x="5725534" y="2822243"/>
                  <a:pt x="5743681" y="2816768"/>
                  <a:pt x="5761514" y="2818332"/>
                </a:cubicBezTo>
                <a:close/>
                <a:moveTo>
                  <a:pt x="3323078" y="2808555"/>
                </a:moveTo>
                <a:cubicBezTo>
                  <a:pt x="3342711" y="2809884"/>
                  <a:pt x="3361483" y="2818175"/>
                  <a:pt x="3372747" y="2833506"/>
                </a:cubicBezTo>
                <a:cubicBezTo>
                  <a:pt x="3397776" y="2866670"/>
                  <a:pt x="3396525" y="2901713"/>
                  <a:pt x="3368367" y="2932374"/>
                </a:cubicBezTo>
                <a:cubicBezTo>
                  <a:pt x="3341460" y="2961158"/>
                  <a:pt x="3290774" y="2959281"/>
                  <a:pt x="3263868" y="2930497"/>
                </a:cubicBezTo>
                <a:cubicBezTo>
                  <a:pt x="3237586" y="2902338"/>
                  <a:pt x="3239464" y="2851027"/>
                  <a:pt x="3268248" y="2825371"/>
                </a:cubicBezTo>
                <a:cubicBezTo>
                  <a:pt x="3282952" y="2812856"/>
                  <a:pt x="3303445" y="2807225"/>
                  <a:pt x="3323078" y="2808555"/>
                </a:cubicBezTo>
                <a:close/>
                <a:moveTo>
                  <a:pt x="5536951" y="2804800"/>
                </a:moveTo>
                <a:cubicBezTo>
                  <a:pt x="5552204" y="2805661"/>
                  <a:pt x="5567222" y="2809728"/>
                  <a:pt x="5576609" y="2816611"/>
                </a:cubicBezTo>
                <a:cubicBezTo>
                  <a:pt x="5607896" y="2838513"/>
                  <a:pt x="5601638" y="2874806"/>
                  <a:pt x="5577234" y="2904841"/>
                </a:cubicBezTo>
                <a:cubicBezTo>
                  <a:pt x="5545946" y="2926742"/>
                  <a:pt x="5513409" y="2929245"/>
                  <a:pt x="5487752" y="2899209"/>
                </a:cubicBezTo>
                <a:cubicBezTo>
                  <a:pt x="5462723" y="2869800"/>
                  <a:pt x="5462723" y="2831003"/>
                  <a:pt x="5495887" y="2812231"/>
                </a:cubicBezTo>
                <a:cubicBezTo>
                  <a:pt x="5506212" y="2806286"/>
                  <a:pt x="5521699" y="2803940"/>
                  <a:pt x="5536951" y="2804800"/>
                </a:cubicBezTo>
                <a:close/>
                <a:moveTo>
                  <a:pt x="3086627" y="2797683"/>
                </a:moveTo>
                <a:cubicBezTo>
                  <a:pt x="3105555" y="2797995"/>
                  <a:pt x="3124327" y="2805973"/>
                  <a:pt x="3137467" y="2821617"/>
                </a:cubicBezTo>
                <a:cubicBezTo>
                  <a:pt x="3164374" y="2853530"/>
                  <a:pt x="3162498" y="2887321"/>
                  <a:pt x="3135591" y="2919233"/>
                </a:cubicBezTo>
                <a:cubicBezTo>
                  <a:pt x="3106807" y="2948644"/>
                  <a:pt x="3058624" y="2948644"/>
                  <a:pt x="3032343" y="2917356"/>
                </a:cubicBezTo>
                <a:cubicBezTo>
                  <a:pt x="3005436" y="2884817"/>
                  <a:pt x="3006062" y="2851027"/>
                  <a:pt x="3034846" y="2819741"/>
                </a:cubicBezTo>
                <a:cubicBezTo>
                  <a:pt x="3048612" y="2804723"/>
                  <a:pt x="3067698" y="2797370"/>
                  <a:pt x="3086627" y="2797683"/>
                </a:cubicBezTo>
                <a:close/>
                <a:moveTo>
                  <a:pt x="5322088" y="2782039"/>
                </a:moveTo>
                <a:cubicBezTo>
                  <a:pt x="5337262" y="2781726"/>
                  <a:pt x="5352592" y="2788453"/>
                  <a:pt x="5366984" y="2802219"/>
                </a:cubicBezTo>
                <a:cubicBezTo>
                  <a:pt x="5396395" y="2829753"/>
                  <a:pt x="5393891" y="2861040"/>
                  <a:pt x="5370114" y="2892326"/>
                </a:cubicBezTo>
                <a:cubicBezTo>
                  <a:pt x="5340077" y="2917356"/>
                  <a:pt x="5308791" y="2921110"/>
                  <a:pt x="5280007" y="2893578"/>
                </a:cubicBezTo>
                <a:cubicBezTo>
                  <a:pt x="5251848" y="2866045"/>
                  <a:pt x="5250597" y="2832881"/>
                  <a:pt x="5278129" y="2804097"/>
                </a:cubicBezTo>
                <a:cubicBezTo>
                  <a:pt x="5291896" y="2789705"/>
                  <a:pt x="5306914" y="2782352"/>
                  <a:pt x="5322088" y="2782039"/>
                </a:cubicBezTo>
                <a:close/>
                <a:moveTo>
                  <a:pt x="2863628" y="2778206"/>
                </a:moveTo>
                <a:cubicBezTo>
                  <a:pt x="2880757" y="2778441"/>
                  <a:pt x="2897809" y="2785637"/>
                  <a:pt x="2911575" y="2799717"/>
                </a:cubicBezTo>
                <a:cubicBezTo>
                  <a:pt x="2939108" y="2827875"/>
                  <a:pt x="2938481" y="2868547"/>
                  <a:pt x="2910324" y="2896081"/>
                </a:cubicBezTo>
                <a:cubicBezTo>
                  <a:pt x="2882165" y="2923613"/>
                  <a:pt x="2841492" y="2922988"/>
                  <a:pt x="2813960" y="2894829"/>
                </a:cubicBezTo>
                <a:cubicBezTo>
                  <a:pt x="2786426" y="2866670"/>
                  <a:pt x="2787053" y="2825998"/>
                  <a:pt x="2815210" y="2798465"/>
                </a:cubicBezTo>
                <a:cubicBezTo>
                  <a:pt x="2829290" y="2784699"/>
                  <a:pt x="2846498" y="2777972"/>
                  <a:pt x="2863628" y="2778206"/>
                </a:cubicBezTo>
                <a:close/>
                <a:moveTo>
                  <a:pt x="2648842" y="2768116"/>
                </a:moveTo>
                <a:cubicBezTo>
                  <a:pt x="2665815" y="2767334"/>
                  <a:pt x="2683179" y="2773748"/>
                  <a:pt x="2697571" y="2787202"/>
                </a:cubicBezTo>
                <a:cubicBezTo>
                  <a:pt x="2726356" y="2814734"/>
                  <a:pt x="2727608" y="2854782"/>
                  <a:pt x="2699449" y="2882939"/>
                </a:cubicBezTo>
                <a:cubicBezTo>
                  <a:pt x="2671290" y="2911724"/>
                  <a:pt x="2631244" y="2911724"/>
                  <a:pt x="2604337" y="2881689"/>
                </a:cubicBezTo>
                <a:cubicBezTo>
                  <a:pt x="2578055" y="2852905"/>
                  <a:pt x="2576803" y="2822243"/>
                  <a:pt x="2602459" y="2792207"/>
                </a:cubicBezTo>
                <a:cubicBezTo>
                  <a:pt x="2615287" y="2776876"/>
                  <a:pt x="2631869" y="2768898"/>
                  <a:pt x="2648842" y="2768116"/>
                </a:cubicBezTo>
                <a:close/>
                <a:moveTo>
                  <a:pt x="5104173" y="2758653"/>
                </a:moveTo>
                <a:cubicBezTo>
                  <a:pt x="5119348" y="2759200"/>
                  <a:pt x="5134209" y="2766553"/>
                  <a:pt x="5147976" y="2780945"/>
                </a:cubicBezTo>
                <a:cubicBezTo>
                  <a:pt x="5175508" y="2809729"/>
                  <a:pt x="5173005" y="2841015"/>
                  <a:pt x="5147976" y="2871052"/>
                </a:cubicBezTo>
                <a:cubicBezTo>
                  <a:pt x="5118566" y="2896081"/>
                  <a:pt x="5087903" y="2898584"/>
                  <a:pt x="5057869" y="2872302"/>
                </a:cubicBezTo>
                <a:cubicBezTo>
                  <a:pt x="5028459" y="2846021"/>
                  <a:pt x="5029085" y="2802845"/>
                  <a:pt x="5058494" y="2777190"/>
                </a:cubicBezTo>
                <a:cubicBezTo>
                  <a:pt x="5073512" y="2764362"/>
                  <a:pt x="5088999" y="2758105"/>
                  <a:pt x="5104173" y="2758653"/>
                </a:cubicBezTo>
                <a:close/>
                <a:moveTo>
                  <a:pt x="2432727" y="2747701"/>
                </a:moveTo>
                <a:cubicBezTo>
                  <a:pt x="2447901" y="2748249"/>
                  <a:pt x="2462919" y="2755601"/>
                  <a:pt x="2477311" y="2769681"/>
                </a:cubicBezTo>
                <a:cubicBezTo>
                  <a:pt x="2503591" y="2795337"/>
                  <a:pt x="2502340" y="2834133"/>
                  <a:pt x="2472931" y="2864167"/>
                </a:cubicBezTo>
                <a:cubicBezTo>
                  <a:pt x="2447275" y="2886069"/>
                  <a:pt x="2416613" y="2888572"/>
                  <a:pt x="2386579" y="2861665"/>
                </a:cubicBezTo>
                <a:cubicBezTo>
                  <a:pt x="2356543" y="2835383"/>
                  <a:pt x="2356543" y="2791582"/>
                  <a:pt x="2387204" y="2766553"/>
                </a:cubicBezTo>
                <a:cubicBezTo>
                  <a:pt x="2402222" y="2753412"/>
                  <a:pt x="2417553" y="2747154"/>
                  <a:pt x="2432727" y="2747701"/>
                </a:cubicBezTo>
                <a:close/>
                <a:moveTo>
                  <a:pt x="1822785" y="2735891"/>
                </a:moveTo>
                <a:cubicBezTo>
                  <a:pt x="1817778" y="2754038"/>
                  <a:pt x="1818405" y="2777815"/>
                  <a:pt x="1807141" y="2789705"/>
                </a:cubicBezTo>
                <a:cubicBezTo>
                  <a:pt x="1796504" y="2800342"/>
                  <a:pt x="1772726" y="2797214"/>
                  <a:pt x="1754580" y="2800342"/>
                </a:cubicBezTo>
                <a:cubicBezTo>
                  <a:pt x="1761462" y="2783447"/>
                  <a:pt x="1768972" y="2766553"/>
                  <a:pt x="1777732" y="2745278"/>
                </a:cubicBezTo>
                <a:cubicBezTo>
                  <a:pt x="1794001" y="2742149"/>
                  <a:pt x="1808393" y="2738394"/>
                  <a:pt x="1822785" y="2735891"/>
                </a:cubicBezTo>
                <a:close/>
                <a:moveTo>
                  <a:pt x="4880158" y="2735108"/>
                </a:moveTo>
                <a:cubicBezTo>
                  <a:pt x="4895332" y="2735108"/>
                  <a:pt x="4910506" y="2741835"/>
                  <a:pt x="4925211" y="2755289"/>
                </a:cubicBezTo>
                <a:cubicBezTo>
                  <a:pt x="4955247" y="2782195"/>
                  <a:pt x="4955872" y="2823495"/>
                  <a:pt x="4925838" y="2851027"/>
                </a:cubicBezTo>
                <a:cubicBezTo>
                  <a:pt x="4896427" y="2877934"/>
                  <a:pt x="4865765" y="2876682"/>
                  <a:pt x="4839484" y="2855407"/>
                </a:cubicBezTo>
                <a:cubicBezTo>
                  <a:pt x="4805695" y="2823495"/>
                  <a:pt x="4805069" y="2782822"/>
                  <a:pt x="4835104" y="2755289"/>
                </a:cubicBezTo>
                <a:cubicBezTo>
                  <a:pt x="4849810" y="2741835"/>
                  <a:pt x="4864984" y="2735108"/>
                  <a:pt x="4880158" y="2735108"/>
                </a:cubicBezTo>
                <a:close/>
                <a:moveTo>
                  <a:pt x="2208477" y="2726348"/>
                </a:moveTo>
                <a:cubicBezTo>
                  <a:pt x="2223729" y="2726191"/>
                  <a:pt x="2238903" y="2733074"/>
                  <a:pt x="2252669" y="2747154"/>
                </a:cubicBezTo>
                <a:cubicBezTo>
                  <a:pt x="2280828" y="2775313"/>
                  <a:pt x="2280828" y="2808477"/>
                  <a:pt x="2253296" y="2836635"/>
                </a:cubicBezTo>
                <a:cubicBezTo>
                  <a:pt x="2225137" y="2864794"/>
                  <a:pt x="2193850" y="2862290"/>
                  <a:pt x="2163189" y="2837886"/>
                </a:cubicBezTo>
                <a:cubicBezTo>
                  <a:pt x="2138785" y="2807851"/>
                  <a:pt x="2135655" y="2775938"/>
                  <a:pt x="2163814" y="2747779"/>
                </a:cubicBezTo>
                <a:cubicBezTo>
                  <a:pt x="2177893" y="2733700"/>
                  <a:pt x="2193224" y="2726504"/>
                  <a:pt x="2208477" y="2726348"/>
                </a:cubicBezTo>
                <a:close/>
                <a:moveTo>
                  <a:pt x="1987824" y="2715945"/>
                </a:moveTo>
                <a:cubicBezTo>
                  <a:pt x="2003155" y="2716336"/>
                  <a:pt x="2018329" y="2719934"/>
                  <a:pt x="2028028" y="2726504"/>
                </a:cubicBezTo>
                <a:cubicBezTo>
                  <a:pt x="2060567" y="2747154"/>
                  <a:pt x="2054935" y="2784073"/>
                  <a:pt x="2031156" y="2814734"/>
                </a:cubicBezTo>
                <a:cubicBezTo>
                  <a:pt x="2000495" y="2838513"/>
                  <a:pt x="1967958" y="2841641"/>
                  <a:pt x="1941051" y="2812231"/>
                </a:cubicBezTo>
                <a:cubicBezTo>
                  <a:pt x="1914769" y="2782822"/>
                  <a:pt x="1914143" y="2744651"/>
                  <a:pt x="1946681" y="2724627"/>
                </a:cubicBezTo>
                <a:cubicBezTo>
                  <a:pt x="1957006" y="2718370"/>
                  <a:pt x="1972493" y="2715554"/>
                  <a:pt x="1987824" y="2715945"/>
                </a:cubicBezTo>
                <a:close/>
                <a:moveTo>
                  <a:pt x="4660444" y="2711800"/>
                </a:moveTo>
                <a:cubicBezTo>
                  <a:pt x="4675697" y="2712269"/>
                  <a:pt x="4690871" y="2719308"/>
                  <a:pt x="4705576" y="2732762"/>
                </a:cubicBezTo>
                <a:cubicBezTo>
                  <a:pt x="4734985" y="2759669"/>
                  <a:pt x="4734360" y="2800969"/>
                  <a:pt x="4706201" y="2829126"/>
                </a:cubicBezTo>
                <a:cubicBezTo>
                  <a:pt x="4677418" y="2857285"/>
                  <a:pt x="4636745" y="2856033"/>
                  <a:pt x="4609211" y="2826623"/>
                </a:cubicBezTo>
                <a:cubicBezTo>
                  <a:pt x="4582305" y="2797839"/>
                  <a:pt x="4584182" y="2755915"/>
                  <a:pt x="4614843" y="2730259"/>
                </a:cubicBezTo>
                <a:cubicBezTo>
                  <a:pt x="4629861" y="2717432"/>
                  <a:pt x="4645192" y="2711331"/>
                  <a:pt x="4660444" y="2711800"/>
                </a:cubicBezTo>
                <a:close/>
                <a:moveTo>
                  <a:pt x="1142605" y="2703352"/>
                </a:moveTo>
                <a:cubicBezTo>
                  <a:pt x="1143230" y="2703352"/>
                  <a:pt x="1150113" y="2726504"/>
                  <a:pt x="1148235" y="2727756"/>
                </a:cubicBezTo>
                <a:cubicBezTo>
                  <a:pt x="1132593" y="2736516"/>
                  <a:pt x="1114446" y="2742774"/>
                  <a:pt x="1097551" y="2749658"/>
                </a:cubicBezTo>
                <a:cubicBezTo>
                  <a:pt x="1089416" y="2747154"/>
                  <a:pt x="1081282" y="2744026"/>
                  <a:pt x="1073147" y="2740896"/>
                </a:cubicBezTo>
                <a:cubicBezTo>
                  <a:pt x="1078152" y="2732136"/>
                  <a:pt x="1081907" y="2718995"/>
                  <a:pt x="1089416" y="2715867"/>
                </a:cubicBezTo>
                <a:cubicBezTo>
                  <a:pt x="1105686" y="2708358"/>
                  <a:pt x="1124458" y="2705855"/>
                  <a:pt x="1142605" y="2703352"/>
                </a:cubicBezTo>
                <a:close/>
                <a:moveTo>
                  <a:pt x="6640369" y="2693340"/>
                </a:moveTo>
                <a:cubicBezTo>
                  <a:pt x="6662896" y="2694592"/>
                  <a:pt x="6684170" y="2695843"/>
                  <a:pt x="6706072" y="2697095"/>
                </a:cubicBezTo>
                <a:cubicBezTo>
                  <a:pt x="6704820" y="2704604"/>
                  <a:pt x="6704820" y="2717744"/>
                  <a:pt x="6701692" y="2718995"/>
                </a:cubicBezTo>
                <a:cubicBezTo>
                  <a:pt x="6676036" y="2726504"/>
                  <a:pt x="6649754" y="2732136"/>
                  <a:pt x="6624100" y="2739019"/>
                </a:cubicBezTo>
                <a:cubicBezTo>
                  <a:pt x="6628480" y="2727131"/>
                  <a:pt x="6632860" y="2715242"/>
                  <a:pt x="6640369" y="2693340"/>
                </a:cubicBezTo>
                <a:close/>
                <a:moveTo>
                  <a:pt x="4439245" y="2687240"/>
                </a:moveTo>
                <a:cubicBezTo>
                  <a:pt x="4455592" y="2688022"/>
                  <a:pt x="4471862" y="2695844"/>
                  <a:pt x="4487192" y="2709610"/>
                </a:cubicBezTo>
                <a:cubicBezTo>
                  <a:pt x="4514724" y="2743399"/>
                  <a:pt x="4515351" y="2776565"/>
                  <a:pt x="4485940" y="2807226"/>
                </a:cubicBezTo>
                <a:cubicBezTo>
                  <a:pt x="4457782" y="2837886"/>
                  <a:pt x="4410226" y="2836010"/>
                  <a:pt x="4383944" y="2803471"/>
                </a:cubicBezTo>
                <a:cubicBezTo>
                  <a:pt x="4357664" y="2770306"/>
                  <a:pt x="4359541" y="2735891"/>
                  <a:pt x="4390828" y="2707107"/>
                </a:cubicBezTo>
                <a:cubicBezTo>
                  <a:pt x="4406471" y="2692715"/>
                  <a:pt x="4422897" y="2686458"/>
                  <a:pt x="4439245" y="2687240"/>
                </a:cubicBezTo>
                <a:close/>
                <a:moveTo>
                  <a:pt x="1608782" y="2670814"/>
                </a:moveTo>
                <a:cubicBezTo>
                  <a:pt x="1595640" y="2717744"/>
                  <a:pt x="1593763" y="2748406"/>
                  <a:pt x="1578746" y="2770306"/>
                </a:cubicBezTo>
                <a:cubicBezTo>
                  <a:pt x="1571863" y="2779693"/>
                  <a:pt x="1531190" y="2779067"/>
                  <a:pt x="1519926" y="2768430"/>
                </a:cubicBezTo>
                <a:cubicBezTo>
                  <a:pt x="1489264" y="2740271"/>
                  <a:pt x="1513668" y="2710862"/>
                  <a:pt x="1535570" y="2690211"/>
                </a:cubicBezTo>
                <a:cubicBezTo>
                  <a:pt x="1546832" y="2679574"/>
                  <a:pt x="1568734" y="2680200"/>
                  <a:pt x="1608782" y="2670814"/>
                </a:cubicBezTo>
                <a:close/>
                <a:moveTo>
                  <a:pt x="6446311" y="2669875"/>
                </a:moveTo>
                <a:cubicBezTo>
                  <a:pt x="6459842" y="2670501"/>
                  <a:pt x="6472983" y="2678009"/>
                  <a:pt x="6481430" y="2692088"/>
                </a:cubicBezTo>
                <a:cubicBezTo>
                  <a:pt x="6491442" y="2708984"/>
                  <a:pt x="6492069" y="2746529"/>
                  <a:pt x="6480179" y="2759043"/>
                </a:cubicBezTo>
                <a:cubicBezTo>
                  <a:pt x="6466412" y="2774062"/>
                  <a:pt x="6434500" y="2772185"/>
                  <a:pt x="6410096" y="2777815"/>
                </a:cubicBezTo>
                <a:cubicBezTo>
                  <a:pt x="6403838" y="2771558"/>
                  <a:pt x="6398207" y="2765926"/>
                  <a:pt x="6391950" y="2760921"/>
                </a:cubicBezTo>
                <a:cubicBezTo>
                  <a:pt x="6396955" y="2736516"/>
                  <a:pt x="6395078" y="2707107"/>
                  <a:pt x="6408844" y="2688960"/>
                </a:cubicBezTo>
                <a:cubicBezTo>
                  <a:pt x="6418856" y="2675507"/>
                  <a:pt x="6432779" y="2669249"/>
                  <a:pt x="6446311" y="2669875"/>
                </a:cubicBezTo>
                <a:close/>
                <a:moveTo>
                  <a:pt x="4220079" y="2664556"/>
                </a:moveTo>
                <a:cubicBezTo>
                  <a:pt x="4236426" y="2665651"/>
                  <a:pt x="4252226" y="2673630"/>
                  <a:pt x="4266932" y="2688335"/>
                </a:cubicBezTo>
                <a:cubicBezTo>
                  <a:pt x="4295716" y="2717119"/>
                  <a:pt x="4291961" y="2765926"/>
                  <a:pt x="4260048" y="2790957"/>
                </a:cubicBezTo>
                <a:cubicBezTo>
                  <a:pt x="4226884" y="2817237"/>
                  <a:pt x="4193720" y="2812857"/>
                  <a:pt x="4164310" y="2786575"/>
                </a:cubicBezTo>
                <a:cubicBezTo>
                  <a:pt x="4134899" y="2754663"/>
                  <a:pt x="4137403" y="2707107"/>
                  <a:pt x="4169941" y="2682078"/>
                </a:cubicBezTo>
                <a:cubicBezTo>
                  <a:pt x="4186836" y="2669250"/>
                  <a:pt x="4203731" y="2663461"/>
                  <a:pt x="4220079" y="2664556"/>
                </a:cubicBezTo>
                <a:close/>
                <a:moveTo>
                  <a:pt x="4009361" y="2653763"/>
                </a:moveTo>
                <a:cubicBezTo>
                  <a:pt x="4028837" y="2655327"/>
                  <a:pt x="4047922" y="2664244"/>
                  <a:pt x="4060437" y="2679574"/>
                </a:cubicBezTo>
                <a:cubicBezTo>
                  <a:pt x="4084214" y="2708984"/>
                  <a:pt x="4081086" y="2754038"/>
                  <a:pt x="4053554" y="2779067"/>
                </a:cubicBezTo>
                <a:cubicBezTo>
                  <a:pt x="4024143" y="2805974"/>
                  <a:pt x="3972832" y="2802845"/>
                  <a:pt x="3949055" y="2770933"/>
                </a:cubicBezTo>
                <a:cubicBezTo>
                  <a:pt x="3923399" y="2737142"/>
                  <a:pt x="3926528" y="2702100"/>
                  <a:pt x="3955938" y="2672066"/>
                </a:cubicBezTo>
                <a:cubicBezTo>
                  <a:pt x="3970017" y="2657986"/>
                  <a:pt x="3989884" y="2652198"/>
                  <a:pt x="4009361" y="2653763"/>
                </a:cubicBezTo>
                <a:close/>
                <a:moveTo>
                  <a:pt x="6278064" y="2648287"/>
                </a:moveTo>
                <a:cubicBezTo>
                  <a:pt x="6270556" y="2692088"/>
                  <a:pt x="6274309" y="2722751"/>
                  <a:pt x="6260544" y="2740896"/>
                </a:cubicBezTo>
                <a:cubicBezTo>
                  <a:pt x="6238643" y="2769681"/>
                  <a:pt x="6199846" y="2768430"/>
                  <a:pt x="6181074" y="2738394"/>
                </a:cubicBezTo>
                <a:cubicBezTo>
                  <a:pt x="6170437" y="2720247"/>
                  <a:pt x="6172940" y="2679574"/>
                  <a:pt x="6186706" y="2664556"/>
                </a:cubicBezTo>
                <a:cubicBezTo>
                  <a:pt x="6199221" y="2650164"/>
                  <a:pt x="6234263" y="2655171"/>
                  <a:pt x="6278064" y="2648287"/>
                </a:cubicBezTo>
                <a:close/>
                <a:moveTo>
                  <a:pt x="3785580" y="2630688"/>
                </a:moveTo>
                <a:cubicBezTo>
                  <a:pt x="3805134" y="2631235"/>
                  <a:pt x="3824219" y="2638901"/>
                  <a:pt x="3836421" y="2653919"/>
                </a:cubicBezTo>
                <a:cubicBezTo>
                  <a:pt x="3862703" y="2685831"/>
                  <a:pt x="3862703" y="2720872"/>
                  <a:pt x="3835796" y="2752786"/>
                </a:cubicBezTo>
                <a:cubicBezTo>
                  <a:pt x="3810765" y="2782822"/>
                  <a:pt x="3759454" y="2782822"/>
                  <a:pt x="3731297" y="2755289"/>
                </a:cubicBezTo>
                <a:cubicBezTo>
                  <a:pt x="3703138" y="2727756"/>
                  <a:pt x="3703763" y="2677698"/>
                  <a:pt x="3731922" y="2650164"/>
                </a:cubicBezTo>
                <a:cubicBezTo>
                  <a:pt x="3746002" y="2636711"/>
                  <a:pt x="3766025" y="2630140"/>
                  <a:pt x="3785580" y="2630688"/>
                </a:cubicBezTo>
                <a:close/>
                <a:moveTo>
                  <a:pt x="891525" y="2630610"/>
                </a:moveTo>
                <a:cubicBezTo>
                  <a:pt x="903102" y="2630141"/>
                  <a:pt x="914209" y="2630767"/>
                  <a:pt x="923595" y="2635147"/>
                </a:cubicBezTo>
                <a:cubicBezTo>
                  <a:pt x="935484" y="2640777"/>
                  <a:pt x="937361" y="2667059"/>
                  <a:pt x="944244" y="2684580"/>
                </a:cubicBezTo>
                <a:cubicBezTo>
                  <a:pt x="940489" y="2688960"/>
                  <a:pt x="936735" y="2692715"/>
                  <a:pt x="932980" y="2696468"/>
                </a:cubicBezTo>
                <a:cubicBezTo>
                  <a:pt x="909828" y="2686458"/>
                  <a:pt x="885424" y="2677698"/>
                  <a:pt x="863524" y="2664556"/>
                </a:cubicBezTo>
                <a:cubicBezTo>
                  <a:pt x="856640" y="2660176"/>
                  <a:pt x="858517" y="2643282"/>
                  <a:pt x="856640" y="2632644"/>
                </a:cubicBezTo>
                <a:cubicBezTo>
                  <a:pt x="867903" y="2632644"/>
                  <a:pt x="879949" y="2631080"/>
                  <a:pt x="891525" y="2630610"/>
                </a:cubicBezTo>
                <a:close/>
                <a:moveTo>
                  <a:pt x="6003363" y="2630141"/>
                </a:moveTo>
                <a:cubicBezTo>
                  <a:pt x="6018069" y="2630766"/>
                  <a:pt x="6032148" y="2634521"/>
                  <a:pt x="6039031" y="2641404"/>
                </a:cubicBezTo>
                <a:cubicBezTo>
                  <a:pt x="6055301" y="2657674"/>
                  <a:pt x="6051546" y="2693340"/>
                  <a:pt x="6056551" y="2720872"/>
                </a:cubicBezTo>
                <a:cubicBezTo>
                  <a:pt x="6050294" y="2726504"/>
                  <a:pt x="6044037" y="2732762"/>
                  <a:pt x="6037779" y="2738394"/>
                </a:cubicBezTo>
                <a:cubicBezTo>
                  <a:pt x="6010247" y="2732762"/>
                  <a:pt x="5976456" y="2734014"/>
                  <a:pt x="5957684" y="2718370"/>
                </a:cubicBezTo>
                <a:cubicBezTo>
                  <a:pt x="5930778" y="2696468"/>
                  <a:pt x="5933280" y="2655796"/>
                  <a:pt x="5963942" y="2637650"/>
                </a:cubicBezTo>
                <a:cubicBezTo>
                  <a:pt x="5973328" y="2632018"/>
                  <a:pt x="5988658" y="2629515"/>
                  <a:pt x="6003363" y="2630141"/>
                </a:cubicBezTo>
                <a:close/>
                <a:moveTo>
                  <a:pt x="3554837" y="2620051"/>
                </a:moveTo>
                <a:cubicBezTo>
                  <a:pt x="3574392" y="2621380"/>
                  <a:pt x="3593321" y="2630141"/>
                  <a:pt x="3604897" y="2645784"/>
                </a:cubicBezTo>
                <a:cubicBezTo>
                  <a:pt x="3630553" y="2679574"/>
                  <a:pt x="3626798" y="2713364"/>
                  <a:pt x="3600517" y="2743399"/>
                </a:cubicBezTo>
                <a:cubicBezTo>
                  <a:pt x="3569230" y="2772185"/>
                  <a:pt x="3517919" y="2769681"/>
                  <a:pt x="3494140" y="2737769"/>
                </a:cubicBezTo>
                <a:cubicBezTo>
                  <a:pt x="3469111" y="2703978"/>
                  <a:pt x="3471614" y="2668936"/>
                  <a:pt x="3501024" y="2638902"/>
                </a:cubicBezTo>
                <a:cubicBezTo>
                  <a:pt x="3515103" y="2624822"/>
                  <a:pt x="3535283" y="2618721"/>
                  <a:pt x="3554837" y="2620051"/>
                </a:cubicBezTo>
                <a:close/>
                <a:moveTo>
                  <a:pt x="3330900" y="2599010"/>
                </a:moveTo>
                <a:cubicBezTo>
                  <a:pt x="3348499" y="2599636"/>
                  <a:pt x="3365863" y="2606675"/>
                  <a:pt x="3379004" y="2620130"/>
                </a:cubicBezTo>
                <a:cubicBezTo>
                  <a:pt x="3407163" y="2648914"/>
                  <a:pt x="3406536" y="2697720"/>
                  <a:pt x="3375249" y="2723376"/>
                </a:cubicBezTo>
                <a:cubicBezTo>
                  <a:pt x="3342711" y="2749658"/>
                  <a:pt x="3308296" y="2748406"/>
                  <a:pt x="3278260" y="2719622"/>
                </a:cubicBezTo>
                <a:cubicBezTo>
                  <a:pt x="3248850" y="2691463"/>
                  <a:pt x="3251353" y="2643282"/>
                  <a:pt x="3281388" y="2616375"/>
                </a:cubicBezTo>
                <a:cubicBezTo>
                  <a:pt x="3295467" y="2604173"/>
                  <a:pt x="3313301" y="2598384"/>
                  <a:pt x="3330900" y="2599010"/>
                </a:cubicBezTo>
                <a:close/>
                <a:moveTo>
                  <a:pt x="5838168" y="2596976"/>
                </a:moveTo>
                <a:cubicBezTo>
                  <a:pt x="5831285" y="2644532"/>
                  <a:pt x="5833788" y="2675820"/>
                  <a:pt x="5821899" y="2698972"/>
                </a:cubicBezTo>
                <a:cubicBezTo>
                  <a:pt x="5806881" y="2727131"/>
                  <a:pt x="5754319" y="2725254"/>
                  <a:pt x="5733669" y="2699598"/>
                </a:cubicBezTo>
                <a:cubicBezTo>
                  <a:pt x="5711768" y="2671440"/>
                  <a:pt x="5709265" y="2637024"/>
                  <a:pt x="5737424" y="2617000"/>
                </a:cubicBezTo>
                <a:cubicBezTo>
                  <a:pt x="5758073" y="2602608"/>
                  <a:pt x="5790612" y="2605736"/>
                  <a:pt x="5838168" y="2596976"/>
                </a:cubicBezTo>
                <a:close/>
                <a:moveTo>
                  <a:pt x="3113768" y="2577031"/>
                </a:moveTo>
                <a:cubicBezTo>
                  <a:pt x="3130116" y="2578673"/>
                  <a:pt x="3145603" y="2587590"/>
                  <a:pt x="3159369" y="2603233"/>
                </a:cubicBezTo>
                <a:cubicBezTo>
                  <a:pt x="3187527" y="2635147"/>
                  <a:pt x="3182521" y="2668936"/>
                  <a:pt x="3154363" y="2698972"/>
                </a:cubicBezTo>
                <a:cubicBezTo>
                  <a:pt x="3120573" y="2725879"/>
                  <a:pt x="3087409" y="2725254"/>
                  <a:pt x="3056747" y="2695843"/>
                </a:cubicBezTo>
                <a:cubicBezTo>
                  <a:pt x="3026711" y="2666434"/>
                  <a:pt x="3029840" y="2619503"/>
                  <a:pt x="3063004" y="2594473"/>
                </a:cubicBezTo>
                <a:cubicBezTo>
                  <a:pt x="3080212" y="2581020"/>
                  <a:pt x="3097421" y="2575388"/>
                  <a:pt x="3113768" y="2577031"/>
                </a:cubicBezTo>
                <a:close/>
                <a:moveTo>
                  <a:pt x="5563546" y="2574841"/>
                </a:moveTo>
                <a:cubicBezTo>
                  <a:pt x="5580832" y="2576014"/>
                  <a:pt x="5596632" y="2583836"/>
                  <a:pt x="5603516" y="2598853"/>
                </a:cubicBezTo>
                <a:cubicBezTo>
                  <a:pt x="5614778" y="2623258"/>
                  <a:pt x="5610398" y="2653919"/>
                  <a:pt x="5615403" y="2702100"/>
                </a:cubicBezTo>
                <a:cubicBezTo>
                  <a:pt x="5568473" y="2692715"/>
                  <a:pt x="5536561" y="2693967"/>
                  <a:pt x="5514034" y="2680200"/>
                </a:cubicBezTo>
                <a:cubicBezTo>
                  <a:pt x="5485250" y="2662679"/>
                  <a:pt x="5489005" y="2613871"/>
                  <a:pt x="5514659" y="2590719"/>
                </a:cubicBezTo>
                <a:cubicBezTo>
                  <a:pt x="5527487" y="2579143"/>
                  <a:pt x="5546260" y="2573668"/>
                  <a:pt x="5563546" y="2574841"/>
                </a:cubicBezTo>
                <a:close/>
                <a:moveTo>
                  <a:pt x="2882791" y="2556694"/>
                </a:moveTo>
                <a:cubicBezTo>
                  <a:pt x="2899842" y="2556146"/>
                  <a:pt x="2917207" y="2562873"/>
                  <a:pt x="2931599" y="2576952"/>
                </a:cubicBezTo>
                <a:cubicBezTo>
                  <a:pt x="2960383" y="2605111"/>
                  <a:pt x="2960383" y="2645157"/>
                  <a:pt x="2931599" y="2673316"/>
                </a:cubicBezTo>
                <a:cubicBezTo>
                  <a:pt x="2902815" y="2701475"/>
                  <a:pt x="2862768" y="2700850"/>
                  <a:pt x="2835860" y="2670814"/>
                </a:cubicBezTo>
                <a:cubicBezTo>
                  <a:pt x="2809580" y="2641404"/>
                  <a:pt x="2809580" y="2610118"/>
                  <a:pt x="2835860" y="2580081"/>
                </a:cubicBezTo>
                <a:cubicBezTo>
                  <a:pt x="2849000" y="2565063"/>
                  <a:pt x="2865739" y="2557241"/>
                  <a:pt x="2882791" y="2556694"/>
                </a:cubicBezTo>
                <a:close/>
                <a:moveTo>
                  <a:pt x="5337027" y="2551063"/>
                </a:moveTo>
                <a:cubicBezTo>
                  <a:pt x="5352279" y="2551923"/>
                  <a:pt x="5367610" y="2559432"/>
                  <a:pt x="5382628" y="2572572"/>
                </a:cubicBezTo>
                <a:cubicBezTo>
                  <a:pt x="5404530" y="2604485"/>
                  <a:pt x="5405780" y="2637024"/>
                  <a:pt x="5375119" y="2662679"/>
                </a:cubicBezTo>
                <a:cubicBezTo>
                  <a:pt x="5344459" y="2687708"/>
                  <a:pt x="5310668" y="2684580"/>
                  <a:pt x="5285639" y="2653294"/>
                </a:cubicBezTo>
                <a:cubicBezTo>
                  <a:pt x="5263112" y="2625135"/>
                  <a:pt x="5264989" y="2593848"/>
                  <a:pt x="5291896" y="2569444"/>
                </a:cubicBezTo>
                <a:cubicBezTo>
                  <a:pt x="5306600" y="2555991"/>
                  <a:pt x="5321775" y="2550203"/>
                  <a:pt x="5337027" y="2551063"/>
                </a:cubicBezTo>
                <a:close/>
                <a:moveTo>
                  <a:pt x="2674732" y="2547230"/>
                </a:moveTo>
                <a:cubicBezTo>
                  <a:pt x="2689281" y="2547230"/>
                  <a:pt x="2703204" y="2553175"/>
                  <a:pt x="2715718" y="2563812"/>
                </a:cubicBezTo>
                <a:cubicBezTo>
                  <a:pt x="2748882" y="2595724"/>
                  <a:pt x="2748257" y="2637024"/>
                  <a:pt x="2718221" y="2663304"/>
                </a:cubicBezTo>
                <a:cubicBezTo>
                  <a:pt x="2688811" y="2688960"/>
                  <a:pt x="2657525" y="2688335"/>
                  <a:pt x="2628114" y="2661428"/>
                </a:cubicBezTo>
                <a:cubicBezTo>
                  <a:pt x="2599330" y="2634520"/>
                  <a:pt x="2599955" y="2592596"/>
                  <a:pt x="2629992" y="2566315"/>
                </a:cubicBezTo>
                <a:cubicBezTo>
                  <a:pt x="2645009" y="2553174"/>
                  <a:pt x="2660184" y="2547230"/>
                  <a:pt x="2674732" y="2547230"/>
                </a:cubicBezTo>
                <a:close/>
                <a:moveTo>
                  <a:pt x="5123884" y="2537375"/>
                </a:moveTo>
                <a:cubicBezTo>
                  <a:pt x="5139215" y="2537218"/>
                  <a:pt x="5154546" y="2544101"/>
                  <a:pt x="5168625" y="2558180"/>
                </a:cubicBezTo>
                <a:cubicBezTo>
                  <a:pt x="5197409" y="2586339"/>
                  <a:pt x="5197409" y="2619503"/>
                  <a:pt x="5169877" y="2648287"/>
                </a:cubicBezTo>
                <a:cubicBezTo>
                  <a:pt x="5141718" y="2677071"/>
                  <a:pt x="5109805" y="2674568"/>
                  <a:pt x="5079143" y="2649539"/>
                </a:cubicBezTo>
                <a:cubicBezTo>
                  <a:pt x="5053489" y="2618878"/>
                  <a:pt x="5050359" y="2587591"/>
                  <a:pt x="5079143" y="2558807"/>
                </a:cubicBezTo>
                <a:cubicBezTo>
                  <a:pt x="5093223" y="2544727"/>
                  <a:pt x="5108554" y="2537531"/>
                  <a:pt x="5123884" y="2537375"/>
                </a:cubicBezTo>
                <a:close/>
                <a:moveTo>
                  <a:pt x="2455645" y="2526345"/>
                </a:moveTo>
                <a:cubicBezTo>
                  <a:pt x="2470741" y="2527362"/>
                  <a:pt x="2485758" y="2535028"/>
                  <a:pt x="2500463" y="2548168"/>
                </a:cubicBezTo>
                <a:cubicBezTo>
                  <a:pt x="2524242" y="2578829"/>
                  <a:pt x="2525492" y="2609491"/>
                  <a:pt x="2497960" y="2638275"/>
                </a:cubicBezTo>
                <a:cubicBezTo>
                  <a:pt x="2471054" y="2666434"/>
                  <a:pt x="2426626" y="2664556"/>
                  <a:pt x="2402848" y="2633895"/>
                </a:cubicBezTo>
                <a:cubicBezTo>
                  <a:pt x="2378444" y="2602608"/>
                  <a:pt x="2380322" y="2570695"/>
                  <a:pt x="2410356" y="2544413"/>
                </a:cubicBezTo>
                <a:cubicBezTo>
                  <a:pt x="2425374" y="2530960"/>
                  <a:pt x="2440549" y="2525328"/>
                  <a:pt x="2455645" y="2526345"/>
                </a:cubicBezTo>
                <a:close/>
                <a:moveTo>
                  <a:pt x="4902841" y="2514535"/>
                </a:moveTo>
                <a:cubicBezTo>
                  <a:pt x="4919893" y="2514691"/>
                  <a:pt x="4936788" y="2522200"/>
                  <a:pt x="4949615" y="2536905"/>
                </a:cubicBezTo>
                <a:cubicBezTo>
                  <a:pt x="4975896" y="2566315"/>
                  <a:pt x="4974644" y="2596351"/>
                  <a:pt x="4953370" y="2622005"/>
                </a:cubicBezTo>
                <a:cubicBezTo>
                  <a:pt x="4922083" y="2655171"/>
                  <a:pt x="4880784" y="2655171"/>
                  <a:pt x="4854503" y="2625760"/>
                </a:cubicBezTo>
                <a:cubicBezTo>
                  <a:pt x="4828221" y="2596351"/>
                  <a:pt x="4828847" y="2565689"/>
                  <a:pt x="4855128" y="2536280"/>
                </a:cubicBezTo>
                <a:cubicBezTo>
                  <a:pt x="4868582" y="2521574"/>
                  <a:pt x="4885790" y="2514378"/>
                  <a:pt x="4902841" y="2514535"/>
                </a:cubicBezTo>
                <a:close/>
                <a:moveTo>
                  <a:pt x="2226935" y="2506322"/>
                </a:moveTo>
                <a:cubicBezTo>
                  <a:pt x="2241406" y="2505774"/>
                  <a:pt x="2255798" y="2510624"/>
                  <a:pt x="2268938" y="2516881"/>
                </a:cubicBezTo>
                <a:cubicBezTo>
                  <a:pt x="2299600" y="2551923"/>
                  <a:pt x="2303980" y="2583209"/>
                  <a:pt x="2277700" y="2612620"/>
                </a:cubicBezTo>
                <a:cubicBezTo>
                  <a:pt x="2251418" y="2641404"/>
                  <a:pt x="2217627" y="2643282"/>
                  <a:pt x="2188844" y="2617000"/>
                </a:cubicBezTo>
                <a:cubicBezTo>
                  <a:pt x="2160059" y="2590719"/>
                  <a:pt x="2158809" y="2557555"/>
                  <a:pt x="2184463" y="2528145"/>
                </a:cubicBezTo>
                <a:cubicBezTo>
                  <a:pt x="2197917" y="2512814"/>
                  <a:pt x="2212465" y="2506870"/>
                  <a:pt x="2226935" y="2506322"/>
                </a:cubicBezTo>
                <a:close/>
                <a:moveTo>
                  <a:pt x="4680546" y="2491069"/>
                </a:moveTo>
                <a:cubicBezTo>
                  <a:pt x="4697441" y="2491069"/>
                  <a:pt x="4714336" y="2498109"/>
                  <a:pt x="4728102" y="2511876"/>
                </a:cubicBezTo>
                <a:cubicBezTo>
                  <a:pt x="4755636" y="2540660"/>
                  <a:pt x="4754384" y="2580707"/>
                  <a:pt x="4724974" y="2607613"/>
                </a:cubicBezTo>
                <a:cubicBezTo>
                  <a:pt x="4696190" y="2634520"/>
                  <a:pt x="4654892" y="2632644"/>
                  <a:pt x="4629861" y="2601983"/>
                </a:cubicBezTo>
                <a:cubicBezTo>
                  <a:pt x="4604831" y="2571947"/>
                  <a:pt x="4606083" y="2541285"/>
                  <a:pt x="4632990" y="2512501"/>
                </a:cubicBezTo>
                <a:cubicBezTo>
                  <a:pt x="4646756" y="2498109"/>
                  <a:pt x="4663651" y="2491069"/>
                  <a:pt x="4680546" y="2491069"/>
                </a:cubicBezTo>
                <a:close/>
                <a:moveTo>
                  <a:pt x="2016531" y="2483482"/>
                </a:moveTo>
                <a:cubicBezTo>
                  <a:pt x="2032252" y="2484655"/>
                  <a:pt x="2046488" y="2493103"/>
                  <a:pt x="2055560" y="2509999"/>
                </a:cubicBezTo>
                <a:cubicBezTo>
                  <a:pt x="2066824" y="2530648"/>
                  <a:pt x="2063695" y="2571947"/>
                  <a:pt x="2049930" y="2591344"/>
                </a:cubicBezTo>
                <a:cubicBezTo>
                  <a:pt x="2027403" y="2623258"/>
                  <a:pt x="1991735" y="2613245"/>
                  <a:pt x="1964203" y="2593848"/>
                </a:cubicBezTo>
                <a:cubicBezTo>
                  <a:pt x="1940424" y="2558180"/>
                  <a:pt x="1937921" y="2525641"/>
                  <a:pt x="1968583" y="2500612"/>
                </a:cubicBezTo>
                <a:cubicBezTo>
                  <a:pt x="1983601" y="2488410"/>
                  <a:pt x="2000809" y="2482309"/>
                  <a:pt x="2016531" y="2483482"/>
                </a:cubicBezTo>
                <a:close/>
                <a:moveTo>
                  <a:pt x="4461380" y="2467761"/>
                </a:moveTo>
                <a:cubicBezTo>
                  <a:pt x="4476711" y="2468386"/>
                  <a:pt x="4491885" y="2475582"/>
                  <a:pt x="4506590" y="2489349"/>
                </a:cubicBezTo>
                <a:cubicBezTo>
                  <a:pt x="4536001" y="2516881"/>
                  <a:pt x="4535374" y="2557555"/>
                  <a:pt x="4505964" y="2585713"/>
                </a:cubicBezTo>
                <a:cubicBezTo>
                  <a:pt x="4477180" y="2613245"/>
                  <a:pt x="4435882" y="2611368"/>
                  <a:pt x="4408975" y="2581959"/>
                </a:cubicBezTo>
                <a:cubicBezTo>
                  <a:pt x="4382068" y="2553175"/>
                  <a:pt x="4384571" y="2510624"/>
                  <a:pt x="4415232" y="2485594"/>
                </a:cubicBezTo>
                <a:cubicBezTo>
                  <a:pt x="4430563" y="2473080"/>
                  <a:pt x="4446050" y="2467135"/>
                  <a:pt x="4461380" y="2467761"/>
                </a:cubicBezTo>
                <a:close/>
                <a:moveTo>
                  <a:pt x="6482281" y="2455256"/>
                </a:moveTo>
                <a:cubicBezTo>
                  <a:pt x="6488900" y="2456302"/>
                  <a:pt x="6495666" y="2460878"/>
                  <a:pt x="6502706" y="2471202"/>
                </a:cubicBezTo>
                <a:cubicBezTo>
                  <a:pt x="6514595" y="2488097"/>
                  <a:pt x="6510214" y="2515629"/>
                  <a:pt x="6515221" y="2553800"/>
                </a:cubicBezTo>
                <a:cubicBezTo>
                  <a:pt x="6477675" y="2548795"/>
                  <a:pt x="6449518" y="2552549"/>
                  <a:pt x="6433248" y="2540660"/>
                </a:cubicBezTo>
                <a:cubicBezTo>
                  <a:pt x="6421359" y="2531899"/>
                  <a:pt x="6425739" y="2501864"/>
                  <a:pt x="6423236" y="2481214"/>
                </a:cubicBezTo>
                <a:cubicBezTo>
                  <a:pt x="6443885" y="2480744"/>
                  <a:pt x="6462423" y="2452117"/>
                  <a:pt x="6482281" y="2455256"/>
                </a:cubicBezTo>
                <a:close/>
                <a:moveTo>
                  <a:pt x="4238069" y="2445312"/>
                </a:moveTo>
                <a:cubicBezTo>
                  <a:pt x="4255355" y="2445547"/>
                  <a:pt x="4272562" y="2452743"/>
                  <a:pt x="4286329" y="2466822"/>
                </a:cubicBezTo>
                <a:cubicBezTo>
                  <a:pt x="4313863" y="2494981"/>
                  <a:pt x="4313236" y="2536280"/>
                  <a:pt x="4285079" y="2563812"/>
                </a:cubicBezTo>
                <a:cubicBezTo>
                  <a:pt x="4256920" y="2591344"/>
                  <a:pt x="4215621" y="2590719"/>
                  <a:pt x="4188087" y="2562560"/>
                </a:cubicBezTo>
                <a:cubicBezTo>
                  <a:pt x="4160555" y="2534403"/>
                  <a:pt x="4161181" y="2493102"/>
                  <a:pt x="4189340" y="2465570"/>
                </a:cubicBezTo>
                <a:cubicBezTo>
                  <a:pt x="4203419" y="2451804"/>
                  <a:pt x="4220783" y="2445078"/>
                  <a:pt x="4238069" y="2445312"/>
                </a:cubicBezTo>
                <a:close/>
                <a:moveTo>
                  <a:pt x="1563807" y="2442653"/>
                </a:moveTo>
                <a:cubicBezTo>
                  <a:pt x="1578434" y="2442575"/>
                  <a:pt x="1593451" y="2449302"/>
                  <a:pt x="1605027" y="2462442"/>
                </a:cubicBezTo>
                <a:cubicBezTo>
                  <a:pt x="1616290" y="2474957"/>
                  <a:pt x="1619419" y="2513127"/>
                  <a:pt x="1610659" y="2520636"/>
                </a:cubicBezTo>
                <a:cubicBezTo>
                  <a:pt x="1588758" y="2538783"/>
                  <a:pt x="1556844" y="2546292"/>
                  <a:pt x="1529312" y="2557555"/>
                </a:cubicBezTo>
                <a:cubicBezTo>
                  <a:pt x="1523055" y="2553175"/>
                  <a:pt x="1516798" y="2548795"/>
                  <a:pt x="1509914" y="2543788"/>
                </a:cubicBezTo>
                <a:cubicBezTo>
                  <a:pt x="1514295" y="2516256"/>
                  <a:pt x="1510540" y="2483717"/>
                  <a:pt x="1524932" y="2463693"/>
                </a:cubicBezTo>
                <a:cubicBezTo>
                  <a:pt x="1534944" y="2449613"/>
                  <a:pt x="1549180" y="2442731"/>
                  <a:pt x="1563807" y="2442653"/>
                </a:cubicBezTo>
                <a:close/>
                <a:moveTo>
                  <a:pt x="1120938" y="2435848"/>
                </a:moveTo>
                <a:cubicBezTo>
                  <a:pt x="1134000" y="2435222"/>
                  <a:pt x="1146671" y="2437412"/>
                  <a:pt x="1153242" y="2443044"/>
                </a:cubicBezTo>
                <a:cubicBezTo>
                  <a:pt x="1168885" y="2456810"/>
                  <a:pt x="1168885" y="2488722"/>
                  <a:pt x="1175769" y="2512501"/>
                </a:cubicBezTo>
                <a:cubicBezTo>
                  <a:pt x="1170137" y="2518759"/>
                  <a:pt x="1165131" y="2525016"/>
                  <a:pt x="1159499" y="2531273"/>
                </a:cubicBezTo>
                <a:cubicBezTo>
                  <a:pt x="1135095" y="2527519"/>
                  <a:pt x="1105686" y="2530648"/>
                  <a:pt x="1086914" y="2518133"/>
                </a:cubicBezTo>
                <a:cubicBezTo>
                  <a:pt x="1060006" y="2499361"/>
                  <a:pt x="1059380" y="2464318"/>
                  <a:pt x="1086287" y="2445546"/>
                </a:cubicBezTo>
                <a:cubicBezTo>
                  <a:pt x="1094422" y="2439915"/>
                  <a:pt x="1107875" y="2436474"/>
                  <a:pt x="1120938" y="2435848"/>
                </a:cubicBezTo>
                <a:close/>
                <a:moveTo>
                  <a:pt x="1358172" y="2434675"/>
                </a:moveTo>
                <a:cubicBezTo>
                  <a:pt x="1372721" y="2435222"/>
                  <a:pt x="1386643" y="2442731"/>
                  <a:pt x="1396655" y="2457436"/>
                </a:cubicBezTo>
                <a:cubicBezTo>
                  <a:pt x="1409796" y="2476208"/>
                  <a:pt x="1404164" y="2506869"/>
                  <a:pt x="1407293" y="2532525"/>
                </a:cubicBezTo>
                <a:lnTo>
                  <a:pt x="1389147" y="2545040"/>
                </a:lnTo>
                <a:cubicBezTo>
                  <a:pt x="1361613" y="2532525"/>
                  <a:pt x="1331579" y="2523765"/>
                  <a:pt x="1308425" y="2506244"/>
                </a:cubicBezTo>
                <a:cubicBezTo>
                  <a:pt x="1300917" y="2499987"/>
                  <a:pt x="1305297" y="2464945"/>
                  <a:pt x="1315934" y="2453681"/>
                </a:cubicBezTo>
                <a:cubicBezTo>
                  <a:pt x="1328449" y="2440541"/>
                  <a:pt x="1343623" y="2434127"/>
                  <a:pt x="1358172" y="2434675"/>
                </a:cubicBezTo>
                <a:close/>
                <a:moveTo>
                  <a:pt x="4008656" y="2432172"/>
                </a:moveTo>
                <a:cubicBezTo>
                  <a:pt x="4025238" y="2432876"/>
                  <a:pt x="4041351" y="2440854"/>
                  <a:pt x="4056057" y="2456185"/>
                </a:cubicBezTo>
                <a:cubicBezTo>
                  <a:pt x="4085466" y="2486845"/>
                  <a:pt x="4082338" y="2521261"/>
                  <a:pt x="4054804" y="2553800"/>
                </a:cubicBezTo>
                <a:cubicBezTo>
                  <a:pt x="4022266" y="2581333"/>
                  <a:pt x="3988476" y="2582584"/>
                  <a:pt x="3956563" y="2554425"/>
                </a:cubicBezTo>
                <a:cubicBezTo>
                  <a:pt x="3924651" y="2526893"/>
                  <a:pt x="3925903" y="2478085"/>
                  <a:pt x="3958440" y="2451804"/>
                </a:cubicBezTo>
                <a:cubicBezTo>
                  <a:pt x="3975022" y="2438038"/>
                  <a:pt x="3992074" y="2431468"/>
                  <a:pt x="4008656" y="2432172"/>
                </a:cubicBezTo>
                <a:close/>
                <a:moveTo>
                  <a:pt x="3794418" y="2421612"/>
                </a:moveTo>
                <a:cubicBezTo>
                  <a:pt x="3813425" y="2421925"/>
                  <a:pt x="3832353" y="2430216"/>
                  <a:pt x="3845807" y="2446173"/>
                </a:cubicBezTo>
                <a:cubicBezTo>
                  <a:pt x="3873340" y="2479337"/>
                  <a:pt x="3872088" y="2514379"/>
                  <a:pt x="3841427" y="2543788"/>
                </a:cubicBezTo>
                <a:cubicBezTo>
                  <a:pt x="3810765" y="2573199"/>
                  <a:pt x="3776350" y="2570069"/>
                  <a:pt x="3743812" y="2542537"/>
                </a:cubicBezTo>
                <a:cubicBezTo>
                  <a:pt x="3716278" y="2509999"/>
                  <a:pt x="3715028" y="2476208"/>
                  <a:pt x="3742560" y="2444921"/>
                </a:cubicBezTo>
                <a:cubicBezTo>
                  <a:pt x="3756326" y="2428964"/>
                  <a:pt x="3775411" y="2421299"/>
                  <a:pt x="3794418" y="2421612"/>
                </a:cubicBezTo>
                <a:close/>
                <a:moveTo>
                  <a:pt x="952379" y="2412382"/>
                </a:moveTo>
                <a:cubicBezTo>
                  <a:pt x="944244" y="2450553"/>
                  <a:pt x="946121" y="2478085"/>
                  <a:pt x="933607" y="2494354"/>
                </a:cubicBezTo>
                <a:cubicBezTo>
                  <a:pt x="912331" y="2521888"/>
                  <a:pt x="877916" y="2518133"/>
                  <a:pt x="862272" y="2489349"/>
                </a:cubicBezTo>
                <a:cubicBezTo>
                  <a:pt x="853512" y="2472454"/>
                  <a:pt x="857266" y="2436161"/>
                  <a:pt x="870407" y="2423019"/>
                </a:cubicBezTo>
                <a:cubicBezTo>
                  <a:pt x="882921" y="2410505"/>
                  <a:pt x="914208" y="2416137"/>
                  <a:pt x="952379" y="2412382"/>
                </a:cubicBezTo>
                <a:close/>
                <a:moveTo>
                  <a:pt x="6001457" y="2404697"/>
                </a:moveTo>
                <a:cubicBezTo>
                  <a:pt x="6019790" y="2399594"/>
                  <a:pt x="6039970" y="2417545"/>
                  <a:pt x="6055926" y="2427401"/>
                </a:cubicBezTo>
                <a:cubicBezTo>
                  <a:pt x="6086587" y="2446798"/>
                  <a:pt x="6087840" y="2479337"/>
                  <a:pt x="6060931" y="2498734"/>
                </a:cubicBezTo>
                <a:cubicBezTo>
                  <a:pt x="6042159" y="2512501"/>
                  <a:pt x="6011498" y="2509999"/>
                  <a:pt x="5964567" y="2518759"/>
                </a:cubicBezTo>
                <a:cubicBezTo>
                  <a:pt x="5972702" y="2472454"/>
                  <a:pt x="5969574" y="2439916"/>
                  <a:pt x="5983966" y="2418639"/>
                </a:cubicBezTo>
                <a:cubicBezTo>
                  <a:pt x="5989441" y="2410661"/>
                  <a:pt x="5995347" y="2406399"/>
                  <a:pt x="6001457" y="2404697"/>
                </a:cubicBezTo>
                <a:close/>
                <a:moveTo>
                  <a:pt x="3576269" y="2399320"/>
                </a:moveTo>
                <a:cubicBezTo>
                  <a:pt x="3595197" y="2400493"/>
                  <a:pt x="3613657" y="2409567"/>
                  <a:pt x="3626171" y="2426149"/>
                </a:cubicBezTo>
                <a:cubicBezTo>
                  <a:pt x="3652453" y="2460565"/>
                  <a:pt x="3649325" y="2495607"/>
                  <a:pt x="3617411" y="2523139"/>
                </a:cubicBezTo>
                <a:cubicBezTo>
                  <a:pt x="3584872" y="2551297"/>
                  <a:pt x="3550458" y="2546917"/>
                  <a:pt x="3520422" y="2518759"/>
                </a:cubicBezTo>
                <a:cubicBezTo>
                  <a:pt x="3493515" y="2484342"/>
                  <a:pt x="3494140" y="2450553"/>
                  <a:pt x="3523551" y="2419892"/>
                </a:cubicBezTo>
                <a:cubicBezTo>
                  <a:pt x="3537942" y="2404873"/>
                  <a:pt x="3557340" y="2398147"/>
                  <a:pt x="3576269" y="2399320"/>
                </a:cubicBezTo>
                <a:close/>
                <a:moveTo>
                  <a:pt x="3351394" y="2378983"/>
                </a:moveTo>
                <a:cubicBezTo>
                  <a:pt x="3368680" y="2379218"/>
                  <a:pt x="3385887" y="2386414"/>
                  <a:pt x="3399653" y="2400493"/>
                </a:cubicBezTo>
                <a:cubicBezTo>
                  <a:pt x="3427187" y="2428651"/>
                  <a:pt x="3426560" y="2469950"/>
                  <a:pt x="3398403" y="2497484"/>
                </a:cubicBezTo>
                <a:cubicBezTo>
                  <a:pt x="3370244" y="2525016"/>
                  <a:pt x="3328945" y="2524391"/>
                  <a:pt x="3301412" y="2496232"/>
                </a:cubicBezTo>
                <a:cubicBezTo>
                  <a:pt x="3273880" y="2468073"/>
                  <a:pt x="3274505" y="2426774"/>
                  <a:pt x="3302664" y="2399242"/>
                </a:cubicBezTo>
                <a:cubicBezTo>
                  <a:pt x="3316743" y="2385475"/>
                  <a:pt x="3334108" y="2378749"/>
                  <a:pt x="3351394" y="2378983"/>
                </a:cubicBezTo>
                <a:close/>
                <a:moveTo>
                  <a:pt x="5801562" y="2375620"/>
                </a:moveTo>
                <a:cubicBezTo>
                  <a:pt x="5816424" y="2376246"/>
                  <a:pt x="5831598" y="2383599"/>
                  <a:pt x="5843800" y="2396739"/>
                </a:cubicBezTo>
                <a:cubicBezTo>
                  <a:pt x="5867577" y="2423019"/>
                  <a:pt x="5868830" y="2459313"/>
                  <a:pt x="5840045" y="2479337"/>
                </a:cubicBezTo>
                <a:cubicBezTo>
                  <a:pt x="5819396" y="2493729"/>
                  <a:pt x="5786232" y="2489349"/>
                  <a:pt x="5736799" y="2496857"/>
                </a:cubicBezTo>
                <a:cubicBezTo>
                  <a:pt x="5747436" y="2448050"/>
                  <a:pt x="5745559" y="2414259"/>
                  <a:pt x="5761201" y="2394862"/>
                </a:cubicBezTo>
                <a:cubicBezTo>
                  <a:pt x="5772152" y="2381095"/>
                  <a:pt x="5786701" y="2374994"/>
                  <a:pt x="5801562" y="2375620"/>
                </a:cubicBezTo>
                <a:close/>
                <a:moveTo>
                  <a:pt x="5579424" y="2364435"/>
                </a:moveTo>
                <a:cubicBezTo>
                  <a:pt x="5594285" y="2364513"/>
                  <a:pt x="5609147" y="2367329"/>
                  <a:pt x="5620410" y="2372961"/>
                </a:cubicBezTo>
                <a:cubicBezTo>
                  <a:pt x="5648568" y="2386727"/>
                  <a:pt x="5647942" y="2443044"/>
                  <a:pt x="5619783" y="2459313"/>
                </a:cubicBezTo>
                <a:cubicBezTo>
                  <a:pt x="5597257" y="2471828"/>
                  <a:pt x="5565970" y="2469950"/>
                  <a:pt x="5549702" y="2472454"/>
                </a:cubicBezTo>
                <a:cubicBezTo>
                  <a:pt x="5512157" y="2436786"/>
                  <a:pt x="5509654" y="2385475"/>
                  <a:pt x="5538438" y="2372335"/>
                </a:cubicBezTo>
                <a:cubicBezTo>
                  <a:pt x="5549701" y="2367016"/>
                  <a:pt x="5564563" y="2364356"/>
                  <a:pt x="5579424" y="2364435"/>
                </a:cubicBezTo>
                <a:close/>
                <a:moveTo>
                  <a:pt x="3131601" y="2357004"/>
                </a:moveTo>
                <a:cubicBezTo>
                  <a:pt x="3146854" y="2357630"/>
                  <a:pt x="3161871" y="2364826"/>
                  <a:pt x="3176263" y="2378593"/>
                </a:cubicBezTo>
                <a:cubicBezTo>
                  <a:pt x="3205674" y="2406125"/>
                  <a:pt x="3205047" y="2446798"/>
                  <a:pt x="3175638" y="2474957"/>
                </a:cubicBezTo>
                <a:cubicBezTo>
                  <a:pt x="3146854" y="2502489"/>
                  <a:pt x="3105555" y="2501239"/>
                  <a:pt x="3079274" y="2471202"/>
                </a:cubicBezTo>
                <a:cubicBezTo>
                  <a:pt x="3052367" y="2442418"/>
                  <a:pt x="3054870" y="2399867"/>
                  <a:pt x="3085531" y="2374838"/>
                </a:cubicBezTo>
                <a:cubicBezTo>
                  <a:pt x="3100862" y="2362323"/>
                  <a:pt x="3116349" y="2356379"/>
                  <a:pt x="3131601" y="2357004"/>
                </a:cubicBezTo>
                <a:close/>
                <a:moveTo>
                  <a:pt x="2908915" y="2336277"/>
                </a:moveTo>
                <a:cubicBezTo>
                  <a:pt x="2926123" y="2336824"/>
                  <a:pt x="2943175" y="2344803"/>
                  <a:pt x="2956628" y="2359821"/>
                </a:cubicBezTo>
                <a:cubicBezTo>
                  <a:pt x="2981032" y="2387353"/>
                  <a:pt x="2980407" y="2424272"/>
                  <a:pt x="2954125" y="2451178"/>
                </a:cubicBezTo>
                <a:cubicBezTo>
                  <a:pt x="2925341" y="2479337"/>
                  <a:pt x="2884043" y="2478712"/>
                  <a:pt x="2857761" y="2448050"/>
                </a:cubicBezTo>
                <a:cubicBezTo>
                  <a:pt x="2831480" y="2417389"/>
                  <a:pt x="2832732" y="2386101"/>
                  <a:pt x="2860264" y="2357317"/>
                </a:cubicBezTo>
                <a:cubicBezTo>
                  <a:pt x="2874343" y="2342612"/>
                  <a:pt x="2891708" y="2335729"/>
                  <a:pt x="2908915" y="2336277"/>
                </a:cubicBezTo>
                <a:close/>
                <a:moveTo>
                  <a:pt x="5358381" y="2328142"/>
                </a:moveTo>
                <a:cubicBezTo>
                  <a:pt x="5374024" y="2328064"/>
                  <a:pt x="5388886" y="2335416"/>
                  <a:pt x="5399523" y="2351059"/>
                </a:cubicBezTo>
                <a:cubicBezTo>
                  <a:pt x="5412664" y="2370458"/>
                  <a:pt x="5413915" y="2411757"/>
                  <a:pt x="5402027" y="2432406"/>
                </a:cubicBezTo>
                <a:cubicBezTo>
                  <a:pt x="5382628" y="2465570"/>
                  <a:pt x="5346335" y="2461190"/>
                  <a:pt x="5314423" y="2439916"/>
                </a:cubicBezTo>
                <a:cubicBezTo>
                  <a:pt x="5289393" y="2409879"/>
                  <a:pt x="5285012" y="2377966"/>
                  <a:pt x="5312545" y="2349809"/>
                </a:cubicBezTo>
                <a:cubicBezTo>
                  <a:pt x="5326311" y="2335729"/>
                  <a:pt x="5342737" y="2328220"/>
                  <a:pt x="5358381" y="2328142"/>
                </a:cubicBezTo>
                <a:close/>
                <a:moveTo>
                  <a:pt x="5145551" y="2317191"/>
                </a:moveTo>
                <a:cubicBezTo>
                  <a:pt x="5160803" y="2317426"/>
                  <a:pt x="5176447" y="2324153"/>
                  <a:pt x="5191777" y="2336042"/>
                </a:cubicBezTo>
                <a:cubicBezTo>
                  <a:pt x="5215556" y="2366078"/>
                  <a:pt x="5219311" y="2397365"/>
                  <a:pt x="5191152" y="2425524"/>
                </a:cubicBezTo>
                <a:cubicBezTo>
                  <a:pt x="5163618" y="2453681"/>
                  <a:pt x="5130454" y="2453681"/>
                  <a:pt x="5102297" y="2426149"/>
                </a:cubicBezTo>
                <a:cubicBezTo>
                  <a:pt x="5074138" y="2398617"/>
                  <a:pt x="5074138" y="2365453"/>
                  <a:pt x="5101670" y="2337294"/>
                </a:cubicBezTo>
                <a:cubicBezTo>
                  <a:pt x="5115437" y="2323215"/>
                  <a:pt x="5130298" y="2316957"/>
                  <a:pt x="5145551" y="2317191"/>
                </a:cubicBezTo>
                <a:close/>
                <a:moveTo>
                  <a:pt x="2689828" y="2315001"/>
                </a:moveTo>
                <a:cubicBezTo>
                  <a:pt x="2705080" y="2316018"/>
                  <a:pt x="2719785" y="2323840"/>
                  <a:pt x="2733238" y="2338545"/>
                </a:cubicBezTo>
                <a:cubicBezTo>
                  <a:pt x="2760772" y="2368581"/>
                  <a:pt x="2757017" y="2399867"/>
                  <a:pt x="2730736" y="2429277"/>
                </a:cubicBezTo>
                <a:cubicBezTo>
                  <a:pt x="2700074" y="2454308"/>
                  <a:pt x="2669413" y="2455558"/>
                  <a:pt x="2640003" y="2428026"/>
                </a:cubicBezTo>
                <a:cubicBezTo>
                  <a:pt x="2611219" y="2401119"/>
                  <a:pt x="2612472" y="2356691"/>
                  <a:pt x="2643133" y="2332287"/>
                </a:cubicBezTo>
                <a:cubicBezTo>
                  <a:pt x="2658776" y="2319772"/>
                  <a:pt x="2674576" y="2313985"/>
                  <a:pt x="2689828" y="2315001"/>
                </a:cubicBezTo>
                <a:close/>
                <a:moveTo>
                  <a:pt x="2474495" y="2305225"/>
                </a:moveTo>
                <a:cubicBezTo>
                  <a:pt x="2489826" y="2305068"/>
                  <a:pt x="2505156" y="2311951"/>
                  <a:pt x="2519235" y="2326030"/>
                </a:cubicBezTo>
                <a:cubicBezTo>
                  <a:pt x="2548019" y="2354189"/>
                  <a:pt x="2548019" y="2386727"/>
                  <a:pt x="2519862" y="2415512"/>
                </a:cubicBezTo>
                <a:cubicBezTo>
                  <a:pt x="2491703" y="2444296"/>
                  <a:pt x="2459789" y="2441791"/>
                  <a:pt x="2429128" y="2416762"/>
                </a:cubicBezTo>
                <a:cubicBezTo>
                  <a:pt x="2404099" y="2386101"/>
                  <a:pt x="2400971" y="2354814"/>
                  <a:pt x="2429755" y="2326655"/>
                </a:cubicBezTo>
                <a:cubicBezTo>
                  <a:pt x="2443834" y="2312576"/>
                  <a:pt x="2459164" y="2305381"/>
                  <a:pt x="2474495" y="2305225"/>
                </a:cubicBezTo>
                <a:close/>
                <a:moveTo>
                  <a:pt x="2252122" y="2294274"/>
                </a:moveTo>
                <a:cubicBezTo>
                  <a:pt x="2267531" y="2293805"/>
                  <a:pt x="2283018" y="2296620"/>
                  <a:pt x="2293342" y="2302878"/>
                </a:cubicBezTo>
                <a:cubicBezTo>
                  <a:pt x="2326507" y="2322902"/>
                  <a:pt x="2322752" y="2359821"/>
                  <a:pt x="2300225" y="2391733"/>
                </a:cubicBezTo>
                <a:cubicBezTo>
                  <a:pt x="2270190" y="2416762"/>
                  <a:pt x="2238277" y="2421144"/>
                  <a:pt x="2209493" y="2392985"/>
                </a:cubicBezTo>
                <a:cubicBezTo>
                  <a:pt x="2180709" y="2364826"/>
                  <a:pt x="2178831" y="2326655"/>
                  <a:pt x="2211370" y="2305380"/>
                </a:cubicBezTo>
                <a:cubicBezTo>
                  <a:pt x="2221382" y="2298497"/>
                  <a:pt x="2236713" y="2294743"/>
                  <a:pt x="2252122" y="2294274"/>
                </a:cubicBezTo>
                <a:close/>
                <a:moveTo>
                  <a:pt x="4924038" y="2293570"/>
                </a:moveTo>
                <a:cubicBezTo>
                  <a:pt x="4939134" y="2293335"/>
                  <a:pt x="4954308" y="2299749"/>
                  <a:pt x="4969014" y="2312890"/>
                </a:cubicBezTo>
                <a:cubicBezTo>
                  <a:pt x="4995294" y="2336667"/>
                  <a:pt x="4996546" y="2376090"/>
                  <a:pt x="4969639" y="2406125"/>
                </a:cubicBezTo>
                <a:cubicBezTo>
                  <a:pt x="4944610" y="2429277"/>
                  <a:pt x="4913948" y="2433031"/>
                  <a:pt x="4883287" y="2408627"/>
                </a:cubicBezTo>
                <a:cubicBezTo>
                  <a:pt x="4853251" y="2384850"/>
                  <a:pt x="4851373" y="2340422"/>
                  <a:pt x="4879532" y="2314140"/>
                </a:cubicBezTo>
                <a:cubicBezTo>
                  <a:pt x="4893924" y="2300687"/>
                  <a:pt x="4908942" y="2293804"/>
                  <a:pt x="4924038" y="2293570"/>
                </a:cubicBezTo>
                <a:close/>
                <a:moveTo>
                  <a:pt x="6880654" y="2291614"/>
                </a:moveTo>
                <a:cubicBezTo>
                  <a:pt x="6888788" y="2294116"/>
                  <a:pt x="6903806" y="2295368"/>
                  <a:pt x="6904431" y="2299748"/>
                </a:cubicBezTo>
                <a:cubicBezTo>
                  <a:pt x="6908186" y="2317895"/>
                  <a:pt x="6907560" y="2336667"/>
                  <a:pt x="6908812" y="2355439"/>
                </a:cubicBezTo>
                <a:cubicBezTo>
                  <a:pt x="6900051" y="2353563"/>
                  <a:pt x="6891916" y="2352311"/>
                  <a:pt x="6875022" y="2348557"/>
                </a:cubicBezTo>
                <a:cubicBezTo>
                  <a:pt x="6877524" y="2327282"/>
                  <a:pt x="6878776" y="2309760"/>
                  <a:pt x="6880654" y="2291614"/>
                </a:cubicBezTo>
                <a:close/>
                <a:moveTo>
                  <a:pt x="4700883" y="2271043"/>
                </a:moveTo>
                <a:cubicBezTo>
                  <a:pt x="4717935" y="2270652"/>
                  <a:pt x="4735299" y="2277535"/>
                  <a:pt x="4749379" y="2291614"/>
                </a:cubicBezTo>
                <a:cubicBezTo>
                  <a:pt x="4775033" y="2317270"/>
                  <a:pt x="4776285" y="2354189"/>
                  <a:pt x="4751881" y="2381095"/>
                </a:cubicBezTo>
                <a:cubicBezTo>
                  <a:pt x="4725600" y="2410505"/>
                  <a:pt x="4683674" y="2412382"/>
                  <a:pt x="4656768" y="2383598"/>
                </a:cubicBezTo>
                <a:cubicBezTo>
                  <a:pt x="4629861" y="2354814"/>
                  <a:pt x="4628610" y="2324153"/>
                  <a:pt x="4654265" y="2294116"/>
                </a:cubicBezTo>
                <a:cubicBezTo>
                  <a:pt x="4667093" y="2279099"/>
                  <a:pt x="4683832" y="2271434"/>
                  <a:pt x="4700883" y="2271043"/>
                </a:cubicBezTo>
                <a:close/>
                <a:moveTo>
                  <a:pt x="2023805" y="2270339"/>
                </a:moveTo>
                <a:cubicBezTo>
                  <a:pt x="2040543" y="2267836"/>
                  <a:pt x="2064947" y="2272842"/>
                  <a:pt x="2086849" y="2292241"/>
                </a:cubicBezTo>
                <a:cubicBezTo>
                  <a:pt x="2084971" y="2308510"/>
                  <a:pt x="2091229" y="2341674"/>
                  <a:pt x="2078714" y="2362949"/>
                </a:cubicBezTo>
                <a:cubicBezTo>
                  <a:pt x="2058690" y="2396113"/>
                  <a:pt x="2021771" y="2395487"/>
                  <a:pt x="1991110" y="2371709"/>
                </a:cubicBezTo>
                <a:cubicBezTo>
                  <a:pt x="1982975" y="2365453"/>
                  <a:pt x="1977970" y="2349182"/>
                  <a:pt x="1979846" y="2339170"/>
                </a:cubicBezTo>
                <a:cubicBezTo>
                  <a:pt x="1982350" y="2322902"/>
                  <a:pt x="2051181" y="2348557"/>
                  <a:pt x="2006754" y="2293491"/>
                </a:cubicBezTo>
                <a:cubicBezTo>
                  <a:pt x="1997993" y="2282854"/>
                  <a:pt x="2007066" y="2272842"/>
                  <a:pt x="2023805" y="2270339"/>
                </a:cubicBezTo>
                <a:close/>
                <a:moveTo>
                  <a:pt x="4472018" y="2258685"/>
                </a:moveTo>
                <a:cubicBezTo>
                  <a:pt x="4489226" y="2259232"/>
                  <a:pt x="4506278" y="2267210"/>
                  <a:pt x="4519731" y="2282228"/>
                </a:cubicBezTo>
                <a:cubicBezTo>
                  <a:pt x="4544135" y="2309760"/>
                  <a:pt x="4542883" y="2346679"/>
                  <a:pt x="4517229" y="2373586"/>
                </a:cubicBezTo>
                <a:cubicBezTo>
                  <a:pt x="4488445" y="2401745"/>
                  <a:pt x="4447144" y="2401119"/>
                  <a:pt x="4420864" y="2370458"/>
                </a:cubicBezTo>
                <a:cubicBezTo>
                  <a:pt x="4394583" y="2339797"/>
                  <a:pt x="4395833" y="2308510"/>
                  <a:pt x="4423367" y="2279726"/>
                </a:cubicBezTo>
                <a:cubicBezTo>
                  <a:pt x="4437445" y="2265020"/>
                  <a:pt x="4454810" y="2258137"/>
                  <a:pt x="4472018" y="2258685"/>
                </a:cubicBezTo>
                <a:close/>
                <a:moveTo>
                  <a:pt x="1795878" y="2249064"/>
                </a:moveTo>
                <a:cubicBezTo>
                  <a:pt x="1809645" y="2250315"/>
                  <a:pt x="1824662" y="2249690"/>
                  <a:pt x="1837803" y="2253444"/>
                </a:cubicBezTo>
                <a:cubicBezTo>
                  <a:pt x="1840932" y="2254070"/>
                  <a:pt x="1840305" y="2268462"/>
                  <a:pt x="1842809" y="2287234"/>
                </a:cubicBezTo>
                <a:cubicBezTo>
                  <a:pt x="1822785" y="2280976"/>
                  <a:pt x="1809645" y="2279099"/>
                  <a:pt x="1800258" y="2272842"/>
                </a:cubicBezTo>
                <a:cubicBezTo>
                  <a:pt x="1795253" y="2269714"/>
                  <a:pt x="1797129" y="2257199"/>
                  <a:pt x="1795878" y="2249064"/>
                </a:cubicBezTo>
                <a:close/>
                <a:moveTo>
                  <a:pt x="1610053" y="2239747"/>
                </a:moveTo>
                <a:cubicBezTo>
                  <a:pt x="1616721" y="2240499"/>
                  <a:pt x="1622861" y="2242181"/>
                  <a:pt x="1628179" y="2245310"/>
                </a:cubicBezTo>
                <a:cubicBezTo>
                  <a:pt x="1642571" y="2253444"/>
                  <a:pt x="1638817" y="2293491"/>
                  <a:pt x="1646326" y="2339797"/>
                </a:cubicBezTo>
                <a:cubicBezTo>
                  <a:pt x="1600647" y="2332287"/>
                  <a:pt x="1564979" y="2336042"/>
                  <a:pt x="1548710" y="2320399"/>
                </a:cubicBezTo>
                <a:cubicBezTo>
                  <a:pt x="1535570" y="2307258"/>
                  <a:pt x="1544330" y="2270339"/>
                  <a:pt x="1543704" y="2244058"/>
                </a:cubicBezTo>
                <a:cubicBezTo>
                  <a:pt x="1565292" y="2243589"/>
                  <a:pt x="1590049" y="2237488"/>
                  <a:pt x="1610053" y="2239747"/>
                </a:cubicBezTo>
                <a:close/>
                <a:moveTo>
                  <a:pt x="4243701" y="2236158"/>
                </a:moveTo>
                <a:cubicBezTo>
                  <a:pt x="4260830" y="2234985"/>
                  <a:pt x="4278507" y="2240929"/>
                  <a:pt x="4293212" y="2254070"/>
                </a:cubicBezTo>
                <a:cubicBezTo>
                  <a:pt x="4322623" y="2280976"/>
                  <a:pt x="4324500" y="2321025"/>
                  <a:pt x="4296967" y="2349809"/>
                </a:cubicBezTo>
                <a:cubicBezTo>
                  <a:pt x="4269435" y="2379218"/>
                  <a:pt x="4228761" y="2379843"/>
                  <a:pt x="4201229" y="2351059"/>
                </a:cubicBezTo>
                <a:cubicBezTo>
                  <a:pt x="4174321" y="2322902"/>
                  <a:pt x="4172445" y="2291614"/>
                  <a:pt x="4197474" y="2260954"/>
                </a:cubicBezTo>
                <a:cubicBezTo>
                  <a:pt x="4209989" y="2245623"/>
                  <a:pt x="4226571" y="2237332"/>
                  <a:pt x="4243701" y="2236158"/>
                </a:cubicBezTo>
                <a:close/>
                <a:moveTo>
                  <a:pt x="1316560" y="2232168"/>
                </a:moveTo>
                <a:cubicBezTo>
                  <a:pt x="1345971" y="2234046"/>
                  <a:pt x="1377257" y="2237175"/>
                  <a:pt x="1402912" y="2250315"/>
                </a:cubicBezTo>
                <a:cubicBezTo>
                  <a:pt x="1411047" y="2254695"/>
                  <a:pt x="1402912" y="2290363"/>
                  <a:pt x="1401661" y="2312890"/>
                </a:cubicBezTo>
                <a:cubicBezTo>
                  <a:pt x="1379760" y="2318522"/>
                  <a:pt x="1364743" y="2324153"/>
                  <a:pt x="1350351" y="2324779"/>
                </a:cubicBezTo>
                <a:cubicBezTo>
                  <a:pt x="1346596" y="2324779"/>
                  <a:pt x="1336584" y="2308510"/>
                  <a:pt x="1338461" y="2302878"/>
                </a:cubicBezTo>
                <a:cubicBezTo>
                  <a:pt x="1348473" y="2270339"/>
                  <a:pt x="1347221" y="2257824"/>
                  <a:pt x="1314057" y="2284731"/>
                </a:cubicBezTo>
                <a:cubicBezTo>
                  <a:pt x="1313432" y="2285356"/>
                  <a:pt x="1300290" y="2275346"/>
                  <a:pt x="1300917" y="2272216"/>
                </a:cubicBezTo>
                <a:cubicBezTo>
                  <a:pt x="1304672" y="2257824"/>
                  <a:pt x="1312180" y="2232168"/>
                  <a:pt x="1316560" y="2232168"/>
                </a:cubicBezTo>
                <a:close/>
                <a:moveTo>
                  <a:pt x="1146984" y="2215118"/>
                </a:moveTo>
                <a:cubicBezTo>
                  <a:pt x="1159968" y="2215587"/>
                  <a:pt x="1172327" y="2218716"/>
                  <a:pt x="1178271" y="2224660"/>
                </a:cubicBezTo>
                <a:cubicBezTo>
                  <a:pt x="1192663" y="2239052"/>
                  <a:pt x="1190161" y="2270339"/>
                  <a:pt x="1195166" y="2294116"/>
                </a:cubicBezTo>
                <a:cubicBezTo>
                  <a:pt x="1188909" y="2300375"/>
                  <a:pt x="1183277" y="2306006"/>
                  <a:pt x="1177019" y="2311638"/>
                </a:cubicBezTo>
                <a:cubicBezTo>
                  <a:pt x="1153242" y="2306006"/>
                  <a:pt x="1124458" y="2306633"/>
                  <a:pt x="1106937" y="2292866"/>
                </a:cubicBezTo>
                <a:cubicBezTo>
                  <a:pt x="1080655" y="2272216"/>
                  <a:pt x="1084410" y="2237800"/>
                  <a:pt x="1111943" y="2221531"/>
                </a:cubicBezTo>
                <a:cubicBezTo>
                  <a:pt x="1120391" y="2216838"/>
                  <a:pt x="1134000" y="2214648"/>
                  <a:pt x="1146984" y="2215118"/>
                </a:cubicBezTo>
                <a:close/>
                <a:moveTo>
                  <a:pt x="4022970" y="2213084"/>
                </a:moveTo>
                <a:cubicBezTo>
                  <a:pt x="4040256" y="2212301"/>
                  <a:pt x="4057934" y="2218715"/>
                  <a:pt x="4072326" y="2232168"/>
                </a:cubicBezTo>
                <a:cubicBezTo>
                  <a:pt x="4101735" y="2259702"/>
                  <a:pt x="4102361" y="2300375"/>
                  <a:pt x="4074203" y="2329159"/>
                </a:cubicBezTo>
                <a:cubicBezTo>
                  <a:pt x="4046044" y="2357943"/>
                  <a:pt x="4005371" y="2357943"/>
                  <a:pt x="3977839" y="2328533"/>
                </a:cubicBezTo>
                <a:cubicBezTo>
                  <a:pt x="3950932" y="2299123"/>
                  <a:pt x="3950305" y="2267836"/>
                  <a:pt x="3975962" y="2237175"/>
                </a:cubicBezTo>
                <a:cubicBezTo>
                  <a:pt x="3988789" y="2221844"/>
                  <a:pt x="4005684" y="2213866"/>
                  <a:pt x="4022970" y="2213084"/>
                </a:cubicBezTo>
                <a:close/>
                <a:moveTo>
                  <a:pt x="3818979" y="2201821"/>
                </a:moveTo>
                <a:cubicBezTo>
                  <a:pt x="3836108" y="2202603"/>
                  <a:pt x="3853003" y="2210268"/>
                  <a:pt x="3866457" y="2224660"/>
                </a:cubicBezTo>
                <a:cubicBezTo>
                  <a:pt x="3892737" y="2253444"/>
                  <a:pt x="3890860" y="2294743"/>
                  <a:pt x="3862076" y="2321025"/>
                </a:cubicBezTo>
                <a:cubicBezTo>
                  <a:pt x="3833292" y="2347306"/>
                  <a:pt x="3792620" y="2345427"/>
                  <a:pt x="3765712" y="2316643"/>
                </a:cubicBezTo>
                <a:cubicBezTo>
                  <a:pt x="3739432" y="2287859"/>
                  <a:pt x="3741309" y="2247187"/>
                  <a:pt x="3770093" y="2220280"/>
                </a:cubicBezTo>
                <a:cubicBezTo>
                  <a:pt x="3784485" y="2207140"/>
                  <a:pt x="3801849" y="2201039"/>
                  <a:pt x="3818979" y="2201821"/>
                </a:cubicBezTo>
                <a:close/>
                <a:moveTo>
                  <a:pt x="6044506" y="2189306"/>
                </a:moveTo>
                <a:cubicBezTo>
                  <a:pt x="6059055" y="2189775"/>
                  <a:pt x="6074073" y="2193373"/>
                  <a:pt x="6082833" y="2199629"/>
                </a:cubicBezTo>
                <a:cubicBezTo>
                  <a:pt x="6110992" y="2219654"/>
                  <a:pt x="6109739" y="2258450"/>
                  <a:pt x="6080330" y="2279099"/>
                </a:cubicBezTo>
                <a:cubicBezTo>
                  <a:pt x="6062183" y="2292241"/>
                  <a:pt x="6030897" y="2287859"/>
                  <a:pt x="5984591" y="2294116"/>
                </a:cubicBezTo>
                <a:cubicBezTo>
                  <a:pt x="5994603" y="2248438"/>
                  <a:pt x="5992726" y="2212771"/>
                  <a:pt x="6008995" y="2197754"/>
                </a:cubicBezTo>
                <a:cubicBezTo>
                  <a:pt x="6015879" y="2191496"/>
                  <a:pt x="6029958" y="2188837"/>
                  <a:pt x="6044506" y="2189306"/>
                </a:cubicBezTo>
                <a:close/>
                <a:moveTo>
                  <a:pt x="921639" y="2183909"/>
                </a:moveTo>
                <a:cubicBezTo>
                  <a:pt x="934858" y="2183674"/>
                  <a:pt x="948311" y="2190557"/>
                  <a:pt x="958011" y="2204636"/>
                </a:cubicBezTo>
                <a:cubicBezTo>
                  <a:pt x="969899" y="2221531"/>
                  <a:pt x="966146" y="2249064"/>
                  <a:pt x="971776" y="2287859"/>
                </a:cubicBezTo>
                <a:cubicBezTo>
                  <a:pt x="932980" y="2281602"/>
                  <a:pt x="901693" y="2285356"/>
                  <a:pt x="890431" y="2272216"/>
                </a:cubicBezTo>
                <a:cubicBezTo>
                  <a:pt x="878541" y="2258450"/>
                  <a:pt x="876664" y="2222156"/>
                  <a:pt x="886676" y="2205888"/>
                </a:cubicBezTo>
                <a:cubicBezTo>
                  <a:pt x="895436" y="2191496"/>
                  <a:pt x="908420" y="2184144"/>
                  <a:pt x="921639" y="2183909"/>
                </a:cubicBezTo>
                <a:close/>
                <a:moveTo>
                  <a:pt x="3595667" y="2179685"/>
                </a:moveTo>
                <a:cubicBezTo>
                  <a:pt x="3612875" y="2179920"/>
                  <a:pt x="3629927" y="2187429"/>
                  <a:pt x="3643693" y="2202134"/>
                </a:cubicBezTo>
                <a:cubicBezTo>
                  <a:pt x="3670599" y="2231543"/>
                  <a:pt x="3669347" y="2272842"/>
                  <a:pt x="3638687" y="2298498"/>
                </a:cubicBezTo>
                <a:cubicBezTo>
                  <a:pt x="3608651" y="2324779"/>
                  <a:pt x="3577365" y="2324153"/>
                  <a:pt x="3547954" y="2297246"/>
                </a:cubicBezTo>
                <a:cubicBezTo>
                  <a:pt x="3518544" y="2270339"/>
                  <a:pt x="3518544" y="2229040"/>
                  <a:pt x="3546703" y="2200882"/>
                </a:cubicBezTo>
                <a:cubicBezTo>
                  <a:pt x="3561095" y="2186490"/>
                  <a:pt x="3578459" y="2179450"/>
                  <a:pt x="3595667" y="2179685"/>
                </a:cubicBezTo>
                <a:close/>
                <a:moveTo>
                  <a:pt x="5863198" y="2158958"/>
                </a:moveTo>
                <a:cubicBezTo>
                  <a:pt x="5868830" y="2165215"/>
                  <a:pt x="5875087" y="2171472"/>
                  <a:pt x="5880719" y="2177730"/>
                </a:cubicBezTo>
                <a:cubicBezTo>
                  <a:pt x="5874460" y="2205262"/>
                  <a:pt x="5876339" y="2239052"/>
                  <a:pt x="5860070" y="2257824"/>
                </a:cubicBezTo>
                <a:cubicBezTo>
                  <a:pt x="5837543" y="2284106"/>
                  <a:pt x="5796869" y="2282228"/>
                  <a:pt x="5779348" y="2251567"/>
                </a:cubicBezTo>
                <a:cubicBezTo>
                  <a:pt x="5768085" y="2232795"/>
                  <a:pt x="5769336" y="2190244"/>
                  <a:pt x="5783103" y="2175852"/>
                </a:cubicBezTo>
                <a:cubicBezTo>
                  <a:pt x="5799997" y="2159583"/>
                  <a:pt x="5835665" y="2163963"/>
                  <a:pt x="5863198" y="2158958"/>
                </a:cubicBezTo>
                <a:close/>
                <a:moveTo>
                  <a:pt x="3374233" y="2158019"/>
                </a:moveTo>
                <a:cubicBezTo>
                  <a:pt x="3389329" y="2158175"/>
                  <a:pt x="3404347" y="2164902"/>
                  <a:pt x="3419052" y="2178355"/>
                </a:cubicBezTo>
                <a:cubicBezTo>
                  <a:pt x="3448462" y="2205262"/>
                  <a:pt x="3448462" y="2245935"/>
                  <a:pt x="3420303" y="2274094"/>
                </a:cubicBezTo>
                <a:cubicBezTo>
                  <a:pt x="3391519" y="2302253"/>
                  <a:pt x="3351472" y="2301626"/>
                  <a:pt x="3324565" y="2272842"/>
                </a:cubicBezTo>
                <a:cubicBezTo>
                  <a:pt x="3297032" y="2244058"/>
                  <a:pt x="3298284" y="2203384"/>
                  <a:pt x="3328945" y="2177104"/>
                </a:cubicBezTo>
                <a:cubicBezTo>
                  <a:pt x="3343962" y="2164276"/>
                  <a:pt x="3359137" y="2157862"/>
                  <a:pt x="3374233" y="2158019"/>
                </a:cubicBezTo>
                <a:close/>
                <a:moveTo>
                  <a:pt x="3152955" y="2136665"/>
                </a:moveTo>
                <a:cubicBezTo>
                  <a:pt x="3170163" y="2137213"/>
                  <a:pt x="3187214" y="2145191"/>
                  <a:pt x="3200667" y="2160208"/>
                </a:cubicBezTo>
                <a:cubicBezTo>
                  <a:pt x="3225072" y="2187742"/>
                  <a:pt x="3223820" y="2224660"/>
                  <a:pt x="3197540" y="2250942"/>
                </a:cubicBezTo>
                <a:cubicBezTo>
                  <a:pt x="3169381" y="2279726"/>
                  <a:pt x="3127455" y="2279099"/>
                  <a:pt x="3101175" y="2248438"/>
                </a:cubicBezTo>
                <a:cubicBezTo>
                  <a:pt x="3075519" y="2217776"/>
                  <a:pt x="3076771" y="2186490"/>
                  <a:pt x="3104303" y="2157706"/>
                </a:cubicBezTo>
                <a:cubicBezTo>
                  <a:pt x="3118382" y="2143001"/>
                  <a:pt x="3135747" y="2136118"/>
                  <a:pt x="3152955" y="2136665"/>
                </a:cubicBezTo>
                <a:close/>
                <a:moveTo>
                  <a:pt x="5608834" y="2132050"/>
                </a:moveTo>
                <a:cubicBezTo>
                  <a:pt x="5623383" y="2133145"/>
                  <a:pt x="5636367" y="2140498"/>
                  <a:pt x="5644814" y="2155828"/>
                </a:cubicBezTo>
                <a:cubicBezTo>
                  <a:pt x="5657954" y="2177730"/>
                  <a:pt x="5652322" y="2210268"/>
                  <a:pt x="5657329" y="2257824"/>
                </a:cubicBezTo>
                <a:cubicBezTo>
                  <a:pt x="5610398" y="2247187"/>
                  <a:pt x="5579111" y="2247812"/>
                  <a:pt x="5557210" y="2233420"/>
                </a:cubicBezTo>
                <a:cubicBezTo>
                  <a:pt x="5530303" y="2215900"/>
                  <a:pt x="5535935" y="2163963"/>
                  <a:pt x="5563467" y="2145816"/>
                </a:cubicBezTo>
                <a:cubicBezTo>
                  <a:pt x="5578172" y="2136118"/>
                  <a:pt x="5594285" y="2130955"/>
                  <a:pt x="5608834" y="2132050"/>
                </a:cubicBezTo>
                <a:close/>
                <a:moveTo>
                  <a:pt x="2332764" y="2130173"/>
                </a:moveTo>
                <a:cubicBezTo>
                  <a:pt x="2328384" y="2143313"/>
                  <a:pt x="2327758" y="2160208"/>
                  <a:pt x="2319624" y="2169595"/>
                </a:cubicBezTo>
                <a:cubicBezTo>
                  <a:pt x="2310237" y="2178982"/>
                  <a:pt x="2293342" y="2180232"/>
                  <a:pt x="2280203" y="2185239"/>
                </a:cubicBezTo>
                <a:cubicBezTo>
                  <a:pt x="2284582" y="2172098"/>
                  <a:pt x="2288962" y="2158331"/>
                  <a:pt x="2293342" y="2144566"/>
                </a:cubicBezTo>
                <a:cubicBezTo>
                  <a:pt x="2308986" y="2138308"/>
                  <a:pt x="2320876" y="2134554"/>
                  <a:pt x="2332764" y="2130173"/>
                </a:cubicBezTo>
                <a:close/>
                <a:moveTo>
                  <a:pt x="85727" y="2123916"/>
                </a:moveTo>
                <a:cubicBezTo>
                  <a:pt x="73838" y="2153326"/>
                  <a:pt x="69458" y="2180232"/>
                  <a:pt x="60698" y="2181484"/>
                </a:cubicBezTo>
                <a:cubicBezTo>
                  <a:pt x="41299" y="2184612"/>
                  <a:pt x="20024" y="2174600"/>
                  <a:pt x="0" y="2170220"/>
                </a:cubicBezTo>
                <a:cubicBezTo>
                  <a:pt x="3755" y="2160835"/>
                  <a:pt x="5632" y="2145816"/>
                  <a:pt x="11890" y="2143313"/>
                </a:cubicBezTo>
                <a:cubicBezTo>
                  <a:pt x="31287" y="2135179"/>
                  <a:pt x="52563" y="2132051"/>
                  <a:pt x="85727" y="2123916"/>
                </a:cubicBezTo>
                <a:close/>
                <a:moveTo>
                  <a:pt x="2929331" y="2115312"/>
                </a:moveTo>
                <a:cubicBezTo>
                  <a:pt x="2946460" y="2115468"/>
                  <a:pt x="2963512" y="2122977"/>
                  <a:pt x="2976652" y="2137681"/>
                </a:cubicBezTo>
                <a:cubicBezTo>
                  <a:pt x="3003559" y="2167092"/>
                  <a:pt x="3001682" y="2197754"/>
                  <a:pt x="2979780" y="2222783"/>
                </a:cubicBezTo>
                <a:cubicBezTo>
                  <a:pt x="2948493" y="2255947"/>
                  <a:pt x="2907195" y="2255947"/>
                  <a:pt x="2880913" y="2226538"/>
                </a:cubicBezTo>
                <a:cubicBezTo>
                  <a:pt x="2854633" y="2197127"/>
                  <a:pt x="2855259" y="2166466"/>
                  <a:pt x="2881540" y="2137056"/>
                </a:cubicBezTo>
                <a:cubicBezTo>
                  <a:pt x="2894993" y="2122352"/>
                  <a:pt x="2912201" y="2115155"/>
                  <a:pt x="2929331" y="2115312"/>
                </a:cubicBezTo>
                <a:close/>
                <a:moveTo>
                  <a:pt x="2548644" y="2112027"/>
                </a:moveTo>
                <a:cubicBezTo>
                  <a:pt x="2546768" y="2138934"/>
                  <a:pt x="2554276" y="2171472"/>
                  <a:pt x="2541762" y="2190244"/>
                </a:cubicBezTo>
                <a:cubicBezTo>
                  <a:pt x="2519862" y="2223408"/>
                  <a:pt x="2484194" y="2219028"/>
                  <a:pt x="2440392" y="2186490"/>
                </a:cubicBezTo>
                <a:cubicBezTo>
                  <a:pt x="2441017" y="2168970"/>
                  <a:pt x="2436012" y="2122664"/>
                  <a:pt x="2443520" y="2120162"/>
                </a:cubicBezTo>
                <a:cubicBezTo>
                  <a:pt x="2476686" y="2110149"/>
                  <a:pt x="2513603" y="2113279"/>
                  <a:pt x="2548644" y="2112027"/>
                </a:cubicBezTo>
                <a:close/>
                <a:moveTo>
                  <a:pt x="5379187" y="2108038"/>
                </a:moveTo>
                <a:cubicBezTo>
                  <a:pt x="5397021" y="2108273"/>
                  <a:pt x="5415167" y="2115782"/>
                  <a:pt x="5423302" y="2130173"/>
                </a:cubicBezTo>
                <a:cubicBezTo>
                  <a:pt x="5436442" y="2153326"/>
                  <a:pt x="5434564" y="2184612"/>
                  <a:pt x="5437068" y="2200882"/>
                </a:cubicBezTo>
                <a:cubicBezTo>
                  <a:pt x="5400775" y="2238427"/>
                  <a:pt x="5350089" y="2241555"/>
                  <a:pt x="5336323" y="2212146"/>
                </a:cubicBezTo>
                <a:cubicBezTo>
                  <a:pt x="5325060" y="2188992"/>
                  <a:pt x="5325685" y="2152700"/>
                  <a:pt x="5336949" y="2129547"/>
                </a:cubicBezTo>
                <a:cubicBezTo>
                  <a:pt x="5343833" y="2114842"/>
                  <a:pt x="5361353" y="2107803"/>
                  <a:pt x="5379187" y="2108038"/>
                </a:cubicBezTo>
                <a:close/>
                <a:moveTo>
                  <a:pt x="2705237" y="2094428"/>
                </a:moveTo>
                <a:cubicBezTo>
                  <a:pt x="2720254" y="2094193"/>
                  <a:pt x="2735741" y="2100451"/>
                  <a:pt x="2751385" y="2112027"/>
                </a:cubicBezTo>
                <a:cubicBezTo>
                  <a:pt x="2777666" y="2140811"/>
                  <a:pt x="2781421" y="2171472"/>
                  <a:pt x="2756392" y="2202134"/>
                </a:cubicBezTo>
                <a:cubicBezTo>
                  <a:pt x="2731988" y="2232168"/>
                  <a:pt x="2688185" y="2233420"/>
                  <a:pt x="2661905" y="2204636"/>
                </a:cubicBezTo>
                <a:cubicBezTo>
                  <a:pt x="2634998" y="2175852"/>
                  <a:pt x="2634371" y="2143939"/>
                  <a:pt x="2661905" y="2115781"/>
                </a:cubicBezTo>
                <a:cubicBezTo>
                  <a:pt x="2675671" y="2101389"/>
                  <a:pt x="2690219" y="2094663"/>
                  <a:pt x="2705237" y="2094428"/>
                </a:cubicBezTo>
                <a:close/>
                <a:moveTo>
                  <a:pt x="5153451" y="2084572"/>
                </a:moveTo>
                <a:cubicBezTo>
                  <a:pt x="5169094" y="2084650"/>
                  <a:pt x="5186146" y="2091690"/>
                  <a:pt x="5201789" y="2103267"/>
                </a:cubicBezTo>
                <a:cubicBezTo>
                  <a:pt x="5225568" y="2133928"/>
                  <a:pt x="5229321" y="2165840"/>
                  <a:pt x="5201164" y="2193374"/>
                </a:cubicBezTo>
                <a:cubicBezTo>
                  <a:pt x="5172380" y="2220906"/>
                  <a:pt x="5134209" y="2222156"/>
                  <a:pt x="5113559" y="2189619"/>
                </a:cubicBezTo>
                <a:cubicBezTo>
                  <a:pt x="5101045" y="2168970"/>
                  <a:pt x="5101045" y="2127671"/>
                  <a:pt x="5113559" y="2107647"/>
                </a:cubicBezTo>
                <a:cubicBezTo>
                  <a:pt x="5123571" y="2091377"/>
                  <a:pt x="5137807" y="2084494"/>
                  <a:pt x="5153451" y="2084572"/>
                </a:cubicBezTo>
                <a:close/>
                <a:moveTo>
                  <a:pt x="4947973" y="2073543"/>
                </a:moveTo>
                <a:cubicBezTo>
                  <a:pt x="4963069" y="2074169"/>
                  <a:pt x="4978400" y="2081365"/>
                  <a:pt x="4993418" y="2093880"/>
                </a:cubicBezTo>
                <a:cubicBezTo>
                  <a:pt x="5016570" y="2124541"/>
                  <a:pt x="5019073" y="2156455"/>
                  <a:pt x="4990914" y="2183362"/>
                </a:cubicBezTo>
                <a:cubicBezTo>
                  <a:pt x="4962130" y="2210268"/>
                  <a:pt x="4928966" y="2210268"/>
                  <a:pt x="4902059" y="2181484"/>
                </a:cubicBezTo>
                <a:cubicBezTo>
                  <a:pt x="4874527" y="2153326"/>
                  <a:pt x="4875777" y="2120162"/>
                  <a:pt x="4903936" y="2092628"/>
                </a:cubicBezTo>
                <a:cubicBezTo>
                  <a:pt x="4918016" y="2078862"/>
                  <a:pt x="4932877" y="2072918"/>
                  <a:pt x="4947973" y="2073543"/>
                </a:cubicBezTo>
                <a:close/>
                <a:moveTo>
                  <a:pt x="4716840" y="2060795"/>
                </a:moveTo>
                <a:cubicBezTo>
                  <a:pt x="4732014" y="2061342"/>
                  <a:pt x="4746875" y="2068538"/>
                  <a:pt x="4760641" y="2082618"/>
                </a:cubicBezTo>
                <a:cubicBezTo>
                  <a:pt x="4788173" y="2110775"/>
                  <a:pt x="4785045" y="2142063"/>
                  <a:pt x="4760641" y="2172098"/>
                </a:cubicBezTo>
                <a:cubicBezTo>
                  <a:pt x="4730605" y="2197127"/>
                  <a:pt x="4700570" y="2199629"/>
                  <a:pt x="4670534" y="2173350"/>
                </a:cubicBezTo>
                <a:cubicBezTo>
                  <a:pt x="4641125" y="2147694"/>
                  <a:pt x="4641125" y="2103892"/>
                  <a:pt x="4671161" y="2078863"/>
                </a:cubicBezTo>
                <a:cubicBezTo>
                  <a:pt x="4686178" y="2066348"/>
                  <a:pt x="4701665" y="2060247"/>
                  <a:pt x="4716840" y="2060795"/>
                </a:cubicBezTo>
                <a:close/>
                <a:moveTo>
                  <a:pt x="2051181" y="2043117"/>
                </a:moveTo>
                <a:cubicBezTo>
                  <a:pt x="2068389" y="2043039"/>
                  <a:pt x="2086535" y="2049453"/>
                  <a:pt x="2098111" y="2061341"/>
                </a:cubicBezTo>
                <a:cubicBezTo>
                  <a:pt x="2120638" y="2085120"/>
                  <a:pt x="2121890" y="2135179"/>
                  <a:pt x="2093106" y="2149571"/>
                </a:cubicBezTo>
                <a:cubicBezTo>
                  <a:pt x="2069327" y="2161460"/>
                  <a:pt x="2038666" y="2158331"/>
                  <a:pt x="1992362" y="2164590"/>
                </a:cubicBezTo>
                <a:cubicBezTo>
                  <a:pt x="1999870" y="2117659"/>
                  <a:pt x="1997367" y="2086997"/>
                  <a:pt x="2009882" y="2063844"/>
                </a:cubicBezTo>
                <a:cubicBezTo>
                  <a:pt x="2017704" y="2049765"/>
                  <a:pt x="2033973" y="2043195"/>
                  <a:pt x="2051181" y="2043117"/>
                </a:cubicBezTo>
                <a:close/>
                <a:moveTo>
                  <a:pt x="4489773" y="2038424"/>
                </a:moveTo>
                <a:cubicBezTo>
                  <a:pt x="4507372" y="2037720"/>
                  <a:pt x="4525363" y="2044447"/>
                  <a:pt x="4539129" y="2058839"/>
                </a:cubicBezTo>
                <a:cubicBezTo>
                  <a:pt x="4566035" y="2088248"/>
                  <a:pt x="4567287" y="2120162"/>
                  <a:pt x="4539755" y="2148945"/>
                </a:cubicBezTo>
                <a:cubicBezTo>
                  <a:pt x="4512222" y="2178355"/>
                  <a:pt x="4480308" y="2177104"/>
                  <a:pt x="4449648" y="2153951"/>
                </a:cubicBezTo>
                <a:cubicBezTo>
                  <a:pt x="4421490" y="2124541"/>
                  <a:pt x="4417735" y="2093880"/>
                  <a:pt x="4442764" y="2062593"/>
                </a:cubicBezTo>
                <a:cubicBezTo>
                  <a:pt x="4454966" y="2047263"/>
                  <a:pt x="4472174" y="2039128"/>
                  <a:pt x="4489773" y="2038424"/>
                </a:cubicBezTo>
                <a:close/>
                <a:moveTo>
                  <a:pt x="1823802" y="2032245"/>
                </a:moveTo>
                <a:cubicBezTo>
                  <a:pt x="1838585" y="2032558"/>
                  <a:pt x="1852508" y="2039441"/>
                  <a:pt x="1862207" y="2053833"/>
                </a:cubicBezTo>
                <a:cubicBezTo>
                  <a:pt x="1876599" y="2074483"/>
                  <a:pt x="1872219" y="2107647"/>
                  <a:pt x="1879101" y="2155828"/>
                </a:cubicBezTo>
                <a:cubicBezTo>
                  <a:pt x="1830920" y="2145816"/>
                  <a:pt x="1797756" y="2147694"/>
                  <a:pt x="1778357" y="2132051"/>
                </a:cubicBezTo>
                <a:cubicBezTo>
                  <a:pt x="1751450" y="2110775"/>
                  <a:pt x="1753953" y="2074483"/>
                  <a:pt x="1780234" y="2050079"/>
                </a:cubicBezTo>
                <a:cubicBezTo>
                  <a:pt x="1793375" y="2038189"/>
                  <a:pt x="1809019" y="2031932"/>
                  <a:pt x="1823802" y="2032245"/>
                </a:cubicBezTo>
                <a:close/>
                <a:moveTo>
                  <a:pt x="1597802" y="2017793"/>
                </a:moveTo>
                <a:cubicBezTo>
                  <a:pt x="1612262" y="2020081"/>
                  <a:pt x="1630682" y="2030993"/>
                  <a:pt x="1643823" y="2039441"/>
                </a:cubicBezTo>
                <a:cubicBezTo>
                  <a:pt x="1649455" y="2043194"/>
                  <a:pt x="1642571" y="2065721"/>
                  <a:pt x="1642571" y="2068851"/>
                </a:cubicBezTo>
                <a:cubicBezTo>
                  <a:pt x="1625051" y="2096383"/>
                  <a:pt x="1571236" y="2075733"/>
                  <a:pt x="1595640" y="2123916"/>
                </a:cubicBezTo>
                <a:cubicBezTo>
                  <a:pt x="1590635" y="2123916"/>
                  <a:pt x="1583751" y="2126419"/>
                  <a:pt x="1581875" y="2123916"/>
                </a:cubicBezTo>
                <a:cubicBezTo>
                  <a:pt x="1567483" y="2107647"/>
                  <a:pt x="1542452" y="2089500"/>
                  <a:pt x="1544330" y="2073856"/>
                </a:cubicBezTo>
                <a:cubicBezTo>
                  <a:pt x="1546832" y="2053206"/>
                  <a:pt x="1566231" y="2026925"/>
                  <a:pt x="1585003" y="2018791"/>
                </a:cubicBezTo>
                <a:cubicBezTo>
                  <a:pt x="1588601" y="2017226"/>
                  <a:pt x="1592981" y="2017031"/>
                  <a:pt x="1597802" y="2017793"/>
                </a:cubicBezTo>
                <a:close/>
                <a:moveTo>
                  <a:pt x="4271155" y="2015271"/>
                </a:moveTo>
                <a:cubicBezTo>
                  <a:pt x="4288207" y="2015506"/>
                  <a:pt x="4305102" y="2023171"/>
                  <a:pt x="4318243" y="2038189"/>
                </a:cubicBezTo>
                <a:cubicBezTo>
                  <a:pt x="4344523" y="2068225"/>
                  <a:pt x="4342647" y="2098260"/>
                  <a:pt x="4321371" y="2123916"/>
                </a:cubicBezTo>
                <a:cubicBezTo>
                  <a:pt x="4289459" y="2157080"/>
                  <a:pt x="4248785" y="2157080"/>
                  <a:pt x="4221878" y="2127044"/>
                </a:cubicBezTo>
                <a:cubicBezTo>
                  <a:pt x="4195597" y="2097009"/>
                  <a:pt x="4196222" y="2066348"/>
                  <a:pt x="4223129" y="2036937"/>
                </a:cubicBezTo>
                <a:cubicBezTo>
                  <a:pt x="4236896" y="2022232"/>
                  <a:pt x="4254104" y="2015036"/>
                  <a:pt x="4271155" y="2015271"/>
                </a:cubicBezTo>
                <a:close/>
                <a:moveTo>
                  <a:pt x="6518349" y="2005651"/>
                </a:moveTo>
                <a:cubicBezTo>
                  <a:pt x="6515221" y="2020668"/>
                  <a:pt x="6511466" y="2035686"/>
                  <a:pt x="6507086" y="2053833"/>
                </a:cubicBezTo>
                <a:cubicBezTo>
                  <a:pt x="6487062" y="2060091"/>
                  <a:pt x="6472045" y="2065096"/>
                  <a:pt x="6457027" y="2070728"/>
                </a:cubicBezTo>
                <a:cubicBezTo>
                  <a:pt x="6458903" y="2051956"/>
                  <a:pt x="6454523" y="2027552"/>
                  <a:pt x="6464535" y="2016915"/>
                </a:cubicBezTo>
                <a:cubicBezTo>
                  <a:pt x="6475172" y="2005651"/>
                  <a:pt x="6499577" y="2008780"/>
                  <a:pt x="6518349" y="2005651"/>
                </a:cubicBezTo>
                <a:close/>
                <a:moveTo>
                  <a:pt x="4049408" y="1992666"/>
                </a:moveTo>
                <a:cubicBezTo>
                  <a:pt x="4064503" y="1992823"/>
                  <a:pt x="4079521" y="1999706"/>
                  <a:pt x="4094226" y="2013160"/>
                </a:cubicBezTo>
                <a:cubicBezTo>
                  <a:pt x="4123637" y="2040066"/>
                  <a:pt x="4123010" y="2080740"/>
                  <a:pt x="4089221" y="2112652"/>
                </a:cubicBezTo>
                <a:cubicBezTo>
                  <a:pt x="4063566" y="2133302"/>
                  <a:pt x="4032903" y="2134554"/>
                  <a:pt x="4003494" y="2107647"/>
                </a:cubicBezTo>
                <a:cubicBezTo>
                  <a:pt x="3974084" y="2080740"/>
                  <a:pt x="3974084" y="2039441"/>
                  <a:pt x="4004120" y="2012533"/>
                </a:cubicBezTo>
                <a:cubicBezTo>
                  <a:pt x="4019138" y="1999080"/>
                  <a:pt x="4034312" y="1992510"/>
                  <a:pt x="4049408" y="1992666"/>
                </a:cubicBezTo>
                <a:close/>
                <a:moveTo>
                  <a:pt x="1356608" y="1992510"/>
                </a:moveTo>
                <a:cubicBezTo>
                  <a:pt x="1376632" y="1998768"/>
                  <a:pt x="1406041" y="1999393"/>
                  <a:pt x="1414176" y="2013160"/>
                </a:cubicBezTo>
                <a:cubicBezTo>
                  <a:pt x="1424813" y="2031306"/>
                  <a:pt x="1418556" y="2058839"/>
                  <a:pt x="1419181" y="2082618"/>
                </a:cubicBezTo>
                <a:cubicBezTo>
                  <a:pt x="1406041" y="2080113"/>
                  <a:pt x="1387269" y="2081991"/>
                  <a:pt x="1381012" y="2074483"/>
                </a:cubicBezTo>
                <a:cubicBezTo>
                  <a:pt x="1365368" y="2054459"/>
                  <a:pt x="1355356" y="2029429"/>
                  <a:pt x="1343466" y="2006902"/>
                </a:cubicBezTo>
                <a:close/>
                <a:moveTo>
                  <a:pt x="3825862" y="1971000"/>
                </a:moveTo>
                <a:cubicBezTo>
                  <a:pt x="3841897" y="1970765"/>
                  <a:pt x="3858009" y="1976866"/>
                  <a:pt x="3871463" y="1989381"/>
                </a:cubicBezTo>
                <a:cubicBezTo>
                  <a:pt x="3901497" y="2016288"/>
                  <a:pt x="3902749" y="2057587"/>
                  <a:pt x="3873340" y="2085745"/>
                </a:cubicBezTo>
                <a:cubicBezTo>
                  <a:pt x="3843931" y="2112652"/>
                  <a:pt x="3812642" y="2113279"/>
                  <a:pt x="3782608" y="2086997"/>
                </a:cubicBezTo>
                <a:cubicBezTo>
                  <a:pt x="3751946" y="2060091"/>
                  <a:pt x="3751946" y="2018791"/>
                  <a:pt x="3780730" y="1990633"/>
                </a:cubicBezTo>
                <a:cubicBezTo>
                  <a:pt x="3793871" y="1977805"/>
                  <a:pt x="3809827" y="1971235"/>
                  <a:pt x="3825862" y="1971000"/>
                </a:cubicBezTo>
                <a:close/>
                <a:moveTo>
                  <a:pt x="3618507" y="1960441"/>
                </a:moveTo>
                <a:cubicBezTo>
                  <a:pt x="3635558" y="1960910"/>
                  <a:pt x="3652453" y="1968732"/>
                  <a:pt x="3665594" y="1983749"/>
                </a:cubicBezTo>
                <a:cubicBezTo>
                  <a:pt x="3691874" y="2013785"/>
                  <a:pt x="3688746" y="2044447"/>
                  <a:pt x="3667471" y="2069476"/>
                </a:cubicBezTo>
                <a:cubicBezTo>
                  <a:pt x="3634933" y="2102015"/>
                  <a:pt x="3593634" y="2101390"/>
                  <a:pt x="3567353" y="2070728"/>
                </a:cubicBezTo>
                <a:cubicBezTo>
                  <a:pt x="3541696" y="2040692"/>
                  <a:pt x="3542948" y="2009405"/>
                  <a:pt x="3570480" y="1981246"/>
                </a:cubicBezTo>
                <a:cubicBezTo>
                  <a:pt x="3584247" y="1966854"/>
                  <a:pt x="3601455" y="1959971"/>
                  <a:pt x="3618507" y="1960441"/>
                </a:cubicBezTo>
                <a:close/>
                <a:moveTo>
                  <a:pt x="6085962" y="1957469"/>
                </a:moveTo>
                <a:cubicBezTo>
                  <a:pt x="6094722" y="1960597"/>
                  <a:pt x="6104109" y="1963726"/>
                  <a:pt x="6112869" y="1966854"/>
                </a:cubicBezTo>
                <a:cubicBezTo>
                  <a:pt x="6107862" y="1986878"/>
                  <a:pt x="6108489" y="2015662"/>
                  <a:pt x="6095347" y="2026300"/>
                </a:cubicBezTo>
                <a:cubicBezTo>
                  <a:pt x="6076575" y="2041317"/>
                  <a:pt x="6047791" y="2042569"/>
                  <a:pt x="6023387" y="2049452"/>
                </a:cubicBezTo>
                <a:cubicBezTo>
                  <a:pt x="6024013" y="2025674"/>
                  <a:pt x="6017755" y="1998141"/>
                  <a:pt x="6028393" y="1979996"/>
                </a:cubicBezTo>
                <a:cubicBezTo>
                  <a:pt x="6036529" y="1965604"/>
                  <a:pt x="6065938" y="1964352"/>
                  <a:pt x="6085962" y="1957469"/>
                </a:cubicBezTo>
                <a:close/>
                <a:moveTo>
                  <a:pt x="5843174" y="1944407"/>
                </a:moveTo>
                <a:cubicBezTo>
                  <a:pt x="5857879" y="1943390"/>
                  <a:pt x="5872271" y="1945580"/>
                  <a:pt x="5879467" y="1951837"/>
                </a:cubicBezTo>
                <a:cubicBezTo>
                  <a:pt x="5896987" y="1966229"/>
                  <a:pt x="5895736" y="2002522"/>
                  <a:pt x="5907000" y="2048201"/>
                </a:cubicBezTo>
                <a:cubicBezTo>
                  <a:pt x="5860070" y="2043194"/>
                  <a:pt x="5828781" y="2048826"/>
                  <a:pt x="5809384" y="2036312"/>
                </a:cubicBezTo>
                <a:cubicBezTo>
                  <a:pt x="5779348" y="2016915"/>
                  <a:pt x="5776845" y="1977492"/>
                  <a:pt x="5805004" y="1956217"/>
                </a:cubicBezTo>
                <a:cubicBezTo>
                  <a:pt x="5813452" y="1949647"/>
                  <a:pt x="5828469" y="1945423"/>
                  <a:pt x="5843174" y="1944407"/>
                </a:cubicBezTo>
                <a:close/>
                <a:moveTo>
                  <a:pt x="3398949" y="1938070"/>
                </a:moveTo>
                <a:cubicBezTo>
                  <a:pt x="3416079" y="1938853"/>
                  <a:pt x="3432817" y="1946831"/>
                  <a:pt x="3445332" y="1961849"/>
                </a:cubicBezTo>
                <a:cubicBezTo>
                  <a:pt x="3470363" y="1992510"/>
                  <a:pt x="3466608" y="2023172"/>
                  <a:pt x="3440952" y="2051956"/>
                </a:cubicBezTo>
                <a:cubicBezTo>
                  <a:pt x="3410917" y="2076985"/>
                  <a:pt x="3380256" y="2078863"/>
                  <a:pt x="3350845" y="2052581"/>
                </a:cubicBezTo>
                <a:cubicBezTo>
                  <a:pt x="3320811" y="2026300"/>
                  <a:pt x="3320811" y="1985001"/>
                  <a:pt x="3350220" y="1957469"/>
                </a:cubicBezTo>
                <a:cubicBezTo>
                  <a:pt x="3364299" y="1943702"/>
                  <a:pt x="3381820" y="1937288"/>
                  <a:pt x="3398949" y="1938070"/>
                </a:cubicBezTo>
                <a:close/>
                <a:moveTo>
                  <a:pt x="3172744" y="1915857"/>
                </a:moveTo>
                <a:cubicBezTo>
                  <a:pt x="3187996" y="1915700"/>
                  <a:pt x="3203170" y="1922427"/>
                  <a:pt x="3217562" y="1936193"/>
                </a:cubicBezTo>
                <a:cubicBezTo>
                  <a:pt x="3246973" y="1963726"/>
                  <a:pt x="3245721" y="1995638"/>
                  <a:pt x="3222569" y="2026300"/>
                </a:cubicBezTo>
                <a:cubicBezTo>
                  <a:pt x="3193158" y="2053833"/>
                  <a:pt x="3162498" y="2057587"/>
                  <a:pt x="3131210" y="2032557"/>
                </a:cubicBezTo>
                <a:cubicBezTo>
                  <a:pt x="3100549" y="2007528"/>
                  <a:pt x="3098673" y="1963726"/>
                  <a:pt x="3127455" y="1936820"/>
                </a:cubicBezTo>
                <a:cubicBezTo>
                  <a:pt x="3142161" y="1923053"/>
                  <a:pt x="3157491" y="1916013"/>
                  <a:pt x="3172744" y="1915857"/>
                </a:cubicBezTo>
                <a:close/>
                <a:moveTo>
                  <a:pt x="5619862" y="1910772"/>
                </a:moveTo>
                <a:cubicBezTo>
                  <a:pt x="5634645" y="1910538"/>
                  <a:pt x="5650133" y="1916796"/>
                  <a:pt x="5662961" y="1928685"/>
                </a:cubicBezTo>
                <a:cubicBezTo>
                  <a:pt x="5689241" y="1953088"/>
                  <a:pt x="5691745" y="1989381"/>
                  <a:pt x="5664212" y="2010030"/>
                </a:cubicBezTo>
                <a:cubicBezTo>
                  <a:pt x="5644814" y="2025674"/>
                  <a:pt x="5611650" y="2023797"/>
                  <a:pt x="5563467" y="2033809"/>
                </a:cubicBezTo>
                <a:cubicBezTo>
                  <a:pt x="5570977" y="1985627"/>
                  <a:pt x="5566597" y="1952462"/>
                  <a:pt x="5580989" y="1931813"/>
                </a:cubicBezTo>
                <a:cubicBezTo>
                  <a:pt x="5591000" y="1917734"/>
                  <a:pt x="5605079" y="1911007"/>
                  <a:pt x="5619862" y="1910772"/>
                </a:cubicBezTo>
                <a:close/>
                <a:moveTo>
                  <a:pt x="2957254" y="1894972"/>
                </a:moveTo>
                <a:cubicBezTo>
                  <a:pt x="2972429" y="1896145"/>
                  <a:pt x="2986977" y="1903967"/>
                  <a:pt x="2999804" y="1918673"/>
                </a:cubicBezTo>
                <a:cubicBezTo>
                  <a:pt x="3026086" y="1948707"/>
                  <a:pt x="3021706" y="1979369"/>
                  <a:pt x="2995424" y="2008780"/>
                </a:cubicBezTo>
                <a:cubicBezTo>
                  <a:pt x="2964763" y="2031932"/>
                  <a:pt x="2934728" y="2033182"/>
                  <a:pt x="2905943" y="2005651"/>
                </a:cubicBezTo>
                <a:cubicBezTo>
                  <a:pt x="2877785" y="1978744"/>
                  <a:pt x="2880288" y="1934316"/>
                  <a:pt x="2910949" y="1911163"/>
                </a:cubicBezTo>
                <a:cubicBezTo>
                  <a:pt x="2926280" y="1899274"/>
                  <a:pt x="2942080" y="1893799"/>
                  <a:pt x="2957254" y="1894972"/>
                </a:cubicBezTo>
                <a:close/>
                <a:moveTo>
                  <a:pt x="5402261" y="1887385"/>
                </a:moveTo>
                <a:cubicBezTo>
                  <a:pt x="5416888" y="1886916"/>
                  <a:pt x="5430810" y="1892704"/>
                  <a:pt x="5441448" y="1906158"/>
                </a:cubicBezTo>
                <a:cubicBezTo>
                  <a:pt x="5456466" y="1926181"/>
                  <a:pt x="5455214" y="1959345"/>
                  <a:pt x="5465851" y="2006276"/>
                </a:cubicBezTo>
                <a:cubicBezTo>
                  <a:pt x="5417670" y="2001270"/>
                  <a:pt x="5387008" y="2005651"/>
                  <a:pt x="5363231" y="1994388"/>
                </a:cubicBezTo>
                <a:cubicBezTo>
                  <a:pt x="5334447" y="1981246"/>
                  <a:pt x="5333820" y="1928685"/>
                  <a:pt x="5358849" y="1906158"/>
                </a:cubicBezTo>
                <a:cubicBezTo>
                  <a:pt x="5372303" y="1894581"/>
                  <a:pt x="5387634" y="1887854"/>
                  <a:pt x="5402261" y="1887385"/>
                </a:cubicBezTo>
                <a:close/>
                <a:moveTo>
                  <a:pt x="5199912" y="1881754"/>
                </a:moveTo>
                <a:cubicBezTo>
                  <a:pt x="5236205" y="1919298"/>
                  <a:pt x="5236830" y="1971234"/>
                  <a:pt x="5207421" y="1983124"/>
                </a:cubicBezTo>
                <a:cubicBezTo>
                  <a:pt x="5183642" y="1993136"/>
                  <a:pt x="5147350" y="1991259"/>
                  <a:pt x="5124824" y="1978744"/>
                </a:cubicBezTo>
                <a:cubicBezTo>
                  <a:pt x="5096665" y="1963726"/>
                  <a:pt x="5100420" y="1906784"/>
                  <a:pt x="5128577" y="1892391"/>
                </a:cubicBezTo>
                <a:cubicBezTo>
                  <a:pt x="5152356" y="1880502"/>
                  <a:pt x="5183642" y="1883631"/>
                  <a:pt x="5199912" y="1881754"/>
                </a:cubicBezTo>
                <a:close/>
                <a:moveTo>
                  <a:pt x="4958297" y="1874244"/>
                </a:moveTo>
                <a:cubicBezTo>
                  <a:pt x="4973706" y="1874244"/>
                  <a:pt x="4989036" y="1877373"/>
                  <a:pt x="4999048" y="1883631"/>
                </a:cubicBezTo>
                <a:cubicBezTo>
                  <a:pt x="5031587" y="1904281"/>
                  <a:pt x="5026582" y="1940573"/>
                  <a:pt x="5003428" y="1971861"/>
                </a:cubicBezTo>
                <a:cubicBezTo>
                  <a:pt x="4972767" y="1995638"/>
                  <a:pt x="4940855" y="1999393"/>
                  <a:pt x="4913322" y="1970609"/>
                </a:cubicBezTo>
                <a:cubicBezTo>
                  <a:pt x="4885790" y="1941825"/>
                  <a:pt x="4884537" y="1903654"/>
                  <a:pt x="4917076" y="1883631"/>
                </a:cubicBezTo>
                <a:cubicBezTo>
                  <a:pt x="4927401" y="1877373"/>
                  <a:pt x="4942888" y="1874244"/>
                  <a:pt x="4958297" y="1874244"/>
                </a:cubicBezTo>
                <a:close/>
                <a:moveTo>
                  <a:pt x="2728389" y="1873384"/>
                </a:moveTo>
                <a:cubicBezTo>
                  <a:pt x="2743564" y="1872993"/>
                  <a:pt x="2758894" y="1879563"/>
                  <a:pt x="2773286" y="1893017"/>
                </a:cubicBezTo>
                <a:cubicBezTo>
                  <a:pt x="2802070" y="1919923"/>
                  <a:pt x="2799568" y="1951837"/>
                  <a:pt x="2776414" y="1983124"/>
                </a:cubicBezTo>
                <a:cubicBezTo>
                  <a:pt x="2746380" y="2008153"/>
                  <a:pt x="2715093" y="2011908"/>
                  <a:pt x="2686309" y="1984376"/>
                </a:cubicBezTo>
                <a:cubicBezTo>
                  <a:pt x="2658150" y="1956842"/>
                  <a:pt x="2657525" y="1924303"/>
                  <a:pt x="2684431" y="1895520"/>
                </a:cubicBezTo>
                <a:cubicBezTo>
                  <a:pt x="2698197" y="1881127"/>
                  <a:pt x="2713215" y="1873775"/>
                  <a:pt x="2728389" y="1873384"/>
                </a:cubicBezTo>
                <a:close/>
                <a:moveTo>
                  <a:pt x="2248289" y="1867988"/>
                </a:moveTo>
                <a:cubicBezTo>
                  <a:pt x="2275822" y="1867988"/>
                  <a:pt x="2303980" y="1871742"/>
                  <a:pt x="2331513" y="1874245"/>
                </a:cubicBezTo>
                <a:cubicBezTo>
                  <a:pt x="2329011" y="1883631"/>
                  <a:pt x="2327758" y="1900526"/>
                  <a:pt x="2324004" y="1901777"/>
                </a:cubicBezTo>
                <a:cubicBezTo>
                  <a:pt x="2296472" y="1906158"/>
                  <a:pt x="2268313" y="1906784"/>
                  <a:pt x="2222007" y="1910538"/>
                </a:cubicBezTo>
                <a:cubicBezTo>
                  <a:pt x="2237652" y="1884257"/>
                  <a:pt x="2243284" y="1867988"/>
                  <a:pt x="2248289" y="1867988"/>
                </a:cubicBezTo>
                <a:close/>
                <a:moveTo>
                  <a:pt x="2045471" y="1866345"/>
                </a:moveTo>
                <a:cubicBezTo>
                  <a:pt x="2053996" y="1867831"/>
                  <a:pt x="2062131" y="1871116"/>
                  <a:pt x="2065572" y="1875497"/>
                </a:cubicBezTo>
                <a:cubicBezTo>
                  <a:pt x="2080591" y="1896146"/>
                  <a:pt x="2088099" y="1921801"/>
                  <a:pt x="2105621" y="1961849"/>
                </a:cubicBezTo>
                <a:cubicBezTo>
                  <a:pt x="2064947" y="1949334"/>
                  <a:pt x="2037415" y="1947457"/>
                  <a:pt x="2020519" y="1933065"/>
                </a:cubicBezTo>
                <a:cubicBezTo>
                  <a:pt x="2001747" y="1916169"/>
                  <a:pt x="1991110" y="1885509"/>
                  <a:pt x="2023023" y="1867988"/>
                </a:cubicBezTo>
                <a:cubicBezTo>
                  <a:pt x="2028028" y="1865172"/>
                  <a:pt x="2036945" y="1864859"/>
                  <a:pt x="2045471" y="1866345"/>
                </a:cubicBezTo>
                <a:close/>
                <a:moveTo>
                  <a:pt x="4736863" y="1839516"/>
                </a:moveTo>
                <a:cubicBezTo>
                  <a:pt x="4752037" y="1839673"/>
                  <a:pt x="4767211" y="1846712"/>
                  <a:pt x="4781291" y="1860478"/>
                </a:cubicBezTo>
                <a:cubicBezTo>
                  <a:pt x="4810700" y="1889262"/>
                  <a:pt x="4801940" y="1920550"/>
                  <a:pt x="4786296" y="1946830"/>
                </a:cubicBezTo>
                <a:cubicBezTo>
                  <a:pt x="4751254" y="1974364"/>
                  <a:pt x="4719342" y="1977492"/>
                  <a:pt x="4691810" y="1949334"/>
                </a:cubicBezTo>
                <a:cubicBezTo>
                  <a:pt x="4664277" y="1921175"/>
                  <a:pt x="4664277" y="1888012"/>
                  <a:pt x="4692436" y="1859853"/>
                </a:cubicBezTo>
                <a:cubicBezTo>
                  <a:pt x="4706515" y="1846087"/>
                  <a:pt x="4721689" y="1839360"/>
                  <a:pt x="4736863" y="1839516"/>
                </a:cubicBezTo>
                <a:close/>
                <a:moveTo>
                  <a:pt x="1820683" y="1832604"/>
                </a:moveTo>
                <a:cubicBezTo>
                  <a:pt x="1843239" y="1833572"/>
                  <a:pt x="1865179" y="1870177"/>
                  <a:pt x="1890991" y="1856098"/>
                </a:cubicBezTo>
                <a:cubicBezTo>
                  <a:pt x="1892243" y="1874245"/>
                  <a:pt x="1894120" y="1893017"/>
                  <a:pt x="1896623" y="1928685"/>
                </a:cubicBezTo>
                <a:cubicBezTo>
                  <a:pt x="1856575" y="1922428"/>
                  <a:pt x="1824662" y="1925555"/>
                  <a:pt x="1804013" y="1911789"/>
                </a:cubicBezTo>
                <a:cubicBezTo>
                  <a:pt x="1792124" y="1903654"/>
                  <a:pt x="1787744" y="1860478"/>
                  <a:pt x="1797756" y="1846713"/>
                </a:cubicBezTo>
                <a:cubicBezTo>
                  <a:pt x="1805577" y="1835919"/>
                  <a:pt x="1813164" y="1832282"/>
                  <a:pt x="1820683" y="1832604"/>
                </a:cubicBezTo>
                <a:close/>
                <a:moveTo>
                  <a:pt x="4511126" y="1816520"/>
                </a:moveTo>
                <a:cubicBezTo>
                  <a:pt x="4526457" y="1815738"/>
                  <a:pt x="4542257" y="1821995"/>
                  <a:pt x="4557275" y="1835449"/>
                </a:cubicBezTo>
                <a:cubicBezTo>
                  <a:pt x="4587311" y="1862356"/>
                  <a:pt x="4586059" y="1894269"/>
                  <a:pt x="4562907" y="1924930"/>
                </a:cubicBezTo>
                <a:cubicBezTo>
                  <a:pt x="4533497" y="1951837"/>
                  <a:pt x="4502210" y="1956217"/>
                  <a:pt x="4472175" y="1929310"/>
                </a:cubicBezTo>
                <a:cubicBezTo>
                  <a:pt x="4442764" y="1902403"/>
                  <a:pt x="4440887" y="1869239"/>
                  <a:pt x="4467794" y="1839829"/>
                </a:cubicBezTo>
                <a:cubicBezTo>
                  <a:pt x="4480934" y="1825124"/>
                  <a:pt x="4495796" y="1817302"/>
                  <a:pt x="4511126" y="1816520"/>
                </a:cubicBezTo>
                <a:close/>
                <a:moveTo>
                  <a:pt x="4292821" y="1795011"/>
                </a:moveTo>
                <a:cubicBezTo>
                  <a:pt x="4307917" y="1795245"/>
                  <a:pt x="4323248" y="1801972"/>
                  <a:pt x="4338265" y="1814174"/>
                </a:cubicBezTo>
                <a:cubicBezTo>
                  <a:pt x="4363296" y="1844210"/>
                  <a:pt x="4365799" y="1874245"/>
                  <a:pt x="4339517" y="1904281"/>
                </a:cubicBezTo>
                <a:cubicBezTo>
                  <a:pt x="4313863" y="1933690"/>
                  <a:pt x="4270060" y="1933690"/>
                  <a:pt x="4245030" y="1903654"/>
                </a:cubicBezTo>
                <a:cubicBezTo>
                  <a:pt x="4220001" y="1873619"/>
                  <a:pt x="4220626" y="1842331"/>
                  <a:pt x="4248785" y="1814799"/>
                </a:cubicBezTo>
                <a:cubicBezTo>
                  <a:pt x="4262864" y="1801033"/>
                  <a:pt x="4277725" y="1794776"/>
                  <a:pt x="4292821" y="1795011"/>
                </a:cubicBezTo>
                <a:close/>
                <a:moveTo>
                  <a:pt x="1674485" y="1790395"/>
                </a:moveTo>
                <a:cubicBezTo>
                  <a:pt x="1669478" y="1834823"/>
                  <a:pt x="1676362" y="1869239"/>
                  <a:pt x="1661970" y="1883005"/>
                </a:cubicBezTo>
                <a:cubicBezTo>
                  <a:pt x="1646951" y="1897397"/>
                  <a:pt x="1606905" y="1901152"/>
                  <a:pt x="1588133" y="1891139"/>
                </a:cubicBezTo>
                <a:cubicBezTo>
                  <a:pt x="1556844" y="1874245"/>
                  <a:pt x="1554968" y="1835449"/>
                  <a:pt x="1582501" y="1812297"/>
                </a:cubicBezTo>
                <a:cubicBezTo>
                  <a:pt x="1599395" y="1797904"/>
                  <a:pt x="1630682" y="1799782"/>
                  <a:pt x="1674485" y="1790395"/>
                </a:cubicBezTo>
                <a:close/>
                <a:moveTo>
                  <a:pt x="6507790" y="1788019"/>
                </a:moveTo>
                <a:cubicBezTo>
                  <a:pt x="6510136" y="1787892"/>
                  <a:pt x="6511779" y="1788048"/>
                  <a:pt x="6512091" y="1788518"/>
                </a:cubicBezTo>
                <a:cubicBezTo>
                  <a:pt x="6518349" y="1799782"/>
                  <a:pt x="6520853" y="1814174"/>
                  <a:pt x="6525233" y="1829191"/>
                </a:cubicBezTo>
                <a:cubicBezTo>
                  <a:pt x="6503331" y="1832946"/>
                  <a:pt x="6488939" y="1835449"/>
                  <a:pt x="6473922" y="1837951"/>
                </a:cubicBezTo>
                <a:cubicBezTo>
                  <a:pt x="6477050" y="1824186"/>
                  <a:pt x="6477675" y="1807917"/>
                  <a:pt x="6484559" y="1796027"/>
                </a:cubicBezTo>
                <a:cubicBezTo>
                  <a:pt x="6487375" y="1791334"/>
                  <a:pt x="6500750" y="1788401"/>
                  <a:pt x="6507790" y="1788019"/>
                </a:cubicBezTo>
                <a:close/>
                <a:moveTo>
                  <a:pt x="1389147" y="1777255"/>
                </a:moveTo>
                <a:cubicBezTo>
                  <a:pt x="1405416" y="1781635"/>
                  <a:pt x="1431071" y="1782260"/>
                  <a:pt x="1436077" y="1792272"/>
                </a:cubicBezTo>
                <a:cubicBezTo>
                  <a:pt x="1446088" y="1814174"/>
                  <a:pt x="1445463" y="1840455"/>
                  <a:pt x="1449843" y="1868613"/>
                </a:cubicBezTo>
                <a:cubicBezTo>
                  <a:pt x="1420433" y="1873619"/>
                  <a:pt x="1406041" y="1875497"/>
                  <a:pt x="1391649" y="1877999"/>
                </a:cubicBezTo>
                <a:cubicBezTo>
                  <a:pt x="1391024" y="1844835"/>
                  <a:pt x="1389772" y="1811045"/>
                  <a:pt x="1389147" y="1777255"/>
                </a:cubicBezTo>
                <a:close/>
                <a:moveTo>
                  <a:pt x="4071074" y="1772718"/>
                </a:moveTo>
                <a:cubicBezTo>
                  <a:pt x="4088438" y="1772718"/>
                  <a:pt x="4105803" y="1780070"/>
                  <a:pt x="4118630" y="1794775"/>
                </a:cubicBezTo>
                <a:cubicBezTo>
                  <a:pt x="4144911" y="1824811"/>
                  <a:pt x="4143661" y="1855473"/>
                  <a:pt x="4116127" y="1884257"/>
                </a:cubicBezTo>
                <a:cubicBezTo>
                  <a:pt x="4090473" y="1910538"/>
                  <a:pt x="4051677" y="1909911"/>
                  <a:pt x="4021640" y="1880502"/>
                </a:cubicBezTo>
                <a:cubicBezTo>
                  <a:pt x="4000366" y="1855473"/>
                  <a:pt x="3997236" y="1824811"/>
                  <a:pt x="4023518" y="1794775"/>
                </a:cubicBezTo>
                <a:cubicBezTo>
                  <a:pt x="4036345" y="1780070"/>
                  <a:pt x="4053709" y="1772718"/>
                  <a:pt x="4071074" y="1772718"/>
                </a:cubicBezTo>
                <a:close/>
                <a:moveTo>
                  <a:pt x="1180070" y="1767321"/>
                </a:moveTo>
                <a:cubicBezTo>
                  <a:pt x="1191725" y="1767086"/>
                  <a:pt x="1202988" y="1767869"/>
                  <a:pt x="1212688" y="1772249"/>
                </a:cubicBezTo>
                <a:cubicBezTo>
                  <a:pt x="1222073" y="1776630"/>
                  <a:pt x="1218945" y="1806664"/>
                  <a:pt x="1222073" y="1825436"/>
                </a:cubicBezTo>
                <a:cubicBezTo>
                  <a:pt x="1202050" y="1824811"/>
                  <a:pt x="1181399" y="1824186"/>
                  <a:pt x="1155745" y="1822934"/>
                </a:cubicBezTo>
                <a:cubicBezTo>
                  <a:pt x="1151365" y="1799157"/>
                  <a:pt x="1148235" y="1783513"/>
                  <a:pt x="1145107" y="1768495"/>
                </a:cubicBezTo>
                <a:cubicBezTo>
                  <a:pt x="1156371" y="1768808"/>
                  <a:pt x="1168416" y="1767556"/>
                  <a:pt x="1180070" y="1767321"/>
                </a:cubicBezTo>
                <a:close/>
                <a:moveTo>
                  <a:pt x="6302860" y="1764349"/>
                </a:moveTo>
                <a:cubicBezTo>
                  <a:pt x="6314984" y="1766148"/>
                  <a:pt x="6327498" y="1770372"/>
                  <a:pt x="6336884" y="1775378"/>
                </a:cubicBezTo>
                <a:cubicBezTo>
                  <a:pt x="6345644" y="1779758"/>
                  <a:pt x="6346269" y="1823559"/>
                  <a:pt x="6340639" y="1826063"/>
                </a:cubicBezTo>
                <a:cubicBezTo>
                  <a:pt x="6315609" y="1836701"/>
                  <a:pt x="6286825" y="1839203"/>
                  <a:pt x="6239268" y="1849841"/>
                </a:cubicBezTo>
                <a:cubicBezTo>
                  <a:pt x="6254287" y="1807917"/>
                  <a:pt x="6256164" y="1776630"/>
                  <a:pt x="6271181" y="1767868"/>
                </a:cubicBezTo>
                <a:cubicBezTo>
                  <a:pt x="6279003" y="1763176"/>
                  <a:pt x="6290736" y="1762550"/>
                  <a:pt x="6302860" y="1764349"/>
                </a:cubicBezTo>
                <a:close/>
                <a:moveTo>
                  <a:pt x="3854020" y="1750192"/>
                </a:moveTo>
                <a:cubicBezTo>
                  <a:pt x="3869116" y="1751287"/>
                  <a:pt x="3883664" y="1759108"/>
                  <a:pt x="3897117" y="1773500"/>
                </a:cubicBezTo>
                <a:cubicBezTo>
                  <a:pt x="3922773" y="1799157"/>
                  <a:pt x="3920271" y="1837951"/>
                  <a:pt x="3889609" y="1867362"/>
                </a:cubicBezTo>
                <a:cubicBezTo>
                  <a:pt x="3863328" y="1888012"/>
                  <a:pt x="3833292" y="1889889"/>
                  <a:pt x="3803882" y="1862356"/>
                </a:cubicBezTo>
                <a:cubicBezTo>
                  <a:pt x="3775724" y="1835449"/>
                  <a:pt x="3776976" y="1791647"/>
                  <a:pt x="3807637" y="1767243"/>
                </a:cubicBezTo>
                <a:cubicBezTo>
                  <a:pt x="3823280" y="1754728"/>
                  <a:pt x="3838924" y="1749097"/>
                  <a:pt x="3854020" y="1750192"/>
                </a:cubicBezTo>
                <a:close/>
                <a:moveTo>
                  <a:pt x="961765" y="1747219"/>
                </a:moveTo>
                <a:cubicBezTo>
                  <a:pt x="975531" y="1751599"/>
                  <a:pt x="993678" y="1752851"/>
                  <a:pt x="1001812" y="1761611"/>
                </a:cubicBezTo>
                <a:cubicBezTo>
                  <a:pt x="1009947" y="1770998"/>
                  <a:pt x="1008070" y="1789144"/>
                  <a:pt x="1011199" y="1802910"/>
                </a:cubicBezTo>
                <a:cubicBezTo>
                  <a:pt x="998683" y="1796652"/>
                  <a:pt x="986168" y="1791022"/>
                  <a:pt x="971151" y="1783513"/>
                </a:cubicBezTo>
                <a:cubicBezTo>
                  <a:pt x="968023" y="1770998"/>
                  <a:pt x="964893" y="1759108"/>
                  <a:pt x="961765" y="1747219"/>
                </a:cubicBezTo>
                <a:close/>
                <a:moveTo>
                  <a:pt x="3641503" y="1739554"/>
                </a:moveTo>
                <a:cubicBezTo>
                  <a:pt x="3658867" y="1740180"/>
                  <a:pt x="3675919" y="1748158"/>
                  <a:pt x="3688121" y="1763488"/>
                </a:cubicBezTo>
                <a:cubicBezTo>
                  <a:pt x="3712525" y="1794775"/>
                  <a:pt x="3710648" y="1826689"/>
                  <a:pt x="3681237" y="1852970"/>
                </a:cubicBezTo>
                <a:cubicBezTo>
                  <a:pt x="3651827" y="1879877"/>
                  <a:pt x="3620541" y="1875497"/>
                  <a:pt x="3591130" y="1849841"/>
                </a:cubicBezTo>
                <a:cubicBezTo>
                  <a:pt x="3567353" y="1819179"/>
                  <a:pt x="3565475" y="1789144"/>
                  <a:pt x="3593007" y="1759734"/>
                </a:cubicBezTo>
                <a:cubicBezTo>
                  <a:pt x="3606461" y="1745655"/>
                  <a:pt x="3624138" y="1738928"/>
                  <a:pt x="3641503" y="1739554"/>
                </a:cubicBezTo>
                <a:close/>
                <a:moveTo>
                  <a:pt x="722732" y="1732202"/>
                </a:moveTo>
                <a:cubicBezTo>
                  <a:pt x="741503" y="1734079"/>
                  <a:pt x="767160" y="1729072"/>
                  <a:pt x="776545" y="1739085"/>
                </a:cubicBezTo>
                <a:cubicBezTo>
                  <a:pt x="789060" y="1752226"/>
                  <a:pt x="789060" y="1777255"/>
                  <a:pt x="795317" y="1801659"/>
                </a:cubicBezTo>
                <a:cubicBezTo>
                  <a:pt x="777172" y="1803537"/>
                  <a:pt x="766533" y="1806664"/>
                  <a:pt x="765282" y="1804162"/>
                </a:cubicBezTo>
                <a:cubicBezTo>
                  <a:pt x="750264" y="1780383"/>
                  <a:pt x="736498" y="1756606"/>
                  <a:pt x="722732" y="1732202"/>
                </a:cubicBezTo>
                <a:close/>
                <a:moveTo>
                  <a:pt x="5868203" y="1725240"/>
                </a:moveTo>
                <a:cubicBezTo>
                  <a:pt x="5882282" y="1725788"/>
                  <a:pt x="5896049" y="1729386"/>
                  <a:pt x="5903871" y="1735956"/>
                </a:cubicBezTo>
                <a:cubicBezTo>
                  <a:pt x="5918888" y="1747846"/>
                  <a:pt x="5915134" y="1782886"/>
                  <a:pt x="5923270" y="1826063"/>
                </a:cubicBezTo>
                <a:cubicBezTo>
                  <a:pt x="5880092" y="1819804"/>
                  <a:pt x="5849432" y="1824186"/>
                  <a:pt x="5831285" y="1811045"/>
                </a:cubicBezTo>
                <a:cubicBezTo>
                  <a:pt x="5801875" y="1790395"/>
                  <a:pt x="5801875" y="1752226"/>
                  <a:pt x="5830659" y="1732827"/>
                </a:cubicBezTo>
                <a:cubicBezTo>
                  <a:pt x="5839732" y="1727196"/>
                  <a:pt x="5854124" y="1724693"/>
                  <a:pt x="5868203" y="1725240"/>
                </a:cubicBezTo>
                <a:close/>
                <a:moveTo>
                  <a:pt x="3417018" y="1717184"/>
                </a:moveTo>
                <a:cubicBezTo>
                  <a:pt x="3432036" y="1717497"/>
                  <a:pt x="3447210" y="1724380"/>
                  <a:pt x="3462228" y="1736582"/>
                </a:cubicBezTo>
                <a:cubicBezTo>
                  <a:pt x="3487258" y="1766618"/>
                  <a:pt x="3489760" y="1796652"/>
                  <a:pt x="3463479" y="1826689"/>
                </a:cubicBezTo>
                <a:cubicBezTo>
                  <a:pt x="3437824" y="1856098"/>
                  <a:pt x="3394021" y="1856098"/>
                  <a:pt x="3368992" y="1826063"/>
                </a:cubicBezTo>
                <a:cubicBezTo>
                  <a:pt x="3343963" y="1796027"/>
                  <a:pt x="3344588" y="1764741"/>
                  <a:pt x="3372747" y="1737207"/>
                </a:cubicBezTo>
                <a:cubicBezTo>
                  <a:pt x="3387139" y="1723128"/>
                  <a:pt x="3402000" y="1716871"/>
                  <a:pt x="3417018" y="1717184"/>
                </a:cubicBezTo>
                <a:close/>
                <a:moveTo>
                  <a:pt x="5688616" y="1699038"/>
                </a:moveTo>
                <a:cubicBezTo>
                  <a:pt x="5683610" y="1745968"/>
                  <a:pt x="5689241" y="1777255"/>
                  <a:pt x="5676726" y="1796652"/>
                </a:cubicBezTo>
                <a:cubicBezTo>
                  <a:pt x="5657329" y="1826063"/>
                  <a:pt x="5617908" y="1828566"/>
                  <a:pt x="5596631" y="1801032"/>
                </a:cubicBezTo>
                <a:cubicBezTo>
                  <a:pt x="5583491" y="1784138"/>
                  <a:pt x="5580362" y="1740962"/>
                  <a:pt x="5592251" y="1726570"/>
                </a:cubicBezTo>
                <a:cubicBezTo>
                  <a:pt x="5606643" y="1709050"/>
                  <a:pt x="5642937" y="1710300"/>
                  <a:pt x="5688616" y="1699038"/>
                </a:cubicBezTo>
                <a:close/>
                <a:moveTo>
                  <a:pt x="3191673" y="1695595"/>
                </a:moveTo>
                <a:cubicBezTo>
                  <a:pt x="3206925" y="1694813"/>
                  <a:pt x="3222568" y="1700914"/>
                  <a:pt x="3237586" y="1714055"/>
                </a:cubicBezTo>
                <a:cubicBezTo>
                  <a:pt x="3268873" y="1740962"/>
                  <a:pt x="3261990" y="1772875"/>
                  <a:pt x="3248850" y="1798530"/>
                </a:cubicBezTo>
                <a:cubicBezTo>
                  <a:pt x="3213182" y="1830443"/>
                  <a:pt x="3181895" y="1834823"/>
                  <a:pt x="3152486" y="1807917"/>
                </a:cubicBezTo>
                <a:cubicBezTo>
                  <a:pt x="3123075" y="1781010"/>
                  <a:pt x="3121825" y="1747846"/>
                  <a:pt x="3148106" y="1718435"/>
                </a:cubicBezTo>
                <a:cubicBezTo>
                  <a:pt x="3161559" y="1704043"/>
                  <a:pt x="3176420" y="1696378"/>
                  <a:pt x="3191673" y="1695595"/>
                </a:cubicBezTo>
                <a:close/>
                <a:moveTo>
                  <a:pt x="5409613" y="1677997"/>
                </a:moveTo>
                <a:cubicBezTo>
                  <a:pt x="5424397" y="1677762"/>
                  <a:pt x="5439884" y="1684020"/>
                  <a:pt x="5452711" y="1695908"/>
                </a:cubicBezTo>
                <a:cubicBezTo>
                  <a:pt x="5478992" y="1720312"/>
                  <a:pt x="5481495" y="1756606"/>
                  <a:pt x="5453963" y="1777255"/>
                </a:cubicBezTo>
                <a:cubicBezTo>
                  <a:pt x="5434564" y="1792898"/>
                  <a:pt x="5401400" y="1791022"/>
                  <a:pt x="5353219" y="1801032"/>
                </a:cubicBezTo>
                <a:cubicBezTo>
                  <a:pt x="5360727" y="1752851"/>
                  <a:pt x="5356347" y="1719687"/>
                  <a:pt x="5370739" y="1699038"/>
                </a:cubicBezTo>
                <a:cubicBezTo>
                  <a:pt x="5380751" y="1684958"/>
                  <a:pt x="5394830" y="1678232"/>
                  <a:pt x="5409613" y="1677997"/>
                </a:cubicBezTo>
                <a:close/>
                <a:moveTo>
                  <a:pt x="2973914" y="1673695"/>
                </a:moveTo>
                <a:cubicBezTo>
                  <a:pt x="2989167" y="1673851"/>
                  <a:pt x="3004498" y="1680891"/>
                  <a:pt x="3018576" y="1694658"/>
                </a:cubicBezTo>
                <a:cubicBezTo>
                  <a:pt x="3047987" y="1722815"/>
                  <a:pt x="3039226" y="1754103"/>
                  <a:pt x="3023583" y="1780383"/>
                </a:cubicBezTo>
                <a:cubicBezTo>
                  <a:pt x="2988542" y="1807917"/>
                  <a:pt x="2956628" y="1811045"/>
                  <a:pt x="2929096" y="1782886"/>
                </a:cubicBezTo>
                <a:cubicBezTo>
                  <a:pt x="2901563" y="1754728"/>
                  <a:pt x="2901563" y="1721564"/>
                  <a:pt x="2929721" y="1694031"/>
                </a:cubicBezTo>
                <a:cubicBezTo>
                  <a:pt x="2943487" y="1680265"/>
                  <a:pt x="2958662" y="1673538"/>
                  <a:pt x="2973914" y="1673695"/>
                </a:cubicBezTo>
                <a:close/>
                <a:moveTo>
                  <a:pt x="2738166" y="1663135"/>
                </a:moveTo>
                <a:cubicBezTo>
                  <a:pt x="2753732" y="1663526"/>
                  <a:pt x="2770470" y="1670879"/>
                  <a:pt x="2785801" y="1682768"/>
                </a:cubicBezTo>
                <a:cubicBezTo>
                  <a:pt x="2808953" y="1714055"/>
                  <a:pt x="2812082" y="1746594"/>
                  <a:pt x="2782673" y="1772875"/>
                </a:cubicBezTo>
                <a:cubicBezTo>
                  <a:pt x="2753888" y="1799157"/>
                  <a:pt x="2715093" y="1799782"/>
                  <a:pt x="2695694" y="1767243"/>
                </a:cubicBezTo>
                <a:cubicBezTo>
                  <a:pt x="2683805" y="1747219"/>
                  <a:pt x="2684431" y="1705920"/>
                  <a:pt x="2697571" y="1685271"/>
                </a:cubicBezTo>
                <a:cubicBezTo>
                  <a:pt x="2708209" y="1669314"/>
                  <a:pt x="2722601" y="1662744"/>
                  <a:pt x="2738166" y="1663135"/>
                </a:cubicBezTo>
                <a:close/>
                <a:moveTo>
                  <a:pt x="5190838" y="1656017"/>
                </a:moveTo>
                <a:cubicBezTo>
                  <a:pt x="5208515" y="1656487"/>
                  <a:pt x="5226818" y="1663683"/>
                  <a:pt x="5236830" y="1676511"/>
                </a:cubicBezTo>
                <a:cubicBezTo>
                  <a:pt x="5257480" y="1704668"/>
                  <a:pt x="5259983" y="1739711"/>
                  <a:pt x="5231198" y="1759108"/>
                </a:cubicBezTo>
                <a:cubicBezTo>
                  <a:pt x="5209924" y="1773500"/>
                  <a:pt x="5177385" y="1769746"/>
                  <a:pt x="5129829" y="1777255"/>
                </a:cubicBezTo>
                <a:cubicBezTo>
                  <a:pt x="5137964" y="1729699"/>
                  <a:pt x="5136086" y="1698411"/>
                  <a:pt x="5148601" y="1675884"/>
                </a:cubicBezTo>
                <a:cubicBezTo>
                  <a:pt x="5156109" y="1661805"/>
                  <a:pt x="5173161" y="1655548"/>
                  <a:pt x="5190838" y="1656017"/>
                </a:cubicBezTo>
                <a:close/>
                <a:moveTo>
                  <a:pt x="2548019" y="1647727"/>
                </a:moveTo>
                <a:cubicBezTo>
                  <a:pt x="2586190" y="1683393"/>
                  <a:pt x="2589945" y="1734704"/>
                  <a:pt x="2560534" y="1748471"/>
                </a:cubicBezTo>
                <a:cubicBezTo>
                  <a:pt x="2537382" y="1759734"/>
                  <a:pt x="2501088" y="1759734"/>
                  <a:pt x="2477936" y="1748471"/>
                </a:cubicBezTo>
                <a:cubicBezTo>
                  <a:pt x="2449152" y="1734704"/>
                  <a:pt x="2449152" y="1678388"/>
                  <a:pt x="2477936" y="1662119"/>
                </a:cubicBezTo>
                <a:cubicBezTo>
                  <a:pt x="2500463" y="1648977"/>
                  <a:pt x="2531750" y="1650855"/>
                  <a:pt x="2548019" y="1647727"/>
                </a:cubicBezTo>
                <a:close/>
                <a:moveTo>
                  <a:pt x="4976288" y="1632552"/>
                </a:moveTo>
                <a:cubicBezTo>
                  <a:pt x="4993574" y="1633960"/>
                  <a:pt x="5009374" y="1642095"/>
                  <a:pt x="5015945" y="1657112"/>
                </a:cubicBezTo>
                <a:cubicBezTo>
                  <a:pt x="5026582" y="1680891"/>
                  <a:pt x="5022827" y="1711552"/>
                  <a:pt x="5024078" y="1728447"/>
                </a:cubicBezTo>
                <a:cubicBezTo>
                  <a:pt x="4984656" y="1762863"/>
                  <a:pt x="4938978" y="1759734"/>
                  <a:pt x="4920206" y="1732202"/>
                </a:cubicBezTo>
                <a:cubicBezTo>
                  <a:pt x="4900182" y="1703418"/>
                  <a:pt x="4901434" y="1673381"/>
                  <a:pt x="4927714" y="1648352"/>
                </a:cubicBezTo>
                <a:cubicBezTo>
                  <a:pt x="4940229" y="1636463"/>
                  <a:pt x="4959001" y="1631144"/>
                  <a:pt x="4976288" y="1632552"/>
                </a:cubicBezTo>
                <a:close/>
                <a:moveTo>
                  <a:pt x="1691380" y="1632083"/>
                </a:moveTo>
                <a:cubicBezTo>
                  <a:pt x="1690127" y="1643347"/>
                  <a:pt x="1689502" y="1654610"/>
                  <a:pt x="1688877" y="1662119"/>
                </a:cubicBezTo>
                <a:cubicBezTo>
                  <a:pt x="1656963" y="1689026"/>
                  <a:pt x="1628805" y="1690276"/>
                  <a:pt x="1603150" y="1664621"/>
                </a:cubicBezTo>
                <a:cubicBezTo>
                  <a:pt x="1597518" y="1658989"/>
                  <a:pt x="1598770" y="1646475"/>
                  <a:pt x="1596893" y="1637089"/>
                </a:cubicBezTo>
                <a:cubicBezTo>
                  <a:pt x="1628179" y="1635212"/>
                  <a:pt x="1660093" y="1633960"/>
                  <a:pt x="1691380" y="1632083"/>
                </a:cubicBezTo>
                <a:close/>
                <a:moveTo>
                  <a:pt x="4760485" y="1629658"/>
                </a:moveTo>
                <a:cubicBezTo>
                  <a:pt x="4775816" y="1630519"/>
                  <a:pt x="4790990" y="1634586"/>
                  <a:pt x="4800689" y="1641470"/>
                </a:cubicBezTo>
                <a:cubicBezTo>
                  <a:pt x="4831976" y="1663369"/>
                  <a:pt x="4825719" y="1699663"/>
                  <a:pt x="4801315" y="1729699"/>
                </a:cubicBezTo>
                <a:cubicBezTo>
                  <a:pt x="4770028" y="1751599"/>
                  <a:pt x="4737489" y="1754103"/>
                  <a:pt x="4711833" y="1724067"/>
                </a:cubicBezTo>
                <a:cubicBezTo>
                  <a:pt x="4686804" y="1694658"/>
                  <a:pt x="4686804" y="1655861"/>
                  <a:pt x="4719342" y="1637089"/>
                </a:cubicBezTo>
                <a:cubicBezTo>
                  <a:pt x="4729667" y="1631145"/>
                  <a:pt x="4745154" y="1628798"/>
                  <a:pt x="4760485" y="1629658"/>
                </a:cubicBezTo>
                <a:close/>
                <a:moveTo>
                  <a:pt x="4538347" y="1595790"/>
                </a:moveTo>
                <a:cubicBezTo>
                  <a:pt x="4554147" y="1595633"/>
                  <a:pt x="4569165" y="1602986"/>
                  <a:pt x="4579802" y="1618943"/>
                </a:cubicBezTo>
                <a:cubicBezTo>
                  <a:pt x="4592942" y="1638965"/>
                  <a:pt x="4594194" y="1680266"/>
                  <a:pt x="4582305" y="1700288"/>
                </a:cubicBezTo>
                <a:cubicBezTo>
                  <a:pt x="4562907" y="1734079"/>
                  <a:pt x="4525989" y="1729699"/>
                  <a:pt x="4494075" y="1707798"/>
                </a:cubicBezTo>
                <a:cubicBezTo>
                  <a:pt x="4468420" y="1678388"/>
                  <a:pt x="4464666" y="1645849"/>
                  <a:pt x="4492198" y="1617691"/>
                </a:cubicBezTo>
                <a:cubicBezTo>
                  <a:pt x="4505964" y="1603611"/>
                  <a:pt x="4522547" y="1595946"/>
                  <a:pt x="4538347" y="1595790"/>
                </a:cubicBezTo>
                <a:close/>
                <a:moveTo>
                  <a:pt x="4319102" y="1574593"/>
                </a:moveTo>
                <a:cubicBezTo>
                  <a:pt x="4333573" y="1575610"/>
                  <a:pt x="4347652" y="1582649"/>
                  <a:pt x="4360167" y="1595789"/>
                </a:cubicBezTo>
                <a:cubicBezTo>
                  <a:pt x="4388326" y="1625825"/>
                  <a:pt x="4380816" y="1657112"/>
                  <a:pt x="4360167" y="1684019"/>
                </a:cubicBezTo>
                <a:cubicBezTo>
                  <a:pt x="4324500" y="1708423"/>
                  <a:pt x="4291961" y="1709675"/>
                  <a:pt x="4266305" y="1679013"/>
                </a:cubicBezTo>
                <a:cubicBezTo>
                  <a:pt x="4241276" y="1648352"/>
                  <a:pt x="4244405" y="1614563"/>
                  <a:pt x="4275692" y="1589532"/>
                </a:cubicBezTo>
                <a:cubicBezTo>
                  <a:pt x="4289770" y="1578582"/>
                  <a:pt x="4304632" y="1573576"/>
                  <a:pt x="4319102" y="1574593"/>
                </a:cubicBezTo>
                <a:close/>
                <a:moveTo>
                  <a:pt x="6538607" y="1567006"/>
                </a:moveTo>
                <a:cubicBezTo>
                  <a:pt x="6549636" y="1567475"/>
                  <a:pt x="6561838" y="1569196"/>
                  <a:pt x="6572164" y="1568882"/>
                </a:cubicBezTo>
                <a:cubicBezTo>
                  <a:pt x="6566531" y="1585779"/>
                  <a:pt x="6560899" y="1602047"/>
                  <a:pt x="6552765" y="1625825"/>
                </a:cubicBezTo>
                <a:cubicBezTo>
                  <a:pt x="6531490" y="1628955"/>
                  <a:pt x="6517098" y="1630831"/>
                  <a:pt x="6502706" y="1632708"/>
                </a:cubicBezTo>
                <a:cubicBezTo>
                  <a:pt x="6505209" y="1612059"/>
                  <a:pt x="6500202" y="1583901"/>
                  <a:pt x="6512091" y="1572637"/>
                </a:cubicBezTo>
                <a:cubicBezTo>
                  <a:pt x="6517723" y="1567319"/>
                  <a:pt x="6527579" y="1566537"/>
                  <a:pt x="6538607" y="1567006"/>
                </a:cubicBezTo>
                <a:close/>
                <a:moveTo>
                  <a:pt x="4092662" y="1552614"/>
                </a:moveTo>
                <a:cubicBezTo>
                  <a:pt x="4107367" y="1553083"/>
                  <a:pt x="4121759" y="1559184"/>
                  <a:pt x="4134899" y="1567005"/>
                </a:cubicBezTo>
                <a:cubicBezTo>
                  <a:pt x="4162433" y="1602047"/>
                  <a:pt x="4165561" y="1633960"/>
                  <a:pt x="4136777" y="1661492"/>
                </a:cubicBezTo>
                <a:cubicBezTo>
                  <a:pt x="4108619" y="1689026"/>
                  <a:pt x="4075454" y="1689026"/>
                  <a:pt x="4047922" y="1660867"/>
                </a:cubicBezTo>
                <a:cubicBezTo>
                  <a:pt x="4020388" y="1632708"/>
                  <a:pt x="4021015" y="1600171"/>
                  <a:pt x="4048547" y="1572012"/>
                </a:cubicBezTo>
                <a:cubicBezTo>
                  <a:pt x="4062939" y="1557307"/>
                  <a:pt x="4077957" y="1552144"/>
                  <a:pt x="4092662" y="1552614"/>
                </a:cubicBezTo>
                <a:close/>
                <a:moveTo>
                  <a:pt x="3696256" y="1536971"/>
                </a:moveTo>
                <a:cubicBezTo>
                  <a:pt x="3701886" y="1545105"/>
                  <a:pt x="3710021" y="1552613"/>
                  <a:pt x="3711273" y="1561375"/>
                </a:cubicBezTo>
                <a:cubicBezTo>
                  <a:pt x="3716905" y="1600796"/>
                  <a:pt x="3700009" y="1627077"/>
                  <a:pt x="3659962" y="1634586"/>
                </a:cubicBezTo>
                <a:cubicBezTo>
                  <a:pt x="3650575" y="1636463"/>
                  <a:pt x="3639938" y="1632083"/>
                  <a:pt x="3629926" y="1630831"/>
                </a:cubicBezTo>
                <a:cubicBezTo>
                  <a:pt x="3635558" y="1622071"/>
                  <a:pt x="3641815" y="1613936"/>
                  <a:pt x="3646821" y="1606428"/>
                </a:cubicBezTo>
                <a:cubicBezTo>
                  <a:pt x="3649950" y="1607679"/>
                  <a:pt x="3652453" y="1609556"/>
                  <a:pt x="3655582" y="1610808"/>
                </a:cubicBezTo>
                <a:cubicBezTo>
                  <a:pt x="3662465" y="1592661"/>
                  <a:pt x="3668722" y="1573262"/>
                  <a:pt x="3676857" y="1555742"/>
                </a:cubicBezTo>
                <a:cubicBezTo>
                  <a:pt x="3680611" y="1548233"/>
                  <a:pt x="3689371" y="1543228"/>
                  <a:pt x="3696256" y="1536971"/>
                </a:cubicBezTo>
                <a:close/>
                <a:moveTo>
                  <a:pt x="1248980" y="1535093"/>
                </a:moveTo>
                <a:cubicBezTo>
                  <a:pt x="1243349" y="1573262"/>
                  <a:pt x="1246477" y="1600171"/>
                  <a:pt x="1234587" y="1617065"/>
                </a:cubicBezTo>
                <a:cubicBezTo>
                  <a:pt x="1214565" y="1644597"/>
                  <a:pt x="1180774" y="1642720"/>
                  <a:pt x="1163879" y="1614563"/>
                </a:cubicBezTo>
                <a:cubicBezTo>
                  <a:pt x="1154493" y="1598293"/>
                  <a:pt x="1156997" y="1562625"/>
                  <a:pt x="1168885" y="1548860"/>
                </a:cubicBezTo>
                <a:cubicBezTo>
                  <a:pt x="1180149" y="1535718"/>
                  <a:pt x="1210810" y="1540098"/>
                  <a:pt x="1248980" y="1535093"/>
                </a:cubicBezTo>
                <a:close/>
                <a:moveTo>
                  <a:pt x="1018082" y="1534468"/>
                </a:moveTo>
                <a:cubicBezTo>
                  <a:pt x="1027468" y="1550111"/>
                  <a:pt x="1034976" y="1567632"/>
                  <a:pt x="1046240" y="1590784"/>
                </a:cubicBezTo>
                <a:cubicBezTo>
                  <a:pt x="1029344" y="1592036"/>
                  <a:pt x="1019334" y="1594539"/>
                  <a:pt x="1018707" y="1592661"/>
                </a:cubicBezTo>
                <a:cubicBezTo>
                  <a:pt x="1009947" y="1574514"/>
                  <a:pt x="1003690" y="1555742"/>
                  <a:pt x="996180" y="1537596"/>
                </a:cubicBezTo>
                <a:cubicBezTo>
                  <a:pt x="1003690" y="1536971"/>
                  <a:pt x="1016830" y="1532590"/>
                  <a:pt x="1018082" y="1534468"/>
                </a:cubicBezTo>
                <a:close/>
                <a:moveTo>
                  <a:pt x="3871071" y="1530244"/>
                </a:moveTo>
                <a:cubicBezTo>
                  <a:pt x="3885698" y="1530713"/>
                  <a:pt x="3899933" y="1536971"/>
                  <a:pt x="3912761" y="1545105"/>
                </a:cubicBezTo>
                <a:cubicBezTo>
                  <a:pt x="3940295" y="1580147"/>
                  <a:pt x="3943423" y="1612059"/>
                  <a:pt x="3915264" y="1639592"/>
                </a:cubicBezTo>
                <a:cubicBezTo>
                  <a:pt x="3887105" y="1667124"/>
                  <a:pt x="3853941" y="1667124"/>
                  <a:pt x="3826409" y="1638965"/>
                </a:cubicBezTo>
                <a:cubicBezTo>
                  <a:pt x="3798877" y="1610808"/>
                  <a:pt x="3799502" y="1578269"/>
                  <a:pt x="3827034" y="1550111"/>
                </a:cubicBezTo>
                <a:cubicBezTo>
                  <a:pt x="3841426" y="1535093"/>
                  <a:pt x="3856444" y="1529774"/>
                  <a:pt x="3871071" y="1530244"/>
                </a:cubicBezTo>
                <a:close/>
                <a:moveTo>
                  <a:pt x="3490386" y="1528209"/>
                </a:moveTo>
                <a:cubicBezTo>
                  <a:pt x="3492890" y="1531964"/>
                  <a:pt x="3498520" y="1536344"/>
                  <a:pt x="3498520" y="1540098"/>
                </a:cubicBezTo>
                <a:cubicBezTo>
                  <a:pt x="3497895" y="1562000"/>
                  <a:pt x="3496018" y="1583901"/>
                  <a:pt x="3494140" y="1605801"/>
                </a:cubicBezTo>
                <a:cubicBezTo>
                  <a:pt x="3472866" y="1612685"/>
                  <a:pt x="3458474" y="1617691"/>
                  <a:pt x="3444707" y="1622071"/>
                </a:cubicBezTo>
                <a:cubicBezTo>
                  <a:pt x="3447209" y="1610808"/>
                  <a:pt x="3449714" y="1598919"/>
                  <a:pt x="3452216" y="1587654"/>
                </a:cubicBezTo>
                <a:cubicBezTo>
                  <a:pt x="3453467" y="1582649"/>
                  <a:pt x="3453467" y="1576392"/>
                  <a:pt x="3455971" y="1572637"/>
                </a:cubicBezTo>
                <a:cubicBezTo>
                  <a:pt x="3467234" y="1557620"/>
                  <a:pt x="3479123" y="1543228"/>
                  <a:pt x="3490386" y="1528209"/>
                </a:cubicBezTo>
                <a:close/>
                <a:moveTo>
                  <a:pt x="3204891" y="1511471"/>
                </a:moveTo>
                <a:cubicBezTo>
                  <a:pt x="3221787" y="1512097"/>
                  <a:pt x="3239151" y="1514130"/>
                  <a:pt x="3255733" y="1514444"/>
                </a:cubicBezTo>
                <a:cubicBezTo>
                  <a:pt x="3255108" y="1540098"/>
                  <a:pt x="3263242" y="1572012"/>
                  <a:pt x="3251353" y="1590784"/>
                </a:cubicBezTo>
                <a:cubicBezTo>
                  <a:pt x="3230704" y="1623323"/>
                  <a:pt x="3195035" y="1619568"/>
                  <a:pt x="3149357" y="1588281"/>
                </a:cubicBezTo>
                <a:cubicBezTo>
                  <a:pt x="3151234" y="1568257"/>
                  <a:pt x="3146229" y="1520701"/>
                  <a:pt x="3156866" y="1516946"/>
                </a:cubicBezTo>
                <a:cubicBezTo>
                  <a:pt x="3171571" y="1511628"/>
                  <a:pt x="3187996" y="1510846"/>
                  <a:pt x="3204891" y="1511471"/>
                </a:cubicBezTo>
                <a:close/>
                <a:moveTo>
                  <a:pt x="5879545" y="1508421"/>
                </a:moveTo>
                <a:cubicBezTo>
                  <a:pt x="5892607" y="1507873"/>
                  <a:pt x="5905748" y="1514130"/>
                  <a:pt x="5915134" y="1527584"/>
                </a:cubicBezTo>
                <a:cubicBezTo>
                  <a:pt x="5927650" y="1545730"/>
                  <a:pt x="5923895" y="1575140"/>
                  <a:pt x="5930152" y="1620820"/>
                </a:cubicBezTo>
                <a:cubicBezTo>
                  <a:pt x="5885099" y="1608931"/>
                  <a:pt x="5854438" y="1608931"/>
                  <a:pt x="5840045" y="1593913"/>
                </a:cubicBezTo>
                <a:cubicBezTo>
                  <a:pt x="5830033" y="1582649"/>
                  <a:pt x="5833788" y="1546356"/>
                  <a:pt x="5844425" y="1530086"/>
                </a:cubicBezTo>
                <a:cubicBezTo>
                  <a:pt x="5853499" y="1516320"/>
                  <a:pt x="5866483" y="1508968"/>
                  <a:pt x="5879545" y="1508421"/>
                </a:cubicBezTo>
                <a:close/>
                <a:moveTo>
                  <a:pt x="3431567" y="1491917"/>
                </a:moveTo>
                <a:cubicBezTo>
                  <a:pt x="3437197" y="1496297"/>
                  <a:pt x="3443455" y="1500677"/>
                  <a:pt x="3449087" y="1505057"/>
                </a:cubicBezTo>
                <a:cubicBezTo>
                  <a:pt x="3440327" y="1525081"/>
                  <a:pt x="3434695" y="1545730"/>
                  <a:pt x="3423432" y="1563877"/>
                </a:cubicBezTo>
                <a:cubicBezTo>
                  <a:pt x="3415297" y="1576392"/>
                  <a:pt x="3400905" y="1585779"/>
                  <a:pt x="3389016" y="1596416"/>
                </a:cubicBezTo>
                <a:cubicBezTo>
                  <a:pt x="3385261" y="1579520"/>
                  <a:pt x="3373372" y="1557620"/>
                  <a:pt x="3379629" y="1546356"/>
                </a:cubicBezTo>
                <a:cubicBezTo>
                  <a:pt x="3391519" y="1525081"/>
                  <a:pt x="3413420" y="1510064"/>
                  <a:pt x="3431567" y="1491917"/>
                </a:cubicBezTo>
                <a:close/>
                <a:moveTo>
                  <a:pt x="5714272" y="1485033"/>
                </a:moveTo>
                <a:cubicBezTo>
                  <a:pt x="5705510" y="1528209"/>
                  <a:pt x="5708640" y="1559497"/>
                  <a:pt x="5694248" y="1577017"/>
                </a:cubicBezTo>
                <a:cubicBezTo>
                  <a:pt x="5672346" y="1605801"/>
                  <a:pt x="5633550" y="1603924"/>
                  <a:pt x="5615403" y="1573262"/>
                </a:cubicBezTo>
                <a:cubicBezTo>
                  <a:pt x="5604141" y="1555117"/>
                  <a:pt x="5607896" y="1514444"/>
                  <a:pt x="5622288" y="1499425"/>
                </a:cubicBezTo>
                <a:cubicBezTo>
                  <a:pt x="5635428" y="1485033"/>
                  <a:pt x="5670469" y="1490665"/>
                  <a:pt x="5714272" y="1485033"/>
                </a:cubicBezTo>
                <a:close/>
                <a:moveTo>
                  <a:pt x="2969770" y="1475648"/>
                </a:moveTo>
                <a:cubicBezTo>
                  <a:pt x="2977904" y="1481280"/>
                  <a:pt x="2986039" y="1486910"/>
                  <a:pt x="2994799" y="1492543"/>
                </a:cubicBezTo>
                <a:cubicBezTo>
                  <a:pt x="3047987" y="1526333"/>
                  <a:pt x="3056747" y="1546982"/>
                  <a:pt x="3017951" y="1583275"/>
                </a:cubicBezTo>
                <a:cubicBezTo>
                  <a:pt x="3003559" y="1583275"/>
                  <a:pt x="2979155" y="1585152"/>
                  <a:pt x="2955378" y="1581397"/>
                </a:cubicBezTo>
                <a:cubicBezTo>
                  <a:pt x="2951623" y="1580772"/>
                  <a:pt x="2951623" y="1555117"/>
                  <a:pt x="2950371" y="1540725"/>
                </a:cubicBezTo>
                <a:cubicBezTo>
                  <a:pt x="2974775" y="1538848"/>
                  <a:pt x="2989792" y="1532590"/>
                  <a:pt x="2968518" y="1505057"/>
                </a:cubicBezTo>
                <a:cubicBezTo>
                  <a:pt x="2964138" y="1498800"/>
                  <a:pt x="2969143" y="1485660"/>
                  <a:pt x="2969770" y="1475648"/>
                </a:cubicBezTo>
                <a:close/>
                <a:moveTo>
                  <a:pt x="5490255" y="1460630"/>
                </a:moveTo>
                <a:cubicBezTo>
                  <a:pt x="5485250" y="1503180"/>
                  <a:pt x="5490255" y="1534468"/>
                  <a:pt x="5477115" y="1553240"/>
                </a:cubicBezTo>
                <a:cubicBezTo>
                  <a:pt x="5457091" y="1582649"/>
                  <a:pt x="5421424" y="1582649"/>
                  <a:pt x="5395143" y="1557620"/>
                </a:cubicBezTo>
                <a:cubicBezTo>
                  <a:pt x="5369488" y="1531964"/>
                  <a:pt x="5368861" y="1496297"/>
                  <a:pt x="5397646" y="1475648"/>
                </a:cubicBezTo>
                <a:cubicBezTo>
                  <a:pt x="5416418" y="1462506"/>
                  <a:pt x="5447080" y="1466888"/>
                  <a:pt x="5490255" y="1460630"/>
                </a:cubicBezTo>
                <a:close/>
                <a:moveTo>
                  <a:pt x="2546376" y="1456953"/>
                </a:moveTo>
                <a:cubicBezTo>
                  <a:pt x="2562567" y="1457031"/>
                  <a:pt x="2578993" y="1458126"/>
                  <a:pt x="2594950" y="1458126"/>
                </a:cubicBezTo>
                <a:cubicBezTo>
                  <a:pt x="2590570" y="1481905"/>
                  <a:pt x="2594325" y="1516321"/>
                  <a:pt x="2580558" y="1525706"/>
                </a:cubicBezTo>
                <a:cubicBezTo>
                  <a:pt x="2560534" y="1540098"/>
                  <a:pt x="2527370" y="1536344"/>
                  <a:pt x="2482316" y="1543228"/>
                </a:cubicBezTo>
                <a:cubicBezTo>
                  <a:pt x="2489826" y="1502554"/>
                  <a:pt x="2489826" y="1464383"/>
                  <a:pt x="2499211" y="1461881"/>
                </a:cubicBezTo>
                <a:cubicBezTo>
                  <a:pt x="2514229" y="1457814"/>
                  <a:pt x="2530185" y="1456875"/>
                  <a:pt x="2546376" y="1456953"/>
                </a:cubicBezTo>
                <a:close/>
                <a:moveTo>
                  <a:pt x="2747630" y="1447489"/>
                </a:moveTo>
                <a:cubicBezTo>
                  <a:pt x="2765152" y="1471893"/>
                  <a:pt x="2784549" y="1495672"/>
                  <a:pt x="2800193" y="1521326"/>
                </a:cubicBezTo>
                <a:cubicBezTo>
                  <a:pt x="2805200" y="1529461"/>
                  <a:pt x="2800818" y="1543228"/>
                  <a:pt x="2800193" y="1562000"/>
                </a:cubicBezTo>
                <a:cubicBezTo>
                  <a:pt x="2778292" y="1561375"/>
                  <a:pt x="2750134" y="1568882"/>
                  <a:pt x="2735742" y="1558245"/>
                </a:cubicBezTo>
                <a:cubicBezTo>
                  <a:pt x="2718846" y="1545105"/>
                  <a:pt x="2705081" y="1516321"/>
                  <a:pt x="2706331" y="1495045"/>
                </a:cubicBezTo>
                <a:cubicBezTo>
                  <a:pt x="2706958" y="1478150"/>
                  <a:pt x="2732613" y="1463133"/>
                  <a:pt x="2747630" y="1447489"/>
                </a:cubicBezTo>
                <a:close/>
                <a:moveTo>
                  <a:pt x="5251848" y="1438104"/>
                </a:moveTo>
                <a:cubicBezTo>
                  <a:pt x="5258105" y="1444361"/>
                  <a:pt x="5263737" y="1449991"/>
                  <a:pt x="5269995" y="1456249"/>
                </a:cubicBezTo>
                <a:cubicBezTo>
                  <a:pt x="5264363" y="1483157"/>
                  <a:pt x="5266867" y="1516946"/>
                  <a:pt x="5251223" y="1536344"/>
                </a:cubicBezTo>
                <a:cubicBezTo>
                  <a:pt x="5229321" y="1563252"/>
                  <a:pt x="5188648" y="1562000"/>
                  <a:pt x="5170502" y="1531964"/>
                </a:cubicBezTo>
                <a:cubicBezTo>
                  <a:pt x="5158613" y="1513192"/>
                  <a:pt x="5158613" y="1470641"/>
                  <a:pt x="5172380" y="1456876"/>
                </a:cubicBezTo>
                <a:cubicBezTo>
                  <a:pt x="5188648" y="1440606"/>
                  <a:pt x="5224316" y="1443734"/>
                  <a:pt x="5251848" y="1438104"/>
                </a:cubicBezTo>
                <a:close/>
                <a:moveTo>
                  <a:pt x="2364677" y="1426840"/>
                </a:moveTo>
                <a:cubicBezTo>
                  <a:pt x="2368432" y="1449991"/>
                  <a:pt x="2372812" y="1473145"/>
                  <a:pt x="2376567" y="1496297"/>
                </a:cubicBezTo>
                <a:lnTo>
                  <a:pt x="2367180" y="1525706"/>
                </a:lnTo>
                <a:cubicBezTo>
                  <a:pt x="2350911" y="1518824"/>
                  <a:pt x="2333391" y="1514444"/>
                  <a:pt x="2318998" y="1505057"/>
                </a:cubicBezTo>
                <a:cubicBezTo>
                  <a:pt x="2282705" y="1480653"/>
                  <a:pt x="2329011" y="1461881"/>
                  <a:pt x="2327133" y="1438729"/>
                </a:cubicBezTo>
                <a:cubicBezTo>
                  <a:pt x="2327133" y="1435599"/>
                  <a:pt x="2351537" y="1430594"/>
                  <a:pt x="2364677" y="1426840"/>
                </a:cubicBezTo>
                <a:close/>
                <a:moveTo>
                  <a:pt x="4987942" y="1411040"/>
                </a:moveTo>
                <a:cubicBezTo>
                  <a:pt x="5002803" y="1410727"/>
                  <a:pt x="5018446" y="1417141"/>
                  <a:pt x="5031587" y="1429342"/>
                </a:cubicBezTo>
                <a:cubicBezTo>
                  <a:pt x="5057869" y="1453746"/>
                  <a:pt x="5060371" y="1490665"/>
                  <a:pt x="5033465" y="1511941"/>
                </a:cubicBezTo>
                <a:cubicBezTo>
                  <a:pt x="5014066" y="1527584"/>
                  <a:pt x="4980276" y="1525706"/>
                  <a:pt x="4931468" y="1536344"/>
                </a:cubicBezTo>
                <a:cubicBezTo>
                  <a:pt x="4938978" y="1486910"/>
                  <a:pt x="4934598" y="1453746"/>
                  <a:pt x="4948990" y="1433097"/>
                </a:cubicBezTo>
                <a:cubicBezTo>
                  <a:pt x="4959002" y="1418392"/>
                  <a:pt x="4973081" y="1411353"/>
                  <a:pt x="4987942" y="1411040"/>
                </a:cubicBezTo>
                <a:close/>
                <a:moveTo>
                  <a:pt x="4783481" y="1399385"/>
                </a:moveTo>
                <a:cubicBezTo>
                  <a:pt x="4798186" y="1399463"/>
                  <a:pt x="4811952" y="1405877"/>
                  <a:pt x="4821964" y="1419957"/>
                </a:cubicBezTo>
                <a:cubicBezTo>
                  <a:pt x="4836981" y="1440606"/>
                  <a:pt x="4833853" y="1473145"/>
                  <a:pt x="4843239" y="1521326"/>
                </a:cubicBezTo>
                <a:cubicBezTo>
                  <a:pt x="4795057" y="1515069"/>
                  <a:pt x="4763769" y="1517572"/>
                  <a:pt x="4740617" y="1505682"/>
                </a:cubicBezTo>
                <a:cubicBezTo>
                  <a:pt x="4711833" y="1490665"/>
                  <a:pt x="4713710" y="1438104"/>
                  <a:pt x="4739367" y="1416827"/>
                </a:cubicBezTo>
                <a:cubicBezTo>
                  <a:pt x="4753133" y="1405564"/>
                  <a:pt x="4768776" y="1399307"/>
                  <a:pt x="4783481" y="1399385"/>
                </a:cubicBezTo>
                <a:close/>
                <a:moveTo>
                  <a:pt x="6829343" y="1390547"/>
                </a:moveTo>
                <a:cubicBezTo>
                  <a:pt x="6827465" y="1407442"/>
                  <a:pt x="6826213" y="1423711"/>
                  <a:pt x="6823085" y="1451243"/>
                </a:cubicBezTo>
                <a:cubicBezTo>
                  <a:pt x="6796804" y="1446864"/>
                  <a:pt x="6776780" y="1443109"/>
                  <a:pt x="6756757" y="1438104"/>
                </a:cubicBezTo>
                <a:cubicBezTo>
                  <a:pt x="6755505" y="1437477"/>
                  <a:pt x="6756131" y="1415577"/>
                  <a:pt x="6760511" y="1413700"/>
                </a:cubicBezTo>
                <a:cubicBezTo>
                  <a:pt x="6782412" y="1404313"/>
                  <a:pt x="6806189" y="1398055"/>
                  <a:pt x="6829343" y="1390547"/>
                </a:cubicBezTo>
                <a:close/>
                <a:moveTo>
                  <a:pt x="4587311" y="1381786"/>
                </a:moveTo>
                <a:cubicBezTo>
                  <a:pt x="4626108" y="1417453"/>
                  <a:pt x="4629235" y="1468765"/>
                  <a:pt x="4599826" y="1482530"/>
                </a:cubicBezTo>
                <a:cubicBezTo>
                  <a:pt x="4576673" y="1493794"/>
                  <a:pt x="4540381" y="1493794"/>
                  <a:pt x="4517229" y="1482530"/>
                </a:cubicBezTo>
                <a:cubicBezTo>
                  <a:pt x="4488445" y="1468138"/>
                  <a:pt x="4489070" y="1411822"/>
                  <a:pt x="4516602" y="1396178"/>
                </a:cubicBezTo>
                <a:cubicBezTo>
                  <a:pt x="4539755" y="1383038"/>
                  <a:pt x="4571042" y="1384915"/>
                  <a:pt x="4587311" y="1381786"/>
                </a:cubicBezTo>
                <a:close/>
                <a:moveTo>
                  <a:pt x="4382694" y="1360511"/>
                </a:moveTo>
                <a:cubicBezTo>
                  <a:pt x="4406471" y="1401810"/>
                  <a:pt x="4403343" y="1446864"/>
                  <a:pt x="4375184" y="1466261"/>
                </a:cubicBezTo>
                <a:cubicBezTo>
                  <a:pt x="4346400" y="1486285"/>
                  <a:pt x="4315739" y="1485033"/>
                  <a:pt x="4290709" y="1458753"/>
                </a:cubicBezTo>
                <a:cubicBezTo>
                  <a:pt x="4266932" y="1433722"/>
                  <a:pt x="4269435" y="1383663"/>
                  <a:pt x="4299469" y="1369897"/>
                </a:cubicBezTo>
                <a:cubicBezTo>
                  <a:pt x="4323873" y="1358634"/>
                  <a:pt x="4354535" y="1363014"/>
                  <a:pt x="4382694" y="1360511"/>
                </a:cubicBezTo>
                <a:close/>
                <a:moveTo>
                  <a:pt x="1479254" y="1333605"/>
                </a:moveTo>
                <a:cubicBezTo>
                  <a:pt x="1482382" y="1358634"/>
                  <a:pt x="1488639" y="1381161"/>
                  <a:pt x="1484259" y="1383663"/>
                </a:cubicBezTo>
                <a:cubicBezTo>
                  <a:pt x="1460480" y="1394927"/>
                  <a:pt x="1434825" y="1401810"/>
                  <a:pt x="1409169" y="1410570"/>
                </a:cubicBezTo>
                <a:cubicBezTo>
                  <a:pt x="1411047" y="1389295"/>
                  <a:pt x="1406041" y="1362389"/>
                  <a:pt x="1416679" y="1347997"/>
                </a:cubicBezTo>
                <a:cubicBezTo>
                  <a:pt x="1425439" y="1336107"/>
                  <a:pt x="1453597" y="1338610"/>
                  <a:pt x="1479254" y="1333605"/>
                </a:cubicBezTo>
                <a:close/>
                <a:moveTo>
                  <a:pt x="4117066" y="1331414"/>
                </a:moveTo>
                <a:cubicBezTo>
                  <a:pt x="4135056" y="1332040"/>
                  <a:pt x="4153046" y="1339862"/>
                  <a:pt x="4160555" y="1354254"/>
                </a:cubicBezTo>
                <a:cubicBezTo>
                  <a:pt x="4172445" y="1377406"/>
                  <a:pt x="4169941" y="1408693"/>
                  <a:pt x="4172445" y="1425587"/>
                </a:cubicBezTo>
                <a:cubicBezTo>
                  <a:pt x="4134899" y="1463133"/>
                  <a:pt x="4083589" y="1464383"/>
                  <a:pt x="4070449" y="1434974"/>
                </a:cubicBezTo>
                <a:cubicBezTo>
                  <a:pt x="4060437" y="1411195"/>
                  <a:pt x="4061689" y="1374277"/>
                  <a:pt x="4073576" y="1351750"/>
                </a:cubicBezTo>
                <a:cubicBezTo>
                  <a:pt x="4081086" y="1337358"/>
                  <a:pt x="4099076" y="1330788"/>
                  <a:pt x="4117066" y="1331414"/>
                </a:cubicBezTo>
                <a:close/>
                <a:moveTo>
                  <a:pt x="6382563" y="1325470"/>
                </a:moveTo>
                <a:cubicBezTo>
                  <a:pt x="6375054" y="1364266"/>
                  <a:pt x="6377558" y="1395553"/>
                  <a:pt x="6363791" y="1405565"/>
                </a:cubicBezTo>
                <a:cubicBezTo>
                  <a:pt x="6350026" y="1416202"/>
                  <a:pt x="6319989" y="1406815"/>
                  <a:pt x="6297463" y="1406190"/>
                </a:cubicBezTo>
                <a:cubicBezTo>
                  <a:pt x="6298088" y="1383663"/>
                  <a:pt x="6289953" y="1353629"/>
                  <a:pt x="6301216" y="1339862"/>
                </a:cubicBezTo>
                <a:cubicBezTo>
                  <a:pt x="6312480" y="1326720"/>
                  <a:pt x="6343767" y="1331101"/>
                  <a:pt x="6382563" y="1325470"/>
                </a:cubicBezTo>
                <a:close/>
                <a:moveTo>
                  <a:pt x="3893833" y="1312094"/>
                </a:moveTo>
                <a:cubicBezTo>
                  <a:pt x="3912918" y="1309982"/>
                  <a:pt x="3929344" y="1316396"/>
                  <a:pt x="3936540" y="1331101"/>
                </a:cubicBezTo>
                <a:cubicBezTo>
                  <a:pt x="3947803" y="1354254"/>
                  <a:pt x="3947803" y="1391173"/>
                  <a:pt x="3936540" y="1414950"/>
                </a:cubicBezTo>
                <a:cubicBezTo>
                  <a:pt x="3922773" y="1444361"/>
                  <a:pt x="3866457" y="1443734"/>
                  <a:pt x="3849561" y="1414950"/>
                </a:cubicBezTo>
                <a:cubicBezTo>
                  <a:pt x="3836421" y="1391798"/>
                  <a:pt x="3838299" y="1360511"/>
                  <a:pt x="3835169" y="1344242"/>
                </a:cubicBezTo>
                <a:cubicBezTo>
                  <a:pt x="3853003" y="1324844"/>
                  <a:pt x="3874748" y="1314206"/>
                  <a:pt x="3893833" y="1312094"/>
                </a:cubicBezTo>
                <a:close/>
                <a:moveTo>
                  <a:pt x="6089715" y="1309200"/>
                </a:moveTo>
                <a:cubicBezTo>
                  <a:pt x="6108489" y="1311078"/>
                  <a:pt x="6139150" y="1307323"/>
                  <a:pt x="6142904" y="1316083"/>
                </a:cubicBezTo>
                <a:cubicBezTo>
                  <a:pt x="6151665" y="1335482"/>
                  <a:pt x="6153541" y="1363014"/>
                  <a:pt x="6146033" y="1383038"/>
                </a:cubicBezTo>
                <a:cubicBezTo>
                  <a:pt x="6141028" y="1394927"/>
                  <a:pt x="6113494" y="1398055"/>
                  <a:pt x="6093470" y="1407442"/>
                </a:cubicBezTo>
                <a:cubicBezTo>
                  <a:pt x="6091593" y="1367394"/>
                  <a:pt x="6090967" y="1338610"/>
                  <a:pt x="6089715" y="1309200"/>
                </a:cubicBezTo>
                <a:close/>
                <a:moveTo>
                  <a:pt x="3437197" y="1293556"/>
                </a:moveTo>
                <a:cubicBezTo>
                  <a:pt x="3452216" y="1294182"/>
                  <a:pt x="3466608" y="1296686"/>
                  <a:pt x="3481626" y="1298563"/>
                </a:cubicBezTo>
                <a:cubicBezTo>
                  <a:pt x="3479748" y="1307323"/>
                  <a:pt x="3480374" y="1322340"/>
                  <a:pt x="3476620" y="1323593"/>
                </a:cubicBezTo>
                <a:cubicBezTo>
                  <a:pt x="3464731" y="1326720"/>
                  <a:pt x="3451589" y="1324843"/>
                  <a:pt x="3431567" y="1324843"/>
                </a:cubicBezTo>
                <a:cubicBezTo>
                  <a:pt x="3434695" y="1308574"/>
                  <a:pt x="3435947" y="1293556"/>
                  <a:pt x="3437197" y="1293556"/>
                </a:cubicBezTo>
                <a:close/>
                <a:moveTo>
                  <a:pt x="2518610" y="1268527"/>
                </a:moveTo>
                <a:cubicBezTo>
                  <a:pt x="2539885" y="1272907"/>
                  <a:pt x="2561786" y="1275410"/>
                  <a:pt x="2581810" y="1282919"/>
                </a:cubicBezTo>
                <a:cubicBezTo>
                  <a:pt x="2586190" y="1284797"/>
                  <a:pt x="2584312" y="1302943"/>
                  <a:pt x="2586815" y="1327972"/>
                </a:cubicBezTo>
                <a:cubicBezTo>
                  <a:pt x="2557406" y="1316083"/>
                  <a:pt x="2536757" y="1310451"/>
                  <a:pt x="2519235" y="1299814"/>
                </a:cubicBezTo>
                <a:cubicBezTo>
                  <a:pt x="2514855" y="1296686"/>
                  <a:pt x="2519235" y="1279164"/>
                  <a:pt x="2518610" y="1268527"/>
                </a:cubicBezTo>
                <a:close/>
                <a:moveTo>
                  <a:pt x="5715522" y="1267275"/>
                </a:moveTo>
                <a:cubicBezTo>
                  <a:pt x="5720529" y="1273532"/>
                  <a:pt x="5726160" y="1279790"/>
                  <a:pt x="5731792" y="1286047"/>
                </a:cubicBezTo>
                <a:cubicBezTo>
                  <a:pt x="5724909" y="1309826"/>
                  <a:pt x="5724909" y="1339862"/>
                  <a:pt x="5710517" y="1356757"/>
                </a:cubicBezTo>
                <a:cubicBezTo>
                  <a:pt x="5689241" y="1381786"/>
                  <a:pt x="5653574" y="1376781"/>
                  <a:pt x="5638557" y="1348622"/>
                </a:cubicBezTo>
                <a:cubicBezTo>
                  <a:pt x="5629170" y="1331727"/>
                  <a:pt x="5631673" y="1294182"/>
                  <a:pt x="5644188" y="1281667"/>
                </a:cubicBezTo>
                <a:cubicBezTo>
                  <a:pt x="5659206" y="1267275"/>
                  <a:pt x="5691118" y="1271030"/>
                  <a:pt x="5715522" y="1267275"/>
                </a:cubicBezTo>
                <a:close/>
                <a:moveTo>
                  <a:pt x="5458812" y="1237788"/>
                </a:moveTo>
                <a:cubicBezTo>
                  <a:pt x="5473361" y="1238335"/>
                  <a:pt x="5487440" y="1246314"/>
                  <a:pt x="5496512" y="1261644"/>
                </a:cubicBezTo>
                <a:cubicBezTo>
                  <a:pt x="5507151" y="1279164"/>
                  <a:pt x="5504022" y="1319213"/>
                  <a:pt x="5490882" y="1334230"/>
                </a:cubicBezTo>
                <a:cubicBezTo>
                  <a:pt x="5478367" y="1348622"/>
                  <a:pt x="5443951" y="1343617"/>
                  <a:pt x="5400150" y="1350499"/>
                </a:cubicBezTo>
                <a:cubicBezTo>
                  <a:pt x="5407658" y="1306698"/>
                  <a:pt x="5404530" y="1276036"/>
                  <a:pt x="5418295" y="1258515"/>
                </a:cubicBezTo>
                <a:cubicBezTo>
                  <a:pt x="5429245" y="1244123"/>
                  <a:pt x="5444264" y="1237240"/>
                  <a:pt x="5458812" y="1237788"/>
                </a:cubicBezTo>
                <a:close/>
                <a:moveTo>
                  <a:pt x="5230417" y="1214635"/>
                </a:moveTo>
                <a:cubicBezTo>
                  <a:pt x="5245122" y="1213305"/>
                  <a:pt x="5260296" y="1219093"/>
                  <a:pt x="5271247" y="1232234"/>
                </a:cubicBezTo>
                <a:cubicBezTo>
                  <a:pt x="5285012" y="1248503"/>
                  <a:pt x="5289393" y="1290429"/>
                  <a:pt x="5277504" y="1305446"/>
                </a:cubicBezTo>
                <a:cubicBezTo>
                  <a:pt x="5263737" y="1322966"/>
                  <a:pt x="5228070" y="1323593"/>
                  <a:pt x="5183017" y="1336733"/>
                </a:cubicBezTo>
                <a:cubicBezTo>
                  <a:pt x="5186145" y="1289802"/>
                  <a:pt x="5180514" y="1259140"/>
                  <a:pt x="5192402" y="1239743"/>
                </a:cubicBezTo>
                <a:cubicBezTo>
                  <a:pt x="5201476" y="1224412"/>
                  <a:pt x="5215712" y="1215965"/>
                  <a:pt x="5230417" y="1214635"/>
                </a:cubicBezTo>
                <a:close/>
                <a:moveTo>
                  <a:pt x="5016257" y="1200321"/>
                </a:moveTo>
                <a:cubicBezTo>
                  <a:pt x="5030805" y="1200947"/>
                  <a:pt x="5044728" y="1204701"/>
                  <a:pt x="5051611" y="1211584"/>
                </a:cubicBezTo>
                <a:cubicBezTo>
                  <a:pt x="5067255" y="1227854"/>
                  <a:pt x="5063499" y="1263520"/>
                  <a:pt x="5068506" y="1290429"/>
                </a:cubicBezTo>
                <a:cubicBezTo>
                  <a:pt x="5062249" y="1296059"/>
                  <a:pt x="5056617" y="1302316"/>
                  <a:pt x="5050359" y="1307948"/>
                </a:cubicBezTo>
                <a:cubicBezTo>
                  <a:pt x="5023453" y="1302316"/>
                  <a:pt x="4990288" y="1303569"/>
                  <a:pt x="4971516" y="1287299"/>
                </a:cubicBezTo>
                <a:cubicBezTo>
                  <a:pt x="4945235" y="1265398"/>
                  <a:pt x="4947112" y="1225351"/>
                  <a:pt x="4977149" y="1207829"/>
                </a:cubicBezTo>
                <a:cubicBezTo>
                  <a:pt x="4986534" y="1202198"/>
                  <a:pt x="5001708" y="1199695"/>
                  <a:pt x="5016257" y="1200321"/>
                </a:cubicBezTo>
                <a:close/>
                <a:moveTo>
                  <a:pt x="2341681" y="1191247"/>
                </a:moveTo>
                <a:cubicBezTo>
                  <a:pt x="2356386" y="1191717"/>
                  <a:pt x="2371561" y="1195315"/>
                  <a:pt x="2380322" y="1201572"/>
                </a:cubicBezTo>
                <a:cubicBezTo>
                  <a:pt x="2409105" y="1222221"/>
                  <a:pt x="2407853" y="1261018"/>
                  <a:pt x="2378444" y="1281667"/>
                </a:cubicBezTo>
                <a:cubicBezTo>
                  <a:pt x="2359671" y="1294808"/>
                  <a:pt x="2328384" y="1290429"/>
                  <a:pt x="2281453" y="1296686"/>
                </a:cubicBezTo>
                <a:cubicBezTo>
                  <a:pt x="2291465" y="1251006"/>
                  <a:pt x="2288962" y="1214714"/>
                  <a:pt x="2305857" y="1199695"/>
                </a:cubicBezTo>
                <a:cubicBezTo>
                  <a:pt x="2312741" y="1193438"/>
                  <a:pt x="2326976" y="1190778"/>
                  <a:pt x="2341681" y="1191247"/>
                </a:cubicBezTo>
                <a:close/>
                <a:moveTo>
                  <a:pt x="7016126" y="1182331"/>
                </a:moveTo>
                <a:cubicBezTo>
                  <a:pt x="7027076" y="1182331"/>
                  <a:pt x="7039278" y="1184365"/>
                  <a:pt x="7046475" y="1188432"/>
                </a:cubicBezTo>
                <a:cubicBezTo>
                  <a:pt x="7055861" y="1193438"/>
                  <a:pt x="7053358" y="1219719"/>
                  <a:pt x="7058365" y="1249128"/>
                </a:cubicBezTo>
                <a:cubicBezTo>
                  <a:pt x="7026451" y="1249128"/>
                  <a:pt x="6996415" y="1253510"/>
                  <a:pt x="6993913" y="1247878"/>
                </a:cubicBezTo>
                <a:cubicBezTo>
                  <a:pt x="6987030" y="1229731"/>
                  <a:pt x="6985153" y="1204701"/>
                  <a:pt x="6993287" y="1188432"/>
                </a:cubicBezTo>
                <a:cubicBezTo>
                  <a:pt x="6995477" y="1184365"/>
                  <a:pt x="7005176" y="1182331"/>
                  <a:pt x="7016126" y="1182331"/>
                </a:cubicBezTo>
                <a:close/>
                <a:moveTo>
                  <a:pt x="2127521" y="1174666"/>
                </a:moveTo>
                <a:cubicBezTo>
                  <a:pt x="2145042" y="1183425"/>
                  <a:pt x="2170071" y="1188432"/>
                  <a:pt x="2177581" y="1202824"/>
                </a:cubicBezTo>
                <a:cubicBezTo>
                  <a:pt x="2186341" y="1219719"/>
                  <a:pt x="2180709" y="1244748"/>
                  <a:pt x="2181335" y="1278539"/>
                </a:cubicBezTo>
                <a:cubicBezTo>
                  <a:pt x="2161937" y="1267902"/>
                  <a:pt x="2151299" y="1265398"/>
                  <a:pt x="2148172" y="1259767"/>
                </a:cubicBezTo>
                <a:cubicBezTo>
                  <a:pt x="2141913" y="1248503"/>
                  <a:pt x="2138785" y="1235988"/>
                  <a:pt x="2135655" y="1223474"/>
                </a:cubicBezTo>
                <a:cubicBezTo>
                  <a:pt x="2131902" y="1207204"/>
                  <a:pt x="2130025" y="1190935"/>
                  <a:pt x="2127521" y="1174666"/>
                </a:cubicBezTo>
                <a:close/>
                <a:moveTo>
                  <a:pt x="4794822" y="1168095"/>
                </a:moveTo>
                <a:cubicBezTo>
                  <a:pt x="4809605" y="1168408"/>
                  <a:pt x="4823528" y="1175291"/>
                  <a:pt x="4833227" y="1189683"/>
                </a:cubicBezTo>
                <a:cubicBezTo>
                  <a:pt x="4846993" y="1210334"/>
                  <a:pt x="4843239" y="1243498"/>
                  <a:pt x="4850123" y="1291679"/>
                </a:cubicBezTo>
                <a:cubicBezTo>
                  <a:pt x="4801940" y="1281042"/>
                  <a:pt x="4768776" y="1283544"/>
                  <a:pt x="4749379" y="1267902"/>
                </a:cubicBezTo>
                <a:cubicBezTo>
                  <a:pt x="4722472" y="1246626"/>
                  <a:pt x="4724974" y="1210334"/>
                  <a:pt x="4751254" y="1185930"/>
                </a:cubicBezTo>
                <a:cubicBezTo>
                  <a:pt x="4764395" y="1174040"/>
                  <a:pt x="4780039" y="1167782"/>
                  <a:pt x="4794822" y="1168095"/>
                </a:cubicBezTo>
                <a:close/>
                <a:moveTo>
                  <a:pt x="4584261" y="1156363"/>
                </a:moveTo>
                <a:cubicBezTo>
                  <a:pt x="4599200" y="1156676"/>
                  <a:pt x="4613279" y="1163715"/>
                  <a:pt x="4622978" y="1178420"/>
                </a:cubicBezTo>
                <a:cubicBezTo>
                  <a:pt x="4637370" y="1199695"/>
                  <a:pt x="4633615" y="1232860"/>
                  <a:pt x="4640500" y="1281667"/>
                </a:cubicBezTo>
                <a:cubicBezTo>
                  <a:pt x="4591691" y="1271030"/>
                  <a:pt x="4557901" y="1272907"/>
                  <a:pt x="4538503" y="1257263"/>
                </a:cubicBezTo>
                <a:cubicBezTo>
                  <a:pt x="4510970" y="1235363"/>
                  <a:pt x="4514099" y="1199069"/>
                  <a:pt x="4540381" y="1174666"/>
                </a:cubicBezTo>
                <a:cubicBezTo>
                  <a:pt x="4553521" y="1162463"/>
                  <a:pt x="4569321" y="1156050"/>
                  <a:pt x="4584261" y="1156363"/>
                </a:cubicBezTo>
                <a:close/>
                <a:moveTo>
                  <a:pt x="4362044" y="1134071"/>
                </a:moveTo>
                <a:cubicBezTo>
                  <a:pt x="4376592" y="1134149"/>
                  <a:pt x="4390202" y="1140563"/>
                  <a:pt x="4400213" y="1154643"/>
                </a:cubicBezTo>
                <a:cubicBezTo>
                  <a:pt x="4415232" y="1175291"/>
                  <a:pt x="4412728" y="1207829"/>
                  <a:pt x="4421490" y="1255386"/>
                </a:cubicBezTo>
                <a:cubicBezTo>
                  <a:pt x="4373934" y="1249128"/>
                  <a:pt x="4342647" y="1251633"/>
                  <a:pt x="4319493" y="1239743"/>
                </a:cubicBezTo>
                <a:cubicBezTo>
                  <a:pt x="4291336" y="1224726"/>
                  <a:pt x="4292587" y="1172163"/>
                  <a:pt x="4318243" y="1151513"/>
                </a:cubicBezTo>
                <a:cubicBezTo>
                  <a:pt x="4332009" y="1140250"/>
                  <a:pt x="4347496" y="1133993"/>
                  <a:pt x="4362044" y="1134071"/>
                </a:cubicBezTo>
                <a:close/>
                <a:moveTo>
                  <a:pt x="3735050" y="1132116"/>
                </a:moveTo>
                <a:cubicBezTo>
                  <a:pt x="3744437" y="1134619"/>
                  <a:pt x="3746314" y="1162776"/>
                  <a:pt x="3751946" y="1179672"/>
                </a:cubicBezTo>
                <a:cubicBezTo>
                  <a:pt x="3743812" y="1183425"/>
                  <a:pt x="3735677" y="1186555"/>
                  <a:pt x="3727542" y="1190309"/>
                </a:cubicBezTo>
                <a:cubicBezTo>
                  <a:pt x="3710021" y="1185303"/>
                  <a:pt x="3691874" y="1182800"/>
                  <a:pt x="3675606" y="1175291"/>
                </a:cubicBezTo>
                <a:cubicBezTo>
                  <a:pt x="3672477" y="1173415"/>
                  <a:pt x="3674354" y="1147134"/>
                  <a:pt x="3679986" y="1144631"/>
                </a:cubicBezTo>
                <a:cubicBezTo>
                  <a:pt x="3696881" y="1136496"/>
                  <a:pt x="3718782" y="1127109"/>
                  <a:pt x="3735050" y="1132116"/>
                </a:cubicBezTo>
                <a:close/>
                <a:moveTo>
                  <a:pt x="4127000" y="1122260"/>
                </a:moveTo>
                <a:cubicBezTo>
                  <a:pt x="4141626" y="1121791"/>
                  <a:pt x="4155549" y="1127736"/>
                  <a:pt x="4166188" y="1141502"/>
                </a:cubicBezTo>
                <a:cubicBezTo>
                  <a:pt x="4181830" y="1161525"/>
                  <a:pt x="4180578" y="1194689"/>
                  <a:pt x="4191217" y="1242246"/>
                </a:cubicBezTo>
                <a:cubicBezTo>
                  <a:pt x="4143034" y="1237866"/>
                  <a:pt x="4111747" y="1241620"/>
                  <a:pt x="4087969" y="1230356"/>
                </a:cubicBezTo>
                <a:cubicBezTo>
                  <a:pt x="4059184" y="1216591"/>
                  <a:pt x="4058559" y="1163403"/>
                  <a:pt x="4083589" y="1141502"/>
                </a:cubicBezTo>
                <a:cubicBezTo>
                  <a:pt x="4097042" y="1129613"/>
                  <a:pt x="4112373" y="1122730"/>
                  <a:pt x="4127000" y="1122260"/>
                </a:cubicBezTo>
                <a:close/>
                <a:moveTo>
                  <a:pt x="3909241" y="1100046"/>
                </a:moveTo>
                <a:cubicBezTo>
                  <a:pt x="3923868" y="1100516"/>
                  <a:pt x="3937478" y="1107399"/>
                  <a:pt x="3947178" y="1121477"/>
                </a:cubicBezTo>
                <a:cubicBezTo>
                  <a:pt x="3961570" y="1142127"/>
                  <a:pt x="3958440" y="1175291"/>
                  <a:pt x="3966575" y="1222848"/>
                </a:cubicBezTo>
                <a:cubicBezTo>
                  <a:pt x="3919019" y="1215964"/>
                  <a:pt x="3887732" y="1218468"/>
                  <a:pt x="3864579" y="1205952"/>
                </a:cubicBezTo>
                <a:cubicBezTo>
                  <a:pt x="3837047" y="1191562"/>
                  <a:pt x="3838924" y="1138999"/>
                  <a:pt x="3865205" y="1117097"/>
                </a:cubicBezTo>
                <a:cubicBezTo>
                  <a:pt x="3878971" y="1105521"/>
                  <a:pt x="3894615" y="1099577"/>
                  <a:pt x="3909241" y="1100046"/>
                </a:cubicBezTo>
                <a:close/>
                <a:moveTo>
                  <a:pt x="1045614" y="1097700"/>
                </a:moveTo>
                <a:cubicBezTo>
                  <a:pt x="1045614" y="1118349"/>
                  <a:pt x="1052498" y="1142753"/>
                  <a:pt x="1043736" y="1159023"/>
                </a:cubicBezTo>
                <a:cubicBezTo>
                  <a:pt x="1038731" y="1167783"/>
                  <a:pt x="1007444" y="1161525"/>
                  <a:pt x="981788" y="1162151"/>
                </a:cubicBezTo>
                <a:cubicBezTo>
                  <a:pt x="978033" y="1136496"/>
                  <a:pt x="975531" y="1120852"/>
                  <a:pt x="973653" y="1105208"/>
                </a:cubicBezTo>
                <a:cubicBezTo>
                  <a:pt x="997432" y="1102705"/>
                  <a:pt x="1021836" y="1100203"/>
                  <a:pt x="1045614" y="1097700"/>
                </a:cubicBezTo>
                <a:close/>
                <a:moveTo>
                  <a:pt x="5929213" y="1070558"/>
                </a:moveTo>
                <a:cubicBezTo>
                  <a:pt x="5939381" y="1068290"/>
                  <a:pt x="5950175" y="1072357"/>
                  <a:pt x="5958310" y="1086436"/>
                </a:cubicBezTo>
                <a:cubicBezTo>
                  <a:pt x="5968949" y="1103957"/>
                  <a:pt x="5965194" y="1130237"/>
                  <a:pt x="5969574" y="1165280"/>
                </a:cubicBezTo>
                <a:cubicBezTo>
                  <a:pt x="5935158" y="1162151"/>
                  <a:pt x="5914508" y="1160273"/>
                  <a:pt x="5893859" y="1158396"/>
                </a:cubicBezTo>
                <a:cubicBezTo>
                  <a:pt x="5896987" y="1136496"/>
                  <a:pt x="5894484" y="1111465"/>
                  <a:pt x="5903871" y="1092693"/>
                </a:cubicBezTo>
                <a:cubicBezTo>
                  <a:pt x="5909502" y="1081430"/>
                  <a:pt x="5919045" y="1072826"/>
                  <a:pt x="5929213" y="1070558"/>
                </a:cubicBezTo>
                <a:close/>
                <a:moveTo>
                  <a:pt x="5753068" y="1042634"/>
                </a:moveTo>
                <a:cubicBezTo>
                  <a:pt x="5744932" y="1084558"/>
                  <a:pt x="5748061" y="1115845"/>
                  <a:pt x="5733669" y="1130237"/>
                </a:cubicBezTo>
                <a:cubicBezTo>
                  <a:pt x="5721780" y="1142127"/>
                  <a:pt x="5684236" y="1142127"/>
                  <a:pt x="5667966" y="1132116"/>
                </a:cubicBezTo>
                <a:cubicBezTo>
                  <a:pt x="5639808" y="1114595"/>
                  <a:pt x="5639182" y="1080805"/>
                  <a:pt x="5666714" y="1060781"/>
                </a:cubicBezTo>
                <a:cubicBezTo>
                  <a:pt x="5682984" y="1048892"/>
                  <a:pt x="5709890" y="1050769"/>
                  <a:pt x="5753068" y="1042634"/>
                </a:cubicBezTo>
                <a:close/>
                <a:moveTo>
                  <a:pt x="5532181" y="1026365"/>
                </a:moveTo>
                <a:cubicBezTo>
                  <a:pt x="5524671" y="1064536"/>
                  <a:pt x="5526549" y="1092068"/>
                  <a:pt x="5514034" y="1108963"/>
                </a:cubicBezTo>
                <a:cubicBezTo>
                  <a:pt x="5494010" y="1135870"/>
                  <a:pt x="5459595" y="1135870"/>
                  <a:pt x="5442074" y="1107712"/>
                </a:cubicBezTo>
                <a:cubicBezTo>
                  <a:pt x="5432062" y="1090816"/>
                  <a:pt x="5432062" y="1051395"/>
                  <a:pt x="5442699" y="1042009"/>
                </a:cubicBezTo>
                <a:cubicBezTo>
                  <a:pt x="5459595" y="1028242"/>
                  <a:pt x="5490882" y="1031997"/>
                  <a:pt x="5532181" y="1026365"/>
                </a:cubicBezTo>
                <a:close/>
                <a:moveTo>
                  <a:pt x="2574692" y="1004386"/>
                </a:moveTo>
                <a:cubicBezTo>
                  <a:pt x="2584156" y="1004620"/>
                  <a:pt x="2593699" y="1006028"/>
                  <a:pt x="2594950" y="1008218"/>
                </a:cubicBezTo>
                <a:cubicBezTo>
                  <a:pt x="2601833" y="1028242"/>
                  <a:pt x="2601833" y="1051395"/>
                  <a:pt x="2604962" y="1083308"/>
                </a:cubicBezTo>
                <a:cubicBezTo>
                  <a:pt x="2578055" y="1072671"/>
                  <a:pt x="2554276" y="1070793"/>
                  <a:pt x="2549896" y="1060154"/>
                </a:cubicBezTo>
                <a:cubicBezTo>
                  <a:pt x="2543014" y="1045762"/>
                  <a:pt x="2548019" y="1023236"/>
                  <a:pt x="2554903" y="1007593"/>
                </a:cubicBezTo>
                <a:cubicBezTo>
                  <a:pt x="2555842" y="1005090"/>
                  <a:pt x="2565228" y="1004151"/>
                  <a:pt x="2574692" y="1004386"/>
                </a:cubicBezTo>
                <a:close/>
                <a:moveTo>
                  <a:pt x="5310043" y="995704"/>
                </a:moveTo>
                <a:cubicBezTo>
                  <a:pt x="5302533" y="1040132"/>
                  <a:pt x="5305663" y="1070793"/>
                  <a:pt x="5292521" y="1089565"/>
                </a:cubicBezTo>
                <a:cubicBezTo>
                  <a:pt x="5273749" y="1115845"/>
                  <a:pt x="5241836" y="1112717"/>
                  <a:pt x="5218684" y="1088938"/>
                </a:cubicBezTo>
                <a:cubicBezTo>
                  <a:pt x="5195532" y="1065161"/>
                  <a:pt x="5193654" y="1033874"/>
                  <a:pt x="5219936" y="1015102"/>
                </a:cubicBezTo>
                <a:cubicBezTo>
                  <a:pt x="5238083" y="1001961"/>
                  <a:pt x="5267492" y="1003838"/>
                  <a:pt x="5310043" y="995704"/>
                </a:cubicBezTo>
                <a:close/>
                <a:moveTo>
                  <a:pt x="5033230" y="971065"/>
                </a:moveTo>
                <a:cubicBezTo>
                  <a:pt x="5048013" y="970518"/>
                  <a:pt x="5063187" y="977244"/>
                  <a:pt x="5074138" y="991324"/>
                </a:cubicBezTo>
                <a:cubicBezTo>
                  <a:pt x="5087903" y="1009470"/>
                  <a:pt x="5084775" y="1040132"/>
                  <a:pt x="5092283" y="1083933"/>
                </a:cubicBezTo>
                <a:cubicBezTo>
                  <a:pt x="5048482" y="1077676"/>
                  <a:pt x="5013441" y="1082681"/>
                  <a:pt x="5000301" y="1068289"/>
                </a:cubicBezTo>
                <a:cubicBezTo>
                  <a:pt x="4986534" y="1053272"/>
                  <a:pt x="4983406" y="1012598"/>
                  <a:pt x="4994668" y="994452"/>
                </a:cubicBezTo>
                <a:cubicBezTo>
                  <a:pt x="5004055" y="979434"/>
                  <a:pt x="5018447" y="971613"/>
                  <a:pt x="5033230" y="971065"/>
                </a:cubicBezTo>
                <a:close/>
                <a:moveTo>
                  <a:pt x="2410981" y="966294"/>
                </a:moveTo>
                <a:cubicBezTo>
                  <a:pt x="2405351" y="1006968"/>
                  <a:pt x="2409105" y="1040757"/>
                  <a:pt x="2394087" y="1059529"/>
                </a:cubicBezTo>
                <a:cubicBezTo>
                  <a:pt x="2385952" y="1070167"/>
                  <a:pt x="2334641" y="1064536"/>
                  <a:pt x="2323378" y="1050144"/>
                </a:cubicBezTo>
                <a:cubicBezTo>
                  <a:pt x="2312114" y="1035752"/>
                  <a:pt x="2317746" y="995078"/>
                  <a:pt x="2331513" y="977557"/>
                </a:cubicBezTo>
                <a:cubicBezTo>
                  <a:pt x="2341525" y="964417"/>
                  <a:pt x="2375940" y="970049"/>
                  <a:pt x="2410981" y="966294"/>
                </a:cubicBezTo>
                <a:close/>
                <a:moveTo>
                  <a:pt x="4810935" y="948382"/>
                </a:moveTo>
                <a:cubicBezTo>
                  <a:pt x="4825718" y="947522"/>
                  <a:pt x="4840736" y="953779"/>
                  <a:pt x="4851373" y="967545"/>
                </a:cubicBezTo>
                <a:cubicBezTo>
                  <a:pt x="4864515" y="985066"/>
                  <a:pt x="4867017" y="1027617"/>
                  <a:pt x="4855128" y="1041382"/>
                </a:cubicBezTo>
                <a:cubicBezTo>
                  <a:pt x="4840111" y="1058278"/>
                  <a:pt x="4804443" y="1057027"/>
                  <a:pt x="4759389" y="1068289"/>
                </a:cubicBezTo>
                <a:cubicBezTo>
                  <a:pt x="4764396" y="1021360"/>
                  <a:pt x="4759389" y="990698"/>
                  <a:pt x="4771905" y="971925"/>
                </a:cubicBezTo>
                <a:cubicBezTo>
                  <a:pt x="4781604" y="957220"/>
                  <a:pt x="4796152" y="949242"/>
                  <a:pt x="4810935" y="948382"/>
                </a:cubicBezTo>
                <a:close/>
                <a:moveTo>
                  <a:pt x="4599356" y="947209"/>
                </a:moveTo>
                <a:cubicBezTo>
                  <a:pt x="4614061" y="945801"/>
                  <a:pt x="4628609" y="947521"/>
                  <a:pt x="4636118" y="953153"/>
                </a:cubicBezTo>
                <a:cubicBezTo>
                  <a:pt x="4653640" y="966919"/>
                  <a:pt x="4654265" y="1002586"/>
                  <a:pt x="4667405" y="1048266"/>
                </a:cubicBezTo>
                <a:cubicBezTo>
                  <a:pt x="4619850" y="1045137"/>
                  <a:pt x="4589187" y="1051395"/>
                  <a:pt x="4569165" y="1039505"/>
                </a:cubicBezTo>
                <a:cubicBezTo>
                  <a:pt x="4537877" y="1021360"/>
                  <a:pt x="4535374" y="981937"/>
                  <a:pt x="4561655" y="960037"/>
                </a:cubicBezTo>
                <a:cubicBezTo>
                  <a:pt x="4569790" y="953154"/>
                  <a:pt x="4584651" y="948617"/>
                  <a:pt x="4599356" y="947209"/>
                </a:cubicBezTo>
                <a:close/>
                <a:moveTo>
                  <a:pt x="2188844" y="941890"/>
                </a:moveTo>
                <a:cubicBezTo>
                  <a:pt x="2187593" y="980059"/>
                  <a:pt x="2195727" y="1008218"/>
                  <a:pt x="2185089" y="1020108"/>
                </a:cubicBezTo>
                <a:cubicBezTo>
                  <a:pt x="2155680" y="1053897"/>
                  <a:pt x="2134405" y="1006341"/>
                  <a:pt x="2106871" y="1003838"/>
                </a:cubicBezTo>
                <a:cubicBezTo>
                  <a:pt x="2104368" y="1003838"/>
                  <a:pt x="2100614" y="965042"/>
                  <a:pt x="2104994" y="963165"/>
                </a:cubicBezTo>
                <a:cubicBezTo>
                  <a:pt x="2126895" y="953153"/>
                  <a:pt x="2151925" y="950025"/>
                  <a:pt x="2188844" y="941890"/>
                </a:cubicBezTo>
                <a:close/>
                <a:moveTo>
                  <a:pt x="3873340" y="932503"/>
                </a:moveTo>
                <a:cubicBezTo>
                  <a:pt x="3885855" y="936258"/>
                  <a:pt x="3900872" y="937510"/>
                  <a:pt x="3909007" y="945645"/>
                </a:cubicBezTo>
                <a:cubicBezTo>
                  <a:pt x="3914639" y="951275"/>
                  <a:pt x="3915891" y="969422"/>
                  <a:pt x="3910884" y="976306"/>
                </a:cubicBezTo>
                <a:cubicBezTo>
                  <a:pt x="3907756" y="981937"/>
                  <a:pt x="3891487" y="980059"/>
                  <a:pt x="3877095" y="981937"/>
                </a:cubicBezTo>
                <a:cubicBezTo>
                  <a:pt x="3875217" y="961287"/>
                  <a:pt x="3874591" y="946895"/>
                  <a:pt x="3873340" y="932503"/>
                </a:cubicBezTo>
                <a:close/>
                <a:moveTo>
                  <a:pt x="4195597" y="929375"/>
                </a:moveTo>
                <a:cubicBezTo>
                  <a:pt x="4193094" y="955030"/>
                  <a:pt x="4199352" y="988194"/>
                  <a:pt x="4185585" y="1005090"/>
                </a:cubicBezTo>
                <a:cubicBezTo>
                  <a:pt x="4164310" y="1031370"/>
                  <a:pt x="4128642" y="1027617"/>
                  <a:pt x="4104865" y="1000709"/>
                </a:cubicBezTo>
                <a:cubicBezTo>
                  <a:pt x="4096730" y="991324"/>
                  <a:pt x="4099858" y="970674"/>
                  <a:pt x="4095478" y="940638"/>
                </a:cubicBezTo>
                <a:cubicBezTo>
                  <a:pt x="4138029" y="935633"/>
                  <a:pt x="4166813" y="932503"/>
                  <a:pt x="4195597" y="929375"/>
                </a:cubicBezTo>
                <a:close/>
                <a:moveTo>
                  <a:pt x="4408975" y="928749"/>
                </a:moveTo>
                <a:cubicBezTo>
                  <a:pt x="4414607" y="935006"/>
                  <a:pt x="4420864" y="940638"/>
                  <a:pt x="4426495" y="946895"/>
                </a:cubicBezTo>
                <a:cubicBezTo>
                  <a:pt x="4420864" y="973802"/>
                  <a:pt x="4423367" y="1007593"/>
                  <a:pt x="4407723" y="1026365"/>
                </a:cubicBezTo>
                <a:cubicBezTo>
                  <a:pt x="4386448" y="1053272"/>
                  <a:pt x="4346400" y="1051395"/>
                  <a:pt x="4328253" y="1021985"/>
                </a:cubicBezTo>
                <a:cubicBezTo>
                  <a:pt x="4316991" y="1003213"/>
                  <a:pt x="4316991" y="961287"/>
                  <a:pt x="4330757" y="947522"/>
                </a:cubicBezTo>
                <a:cubicBezTo>
                  <a:pt x="4346400" y="931253"/>
                  <a:pt x="4382068" y="933755"/>
                  <a:pt x="4408975" y="928749"/>
                </a:cubicBezTo>
                <a:close/>
                <a:moveTo>
                  <a:pt x="1701392" y="916234"/>
                </a:moveTo>
                <a:cubicBezTo>
                  <a:pt x="1717661" y="921866"/>
                  <a:pt x="1738936" y="922491"/>
                  <a:pt x="1747696" y="933755"/>
                </a:cubicBezTo>
                <a:cubicBezTo>
                  <a:pt x="1756457" y="944393"/>
                  <a:pt x="1752077" y="965667"/>
                  <a:pt x="1753328" y="982564"/>
                </a:cubicBezTo>
                <a:cubicBezTo>
                  <a:pt x="1742690" y="975679"/>
                  <a:pt x="1732678" y="968797"/>
                  <a:pt x="1720789" y="960662"/>
                </a:cubicBezTo>
                <a:cubicBezTo>
                  <a:pt x="1714531" y="945645"/>
                  <a:pt x="1707649" y="930626"/>
                  <a:pt x="1701392" y="916234"/>
                </a:cubicBezTo>
                <a:close/>
                <a:moveTo>
                  <a:pt x="1301542" y="884947"/>
                </a:moveTo>
                <a:cubicBezTo>
                  <a:pt x="1298413" y="918111"/>
                  <a:pt x="1301542" y="940013"/>
                  <a:pt x="1292782" y="955030"/>
                </a:cubicBezTo>
                <a:cubicBezTo>
                  <a:pt x="1287150" y="964417"/>
                  <a:pt x="1263998" y="963165"/>
                  <a:pt x="1248354" y="966294"/>
                </a:cubicBezTo>
                <a:cubicBezTo>
                  <a:pt x="1248980" y="947522"/>
                  <a:pt x="1246477" y="927498"/>
                  <a:pt x="1252734" y="911229"/>
                </a:cubicBezTo>
                <a:cubicBezTo>
                  <a:pt x="1256489" y="901842"/>
                  <a:pt x="1275261" y="898087"/>
                  <a:pt x="1301542" y="884947"/>
                </a:cubicBezTo>
                <a:close/>
                <a:moveTo>
                  <a:pt x="6157922" y="863046"/>
                </a:moveTo>
                <a:cubicBezTo>
                  <a:pt x="6154168" y="875561"/>
                  <a:pt x="6150413" y="888077"/>
                  <a:pt x="6146658" y="900591"/>
                </a:cubicBezTo>
                <a:cubicBezTo>
                  <a:pt x="6133518" y="905597"/>
                  <a:pt x="6122881" y="909351"/>
                  <a:pt x="6112242" y="912479"/>
                </a:cubicBezTo>
                <a:cubicBezTo>
                  <a:pt x="6115997" y="898714"/>
                  <a:pt x="6115997" y="882445"/>
                  <a:pt x="6124132" y="872433"/>
                </a:cubicBezTo>
                <a:cubicBezTo>
                  <a:pt x="6129764" y="864923"/>
                  <a:pt x="6146033" y="866175"/>
                  <a:pt x="6157922" y="863046"/>
                </a:cubicBezTo>
                <a:close/>
                <a:moveTo>
                  <a:pt x="5904496" y="850531"/>
                </a:moveTo>
                <a:cubicBezTo>
                  <a:pt x="5927650" y="846776"/>
                  <a:pt x="5954556" y="858666"/>
                  <a:pt x="5977082" y="869303"/>
                </a:cubicBezTo>
                <a:cubicBezTo>
                  <a:pt x="5980836" y="871181"/>
                  <a:pt x="5976456" y="911229"/>
                  <a:pt x="5967696" y="914983"/>
                </a:cubicBezTo>
                <a:cubicBezTo>
                  <a:pt x="5946422" y="924369"/>
                  <a:pt x="5920766" y="922491"/>
                  <a:pt x="5880092" y="926246"/>
                </a:cubicBezTo>
                <a:cubicBezTo>
                  <a:pt x="5890730" y="890579"/>
                  <a:pt x="5895111" y="851783"/>
                  <a:pt x="5904496" y="850531"/>
                </a:cubicBezTo>
                <a:close/>
                <a:moveTo>
                  <a:pt x="5730149" y="834889"/>
                </a:moveTo>
                <a:cubicBezTo>
                  <a:pt x="5741178" y="834732"/>
                  <a:pt x="5750877" y="835827"/>
                  <a:pt x="5755571" y="841146"/>
                </a:cubicBezTo>
                <a:cubicBezTo>
                  <a:pt x="5768711" y="855538"/>
                  <a:pt x="5766208" y="883695"/>
                  <a:pt x="5773716" y="921866"/>
                </a:cubicBezTo>
                <a:cubicBezTo>
                  <a:pt x="5734921" y="916234"/>
                  <a:pt x="5708640" y="920614"/>
                  <a:pt x="5691118" y="909351"/>
                </a:cubicBezTo>
                <a:cubicBezTo>
                  <a:pt x="5653574" y="885573"/>
                  <a:pt x="5698002" y="861168"/>
                  <a:pt x="5696750" y="836139"/>
                </a:cubicBezTo>
                <a:cubicBezTo>
                  <a:pt x="5706762" y="836453"/>
                  <a:pt x="5719121" y="835045"/>
                  <a:pt x="5730149" y="834889"/>
                </a:cubicBezTo>
                <a:close/>
                <a:moveTo>
                  <a:pt x="5554707" y="804227"/>
                </a:moveTo>
                <a:cubicBezTo>
                  <a:pt x="5545321" y="842396"/>
                  <a:pt x="5546573" y="873058"/>
                  <a:pt x="5532806" y="883695"/>
                </a:cubicBezTo>
                <a:cubicBezTo>
                  <a:pt x="5518414" y="894959"/>
                  <a:pt x="5483372" y="896211"/>
                  <a:pt x="5467728" y="886199"/>
                </a:cubicBezTo>
                <a:cubicBezTo>
                  <a:pt x="5438944" y="867427"/>
                  <a:pt x="5441448" y="833011"/>
                  <a:pt x="5470232" y="814864"/>
                </a:cubicBezTo>
                <a:cubicBezTo>
                  <a:pt x="5487127" y="803600"/>
                  <a:pt x="5514659" y="808607"/>
                  <a:pt x="5554707" y="804227"/>
                </a:cubicBezTo>
                <a:close/>
                <a:moveTo>
                  <a:pt x="5263112" y="781074"/>
                </a:moveTo>
                <a:cubicBezTo>
                  <a:pt x="5273124" y="784203"/>
                  <a:pt x="5304411" y="784203"/>
                  <a:pt x="5317551" y="799847"/>
                </a:cubicBezTo>
                <a:cubicBezTo>
                  <a:pt x="5328189" y="812987"/>
                  <a:pt x="5320680" y="846151"/>
                  <a:pt x="5312545" y="866801"/>
                </a:cubicBezTo>
                <a:cubicBezTo>
                  <a:pt x="5310043" y="873058"/>
                  <a:pt x="5280632" y="869303"/>
                  <a:pt x="5263112" y="869930"/>
                </a:cubicBezTo>
                <a:cubicBezTo>
                  <a:pt x="5273749" y="839894"/>
                  <a:pt x="5186145" y="832384"/>
                  <a:pt x="5263112" y="781074"/>
                </a:cubicBezTo>
                <a:close/>
                <a:moveTo>
                  <a:pt x="2626863" y="761676"/>
                </a:moveTo>
                <a:cubicBezTo>
                  <a:pt x="2609342" y="793590"/>
                  <a:pt x="2598079" y="817367"/>
                  <a:pt x="2583687" y="839268"/>
                </a:cubicBezTo>
                <a:cubicBezTo>
                  <a:pt x="2581810" y="842396"/>
                  <a:pt x="2567418" y="838016"/>
                  <a:pt x="2559283" y="837391"/>
                </a:cubicBezTo>
                <a:cubicBezTo>
                  <a:pt x="2564915" y="817367"/>
                  <a:pt x="2566791" y="794840"/>
                  <a:pt x="2577429" y="776694"/>
                </a:cubicBezTo>
                <a:cubicBezTo>
                  <a:pt x="2583061" y="767934"/>
                  <a:pt x="2603710" y="767934"/>
                  <a:pt x="2626863" y="761676"/>
                </a:cubicBezTo>
                <a:close/>
                <a:moveTo>
                  <a:pt x="5075820" y="759399"/>
                </a:moveTo>
                <a:cubicBezTo>
                  <a:pt x="5082781" y="761677"/>
                  <a:pt x="5089626" y="766683"/>
                  <a:pt x="5096040" y="775443"/>
                </a:cubicBezTo>
                <a:cubicBezTo>
                  <a:pt x="5107927" y="791712"/>
                  <a:pt x="5103547" y="819244"/>
                  <a:pt x="5109179" y="861168"/>
                </a:cubicBezTo>
                <a:cubicBezTo>
                  <a:pt x="5068506" y="853661"/>
                  <a:pt x="5040347" y="854911"/>
                  <a:pt x="5022202" y="841771"/>
                </a:cubicBezTo>
                <a:cubicBezTo>
                  <a:pt x="5011563" y="833636"/>
                  <a:pt x="5008435" y="793590"/>
                  <a:pt x="5018446" y="784828"/>
                </a:cubicBezTo>
                <a:cubicBezTo>
                  <a:pt x="5032995" y="770280"/>
                  <a:pt x="5054935" y="752564"/>
                  <a:pt x="5075820" y="759399"/>
                </a:cubicBezTo>
                <a:close/>
                <a:moveTo>
                  <a:pt x="4837930" y="749572"/>
                </a:moveTo>
                <a:cubicBezTo>
                  <a:pt x="4844608" y="750452"/>
                  <a:pt x="4851530" y="754794"/>
                  <a:pt x="4858883" y="764806"/>
                </a:cubicBezTo>
                <a:cubicBezTo>
                  <a:pt x="4870772" y="781700"/>
                  <a:pt x="4872023" y="807355"/>
                  <a:pt x="4883287" y="849281"/>
                </a:cubicBezTo>
                <a:cubicBezTo>
                  <a:pt x="4838859" y="843649"/>
                  <a:pt x="4810075" y="846776"/>
                  <a:pt x="4790677" y="834889"/>
                </a:cubicBezTo>
                <a:cubicBezTo>
                  <a:pt x="4778788" y="827379"/>
                  <a:pt x="4782543" y="795466"/>
                  <a:pt x="4779413" y="775443"/>
                </a:cubicBezTo>
                <a:cubicBezTo>
                  <a:pt x="4800063" y="775443"/>
                  <a:pt x="4817897" y="746932"/>
                  <a:pt x="4837930" y="749572"/>
                </a:cubicBezTo>
                <a:close/>
                <a:moveTo>
                  <a:pt x="2422871" y="747284"/>
                </a:moveTo>
                <a:cubicBezTo>
                  <a:pt x="2427877" y="753542"/>
                  <a:pt x="2433508" y="759799"/>
                  <a:pt x="2439140" y="766056"/>
                </a:cubicBezTo>
                <a:cubicBezTo>
                  <a:pt x="2432257" y="789208"/>
                  <a:pt x="2432257" y="818619"/>
                  <a:pt x="2417866" y="835514"/>
                </a:cubicBezTo>
                <a:cubicBezTo>
                  <a:pt x="2395964" y="860543"/>
                  <a:pt x="2361548" y="855538"/>
                  <a:pt x="2346530" y="827379"/>
                </a:cubicBezTo>
                <a:cubicBezTo>
                  <a:pt x="2337144" y="810484"/>
                  <a:pt x="2339648" y="772939"/>
                  <a:pt x="2352163" y="761676"/>
                </a:cubicBezTo>
                <a:cubicBezTo>
                  <a:pt x="2367180" y="747284"/>
                  <a:pt x="2398467" y="751039"/>
                  <a:pt x="2422871" y="747284"/>
                </a:cubicBezTo>
                <a:close/>
                <a:moveTo>
                  <a:pt x="1949263" y="735864"/>
                </a:moveTo>
                <a:cubicBezTo>
                  <a:pt x="1961230" y="737116"/>
                  <a:pt x="1972337" y="740402"/>
                  <a:pt x="1979846" y="746659"/>
                </a:cubicBezTo>
                <a:cubicBezTo>
                  <a:pt x="1989232" y="754794"/>
                  <a:pt x="1986730" y="794840"/>
                  <a:pt x="1975466" y="805478"/>
                </a:cubicBezTo>
                <a:cubicBezTo>
                  <a:pt x="1964203" y="816116"/>
                  <a:pt x="1935419" y="806730"/>
                  <a:pt x="1898500" y="806104"/>
                </a:cubicBezTo>
                <a:cubicBezTo>
                  <a:pt x="1905383" y="771063"/>
                  <a:pt x="1906635" y="738524"/>
                  <a:pt x="1913517" y="737272"/>
                </a:cubicBezTo>
                <a:cubicBezTo>
                  <a:pt x="1924468" y="735395"/>
                  <a:pt x="1937296" y="734613"/>
                  <a:pt x="1949263" y="735864"/>
                </a:cubicBezTo>
                <a:close/>
                <a:moveTo>
                  <a:pt x="2169524" y="720925"/>
                </a:moveTo>
                <a:cubicBezTo>
                  <a:pt x="2182743" y="722255"/>
                  <a:pt x="2195102" y="730702"/>
                  <a:pt x="2202610" y="745407"/>
                </a:cubicBezTo>
                <a:cubicBezTo>
                  <a:pt x="2211995" y="762302"/>
                  <a:pt x="2206990" y="798595"/>
                  <a:pt x="2193850" y="811735"/>
                </a:cubicBezTo>
                <a:cubicBezTo>
                  <a:pt x="2181335" y="823624"/>
                  <a:pt x="2150047" y="817367"/>
                  <a:pt x="2111253" y="820496"/>
                </a:cubicBezTo>
                <a:cubicBezTo>
                  <a:pt x="2119386" y="782951"/>
                  <a:pt x="2118135" y="755419"/>
                  <a:pt x="2131275" y="739150"/>
                </a:cubicBezTo>
                <a:cubicBezTo>
                  <a:pt x="2142226" y="725384"/>
                  <a:pt x="2156305" y="719596"/>
                  <a:pt x="2169524" y="720925"/>
                </a:cubicBezTo>
                <a:close/>
                <a:moveTo>
                  <a:pt x="4608351" y="717014"/>
                </a:moveTo>
                <a:cubicBezTo>
                  <a:pt x="4622665" y="718187"/>
                  <a:pt x="4636118" y="726635"/>
                  <a:pt x="4644253" y="742279"/>
                </a:cubicBezTo>
                <a:cubicBezTo>
                  <a:pt x="4654265" y="761051"/>
                  <a:pt x="4649885" y="800472"/>
                  <a:pt x="4635493" y="814864"/>
                </a:cubicBezTo>
                <a:cubicBezTo>
                  <a:pt x="4622353" y="828631"/>
                  <a:pt x="4587937" y="821747"/>
                  <a:pt x="4544135" y="826127"/>
                </a:cubicBezTo>
                <a:cubicBezTo>
                  <a:pt x="4554146" y="782951"/>
                  <a:pt x="4552895" y="752291"/>
                  <a:pt x="4567287" y="735395"/>
                </a:cubicBezTo>
                <a:cubicBezTo>
                  <a:pt x="4578863" y="721942"/>
                  <a:pt x="4594037" y="715841"/>
                  <a:pt x="4608351" y="717014"/>
                </a:cubicBezTo>
                <a:close/>
                <a:moveTo>
                  <a:pt x="1763340" y="706611"/>
                </a:moveTo>
                <a:cubicBezTo>
                  <a:pt x="1764592" y="736647"/>
                  <a:pt x="1765217" y="753542"/>
                  <a:pt x="1765842" y="769811"/>
                </a:cubicBezTo>
                <a:cubicBezTo>
                  <a:pt x="1749573" y="769186"/>
                  <a:pt x="1733304" y="769811"/>
                  <a:pt x="1718286" y="765431"/>
                </a:cubicBezTo>
                <a:cubicBezTo>
                  <a:pt x="1714531" y="764179"/>
                  <a:pt x="1710151" y="742279"/>
                  <a:pt x="1714531" y="737272"/>
                </a:cubicBezTo>
                <a:cubicBezTo>
                  <a:pt x="1724544" y="726635"/>
                  <a:pt x="1739561" y="721003"/>
                  <a:pt x="1763340" y="706611"/>
                </a:cubicBezTo>
                <a:close/>
                <a:moveTo>
                  <a:pt x="4445894" y="704108"/>
                </a:moveTo>
                <a:cubicBezTo>
                  <a:pt x="4440887" y="748536"/>
                  <a:pt x="4447771" y="782951"/>
                  <a:pt x="4433379" y="796718"/>
                </a:cubicBezTo>
                <a:cubicBezTo>
                  <a:pt x="4418360" y="811110"/>
                  <a:pt x="4378314" y="814864"/>
                  <a:pt x="4359541" y="804852"/>
                </a:cubicBezTo>
                <a:cubicBezTo>
                  <a:pt x="4328253" y="787958"/>
                  <a:pt x="4326376" y="749162"/>
                  <a:pt x="4353909" y="726010"/>
                </a:cubicBezTo>
                <a:cubicBezTo>
                  <a:pt x="4370804" y="711618"/>
                  <a:pt x="4402091" y="713493"/>
                  <a:pt x="4445894" y="704108"/>
                </a:cubicBezTo>
                <a:close/>
                <a:moveTo>
                  <a:pt x="3679359" y="684711"/>
                </a:moveTo>
                <a:cubicBezTo>
                  <a:pt x="3679986" y="683459"/>
                  <a:pt x="3696256" y="685961"/>
                  <a:pt x="3697506" y="688464"/>
                </a:cubicBezTo>
                <a:cubicBezTo>
                  <a:pt x="3701886" y="704108"/>
                  <a:pt x="3703763" y="719752"/>
                  <a:pt x="3706266" y="735395"/>
                </a:cubicBezTo>
                <a:cubicBezTo>
                  <a:pt x="3699384" y="735395"/>
                  <a:pt x="3692501" y="735395"/>
                  <a:pt x="3658085" y="734144"/>
                </a:cubicBezTo>
                <a:cubicBezTo>
                  <a:pt x="3664967" y="716623"/>
                  <a:pt x="3671225" y="700353"/>
                  <a:pt x="3679359" y="684711"/>
                </a:cubicBezTo>
                <a:close/>
                <a:moveTo>
                  <a:pt x="3771969" y="649669"/>
                </a:moveTo>
                <a:cubicBezTo>
                  <a:pt x="3775724" y="674699"/>
                  <a:pt x="3784485" y="692845"/>
                  <a:pt x="3780104" y="707863"/>
                </a:cubicBezTo>
                <a:cubicBezTo>
                  <a:pt x="3775724" y="722880"/>
                  <a:pt x="3759454" y="734770"/>
                  <a:pt x="3747566" y="746659"/>
                </a:cubicBezTo>
                <a:cubicBezTo>
                  <a:pt x="3746314" y="748536"/>
                  <a:pt x="3732548" y="742279"/>
                  <a:pt x="3732548" y="741027"/>
                </a:cubicBezTo>
                <a:cubicBezTo>
                  <a:pt x="3735677" y="715997"/>
                  <a:pt x="3738805" y="690341"/>
                  <a:pt x="3745062" y="665312"/>
                </a:cubicBezTo>
                <a:cubicBezTo>
                  <a:pt x="3746314" y="660307"/>
                  <a:pt x="3758204" y="657803"/>
                  <a:pt x="3771969" y="649669"/>
                </a:cubicBezTo>
                <a:close/>
                <a:moveTo>
                  <a:pt x="6197344" y="645915"/>
                </a:moveTo>
                <a:cubicBezTo>
                  <a:pt x="6195466" y="670319"/>
                  <a:pt x="6193589" y="694721"/>
                  <a:pt x="6191712" y="726010"/>
                </a:cubicBezTo>
                <a:cubicBezTo>
                  <a:pt x="6172940" y="723505"/>
                  <a:pt x="6149788" y="725383"/>
                  <a:pt x="6147910" y="719752"/>
                </a:cubicBezTo>
                <a:cubicBezTo>
                  <a:pt x="6141653" y="699728"/>
                  <a:pt x="6136021" y="674699"/>
                  <a:pt x="6143530" y="657177"/>
                </a:cubicBezTo>
                <a:cubicBezTo>
                  <a:pt x="6147910" y="647792"/>
                  <a:pt x="6178572" y="649669"/>
                  <a:pt x="6197344" y="645915"/>
                </a:cubicBezTo>
                <a:close/>
                <a:moveTo>
                  <a:pt x="5956276" y="628472"/>
                </a:moveTo>
                <a:cubicBezTo>
                  <a:pt x="5968165" y="627455"/>
                  <a:pt x="5979273" y="627767"/>
                  <a:pt x="5987721" y="632773"/>
                </a:cubicBezTo>
                <a:cubicBezTo>
                  <a:pt x="5999608" y="639657"/>
                  <a:pt x="5997733" y="671569"/>
                  <a:pt x="6004615" y="704733"/>
                </a:cubicBezTo>
                <a:cubicBezTo>
                  <a:pt x="5969574" y="703483"/>
                  <a:pt x="5938912" y="710365"/>
                  <a:pt x="5930152" y="699101"/>
                </a:cubicBezTo>
                <a:cubicBezTo>
                  <a:pt x="5918263" y="683459"/>
                  <a:pt x="5922643" y="655300"/>
                  <a:pt x="5920140" y="632148"/>
                </a:cubicBezTo>
                <a:cubicBezTo>
                  <a:pt x="5931716" y="631835"/>
                  <a:pt x="5944387" y="629489"/>
                  <a:pt x="5956276" y="628472"/>
                </a:cubicBezTo>
                <a:close/>
                <a:moveTo>
                  <a:pt x="3302038" y="604616"/>
                </a:moveTo>
                <a:cubicBezTo>
                  <a:pt x="3305166" y="604616"/>
                  <a:pt x="3308296" y="619008"/>
                  <a:pt x="3320184" y="649669"/>
                </a:cubicBezTo>
                <a:cubicBezTo>
                  <a:pt x="3286394" y="642160"/>
                  <a:pt x="3266996" y="638405"/>
                  <a:pt x="3248224" y="632773"/>
                </a:cubicBezTo>
                <a:cubicBezTo>
                  <a:pt x="3246973" y="632773"/>
                  <a:pt x="3248850" y="610246"/>
                  <a:pt x="3252604" y="609621"/>
                </a:cubicBezTo>
                <a:cubicBezTo>
                  <a:pt x="3268873" y="605241"/>
                  <a:pt x="3285769" y="603989"/>
                  <a:pt x="3302038" y="604616"/>
                </a:cubicBezTo>
                <a:close/>
                <a:moveTo>
                  <a:pt x="3061754" y="594604"/>
                </a:moveTo>
                <a:cubicBezTo>
                  <a:pt x="3075519" y="595854"/>
                  <a:pt x="3092414" y="592100"/>
                  <a:pt x="3102426" y="598984"/>
                </a:cubicBezTo>
                <a:cubicBezTo>
                  <a:pt x="3133714" y="620884"/>
                  <a:pt x="3134339" y="649043"/>
                  <a:pt x="3107433" y="683459"/>
                </a:cubicBezTo>
                <a:cubicBezTo>
                  <a:pt x="3099298" y="683459"/>
                  <a:pt x="3087409" y="684711"/>
                  <a:pt x="3076146" y="685336"/>
                </a:cubicBezTo>
                <a:cubicBezTo>
                  <a:pt x="3078022" y="674699"/>
                  <a:pt x="3081151" y="663435"/>
                  <a:pt x="3082402" y="652797"/>
                </a:cubicBezTo>
                <a:cubicBezTo>
                  <a:pt x="3083654" y="640908"/>
                  <a:pt x="3087409" y="627768"/>
                  <a:pt x="3084281" y="617131"/>
                </a:cubicBezTo>
                <a:cubicBezTo>
                  <a:pt x="3081151" y="608369"/>
                  <a:pt x="3069889" y="602112"/>
                  <a:pt x="3061754" y="594604"/>
                </a:cubicBezTo>
                <a:close/>
                <a:moveTo>
                  <a:pt x="5520135" y="593430"/>
                </a:moveTo>
                <a:cubicBezTo>
                  <a:pt x="5532180" y="593821"/>
                  <a:pt x="5545321" y="595542"/>
                  <a:pt x="5556585" y="595229"/>
                </a:cubicBezTo>
                <a:cubicBezTo>
                  <a:pt x="5557210" y="617756"/>
                  <a:pt x="5566597" y="647165"/>
                  <a:pt x="5555958" y="661557"/>
                </a:cubicBezTo>
                <a:cubicBezTo>
                  <a:pt x="5545946" y="674699"/>
                  <a:pt x="5514659" y="672821"/>
                  <a:pt x="5475865" y="680956"/>
                </a:cubicBezTo>
                <a:cubicBezTo>
                  <a:pt x="5481495" y="641535"/>
                  <a:pt x="5477115" y="610246"/>
                  <a:pt x="5490255" y="599609"/>
                </a:cubicBezTo>
                <a:cubicBezTo>
                  <a:pt x="5497138" y="593978"/>
                  <a:pt x="5508089" y="593039"/>
                  <a:pt x="5520135" y="593430"/>
                </a:cubicBezTo>
                <a:close/>
                <a:moveTo>
                  <a:pt x="5323183" y="582714"/>
                </a:moveTo>
                <a:cubicBezTo>
                  <a:pt x="5324435" y="605241"/>
                  <a:pt x="5335697" y="637153"/>
                  <a:pt x="5325060" y="649043"/>
                </a:cubicBezTo>
                <a:cubicBezTo>
                  <a:pt x="5313796" y="661557"/>
                  <a:pt x="5280632" y="659055"/>
                  <a:pt x="5259357" y="654675"/>
                </a:cubicBezTo>
                <a:cubicBezTo>
                  <a:pt x="5253725" y="653423"/>
                  <a:pt x="5254977" y="619633"/>
                  <a:pt x="5252475" y="590224"/>
                </a:cubicBezTo>
                <a:cubicBezTo>
                  <a:pt x="5283761" y="586469"/>
                  <a:pt x="5303785" y="584592"/>
                  <a:pt x="5323183" y="582714"/>
                </a:cubicBezTo>
                <a:close/>
                <a:moveTo>
                  <a:pt x="2400892" y="543449"/>
                </a:moveTo>
                <a:cubicBezTo>
                  <a:pt x="2413641" y="544700"/>
                  <a:pt x="2425999" y="548611"/>
                  <a:pt x="2432883" y="554556"/>
                </a:cubicBezTo>
                <a:cubicBezTo>
                  <a:pt x="2446024" y="566445"/>
                  <a:pt x="2440392" y="597732"/>
                  <a:pt x="2445398" y="636528"/>
                </a:cubicBezTo>
                <a:cubicBezTo>
                  <a:pt x="2406601" y="629645"/>
                  <a:pt x="2379069" y="632148"/>
                  <a:pt x="2362800" y="619633"/>
                </a:cubicBezTo>
                <a:cubicBezTo>
                  <a:pt x="2335268" y="598984"/>
                  <a:pt x="2337771" y="564568"/>
                  <a:pt x="2366555" y="548298"/>
                </a:cubicBezTo>
                <a:cubicBezTo>
                  <a:pt x="2375002" y="543606"/>
                  <a:pt x="2388142" y="542198"/>
                  <a:pt x="2400892" y="543449"/>
                </a:cubicBezTo>
                <a:close/>
                <a:moveTo>
                  <a:pt x="2647513" y="537036"/>
                </a:moveTo>
                <a:cubicBezTo>
                  <a:pt x="2652518" y="578960"/>
                  <a:pt x="2656273" y="607744"/>
                  <a:pt x="2659401" y="636528"/>
                </a:cubicBezTo>
                <a:cubicBezTo>
                  <a:pt x="2638126" y="636528"/>
                  <a:pt x="2606214" y="644037"/>
                  <a:pt x="2598705" y="633400"/>
                </a:cubicBezTo>
                <a:cubicBezTo>
                  <a:pt x="2587441" y="617131"/>
                  <a:pt x="2585563" y="587094"/>
                  <a:pt x="2591195" y="566445"/>
                </a:cubicBezTo>
                <a:cubicBezTo>
                  <a:pt x="2594950" y="554556"/>
                  <a:pt x="2621857" y="549550"/>
                  <a:pt x="2647513" y="537036"/>
                </a:cubicBezTo>
                <a:close/>
                <a:moveTo>
                  <a:pt x="4615391" y="514977"/>
                </a:moveTo>
                <a:cubicBezTo>
                  <a:pt x="4628609" y="515760"/>
                  <a:pt x="4645191" y="517637"/>
                  <a:pt x="4661148" y="517637"/>
                </a:cubicBezTo>
                <a:cubicBezTo>
                  <a:pt x="4661148" y="550801"/>
                  <a:pt x="4668657" y="575832"/>
                  <a:pt x="4659272" y="587720"/>
                </a:cubicBezTo>
                <a:cubicBezTo>
                  <a:pt x="4638621" y="614001"/>
                  <a:pt x="4605457" y="612751"/>
                  <a:pt x="4588562" y="585217"/>
                </a:cubicBezTo>
                <a:cubicBezTo>
                  <a:pt x="4578550" y="568948"/>
                  <a:pt x="4581054" y="537036"/>
                  <a:pt x="4589814" y="518889"/>
                </a:cubicBezTo>
                <a:cubicBezTo>
                  <a:pt x="4592317" y="514508"/>
                  <a:pt x="4602172" y="514195"/>
                  <a:pt x="4615391" y="514977"/>
                </a:cubicBezTo>
                <a:close/>
                <a:moveTo>
                  <a:pt x="2223885" y="514509"/>
                </a:moveTo>
                <a:cubicBezTo>
                  <a:pt x="2218254" y="552678"/>
                  <a:pt x="2222634" y="583340"/>
                  <a:pt x="2210120" y="594604"/>
                </a:cubicBezTo>
                <a:cubicBezTo>
                  <a:pt x="2196353" y="606492"/>
                  <a:pt x="2161312" y="608996"/>
                  <a:pt x="2145667" y="600234"/>
                </a:cubicBezTo>
                <a:cubicBezTo>
                  <a:pt x="2117510" y="583965"/>
                  <a:pt x="2115633" y="550176"/>
                  <a:pt x="2143165" y="530152"/>
                </a:cubicBezTo>
                <a:cubicBezTo>
                  <a:pt x="2159434" y="518262"/>
                  <a:pt x="2185716" y="520766"/>
                  <a:pt x="2223885" y="514509"/>
                </a:cubicBezTo>
                <a:close/>
                <a:moveTo>
                  <a:pt x="2003624" y="493860"/>
                </a:moveTo>
                <a:cubicBezTo>
                  <a:pt x="1995490" y="532654"/>
                  <a:pt x="1997992" y="563942"/>
                  <a:pt x="1984852" y="573954"/>
                </a:cubicBezTo>
                <a:cubicBezTo>
                  <a:pt x="1970460" y="585217"/>
                  <a:pt x="1941051" y="575832"/>
                  <a:pt x="1918524" y="575205"/>
                </a:cubicBezTo>
                <a:cubicBezTo>
                  <a:pt x="1919149" y="552053"/>
                  <a:pt x="1911640" y="522017"/>
                  <a:pt x="1922904" y="508252"/>
                </a:cubicBezTo>
                <a:cubicBezTo>
                  <a:pt x="1933541" y="495735"/>
                  <a:pt x="1964828" y="499490"/>
                  <a:pt x="2003624" y="493860"/>
                </a:cubicBezTo>
                <a:close/>
                <a:moveTo>
                  <a:pt x="1723293" y="493233"/>
                </a:moveTo>
                <a:cubicBezTo>
                  <a:pt x="1727673" y="518262"/>
                  <a:pt x="1732053" y="540164"/>
                  <a:pt x="1735808" y="562690"/>
                </a:cubicBezTo>
                <a:cubicBezTo>
                  <a:pt x="1727673" y="563942"/>
                  <a:pt x="1720164" y="565193"/>
                  <a:pt x="1712654" y="566445"/>
                </a:cubicBezTo>
                <a:cubicBezTo>
                  <a:pt x="1709526" y="545796"/>
                  <a:pt x="1705771" y="525146"/>
                  <a:pt x="1704519" y="503870"/>
                </a:cubicBezTo>
                <a:cubicBezTo>
                  <a:pt x="1704519" y="500742"/>
                  <a:pt x="1715158" y="497613"/>
                  <a:pt x="1723293" y="493233"/>
                </a:cubicBezTo>
                <a:close/>
                <a:moveTo>
                  <a:pt x="4419378" y="486115"/>
                </a:moveTo>
                <a:cubicBezTo>
                  <a:pt x="4432597" y="487288"/>
                  <a:pt x="4445268" y="495110"/>
                  <a:pt x="4453402" y="508877"/>
                </a:cubicBezTo>
                <a:cubicBezTo>
                  <a:pt x="4463414" y="526397"/>
                  <a:pt x="4462163" y="563316"/>
                  <a:pt x="4450274" y="575205"/>
                </a:cubicBezTo>
                <a:cubicBezTo>
                  <a:pt x="4435882" y="589597"/>
                  <a:pt x="4403968" y="587094"/>
                  <a:pt x="4380191" y="592100"/>
                </a:cubicBezTo>
                <a:cubicBezTo>
                  <a:pt x="4373934" y="586469"/>
                  <a:pt x="4368301" y="580212"/>
                  <a:pt x="4363296" y="573328"/>
                </a:cubicBezTo>
                <a:cubicBezTo>
                  <a:pt x="4368927" y="549550"/>
                  <a:pt x="4368301" y="520766"/>
                  <a:pt x="4382068" y="503245"/>
                </a:cubicBezTo>
                <a:cubicBezTo>
                  <a:pt x="4392393" y="490417"/>
                  <a:pt x="4406159" y="484942"/>
                  <a:pt x="4419378" y="486115"/>
                </a:cubicBezTo>
                <a:close/>
                <a:moveTo>
                  <a:pt x="1541202" y="478215"/>
                </a:moveTo>
                <a:cubicBezTo>
                  <a:pt x="1546207" y="478841"/>
                  <a:pt x="1556219" y="478215"/>
                  <a:pt x="1556844" y="479468"/>
                </a:cubicBezTo>
                <a:cubicBezTo>
                  <a:pt x="1560599" y="497613"/>
                  <a:pt x="1563728" y="516386"/>
                  <a:pt x="1569359" y="550801"/>
                </a:cubicBezTo>
                <a:cubicBezTo>
                  <a:pt x="1551839" y="543918"/>
                  <a:pt x="1541827" y="541416"/>
                  <a:pt x="1542452" y="538286"/>
                </a:cubicBezTo>
                <a:cubicBezTo>
                  <a:pt x="1540576" y="518262"/>
                  <a:pt x="1541202" y="498240"/>
                  <a:pt x="1541202" y="478215"/>
                </a:cubicBezTo>
                <a:close/>
                <a:moveTo>
                  <a:pt x="5487752" y="419395"/>
                </a:moveTo>
                <a:cubicBezTo>
                  <a:pt x="5497139" y="420647"/>
                  <a:pt x="5506525" y="420647"/>
                  <a:pt x="5515911" y="422525"/>
                </a:cubicBezTo>
                <a:cubicBezTo>
                  <a:pt x="5524671" y="423775"/>
                  <a:pt x="5534058" y="428782"/>
                  <a:pt x="5542818" y="428782"/>
                </a:cubicBezTo>
                <a:cubicBezTo>
                  <a:pt x="5555958" y="428782"/>
                  <a:pt x="5568473" y="425027"/>
                  <a:pt x="5580989" y="423150"/>
                </a:cubicBezTo>
                <a:cubicBezTo>
                  <a:pt x="5565970" y="437542"/>
                  <a:pt x="5552830" y="455063"/>
                  <a:pt x="5535309" y="465701"/>
                </a:cubicBezTo>
                <a:cubicBezTo>
                  <a:pt x="5528426" y="470706"/>
                  <a:pt x="5512157" y="460694"/>
                  <a:pt x="5498391" y="456941"/>
                </a:cubicBezTo>
                <a:cubicBezTo>
                  <a:pt x="5494635" y="443174"/>
                  <a:pt x="5490882" y="431285"/>
                  <a:pt x="5487752" y="419395"/>
                </a:cubicBezTo>
                <a:close/>
                <a:moveTo>
                  <a:pt x="3539507" y="400076"/>
                </a:moveTo>
                <a:cubicBezTo>
                  <a:pt x="3551708" y="402814"/>
                  <a:pt x="3562346" y="411574"/>
                  <a:pt x="3570480" y="425653"/>
                </a:cubicBezTo>
                <a:cubicBezTo>
                  <a:pt x="3577365" y="438167"/>
                  <a:pt x="3571107" y="457566"/>
                  <a:pt x="3571107" y="473835"/>
                </a:cubicBezTo>
                <a:cubicBezTo>
                  <a:pt x="3545451" y="461321"/>
                  <a:pt x="3520422" y="448806"/>
                  <a:pt x="3489760" y="433162"/>
                </a:cubicBezTo>
                <a:cubicBezTo>
                  <a:pt x="3492890" y="425027"/>
                  <a:pt x="3493515" y="414390"/>
                  <a:pt x="3499146" y="410635"/>
                </a:cubicBezTo>
                <a:cubicBezTo>
                  <a:pt x="3513538" y="400623"/>
                  <a:pt x="3527305" y="397338"/>
                  <a:pt x="3539507" y="400076"/>
                </a:cubicBezTo>
                <a:close/>
                <a:moveTo>
                  <a:pt x="3304932" y="375907"/>
                </a:moveTo>
                <a:cubicBezTo>
                  <a:pt x="3318151" y="375594"/>
                  <a:pt x="3331761" y="382165"/>
                  <a:pt x="3342085" y="395618"/>
                </a:cubicBezTo>
                <a:cubicBezTo>
                  <a:pt x="3354600" y="412513"/>
                  <a:pt x="3352097" y="440045"/>
                  <a:pt x="3360232" y="483221"/>
                </a:cubicBezTo>
                <a:cubicBezTo>
                  <a:pt x="3318306" y="475086"/>
                  <a:pt x="3286394" y="478215"/>
                  <a:pt x="3272002" y="463823"/>
                </a:cubicBezTo>
                <a:cubicBezTo>
                  <a:pt x="3260113" y="451934"/>
                  <a:pt x="3259488" y="413765"/>
                  <a:pt x="3270125" y="397495"/>
                </a:cubicBezTo>
                <a:cubicBezTo>
                  <a:pt x="3278886" y="383416"/>
                  <a:pt x="3291713" y="376220"/>
                  <a:pt x="3304932" y="375907"/>
                </a:cubicBezTo>
                <a:close/>
                <a:moveTo>
                  <a:pt x="5310356" y="361593"/>
                </a:moveTo>
                <a:cubicBezTo>
                  <a:pt x="5321932" y="361358"/>
                  <a:pt x="5333821" y="362453"/>
                  <a:pt x="5345084" y="363704"/>
                </a:cubicBezTo>
                <a:cubicBezTo>
                  <a:pt x="5351341" y="364957"/>
                  <a:pt x="5355096" y="383103"/>
                  <a:pt x="5358224" y="389361"/>
                </a:cubicBezTo>
                <a:cubicBezTo>
                  <a:pt x="5325685" y="401249"/>
                  <a:pt x="5300031" y="411261"/>
                  <a:pt x="5273749" y="420647"/>
                </a:cubicBezTo>
                <a:cubicBezTo>
                  <a:pt x="5274375" y="401875"/>
                  <a:pt x="5269995" y="370587"/>
                  <a:pt x="5277504" y="367459"/>
                </a:cubicBezTo>
                <a:cubicBezTo>
                  <a:pt x="5287516" y="363392"/>
                  <a:pt x="5298779" y="361828"/>
                  <a:pt x="5310356" y="361593"/>
                </a:cubicBezTo>
                <a:close/>
                <a:moveTo>
                  <a:pt x="3089443" y="354553"/>
                </a:moveTo>
                <a:cubicBezTo>
                  <a:pt x="3102583" y="356040"/>
                  <a:pt x="3115255" y="364331"/>
                  <a:pt x="3123702" y="378097"/>
                </a:cubicBezTo>
                <a:cubicBezTo>
                  <a:pt x="3133714" y="395618"/>
                  <a:pt x="3128082" y="422525"/>
                  <a:pt x="3131210" y="465701"/>
                </a:cubicBezTo>
                <a:cubicBezTo>
                  <a:pt x="3091163" y="453811"/>
                  <a:pt x="3059250" y="453186"/>
                  <a:pt x="3046735" y="437542"/>
                </a:cubicBezTo>
                <a:cubicBezTo>
                  <a:pt x="3036098" y="424402"/>
                  <a:pt x="3040478" y="387483"/>
                  <a:pt x="3052367" y="371839"/>
                </a:cubicBezTo>
                <a:cubicBezTo>
                  <a:pt x="3062692" y="358386"/>
                  <a:pt x="3076302" y="353067"/>
                  <a:pt x="3089443" y="354553"/>
                </a:cubicBezTo>
                <a:close/>
                <a:moveTo>
                  <a:pt x="2643445" y="345167"/>
                </a:moveTo>
                <a:cubicBezTo>
                  <a:pt x="2655959" y="346027"/>
                  <a:pt x="2668161" y="349625"/>
                  <a:pt x="2675045" y="355570"/>
                </a:cubicBezTo>
                <a:cubicBezTo>
                  <a:pt x="2688185" y="366207"/>
                  <a:pt x="2683805" y="397495"/>
                  <a:pt x="2689437" y="435665"/>
                </a:cubicBezTo>
                <a:cubicBezTo>
                  <a:pt x="2651266" y="429407"/>
                  <a:pt x="2624359" y="433162"/>
                  <a:pt x="2608090" y="421273"/>
                </a:cubicBezTo>
                <a:cubicBezTo>
                  <a:pt x="2580558" y="401875"/>
                  <a:pt x="2581810" y="368085"/>
                  <a:pt x="2609967" y="351190"/>
                </a:cubicBezTo>
                <a:cubicBezTo>
                  <a:pt x="2618102" y="346184"/>
                  <a:pt x="2630930" y="344306"/>
                  <a:pt x="2643445" y="345167"/>
                </a:cubicBezTo>
                <a:close/>
                <a:moveTo>
                  <a:pt x="5074891" y="337081"/>
                </a:moveTo>
                <a:cubicBezTo>
                  <a:pt x="5090290" y="335937"/>
                  <a:pt x="5111057" y="342272"/>
                  <a:pt x="5127952" y="343680"/>
                </a:cubicBezTo>
                <a:cubicBezTo>
                  <a:pt x="5126074" y="366834"/>
                  <a:pt x="5132332" y="396869"/>
                  <a:pt x="5120442" y="410010"/>
                </a:cubicBezTo>
                <a:cubicBezTo>
                  <a:pt x="5108553" y="421898"/>
                  <a:pt x="5077893" y="416267"/>
                  <a:pt x="5038470" y="420022"/>
                </a:cubicBezTo>
                <a:cubicBezTo>
                  <a:pt x="5048482" y="382476"/>
                  <a:pt x="5047857" y="350564"/>
                  <a:pt x="5061623" y="341178"/>
                </a:cubicBezTo>
                <a:cubicBezTo>
                  <a:pt x="5065221" y="338675"/>
                  <a:pt x="5069758" y="337462"/>
                  <a:pt x="5074891" y="337081"/>
                </a:cubicBezTo>
                <a:close/>
                <a:moveTo>
                  <a:pt x="2371560" y="314271"/>
                </a:moveTo>
                <a:cubicBezTo>
                  <a:pt x="2410356" y="321780"/>
                  <a:pt x="2441643" y="319276"/>
                  <a:pt x="2451655" y="333043"/>
                </a:cubicBezTo>
                <a:cubicBezTo>
                  <a:pt x="2462292" y="346810"/>
                  <a:pt x="2452907" y="376846"/>
                  <a:pt x="2452282" y="399373"/>
                </a:cubicBezTo>
                <a:cubicBezTo>
                  <a:pt x="2429755" y="398746"/>
                  <a:pt x="2399719" y="406255"/>
                  <a:pt x="2385952" y="395618"/>
                </a:cubicBezTo>
                <a:cubicBezTo>
                  <a:pt x="2372812" y="384354"/>
                  <a:pt x="2377192" y="353067"/>
                  <a:pt x="2371560" y="314271"/>
                </a:cubicBezTo>
                <a:close/>
                <a:moveTo>
                  <a:pt x="4870145" y="311768"/>
                </a:moveTo>
                <a:cubicBezTo>
                  <a:pt x="4882660" y="315523"/>
                  <a:pt x="4903936" y="315523"/>
                  <a:pt x="4907064" y="323658"/>
                </a:cubicBezTo>
                <a:cubicBezTo>
                  <a:pt x="4914574" y="341803"/>
                  <a:pt x="4913322" y="363704"/>
                  <a:pt x="4917076" y="394366"/>
                </a:cubicBezTo>
                <a:cubicBezTo>
                  <a:pt x="4895176" y="388109"/>
                  <a:pt x="4880157" y="386857"/>
                  <a:pt x="4880157" y="383103"/>
                </a:cubicBezTo>
                <a:cubicBezTo>
                  <a:pt x="4875152" y="359950"/>
                  <a:pt x="4873275" y="335546"/>
                  <a:pt x="4870145" y="311768"/>
                </a:cubicBezTo>
                <a:close/>
                <a:moveTo>
                  <a:pt x="2229517" y="305511"/>
                </a:moveTo>
                <a:cubicBezTo>
                  <a:pt x="2230769" y="328663"/>
                  <a:pt x="2240781" y="358699"/>
                  <a:pt x="2230142" y="372465"/>
                </a:cubicBezTo>
                <a:cubicBezTo>
                  <a:pt x="2219505" y="385606"/>
                  <a:pt x="2188218" y="382476"/>
                  <a:pt x="2149422" y="389986"/>
                </a:cubicBezTo>
                <a:cubicBezTo>
                  <a:pt x="2155680" y="353693"/>
                  <a:pt x="2152551" y="325535"/>
                  <a:pt x="2164440" y="316774"/>
                </a:cubicBezTo>
                <a:cubicBezTo>
                  <a:pt x="2180083" y="305511"/>
                  <a:pt x="2206990" y="308639"/>
                  <a:pt x="2229517" y="305511"/>
                </a:cubicBezTo>
                <a:close/>
                <a:moveTo>
                  <a:pt x="4638621" y="291119"/>
                </a:moveTo>
                <a:cubicBezTo>
                  <a:pt x="4633615" y="309266"/>
                  <a:pt x="4628610" y="328038"/>
                  <a:pt x="4622978" y="348687"/>
                </a:cubicBezTo>
                <a:cubicBezTo>
                  <a:pt x="4616094" y="350564"/>
                  <a:pt x="4611089" y="352442"/>
                  <a:pt x="4605457" y="354319"/>
                </a:cubicBezTo>
                <a:cubicBezTo>
                  <a:pt x="4606709" y="335546"/>
                  <a:pt x="4606083" y="316774"/>
                  <a:pt x="4610463" y="299254"/>
                </a:cubicBezTo>
                <a:cubicBezTo>
                  <a:pt x="4611714" y="294247"/>
                  <a:pt x="4628610" y="293622"/>
                  <a:pt x="4638621" y="291119"/>
                </a:cubicBezTo>
                <a:close/>
                <a:moveTo>
                  <a:pt x="4404595" y="266090"/>
                </a:moveTo>
                <a:cubicBezTo>
                  <a:pt x="4415232" y="268592"/>
                  <a:pt x="4431502" y="267966"/>
                  <a:pt x="4435882" y="274850"/>
                </a:cubicBezTo>
                <a:cubicBezTo>
                  <a:pt x="4449022" y="296124"/>
                  <a:pt x="4457156" y="320528"/>
                  <a:pt x="4467168" y="343680"/>
                </a:cubicBezTo>
                <a:cubicBezTo>
                  <a:pt x="4463414" y="352442"/>
                  <a:pt x="4459034" y="361202"/>
                  <a:pt x="4454654" y="369962"/>
                </a:cubicBezTo>
                <a:cubicBezTo>
                  <a:pt x="4440887" y="364957"/>
                  <a:pt x="4417110" y="361827"/>
                  <a:pt x="4415232" y="353693"/>
                </a:cubicBezTo>
                <a:cubicBezTo>
                  <a:pt x="4407723" y="325535"/>
                  <a:pt x="4407723" y="295499"/>
                  <a:pt x="4404595" y="266090"/>
                </a:cubicBezTo>
                <a:close/>
                <a:moveTo>
                  <a:pt x="4240337" y="258346"/>
                </a:moveTo>
                <a:cubicBezTo>
                  <a:pt x="4248159" y="258111"/>
                  <a:pt x="4255355" y="264838"/>
                  <a:pt x="4259423" y="277978"/>
                </a:cubicBezTo>
                <a:cubicBezTo>
                  <a:pt x="4264428" y="294874"/>
                  <a:pt x="4255043" y="325535"/>
                  <a:pt x="4241276" y="336798"/>
                </a:cubicBezTo>
                <a:cubicBezTo>
                  <a:pt x="4228136" y="347435"/>
                  <a:pt x="4201229" y="341178"/>
                  <a:pt x="4170568" y="343055"/>
                </a:cubicBezTo>
                <a:cubicBezTo>
                  <a:pt x="4170568" y="313646"/>
                  <a:pt x="4164310" y="292370"/>
                  <a:pt x="4171193" y="276102"/>
                </a:cubicBezTo>
                <a:cubicBezTo>
                  <a:pt x="4182455" y="249194"/>
                  <a:pt x="4196222" y="258580"/>
                  <a:pt x="4204982" y="281107"/>
                </a:cubicBezTo>
                <a:cubicBezTo>
                  <a:pt x="4205609" y="282359"/>
                  <a:pt x="4216246" y="281732"/>
                  <a:pt x="4217498" y="280482"/>
                </a:cubicBezTo>
                <a:cubicBezTo>
                  <a:pt x="4224068" y="265776"/>
                  <a:pt x="4232516" y="258580"/>
                  <a:pt x="4240337" y="258346"/>
                </a:cubicBezTo>
                <a:close/>
                <a:moveTo>
                  <a:pt x="3810765" y="196632"/>
                </a:moveTo>
                <a:cubicBezTo>
                  <a:pt x="3808888" y="236679"/>
                  <a:pt x="3816397" y="269843"/>
                  <a:pt x="3803257" y="281732"/>
                </a:cubicBezTo>
                <a:cubicBezTo>
                  <a:pt x="3790116" y="293622"/>
                  <a:pt x="3755701" y="290492"/>
                  <a:pt x="3735050" y="282359"/>
                </a:cubicBezTo>
                <a:cubicBezTo>
                  <a:pt x="3727542" y="279230"/>
                  <a:pt x="3723788" y="236679"/>
                  <a:pt x="3733800" y="224791"/>
                </a:cubicBezTo>
                <a:cubicBezTo>
                  <a:pt x="3746314" y="209772"/>
                  <a:pt x="3775098" y="208522"/>
                  <a:pt x="3810765" y="196632"/>
                </a:cubicBezTo>
                <a:close/>
                <a:moveTo>
                  <a:pt x="3552960" y="189279"/>
                </a:moveTo>
                <a:cubicBezTo>
                  <a:pt x="3565631" y="190218"/>
                  <a:pt x="3577990" y="193816"/>
                  <a:pt x="3584872" y="199760"/>
                </a:cubicBezTo>
                <a:cubicBezTo>
                  <a:pt x="3598014" y="211024"/>
                  <a:pt x="3593634" y="242311"/>
                  <a:pt x="3599265" y="280482"/>
                </a:cubicBezTo>
                <a:cubicBezTo>
                  <a:pt x="3561095" y="274224"/>
                  <a:pt x="3533562" y="277352"/>
                  <a:pt x="3517292" y="265463"/>
                </a:cubicBezTo>
                <a:cubicBezTo>
                  <a:pt x="3489135" y="245440"/>
                  <a:pt x="3490386" y="211649"/>
                  <a:pt x="3519170" y="194755"/>
                </a:cubicBezTo>
                <a:cubicBezTo>
                  <a:pt x="3527304" y="190061"/>
                  <a:pt x="3540289" y="188341"/>
                  <a:pt x="3552960" y="189279"/>
                </a:cubicBezTo>
                <a:close/>
                <a:moveTo>
                  <a:pt x="3327068" y="172228"/>
                </a:moveTo>
                <a:cubicBezTo>
                  <a:pt x="3330823" y="181613"/>
                  <a:pt x="3335828" y="191000"/>
                  <a:pt x="3337705" y="200387"/>
                </a:cubicBezTo>
                <a:cubicBezTo>
                  <a:pt x="3338957" y="205392"/>
                  <a:pt x="3335828" y="211024"/>
                  <a:pt x="3334576" y="216656"/>
                </a:cubicBezTo>
                <a:cubicBezTo>
                  <a:pt x="3400279" y="207895"/>
                  <a:pt x="3366489" y="243563"/>
                  <a:pt x="3347717" y="255451"/>
                </a:cubicBezTo>
                <a:cubicBezTo>
                  <a:pt x="3330823" y="266715"/>
                  <a:pt x="3303914" y="262960"/>
                  <a:pt x="3272002" y="266715"/>
                </a:cubicBezTo>
                <a:cubicBezTo>
                  <a:pt x="3275757" y="239808"/>
                  <a:pt x="3272628" y="222914"/>
                  <a:pt x="3279512" y="214152"/>
                </a:cubicBezTo>
                <a:cubicBezTo>
                  <a:pt x="3292026" y="197883"/>
                  <a:pt x="3310798" y="185995"/>
                  <a:pt x="3327068" y="172228"/>
                </a:cubicBezTo>
                <a:close/>
                <a:moveTo>
                  <a:pt x="5295024" y="152204"/>
                </a:moveTo>
                <a:cubicBezTo>
                  <a:pt x="5309416" y="153456"/>
                  <a:pt x="5327563" y="149701"/>
                  <a:pt x="5337575" y="157211"/>
                </a:cubicBezTo>
                <a:cubicBezTo>
                  <a:pt x="5353219" y="168473"/>
                  <a:pt x="5362604" y="187872"/>
                  <a:pt x="5375119" y="203515"/>
                </a:cubicBezTo>
                <a:cubicBezTo>
                  <a:pt x="5371364" y="209772"/>
                  <a:pt x="5366984" y="215404"/>
                  <a:pt x="5363231" y="221662"/>
                </a:cubicBezTo>
                <a:cubicBezTo>
                  <a:pt x="5342580" y="217282"/>
                  <a:pt x="5316925" y="219159"/>
                  <a:pt x="5303785" y="207269"/>
                </a:cubicBezTo>
                <a:cubicBezTo>
                  <a:pt x="5293147" y="197257"/>
                  <a:pt x="5297528" y="170976"/>
                  <a:pt x="5295024" y="152204"/>
                </a:cubicBezTo>
                <a:close/>
                <a:moveTo>
                  <a:pt x="3146229" y="149701"/>
                </a:moveTo>
                <a:cubicBezTo>
                  <a:pt x="3138094" y="189123"/>
                  <a:pt x="3140597" y="221036"/>
                  <a:pt x="3126830" y="231048"/>
                </a:cubicBezTo>
                <a:cubicBezTo>
                  <a:pt x="3112438" y="241686"/>
                  <a:pt x="3083029" y="232299"/>
                  <a:pt x="3059876" y="231674"/>
                </a:cubicBezTo>
                <a:cubicBezTo>
                  <a:pt x="3060502" y="208522"/>
                  <a:pt x="3052992" y="177860"/>
                  <a:pt x="3064256" y="164093"/>
                </a:cubicBezTo>
                <a:cubicBezTo>
                  <a:pt x="3075519" y="151579"/>
                  <a:pt x="3106807" y="155333"/>
                  <a:pt x="3146229" y="149701"/>
                </a:cubicBezTo>
                <a:close/>
                <a:moveTo>
                  <a:pt x="2929721" y="134057"/>
                </a:moveTo>
                <a:cubicBezTo>
                  <a:pt x="2925967" y="173479"/>
                  <a:pt x="2932224" y="204767"/>
                  <a:pt x="2919709" y="216029"/>
                </a:cubicBezTo>
                <a:cubicBezTo>
                  <a:pt x="2906569" y="227919"/>
                  <a:pt x="2875908" y="221662"/>
                  <a:pt x="2853381" y="223539"/>
                </a:cubicBezTo>
                <a:cubicBezTo>
                  <a:pt x="2851504" y="201012"/>
                  <a:pt x="2840867" y="172228"/>
                  <a:pt x="2850879" y="157211"/>
                </a:cubicBezTo>
                <a:cubicBezTo>
                  <a:pt x="2860264" y="142819"/>
                  <a:pt x="2891552" y="144069"/>
                  <a:pt x="2929721" y="134057"/>
                </a:cubicBezTo>
                <a:close/>
                <a:moveTo>
                  <a:pt x="5149853" y="124045"/>
                </a:moveTo>
                <a:cubicBezTo>
                  <a:pt x="5152356" y="144695"/>
                  <a:pt x="5154233" y="164719"/>
                  <a:pt x="5158613" y="201637"/>
                </a:cubicBezTo>
                <a:cubicBezTo>
                  <a:pt x="5121694" y="194129"/>
                  <a:pt x="5099793" y="189123"/>
                  <a:pt x="5077893" y="184743"/>
                </a:cubicBezTo>
                <a:cubicBezTo>
                  <a:pt x="5081646" y="167221"/>
                  <a:pt x="5079770" y="141567"/>
                  <a:pt x="5090407" y="134057"/>
                </a:cubicBezTo>
                <a:cubicBezTo>
                  <a:pt x="5105425" y="123420"/>
                  <a:pt x="5129829" y="126549"/>
                  <a:pt x="5149853" y="124045"/>
                </a:cubicBezTo>
                <a:close/>
                <a:moveTo>
                  <a:pt x="2712589" y="114035"/>
                </a:moveTo>
                <a:cubicBezTo>
                  <a:pt x="2705081" y="154707"/>
                  <a:pt x="2707583" y="186620"/>
                  <a:pt x="2694444" y="196632"/>
                </a:cubicBezTo>
                <a:cubicBezTo>
                  <a:pt x="2680051" y="207269"/>
                  <a:pt x="2645635" y="204140"/>
                  <a:pt x="2628739" y="192877"/>
                </a:cubicBezTo>
                <a:cubicBezTo>
                  <a:pt x="2619354" y="186620"/>
                  <a:pt x="2619354" y="144695"/>
                  <a:pt x="2629992" y="134057"/>
                </a:cubicBezTo>
                <a:cubicBezTo>
                  <a:pt x="2643758" y="120292"/>
                  <a:pt x="2672542" y="122794"/>
                  <a:pt x="2712589" y="114035"/>
                </a:cubicBezTo>
                <a:close/>
                <a:moveTo>
                  <a:pt x="2437732" y="104961"/>
                </a:moveTo>
                <a:cubicBezTo>
                  <a:pt x="2449309" y="105586"/>
                  <a:pt x="2462293" y="107463"/>
                  <a:pt x="2472931" y="107151"/>
                </a:cubicBezTo>
                <a:cubicBezTo>
                  <a:pt x="2472931" y="130302"/>
                  <a:pt x="2481066" y="157836"/>
                  <a:pt x="2471054" y="174731"/>
                </a:cubicBezTo>
                <a:cubicBezTo>
                  <a:pt x="2464169" y="186620"/>
                  <a:pt x="2432883" y="184117"/>
                  <a:pt x="2395339" y="191625"/>
                </a:cubicBezTo>
                <a:cubicBezTo>
                  <a:pt x="2401596" y="153456"/>
                  <a:pt x="2397841" y="124045"/>
                  <a:pt x="2410981" y="110280"/>
                </a:cubicBezTo>
                <a:cubicBezTo>
                  <a:pt x="2415987" y="104961"/>
                  <a:pt x="2426156" y="104335"/>
                  <a:pt x="2437732" y="104961"/>
                </a:cubicBezTo>
                <a:close/>
                <a:moveTo>
                  <a:pt x="4938352" y="81496"/>
                </a:moveTo>
                <a:cubicBezTo>
                  <a:pt x="4931468" y="120917"/>
                  <a:pt x="4935223" y="149701"/>
                  <a:pt x="4922083" y="163468"/>
                </a:cubicBezTo>
                <a:cubicBezTo>
                  <a:pt x="4912071" y="174105"/>
                  <a:pt x="4870145" y="175983"/>
                  <a:pt x="4863888" y="166596"/>
                </a:cubicBezTo>
                <a:cubicBezTo>
                  <a:pt x="4852625" y="150326"/>
                  <a:pt x="4848245" y="116537"/>
                  <a:pt x="4857631" y="102145"/>
                </a:cubicBezTo>
                <a:cubicBezTo>
                  <a:pt x="4867017" y="88378"/>
                  <a:pt x="4899556" y="90256"/>
                  <a:pt x="4938352" y="81496"/>
                </a:cubicBezTo>
                <a:close/>
                <a:moveTo>
                  <a:pt x="2207430" y="80322"/>
                </a:moveTo>
                <a:cubicBezTo>
                  <a:pt x="2224237" y="78563"/>
                  <a:pt x="2249228" y="83842"/>
                  <a:pt x="2252044" y="90881"/>
                </a:cubicBezTo>
                <a:cubicBezTo>
                  <a:pt x="2259553" y="109653"/>
                  <a:pt x="2257049" y="140941"/>
                  <a:pt x="2244534" y="155333"/>
                </a:cubicBezTo>
                <a:cubicBezTo>
                  <a:pt x="2236399" y="165971"/>
                  <a:pt x="2205738" y="159087"/>
                  <a:pt x="2169446" y="160964"/>
                </a:cubicBezTo>
                <a:cubicBezTo>
                  <a:pt x="2180083" y="125297"/>
                  <a:pt x="2180083" y="96513"/>
                  <a:pt x="2194476" y="84624"/>
                </a:cubicBezTo>
                <a:cubicBezTo>
                  <a:pt x="2197135" y="82277"/>
                  <a:pt x="2201828" y="80909"/>
                  <a:pt x="2207430" y="80322"/>
                </a:cubicBezTo>
                <a:close/>
                <a:moveTo>
                  <a:pt x="4671786" y="68354"/>
                </a:moveTo>
                <a:cubicBezTo>
                  <a:pt x="4682424" y="70857"/>
                  <a:pt x="4701196" y="70857"/>
                  <a:pt x="4703073" y="76489"/>
                </a:cubicBezTo>
                <a:cubicBezTo>
                  <a:pt x="4709956" y="97138"/>
                  <a:pt x="4711833" y="119665"/>
                  <a:pt x="4715588" y="140941"/>
                </a:cubicBezTo>
                <a:cubicBezTo>
                  <a:pt x="4698068" y="146572"/>
                  <a:pt x="4691810" y="148449"/>
                  <a:pt x="4686178" y="150953"/>
                </a:cubicBezTo>
                <a:cubicBezTo>
                  <a:pt x="4681172" y="123420"/>
                  <a:pt x="4676792" y="95888"/>
                  <a:pt x="4671786" y="68354"/>
                </a:cubicBezTo>
                <a:close/>
                <a:moveTo>
                  <a:pt x="1585003" y="47705"/>
                </a:moveTo>
                <a:cubicBezTo>
                  <a:pt x="1586255" y="45828"/>
                  <a:pt x="1596893" y="49582"/>
                  <a:pt x="1603150" y="50834"/>
                </a:cubicBezTo>
                <a:cubicBezTo>
                  <a:pt x="1598770" y="67104"/>
                  <a:pt x="1596893" y="84624"/>
                  <a:pt x="1590010" y="99016"/>
                </a:cubicBezTo>
                <a:cubicBezTo>
                  <a:pt x="1587506" y="104022"/>
                  <a:pt x="1571863" y="103396"/>
                  <a:pt x="1554968" y="106525"/>
                </a:cubicBezTo>
                <a:cubicBezTo>
                  <a:pt x="1567483" y="82121"/>
                  <a:pt x="1574991" y="64600"/>
                  <a:pt x="1585003" y="47705"/>
                </a:cubicBezTo>
                <a:close/>
                <a:moveTo>
                  <a:pt x="4228760" y="24631"/>
                </a:moveTo>
                <a:cubicBezTo>
                  <a:pt x="4241588" y="25648"/>
                  <a:pt x="4254416" y="29558"/>
                  <a:pt x="4260673" y="35816"/>
                </a:cubicBezTo>
                <a:cubicBezTo>
                  <a:pt x="4272562" y="47705"/>
                  <a:pt x="4266932" y="78366"/>
                  <a:pt x="4270685" y="117788"/>
                </a:cubicBezTo>
                <a:cubicBezTo>
                  <a:pt x="4233141" y="107776"/>
                  <a:pt x="4201229" y="108403"/>
                  <a:pt x="4191842" y="94636"/>
                </a:cubicBezTo>
                <a:cubicBezTo>
                  <a:pt x="4181830" y="80244"/>
                  <a:pt x="4184333" y="41448"/>
                  <a:pt x="4196848" y="30810"/>
                </a:cubicBezTo>
                <a:cubicBezTo>
                  <a:pt x="4203105" y="25492"/>
                  <a:pt x="4215933" y="23614"/>
                  <a:pt x="4228760" y="24631"/>
                </a:cubicBezTo>
                <a:close/>
                <a:moveTo>
                  <a:pt x="3998488" y="8284"/>
                </a:moveTo>
                <a:cubicBezTo>
                  <a:pt x="4016635" y="12663"/>
                  <a:pt x="4044167" y="12663"/>
                  <a:pt x="4051050" y="23928"/>
                </a:cubicBezTo>
                <a:cubicBezTo>
                  <a:pt x="4061062" y="42074"/>
                  <a:pt x="4056682" y="67729"/>
                  <a:pt x="4059184" y="101518"/>
                </a:cubicBezTo>
                <a:cubicBezTo>
                  <a:pt x="4030400" y="97138"/>
                  <a:pt x="4004120" y="97138"/>
                  <a:pt x="4002868" y="92758"/>
                </a:cubicBezTo>
                <a:cubicBezTo>
                  <a:pt x="3998488" y="65226"/>
                  <a:pt x="3999114" y="36442"/>
                  <a:pt x="3998488" y="8284"/>
                </a:cubicBezTo>
                <a:close/>
                <a:moveTo>
                  <a:pt x="3760081" y="1401"/>
                </a:moveTo>
                <a:cubicBezTo>
                  <a:pt x="3766338" y="-1728"/>
                  <a:pt x="3776976" y="3904"/>
                  <a:pt x="3785736" y="5781"/>
                </a:cubicBezTo>
                <a:cubicBezTo>
                  <a:pt x="3776976" y="30185"/>
                  <a:pt x="3767589" y="55214"/>
                  <a:pt x="3758204" y="82121"/>
                </a:cubicBezTo>
                <a:cubicBezTo>
                  <a:pt x="3761958" y="83373"/>
                  <a:pt x="3753824" y="82121"/>
                  <a:pt x="3749442" y="77741"/>
                </a:cubicBezTo>
                <a:cubicBezTo>
                  <a:pt x="3725040" y="52712"/>
                  <a:pt x="3729420" y="16418"/>
                  <a:pt x="3760081" y="1401"/>
                </a:cubicBezTo>
                <a:close/>
                <a:moveTo>
                  <a:pt x="3592702" y="0"/>
                </a:moveTo>
                <a:lnTo>
                  <a:pt x="3602454" y="0"/>
                </a:lnTo>
                <a:lnTo>
                  <a:pt x="3603410" y="27682"/>
                </a:lnTo>
                <a:cubicBezTo>
                  <a:pt x="3603801" y="38788"/>
                  <a:pt x="3604271" y="51772"/>
                  <a:pt x="3604897" y="68354"/>
                </a:cubicBezTo>
                <a:cubicBezTo>
                  <a:pt x="3570480" y="62097"/>
                  <a:pt x="3547328" y="60220"/>
                  <a:pt x="3526679" y="51460"/>
                </a:cubicBezTo>
                <a:cubicBezTo>
                  <a:pt x="3521672" y="49582"/>
                  <a:pt x="3521672" y="15793"/>
                  <a:pt x="3524802" y="14541"/>
                </a:cubicBezTo>
                <a:cubicBezTo>
                  <a:pt x="3537316" y="10474"/>
                  <a:pt x="3550300" y="7658"/>
                  <a:pt x="3563363" y="5233"/>
                </a:cubicBezTo>
                <a:close/>
                <a:moveTo>
                  <a:pt x="3082958" y="0"/>
                </a:moveTo>
                <a:lnTo>
                  <a:pt x="3148295" y="0"/>
                </a:lnTo>
                <a:lnTo>
                  <a:pt x="3143099" y="13289"/>
                </a:lnTo>
                <a:cubicBezTo>
                  <a:pt x="3136217" y="22050"/>
                  <a:pt x="3094291" y="18296"/>
                  <a:pt x="3084906" y="7031"/>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
        <p:nvSpPr>
          <p:cNvPr id="4" name="สี่เหลี่ยมผืนผ้ามุมมน 5">
            <a:extLst>
              <a:ext uri="{FF2B5EF4-FFF2-40B4-BE49-F238E27FC236}">
                <a16:creationId xmlns:a16="http://schemas.microsoft.com/office/drawing/2014/main" id="{26B23770-928A-426E-BED6-2FAD777703A1}"/>
              </a:ext>
            </a:extLst>
          </p:cNvPr>
          <p:cNvSpPr/>
          <p:nvPr userDrawn="1"/>
        </p:nvSpPr>
        <p:spPr>
          <a:xfrm>
            <a:off x="797169" y="691662"/>
            <a:ext cx="10597661" cy="2911842"/>
          </a:xfrm>
          <a:prstGeom prst="roundRect">
            <a:avLst/>
          </a:prstGeom>
          <a:noFill/>
          <a:ln w="57150">
            <a:solidFill>
              <a:srgbClr val="0BBDC7"/>
            </a:solidFill>
          </a:ln>
          <a:effectLst>
            <a:glow rad="215900">
              <a:srgbClr val="EA01D9">
                <a:alpha val="29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 name="สี่เหลี่ยมผืนผ้ามุมมน 6">
            <a:extLst>
              <a:ext uri="{FF2B5EF4-FFF2-40B4-BE49-F238E27FC236}">
                <a16:creationId xmlns:a16="http://schemas.microsoft.com/office/drawing/2014/main" id="{C0BC17CE-F9DB-4138-9D0B-3BE92400E0B0}"/>
              </a:ext>
            </a:extLst>
          </p:cNvPr>
          <p:cNvSpPr/>
          <p:nvPr userDrawn="1"/>
        </p:nvSpPr>
        <p:spPr>
          <a:xfrm>
            <a:off x="949569" y="844062"/>
            <a:ext cx="10597661" cy="2911842"/>
          </a:xfrm>
          <a:prstGeom prst="roundRect">
            <a:avLst/>
          </a:prstGeom>
          <a:noFill/>
          <a:ln w="57150">
            <a:solidFill>
              <a:schemeClr val="bg1"/>
            </a:solidFill>
          </a:ln>
          <a:effectLst>
            <a:glow rad="215900">
              <a:srgbClr val="EA01D9">
                <a:alpha val="29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6" name="สี่เหลี่ยมผืนผ้ามุมมน 7">
            <a:extLst>
              <a:ext uri="{FF2B5EF4-FFF2-40B4-BE49-F238E27FC236}">
                <a16:creationId xmlns:a16="http://schemas.microsoft.com/office/drawing/2014/main" id="{1DF1303D-713F-444B-A59C-7BBCA7F6109E}"/>
              </a:ext>
            </a:extLst>
          </p:cNvPr>
          <p:cNvSpPr/>
          <p:nvPr userDrawn="1"/>
        </p:nvSpPr>
        <p:spPr>
          <a:xfrm>
            <a:off x="1101969" y="996462"/>
            <a:ext cx="10597661" cy="2911842"/>
          </a:xfrm>
          <a:prstGeom prst="roundRect">
            <a:avLst/>
          </a:prstGeom>
          <a:noFill/>
          <a:ln w="57150">
            <a:solidFill>
              <a:srgbClr val="0BBDC7"/>
            </a:solidFill>
          </a:ln>
          <a:effectLst>
            <a:glow rad="215900">
              <a:srgbClr val="EA01D9">
                <a:alpha val="29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9" name="สามเหลี่ยมหน้าจั่ว 12">
            <a:extLst>
              <a:ext uri="{FF2B5EF4-FFF2-40B4-BE49-F238E27FC236}">
                <a16:creationId xmlns:a16="http://schemas.microsoft.com/office/drawing/2014/main" id="{9B1ACF55-F182-431C-A969-886033002D15}"/>
              </a:ext>
            </a:extLst>
          </p:cNvPr>
          <p:cNvSpPr/>
          <p:nvPr userDrawn="1"/>
        </p:nvSpPr>
        <p:spPr>
          <a:xfrm flipV="1">
            <a:off x="1945290" y="4869843"/>
            <a:ext cx="462357" cy="398584"/>
          </a:xfrm>
          <a:prstGeom prst="triangle">
            <a:avLst/>
          </a:prstGeom>
          <a:gradFill>
            <a:gsLst>
              <a:gs pos="100000">
                <a:srgbClr val="7A0D86"/>
              </a:gs>
              <a:gs pos="0">
                <a:srgbClr val="091933">
                  <a:lumMod val="100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0" name="สามเหลี่ยมหน้าจั่ว 13">
            <a:extLst>
              <a:ext uri="{FF2B5EF4-FFF2-40B4-BE49-F238E27FC236}">
                <a16:creationId xmlns:a16="http://schemas.microsoft.com/office/drawing/2014/main" id="{5EACE2E1-D157-4395-954B-A6B7588DBC2C}"/>
              </a:ext>
            </a:extLst>
          </p:cNvPr>
          <p:cNvSpPr/>
          <p:nvPr userDrawn="1"/>
        </p:nvSpPr>
        <p:spPr>
          <a:xfrm flipV="1">
            <a:off x="9784351" y="4869843"/>
            <a:ext cx="462357" cy="398584"/>
          </a:xfrm>
          <a:prstGeom prst="triangle">
            <a:avLst/>
          </a:prstGeom>
          <a:gradFill>
            <a:gsLst>
              <a:gs pos="100000">
                <a:srgbClr val="7A0D86"/>
              </a:gs>
              <a:gs pos="0">
                <a:srgbClr val="091933">
                  <a:lumMod val="100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5" name="สามเหลี่ยมหน้าจั่ว 20">
            <a:extLst>
              <a:ext uri="{FF2B5EF4-FFF2-40B4-BE49-F238E27FC236}">
                <a16:creationId xmlns:a16="http://schemas.microsoft.com/office/drawing/2014/main" id="{C84126D7-F665-47A6-9B62-A305E21103CA}"/>
              </a:ext>
            </a:extLst>
          </p:cNvPr>
          <p:cNvSpPr/>
          <p:nvPr userDrawn="1"/>
        </p:nvSpPr>
        <p:spPr>
          <a:xfrm flipV="1">
            <a:off x="-469116" y="1521005"/>
            <a:ext cx="961486" cy="828868"/>
          </a:xfrm>
          <a:prstGeom prst="triangle">
            <a:avLst/>
          </a:prstGeom>
          <a:gradFill>
            <a:gsLst>
              <a:gs pos="100000">
                <a:srgbClr val="7A0D86"/>
              </a:gs>
              <a:gs pos="0">
                <a:srgbClr val="091933">
                  <a:lumMod val="100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6" name="สามเหลี่ยมหน้าจั่ว 11">
            <a:extLst>
              <a:ext uri="{FF2B5EF4-FFF2-40B4-BE49-F238E27FC236}">
                <a16:creationId xmlns:a16="http://schemas.microsoft.com/office/drawing/2014/main" id="{6A82CFD0-05EB-42FE-867E-9EBCB29B309B}"/>
              </a:ext>
            </a:extLst>
          </p:cNvPr>
          <p:cNvSpPr/>
          <p:nvPr userDrawn="1"/>
        </p:nvSpPr>
        <p:spPr>
          <a:xfrm>
            <a:off x="761034" y="5828528"/>
            <a:ext cx="982489" cy="846975"/>
          </a:xfrm>
          <a:prstGeom prst="triangle">
            <a:avLst/>
          </a:prstGeom>
          <a:noFill/>
          <a:ln w="38100">
            <a:solidFill>
              <a:srgbClr val="EA01D9">
                <a:alpha val="5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pic>
        <p:nvPicPr>
          <p:cNvPr id="17" name="Graphic 16">
            <a:extLst>
              <a:ext uri="{FF2B5EF4-FFF2-40B4-BE49-F238E27FC236}">
                <a16:creationId xmlns:a16="http://schemas.microsoft.com/office/drawing/2014/main" id="{4CB57906-1A68-4A71-A9F8-455DE4746B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394830" y="-348805"/>
            <a:ext cx="1148469" cy="1148469"/>
          </a:xfrm>
          <a:prstGeom prst="rect">
            <a:avLst/>
          </a:prstGeom>
        </p:spPr>
      </p:pic>
      <p:sp>
        <p:nvSpPr>
          <p:cNvPr id="14" name="Picture Placeholder 13">
            <a:extLst>
              <a:ext uri="{FF2B5EF4-FFF2-40B4-BE49-F238E27FC236}">
                <a16:creationId xmlns:a16="http://schemas.microsoft.com/office/drawing/2014/main" id="{85B774B0-2DA2-4FA6-9213-3C37B7A7DDB5}"/>
              </a:ext>
            </a:extLst>
          </p:cNvPr>
          <p:cNvSpPr>
            <a:spLocks noGrp="1"/>
          </p:cNvSpPr>
          <p:nvPr>
            <p:ph type="pic" sz="quarter" idx="10"/>
          </p:nvPr>
        </p:nvSpPr>
        <p:spPr>
          <a:xfrm>
            <a:off x="1194879" y="972035"/>
            <a:ext cx="10107040" cy="2451370"/>
          </a:xfrm>
          <a:custGeom>
            <a:avLst/>
            <a:gdLst>
              <a:gd name="connsiteX0" fmla="*/ 408570 w 10107040"/>
              <a:gd name="connsiteY0" fmla="*/ 0 h 2451370"/>
              <a:gd name="connsiteX1" fmla="*/ 9698468 w 10107040"/>
              <a:gd name="connsiteY1" fmla="*/ 0 h 2451370"/>
              <a:gd name="connsiteX2" fmla="*/ 10107040 w 10107040"/>
              <a:gd name="connsiteY2" fmla="*/ 408570 h 2451370"/>
              <a:gd name="connsiteX3" fmla="*/ 10107040 w 10107040"/>
              <a:gd name="connsiteY3" fmla="*/ 2042800 h 2451370"/>
              <a:gd name="connsiteX4" fmla="*/ 9698468 w 10107040"/>
              <a:gd name="connsiteY4" fmla="*/ 2451370 h 2451370"/>
              <a:gd name="connsiteX5" fmla="*/ 408570 w 10107040"/>
              <a:gd name="connsiteY5" fmla="*/ 2451370 h 2451370"/>
              <a:gd name="connsiteX6" fmla="*/ 0 w 10107040"/>
              <a:gd name="connsiteY6" fmla="*/ 2042800 h 2451370"/>
              <a:gd name="connsiteX7" fmla="*/ 0 w 10107040"/>
              <a:gd name="connsiteY7" fmla="*/ 408570 h 2451370"/>
              <a:gd name="connsiteX8" fmla="*/ 408570 w 10107040"/>
              <a:gd name="connsiteY8" fmla="*/ 0 h 245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07040" h="2451370">
                <a:moveTo>
                  <a:pt x="408570" y="0"/>
                </a:moveTo>
                <a:lnTo>
                  <a:pt x="9698468" y="0"/>
                </a:lnTo>
                <a:cubicBezTo>
                  <a:pt x="9924116" y="0"/>
                  <a:pt x="10107040" y="182923"/>
                  <a:pt x="10107040" y="408570"/>
                </a:cubicBezTo>
                <a:lnTo>
                  <a:pt x="10107040" y="2042800"/>
                </a:lnTo>
                <a:cubicBezTo>
                  <a:pt x="10107040" y="2268447"/>
                  <a:pt x="9924116" y="2451370"/>
                  <a:pt x="9698468" y="2451370"/>
                </a:cubicBezTo>
                <a:lnTo>
                  <a:pt x="408570" y="2451370"/>
                </a:lnTo>
                <a:cubicBezTo>
                  <a:pt x="182923" y="2451370"/>
                  <a:pt x="0" y="2268447"/>
                  <a:pt x="0" y="2042800"/>
                </a:cubicBezTo>
                <a:lnTo>
                  <a:pt x="0" y="408570"/>
                </a:lnTo>
                <a:cubicBezTo>
                  <a:pt x="0" y="182923"/>
                  <a:pt x="182923" y="0"/>
                  <a:pt x="408570"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434859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YBERPUNK">
    <p:bg>
      <p:bgPr>
        <a:solidFill>
          <a:schemeClr val="accent5"/>
        </a:solidFill>
        <a:effectLst/>
      </p:bgPr>
    </p:bg>
    <p:spTree>
      <p:nvGrpSpPr>
        <p:cNvPr id="1" name=""/>
        <p:cNvGrpSpPr/>
        <p:nvPr/>
      </p:nvGrpSpPr>
      <p:grpSpPr>
        <a:xfrm>
          <a:off x="0" y="0"/>
          <a:ext cx="0" cy="0"/>
          <a:chOff x="0" y="0"/>
          <a:chExt cx="0" cy="0"/>
        </a:xfrm>
      </p:grpSpPr>
      <p:cxnSp>
        <p:nvCxnSpPr>
          <p:cNvPr id="7" name="ตัวเชื่อมต่อตรง 15">
            <a:extLst>
              <a:ext uri="{FF2B5EF4-FFF2-40B4-BE49-F238E27FC236}">
                <a16:creationId xmlns:a16="http://schemas.microsoft.com/office/drawing/2014/main" id="{5B0ADE26-852A-4692-B948-B8C719EBB926}"/>
              </a:ext>
            </a:extLst>
          </p:cNvPr>
          <p:cNvCxnSpPr/>
          <p:nvPr userDrawn="1"/>
        </p:nvCxnSpPr>
        <p:spPr>
          <a:xfrm>
            <a:off x="8311660" y="6342183"/>
            <a:ext cx="3071447" cy="0"/>
          </a:xfrm>
          <a:prstGeom prst="line">
            <a:avLst/>
          </a:prstGeom>
          <a:ln w="38100">
            <a:solidFill>
              <a:schemeClr val="accent2"/>
            </a:solidFill>
          </a:ln>
          <a:effectLst>
            <a:glow rad="317500">
              <a:schemeClr val="accent1">
                <a:alpha val="15000"/>
              </a:schemeClr>
            </a:glow>
          </a:effectLst>
        </p:spPr>
        <p:style>
          <a:lnRef idx="1">
            <a:schemeClr val="accent1"/>
          </a:lnRef>
          <a:fillRef idx="0">
            <a:schemeClr val="accent1"/>
          </a:fillRef>
          <a:effectRef idx="0">
            <a:schemeClr val="accent1"/>
          </a:effectRef>
          <a:fontRef idx="minor">
            <a:schemeClr val="tx1"/>
          </a:fontRef>
        </p:style>
      </p:cxnSp>
      <p:cxnSp>
        <p:nvCxnSpPr>
          <p:cNvPr id="9" name="ตัวเชื่อมต่อตรง 19">
            <a:extLst>
              <a:ext uri="{FF2B5EF4-FFF2-40B4-BE49-F238E27FC236}">
                <a16:creationId xmlns:a16="http://schemas.microsoft.com/office/drawing/2014/main" id="{10BF780E-98B9-4969-B407-3B429486B849}"/>
              </a:ext>
            </a:extLst>
          </p:cNvPr>
          <p:cNvCxnSpPr/>
          <p:nvPr userDrawn="1"/>
        </p:nvCxnSpPr>
        <p:spPr>
          <a:xfrm>
            <a:off x="2825262" y="-181928"/>
            <a:ext cx="4747846" cy="6119446"/>
          </a:xfrm>
          <a:prstGeom prst="line">
            <a:avLst/>
          </a:prstGeom>
          <a:ln w="38100">
            <a:solidFill>
              <a:schemeClr val="accent2"/>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sp>
        <p:nvSpPr>
          <p:cNvPr id="28" name="Picture Placeholder 27">
            <a:extLst>
              <a:ext uri="{FF2B5EF4-FFF2-40B4-BE49-F238E27FC236}">
                <a16:creationId xmlns:a16="http://schemas.microsoft.com/office/drawing/2014/main" id="{894151AD-74F0-4FA4-B0CF-25E5167FB173}"/>
              </a:ext>
            </a:extLst>
          </p:cNvPr>
          <p:cNvSpPr>
            <a:spLocks noGrp="1"/>
          </p:cNvSpPr>
          <p:nvPr>
            <p:ph type="pic" sz="quarter" idx="10"/>
          </p:nvPr>
        </p:nvSpPr>
        <p:spPr>
          <a:xfrm rot="21109432">
            <a:off x="-446011" y="-409176"/>
            <a:ext cx="7146349" cy="7815059"/>
          </a:xfrm>
          <a:custGeom>
            <a:avLst/>
            <a:gdLst>
              <a:gd name="connsiteX0" fmla="*/ 975323 w 7146349"/>
              <a:gd name="connsiteY0" fmla="*/ 0 h 7815059"/>
              <a:gd name="connsiteX1" fmla="*/ 2949020 w 7146349"/>
              <a:gd name="connsiteY1" fmla="*/ 283575 h 7815059"/>
              <a:gd name="connsiteX2" fmla="*/ 7146349 w 7146349"/>
              <a:gd name="connsiteY2" fmla="*/ 7815059 h 7815059"/>
              <a:gd name="connsiteX3" fmla="*/ 0 w 7146349"/>
              <a:gd name="connsiteY3" fmla="*/ 6788292 h 7815059"/>
            </a:gdLst>
            <a:ahLst/>
            <a:cxnLst>
              <a:cxn ang="0">
                <a:pos x="connsiteX0" y="connsiteY0"/>
              </a:cxn>
              <a:cxn ang="0">
                <a:pos x="connsiteX1" y="connsiteY1"/>
              </a:cxn>
              <a:cxn ang="0">
                <a:pos x="connsiteX2" y="connsiteY2"/>
              </a:cxn>
              <a:cxn ang="0">
                <a:pos x="connsiteX3" y="connsiteY3"/>
              </a:cxn>
            </a:cxnLst>
            <a:rect l="l" t="t" r="r" b="b"/>
            <a:pathLst>
              <a:path w="7146349" h="7815059">
                <a:moveTo>
                  <a:pt x="975323" y="0"/>
                </a:moveTo>
                <a:lnTo>
                  <a:pt x="2949020" y="283575"/>
                </a:lnTo>
                <a:lnTo>
                  <a:pt x="7146349" y="7815059"/>
                </a:lnTo>
                <a:lnTo>
                  <a:pt x="0" y="6788292"/>
                </a:lnTo>
                <a:close/>
              </a:path>
            </a:pathLst>
          </a:custGeom>
        </p:spPr>
        <p:txBody>
          <a:bodyPr wrap="square">
            <a:noAutofit/>
          </a:bodyPr>
          <a:lstStyle/>
          <a:p>
            <a:endParaRPr lang="en-US"/>
          </a:p>
        </p:txBody>
      </p:sp>
      <p:sp>
        <p:nvSpPr>
          <p:cNvPr id="29" name="Graphic 16">
            <a:extLst>
              <a:ext uri="{FF2B5EF4-FFF2-40B4-BE49-F238E27FC236}">
                <a16:creationId xmlns:a16="http://schemas.microsoft.com/office/drawing/2014/main" id="{0852668A-F716-4478-9E0D-010112B2D8E9}"/>
              </a:ext>
            </a:extLst>
          </p:cNvPr>
          <p:cNvSpPr/>
          <p:nvPr userDrawn="1"/>
        </p:nvSpPr>
        <p:spPr>
          <a:xfrm rot="15862713">
            <a:off x="1061812" y="-1124167"/>
            <a:ext cx="7759193" cy="8760380"/>
          </a:xfrm>
          <a:custGeom>
            <a:avLst/>
            <a:gdLst>
              <a:gd name="connsiteX0" fmla="*/ 2465068 w 5323379"/>
              <a:gd name="connsiteY0" fmla="*/ 3201326 h 6010267"/>
              <a:gd name="connsiteX1" fmla="*/ 2463351 w 5323379"/>
              <a:gd name="connsiteY1" fmla="*/ 3128774 h 6010267"/>
              <a:gd name="connsiteX2" fmla="*/ 2390798 w 5323379"/>
              <a:gd name="connsiteY2" fmla="*/ 3130491 h 6010267"/>
              <a:gd name="connsiteX3" fmla="*/ 2392516 w 5323379"/>
              <a:gd name="connsiteY3" fmla="*/ 3203043 h 6010267"/>
              <a:gd name="connsiteX4" fmla="*/ 2465068 w 5323379"/>
              <a:gd name="connsiteY4" fmla="*/ 3201326 h 6010267"/>
              <a:gd name="connsiteX5" fmla="*/ 2754849 w 5323379"/>
              <a:gd name="connsiteY5" fmla="*/ 3384210 h 6010267"/>
              <a:gd name="connsiteX6" fmla="*/ 2753990 w 5323379"/>
              <a:gd name="connsiteY6" fmla="*/ 3311658 h 6010267"/>
              <a:gd name="connsiteX7" fmla="*/ 2681438 w 5323379"/>
              <a:gd name="connsiteY7" fmla="*/ 3310799 h 6010267"/>
              <a:gd name="connsiteX8" fmla="*/ 2678433 w 5323379"/>
              <a:gd name="connsiteY8" fmla="*/ 3383351 h 6010267"/>
              <a:gd name="connsiteX9" fmla="*/ 2754849 w 5323379"/>
              <a:gd name="connsiteY9" fmla="*/ 3384210 h 6010267"/>
              <a:gd name="connsiteX10" fmla="*/ 2601587 w 5323379"/>
              <a:gd name="connsiteY10" fmla="*/ 3370901 h 6010267"/>
              <a:gd name="connsiteX11" fmla="*/ 2603734 w 5323379"/>
              <a:gd name="connsiteY11" fmla="*/ 3297490 h 6010267"/>
              <a:gd name="connsiteX12" fmla="*/ 2530323 w 5323379"/>
              <a:gd name="connsiteY12" fmla="*/ 3293627 h 6010267"/>
              <a:gd name="connsiteX13" fmla="*/ 2524312 w 5323379"/>
              <a:gd name="connsiteY13" fmla="*/ 3367038 h 6010267"/>
              <a:gd name="connsiteX14" fmla="*/ 2601587 w 5323379"/>
              <a:gd name="connsiteY14" fmla="*/ 3370901 h 6010267"/>
              <a:gd name="connsiteX15" fmla="*/ 2569819 w 5323379"/>
              <a:gd name="connsiteY15" fmla="*/ 3674849 h 6010267"/>
              <a:gd name="connsiteX16" fmla="*/ 2571965 w 5323379"/>
              <a:gd name="connsiteY16" fmla="*/ 3602297 h 6010267"/>
              <a:gd name="connsiteX17" fmla="*/ 2499413 w 5323379"/>
              <a:gd name="connsiteY17" fmla="*/ 3600150 h 6010267"/>
              <a:gd name="connsiteX18" fmla="*/ 2497266 w 5323379"/>
              <a:gd name="connsiteY18" fmla="*/ 3672703 h 6010267"/>
              <a:gd name="connsiteX19" fmla="*/ 2569819 w 5323379"/>
              <a:gd name="connsiteY19" fmla="*/ 3674849 h 6010267"/>
              <a:gd name="connsiteX20" fmla="*/ 2360318 w 5323379"/>
              <a:gd name="connsiteY20" fmla="*/ 3506562 h 6010267"/>
              <a:gd name="connsiteX21" fmla="*/ 2432870 w 5323379"/>
              <a:gd name="connsiteY21" fmla="*/ 3508279 h 6010267"/>
              <a:gd name="connsiteX22" fmla="*/ 2436305 w 5323379"/>
              <a:gd name="connsiteY22" fmla="*/ 3435727 h 6010267"/>
              <a:gd name="connsiteX23" fmla="*/ 2363752 w 5323379"/>
              <a:gd name="connsiteY23" fmla="*/ 3430146 h 6010267"/>
              <a:gd name="connsiteX24" fmla="*/ 2360318 w 5323379"/>
              <a:gd name="connsiteY24" fmla="*/ 3506562 h 6010267"/>
              <a:gd name="connsiteX25" fmla="*/ 2667271 w 5323379"/>
              <a:gd name="connsiteY25" fmla="*/ 3539618 h 6010267"/>
              <a:gd name="connsiteX26" fmla="*/ 2739823 w 5323379"/>
              <a:gd name="connsiteY26" fmla="*/ 3535755 h 6010267"/>
              <a:gd name="connsiteX27" fmla="*/ 2737677 w 5323379"/>
              <a:gd name="connsiteY27" fmla="*/ 3463202 h 6010267"/>
              <a:gd name="connsiteX28" fmla="*/ 2665124 w 5323379"/>
              <a:gd name="connsiteY28" fmla="*/ 3463202 h 6010267"/>
              <a:gd name="connsiteX29" fmla="*/ 2667271 w 5323379"/>
              <a:gd name="connsiteY29" fmla="*/ 3539618 h 6010267"/>
              <a:gd name="connsiteX30" fmla="*/ 2544490 w 5323379"/>
              <a:gd name="connsiteY30" fmla="*/ 3218498 h 6010267"/>
              <a:gd name="connsiteX31" fmla="*/ 2617472 w 5323379"/>
              <a:gd name="connsiteY31" fmla="*/ 3216781 h 6010267"/>
              <a:gd name="connsiteX32" fmla="*/ 2615754 w 5323379"/>
              <a:gd name="connsiteY32" fmla="*/ 3143799 h 6010267"/>
              <a:gd name="connsiteX33" fmla="*/ 2542772 w 5323379"/>
              <a:gd name="connsiteY33" fmla="*/ 3145516 h 6010267"/>
              <a:gd name="connsiteX34" fmla="*/ 2544490 w 5323379"/>
              <a:gd name="connsiteY34" fmla="*/ 3218498 h 6010267"/>
              <a:gd name="connsiteX35" fmla="*/ 2769445 w 5323379"/>
              <a:gd name="connsiteY35" fmla="*/ 3231807 h 6010267"/>
              <a:gd name="connsiteX36" fmla="*/ 2767728 w 5323379"/>
              <a:gd name="connsiteY36" fmla="*/ 3159254 h 6010267"/>
              <a:gd name="connsiteX37" fmla="*/ 2695176 w 5323379"/>
              <a:gd name="connsiteY37" fmla="*/ 3160971 h 6010267"/>
              <a:gd name="connsiteX38" fmla="*/ 2696893 w 5323379"/>
              <a:gd name="connsiteY38" fmla="*/ 3233524 h 6010267"/>
              <a:gd name="connsiteX39" fmla="*/ 2769445 w 5323379"/>
              <a:gd name="connsiteY39" fmla="*/ 3231807 h 6010267"/>
              <a:gd name="connsiteX40" fmla="*/ 2514868 w 5323379"/>
              <a:gd name="connsiteY40" fmla="*/ 3525022 h 6010267"/>
              <a:gd name="connsiteX41" fmla="*/ 2588279 w 5323379"/>
              <a:gd name="connsiteY41" fmla="*/ 3521588 h 6010267"/>
              <a:gd name="connsiteX42" fmla="*/ 2586562 w 5323379"/>
              <a:gd name="connsiteY42" fmla="*/ 3448176 h 6010267"/>
              <a:gd name="connsiteX43" fmla="*/ 2513150 w 5323379"/>
              <a:gd name="connsiteY43" fmla="*/ 3447747 h 6010267"/>
              <a:gd name="connsiteX44" fmla="*/ 2514868 w 5323379"/>
              <a:gd name="connsiteY44" fmla="*/ 3525022 h 6010267"/>
              <a:gd name="connsiteX45" fmla="*/ 2377919 w 5323379"/>
              <a:gd name="connsiteY45" fmla="*/ 3356735 h 6010267"/>
              <a:gd name="connsiteX46" fmla="*/ 2450472 w 5323379"/>
              <a:gd name="connsiteY46" fmla="*/ 3354159 h 6010267"/>
              <a:gd name="connsiteX47" fmla="*/ 2449613 w 5323379"/>
              <a:gd name="connsiteY47" fmla="*/ 3281606 h 6010267"/>
              <a:gd name="connsiteX48" fmla="*/ 2377061 w 5323379"/>
              <a:gd name="connsiteY48" fmla="*/ 3280318 h 6010267"/>
              <a:gd name="connsiteX49" fmla="*/ 2377919 w 5323379"/>
              <a:gd name="connsiteY49" fmla="*/ 3356735 h 6010267"/>
              <a:gd name="connsiteX50" fmla="*/ 2965638 w 5323379"/>
              <a:gd name="connsiteY50" fmla="*/ 3486814 h 6010267"/>
              <a:gd name="connsiteX51" fmla="*/ 2960486 w 5323379"/>
              <a:gd name="connsiteY51" fmla="*/ 3554215 h 6010267"/>
              <a:gd name="connsiteX52" fmla="*/ 3032609 w 5323379"/>
              <a:gd name="connsiteY52" fmla="*/ 3558937 h 6010267"/>
              <a:gd name="connsiteX53" fmla="*/ 3036473 w 5323379"/>
              <a:gd name="connsiteY53" fmla="*/ 3492395 h 6010267"/>
              <a:gd name="connsiteX54" fmla="*/ 2965638 w 5323379"/>
              <a:gd name="connsiteY54" fmla="*/ 3486814 h 6010267"/>
              <a:gd name="connsiteX55" fmla="*/ 2401961 w 5323379"/>
              <a:gd name="connsiteY55" fmla="*/ 2984957 h 6010267"/>
              <a:gd name="connsiteX56" fmla="*/ 2397238 w 5323379"/>
              <a:gd name="connsiteY56" fmla="*/ 3052787 h 6010267"/>
              <a:gd name="connsiteX57" fmla="*/ 2470220 w 5323379"/>
              <a:gd name="connsiteY57" fmla="*/ 3056650 h 6010267"/>
              <a:gd name="connsiteX58" fmla="*/ 2473225 w 5323379"/>
              <a:gd name="connsiteY58" fmla="*/ 2989679 h 6010267"/>
              <a:gd name="connsiteX59" fmla="*/ 2401961 w 5323379"/>
              <a:gd name="connsiteY59" fmla="*/ 2984957 h 6010267"/>
              <a:gd name="connsiteX60" fmla="*/ 2833841 w 5323379"/>
              <a:gd name="connsiteY60" fmla="*/ 3400524 h 6010267"/>
              <a:gd name="connsiteX61" fmla="*/ 2905964 w 5323379"/>
              <a:gd name="connsiteY61" fmla="*/ 3398806 h 6010267"/>
              <a:gd name="connsiteX62" fmla="*/ 2904247 w 5323379"/>
              <a:gd name="connsiteY62" fmla="*/ 3326683 h 6010267"/>
              <a:gd name="connsiteX63" fmla="*/ 2832124 w 5323379"/>
              <a:gd name="connsiteY63" fmla="*/ 3328400 h 6010267"/>
              <a:gd name="connsiteX64" fmla="*/ 2833841 w 5323379"/>
              <a:gd name="connsiteY64" fmla="*/ 3400524 h 6010267"/>
              <a:gd name="connsiteX65" fmla="*/ 2559945 w 5323379"/>
              <a:gd name="connsiteY65" fmla="*/ 3064807 h 6010267"/>
              <a:gd name="connsiteX66" fmla="*/ 2631639 w 5323379"/>
              <a:gd name="connsiteY66" fmla="*/ 3063090 h 6010267"/>
              <a:gd name="connsiteX67" fmla="*/ 2632068 w 5323379"/>
              <a:gd name="connsiteY67" fmla="*/ 2995260 h 6010267"/>
              <a:gd name="connsiteX68" fmla="*/ 2560374 w 5323379"/>
              <a:gd name="connsiteY68" fmla="*/ 2992684 h 6010267"/>
              <a:gd name="connsiteX69" fmla="*/ 2559945 w 5323379"/>
              <a:gd name="connsiteY69" fmla="*/ 3064807 h 6010267"/>
              <a:gd name="connsiteX70" fmla="*/ 2386076 w 5323379"/>
              <a:gd name="connsiteY70" fmla="*/ 3892936 h 6010267"/>
              <a:gd name="connsiteX71" fmla="*/ 2319534 w 5323379"/>
              <a:gd name="connsiteY71" fmla="*/ 3892078 h 6010267"/>
              <a:gd name="connsiteX72" fmla="*/ 2316100 w 5323379"/>
              <a:gd name="connsiteY72" fmla="*/ 3958190 h 6010267"/>
              <a:gd name="connsiteX73" fmla="*/ 2386076 w 5323379"/>
              <a:gd name="connsiteY73" fmla="*/ 3959479 h 6010267"/>
              <a:gd name="connsiteX74" fmla="*/ 2386076 w 5323379"/>
              <a:gd name="connsiteY74" fmla="*/ 3892936 h 6010267"/>
              <a:gd name="connsiteX75" fmla="*/ 2255568 w 5323379"/>
              <a:gd name="connsiteY75" fmla="*/ 3802782 h 6010267"/>
              <a:gd name="connsiteX76" fmla="*/ 2256855 w 5323379"/>
              <a:gd name="connsiteY76" fmla="*/ 3731947 h 6010267"/>
              <a:gd name="connsiteX77" fmla="*/ 2189884 w 5323379"/>
              <a:gd name="connsiteY77" fmla="*/ 3730659 h 6010267"/>
              <a:gd name="connsiteX78" fmla="*/ 2188596 w 5323379"/>
              <a:gd name="connsiteY78" fmla="*/ 3801494 h 6010267"/>
              <a:gd name="connsiteX79" fmla="*/ 2255568 w 5323379"/>
              <a:gd name="connsiteY79" fmla="*/ 3802782 h 6010267"/>
              <a:gd name="connsiteX80" fmla="*/ 2417416 w 5323379"/>
              <a:gd name="connsiteY80" fmla="*/ 2834700 h 6010267"/>
              <a:gd name="connsiteX81" fmla="*/ 2415269 w 5323379"/>
              <a:gd name="connsiteY81" fmla="*/ 2902530 h 6010267"/>
              <a:gd name="connsiteX82" fmla="*/ 2481811 w 5323379"/>
              <a:gd name="connsiteY82" fmla="*/ 2905535 h 6010267"/>
              <a:gd name="connsiteX83" fmla="*/ 2487821 w 5323379"/>
              <a:gd name="connsiteY83" fmla="*/ 2838993 h 6010267"/>
              <a:gd name="connsiteX84" fmla="*/ 2417416 w 5323379"/>
              <a:gd name="connsiteY84" fmla="*/ 2834700 h 6010267"/>
              <a:gd name="connsiteX85" fmla="*/ 2982810 w 5323379"/>
              <a:gd name="connsiteY85" fmla="*/ 3333123 h 6010267"/>
              <a:gd name="connsiteX86" fmla="*/ 2978088 w 5323379"/>
              <a:gd name="connsiteY86" fmla="*/ 3405246 h 6010267"/>
              <a:gd name="connsiteX87" fmla="*/ 3044630 w 5323379"/>
              <a:gd name="connsiteY87" fmla="*/ 3409110 h 6010267"/>
              <a:gd name="connsiteX88" fmla="*/ 3050211 w 5323379"/>
              <a:gd name="connsiteY88" fmla="*/ 3338275 h 6010267"/>
              <a:gd name="connsiteX89" fmla="*/ 2982810 w 5323379"/>
              <a:gd name="connsiteY89" fmla="*/ 3333123 h 6010267"/>
              <a:gd name="connsiteX90" fmla="*/ 2120766 w 5323379"/>
              <a:gd name="connsiteY90" fmla="*/ 3633636 h 6010267"/>
              <a:gd name="connsiteX91" fmla="*/ 2121624 w 5323379"/>
              <a:gd name="connsiteY91" fmla="*/ 3566665 h 6010267"/>
              <a:gd name="connsiteX92" fmla="*/ 2050789 w 5323379"/>
              <a:gd name="connsiteY92" fmla="*/ 3565806 h 6010267"/>
              <a:gd name="connsiteX93" fmla="*/ 2049930 w 5323379"/>
              <a:gd name="connsiteY93" fmla="*/ 3632778 h 6010267"/>
              <a:gd name="connsiteX94" fmla="*/ 2120766 w 5323379"/>
              <a:gd name="connsiteY94" fmla="*/ 3633636 h 6010267"/>
              <a:gd name="connsiteX95" fmla="*/ 2547495 w 5323379"/>
              <a:gd name="connsiteY95" fmla="*/ 3901952 h 6010267"/>
              <a:gd name="connsiteX96" fmla="*/ 2480523 w 5323379"/>
              <a:gd name="connsiteY96" fmla="*/ 3897659 h 6010267"/>
              <a:gd name="connsiteX97" fmla="*/ 2474084 w 5323379"/>
              <a:gd name="connsiteY97" fmla="*/ 3964630 h 6010267"/>
              <a:gd name="connsiteX98" fmla="*/ 2544490 w 5323379"/>
              <a:gd name="connsiteY98" fmla="*/ 3969352 h 6010267"/>
              <a:gd name="connsiteX99" fmla="*/ 2547495 w 5323379"/>
              <a:gd name="connsiteY99" fmla="*/ 3901952 h 6010267"/>
              <a:gd name="connsiteX100" fmla="*/ 2890938 w 5323379"/>
              <a:gd name="connsiteY100" fmla="*/ 3480804 h 6010267"/>
              <a:gd name="connsiteX101" fmla="*/ 2818816 w 5323379"/>
              <a:gd name="connsiteY101" fmla="*/ 3479086 h 6010267"/>
              <a:gd name="connsiteX102" fmla="*/ 2817098 w 5323379"/>
              <a:gd name="connsiteY102" fmla="*/ 3551210 h 6010267"/>
              <a:gd name="connsiteX103" fmla="*/ 2889222 w 5323379"/>
              <a:gd name="connsiteY103" fmla="*/ 3552927 h 6010267"/>
              <a:gd name="connsiteX104" fmla="*/ 2890938 w 5323379"/>
              <a:gd name="connsiteY104" fmla="*/ 3480804 h 6010267"/>
              <a:gd name="connsiteX105" fmla="*/ 2331555 w 5323379"/>
              <a:gd name="connsiteY105" fmla="*/ 3809222 h 6010267"/>
              <a:gd name="connsiteX106" fmla="*/ 2401102 w 5323379"/>
              <a:gd name="connsiteY106" fmla="*/ 3810510 h 6010267"/>
              <a:gd name="connsiteX107" fmla="*/ 2401531 w 5323379"/>
              <a:gd name="connsiteY107" fmla="*/ 3738387 h 6010267"/>
              <a:gd name="connsiteX108" fmla="*/ 2329408 w 5323379"/>
              <a:gd name="connsiteY108" fmla="*/ 3741821 h 6010267"/>
              <a:gd name="connsiteX109" fmla="*/ 2331555 w 5323379"/>
              <a:gd name="connsiteY109" fmla="*/ 3809222 h 6010267"/>
              <a:gd name="connsiteX110" fmla="*/ 2265442 w 5323379"/>
              <a:gd name="connsiteY110" fmla="*/ 3571816 h 6010267"/>
              <a:gd name="connsiteX111" fmla="*/ 2197611 w 5323379"/>
              <a:gd name="connsiteY111" fmla="*/ 3569240 h 6010267"/>
              <a:gd name="connsiteX112" fmla="*/ 2192889 w 5323379"/>
              <a:gd name="connsiteY112" fmla="*/ 3640934 h 6010267"/>
              <a:gd name="connsiteX113" fmla="*/ 2264583 w 5323379"/>
              <a:gd name="connsiteY113" fmla="*/ 3643510 h 6010267"/>
              <a:gd name="connsiteX114" fmla="*/ 2265442 w 5323379"/>
              <a:gd name="connsiteY114" fmla="*/ 3571816 h 6010267"/>
              <a:gd name="connsiteX115" fmla="*/ 2952329 w 5323379"/>
              <a:gd name="connsiteY115" fmla="*/ 3863744 h 6010267"/>
              <a:gd name="connsiteX116" fmla="*/ 3018013 w 5323379"/>
              <a:gd name="connsiteY116" fmla="*/ 3860738 h 6010267"/>
              <a:gd name="connsiteX117" fmla="*/ 3016296 w 5323379"/>
              <a:gd name="connsiteY117" fmla="*/ 3793767 h 6010267"/>
              <a:gd name="connsiteX118" fmla="*/ 2946319 w 5323379"/>
              <a:gd name="connsiteY118" fmla="*/ 3798060 h 6010267"/>
              <a:gd name="connsiteX119" fmla="*/ 2952329 w 5323379"/>
              <a:gd name="connsiteY119" fmla="*/ 3863744 h 6010267"/>
              <a:gd name="connsiteX120" fmla="*/ 2097154 w 5323379"/>
              <a:gd name="connsiteY120" fmla="*/ 3024023 h 6010267"/>
              <a:gd name="connsiteX121" fmla="*/ 2164126 w 5323379"/>
              <a:gd name="connsiteY121" fmla="*/ 3026170 h 6010267"/>
              <a:gd name="connsiteX122" fmla="*/ 2167560 w 5323379"/>
              <a:gd name="connsiteY122" fmla="*/ 2960486 h 6010267"/>
              <a:gd name="connsiteX123" fmla="*/ 2101447 w 5323379"/>
              <a:gd name="connsiteY123" fmla="*/ 2954476 h 6010267"/>
              <a:gd name="connsiteX124" fmla="*/ 2097154 w 5323379"/>
              <a:gd name="connsiteY124" fmla="*/ 3024023 h 6010267"/>
              <a:gd name="connsiteX125" fmla="*/ 2239254 w 5323379"/>
              <a:gd name="connsiteY125" fmla="*/ 3185013 h 6010267"/>
              <a:gd name="connsiteX126" fmla="*/ 2310948 w 5323379"/>
              <a:gd name="connsiteY126" fmla="*/ 3186301 h 6010267"/>
              <a:gd name="connsiteX127" fmla="*/ 2313953 w 5323379"/>
              <a:gd name="connsiteY127" fmla="*/ 3118470 h 6010267"/>
              <a:gd name="connsiteX128" fmla="*/ 2242259 w 5323379"/>
              <a:gd name="connsiteY128" fmla="*/ 3112889 h 6010267"/>
              <a:gd name="connsiteX129" fmla="*/ 2239254 w 5323379"/>
              <a:gd name="connsiteY129" fmla="*/ 3185013 h 6010267"/>
              <a:gd name="connsiteX130" fmla="*/ 2649669 w 5323379"/>
              <a:gd name="connsiteY130" fmla="*/ 3687729 h 6010267"/>
              <a:gd name="connsiteX131" fmla="*/ 2721793 w 5323379"/>
              <a:gd name="connsiteY131" fmla="*/ 3689875 h 6010267"/>
              <a:gd name="connsiteX132" fmla="*/ 2723939 w 5323379"/>
              <a:gd name="connsiteY132" fmla="*/ 3617752 h 6010267"/>
              <a:gd name="connsiteX133" fmla="*/ 2651816 w 5323379"/>
              <a:gd name="connsiteY133" fmla="*/ 3615605 h 6010267"/>
              <a:gd name="connsiteX134" fmla="*/ 2649669 w 5323379"/>
              <a:gd name="connsiteY134" fmla="*/ 3687729 h 6010267"/>
              <a:gd name="connsiteX135" fmla="*/ 2799926 w 5323379"/>
              <a:gd name="connsiteY135" fmla="*/ 3636641 h 6010267"/>
              <a:gd name="connsiteX136" fmla="*/ 2804219 w 5323379"/>
              <a:gd name="connsiteY136" fmla="*/ 3704042 h 6010267"/>
              <a:gd name="connsiteX137" fmla="*/ 2875913 w 5323379"/>
              <a:gd name="connsiteY137" fmla="*/ 3701466 h 6010267"/>
              <a:gd name="connsiteX138" fmla="*/ 2871620 w 5323379"/>
              <a:gd name="connsiteY138" fmla="*/ 3629773 h 6010267"/>
              <a:gd name="connsiteX139" fmla="*/ 2799926 w 5323379"/>
              <a:gd name="connsiteY139" fmla="*/ 3636641 h 6010267"/>
              <a:gd name="connsiteX140" fmla="*/ 2862175 w 5323379"/>
              <a:gd name="connsiteY140" fmla="*/ 3849576 h 6010267"/>
              <a:gd name="connsiteX141" fmla="*/ 2865610 w 5323379"/>
              <a:gd name="connsiteY141" fmla="*/ 3777883 h 6010267"/>
              <a:gd name="connsiteX142" fmla="*/ 2799926 w 5323379"/>
              <a:gd name="connsiteY142" fmla="*/ 3775307 h 6010267"/>
              <a:gd name="connsiteX143" fmla="*/ 2795633 w 5323379"/>
              <a:gd name="connsiteY143" fmla="*/ 3845713 h 6010267"/>
              <a:gd name="connsiteX144" fmla="*/ 2862175 w 5323379"/>
              <a:gd name="connsiteY144" fmla="*/ 3849576 h 6010267"/>
              <a:gd name="connsiteX145" fmla="*/ 2080411 w 5323379"/>
              <a:gd name="connsiteY145" fmla="*/ 3175997 h 6010267"/>
              <a:gd name="connsiteX146" fmla="*/ 2151247 w 5323379"/>
              <a:gd name="connsiteY146" fmla="*/ 3177285 h 6010267"/>
              <a:gd name="connsiteX147" fmla="*/ 2152534 w 5323379"/>
              <a:gd name="connsiteY147" fmla="*/ 3110313 h 6010267"/>
              <a:gd name="connsiteX148" fmla="*/ 2082128 w 5323379"/>
              <a:gd name="connsiteY148" fmla="*/ 3109026 h 6010267"/>
              <a:gd name="connsiteX149" fmla="*/ 2080411 w 5323379"/>
              <a:gd name="connsiteY149" fmla="*/ 3175997 h 6010267"/>
              <a:gd name="connsiteX150" fmla="*/ 2222511 w 5323379"/>
              <a:gd name="connsiteY150" fmla="*/ 3335698 h 6010267"/>
              <a:gd name="connsiteX151" fmla="*/ 2294634 w 5323379"/>
              <a:gd name="connsiteY151" fmla="*/ 3340421 h 6010267"/>
              <a:gd name="connsiteX152" fmla="*/ 2297210 w 5323379"/>
              <a:gd name="connsiteY152" fmla="*/ 3267869 h 6010267"/>
              <a:gd name="connsiteX153" fmla="*/ 2225087 w 5323379"/>
              <a:gd name="connsiteY153" fmla="*/ 3267439 h 6010267"/>
              <a:gd name="connsiteX154" fmla="*/ 2222511 w 5323379"/>
              <a:gd name="connsiteY154" fmla="*/ 3335698 h 6010267"/>
              <a:gd name="connsiteX155" fmla="*/ 2637649 w 5323379"/>
              <a:gd name="connsiteY155" fmla="*/ 3840990 h 6010267"/>
              <a:gd name="connsiteX156" fmla="*/ 2709343 w 5323379"/>
              <a:gd name="connsiteY156" fmla="*/ 3836268 h 6010267"/>
              <a:gd name="connsiteX157" fmla="*/ 2706338 w 5323379"/>
              <a:gd name="connsiteY157" fmla="*/ 3769297 h 6010267"/>
              <a:gd name="connsiteX158" fmla="*/ 2633356 w 5323379"/>
              <a:gd name="connsiteY158" fmla="*/ 3773160 h 6010267"/>
              <a:gd name="connsiteX159" fmla="*/ 2637649 w 5323379"/>
              <a:gd name="connsiteY159" fmla="*/ 3840990 h 6010267"/>
              <a:gd name="connsiteX160" fmla="*/ 2144378 w 5323379"/>
              <a:gd name="connsiteY160" fmla="*/ 3254560 h 6010267"/>
              <a:gd name="connsiteX161" fmla="*/ 2073113 w 5323379"/>
              <a:gd name="connsiteY161" fmla="*/ 3253272 h 6010267"/>
              <a:gd name="connsiteX162" fmla="*/ 2076118 w 5323379"/>
              <a:gd name="connsiteY162" fmla="*/ 3324537 h 6010267"/>
              <a:gd name="connsiteX163" fmla="*/ 2143519 w 5323379"/>
              <a:gd name="connsiteY163" fmla="*/ 3322390 h 6010267"/>
              <a:gd name="connsiteX164" fmla="*/ 2144378 w 5323379"/>
              <a:gd name="connsiteY164" fmla="*/ 3254560 h 6010267"/>
              <a:gd name="connsiteX165" fmla="*/ 2278750 w 5323379"/>
              <a:gd name="connsiteY165" fmla="*/ 3417266 h 6010267"/>
              <a:gd name="connsiteX166" fmla="*/ 2210491 w 5323379"/>
              <a:gd name="connsiteY166" fmla="*/ 3418984 h 6010267"/>
              <a:gd name="connsiteX167" fmla="*/ 2210061 w 5323379"/>
              <a:gd name="connsiteY167" fmla="*/ 3491107 h 6010267"/>
              <a:gd name="connsiteX168" fmla="*/ 2282614 w 5323379"/>
              <a:gd name="connsiteY168" fmla="*/ 3489390 h 6010267"/>
              <a:gd name="connsiteX169" fmla="*/ 2278750 w 5323379"/>
              <a:gd name="connsiteY169" fmla="*/ 3417266 h 6010267"/>
              <a:gd name="connsiteX170" fmla="*/ 2417416 w 5323379"/>
              <a:gd name="connsiteY170" fmla="*/ 3585125 h 6010267"/>
              <a:gd name="connsiteX171" fmla="*/ 2345292 w 5323379"/>
              <a:gd name="connsiteY171" fmla="*/ 3586842 h 6010267"/>
              <a:gd name="connsiteX172" fmla="*/ 2347009 w 5323379"/>
              <a:gd name="connsiteY172" fmla="*/ 3658965 h 6010267"/>
              <a:gd name="connsiteX173" fmla="*/ 2419133 w 5323379"/>
              <a:gd name="connsiteY173" fmla="*/ 3657248 h 6010267"/>
              <a:gd name="connsiteX174" fmla="*/ 2417416 w 5323379"/>
              <a:gd name="connsiteY174" fmla="*/ 3585125 h 6010267"/>
              <a:gd name="connsiteX175" fmla="*/ 2315670 w 5323379"/>
              <a:gd name="connsiteY175" fmla="*/ 3042913 h 6010267"/>
              <a:gd name="connsiteX176" fmla="*/ 2318246 w 5323379"/>
              <a:gd name="connsiteY176" fmla="*/ 2972078 h 6010267"/>
              <a:gd name="connsiteX177" fmla="*/ 2251274 w 5323379"/>
              <a:gd name="connsiteY177" fmla="*/ 2969502 h 6010267"/>
              <a:gd name="connsiteX178" fmla="*/ 2249128 w 5323379"/>
              <a:gd name="connsiteY178" fmla="*/ 3040337 h 6010267"/>
              <a:gd name="connsiteX179" fmla="*/ 2315670 w 5323379"/>
              <a:gd name="connsiteY179" fmla="*/ 3042913 h 6010267"/>
              <a:gd name="connsiteX180" fmla="*/ 2481382 w 5323379"/>
              <a:gd name="connsiteY180" fmla="*/ 3822101 h 6010267"/>
              <a:gd name="connsiteX181" fmla="*/ 2553076 w 5323379"/>
              <a:gd name="connsiteY181" fmla="*/ 3826394 h 6010267"/>
              <a:gd name="connsiteX182" fmla="*/ 2555652 w 5323379"/>
              <a:gd name="connsiteY182" fmla="*/ 3754700 h 6010267"/>
              <a:gd name="connsiteX183" fmla="*/ 2483958 w 5323379"/>
              <a:gd name="connsiteY183" fmla="*/ 3754271 h 6010267"/>
              <a:gd name="connsiteX184" fmla="*/ 2481382 w 5323379"/>
              <a:gd name="connsiteY184" fmla="*/ 3822101 h 6010267"/>
              <a:gd name="connsiteX185" fmla="*/ 2632927 w 5323379"/>
              <a:gd name="connsiteY185" fmla="*/ 3986525 h 6010267"/>
              <a:gd name="connsiteX186" fmla="*/ 2699469 w 5323379"/>
              <a:gd name="connsiteY186" fmla="*/ 3980944 h 6010267"/>
              <a:gd name="connsiteX187" fmla="*/ 2696893 w 5323379"/>
              <a:gd name="connsiteY187" fmla="*/ 3914402 h 6010267"/>
              <a:gd name="connsiteX188" fmla="*/ 2629063 w 5323379"/>
              <a:gd name="connsiteY188" fmla="*/ 3915689 h 6010267"/>
              <a:gd name="connsiteX189" fmla="*/ 2632927 w 5323379"/>
              <a:gd name="connsiteY189" fmla="*/ 3986525 h 6010267"/>
              <a:gd name="connsiteX190" fmla="*/ 2131069 w 5323379"/>
              <a:gd name="connsiteY190" fmla="*/ 3471359 h 6010267"/>
              <a:gd name="connsiteX191" fmla="*/ 2126776 w 5323379"/>
              <a:gd name="connsiteY191" fmla="*/ 3403958 h 6010267"/>
              <a:gd name="connsiteX192" fmla="*/ 2055511 w 5323379"/>
              <a:gd name="connsiteY192" fmla="*/ 3408251 h 6010267"/>
              <a:gd name="connsiteX193" fmla="*/ 2058087 w 5323379"/>
              <a:gd name="connsiteY193" fmla="*/ 3474793 h 6010267"/>
              <a:gd name="connsiteX194" fmla="*/ 2131069 w 5323379"/>
              <a:gd name="connsiteY194" fmla="*/ 3471359 h 6010267"/>
              <a:gd name="connsiteX195" fmla="*/ 3022735 w 5323379"/>
              <a:gd name="connsiteY195" fmla="*/ 3720356 h 6010267"/>
              <a:gd name="connsiteX196" fmla="*/ 3026170 w 5323379"/>
              <a:gd name="connsiteY196" fmla="*/ 3649521 h 6010267"/>
              <a:gd name="connsiteX197" fmla="*/ 2959198 w 5323379"/>
              <a:gd name="connsiteY197" fmla="*/ 3646086 h 6010267"/>
              <a:gd name="connsiteX198" fmla="*/ 2955334 w 5323379"/>
              <a:gd name="connsiteY198" fmla="*/ 3716921 h 6010267"/>
              <a:gd name="connsiteX199" fmla="*/ 3022735 w 5323379"/>
              <a:gd name="connsiteY199" fmla="*/ 3720356 h 6010267"/>
              <a:gd name="connsiteX200" fmla="*/ 2991396 w 5323379"/>
              <a:gd name="connsiteY200" fmla="*/ 3250267 h 6010267"/>
              <a:gd name="connsiteX201" fmla="*/ 3063090 w 5323379"/>
              <a:gd name="connsiteY201" fmla="*/ 3254131 h 6010267"/>
              <a:gd name="connsiteX202" fmla="*/ 3066095 w 5323379"/>
              <a:gd name="connsiteY202" fmla="*/ 3188447 h 6010267"/>
              <a:gd name="connsiteX203" fmla="*/ 2995689 w 5323379"/>
              <a:gd name="connsiteY203" fmla="*/ 3183725 h 6010267"/>
              <a:gd name="connsiteX204" fmla="*/ 2991396 w 5323379"/>
              <a:gd name="connsiteY204" fmla="*/ 3250267 h 6010267"/>
              <a:gd name="connsiteX205" fmla="*/ 2860887 w 5323379"/>
              <a:gd name="connsiteY205" fmla="*/ 3014579 h 6010267"/>
              <a:gd name="connsiteX206" fmla="*/ 2857024 w 5323379"/>
              <a:gd name="connsiteY206" fmla="*/ 3086272 h 6010267"/>
              <a:gd name="connsiteX207" fmla="*/ 2922707 w 5323379"/>
              <a:gd name="connsiteY207" fmla="*/ 3089278 h 6010267"/>
              <a:gd name="connsiteX208" fmla="*/ 2927430 w 5323379"/>
              <a:gd name="connsiteY208" fmla="*/ 3018872 h 6010267"/>
              <a:gd name="connsiteX209" fmla="*/ 2860887 w 5323379"/>
              <a:gd name="connsiteY209" fmla="*/ 3014579 h 6010267"/>
              <a:gd name="connsiteX210" fmla="*/ 2714494 w 5323379"/>
              <a:gd name="connsiteY210" fmla="*/ 2927000 h 6010267"/>
              <a:gd name="connsiteX211" fmla="*/ 2781895 w 5323379"/>
              <a:gd name="connsiteY211" fmla="*/ 2926571 h 6010267"/>
              <a:gd name="connsiteX212" fmla="*/ 2782754 w 5323379"/>
              <a:gd name="connsiteY212" fmla="*/ 2859600 h 6010267"/>
              <a:gd name="connsiteX213" fmla="*/ 2715782 w 5323379"/>
              <a:gd name="connsiteY213" fmla="*/ 2856594 h 6010267"/>
              <a:gd name="connsiteX214" fmla="*/ 2714494 w 5323379"/>
              <a:gd name="connsiteY214" fmla="*/ 2927000 h 6010267"/>
              <a:gd name="connsiteX215" fmla="*/ 3078545 w 5323379"/>
              <a:gd name="connsiteY215" fmla="*/ 3033468 h 6010267"/>
              <a:gd name="connsiteX216" fmla="*/ 3012432 w 5323379"/>
              <a:gd name="connsiteY216" fmla="*/ 3031751 h 6010267"/>
              <a:gd name="connsiteX217" fmla="*/ 3007709 w 5323379"/>
              <a:gd name="connsiteY217" fmla="*/ 3097864 h 6010267"/>
              <a:gd name="connsiteX218" fmla="*/ 3077686 w 5323379"/>
              <a:gd name="connsiteY218" fmla="*/ 3100440 h 6010267"/>
              <a:gd name="connsiteX219" fmla="*/ 3078545 w 5323379"/>
              <a:gd name="connsiteY219" fmla="*/ 3033468 h 6010267"/>
              <a:gd name="connsiteX220" fmla="*/ 2568531 w 5323379"/>
              <a:gd name="connsiteY220" fmla="*/ 2918844 h 6010267"/>
              <a:gd name="connsiteX221" fmla="*/ 2635502 w 5323379"/>
              <a:gd name="connsiteY221" fmla="*/ 2919702 h 6010267"/>
              <a:gd name="connsiteX222" fmla="*/ 2638507 w 5323379"/>
              <a:gd name="connsiteY222" fmla="*/ 2852731 h 6010267"/>
              <a:gd name="connsiteX223" fmla="*/ 2567672 w 5323379"/>
              <a:gd name="connsiteY223" fmla="*/ 2851872 h 6010267"/>
              <a:gd name="connsiteX224" fmla="*/ 2568531 w 5323379"/>
              <a:gd name="connsiteY224" fmla="*/ 2918844 h 6010267"/>
              <a:gd name="connsiteX225" fmla="*/ 2709343 w 5323379"/>
              <a:gd name="connsiteY225" fmla="*/ 3075540 h 6010267"/>
              <a:gd name="connsiteX226" fmla="*/ 2781037 w 5323379"/>
              <a:gd name="connsiteY226" fmla="*/ 3081121 h 6010267"/>
              <a:gd name="connsiteX227" fmla="*/ 2785759 w 5323379"/>
              <a:gd name="connsiteY227" fmla="*/ 3012861 h 6010267"/>
              <a:gd name="connsiteX228" fmla="*/ 2714065 w 5323379"/>
              <a:gd name="connsiteY228" fmla="*/ 3007710 h 6010267"/>
              <a:gd name="connsiteX229" fmla="*/ 2709343 w 5323379"/>
              <a:gd name="connsiteY229" fmla="*/ 3075540 h 6010267"/>
              <a:gd name="connsiteX230" fmla="*/ 2844144 w 5323379"/>
              <a:gd name="connsiteY230" fmla="*/ 3165694 h 6010267"/>
              <a:gd name="connsiteX231" fmla="*/ 2839851 w 5323379"/>
              <a:gd name="connsiteY231" fmla="*/ 3237388 h 6010267"/>
              <a:gd name="connsiteX232" fmla="*/ 2911545 w 5323379"/>
              <a:gd name="connsiteY232" fmla="*/ 3239964 h 6010267"/>
              <a:gd name="connsiteX233" fmla="*/ 2915838 w 5323379"/>
              <a:gd name="connsiteY233" fmla="*/ 3172563 h 6010267"/>
              <a:gd name="connsiteX234" fmla="*/ 2844144 w 5323379"/>
              <a:gd name="connsiteY234" fmla="*/ 3165694 h 6010267"/>
              <a:gd name="connsiteX235" fmla="*/ 3317238 w 5323379"/>
              <a:gd name="connsiteY235" fmla="*/ 3064807 h 6010267"/>
              <a:gd name="connsiteX236" fmla="*/ 3320243 w 5323379"/>
              <a:gd name="connsiteY236" fmla="*/ 3133496 h 6010267"/>
              <a:gd name="connsiteX237" fmla="*/ 3379488 w 5323379"/>
              <a:gd name="connsiteY237" fmla="*/ 3130491 h 6010267"/>
              <a:gd name="connsiteX238" fmla="*/ 3379058 w 5323379"/>
              <a:gd name="connsiteY238" fmla="*/ 3064807 h 6010267"/>
              <a:gd name="connsiteX239" fmla="*/ 3317238 w 5323379"/>
              <a:gd name="connsiteY239" fmla="*/ 3064807 h 6010267"/>
              <a:gd name="connsiteX240" fmla="*/ 1980812 w 5323379"/>
              <a:gd name="connsiteY240" fmla="*/ 3467066 h 6010267"/>
              <a:gd name="connsiteX241" fmla="*/ 1983818 w 5323379"/>
              <a:gd name="connsiteY241" fmla="*/ 3400524 h 6010267"/>
              <a:gd name="connsiteX242" fmla="*/ 1917275 w 5323379"/>
              <a:gd name="connsiteY242" fmla="*/ 3397518 h 6010267"/>
              <a:gd name="connsiteX243" fmla="*/ 1914270 w 5323379"/>
              <a:gd name="connsiteY243" fmla="*/ 3464061 h 6010267"/>
              <a:gd name="connsiteX244" fmla="*/ 1980812 w 5323379"/>
              <a:gd name="connsiteY244" fmla="*/ 3467066 h 6010267"/>
              <a:gd name="connsiteX245" fmla="*/ 1837425 w 5323379"/>
              <a:gd name="connsiteY245" fmla="*/ 3303930 h 6010267"/>
              <a:gd name="connsiteX246" fmla="*/ 1834419 w 5323379"/>
              <a:gd name="connsiteY246" fmla="*/ 3238676 h 6010267"/>
              <a:gd name="connsiteX247" fmla="*/ 1773029 w 5323379"/>
              <a:gd name="connsiteY247" fmla="*/ 3239964 h 6010267"/>
              <a:gd name="connsiteX248" fmla="*/ 1772170 w 5323379"/>
              <a:gd name="connsiteY248" fmla="*/ 3305218 h 6010267"/>
              <a:gd name="connsiteX249" fmla="*/ 1837425 w 5323379"/>
              <a:gd name="connsiteY249" fmla="*/ 3303930 h 6010267"/>
              <a:gd name="connsiteX250" fmla="*/ 2682296 w 5323379"/>
              <a:gd name="connsiteY250" fmla="*/ 4133347 h 6010267"/>
              <a:gd name="connsiteX251" fmla="*/ 2683155 w 5323379"/>
              <a:gd name="connsiteY251" fmla="*/ 4071098 h 6010267"/>
              <a:gd name="connsiteX252" fmla="*/ 2617042 w 5323379"/>
              <a:gd name="connsiteY252" fmla="*/ 4068093 h 6010267"/>
              <a:gd name="connsiteX253" fmla="*/ 2616184 w 5323379"/>
              <a:gd name="connsiteY253" fmla="*/ 4134635 h 6010267"/>
              <a:gd name="connsiteX254" fmla="*/ 2682296 w 5323379"/>
              <a:gd name="connsiteY254" fmla="*/ 4133347 h 6010267"/>
              <a:gd name="connsiteX255" fmla="*/ 3153673 w 5323379"/>
              <a:gd name="connsiteY255" fmla="*/ 4025591 h 6010267"/>
              <a:gd name="connsiteX256" fmla="*/ 3152815 w 5323379"/>
              <a:gd name="connsiteY256" fmla="*/ 3963342 h 6010267"/>
              <a:gd name="connsiteX257" fmla="*/ 3086702 w 5323379"/>
              <a:gd name="connsiteY257" fmla="*/ 3964630 h 6010267"/>
              <a:gd name="connsiteX258" fmla="*/ 3087560 w 5323379"/>
              <a:gd name="connsiteY258" fmla="*/ 4026879 h 6010267"/>
              <a:gd name="connsiteX259" fmla="*/ 3153673 w 5323379"/>
              <a:gd name="connsiteY259" fmla="*/ 4025591 h 6010267"/>
              <a:gd name="connsiteX260" fmla="*/ 2652675 w 5323379"/>
              <a:gd name="connsiteY260" fmla="*/ 2700757 h 6010267"/>
              <a:gd name="connsiteX261" fmla="*/ 2586562 w 5323379"/>
              <a:gd name="connsiteY261" fmla="*/ 2697752 h 6010267"/>
              <a:gd name="connsiteX262" fmla="*/ 2583556 w 5323379"/>
              <a:gd name="connsiteY262" fmla="*/ 2763864 h 6010267"/>
              <a:gd name="connsiteX263" fmla="*/ 2649669 w 5323379"/>
              <a:gd name="connsiteY263" fmla="*/ 2766870 h 6010267"/>
              <a:gd name="connsiteX264" fmla="*/ 2652675 w 5323379"/>
              <a:gd name="connsiteY264" fmla="*/ 2700757 h 6010267"/>
              <a:gd name="connsiteX265" fmla="*/ 3349436 w 5323379"/>
              <a:gd name="connsiteY265" fmla="*/ 3368326 h 6010267"/>
              <a:gd name="connsiteX266" fmla="*/ 3287616 w 5323379"/>
              <a:gd name="connsiteY266" fmla="*/ 3367467 h 6010267"/>
              <a:gd name="connsiteX267" fmla="*/ 3284611 w 5323379"/>
              <a:gd name="connsiteY267" fmla="*/ 3433151 h 6010267"/>
              <a:gd name="connsiteX268" fmla="*/ 3350724 w 5323379"/>
              <a:gd name="connsiteY268" fmla="*/ 3434009 h 6010267"/>
              <a:gd name="connsiteX269" fmla="*/ 3349436 w 5323379"/>
              <a:gd name="connsiteY269" fmla="*/ 3368326 h 6010267"/>
              <a:gd name="connsiteX270" fmla="*/ 2447467 w 5323379"/>
              <a:gd name="connsiteY270" fmla="*/ 2595148 h 6010267"/>
              <a:gd name="connsiteX271" fmla="*/ 2516156 w 5323379"/>
              <a:gd name="connsiteY271" fmla="*/ 2594289 h 6010267"/>
              <a:gd name="connsiteX272" fmla="*/ 2514868 w 5323379"/>
              <a:gd name="connsiteY272" fmla="*/ 2535474 h 6010267"/>
              <a:gd name="connsiteX273" fmla="*/ 2449613 w 5323379"/>
              <a:gd name="connsiteY273" fmla="*/ 2533757 h 6010267"/>
              <a:gd name="connsiteX274" fmla="*/ 2447467 w 5323379"/>
              <a:gd name="connsiteY274" fmla="*/ 2595148 h 6010267"/>
              <a:gd name="connsiteX275" fmla="*/ 3148092 w 5323379"/>
              <a:gd name="connsiteY275" fmla="*/ 3200468 h 6010267"/>
              <a:gd name="connsiteX276" fmla="*/ 3147234 w 5323379"/>
              <a:gd name="connsiteY276" fmla="*/ 3267010 h 6010267"/>
              <a:gd name="connsiteX277" fmla="*/ 3213776 w 5323379"/>
              <a:gd name="connsiteY277" fmla="*/ 3267869 h 6010267"/>
              <a:gd name="connsiteX278" fmla="*/ 3214634 w 5323379"/>
              <a:gd name="connsiteY278" fmla="*/ 3201326 h 6010267"/>
              <a:gd name="connsiteX279" fmla="*/ 3148092 w 5323379"/>
              <a:gd name="connsiteY279" fmla="*/ 3200468 h 6010267"/>
              <a:gd name="connsiteX280" fmla="*/ 2830836 w 5323379"/>
              <a:gd name="connsiteY280" fmla="*/ 4151378 h 6010267"/>
              <a:gd name="connsiteX281" fmla="*/ 2834700 w 5323379"/>
              <a:gd name="connsiteY281" fmla="*/ 4085694 h 6010267"/>
              <a:gd name="connsiteX282" fmla="*/ 2768587 w 5323379"/>
              <a:gd name="connsiteY282" fmla="*/ 4083548 h 6010267"/>
              <a:gd name="connsiteX283" fmla="*/ 2768587 w 5323379"/>
              <a:gd name="connsiteY283" fmla="*/ 4149231 h 6010267"/>
              <a:gd name="connsiteX284" fmla="*/ 2830836 w 5323379"/>
              <a:gd name="connsiteY284" fmla="*/ 4151378 h 6010267"/>
              <a:gd name="connsiteX285" fmla="*/ 1997985 w 5323379"/>
              <a:gd name="connsiteY285" fmla="*/ 3312945 h 6010267"/>
              <a:gd name="connsiteX286" fmla="*/ 1997126 w 5323379"/>
              <a:gd name="connsiteY286" fmla="*/ 3246403 h 6010267"/>
              <a:gd name="connsiteX287" fmla="*/ 1930584 w 5323379"/>
              <a:gd name="connsiteY287" fmla="*/ 3247262 h 6010267"/>
              <a:gd name="connsiteX288" fmla="*/ 1931442 w 5323379"/>
              <a:gd name="connsiteY288" fmla="*/ 3313804 h 6010267"/>
              <a:gd name="connsiteX289" fmla="*/ 1997985 w 5323379"/>
              <a:gd name="connsiteY289" fmla="*/ 3312945 h 6010267"/>
              <a:gd name="connsiteX290" fmla="*/ 1852021 w 5323379"/>
              <a:gd name="connsiteY290" fmla="*/ 3152385 h 6010267"/>
              <a:gd name="connsiteX291" fmla="*/ 1850733 w 5323379"/>
              <a:gd name="connsiteY291" fmla="*/ 3086702 h 6010267"/>
              <a:gd name="connsiteX292" fmla="*/ 1785479 w 5323379"/>
              <a:gd name="connsiteY292" fmla="*/ 3090136 h 6010267"/>
              <a:gd name="connsiteX293" fmla="*/ 1786767 w 5323379"/>
              <a:gd name="connsiteY293" fmla="*/ 3151527 h 6010267"/>
              <a:gd name="connsiteX294" fmla="*/ 1852021 w 5323379"/>
              <a:gd name="connsiteY294" fmla="*/ 3152385 h 6010267"/>
              <a:gd name="connsiteX295" fmla="*/ 2178722 w 5323379"/>
              <a:gd name="connsiteY295" fmla="*/ 2872479 h 6010267"/>
              <a:gd name="connsiteX296" fmla="*/ 2179151 w 5323379"/>
              <a:gd name="connsiteY296" fmla="*/ 2806366 h 6010267"/>
              <a:gd name="connsiteX297" fmla="*/ 2116902 w 5323379"/>
              <a:gd name="connsiteY297" fmla="*/ 2803790 h 6010267"/>
              <a:gd name="connsiteX298" fmla="*/ 2112609 w 5323379"/>
              <a:gd name="connsiteY298" fmla="*/ 2869903 h 6010267"/>
              <a:gd name="connsiteX299" fmla="*/ 2178722 w 5323379"/>
              <a:gd name="connsiteY299" fmla="*/ 2872479 h 6010267"/>
              <a:gd name="connsiteX300" fmla="*/ 2747122 w 5323379"/>
              <a:gd name="connsiteY300" fmla="*/ 2555222 h 6010267"/>
              <a:gd name="connsiteX301" fmla="*/ 2746692 w 5323379"/>
              <a:gd name="connsiteY301" fmla="*/ 2620477 h 6010267"/>
              <a:gd name="connsiteX302" fmla="*/ 2805507 w 5323379"/>
              <a:gd name="connsiteY302" fmla="*/ 2623911 h 6010267"/>
              <a:gd name="connsiteX303" fmla="*/ 2808941 w 5323379"/>
              <a:gd name="connsiteY303" fmla="*/ 2555652 h 6010267"/>
              <a:gd name="connsiteX304" fmla="*/ 2747122 w 5323379"/>
              <a:gd name="connsiteY304" fmla="*/ 2555222 h 6010267"/>
              <a:gd name="connsiteX305" fmla="*/ 3167840 w 5323379"/>
              <a:gd name="connsiteY305" fmla="*/ 3875764 h 6010267"/>
              <a:gd name="connsiteX306" fmla="*/ 3166981 w 5323379"/>
              <a:gd name="connsiteY306" fmla="*/ 3809651 h 6010267"/>
              <a:gd name="connsiteX307" fmla="*/ 3104732 w 5323379"/>
              <a:gd name="connsiteY307" fmla="*/ 3808793 h 6010267"/>
              <a:gd name="connsiteX308" fmla="*/ 3101727 w 5323379"/>
              <a:gd name="connsiteY308" fmla="*/ 3874906 h 6010267"/>
              <a:gd name="connsiteX309" fmla="*/ 3167840 w 5323379"/>
              <a:gd name="connsiteY309" fmla="*/ 3875764 h 6010267"/>
              <a:gd name="connsiteX310" fmla="*/ 3029175 w 5323379"/>
              <a:gd name="connsiteY310" fmla="*/ 2879777 h 6010267"/>
              <a:gd name="connsiteX311" fmla="*/ 3024882 w 5323379"/>
              <a:gd name="connsiteY311" fmla="*/ 2945890 h 6010267"/>
              <a:gd name="connsiteX312" fmla="*/ 3091424 w 5323379"/>
              <a:gd name="connsiteY312" fmla="*/ 2948466 h 6010267"/>
              <a:gd name="connsiteX313" fmla="*/ 3091853 w 5323379"/>
              <a:gd name="connsiteY313" fmla="*/ 2882353 h 6010267"/>
              <a:gd name="connsiteX314" fmla="*/ 3029175 w 5323379"/>
              <a:gd name="connsiteY314" fmla="*/ 2879777 h 6010267"/>
              <a:gd name="connsiteX315" fmla="*/ 3178573 w 5323379"/>
              <a:gd name="connsiteY315" fmla="*/ 2898237 h 6010267"/>
              <a:gd name="connsiteX316" fmla="*/ 3176426 w 5323379"/>
              <a:gd name="connsiteY316" fmla="*/ 2959628 h 6010267"/>
              <a:gd name="connsiteX317" fmla="*/ 3241681 w 5323379"/>
              <a:gd name="connsiteY317" fmla="*/ 2963491 h 6010267"/>
              <a:gd name="connsiteX318" fmla="*/ 3243827 w 5323379"/>
              <a:gd name="connsiteY318" fmla="*/ 2897808 h 6010267"/>
              <a:gd name="connsiteX319" fmla="*/ 3178573 w 5323379"/>
              <a:gd name="connsiteY319" fmla="*/ 2898237 h 6010267"/>
              <a:gd name="connsiteX320" fmla="*/ 2945460 w 5323379"/>
              <a:gd name="connsiteY320" fmla="*/ 2720934 h 6010267"/>
              <a:gd name="connsiteX321" fmla="*/ 2879777 w 5323379"/>
              <a:gd name="connsiteY321" fmla="*/ 2725657 h 6010267"/>
              <a:gd name="connsiteX322" fmla="*/ 2882353 w 5323379"/>
              <a:gd name="connsiteY322" fmla="*/ 2787476 h 6010267"/>
              <a:gd name="connsiteX323" fmla="*/ 2948036 w 5323379"/>
              <a:gd name="connsiteY323" fmla="*/ 2786618 h 6010267"/>
              <a:gd name="connsiteX324" fmla="*/ 2945460 w 5323379"/>
              <a:gd name="connsiteY324" fmla="*/ 2720934 h 6010267"/>
              <a:gd name="connsiteX325" fmla="*/ 1945609 w 5323379"/>
              <a:gd name="connsiteY325" fmla="*/ 3006851 h 6010267"/>
              <a:gd name="connsiteX326" fmla="*/ 2011293 w 5323379"/>
              <a:gd name="connsiteY326" fmla="*/ 3008568 h 6010267"/>
              <a:gd name="connsiteX327" fmla="*/ 2011293 w 5323379"/>
              <a:gd name="connsiteY327" fmla="*/ 2942455 h 6010267"/>
              <a:gd name="connsiteX328" fmla="*/ 1945609 w 5323379"/>
              <a:gd name="connsiteY328" fmla="*/ 2944602 h 6010267"/>
              <a:gd name="connsiteX329" fmla="*/ 1945609 w 5323379"/>
              <a:gd name="connsiteY329" fmla="*/ 3006851 h 6010267"/>
              <a:gd name="connsiteX330" fmla="*/ 2935157 w 5323379"/>
              <a:gd name="connsiteY330" fmla="*/ 3947458 h 6010267"/>
              <a:gd name="connsiteX331" fmla="*/ 2932581 w 5323379"/>
              <a:gd name="connsiteY331" fmla="*/ 4009707 h 6010267"/>
              <a:gd name="connsiteX332" fmla="*/ 2998694 w 5323379"/>
              <a:gd name="connsiteY332" fmla="*/ 4014000 h 6010267"/>
              <a:gd name="connsiteX333" fmla="*/ 3001270 w 5323379"/>
              <a:gd name="connsiteY333" fmla="*/ 3947458 h 6010267"/>
              <a:gd name="connsiteX334" fmla="*/ 2935157 w 5323379"/>
              <a:gd name="connsiteY334" fmla="*/ 3947458 h 6010267"/>
              <a:gd name="connsiteX335" fmla="*/ 3228372 w 5323379"/>
              <a:gd name="connsiteY335" fmla="*/ 3049352 h 6010267"/>
              <a:gd name="connsiteX336" fmla="*/ 3166123 w 5323379"/>
              <a:gd name="connsiteY336" fmla="*/ 3047635 h 6010267"/>
              <a:gd name="connsiteX337" fmla="*/ 3162259 w 5323379"/>
              <a:gd name="connsiteY337" fmla="*/ 3113748 h 6010267"/>
              <a:gd name="connsiteX338" fmla="*/ 3228801 w 5323379"/>
              <a:gd name="connsiteY338" fmla="*/ 3115465 h 6010267"/>
              <a:gd name="connsiteX339" fmla="*/ 3228372 w 5323379"/>
              <a:gd name="connsiteY339" fmla="*/ 3049352 h 6010267"/>
              <a:gd name="connsiteX340" fmla="*/ 3100869 w 5323379"/>
              <a:gd name="connsiteY340" fmla="*/ 2740253 h 6010267"/>
              <a:gd name="connsiteX341" fmla="*/ 3034756 w 5323379"/>
              <a:gd name="connsiteY341" fmla="*/ 2738536 h 6010267"/>
              <a:gd name="connsiteX342" fmla="*/ 3033039 w 5323379"/>
              <a:gd name="connsiteY342" fmla="*/ 2800785 h 6010267"/>
              <a:gd name="connsiteX343" fmla="*/ 3099152 w 5323379"/>
              <a:gd name="connsiteY343" fmla="*/ 2802931 h 6010267"/>
              <a:gd name="connsiteX344" fmla="*/ 3100869 w 5323379"/>
              <a:gd name="connsiteY344" fmla="*/ 2740253 h 6010267"/>
              <a:gd name="connsiteX345" fmla="*/ 2897378 w 5323379"/>
              <a:gd name="connsiteY345" fmla="*/ 2571965 h 6010267"/>
              <a:gd name="connsiteX346" fmla="*/ 2896520 w 5323379"/>
              <a:gd name="connsiteY346" fmla="*/ 2633785 h 6010267"/>
              <a:gd name="connsiteX347" fmla="*/ 2964779 w 5323379"/>
              <a:gd name="connsiteY347" fmla="*/ 2631639 h 6010267"/>
              <a:gd name="connsiteX348" fmla="*/ 2962633 w 5323379"/>
              <a:gd name="connsiteY348" fmla="*/ 2572824 h 6010267"/>
              <a:gd name="connsiteX349" fmla="*/ 2897378 w 5323379"/>
              <a:gd name="connsiteY349" fmla="*/ 2571965 h 6010267"/>
              <a:gd name="connsiteX350" fmla="*/ 2028465 w 5323379"/>
              <a:gd name="connsiteY350" fmla="*/ 2793487 h 6010267"/>
              <a:gd name="connsiteX351" fmla="*/ 1962352 w 5323379"/>
              <a:gd name="connsiteY351" fmla="*/ 2791769 h 6010267"/>
              <a:gd name="connsiteX352" fmla="*/ 1960635 w 5323379"/>
              <a:gd name="connsiteY352" fmla="*/ 2854019 h 6010267"/>
              <a:gd name="connsiteX353" fmla="*/ 2026748 w 5323379"/>
              <a:gd name="connsiteY353" fmla="*/ 2856165 h 6010267"/>
              <a:gd name="connsiteX354" fmla="*/ 2028465 w 5323379"/>
              <a:gd name="connsiteY354" fmla="*/ 2793487 h 6010267"/>
              <a:gd name="connsiteX355" fmla="*/ 3301783 w 5323379"/>
              <a:gd name="connsiteY355" fmla="*/ 3216352 h 6010267"/>
              <a:gd name="connsiteX356" fmla="*/ 3300495 w 5323379"/>
              <a:gd name="connsiteY356" fmla="*/ 3281606 h 6010267"/>
              <a:gd name="connsiteX357" fmla="*/ 3366179 w 5323379"/>
              <a:gd name="connsiteY357" fmla="*/ 3281177 h 6010267"/>
              <a:gd name="connsiteX358" fmla="*/ 3363603 w 5323379"/>
              <a:gd name="connsiteY358" fmla="*/ 3215923 h 6010267"/>
              <a:gd name="connsiteX359" fmla="*/ 3301783 w 5323379"/>
              <a:gd name="connsiteY359" fmla="*/ 3216352 h 6010267"/>
              <a:gd name="connsiteX360" fmla="*/ 2656109 w 5323379"/>
              <a:gd name="connsiteY360" fmla="*/ 2539338 h 6010267"/>
              <a:gd name="connsiteX361" fmla="*/ 2593860 w 5323379"/>
              <a:gd name="connsiteY361" fmla="*/ 2540197 h 6010267"/>
              <a:gd name="connsiteX362" fmla="*/ 2595148 w 5323379"/>
              <a:gd name="connsiteY362" fmla="*/ 2606310 h 6010267"/>
              <a:gd name="connsiteX363" fmla="*/ 2657397 w 5323379"/>
              <a:gd name="connsiteY363" fmla="*/ 2605451 h 6010267"/>
              <a:gd name="connsiteX364" fmla="*/ 2656109 w 5323379"/>
              <a:gd name="connsiteY364" fmla="*/ 2539338 h 6010267"/>
              <a:gd name="connsiteX365" fmla="*/ 1864900 w 5323379"/>
              <a:gd name="connsiteY365" fmla="*/ 3001699 h 6010267"/>
              <a:gd name="connsiteX366" fmla="*/ 1863183 w 5323379"/>
              <a:gd name="connsiteY366" fmla="*/ 2933440 h 6010267"/>
              <a:gd name="connsiteX367" fmla="*/ 1804368 w 5323379"/>
              <a:gd name="connsiteY367" fmla="*/ 2935157 h 6010267"/>
              <a:gd name="connsiteX368" fmla="*/ 1803080 w 5323379"/>
              <a:gd name="connsiteY368" fmla="*/ 3000412 h 6010267"/>
              <a:gd name="connsiteX369" fmla="*/ 1864900 w 5323379"/>
              <a:gd name="connsiteY369" fmla="*/ 3001699 h 6010267"/>
              <a:gd name="connsiteX370" fmla="*/ 2849725 w 5323379"/>
              <a:gd name="connsiteY370" fmla="*/ 3997257 h 6010267"/>
              <a:gd name="connsiteX371" fmla="*/ 2848867 w 5323379"/>
              <a:gd name="connsiteY371" fmla="*/ 3930715 h 6010267"/>
              <a:gd name="connsiteX372" fmla="*/ 2782324 w 5323379"/>
              <a:gd name="connsiteY372" fmla="*/ 3931574 h 6010267"/>
              <a:gd name="connsiteX373" fmla="*/ 2783183 w 5323379"/>
              <a:gd name="connsiteY373" fmla="*/ 3998116 h 6010267"/>
              <a:gd name="connsiteX374" fmla="*/ 2849725 w 5323379"/>
              <a:gd name="connsiteY374" fmla="*/ 3997257 h 6010267"/>
              <a:gd name="connsiteX375" fmla="*/ 1997555 w 5323379"/>
              <a:gd name="connsiteY375" fmla="*/ 3095288 h 6010267"/>
              <a:gd name="connsiteX376" fmla="*/ 1931442 w 5323379"/>
              <a:gd name="connsiteY376" fmla="*/ 3094429 h 6010267"/>
              <a:gd name="connsiteX377" fmla="*/ 1930584 w 5323379"/>
              <a:gd name="connsiteY377" fmla="*/ 3160542 h 6010267"/>
              <a:gd name="connsiteX378" fmla="*/ 1996697 w 5323379"/>
              <a:gd name="connsiteY378" fmla="*/ 3161401 h 6010267"/>
              <a:gd name="connsiteX379" fmla="*/ 1997555 w 5323379"/>
              <a:gd name="connsiteY379" fmla="*/ 3095288 h 6010267"/>
              <a:gd name="connsiteX380" fmla="*/ 2982810 w 5323379"/>
              <a:gd name="connsiteY380" fmla="*/ 4165545 h 6010267"/>
              <a:gd name="connsiteX381" fmla="*/ 2981951 w 5323379"/>
              <a:gd name="connsiteY381" fmla="*/ 4096856 h 6010267"/>
              <a:gd name="connsiteX382" fmla="*/ 2922707 w 5323379"/>
              <a:gd name="connsiteY382" fmla="*/ 4098144 h 6010267"/>
              <a:gd name="connsiteX383" fmla="*/ 2920990 w 5323379"/>
              <a:gd name="connsiteY383" fmla="*/ 4163828 h 6010267"/>
              <a:gd name="connsiteX384" fmla="*/ 2982810 w 5323379"/>
              <a:gd name="connsiteY384" fmla="*/ 4165545 h 6010267"/>
              <a:gd name="connsiteX385" fmla="*/ 2729091 w 5323379"/>
              <a:gd name="connsiteY385" fmla="*/ 2772021 h 6010267"/>
              <a:gd name="connsiteX386" fmla="*/ 2795204 w 5323379"/>
              <a:gd name="connsiteY386" fmla="*/ 2772451 h 6010267"/>
              <a:gd name="connsiteX387" fmla="*/ 2793916 w 5323379"/>
              <a:gd name="connsiteY387" fmla="*/ 2705908 h 6010267"/>
              <a:gd name="connsiteX388" fmla="*/ 2727803 w 5323379"/>
              <a:gd name="connsiteY388" fmla="*/ 2709343 h 6010267"/>
              <a:gd name="connsiteX389" fmla="*/ 2729091 w 5323379"/>
              <a:gd name="connsiteY389" fmla="*/ 2772021 h 6010267"/>
              <a:gd name="connsiteX390" fmla="*/ 2874196 w 5323379"/>
              <a:gd name="connsiteY390" fmla="*/ 2866039 h 6010267"/>
              <a:gd name="connsiteX391" fmla="*/ 2873337 w 5323379"/>
              <a:gd name="connsiteY391" fmla="*/ 2932581 h 6010267"/>
              <a:gd name="connsiteX392" fmla="*/ 2939880 w 5323379"/>
              <a:gd name="connsiteY392" fmla="*/ 2933440 h 6010267"/>
              <a:gd name="connsiteX393" fmla="*/ 2940738 w 5323379"/>
              <a:gd name="connsiteY393" fmla="*/ 2866898 h 6010267"/>
              <a:gd name="connsiteX394" fmla="*/ 2874196 w 5323379"/>
              <a:gd name="connsiteY394" fmla="*/ 2866039 h 6010267"/>
              <a:gd name="connsiteX395" fmla="*/ 2305367 w 5323379"/>
              <a:gd name="connsiteY395" fmla="*/ 4262997 h 6010267"/>
              <a:gd name="connsiteX396" fmla="*/ 2364182 w 5323379"/>
              <a:gd name="connsiteY396" fmla="*/ 4266861 h 6010267"/>
              <a:gd name="connsiteX397" fmla="*/ 2371909 w 5323379"/>
              <a:gd name="connsiteY397" fmla="*/ 4202465 h 6010267"/>
              <a:gd name="connsiteX398" fmla="*/ 2306226 w 5323379"/>
              <a:gd name="connsiteY398" fmla="*/ 4197743 h 6010267"/>
              <a:gd name="connsiteX399" fmla="*/ 2305367 w 5323379"/>
              <a:gd name="connsiteY399" fmla="*/ 4262997 h 6010267"/>
              <a:gd name="connsiteX400" fmla="*/ 2234102 w 5323379"/>
              <a:gd name="connsiteY400" fmla="*/ 4093851 h 6010267"/>
              <a:gd name="connsiteX401" fmla="*/ 2229380 w 5323379"/>
              <a:gd name="connsiteY401" fmla="*/ 4028167 h 6010267"/>
              <a:gd name="connsiteX402" fmla="*/ 2167560 w 5323379"/>
              <a:gd name="connsiteY402" fmla="*/ 4030743 h 6010267"/>
              <a:gd name="connsiteX403" fmla="*/ 2168419 w 5323379"/>
              <a:gd name="connsiteY403" fmla="*/ 4096427 h 6010267"/>
              <a:gd name="connsiteX404" fmla="*/ 2234102 w 5323379"/>
              <a:gd name="connsiteY404" fmla="*/ 4093851 h 6010267"/>
              <a:gd name="connsiteX405" fmla="*/ 2021596 w 5323379"/>
              <a:gd name="connsiteY405" fmla="*/ 3935437 h 6010267"/>
              <a:gd name="connsiteX406" fmla="*/ 2088139 w 5323379"/>
              <a:gd name="connsiteY406" fmla="*/ 3936725 h 6010267"/>
              <a:gd name="connsiteX407" fmla="*/ 2087709 w 5323379"/>
              <a:gd name="connsiteY407" fmla="*/ 3870613 h 6010267"/>
              <a:gd name="connsiteX408" fmla="*/ 2025460 w 5323379"/>
              <a:gd name="connsiteY408" fmla="*/ 3869324 h 6010267"/>
              <a:gd name="connsiteX409" fmla="*/ 2021596 w 5323379"/>
              <a:gd name="connsiteY409" fmla="*/ 3935437 h 6010267"/>
              <a:gd name="connsiteX410" fmla="*/ 1884219 w 5323379"/>
              <a:gd name="connsiteY410" fmla="*/ 3767150 h 6010267"/>
              <a:gd name="connsiteX411" fmla="*/ 1950332 w 5323379"/>
              <a:gd name="connsiteY411" fmla="*/ 3769726 h 6010267"/>
              <a:gd name="connsiteX412" fmla="*/ 1950761 w 5323379"/>
              <a:gd name="connsiteY412" fmla="*/ 3704042 h 6010267"/>
              <a:gd name="connsiteX413" fmla="*/ 1888941 w 5323379"/>
              <a:gd name="connsiteY413" fmla="*/ 3701466 h 6010267"/>
              <a:gd name="connsiteX414" fmla="*/ 1884219 w 5323379"/>
              <a:gd name="connsiteY414" fmla="*/ 3767150 h 6010267"/>
              <a:gd name="connsiteX415" fmla="*/ 3270444 w 5323379"/>
              <a:gd name="connsiteY415" fmla="*/ 3521158 h 6010267"/>
              <a:gd name="connsiteX416" fmla="*/ 3270444 w 5323379"/>
              <a:gd name="connsiteY416" fmla="*/ 3586842 h 6010267"/>
              <a:gd name="connsiteX417" fmla="*/ 3332264 w 5323379"/>
              <a:gd name="connsiteY417" fmla="*/ 3588559 h 6010267"/>
              <a:gd name="connsiteX418" fmla="*/ 3336128 w 5323379"/>
              <a:gd name="connsiteY418" fmla="*/ 3522875 h 6010267"/>
              <a:gd name="connsiteX419" fmla="*/ 3270444 w 5323379"/>
              <a:gd name="connsiteY419" fmla="*/ 3521158 h 6010267"/>
              <a:gd name="connsiteX420" fmla="*/ 3325395 w 5323379"/>
              <a:gd name="connsiteY420" fmla="*/ 3664117 h 6010267"/>
              <a:gd name="connsiteX421" fmla="*/ 3264004 w 5323379"/>
              <a:gd name="connsiteY421" fmla="*/ 3665405 h 6010267"/>
              <a:gd name="connsiteX422" fmla="*/ 3263146 w 5323379"/>
              <a:gd name="connsiteY422" fmla="*/ 3730659 h 6010267"/>
              <a:gd name="connsiteX423" fmla="*/ 3328830 w 5323379"/>
              <a:gd name="connsiteY423" fmla="*/ 3729371 h 6010267"/>
              <a:gd name="connsiteX424" fmla="*/ 3325395 w 5323379"/>
              <a:gd name="connsiteY424" fmla="*/ 3664117 h 6010267"/>
              <a:gd name="connsiteX425" fmla="*/ 1749846 w 5323379"/>
              <a:gd name="connsiteY425" fmla="*/ 3602297 h 6010267"/>
              <a:gd name="connsiteX426" fmla="*/ 1815101 w 5323379"/>
              <a:gd name="connsiteY426" fmla="*/ 3599721 h 6010267"/>
              <a:gd name="connsiteX427" fmla="*/ 1814671 w 5323379"/>
              <a:gd name="connsiteY427" fmla="*/ 3538330 h 6010267"/>
              <a:gd name="connsiteX428" fmla="*/ 1749417 w 5323379"/>
              <a:gd name="connsiteY428" fmla="*/ 3537043 h 6010267"/>
              <a:gd name="connsiteX429" fmla="*/ 1749846 w 5323379"/>
              <a:gd name="connsiteY429" fmla="*/ 3602297 h 6010267"/>
              <a:gd name="connsiteX430" fmla="*/ 2515297 w 5323379"/>
              <a:gd name="connsiteY430" fmla="*/ 4208475 h 6010267"/>
              <a:gd name="connsiteX431" fmla="*/ 2449613 w 5323379"/>
              <a:gd name="connsiteY431" fmla="*/ 4206758 h 6010267"/>
              <a:gd name="connsiteX432" fmla="*/ 2447467 w 5323379"/>
              <a:gd name="connsiteY432" fmla="*/ 4269008 h 6010267"/>
              <a:gd name="connsiteX433" fmla="*/ 2516156 w 5323379"/>
              <a:gd name="connsiteY433" fmla="*/ 4268149 h 6010267"/>
              <a:gd name="connsiteX434" fmla="*/ 2515297 w 5323379"/>
              <a:gd name="connsiteY434" fmla="*/ 4208475 h 6010267"/>
              <a:gd name="connsiteX435" fmla="*/ 1796211 w 5323379"/>
              <a:gd name="connsiteY435" fmla="*/ 3754700 h 6010267"/>
              <a:gd name="connsiteX436" fmla="*/ 1797929 w 5323379"/>
              <a:gd name="connsiteY436" fmla="*/ 3689446 h 6010267"/>
              <a:gd name="connsiteX437" fmla="*/ 1736109 w 5323379"/>
              <a:gd name="connsiteY437" fmla="*/ 3687729 h 6010267"/>
              <a:gd name="connsiteX438" fmla="*/ 1736967 w 5323379"/>
              <a:gd name="connsiteY438" fmla="*/ 3756417 h 6010267"/>
              <a:gd name="connsiteX439" fmla="*/ 1796211 w 5323379"/>
              <a:gd name="connsiteY439" fmla="*/ 3754700 h 6010267"/>
              <a:gd name="connsiteX440" fmla="*/ 3183295 w 5323379"/>
              <a:gd name="connsiteY440" fmla="*/ 3504845 h 6010267"/>
              <a:gd name="connsiteX441" fmla="*/ 3116753 w 5323379"/>
              <a:gd name="connsiteY441" fmla="*/ 3505703 h 6010267"/>
              <a:gd name="connsiteX442" fmla="*/ 3117612 w 5323379"/>
              <a:gd name="connsiteY442" fmla="*/ 3572246 h 6010267"/>
              <a:gd name="connsiteX443" fmla="*/ 3184154 w 5323379"/>
              <a:gd name="connsiteY443" fmla="*/ 3571387 h 6010267"/>
              <a:gd name="connsiteX444" fmla="*/ 3183295 w 5323379"/>
              <a:gd name="connsiteY444" fmla="*/ 3504845 h 6010267"/>
              <a:gd name="connsiteX445" fmla="*/ 2499842 w 5323379"/>
              <a:gd name="connsiteY445" fmla="*/ 2685302 h 6010267"/>
              <a:gd name="connsiteX446" fmla="*/ 2433300 w 5323379"/>
              <a:gd name="connsiteY446" fmla="*/ 2684443 h 6010267"/>
              <a:gd name="connsiteX447" fmla="*/ 2434158 w 5323379"/>
              <a:gd name="connsiteY447" fmla="*/ 2750556 h 6010267"/>
              <a:gd name="connsiteX448" fmla="*/ 2496408 w 5323379"/>
              <a:gd name="connsiteY448" fmla="*/ 2751415 h 6010267"/>
              <a:gd name="connsiteX449" fmla="*/ 2499842 w 5323379"/>
              <a:gd name="connsiteY449" fmla="*/ 2685302 h 6010267"/>
              <a:gd name="connsiteX450" fmla="*/ 2383500 w 5323379"/>
              <a:gd name="connsiteY450" fmla="*/ 4044910 h 6010267"/>
              <a:gd name="connsiteX451" fmla="*/ 2321251 w 5323379"/>
              <a:gd name="connsiteY451" fmla="*/ 4044051 h 6010267"/>
              <a:gd name="connsiteX452" fmla="*/ 2318246 w 5323379"/>
              <a:gd name="connsiteY452" fmla="*/ 4110164 h 6010267"/>
              <a:gd name="connsiteX453" fmla="*/ 2384788 w 5323379"/>
              <a:gd name="connsiteY453" fmla="*/ 4111023 h 6010267"/>
              <a:gd name="connsiteX454" fmla="*/ 2383500 w 5323379"/>
              <a:gd name="connsiteY454" fmla="*/ 4044910 h 6010267"/>
              <a:gd name="connsiteX455" fmla="*/ 2239254 w 5323379"/>
              <a:gd name="connsiteY455" fmla="*/ 3953468 h 6010267"/>
              <a:gd name="connsiteX456" fmla="*/ 2241830 w 5323379"/>
              <a:gd name="connsiteY456" fmla="*/ 3886926 h 6010267"/>
              <a:gd name="connsiteX457" fmla="*/ 2175287 w 5323379"/>
              <a:gd name="connsiteY457" fmla="*/ 3884350 h 6010267"/>
              <a:gd name="connsiteX458" fmla="*/ 2172712 w 5323379"/>
              <a:gd name="connsiteY458" fmla="*/ 3950892 h 6010267"/>
              <a:gd name="connsiteX459" fmla="*/ 2239254 w 5323379"/>
              <a:gd name="connsiteY459" fmla="*/ 3953468 h 6010267"/>
              <a:gd name="connsiteX460" fmla="*/ 2193748 w 5323379"/>
              <a:gd name="connsiteY460" fmla="*/ 2718788 h 6010267"/>
              <a:gd name="connsiteX461" fmla="*/ 2195894 w 5323379"/>
              <a:gd name="connsiteY461" fmla="*/ 2656538 h 6010267"/>
              <a:gd name="connsiteX462" fmla="*/ 2129781 w 5323379"/>
              <a:gd name="connsiteY462" fmla="*/ 2654821 h 6010267"/>
              <a:gd name="connsiteX463" fmla="*/ 2127635 w 5323379"/>
              <a:gd name="connsiteY463" fmla="*/ 2717070 h 6010267"/>
              <a:gd name="connsiteX464" fmla="*/ 2193748 w 5323379"/>
              <a:gd name="connsiteY464" fmla="*/ 2718788 h 6010267"/>
              <a:gd name="connsiteX465" fmla="*/ 3109025 w 5323379"/>
              <a:gd name="connsiteY465" fmla="*/ 3650379 h 6010267"/>
              <a:gd name="connsiteX466" fmla="*/ 3109884 w 5323379"/>
              <a:gd name="connsiteY466" fmla="*/ 3716921 h 6010267"/>
              <a:gd name="connsiteX467" fmla="*/ 3176426 w 5323379"/>
              <a:gd name="connsiteY467" fmla="*/ 3716063 h 6010267"/>
              <a:gd name="connsiteX468" fmla="*/ 3175568 w 5323379"/>
              <a:gd name="connsiteY468" fmla="*/ 3649521 h 6010267"/>
              <a:gd name="connsiteX469" fmla="*/ 3109025 w 5323379"/>
              <a:gd name="connsiteY469" fmla="*/ 3650379 h 6010267"/>
              <a:gd name="connsiteX470" fmla="*/ 2331555 w 5323379"/>
              <a:gd name="connsiteY470" fmla="*/ 2887934 h 6010267"/>
              <a:gd name="connsiteX471" fmla="*/ 2332413 w 5323379"/>
              <a:gd name="connsiteY471" fmla="*/ 2821391 h 6010267"/>
              <a:gd name="connsiteX472" fmla="*/ 2265871 w 5323379"/>
              <a:gd name="connsiteY472" fmla="*/ 2820533 h 6010267"/>
              <a:gd name="connsiteX473" fmla="*/ 2265012 w 5323379"/>
              <a:gd name="connsiteY473" fmla="*/ 2887075 h 6010267"/>
              <a:gd name="connsiteX474" fmla="*/ 2331555 w 5323379"/>
              <a:gd name="connsiteY474" fmla="*/ 2887934 h 6010267"/>
              <a:gd name="connsiteX475" fmla="*/ 2067961 w 5323379"/>
              <a:gd name="connsiteY475" fmla="*/ 4091704 h 6010267"/>
              <a:gd name="connsiteX476" fmla="*/ 2070966 w 5323379"/>
              <a:gd name="connsiteY476" fmla="*/ 4023016 h 6010267"/>
              <a:gd name="connsiteX477" fmla="*/ 2008717 w 5323379"/>
              <a:gd name="connsiteY477" fmla="*/ 4022586 h 6010267"/>
              <a:gd name="connsiteX478" fmla="*/ 2008288 w 5323379"/>
              <a:gd name="connsiteY478" fmla="*/ 4088270 h 6010267"/>
              <a:gd name="connsiteX479" fmla="*/ 2067961 w 5323379"/>
              <a:gd name="connsiteY479" fmla="*/ 4091704 h 6010267"/>
              <a:gd name="connsiteX480" fmla="*/ 2528605 w 5323379"/>
              <a:gd name="connsiteY480" fmla="*/ 4053067 h 6010267"/>
              <a:gd name="connsiteX481" fmla="*/ 2462492 w 5323379"/>
              <a:gd name="connsiteY481" fmla="*/ 4054784 h 6010267"/>
              <a:gd name="connsiteX482" fmla="*/ 2462492 w 5323379"/>
              <a:gd name="connsiteY482" fmla="*/ 4117033 h 6010267"/>
              <a:gd name="connsiteX483" fmla="*/ 2528605 w 5323379"/>
              <a:gd name="connsiteY483" fmla="*/ 4119180 h 6010267"/>
              <a:gd name="connsiteX484" fmla="*/ 2528605 w 5323379"/>
              <a:gd name="connsiteY484" fmla="*/ 4053067 h 6010267"/>
              <a:gd name="connsiteX485" fmla="*/ 3249408 w 5323379"/>
              <a:gd name="connsiteY485" fmla="*/ 3816949 h 6010267"/>
              <a:gd name="connsiteX486" fmla="*/ 3248549 w 5323379"/>
              <a:gd name="connsiteY486" fmla="*/ 3883062 h 6010267"/>
              <a:gd name="connsiteX487" fmla="*/ 3310799 w 5323379"/>
              <a:gd name="connsiteY487" fmla="*/ 3884350 h 6010267"/>
              <a:gd name="connsiteX488" fmla="*/ 3312087 w 5323379"/>
              <a:gd name="connsiteY488" fmla="*/ 3818237 h 6010267"/>
              <a:gd name="connsiteX489" fmla="*/ 3249408 w 5323379"/>
              <a:gd name="connsiteY489" fmla="*/ 3816949 h 6010267"/>
              <a:gd name="connsiteX490" fmla="*/ 1763155 w 5323379"/>
              <a:gd name="connsiteY490" fmla="*/ 3447747 h 6010267"/>
              <a:gd name="connsiteX491" fmla="*/ 1828409 w 5323379"/>
              <a:gd name="connsiteY491" fmla="*/ 3449894 h 6010267"/>
              <a:gd name="connsiteX492" fmla="*/ 1828409 w 5323379"/>
              <a:gd name="connsiteY492" fmla="*/ 3384210 h 6010267"/>
              <a:gd name="connsiteX493" fmla="*/ 1763155 w 5323379"/>
              <a:gd name="connsiteY493" fmla="*/ 3385927 h 6010267"/>
              <a:gd name="connsiteX494" fmla="*/ 1763155 w 5323379"/>
              <a:gd name="connsiteY494" fmla="*/ 3447747 h 6010267"/>
              <a:gd name="connsiteX495" fmla="*/ 2605451 w 5323379"/>
              <a:gd name="connsiteY495" fmla="*/ 4289185 h 6010267"/>
              <a:gd name="connsiteX496" fmla="*/ 2664266 w 5323379"/>
              <a:gd name="connsiteY496" fmla="*/ 4286179 h 6010267"/>
              <a:gd name="connsiteX497" fmla="*/ 2663836 w 5323379"/>
              <a:gd name="connsiteY497" fmla="*/ 4220925 h 6010267"/>
              <a:gd name="connsiteX498" fmla="*/ 2602017 w 5323379"/>
              <a:gd name="connsiteY498" fmla="*/ 4221355 h 6010267"/>
              <a:gd name="connsiteX499" fmla="*/ 2605451 w 5323379"/>
              <a:gd name="connsiteY499" fmla="*/ 4289185 h 6010267"/>
              <a:gd name="connsiteX500" fmla="*/ 1902250 w 5323379"/>
              <a:gd name="connsiteY500" fmla="*/ 3549922 h 6010267"/>
              <a:gd name="connsiteX501" fmla="*/ 1899245 w 5323379"/>
              <a:gd name="connsiteY501" fmla="*/ 3616035 h 6010267"/>
              <a:gd name="connsiteX502" fmla="*/ 1965357 w 5323379"/>
              <a:gd name="connsiteY502" fmla="*/ 3619040 h 6010267"/>
              <a:gd name="connsiteX503" fmla="*/ 1968363 w 5323379"/>
              <a:gd name="connsiteY503" fmla="*/ 3552927 h 6010267"/>
              <a:gd name="connsiteX504" fmla="*/ 1902250 w 5323379"/>
              <a:gd name="connsiteY504" fmla="*/ 3549922 h 6010267"/>
              <a:gd name="connsiteX505" fmla="*/ 2346580 w 5323379"/>
              <a:gd name="connsiteY505" fmla="*/ 2734672 h 6010267"/>
              <a:gd name="connsiteX506" fmla="*/ 2345722 w 5323379"/>
              <a:gd name="connsiteY506" fmla="*/ 2668988 h 6010267"/>
              <a:gd name="connsiteX507" fmla="*/ 2283902 w 5323379"/>
              <a:gd name="connsiteY507" fmla="*/ 2668130 h 6010267"/>
              <a:gd name="connsiteX508" fmla="*/ 2280897 w 5323379"/>
              <a:gd name="connsiteY508" fmla="*/ 2733813 h 6010267"/>
              <a:gd name="connsiteX509" fmla="*/ 2346580 w 5323379"/>
              <a:gd name="connsiteY509" fmla="*/ 2734672 h 6010267"/>
              <a:gd name="connsiteX510" fmla="*/ 1933589 w 5323379"/>
              <a:gd name="connsiteY510" fmla="*/ 3922558 h 6010267"/>
              <a:gd name="connsiteX511" fmla="*/ 1938311 w 5323379"/>
              <a:gd name="connsiteY511" fmla="*/ 3859880 h 6010267"/>
              <a:gd name="connsiteX512" fmla="*/ 1872198 w 5323379"/>
              <a:gd name="connsiteY512" fmla="*/ 3854728 h 6010267"/>
              <a:gd name="connsiteX513" fmla="*/ 1871340 w 5323379"/>
              <a:gd name="connsiteY513" fmla="*/ 3920841 h 6010267"/>
              <a:gd name="connsiteX514" fmla="*/ 1933589 w 5323379"/>
              <a:gd name="connsiteY514" fmla="*/ 3922558 h 6010267"/>
              <a:gd name="connsiteX515" fmla="*/ 3197462 w 5323379"/>
              <a:gd name="connsiteY515" fmla="*/ 3421130 h 6010267"/>
              <a:gd name="connsiteX516" fmla="*/ 3200038 w 5323379"/>
              <a:gd name="connsiteY516" fmla="*/ 3354588 h 6010267"/>
              <a:gd name="connsiteX517" fmla="*/ 3133496 w 5323379"/>
              <a:gd name="connsiteY517" fmla="*/ 3352012 h 6010267"/>
              <a:gd name="connsiteX518" fmla="*/ 3130920 w 5323379"/>
              <a:gd name="connsiteY518" fmla="*/ 3418554 h 6010267"/>
              <a:gd name="connsiteX519" fmla="*/ 3197462 w 5323379"/>
              <a:gd name="connsiteY519" fmla="*/ 3421130 h 6010267"/>
              <a:gd name="connsiteX520" fmla="*/ 2102306 w 5323379"/>
              <a:gd name="connsiteY520" fmla="*/ 3716921 h 6010267"/>
              <a:gd name="connsiteX521" fmla="*/ 2035763 w 5323379"/>
              <a:gd name="connsiteY521" fmla="*/ 3719926 h 6010267"/>
              <a:gd name="connsiteX522" fmla="*/ 2038769 w 5323379"/>
              <a:gd name="connsiteY522" fmla="*/ 3786469 h 6010267"/>
              <a:gd name="connsiteX523" fmla="*/ 2105311 w 5323379"/>
              <a:gd name="connsiteY523" fmla="*/ 3783463 h 6010267"/>
              <a:gd name="connsiteX524" fmla="*/ 2102306 w 5323379"/>
              <a:gd name="connsiteY524" fmla="*/ 3716921 h 6010267"/>
              <a:gd name="connsiteX525" fmla="*/ 1826263 w 5323379"/>
              <a:gd name="connsiteY525" fmla="*/ 2626058 h 6010267"/>
              <a:gd name="connsiteX526" fmla="*/ 1826263 w 5323379"/>
              <a:gd name="connsiteY526" fmla="*/ 2687019 h 6010267"/>
              <a:gd name="connsiteX527" fmla="*/ 1891088 w 5323379"/>
              <a:gd name="connsiteY527" fmla="*/ 2685302 h 6010267"/>
              <a:gd name="connsiteX528" fmla="*/ 1887653 w 5323379"/>
              <a:gd name="connsiteY528" fmla="*/ 2623482 h 6010267"/>
              <a:gd name="connsiteX529" fmla="*/ 1826263 w 5323379"/>
              <a:gd name="connsiteY529" fmla="*/ 2626058 h 6010267"/>
              <a:gd name="connsiteX530" fmla="*/ 3736669 w 5323379"/>
              <a:gd name="connsiteY530" fmla="*/ 3622474 h 6010267"/>
              <a:gd name="connsiteX531" fmla="*/ 3798489 w 5323379"/>
              <a:gd name="connsiteY531" fmla="*/ 3621186 h 6010267"/>
              <a:gd name="connsiteX532" fmla="*/ 3793337 w 5323379"/>
              <a:gd name="connsiteY532" fmla="*/ 3560654 h 6010267"/>
              <a:gd name="connsiteX533" fmla="*/ 3737099 w 5323379"/>
              <a:gd name="connsiteY533" fmla="*/ 3562372 h 6010267"/>
              <a:gd name="connsiteX534" fmla="*/ 3736669 w 5323379"/>
              <a:gd name="connsiteY534" fmla="*/ 3622474 h 6010267"/>
              <a:gd name="connsiteX535" fmla="*/ 3942306 w 5323379"/>
              <a:gd name="connsiteY535" fmla="*/ 3779600 h 6010267"/>
              <a:gd name="connsiteX536" fmla="*/ 3933291 w 5323379"/>
              <a:gd name="connsiteY536" fmla="*/ 3731518 h 6010267"/>
              <a:gd name="connsiteX537" fmla="*/ 3874476 w 5323379"/>
              <a:gd name="connsiteY537" fmla="*/ 3730659 h 6010267"/>
              <a:gd name="connsiteX538" fmla="*/ 3873617 w 5323379"/>
              <a:gd name="connsiteY538" fmla="*/ 3786898 h 6010267"/>
              <a:gd name="connsiteX539" fmla="*/ 3942306 w 5323379"/>
              <a:gd name="connsiteY539" fmla="*/ 3779600 h 6010267"/>
              <a:gd name="connsiteX540" fmla="*/ 2145665 w 5323379"/>
              <a:gd name="connsiteY540" fmla="*/ 2503277 h 6010267"/>
              <a:gd name="connsiteX541" fmla="*/ 2148241 w 5323379"/>
              <a:gd name="connsiteY541" fmla="*/ 2568960 h 6010267"/>
              <a:gd name="connsiteX542" fmla="*/ 2210920 w 5323379"/>
              <a:gd name="connsiteY542" fmla="*/ 2564667 h 6010267"/>
              <a:gd name="connsiteX543" fmla="*/ 2207485 w 5323379"/>
              <a:gd name="connsiteY543" fmla="*/ 2502847 h 6010267"/>
              <a:gd name="connsiteX544" fmla="*/ 2145665 w 5323379"/>
              <a:gd name="connsiteY544" fmla="*/ 2503277 h 6010267"/>
              <a:gd name="connsiteX545" fmla="*/ 3480374 w 5323379"/>
              <a:gd name="connsiteY545" fmla="*/ 3743538 h 6010267"/>
              <a:gd name="connsiteX546" fmla="*/ 3477798 w 5323379"/>
              <a:gd name="connsiteY546" fmla="*/ 3681718 h 6010267"/>
              <a:gd name="connsiteX547" fmla="*/ 3415978 w 5323379"/>
              <a:gd name="connsiteY547" fmla="*/ 3681718 h 6010267"/>
              <a:gd name="connsiteX548" fmla="*/ 3417696 w 5323379"/>
              <a:gd name="connsiteY548" fmla="*/ 3747402 h 6010267"/>
              <a:gd name="connsiteX549" fmla="*/ 3480374 w 5323379"/>
              <a:gd name="connsiteY549" fmla="*/ 3743538 h 6010267"/>
              <a:gd name="connsiteX550" fmla="*/ 3553785 w 5323379"/>
              <a:gd name="connsiteY550" fmla="*/ 3850006 h 6010267"/>
              <a:gd name="connsiteX551" fmla="*/ 3553356 w 5323379"/>
              <a:gd name="connsiteY551" fmla="*/ 3911396 h 6010267"/>
              <a:gd name="connsiteX552" fmla="*/ 3615176 w 5323379"/>
              <a:gd name="connsiteY552" fmla="*/ 3912255 h 6010267"/>
              <a:gd name="connsiteX553" fmla="*/ 3614746 w 5323379"/>
              <a:gd name="connsiteY553" fmla="*/ 3850435 h 6010267"/>
              <a:gd name="connsiteX554" fmla="*/ 3553785 w 5323379"/>
              <a:gd name="connsiteY554" fmla="*/ 3850006 h 6010267"/>
              <a:gd name="connsiteX555" fmla="*/ 3465349 w 5323379"/>
              <a:gd name="connsiteY555" fmla="*/ 3895083 h 6010267"/>
              <a:gd name="connsiteX556" fmla="*/ 3462343 w 5323379"/>
              <a:gd name="connsiteY556" fmla="*/ 3833692 h 6010267"/>
              <a:gd name="connsiteX557" fmla="*/ 3400953 w 5323379"/>
              <a:gd name="connsiteY557" fmla="*/ 3834121 h 6010267"/>
              <a:gd name="connsiteX558" fmla="*/ 3403099 w 5323379"/>
              <a:gd name="connsiteY558" fmla="*/ 3899376 h 6010267"/>
              <a:gd name="connsiteX559" fmla="*/ 3465349 w 5323379"/>
              <a:gd name="connsiteY559" fmla="*/ 3895083 h 6010267"/>
              <a:gd name="connsiteX560" fmla="*/ 2463780 w 5323379"/>
              <a:gd name="connsiteY560" fmla="*/ 2443603 h 6010267"/>
              <a:gd name="connsiteX561" fmla="*/ 2525600 w 5323379"/>
              <a:gd name="connsiteY561" fmla="*/ 2445750 h 6010267"/>
              <a:gd name="connsiteX562" fmla="*/ 2530323 w 5323379"/>
              <a:gd name="connsiteY562" fmla="*/ 2384359 h 6010267"/>
              <a:gd name="connsiteX563" fmla="*/ 2465068 w 5323379"/>
              <a:gd name="connsiteY563" fmla="*/ 2381783 h 6010267"/>
              <a:gd name="connsiteX564" fmla="*/ 2463780 w 5323379"/>
              <a:gd name="connsiteY564" fmla="*/ 2443603 h 6010267"/>
              <a:gd name="connsiteX565" fmla="*/ 2009576 w 5323379"/>
              <a:gd name="connsiteY565" fmla="*/ 2397667 h 6010267"/>
              <a:gd name="connsiteX566" fmla="*/ 2074401 w 5323379"/>
              <a:gd name="connsiteY566" fmla="*/ 2395950 h 6010267"/>
              <a:gd name="connsiteX567" fmla="*/ 2070966 w 5323379"/>
              <a:gd name="connsiteY567" fmla="*/ 2337136 h 6010267"/>
              <a:gd name="connsiteX568" fmla="*/ 2010005 w 5323379"/>
              <a:gd name="connsiteY568" fmla="*/ 2336706 h 6010267"/>
              <a:gd name="connsiteX569" fmla="*/ 2009576 w 5323379"/>
              <a:gd name="connsiteY569" fmla="*/ 2397667 h 6010267"/>
              <a:gd name="connsiteX570" fmla="*/ 3661970 w 5323379"/>
              <a:gd name="connsiteY570" fmla="*/ 3395372 h 6010267"/>
              <a:gd name="connsiteX571" fmla="*/ 3600580 w 5323379"/>
              <a:gd name="connsiteY571" fmla="*/ 3392367 h 6010267"/>
              <a:gd name="connsiteX572" fmla="*/ 3598433 w 5323379"/>
              <a:gd name="connsiteY572" fmla="*/ 3456333 h 6010267"/>
              <a:gd name="connsiteX573" fmla="*/ 3658965 w 5323379"/>
              <a:gd name="connsiteY573" fmla="*/ 3456762 h 6010267"/>
              <a:gd name="connsiteX574" fmla="*/ 3661970 w 5323379"/>
              <a:gd name="connsiteY574" fmla="*/ 3395372 h 6010267"/>
              <a:gd name="connsiteX575" fmla="*/ 3451181 w 5323379"/>
              <a:gd name="connsiteY575" fmla="*/ 3236100 h 6010267"/>
              <a:gd name="connsiteX576" fmla="*/ 3455904 w 5323379"/>
              <a:gd name="connsiteY576" fmla="*/ 3298778 h 6010267"/>
              <a:gd name="connsiteX577" fmla="*/ 3517724 w 5323379"/>
              <a:gd name="connsiteY577" fmla="*/ 3295344 h 6010267"/>
              <a:gd name="connsiteX578" fmla="*/ 3517294 w 5323379"/>
              <a:gd name="connsiteY578" fmla="*/ 3233524 h 6010267"/>
              <a:gd name="connsiteX579" fmla="*/ 3451181 w 5323379"/>
              <a:gd name="connsiteY579" fmla="*/ 3236100 h 6010267"/>
              <a:gd name="connsiteX580" fmla="*/ 3385927 w 5323379"/>
              <a:gd name="connsiteY580" fmla="*/ 3986954 h 6010267"/>
              <a:gd name="connsiteX581" fmla="*/ 3385498 w 5323379"/>
              <a:gd name="connsiteY581" fmla="*/ 4048345 h 6010267"/>
              <a:gd name="connsiteX582" fmla="*/ 3447747 w 5323379"/>
              <a:gd name="connsiteY582" fmla="*/ 4049203 h 6010267"/>
              <a:gd name="connsiteX583" fmla="*/ 3447318 w 5323379"/>
              <a:gd name="connsiteY583" fmla="*/ 3986954 h 6010267"/>
              <a:gd name="connsiteX584" fmla="*/ 3385927 w 5323379"/>
              <a:gd name="connsiteY584" fmla="*/ 3986954 h 6010267"/>
              <a:gd name="connsiteX585" fmla="*/ 1756715 w 5323379"/>
              <a:gd name="connsiteY585" fmla="*/ 2374056 h 6010267"/>
              <a:gd name="connsiteX586" fmla="*/ 1748129 w 5323379"/>
              <a:gd name="connsiteY586" fmla="*/ 2304938 h 6010267"/>
              <a:gd name="connsiteX587" fmla="*/ 1700047 w 5323379"/>
              <a:gd name="connsiteY587" fmla="*/ 2314812 h 6010267"/>
              <a:gd name="connsiteX588" fmla="*/ 1700047 w 5323379"/>
              <a:gd name="connsiteY588" fmla="*/ 2374056 h 6010267"/>
              <a:gd name="connsiteX589" fmla="*/ 1756715 w 5323379"/>
              <a:gd name="connsiteY589" fmla="*/ 2374056 h 6010267"/>
              <a:gd name="connsiteX590" fmla="*/ 2221223 w 5323379"/>
              <a:gd name="connsiteY590" fmla="*/ 2350444 h 6010267"/>
              <a:gd name="connsiteX591" fmla="*/ 2159833 w 5323379"/>
              <a:gd name="connsiteY591" fmla="*/ 2353449 h 6010267"/>
              <a:gd name="connsiteX592" fmla="*/ 2162838 w 5323379"/>
              <a:gd name="connsiteY592" fmla="*/ 2414840 h 6010267"/>
              <a:gd name="connsiteX593" fmla="*/ 2228951 w 5323379"/>
              <a:gd name="connsiteY593" fmla="*/ 2408400 h 6010267"/>
              <a:gd name="connsiteX594" fmla="*/ 2221223 w 5323379"/>
              <a:gd name="connsiteY594" fmla="*/ 2350444 h 6010267"/>
              <a:gd name="connsiteX595" fmla="*/ 2298927 w 5323379"/>
              <a:gd name="connsiteY595" fmla="*/ 2582698 h 6010267"/>
              <a:gd name="connsiteX596" fmla="*/ 2360747 w 5323379"/>
              <a:gd name="connsiteY596" fmla="*/ 2582269 h 6010267"/>
              <a:gd name="connsiteX597" fmla="*/ 2363752 w 5323379"/>
              <a:gd name="connsiteY597" fmla="*/ 2520449 h 6010267"/>
              <a:gd name="connsiteX598" fmla="*/ 2298498 w 5323379"/>
              <a:gd name="connsiteY598" fmla="*/ 2517444 h 6010267"/>
              <a:gd name="connsiteX599" fmla="*/ 2298927 w 5323379"/>
              <a:gd name="connsiteY599" fmla="*/ 2582698 h 6010267"/>
              <a:gd name="connsiteX600" fmla="*/ 3565806 w 5323379"/>
              <a:gd name="connsiteY600" fmla="*/ 3698891 h 6010267"/>
              <a:gd name="connsiteX601" fmla="*/ 3567952 w 5323379"/>
              <a:gd name="connsiteY601" fmla="*/ 3758993 h 6010267"/>
              <a:gd name="connsiteX602" fmla="*/ 3629772 w 5323379"/>
              <a:gd name="connsiteY602" fmla="*/ 3760281 h 6010267"/>
              <a:gd name="connsiteX603" fmla="*/ 3631489 w 5323379"/>
              <a:gd name="connsiteY603" fmla="*/ 3698891 h 6010267"/>
              <a:gd name="connsiteX604" fmla="*/ 3565806 w 5323379"/>
              <a:gd name="connsiteY604" fmla="*/ 3698891 h 6010267"/>
              <a:gd name="connsiteX605" fmla="*/ 1902679 w 5323379"/>
              <a:gd name="connsiteY605" fmla="*/ 2473225 h 6010267"/>
              <a:gd name="connsiteX606" fmla="*/ 1841718 w 5323379"/>
              <a:gd name="connsiteY606" fmla="*/ 2474942 h 6010267"/>
              <a:gd name="connsiteX607" fmla="*/ 1843006 w 5323379"/>
              <a:gd name="connsiteY607" fmla="*/ 2535904 h 6010267"/>
              <a:gd name="connsiteX608" fmla="*/ 1904825 w 5323379"/>
              <a:gd name="connsiteY608" fmla="*/ 2535045 h 6010267"/>
              <a:gd name="connsiteX609" fmla="*/ 1902679 w 5323379"/>
              <a:gd name="connsiteY609" fmla="*/ 2473225 h 6010267"/>
              <a:gd name="connsiteX610" fmla="*/ 3584266 w 5323379"/>
              <a:gd name="connsiteY610" fmla="*/ 4215773 h 6010267"/>
              <a:gd name="connsiteX611" fmla="*/ 3582119 w 5323379"/>
              <a:gd name="connsiteY611" fmla="*/ 4155242 h 6010267"/>
              <a:gd name="connsiteX612" fmla="*/ 3526310 w 5323379"/>
              <a:gd name="connsiteY612" fmla="*/ 4153954 h 6010267"/>
              <a:gd name="connsiteX613" fmla="*/ 3522875 w 5323379"/>
              <a:gd name="connsiteY613" fmla="*/ 4213627 h 6010267"/>
              <a:gd name="connsiteX614" fmla="*/ 3584266 w 5323379"/>
              <a:gd name="connsiteY614" fmla="*/ 4215773 h 6010267"/>
              <a:gd name="connsiteX615" fmla="*/ 3432292 w 5323379"/>
              <a:gd name="connsiteY615" fmla="*/ 3528027 h 6010267"/>
              <a:gd name="connsiteX616" fmla="*/ 3430575 w 5323379"/>
              <a:gd name="connsiteY616" fmla="*/ 3593281 h 6010267"/>
              <a:gd name="connsiteX617" fmla="*/ 3491965 w 5323379"/>
              <a:gd name="connsiteY617" fmla="*/ 3594999 h 6010267"/>
              <a:gd name="connsiteX618" fmla="*/ 3493682 w 5323379"/>
              <a:gd name="connsiteY618" fmla="*/ 3529744 h 6010267"/>
              <a:gd name="connsiteX619" fmla="*/ 3432292 w 5323379"/>
              <a:gd name="connsiteY619" fmla="*/ 3528027 h 6010267"/>
              <a:gd name="connsiteX620" fmla="*/ 2042203 w 5323379"/>
              <a:gd name="connsiteY620" fmla="*/ 2641083 h 6010267"/>
              <a:gd name="connsiteX621" fmla="*/ 1976949 w 5323379"/>
              <a:gd name="connsiteY621" fmla="*/ 2640654 h 6010267"/>
              <a:gd name="connsiteX622" fmla="*/ 1976519 w 5323379"/>
              <a:gd name="connsiteY622" fmla="*/ 2702045 h 6010267"/>
              <a:gd name="connsiteX623" fmla="*/ 2044349 w 5323379"/>
              <a:gd name="connsiteY623" fmla="*/ 2699469 h 6010267"/>
              <a:gd name="connsiteX624" fmla="*/ 2042203 w 5323379"/>
              <a:gd name="connsiteY624" fmla="*/ 2641083 h 6010267"/>
              <a:gd name="connsiteX625" fmla="*/ 2313953 w 5323379"/>
              <a:gd name="connsiteY625" fmla="*/ 2366328 h 6010267"/>
              <a:gd name="connsiteX626" fmla="*/ 2311377 w 5323379"/>
              <a:gd name="connsiteY626" fmla="*/ 2427290 h 6010267"/>
              <a:gd name="connsiteX627" fmla="*/ 2376202 w 5323379"/>
              <a:gd name="connsiteY627" fmla="*/ 2427719 h 6010267"/>
              <a:gd name="connsiteX628" fmla="*/ 2375344 w 5323379"/>
              <a:gd name="connsiteY628" fmla="*/ 2365899 h 6010267"/>
              <a:gd name="connsiteX629" fmla="*/ 2313953 w 5323379"/>
              <a:gd name="connsiteY629" fmla="*/ 2366328 h 6010267"/>
              <a:gd name="connsiteX630" fmla="*/ 3786039 w 5323379"/>
              <a:gd name="connsiteY630" fmla="*/ 3771443 h 6010267"/>
              <a:gd name="connsiteX631" fmla="*/ 3779170 w 5323379"/>
              <a:gd name="connsiteY631" fmla="*/ 3713487 h 6010267"/>
              <a:gd name="connsiteX632" fmla="*/ 3722931 w 5323379"/>
              <a:gd name="connsiteY632" fmla="*/ 3713916 h 6010267"/>
              <a:gd name="connsiteX633" fmla="*/ 3720785 w 5323379"/>
              <a:gd name="connsiteY633" fmla="*/ 3774019 h 6010267"/>
              <a:gd name="connsiteX634" fmla="*/ 3786039 w 5323379"/>
              <a:gd name="connsiteY634" fmla="*/ 3771443 h 6010267"/>
              <a:gd name="connsiteX635" fmla="*/ 1993691 w 5323379"/>
              <a:gd name="connsiteY635" fmla="*/ 2550500 h 6010267"/>
              <a:gd name="connsiteX636" fmla="*/ 2055082 w 5323379"/>
              <a:gd name="connsiteY636" fmla="*/ 2552647 h 6010267"/>
              <a:gd name="connsiteX637" fmla="*/ 2058087 w 5323379"/>
              <a:gd name="connsiteY637" fmla="*/ 2490827 h 6010267"/>
              <a:gd name="connsiteX638" fmla="*/ 1997126 w 5323379"/>
              <a:gd name="connsiteY638" fmla="*/ 2485675 h 6010267"/>
              <a:gd name="connsiteX639" fmla="*/ 1993691 w 5323379"/>
              <a:gd name="connsiteY639" fmla="*/ 2550500 h 6010267"/>
              <a:gd name="connsiteX640" fmla="*/ 3299207 w 5323379"/>
              <a:gd name="connsiteY640" fmla="*/ 3974075 h 6010267"/>
              <a:gd name="connsiteX641" fmla="*/ 3233953 w 5323379"/>
              <a:gd name="connsiteY641" fmla="*/ 3969782 h 6010267"/>
              <a:gd name="connsiteX642" fmla="*/ 3233524 w 5323379"/>
              <a:gd name="connsiteY642" fmla="*/ 4035036 h 6010267"/>
              <a:gd name="connsiteX643" fmla="*/ 3294914 w 5323379"/>
              <a:gd name="connsiteY643" fmla="*/ 4036324 h 6010267"/>
              <a:gd name="connsiteX644" fmla="*/ 3299207 w 5323379"/>
              <a:gd name="connsiteY644" fmla="*/ 3974075 h 6010267"/>
              <a:gd name="connsiteX645" fmla="*/ 3582549 w 5323379"/>
              <a:gd name="connsiteY645" fmla="*/ 3546917 h 6010267"/>
              <a:gd name="connsiteX646" fmla="*/ 3584695 w 5323379"/>
              <a:gd name="connsiteY646" fmla="*/ 3608307 h 6010267"/>
              <a:gd name="connsiteX647" fmla="*/ 3650808 w 5323379"/>
              <a:gd name="connsiteY647" fmla="*/ 3603156 h 6010267"/>
              <a:gd name="connsiteX648" fmla="*/ 3643939 w 5323379"/>
              <a:gd name="connsiteY648" fmla="*/ 3544341 h 6010267"/>
              <a:gd name="connsiteX649" fmla="*/ 3582549 w 5323379"/>
              <a:gd name="connsiteY649" fmla="*/ 3546917 h 6010267"/>
              <a:gd name="connsiteX650" fmla="*/ 3437014 w 5323379"/>
              <a:gd name="connsiteY650" fmla="*/ 3386356 h 6010267"/>
              <a:gd name="connsiteX651" fmla="*/ 3437444 w 5323379"/>
              <a:gd name="connsiteY651" fmla="*/ 3447747 h 6010267"/>
              <a:gd name="connsiteX652" fmla="*/ 3502698 w 5323379"/>
              <a:gd name="connsiteY652" fmla="*/ 3446889 h 6010267"/>
              <a:gd name="connsiteX653" fmla="*/ 3502269 w 5323379"/>
              <a:gd name="connsiteY653" fmla="*/ 3385498 h 6010267"/>
              <a:gd name="connsiteX654" fmla="*/ 3437014 w 5323379"/>
              <a:gd name="connsiteY654" fmla="*/ 3386356 h 6010267"/>
              <a:gd name="connsiteX655" fmla="*/ 1849445 w 5323379"/>
              <a:gd name="connsiteY655" fmla="*/ 2386935 h 6010267"/>
              <a:gd name="connsiteX656" fmla="*/ 1909119 w 5323379"/>
              <a:gd name="connsiteY656" fmla="*/ 2390799 h 6010267"/>
              <a:gd name="connsiteX657" fmla="*/ 1911265 w 5323379"/>
              <a:gd name="connsiteY657" fmla="*/ 2328979 h 6010267"/>
              <a:gd name="connsiteX658" fmla="*/ 1850733 w 5323379"/>
              <a:gd name="connsiteY658" fmla="*/ 2330696 h 6010267"/>
              <a:gd name="connsiteX659" fmla="*/ 1849445 w 5323379"/>
              <a:gd name="connsiteY659" fmla="*/ 2386935 h 6010267"/>
              <a:gd name="connsiteX660" fmla="*/ 3600580 w 5323379"/>
              <a:gd name="connsiteY660" fmla="*/ 4063370 h 6010267"/>
              <a:gd name="connsiteX661" fmla="*/ 3597145 w 5323379"/>
              <a:gd name="connsiteY661" fmla="*/ 4002409 h 6010267"/>
              <a:gd name="connsiteX662" fmla="*/ 3540906 w 5323379"/>
              <a:gd name="connsiteY662" fmla="*/ 4002838 h 6010267"/>
              <a:gd name="connsiteX663" fmla="*/ 3538760 w 5323379"/>
              <a:gd name="connsiteY663" fmla="*/ 4062941 h 6010267"/>
              <a:gd name="connsiteX664" fmla="*/ 3600580 w 5323379"/>
              <a:gd name="connsiteY664" fmla="*/ 4063370 h 6010267"/>
              <a:gd name="connsiteX665" fmla="*/ 3432721 w 5323379"/>
              <a:gd name="connsiteY665" fmla="*/ 4138928 h 6010267"/>
              <a:gd name="connsiteX666" fmla="*/ 3371331 w 5323379"/>
              <a:gd name="connsiteY666" fmla="*/ 4139357 h 6010267"/>
              <a:gd name="connsiteX667" fmla="*/ 3370901 w 5323379"/>
              <a:gd name="connsiteY667" fmla="*/ 4200318 h 6010267"/>
              <a:gd name="connsiteX668" fmla="*/ 3431863 w 5323379"/>
              <a:gd name="connsiteY668" fmla="*/ 4200748 h 6010267"/>
              <a:gd name="connsiteX669" fmla="*/ 3432721 w 5323379"/>
              <a:gd name="connsiteY669" fmla="*/ 4138928 h 6010267"/>
              <a:gd name="connsiteX670" fmla="*/ 1475091 w 5323379"/>
              <a:gd name="connsiteY670" fmla="*/ 3812227 h 6010267"/>
              <a:gd name="connsiteX671" fmla="*/ 1418852 w 5323379"/>
              <a:gd name="connsiteY671" fmla="*/ 3812227 h 6010267"/>
              <a:gd name="connsiteX672" fmla="*/ 1416277 w 5323379"/>
              <a:gd name="connsiteY672" fmla="*/ 3872329 h 6010267"/>
              <a:gd name="connsiteX673" fmla="*/ 1481960 w 5323379"/>
              <a:gd name="connsiteY673" fmla="*/ 3870183 h 6010267"/>
              <a:gd name="connsiteX674" fmla="*/ 1475091 w 5323379"/>
              <a:gd name="connsiteY674" fmla="*/ 3812227 h 6010267"/>
              <a:gd name="connsiteX675" fmla="*/ 2186449 w 5323379"/>
              <a:gd name="connsiteY675" fmla="*/ 4549344 h 6010267"/>
              <a:gd name="connsiteX676" fmla="*/ 2181727 w 5323379"/>
              <a:gd name="connsiteY676" fmla="*/ 4488382 h 6010267"/>
              <a:gd name="connsiteX677" fmla="*/ 2125488 w 5323379"/>
              <a:gd name="connsiteY677" fmla="*/ 4490099 h 6010267"/>
              <a:gd name="connsiteX678" fmla="*/ 2124630 w 5323379"/>
              <a:gd name="connsiteY678" fmla="*/ 4550202 h 6010267"/>
              <a:gd name="connsiteX679" fmla="*/ 2186449 w 5323379"/>
              <a:gd name="connsiteY679" fmla="*/ 4549344 h 6010267"/>
              <a:gd name="connsiteX680" fmla="*/ 1278899 w 5323379"/>
              <a:gd name="connsiteY680" fmla="*/ 3704471 h 6010267"/>
              <a:gd name="connsiteX681" fmla="*/ 1340719 w 5323379"/>
              <a:gd name="connsiteY681" fmla="*/ 3706189 h 6010267"/>
              <a:gd name="connsiteX682" fmla="*/ 1338572 w 5323379"/>
              <a:gd name="connsiteY682" fmla="*/ 3645657 h 6010267"/>
              <a:gd name="connsiteX683" fmla="*/ 1282763 w 5323379"/>
              <a:gd name="connsiteY683" fmla="*/ 3644369 h 6010267"/>
              <a:gd name="connsiteX684" fmla="*/ 1278899 w 5323379"/>
              <a:gd name="connsiteY684" fmla="*/ 3704471 h 6010267"/>
              <a:gd name="connsiteX685" fmla="*/ 1202912 w 5323379"/>
              <a:gd name="connsiteY685" fmla="*/ 3495400 h 6010267"/>
              <a:gd name="connsiteX686" fmla="*/ 1142380 w 5323379"/>
              <a:gd name="connsiteY686" fmla="*/ 3494541 h 6010267"/>
              <a:gd name="connsiteX687" fmla="*/ 1146673 w 5323379"/>
              <a:gd name="connsiteY687" fmla="*/ 3555073 h 6010267"/>
              <a:gd name="connsiteX688" fmla="*/ 1216221 w 5323379"/>
              <a:gd name="connsiteY688" fmla="*/ 3564089 h 6010267"/>
              <a:gd name="connsiteX689" fmla="*/ 1202912 w 5323379"/>
              <a:gd name="connsiteY689" fmla="*/ 3495400 h 6010267"/>
              <a:gd name="connsiteX690" fmla="*/ 2049072 w 5323379"/>
              <a:gd name="connsiteY690" fmla="*/ 4323100 h 6010267"/>
              <a:gd name="connsiteX691" fmla="*/ 1987681 w 5323379"/>
              <a:gd name="connsiteY691" fmla="*/ 4320953 h 6010267"/>
              <a:gd name="connsiteX692" fmla="*/ 1984676 w 5323379"/>
              <a:gd name="connsiteY692" fmla="*/ 4382773 h 6010267"/>
              <a:gd name="connsiteX693" fmla="*/ 2046496 w 5323379"/>
              <a:gd name="connsiteY693" fmla="*/ 4384490 h 6010267"/>
              <a:gd name="connsiteX694" fmla="*/ 2049072 w 5323379"/>
              <a:gd name="connsiteY694" fmla="*/ 4323100 h 6010267"/>
              <a:gd name="connsiteX695" fmla="*/ 1907831 w 5323379"/>
              <a:gd name="connsiteY695" fmla="*/ 4220067 h 6010267"/>
              <a:gd name="connsiteX696" fmla="*/ 1912982 w 5323379"/>
              <a:gd name="connsiteY696" fmla="*/ 4155671 h 6010267"/>
              <a:gd name="connsiteX697" fmla="*/ 1851592 w 5323379"/>
              <a:gd name="connsiteY697" fmla="*/ 4151378 h 6010267"/>
              <a:gd name="connsiteX698" fmla="*/ 1849445 w 5323379"/>
              <a:gd name="connsiteY698" fmla="*/ 4216203 h 6010267"/>
              <a:gd name="connsiteX699" fmla="*/ 1907831 w 5323379"/>
              <a:gd name="connsiteY699" fmla="*/ 4220067 h 6010267"/>
              <a:gd name="connsiteX700" fmla="*/ 1763155 w 5323379"/>
              <a:gd name="connsiteY700" fmla="*/ 4060365 h 6010267"/>
              <a:gd name="connsiteX701" fmla="*/ 1768306 w 5323379"/>
              <a:gd name="connsiteY701" fmla="*/ 3995969 h 6010267"/>
              <a:gd name="connsiteX702" fmla="*/ 1706916 w 5323379"/>
              <a:gd name="connsiteY702" fmla="*/ 3991677 h 6010267"/>
              <a:gd name="connsiteX703" fmla="*/ 1704769 w 5323379"/>
              <a:gd name="connsiteY703" fmla="*/ 4056501 h 6010267"/>
              <a:gd name="connsiteX704" fmla="*/ 1763155 w 5323379"/>
              <a:gd name="connsiteY704" fmla="*/ 4060365 h 6010267"/>
              <a:gd name="connsiteX705" fmla="*/ 2561662 w 5323379"/>
              <a:gd name="connsiteY705" fmla="*/ 4893217 h 6010267"/>
              <a:gd name="connsiteX706" fmla="*/ 2632068 w 5323379"/>
              <a:gd name="connsiteY706" fmla="*/ 4901373 h 6010267"/>
              <a:gd name="connsiteX707" fmla="*/ 2615325 w 5323379"/>
              <a:gd name="connsiteY707" fmla="*/ 4832685 h 6010267"/>
              <a:gd name="connsiteX708" fmla="*/ 2558657 w 5323379"/>
              <a:gd name="connsiteY708" fmla="*/ 4832685 h 6010267"/>
              <a:gd name="connsiteX709" fmla="*/ 2561662 w 5323379"/>
              <a:gd name="connsiteY709" fmla="*/ 4893217 h 6010267"/>
              <a:gd name="connsiteX710" fmla="*/ 2474942 w 5323379"/>
              <a:gd name="connsiteY710" fmla="*/ 4673413 h 6010267"/>
              <a:gd name="connsiteX711" fmla="*/ 2413552 w 5323379"/>
              <a:gd name="connsiteY711" fmla="*/ 4672983 h 6010267"/>
              <a:gd name="connsiteX712" fmla="*/ 2398526 w 5323379"/>
              <a:gd name="connsiteY712" fmla="*/ 4742531 h 6010267"/>
              <a:gd name="connsiteX713" fmla="*/ 2469361 w 5323379"/>
              <a:gd name="connsiteY713" fmla="*/ 4734374 h 6010267"/>
              <a:gd name="connsiteX714" fmla="*/ 2474942 w 5323379"/>
              <a:gd name="connsiteY714" fmla="*/ 4673413 h 6010267"/>
              <a:gd name="connsiteX715" fmla="*/ 1632217 w 5323379"/>
              <a:gd name="connsiteY715" fmla="*/ 3828541 h 6010267"/>
              <a:gd name="connsiteX716" fmla="*/ 1569968 w 5323379"/>
              <a:gd name="connsiteY716" fmla="*/ 3825535 h 6010267"/>
              <a:gd name="connsiteX717" fmla="*/ 1566963 w 5323379"/>
              <a:gd name="connsiteY717" fmla="*/ 3886926 h 6010267"/>
              <a:gd name="connsiteX718" fmla="*/ 1628353 w 5323379"/>
              <a:gd name="connsiteY718" fmla="*/ 3889931 h 6010267"/>
              <a:gd name="connsiteX719" fmla="*/ 1632217 w 5323379"/>
              <a:gd name="connsiteY719" fmla="*/ 3828541 h 6010267"/>
              <a:gd name="connsiteX720" fmla="*/ 2337135 w 5323379"/>
              <a:gd name="connsiteY720" fmla="*/ 4565228 h 6010267"/>
              <a:gd name="connsiteX721" fmla="*/ 2337565 w 5323379"/>
              <a:gd name="connsiteY721" fmla="*/ 4503837 h 6010267"/>
              <a:gd name="connsiteX722" fmla="*/ 2276174 w 5323379"/>
              <a:gd name="connsiteY722" fmla="*/ 4504696 h 6010267"/>
              <a:gd name="connsiteX723" fmla="*/ 2276603 w 5323379"/>
              <a:gd name="connsiteY723" fmla="*/ 4565657 h 6010267"/>
              <a:gd name="connsiteX724" fmla="*/ 2337135 w 5323379"/>
              <a:gd name="connsiteY724" fmla="*/ 4565228 h 6010267"/>
              <a:gd name="connsiteX725" fmla="*/ 1493122 w 5323379"/>
              <a:gd name="connsiteY725" fmla="*/ 3720356 h 6010267"/>
              <a:gd name="connsiteX726" fmla="*/ 1492263 w 5323379"/>
              <a:gd name="connsiteY726" fmla="*/ 3658536 h 6010267"/>
              <a:gd name="connsiteX727" fmla="*/ 1430873 w 5323379"/>
              <a:gd name="connsiteY727" fmla="*/ 3660682 h 6010267"/>
              <a:gd name="connsiteX728" fmla="*/ 1432590 w 5323379"/>
              <a:gd name="connsiteY728" fmla="*/ 3721644 h 6010267"/>
              <a:gd name="connsiteX729" fmla="*/ 1493122 w 5323379"/>
              <a:gd name="connsiteY729" fmla="*/ 3720356 h 6010267"/>
              <a:gd name="connsiteX730" fmla="*/ 2200187 w 5323379"/>
              <a:gd name="connsiteY730" fmla="*/ 4399945 h 6010267"/>
              <a:gd name="connsiteX731" fmla="*/ 2202334 w 5323379"/>
              <a:gd name="connsiteY731" fmla="*/ 4338555 h 6010267"/>
              <a:gd name="connsiteX732" fmla="*/ 2141373 w 5323379"/>
              <a:gd name="connsiteY732" fmla="*/ 4333832 h 6010267"/>
              <a:gd name="connsiteX733" fmla="*/ 2138797 w 5323379"/>
              <a:gd name="connsiteY733" fmla="*/ 4398657 h 6010267"/>
              <a:gd name="connsiteX734" fmla="*/ 2200187 w 5323379"/>
              <a:gd name="connsiteY734" fmla="*/ 4399945 h 6010267"/>
              <a:gd name="connsiteX735" fmla="*/ 1295642 w 5323379"/>
              <a:gd name="connsiteY735" fmla="*/ 3554215 h 6010267"/>
              <a:gd name="connsiteX736" fmla="*/ 1357462 w 5323379"/>
              <a:gd name="connsiteY736" fmla="*/ 3552927 h 6010267"/>
              <a:gd name="connsiteX737" fmla="*/ 1352310 w 5323379"/>
              <a:gd name="connsiteY737" fmla="*/ 3492395 h 6010267"/>
              <a:gd name="connsiteX738" fmla="*/ 1296071 w 5323379"/>
              <a:gd name="connsiteY738" fmla="*/ 3494112 h 6010267"/>
              <a:gd name="connsiteX739" fmla="*/ 1295642 w 5323379"/>
              <a:gd name="connsiteY739" fmla="*/ 3554215 h 6010267"/>
              <a:gd name="connsiteX740" fmla="*/ 2000560 w 5323379"/>
              <a:gd name="connsiteY740" fmla="*/ 4230799 h 6010267"/>
              <a:gd name="connsiteX741" fmla="*/ 2062380 w 5323379"/>
              <a:gd name="connsiteY741" fmla="*/ 4233375 h 6010267"/>
              <a:gd name="connsiteX742" fmla="*/ 2062810 w 5323379"/>
              <a:gd name="connsiteY742" fmla="*/ 4167691 h 6010267"/>
              <a:gd name="connsiteX743" fmla="*/ 2000560 w 5323379"/>
              <a:gd name="connsiteY743" fmla="*/ 4168979 h 6010267"/>
              <a:gd name="connsiteX744" fmla="*/ 2000560 w 5323379"/>
              <a:gd name="connsiteY744" fmla="*/ 4230799 h 6010267"/>
              <a:gd name="connsiteX745" fmla="*/ 1919422 w 5323379"/>
              <a:gd name="connsiteY745" fmla="*/ 4072386 h 6010267"/>
              <a:gd name="connsiteX746" fmla="*/ 1915558 w 5323379"/>
              <a:gd name="connsiteY746" fmla="*/ 4004555 h 6010267"/>
              <a:gd name="connsiteX747" fmla="*/ 1857173 w 5323379"/>
              <a:gd name="connsiteY747" fmla="*/ 4008419 h 6010267"/>
              <a:gd name="connsiteX748" fmla="*/ 1858461 w 5323379"/>
              <a:gd name="connsiteY748" fmla="*/ 4073674 h 6010267"/>
              <a:gd name="connsiteX749" fmla="*/ 1919422 w 5323379"/>
              <a:gd name="connsiteY749" fmla="*/ 4072386 h 6010267"/>
              <a:gd name="connsiteX750" fmla="*/ 2701186 w 5323379"/>
              <a:gd name="connsiteY750" fmla="*/ 4897080 h 6010267"/>
              <a:gd name="connsiteX751" fmla="*/ 2761718 w 5323379"/>
              <a:gd name="connsiteY751" fmla="*/ 4897080 h 6010267"/>
              <a:gd name="connsiteX752" fmla="*/ 2773738 w 5323379"/>
              <a:gd name="connsiteY752" fmla="*/ 4827533 h 6010267"/>
              <a:gd name="connsiteX753" fmla="*/ 2704620 w 5323379"/>
              <a:gd name="connsiteY753" fmla="*/ 4840842 h 6010267"/>
              <a:gd name="connsiteX754" fmla="*/ 2701186 w 5323379"/>
              <a:gd name="connsiteY754" fmla="*/ 4897080 h 6010267"/>
              <a:gd name="connsiteX755" fmla="*/ 2635073 w 5323379"/>
              <a:gd name="connsiteY755" fmla="*/ 4747682 h 6010267"/>
              <a:gd name="connsiteX756" fmla="*/ 2627346 w 5323379"/>
              <a:gd name="connsiteY756" fmla="*/ 4690585 h 6010267"/>
              <a:gd name="connsiteX757" fmla="*/ 2566384 w 5323379"/>
              <a:gd name="connsiteY757" fmla="*/ 4686292 h 6010267"/>
              <a:gd name="connsiteX758" fmla="*/ 2562520 w 5323379"/>
              <a:gd name="connsiteY758" fmla="*/ 4744677 h 6010267"/>
              <a:gd name="connsiteX759" fmla="*/ 2635073 w 5323379"/>
              <a:gd name="connsiteY759" fmla="*/ 4747682 h 6010267"/>
              <a:gd name="connsiteX760" fmla="*/ 1780327 w 5323379"/>
              <a:gd name="connsiteY760" fmla="*/ 3907532 h 6010267"/>
              <a:gd name="connsiteX761" fmla="*/ 1782903 w 5323379"/>
              <a:gd name="connsiteY761" fmla="*/ 3842708 h 6010267"/>
              <a:gd name="connsiteX762" fmla="*/ 1721083 w 5323379"/>
              <a:gd name="connsiteY762" fmla="*/ 3840990 h 6010267"/>
              <a:gd name="connsiteX763" fmla="*/ 1721083 w 5323379"/>
              <a:gd name="connsiteY763" fmla="*/ 3906674 h 6010267"/>
              <a:gd name="connsiteX764" fmla="*/ 1780327 w 5323379"/>
              <a:gd name="connsiteY764" fmla="*/ 3907532 h 6010267"/>
              <a:gd name="connsiteX765" fmla="*/ 2489539 w 5323379"/>
              <a:gd name="connsiteY765" fmla="*/ 4581541 h 6010267"/>
              <a:gd name="connsiteX766" fmla="*/ 2489109 w 5323379"/>
              <a:gd name="connsiteY766" fmla="*/ 4520151 h 6010267"/>
              <a:gd name="connsiteX767" fmla="*/ 2428148 w 5323379"/>
              <a:gd name="connsiteY767" fmla="*/ 4519721 h 6010267"/>
              <a:gd name="connsiteX768" fmla="*/ 2427719 w 5323379"/>
              <a:gd name="connsiteY768" fmla="*/ 4580683 h 6010267"/>
              <a:gd name="connsiteX769" fmla="*/ 2489539 w 5323379"/>
              <a:gd name="connsiteY769" fmla="*/ 4581541 h 6010267"/>
              <a:gd name="connsiteX770" fmla="*/ 1439459 w 5323379"/>
              <a:gd name="connsiteY770" fmla="*/ 4281028 h 6010267"/>
              <a:gd name="connsiteX771" fmla="*/ 1383220 w 5323379"/>
              <a:gd name="connsiteY771" fmla="*/ 4274159 h 6010267"/>
              <a:gd name="connsiteX772" fmla="*/ 1378927 w 5323379"/>
              <a:gd name="connsiteY772" fmla="*/ 4334262 h 6010267"/>
              <a:gd name="connsiteX773" fmla="*/ 1447616 w 5323379"/>
              <a:gd name="connsiteY773" fmla="*/ 4351005 h 6010267"/>
              <a:gd name="connsiteX774" fmla="*/ 1439459 w 5323379"/>
              <a:gd name="connsiteY774" fmla="*/ 4281028 h 6010267"/>
              <a:gd name="connsiteX775" fmla="*/ 1598731 w 5323379"/>
              <a:gd name="connsiteY775" fmla="*/ 4287038 h 6010267"/>
              <a:gd name="connsiteX776" fmla="*/ 1542063 w 5323379"/>
              <a:gd name="connsiteY776" fmla="*/ 4283174 h 6010267"/>
              <a:gd name="connsiteX777" fmla="*/ 1546356 w 5323379"/>
              <a:gd name="connsiteY777" fmla="*/ 4353151 h 6010267"/>
              <a:gd name="connsiteX778" fmla="*/ 1595297 w 5323379"/>
              <a:gd name="connsiteY778" fmla="*/ 4346712 h 6010267"/>
              <a:gd name="connsiteX779" fmla="*/ 1598731 w 5323379"/>
              <a:gd name="connsiteY779" fmla="*/ 4287038 h 6010267"/>
              <a:gd name="connsiteX780" fmla="*/ 1443323 w 5323379"/>
              <a:gd name="connsiteY780" fmla="*/ 4114887 h 6010267"/>
              <a:gd name="connsiteX781" fmla="*/ 1395241 w 5323379"/>
              <a:gd name="connsiteY781" fmla="*/ 4125619 h 6010267"/>
              <a:gd name="connsiteX782" fmla="*/ 1396529 w 5323379"/>
              <a:gd name="connsiteY782" fmla="*/ 4184864 h 6010267"/>
              <a:gd name="connsiteX783" fmla="*/ 1453197 w 5323379"/>
              <a:gd name="connsiteY783" fmla="*/ 4184005 h 6010267"/>
              <a:gd name="connsiteX784" fmla="*/ 1443323 w 5323379"/>
              <a:gd name="connsiteY784" fmla="*/ 4114887 h 6010267"/>
              <a:gd name="connsiteX785" fmla="*/ 2153822 w 5323379"/>
              <a:gd name="connsiteY785" fmla="*/ 4797052 h 6010267"/>
              <a:gd name="connsiteX786" fmla="*/ 2097583 w 5323379"/>
              <a:gd name="connsiteY786" fmla="*/ 4791901 h 6010267"/>
              <a:gd name="connsiteX787" fmla="*/ 2095437 w 5323379"/>
              <a:gd name="connsiteY787" fmla="*/ 4852003 h 6010267"/>
              <a:gd name="connsiteX788" fmla="*/ 2164555 w 5323379"/>
              <a:gd name="connsiteY788" fmla="*/ 4866600 h 6010267"/>
              <a:gd name="connsiteX789" fmla="*/ 2153822 w 5323379"/>
              <a:gd name="connsiteY789" fmla="*/ 4797052 h 6010267"/>
              <a:gd name="connsiteX790" fmla="*/ 1257005 w 5323379"/>
              <a:gd name="connsiteY790" fmla="*/ 4014859 h 6010267"/>
              <a:gd name="connsiteX791" fmla="*/ 1325693 w 5323379"/>
              <a:gd name="connsiteY791" fmla="*/ 4008419 h 6010267"/>
              <a:gd name="connsiteX792" fmla="*/ 1317537 w 5323379"/>
              <a:gd name="connsiteY792" fmla="*/ 3959908 h 6010267"/>
              <a:gd name="connsiteX793" fmla="*/ 1258722 w 5323379"/>
              <a:gd name="connsiteY793" fmla="*/ 3958620 h 6010267"/>
              <a:gd name="connsiteX794" fmla="*/ 1257005 w 5323379"/>
              <a:gd name="connsiteY794" fmla="*/ 4014859 h 6010267"/>
              <a:gd name="connsiteX795" fmla="*/ 1967504 w 5323379"/>
              <a:gd name="connsiteY795" fmla="*/ 4696166 h 6010267"/>
              <a:gd name="connsiteX796" fmla="*/ 2015586 w 5323379"/>
              <a:gd name="connsiteY796" fmla="*/ 4685862 h 6010267"/>
              <a:gd name="connsiteX797" fmla="*/ 2015157 w 5323379"/>
              <a:gd name="connsiteY797" fmla="*/ 4627048 h 6010267"/>
              <a:gd name="connsiteX798" fmla="*/ 1958918 w 5323379"/>
              <a:gd name="connsiteY798" fmla="*/ 4627477 h 6010267"/>
              <a:gd name="connsiteX799" fmla="*/ 1967504 w 5323379"/>
              <a:gd name="connsiteY799" fmla="*/ 4696166 h 6010267"/>
              <a:gd name="connsiteX800" fmla="*/ 1178871 w 5323379"/>
              <a:gd name="connsiteY800" fmla="*/ 3792050 h 6010267"/>
              <a:gd name="connsiteX801" fmla="*/ 1122203 w 5323379"/>
              <a:gd name="connsiteY801" fmla="*/ 3789474 h 6010267"/>
              <a:gd name="connsiteX802" fmla="*/ 1122632 w 5323379"/>
              <a:gd name="connsiteY802" fmla="*/ 3850006 h 6010267"/>
              <a:gd name="connsiteX803" fmla="*/ 1192609 w 5323379"/>
              <a:gd name="connsiteY803" fmla="*/ 3861168 h 6010267"/>
              <a:gd name="connsiteX804" fmla="*/ 1178871 w 5323379"/>
              <a:gd name="connsiteY804" fmla="*/ 3792050 h 6010267"/>
              <a:gd name="connsiteX805" fmla="*/ 1819394 w 5323379"/>
              <a:gd name="connsiteY805" fmla="*/ 4461765 h 6010267"/>
              <a:gd name="connsiteX806" fmla="*/ 1821111 w 5323379"/>
              <a:gd name="connsiteY806" fmla="*/ 4518863 h 6010267"/>
              <a:gd name="connsiteX807" fmla="*/ 1890658 w 5323379"/>
              <a:gd name="connsiteY807" fmla="*/ 4508130 h 6010267"/>
              <a:gd name="connsiteX808" fmla="*/ 1879496 w 5323379"/>
              <a:gd name="connsiteY808" fmla="*/ 4459619 h 6010267"/>
              <a:gd name="connsiteX809" fmla="*/ 1819394 w 5323379"/>
              <a:gd name="connsiteY809" fmla="*/ 4461765 h 6010267"/>
              <a:gd name="connsiteX810" fmla="*/ 1536053 w 5323379"/>
              <a:gd name="connsiteY810" fmla="*/ 4189586 h 6010267"/>
              <a:gd name="connsiteX811" fmla="*/ 1600019 w 5323379"/>
              <a:gd name="connsiteY811" fmla="*/ 4193020 h 6010267"/>
              <a:gd name="connsiteX812" fmla="*/ 1598731 w 5323379"/>
              <a:gd name="connsiteY812" fmla="*/ 4134206 h 6010267"/>
              <a:gd name="connsiteX813" fmla="*/ 1542921 w 5323379"/>
              <a:gd name="connsiteY813" fmla="*/ 4129912 h 6010267"/>
              <a:gd name="connsiteX814" fmla="*/ 1536053 w 5323379"/>
              <a:gd name="connsiteY814" fmla="*/ 4189586 h 6010267"/>
              <a:gd name="connsiteX815" fmla="*/ 2247411 w 5323379"/>
              <a:gd name="connsiteY815" fmla="*/ 4867888 h 6010267"/>
              <a:gd name="connsiteX816" fmla="*/ 2316958 w 5323379"/>
              <a:gd name="connsiteY816" fmla="*/ 4881196 h 6010267"/>
              <a:gd name="connsiteX817" fmla="*/ 2305367 w 5323379"/>
              <a:gd name="connsiteY817" fmla="*/ 4811649 h 6010267"/>
              <a:gd name="connsiteX818" fmla="*/ 2248699 w 5323379"/>
              <a:gd name="connsiteY818" fmla="*/ 4807356 h 6010267"/>
              <a:gd name="connsiteX819" fmla="*/ 2247411 w 5323379"/>
              <a:gd name="connsiteY819" fmla="*/ 4867888 h 6010267"/>
              <a:gd name="connsiteX820" fmla="*/ 1470798 w 5323379"/>
              <a:gd name="connsiteY820" fmla="*/ 4033319 h 6010267"/>
              <a:gd name="connsiteX821" fmla="*/ 1469510 w 5323379"/>
              <a:gd name="connsiteY821" fmla="*/ 3974504 h 6010267"/>
              <a:gd name="connsiteX822" fmla="*/ 1413701 w 5323379"/>
              <a:gd name="connsiteY822" fmla="*/ 3970211 h 6010267"/>
              <a:gd name="connsiteX823" fmla="*/ 1406832 w 5323379"/>
              <a:gd name="connsiteY823" fmla="*/ 4029455 h 6010267"/>
              <a:gd name="connsiteX824" fmla="*/ 1470798 w 5323379"/>
              <a:gd name="connsiteY824" fmla="*/ 4033319 h 6010267"/>
              <a:gd name="connsiteX825" fmla="*/ 2179151 w 5323379"/>
              <a:gd name="connsiteY825" fmla="*/ 4690585 h 6010267"/>
              <a:gd name="connsiteX826" fmla="*/ 2167989 w 5323379"/>
              <a:gd name="connsiteY826" fmla="*/ 4642503 h 6010267"/>
              <a:gd name="connsiteX827" fmla="*/ 2108745 w 5323379"/>
              <a:gd name="connsiteY827" fmla="*/ 4644220 h 6010267"/>
              <a:gd name="connsiteX828" fmla="*/ 2110463 w 5323379"/>
              <a:gd name="connsiteY828" fmla="*/ 4700888 h 6010267"/>
              <a:gd name="connsiteX829" fmla="*/ 2179151 w 5323379"/>
              <a:gd name="connsiteY829" fmla="*/ 4690585 h 6010267"/>
              <a:gd name="connsiteX830" fmla="*/ 1282763 w 5323379"/>
              <a:gd name="connsiteY830" fmla="*/ 3874906 h 6010267"/>
              <a:gd name="connsiteX831" fmla="*/ 1330845 w 5323379"/>
              <a:gd name="connsiteY831" fmla="*/ 3864602 h 6010267"/>
              <a:gd name="connsiteX832" fmla="*/ 1330416 w 5323379"/>
              <a:gd name="connsiteY832" fmla="*/ 3805358 h 6010267"/>
              <a:gd name="connsiteX833" fmla="*/ 1273747 w 5323379"/>
              <a:gd name="connsiteY833" fmla="*/ 3805787 h 6010267"/>
              <a:gd name="connsiteX834" fmla="*/ 1282763 w 5323379"/>
              <a:gd name="connsiteY834" fmla="*/ 3874906 h 6010267"/>
              <a:gd name="connsiteX835" fmla="*/ 1970938 w 5323379"/>
              <a:gd name="connsiteY835" fmla="*/ 4533459 h 6010267"/>
              <a:gd name="connsiteX836" fmla="*/ 2036193 w 5323379"/>
              <a:gd name="connsiteY836" fmla="*/ 4533030 h 6010267"/>
              <a:gd name="connsiteX837" fmla="*/ 2031041 w 5323379"/>
              <a:gd name="connsiteY837" fmla="*/ 4474645 h 6010267"/>
              <a:gd name="connsiteX838" fmla="*/ 1974802 w 5323379"/>
              <a:gd name="connsiteY838" fmla="*/ 4473356 h 6010267"/>
              <a:gd name="connsiteX839" fmla="*/ 1970938 w 5323379"/>
              <a:gd name="connsiteY839" fmla="*/ 4533459 h 6010267"/>
              <a:gd name="connsiteX840" fmla="*/ 1132935 w 5323379"/>
              <a:gd name="connsiteY840" fmla="*/ 3694168 h 6010267"/>
              <a:gd name="connsiteX841" fmla="*/ 1193467 w 5323379"/>
              <a:gd name="connsiteY841" fmla="*/ 3697173 h 6010267"/>
              <a:gd name="connsiteX842" fmla="*/ 1208922 w 5323379"/>
              <a:gd name="connsiteY842" fmla="*/ 3627626 h 6010267"/>
              <a:gd name="connsiteX843" fmla="*/ 1138516 w 5323379"/>
              <a:gd name="connsiteY843" fmla="*/ 3637500 h 6010267"/>
              <a:gd name="connsiteX844" fmla="*/ 1132935 w 5323379"/>
              <a:gd name="connsiteY844" fmla="*/ 3694168 h 6010267"/>
              <a:gd name="connsiteX845" fmla="*/ 1894522 w 5323379"/>
              <a:gd name="connsiteY845" fmla="*/ 4369035 h 6010267"/>
              <a:gd name="connsiteX846" fmla="*/ 1897527 w 5323379"/>
              <a:gd name="connsiteY846" fmla="*/ 4307645 h 6010267"/>
              <a:gd name="connsiteX847" fmla="*/ 1835707 w 5323379"/>
              <a:gd name="connsiteY847" fmla="*/ 4305928 h 6010267"/>
              <a:gd name="connsiteX848" fmla="*/ 1833561 w 5323379"/>
              <a:gd name="connsiteY848" fmla="*/ 4366889 h 6010267"/>
              <a:gd name="connsiteX849" fmla="*/ 1894522 w 5323379"/>
              <a:gd name="connsiteY849" fmla="*/ 4369035 h 6010267"/>
              <a:gd name="connsiteX850" fmla="*/ 1690173 w 5323379"/>
              <a:gd name="connsiteY850" fmla="*/ 4208046 h 6010267"/>
              <a:gd name="connsiteX851" fmla="*/ 1751134 w 5323379"/>
              <a:gd name="connsiteY851" fmla="*/ 4207617 h 6010267"/>
              <a:gd name="connsiteX852" fmla="*/ 1751564 w 5323379"/>
              <a:gd name="connsiteY852" fmla="*/ 4146226 h 6010267"/>
              <a:gd name="connsiteX853" fmla="*/ 1690173 w 5323379"/>
              <a:gd name="connsiteY853" fmla="*/ 4147085 h 6010267"/>
              <a:gd name="connsiteX854" fmla="*/ 1690173 w 5323379"/>
              <a:gd name="connsiteY854" fmla="*/ 4208046 h 6010267"/>
              <a:gd name="connsiteX855" fmla="*/ 1554942 w 5323379"/>
              <a:gd name="connsiteY855" fmla="*/ 4042334 h 6010267"/>
              <a:gd name="connsiteX856" fmla="*/ 1620626 w 5323379"/>
              <a:gd name="connsiteY856" fmla="*/ 4035895 h 6010267"/>
              <a:gd name="connsiteX857" fmla="*/ 1612898 w 5323379"/>
              <a:gd name="connsiteY857" fmla="*/ 3977939 h 6010267"/>
              <a:gd name="connsiteX858" fmla="*/ 1551937 w 5323379"/>
              <a:gd name="connsiteY858" fmla="*/ 3980944 h 6010267"/>
              <a:gd name="connsiteX859" fmla="*/ 1554942 w 5323379"/>
              <a:gd name="connsiteY859" fmla="*/ 4042334 h 6010267"/>
              <a:gd name="connsiteX860" fmla="*/ 2402819 w 5323379"/>
              <a:gd name="connsiteY860" fmla="*/ 4872610 h 6010267"/>
              <a:gd name="connsiteX861" fmla="*/ 2463351 w 5323379"/>
              <a:gd name="connsiteY861" fmla="*/ 4876045 h 6010267"/>
              <a:gd name="connsiteX862" fmla="*/ 2479235 w 5323379"/>
              <a:gd name="connsiteY862" fmla="*/ 4806497 h 6010267"/>
              <a:gd name="connsiteX863" fmla="*/ 2408829 w 5323379"/>
              <a:gd name="connsiteY863" fmla="*/ 4815942 h 6010267"/>
              <a:gd name="connsiteX864" fmla="*/ 2402819 w 5323379"/>
              <a:gd name="connsiteY864" fmla="*/ 4872610 h 6010267"/>
              <a:gd name="connsiteX865" fmla="*/ 2259002 w 5323379"/>
              <a:gd name="connsiteY865" fmla="*/ 4715484 h 6010267"/>
              <a:gd name="connsiteX866" fmla="*/ 2316958 w 5323379"/>
              <a:gd name="connsiteY866" fmla="*/ 4720636 h 6010267"/>
              <a:gd name="connsiteX867" fmla="*/ 2321681 w 5323379"/>
              <a:gd name="connsiteY867" fmla="*/ 4648083 h 6010267"/>
              <a:gd name="connsiteX868" fmla="*/ 2264583 w 5323379"/>
              <a:gd name="connsiteY868" fmla="*/ 4654523 h 6010267"/>
              <a:gd name="connsiteX869" fmla="*/ 2259002 w 5323379"/>
              <a:gd name="connsiteY869" fmla="*/ 4715484 h 6010267"/>
              <a:gd name="connsiteX870" fmla="*/ 1484536 w 5323379"/>
              <a:gd name="connsiteY870" fmla="*/ 3059655 h 6010267"/>
              <a:gd name="connsiteX871" fmla="*/ 1484107 w 5323379"/>
              <a:gd name="connsiteY871" fmla="*/ 3121475 h 6010267"/>
              <a:gd name="connsiteX872" fmla="*/ 1545927 w 5323379"/>
              <a:gd name="connsiteY872" fmla="*/ 3120617 h 6010267"/>
              <a:gd name="connsiteX873" fmla="*/ 1545497 w 5323379"/>
              <a:gd name="connsiteY873" fmla="*/ 3059226 h 6010267"/>
              <a:gd name="connsiteX874" fmla="*/ 1484536 w 5323379"/>
              <a:gd name="connsiteY874" fmla="*/ 3059655 h 6010267"/>
              <a:gd name="connsiteX875" fmla="*/ 1406403 w 5323379"/>
              <a:gd name="connsiteY875" fmla="*/ 2952329 h 6010267"/>
              <a:gd name="connsiteX876" fmla="*/ 1410266 w 5323379"/>
              <a:gd name="connsiteY876" fmla="*/ 2896520 h 6010267"/>
              <a:gd name="connsiteX877" fmla="*/ 1350593 w 5323379"/>
              <a:gd name="connsiteY877" fmla="*/ 2890080 h 6010267"/>
              <a:gd name="connsiteX878" fmla="*/ 1347588 w 5323379"/>
              <a:gd name="connsiteY878" fmla="*/ 2954047 h 6010267"/>
              <a:gd name="connsiteX879" fmla="*/ 1406403 w 5323379"/>
              <a:gd name="connsiteY879" fmla="*/ 2952329 h 6010267"/>
              <a:gd name="connsiteX880" fmla="*/ 3094000 w 5323379"/>
              <a:gd name="connsiteY880" fmla="*/ 4627048 h 6010267"/>
              <a:gd name="connsiteX881" fmla="*/ 3096576 w 5323379"/>
              <a:gd name="connsiteY881" fmla="*/ 4555783 h 6010267"/>
              <a:gd name="connsiteX882" fmla="*/ 3039907 w 5323379"/>
              <a:gd name="connsiteY882" fmla="*/ 4563940 h 6010267"/>
              <a:gd name="connsiteX883" fmla="*/ 3036902 w 5323379"/>
              <a:gd name="connsiteY883" fmla="*/ 4623613 h 6010267"/>
              <a:gd name="connsiteX884" fmla="*/ 3094000 w 5323379"/>
              <a:gd name="connsiteY884" fmla="*/ 4627048 h 6010267"/>
              <a:gd name="connsiteX885" fmla="*/ 2952758 w 5323379"/>
              <a:gd name="connsiteY885" fmla="*/ 4466917 h 6010267"/>
              <a:gd name="connsiteX886" fmla="*/ 2953188 w 5323379"/>
              <a:gd name="connsiteY886" fmla="*/ 4405526 h 6010267"/>
              <a:gd name="connsiteX887" fmla="*/ 2891797 w 5323379"/>
              <a:gd name="connsiteY887" fmla="*/ 4405097 h 6010267"/>
              <a:gd name="connsiteX888" fmla="*/ 2890938 w 5323379"/>
              <a:gd name="connsiteY888" fmla="*/ 4466917 h 6010267"/>
              <a:gd name="connsiteX889" fmla="*/ 2952758 w 5323379"/>
              <a:gd name="connsiteY889" fmla="*/ 4466917 h 6010267"/>
              <a:gd name="connsiteX890" fmla="*/ 2815381 w 5323379"/>
              <a:gd name="connsiteY890" fmla="*/ 4302064 h 6010267"/>
              <a:gd name="connsiteX891" fmla="*/ 2817098 w 5323379"/>
              <a:gd name="connsiteY891" fmla="*/ 4236810 h 6010267"/>
              <a:gd name="connsiteX892" fmla="*/ 2755708 w 5323379"/>
              <a:gd name="connsiteY892" fmla="*/ 4235092 h 6010267"/>
              <a:gd name="connsiteX893" fmla="*/ 2753990 w 5323379"/>
              <a:gd name="connsiteY893" fmla="*/ 4300347 h 6010267"/>
              <a:gd name="connsiteX894" fmla="*/ 2815381 w 5323379"/>
              <a:gd name="connsiteY894" fmla="*/ 4302064 h 6010267"/>
              <a:gd name="connsiteX895" fmla="*/ 1637369 w 5323379"/>
              <a:gd name="connsiteY895" fmla="*/ 3137789 h 6010267"/>
              <a:gd name="connsiteX896" fmla="*/ 1696613 w 5323379"/>
              <a:gd name="connsiteY896" fmla="*/ 3139506 h 6010267"/>
              <a:gd name="connsiteX897" fmla="*/ 1699618 w 5323379"/>
              <a:gd name="connsiteY897" fmla="*/ 3074681 h 6010267"/>
              <a:gd name="connsiteX898" fmla="*/ 1637798 w 5323379"/>
              <a:gd name="connsiteY898" fmla="*/ 3072535 h 6010267"/>
              <a:gd name="connsiteX899" fmla="*/ 1637369 w 5323379"/>
              <a:gd name="connsiteY899" fmla="*/ 3137789 h 6010267"/>
              <a:gd name="connsiteX900" fmla="*/ 1562670 w 5323379"/>
              <a:gd name="connsiteY900" fmla="*/ 2966926 h 6010267"/>
              <a:gd name="connsiteX901" fmla="*/ 1556659 w 5323379"/>
              <a:gd name="connsiteY901" fmla="*/ 2901242 h 6010267"/>
              <a:gd name="connsiteX902" fmla="*/ 1498703 w 5323379"/>
              <a:gd name="connsiteY902" fmla="*/ 2908970 h 6010267"/>
              <a:gd name="connsiteX903" fmla="*/ 1501708 w 5323379"/>
              <a:gd name="connsiteY903" fmla="*/ 2969931 h 6010267"/>
              <a:gd name="connsiteX904" fmla="*/ 1562670 w 5323379"/>
              <a:gd name="connsiteY904" fmla="*/ 2966926 h 6010267"/>
              <a:gd name="connsiteX905" fmla="*/ 3042483 w 5323379"/>
              <a:gd name="connsiteY905" fmla="*/ 4480225 h 6010267"/>
              <a:gd name="connsiteX906" fmla="*/ 3106020 w 5323379"/>
              <a:gd name="connsiteY906" fmla="*/ 4482372 h 6010267"/>
              <a:gd name="connsiteX907" fmla="*/ 3106450 w 5323379"/>
              <a:gd name="connsiteY907" fmla="*/ 4422269 h 6010267"/>
              <a:gd name="connsiteX908" fmla="*/ 3045488 w 5323379"/>
              <a:gd name="connsiteY908" fmla="*/ 4419264 h 6010267"/>
              <a:gd name="connsiteX909" fmla="*/ 3042483 w 5323379"/>
              <a:gd name="connsiteY909" fmla="*/ 4480225 h 6010267"/>
              <a:gd name="connsiteX910" fmla="*/ 2904247 w 5323379"/>
              <a:gd name="connsiteY910" fmla="*/ 4313655 h 6010267"/>
              <a:gd name="connsiteX911" fmla="*/ 2969931 w 5323379"/>
              <a:gd name="connsiteY911" fmla="*/ 4314084 h 6010267"/>
              <a:gd name="connsiteX912" fmla="*/ 2969072 w 5323379"/>
              <a:gd name="connsiteY912" fmla="*/ 4251835 h 6010267"/>
              <a:gd name="connsiteX913" fmla="*/ 2906823 w 5323379"/>
              <a:gd name="connsiteY913" fmla="*/ 4251835 h 6010267"/>
              <a:gd name="connsiteX914" fmla="*/ 2904247 w 5323379"/>
              <a:gd name="connsiteY914" fmla="*/ 4313655 h 6010267"/>
              <a:gd name="connsiteX915" fmla="*/ 1648531 w 5323379"/>
              <a:gd name="connsiteY915" fmla="*/ 2981522 h 6010267"/>
              <a:gd name="connsiteX916" fmla="*/ 1713785 w 5323379"/>
              <a:gd name="connsiteY916" fmla="*/ 2984527 h 6010267"/>
              <a:gd name="connsiteX917" fmla="*/ 1715502 w 5323379"/>
              <a:gd name="connsiteY917" fmla="*/ 2922707 h 6010267"/>
              <a:gd name="connsiteX918" fmla="*/ 1653682 w 5323379"/>
              <a:gd name="connsiteY918" fmla="*/ 2920131 h 6010267"/>
              <a:gd name="connsiteX919" fmla="*/ 1648531 w 5323379"/>
              <a:gd name="connsiteY919" fmla="*/ 2981522 h 6010267"/>
              <a:gd name="connsiteX920" fmla="*/ 3256277 w 5323379"/>
              <a:gd name="connsiteY920" fmla="*/ 4438153 h 6010267"/>
              <a:gd name="connsiteX921" fmla="*/ 3200468 w 5323379"/>
              <a:gd name="connsiteY921" fmla="*/ 4434290 h 6010267"/>
              <a:gd name="connsiteX922" fmla="*/ 3194028 w 5323379"/>
              <a:gd name="connsiteY922" fmla="*/ 4493963 h 6010267"/>
              <a:gd name="connsiteX923" fmla="*/ 3257994 w 5323379"/>
              <a:gd name="connsiteY923" fmla="*/ 4496968 h 6010267"/>
              <a:gd name="connsiteX924" fmla="*/ 3256277 w 5323379"/>
              <a:gd name="connsiteY924" fmla="*/ 4438153 h 6010267"/>
              <a:gd name="connsiteX925" fmla="*/ 1515875 w 5323379"/>
              <a:gd name="connsiteY925" fmla="*/ 2816240 h 6010267"/>
              <a:gd name="connsiteX926" fmla="*/ 1578124 w 5323379"/>
              <a:gd name="connsiteY926" fmla="*/ 2815381 h 6010267"/>
              <a:gd name="connsiteX927" fmla="*/ 1573402 w 5323379"/>
              <a:gd name="connsiteY927" fmla="*/ 2754420 h 6010267"/>
              <a:gd name="connsiteX928" fmla="*/ 1517163 w 5323379"/>
              <a:gd name="connsiteY928" fmla="*/ 2756137 h 6010267"/>
              <a:gd name="connsiteX929" fmla="*/ 1515875 w 5323379"/>
              <a:gd name="connsiteY929" fmla="*/ 2816240 h 6010267"/>
              <a:gd name="connsiteX930" fmla="*/ 3058797 w 5323379"/>
              <a:gd name="connsiteY930" fmla="*/ 4330398 h 6010267"/>
              <a:gd name="connsiteX931" fmla="*/ 3120617 w 5323379"/>
              <a:gd name="connsiteY931" fmla="*/ 4331257 h 6010267"/>
              <a:gd name="connsiteX932" fmla="*/ 3122334 w 5323379"/>
              <a:gd name="connsiteY932" fmla="*/ 4269866 h 6010267"/>
              <a:gd name="connsiteX933" fmla="*/ 3061373 w 5323379"/>
              <a:gd name="connsiteY933" fmla="*/ 4265573 h 6010267"/>
              <a:gd name="connsiteX934" fmla="*/ 3058797 w 5323379"/>
              <a:gd name="connsiteY934" fmla="*/ 4330398 h 6010267"/>
              <a:gd name="connsiteX935" fmla="*/ 1436025 w 5323379"/>
              <a:gd name="connsiteY935" fmla="*/ 2649240 h 6010267"/>
              <a:gd name="connsiteX936" fmla="*/ 1439459 w 5323379"/>
              <a:gd name="connsiteY936" fmla="*/ 2588708 h 6010267"/>
              <a:gd name="connsiteX937" fmla="*/ 1378927 w 5323379"/>
              <a:gd name="connsiteY937" fmla="*/ 2590425 h 6010267"/>
              <a:gd name="connsiteX938" fmla="*/ 1366907 w 5323379"/>
              <a:gd name="connsiteY938" fmla="*/ 2659544 h 6010267"/>
              <a:gd name="connsiteX939" fmla="*/ 1436025 w 5323379"/>
              <a:gd name="connsiteY939" fmla="*/ 2649240 h 6010267"/>
              <a:gd name="connsiteX940" fmla="*/ 1666561 w 5323379"/>
              <a:gd name="connsiteY940" fmla="*/ 2832553 h 6010267"/>
              <a:gd name="connsiteX941" fmla="*/ 1728811 w 5323379"/>
              <a:gd name="connsiteY941" fmla="*/ 2831695 h 6010267"/>
              <a:gd name="connsiteX942" fmla="*/ 1728381 w 5323379"/>
              <a:gd name="connsiteY942" fmla="*/ 2770304 h 6010267"/>
              <a:gd name="connsiteX943" fmla="*/ 1666991 w 5323379"/>
              <a:gd name="connsiteY943" fmla="*/ 2770733 h 6010267"/>
              <a:gd name="connsiteX944" fmla="*/ 1666561 w 5323379"/>
              <a:gd name="connsiteY944" fmla="*/ 2832553 h 6010267"/>
              <a:gd name="connsiteX945" fmla="*/ 3213776 w 5323379"/>
              <a:gd name="connsiteY945" fmla="*/ 4349287 h 6010267"/>
              <a:gd name="connsiteX946" fmla="*/ 3272591 w 5323379"/>
              <a:gd name="connsiteY946" fmla="*/ 4344994 h 6010267"/>
              <a:gd name="connsiteX947" fmla="*/ 3272161 w 5323379"/>
              <a:gd name="connsiteY947" fmla="*/ 4284033 h 6010267"/>
              <a:gd name="connsiteX948" fmla="*/ 3211200 w 5323379"/>
              <a:gd name="connsiteY948" fmla="*/ 4284463 h 6010267"/>
              <a:gd name="connsiteX949" fmla="*/ 3213776 w 5323379"/>
              <a:gd name="connsiteY949" fmla="*/ 4349287 h 6010267"/>
              <a:gd name="connsiteX950" fmla="*/ 3134784 w 5323379"/>
              <a:gd name="connsiteY950" fmla="*/ 4180141 h 6010267"/>
              <a:gd name="connsiteX951" fmla="*/ 3133067 w 5323379"/>
              <a:gd name="connsiteY951" fmla="*/ 4112311 h 6010267"/>
              <a:gd name="connsiteX952" fmla="*/ 3074681 w 5323379"/>
              <a:gd name="connsiteY952" fmla="*/ 4114028 h 6010267"/>
              <a:gd name="connsiteX953" fmla="*/ 3073393 w 5323379"/>
              <a:gd name="connsiteY953" fmla="*/ 4179283 h 6010267"/>
              <a:gd name="connsiteX954" fmla="*/ 3134784 w 5323379"/>
              <a:gd name="connsiteY954" fmla="*/ 4180141 h 6010267"/>
              <a:gd name="connsiteX955" fmla="*/ 1811237 w 5323379"/>
              <a:gd name="connsiteY955" fmla="*/ 2840281 h 6010267"/>
              <a:gd name="connsiteX956" fmla="*/ 1873486 w 5323379"/>
              <a:gd name="connsiteY956" fmla="*/ 2841139 h 6010267"/>
              <a:gd name="connsiteX957" fmla="*/ 1875203 w 5323379"/>
              <a:gd name="connsiteY957" fmla="*/ 2778890 h 6010267"/>
              <a:gd name="connsiteX958" fmla="*/ 1813384 w 5323379"/>
              <a:gd name="connsiteY958" fmla="*/ 2774597 h 6010267"/>
              <a:gd name="connsiteX959" fmla="*/ 1811237 w 5323379"/>
              <a:gd name="connsiteY959" fmla="*/ 2840281 h 6010267"/>
              <a:gd name="connsiteX960" fmla="*/ 3501410 w 5323379"/>
              <a:gd name="connsiteY960" fmla="*/ 4508989 h 6010267"/>
              <a:gd name="connsiteX961" fmla="*/ 3560225 w 5323379"/>
              <a:gd name="connsiteY961" fmla="*/ 4509418 h 6010267"/>
              <a:gd name="connsiteX962" fmla="*/ 3572245 w 5323379"/>
              <a:gd name="connsiteY962" fmla="*/ 4439871 h 6010267"/>
              <a:gd name="connsiteX963" fmla="*/ 3503986 w 5323379"/>
              <a:gd name="connsiteY963" fmla="*/ 4453608 h 6010267"/>
              <a:gd name="connsiteX964" fmla="*/ 3501410 w 5323379"/>
              <a:gd name="connsiteY964" fmla="*/ 4508989 h 6010267"/>
              <a:gd name="connsiteX965" fmla="*/ 3288475 w 5323379"/>
              <a:gd name="connsiteY965" fmla="*/ 4193450 h 6010267"/>
              <a:gd name="connsiteX966" fmla="*/ 3288475 w 5323379"/>
              <a:gd name="connsiteY966" fmla="*/ 4132059 h 6010267"/>
              <a:gd name="connsiteX967" fmla="*/ 3227514 w 5323379"/>
              <a:gd name="connsiteY967" fmla="*/ 4129483 h 6010267"/>
              <a:gd name="connsiteX968" fmla="*/ 3227084 w 5323379"/>
              <a:gd name="connsiteY968" fmla="*/ 4194308 h 6010267"/>
              <a:gd name="connsiteX969" fmla="*/ 3288475 w 5323379"/>
              <a:gd name="connsiteY969" fmla="*/ 4193450 h 6010267"/>
              <a:gd name="connsiteX970" fmla="*/ 1642950 w 5323379"/>
              <a:gd name="connsiteY970" fmla="*/ 3740104 h 6010267"/>
              <a:gd name="connsiteX971" fmla="*/ 1646384 w 5323379"/>
              <a:gd name="connsiteY971" fmla="*/ 3675708 h 6010267"/>
              <a:gd name="connsiteX972" fmla="*/ 1584993 w 5323379"/>
              <a:gd name="connsiteY972" fmla="*/ 3673561 h 6010267"/>
              <a:gd name="connsiteX973" fmla="*/ 1584564 w 5323379"/>
              <a:gd name="connsiteY973" fmla="*/ 3738816 h 6010267"/>
              <a:gd name="connsiteX974" fmla="*/ 1642950 w 5323379"/>
              <a:gd name="connsiteY974" fmla="*/ 3740104 h 6010267"/>
              <a:gd name="connsiteX975" fmla="*/ 2292917 w 5323379"/>
              <a:gd name="connsiteY975" fmla="*/ 4416688 h 6010267"/>
              <a:gd name="connsiteX976" fmla="*/ 2354737 w 5323379"/>
              <a:gd name="connsiteY976" fmla="*/ 4412395 h 6010267"/>
              <a:gd name="connsiteX977" fmla="*/ 2351303 w 5323379"/>
              <a:gd name="connsiteY977" fmla="*/ 4351434 h 6010267"/>
              <a:gd name="connsiteX978" fmla="*/ 2290341 w 5323379"/>
              <a:gd name="connsiteY978" fmla="*/ 4351863 h 6010267"/>
              <a:gd name="connsiteX979" fmla="*/ 2292917 w 5323379"/>
              <a:gd name="connsiteY979" fmla="*/ 4416688 h 6010267"/>
              <a:gd name="connsiteX980" fmla="*/ 1509007 w 5323379"/>
              <a:gd name="connsiteY980" fmla="*/ 3570099 h 6010267"/>
              <a:gd name="connsiteX981" fmla="*/ 1509436 w 5323379"/>
              <a:gd name="connsiteY981" fmla="*/ 3509567 h 6010267"/>
              <a:gd name="connsiteX982" fmla="*/ 1448045 w 5323379"/>
              <a:gd name="connsiteY982" fmla="*/ 3506562 h 6010267"/>
              <a:gd name="connsiteX983" fmla="*/ 1445040 w 5323379"/>
              <a:gd name="connsiteY983" fmla="*/ 3567953 h 6010267"/>
              <a:gd name="connsiteX984" fmla="*/ 1509007 w 5323379"/>
              <a:gd name="connsiteY984" fmla="*/ 3570099 h 6010267"/>
              <a:gd name="connsiteX985" fmla="*/ 2153393 w 5323379"/>
              <a:gd name="connsiteY985" fmla="*/ 4247971 h 6010267"/>
              <a:gd name="connsiteX986" fmla="*/ 2212637 w 5323379"/>
              <a:gd name="connsiteY986" fmla="*/ 4250976 h 6010267"/>
              <a:gd name="connsiteX987" fmla="*/ 2218218 w 5323379"/>
              <a:gd name="connsiteY987" fmla="*/ 4186152 h 6010267"/>
              <a:gd name="connsiteX988" fmla="*/ 2156828 w 5323379"/>
              <a:gd name="connsiteY988" fmla="*/ 4181000 h 6010267"/>
              <a:gd name="connsiteX989" fmla="*/ 2153393 w 5323379"/>
              <a:gd name="connsiteY989" fmla="*/ 4247971 h 6010267"/>
              <a:gd name="connsiteX990" fmla="*/ 2913263 w 5323379"/>
              <a:gd name="connsiteY990" fmla="*/ 4911677 h 6010267"/>
              <a:gd name="connsiteX991" fmla="*/ 2911975 w 5323379"/>
              <a:gd name="connsiteY991" fmla="*/ 4855008 h 6010267"/>
              <a:gd name="connsiteX992" fmla="*/ 2855306 w 5323379"/>
              <a:gd name="connsiteY992" fmla="*/ 4857584 h 6010267"/>
              <a:gd name="connsiteX993" fmla="*/ 2843286 w 5323379"/>
              <a:gd name="connsiteY993" fmla="*/ 4928420 h 6010267"/>
              <a:gd name="connsiteX994" fmla="*/ 2913263 w 5323379"/>
              <a:gd name="connsiteY994" fmla="*/ 4911677 h 6010267"/>
              <a:gd name="connsiteX995" fmla="*/ 2778890 w 5323379"/>
              <a:gd name="connsiteY995" fmla="*/ 4690585 h 6010267"/>
              <a:gd name="connsiteX996" fmla="*/ 2719217 w 5323379"/>
              <a:gd name="connsiteY996" fmla="*/ 4687580 h 6010267"/>
              <a:gd name="connsiteX997" fmla="*/ 2716212 w 5323379"/>
              <a:gd name="connsiteY997" fmla="*/ 4744677 h 6010267"/>
              <a:gd name="connsiteX998" fmla="*/ 2787476 w 5323379"/>
              <a:gd name="connsiteY998" fmla="*/ 4747253 h 6010267"/>
              <a:gd name="connsiteX999" fmla="*/ 2778890 w 5323379"/>
              <a:gd name="connsiteY999" fmla="*/ 4690585 h 6010267"/>
              <a:gd name="connsiteX1000" fmla="*/ 2634214 w 5323379"/>
              <a:gd name="connsiteY1000" fmla="*/ 4587552 h 6010267"/>
              <a:gd name="connsiteX1001" fmla="*/ 2632497 w 5323379"/>
              <a:gd name="connsiteY1001" fmla="*/ 4526590 h 6010267"/>
              <a:gd name="connsiteX1002" fmla="*/ 2571536 w 5323379"/>
              <a:gd name="connsiteY1002" fmla="*/ 4527878 h 6010267"/>
              <a:gd name="connsiteX1003" fmla="*/ 2575400 w 5323379"/>
              <a:gd name="connsiteY1003" fmla="*/ 4593132 h 6010267"/>
              <a:gd name="connsiteX1004" fmla="*/ 2634214 w 5323379"/>
              <a:gd name="connsiteY1004" fmla="*/ 4587552 h 6010267"/>
              <a:gd name="connsiteX1005" fmla="*/ 2502418 w 5323379"/>
              <a:gd name="connsiteY1005" fmla="*/ 4432143 h 6010267"/>
              <a:gd name="connsiteX1006" fmla="*/ 2505423 w 5323379"/>
              <a:gd name="connsiteY1006" fmla="*/ 4367318 h 6010267"/>
              <a:gd name="connsiteX1007" fmla="*/ 2444032 w 5323379"/>
              <a:gd name="connsiteY1007" fmla="*/ 4365601 h 6010267"/>
              <a:gd name="connsiteX1008" fmla="*/ 2444032 w 5323379"/>
              <a:gd name="connsiteY1008" fmla="*/ 4430855 h 6010267"/>
              <a:gd name="connsiteX1009" fmla="*/ 2502418 w 5323379"/>
              <a:gd name="connsiteY1009" fmla="*/ 4432143 h 6010267"/>
              <a:gd name="connsiteX1010" fmla="*/ 1658405 w 5323379"/>
              <a:gd name="connsiteY1010" fmla="*/ 3587701 h 6010267"/>
              <a:gd name="connsiteX1011" fmla="*/ 1660980 w 5323379"/>
              <a:gd name="connsiteY1011" fmla="*/ 3522875 h 6010267"/>
              <a:gd name="connsiteX1012" fmla="*/ 1599160 w 5323379"/>
              <a:gd name="connsiteY1012" fmla="*/ 3521158 h 6010267"/>
              <a:gd name="connsiteX1013" fmla="*/ 1599160 w 5323379"/>
              <a:gd name="connsiteY1013" fmla="*/ 3586842 h 6010267"/>
              <a:gd name="connsiteX1014" fmla="*/ 1658405 w 5323379"/>
              <a:gd name="connsiteY1014" fmla="*/ 3587701 h 6010267"/>
              <a:gd name="connsiteX1015" fmla="*/ 1516305 w 5323379"/>
              <a:gd name="connsiteY1015" fmla="*/ 3424135 h 6010267"/>
              <a:gd name="connsiteX1016" fmla="*/ 1515446 w 5323379"/>
              <a:gd name="connsiteY1016" fmla="*/ 3361886 h 6010267"/>
              <a:gd name="connsiteX1017" fmla="*/ 1453197 w 5323379"/>
              <a:gd name="connsiteY1017" fmla="*/ 3364033 h 6010267"/>
              <a:gd name="connsiteX1018" fmla="*/ 1454914 w 5323379"/>
              <a:gd name="connsiteY1018" fmla="*/ 3425423 h 6010267"/>
              <a:gd name="connsiteX1019" fmla="*/ 1516305 w 5323379"/>
              <a:gd name="connsiteY1019" fmla="*/ 3424135 h 6010267"/>
              <a:gd name="connsiteX1020" fmla="*/ 1380644 w 5323379"/>
              <a:gd name="connsiteY1020" fmla="*/ 3256707 h 6010267"/>
              <a:gd name="connsiteX1021" fmla="*/ 1377639 w 5323379"/>
              <a:gd name="connsiteY1021" fmla="*/ 3197892 h 6010267"/>
              <a:gd name="connsiteX1022" fmla="*/ 1321400 w 5323379"/>
              <a:gd name="connsiteY1022" fmla="*/ 3194887 h 6010267"/>
              <a:gd name="connsiteX1023" fmla="*/ 1315819 w 5323379"/>
              <a:gd name="connsiteY1023" fmla="*/ 3254989 h 6010267"/>
              <a:gd name="connsiteX1024" fmla="*/ 1380644 w 5323379"/>
              <a:gd name="connsiteY1024" fmla="*/ 3256707 h 6010267"/>
              <a:gd name="connsiteX1025" fmla="*/ 2928718 w 5323379"/>
              <a:gd name="connsiteY1025" fmla="*/ 4760991 h 6010267"/>
              <a:gd name="connsiteX1026" fmla="*/ 2928718 w 5323379"/>
              <a:gd name="connsiteY1026" fmla="*/ 4704752 h 6010267"/>
              <a:gd name="connsiteX1027" fmla="*/ 2860029 w 5323379"/>
              <a:gd name="connsiteY1027" fmla="*/ 4713338 h 6010267"/>
              <a:gd name="connsiteX1028" fmla="*/ 2869903 w 5323379"/>
              <a:gd name="connsiteY1028" fmla="*/ 4761420 h 6010267"/>
              <a:gd name="connsiteX1029" fmla="*/ 2928718 w 5323379"/>
              <a:gd name="connsiteY1029" fmla="*/ 4760991 h 6010267"/>
              <a:gd name="connsiteX1030" fmla="*/ 2786188 w 5323379"/>
              <a:gd name="connsiteY1030" fmla="*/ 4542474 h 6010267"/>
              <a:gd name="connsiteX1031" fmla="*/ 2725227 w 5323379"/>
              <a:gd name="connsiteY1031" fmla="*/ 4544192 h 6010267"/>
              <a:gd name="connsiteX1032" fmla="*/ 2723939 w 5323379"/>
              <a:gd name="connsiteY1032" fmla="*/ 4600431 h 6010267"/>
              <a:gd name="connsiteX1033" fmla="*/ 2784042 w 5323379"/>
              <a:gd name="connsiteY1033" fmla="*/ 4604294 h 6010267"/>
              <a:gd name="connsiteX1034" fmla="*/ 2786188 w 5323379"/>
              <a:gd name="connsiteY1034" fmla="*/ 4542474 h 6010267"/>
              <a:gd name="connsiteX1035" fmla="*/ 2585703 w 5323379"/>
              <a:gd name="connsiteY1035" fmla="*/ 4436436 h 6010267"/>
              <a:gd name="connsiteX1036" fmla="*/ 2647523 w 5323379"/>
              <a:gd name="connsiteY1036" fmla="*/ 4438583 h 6010267"/>
              <a:gd name="connsiteX1037" fmla="*/ 2652245 w 5323379"/>
              <a:gd name="connsiteY1037" fmla="*/ 4377192 h 6010267"/>
              <a:gd name="connsiteX1038" fmla="*/ 2586991 w 5323379"/>
              <a:gd name="connsiteY1038" fmla="*/ 4374616 h 6010267"/>
              <a:gd name="connsiteX1039" fmla="*/ 2585703 w 5323379"/>
              <a:gd name="connsiteY1039" fmla="*/ 4436436 h 6010267"/>
              <a:gd name="connsiteX1040" fmla="*/ 1612469 w 5323379"/>
              <a:gd name="connsiteY1040" fmla="*/ 3432721 h 6010267"/>
              <a:gd name="connsiteX1041" fmla="*/ 1680299 w 5323379"/>
              <a:gd name="connsiteY1041" fmla="*/ 3429287 h 6010267"/>
              <a:gd name="connsiteX1042" fmla="*/ 1676865 w 5323379"/>
              <a:gd name="connsiteY1042" fmla="*/ 3370901 h 6010267"/>
              <a:gd name="connsiteX1043" fmla="*/ 1611610 w 5323379"/>
              <a:gd name="connsiteY1043" fmla="*/ 3371331 h 6010267"/>
              <a:gd name="connsiteX1044" fmla="*/ 1612469 w 5323379"/>
              <a:gd name="connsiteY1044" fmla="*/ 3432721 h 6010267"/>
              <a:gd name="connsiteX1045" fmla="*/ 1530042 w 5323379"/>
              <a:gd name="connsiteY1045" fmla="*/ 3273449 h 6010267"/>
              <a:gd name="connsiteX1046" fmla="*/ 1529613 w 5323379"/>
              <a:gd name="connsiteY1046" fmla="*/ 3208195 h 6010267"/>
              <a:gd name="connsiteX1047" fmla="*/ 1469510 w 5323379"/>
              <a:gd name="connsiteY1047" fmla="*/ 3210342 h 6010267"/>
              <a:gd name="connsiteX1048" fmla="*/ 1468223 w 5323379"/>
              <a:gd name="connsiteY1048" fmla="*/ 3272162 h 6010267"/>
              <a:gd name="connsiteX1049" fmla="*/ 1530042 w 5323379"/>
              <a:gd name="connsiteY1049" fmla="*/ 3273449 h 6010267"/>
              <a:gd name="connsiteX1050" fmla="*/ 1335567 w 5323379"/>
              <a:gd name="connsiteY1050" fmla="*/ 3043771 h 6010267"/>
              <a:gd name="connsiteX1051" fmla="*/ 1331704 w 5323379"/>
              <a:gd name="connsiteY1051" fmla="*/ 3103874 h 6010267"/>
              <a:gd name="connsiteX1052" fmla="*/ 1393523 w 5323379"/>
              <a:gd name="connsiteY1052" fmla="*/ 3105591 h 6010267"/>
              <a:gd name="connsiteX1053" fmla="*/ 1391377 w 5323379"/>
              <a:gd name="connsiteY1053" fmla="*/ 3045059 h 6010267"/>
              <a:gd name="connsiteX1054" fmla="*/ 1335567 w 5323379"/>
              <a:gd name="connsiteY1054" fmla="*/ 3043771 h 6010267"/>
              <a:gd name="connsiteX1055" fmla="*/ 3083267 w 5323379"/>
              <a:gd name="connsiteY1055" fmla="*/ 4720636 h 6010267"/>
              <a:gd name="connsiteX1056" fmla="*/ 3022306 w 5323379"/>
              <a:gd name="connsiteY1056" fmla="*/ 4719348 h 6010267"/>
              <a:gd name="connsiteX1057" fmla="*/ 3008568 w 5323379"/>
              <a:gd name="connsiteY1057" fmla="*/ 4789325 h 6010267"/>
              <a:gd name="connsiteX1058" fmla="*/ 3078545 w 5323379"/>
              <a:gd name="connsiteY1058" fmla="*/ 4777304 h 6010267"/>
              <a:gd name="connsiteX1059" fmla="*/ 3083267 w 5323379"/>
              <a:gd name="connsiteY1059" fmla="*/ 4720636 h 6010267"/>
              <a:gd name="connsiteX1060" fmla="*/ 2936016 w 5323379"/>
              <a:gd name="connsiteY1060" fmla="*/ 4621037 h 6010267"/>
              <a:gd name="connsiteX1061" fmla="*/ 2937303 w 5323379"/>
              <a:gd name="connsiteY1061" fmla="*/ 4560076 h 6010267"/>
              <a:gd name="connsiteX1062" fmla="*/ 2881065 w 5323379"/>
              <a:gd name="connsiteY1062" fmla="*/ 4555783 h 6010267"/>
              <a:gd name="connsiteX1063" fmla="*/ 2874196 w 5323379"/>
              <a:gd name="connsiteY1063" fmla="*/ 4615456 h 6010267"/>
              <a:gd name="connsiteX1064" fmla="*/ 2936016 w 5323379"/>
              <a:gd name="connsiteY1064" fmla="*/ 4621037 h 6010267"/>
              <a:gd name="connsiteX1065" fmla="*/ 2800355 w 5323379"/>
              <a:gd name="connsiteY1065" fmla="*/ 4453608 h 6010267"/>
              <a:gd name="connsiteX1066" fmla="*/ 2802931 w 5323379"/>
              <a:gd name="connsiteY1066" fmla="*/ 4391789 h 6010267"/>
              <a:gd name="connsiteX1067" fmla="*/ 2741970 w 5323379"/>
              <a:gd name="connsiteY1067" fmla="*/ 4386637 h 6010267"/>
              <a:gd name="connsiteX1068" fmla="*/ 2738965 w 5323379"/>
              <a:gd name="connsiteY1068" fmla="*/ 4451462 h 6010267"/>
              <a:gd name="connsiteX1069" fmla="*/ 2800355 w 5323379"/>
              <a:gd name="connsiteY1069" fmla="*/ 4453608 h 6010267"/>
              <a:gd name="connsiteX1070" fmla="*/ 1685021 w 5323379"/>
              <a:gd name="connsiteY1070" fmla="*/ 3226655 h 6010267"/>
              <a:gd name="connsiteX1071" fmla="*/ 1619767 w 5323379"/>
              <a:gd name="connsiteY1071" fmla="*/ 3226226 h 6010267"/>
              <a:gd name="connsiteX1072" fmla="*/ 1618479 w 5323379"/>
              <a:gd name="connsiteY1072" fmla="*/ 3287617 h 6010267"/>
              <a:gd name="connsiteX1073" fmla="*/ 1680299 w 5323379"/>
              <a:gd name="connsiteY1073" fmla="*/ 3291910 h 6010267"/>
              <a:gd name="connsiteX1074" fmla="*/ 1685021 w 5323379"/>
              <a:gd name="connsiteY1074" fmla="*/ 3226655 h 6010267"/>
              <a:gd name="connsiteX1075" fmla="*/ 3661541 w 5323379"/>
              <a:gd name="connsiteY1075" fmla="*/ 2635502 h 6010267"/>
              <a:gd name="connsiteX1076" fmla="*/ 3661111 w 5323379"/>
              <a:gd name="connsiteY1076" fmla="*/ 2692171 h 6010267"/>
              <a:gd name="connsiteX1077" fmla="*/ 3730230 w 5323379"/>
              <a:gd name="connsiteY1077" fmla="*/ 2684443 h 6010267"/>
              <a:gd name="connsiteX1078" fmla="*/ 3720785 w 5323379"/>
              <a:gd name="connsiteY1078" fmla="*/ 2635932 h 6010267"/>
              <a:gd name="connsiteX1079" fmla="*/ 3661541 w 5323379"/>
              <a:gd name="connsiteY1079" fmla="*/ 2635502 h 6010267"/>
              <a:gd name="connsiteX1080" fmla="*/ 3126627 w 5323379"/>
              <a:gd name="connsiteY1080" fmla="*/ 2433729 h 6010267"/>
              <a:gd name="connsiteX1081" fmla="*/ 3065236 w 5323379"/>
              <a:gd name="connsiteY1081" fmla="*/ 2436734 h 6010267"/>
              <a:gd name="connsiteX1082" fmla="*/ 3068242 w 5323379"/>
              <a:gd name="connsiteY1082" fmla="*/ 2498125 h 6010267"/>
              <a:gd name="connsiteX1083" fmla="*/ 3130491 w 5323379"/>
              <a:gd name="connsiteY1083" fmla="*/ 2495120 h 6010267"/>
              <a:gd name="connsiteX1084" fmla="*/ 3126627 w 5323379"/>
              <a:gd name="connsiteY1084" fmla="*/ 2433729 h 6010267"/>
              <a:gd name="connsiteX1085" fmla="*/ 3516007 w 5323379"/>
              <a:gd name="connsiteY1085" fmla="*/ 2532040 h 6010267"/>
              <a:gd name="connsiteX1086" fmla="*/ 3572675 w 5323379"/>
              <a:gd name="connsiteY1086" fmla="*/ 2535045 h 6010267"/>
              <a:gd name="connsiteX1087" fmla="*/ 3567523 w 5323379"/>
              <a:gd name="connsiteY1087" fmla="*/ 2465498 h 6010267"/>
              <a:gd name="connsiteX1088" fmla="*/ 3518582 w 5323379"/>
              <a:gd name="connsiteY1088" fmla="*/ 2472796 h 6010267"/>
              <a:gd name="connsiteX1089" fmla="*/ 3516007 w 5323379"/>
              <a:gd name="connsiteY1089" fmla="*/ 2532040 h 6010267"/>
              <a:gd name="connsiteX1090" fmla="*/ 3380775 w 5323379"/>
              <a:gd name="connsiteY1090" fmla="*/ 2305367 h 6010267"/>
              <a:gd name="connsiteX1091" fmla="*/ 3375624 w 5323379"/>
              <a:gd name="connsiteY1091" fmla="*/ 2362894 h 6010267"/>
              <a:gd name="connsiteX1092" fmla="*/ 3446888 w 5323379"/>
              <a:gd name="connsiteY1092" fmla="*/ 2360318 h 6010267"/>
              <a:gd name="connsiteX1093" fmla="*/ 3441308 w 5323379"/>
              <a:gd name="connsiteY1093" fmla="*/ 2311377 h 6010267"/>
              <a:gd name="connsiteX1094" fmla="*/ 3380775 w 5323379"/>
              <a:gd name="connsiteY1094" fmla="*/ 2305367 h 6010267"/>
              <a:gd name="connsiteX1095" fmla="*/ 3251555 w 5323379"/>
              <a:gd name="connsiteY1095" fmla="*/ 2146524 h 6010267"/>
              <a:gd name="connsiteX1096" fmla="*/ 3252413 w 5323379"/>
              <a:gd name="connsiteY1096" fmla="*/ 2207485 h 6010267"/>
              <a:gd name="connsiteX1097" fmla="*/ 3322819 w 5323379"/>
              <a:gd name="connsiteY1097" fmla="*/ 2218218 h 6010267"/>
              <a:gd name="connsiteX1098" fmla="*/ 3308223 w 5323379"/>
              <a:gd name="connsiteY1098" fmla="*/ 2148671 h 6010267"/>
              <a:gd name="connsiteX1099" fmla="*/ 3251555 w 5323379"/>
              <a:gd name="connsiteY1099" fmla="*/ 2146524 h 6010267"/>
              <a:gd name="connsiteX1100" fmla="*/ 3204761 w 5323379"/>
              <a:gd name="connsiteY1100" fmla="*/ 2600729 h 6010267"/>
              <a:gd name="connsiteX1101" fmla="*/ 3204331 w 5323379"/>
              <a:gd name="connsiteY1101" fmla="*/ 2665554 h 6010267"/>
              <a:gd name="connsiteX1102" fmla="*/ 3266151 w 5323379"/>
              <a:gd name="connsiteY1102" fmla="*/ 2664695 h 6010267"/>
              <a:gd name="connsiteX1103" fmla="*/ 3266151 w 5323379"/>
              <a:gd name="connsiteY1103" fmla="*/ 2603305 h 6010267"/>
              <a:gd name="connsiteX1104" fmla="*/ 3204761 w 5323379"/>
              <a:gd name="connsiteY1104" fmla="*/ 2600729 h 6010267"/>
              <a:gd name="connsiteX1105" fmla="*/ 4006702 w 5323379"/>
              <a:gd name="connsiteY1105" fmla="*/ 2875484 h 6010267"/>
              <a:gd name="connsiteX1106" fmla="*/ 4009278 w 5323379"/>
              <a:gd name="connsiteY1106" fmla="*/ 2818816 h 6010267"/>
              <a:gd name="connsiteX1107" fmla="*/ 3952609 w 5323379"/>
              <a:gd name="connsiteY1107" fmla="*/ 2817528 h 6010267"/>
              <a:gd name="connsiteX1108" fmla="*/ 3935867 w 5323379"/>
              <a:gd name="connsiteY1108" fmla="*/ 2887504 h 6010267"/>
              <a:gd name="connsiteX1109" fmla="*/ 4006702 w 5323379"/>
              <a:gd name="connsiteY1109" fmla="*/ 2875484 h 6010267"/>
              <a:gd name="connsiteX1110" fmla="*/ 3115036 w 5323379"/>
              <a:gd name="connsiteY1110" fmla="*/ 1980383 h 6010267"/>
              <a:gd name="connsiteX1111" fmla="*/ 3113748 w 5323379"/>
              <a:gd name="connsiteY1111" fmla="*/ 2037051 h 6010267"/>
              <a:gd name="connsiteX1112" fmla="*/ 3183725 w 5323379"/>
              <a:gd name="connsiteY1112" fmla="*/ 2053794 h 6010267"/>
              <a:gd name="connsiteX1113" fmla="*/ 3171704 w 5323379"/>
              <a:gd name="connsiteY1113" fmla="*/ 1982959 h 6010267"/>
              <a:gd name="connsiteX1114" fmla="*/ 3115036 w 5323379"/>
              <a:gd name="connsiteY1114" fmla="*/ 1980383 h 6010267"/>
              <a:gd name="connsiteX1115" fmla="*/ 3816949 w 5323379"/>
              <a:gd name="connsiteY1115" fmla="*/ 2646664 h 6010267"/>
              <a:gd name="connsiteX1116" fmla="*/ 3812656 w 5323379"/>
              <a:gd name="connsiteY1116" fmla="*/ 2706767 h 6010267"/>
              <a:gd name="connsiteX1117" fmla="*/ 3881345 w 5323379"/>
              <a:gd name="connsiteY1117" fmla="*/ 2723510 h 6010267"/>
              <a:gd name="connsiteX1118" fmla="*/ 3872759 w 5323379"/>
              <a:gd name="connsiteY1118" fmla="*/ 2653533 h 6010267"/>
              <a:gd name="connsiteX1119" fmla="*/ 3816949 w 5323379"/>
              <a:gd name="connsiteY1119" fmla="*/ 2646664 h 6010267"/>
              <a:gd name="connsiteX1120" fmla="*/ 3679572 w 5323379"/>
              <a:gd name="connsiteY1120" fmla="*/ 2542773 h 6010267"/>
              <a:gd name="connsiteX1121" fmla="*/ 3749977 w 5323379"/>
              <a:gd name="connsiteY1121" fmla="*/ 2550929 h 6010267"/>
              <a:gd name="connsiteX1122" fmla="*/ 3733235 w 5323379"/>
              <a:gd name="connsiteY1122" fmla="*/ 2482241 h 6010267"/>
              <a:gd name="connsiteX1123" fmla="*/ 3676566 w 5323379"/>
              <a:gd name="connsiteY1123" fmla="*/ 2482241 h 6010267"/>
              <a:gd name="connsiteX1124" fmla="*/ 3679572 w 5323379"/>
              <a:gd name="connsiteY1124" fmla="*/ 2542773 h 6010267"/>
              <a:gd name="connsiteX1125" fmla="*/ 3532320 w 5323379"/>
              <a:gd name="connsiteY1125" fmla="*/ 2324256 h 6010267"/>
              <a:gd name="connsiteX1126" fmla="*/ 3519441 w 5323379"/>
              <a:gd name="connsiteY1126" fmla="*/ 2393804 h 6010267"/>
              <a:gd name="connsiteX1127" fmla="*/ 3588988 w 5323379"/>
              <a:gd name="connsiteY1127" fmla="*/ 2381354 h 6010267"/>
              <a:gd name="connsiteX1128" fmla="*/ 3592852 w 5323379"/>
              <a:gd name="connsiteY1128" fmla="*/ 2324686 h 6010267"/>
              <a:gd name="connsiteX1129" fmla="*/ 3532320 w 5323379"/>
              <a:gd name="connsiteY1129" fmla="*/ 2324256 h 6010267"/>
              <a:gd name="connsiteX1130" fmla="*/ 3409110 w 5323379"/>
              <a:gd name="connsiteY1130" fmla="*/ 2761289 h 6010267"/>
              <a:gd name="connsiteX1131" fmla="*/ 3347719 w 5323379"/>
              <a:gd name="connsiteY1131" fmla="*/ 2762147 h 6010267"/>
              <a:gd name="connsiteX1132" fmla="*/ 3350295 w 5323379"/>
              <a:gd name="connsiteY1132" fmla="*/ 2826972 h 6010267"/>
              <a:gd name="connsiteX1133" fmla="*/ 3409539 w 5323379"/>
              <a:gd name="connsiteY1133" fmla="*/ 2825255 h 6010267"/>
              <a:gd name="connsiteX1134" fmla="*/ 3409110 w 5323379"/>
              <a:gd name="connsiteY1134" fmla="*/ 2761289 h 6010267"/>
              <a:gd name="connsiteX1135" fmla="*/ 3453328 w 5323379"/>
              <a:gd name="connsiteY1135" fmla="*/ 2211779 h 6010267"/>
              <a:gd name="connsiteX1136" fmla="*/ 3452040 w 5323379"/>
              <a:gd name="connsiteY1136" fmla="*/ 2155110 h 6010267"/>
              <a:gd name="connsiteX1137" fmla="*/ 3395372 w 5323379"/>
              <a:gd name="connsiteY1137" fmla="*/ 2157686 h 6010267"/>
              <a:gd name="connsiteX1138" fmla="*/ 3383351 w 5323379"/>
              <a:gd name="connsiteY1138" fmla="*/ 2228521 h 6010267"/>
              <a:gd name="connsiteX1139" fmla="*/ 3453328 w 5323379"/>
              <a:gd name="connsiteY1139" fmla="*/ 2211779 h 6010267"/>
              <a:gd name="connsiteX1140" fmla="*/ 2700757 w 5323379"/>
              <a:gd name="connsiteY1140" fmla="*/ 2087709 h 6010267"/>
              <a:gd name="connsiteX1141" fmla="*/ 2631209 w 5323379"/>
              <a:gd name="connsiteY1141" fmla="*/ 2096725 h 6010267"/>
              <a:gd name="connsiteX1142" fmla="*/ 2641083 w 5323379"/>
              <a:gd name="connsiteY1142" fmla="*/ 2145236 h 6010267"/>
              <a:gd name="connsiteX1143" fmla="*/ 2700757 w 5323379"/>
              <a:gd name="connsiteY1143" fmla="*/ 2145236 h 6010267"/>
              <a:gd name="connsiteX1144" fmla="*/ 2700757 w 5323379"/>
              <a:gd name="connsiteY1144" fmla="*/ 2087709 h 6010267"/>
              <a:gd name="connsiteX1145" fmla="*/ 3546058 w 5323379"/>
              <a:gd name="connsiteY1145" fmla="*/ 2929576 h 6010267"/>
              <a:gd name="connsiteX1146" fmla="*/ 3484667 w 5323379"/>
              <a:gd name="connsiteY1146" fmla="*/ 2930006 h 6010267"/>
              <a:gd name="connsiteX1147" fmla="*/ 3484667 w 5323379"/>
              <a:gd name="connsiteY1147" fmla="*/ 2992255 h 6010267"/>
              <a:gd name="connsiteX1148" fmla="*/ 3546917 w 5323379"/>
              <a:gd name="connsiteY1148" fmla="*/ 2991396 h 6010267"/>
              <a:gd name="connsiteX1149" fmla="*/ 3546058 w 5323379"/>
              <a:gd name="connsiteY1149" fmla="*/ 2929576 h 6010267"/>
              <a:gd name="connsiteX1150" fmla="*/ 2836846 w 5323379"/>
              <a:gd name="connsiteY1150" fmla="*/ 2249557 h 6010267"/>
              <a:gd name="connsiteX1151" fmla="*/ 2777602 w 5323379"/>
              <a:gd name="connsiteY1151" fmla="*/ 2252992 h 6010267"/>
              <a:gd name="connsiteX1152" fmla="*/ 2777173 w 5323379"/>
              <a:gd name="connsiteY1152" fmla="*/ 2313953 h 6010267"/>
              <a:gd name="connsiteX1153" fmla="*/ 2838134 w 5323379"/>
              <a:gd name="connsiteY1153" fmla="*/ 2314382 h 6010267"/>
              <a:gd name="connsiteX1154" fmla="*/ 2836846 w 5323379"/>
              <a:gd name="connsiteY1154" fmla="*/ 2249557 h 6010267"/>
              <a:gd name="connsiteX1155" fmla="*/ 3621186 w 5323379"/>
              <a:gd name="connsiteY1155" fmla="*/ 3098293 h 6010267"/>
              <a:gd name="connsiteX1156" fmla="*/ 3622474 w 5323379"/>
              <a:gd name="connsiteY1156" fmla="*/ 3159684 h 6010267"/>
              <a:gd name="connsiteX1157" fmla="*/ 3684294 w 5323379"/>
              <a:gd name="connsiteY1157" fmla="*/ 3158825 h 6010267"/>
              <a:gd name="connsiteX1158" fmla="*/ 3682147 w 5323379"/>
              <a:gd name="connsiteY1158" fmla="*/ 3097005 h 6010267"/>
              <a:gd name="connsiteX1159" fmla="*/ 3621186 w 5323379"/>
              <a:gd name="connsiteY1159" fmla="*/ 3098293 h 6010267"/>
              <a:gd name="connsiteX1160" fmla="*/ 2914980 w 5323379"/>
              <a:gd name="connsiteY1160" fmla="*/ 2419562 h 6010267"/>
              <a:gd name="connsiteX1161" fmla="*/ 2912404 w 5323379"/>
              <a:gd name="connsiteY1161" fmla="*/ 2480523 h 6010267"/>
              <a:gd name="connsiteX1162" fmla="*/ 2977229 w 5323379"/>
              <a:gd name="connsiteY1162" fmla="*/ 2480953 h 6010267"/>
              <a:gd name="connsiteX1163" fmla="*/ 2976370 w 5323379"/>
              <a:gd name="connsiteY1163" fmla="*/ 2419133 h 6010267"/>
              <a:gd name="connsiteX1164" fmla="*/ 2914980 w 5323379"/>
              <a:gd name="connsiteY1164" fmla="*/ 2419562 h 6010267"/>
              <a:gd name="connsiteX1165" fmla="*/ 3810939 w 5323379"/>
              <a:gd name="connsiteY1165" fmla="*/ 3258424 h 6010267"/>
              <a:gd name="connsiteX1166" fmla="*/ 3754700 w 5323379"/>
              <a:gd name="connsiteY1166" fmla="*/ 3255848 h 6010267"/>
              <a:gd name="connsiteX1167" fmla="*/ 3749548 w 5323379"/>
              <a:gd name="connsiteY1167" fmla="*/ 3315950 h 6010267"/>
              <a:gd name="connsiteX1168" fmla="*/ 3814373 w 5323379"/>
              <a:gd name="connsiteY1168" fmla="*/ 3317238 h 6010267"/>
              <a:gd name="connsiteX1169" fmla="*/ 3810939 w 5323379"/>
              <a:gd name="connsiteY1169" fmla="*/ 3258424 h 6010267"/>
              <a:gd name="connsiteX1170" fmla="*/ 3218928 w 5323379"/>
              <a:gd name="connsiteY1170" fmla="*/ 2511863 h 6010267"/>
              <a:gd name="connsiteX1171" fmla="*/ 3283752 w 5323379"/>
              <a:gd name="connsiteY1171" fmla="*/ 2510145 h 6010267"/>
              <a:gd name="connsiteX1172" fmla="*/ 3280318 w 5323379"/>
              <a:gd name="connsiteY1172" fmla="*/ 2450901 h 6010267"/>
              <a:gd name="connsiteX1173" fmla="*/ 3219357 w 5323379"/>
              <a:gd name="connsiteY1173" fmla="*/ 2450472 h 6010267"/>
              <a:gd name="connsiteX1174" fmla="*/ 3218928 w 5323379"/>
              <a:gd name="connsiteY1174" fmla="*/ 2511863 h 6010267"/>
              <a:gd name="connsiteX1175" fmla="*/ 3922558 w 5323379"/>
              <a:gd name="connsiteY1175" fmla="*/ 3120188 h 6010267"/>
              <a:gd name="connsiteX1176" fmla="*/ 3918265 w 5323379"/>
              <a:gd name="connsiteY1176" fmla="*/ 3175139 h 6010267"/>
              <a:gd name="connsiteX1177" fmla="*/ 3989100 w 5323379"/>
              <a:gd name="connsiteY1177" fmla="*/ 3196604 h 6010267"/>
              <a:gd name="connsiteX1178" fmla="*/ 3981802 w 5323379"/>
              <a:gd name="connsiteY1178" fmla="*/ 3124910 h 6010267"/>
              <a:gd name="connsiteX1179" fmla="*/ 3922558 w 5323379"/>
              <a:gd name="connsiteY1179" fmla="*/ 3120188 h 6010267"/>
              <a:gd name="connsiteX1180" fmla="*/ 3142082 w 5323379"/>
              <a:gd name="connsiteY1180" fmla="*/ 2285190 h 6010267"/>
              <a:gd name="connsiteX1181" fmla="*/ 3081979 w 5323379"/>
              <a:gd name="connsiteY1181" fmla="*/ 2284331 h 6010267"/>
              <a:gd name="connsiteX1182" fmla="*/ 3083267 w 5323379"/>
              <a:gd name="connsiteY1182" fmla="*/ 2346151 h 6010267"/>
              <a:gd name="connsiteX1183" fmla="*/ 3143799 w 5323379"/>
              <a:gd name="connsiteY1183" fmla="*/ 2340999 h 6010267"/>
              <a:gd name="connsiteX1184" fmla="*/ 3142082 w 5323379"/>
              <a:gd name="connsiteY1184" fmla="*/ 2285190 h 6010267"/>
              <a:gd name="connsiteX1185" fmla="*/ 3425853 w 5323379"/>
              <a:gd name="connsiteY1185" fmla="*/ 2611032 h 6010267"/>
              <a:gd name="connsiteX1186" fmla="*/ 3364462 w 5323379"/>
              <a:gd name="connsiteY1186" fmla="*/ 2610173 h 6010267"/>
              <a:gd name="connsiteX1187" fmla="*/ 3363174 w 5323379"/>
              <a:gd name="connsiteY1187" fmla="*/ 2671135 h 6010267"/>
              <a:gd name="connsiteX1188" fmla="*/ 3424135 w 5323379"/>
              <a:gd name="connsiteY1188" fmla="*/ 2672423 h 6010267"/>
              <a:gd name="connsiteX1189" fmla="*/ 3425853 w 5323379"/>
              <a:gd name="connsiteY1189" fmla="*/ 2611032 h 6010267"/>
              <a:gd name="connsiteX1190" fmla="*/ 3783463 w 5323379"/>
              <a:gd name="connsiteY1190" fmla="*/ 2951900 h 6010267"/>
              <a:gd name="connsiteX1191" fmla="*/ 3783034 w 5323379"/>
              <a:gd name="connsiteY1191" fmla="*/ 3013291 h 6010267"/>
              <a:gd name="connsiteX1192" fmla="*/ 3852581 w 5323379"/>
              <a:gd name="connsiteY1192" fmla="*/ 3028316 h 6010267"/>
              <a:gd name="connsiteX1193" fmla="*/ 3844425 w 5323379"/>
              <a:gd name="connsiteY1193" fmla="*/ 2957481 h 6010267"/>
              <a:gd name="connsiteX1194" fmla="*/ 3783463 w 5323379"/>
              <a:gd name="connsiteY1194" fmla="*/ 2951900 h 6010267"/>
              <a:gd name="connsiteX1195" fmla="*/ 3500122 w 5323379"/>
              <a:gd name="connsiteY1195" fmla="*/ 2778032 h 6010267"/>
              <a:gd name="connsiteX1196" fmla="*/ 3500552 w 5323379"/>
              <a:gd name="connsiteY1196" fmla="*/ 2838993 h 6010267"/>
              <a:gd name="connsiteX1197" fmla="*/ 3561513 w 5323379"/>
              <a:gd name="connsiteY1197" fmla="*/ 2838564 h 6010267"/>
              <a:gd name="connsiteX1198" fmla="*/ 3561942 w 5323379"/>
              <a:gd name="connsiteY1198" fmla="*/ 2777173 h 6010267"/>
              <a:gd name="connsiteX1199" fmla="*/ 3500122 w 5323379"/>
              <a:gd name="connsiteY1199" fmla="*/ 2778032 h 6010267"/>
              <a:gd name="connsiteX1200" fmla="*/ 3006851 w 5323379"/>
              <a:gd name="connsiteY1200" fmla="*/ 2107887 h 6010267"/>
              <a:gd name="connsiteX1201" fmla="*/ 2949753 w 5323379"/>
              <a:gd name="connsiteY1201" fmla="*/ 2114326 h 6010267"/>
              <a:gd name="connsiteX1202" fmla="*/ 2943743 w 5323379"/>
              <a:gd name="connsiteY1202" fmla="*/ 2175288 h 6010267"/>
              <a:gd name="connsiteX1203" fmla="*/ 3001699 w 5323379"/>
              <a:gd name="connsiteY1203" fmla="*/ 2180439 h 6010267"/>
              <a:gd name="connsiteX1204" fmla="*/ 3006851 w 5323379"/>
              <a:gd name="connsiteY1204" fmla="*/ 2107887 h 6010267"/>
              <a:gd name="connsiteX1205" fmla="*/ 2801643 w 5323379"/>
              <a:gd name="connsiteY1205" fmla="*/ 1957630 h 6010267"/>
              <a:gd name="connsiteX1206" fmla="*/ 2804648 w 5323379"/>
              <a:gd name="connsiteY1206" fmla="*/ 2018591 h 6010267"/>
              <a:gd name="connsiteX1207" fmla="*/ 2875484 w 5323379"/>
              <a:gd name="connsiteY1207" fmla="*/ 2026748 h 6010267"/>
              <a:gd name="connsiteX1208" fmla="*/ 2858312 w 5323379"/>
              <a:gd name="connsiteY1208" fmla="*/ 1957630 h 6010267"/>
              <a:gd name="connsiteX1209" fmla="*/ 2801643 w 5323379"/>
              <a:gd name="connsiteY1209" fmla="*/ 1957630 h 6010267"/>
              <a:gd name="connsiteX1210" fmla="*/ 3644798 w 5323379"/>
              <a:gd name="connsiteY1210" fmla="*/ 2786618 h 6010267"/>
              <a:gd name="connsiteX1211" fmla="*/ 3646086 w 5323379"/>
              <a:gd name="connsiteY1211" fmla="*/ 2848438 h 6010267"/>
              <a:gd name="connsiteX1212" fmla="*/ 3706189 w 5323379"/>
              <a:gd name="connsiteY1212" fmla="*/ 2843286 h 6010267"/>
              <a:gd name="connsiteX1213" fmla="*/ 3704471 w 5323379"/>
              <a:gd name="connsiteY1213" fmla="*/ 2787476 h 6010267"/>
              <a:gd name="connsiteX1214" fmla="*/ 3644798 w 5323379"/>
              <a:gd name="connsiteY1214" fmla="*/ 2786618 h 6010267"/>
              <a:gd name="connsiteX1215" fmla="*/ 3568811 w 5323379"/>
              <a:gd name="connsiteY1215" fmla="*/ 2617472 h 6010267"/>
              <a:gd name="connsiteX1216" fmla="*/ 3508279 w 5323379"/>
              <a:gd name="connsiteY1216" fmla="*/ 2620477 h 6010267"/>
              <a:gd name="connsiteX1217" fmla="*/ 3508279 w 5323379"/>
              <a:gd name="connsiteY1217" fmla="*/ 2676716 h 6010267"/>
              <a:gd name="connsiteX1218" fmla="*/ 3568382 w 5323379"/>
              <a:gd name="connsiteY1218" fmla="*/ 2679292 h 6010267"/>
              <a:gd name="connsiteX1219" fmla="*/ 3568811 w 5323379"/>
              <a:gd name="connsiteY1219" fmla="*/ 2617472 h 6010267"/>
              <a:gd name="connsiteX1220" fmla="*/ 2794774 w 5323379"/>
              <a:gd name="connsiteY1220" fmla="*/ 2101876 h 6010267"/>
              <a:gd name="connsiteX1221" fmla="*/ 2792628 w 5323379"/>
              <a:gd name="connsiteY1221" fmla="*/ 2158974 h 6010267"/>
              <a:gd name="connsiteX1222" fmla="*/ 2862605 w 5323379"/>
              <a:gd name="connsiteY1222" fmla="*/ 2152534 h 6010267"/>
              <a:gd name="connsiteX1223" fmla="*/ 2854448 w 5323379"/>
              <a:gd name="connsiteY1223" fmla="*/ 2103594 h 6010267"/>
              <a:gd name="connsiteX1224" fmla="*/ 2794774 w 5323379"/>
              <a:gd name="connsiteY1224" fmla="*/ 2101876 h 6010267"/>
              <a:gd name="connsiteX1225" fmla="*/ 3370901 w 5323379"/>
              <a:gd name="connsiteY1225" fmla="*/ 2526459 h 6010267"/>
              <a:gd name="connsiteX1226" fmla="*/ 3432721 w 5323379"/>
              <a:gd name="connsiteY1226" fmla="*/ 2527318 h 6010267"/>
              <a:gd name="connsiteX1227" fmla="*/ 3429716 w 5323379"/>
              <a:gd name="connsiteY1227" fmla="*/ 2466786 h 6010267"/>
              <a:gd name="connsiteX1228" fmla="*/ 3373477 w 5323379"/>
              <a:gd name="connsiteY1228" fmla="*/ 2466786 h 6010267"/>
              <a:gd name="connsiteX1229" fmla="*/ 3370901 w 5323379"/>
              <a:gd name="connsiteY1229" fmla="*/ 2526459 h 6010267"/>
              <a:gd name="connsiteX1230" fmla="*/ 3626338 w 5323379"/>
              <a:gd name="connsiteY1230" fmla="*/ 2994831 h 6010267"/>
              <a:gd name="connsiteX1231" fmla="*/ 3687728 w 5323379"/>
              <a:gd name="connsiteY1231" fmla="*/ 3001270 h 6010267"/>
              <a:gd name="connsiteX1232" fmla="*/ 3692880 w 5323379"/>
              <a:gd name="connsiteY1232" fmla="*/ 2939450 h 6010267"/>
              <a:gd name="connsiteX1233" fmla="*/ 3630631 w 5323379"/>
              <a:gd name="connsiteY1233" fmla="*/ 2937304 h 6010267"/>
              <a:gd name="connsiteX1234" fmla="*/ 3626338 w 5323379"/>
              <a:gd name="connsiteY1234" fmla="*/ 2994831 h 6010267"/>
              <a:gd name="connsiteX1235" fmla="*/ 3232665 w 5323379"/>
              <a:gd name="connsiteY1235" fmla="*/ 2357313 h 6010267"/>
              <a:gd name="connsiteX1236" fmla="*/ 3294056 w 5323379"/>
              <a:gd name="connsiteY1236" fmla="*/ 2361177 h 6010267"/>
              <a:gd name="connsiteX1237" fmla="*/ 3293627 w 5323379"/>
              <a:gd name="connsiteY1237" fmla="*/ 2300645 h 6010267"/>
              <a:gd name="connsiteX1238" fmla="*/ 3237817 w 5323379"/>
              <a:gd name="connsiteY1238" fmla="*/ 2297640 h 6010267"/>
              <a:gd name="connsiteX1239" fmla="*/ 3232665 w 5323379"/>
              <a:gd name="connsiteY1239" fmla="*/ 2357313 h 6010267"/>
              <a:gd name="connsiteX1240" fmla="*/ 4005414 w 5323379"/>
              <a:gd name="connsiteY1240" fmla="*/ 2956193 h 6010267"/>
              <a:gd name="connsiteX1241" fmla="*/ 3936296 w 5323379"/>
              <a:gd name="connsiteY1241" fmla="*/ 2969931 h 6010267"/>
              <a:gd name="connsiteX1242" fmla="*/ 3933720 w 5323379"/>
              <a:gd name="connsiteY1242" fmla="*/ 3026599 h 6010267"/>
              <a:gd name="connsiteX1243" fmla="*/ 3994252 w 5323379"/>
              <a:gd name="connsiteY1243" fmla="*/ 3026170 h 6010267"/>
              <a:gd name="connsiteX1244" fmla="*/ 4005414 w 5323379"/>
              <a:gd name="connsiteY1244" fmla="*/ 2956193 h 6010267"/>
              <a:gd name="connsiteX1245" fmla="*/ 3099152 w 5323379"/>
              <a:gd name="connsiteY1245" fmla="*/ 2191601 h 6010267"/>
              <a:gd name="connsiteX1246" fmla="*/ 3155820 w 5323379"/>
              <a:gd name="connsiteY1246" fmla="*/ 2191601 h 6010267"/>
              <a:gd name="connsiteX1247" fmla="*/ 3147234 w 5323379"/>
              <a:gd name="connsiteY1247" fmla="*/ 2122483 h 6010267"/>
              <a:gd name="connsiteX1248" fmla="*/ 3098722 w 5323379"/>
              <a:gd name="connsiteY1248" fmla="*/ 2132357 h 6010267"/>
              <a:gd name="connsiteX1249" fmla="*/ 3099152 w 5323379"/>
              <a:gd name="connsiteY1249" fmla="*/ 2191601 h 6010267"/>
              <a:gd name="connsiteX1250" fmla="*/ 3856016 w 5323379"/>
              <a:gd name="connsiteY1250" fmla="*/ 2802502 h 6010267"/>
              <a:gd name="connsiteX1251" fmla="*/ 3799777 w 5323379"/>
              <a:gd name="connsiteY1251" fmla="*/ 2802073 h 6010267"/>
              <a:gd name="connsiteX1252" fmla="*/ 3807505 w 5323379"/>
              <a:gd name="connsiteY1252" fmla="*/ 2870762 h 6010267"/>
              <a:gd name="connsiteX1253" fmla="*/ 3855586 w 5323379"/>
              <a:gd name="connsiteY1253" fmla="*/ 2861746 h 6010267"/>
              <a:gd name="connsiteX1254" fmla="*/ 3856016 w 5323379"/>
              <a:gd name="connsiteY1254" fmla="*/ 2802502 h 6010267"/>
              <a:gd name="connsiteX1255" fmla="*/ 2991396 w 5323379"/>
              <a:gd name="connsiteY1255" fmla="*/ 2269305 h 6010267"/>
              <a:gd name="connsiteX1256" fmla="*/ 2933440 w 5323379"/>
              <a:gd name="connsiteY1256" fmla="*/ 2265012 h 6010267"/>
              <a:gd name="connsiteX1257" fmla="*/ 2927000 w 5323379"/>
              <a:gd name="connsiteY1257" fmla="*/ 2326403 h 6010267"/>
              <a:gd name="connsiteX1258" fmla="*/ 2991396 w 5323379"/>
              <a:gd name="connsiteY1258" fmla="*/ 2329837 h 6010267"/>
              <a:gd name="connsiteX1259" fmla="*/ 2991396 w 5323379"/>
              <a:gd name="connsiteY1259" fmla="*/ 2269305 h 6010267"/>
              <a:gd name="connsiteX1260" fmla="*/ 3770584 w 5323379"/>
              <a:gd name="connsiteY1260" fmla="*/ 3103874 h 6010267"/>
              <a:gd name="connsiteX1261" fmla="*/ 3765003 w 5323379"/>
              <a:gd name="connsiteY1261" fmla="*/ 3163547 h 6010267"/>
              <a:gd name="connsiteX1262" fmla="*/ 3826394 w 5323379"/>
              <a:gd name="connsiteY1262" fmla="*/ 3167411 h 6010267"/>
              <a:gd name="connsiteX1263" fmla="*/ 3825965 w 5323379"/>
              <a:gd name="connsiteY1263" fmla="*/ 3106879 h 6010267"/>
              <a:gd name="connsiteX1264" fmla="*/ 3770584 w 5323379"/>
              <a:gd name="connsiteY1264" fmla="*/ 3103874 h 6010267"/>
              <a:gd name="connsiteX1265" fmla="*/ 2962633 w 5323379"/>
              <a:gd name="connsiteY1265" fmla="*/ 1964499 h 6010267"/>
              <a:gd name="connsiteX1266" fmla="*/ 2963491 w 5323379"/>
              <a:gd name="connsiteY1266" fmla="*/ 2025031 h 6010267"/>
              <a:gd name="connsiteX1267" fmla="*/ 3033468 w 5323379"/>
              <a:gd name="connsiteY1267" fmla="*/ 2035763 h 6010267"/>
              <a:gd name="connsiteX1268" fmla="*/ 3018871 w 5323379"/>
              <a:gd name="connsiteY1268" fmla="*/ 1966646 h 6010267"/>
              <a:gd name="connsiteX1269" fmla="*/ 2962633 w 5323379"/>
              <a:gd name="connsiteY1269" fmla="*/ 1964499 h 6010267"/>
              <a:gd name="connsiteX1270" fmla="*/ 3470071 w 5323379"/>
              <a:gd name="connsiteY1270" fmla="*/ 3145087 h 6010267"/>
              <a:gd name="connsiteX1271" fmla="*/ 3531891 w 5323379"/>
              <a:gd name="connsiteY1271" fmla="*/ 3144229 h 6010267"/>
              <a:gd name="connsiteX1272" fmla="*/ 3531891 w 5323379"/>
              <a:gd name="connsiteY1272" fmla="*/ 3082409 h 6010267"/>
              <a:gd name="connsiteX1273" fmla="*/ 3470500 w 5323379"/>
              <a:gd name="connsiteY1273" fmla="*/ 3079833 h 6010267"/>
              <a:gd name="connsiteX1274" fmla="*/ 3470071 w 5323379"/>
              <a:gd name="connsiteY1274" fmla="*/ 3145087 h 6010267"/>
              <a:gd name="connsiteX1275" fmla="*/ 2625628 w 5323379"/>
              <a:gd name="connsiteY1275" fmla="*/ 2237966 h 6010267"/>
              <a:gd name="connsiteX1276" fmla="*/ 2625199 w 5323379"/>
              <a:gd name="connsiteY1276" fmla="*/ 2298927 h 6010267"/>
              <a:gd name="connsiteX1277" fmla="*/ 2686160 w 5323379"/>
              <a:gd name="connsiteY1277" fmla="*/ 2299357 h 6010267"/>
              <a:gd name="connsiteX1278" fmla="*/ 2684443 w 5323379"/>
              <a:gd name="connsiteY1278" fmla="*/ 2234532 h 6010267"/>
              <a:gd name="connsiteX1279" fmla="*/ 2625628 w 5323379"/>
              <a:gd name="connsiteY1279" fmla="*/ 2237966 h 6010267"/>
              <a:gd name="connsiteX1280" fmla="*/ 3330976 w 5323379"/>
              <a:gd name="connsiteY1280" fmla="*/ 2914551 h 6010267"/>
              <a:gd name="connsiteX1281" fmla="*/ 3330547 w 5323379"/>
              <a:gd name="connsiteY1281" fmla="*/ 2975941 h 6010267"/>
              <a:gd name="connsiteX1282" fmla="*/ 3398377 w 5323379"/>
              <a:gd name="connsiteY1282" fmla="*/ 2973365 h 6010267"/>
              <a:gd name="connsiteX1283" fmla="*/ 3395801 w 5323379"/>
              <a:gd name="connsiteY1283" fmla="*/ 2914980 h 6010267"/>
              <a:gd name="connsiteX1284" fmla="*/ 3330976 w 5323379"/>
              <a:gd name="connsiteY1284" fmla="*/ 2914551 h 6010267"/>
              <a:gd name="connsiteX1285" fmla="*/ 2760430 w 5323379"/>
              <a:gd name="connsiteY1285" fmla="*/ 2405824 h 6010267"/>
              <a:gd name="connsiteX1286" fmla="*/ 2759142 w 5323379"/>
              <a:gd name="connsiteY1286" fmla="*/ 2464639 h 6010267"/>
              <a:gd name="connsiteX1287" fmla="*/ 2823967 w 5323379"/>
              <a:gd name="connsiteY1287" fmla="*/ 2467215 h 6010267"/>
              <a:gd name="connsiteX1288" fmla="*/ 2825684 w 5323379"/>
              <a:gd name="connsiteY1288" fmla="*/ 2405824 h 6010267"/>
              <a:gd name="connsiteX1289" fmla="*/ 2760430 w 5323379"/>
              <a:gd name="connsiteY1289" fmla="*/ 2405824 h 6010267"/>
              <a:gd name="connsiteX1290" fmla="*/ 4033748 w 5323379"/>
              <a:gd name="connsiteY1290" fmla="*/ 3586842 h 6010267"/>
              <a:gd name="connsiteX1291" fmla="*/ 4035895 w 5323379"/>
              <a:gd name="connsiteY1291" fmla="*/ 3643510 h 6010267"/>
              <a:gd name="connsiteX1292" fmla="*/ 4106730 w 5323379"/>
              <a:gd name="connsiteY1292" fmla="*/ 3655531 h 6010267"/>
              <a:gd name="connsiteX1293" fmla="*/ 4090416 w 5323379"/>
              <a:gd name="connsiteY1293" fmla="*/ 3585554 h 6010267"/>
              <a:gd name="connsiteX1294" fmla="*/ 4033748 w 5323379"/>
              <a:gd name="connsiteY1294" fmla="*/ 3586842 h 6010267"/>
              <a:gd name="connsiteX1295" fmla="*/ 3668839 w 5323379"/>
              <a:gd name="connsiteY1295" fmla="*/ 3249838 h 6010267"/>
              <a:gd name="connsiteX1296" fmla="*/ 3607019 w 5323379"/>
              <a:gd name="connsiteY1296" fmla="*/ 3248550 h 6010267"/>
              <a:gd name="connsiteX1297" fmla="*/ 3605302 w 5323379"/>
              <a:gd name="connsiteY1297" fmla="*/ 3309940 h 6010267"/>
              <a:gd name="connsiteX1298" fmla="*/ 3670556 w 5323379"/>
              <a:gd name="connsiteY1298" fmla="*/ 3309511 h 6010267"/>
              <a:gd name="connsiteX1299" fmla="*/ 3668839 w 5323379"/>
              <a:gd name="connsiteY1299" fmla="*/ 3249838 h 6010267"/>
              <a:gd name="connsiteX1300" fmla="*/ 3812656 w 5323379"/>
              <a:gd name="connsiteY1300" fmla="*/ 3412115 h 6010267"/>
              <a:gd name="connsiteX1301" fmla="*/ 3752554 w 5323379"/>
              <a:gd name="connsiteY1301" fmla="*/ 3408251 h 6010267"/>
              <a:gd name="connsiteX1302" fmla="*/ 3750836 w 5323379"/>
              <a:gd name="connsiteY1302" fmla="*/ 3470071 h 6010267"/>
              <a:gd name="connsiteX1303" fmla="*/ 3811368 w 5323379"/>
              <a:gd name="connsiteY1303" fmla="*/ 3467924 h 6010267"/>
              <a:gd name="connsiteX1304" fmla="*/ 3812656 w 5323379"/>
              <a:gd name="connsiteY1304" fmla="*/ 3412115 h 6010267"/>
              <a:gd name="connsiteX1305" fmla="*/ 3193169 w 5323379"/>
              <a:gd name="connsiteY1305" fmla="*/ 2748409 h 6010267"/>
              <a:gd name="connsiteX1306" fmla="*/ 3194886 w 5323379"/>
              <a:gd name="connsiteY1306" fmla="*/ 2809800 h 6010267"/>
              <a:gd name="connsiteX1307" fmla="*/ 3260141 w 5323379"/>
              <a:gd name="connsiteY1307" fmla="*/ 2808083 h 6010267"/>
              <a:gd name="connsiteX1308" fmla="*/ 3258424 w 5323379"/>
              <a:gd name="connsiteY1308" fmla="*/ 2746692 h 6010267"/>
              <a:gd name="connsiteX1309" fmla="*/ 3193169 w 5323379"/>
              <a:gd name="connsiteY1309" fmla="*/ 2748409 h 6010267"/>
              <a:gd name="connsiteX1310" fmla="*/ 3887784 w 5323379"/>
              <a:gd name="connsiteY1310" fmla="*/ 3578256 h 6010267"/>
              <a:gd name="connsiteX1311" fmla="*/ 3892078 w 5323379"/>
              <a:gd name="connsiteY1311" fmla="*/ 3638788 h 6010267"/>
              <a:gd name="connsiteX1312" fmla="*/ 3961625 w 5323379"/>
              <a:gd name="connsiteY1312" fmla="*/ 3647803 h 6010267"/>
              <a:gd name="connsiteX1313" fmla="*/ 3948316 w 5323379"/>
              <a:gd name="connsiteY1313" fmla="*/ 3579115 h 6010267"/>
              <a:gd name="connsiteX1314" fmla="*/ 3887784 w 5323379"/>
              <a:gd name="connsiteY1314" fmla="*/ 3578256 h 6010267"/>
              <a:gd name="connsiteX1315" fmla="*/ 2612320 w 5323379"/>
              <a:gd name="connsiteY1315" fmla="*/ 2386935 h 6010267"/>
              <a:gd name="connsiteX1316" fmla="*/ 2609744 w 5323379"/>
              <a:gd name="connsiteY1316" fmla="*/ 2452189 h 6010267"/>
              <a:gd name="connsiteX1317" fmla="*/ 2668559 w 5323379"/>
              <a:gd name="connsiteY1317" fmla="*/ 2455624 h 6010267"/>
              <a:gd name="connsiteX1318" fmla="*/ 2673710 w 5323379"/>
              <a:gd name="connsiteY1318" fmla="*/ 2391228 h 6010267"/>
              <a:gd name="connsiteX1319" fmla="*/ 2612320 w 5323379"/>
              <a:gd name="connsiteY1319" fmla="*/ 2386935 h 6010267"/>
              <a:gd name="connsiteX1320" fmla="*/ 3048064 w 5323379"/>
              <a:gd name="connsiteY1320" fmla="*/ 2589567 h 6010267"/>
              <a:gd name="connsiteX1321" fmla="*/ 3052787 w 5323379"/>
              <a:gd name="connsiteY1321" fmla="*/ 2652245 h 6010267"/>
              <a:gd name="connsiteX1322" fmla="*/ 3114607 w 5323379"/>
              <a:gd name="connsiteY1322" fmla="*/ 2648811 h 6010267"/>
              <a:gd name="connsiteX1323" fmla="*/ 3114177 w 5323379"/>
              <a:gd name="connsiteY1323" fmla="*/ 2586991 h 6010267"/>
              <a:gd name="connsiteX1324" fmla="*/ 3048064 w 5323379"/>
              <a:gd name="connsiteY1324" fmla="*/ 2589567 h 6010267"/>
              <a:gd name="connsiteX1325" fmla="*/ 4020869 w 5323379"/>
              <a:gd name="connsiteY1325" fmla="*/ 3795484 h 6010267"/>
              <a:gd name="connsiteX1326" fmla="*/ 4091704 w 5323379"/>
              <a:gd name="connsiteY1326" fmla="*/ 3807505 h 6010267"/>
              <a:gd name="connsiteX1327" fmla="*/ 4074961 w 5323379"/>
              <a:gd name="connsiteY1327" fmla="*/ 3737528 h 6010267"/>
              <a:gd name="connsiteX1328" fmla="*/ 4018293 w 5323379"/>
              <a:gd name="connsiteY1328" fmla="*/ 3738816 h 6010267"/>
              <a:gd name="connsiteX1329" fmla="*/ 4020869 w 5323379"/>
              <a:gd name="connsiteY1329" fmla="*/ 3795484 h 6010267"/>
              <a:gd name="connsiteX1330" fmla="*/ 2651816 w 5323379"/>
              <a:gd name="connsiteY1330" fmla="*/ 1940887 h 6010267"/>
              <a:gd name="connsiteX1331" fmla="*/ 2651386 w 5323379"/>
              <a:gd name="connsiteY1331" fmla="*/ 2001848 h 6010267"/>
              <a:gd name="connsiteX1332" fmla="*/ 2721363 w 5323379"/>
              <a:gd name="connsiteY1332" fmla="*/ 2013440 h 6010267"/>
              <a:gd name="connsiteX1333" fmla="*/ 2708055 w 5323379"/>
              <a:gd name="connsiteY1333" fmla="*/ 1943892 h 6010267"/>
              <a:gd name="connsiteX1334" fmla="*/ 2651816 w 5323379"/>
              <a:gd name="connsiteY1334" fmla="*/ 1940887 h 6010267"/>
              <a:gd name="connsiteX1335" fmla="*/ 3912255 w 5323379"/>
              <a:gd name="connsiteY1335" fmla="*/ 3266580 h 6010267"/>
              <a:gd name="connsiteX1336" fmla="*/ 3909250 w 5323379"/>
              <a:gd name="connsiteY1336" fmla="*/ 3319814 h 6010267"/>
              <a:gd name="connsiteX1337" fmla="*/ 3980085 w 5323379"/>
              <a:gd name="connsiteY1337" fmla="*/ 3317238 h 6010267"/>
              <a:gd name="connsiteX1338" fmla="*/ 3972357 w 5323379"/>
              <a:gd name="connsiteY1338" fmla="*/ 3267869 h 6010267"/>
              <a:gd name="connsiteX1339" fmla="*/ 3912255 w 5323379"/>
              <a:gd name="connsiteY1339" fmla="*/ 3266580 h 6010267"/>
              <a:gd name="connsiteX1340" fmla="*/ 4048774 w 5323379"/>
              <a:gd name="connsiteY1340" fmla="*/ 3437014 h 6010267"/>
              <a:gd name="connsiteX1341" fmla="*/ 4051350 w 5323379"/>
              <a:gd name="connsiteY1341" fmla="*/ 3491536 h 6010267"/>
              <a:gd name="connsiteX1342" fmla="*/ 4121326 w 5323379"/>
              <a:gd name="connsiteY1342" fmla="*/ 3502698 h 6010267"/>
              <a:gd name="connsiteX1343" fmla="*/ 4105442 w 5323379"/>
              <a:gd name="connsiteY1343" fmla="*/ 3434868 h 6010267"/>
              <a:gd name="connsiteX1344" fmla="*/ 4048774 w 5323379"/>
              <a:gd name="connsiteY1344" fmla="*/ 3437014 h 6010267"/>
              <a:gd name="connsiteX1345" fmla="*/ 3901522 w 5323379"/>
              <a:gd name="connsiteY1345" fmla="*/ 3415549 h 6010267"/>
              <a:gd name="connsiteX1346" fmla="*/ 3883921 w 5323379"/>
              <a:gd name="connsiteY1346" fmla="*/ 3473076 h 6010267"/>
              <a:gd name="connsiteX1347" fmla="*/ 3956473 w 5323379"/>
              <a:gd name="connsiteY1347" fmla="*/ 3477799 h 6010267"/>
              <a:gd name="connsiteX1348" fmla="*/ 3948746 w 5323379"/>
              <a:gd name="connsiteY1348" fmla="*/ 3412973 h 6010267"/>
              <a:gd name="connsiteX1349" fmla="*/ 3901522 w 5323379"/>
              <a:gd name="connsiteY1349" fmla="*/ 3415549 h 6010267"/>
              <a:gd name="connsiteX1350" fmla="*/ 2165843 w 5323379"/>
              <a:gd name="connsiteY1350" fmla="*/ 2215213 h 6010267"/>
              <a:gd name="connsiteX1351" fmla="*/ 2160691 w 5323379"/>
              <a:gd name="connsiteY1351" fmla="*/ 2264154 h 6010267"/>
              <a:gd name="connsiteX1352" fmla="*/ 2230668 w 5323379"/>
              <a:gd name="connsiteY1352" fmla="*/ 2265871 h 6010267"/>
              <a:gd name="connsiteX1353" fmla="*/ 2233673 w 5323379"/>
              <a:gd name="connsiteY1353" fmla="*/ 2213496 h 6010267"/>
              <a:gd name="connsiteX1354" fmla="*/ 2165843 w 5323379"/>
              <a:gd name="connsiteY1354" fmla="*/ 2215213 h 6010267"/>
              <a:gd name="connsiteX1355" fmla="*/ 1304657 w 5323379"/>
              <a:gd name="connsiteY1355" fmla="*/ 3408680 h 6010267"/>
              <a:gd name="connsiteX1356" fmla="*/ 1363901 w 5323379"/>
              <a:gd name="connsiteY1356" fmla="*/ 3408251 h 6010267"/>
              <a:gd name="connsiteX1357" fmla="*/ 1355315 w 5323379"/>
              <a:gd name="connsiteY1357" fmla="*/ 3339133 h 6010267"/>
              <a:gd name="connsiteX1358" fmla="*/ 1310668 w 5323379"/>
              <a:gd name="connsiteY1358" fmla="*/ 3346431 h 6010267"/>
              <a:gd name="connsiteX1359" fmla="*/ 1304657 w 5323379"/>
              <a:gd name="connsiteY1359" fmla="*/ 3408680 h 6010267"/>
              <a:gd name="connsiteX1360" fmla="*/ 1743836 w 5323379"/>
              <a:gd name="connsiteY1360" fmla="*/ 2677145 h 6010267"/>
              <a:gd name="connsiteX1361" fmla="*/ 1748558 w 5323379"/>
              <a:gd name="connsiteY1361" fmla="*/ 2623482 h 6010267"/>
              <a:gd name="connsiteX1362" fmla="*/ 1676435 w 5323379"/>
              <a:gd name="connsiteY1362" fmla="*/ 2629063 h 6010267"/>
              <a:gd name="connsiteX1363" fmla="*/ 1674289 w 5323379"/>
              <a:gd name="connsiteY1363" fmla="*/ 2674569 h 6010267"/>
              <a:gd name="connsiteX1364" fmla="*/ 1743836 w 5323379"/>
              <a:gd name="connsiteY1364" fmla="*/ 2677145 h 6010267"/>
              <a:gd name="connsiteX1365" fmla="*/ 1525320 w 5323379"/>
              <a:gd name="connsiteY1365" fmla="*/ 4493963 h 6010267"/>
              <a:gd name="connsiteX1366" fmla="*/ 1597873 w 5323379"/>
              <a:gd name="connsiteY1366" fmla="*/ 4489241 h 6010267"/>
              <a:gd name="connsiteX1367" fmla="*/ 1579842 w 5323379"/>
              <a:gd name="connsiteY1367" fmla="*/ 4436436 h 6010267"/>
              <a:gd name="connsiteX1368" fmla="*/ 1523173 w 5323379"/>
              <a:gd name="connsiteY1368" fmla="*/ 4438583 h 6010267"/>
              <a:gd name="connsiteX1369" fmla="*/ 1525320 w 5323379"/>
              <a:gd name="connsiteY1369" fmla="*/ 4493963 h 6010267"/>
              <a:gd name="connsiteX1370" fmla="*/ 1065105 w 5323379"/>
              <a:gd name="connsiteY1370" fmla="*/ 4402092 h 6010267"/>
              <a:gd name="connsiteX1371" fmla="*/ 1065105 w 5323379"/>
              <a:gd name="connsiteY1371" fmla="*/ 4455755 h 6010267"/>
              <a:gd name="connsiteX1372" fmla="*/ 1128213 w 5323379"/>
              <a:gd name="connsiteY1372" fmla="*/ 4466058 h 6010267"/>
              <a:gd name="connsiteX1373" fmla="*/ 1114905 w 5323379"/>
              <a:gd name="connsiteY1373" fmla="*/ 4404238 h 6010267"/>
              <a:gd name="connsiteX1374" fmla="*/ 1065105 w 5323379"/>
              <a:gd name="connsiteY1374" fmla="*/ 4402092 h 6010267"/>
              <a:gd name="connsiteX1375" fmla="*/ 992123 w 5323379"/>
              <a:gd name="connsiteY1375" fmla="*/ 3481662 h 6010267"/>
              <a:gd name="connsiteX1376" fmla="*/ 993411 w 5323379"/>
              <a:gd name="connsiteY1376" fmla="*/ 3537901 h 6010267"/>
              <a:gd name="connsiteX1377" fmla="*/ 1049650 w 5323379"/>
              <a:gd name="connsiteY1377" fmla="*/ 3535325 h 6010267"/>
              <a:gd name="connsiteX1378" fmla="*/ 1061241 w 5323379"/>
              <a:gd name="connsiteY1378" fmla="*/ 3465349 h 6010267"/>
              <a:gd name="connsiteX1379" fmla="*/ 992123 w 5323379"/>
              <a:gd name="connsiteY1379" fmla="*/ 3481662 h 6010267"/>
              <a:gd name="connsiteX1380" fmla="*/ 1080990 w 5323379"/>
              <a:gd name="connsiteY1380" fmla="*/ 4247113 h 6010267"/>
              <a:gd name="connsiteX1381" fmla="*/ 1076696 w 5323379"/>
              <a:gd name="connsiteY1381" fmla="*/ 4301205 h 6010267"/>
              <a:gd name="connsiteX1382" fmla="*/ 1127354 w 5323379"/>
              <a:gd name="connsiteY1382" fmla="*/ 4305069 h 6010267"/>
              <a:gd name="connsiteX1383" fmla="*/ 1147532 w 5323379"/>
              <a:gd name="connsiteY1383" fmla="*/ 4239815 h 6010267"/>
              <a:gd name="connsiteX1384" fmla="*/ 1080990 w 5323379"/>
              <a:gd name="connsiteY1384" fmla="*/ 4247113 h 6010267"/>
              <a:gd name="connsiteX1385" fmla="*/ 979674 w 5323379"/>
              <a:gd name="connsiteY1385" fmla="*/ 3687729 h 6010267"/>
              <a:gd name="connsiteX1386" fmla="*/ 1034625 w 5323379"/>
              <a:gd name="connsiteY1386" fmla="*/ 3697602 h 6010267"/>
              <a:gd name="connsiteX1387" fmla="*/ 1046216 w 5323379"/>
              <a:gd name="connsiteY1387" fmla="*/ 3684294 h 6010267"/>
              <a:gd name="connsiteX1388" fmla="*/ 1030332 w 5323379"/>
              <a:gd name="connsiteY1388" fmla="*/ 3629773 h 6010267"/>
              <a:gd name="connsiteX1389" fmla="*/ 975381 w 5323379"/>
              <a:gd name="connsiteY1389" fmla="*/ 3636212 h 6010267"/>
              <a:gd name="connsiteX1390" fmla="*/ 979674 w 5323379"/>
              <a:gd name="connsiteY1390" fmla="*/ 3687729 h 6010267"/>
              <a:gd name="connsiteX1391" fmla="*/ 2295922 w 5323379"/>
              <a:gd name="connsiteY1391" fmla="*/ 4945592 h 6010267"/>
              <a:gd name="connsiteX1392" fmla="*/ 2240971 w 5323379"/>
              <a:gd name="connsiteY1392" fmla="*/ 4957183 h 6010267"/>
              <a:gd name="connsiteX1393" fmla="*/ 2237966 w 5323379"/>
              <a:gd name="connsiteY1393" fmla="*/ 5008700 h 6010267"/>
              <a:gd name="connsiteX1394" fmla="*/ 2293346 w 5323379"/>
              <a:gd name="connsiteY1394" fmla="*/ 5012993 h 6010267"/>
              <a:gd name="connsiteX1395" fmla="*/ 2307513 w 5323379"/>
              <a:gd name="connsiteY1395" fmla="*/ 4958042 h 6010267"/>
              <a:gd name="connsiteX1396" fmla="*/ 2295922 w 5323379"/>
              <a:gd name="connsiteY1396" fmla="*/ 4945592 h 6010267"/>
              <a:gd name="connsiteX1397" fmla="*/ 1282334 w 5323379"/>
              <a:gd name="connsiteY1397" fmla="*/ 4263426 h 6010267"/>
              <a:gd name="connsiteX1398" fmla="*/ 1230817 w 5323379"/>
              <a:gd name="connsiteY1398" fmla="*/ 4262997 h 6010267"/>
              <a:gd name="connsiteX1399" fmla="*/ 1229100 w 5323379"/>
              <a:gd name="connsiteY1399" fmla="*/ 4318377 h 6010267"/>
              <a:gd name="connsiteX1400" fmla="*/ 1284480 w 5323379"/>
              <a:gd name="connsiteY1400" fmla="*/ 4329969 h 6010267"/>
              <a:gd name="connsiteX1401" fmla="*/ 1296501 w 5323379"/>
              <a:gd name="connsiteY1401" fmla="*/ 4317519 h 6010267"/>
              <a:gd name="connsiteX1402" fmla="*/ 1282334 w 5323379"/>
              <a:gd name="connsiteY1402" fmla="*/ 4263426 h 6010267"/>
              <a:gd name="connsiteX1403" fmla="*/ 954774 w 5323379"/>
              <a:gd name="connsiteY1403" fmla="*/ 3981373 h 6010267"/>
              <a:gd name="connsiteX1404" fmla="*/ 1021316 w 5323379"/>
              <a:gd name="connsiteY1404" fmla="*/ 3998545 h 6010267"/>
              <a:gd name="connsiteX1405" fmla="*/ 1011442 w 5323379"/>
              <a:gd name="connsiteY1405" fmla="*/ 3932003 h 6010267"/>
              <a:gd name="connsiteX1406" fmla="*/ 956491 w 5323379"/>
              <a:gd name="connsiteY1406" fmla="*/ 3930286 h 6010267"/>
              <a:gd name="connsiteX1407" fmla="*/ 954774 w 5323379"/>
              <a:gd name="connsiteY1407" fmla="*/ 3981373 h 6010267"/>
              <a:gd name="connsiteX1408" fmla="*/ 2380925 w 5323379"/>
              <a:gd name="connsiteY1408" fmla="*/ 5124612 h 6010267"/>
              <a:gd name="connsiteX1409" fmla="*/ 2377490 w 5323379"/>
              <a:gd name="connsiteY1409" fmla="*/ 5175270 h 6010267"/>
              <a:gd name="connsiteX1410" fmla="*/ 2432012 w 5323379"/>
              <a:gd name="connsiteY1410" fmla="*/ 5176558 h 6010267"/>
              <a:gd name="connsiteX1411" fmla="*/ 2443603 w 5323379"/>
              <a:gd name="connsiteY1411" fmla="*/ 5113021 h 6010267"/>
              <a:gd name="connsiteX1412" fmla="*/ 2380925 w 5323379"/>
              <a:gd name="connsiteY1412" fmla="*/ 5124612 h 6010267"/>
              <a:gd name="connsiteX1413" fmla="*/ 822119 w 5323379"/>
              <a:gd name="connsiteY1413" fmla="*/ 3761998 h 6010267"/>
              <a:gd name="connsiteX1414" fmla="*/ 820402 w 5323379"/>
              <a:gd name="connsiteY1414" fmla="*/ 3816520 h 6010267"/>
              <a:gd name="connsiteX1415" fmla="*/ 883939 w 5323379"/>
              <a:gd name="connsiteY1415" fmla="*/ 3828541 h 6010267"/>
              <a:gd name="connsiteX1416" fmla="*/ 872777 w 5323379"/>
              <a:gd name="connsiteY1416" fmla="*/ 3765862 h 6010267"/>
              <a:gd name="connsiteX1417" fmla="*/ 822119 w 5323379"/>
              <a:gd name="connsiteY1417" fmla="*/ 3761998 h 6010267"/>
              <a:gd name="connsiteX1418" fmla="*/ 2224658 w 5323379"/>
              <a:gd name="connsiteY1418" fmla="*/ 5113021 h 6010267"/>
              <a:gd name="connsiteX1419" fmla="*/ 2230239 w 5323379"/>
              <a:gd name="connsiteY1419" fmla="*/ 5163679 h 6010267"/>
              <a:gd name="connsiteX1420" fmla="*/ 2293776 w 5323379"/>
              <a:gd name="connsiteY1420" fmla="*/ 5172265 h 6010267"/>
              <a:gd name="connsiteX1421" fmla="*/ 2279179 w 5323379"/>
              <a:gd name="connsiteY1421" fmla="*/ 5109157 h 6010267"/>
              <a:gd name="connsiteX1422" fmla="*/ 2224658 w 5323379"/>
              <a:gd name="connsiteY1422" fmla="*/ 5113021 h 6010267"/>
              <a:gd name="connsiteX1423" fmla="*/ 829417 w 5323379"/>
              <a:gd name="connsiteY1423" fmla="*/ 3616464 h 6010267"/>
              <a:gd name="connsiteX1424" fmla="*/ 826412 w 5323379"/>
              <a:gd name="connsiteY1424" fmla="*/ 3670986 h 6010267"/>
              <a:gd name="connsiteX1425" fmla="*/ 877070 w 5323379"/>
              <a:gd name="connsiteY1425" fmla="*/ 3673561 h 6010267"/>
              <a:gd name="connsiteX1426" fmla="*/ 895530 w 5323379"/>
              <a:gd name="connsiteY1426" fmla="*/ 3607878 h 6010267"/>
              <a:gd name="connsiteX1427" fmla="*/ 829417 w 5323379"/>
              <a:gd name="connsiteY1427" fmla="*/ 3616464 h 6010267"/>
              <a:gd name="connsiteX1428" fmla="*/ 1026468 w 5323379"/>
              <a:gd name="connsiteY1428" fmla="*/ 3779170 h 6010267"/>
              <a:gd name="connsiteX1429" fmla="*/ 971946 w 5323379"/>
              <a:gd name="connsiteY1429" fmla="*/ 3777024 h 6010267"/>
              <a:gd name="connsiteX1430" fmla="*/ 959926 w 5323379"/>
              <a:gd name="connsiteY1430" fmla="*/ 3831546 h 6010267"/>
              <a:gd name="connsiteX1431" fmla="*/ 972375 w 5323379"/>
              <a:gd name="connsiteY1431" fmla="*/ 3843566 h 6010267"/>
              <a:gd name="connsiteX1432" fmla="*/ 1026038 w 5323379"/>
              <a:gd name="connsiteY1432" fmla="*/ 3830258 h 6010267"/>
              <a:gd name="connsiteX1433" fmla="*/ 1026468 w 5323379"/>
              <a:gd name="connsiteY1433" fmla="*/ 3779170 h 6010267"/>
              <a:gd name="connsiteX1434" fmla="*/ 1162557 w 5323379"/>
              <a:gd name="connsiteY1434" fmla="*/ 3942735 h 6010267"/>
              <a:gd name="connsiteX1435" fmla="*/ 1106319 w 5323379"/>
              <a:gd name="connsiteY1435" fmla="*/ 3945312 h 6010267"/>
              <a:gd name="connsiteX1436" fmla="*/ 1094727 w 5323379"/>
              <a:gd name="connsiteY1436" fmla="*/ 4015288 h 6010267"/>
              <a:gd name="connsiteX1437" fmla="*/ 1163845 w 5323379"/>
              <a:gd name="connsiteY1437" fmla="*/ 3998975 h 6010267"/>
              <a:gd name="connsiteX1438" fmla="*/ 1162557 w 5323379"/>
              <a:gd name="connsiteY1438" fmla="*/ 3942735 h 6010267"/>
              <a:gd name="connsiteX1439" fmla="*/ 2089856 w 5323379"/>
              <a:gd name="connsiteY1439" fmla="*/ 4941728 h 6010267"/>
              <a:gd name="connsiteX1440" fmla="*/ 2089856 w 5323379"/>
              <a:gd name="connsiteY1440" fmla="*/ 4996679 h 6010267"/>
              <a:gd name="connsiteX1441" fmla="*/ 2160262 w 5323379"/>
              <a:gd name="connsiteY1441" fmla="*/ 5007841 h 6010267"/>
              <a:gd name="connsiteX1442" fmla="*/ 2140514 w 5323379"/>
              <a:gd name="connsiteY1442" fmla="*/ 4940011 h 6010267"/>
              <a:gd name="connsiteX1443" fmla="*/ 2089856 w 5323379"/>
              <a:gd name="connsiteY1443" fmla="*/ 4941728 h 6010267"/>
              <a:gd name="connsiteX1444" fmla="*/ 3653384 w 5323379"/>
              <a:gd name="connsiteY1444" fmla="*/ 4524444 h 6010267"/>
              <a:gd name="connsiteX1445" fmla="*/ 3709623 w 5323379"/>
              <a:gd name="connsiteY1445" fmla="*/ 4525732 h 6010267"/>
              <a:gd name="connsiteX1446" fmla="*/ 3725937 w 5323379"/>
              <a:gd name="connsiteY1446" fmla="*/ 4456614 h 6010267"/>
              <a:gd name="connsiteX1447" fmla="*/ 3655960 w 5323379"/>
              <a:gd name="connsiteY1447" fmla="*/ 4468205 h 6010267"/>
              <a:gd name="connsiteX1448" fmla="*/ 3653384 w 5323379"/>
              <a:gd name="connsiteY1448" fmla="*/ 4524444 h 6010267"/>
              <a:gd name="connsiteX1449" fmla="*/ 3133496 w 5323379"/>
              <a:gd name="connsiteY1449" fmla="*/ 1679011 h 6010267"/>
              <a:gd name="connsiteX1450" fmla="*/ 3117612 w 5323379"/>
              <a:gd name="connsiteY1450" fmla="*/ 1741260 h 6010267"/>
              <a:gd name="connsiteX1451" fmla="*/ 3180290 w 5323379"/>
              <a:gd name="connsiteY1451" fmla="*/ 1733533 h 6010267"/>
              <a:gd name="connsiteX1452" fmla="*/ 3186300 w 5323379"/>
              <a:gd name="connsiteY1452" fmla="*/ 1683734 h 6010267"/>
              <a:gd name="connsiteX1453" fmla="*/ 3133496 w 5323379"/>
              <a:gd name="connsiteY1453" fmla="*/ 1679011 h 6010267"/>
              <a:gd name="connsiteX1454" fmla="*/ 3265292 w 5323379"/>
              <a:gd name="connsiteY1454" fmla="*/ 1907401 h 6010267"/>
              <a:gd name="connsiteX1455" fmla="*/ 3330976 w 5323379"/>
              <a:gd name="connsiteY1455" fmla="*/ 1888941 h 6010267"/>
              <a:gd name="connsiteX1456" fmla="*/ 3328400 w 5323379"/>
              <a:gd name="connsiteY1456" fmla="*/ 1838283 h 6010267"/>
              <a:gd name="connsiteX1457" fmla="*/ 3273879 w 5323379"/>
              <a:gd name="connsiteY1457" fmla="*/ 1841288 h 6010267"/>
              <a:gd name="connsiteX1458" fmla="*/ 3265292 w 5323379"/>
              <a:gd name="connsiteY1458" fmla="*/ 1907401 h 6010267"/>
              <a:gd name="connsiteX1459" fmla="*/ 4173272 w 5323379"/>
              <a:gd name="connsiteY1459" fmla="*/ 2683584 h 6010267"/>
              <a:gd name="connsiteX1460" fmla="*/ 4122614 w 5323379"/>
              <a:gd name="connsiteY1460" fmla="*/ 2682297 h 6010267"/>
              <a:gd name="connsiteX1461" fmla="*/ 4105871 w 5323379"/>
              <a:gd name="connsiteY1461" fmla="*/ 2748409 h 6010267"/>
              <a:gd name="connsiteX1462" fmla="*/ 4171555 w 5323379"/>
              <a:gd name="connsiteY1462" fmla="*/ 2738106 h 6010267"/>
              <a:gd name="connsiteX1463" fmla="*/ 4173272 w 5323379"/>
              <a:gd name="connsiteY1463" fmla="*/ 2683584 h 6010267"/>
              <a:gd name="connsiteX1464" fmla="*/ 3464919 w 5323379"/>
              <a:gd name="connsiteY1464" fmla="*/ 2071825 h 6010267"/>
              <a:gd name="connsiteX1465" fmla="*/ 3477369 w 5323379"/>
              <a:gd name="connsiteY1465" fmla="*/ 2059805 h 6010267"/>
              <a:gd name="connsiteX1466" fmla="*/ 3465778 w 5323379"/>
              <a:gd name="connsiteY1466" fmla="*/ 2005712 h 6010267"/>
              <a:gd name="connsiteX1467" fmla="*/ 3414691 w 5323379"/>
              <a:gd name="connsiteY1467" fmla="*/ 2003136 h 6010267"/>
              <a:gd name="connsiteX1468" fmla="*/ 3410827 w 5323379"/>
              <a:gd name="connsiteY1468" fmla="*/ 2057658 h 6010267"/>
              <a:gd name="connsiteX1469" fmla="*/ 3464919 w 5323379"/>
              <a:gd name="connsiteY1469" fmla="*/ 2071825 h 6010267"/>
              <a:gd name="connsiteX1470" fmla="*/ 3985666 w 5323379"/>
              <a:gd name="connsiteY1470" fmla="*/ 2571536 h 6010267"/>
              <a:gd name="connsiteX1471" fmla="*/ 4052638 w 5323379"/>
              <a:gd name="connsiteY1471" fmla="*/ 2579693 h 6010267"/>
              <a:gd name="connsiteX1472" fmla="*/ 4033748 w 5323379"/>
              <a:gd name="connsiteY1472" fmla="*/ 2513580 h 6010267"/>
              <a:gd name="connsiteX1473" fmla="*/ 3982661 w 5323379"/>
              <a:gd name="connsiteY1473" fmla="*/ 2516585 h 6010267"/>
              <a:gd name="connsiteX1474" fmla="*/ 3985666 w 5323379"/>
              <a:gd name="connsiteY1474" fmla="*/ 2571536 h 6010267"/>
              <a:gd name="connsiteX1475" fmla="*/ 3603155 w 5323379"/>
              <a:gd name="connsiteY1475" fmla="*/ 2161121 h 6010267"/>
              <a:gd name="connsiteX1476" fmla="*/ 3548634 w 5323379"/>
              <a:gd name="connsiteY1476" fmla="*/ 2174000 h 6010267"/>
              <a:gd name="connsiteX1477" fmla="*/ 3547346 w 5323379"/>
              <a:gd name="connsiteY1477" fmla="*/ 2225516 h 6010267"/>
              <a:gd name="connsiteX1478" fmla="*/ 3602726 w 5323379"/>
              <a:gd name="connsiteY1478" fmla="*/ 2228521 h 6010267"/>
              <a:gd name="connsiteX1479" fmla="*/ 3615605 w 5323379"/>
              <a:gd name="connsiteY1479" fmla="*/ 2173570 h 6010267"/>
              <a:gd name="connsiteX1480" fmla="*/ 3603155 w 5323379"/>
              <a:gd name="connsiteY1480" fmla="*/ 2161121 h 6010267"/>
              <a:gd name="connsiteX1481" fmla="*/ 3740962 w 5323379"/>
              <a:gd name="connsiteY1481" fmla="*/ 2337994 h 6010267"/>
              <a:gd name="connsiteX1482" fmla="*/ 3684723 w 5323379"/>
              <a:gd name="connsiteY1482" fmla="*/ 2340141 h 6010267"/>
              <a:gd name="connsiteX1483" fmla="*/ 3672703 w 5323379"/>
              <a:gd name="connsiteY1483" fmla="*/ 2410117 h 6010267"/>
              <a:gd name="connsiteX1484" fmla="*/ 3741821 w 5323379"/>
              <a:gd name="connsiteY1484" fmla="*/ 2393804 h 6010267"/>
              <a:gd name="connsiteX1485" fmla="*/ 3740962 w 5323379"/>
              <a:gd name="connsiteY1485" fmla="*/ 2337994 h 6010267"/>
              <a:gd name="connsiteX1486" fmla="*/ 3885209 w 5323379"/>
              <a:gd name="connsiteY1486" fmla="*/ 2497696 h 6010267"/>
              <a:gd name="connsiteX1487" fmla="*/ 3828970 w 5323379"/>
              <a:gd name="connsiteY1487" fmla="*/ 2499842 h 6010267"/>
              <a:gd name="connsiteX1488" fmla="*/ 3816949 w 5323379"/>
              <a:gd name="connsiteY1488" fmla="*/ 2569819 h 6010267"/>
              <a:gd name="connsiteX1489" fmla="*/ 3886067 w 5323379"/>
              <a:gd name="connsiteY1489" fmla="*/ 2553505 h 6010267"/>
              <a:gd name="connsiteX1490" fmla="*/ 3885209 w 5323379"/>
              <a:gd name="connsiteY1490" fmla="*/ 2497696 h 6010267"/>
              <a:gd name="connsiteX1491" fmla="*/ 2987103 w 5323379"/>
              <a:gd name="connsiteY1491" fmla="*/ 1672572 h 6010267"/>
              <a:gd name="connsiteX1492" fmla="*/ 2990967 w 5323379"/>
              <a:gd name="connsiteY1492" fmla="*/ 1726664 h 6010267"/>
              <a:gd name="connsiteX1493" fmla="*/ 3041625 w 5323379"/>
              <a:gd name="connsiteY1493" fmla="*/ 1721083 h 6010267"/>
              <a:gd name="connsiteX1494" fmla="*/ 3050211 w 5323379"/>
              <a:gd name="connsiteY1494" fmla="*/ 1657546 h 6010267"/>
              <a:gd name="connsiteX1495" fmla="*/ 2987103 w 5323379"/>
              <a:gd name="connsiteY1495" fmla="*/ 1672572 h 6010267"/>
              <a:gd name="connsiteX1496" fmla="*/ 3129632 w 5323379"/>
              <a:gd name="connsiteY1496" fmla="*/ 1833132 h 6010267"/>
              <a:gd name="connsiteX1497" fmla="*/ 3134784 w 5323379"/>
              <a:gd name="connsiteY1497" fmla="*/ 1887653 h 6010267"/>
              <a:gd name="connsiteX1498" fmla="*/ 3202184 w 5323379"/>
              <a:gd name="connsiteY1498" fmla="*/ 1893664 h 6010267"/>
              <a:gd name="connsiteX1499" fmla="*/ 3180719 w 5323379"/>
              <a:gd name="connsiteY1499" fmla="*/ 1828409 h 6010267"/>
              <a:gd name="connsiteX1500" fmla="*/ 3129632 w 5323379"/>
              <a:gd name="connsiteY1500" fmla="*/ 1833132 h 6010267"/>
              <a:gd name="connsiteX1501" fmla="*/ 3839702 w 5323379"/>
              <a:gd name="connsiteY1501" fmla="*/ 2410117 h 6010267"/>
              <a:gd name="connsiteX1502" fmla="*/ 3894653 w 5323379"/>
              <a:gd name="connsiteY1502" fmla="*/ 2407112 h 6010267"/>
              <a:gd name="connsiteX1503" fmla="*/ 3902810 w 5323379"/>
              <a:gd name="connsiteY1503" fmla="*/ 2340141 h 6010267"/>
              <a:gd name="connsiteX1504" fmla="*/ 3836697 w 5323379"/>
              <a:gd name="connsiteY1504" fmla="*/ 2359030 h 6010267"/>
              <a:gd name="connsiteX1505" fmla="*/ 3839702 w 5323379"/>
              <a:gd name="connsiteY1505" fmla="*/ 2410117 h 6010267"/>
              <a:gd name="connsiteX1506" fmla="*/ 3382493 w 5323379"/>
              <a:gd name="connsiteY1506" fmla="*/ 4817659 h 6010267"/>
              <a:gd name="connsiteX1507" fmla="*/ 3394943 w 5323379"/>
              <a:gd name="connsiteY1507" fmla="*/ 4805209 h 6010267"/>
              <a:gd name="connsiteX1508" fmla="*/ 3382063 w 5323379"/>
              <a:gd name="connsiteY1508" fmla="*/ 4750688 h 6010267"/>
              <a:gd name="connsiteX1509" fmla="*/ 3330547 w 5323379"/>
              <a:gd name="connsiteY1509" fmla="*/ 4749399 h 6010267"/>
              <a:gd name="connsiteX1510" fmla="*/ 3327542 w 5323379"/>
              <a:gd name="connsiteY1510" fmla="*/ 4804780 h 6010267"/>
              <a:gd name="connsiteX1511" fmla="*/ 3382493 w 5323379"/>
              <a:gd name="connsiteY1511" fmla="*/ 4817659 h 6010267"/>
              <a:gd name="connsiteX1512" fmla="*/ 3703183 w 5323379"/>
              <a:gd name="connsiteY1512" fmla="*/ 2186879 h 6010267"/>
              <a:gd name="connsiteX1513" fmla="*/ 3701466 w 5323379"/>
              <a:gd name="connsiteY1513" fmla="*/ 2243118 h 6010267"/>
              <a:gd name="connsiteX1514" fmla="*/ 3757705 w 5323379"/>
              <a:gd name="connsiteY1514" fmla="*/ 2240113 h 6010267"/>
              <a:gd name="connsiteX1515" fmla="*/ 3766720 w 5323379"/>
              <a:gd name="connsiteY1515" fmla="*/ 2176576 h 6010267"/>
              <a:gd name="connsiteX1516" fmla="*/ 3703183 w 5323379"/>
              <a:gd name="connsiteY1516" fmla="*/ 2186879 h 6010267"/>
              <a:gd name="connsiteX1517" fmla="*/ 3555932 w 5323379"/>
              <a:gd name="connsiteY1517" fmla="*/ 2091573 h 6010267"/>
              <a:gd name="connsiteX1518" fmla="*/ 3620757 w 5323379"/>
              <a:gd name="connsiteY1518" fmla="*/ 2070108 h 6010267"/>
              <a:gd name="connsiteX1519" fmla="*/ 3616464 w 5323379"/>
              <a:gd name="connsiteY1519" fmla="*/ 2019879 h 6010267"/>
              <a:gd name="connsiteX1520" fmla="*/ 3562371 w 5323379"/>
              <a:gd name="connsiteY1520" fmla="*/ 2025031 h 6010267"/>
              <a:gd name="connsiteX1521" fmla="*/ 3555932 w 5323379"/>
              <a:gd name="connsiteY1521" fmla="*/ 2091573 h 6010267"/>
              <a:gd name="connsiteX1522" fmla="*/ 3965059 w 5323379"/>
              <a:gd name="connsiteY1522" fmla="*/ 2719217 h 6010267"/>
              <a:gd name="connsiteX1523" fmla="*/ 4020440 w 5323379"/>
              <a:gd name="connsiteY1523" fmla="*/ 2723510 h 6010267"/>
              <a:gd name="connsiteX1524" fmla="*/ 4034607 w 5323379"/>
              <a:gd name="connsiteY1524" fmla="*/ 2668559 h 6010267"/>
              <a:gd name="connsiteX1525" fmla="*/ 4022586 w 5323379"/>
              <a:gd name="connsiteY1525" fmla="*/ 2655680 h 6010267"/>
              <a:gd name="connsiteX1526" fmla="*/ 3967635 w 5323379"/>
              <a:gd name="connsiteY1526" fmla="*/ 2667271 h 6010267"/>
              <a:gd name="connsiteX1527" fmla="*/ 3965059 w 5323379"/>
              <a:gd name="connsiteY1527" fmla="*/ 2719217 h 6010267"/>
              <a:gd name="connsiteX1528" fmla="*/ 3259711 w 5323379"/>
              <a:gd name="connsiteY1528" fmla="*/ 1988111 h 6010267"/>
              <a:gd name="connsiteX1529" fmla="*/ 3258424 w 5323379"/>
              <a:gd name="connsiteY1529" fmla="*/ 2044350 h 6010267"/>
              <a:gd name="connsiteX1530" fmla="*/ 3327542 w 5323379"/>
              <a:gd name="connsiteY1530" fmla="*/ 2060663 h 6010267"/>
              <a:gd name="connsiteX1531" fmla="*/ 3315950 w 5323379"/>
              <a:gd name="connsiteY1531" fmla="*/ 1990686 h 6010267"/>
              <a:gd name="connsiteX1532" fmla="*/ 3259711 w 5323379"/>
              <a:gd name="connsiteY1532" fmla="*/ 1988111 h 6010267"/>
              <a:gd name="connsiteX1533" fmla="*/ 1277611 w 5323379"/>
              <a:gd name="connsiteY1533" fmla="*/ 2583557 h 6010267"/>
              <a:gd name="connsiteX1534" fmla="*/ 1221372 w 5323379"/>
              <a:gd name="connsiteY1534" fmla="*/ 2580981 h 6010267"/>
              <a:gd name="connsiteX1535" fmla="*/ 1220084 w 5323379"/>
              <a:gd name="connsiteY1535" fmla="*/ 2637220 h 6010267"/>
              <a:gd name="connsiteX1536" fmla="*/ 1289202 w 5323379"/>
              <a:gd name="connsiteY1536" fmla="*/ 2653533 h 6010267"/>
              <a:gd name="connsiteX1537" fmla="*/ 1277611 w 5323379"/>
              <a:gd name="connsiteY1537" fmla="*/ 2583557 h 6010267"/>
              <a:gd name="connsiteX1538" fmla="*/ 4240673 w 5323379"/>
              <a:gd name="connsiteY1538" fmla="*/ 3053216 h 6010267"/>
              <a:gd name="connsiteX1539" fmla="*/ 4295195 w 5323379"/>
              <a:gd name="connsiteY1539" fmla="*/ 3054933 h 6010267"/>
              <a:gd name="connsiteX1540" fmla="*/ 4307215 w 5323379"/>
              <a:gd name="connsiteY1540" fmla="*/ 2991396 h 6010267"/>
              <a:gd name="connsiteX1541" fmla="*/ 4244537 w 5323379"/>
              <a:gd name="connsiteY1541" fmla="*/ 3002558 h 6010267"/>
              <a:gd name="connsiteX1542" fmla="*/ 4240673 w 5323379"/>
              <a:gd name="connsiteY1542" fmla="*/ 3053216 h 6010267"/>
              <a:gd name="connsiteX1543" fmla="*/ 3426711 w 5323379"/>
              <a:gd name="connsiteY1543" fmla="*/ 1856743 h 6010267"/>
              <a:gd name="connsiteX1544" fmla="*/ 3430575 w 5323379"/>
              <a:gd name="connsiteY1544" fmla="*/ 1907401 h 6010267"/>
              <a:gd name="connsiteX1545" fmla="*/ 3493682 w 5323379"/>
              <a:gd name="connsiteY1545" fmla="*/ 1918134 h 6010267"/>
              <a:gd name="connsiteX1546" fmla="*/ 3481233 w 5323379"/>
              <a:gd name="connsiteY1546" fmla="*/ 1854597 h 6010267"/>
              <a:gd name="connsiteX1547" fmla="*/ 3426711 w 5323379"/>
              <a:gd name="connsiteY1547" fmla="*/ 1856743 h 6010267"/>
              <a:gd name="connsiteX1548" fmla="*/ 1085712 w 5323379"/>
              <a:gd name="connsiteY1548" fmla="*/ 2417845 h 6010267"/>
              <a:gd name="connsiteX1549" fmla="*/ 1089576 w 5323379"/>
              <a:gd name="connsiteY1549" fmla="*/ 2471937 h 6010267"/>
              <a:gd name="connsiteX1550" fmla="*/ 1140234 w 5323379"/>
              <a:gd name="connsiteY1550" fmla="*/ 2466356 h 6010267"/>
              <a:gd name="connsiteX1551" fmla="*/ 1148820 w 5323379"/>
              <a:gd name="connsiteY1551" fmla="*/ 2402819 h 6010267"/>
              <a:gd name="connsiteX1552" fmla="*/ 1085712 w 5323379"/>
              <a:gd name="connsiteY1552" fmla="*/ 2417845 h 6010267"/>
              <a:gd name="connsiteX1553" fmla="*/ 4000692 w 5323379"/>
              <a:gd name="connsiteY1553" fmla="*/ 2416986 h 6010267"/>
              <a:gd name="connsiteX1554" fmla="*/ 4063800 w 5323379"/>
              <a:gd name="connsiteY1554" fmla="*/ 2427290 h 6010267"/>
              <a:gd name="connsiteX1555" fmla="*/ 4050491 w 5323379"/>
              <a:gd name="connsiteY1555" fmla="*/ 2365470 h 6010267"/>
              <a:gd name="connsiteX1556" fmla="*/ 4000262 w 5323379"/>
              <a:gd name="connsiteY1556" fmla="*/ 2363323 h 6010267"/>
              <a:gd name="connsiteX1557" fmla="*/ 4000692 w 5323379"/>
              <a:gd name="connsiteY1557" fmla="*/ 2416986 h 6010267"/>
              <a:gd name="connsiteX1558" fmla="*/ 3852581 w 5323379"/>
              <a:gd name="connsiteY1558" fmla="*/ 2253850 h 6010267"/>
              <a:gd name="connsiteX1559" fmla="*/ 3906674 w 5323379"/>
              <a:gd name="connsiteY1559" fmla="*/ 2256426 h 6010267"/>
              <a:gd name="connsiteX1560" fmla="*/ 3920412 w 5323379"/>
              <a:gd name="connsiteY1560" fmla="*/ 2193318 h 6010267"/>
              <a:gd name="connsiteX1561" fmla="*/ 3857304 w 5323379"/>
              <a:gd name="connsiteY1561" fmla="*/ 2203192 h 6010267"/>
              <a:gd name="connsiteX1562" fmla="*/ 3852581 w 5323379"/>
              <a:gd name="connsiteY1562" fmla="*/ 2253850 h 6010267"/>
              <a:gd name="connsiteX1563" fmla="*/ 2969501 w 5323379"/>
              <a:gd name="connsiteY1563" fmla="*/ 1875633 h 6010267"/>
              <a:gd name="connsiteX1564" fmla="*/ 3024023 w 5323379"/>
              <a:gd name="connsiteY1564" fmla="*/ 1878638 h 6010267"/>
              <a:gd name="connsiteX1565" fmla="*/ 3036902 w 5323379"/>
              <a:gd name="connsiteY1565" fmla="*/ 1824116 h 6010267"/>
              <a:gd name="connsiteX1566" fmla="*/ 3024882 w 5323379"/>
              <a:gd name="connsiteY1566" fmla="*/ 1811666 h 6010267"/>
              <a:gd name="connsiteX1567" fmla="*/ 2971219 w 5323379"/>
              <a:gd name="connsiteY1567" fmla="*/ 1824546 h 6010267"/>
              <a:gd name="connsiteX1568" fmla="*/ 2969501 w 5323379"/>
              <a:gd name="connsiteY1568" fmla="*/ 1875633 h 6010267"/>
              <a:gd name="connsiteX1569" fmla="*/ 3717350 w 5323379"/>
              <a:gd name="connsiteY1569" fmla="*/ 2037910 h 6010267"/>
              <a:gd name="connsiteX1570" fmla="*/ 3704901 w 5323379"/>
              <a:gd name="connsiteY1570" fmla="*/ 2101018 h 6010267"/>
              <a:gd name="connsiteX1571" fmla="*/ 3767150 w 5323379"/>
              <a:gd name="connsiteY1571" fmla="*/ 2089856 h 6010267"/>
              <a:gd name="connsiteX1572" fmla="*/ 3771013 w 5323379"/>
              <a:gd name="connsiteY1572" fmla="*/ 2040057 h 6010267"/>
              <a:gd name="connsiteX1573" fmla="*/ 3717350 w 5323379"/>
              <a:gd name="connsiteY1573" fmla="*/ 2037910 h 6010267"/>
              <a:gd name="connsiteX1574" fmla="*/ 1220514 w 5323379"/>
              <a:gd name="connsiteY1574" fmla="*/ 3179861 h 6010267"/>
              <a:gd name="connsiteX1575" fmla="*/ 1181018 w 5323379"/>
              <a:gd name="connsiteY1575" fmla="*/ 3177714 h 6010267"/>
              <a:gd name="connsiteX1576" fmla="*/ 1173719 w 5323379"/>
              <a:gd name="connsiteY1576" fmla="*/ 3246832 h 6010267"/>
              <a:gd name="connsiteX1577" fmla="*/ 1240262 w 5323379"/>
              <a:gd name="connsiteY1577" fmla="*/ 3248979 h 6010267"/>
              <a:gd name="connsiteX1578" fmla="*/ 1220514 w 5323379"/>
              <a:gd name="connsiteY1578" fmla="*/ 3179861 h 6010267"/>
              <a:gd name="connsiteX1579" fmla="*/ 4087411 w 5323379"/>
              <a:gd name="connsiteY1579" fmla="*/ 3039478 h 6010267"/>
              <a:gd name="connsiteX1580" fmla="*/ 4142362 w 5323379"/>
              <a:gd name="connsiteY1580" fmla="*/ 3053216 h 6010267"/>
              <a:gd name="connsiteX1581" fmla="*/ 4155241 w 5323379"/>
              <a:gd name="connsiteY1581" fmla="*/ 3041195 h 6010267"/>
              <a:gd name="connsiteX1582" fmla="*/ 4143221 w 5323379"/>
              <a:gd name="connsiteY1582" fmla="*/ 2986674 h 6010267"/>
              <a:gd name="connsiteX1583" fmla="*/ 4091704 w 5323379"/>
              <a:gd name="connsiteY1583" fmla="*/ 2984098 h 6010267"/>
              <a:gd name="connsiteX1584" fmla="*/ 4087411 w 5323379"/>
              <a:gd name="connsiteY1584" fmla="*/ 3039478 h 6010267"/>
              <a:gd name="connsiteX1585" fmla="*/ 1631788 w 5323379"/>
              <a:gd name="connsiteY1585" fmla="*/ 2053794 h 6010267"/>
              <a:gd name="connsiteX1586" fmla="*/ 1633076 w 5323379"/>
              <a:gd name="connsiteY1586" fmla="*/ 1998843 h 6010267"/>
              <a:gd name="connsiteX1587" fmla="*/ 1581988 w 5323379"/>
              <a:gd name="connsiteY1587" fmla="*/ 1997555 h 6010267"/>
              <a:gd name="connsiteX1588" fmla="*/ 1565245 w 5323379"/>
              <a:gd name="connsiteY1588" fmla="*/ 2064098 h 6010267"/>
              <a:gd name="connsiteX1589" fmla="*/ 1631788 w 5323379"/>
              <a:gd name="connsiteY1589" fmla="*/ 2053794 h 6010267"/>
              <a:gd name="connsiteX1590" fmla="*/ 1062529 w 5323379"/>
              <a:gd name="connsiteY1590" fmla="*/ 2766441 h 6010267"/>
              <a:gd name="connsiteX1591" fmla="*/ 1129501 w 5323379"/>
              <a:gd name="connsiteY1591" fmla="*/ 2779749 h 6010267"/>
              <a:gd name="connsiteX1592" fmla="*/ 1117051 w 5323379"/>
              <a:gd name="connsiteY1592" fmla="*/ 2714924 h 6010267"/>
              <a:gd name="connsiteX1593" fmla="*/ 1059095 w 5323379"/>
              <a:gd name="connsiteY1593" fmla="*/ 2714065 h 6010267"/>
              <a:gd name="connsiteX1594" fmla="*/ 1062529 w 5323379"/>
              <a:gd name="connsiteY1594" fmla="*/ 2766441 h 6010267"/>
              <a:gd name="connsiteX1595" fmla="*/ 4289185 w 5323379"/>
              <a:gd name="connsiteY1595" fmla="*/ 3150239 h 6010267"/>
              <a:gd name="connsiteX1596" fmla="*/ 4237238 w 5323379"/>
              <a:gd name="connsiteY1596" fmla="*/ 3142511 h 6010267"/>
              <a:gd name="connsiteX1597" fmla="*/ 4235951 w 5323379"/>
              <a:gd name="connsiteY1597" fmla="*/ 3199609 h 6010267"/>
              <a:gd name="connsiteX1598" fmla="*/ 4297341 w 5323379"/>
              <a:gd name="connsiteY1598" fmla="*/ 3213776 h 6010267"/>
              <a:gd name="connsiteX1599" fmla="*/ 4289185 w 5323379"/>
              <a:gd name="connsiteY1599" fmla="*/ 3150239 h 6010267"/>
              <a:gd name="connsiteX1600" fmla="*/ 4028596 w 5323379"/>
              <a:gd name="connsiteY1600" fmla="*/ 4349287 h 6010267"/>
              <a:gd name="connsiteX1601" fmla="*/ 3978368 w 5323379"/>
              <a:gd name="connsiteY1601" fmla="*/ 4352292 h 6010267"/>
              <a:gd name="connsiteX1602" fmla="*/ 3977080 w 5323379"/>
              <a:gd name="connsiteY1602" fmla="*/ 4402521 h 6010267"/>
              <a:gd name="connsiteX1603" fmla="*/ 4041475 w 5323379"/>
              <a:gd name="connsiteY1603" fmla="*/ 4413683 h 6010267"/>
              <a:gd name="connsiteX1604" fmla="*/ 4028596 w 5323379"/>
              <a:gd name="connsiteY1604" fmla="*/ 4349287 h 6010267"/>
              <a:gd name="connsiteX1605" fmla="*/ 1642520 w 5323379"/>
              <a:gd name="connsiteY1605" fmla="*/ 1901391 h 6010267"/>
              <a:gd name="connsiteX1606" fmla="*/ 1654111 w 5323379"/>
              <a:gd name="connsiteY1606" fmla="*/ 1837425 h 6010267"/>
              <a:gd name="connsiteX1607" fmla="*/ 1599590 w 5323379"/>
              <a:gd name="connsiteY1607" fmla="*/ 1845152 h 6010267"/>
              <a:gd name="connsiteX1608" fmla="*/ 1594009 w 5323379"/>
              <a:gd name="connsiteY1608" fmla="*/ 1894952 h 6010267"/>
              <a:gd name="connsiteX1609" fmla="*/ 1642520 w 5323379"/>
              <a:gd name="connsiteY1609" fmla="*/ 1901391 h 6010267"/>
              <a:gd name="connsiteX1610" fmla="*/ 1431732 w 5323379"/>
              <a:gd name="connsiteY1610" fmla="*/ 2747122 h 6010267"/>
              <a:gd name="connsiteX1611" fmla="*/ 1376781 w 5323379"/>
              <a:gd name="connsiteY1611" fmla="*/ 2747980 h 6010267"/>
              <a:gd name="connsiteX1612" fmla="*/ 1358320 w 5323379"/>
              <a:gd name="connsiteY1612" fmla="*/ 2779319 h 6010267"/>
              <a:gd name="connsiteX1613" fmla="*/ 1366048 w 5323379"/>
              <a:gd name="connsiteY1613" fmla="*/ 2801643 h 6010267"/>
              <a:gd name="connsiteX1614" fmla="*/ 1426151 w 5323379"/>
              <a:gd name="connsiteY1614" fmla="*/ 2795633 h 6010267"/>
              <a:gd name="connsiteX1615" fmla="*/ 1431732 w 5323379"/>
              <a:gd name="connsiteY1615" fmla="*/ 2747122 h 6010267"/>
              <a:gd name="connsiteX1616" fmla="*/ 4189586 w 5323379"/>
              <a:gd name="connsiteY1616" fmla="*/ 3656819 h 6010267"/>
              <a:gd name="connsiteX1617" fmla="*/ 4234663 w 5323379"/>
              <a:gd name="connsiteY1617" fmla="*/ 3665405 h 6010267"/>
              <a:gd name="connsiteX1618" fmla="*/ 4234233 w 5323379"/>
              <a:gd name="connsiteY1618" fmla="*/ 3601868 h 6010267"/>
              <a:gd name="connsiteX1619" fmla="*/ 4186151 w 5323379"/>
              <a:gd name="connsiteY1619" fmla="*/ 3606161 h 6010267"/>
              <a:gd name="connsiteX1620" fmla="*/ 4189586 w 5323379"/>
              <a:gd name="connsiteY1620" fmla="*/ 3656819 h 6010267"/>
              <a:gd name="connsiteX1621" fmla="*/ 1780327 w 5323379"/>
              <a:gd name="connsiteY1621" fmla="*/ 2174858 h 6010267"/>
              <a:gd name="connsiteX1622" fmla="*/ 1714643 w 5323379"/>
              <a:gd name="connsiteY1622" fmla="*/ 2177434 h 6010267"/>
              <a:gd name="connsiteX1623" fmla="*/ 1703052 w 5323379"/>
              <a:gd name="connsiteY1623" fmla="*/ 2233244 h 6010267"/>
              <a:gd name="connsiteX1624" fmla="*/ 1770453 w 5323379"/>
              <a:gd name="connsiteY1624" fmla="*/ 2221223 h 6010267"/>
              <a:gd name="connsiteX1625" fmla="*/ 1780327 w 5323379"/>
              <a:gd name="connsiteY1625" fmla="*/ 2174858 h 6010267"/>
              <a:gd name="connsiteX1626" fmla="*/ 4092133 w 5323379"/>
              <a:gd name="connsiteY1626" fmla="*/ 2902530 h 6010267"/>
              <a:gd name="connsiteX1627" fmla="*/ 4158246 w 5323379"/>
              <a:gd name="connsiteY1627" fmla="*/ 2888792 h 6010267"/>
              <a:gd name="connsiteX1628" fmla="*/ 4154812 w 5323379"/>
              <a:gd name="connsiteY1628" fmla="*/ 2839852 h 6010267"/>
              <a:gd name="connsiteX1629" fmla="*/ 4105442 w 5323379"/>
              <a:gd name="connsiteY1629" fmla="*/ 2833841 h 6010267"/>
              <a:gd name="connsiteX1630" fmla="*/ 4092133 w 5323379"/>
              <a:gd name="connsiteY1630" fmla="*/ 2902530 h 6010267"/>
              <a:gd name="connsiteX1631" fmla="*/ 927298 w 5323379"/>
              <a:gd name="connsiteY1631" fmla="*/ 4234663 h 6010267"/>
              <a:gd name="connsiteX1632" fmla="*/ 926440 w 5323379"/>
              <a:gd name="connsiteY1632" fmla="*/ 4285750 h 6010267"/>
              <a:gd name="connsiteX1633" fmla="*/ 990406 w 5323379"/>
              <a:gd name="connsiteY1633" fmla="*/ 4301205 h 6010267"/>
              <a:gd name="connsiteX1634" fmla="*/ 978815 w 5323379"/>
              <a:gd name="connsiteY1634" fmla="*/ 4236810 h 6010267"/>
              <a:gd name="connsiteX1635" fmla="*/ 927298 w 5323379"/>
              <a:gd name="connsiteY1635" fmla="*/ 4234663 h 6010267"/>
              <a:gd name="connsiteX1636" fmla="*/ 3580402 w 5323379"/>
              <a:gd name="connsiteY1636" fmla="*/ 1921568 h 6010267"/>
              <a:gd name="connsiteX1637" fmla="*/ 3631060 w 5323379"/>
              <a:gd name="connsiteY1637" fmla="*/ 1921998 h 6010267"/>
              <a:gd name="connsiteX1638" fmla="*/ 3643081 w 5323379"/>
              <a:gd name="connsiteY1638" fmla="*/ 1857602 h 6010267"/>
              <a:gd name="connsiteX1639" fmla="*/ 3581261 w 5323379"/>
              <a:gd name="connsiteY1639" fmla="*/ 1870911 h 6010267"/>
              <a:gd name="connsiteX1640" fmla="*/ 3580402 w 5323379"/>
              <a:gd name="connsiteY1640" fmla="*/ 1921568 h 6010267"/>
              <a:gd name="connsiteX1641" fmla="*/ 1372917 w 5323379"/>
              <a:gd name="connsiteY1641" fmla="*/ 4421840 h 6010267"/>
              <a:gd name="connsiteX1642" fmla="*/ 1383220 w 5323379"/>
              <a:gd name="connsiteY1642" fmla="*/ 4478079 h 6010267"/>
              <a:gd name="connsiteX1643" fmla="*/ 1427439 w 5323379"/>
              <a:gd name="connsiteY1643" fmla="*/ 4480225 h 6010267"/>
              <a:gd name="connsiteX1644" fmla="*/ 1443752 w 5323379"/>
              <a:gd name="connsiteY1644" fmla="*/ 4410249 h 6010267"/>
              <a:gd name="connsiteX1645" fmla="*/ 1372917 w 5323379"/>
              <a:gd name="connsiteY1645" fmla="*/ 4421840 h 6010267"/>
              <a:gd name="connsiteX1646" fmla="*/ 3575250 w 5323379"/>
              <a:gd name="connsiteY1646" fmla="*/ 4299918 h 6010267"/>
              <a:gd name="connsiteX1647" fmla="*/ 3515577 w 5323379"/>
              <a:gd name="connsiteY1647" fmla="*/ 4302064 h 6010267"/>
              <a:gd name="connsiteX1648" fmla="*/ 3509996 w 5323379"/>
              <a:gd name="connsiteY1648" fmla="*/ 4350575 h 6010267"/>
              <a:gd name="connsiteX1649" fmla="*/ 3591564 w 5323379"/>
              <a:gd name="connsiteY1649" fmla="*/ 4341989 h 6010267"/>
              <a:gd name="connsiteX1650" fmla="*/ 3575250 w 5323379"/>
              <a:gd name="connsiteY1650" fmla="*/ 4299918 h 6010267"/>
              <a:gd name="connsiteX1651" fmla="*/ 1921139 w 5323379"/>
              <a:gd name="connsiteY1651" fmla="*/ 2246123 h 6010267"/>
              <a:gd name="connsiteX1652" fmla="*/ 1921139 w 5323379"/>
              <a:gd name="connsiteY1652" fmla="*/ 2218218 h 6010267"/>
              <a:gd name="connsiteX1653" fmla="*/ 1885077 w 5323379"/>
              <a:gd name="connsiteY1653" fmla="*/ 2167560 h 6010267"/>
              <a:gd name="connsiteX1654" fmla="*/ 1856743 w 5323379"/>
              <a:gd name="connsiteY1654" fmla="*/ 2200187 h 6010267"/>
              <a:gd name="connsiteX1655" fmla="*/ 1876921 w 5323379"/>
              <a:gd name="connsiteY1655" fmla="*/ 2243547 h 6010267"/>
              <a:gd name="connsiteX1656" fmla="*/ 1921139 w 5323379"/>
              <a:gd name="connsiteY1656" fmla="*/ 2246123 h 6010267"/>
              <a:gd name="connsiteX1657" fmla="*/ 1049221 w 5323379"/>
              <a:gd name="connsiteY1657" fmla="*/ 2929147 h 6010267"/>
              <a:gd name="connsiteX1658" fmla="*/ 1105031 w 5323379"/>
              <a:gd name="connsiteY1658" fmla="*/ 2903818 h 6010267"/>
              <a:gd name="connsiteX1659" fmla="*/ 1101167 w 5323379"/>
              <a:gd name="connsiteY1659" fmla="*/ 2863893 h 6010267"/>
              <a:gd name="connsiteX1660" fmla="*/ 1046216 w 5323379"/>
              <a:gd name="connsiteY1660" fmla="*/ 2864751 h 6010267"/>
              <a:gd name="connsiteX1661" fmla="*/ 1035912 w 5323379"/>
              <a:gd name="connsiteY1661" fmla="*/ 2919702 h 6010267"/>
              <a:gd name="connsiteX1662" fmla="*/ 1049221 w 5323379"/>
              <a:gd name="connsiteY1662" fmla="*/ 2929147 h 6010267"/>
              <a:gd name="connsiteX1663" fmla="*/ 1183593 w 5323379"/>
              <a:gd name="connsiteY1663" fmla="*/ 3337416 h 6010267"/>
              <a:gd name="connsiteX1664" fmla="*/ 1153113 w 5323379"/>
              <a:gd name="connsiteY1664" fmla="*/ 3333123 h 6010267"/>
              <a:gd name="connsiteX1665" fmla="*/ 1148820 w 5323379"/>
              <a:gd name="connsiteY1665" fmla="*/ 3390650 h 6010267"/>
              <a:gd name="connsiteX1666" fmla="*/ 1206347 w 5323379"/>
              <a:gd name="connsiteY1666" fmla="*/ 3396660 h 6010267"/>
              <a:gd name="connsiteX1667" fmla="*/ 1183593 w 5323379"/>
              <a:gd name="connsiteY1667" fmla="*/ 3337416 h 6010267"/>
              <a:gd name="connsiteX1668" fmla="*/ 953057 w 5323379"/>
              <a:gd name="connsiteY1668" fmla="*/ 2920561 h 6010267"/>
              <a:gd name="connsiteX1669" fmla="*/ 965507 w 5323379"/>
              <a:gd name="connsiteY1669" fmla="*/ 2911975 h 6010267"/>
              <a:gd name="connsiteX1670" fmla="*/ 958208 w 5323379"/>
              <a:gd name="connsiteY1670" fmla="*/ 2860458 h 6010267"/>
              <a:gd name="connsiteX1671" fmla="*/ 902828 w 5323379"/>
              <a:gd name="connsiteY1671" fmla="*/ 2857882 h 6010267"/>
              <a:gd name="connsiteX1672" fmla="*/ 897676 w 5323379"/>
              <a:gd name="connsiteY1672" fmla="*/ 2893944 h 6010267"/>
              <a:gd name="connsiteX1673" fmla="*/ 953057 w 5323379"/>
              <a:gd name="connsiteY1673" fmla="*/ 2920561 h 6010267"/>
              <a:gd name="connsiteX1674" fmla="*/ 1950332 w 5323379"/>
              <a:gd name="connsiteY1674" fmla="*/ 4815942 h 6010267"/>
              <a:gd name="connsiteX1675" fmla="*/ 2001848 w 5323379"/>
              <a:gd name="connsiteY1675" fmla="*/ 4839983 h 6010267"/>
              <a:gd name="connsiteX1676" fmla="*/ 2013010 w 5323379"/>
              <a:gd name="connsiteY1676" fmla="*/ 4830538 h 6010267"/>
              <a:gd name="connsiteX1677" fmla="*/ 1998414 w 5323379"/>
              <a:gd name="connsiteY1677" fmla="*/ 4779451 h 6010267"/>
              <a:gd name="connsiteX1678" fmla="*/ 1942175 w 5323379"/>
              <a:gd name="connsiteY1678" fmla="*/ 4782027 h 6010267"/>
              <a:gd name="connsiteX1679" fmla="*/ 1950332 w 5323379"/>
              <a:gd name="connsiteY1679" fmla="*/ 4815942 h 6010267"/>
              <a:gd name="connsiteX1680" fmla="*/ 1819823 w 5323379"/>
              <a:gd name="connsiteY1680" fmla="*/ 4642503 h 6010267"/>
              <a:gd name="connsiteX1681" fmla="*/ 1823687 w 5323379"/>
              <a:gd name="connsiteY1681" fmla="*/ 4633058 h 6010267"/>
              <a:gd name="connsiteX1682" fmla="*/ 1835278 w 5323379"/>
              <a:gd name="connsiteY1682" fmla="*/ 4618462 h 6010267"/>
              <a:gd name="connsiteX1683" fmla="*/ 1844293 w 5323379"/>
              <a:gd name="connsiteY1683" fmla="*/ 4639927 h 6010267"/>
              <a:gd name="connsiteX1684" fmla="*/ 1838713 w 5323379"/>
              <a:gd name="connsiteY1684" fmla="*/ 4659675 h 6010267"/>
              <a:gd name="connsiteX1685" fmla="*/ 1845581 w 5323379"/>
              <a:gd name="connsiteY1685" fmla="*/ 4676847 h 6010267"/>
              <a:gd name="connsiteX1686" fmla="*/ 1870481 w 5323379"/>
              <a:gd name="connsiteY1686" fmla="*/ 4672125 h 6010267"/>
              <a:gd name="connsiteX1687" fmla="*/ 1869622 w 5323379"/>
              <a:gd name="connsiteY1687" fmla="*/ 4622325 h 6010267"/>
              <a:gd name="connsiteX1688" fmla="*/ 1831414 w 5323379"/>
              <a:gd name="connsiteY1688" fmla="*/ 4602148 h 6010267"/>
              <a:gd name="connsiteX1689" fmla="*/ 1795782 w 5323379"/>
              <a:gd name="connsiteY1689" fmla="*/ 4633917 h 6010267"/>
              <a:gd name="connsiteX1690" fmla="*/ 1806944 w 5323379"/>
              <a:gd name="connsiteY1690" fmla="*/ 4671266 h 6010267"/>
              <a:gd name="connsiteX1691" fmla="*/ 1819823 w 5323379"/>
              <a:gd name="connsiteY1691" fmla="*/ 4642503 h 6010267"/>
              <a:gd name="connsiteX1692" fmla="*/ 3750836 w 5323379"/>
              <a:gd name="connsiteY1692" fmla="*/ 4065088 h 6010267"/>
              <a:gd name="connsiteX1693" fmla="*/ 3735381 w 5323379"/>
              <a:gd name="connsiteY1693" fmla="*/ 4053067 h 6010267"/>
              <a:gd name="connsiteX1694" fmla="*/ 3725937 w 5323379"/>
              <a:gd name="connsiteY1694" fmla="*/ 4041905 h 6010267"/>
              <a:gd name="connsiteX1695" fmla="*/ 3721644 w 5323379"/>
              <a:gd name="connsiteY1695" fmla="*/ 4007561 h 6010267"/>
              <a:gd name="connsiteX1696" fmla="*/ 3682577 w 5323379"/>
              <a:gd name="connsiteY1696" fmla="*/ 4034607 h 6010267"/>
              <a:gd name="connsiteX1697" fmla="*/ 3692021 w 5323379"/>
              <a:gd name="connsiteY1697" fmla="*/ 4076679 h 6010267"/>
              <a:gd name="connsiteX1698" fmla="*/ 3747402 w 5323379"/>
              <a:gd name="connsiteY1698" fmla="*/ 4090846 h 6010267"/>
              <a:gd name="connsiteX1699" fmla="*/ 3750836 w 5323379"/>
              <a:gd name="connsiteY1699" fmla="*/ 4065088 h 6010267"/>
              <a:gd name="connsiteX1700" fmla="*/ 771461 w 5323379"/>
              <a:gd name="connsiteY1700" fmla="*/ 3145946 h 6010267"/>
              <a:gd name="connsiteX1701" fmla="*/ 720803 w 5323379"/>
              <a:gd name="connsiteY1701" fmla="*/ 3151956 h 6010267"/>
              <a:gd name="connsiteX1702" fmla="*/ 720803 w 5323379"/>
              <a:gd name="connsiteY1702" fmla="*/ 3213776 h 6010267"/>
              <a:gd name="connsiteX1703" fmla="*/ 774037 w 5323379"/>
              <a:gd name="connsiteY1703" fmla="*/ 3197463 h 6010267"/>
              <a:gd name="connsiteX1704" fmla="*/ 771461 w 5323379"/>
              <a:gd name="connsiteY1704" fmla="*/ 3145946 h 6010267"/>
              <a:gd name="connsiteX1705" fmla="*/ 1355315 w 5323379"/>
              <a:gd name="connsiteY1705" fmla="*/ 4590557 h 6010267"/>
              <a:gd name="connsiteX1706" fmla="*/ 1359179 w 5323379"/>
              <a:gd name="connsiteY1706" fmla="*/ 4630482 h 6010267"/>
              <a:gd name="connsiteX1707" fmla="*/ 1414130 w 5323379"/>
              <a:gd name="connsiteY1707" fmla="*/ 4629194 h 6010267"/>
              <a:gd name="connsiteX1708" fmla="*/ 1426580 w 5323379"/>
              <a:gd name="connsiteY1708" fmla="*/ 4576390 h 6010267"/>
              <a:gd name="connsiteX1709" fmla="*/ 1355315 w 5323379"/>
              <a:gd name="connsiteY1709" fmla="*/ 4590557 h 6010267"/>
              <a:gd name="connsiteX1710" fmla="*/ 906692 w 5323379"/>
              <a:gd name="connsiteY1710" fmla="*/ 3529315 h 6010267"/>
              <a:gd name="connsiteX1711" fmla="*/ 899394 w 5323379"/>
              <a:gd name="connsiteY1711" fmla="*/ 3470071 h 6010267"/>
              <a:gd name="connsiteX1712" fmla="*/ 833710 w 5323379"/>
              <a:gd name="connsiteY1712" fmla="*/ 3480804 h 6010267"/>
              <a:gd name="connsiteX1713" fmla="*/ 845731 w 5323379"/>
              <a:gd name="connsiteY1713" fmla="*/ 3522446 h 6010267"/>
              <a:gd name="connsiteX1714" fmla="*/ 906692 w 5323379"/>
              <a:gd name="connsiteY1714" fmla="*/ 3529315 h 6010267"/>
              <a:gd name="connsiteX1715" fmla="*/ 2816240 w 5323379"/>
              <a:gd name="connsiteY1715" fmla="*/ 1861036 h 6010267"/>
              <a:gd name="connsiteX1716" fmla="*/ 2871620 w 5323379"/>
              <a:gd name="connsiteY1716" fmla="*/ 1864042 h 6010267"/>
              <a:gd name="connsiteX1717" fmla="*/ 2878489 w 5323379"/>
              <a:gd name="connsiteY1717" fmla="*/ 1812096 h 6010267"/>
              <a:gd name="connsiteX1718" fmla="*/ 2809800 w 5323379"/>
              <a:gd name="connsiteY1718" fmla="*/ 1819823 h 6010267"/>
              <a:gd name="connsiteX1719" fmla="*/ 2816240 w 5323379"/>
              <a:gd name="connsiteY1719" fmla="*/ 1861036 h 6010267"/>
              <a:gd name="connsiteX1720" fmla="*/ 1093010 w 5323379"/>
              <a:gd name="connsiteY1720" fmla="*/ 4098144 h 6010267"/>
              <a:gd name="connsiteX1721" fmla="*/ 1091722 w 5323379"/>
              <a:gd name="connsiteY1721" fmla="*/ 4150519 h 6010267"/>
              <a:gd name="connsiteX1722" fmla="*/ 1137658 w 5323379"/>
              <a:gd name="connsiteY1722" fmla="*/ 4153524 h 6010267"/>
              <a:gd name="connsiteX1723" fmla="*/ 1144956 w 5323379"/>
              <a:gd name="connsiteY1723" fmla="*/ 4093851 h 6010267"/>
              <a:gd name="connsiteX1724" fmla="*/ 1093010 w 5323379"/>
              <a:gd name="connsiteY1724" fmla="*/ 4098144 h 6010267"/>
              <a:gd name="connsiteX1725" fmla="*/ 3286758 w 5323379"/>
              <a:gd name="connsiteY1725" fmla="*/ 1747271 h 6010267"/>
              <a:gd name="connsiteX1726" fmla="*/ 3350295 w 5323379"/>
              <a:gd name="connsiteY1726" fmla="*/ 1757145 h 6010267"/>
              <a:gd name="connsiteX1727" fmla="*/ 3333552 w 5323379"/>
              <a:gd name="connsiteY1727" fmla="*/ 1699189 h 6010267"/>
              <a:gd name="connsiteX1728" fmla="*/ 3279030 w 5323379"/>
              <a:gd name="connsiteY1728" fmla="*/ 1706487 h 6010267"/>
              <a:gd name="connsiteX1729" fmla="*/ 3286758 w 5323379"/>
              <a:gd name="connsiteY1729" fmla="*/ 1747271 h 6010267"/>
              <a:gd name="connsiteX1730" fmla="*/ 1263873 w 5323379"/>
              <a:gd name="connsiteY1730" fmla="*/ 4128195 h 6010267"/>
              <a:gd name="connsiteX1731" fmla="*/ 1289202 w 5323379"/>
              <a:gd name="connsiteY1731" fmla="*/ 4120468 h 6010267"/>
              <a:gd name="connsiteX1732" fmla="*/ 1281046 w 5323379"/>
              <a:gd name="connsiteY1732" fmla="*/ 4144080 h 6010267"/>
              <a:gd name="connsiteX1733" fmla="*/ 1273747 w 5323379"/>
              <a:gd name="connsiteY1733" fmla="*/ 4151807 h 6010267"/>
              <a:gd name="connsiteX1734" fmla="*/ 1263015 w 5323379"/>
              <a:gd name="connsiteY1734" fmla="*/ 4177136 h 6010267"/>
              <a:gd name="connsiteX1735" fmla="*/ 1292637 w 5323379"/>
              <a:gd name="connsiteY1735" fmla="*/ 4174131 h 6010267"/>
              <a:gd name="connsiteX1736" fmla="*/ 1310668 w 5323379"/>
              <a:gd name="connsiteY1736" fmla="*/ 4133776 h 6010267"/>
              <a:gd name="connsiteX1737" fmla="*/ 1282334 w 5323379"/>
              <a:gd name="connsiteY1737" fmla="*/ 4101578 h 6010267"/>
              <a:gd name="connsiteX1738" fmla="*/ 1239832 w 5323379"/>
              <a:gd name="connsiteY1738" fmla="*/ 4114028 h 6010267"/>
              <a:gd name="connsiteX1739" fmla="*/ 1235110 w 5323379"/>
              <a:gd name="connsiteY1739" fmla="*/ 4134635 h 6010267"/>
              <a:gd name="connsiteX1740" fmla="*/ 1263873 w 5323379"/>
              <a:gd name="connsiteY1740" fmla="*/ 4128195 h 6010267"/>
              <a:gd name="connsiteX1741" fmla="*/ 2392087 w 5323379"/>
              <a:gd name="connsiteY1741" fmla="*/ 4971779 h 6010267"/>
              <a:gd name="connsiteX1742" fmla="*/ 2393374 w 5323379"/>
              <a:gd name="connsiteY1742" fmla="*/ 5027160 h 6010267"/>
              <a:gd name="connsiteX1743" fmla="*/ 2446179 w 5323379"/>
              <a:gd name="connsiteY1743" fmla="*/ 5030165 h 6010267"/>
              <a:gd name="connsiteX1744" fmla="*/ 2432012 w 5323379"/>
              <a:gd name="connsiteY1744" fmla="*/ 4966628 h 6010267"/>
              <a:gd name="connsiteX1745" fmla="*/ 2392087 w 5323379"/>
              <a:gd name="connsiteY1745" fmla="*/ 4971779 h 6010267"/>
              <a:gd name="connsiteX1746" fmla="*/ 3007709 w 5323379"/>
              <a:gd name="connsiteY1746" fmla="*/ 4873468 h 6010267"/>
              <a:gd name="connsiteX1747" fmla="*/ 3009427 w 5323379"/>
              <a:gd name="connsiteY1747" fmla="*/ 4929708 h 6010267"/>
              <a:gd name="connsiteX1748" fmla="*/ 3042483 w 5323379"/>
              <a:gd name="connsiteY1748" fmla="*/ 4938294 h 6010267"/>
              <a:gd name="connsiteX1749" fmla="*/ 3060514 w 5323379"/>
              <a:gd name="connsiteY1749" fmla="*/ 4867458 h 6010267"/>
              <a:gd name="connsiteX1750" fmla="*/ 3007709 w 5323379"/>
              <a:gd name="connsiteY1750" fmla="*/ 4873468 h 6010267"/>
              <a:gd name="connsiteX1751" fmla="*/ 1126925 w 5323379"/>
              <a:gd name="connsiteY1751" fmla="*/ 2593860 h 6010267"/>
              <a:gd name="connsiteX1752" fmla="*/ 1127784 w 5323379"/>
              <a:gd name="connsiteY1752" fmla="*/ 2573683 h 6010267"/>
              <a:gd name="connsiteX1753" fmla="*/ 1087429 w 5323379"/>
              <a:gd name="connsiteY1753" fmla="*/ 2559515 h 6010267"/>
              <a:gd name="connsiteX1754" fmla="*/ 1059524 w 5323379"/>
              <a:gd name="connsiteY1754" fmla="*/ 2597294 h 6010267"/>
              <a:gd name="connsiteX1755" fmla="*/ 1085283 w 5323379"/>
              <a:gd name="connsiteY1755" fmla="*/ 2631639 h 6010267"/>
              <a:gd name="connsiteX1756" fmla="*/ 1094727 w 5323379"/>
              <a:gd name="connsiteY1756" fmla="*/ 2631639 h 6010267"/>
              <a:gd name="connsiteX1757" fmla="*/ 1126925 w 5323379"/>
              <a:gd name="connsiteY1757" fmla="*/ 2593860 h 6010267"/>
              <a:gd name="connsiteX1758" fmla="*/ 962501 w 5323379"/>
              <a:gd name="connsiteY1758" fmla="*/ 2718358 h 6010267"/>
              <a:gd name="connsiteX1759" fmla="*/ 903257 w 5323379"/>
              <a:gd name="connsiteY1759" fmla="*/ 2705908 h 6010267"/>
              <a:gd name="connsiteX1760" fmla="*/ 892525 w 5323379"/>
              <a:gd name="connsiteY1760" fmla="*/ 2733384 h 6010267"/>
              <a:gd name="connsiteX1761" fmla="*/ 901540 w 5323379"/>
              <a:gd name="connsiteY1761" fmla="*/ 2741970 h 6010267"/>
              <a:gd name="connsiteX1762" fmla="*/ 918283 w 5323379"/>
              <a:gd name="connsiteY1762" fmla="*/ 2754420 h 6010267"/>
              <a:gd name="connsiteX1763" fmla="*/ 926440 w 5323379"/>
              <a:gd name="connsiteY1763" fmla="*/ 2769446 h 6010267"/>
              <a:gd name="connsiteX1764" fmla="*/ 961643 w 5323379"/>
              <a:gd name="connsiteY1764" fmla="*/ 2761289 h 6010267"/>
              <a:gd name="connsiteX1765" fmla="*/ 962501 w 5323379"/>
              <a:gd name="connsiteY1765" fmla="*/ 2718358 h 6010267"/>
              <a:gd name="connsiteX1766" fmla="*/ 1237686 w 5323379"/>
              <a:gd name="connsiteY1766" fmla="*/ 2486104 h 6010267"/>
              <a:gd name="connsiteX1767" fmla="*/ 1301223 w 5323379"/>
              <a:gd name="connsiteY1767" fmla="*/ 2497696 h 6010267"/>
              <a:gd name="connsiteX1768" fmla="*/ 1297359 w 5323379"/>
              <a:gd name="connsiteY1768" fmla="*/ 2447896 h 6010267"/>
              <a:gd name="connsiteX1769" fmla="*/ 1233393 w 5323379"/>
              <a:gd name="connsiteY1769" fmla="*/ 2441457 h 6010267"/>
              <a:gd name="connsiteX1770" fmla="*/ 1237686 w 5323379"/>
              <a:gd name="connsiteY1770" fmla="*/ 2486104 h 6010267"/>
              <a:gd name="connsiteX1771" fmla="*/ 3005134 w 5323379"/>
              <a:gd name="connsiteY1771" fmla="*/ 1580700 h 6010267"/>
              <a:gd name="connsiteX1772" fmla="*/ 3053216 w 5323379"/>
              <a:gd name="connsiteY1772" fmla="*/ 1569109 h 6010267"/>
              <a:gd name="connsiteX1773" fmla="*/ 3055362 w 5323379"/>
              <a:gd name="connsiteY1773" fmla="*/ 1523603 h 6010267"/>
              <a:gd name="connsiteX1774" fmla="*/ 3006422 w 5323379"/>
              <a:gd name="connsiteY1774" fmla="*/ 1519739 h 6010267"/>
              <a:gd name="connsiteX1775" fmla="*/ 2993543 w 5323379"/>
              <a:gd name="connsiteY1775" fmla="*/ 1567821 h 6010267"/>
              <a:gd name="connsiteX1776" fmla="*/ 3005134 w 5323379"/>
              <a:gd name="connsiteY1776" fmla="*/ 1580700 h 6010267"/>
              <a:gd name="connsiteX1777" fmla="*/ 3497976 w 5323379"/>
              <a:gd name="connsiteY1777" fmla="*/ 5061934 h 6010267"/>
              <a:gd name="connsiteX1778" fmla="*/ 3451181 w 5323379"/>
              <a:gd name="connsiteY1778" fmla="*/ 5078247 h 6010267"/>
              <a:gd name="connsiteX1779" fmla="*/ 3455474 w 5323379"/>
              <a:gd name="connsiteY1779" fmla="*/ 5122465 h 6010267"/>
              <a:gd name="connsiteX1780" fmla="*/ 3500122 w 5323379"/>
              <a:gd name="connsiteY1780" fmla="*/ 5121607 h 6010267"/>
              <a:gd name="connsiteX1781" fmla="*/ 3511284 w 5323379"/>
              <a:gd name="connsiteY1781" fmla="*/ 5073525 h 6010267"/>
              <a:gd name="connsiteX1782" fmla="*/ 3497976 w 5323379"/>
              <a:gd name="connsiteY1782" fmla="*/ 5061934 h 6010267"/>
              <a:gd name="connsiteX1783" fmla="*/ 915278 w 5323379"/>
              <a:gd name="connsiteY1783" fmla="*/ 4387066 h 6010267"/>
              <a:gd name="connsiteX1784" fmla="*/ 911843 w 5323379"/>
              <a:gd name="connsiteY1784" fmla="*/ 4436007 h 6010267"/>
              <a:gd name="connsiteX1785" fmla="*/ 959926 w 5323379"/>
              <a:gd name="connsiteY1785" fmla="*/ 4448886 h 6010267"/>
              <a:gd name="connsiteX1786" fmla="*/ 972375 w 5323379"/>
              <a:gd name="connsiteY1786" fmla="*/ 4436866 h 6010267"/>
              <a:gd name="connsiteX1787" fmla="*/ 960784 w 5323379"/>
              <a:gd name="connsiteY1787" fmla="*/ 4389213 h 6010267"/>
              <a:gd name="connsiteX1788" fmla="*/ 915278 w 5323379"/>
              <a:gd name="connsiteY1788" fmla="*/ 4387066 h 6010267"/>
              <a:gd name="connsiteX1789" fmla="*/ 3251126 w 5323379"/>
              <a:gd name="connsiteY1789" fmla="*/ 5662531 h 6010267"/>
              <a:gd name="connsiteX1790" fmla="*/ 3248979 w 5323379"/>
              <a:gd name="connsiteY1790" fmla="*/ 5702456 h 6010267"/>
              <a:gd name="connsiteX1791" fmla="*/ 3302213 w 5323379"/>
              <a:gd name="connsiteY1791" fmla="*/ 5716623 h 6010267"/>
              <a:gd name="connsiteX1792" fmla="*/ 3296202 w 5323379"/>
              <a:gd name="connsiteY1792" fmla="*/ 5665107 h 6010267"/>
              <a:gd name="connsiteX1793" fmla="*/ 3251126 w 5323379"/>
              <a:gd name="connsiteY1793" fmla="*/ 5662531 h 6010267"/>
              <a:gd name="connsiteX1794" fmla="*/ 216370 w 5323379"/>
              <a:gd name="connsiteY1794" fmla="*/ 3722932 h 6010267"/>
              <a:gd name="connsiteX1795" fmla="*/ 214223 w 5323379"/>
              <a:gd name="connsiteY1795" fmla="*/ 3762857 h 6010267"/>
              <a:gd name="connsiteX1796" fmla="*/ 268316 w 5323379"/>
              <a:gd name="connsiteY1796" fmla="*/ 3777453 h 6010267"/>
              <a:gd name="connsiteX1797" fmla="*/ 261876 w 5323379"/>
              <a:gd name="connsiteY1797" fmla="*/ 3725507 h 6010267"/>
              <a:gd name="connsiteX1798" fmla="*/ 216370 w 5323379"/>
              <a:gd name="connsiteY1798" fmla="*/ 3722932 h 6010267"/>
              <a:gd name="connsiteX1799" fmla="*/ 1835278 w 5323379"/>
              <a:gd name="connsiteY1799" fmla="*/ 1418423 h 6010267"/>
              <a:gd name="connsiteX1800" fmla="*/ 1790630 w 5323379"/>
              <a:gd name="connsiteY1800" fmla="*/ 1415418 h 6010267"/>
              <a:gd name="connsiteX1801" fmla="*/ 1789342 w 5323379"/>
              <a:gd name="connsiteY1801" fmla="*/ 1463500 h 6010267"/>
              <a:gd name="connsiteX1802" fmla="*/ 1845152 w 5323379"/>
              <a:gd name="connsiteY1802" fmla="*/ 1473374 h 6010267"/>
              <a:gd name="connsiteX1803" fmla="*/ 1835278 w 5323379"/>
              <a:gd name="connsiteY1803" fmla="*/ 1418423 h 6010267"/>
              <a:gd name="connsiteX1804" fmla="*/ 2054653 w 5323379"/>
              <a:gd name="connsiteY1804" fmla="*/ 2198470 h 6010267"/>
              <a:gd name="connsiteX1805" fmla="*/ 2037481 w 5323379"/>
              <a:gd name="connsiteY1805" fmla="*/ 2186879 h 6010267"/>
              <a:gd name="connsiteX1806" fmla="*/ 2036622 w 5323379"/>
              <a:gd name="connsiteY1806" fmla="*/ 2207056 h 6010267"/>
              <a:gd name="connsiteX1807" fmla="*/ 2024172 w 5323379"/>
              <a:gd name="connsiteY1807" fmla="*/ 2231527 h 6010267"/>
              <a:gd name="connsiteX1808" fmla="*/ 2027607 w 5323379"/>
              <a:gd name="connsiteY1808" fmla="*/ 2259431 h 6010267"/>
              <a:gd name="connsiteX1809" fmla="*/ 2070537 w 5323379"/>
              <a:gd name="connsiteY1809" fmla="*/ 2260719 h 6010267"/>
              <a:gd name="connsiteX1810" fmla="*/ 2054653 w 5323379"/>
              <a:gd name="connsiteY1810" fmla="*/ 2198470 h 6010267"/>
              <a:gd name="connsiteX1811" fmla="*/ 1316249 w 5323379"/>
              <a:gd name="connsiteY1811" fmla="*/ 1569109 h 6010267"/>
              <a:gd name="connsiteX1812" fmla="*/ 1361755 w 5323379"/>
              <a:gd name="connsiteY1812" fmla="*/ 1568251 h 6010267"/>
              <a:gd name="connsiteX1813" fmla="*/ 1374634 w 5323379"/>
              <a:gd name="connsiteY1813" fmla="*/ 1513300 h 6010267"/>
              <a:gd name="connsiteX1814" fmla="*/ 1319254 w 5323379"/>
              <a:gd name="connsiteY1814" fmla="*/ 1523174 h 6010267"/>
              <a:gd name="connsiteX1815" fmla="*/ 1316249 w 5323379"/>
              <a:gd name="connsiteY1815" fmla="*/ 1569109 h 6010267"/>
              <a:gd name="connsiteX1816" fmla="*/ 4397799 w 5323379"/>
              <a:gd name="connsiteY1816" fmla="*/ 3080262 h 6010267"/>
              <a:gd name="connsiteX1817" fmla="*/ 4445881 w 5323379"/>
              <a:gd name="connsiteY1817" fmla="*/ 3067383 h 6010267"/>
              <a:gd name="connsiteX1818" fmla="*/ 4446739 w 5323379"/>
              <a:gd name="connsiteY1818" fmla="*/ 3021447 h 6010267"/>
              <a:gd name="connsiteX1819" fmla="*/ 4396940 w 5323379"/>
              <a:gd name="connsiteY1819" fmla="*/ 3019301 h 6010267"/>
              <a:gd name="connsiteX1820" fmla="*/ 4385349 w 5323379"/>
              <a:gd name="connsiteY1820" fmla="*/ 3068671 h 6010267"/>
              <a:gd name="connsiteX1821" fmla="*/ 4397799 w 5323379"/>
              <a:gd name="connsiteY1821" fmla="*/ 3080262 h 6010267"/>
              <a:gd name="connsiteX1822" fmla="*/ 682165 w 5323379"/>
              <a:gd name="connsiteY1822" fmla="*/ 4218779 h 6010267"/>
              <a:gd name="connsiteX1823" fmla="*/ 633654 w 5323379"/>
              <a:gd name="connsiteY1823" fmla="*/ 4214486 h 6010267"/>
              <a:gd name="connsiteX1824" fmla="*/ 619916 w 5323379"/>
              <a:gd name="connsiteY1824" fmla="*/ 4269866 h 6010267"/>
              <a:gd name="connsiteX1825" fmla="*/ 676155 w 5323379"/>
              <a:gd name="connsiteY1825" fmla="*/ 4263856 h 6010267"/>
              <a:gd name="connsiteX1826" fmla="*/ 682165 w 5323379"/>
              <a:gd name="connsiteY1826" fmla="*/ 4218779 h 6010267"/>
              <a:gd name="connsiteX1827" fmla="*/ 1470798 w 5323379"/>
              <a:gd name="connsiteY1827" fmla="*/ 5049054 h 6010267"/>
              <a:gd name="connsiteX1828" fmla="*/ 1468223 w 5323379"/>
              <a:gd name="connsiteY1828" fmla="*/ 5097995 h 6010267"/>
              <a:gd name="connsiteX1829" fmla="*/ 1513299 w 5323379"/>
              <a:gd name="connsiteY1829" fmla="*/ 5100571 h 6010267"/>
              <a:gd name="connsiteX1830" fmla="*/ 1530901 w 5323379"/>
              <a:gd name="connsiteY1830" fmla="*/ 5041756 h 6010267"/>
              <a:gd name="connsiteX1831" fmla="*/ 1470798 w 5323379"/>
              <a:gd name="connsiteY1831" fmla="*/ 5049054 h 6010267"/>
              <a:gd name="connsiteX1832" fmla="*/ 1505143 w 5323379"/>
              <a:gd name="connsiteY1832" fmla="*/ 1731386 h 6010267"/>
              <a:gd name="connsiteX1833" fmla="*/ 1511153 w 5323379"/>
              <a:gd name="connsiteY1833" fmla="*/ 1685880 h 6010267"/>
              <a:gd name="connsiteX1834" fmla="*/ 1462212 w 5323379"/>
              <a:gd name="connsiteY1834" fmla="*/ 1681587 h 6010267"/>
              <a:gd name="connsiteX1835" fmla="*/ 1448475 w 5323379"/>
              <a:gd name="connsiteY1835" fmla="*/ 1737397 h 6010267"/>
              <a:gd name="connsiteX1836" fmla="*/ 1505143 w 5323379"/>
              <a:gd name="connsiteY1836" fmla="*/ 1731386 h 6010267"/>
              <a:gd name="connsiteX1837" fmla="*/ 801941 w 5323379"/>
              <a:gd name="connsiteY1837" fmla="*/ 2237108 h 6010267"/>
              <a:gd name="connsiteX1838" fmla="*/ 798507 w 5323379"/>
              <a:gd name="connsiteY1838" fmla="*/ 2282185 h 6010267"/>
              <a:gd name="connsiteX1839" fmla="*/ 847018 w 5323379"/>
              <a:gd name="connsiteY1839" fmla="*/ 2283902 h 6010267"/>
              <a:gd name="connsiteX1840" fmla="*/ 856892 w 5323379"/>
              <a:gd name="connsiteY1840" fmla="*/ 2227663 h 6010267"/>
              <a:gd name="connsiteX1841" fmla="*/ 801941 w 5323379"/>
              <a:gd name="connsiteY1841" fmla="*/ 2237108 h 6010267"/>
              <a:gd name="connsiteX1842" fmla="*/ 1545068 w 5323379"/>
              <a:gd name="connsiteY1842" fmla="*/ 1236827 h 6010267"/>
              <a:gd name="connsiteX1843" fmla="*/ 1505572 w 5323379"/>
              <a:gd name="connsiteY1843" fmla="*/ 1232534 h 6010267"/>
              <a:gd name="connsiteX1844" fmla="*/ 1488400 w 5323379"/>
              <a:gd name="connsiteY1844" fmla="*/ 1284909 h 6010267"/>
              <a:gd name="connsiteX1845" fmla="*/ 1539916 w 5323379"/>
              <a:gd name="connsiteY1845" fmla="*/ 1281046 h 6010267"/>
              <a:gd name="connsiteX1846" fmla="*/ 1545068 w 5323379"/>
              <a:gd name="connsiteY1846" fmla="*/ 1236827 h 6010267"/>
              <a:gd name="connsiteX1847" fmla="*/ 1848587 w 5323379"/>
              <a:gd name="connsiteY1847" fmla="*/ 1309380 h 6010267"/>
              <a:gd name="connsiteX1848" fmla="*/ 1861036 w 5323379"/>
              <a:gd name="connsiteY1848" fmla="*/ 1252712 h 6010267"/>
              <a:gd name="connsiteX1849" fmla="*/ 1804368 w 5323379"/>
              <a:gd name="connsiteY1849" fmla="*/ 1266449 h 6010267"/>
              <a:gd name="connsiteX1850" fmla="*/ 1803509 w 5323379"/>
              <a:gd name="connsiteY1850" fmla="*/ 1306804 h 6010267"/>
              <a:gd name="connsiteX1851" fmla="*/ 1848587 w 5323379"/>
              <a:gd name="connsiteY1851" fmla="*/ 1309380 h 6010267"/>
              <a:gd name="connsiteX1852" fmla="*/ 2099301 w 5323379"/>
              <a:gd name="connsiteY1852" fmla="*/ 1333421 h 6010267"/>
              <a:gd name="connsiteX1853" fmla="*/ 2145236 w 5323379"/>
              <a:gd name="connsiteY1853" fmla="*/ 1332992 h 6010267"/>
              <a:gd name="connsiteX1854" fmla="*/ 2158545 w 5323379"/>
              <a:gd name="connsiteY1854" fmla="*/ 1277182 h 6010267"/>
              <a:gd name="connsiteX1855" fmla="*/ 2102306 w 5323379"/>
              <a:gd name="connsiteY1855" fmla="*/ 1287056 h 6010267"/>
              <a:gd name="connsiteX1856" fmla="*/ 2099301 w 5323379"/>
              <a:gd name="connsiteY1856" fmla="*/ 1333421 h 6010267"/>
              <a:gd name="connsiteX1857" fmla="*/ 4119609 w 5323379"/>
              <a:gd name="connsiteY1857" fmla="*/ 1657975 h 6010267"/>
              <a:gd name="connsiteX1858" fmla="*/ 4108018 w 5323379"/>
              <a:gd name="connsiteY1858" fmla="*/ 1608605 h 6010267"/>
              <a:gd name="connsiteX1859" fmla="*/ 4061653 w 5323379"/>
              <a:gd name="connsiteY1859" fmla="*/ 1608176 h 6010267"/>
              <a:gd name="connsiteX1860" fmla="*/ 4068522 w 5323379"/>
              <a:gd name="connsiteY1860" fmla="*/ 1654111 h 6010267"/>
              <a:gd name="connsiteX1861" fmla="*/ 4119609 w 5323379"/>
              <a:gd name="connsiteY1861" fmla="*/ 1657975 h 6010267"/>
              <a:gd name="connsiteX1862" fmla="*/ 2262866 w 5323379"/>
              <a:gd name="connsiteY1862" fmla="*/ 5254262 h 6010267"/>
              <a:gd name="connsiteX1863" fmla="*/ 2214784 w 5323379"/>
              <a:gd name="connsiteY1863" fmla="*/ 5264136 h 6010267"/>
              <a:gd name="connsiteX1864" fmla="*/ 2210920 w 5323379"/>
              <a:gd name="connsiteY1864" fmla="*/ 5309213 h 6010267"/>
              <a:gd name="connsiteX1865" fmla="*/ 2259861 w 5323379"/>
              <a:gd name="connsiteY1865" fmla="*/ 5314794 h 6010267"/>
              <a:gd name="connsiteX1866" fmla="*/ 2274457 w 5323379"/>
              <a:gd name="connsiteY1866" fmla="*/ 5267141 h 6010267"/>
              <a:gd name="connsiteX1867" fmla="*/ 2262866 w 5323379"/>
              <a:gd name="connsiteY1867" fmla="*/ 5254262 h 6010267"/>
              <a:gd name="connsiteX1868" fmla="*/ 1671284 w 5323379"/>
              <a:gd name="connsiteY1868" fmla="*/ 1142810 h 6010267"/>
              <a:gd name="connsiteX1869" fmla="*/ 1721942 w 5323379"/>
              <a:gd name="connsiteY1869" fmla="*/ 1149678 h 6010267"/>
              <a:gd name="connsiteX1870" fmla="*/ 1711209 w 5323379"/>
              <a:gd name="connsiteY1870" fmla="*/ 1099450 h 6010267"/>
              <a:gd name="connsiteX1871" fmla="*/ 1668708 w 5323379"/>
              <a:gd name="connsiteY1871" fmla="*/ 1096445 h 6010267"/>
              <a:gd name="connsiteX1872" fmla="*/ 1671284 w 5323379"/>
              <a:gd name="connsiteY1872" fmla="*/ 1142810 h 6010267"/>
              <a:gd name="connsiteX1873" fmla="*/ 2016874 w 5323379"/>
              <a:gd name="connsiteY1873" fmla="*/ 1108465 h 6010267"/>
              <a:gd name="connsiteX1874" fmla="*/ 1962782 w 5323379"/>
              <a:gd name="connsiteY1874" fmla="*/ 1124349 h 6010267"/>
              <a:gd name="connsiteX1875" fmla="*/ 1965787 w 5323379"/>
              <a:gd name="connsiteY1875" fmla="*/ 1164704 h 6010267"/>
              <a:gd name="connsiteX1876" fmla="*/ 2011293 w 5323379"/>
              <a:gd name="connsiteY1876" fmla="*/ 1161270 h 6010267"/>
              <a:gd name="connsiteX1877" fmla="*/ 2016874 w 5323379"/>
              <a:gd name="connsiteY1877" fmla="*/ 1108465 h 6010267"/>
              <a:gd name="connsiteX1878" fmla="*/ 2363323 w 5323379"/>
              <a:gd name="connsiteY1878" fmla="*/ 5325097 h 6010267"/>
              <a:gd name="connsiteX1879" fmla="*/ 2411405 w 5323379"/>
              <a:gd name="connsiteY1879" fmla="*/ 5339264 h 6010267"/>
              <a:gd name="connsiteX1880" fmla="*/ 2423855 w 5323379"/>
              <a:gd name="connsiteY1880" fmla="*/ 5327673 h 6010267"/>
              <a:gd name="connsiteX1881" fmla="*/ 2413552 w 5323379"/>
              <a:gd name="connsiteY1881" fmla="*/ 5279591 h 6010267"/>
              <a:gd name="connsiteX1882" fmla="*/ 2368045 w 5323379"/>
              <a:gd name="connsiteY1882" fmla="*/ 5276157 h 6010267"/>
              <a:gd name="connsiteX1883" fmla="*/ 2363323 w 5323379"/>
              <a:gd name="connsiteY1883" fmla="*/ 5325097 h 6010267"/>
              <a:gd name="connsiteX1884" fmla="*/ 3518153 w 5323379"/>
              <a:gd name="connsiteY1884" fmla="*/ 1410266 h 6010267"/>
              <a:gd name="connsiteX1885" fmla="*/ 3472647 w 5323379"/>
              <a:gd name="connsiteY1885" fmla="*/ 1408549 h 6010267"/>
              <a:gd name="connsiteX1886" fmla="*/ 3456762 w 5323379"/>
              <a:gd name="connsiteY1886" fmla="*/ 1462642 h 6010267"/>
              <a:gd name="connsiteX1887" fmla="*/ 3513001 w 5323379"/>
              <a:gd name="connsiteY1887" fmla="*/ 1455773 h 6010267"/>
              <a:gd name="connsiteX1888" fmla="*/ 3518153 w 5323379"/>
              <a:gd name="connsiteY1888" fmla="*/ 1410266 h 6010267"/>
              <a:gd name="connsiteX1889" fmla="*/ 597163 w 5323379"/>
              <a:gd name="connsiteY1889" fmla="*/ 2836846 h 6010267"/>
              <a:gd name="connsiteX1890" fmla="*/ 591582 w 5323379"/>
              <a:gd name="connsiteY1890" fmla="*/ 2882353 h 6010267"/>
              <a:gd name="connsiteX1891" fmla="*/ 640523 w 5323379"/>
              <a:gd name="connsiteY1891" fmla="*/ 2885787 h 6010267"/>
              <a:gd name="connsiteX1892" fmla="*/ 653402 w 5323379"/>
              <a:gd name="connsiteY1892" fmla="*/ 2829548 h 6010267"/>
              <a:gd name="connsiteX1893" fmla="*/ 597163 w 5323379"/>
              <a:gd name="connsiteY1893" fmla="*/ 2836846 h 6010267"/>
              <a:gd name="connsiteX1894" fmla="*/ 3751265 w 5323379"/>
              <a:gd name="connsiteY1894" fmla="*/ 1782474 h 6010267"/>
              <a:gd name="connsiteX1895" fmla="*/ 3795913 w 5323379"/>
              <a:gd name="connsiteY1895" fmla="*/ 1780756 h 6010267"/>
              <a:gd name="connsiteX1896" fmla="*/ 3810939 w 5323379"/>
              <a:gd name="connsiteY1896" fmla="*/ 1726235 h 6010267"/>
              <a:gd name="connsiteX1897" fmla="*/ 3752983 w 5323379"/>
              <a:gd name="connsiteY1897" fmla="*/ 1733533 h 6010267"/>
              <a:gd name="connsiteX1898" fmla="*/ 3751265 w 5323379"/>
              <a:gd name="connsiteY1898" fmla="*/ 1782474 h 6010267"/>
              <a:gd name="connsiteX1899" fmla="*/ 2529035 w 5323379"/>
              <a:gd name="connsiteY1899" fmla="*/ 5749679 h 6010267"/>
              <a:gd name="connsiteX1900" fmla="*/ 2483958 w 5323379"/>
              <a:gd name="connsiteY1900" fmla="*/ 5744528 h 6010267"/>
              <a:gd name="connsiteX1901" fmla="*/ 2479665 w 5323379"/>
              <a:gd name="connsiteY1901" fmla="*/ 5784454 h 6010267"/>
              <a:gd name="connsiteX1902" fmla="*/ 2532898 w 5323379"/>
              <a:gd name="connsiteY1902" fmla="*/ 5802055 h 6010267"/>
              <a:gd name="connsiteX1903" fmla="*/ 2529035 w 5323379"/>
              <a:gd name="connsiteY1903" fmla="*/ 5749679 h 6010267"/>
              <a:gd name="connsiteX1904" fmla="*/ 3888643 w 5323379"/>
              <a:gd name="connsiteY1904" fmla="*/ 1951191 h 6010267"/>
              <a:gd name="connsiteX1905" fmla="*/ 3933720 w 5323379"/>
              <a:gd name="connsiteY1905" fmla="*/ 1949902 h 6010267"/>
              <a:gd name="connsiteX1906" fmla="*/ 3947029 w 5323379"/>
              <a:gd name="connsiteY1906" fmla="*/ 1889800 h 6010267"/>
              <a:gd name="connsiteX1907" fmla="*/ 3887784 w 5323379"/>
              <a:gd name="connsiteY1907" fmla="*/ 1902250 h 6010267"/>
              <a:gd name="connsiteX1908" fmla="*/ 3888643 w 5323379"/>
              <a:gd name="connsiteY1908" fmla="*/ 1951191 h 6010267"/>
              <a:gd name="connsiteX1909" fmla="*/ 745703 w 5323379"/>
              <a:gd name="connsiteY1909" fmla="*/ 2902101 h 6010267"/>
              <a:gd name="connsiteX1910" fmla="*/ 795502 w 5323379"/>
              <a:gd name="connsiteY1910" fmla="*/ 2911116 h 6010267"/>
              <a:gd name="connsiteX1911" fmla="*/ 806664 w 5323379"/>
              <a:gd name="connsiteY1911" fmla="*/ 2898237 h 6010267"/>
              <a:gd name="connsiteX1912" fmla="*/ 791209 w 5323379"/>
              <a:gd name="connsiteY1912" fmla="*/ 2850584 h 6010267"/>
              <a:gd name="connsiteX1913" fmla="*/ 745273 w 5323379"/>
              <a:gd name="connsiteY1913" fmla="*/ 2852301 h 6010267"/>
              <a:gd name="connsiteX1914" fmla="*/ 745703 w 5323379"/>
              <a:gd name="connsiteY1914" fmla="*/ 2902101 h 6010267"/>
              <a:gd name="connsiteX1915" fmla="*/ 3336986 w 5323379"/>
              <a:gd name="connsiteY1915" fmla="*/ 1288773 h 6010267"/>
              <a:gd name="connsiteX1916" fmla="*/ 3376912 w 5323379"/>
              <a:gd name="connsiteY1916" fmla="*/ 1286627 h 6010267"/>
              <a:gd name="connsiteX1917" fmla="*/ 3388074 w 5323379"/>
              <a:gd name="connsiteY1917" fmla="*/ 1230388 h 6010267"/>
              <a:gd name="connsiteX1918" fmla="*/ 3332693 w 5323379"/>
              <a:gd name="connsiteY1918" fmla="*/ 1244555 h 6010267"/>
              <a:gd name="connsiteX1919" fmla="*/ 3336986 w 5323379"/>
              <a:gd name="connsiteY1919" fmla="*/ 1288773 h 6010267"/>
              <a:gd name="connsiteX1920" fmla="*/ 608325 w 5323379"/>
              <a:gd name="connsiteY1920" fmla="*/ 2687878 h 6010267"/>
              <a:gd name="connsiteX1921" fmla="*/ 610901 w 5323379"/>
              <a:gd name="connsiteY1921" fmla="*/ 2733384 h 6010267"/>
              <a:gd name="connsiteX1922" fmla="*/ 666710 w 5323379"/>
              <a:gd name="connsiteY1922" fmla="*/ 2744116 h 6010267"/>
              <a:gd name="connsiteX1923" fmla="*/ 657266 w 5323379"/>
              <a:gd name="connsiteY1923" fmla="*/ 2687019 h 6010267"/>
              <a:gd name="connsiteX1924" fmla="*/ 608325 w 5323379"/>
              <a:gd name="connsiteY1924" fmla="*/ 2687878 h 6010267"/>
              <a:gd name="connsiteX1925" fmla="*/ 273038 w 5323379"/>
              <a:gd name="connsiteY1925" fmla="*/ 3569670 h 6010267"/>
              <a:gd name="connsiteX1926" fmla="*/ 232683 w 5323379"/>
              <a:gd name="connsiteY1926" fmla="*/ 3569240 h 6010267"/>
              <a:gd name="connsiteX1927" fmla="*/ 219804 w 5323379"/>
              <a:gd name="connsiteY1927" fmla="*/ 3624621 h 6010267"/>
              <a:gd name="connsiteX1928" fmla="*/ 272179 w 5323379"/>
              <a:gd name="connsiteY1928" fmla="*/ 3615176 h 6010267"/>
              <a:gd name="connsiteX1929" fmla="*/ 273038 w 5323379"/>
              <a:gd name="connsiteY1929" fmla="*/ 3569670 h 6010267"/>
              <a:gd name="connsiteX1930" fmla="*/ 2886216 w 5323379"/>
              <a:gd name="connsiteY1930" fmla="*/ 1096015 h 6010267"/>
              <a:gd name="connsiteX1931" fmla="*/ 2931293 w 5323379"/>
              <a:gd name="connsiteY1931" fmla="*/ 1093010 h 6010267"/>
              <a:gd name="connsiteX1932" fmla="*/ 2936874 w 5323379"/>
              <a:gd name="connsiteY1932" fmla="*/ 1040635 h 6010267"/>
              <a:gd name="connsiteX1933" fmla="*/ 2883211 w 5323379"/>
              <a:gd name="connsiteY1933" fmla="*/ 1056090 h 6010267"/>
              <a:gd name="connsiteX1934" fmla="*/ 2886216 w 5323379"/>
              <a:gd name="connsiteY1934" fmla="*/ 1096015 h 6010267"/>
              <a:gd name="connsiteX1935" fmla="*/ 1696613 w 5323379"/>
              <a:gd name="connsiteY1935" fmla="*/ 1247989 h 6010267"/>
              <a:gd name="connsiteX1936" fmla="*/ 1654111 w 5323379"/>
              <a:gd name="connsiteY1936" fmla="*/ 1250136 h 6010267"/>
              <a:gd name="connsiteX1937" fmla="*/ 1643379 w 5323379"/>
              <a:gd name="connsiteY1937" fmla="*/ 1305945 h 6010267"/>
              <a:gd name="connsiteX1938" fmla="*/ 1695325 w 5323379"/>
              <a:gd name="connsiteY1938" fmla="*/ 1294354 h 6010267"/>
              <a:gd name="connsiteX1939" fmla="*/ 1696613 w 5323379"/>
              <a:gd name="connsiteY1939" fmla="*/ 1247989 h 6010267"/>
              <a:gd name="connsiteX1940" fmla="*/ 3868466 w 5323379"/>
              <a:gd name="connsiteY1940" fmla="*/ 2099730 h 6010267"/>
              <a:gd name="connsiteX1941" fmla="*/ 3917836 w 5323379"/>
              <a:gd name="connsiteY1941" fmla="*/ 2105311 h 6010267"/>
              <a:gd name="connsiteX1942" fmla="*/ 3932432 w 5323379"/>
              <a:gd name="connsiteY1942" fmla="*/ 2056799 h 6010267"/>
              <a:gd name="connsiteX1943" fmla="*/ 3921270 w 5323379"/>
              <a:gd name="connsiteY1943" fmla="*/ 2043920 h 6010267"/>
              <a:gd name="connsiteX1944" fmla="*/ 3872329 w 5323379"/>
              <a:gd name="connsiteY1944" fmla="*/ 2053794 h 6010267"/>
              <a:gd name="connsiteX1945" fmla="*/ 3868466 w 5323379"/>
              <a:gd name="connsiteY1945" fmla="*/ 2099730 h 6010267"/>
              <a:gd name="connsiteX1946" fmla="*/ 4006702 w 5323379"/>
              <a:gd name="connsiteY1946" fmla="*/ 2268018 h 6010267"/>
              <a:gd name="connsiteX1947" fmla="*/ 4068522 w 5323379"/>
              <a:gd name="connsiteY1947" fmla="*/ 2286478 h 6010267"/>
              <a:gd name="connsiteX1948" fmla="*/ 4058218 w 5323379"/>
              <a:gd name="connsiteY1948" fmla="*/ 2222511 h 6010267"/>
              <a:gd name="connsiteX1949" fmla="*/ 4009707 w 5323379"/>
              <a:gd name="connsiteY1949" fmla="*/ 2224228 h 6010267"/>
              <a:gd name="connsiteX1950" fmla="*/ 4006702 w 5323379"/>
              <a:gd name="connsiteY1950" fmla="*/ 2268018 h 6010267"/>
              <a:gd name="connsiteX1951" fmla="*/ 1053514 w 5323379"/>
              <a:gd name="connsiteY1951" fmla="*/ 3020159 h 6010267"/>
              <a:gd name="connsiteX1952" fmla="*/ 1042781 w 5323379"/>
              <a:gd name="connsiteY1952" fmla="*/ 3073823 h 6010267"/>
              <a:gd name="connsiteX1953" fmla="*/ 1083136 w 5323379"/>
              <a:gd name="connsiteY1953" fmla="*/ 3075110 h 6010267"/>
              <a:gd name="connsiteX1954" fmla="*/ 1103743 w 5323379"/>
              <a:gd name="connsiteY1954" fmla="*/ 3006851 h 6010267"/>
              <a:gd name="connsiteX1955" fmla="*/ 1053514 w 5323379"/>
              <a:gd name="connsiteY1955" fmla="*/ 3020159 h 6010267"/>
              <a:gd name="connsiteX1956" fmla="*/ 808381 w 5323379"/>
              <a:gd name="connsiteY1956" fmla="*/ 2700757 h 6010267"/>
              <a:gd name="connsiteX1957" fmla="*/ 762875 w 5323379"/>
              <a:gd name="connsiteY1957" fmla="*/ 2698610 h 6010267"/>
              <a:gd name="connsiteX1958" fmla="*/ 759440 w 5323379"/>
              <a:gd name="connsiteY1958" fmla="*/ 2747551 h 6010267"/>
              <a:gd name="connsiteX1959" fmla="*/ 807522 w 5323379"/>
              <a:gd name="connsiteY1959" fmla="*/ 2760430 h 6010267"/>
              <a:gd name="connsiteX1960" fmla="*/ 819972 w 5323379"/>
              <a:gd name="connsiteY1960" fmla="*/ 2748409 h 6010267"/>
              <a:gd name="connsiteX1961" fmla="*/ 808381 w 5323379"/>
              <a:gd name="connsiteY1961" fmla="*/ 2700757 h 6010267"/>
              <a:gd name="connsiteX1962" fmla="*/ 2243547 w 5323379"/>
              <a:gd name="connsiteY1962" fmla="*/ 1447187 h 6010267"/>
              <a:gd name="connsiteX1963" fmla="*/ 2244835 w 5323379"/>
              <a:gd name="connsiteY1963" fmla="*/ 1492693 h 6010267"/>
              <a:gd name="connsiteX1964" fmla="*/ 2305367 w 5323379"/>
              <a:gd name="connsiteY1964" fmla="*/ 1506001 h 6010267"/>
              <a:gd name="connsiteX1965" fmla="*/ 2292917 w 5323379"/>
              <a:gd name="connsiteY1965" fmla="*/ 1445899 h 6010267"/>
              <a:gd name="connsiteX1966" fmla="*/ 2243547 w 5323379"/>
              <a:gd name="connsiteY1966" fmla="*/ 1447187 h 6010267"/>
              <a:gd name="connsiteX1967" fmla="*/ 2328120 w 5323379"/>
              <a:gd name="connsiteY1967" fmla="*/ 5733366 h 6010267"/>
              <a:gd name="connsiteX1968" fmla="*/ 2331125 w 5323379"/>
              <a:gd name="connsiteY1968" fmla="*/ 5773291 h 6010267"/>
              <a:gd name="connsiteX1969" fmla="*/ 2376202 w 5323379"/>
              <a:gd name="connsiteY1969" fmla="*/ 5769857 h 6010267"/>
              <a:gd name="connsiteX1970" fmla="*/ 2381783 w 5323379"/>
              <a:gd name="connsiteY1970" fmla="*/ 5717482 h 6010267"/>
              <a:gd name="connsiteX1971" fmla="*/ 2328120 w 5323379"/>
              <a:gd name="connsiteY1971" fmla="*/ 5733366 h 6010267"/>
              <a:gd name="connsiteX1972" fmla="*/ 2879347 w 5323379"/>
              <a:gd name="connsiteY1972" fmla="*/ 1195614 h 6010267"/>
              <a:gd name="connsiteX1973" fmla="*/ 2875913 w 5323379"/>
              <a:gd name="connsiteY1973" fmla="*/ 1239403 h 6010267"/>
              <a:gd name="connsiteX1974" fmla="*/ 2930005 w 5323379"/>
              <a:gd name="connsiteY1974" fmla="*/ 1255287 h 6010267"/>
              <a:gd name="connsiteX1975" fmla="*/ 2923136 w 5323379"/>
              <a:gd name="connsiteY1975" fmla="*/ 1199048 h 6010267"/>
              <a:gd name="connsiteX1976" fmla="*/ 2879347 w 5323379"/>
              <a:gd name="connsiteY1976" fmla="*/ 1195614 h 6010267"/>
              <a:gd name="connsiteX1977" fmla="*/ 1516305 w 5323379"/>
              <a:gd name="connsiteY1977" fmla="*/ 1582418 h 6010267"/>
              <a:gd name="connsiteX1978" fmla="*/ 1525749 w 5323379"/>
              <a:gd name="connsiteY1978" fmla="*/ 1527467 h 6010267"/>
              <a:gd name="connsiteX1979" fmla="*/ 1470369 w 5323379"/>
              <a:gd name="connsiteY1979" fmla="*/ 1538199 h 6010267"/>
              <a:gd name="connsiteX1980" fmla="*/ 1472086 w 5323379"/>
              <a:gd name="connsiteY1980" fmla="*/ 1586281 h 6010267"/>
              <a:gd name="connsiteX1981" fmla="*/ 1516305 w 5323379"/>
              <a:gd name="connsiteY1981" fmla="*/ 1582418 h 6010267"/>
              <a:gd name="connsiteX1982" fmla="*/ 3811797 w 5323379"/>
              <a:gd name="connsiteY1982" fmla="*/ 1628353 h 6010267"/>
              <a:gd name="connsiteX1983" fmla="*/ 3812227 w 5323379"/>
              <a:gd name="connsiteY1983" fmla="*/ 1582847 h 6010267"/>
              <a:gd name="connsiteX1984" fmla="*/ 3766720 w 5323379"/>
              <a:gd name="connsiteY1984" fmla="*/ 1585852 h 6010267"/>
              <a:gd name="connsiteX1985" fmla="*/ 3756847 w 5323379"/>
              <a:gd name="connsiteY1985" fmla="*/ 1641662 h 6010267"/>
              <a:gd name="connsiteX1986" fmla="*/ 3811797 w 5323379"/>
              <a:gd name="connsiteY1986" fmla="*/ 1628353 h 6010267"/>
              <a:gd name="connsiteX1987" fmla="*/ 1667420 w 5323379"/>
              <a:gd name="connsiteY1987" fmla="*/ 5065368 h 6010267"/>
              <a:gd name="connsiteX1988" fmla="*/ 1621914 w 5323379"/>
              <a:gd name="connsiteY1988" fmla="*/ 5064509 h 6010267"/>
              <a:gd name="connsiteX1989" fmla="*/ 1619338 w 5323379"/>
              <a:gd name="connsiteY1989" fmla="*/ 5113450 h 6010267"/>
              <a:gd name="connsiteX1990" fmla="*/ 1667849 w 5323379"/>
              <a:gd name="connsiteY1990" fmla="*/ 5125041 h 6010267"/>
              <a:gd name="connsiteX1991" fmla="*/ 1679870 w 5323379"/>
              <a:gd name="connsiteY1991" fmla="*/ 5113021 h 6010267"/>
              <a:gd name="connsiteX1992" fmla="*/ 1667420 w 5323379"/>
              <a:gd name="connsiteY1992" fmla="*/ 5065368 h 6010267"/>
              <a:gd name="connsiteX1993" fmla="*/ 2651816 w 5323379"/>
              <a:gd name="connsiteY1993" fmla="*/ 5606292 h 6010267"/>
              <a:gd name="connsiteX1994" fmla="*/ 2649240 w 5323379"/>
              <a:gd name="connsiteY1994" fmla="*/ 5651369 h 6010267"/>
              <a:gd name="connsiteX1995" fmla="*/ 2705479 w 5323379"/>
              <a:gd name="connsiteY1995" fmla="*/ 5663818 h 6010267"/>
              <a:gd name="connsiteX1996" fmla="*/ 2691741 w 5323379"/>
              <a:gd name="connsiteY1996" fmla="*/ 5607151 h 6010267"/>
              <a:gd name="connsiteX1997" fmla="*/ 2651816 w 5323379"/>
              <a:gd name="connsiteY1997" fmla="*/ 5606292 h 6010267"/>
              <a:gd name="connsiteX1998" fmla="*/ 3439590 w 5323379"/>
              <a:gd name="connsiteY1998" fmla="*/ 5225928 h 6010267"/>
              <a:gd name="connsiteX1999" fmla="*/ 3440449 w 5323379"/>
              <a:gd name="connsiteY1999" fmla="*/ 5274869 h 6010267"/>
              <a:gd name="connsiteX2000" fmla="*/ 3497976 w 5323379"/>
              <a:gd name="connsiteY2000" fmla="*/ 5282596 h 6010267"/>
              <a:gd name="connsiteX2001" fmla="*/ 3485526 w 5323379"/>
              <a:gd name="connsiteY2001" fmla="*/ 5227216 h 6010267"/>
              <a:gd name="connsiteX2002" fmla="*/ 3439590 w 5323379"/>
              <a:gd name="connsiteY2002" fmla="*/ 5225928 h 6010267"/>
              <a:gd name="connsiteX2003" fmla="*/ 1609893 w 5323379"/>
              <a:gd name="connsiteY2003" fmla="*/ 1742119 h 6010267"/>
              <a:gd name="connsiteX2004" fmla="*/ 1658834 w 5323379"/>
              <a:gd name="connsiteY2004" fmla="*/ 1747700 h 6010267"/>
              <a:gd name="connsiteX2005" fmla="*/ 1673430 w 5323379"/>
              <a:gd name="connsiteY2005" fmla="*/ 1700047 h 6010267"/>
              <a:gd name="connsiteX2006" fmla="*/ 1662268 w 5323379"/>
              <a:gd name="connsiteY2006" fmla="*/ 1687168 h 6010267"/>
              <a:gd name="connsiteX2007" fmla="*/ 1613757 w 5323379"/>
              <a:gd name="connsiteY2007" fmla="*/ 1697042 h 6010267"/>
              <a:gd name="connsiteX2008" fmla="*/ 1609893 w 5323379"/>
              <a:gd name="connsiteY2008" fmla="*/ 1742119 h 6010267"/>
              <a:gd name="connsiteX2009" fmla="*/ 4320524 w 5323379"/>
              <a:gd name="connsiteY2009" fmla="*/ 2139226 h 6010267"/>
              <a:gd name="connsiteX2010" fmla="*/ 4366030 w 5323379"/>
              <a:gd name="connsiteY2010" fmla="*/ 2138797 h 6010267"/>
              <a:gd name="connsiteX2011" fmla="*/ 4378909 w 5323379"/>
              <a:gd name="connsiteY2011" fmla="*/ 2083846 h 6010267"/>
              <a:gd name="connsiteX2012" fmla="*/ 4323099 w 5323379"/>
              <a:gd name="connsiteY2012" fmla="*/ 2093720 h 6010267"/>
              <a:gd name="connsiteX2013" fmla="*/ 4320524 w 5323379"/>
              <a:gd name="connsiteY2013" fmla="*/ 2139226 h 6010267"/>
              <a:gd name="connsiteX2014" fmla="*/ 2808941 w 5323379"/>
              <a:gd name="connsiteY2014" fmla="*/ 5478359 h 6010267"/>
              <a:gd name="connsiteX2015" fmla="*/ 2807654 w 5323379"/>
              <a:gd name="connsiteY2015" fmla="*/ 5523007 h 6010267"/>
              <a:gd name="connsiteX2016" fmla="*/ 2855736 w 5323379"/>
              <a:gd name="connsiteY2016" fmla="*/ 5522148 h 6010267"/>
              <a:gd name="connsiteX2017" fmla="*/ 2863463 w 5323379"/>
              <a:gd name="connsiteY2017" fmla="*/ 5465909 h 6010267"/>
              <a:gd name="connsiteX2018" fmla="*/ 2808941 w 5323379"/>
              <a:gd name="connsiteY2018" fmla="*/ 5478359 h 6010267"/>
              <a:gd name="connsiteX2019" fmla="*/ 1682446 w 5323379"/>
              <a:gd name="connsiteY2019" fmla="*/ 1448475 h 6010267"/>
              <a:gd name="connsiteX2020" fmla="*/ 1682016 w 5323379"/>
              <a:gd name="connsiteY2020" fmla="*/ 1402968 h 6010267"/>
              <a:gd name="connsiteX2021" fmla="*/ 1627065 w 5323379"/>
              <a:gd name="connsiteY2021" fmla="*/ 1390089 h 6010267"/>
              <a:gd name="connsiteX2022" fmla="*/ 1636939 w 5323379"/>
              <a:gd name="connsiteY2022" fmla="*/ 1445899 h 6010267"/>
              <a:gd name="connsiteX2023" fmla="*/ 1682446 w 5323379"/>
              <a:gd name="connsiteY2023" fmla="*/ 1448475 h 6010267"/>
              <a:gd name="connsiteX2024" fmla="*/ 2090285 w 5323379"/>
              <a:gd name="connsiteY2024" fmla="*/ 1474662 h 6010267"/>
              <a:gd name="connsiteX2025" fmla="*/ 2148241 w 5323379"/>
              <a:gd name="connsiteY2025" fmla="*/ 1493981 h 6010267"/>
              <a:gd name="connsiteX2026" fmla="*/ 2143090 w 5323379"/>
              <a:gd name="connsiteY2026" fmla="*/ 1433878 h 6010267"/>
              <a:gd name="connsiteX2027" fmla="*/ 2094149 w 5323379"/>
              <a:gd name="connsiteY2027" fmla="*/ 1429585 h 6010267"/>
              <a:gd name="connsiteX2028" fmla="*/ 2090285 w 5323379"/>
              <a:gd name="connsiteY2028" fmla="*/ 1474662 h 6010267"/>
              <a:gd name="connsiteX2029" fmla="*/ 2414410 w 5323379"/>
              <a:gd name="connsiteY2029" fmla="*/ 1308092 h 6010267"/>
              <a:gd name="connsiteX2030" fmla="*/ 2413122 w 5323379"/>
              <a:gd name="connsiteY2030" fmla="*/ 1356603 h 6010267"/>
              <a:gd name="connsiteX2031" fmla="*/ 2469361 w 5323379"/>
              <a:gd name="connsiteY2031" fmla="*/ 1366907 h 6010267"/>
              <a:gd name="connsiteX2032" fmla="*/ 2459487 w 5323379"/>
              <a:gd name="connsiteY2032" fmla="*/ 1311526 h 6010267"/>
              <a:gd name="connsiteX2033" fmla="*/ 2414410 w 5323379"/>
              <a:gd name="connsiteY2033" fmla="*/ 1308092 h 6010267"/>
              <a:gd name="connsiteX2034" fmla="*/ 619487 w 5323379"/>
              <a:gd name="connsiteY2034" fmla="*/ 4367318 h 6010267"/>
              <a:gd name="connsiteX2035" fmla="*/ 616482 w 5323379"/>
              <a:gd name="connsiteY2035" fmla="*/ 4413254 h 6010267"/>
              <a:gd name="connsiteX2036" fmla="*/ 662417 w 5323379"/>
              <a:gd name="connsiteY2036" fmla="*/ 4412825 h 6010267"/>
              <a:gd name="connsiteX2037" fmla="*/ 675726 w 5323379"/>
              <a:gd name="connsiteY2037" fmla="*/ 4357015 h 6010267"/>
              <a:gd name="connsiteX2038" fmla="*/ 619487 w 5323379"/>
              <a:gd name="connsiteY2038" fmla="*/ 4367318 h 6010267"/>
              <a:gd name="connsiteX2039" fmla="*/ 1955913 w 5323379"/>
              <a:gd name="connsiteY2039" fmla="*/ 1282334 h 6010267"/>
              <a:gd name="connsiteX2040" fmla="*/ 1957630 w 5323379"/>
              <a:gd name="connsiteY2040" fmla="*/ 1327840 h 6010267"/>
              <a:gd name="connsiteX2041" fmla="*/ 2003136 w 5323379"/>
              <a:gd name="connsiteY2041" fmla="*/ 1322688 h 6010267"/>
              <a:gd name="connsiteX2042" fmla="*/ 2010005 w 5323379"/>
              <a:gd name="connsiteY2042" fmla="*/ 1266449 h 6010267"/>
              <a:gd name="connsiteX2043" fmla="*/ 1955913 w 5323379"/>
              <a:gd name="connsiteY2043" fmla="*/ 1282334 h 6010267"/>
              <a:gd name="connsiteX2044" fmla="*/ 2719646 w 5323379"/>
              <a:gd name="connsiteY2044" fmla="*/ 5367169 h 6010267"/>
              <a:gd name="connsiteX2045" fmla="*/ 2730808 w 5323379"/>
              <a:gd name="connsiteY2045" fmla="*/ 5354290 h 6010267"/>
              <a:gd name="connsiteX2046" fmla="*/ 2715353 w 5323379"/>
              <a:gd name="connsiteY2046" fmla="*/ 5307496 h 6010267"/>
              <a:gd name="connsiteX2047" fmla="*/ 2669847 w 5323379"/>
              <a:gd name="connsiteY2047" fmla="*/ 5309642 h 6010267"/>
              <a:gd name="connsiteX2048" fmla="*/ 2670276 w 5323379"/>
              <a:gd name="connsiteY2048" fmla="*/ 5358583 h 6010267"/>
              <a:gd name="connsiteX2049" fmla="*/ 2719646 w 5323379"/>
              <a:gd name="connsiteY2049" fmla="*/ 5367169 h 6010267"/>
              <a:gd name="connsiteX2050" fmla="*/ 2673710 w 5323379"/>
              <a:gd name="connsiteY2050" fmla="*/ 5758266 h 6010267"/>
              <a:gd name="connsiteX2051" fmla="*/ 2634214 w 5323379"/>
              <a:gd name="connsiteY2051" fmla="*/ 5762559 h 6010267"/>
              <a:gd name="connsiteX2052" fmla="*/ 2638937 w 5323379"/>
              <a:gd name="connsiteY2052" fmla="*/ 5807207 h 6010267"/>
              <a:gd name="connsiteX2053" fmla="*/ 2690453 w 5323379"/>
              <a:gd name="connsiteY2053" fmla="*/ 5811070 h 6010267"/>
              <a:gd name="connsiteX2054" fmla="*/ 2673710 w 5323379"/>
              <a:gd name="connsiteY2054" fmla="*/ 5758266 h 6010267"/>
              <a:gd name="connsiteX2055" fmla="*/ 2162838 w 5323379"/>
              <a:gd name="connsiteY2055" fmla="*/ 1138946 h 6010267"/>
              <a:gd name="connsiteX2056" fmla="*/ 2107887 w 5323379"/>
              <a:gd name="connsiteY2056" fmla="*/ 1122632 h 6010267"/>
              <a:gd name="connsiteX2057" fmla="*/ 2116473 w 5323379"/>
              <a:gd name="connsiteY2057" fmla="*/ 1179300 h 6010267"/>
              <a:gd name="connsiteX2058" fmla="*/ 2156398 w 5323379"/>
              <a:gd name="connsiteY2058" fmla="*/ 1183593 h 6010267"/>
              <a:gd name="connsiteX2059" fmla="*/ 2162838 w 5323379"/>
              <a:gd name="connsiteY2059" fmla="*/ 1138946 h 6010267"/>
              <a:gd name="connsiteX2060" fmla="*/ 2134933 w 5323379"/>
              <a:gd name="connsiteY2060" fmla="*/ 1028614 h 6010267"/>
              <a:gd name="connsiteX2061" fmla="*/ 2185162 w 5323379"/>
              <a:gd name="connsiteY2061" fmla="*/ 1036342 h 6010267"/>
              <a:gd name="connsiteX2062" fmla="*/ 2175717 w 5323379"/>
              <a:gd name="connsiteY2062" fmla="*/ 986113 h 6010267"/>
              <a:gd name="connsiteX2063" fmla="*/ 2133216 w 5323379"/>
              <a:gd name="connsiteY2063" fmla="*/ 982249 h 6010267"/>
              <a:gd name="connsiteX2064" fmla="*/ 2134933 w 5323379"/>
              <a:gd name="connsiteY2064" fmla="*/ 1028614 h 6010267"/>
              <a:gd name="connsiteX2065" fmla="*/ 763733 w 5323379"/>
              <a:gd name="connsiteY2065" fmla="*/ 4373329 h 6010267"/>
              <a:gd name="connsiteX2066" fmla="*/ 762445 w 5323379"/>
              <a:gd name="connsiteY2066" fmla="*/ 4422269 h 6010267"/>
              <a:gd name="connsiteX2067" fmla="*/ 819543 w 5323379"/>
              <a:gd name="connsiteY2067" fmla="*/ 4432143 h 6010267"/>
              <a:gd name="connsiteX2068" fmla="*/ 809240 w 5323379"/>
              <a:gd name="connsiteY2068" fmla="*/ 4376334 h 6010267"/>
              <a:gd name="connsiteX2069" fmla="*/ 763733 w 5323379"/>
              <a:gd name="connsiteY2069" fmla="*/ 4373329 h 6010267"/>
              <a:gd name="connsiteX2070" fmla="*/ 2486104 w 5323379"/>
              <a:gd name="connsiteY2070" fmla="*/ 5640207 h 6010267"/>
              <a:gd name="connsiteX2071" fmla="*/ 2530752 w 5323379"/>
              <a:gd name="connsiteY2071" fmla="*/ 5646647 h 6010267"/>
              <a:gd name="connsiteX2072" fmla="*/ 2547495 w 5323379"/>
              <a:gd name="connsiteY2072" fmla="*/ 5591266 h 6010267"/>
              <a:gd name="connsiteX2073" fmla="*/ 2489968 w 5323379"/>
              <a:gd name="connsiteY2073" fmla="*/ 5600282 h 6010267"/>
              <a:gd name="connsiteX2074" fmla="*/ 2486104 w 5323379"/>
              <a:gd name="connsiteY2074" fmla="*/ 5640207 h 6010267"/>
              <a:gd name="connsiteX2075" fmla="*/ 4050920 w 5323379"/>
              <a:gd name="connsiteY2075" fmla="*/ 5270575 h 6010267"/>
              <a:gd name="connsiteX2076" fmla="*/ 4050491 w 5323379"/>
              <a:gd name="connsiteY2076" fmla="*/ 5316940 h 6010267"/>
              <a:gd name="connsiteX2077" fmla="*/ 4100290 w 5323379"/>
              <a:gd name="connsiteY2077" fmla="*/ 5326815 h 6010267"/>
              <a:gd name="connsiteX2078" fmla="*/ 4092992 w 5323379"/>
              <a:gd name="connsiteY2078" fmla="*/ 5275727 h 6010267"/>
              <a:gd name="connsiteX2079" fmla="*/ 4050920 w 5323379"/>
              <a:gd name="connsiteY2079" fmla="*/ 5270575 h 6010267"/>
              <a:gd name="connsiteX2080" fmla="*/ 1874774 w 5323379"/>
              <a:gd name="connsiteY2080" fmla="*/ 1163845 h 6010267"/>
              <a:gd name="connsiteX2081" fmla="*/ 1864041 w 5323379"/>
              <a:gd name="connsiteY2081" fmla="*/ 1114905 h 6010267"/>
              <a:gd name="connsiteX2082" fmla="*/ 1818106 w 5323379"/>
              <a:gd name="connsiteY2082" fmla="*/ 1114046 h 6010267"/>
              <a:gd name="connsiteX2083" fmla="*/ 1824545 w 5323379"/>
              <a:gd name="connsiteY2083" fmla="*/ 1159552 h 6010267"/>
              <a:gd name="connsiteX2084" fmla="*/ 1874774 w 5323379"/>
              <a:gd name="connsiteY2084" fmla="*/ 1163845 h 6010267"/>
              <a:gd name="connsiteX2085" fmla="*/ 1617191 w 5323379"/>
              <a:gd name="connsiteY2085" fmla="*/ 5208326 h 6010267"/>
              <a:gd name="connsiteX2086" fmla="*/ 1612898 w 5323379"/>
              <a:gd name="connsiteY2086" fmla="*/ 5257267 h 6010267"/>
              <a:gd name="connsiteX2087" fmla="*/ 1668708 w 5323379"/>
              <a:gd name="connsiteY2087" fmla="*/ 5271005 h 6010267"/>
              <a:gd name="connsiteX2088" fmla="*/ 1662698 w 5323379"/>
              <a:gd name="connsiteY2088" fmla="*/ 5214337 h 6010267"/>
              <a:gd name="connsiteX2089" fmla="*/ 1617191 w 5323379"/>
              <a:gd name="connsiteY2089" fmla="*/ 5208326 h 6010267"/>
              <a:gd name="connsiteX2090" fmla="*/ 1623631 w 5323379"/>
              <a:gd name="connsiteY2090" fmla="*/ 1550649 h 6010267"/>
              <a:gd name="connsiteX2091" fmla="*/ 1621055 w 5323379"/>
              <a:gd name="connsiteY2091" fmla="*/ 1599590 h 6010267"/>
              <a:gd name="connsiteX2092" fmla="*/ 1677723 w 5323379"/>
              <a:gd name="connsiteY2092" fmla="*/ 1611181 h 6010267"/>
              <a:gd name="connsiteX2093" fmla="*/ 1669137 w 5323379"/>
              <a:gd name="connsiteY2093" fmla="*/ 1554942 h 6010267"/>
              <a:gd name="connsiteX2094" fmla="*/ 1623631 w 5323379"/>
              <a:gd name="connsiteY2094" fmla="*/ 1550649 h 6010267"/>
              <a:gd name="connsiteX2095" fmla="*/ 2702903 w 5323379"/>
              <a:gd name="connsiteY2095" fmla="*/ 5464192 h 6010267"/>
              <a:gd name="connsiteX2096" fmla="*/ 2658255 w 5323379"/>
              <a:gd name="connsiteY2096" fmla="*/ 5461187 h 6010267"/>
              <a:gd name="connsiteX2097" fmla="*/ 2656538 w 5323379"/>
              <a:gd name="connsiteY2097" fmla="*/ 5509698 h 6010267"/>
              <a:gd name="connsiteX2098" fmla="*/ 2712777 w 5323379"/>
              <a:gd name="connsiteY2098" fmla="*/ 5520002 h 6010267"/>
              <a:gd name="connsiteX2099" fmla="*/ 2702903 w 5323379"/>
              <a:gd name="connsiteY2099" fmla="*/ 5464192 h 6010267"/>
              <a:gd name="connsiteX2100" fmla="*/ 4785890 w 5323379"/>
              <a:gd name="connsiteY2100" fmla="*/ 4474215 h 6010267"/>
              <a:gd name="connsiteX2101" fmla="*/ 4776875 w 5323379"/>
              <a:gd name="connsiteY2101" fmla="*/ 4423557 h 6010267"/>
              <a:gd name="connsiteX2102" fmla="*/ 4734374 w 5323379"/>
              <a:gd name="connsiteY2102" fmla="*/ 4419264 h 6010267"/>
              <a:gd name="connsiteX2103" fmla="*/ 4735232 w 5323379"/>
              <a:gd name="connsiteY2103" fmla="*/ 4465629 h 6010267"/>
              <a:gd name="connsiteX2104" fmla="*/ 4785890 w 5323379"/>
              <a:gd name="connsiteY2104" fmla="*/ 4474215 h 6010267"/>
              <a:gd name="connsiteX2105" fmla="*/ 3445601 w 5323379"/>
              <a:gd name="connsiteY2105" fmla="*/ 1751993 h 6010267"/>
              <a:gd name="connsiteX2106" fmla="*/ 3505274 w 5323379"/>
              <a:gd name="connsiteY2106" fmla="*/ 1765301 h 6010267"/>
              <a:gd name="connsiteX2107" fmla="*/ 3496259 w 5323379"/>
              <a:gd name="connsiteY2107" fmla="*/ 1706487 h 6010267"/>
              <a:gd name="connsiteX2108" fmla="*/ 3443024 w 5323379"/>
              <a:gd name="connsiteY2108" fmla="*/ 1712926 h 6010267"/>
              <a:gd name="connsiteX2109" fmla="*/ 3445601 w 5323379"/>
              <a:gd name="connsiteY2109" fmla="*/ 1751993 h 6010267"/>
              <a:gd name="connsiteX2110" fmla="*/ 951769 w 5323379"/>
              <a:gd name="connsiteY2110" fmla="*/ 4529166 h 6010267"/>
              <a:gd name="connsiteX2111" fmla="*/ 898106 w 5323379"/>
              <a:gd name="connsiteY2111" fmla="*/ 4542045 h 6010267"/>
              <a:gd name="connsiteX2112" fmla="*/ 900681 w 5323379"/>
              <a:gd name="connsiteY2112" fmla="*/ 4590557 h 6010267"/>
              <a:gd name="connsiteX2113" fmla="*/ 950481 w 5323379"/>
              <a:gd name="connsiteY2113" fmla="*/ 4579824 h 6010267"/>
              <a:gd name="connsiteX2114" fmla="*/ 951769 w 5323379"/>
              <a:gd name="connsiteY2114" fmla="*/ 4529166 h 6010267"/>
              <a:gd name="connsiteX2115" fmla="*/ 1484965 w 5323379"/>
              <a:gd name="connsiteY2115" fmla="*/ 1391806 h 6010267"/>
              <a:gd name="connsiteX2116" fmla="*/ 1474662 w 5323379"/>
              <a:gd name="connsiteY2116" fmla="*/ 1442035 h 6010267"/>
              <a:gd name="connsiteX2117" fmla="*/ 1530042 w 5323379"/>
              <a:gd name="connsiteY2117" fmla="*/ 1430014 h 6010267"/>
              <a:gd name="connsiteX2118" fmla="*/ 1529613 w 5323379"/>
              <a:gd name="connsiteY2118" fmla="*/ 1384079 h 6010267"/>
              <a:gd name="connsiteX2119" fmla="*/ 1484965 w 5323379"/>
              <a:gd name="connsiteY2119" fmla="*/ 1391806 h 6010267"/>
              <a:gd name="connsiteX2120" fmla="*/ 3197891 w 5323379"/>
              <a:gd name="connsiteY2120" fmla="*/ 1120915 h 6010267"/>
              <a:gd name="connsiteX2121" fmla="*/ 3240393 w 5323379"/>
              <a:gd name="connsiteY2121" fmla="*/ 1117910 h 6010267"/>
              <a:gd name="connsiteX2122" fmla="*/ 3251555 w 5323379"/>
              <a:gd name="connsiteY2122" fmla="*/ 1067681 h 6010267"/>
              <a:gd name="connsiteX2123" fmla="*/ 3200468 w 5323379"/>
              <a:gd name="connsiteY2123" fmla="*/ 1073691 h 6010267"/>
              <a:gd name="connsiteX2124" fmla="*/ 3197891 w 5323379"/>
              <a:gd name="connsiteY2124" fmla="*/ 1120915 h 6010267"/>
              <a:gd name="connsiteX2125" fmla="*/ 3733664 w 5323379"/>
              <a:gd name="connsiteY2125" fmla="*/ 1934448 h 6010267"/>
              <a:gd name="connsiteX2126" fmla="*/ 3783034 w 5323379"/>
              <a:gd name="connsiteY2126" fmla="*/ 1935306 h 6010267"/>
              <a:gd name="connsiteX2127" fmla="*/ 3795484 w 5323379"/>
              <a:gd name="connsiteY2127" fmla="*/ 1878638 h 6010267"/>
              <a:gd name="connsiteX2128" fmla="*/ 3734093 w 5323379"/>
              <a:gd name="connsiteY2128" fmla="*/ 1889371 h 6010267"/>
              <a:gd name="connsiteX2129" fmla="*/ 3733664 w 5323379"/>
              <a:gd name="connsiteY2129" fmla="*/ 1934448 h 6010267"/>
              <a:gd name="connsiteX2130" fmla="*/ 3904527 w 5323379"/>
              <a:gd name="connsiteY2130" fmla="*/ 1798358 h 6010267"/>
              <a:gd name="connsiteX2131" fmla="*/ 3961195 w 5323379"/>
              <a:gd name="connsiteY2131" fmla="*/ 1806944 h 6010267"/>
              <a:gd name="connsiteX2132" fmla="*/ 3948746 w 5323379"/>
              <a:gd name="connsiteY2132" fmla="*/ 1751564 h 6010267"/>
              <a:gd name="connsiteX2133" fmla="*/ 3908391 w 5323379"/>
              <a:gd name="connsiteY2133" fmla="*/ 1748129 h 6010267"/>
              <a:gd name="connsiteX2134" fmla="*/ 3904527 w 5323379"/>
              <a:gd name="connsiteY2134" fmla="*/ 1798358 h 6010267"/>
              <a:gd name="connsiteX2135" fmla="*/ 4469922 w 5323379"/>
              <a:gd name="connsiteY2135" fmla="*/ 2926571 h 6010267"/>
              <a:gd name="connsiteX2136" fmla="*/ 4461336 w 5323379"/>
              <a:gd name="connsiteY2136" fmla="*/ 2869903 h 6010267"/>
              <a:gd name="connsiteX2137" fmla="*/ 4406814 w 5323379"/>
              <a:gd name="connsiteY2137" fmla="*/ 2876772 h 6010267"/>
              <a:gd name="connsiteX2138" fmla="*/ 4413683 w 5323379"/>
              <a:gd name="connsiteY2138" fmla="*/ 2917556 h 6010267"/>
              <a:gd name="connsiteX2139" fmla="*/ 4469922 w 5323379"/>
              <a:gd name="connsiteY2139" fmla="*/ 2926571 h 6010267"/>
              <a:gd name="connsiteX2140" fmla="*/ 3391508 w 5323379"/>
              <a:gd name="connsiteY2140" fmla="*/ 1133794 h 6010267"/>
              <a:gd name="connsiteX2141" fmla="*/ 3391937 w 5323379"/>
              <a:gd name="connsiteY2141" fmla="*/ 1096015 h 6010267"/>
              <a:gd name="connsiteX2142" fmla="*/ 3347290 w 5323379"/>
              <a:gd name="connsiteY2142" fmla="*/ 1094727 h 6010267"/>
              <a:gd name="connsiteX2143" fmla="*/ 3342567 w 5323379"/>
              <a:gd name="connsiteY2143" fmla="*/ 1144527 h 6010267"/>
              <a:gd name="connsiteX2144" fmla="*/ 3391508 w 5323379"/>
              <a:gd name="connsiteY2144" fmla="*/ 1133794 h 6010267"/>
              <a:gd name="connsiteX2145" fmla="*/ 4132488 w 5323379"/>
              <a:gd name="connsiteY2145" fmla="*/ 2580551 h 6010267"/>
              <a:gd name="connsiteX2146" fmla="*/ 4181858 w 5323379"/>
              <a:gd name="connsiteY2146" fmla="*/ 2564667 h 6010267"/>
              <a:gd name="connsiteX2147" fmla="*/ 4193879 w 5323379"/>
              <a:gd name="connsiteY2147" fmla="*/ 2523883 h 6010267"/>
              <a:gd name="connsiteX2148" fmla="*/ 4175419 w 5323379"/>
              <a:gd name="connsiteY2148" fmla="*/ 2517444 h 6010267"/>
              <a:gd name="connsiteX2149" fmla="*/ 4135922 w 5323379"/>
              <a:gd name="connsiteY2149" fmla="*/ 2532899 h 6010267"/>
              <a:gd name="connsiteX2150" fmla="*/ 4132488 w 5323379"/>
              <a:gd name="connsiteY2150" fmla="*/ 2580551 h 6010267"/>
              <a:gd name="connsiteX2151" fmla="*/ 2276174 w 5323379"/>
              <a:gd name="connsiteY2151" fmla="*/ 1053085 h 6010267"/>
              <a:gd name="connsiteX2152" fmla="*/ 2325974 w 5323379"/>
              <a:gd name="connsiteY2152" fmla="*/ 1044928 h 6010267"/>
              <a:gd name="connsiteX2153" fmla="*/ 2320393 w 5323379"/>
              <a:gd name="connsiteY2153" fmla="*/ 993411 h 6010267"/>
              <a:gd name="connsiteX2154" fmla="*/ 2283472 w 5323379"/>
              <a:gd name="connsiteY2154" fmla="*/ 1001997 h 6010267"/>
              <a:gd name="connsiteX2155" fmla="*/ 2276174 w 5323379"/>
              <a:gd name="connsiteY2155" fmla="*/ 1053085 h 6010267"/>
              <a:gd name="connsiteX2156" fmla="*/ 3610883 w 5323379"/>
              <a:gd name="connsiteY2156" fmla="*/ 1771312 h 6010267"/>
              <a:gd name="connsiteX2157" fmla="*/ 3644798 w 5323379"/>
              <a:gd name="connsiteY2157" fmla="*/ 1769165 h 6010267"/>
              <a:gd name="connsiteX2158" fmla="*/ 3648232 w 5323379"/>
              <a:gd name="connsiteY2158" fmla="*/ 1723230 h 6010267"/>
              <a:gd name="connsiteX2159" fmla="*/ 3610883 w 5323379"/>
              <a:gd name="connsiteY2159" fmla="*/ 1710350 h 6010267"/>
              <a:gd name="connsiteX2160" fmla="*/ 3610883 w 5323379"/>
              <a:gd name="connsiteY2160" fmla="*/ 1771312 h 6010267"/>
              <a:gd name="connsiteX2161" fmla="*/ 4350146 w 5323379"/>
              <a:gd name="connsiteY2161" fmla="*/ 2427290 h 6010267"/>
              <a:gd name="connsiteX2162" fmla="*/ 4347570 w 5323379"/>
              <a:gd name="connsiteY2162" fmla="*/ 2392516 h 6010267"/>
              <a:gd name="connsiteX2163" fmla="*/ 4302493 w 5323379"/>
              <a:gd name="connsiteY2163" fmla="*/ 2387364 h 6010267"/>
              <a:gd name="connsiteX2164" fmla="*/ 4280598 w 5323379"/>
              <a:gd name="connsiteY2164" fmla="*/ 2443603 h 6010267"/>
              <a:gd name="connsiteX2165" fmla="*/ 4350146 w 5323379"/>
              <a:gd name="connsiteY2165" fmla="*/ 2427290 h 6010267"/>
              <a:gd name="connsiteX2166" fmla="*/ 3643939 w 5323379"/>
              <a:gd name="connsiteY2166" fmla="*/ 5234085 h 6010267"/>
              <a:gd name="connsiteX2167" fmla="*/ 3598862 w 5323379"/>
              <a:gd name="connsiteY2167" fmla="*/ 5236231 h 6010267"/>
              <a:gd name="connsiteX2168" fmla="*/ 3598862 w 5323379"/>
              <a:gd name="connsiteY2168" fmla="*/ 5281737 h 6010267"/>
              <a:gd name="connsiteX2169" fmla="*/ 3647374 w 5323379"/>
              <a:gd name="connsiteY2169" fmla="*/ 5278303 h 6010267"/>
              <a:gd name="connsiteX2170" fmla="*/ 3643939 w 5323379"/>
              <a:gd name="connsiteY2170" fmla="*/ 5234085 h 6010267"/>
              <a:gd name="connsiteX2171" fmla="*/ 2614466 w 5323379"/>
              <a:gd name="connsiteY2171" fmla="*/ 1309380 h 6010267"/>
              <a:gd name="connsiteX2172" fmla="*/ 2561662 w 5323379"/>
              <a:gd name="connsiteY2172" fmla="*/ 1328699 h 6010267"/>
              <a:gd name="connsiteX2173" fmla="*/ 2562520 w 5323379"/>
              <a:gd name="connsiteY2173" fmla="*/ 1368195 h 6010267"/>
              <a:gd name="connsiteX2174" fmla="*/ 2609315 w 5323379"/>
              <a:gd name="connsiteY2174" fmla="*/ 1367765 h 6010267"/>
              <a:gd name="connsiteX2175" fmla="*/ 2614466 w 5323379"/>
              <a:gd name="connsiteY2175" fmla="*/ 1309380 h 6010267"/>
              <a:gd name="connsiteX2176" fmla="*/ 3653384 w 5323379"/>
              <a:gd name="connsiteY2176" fmla="*/ 1619767 h 6010267"/>
              <a:gd name="connsiteX2177" fmla="*/ 3652096 w 5323379"/>
              <a:gd name="connsiteY2177" fmla="*/ 1574261 h 6010267"/>
              <a:gd name="connsiteX2178" fmla="*/ 3603585 w 5323379"/>
              <a:gd name="connsiteY2178" fmla="*/ 1579413 h 6010267"/>
              <a:gd name="connsiteX2179" fmla="*/ 3608307 w 5323379"/>
              <a:gd name="connsiteY2179" fmla="*/ 1623631 h 6010267"/>
              <a:gd name="connsiteX2180" fmla="*/ 3653384 w 5323379"/>
              <a:gd name="connsiteY2180" fmla="*/ 1619767 h 6010267"/>
              <a:gd name="connsiteX2181" fmla="*/ 3307794 w 5323379"/>
              <a:gd name="connsiteY2181" fmla="*/ 4948168 h 6010267"/>
              <a:gd name="connsiteX2182" fmla="*/ 3358452 w 5323379"/>
              <a:gd name="connsiteY2182" fmla="*/ 4940011 h 6010267"/>
              <a:gd name="connsiteX2183" fmla="*/ 3364462 w 5323379"/>
              <a:gd name="connsiteY2183" fmla="*/ 4900515 h 6010267"/>
              <a:gd name="connsiteX2184" fmla="*/ 3316809 w 5323379"/>
              <a:gd name="connsiteY2184" fmla="*/ 4902661 h 6010267"/>
              <a:gd name="connsiteX2185" fmla="*/ 3307794 w 5323379"/>
              <a:gd name="connsiteY2185" fmla="*/ 4948168 h 6010267"/>
              <a:gd name="connsiteX2186" fmla="*/ 1387943 w 5323379"/>
              <a:gd name="connsiteY2186" fmla="*/ 2456053 h 6010267"/>
              <a:gd name="connsiteX2187" fmla="*/ 1386225 w 5323379"/>
              <a:gd name="connsiteY2187" fmla="*/ 2500701 h 6010267"/>
              <a:gd name="connsiteX2188" fmla="*/ 1444611 w 5323379"/>
              <a:gd name="connsiteY2188" fmla="*/ 2520449 h 6010267"/>
              <a:gd name="connsiteX2189" fmla="*/ 1417135 w 5323379"/>
              <a:gd name="connsiteY2189" fmla="*/ 2461205 h 6010267"/>
              <a:gd name="connsiteX2190" fmla="*/ 1387943 w 5323379"/>
              <a:gd name="connsiteY2190" fmla="*/ 2456053 h 6010267"/>
              <a:gd name="connsiteX2191" fmla="*/ 1312814 w 5323379"/>
              <a:gd name="connsiteY2191" fmla="*/ 1680299 h 6010267"/>
              <a:gd name="connsiteX2192" fmla="*/ 1302511 w 5323379"/>
              <a:gd name="connsiteY2192" fmla="*/ 1727523 h 6010267"/>
              <a:gd name="connsiteX2193" fmla="*/ 1355315 w 5323379"/>
              <a:gd name="connsiteY2193" fmla="*/ 1727093 h 6010267"/>
              <a:gd name="connsiteX2194" fmla="*/ 1358320 w 5323379"/>
              <a:gd name="connsiteY2194" fmla="*/ 1686739 h 6010267"/>
              <a:gd name="connsiteX2195" fmla="*/ 1312814 w 5323379"/>
              <a:gd name="connsiteY2195" fmla="*/ 1680299 h 6010267"/>
              <a:gd name="connsiteX2196" fmla="*/ 3148092 w 5323379"/>
              <a:gd name="connsiteY2196" fmla="*/ 1575978 h 6010267"/>
              <a:gd name="connsiteX2197" fmla="*/ 3196604 w 5323379"/>
              <a:gd name="connsiteY2197" fmla="*/ 1577695 h 6010267"/>
              <a:gd name="connsiteX2198" fmla="*/ 3197891 w 5323379"/>
              <a:gd name="connsiteY2198" fmla="*/ 1529613 h 6010267"/>
              <a:gd name="connsiteX2199" fmla="*/ 3148951 w 5323379"/>
              <a:gd name="connsiteY2199" fmla="*/ 1530472 h 6010267"/>
              <a:gd name="connsiteX2200" fmla="*/ 3148092 w 5323379"/>
              <a:gd name="connsiteY2200" fmla="*/ 1575978 h 6010267"/>
              <a:gd name="connsiteX2201" fmla="*/ 4387925 w 5323379"/>
              <a:gd name="connsiteY2201" fmla="*/ 3212917 h 6010267"/>
              <a:gd name="connsiteX2202" fmla="*/ 4427421 w 5323379"/>
              <a:gd name="connsiteY2202" fmla="*/ 3217640 h 6010267"/>
              <a:gd name="connsiteX2203" fmla="*/ 4440729 w 5323379"/>
              <a:gd name="connsiteY2203" fmla="*/ 3149810 h 6010267"/>
              <a:gd name="connsiteX2204" fmla="*/ 4389642 w 5323379"/>
              <a:gd name="connsiteY2204" fmla="*/ 3163547 h 6010267"/>
              <a:gd name="connsiteX2205" fmla="*/ 4387925 w 5323379"/>
              <a:gd name="connsiteY2205" fmla="*/ 3212917 h 6010267"/>
              <a:gd name="connsiteX2206" fmla="*/ 1782903 w 5323379"/>
              <a:gd name="connsiteY2206" fmla="*/ 1609035 h 6010267"/>
              <a:gd name="connsiteX2207" fmla="*/ 1824545 w 5323379"/>
              <a:gd name="connsiteY2207" fmla="*/ 1611181 h 6010267"/>
              <a:gd name="connsiteX2208" fmla="*/ 1816389 w 5323379"/>
              <a:gd name="connsiteY2208" fmla="*/ 1542922 h 6010267"/>
              <a:gd name="connsiteX2209" fmla="*/ 1777751 w 5323379"/>
              <a:gd name="connsiteY2209" fmla="*/ 1563099 h 6010267"/>
              <a:gd name="connsiteX2210" fmla="*/ 1782903 w 5323379"/>
              <a:gd name="connsiteY2210" fmla="*/ 1609035 h 6010267"/>
              <a:gd name="connsiteX2211" fmla="*/ 2884928 w 5323379"/>
              <a:gd name="connsiteY2211" fmla="*/ 1367336 h 6010267"/>
              <a:gd name="connsiteX2212" fmla="*/ 2861746 w 5323379"/>
              <a:gd name="connsiteY2212" fmla="*/ 1363902 h 6010267"/>
              <a:gd name="connsiteX2213" fmla="*/ 2861317 w 5323379"/>
              <a:gd name="connsiteY2213" fmla="*/ 1409837 h 6010267"/>
              <a:gd name="connsiteX2214" fmla="*/ 2909828 w 5323379"/>
              <a:gd name="connsiteY2214" fmla="*/ 1405544 h 6010267"/>
              <a:gd name="connsiteX2215" fmla="*/ 2922278 w 5323379"/>
              <a:gd name="connsiteY2215" fmla="*/ 1365189 h 6010267"/>
              <a:gd name="connsiteX2216" fmla="*/ 2893515 w 5323379"/>
              <a:gd name="connsiteY2216" fmla="*/ 1366907 h 6010267"/>
              <a:gd name="connsiteX2217" fmla="*/ 2884928 w 5323379"/>
              <a:gd name="connsiteY2217" fmla="*/ 1367336 h 6010267"/>
              <a:gd name="connsiteX2218" fmla="*/ 3539189 w 5323379"/>
              <a:gd name="connsiteY2218" fmla="*/ 1312814 h 6010267"/>
              <a:gd name="connsiteX2219" fmla="*/ 3533179 w 5323379"/>
              <a:gd name="connsiteY2219" fmla="*/ 1259580 h 6010267"/>
              <a:gd name="connsiteX2220" fmla="*/ 3492395 w 5323379"/>
              <a:gd name="connsiteY2220" fmla="*/ 1266449 h 6010267"/>
              <a:gd name="connsiteX2221" fmla="*/ 3483809 w 5323379"/>
              <a:gd name="connsiteY2221" fmla="*/ 1301223 h 6010267"/>
              <a:gd name="connsiteX2222" fmla="*/ 3539189 w 5323379"/>
              <a:gd name="connsiteY2222" fmla="*/ 1312814 h 6010267"/>
              <a:gd name="connsiteX2223" fmla="*/ 4059936 w 5323379"/>
              <a:gd name="connsiteY2223" fmla="*/ 3330976 h 6010267"/>
              <a:gd name="connsiteX2224" fmla="*/ 4104583 w 5323379"/>
              <a:gd name="connsiteY2224" fmla="*/ 3327971 h 6010267"/>
              <a:gd name="connsiteX2225" fmla="*/ 4112740 w 5323379"/>
              <a:gd name="connsiteY2225" fmla="*/ 3276025 h 6010267"/>
              <a:gd name="connsiteX2226" fmla="*/ 4065946 w 5323379"/>
              <a:gd name="connsiteY2226" fmla="*/ 3283753 h 6010267"/>
              <a:gd name="connsiteX2227" fmla="*/ 4059936 w 5323379"/>
              <a:gd name="connsiteY2227" fmla="*/ 3330976 h 6010267"/>
              <a:gd name="connsiteX2228" fmla="*/ 4043622 w 5323379"/>
              <a:gd name="connsiteY2228" fmla="*/ 1969221 h 6010267"/>
              <a:gd name="connsiteX2229" fmla="*/ 4095568 w 5323379"/>
              <a:gd name="connsiteY2229" fmla="*/ 1973944 h 6010267"/>
              <a:gd name="connsiteX2230" fmla="*/ 4087840 w 5323379"/>
              <a:gd name="connsiteY2230" fmla="*/ 1919851 h 6010267"/>
              <a:gd name="connsiteX2231" fmla="*/ 4050491 w 5323379"/>
              <a:gd name="connsiteY2231" fmla="*/ 1924144 h 6010267"/>
              <a:gd name="connsiteX2232" fmla="*/ 4043622 w 5323379"/>
              <a:gd name="connsiteY2232" fmla="*/ 1969221 h 6010267"/>
              <a:gd name="connsiteX2233" fmla="*/ 2784900 w 5323379"/>
              <a:gd name="connsiteY2233" fmla="*/ 1244125 h 6010267"/>
              <a:gd name="connsiteX2234" fmla="*/ 2779319 w 5323379"/>
              <a:gd name="connsiteY2234" fmla="*/ 1190892 h 6010267"/>
              <a:gd name="connsiteX2235" fmla="*/ 2743258 w 5323379"/>
              <a:gd name="connsiteY2235" fmla="*/ 1180159 h 6010267"/>
              <a:gd name="connsiteX2236" fmla="*/ 2746263 w 5323379"/>
              <a:gd name="connsiteY2236" fmla="*/ 1238115 h 6010267"/>
              <a:gd name="connsiteX2237" fmla="*/ 2784900 w 5323379"/>
              <a:gd name="connsiteY2237" fmla="*/ 1244125 h 6010267"/>
              <a:gd name="connsiteX2238" fmla="*/ 3601009 w 5323379"/>
              <a:gd name="connsiteY2238" fmla="*/ 5094131 h 6010267"/>
              <a:gd name="connsiteX2239" fmla="*/ 3606160 w 5323379"/>
              <a:gd name="connsiteY2239" fmla="*/ 5135345 h 6010267"/>
              <a:gd name="connsiteX2240" fmla="*/ 3661970 w 5323379"/>
              <a:gd name="connsiteY2240" fmla="*/ 5149941 h 6010267"/>
              <a:gd name="connsiteX2241" fmla="*/ 3651667 w 5323379"/>
              <a:gd name="connsiteY2241" fmla="*/ 5105293 h 6010267"/>
              <a:gd name="connsiteX2242" fmla="*/ 3601009 w 5323379"/>
              <a:gd name="connsiteY2242" fmla="*/ 5094131 h 6010267"/>
              <a:gd name="connsiteX2243" fmla="*/ 2287765 w 5323379"/>
              <a:gd name="connsiteY2243" fmla="*/ 1323118 h 6010267"/>
              <a:gd name="connsiteX2244" fmla="*/ 2289912 w 5323379"/>
              <a:gd name="connsiteY2244" fmla="*/ 1311956 h 6010267"/>
              <a:gd name="connsiteX2245" fmla="*/ 2282614 w 5323379"/>
              <a:gd name="connsiteY2245" fmla="*/ 1292637 h 6010267"/>
              <a:gd name="connsiteX2246" fmla="*/ 2249987 w 5323379"/>
              <a:gd name="connsiteY2246" fmla="*/ 1321400 h 6010267"/>
              <a:gd name="connsiteX2247" fmla="*/ 2244835 w 5323379"/>
              <a:gd name="connsiteY2247" fmla="*/ 1357462 h 6010267"/>
              <a:gd name="connsiteX2248" fmla="*/ 2296781 w 5323379"/>
              <a:gd name="connsiteY2248" fmla="*/ 1349734 h 6010267"/>
              <a:gd name="connsiteX2249" fmla="*/ 2287765 w 5323379"/>
              <a:gd name="connsiteY2249" fmla="*/ 1323118 h 6010267"/>
              <a:gd name="connsiteX2250" fmla="*/ 4214915 w 5323379"/>
              <a:gd name="connsiteY2250" fmla="*/ 5150370 h 6010267"/>
              <a:gd name="connsiteX2251" fmla="*/ 4216632 w 5323379"/>
              <a:gd name="connsiteY2251" fmla="*/ 5179992 h 6010267"/>
              <a:gd name="connsiteX2252" fmla="*/ 4266431 w 5323379"/>
              <a:gd name="connsiteY2252" fmla="*/ 5190725 h 6010267"/>
              <a:gd name="connsiteX2253" fmla="*/ 4264714 w 5323379"/>
              <a:gd name="connsiteY2253" fmla="*/ 5143072 h 6010267"/>
              <a:gd name="connsiteX2254" fmla="*/ 4214915 w 5323379"/>
              <a:gd name="connsiteY2254" fmla="*/ 5150370 h 6010267"/>
              <a:gd name="connsiteX2255" fmla="*/ 3717350 w 5323379"/>
              <a:gd name="connsiteY2255" fmla="*/ 4190874 h 6010267"/>
              <a:gd name="connsiteX2256" fmla="*/ 3671844 w 5323379"/>
              <a:gd name="connsiteY2256" fmla="*/ 4177136 h 6010267"/>
              <a:gd name="connsiteX2257" fmla="*/ 3677854 w 5323379"/>
              <a:gd name="connsiteY2257" fmla="*/ 4229511 h 6010267"/>
              <a:gd name="connsiteX2258" fmla="*/ 3713057 w 5323379"/>
              <a:gd name="connsiteY2258" fmla="*/ 4235951 h 6010267"/>
              <a:gd name="connsiteX2259" fmla="*/ 3717350 w 5323379"/>
              <a:gd name="connsiteY2259" fmla="*/ 4190874 h 6010267"/>
              <a:gd name="connsiteX2260" fmla="*/ 4162539 w 5323379"/>
              <a:gd name="connsiteY2260" fmla="*/ 3772302 h 6010267"/>
              <a:gd name="connsiteX2261" fmla="*/ 4153095 w 5323379"/>
              <a:gd name="connsiteY2261" fmla="*/ 3796772 h 6010267"/>
              <a:gd name="connsiteX2262" fmla="*/ 4216632 w 5323379"/>
              <a:gd name="connsiteY2262" fmla="*/ 3786039 h 6010267"/>
              <a:gd name="connsiteX2263" fmla="*/ 4234233 w 5323379"/>
              <a:gd name="connsiteY2263" fmla="*/ 3771443 h 6010267"/>
              <a:gd name="connsiteX2264" fmla="*/ 4221783 w 5323379"/>
              <a:gd name="connsiteY2264" fmla="*/ 3749978 h 6010267"/>
              <a:gd name="connsiteX2265" fmla="*/ 4162539 w 5323379"/>
              <a:gd name="connsiteY2265" fmla="*/ 3772302 h 6010267"/>
              <a:gd name="connsiteX2266" fmla="*/ 1466505 w 5323379"/>
              <a:gd name="connsiteY2266" fmla="*/ 5191154 h 6010267"/>
              <a:gd name="connsiteX2267" fmla="*/ 1477667 w 5323379"/>
              <a:gd name="connsiteY2267" fmla="*/ 5241812 h 6010267"/>
              <a:gd name="connsiteX2268" fmla="*/ 1506860 w 5323379"/>
              <a:gd name="connsiteY2268" fmla="*/ 5243100 h 6010267"/>
              <a:gd name="connsiteX2269" fmla="*/ 1519310 w 5323379"/>
              <a:gd name="connsiteY2269" fmla="*/ 5189008 h 6010267"/>
              <a:gd name="connsiteX2270" fmla="*/ 1466505 w 5323379"/>
              <a:gd name="connsiteY2270" fmla="*/ 5191154 h 6010267"/>
              <a:gd name="connsiteX2271" fmla="*/ 4094280 w 5323379"/>
              <a:gd name="connsiteY2271" fmla="*/ 1802222 h 6010267"/>
              <a:gd name="connsiteX2272" fmla="*/ 4100719 w 5323379"/>
              <a:gd name="connsiteY2272" fmla="*/ 1770882 h 6010267"/>
              <a:gd name="connsiteX2273" fmla="*/ 4050920 w 5323379"/>
              <a:gd name="connsiteY2273" fmla="*/ 1758003 h 6010267"/>
              <a:gd name="connsiteX2274" fmla="*/ 4034177 w 5323379"/>
              <a:gd name="connsiteY2274" fmla="*/ 1809949 h 6010267"/>
              <a:gd name="connsiteX2275" fmla="*/ 4094280 w 5323379"/>
              <a:gd name="connsiteY2275" fmla="*/ 1802222 h 6010267"/>
              <a:gd name="connsiteX2276" fmla="*/ 1499132 w 5323379"/>
              <a:gd name="connsiteY2276" fmla="*/ 1874345 h 6010267"/>
              <a:gd name="connsiteX2277" fmla="*/ 1501708 w 5323379"/>
              <a:gd name="connsiteY2277" fmla="*/ 1820682 h 6010267"/>
              <a:gd name="connsiteX2278" fmla="*/ 1444181 w 5323379"/>
              <a:gd name="connsiteY2278" fmla="*/ 1835278 h 6010267"/>
              <a:gd name="connsiteX2279" fmla="*/ 1445469 w 5323379"/>
              <a:gd name="connsiteY2279" fmla="*/ 1863183 h 6010267"/>
              <a:gd name="connsiteX2280" fmla="*/ 1499132 w 5323379"/>
              <a:gd name="connsiteY2280" fmla="*/ 1874345 h 6010267"/>
              <a:gd name="connsiteX2281" fmla="*/ 947476 w 5323379"/>
              <a:gd name="connsiteY2281" fmla="*/ 2597724 h 6010267"/>
              <a:gd name="connsiteX2282" fmla="*/ 973663 w 5323379"/>
              <a:gd name="connsiteY2282" fmla="*/ 2603305 h 6010267"/>
              <a:gd name="connsiteX2283" fmla="*/ 970229 w 5323379"/>
              <a:gd name="connsiteY2283" fmla="*/ 2555652 h 6010267"/>
              <a:gd name="connsiteX2284" fmla="*/ 930733 w 5323379"/>
              <a:gd name="connsiteY2284" fmla="*/ 2541485 h 6010267"/>
              <a:gd name="connsiteX2285" fmla="*/ 921717 w 5323379"/>
              <a:gd name="connsiteY2285" fmla="*/ 2551359 h 6010267"/>
              <a:gd name="connsiteX2286" fmla="*/ 947476 w 5323379"/>
              <a:gd name="connsiteY2286" fmla="*/ 2597724 h 6010267"/>
              <a:gd name="connsiteX2287" fmla="*/ 716080 w 5323379"/>
              <a:gd name="connsiteY2287" fmla="*/ 1969651 h 6010267"/>
              <a:gd name="connsiteX2288" fmla="*/ 717368 w 5323379"/>
              <a:gd name="connsiteY2288" fmla="*/ 1927579 h 6010267"/>
              <a:gd name="connsiteX2289" fmla="*/ 667998 w 5323379"/>
              <a:gd name="connsiteY2289" fmla="*/ 1932730 h 6010267"/>
              <a:gd name="connsiteX2290" fmla="*/ 673579 w 5323379"/>
              <a:gd name="connsiteY2290" fmla="*/ 1971797 h 6010267"/>
              <a:gd name="connsiteX2291" fmla="*/ 716080 w 5323379"/>
              <a:gd name="connsiteY2291" fmla="*/ 1969651 h 6010267"/>
              <a:gd name="connsiteX2292" fmla="*/ 1440318 w 5323379"/>
              <a:gd name="connsiteY2292" fmla="*/ 5804631 h 6010267"/>
              <a:gd name="connsiteX2293" fmla="*/ 1402968 w 5323379"/>
              <a:gd name="connsiteY2293" fmla="*/ 5811929 h 6010267"/>
              <a:gd name="connsiteX2294" fmla="*/ 1399104 w 5323379"/>
              <a:gd name="connsiteY2294" fmla="*/ 5857864 h 6010267"/>
              <a:gd name="connsiteX2295" fmla="*/ 1443323 w 5323379"/>
              <a:gd name="connsiteY2295" fmla="*/ 5846273 h 6010267"/>
              <a:gd name="connsiteX2296" fmla="*/ 1440318 w 5323379"/>
              <a:gd name="connsiteY2296" fmla="*/ 5804631 h 6010267"/>
              <a:gd name="connsiteX2297" fmla="*/ 1982530 w 5323379"/>
              <a:gd name="connsiteY2297" fmla="*/ 1012301 h 6010267"/>
              <a:gd name="connsiteX2298" fmla="*/ 2034046 w 5323379"/>
              <a:gd name="connsiteY2298" fmla="*/ 1020458 h 6010267"/>
              <a:gd name="connsiteX2299" fmla="*/ 2021596 w 5323379"/>
              <a:gd name="connsiteY2299" fmla="*/ 969800 h 6010267"/>
              <a:gd name="connsiteX2300" fmla="*/ 1979095 w 5323379"/>
              <a:gd name="connsiteY2300" fmla="*/ 970229 h 6010267"/>
              <a:gd name="connsiteX2301" fmla="*/ 1982530 w 5323379"/>
              <a:gd name="connsiteY2301" fmla="*/ 1012301 h 6010267"/>
              <a:gd name="connsiteX2302" fmla="*/ 2507999 w 5323379"/>
              <a:gd name="connsiteY2302" fmla="*/ 750425 h 6010267"/>
              <a:gd name="connsiteX2303" fmla="*/ 2517873 w 5323379"/>
              <a:gd name="connsiteY2303" fmla="*/ 706206 h 6010267"/>
              <a:gd name="connsiteX2304" fmla="*/ 2471937 w 5323379"/>
              <a:gd name="connsiteY2304" fmla="*/ 711358 h 6010267"/>
              <a:gd name="connsiteX2305" fmla="*/ 2465498 w 5323379"/>
              <a:gd name="connsiteY2305" fmla="*/ 749137 h 6010267"/>
              <a:gd name="connsiteX2306" fmla="*/ 2507999 w 5323379"/>
              <a:gd name="connsiteY2306" fmla="*/ 750425 h 6010267"/>
              <a:gd name="connsiteX2307" fmla="*/ 1738255 w 5323379"/>
              <a:gd name="connsiteY2307" fmla="*/ 837574 h 6010267"/>
              <a:gd name="connsiteX2308" fmla="*/ 1737826 w 5323379"/>
              <a:gd name="connsiteY2308" fmla="*/ 796360 h 6010267"/>
              <a:gd name="connsiteX2309" fmla="*/ 1693608 w 5323379"/>
              <a:gd name="connsiteY2309" fmla="*/ 788204 h 6010267"/>
              <a:gd name="connsiteX2310" fmla="*/ 1700906 w 5323379"/>
              <a:gd name="connsiteY2310" fmla="*/ 833281 h 6010267"/>
              <a:gd name="connsiteX2311" fmla="*/ 1738255 w 5323379"/>
              <a:gd name="connsiteY2311" fmla="*/ 837574 h 6010267"/>
              <a:gd name="connsiteX2312" fmla="*/ 1894951 w 5323379"/>
              <a:gd name="connsiteY2312" fmla="*/ 848736 h 6010267"/>
              <a:gd name="connsiteX2313" fmla="*/ 1883790 w 5323379"/>
              <a:gd name="connsiteY2313" fmla="*/ 804517 h 6010267"/>
              <a:gd name="connsiteX2314" fmla="*/ 1842147 w 5323379"/>
              <a:gd name="connsiteY2314" fmla="*/ 807093 h 6010267"/>
              <a:gd name="connsiteX2315" fmla="*/ 1849016 w 5323379"/>
              <a:gd name="connsiteY2315" fmla="*/ 844443 h 6010267"/>
              <a:gd name="connsiteX2316" fmla="*/ 1894951 w 5323379"/>
              <a:gd name="connsiteY2316" fmla="*/ 848736 h 6010267"/>
              <a:gd name="connsiteX2317" fmla="*/ 3268297 w 5323379"/>
              <a:gd name="connsiteY2317" fmla="*/ 5957463 h 6010267"/>
              <a:gd name="connsiteX2318" fmla="*/ 3219786 w 5323379"/>
              <a:gd name="connsiteY2318" fmla="*/ 5971201 h 6010267"/>
              <a:gd name="connsiteX2319" fmla="*/ 3222791 w 5323379"/>
              <a:gd name="connsiteY2319" fmla="*/ 6007262 h 6010267"/>
              <a:gd name="connsiteX2320" fmla="*/ 3264004 w 5323379"/>
              <a:gd name="connsiteY2320" fmla="*/ 6004258 h 6010267"/>
              <a:gd name="connsiteX2321" fmla="*/ 3268297 w 5323379"/>
              <a:gd name="connsiteY2321" fmla="*/ 5957463 h 6010267"/>
              <a:gd name="connsiteX2322" fmla="*/ 2630351 w 5323379"/>
              <a:gd name="connsiteY2322" fmla="*/ 604032 h 6010267"/>
              <a:gd name="connsiteX2323" fmla="*/ 2676715 w 5323379"/>
              <a:gd name="connsiteY2323" fmla="*/ 616482 h 6010267"/>
              <a:gd name="connsiteX2324" fmla="*/ 2665124 w 5323379"/>
              <a:gd name="connsiteY2324" fmla="*/ 570117 h 6010267"/>
              <a:gd name="connsiteX2325" fmla="*/ 2629492 w 5323379"/>
              <a:gd name="connsiteY2325" fmla="*/ 572693 h 6010267"/>
              <a:gd name="connsiteX2326" fmla="*/ 2630351 w 5323379"/>
              <a:gd name="connsiteY2326" fmla="*/ 604032 h 6010267"/>
              <a:gd name="connsiteX2327" fmla="*/ 2059375 w 5323379"/>
              <a:gd name="connsiteY2327" fmla="*/ 5860440 h 6010267"/>
              <a:gd name="connsiteX2328" fmla="*/ 2019020 w 5323379"/>
              <a:gd name="connsiteY2328" fmla="*/ 5862158 h 6010267"/>
              <a:gd name="connsiteX2329" fmla="*/ 2011293 w 5323379"/>
              <a:gd name="connsiteY2329" fmla="*/ 5912815 h 6010267"/>
              <a:gd name="connsiteX2330" fmla="*/ 2061092 w 5323379"/>
              <a:gd name="connsiteY2330" fmla="*/ 5900795 h 6010267"/>
              <a:gd name="connsiteX2331" fmla="*/ 2059375 w 5323379"/>
              <a:gd name="connsiteY2331" fmla="*/ 5860440 h 6010267"/>
              <a:gd name="connsiteX2332" fmla="*/ 3083697 w 5323379"/>
              <a:gd name="connsiteY2332" fmla="*/ 5800767 h 6010267"/>
              <a:gd name="connsiteX2333" fmla="*/ 3085414 w 5323379"/>
              <a:gd name="connsiteY2333" fmla="*/ 5841551 h 6010267"/>
              <a:gd name="connsiteX2334" fmla="*/ 3136930 w 5323379"/>
              <a:gd name="connsiteY2334" fmla="*/ 5849708 h 6010267"/>
              <a:gd name="connsiteX2335" fmla="*/ 3124480 w 5323379"/>
              <a:gd name="connsiteY2335" fmla="*/ 5799050 h 6010267"/>
              <a:gd name="connsiteX2336" fmla="*/ 3083697 w 5323379"/>
              <a:gd name="connsiteY2336" fmla="*/ 5800767 h 6010267"/>
              <a:gd name="connsiteX2337" fmla="*/ 2902959 w 5323379"/>
              <a:gd name="connsiteY2337" fmla="*/ 943612 h 6010267"/>
              <a:gd name="connsiteX2338" fmla="*/ 2953617 w 5323379"/>
              <a:gd name="connsiteY2338" fmla="*/ 951340 h 6010267"/>
              <a:gd name="connsiteX2339" fmla="*/ 2941596 w 5323379"/>
              <a:gd name="connsiteY2339" fmla="*/ 901540 h 6010267"/>
              <a:gd name="connsiteX2340" fmla="*/ 2899525 w 5323379"/>
              <a:gd name="connsiteY2340" fmla="*/ 901540 h 6010267"/>
              <a:gd name="connsiteX2341" fmla="*/ 2902959 w 5323379"/>
              <a:gd name="connsiteY2341" fmla="*/ 943612 h 6010267"/>
              <a:gd name="connsiteX2342" fmla="*/ 4216632 w 5323379"/>
              <a:gd name="connsiteY2342" fmla="*/ 2123342 h 6010267"/>
              <a:gd name="connsiteX2343" fmla="*/ 4214485 w 5323379"/>
              <a:gd name="connsiteY2343" fmla="*/ 2077406 h 6010267"/>
              <a:gd name="connsiteX2344" fmla="*/ 4177994 w 5323379"/>
              <a:gd name="connsiteY2344" fmla="*/ 2072684 h 6010267"/>
              <a:gd name="connsiteX2345" fmla="*/ 4180570 w 5323379"/>
              <a:gd name="connsiteY2345" fmla="*/ 2140085 h 6010267"/>
              <a:gd name="connsiteX2346" fmla="*/ 4216632 w 5323379"/>
              <a:gd name="connsiteY2346" fmla="*/ 2123342 h 6010267"/>
              <a:gd name="connsiteX2347" fmla="*/ 3237817 w 5323379"/>
              <a:gd name="connsiteY2347" fmla="*/ 5814505 h 6010267"/>
              <a:gd name="connsiteX2348" fmla="*/ 3236100 w 5323379"/>
              <a:gd name="connsiteY2348" fmla="*/ 5854860 h 6010267"/>
              <a:gd name="connsiteX2349" fmla="*/ 3276454 w 5323379"/>
              <a:gd name="connsiteY2349" fmla="*/ 5856577 h 6010267"/>
              <a:gd name="connsiteX2350" fmla="*/ 3288475 w 5323379"/>
              <a:gd name="connsiteY2350" fmla="*/ 5806777 h 6010267"/>
              <a:gd name="connsiteX2351" fmla="*/ 3237817 w 5323379"/>
              <a:gd name="connsiteY2351" fmla="*/ 5814505 h 6010267"/>
              <a:gd name="connsiteX2352" fmla="*/ 1537770 w 5323379"/>
              <a:gd name="connsiteY2352" fmla="*/ 930304 h 6010267"/>
              <a:gd name="connsiteX2353" fmla="*/ 1533047 w 5323379"/>
              <a:gd name="connsiteY2353" fmla="*/ 971088 h 6010267"/>
              <a:gd name="connsiteX2354" fmla="*/ 1569109 w 5323379"/>
              <a:gd name="connsiteY2354" fmla="*/ 974951 h 6010267"/>
              <a:gd name="connsiteX2355" fmla="*/ 1584564 w 5323379"/>
              <a:gd name="connsiteY2355" fmla="*/ 926869 h 6010267"/>
              <a:gd name="connsiteX2356" fmla="*/ 1537770 w 5323379"/>
              <a:gd name="connsiteY2356" fmla="*/ 930304 h 6010267"/>
              <a:gd name="connsiteX2357" fmla="*/ 3478657 w 5323379"/>
              <a:gd name="connsiteY2357" fmla="*/ 4817659 h 6010267"/>
              <a:gd name="connsiteX2358" fmla="*/ 3509567 w 5323379"/>
              <a:gd name="connsiteY2358" fmla="*/ 4832685 h 6010267"/>
              <a:gd name="connsiteX2359" fmla="*/ 3514289 w 5323379"/>
              <a:gd name="connsiteY2359" fmla="*/ 4757556 h 6010267"/>
              <a:gd name="connsiteX2360" fmla="*/ 3482091 w 5323379"/>
              <a:gd name="connsiteY2360" fmla="*/ 4765713 h 6010267"/>
              <a:gd name="connsiteX2361" fmla="*/ 3478657 w 5323379"/>
              <a:gd name="connsiteY2361" fmla="*/ 4817659 h 6010267"/>
              <a:gd name="connsiteX2362" fmla="*/ 2419562 w 5323379"/>
              <a:gd name="connsiteY2362" fmla="*/ 1209781 h 6010267"/>
              <a:gd name="connsiteX2363" fmla="*/ 2473225 w 5323379"/>
              <a:gd name="connsiteY2363" fmla="*/ 1221372 h 6010267"/>
              <a:gd name="connsiteX2364" fmla="*/ 2471508 w 5323379"/>
              <a:gd name="connsiteY2364" fmla="*/ 1173290 h 6010267"/>
              <a:gd name="connsiteX2365" fmla="*/ 2418274 w 5323379"/>
              <a:gd name="connsiteY2365" fmla="*/ 1184452 h 6010267"/>
              <a:gd name="connsiteX2366" fmla="*/ 2419562 w 5323379"/>
              <a:gd name="connsiteY2366" fmla="*/ 1209781 h 6010267"/>
              <a:gd name="connsiteX2367" fmla="*/ 1683304 w 5323379"/>
              <a:gd name="connsiteY2367" fmla="*/ 985255 h 6010267"/>
              <a:gd name="connsiteX2368" fmla="*/ 1723659 w 5323379"/>
              <a:gd name="connsiteY2368" fmla="*/ 988689 h 6010267"/>
              <a:gd name="connsiteX2369" fmla="*/ 1735250 w 5323379"/>
              <a:gd name="connsiteY2369" fmla="*/ 938890 h 6010267"/>
              <a:gd name="connsiteX2370" fmla="*/ 1685021 w 5323379"/>
              <a:gd name="connsiteY2370" fmla="*/ 949193 h 6010267"/>
              <a:gd name="connsiteX2371" fmla="*/ 1683304 w 5323379"/>
              <a:gd name="connsiteY2371" fmla="*/ 985255 h 6010267"/>
              <a:gd name="connsiteX2372" fmla="*/ 4190874 w 5323379"/>
              <a:gd name="connsiteY2372" fmla="*/ 5441009 h 6010267"/>
              <a:gd name="connsiteX2373" fmla="*/ 4188298 w 5323379"/>
              <a:gd name="connsiteY2373" fmla="*/ 5482223 h 6010267"/>
              <a:gd name="connsiteX2374" fmla="*/ 4224360 w 5323379"/>
              <a:gd name="connsiteY2374" fmla="*/ 5484369 h 6010267"/>
              <a:gd name="connsiteX2375" fmla="*/ 4237668 w 5323379"/>
              <a:gd name="connsiteY2375" fmla="*/ 5435858 h 6010267"/>
              <a:gd name="connsiteX2376" fmla="*/ 4190874 w 5323379"/>
              <a:gd name="connsiteY2376" fmla="*/ 5441009 h 6010267"/>
              <a:gd name="connsiteX2377" fmla="*/ 1860607 w 5323379"/>
              <a:gd name="connsiteY2377" fmla="*/ 686029 h 6010267"/>
              <a:gd name="connsiteX2378" fmla="*/ 1906113 w 5323379"/>
              <a:gd name="connsiteY2378" fmla="*/ 702343 h 6010267"/>
              <a:gd name="connsiteX2379" fmla="*/ 1898386 w 5323379"/>
              <a:gd name="connsiteY2379" fmla="*/ 655119 h 6010267"/>
              <a:gd name="connsiteX2380" fmla="*/ 1862754 w 5323379"/>
              <a:gd name="connsiteY2380" fmla="*/ 654690 h 6010267"/>
              <a:gd name="connsiteX2381" fmla="*/ 1860607 w 5323379"/>
              <a:gd name="connsiteY2381" fmla="*/ 686029 h 6010267"/>
              <a:gd name="connsiteX2382" fmla="*/ 2189884 w 5323379"/>
              <a:gd name="connsiteY2382" fmla="*/ 872347 h 6010267"/>
              <a:gd name="connsiteX2383" fmla="*/ 2186449 w 5323379"/>
              <a:gd name="connsiteY2383" fmla="*/ 831993 h 6010267"/>
              <a:gd name="connsiteX2384" fmla="*/ 2150388 w 5323379"/>
              <a:gd name="connsiteY2384" fmla="*/ 833710 h 6010267"/>
              <a:gd name="connsiteX2385" fmla="*/ 2140084 w 5323379"/>
              <a:gd name="connsiteY2385" fmla="*/ 883939 h 6010267"/>
              <a:gd name="connsiteX2386" fmla="*/ 2189884 w 5323379"/>
              <a:gd name="connsiteY2386" fmla="*/ 872347 h 6010267"/>
              <a:gd name="connsiteX2387" fmla="*/ 2077835 w 5323379"/>
              <a:gd name="connsiteY2387" fmla="*/ 5239236 h 6010267"/>
              <a:gd name="connsiteX2388" fmla="*/ 2072254 w 5323379"/>
              <a:gd name="connsiteY2388" fmla="*/ 5304061 h 6010267"/>
              <a:gd name="connsiteX2389" fmla="*/ 2108745 w 5323379"/>
              <a:gd name="connsiteY2389" fmla="*/ 5297622 h 6010267"/>
              <a:gd name="connsiteX2390" fmla="*/ 2122054 w 5323379"/>
              <a:gd name="connsiteY2390" fmla="*/ 5243959 h 6010267"/>
              <a:gd name="connsiteX2391" fmla="*/ 2077835 w 5323379"/>
              <a:gd name="connsiteY2391" fmla="*/ 5239236 h 6010267"/>
              <a:gd name="connsiteX2392" fmla="*/ 2016015 w 5323379"/>
              <a:gd name="connsiteY2392" fmla="*/ 705348 h 6010267"/>
              <a:gd name="connsiteX2393" fmla="*/ 2061951 w 5323379"/>
              <a:gd name="connsiteY2393" fmla="*/ 712217 h 6010267"/>
              <a:gd name="connsiteX2394" fmla="*/ 2049072 w 5323379"/>
              <a:gd name="connsiteY2394" fmla="*/ 667569 h 6010267"/>
              <a:gd name="connsiteX2395" fmla="*/ 2013869 w 5323379"/>
              <a:gd name="connsiteY2395" fmla="*/ 669716 h 6010267"/>
              <a:gd name="connsiteX2396" fmla="*/ 2016015 w 5323379"/>
              <a:gd name="connsiteY2396" fmla="*/ 705348 h 6010267"/>
              <a:gd name="connsiteX2397" fmla="*/ 1995409 w 5323379"/>
              <a:gd name="connsiteY2397" fmla="*/ 855175 h 6010267"/>
              <a:gd name="connsiteX2398" fmla="*/ 2043920 w 5323379"/>
              <a:gd name="connsiteY2398" fmla="*/ 868913 h 6010267"/>
              <a:gd name="connsiteX2399" fmla="*/ 2039627 w 5323379"/>
              <a:gd name="connsiteY2399" fmla="*/ 822119 h 6010267"/>
              <a:gd name="connsiteX2400" fmla="*/ 1998414 w 5323379"/>
              <a:gd name="connsiteY2400" fmla="*/ 819114 h 6010267"/>
              <a:gd name="connsiteX2401" fmla="*/ 1995409 w 5323379"/>
              <a:gd name="connsiteY2401" fmla="*/ 855175 h 6010267"/>
              <a:gd name="connsiteX2402" fmla="*/ 1363043 w 5323379"/>
              <a:gd name="connsiteY2402" fmla="*/ 1073691 h 6010267"/>
              <a:gd name="connsiteX2403" fmla="*/ 1366907 w 5323379"/>
              <a:gd name="connsiteY2403" fmla="*/ 1109753 h 6010267"/>
              <a:gd name="connsiteX2404" fmla="*/ 1417565 w 5323379"/>
              <a:gd name="connsiteY2404" fmla="*/ 1117481 h 6010267"/>
              <a:gd name="connsiteX2405" fmla="*/ 1403397 w 5323379"/>
              <a:gd name="connsiteY2405" fmla="*/ 1068110 h 6010267"/>
              <a:gd name="connsiteX2406" fmla="*/ 1363043 w 5323379"/>
              <a:gd name="connsiteY2406" fmla="*/ 1073691 h 6010267"/>
              <a:gd name="connsiteX2407" fmla="*/ 2357742 w 5323379"/>
              <a:gd name="connsiteY2407" fmla="*/ 5884911 h 6010267"/>
              <a:gd name="connsiteX2408" fmla="*/ 2317387 w 5323379"/>
              <a:gd name="connsiteY2408" fmla="*/ 5883193 h 6010267"/>
              <a:gd name="connsiteX2409" fmla="*/ 2305367 w 5323379"/>
              <a:gd name="connsiteY2409" fmla="*/ 5932993 h 6010267"/>
              <a:gd name="connsiteX2410" fmla="*/ 2356025 w 5323379"/>
              <a:gd name="connsiteY2410" fmla="*/ 5925266 h 6010267"/>
              <a:gd name="connsiteX2411" fmla="*/ 2357742 w 5323379"/>
              <a:gd name="connsiteY2411" fmla="*/ 5884911 h 6010267"/>
              <a:gd name="connsiteX2412" fmla="*/ 4720636 w 5323379"/>
              <a:gd name="connsiteY2412" fmla="*/ 4617174 h 6010267"/>
              <a:gd name="connsiteX2413" fmla="*/ 4761420 w 5323379"/>
              <a:gd name="connsiteY2413" fmla="*/ 4615456 h 6010267"/>
              <a:gd name="connsiteX2414" fmla="*/ 4769577 w 5323379"/>
              <a:gd name="connsiteY2414" fmla="*/ 4563940 h 6010267"/>
              <a:gd name="connsiteX2415" fmla="*/ 4718919 w 5323379"/>
              <a:gd name="connsiteY2415" fmla="*/ 4576390 h 6010267"/>
              <a:gd name="connsiteX2416" fmla="*/ 4720636 w 5323379"/>
              <a:gd name="connsiteY2416" fmla="*/ 4617174 h 6010267"/>
              <a:gd name="connsiteX2417" fmla="*/ 3385927 w 5323379"/>
              <a:gd name="connsiteY2417" fmla="*/ 5835111 h 6010267"/>
              <a:gd name="connsiteX2418" fmla="*/ 3389791 w 5323379"/>
              <a:gd name="connsiteY2418" fmla="*/ 5870744 h 6010267"/>
              <a:gd name="connsiteX2419" fmla="*/ 3440449 w 5323379"/>
              <a:gd name="connsiteY2419" fmla="*/ 5877613 h 6010267"/>
              <a:gd name="connsiteX2420" fmla="*/ 3425853 w 5323379"/>
              <a:gd name="connsiteY2420" fmla="*/ 5828672 h 6010267"/>
              <a:gd name="connsiteX2421" fmla="*/ 3385927 w 5323379"/>
              <a:gd name="connsiteY2421" fmla="*/ 5835111 h 6010267"/>
              <a:gd name="connsiteX2422" fmla="*/ 3106879 w 5323379"/>
              <a:gd name="connsiteY2422" fmla="*/ 805805 h 6010267"/>
              <a:gd name="connsiteX2423" fmla="*/ 3112460 w 5323379"/>
              <a:gd name="connsiteY2423" fmla="*/ 768026 h 6010267"/>
              <a:gd name="connsiteX2424" fmla="*/ 3070388 w 5323379"/>
              <a:gd name="connsiteY2424" fmla="*/ 767168 h 6010267"/>
              <a:gd name="connsiteX2425" fmla="*/ 3060943 w 5323379"/>
              <a:gd name="connsiteY2425" fmla="*/ 811815 h 6010267"/>
              <a:gd name="connsiteX2426" fmla="*/ 3106879 w 5323379"/>
              <a:gd name="connsiteY2426" fmla="*/ 805805 h 6010267"/>
              <a:gd name="connsiteX2427" fmla="*/ 1518880 w 5323379"/>
              <a:gd name="connsiteY2427" fmla="*/ 1083995 h 6010267"/>
              <a:gd name="connsiteX2428" fmla="*/ 1517163 w 5323379"/>
              <a:gd name="connsiteY2428" fmla="*/ 1124349 h 6010267"/>
              <a:gd name="connsiteX2429" fmla="*/ 1566963 w 5323379"/>
              <a:gd name="connsiteY2429" fmla="*/ 1136370 h 6010267"/>
              <a:gd name="connsiteX2430" fmla="*/ 1559235 w 5323379"/>
              <a:gd name="connsiteY2430" fmla="*/ 1085712 h 6010267"/>
              <a:gd name="connsiteX2431" fmla="*/ 1518880 w 5323379"/>
              <a:gd name="connsiteY2431" fmla="*/ 1083995 h 6010267"/>
              <a:gd name="connsiteX2432" fmla="*/ 4203753 w 5323379"/>
              <a:gd name="connsiteY2432" fmla="*/ 5289894 h 6010267"/>
              <a:gd name="connsiteX2433" fmla="*/ 4202036 w 5323379"/>
              <a:gd name="connsiteY2433" fmla="*/ 5330249 h 6010267"/>
              <a:gd name="connsiteX2434" fmla="*/ 4251835 w 5323379"/>
              <a:gd name="connsiteY2434" fmla="*/ 5342270 h 6010267"/>
              <a:gd name="connsiteX2435" fmla="*/ 4244108 w 5323379"/>
              <a:gd name="connsiteY2435" fmla="*/ 5291612 h 6010267"/>
              <a:gd name="connsiteX2436" fmla="*/ 4203753 w 5323379"/>
              <a:gd name="connsiteY2436" fmla="*/ 5289894 h 6010267"/>
              <a:gd name="connsiteX2437" fmla="*/ 1838283 w 5323379"/>
              <a:gd name="connsiteY2437" fmla="*/ 1004573 h 6010267"/>
              <a:gd name="connsiteX2438" fmla="*/ 1888941 w 5323379"/>
              <a:gd name="connsiteY2438" fmla="*/ 1012301 h 6010267"/>
              <a:gd name="connsiteX2439" fmla="*/ 1876921 w 5323379"/>
              <a:gd name="connsiteY2439" fmla="*/ 962501 h 6010267"/>
              <a:gd name="connsiteX2440" fmla="*/ 1834849 w 5323379"/>
              <a:gd name="connsiteY2440" fmla="*/ 962501 h 6010267"/>
              <a:gd name="connsiteX2441" fmla="*/ 1838283 w 5323379"/>
              <a:gd name="connsiteY2441" fmla="*/ 1004573 h 6010267"/>
              <a:gd name="connsiteX2442" fmla="*/ 1702194 w 5323379"/>
              <a:gd name="connsiteY2442" fmla="*/ 5986227 h 6010267"/>
              <a:gd name="connsiteX2443" fmla="*/ 1704340 w 5323379"/>
              <a:gd name="connsiteY2443" fmla="*/ 6021429 h 6010267"/>
              <a:gd name="connsiteX2444" fmla="*/ 1750276 w 5323379"/>
              <a:gd name="connsiteY2444" fmla="*/ 6028298 h 6010267"/>
              <a:gd name="connsiteX2445" fmla="*/ 1737397 w 5323379"/>
              <a:gd name="connsiteY2445" fmla="*/ 5983651 h 6010267"/>
              <a:gd name="connsiteX2446" fmla="*/ 1702194 w 5323379"/>
              <a:gd name="connsiteY2446" fmla="*/ 5986227 h 6010267"/>
              <a:gd name="connsiteX2447" fmla="*/ 1548932 w 5323379"/>
              <a:gd name="connsiteY2447" fmla="*/ 785628 h 6010267"/>
              <a:gd name="connsiteX2448" fmla="*/ 1550649 w 5323379"/>
              <a:gd name="connsiteY2448" fmla="*/ 816967 h 6010267"/>
              <a:gd name="connsiteX2449" fmla="*/ 1586281 w 5323379"/>
              <a:gd name="connsiteY2449" fmla="*/ 816967 h 6010267"/>
              <a:gd name="connsiteX2450" fmla="*/ 1594438 w 5323379"/>
              <a:gd name="connsiteY2450" fmla="*/ 769744 h 6010267"/>
              <a:gd name="connsiteX2451" fmla="*/ 1548932 w 5323379"/>
              <a:gd name="connsiteY2451" fmla="*/ 785628 h 6010267"/>
              <a:gd name="connsiteX2452" fmla="*/ 2162838 w 5323379"/>
              <a:gd name="connsiteY2452" fmla="*/ 719515 h 6010267"/>
              <a:gd name="connsiteX2453" fmla="*/ 2204051 w 5323379"/>
              <a:gd name="connsiteY2453" fmla="*/ 719086 h 6010267"/>
              <a:gd name="connsiteX2454" fmla="*/ 2212208 w 5323379"/>
              <a:gd name="connsiteY2454" fmla="*/ 674867 h 6010267"/>
              <a:gd name="connsiteX2455" fmla="*/ 2167131 w 5323379"/>
              <a:gd name="connsiteY2455" fmla="*/ 682165 h 6010267"/>
              <a:gd name="connsiteX2456" fmla="*/ 2162838 w 5323379"/>
              <a:gd name="connsiteY2456" fmla="*/ 719515 h 6010267"/>
              <a:gd name="connsiteX2457" fmla="*/ 1418423 w 5323379"/>
              <a:gd name="connsiteY2457" fmla="*/ 918283 h 6010267"/>
              <a:gd name="connsiteX2458" fmla="*/ 1374205 w 5323379"/>
              <a:gd name="connsiteY2458" fmla="*/ 910126 h 6010267"/>
              <a:gd name="connsiteX2459" fmla="*/ 1381503 w 5323379"/>
              <a:gd name="connsiteY2459" fmla="*/ 955203 h 6010267"/>
              <a:gd name="connsiteX2460" fmla="*/ 1418852 w 5323379"/>
              <a:gd name="connsiteY2460" fmla="*/ 959926 h 6010267"/>
              <a:gd name="connsiteX2461" fmla="*/ 1418423 w 5323379"/>
              <a:gd name="connsiteY2461" fmla="*/ 918283 h 6010267"/>
              <a:gd name="connsiteX2462" fmla="*/ 4217920 w 5323379"/>
              <a:gd name="connsiteY2462" fmla="*/ 1668279 h 6010267"/>
              <a:gd name="connsiteX2463" fmla="*/ 4247971 w 5323379"/>
              <a:gd name="connsiteY2463" fmla="*/ 1672572 h 6010267"/>
              <a:gd name="connsiteX2464" fmla="*/ 4251835 w 5323379"/>
              <a:gd name="connsiteY2464" fmla="*/ 1617621 h 6010267"/>
              <a:gd name="connsiteX2465" fmla="*/ 4214915 w 5323379"/>
              <a:gd name="connsiteY2465" fmla="*/ 1625348 h 6010267"/>
              <a:gd name="connsiteX2466" fmla="*/ 4217920 w 5323379"/>
              <a:gd name="connsiteY2466" fmla="*/ 1668279 h 6010267"/>
              <a:gd name="connsiteX2467" fmla="*/ 2341858 w 5323379"/>
              <a:gd name="connsiteY2467" fmla="*/ 885227 h 6010267"/>
              <a:gd name="connsiteX2468" fmla="*/ 2342716 w 5323379"/>
              <a:gd name="connsiteY2468" fmla="*/ 850024 h 6010267"/>
              <a:gd name="connsiteX2469" fmla="*/ 2301503 w 5323379"/>
              <a:gd name="connsiteY2469" fmla="*/ 849165 h 6010267"/>
              <a:gd name="connsiteX2470" fmla="*/ 2291629 w 5323379"/>
              <a:gd name="connsiteY2470" fmla="*/ 901540 h 6010267"/>
              <a:gd name="connsiteX2471" fmla="*/ 2341858 w 5323379"/>
              <a:gd name="connsiteY2471" fmla="*/ 885227 h 6010267"/>
              <a:gd name="connsiteX2472" fmla="*/ 3632777 w 5323379"/>
              <a:gd name="connsiteY2472" fmla="*/ 1278899 h 6010267"/>
              <a:gd name="connsiteX2473" fmla="*/ 3638788 w 5323379"/>
              <a:gd name="connsiteY2473" fmla="*/ 1316678 h 6010267"/>
              <a:gd name="connsiteX2474" fmla="*/ 3679572 w 5323379"/>
              <a:gd name="connsiteY2474" fmla="*/ 1326552 h 6010267"/>
              <a:gd name="connsiteX2475" fmla="*/ 3687728 w 5323379"/>
              <a:gd name="connsiteY2475" fmla="*/ 1314102 h 6010267"/>
              <a:gd name="connsiteX2476" fmla="*/ 3661970 w 5323379"/>
              <a:gd name="connsiteY2476" fmla="*/ 1282334 h 6010267"/>
              <a:gd name="connsiteX2477" fmla="*/ 3632777 w 5323379"/>
              <a:gd name="connsiteY2477" fmla="*/ 1278899 h 6010267"/>
              <a:gd name="connsiteX2478" fmla="*/ 505292 w 5323379"/>
              <a:gd name="connsiteY2478" fmla="*/ 3904098 h 6010267"/>
              <a:gd name="connsiteX2479" fmla="*/ 491125 w 5323379"/>
              <a:gd name="connsiteY2479" fmla="*/ 3943165 h 6010267"/>
              <a:gd name="connsiteX2480" fmla="*/ 548222 w 5323379"/>
              <a:gd name="connsiteY2480" fmla="*/ 3935437 h 6010267"/>
              <a:gd name="connsiteX2481" fmla="*/ 551657 w 5323379"/>
              <a:gd name="connsiteY2481" fmla="*/ 3905386 h 6010267"/>
              <a:gd name="connsiteX2482" fmla="*/ 505292 w 5323379"/>
              <a:gd name="connsiteY2482" fmla="*/ 3904098 h 6010267"/>
              <a:gd name="connsiteX2483" fmla="*/ 4075820 w 5323379"/>
              <a:gd name="connsiteY2483" fmla="*/ 5424696 h 6010267"/>
              <a:gd name="connsiteX2484" fmla="*/ 4032890 w 5323379"/>
              <a:gd name="connsiteY2484" fmla="*/ 5429418 h 6010267"/>
              <a:gd name="connsiteX2485" fmla="*/ 4034607 w 5323379"/>
              <a:gd name="connsiteY2485" fmla="*/ 5473207 h 6010267"/>
              <a:gd name="connsiteX2486" fmla="*/ 4076249 w 5323379"/>
              <a:gd name="connsiteY2486" fmla="*/ 5467626 h 6010267"/>
              <a:gd name="connsiteX2487" fmla="*/ 4075820 w 5323379"/>
              <a:gd name="connsiteY2487" fmla="*/ 5424696 h 6010267"/>
              <a:gd name="connsiteX2488" fmla="*/ 4798340 w 5323379"/>
              <a:gd name="connsiteY2488" fmla="*/ 2030612 h 6010267"/>
              <a:gd name="connsiteX2489" fmla="*/ 4842559 w 5323379"/>
              <a:gd name="connsiteY2489" fmla="*/ 2031470 h 6010267"/>
              <a:gd name="connsiteX2490" fmla="*/ 4834402 w 5323379"/>
              <a:gd name="connsiteY2490" fmla="*/ 1989828 h 6010267"/>
              <a:gd name="connsiteX2491" fmla="*/ 4797911 w 5323379"/>
              <a:gd name="connsiteY2491" fmla="*/ 1989828 h 6010267"/>
              <a:gd name="connsiteX2492" fmla="*/ 4798340 w 5323379"/>
              <a:gd name="connsiteY2492" fmla="*/ 2030612 h 6010267"/>
              <a:gd name="connsiteX2493" fmla="*/ 1014877 w 5323379"/>
              <a:gd name="connsiteY2493" fmla="*/ 2089427 h 6010267"/>
              <a:gd name="connsiteX2494" fmla="*/ 971946 w 5323379"/>
              <a:gd name="connsiteY2494" fmla="*/ 2099301 h 6010267"/>
              <a:gd name="connsiteX2495" fmla="*/ 966794 w 5323379"/>
              <a:gd name="connsiteY2495" fmla="*/ 2142231 h 6010267"/>
              <a:gd name="connsiteX2496" fmla="*/ 1018311 w 5323379"/>
              <a:gd name="connsiteY2496" fmla="*/ 2123771 h 6010267"/>
              <a:gd name="connsiteX2497" fmla="*/ 1014877 w 5323379"/>
              <a:gd name="connsiteY2497" fmla="*/ 2089427 h 6010267"/>
              <a:gd name="connsiteX2498" fmla="*/ 985255 w 5323379"/>
              <a:gd name="connsiteY2498" fmla="*/ 2404107 h 6010267"/>
              <a:gd name="connsiteX2499" fmla="*/ 953057 w 5323379"/>
              <a:gd name="connsiteY2499" fmla="*/ 2393804 h 6010267"/>
              <a:gd name="connsiteX2500" fmla="*/ 954774 w 5323379"/>
              <a:gd name="connsiteY2500" fmla="*/ 2462922 h 6010267"/>
              <a:gd name="connsiteX2501" fmla="*/ 994699 w 5323379"/>
              <a:gd name="connsiteY2501" fmla="*/ 2456482 h 6010267"/>
              <a:gd name="connsiteX2502" fmla="*/ 985255 w 5323379"/>
              <a:gd name="connsiteY2502" fmla="*/ 2404107 h 6010267"/>
              <a:gd name="connsiteX2503" fmla="*/ 4495680 w 5323379"/>
              <a:gd name="connsiteY2503" fmla="*/ 2289912 h 6010267"/>
              <a:gd name="connsiteX2504" fmla="*/ 4508989 w 5323379"/>
              <a:gd name="connsiteY2504" fmla="*/ 2250845 h 6010267"/>
              <a:gd name="connsiteX2505" fmla="*/ 4467775 w 5323379"/>
              <a:gd name="connsiteY2505" fmla="*/ 2253421 h 6010267"/>
              <a:gd name="connsiteX2506" fmla="*/ 4461336 w 5323379"/>
              <a:gd name="connsiteY2506" fmla="*/ 2294634 h 6010267"/>
              <a:gd name="connsiteX2507" fmla="*/ 4495680 w 5323379"/>
              <a:gd name="connsiteY2507" fmla="*/ 2289912 h 6010267"/>
              <a:gd name="connsiteX2508" fmla="*/ 3184583 w 5323379"/>
              <a:gd name="connsiteY2508" fmla="*/ 4635204 h 6010267"/>
              <a:gd name="connsiteX2509" fmla="*/ 3197033 w 5323379"/>
              <a:gd name="connsiteY2509" fmla="*/ 4641644 h 6010267"/>
              <a:gd name="connsiteX2510" fmla="*/ 3218069 w 5323379"/>
              <a:gd name="connsiteY2510" fmla="*/ 4592703 h 6010267"/>
              <a:gd name="connsiteX2511" fmla="*/ 3231807 w 5323379"/>
              <a:gd name="connsiteY2511" fmla="*/ 4573384 h 6010267"/>
              <a:gd name="connsiteX2512" fmla="*/ 3201755 w 5323379"/>
              <a:gd name="connsiteY2512" fmla="*/ 4572955 h 6010267"/>
              <a:gd name="connsiteX2513" fmla="*/ 3184583 w 5323379"/>
              <a:gd name="connsiteY2513" fmla="*/ 4635204 h 6010267"/>
              <a:gd name="connsiteX2514" fmla="*/ 1175437 w 5323379"/>
              <a:gd name="connsiteY2514" fmla="*/ 4891070 h 6010267"/>
              <a:gd name="connsiteX2515" fmla="*/ 1181447 w 5323379"/>
              <a:gd name="connsiteY2515" fmla="*/ 4916828 h 6010267"/>
              <a:gd name="connsiteX2516" fmla="*/ 1231676 w 5323379"/>
              <a:gd name="connsiteY2516" fmla="*/ 4925844 h 6010267"/>
              <a:gd name="connsiteX2517" fmla="*/ 1235969 w 5323379"/>
              <a:gd name="connsiteY2517" fmla="*/ 4883772 h 6010267"/>
              <a:gd name="connsiteX2518" fmla="*/ 1175437 w 5323379"/>
              <a:gd name="connsiteY2518" fmla="*/ 4891070 h 6010267"/>
              <a:gd name="connsiteX2519" fmla="*/ 1029473 w 5323379"/>
              <a:gd name="connsiteY2519" fmla="*/ 3364033 h 6010267"/>
              <a:gd name="connsiteX2520" fmla="*/ 1014447 w 5323379"/>
              <a:gd name="connsiteY2520" fmla="*/ 3388074 h 6010267"/>
              <a:gd name="connsiteX2521" fmla="*/ 1057378 w 5323379"/>
              <a:gd name="connsiteY2521" fmla="*/ 3389791 h 6010267"/>
              <a:gd name="connsiteX2522" fmla="*/ 1080560 w 5323379"/>
              <a:gd name="connsiteY2522" fmla="*/ 3355017 h 6010267"/>
              <a:gd name="connsiteX2523" fmla="*/ 1073262 w 5323379"/>
              <a:gd name="connsiteY2523" fmla="*/ 3346431 h 6010267"/>
              <a:gd name="connsiteX2524" fmla="*/ 1029473 w 5323379"/>
              <a:gd name="connsiteY2524" fmla="*/ 3364033 h 6010267"/>
              <a:gd name="connsiteX2525" fmla="*/ 1599590 w 5323379"/>
              <a:gd name="connsiteY2525" fmla="*/ 2460346 h 6010267"/>
              <a:gd name="connsiteX2526" fmla="*/ 1542492 w 5323379"/>
              <a:gd name="connsiteY2526" fmla="*/ 2456053 h 6010267"/>
              <a:gd name="connsiteX2527" fmla="*/ 1524461 w 5323379"/>
              <a:gd name="connsiteY2527" fmla="*/ 2485246 h 6010267"/>
              <a:gd name="connsiteX2528" fmla="*/ 1594438 w 5323379"/>
              <a:gd name="connsiteY2528" fmla="*/ 2479235 h 6010267"/>
              <a:gd name="connsiteX2529" fmla="*/ 1599590 w 5323379"/>
              <a:gd name="connsiteY2529" fmla="*/ 2460346 h 6010267"/>
              <a:gd name="connsiteX2530" fmla="*/ 785628 w 5323379"/>
              <a:gd name="connsiteY2530" fmla="*/ 2387794 h 6010267"/>
              <a:gd name="connsiteX2531" fmla="*/ 792926 w 5323379"/>
              <a:gd name="connsiteY2531" fmla="*/ 2425143 h 6010267"/>
              <a:gd name="connsiteX2532" fmla="*/ 838432 w 5323379"/>
              <a:gd name="connsiteY2532" fmla="*/ 2426860 h 6010267"/>
              <a:gd name="connsiteX2533" fmla="*/ 831993 w 5323379"/>
              <a:gd name="connsiteY2533" fmla="*/ 2390369 h 6010267"/>
              <a:gd name="connsiteX2534" fmla="*/ 785628 w 5323379"/>
              <a:gd name="connsiteY2534" fmla="*/ 2387794 h 6010267"/>
              <a:gd name="connsiteX2535" fmla="*/ 3545628 w 5323379"/>
              <a:gd name="connsiteY2535" fmla="*/ 1148820 h 6010267"/>
              <a:gd name="connsiteX2536" fmla="*/ 3549063 w 5323379"/>
              <a:gd name="connsiteY2536" fmla="*/ 1127355 h 6010267"/>
              <a:gd name="connsiteX2537" fmla="*/ 3499693 w 5323379"/>
              <a:gd name="connsiteY2537" fmla="*/ 1106748 h 6010267"/>
              <a:gd name="connsiteX2538" fmla="*/ 3495829 w 5323379"/>
              <a:gd name="connsiteY2538" fmla="*/ 1148820 h 6010267"/>
              <a:gd name="connsiteX2539" fmla="*/ 3545628 w 5323379"/>
              <a:gd name="connsiteY2539" fmla="*/ 1148820 h 6010267"/>
              <a:gd name="connsiteX2540" fmla="*/ 3667122 w 5323379"/>
              <a:gd name="connsiteY2540" fmla="*/ 1424004 h 6010267"/>
              <a:gd name="connsiteX2541" fmla="*/ 3620757 w 5323379"/>
              <a:gd name="connsiteY2541" fmla="*/ 1426580 h 6010267"/>
              <a:gd name="connsiteX2542" fmla="*/ 3618181 w 5323379"/>
              <a:gd name="connsiteY2542" fmla="*/ 1463071 h 6010267"/>
              <a:gd name="connsiteX2543" fmla="*/ 3676137 w 5323379"/>
              <a:gd name="connsiteY2543" fmla="*/ 1441606 h 6010267"/>
              <a:gd name="connsiteX2544" fmla="*/ 3667122 w 5323379"/>
              <a:gd name="connsiteY2544" fmla="*/ 1424004 h 6010267"/>
              <a:gd name="connsiteX2545" fmla="*/ 1269025 w 5323379"/>
              <a:gd name="connsiteY2545" fmla="*/ 5799479 h 6010267"/>
              <a:gd name="connsiteX2546" fmla="*/ 1267308 w 5323379"/>
              <a:gd name="connsiteY2546" fmla="*/ 5838975 h 6010267"/>
              <a:gd name="connsiteX2547" fmla="*/ 1305516 w 5323379"/>
              <a:gd name="connsiteY2547" fmla="*/ 5847991 h 6010267"/>
              <a:gd name="connsiteX2548" fmla="*/ 1299506 w 5323379"/>
              <a:gd name="connsiteY2548" fmla="*/ 5802913 h 6010267"/>
              <a:gd name="connsiteX2549" fmla="*/ 1269025 w 5323379"/>
              <a:gd name="connsiteY2549" fmla="*/ 5799479 h 6010267"/>
              <a:gd name="connsiteX2550" fmla="*/ 4809502 w 5323379"/>
              <a:gd name="connsiteY2550" fmla="*/ 4160822 h 6010267"/>
              <a:gd name="connsiteX2551" fmla="*/ 4803062 w 5323379"/>
              <a:gd name="connsiteY2551" fmla="*/ 4141074 h 6010267"/>
              <a:gd name="connsiteX2552" fmla="*/ 4757127 w 5323379"/>
              <a:gd name="connsiteY2552" fmla="*/ 4127337 h 6010267"/>
              <a:gd name="connsiteX2553" fmla="*/ 4742960 w 5323379"/>
              <a:gd name="connsiteY2553" fmla="*/ 4169409 h 6010267"/>
              <a:gd name="connsiteX2554" fmla="*/ 4809502 w 5323379"/>
              <a:gd name="connsiteY2554" fmla="*/ 4160822 h 6010267"/>
              <a:gd name="connsiteX2555" fmla="*/ 1630500 w 5323379"/>
              <a:gd name="connsiteY2555" fmla="*/ 2201046 h 6010267"/>
              <a:gd name="connsiteX2556" fmla="*/ 1622343 w 5323379"/>
              <a:gd name="connsiteY2556" fmla="*/ 2153393 h 6010267"/>
              <a:gd name="connsiteX2557" fmla="*/ 1596585 w 5323379"/>
              <a:gd name="connsiteY2557" fmla="*/ 2161550 h 6010267"/>
              <a:gd name="connsiteX2558" fmla="*/ 1591004 w 5323379"/>
              <a:gd name="connsiteY2558" fmla="*/ 2207056 h 6010267"/>
              <a:gd name="connsiteX2559" fmla="*/ 1624060 w 5323379"/>
              <a:gd name="connsiteY2559" fmla="*/ 2221223 h 6010267"/>
              <a:gd name="connsiteX2560" fmla="*/ 1630500 w 5323379"/>
              <a:gd name="connsiteY2560" fmla="*/ 2201046 h 6010267"/>
              <a:gd name="connsiteX2561" fmla="*/ 3417266 w 5323379"/>
              <a:gd name="connsiteY2561" fmla="*/ 4293907 h 6010267"/>
              <a:gd name="connsiteX2562" fmla="*/ 3382922 w 5323379"/>
              <a:gd name="connsiteY2562" fmla="*/ 4285321 h 6010267"/>
              <a:gd name="connsiteX2563" fmla="*/ 3377341 w 5323379"/>
              <a:gd name="connsiteY2563" fmla="*/ 4328681 h 6010267"/>
              <a:gd name="connsiteX2564" fmla="*/ 3426711 w 5323379"/>
              <a:gd name="connsiteY2564" fmla="*/ 4332544 h 6010267"/>
              <a:gd name="connsiteX2565" fmla="*/ 3417266 w 5323379"/>
              <a:gd name="connsiteY2565" fmla="*/ 4293907 h 6010267"/>
              <a:gd name="connsiteX2566" fmla="*/ 1465217 w 5323379"/>
              <a:gd name="connsiteY2566" fmla="*/ 2013869 h 6010267"/>
              <a:gd name="connsiteX2567" fmla="*/ 1473804 w 5323379"/>
              <a:gd name="connsiteY2567" fmla="*/ 2038769 h 6010267"/>
              <a:gd name="connsiteX2568" fmla="*/ 1496557 w 5323379"/>
              <a:gd name="connsiteY2568" fmla="*/ 2051648 h 6010267"/>
              <a:gd name="connsiteX2569" fmla="*/ 1493981 w 5323379"/>
              <a:gd name="connsiteY2569" fmla="*/ 1999702 h 6010267"/>
              <a:gd name="connsiteX2570" fmla="*/ 1459636 w 5323379"/>
              <a:gd name="connsiteY2570" fmla="*/ 1980383 h 6010267"/>
              <a:gd name="connsiteX2571" fmla="*/ 1465217 w 5323379"/>
              <a:gd name="connsiteY2571" fmla="*/ 2013869 h 6010267"/>
              <a:gd name="connsiteX2572" fmla="*/ 3749119 w 5323379"/>
              <a:gd name="connsiteY2572" fmla="*/ 3857304 h 6010267"/>
              <a:gd name="connsiteX2573" fmla="*/ 3718638 w 5323379"/>
              <a:gd name="connsiteY2573" fmla="*/ 3857733 h 6010267"/>
              <a:gd name="connsiteX2574" fmla="*/ 3696314 w 5323379"/>
              <a:gd name="connsiteY2574" fmla="*/ 3910538 h 6010267"/>
              <a:gd name="connsiteX2575" fmla="*/ 3708335 w 5323379"/>
              <a:gd name="connsiteY2575" fmla="*/ 3926851 h 6010267"/>
              <a:gd name="connsiteX2576" fmla="*/ 3718209 w 5323379"/>
              <a:gd name="connsiteY2576" fmla="*/ 3908391 h 6010267"/>
              <a:gd name="connsiteX2577" fmla="*/ 3729371 w 5323379"/>
              <a:gd name="connsiteY2577" fmla="*/ 3879628 h 6010267"/>
              <a:gd name="connsiteX2578" fmla="*/ 3738386 w 5323379"/>
              <a:gd name="connsiteY2578" fmla="*/ 3883062 h 6010267"/>
              <a:gd name="connsiteX2579" fmla="*/ 3749119 w 5323379"/>
              <a:gd name="connsiteY2579" fmla="*/ 3857304 h 6010267"/>
              <a:gd name="connsiteX2580" fmla="*/ 2354308 w 5323379"/>
              <a:gd name="connsiteY2580" fmla="*/ 2198041 h 6010267"/>
              <a:gd name="connsiteX2581" fmla="*/ 2318675 w 5323379"/>
              <a:gd name="connsiteY2581" fmla="*/ 2235390 h 6010267"/>
              <a:gd name="connsiteX2582" fmla="*/ 2325115 w 5323379"/>
              <a:gd name="connsiteY2582" fmla="*/ 2269735 h 6010267"/>
              <a:gd name="connsiteX2583" fmla="*/ 2348727 w 5323379"/>
              <a:gd name="connsiteY2583" fmla="*/ 2247411 h 6010267"/>
              <a:gd name="connsiteX2584" fmla="*/ 2366328 w 5323379"/>
              <a:gd name="connsiteY2584" fmla="*/ 2207056 h 6010267"/>
              <a:gd name="connsiteX2585" fmla="*/ 2354308 w 5323379"/>
              <a:gd name="connsiteY2585" fmla="*/ 2198041 h 6010267"/>
              <a:gd name="connsiteX2586" fmla="*/ 647821 w 5323379"/>
              <a:gd name="connsiteY2586" fmla="*/ 3016296 h 6010267"/>
              <a:gd name="connsiteX2587" fmla="*/ 633654 w 5323379"/>
              <a:gd name="connsiteY2587" fmla="*/ 2982381 h 6010267"/>
              <a:gd name="connsiteX2588" fmla="*/ 587718 w 5323379"/>
              <a:gd name="connsiteY2588" fmla="*/ 2980664 h 6010267"/>
              <a:gd name="connsiteX2589" fmla="*/ 592441 w 5323379"/>
              <a:gd name="connsiteY2589" fmla="*/ 3002558 h 6010267"/>
              <a:gd name="connsiteX2590" fmla="*/ 640093 w 5323379"/>
              <a:gd name="connsiteY2590" fmla="*/ 3024452 h 6010267"/>
              <a:gd name="connsiteX2591" fmla="*/ 647821 w 5323379"/>
              <a:gd name="connsiteY2591" fmla="*/ 3016296 h 6010267"/>
              <a:gd name="connsiteX2592" fmla="*/ 1331704 w 5323379"/>
              <a:gd name="connsiteY2592" fmla="*/ 4882484 h 6010267"/>
              <a:gd name="connsiteX2593" fmla="*/ 1321400 w 5323379"/>
              <a:gd name="connsiteY2593" fmla="*/ 4911677 h 6010267"/>
              <a:gd name="connsiteX2594" fmla="*/ 1377210 w 5323379"/>
              <a:gd name="connsiteY2594" fmla="*/ 4915540 h 6010267"/>
              <a:gd name="connsiteX2595" fmla="*/ 1375063 w 5323379"/>
              <a:gd name="connsiteY2595" fmla="*/ 4877762 h 6010267"/>
              <a:gd name="connsiteX2596" fmla="*/ 1331704 w 5323379"/>
              <a:gd name="connsiteY2596" fmla="*/ 4882484 h 6010267"/>
              <a:gd name="connsiteX2597" fmla="*/ 370490 w 5323379"/>
              <a:gd name="connsiteY2597" fmla="*/ 3579973 h 6010267"/>
              <a:gd name="connsiteX2598" fmla="*/ 374783 w 5323379"/>
              <a:gd name="connsiteY2598" fmla="*/ 3621616 h 6010267"/>
              <a:gd name="connsiteX2599" fmla="*/ 422007 w 5323379"/>
              <a:gd name="connsiteY2599" fmla="*/ 3639217 h 6010267"/>
              <a:gd name="connsiteX2600" fmla="*/ 391955 w 5323379"/>
              <a:gd name="connsiteY2600" fmla="*/ 3579544 h 6010267"/>
              <a:gd name="connsiteX2601" fmla="*/ 370490 w 5323379"/>
              <a:gd name="connsiteY2601" fmla="*/ 3579973 h 6010267"/>
              <a:gd name="connsiteX2602" fmla="*/ 4162110 w 5323379"/>
              <a:gd name="connsiteY2602" fmla="*/ 4423987 h 6010267"/>
              <a:gd name="connsiteX2603" fmla="*/ 4154812 w 5323379"/>
              <a:gd name="connsiteY2603" fmla="*/ 4363454 h 6010267"/>
              <a:gd name="connsiteX2604" fmla="*/ 4130342 w 5323379"/>
              <a:gd name="connsiteY2604" fmla="*/ 4365601 h 6010267"/>
              <a:gd name="connsiteX2605" fmla="*/ 4118750 w 5323379"/>
              <a:gd name="connsiteY2605" fmla="*/ 4420123 h 6010267"/>
              <a:gd name="connsiteX2606" fmla="*/ 4162110 w 5323379"/>
              <a:gd name="connsiteY2606" fmla="*/ 4423987 h 6010267"/>
              <a:gd name="connsiteX2607" fmla="*/ 3056221 w 5323379"/>
              <a:gd name="connsiteY2607" fmla="*/ 1428297 h 6010267"/>
              <a:gd name="connsiteX2608" fmla="*/ 3064807 w 5323379"/>
              <a:gd name="connsiteY2608" fmla="*/ 1410266 h 6010267"/>
              <a:gd name="connsiteX2609" fmla="*/ 3043342 w 5323379"/>
              <a:gd name="connsiteY2609" fmla="*/ 1363043 h 6010267"/>
              <a:gd name="connsiteX2610" fmla="*/ 3021877 w 5323379"/>
              <a:gd name="connsiteY2610" fmla="*/ 1357033 h 6010267"/>
              <a:gd name="connsiteX2611" fmla="*/ 3029175 w 5323379"/>
              <a:gd name="connsiteY2611" fmla="*/ 1417135 h 6010267"/>
              <a:gd name="connsiteX2612" fmla="*/ 3056221 w 5323379"/>
              <a:gd name="connsiteY2612" fmla="*/ 1428297 h 6010267"/>
              <a:gd name="connsiteX2613" fmla="*/ 510014 w 5323379"/>
              <a:gd name="connsiteY2613" fmla="*/ 4202895 h 6010267"/>
              <a:gd name="connsiteX2614" fmla="*/ 488978 w 5323379"/>
              <a:gd name="connsiteY2614" fmla="*/ 4251835 h 6010267"/>
              <a:gd name="connsiteX2615" fmla="*/ 521605 w 5323379"/>
              <a:gd name="connsiteY2615" fmla="*/ 4250118 h 6010267"/>
              <a:gd name="connsiteX2616" fmla="*/ 541783 w 5323379"/>
              <a:gd name="connsiteY2616" fmla="*/ 4200318 h 6010267"/>
              <a:gd name="connsiteX2617" fmla="*/ 510014 w 5323379"/>
              <a:gd name="connsiteY2617" fmla="*/ 4202895 h 6010267"/>
              <a:gd name="connsiteX2618" fmla="*/ 859468 w 5323379"/>
              <a:gd name="connsiteY2618" fmla="*/ 1799646 h 6010267"/>
              <a:gd name="connsiteX2619" fmla="*/ 856463 w 5323379"/>
              <a:gd name="connsiteY2619" fmla="*/ 1837425 h 6010267"/>
              <a:gd name="connsiteX2620" fmla="*/ 886944 w 5323379"/>
              <a:gd name="connsiteY2620" fmla="*/ 1829697 h 6010267"/>
              <a:gd name="connsiteX2621" fmla="*/ 892954 w 5323379"/>
              <a:gd name="connsiteY2621" fmla="*/ 1781615 h 6010267"/>
              <a:gd name="connsiteX2622" fmla="*/ 859468 w 5323379"/>
              <a:gd name="connsiteY2622" fmla="*/ 1799646 h 6010267"/>
              <a:gd name="connsiteX2623" fmla="*/ 4635634 w 5323379"/>
              <a:gd name="connsiteY2623" fmla="*/ 2161121 h 6010267"/>
              <a:gd name="connsiteX2624" fmla="*/ 4681140 w 5323379"/>
              <a:gd name="connsiteY2624" fmla="*/ 2170136 h 6010267"/>
              <a:gd name="connsiteX2625" fmla="*/ 4685433 w 5323379"/>
              <a:gd name="connsiteY2625" fmla="*/ 2128494 h 6010267"/>
              <a:gd name="connsiteX2626" fmla="*/ 4638209 w 5323379"/>
              <a:gd name="connsiteY2626" fmla="*/ 2144378 h 6010267"/>
              <a:gd name="connsiteX2627" fmla="*/ 4635634 w 5323379"/>
              <a:gd name="connsiteY2627" fmla="*/ 2161121 h 6010267"/>
              <a:gd name="connsiteX2628" fmla="*/ 3394943 w 5323379"/>
              <a:gd name="connsiteY2628" fmla="*/ 4594850 h 6010267"/>
              <a:gd name="connsiteX2629" fmla="*/ 3371331 w 5323379"/>
              <a:gd name="connsiteY2629" fmla="*/ 4585405 h 6010267"/>
              <a:gd name="connsiteX2630" fmla="*/ 3327112 w 5323379"/>
              <a:gd name="connsiteY2630" fmla="*/ 4633058 h 6010267"/>
              <a:gd name="connsiteX2631" fmla="*/ 3379917 w 5323379"/>
              <a:gd name="connsiteY2631" fmla="*/ 4613739 h 6010267"/>
              <a:gd name="connsiteX2632" fmla="*/ 3394943 w 5323379"/>
              <a:gd name="connsiteY2632" fmla="*/ 4594850 h 6010267"/>
              <a:gd name="connsiteX2633" fmla="*/ 4193449 w 5323379"/>
              <a:gd name="connsiteY2633" fmla="*/ 3478228 h 6010267"/>
              <a:gd name="connsiteX2634" fmla="*/ 4218778 w 5323379"/>
              <a:gd name="connsiteY2634" fmla="*/ 3513860 h 6010267"/>
              <a:gd name="connsiteX2635" fmla="*/ 4238527 w 5323379"/>
              <a:gd name="connsiteY2635" fmla="*/ 3515577 h 6010267"/>
              <a:gd name="connsiteX2636" fmla="*/ 4232516 w 5323379"/>
              <a:gd name="connsiteY2636" fmla="*/ 3454616 h 6010267"/>
              <a:gd name="connsiteX2637" fmla="*/ 4227365 w 5323379"/>
              <a:gd name="connsiteY2637" fmla="*/ 3446459 h 6010267"/>
              <a:gd name="connsiteX2638" fmla="*/ 4217920 w 5323379"/>
              <a:gd name="connsiteY2638" fmla="*/ 3446030 h 6010267"/>
              <a:gd name="connsiteX2639" fmla="*/ 4193449 w 5323379"/>
              <a:gd name="connsiteY2639" fmla="*/ 3478228 h 6010267"/>
              <a:gd name="connsiteX2640" fmla="*/ 2490397 w 5323379"/>
              <a:gd name="connsiteY2640" fmla="*/ 2293346 h 6010267"/>
              <a:gd name="connsiteX2641" fmla="*/ 2511004 w 5323379"/>
              <a:gd name="connsiteY2641" fmla="*/ 2295922 h 6010267"/>
              <a:gd name="connsiteX2642" fmla="*/ 2546207 w 5323379"/>
              <a:gd name="connsiteY2642" fmla="*/ 2245694 h 6010267"/>
              <a:gd name="connsiteX2643" fmla="*/ 2535904 w 5323379"/>
              <a:gd name="connsiteY2643" fmla="*/ 2228951 h 6010267"/>
              <a:gd name="connsiteX2644" fmla="*/ 2522595 w 5323379"/>
              <a:gd name="connsiteY2644" fmla="*/ 2241830 h 6010267"/>
              <a:gd name="connsiteX2645" fmla="*/ 2507999 w 5323379"/>
              <a:gd name="connsiteY2645" fmla="*/ 2279609 h 6010267"/>
              <a:gd name="connsiteX2646" fmla="*/ 2501988 w 5323379"/>
              <a:gd name="connsiteY2646" fmla="*/ 2276604 h 6010267"/>
              <a:gd name="connsiteX2647" fmla="*/ 2490397 w 5323379"/>
              <a:gd name="connsiteY2647" fmla="*/ 2293346 h 6010267"/>
              <a:gd name="connsiteX2648" fmla="*/ 1764013 w 5323379"/>
              <a:gd name="connsiteY2648" fmla="*/ 5228504 h 6010267"/>
              <a:gd name="connsiteX2649" fmla="*/ 1761867 w 5323379"/>
              <a:gd name="connsiteY2649" fmla="*/ 5270575 h 6010267"/>
              <a:gd name="connsiteX2650" fmla="*/ 1781615 w 5323379"/>
              <a:gd name="connsiteY2650" fmla="*/ 5274010 h 6010267"/>
              <a:gd name="connsiteX2651" fmla="*/ 1804368 w 5323379"/>
              <a:gd name="connsiteY2651" fmla="*/ 5220347 h 6010267"/>
              <a:gd name="connsiteX2652" fmla="*/ 1764013 w 5323379"/>
              <a:gd name="connsiteY2652" fmla="*/ 5228504 h 6010267"/>
              <a:gd name="connsiteX2653" fmla="*/ 792067 w 5323379"/>
              <a:gd name="connsiteY2653" fmla="*/ 4212768 h 6010267"/>
              <a:gd name="connsiteX2654" fmla="*/ 766309 w 5323379"/>
              <a:gd name="connsiteY2654" fmla="*/ 4246254 h 6010267"/>
              <a:gd name="connsiteX2655" fmla="*/ 787345 w 5323379"/>
              <a:gd name="connsiteY2655" fmla="*/ 4278023 h 6010267"/>
              <a:gd name="connsiteX2656" fmla="*/ 807093 w 5323379"/>
              <a:gd name="connsiteY2656" fmla="*/ 4281028 h 6010267"/>
              <a:gd name="connsiteX2657" fmla="*/ 803229 w 5323379"/>
              <a:gd name="connsiteY2657" fmla="*/ 4241961 h 6010267"/>
              <a:gd name="connsiteX2658" fmla="*/ 792067 w 5323379"/>
              <a:gd name="connsiteY2658" fmla="*/ 4212768 h 6010267"/>
              <a:gd name="connsiteX2659" fmla="*/ 8157 w 5323379"/>
              <a:gd name="connsiteY2659" fmla="*/ 2644947 h 6010267"/>
              <a:gd name="connsiteX2660" fmla="*/ 0 w 5323379"/>
              <a:gd name="connsiteY2660" fmla="*/ 2663407 h 6010267"/>
              <a:gd name="connsiteX2661" fmla="*/ 41643 w 5323379"/>
              <a:gd name="connsiteY2661" fmla="*/ 2671135 h 6010267"/>
              <a:gd name="connsiteX2662" fmla="*/ 58815 w 5323379"/>
              <a:gd name="connsiteY2662" fmla="*/ 2631639 h 6010267"/>
              <a:gd name="connsiteX2663" fmla="*/ 8157 w 5323379"/>
              <a:gd name="connsiteY2663" fmla="*/ 2644947 h 6010267"/>
              <a:gd name="connsiteX2664" fmla="*/ 1158694 w 5323379"/>
              <a:gd name="connsiteY2664" fmla="*/ 2314812 h 6010267"/>
              <a:gd name="connsiteX2665" fmla="*/ 1160411 w 5323379"/>
              <a:gd name="connsiteY2665" fmla="*/ 2294205 h 6010267"/>
              <a:gd name="connsiteX2666" fmla="*/ 1095586 w 5323379"/>
              <a:gd name="connsiteY2666" fmla="*/ 2297640 h 6010267"/>
              <a:gd name="connsiteX2667" fmla="*/ 1099879 w 5323379"/>
              <a:gd name="connsiteY2667" fmla="*/ 2316529 h 6010267"/>
              <a:gd name="connsiteX2668" fmla="*/ 1158694 w 5323379"/>
              <a:gd name="connsiteY2668" fmla="*/ 2314812 h 6010267"/>
              <a:gd name="connsiteX2669" fmla="*/ 1219655 w 5323379"/>
              <a:gd name="connsiteY2669" fmla="*/ 3057939 h 6010267"/>
              <a:gd name="connsiteX2670" fmla="*/ 1203771 w 5323379"/>
              <a:gd name="connsiteY2670" fmla="*/ 3095717 h 6010267"/>
              <a:gd name="connsiteX2671" fmla="*/ 1239832 w 5323379"/>
              <a:gd name="connsiteY2671" fmla="*/ 3088419 h 6010267"/>
              <a:gd name="connsiteX2672" fmla="*/ 1250565 w 5323379"/>
              <a:gd name="connsiteY2672" fmla="*/ 3051499 h 6010267"/>
              <a:gd name="connsiteX2673" fmla="*/ 1219655 w 5323379"/>
              <a:gd name="connsiteY2673" fmla="*/ 3057939 h 6010267"/>
              <a:gd name="connsiteX2674" fmla="*/ 4341989 w 5323379"/>
              <a:gd name="connsiteY2674" fmla="*/ 4264285 h 6010267"/>
              <a:gd name="connsiteX2675" fmla="*/ 4344994 w 5323379"/>
              <a:gd name="connsiteY2675" fmla="*/ 4231228 h 6010267"/>
              <a:gd name="connsiteX2676" fmla="*/ 4304210 w 5323379"/>
              <a:gd name="connsiteY2676" fmla="*/ 4241532 h 6010267"/>
              <a:gd name="connsiteX2677" fmla="*/ 4297771 w 5323379"/>
              <a:gd name="connsiteY2677" fmla="*/ 4275018 h 6010267"/>
              <a:gd name="connsiteX2678" fmla="*/ 4341989 w 5323379"/>
              <a:gd name="connsiteY2678" fmla="*/ 4264285 h 6010267"/>
              <a:gd name="connsiteX2679" fmla="*/ 4837407 w 5323379"/>
              <a:gd name="connsiteY2679" fmla="*/ 5041756 h 6010267"/>
              <a:gd name="connsiteX2680" fmla="*/ 4833972 w 5323379"/>
              <a:gd name="connsiteY2680" fmla="*/ 5073525 h 6010267"/>
              <a:gd name="connsiteX2681" fmla="*/ 4864024 w 5323379"/>
              <a:gd name="connsiteY2681" fmla="*/ 5064939 h 6010267"/>
              <a:gd name="connsiteX2682" fmla="*/ 4877762 w 5323379"/>
              <a:gd name="connsiteY2682" fmla="*/ 5031882 h 6010267"/>
              <a:gd name="connsiteX2683" fmla="*/ 4837407 w 5323379"/>
              <a:gd name="connsiteY2683" fmla="*/ 5041756 h 6010267"/>
              <a:gd name="connsiteX2684" fmla="*/ 3797630 w 5323379"/>
              <a:gd name="connsiteY2684" fmla="*/ 1493981 h 6010267"/>
              <a:gd name="connsiteX2685" fmla="*/ 3828970 w 5323379"/>
              <a:gd name="connsiteY2685" fmla="*/ 1464788 h 6010267"/>
              <a:gd name="connsiteX2686" fmla="*/ 3802782 w 5323379"/>
              <a:gd name="connsiteY2686" fmla="*/ 1468652 h 6010267"/>
              <a:gd name="connsiteX2687" fmla="*/ 3784322 w 5323379"/>
              <a:gd name="connsiteY2687" fmla="*/ 1464359 h 6010267"/>
              <a:gd name="connsiteX2688" fmla="*/ 3765003 w 5323379"/>
              <a:gd name="connsiteY2688" fmla="*/ 1462212 h 6010267"/>
              <a:gd name="connsiteX2689" fmla="*/ 3772302 w 5323379"/>
              <a:gd name="connsiteY2689" fmla="*/ 1487971 h 6010267"/>
              <a:gd name="connsiteX2690" fmla="*/ 3797630 w 5323379"/>
              <a:gd name="connsiteY2690" fmla="*/ 1493981 h 6010267"/>
              <a:gd name="connsiteX2691" fmla="*/ 2400672 w 5323379"/>
              <a:gd name="connsiteY2691" fmla="*/ 1456202 h 6010267"/>
              <a:gd name="connsiteX2692" fmla="*/ 2394233 w 5323379"/>
              <a:gd name="connsiteY2692" fmla="*/ 1471657 h 6010267"/>
              <a:gd name="connsiteX2693" fmla="*/ 2450043 w 5323379"/>
              <a:gd name="connsiteY2693" fmla="*/ 1499562 h 6010267"/>
              <a:gd name="connsiteX2694" fmla="*/ 2449613 w 5323379"/>
              <a:gd name="connsiteY2694" fmla="*/ 1466505 h 6010267"/>
              <a:gd name="connsiteX2695" fmla="*/ 2400672 w 5323379"/>
              <a:gd name="connsiteY2695" fmla="*/ 1456202 h 6010267"/>
              <a:gd name="connsiteX2696" fmla="*/ 1752852 w 5323379"/>
              <a:gd name="connsiteY2696" fmla="*/ 1865759 h 6010267"/>
              <a:gd name="connsiteX2697" fmla="*/ 1749417 w 5323379"/>
              <a:gd name="connsiteY2697" fmla="*/ 1901820 h 6010267"/>
              <a:gd name="connsiteX2698" fmla="*/ 1787196 w 5323379"/>
              <a:gd name="connsiteY2698" fmla="*/ 1917705 h 6010267"/>
              <a:gd name="connsiteX2699" fmla="*/ 1780327 w 5323379"/>
              <a:gd name="connsiteY2699" fmla="*/ 1866188 h 6010267"/>
              <a:gd name="connsiteX2700" fmla="*/ 1752852 w 5323379"/>
              <a:gd name="connsiteY2700" fmla="*/ 1865759 h 6010267"/>
              <a:gd name="connsiteX2701" fmla="*/ 1559235 w 5323379"/>
              <a:gd name="connsiteY2701" fmla="*/ 640094 h 6010267"/>
              <a:gd name="connsiteX2702" fmla="*/ 1561382 w 5323379"/>
              <a:gd name="connsiteY2702" fmla="*/ 672291 h 6010267"/>
              <a:gd name="connsiteX2703" fmla="*/ 1600878 w 5323379"/>
              <a:gd name="connsiteY2703" fmla="*/ 679590 h 6010267"/>
              <a:gd name="connsiteX2704" fmla="*/ 1591004 w 5323379"/>
              <a:gd name="connsiteY2704" fmla="*/ 640523 h 6010267"/>
              <a:gd name="connsiteX2705" fmla="*/ 1559235 w 5323379"/>
              <a:gd name="connsiteY2705" fmla="*/ 640094 h 6010267"/>
              <a:gd name="connsiteX2706" fmla="*/ 3537042 w 5323379"/>
              <a:gd name="connsiteY2706" fmla="*/ 685600 h 6010267"/>
              <a:gd name="connsiteX2707" fmla="*/ 3575680 w 5323379"/>
              <a:gd name="connsiteY2707" fmla="*/ 697620 h 6010267"/>
              <a:gd name="connsiteX2708" fmla="*/ 3570528 w 5323379"/>
              <a:gd name="connsiteY2708" fmla="*/ 657695 h 6010267"/>
              <a:gd name="connsiteX2709" fmla="*/ 3538760 w 5323379"/>
              <a:gd name="connsiteY2709" fmla="*/ 653831 h 6010267"/>
              <a:gd name="connsiteX2710" fmla="*/ 3537042 w 5323379"/>
              <a:gd name="connsiteY2710" fmla="*/ 685600 h 6010267"/>
              <a:gd name="connsiteX2711" fmla="*/ 1709492 w 5323379"/>
              <a:gd name="connsiteY2711" fmla="*/ 685171 h 6010267"/>
              <a:gd name="connsiteX2712" fmla="*/ 1750705 w 5323379"/>
              <a:gd name="connsiteY2712" fmla="*/ 699338 h 6010267"/>
              <a:gd name="connsiteX2713" fmla="*/ 1746841 w 5323379"/>
              <a:gd name="connsiteY2713" fmla="*/ 658124 h 6010267"/>
              <a:gd name="connsiteX2714" fmla="*/ 1712068 w 5323379"/>
              <a:gd name="connsiteY2714" fmla="*/ 655119 h 6010267"/>
              <a:gd name="connsiteX2715" fmla="*/ 1709492 w 5323379"/>
              <a:gd name="connsiteY2715" fmla="*/ 685171 h 6010267"/>
              <a:gd name="connsiteX2716" fmla="*/ 667569 w 5323379"/>
              <a:gd name="connsiteY2716" fmla="*/ 3755559 h 6010267"/>
              <a:gd name="connsiteX2717" fmla="*/ 661129 w 5323379"/>
              <a:gd name="connsiteY2717" fmla="*/ 3777024 h 6010267"/>
              <a:gd name="connsiteX2718" fmla="*/ 703631 w 5323379"/>
              <a:gd name="connsiteY2718" fmla="*/ 3794196 h 6010267"/>
              <a:gd name="connsiteX2719" fmla="*/ 710070 w 5323379"/>
              <a:gd name="connsiteY2719" fmla="*/ 3756417 h 6010267"/>
              <a:gd name="connsiteX2720" fmla="*/ 667569 w 5323379"/>
              <a:gd name="connsiteY2720" fmla="*/ 3755559 h 6010267"/>
              <a:gd name="connsiteX2721" fmla="*/ 1578983 w 5323379"/>
              <a:gd name="connsiteY2721" fmla="*/ 487261 h 6010267"/>
              <a:gd name="connsiteX2722" fmla="*/ 1575978 w 5323379"/>
              <a:gd name="connsiteY2722" fmla="*/ 517742 h 6010267"/>
              <a:gd name="connsiteX2723" fmla="*/ 1614615 w 5323379"/>
              <a:gd name="connsiteY2723" fmla="*/ 527616 h 6010267"/>
              <a:gd name="connsiteX2724" fmla="*/ 1605171 w 5323379"/>
              <a:gd name="connsiteY2724" fmla="*/ 488549 h 6010267"/>
              <a:gd name="connsiteX2725" fmla="*/ 1578983 w 5323379"/>
              <a:gd name="connsiteY2725" fmla="*/ 487261 h 6010267"/>
              <a:gd name="connsiteX2726" fmla="*/ 1426151 w 5323379"/>
              <a:gd name="connsiteY2726" fmla="*/ 777900 h 6010267"/>
              <a:gd name="connsiteX2727" fmla="*/ 1396099 w 5323379"/>
              <a:gd name="connsiteY2727" fmla="*/ 773607 h 6010267"/>
              <a:gd name="connsiteX2728" fmla="*/ 1383220 w 5323379"/>
              <a:gd name="connsiteY2728" fmla="*/ 806235 h 6010267"/>
              <a:gd name="connsiteX2729" fmla="*/ 1390518 w 5323379"/>
              <a:gd name="connsiteY2729" fmla="*/ 828129 h 6010267"/>
              <a:gd name="connsiteX2730" fmla="*/ 1422287 w 5323379"/>
              <a:gd name="connsiteY2730" fmla="*/ 812674 h 6010267"/>
              <a:gd name="connsiteX2731" fmla="*/ 1426151 w 5323379"/>
              <a:gd name="connsiteY2731" fmla="*/ 777900 h 6010267"/>
              <a:gd name="connsiteX2732" fmla="*/ 4657099 w 5323379"/>
              <a:gd name="connsiteY2732" fmla="*/ 5329820 h 6010267"/>
              <a:gd name="connsiteX2733" fmla="*/ 4656669 w 5323379"/>
              <a:gd name="connsiteY2733" fmla="*/ 5365881 h 6010267"/>
              <a:gd name="connsiteX2734" fmla="*/ 4694878 w 5323379"/>
              <a:gd name="connsiteY2734" fmla="*/ 5373609 h 6010267"/>
              <a:gd name="connsiteX2735" fmla="*/ 4688867 w 5323379"/>
              <a:gd name="connsiteY2735" fmla="*/ 5334971 h 6010267"/>
              <a:gd name="connsiteX2736" fmla="*/ 4657099 w 5323379"/>
              <a:gd name="connsiteY2736" fmla="*/ 5329820 h 6010267"/>
              <a:gd name="connsiteX2737" fmla="*/ 1410266 w 5323379"/>
              <a:gd name="connsiteY2737" fmla="*/ 626356 h 6010267"/>
              <a:gd name="connsiteX2738" fmla="*/ 1408549 w 5323379"/>
              <a:gd name="connsiteY2738" fmla="*/ 655978 h 6010267"/>
              <a:gd name="connsiteX2739" fmla="*/ 1446328 w 5323379"/>
              <a:gd name="connsiteY2739" fmla="*/ 664993 h 6010267"/>
              <a:gd name="connsiteX2740" fmla="*/ 1439459 w 5323379"/>
              <a:gd name="connsiteY2740" fmla="*/ 626785 h 6010267"/>
              <a:gd name="connsiteX2741" fmla="*/ 1410266 w 5323379"/>
              <a:gd name="connsiteY2741" fmla="*/ 626356 h 6010267"/>
              <a:gd name="connsiteX2742" fmla="*/ 2485675 w 5323379"/>
              <a:gd name="connsiteY2742" fmla="*/ 594158 h 6010267"/>
              <a:gd name="connsiteX2743" fmla="*/ 2527317 w 5323379"/>
              <a:gd name="connsiteY2743" fmla="*/ 607466 h 6010267"/>
              <a:gd name="connsiteX2744" fmla="*/ 2522595 w 5323379"/>
              <a:gd name="connsiteY2744" fmla="*/ 566253 h 6010267"/>
              <a:gd name="connsiteX2745" fmla="*/ 2487821 w 5323379"/>
              <a:gd name="connsiteY2745" fmla="*/ 564107 h 6010267"/>
              <a:gd name="connsiteX2746" fmla="*/ 2485675 w 5323379"/>
              <a:gd name="connsiteY2746" fmla="*/ 594158 h 6010267"/>
              <a:gd name="connsiteX2747" fmla="*/ 4464341 w 5323379"/>
              <a:gd name="connsiteY2747" fmla="*/ 2583557 h 6010267"/>
              <a:gd name="connsiteX2748" fmla="*/ 4472068 w 5323379"/>
              <a:gd name="connsiteY2748" fmla="*/ 2550500 h 6010267"/>
              <a:gd name="connsiteX2749" fmla="*/ 4435148 w 5323379"/>
              <a:gd name="connsiteY2749" fmla="*/ 2558228 h 6010267"/>
              <a:gd name="connsiteX2750" fmla="*/ 4429997 w 5323379"/>
              <a:gd name="connsiteY2750" fmla="*/ 2595148 h 6010267"/>
              <a:gd name="connsiteX2751" fmla="*/ 4464341 w 5323379"/>
              <a:gd name="connsiteY2751" fmla="*/ 2583557 h 6010267"/>
              <a:gd name="connsiteX2752" fmla="*/ 4329968 w 5323379"/>
              <a:gd name="connsiteY2752" fmla="*/ 4411107 h 6010267"/>
              <a:gd name="connsiteX2753" fmla="*/ 4322241 w 5323379"/>
              <a:gd name="connsiteY2753" fmla="*/ 4374616 h 6010267"/>
              <a:gd name="connsiteX2754" fmla="*/ 4285750 w 5323379"/>
              <a:gd name="connsiteY2754" fmla="*/ 4367318 h 6010267"/>
              <a:gd name="connsiteX2755" fmla="*/ 4291760 w 5323379"/>
              <a:gd name="connsiteY2755" fmla="*/ 4401233 h 6010267"/>
              <a:gd name="connsiteX2756" fmla="*/ 4329968 w 5323379"/>
              <a:gd name="connsiteY2756" fmla="*/ 4411107 h 6010267"/>
              <a:gd name="connsiteX2757" fmla="*/ 2023314 w 5323379"/>
              <a:gd name="connsiteY2757" fmla="*/ 556379 h 6010267"/>
              <a:gd name="connsiteX2758" fmla="*/ 2061951 w 5323379"/>
              <a:gd name="connsiteY2758" fmla="*/ 568400 h 6010267"/>
              <a:gd name="connsiteX2759" fmla="*/ 2056799 w 5323379"/>
              <a:gd name="connsiteY2759" fmla="*/ 528474 h 6010267"/>
              <a:gd name="connsiteX2760" fmla="*/ 2025031 w 5323379"/>
              <a:gd name="connsiteY2760" fmla="*/ 524611 h 6010267"/>
              <a:gd name="connsiteX2761" fmla="*/ 2023314 w 5323379"/>
              <a:gd name="connsiteY2761" fmla="*/ 556379 h 6010267"/>
              <a:gd name="connsiteX2762" fmla="*/ 1873486 w 5323379"/>
              <a:gd name="connsiteY2762" fmla="*/ 542641 h 6010267"/>
              <a:gd name="connsiteX2763" fmla="*/ 1912124 w 5323379"/>
              <a:gd name="connsiteY2763" fmla="*/ 549510 h 6010267"/>
              <a:gd name="connsiteX2764" fmla="*/ 1902679 w 5323379"/>
              <a:gd name="connsiteY2764" fmla="*/ 511302 h 6010267"/>
              <a:gd name="connsiteX2765" fmla="*/ 1871340 w 5323379"/>
              <a:gd name="connsiteY2765" fmla="*/ 511302 h 6010267"/>
              <a:gd name="connsiteX2766" fmla="*/ 1873486 w 5323379"/>
              <a:gd name="connsiteY2766" fmla="*/ 542641 h 6010267"/>
              <a:gd name="connsiteX2767" fmla="*/ 2524742 w 5323379"/>
              <a:gd name="connsiteY2767" fmla="*/ 1959777 h 6010267"/>
              <a:gd name="connsiteX2768" fmla="*/ 2521737 w 5323379"/>
              <a:gd name="connsiteY2768" fmla="*/ 1980812 h 6010267"/>
              <a:gd name="connsiteX2769" fmla="*/ 2557369 w 5323379"/>
              <a:gd name="connsiteY2769" fmla="*/ 1991116 h 6010267"/>
              <a:gd name="connsiteX2770" fmla="*/ 2574112 w 5323379"/>
              <a:gd name="connsiteY2770" fmla="*/ 1983818 h 6010267"/>
              <a:gd name="connsiteX2771" fmla="*/ 2562520 w 5323379"/>
              <a:gd name="connsiteY2771" fmla="*/ 1951191 h 6010267"/>
              <a:gd name="connsiteX2772" fmla="*/ 2524742 w 5323379"/>
              <a:gd name="connsiteY2772" fmla="*/ 1959777 h 6010267"/>
              <a:gd name="connsiteX2773" fmla="*/ 3090995 w 5323379"/>
              <a:gd name="connsiteY2773" fmla="*/ 651685 h 6010267"/>
              <a:gd name="connsiteX2774" fmla="*/ 3132208 w 5323379"/>
              <a:gd name="connsiteY2774" fmla="*/ 656407 h 6010267"/>
              <a:gd name="connsiteX2775" fmla="*/ 3118900 w 5323379"/>
              <a:gd name="connsiteY2775" fmla="*/ 614765 h 6010267"/>
              <a:gd name="connsiteX2776" fmla="*/ 3088848 w 5323379"/>
              <a:gd name="connsiteY2776" fmla="*/ 616482 h 6010267"/>
              <a:gd name="connsiteX2777" fmla="*/ 3090995 w 5323379"/>
              <a:gd name="connsiteY2777" fmla="*/ 651685 h 6010267"/>
              <a:gd name="connsiteX2778" fmla="*/ 1721083 w 5323379"/>
              <a:gd name="connsiteY2778" fmla="*/ 526328 h 6010267"/>
              <a:gd name="connsiteX2779" fmla="*/ 1761008 w 5323379"/>
              <a:gd name="connsiteY2779" fmla="*/ 534485 h 6010267"/>
              <a:gd name="connsiteX2780" fmla="*/ 1748988 w 5323379"/>
              <a:gd name="connsiteY2780" fmla="*/ 494988 h 6010267"/>
              <a:gd name="connsiteX2781" fmla="*/ 1722371 w 5323379"/>
              <a:gd name="connsiteY2781" fmla="*/ 495418 h 6010267"/>
              <a:gd name="connsiteX2782" fmla="*/ 1721083 w 5323379"/>
              <a:gd name="connsiteY2782" fmla="*/ 526328 h 6010267"/>
              <a:gd name="connsiteX2783" fmla="*/ 2852301 w 5323379"/>
              <a:gd name="connsiteY2783" fmla="*/ 5344845 h 6010267"/>
              <a:gd name="connsiteX2784" fmla="*/ 2814093 w 5323379"/>
              <a:gd name="connsiteY2784" fmla="*/ 5336259 h 6010267"/>
              <a:gd name="connsiteX2785" fmla="*/ 2822679 w 5323379"/>
              <a:gd name="connsiteY2785" fmla="*/ 5373180 h 6010267"/>
              <a:gd name="connsiteX2786" fmla="*/ 2859599 w 5323379"/>
              <a:gd name="connsiteY2786" fmla="*/ 5379619 h 6010267"/>
              <a:gd name="connsiteX2787" fmla="*/ 2852301 w 5323379"/>
              <a:gd name="connsiteY2787" fmla="*/ 5344845 h 6010267"/>
              <a:gd name="connsiteX2788" fmla="*/ 2954476 w 5323379"/>
              <a:gd name="connsiteY2788" fmla="*/ 482539 h 6010267"/>
              <a:gd name="connsiteX2789" fmla="*/ 2993543 w 5323379"/>
              <a:gd name="connsiteY2789" fmla="*/ 487690 h 6010267"/>
              <a:gd name="connsiteX2790" fmla="*/ 2981951 w 5323379"/>
              <a:gd name="connsiteY2790" fmla="*/ 449911 h 6010267"/>
              <a:gd name="connsiteX2791" fmla="*/ 2950612 w 5323379"/>
              <a:gd name="connsiteY2791" fmla="*/ 451199 h 6010267"/>
              <a:gd name="connsiteX2792" fmla="*/ 2954476 w 5323379"/>
              <a:gd name="connsiteY2792" fmla="*/ 482539 h 6010267"/>
              <a:gd name="connsiteX2793" fmla="*/ 1225236 w 5323379"/>
              <a:gd name="connsiteY2793" fmla="*/ 4459190 h 6010267"/>
              <a:gd name="connsiteX2794" fmla="*/ 1243267 w 5323379"/>
              <a:gd name="connsiteY2794" fmla="*/ 4411966 h 6010267"/>
              <a:gd name="connsiteX2795" fmla="*/ 1208493 w 5323379"/>
              <a:gd name="connsiteY2795" fmla="*/ 4409390 h 6010267"/>
              <a:gd name="connsiteX2796" fmla="*/ 1208064 w 5323379"/>
              <a:gd name="connsiteY2796" fmla="*/ 4461765 h 6010267"/>
              <a:gd name="connsiteX2797" fmla="*/ 1225236 w 5323379"/>
              <a:gd name="connsiteY2797" fmla="*/ 4459190 h 6010267"/>
              <a:gd name="connsiteX2798" fmla="*/ 3373477 w 5323379"/>
              <a:gd name="connsiteY2798" fmla="*/ 1445040 h 6010267"/>
              <a:gd name="connsiteX2799" fmla="*/ 3366608 w 5323379"/>
              <a:gd name="connsiteY2799" fmla="*/ 1396529 h 6010267"/>
              <a:gd name="connsiteX2800" fmla="*/ 3341279 w 5323379"/>
              <a:gd name="connsiteY2800" fmla="*/ 1388372 h 6010267"/>
              <a:gd name="connsiteX2801" fmla="*/ 3348148 w 5323379"/>
              <a:gd name="connsiteY2801" fmla="*/ 1437313 h 6010267"/>
              <a:gd name="connsiteX2802" fmla="*/ 3373477 w 5323379"/>
              <a:gd name="connsiteY2802" fmla="*/ 1445040 h 6010267"/>
              <a:gd name="connsiteX2803" fmla="*/ 495847 w 5323379"/>
              <a:gd name="connsiteY2803" fmla="*/ 2362894 h 6010267"/>
              <a:gd name="connsiteX2804" fmla="*/ 525040 w 5323379"/>
              <a:gd name="connsiteY2804" fmla="*/ 2412264 h 6010267"/>
              <a:gd name="connsiteX2805" fmla="*/ 545646 w 5323379"/>
              <a:gd name="connsiteY2805" fmla="*/ 2410547 h 6010267"/>
              <a:gd name="connsiteX2806" fmla="*/ 532767 w 5323379"/>
              <a:gd name="connsiteY2806" fmla="*/ 2367616 h 6010267"/>
              <a:gd name="connsiteX2807" fmla="*/ 495847 w 5323379"/>
              <a:gd name="connsiteY2807" fmla="*/ 2362894 h 6010267"/>
              <a:gd name="connsiteX2808" fmla="*/ 2394662 w 5323379"/>
              <a:gd name="connsiteY2808" fmla="*/ 2222940 h 6010267"/>
              <a:gd name="connsiteX2809" fmla="*/ 2371051 w 5323379"/>
              <a:gd name="connsiteY2809" fmla="*/ 2253421 h 6010267"/>
              <a:gd name="connsiteX2810" fmla="*/ 2368475 w 5323379"/>
              <a:gd name="connsiteY2810" fmla="*/ 2263724 h 6010267"/>
              <a:gd name="connsiteX2811" fmla="*/ 2363323 w 5323379"/>
              <a:gd name="connsiteY2811" fmla="*/ 2287336 h 6010267"/>
              <a:gd name="connsiteX2812" fmla="*/ 2397238 w 5323379"/>
              <a:gd name="connsiteY2812" fmla="*/ 2276174 h 6010267"/>
              <a:gd name="connsiteX2813" fmla="*/ 2400243 w 5323379"/>
              <a:gd name="connsiteY2813" fmla="*/ 2231097 h 6010267"/>
              <a:gd name="connsiteX2814" fmla="*/ 2394662 w 5323379"/>
              <a:gd name="connsiteY2814" fmla="*/ 2222940 h 6010267"/>
              <a:gd name="connsiteX2815" fmla="*/ 2569389 w 5323379"/>
              <a:gd name="connsiteY2815" fmla="*/ 1630929 h 6010267"/>
              <a:gd name="connsiteX2816" fmla="*/ 2560803 w 5323379"/>
              <a:gd name="connsiteY2816" fmla="*/ 1682875 h 6010267"/>
              <a:gd name="connsiteX2817" fmla="*/ 2571107 w 5323379"/>
              <a:gd name="connsiteY2817" fmla="*/ 1686739 h 6010267"/>
              <a:gd name="connsiteX2818" fmla="*/ 2593430 w 5323379"/>
              <a:gd name="connsiteY2818" fmla="*/ 1660122 h 6010267"/>
              <a:gd name="connsiteX2819" fmla="*/ 2587849 w 5323379"/>
              <a:gd name="connsiteY2819" fmla="*/ 1620197 h 6010267"/>
              <a:gd name="connsiteX2820" fmla="*/ 2569389 w 5323379"/>
              <a:gd name="connsiteY2820" fmla="*/ 1630929 h 6010267"/>
              <a:gd name="connsiteX2821" fmla="*/ 1111041 w 5323379"/>
              <a:gd name="connsiteY2821" fmla="*/ 4553207 h 6010267"/>
              <a:gd name="connsiteX2822" fmla="*/ 1078414 w 5323379"/>
              <a:gd name="connsiteY2822" fmla="*/ 4547197 h 6010267"/>
              <a:gd name="connsiteX2823" fmla="*/ 1069828 w 5323379"/>
              <a:gd name="connsiteY2823" fmla="*/ 4575960 h 6010267"/>
              <a:gd name="connsiteX2824" fmla="*/ 1105460 w 5323379"/>
              <a:gd name="connsiteY2824" fmla="*/ 4585405 h 6010267"/>
              <a:gd name="connsiteX2825" fmla="*/ 1129072 w 5323379"/>
              <a:gd name="connsiteY2825" fmla="*/ 4578536 h 6010267"/>
              <a:gd name="connsiteX2826" fmla="*/ 1111041 w 5323379"/>
              <a:gd name="connsiteY2826" fmla="*/ 4553207 h 6010267"/>
              <a:gd name="connsiteX2827" fmla="*/ 801941 w 5323379"/>
              <a:gd name="connsiteY2827" fmla="*/ 4536464 h 6010267"/>
              <a:gd name="connsiteX2828" fmla="*/ 765450 w 5323379"/>
              <a:gd name="connsiteY2828" fmla="*/ 4526161 h 6010267"/>
              <a:gd name="connsiteX2829" fmla="*/ 765450 w 5323379"/>
              <a:gd name="connsiteY2829" fmla="*/ 4550631 h 6010267"/>
              <a:gd name="connsiteX2830" fmla="*/ 806664 w 5323379"/>
              <a:gd name="connsiteY2830" fmla="*/ 4573384 h 6010267"/>
              <a:gd name="connsiteX2831" fmla="*/ 801941 w 5323379"/>
              <a:gd name="connsiteY2831" fmla="*/ 4536464 h 6010267"/>
              <a:gd name="connsiteX2832" fmla="*/ 3251126 w 5323379"/>
              <a:gd name="connsiteY2832" fmla="*/ 821260 h 6010267"/>
              <a:gd name="connsiteX2833" fmla="*/ 3240393 w 5323379"/>
              <a:gd name="connsiteY2833" fmla="*/ 784769 h 6010267"/>
              <a:gd name="connsiteX2834" fmla="*/ 3220216 w 5323379"/>
              <a:gd name="connsiteY2834" fmla="*/ 784340 h 6010267"/>
              <a:gd name="connsiteX2835" fmla="*/ 3216781 w 5323379"/>
              <a:gd name="connsiteY2835" fmla="*/ 827270 h 6010267"/>
              <a:gd name="connsiteX2836" fmla="*/ 3251126 w 5323379"/>
              <a:gd name="connsiteY2836" fmla="*/ 821260 h 6010267"/>
              <a:gd name="connsiteX2837" fmla="*/ 3140794 w 5323379"/>
              <a:gd name="connsiteY2837" fmla="*/ 5690865 h 6010267"/>
              <a:gd name="connsiteX2838" fmla="*/ 3148092 w 5323379"/>
              <a:gd name="connsiteY2838" fmla="*/ 5654374 h 6010267"/>
              <a:gd name="connsiteX2839" fmla="*/ 3116753 w 5323379"/>
              <a:gd name="connsiteY2839" fmla="*/ 5678844 h 6010267"/>
              <a:gd name="connsiteX2840" fmla="*/ 3103874 w 5323379"/>
              <a:gd name="connsiteY2840" fmla="*/ 5694299 h 6010267"/>
              <a:gd name="connsiteX2841" fmla="*/ 3140794 w 5323379"/>
              <a:gd name="connsiteY2841" fmla="*/ 5690865 h 6010267"/>
              <a:gd name="connsiteX2842" fmla="*/ 4597855 w 5323379"/>
              <a:gd name="connsiteY2842" fmla="*/ 3039907 h 6010267"/>
              <a:gd name="connsiteX2843" fmla="*/ 4600860 w 5323379"/>
              <a:gd name="connsiteY2843" fmla="*/ 3024882 h 6010267"/>
              <a:gd name="connsiteX2844" fmla="*/ 4555783 w 5323379"/>
              <a:gd name="connsiteY2844" fmla="*/ 3022306 h 6010267"/>
              <a:gd name="connsiteX2845" fmla="*/ 4544621 w 5323379"/>
              <a:gd name="connsiteY2845" fmla="*/ 3053645 h 6010267"/>
              <a:gd name="connsiteX2846" fmla="*/ 4597855 w 5323379"/>
              <a:gd name="connsiteY2846" fmla="*/ 3039907 h 6010267"/>
              <a:gd name="connsiteX2847" fmla="*/ 2128493 w 5323379"/>
              <a:gd name="connsiteY2847" fmla="*/ 1585423 h 6010267"/>
              <a:gd name="connsiteX2848" fmla="*/ 2100589 w 5323379"/>
              <a:gd name="connsiteY2848" fmla="*/ 1582418 h 6010267"/>
              <a:gd name="connsiteX2849" fmla="*/ 2116044 w 5323379"/>
              <a:gd name="connsiteY2849" fmla="*/ 1597873 h 6010267"/>
              <a:gd name="connsiteX2850" fmla="*/ 2114755 w 5323379"/>
              <a:gd name="connsiteY2850" fmla="*/ 1622343 h 6010267"/>
              <a:gd name="connsiteX2851" fmla="*/ 2110463 w 5323379"/>
              <a:gd name="connsiteY2851" fmla="*/ 1644667 h 6010267"/>
              <a:gd name="connsiteX2852" fmla="*/ 2131928 w 5323379"/>
              <a:gd name="connsiteY2852" fmla="*/ 1643379 h 6010267"/>
              <a:gd name="connsiteX2853" fmla="*/ 2128493 w 5323379"/>
              <a:gd name="connsiteY2853" fmla="*/ 1585423 h 6010267"/>
              <a:gd name="connsiteX2854" fmla="*/ 3201326 w 5323379"/>
              <a:gd name="connsiteY2854" fmla="*/ 4747682 h 6010267"/>
              <a:gd name="connsiteX2855" fmla="*/ 3169558 w 5323379"/>
              <a:gd name="connsiteY2855" fmla="*/ 4745106 h 6010267"/>
              <a:gd name="connsiteX2856" fmla="*/ 3164406 w 5323379"/>
              <a:gd name="connsiteY2856" fmla="*/ 4775587 h 6010267"/>
              <a:gd name="connsiteX2857" fmla="*/ 3206048 w 5323379"/>
              <a:gd name="connsiteY2857" fmla="*/ 4775587 h 6010267"/>
              <a:gd name="connsiteX2858" fmla="*/ 3201326 w 5323379"/>
              <a:gd name="connsiteY2858" fmla="*/ 4747682 h 6010267"/>
              <a:gd name="connsiteX2859" fmla="*/ 2350873 w 5323379"/>
              <a:gd name="connsiteY2859" fmla="*/ 5432424 h 6010267"/>
              <a:gd name="connsiteX2860" fmla="*/ 2347439 w 5323379"/>
              <a:gd name="connsiteY2860" fmla="*/ 5458182 h 6010267"/>
              <a:gd name="connsiteX2861" fmla="*/ 2381783 w 5323379"/>
              <a:gd name="connsiteY2861" fmla="*/ 5460328 h 6010267"/>
              <a:gd name="connsiteX2862" fmla="*/ 2387793 w 5323379"/>
              <a:gd name="connsiteY2862" fmla="*/ 5424267 h 6010267"/>
              <a:gd name="connsiteX2863" fmla="*/ 2350873 w 5323379"/>
              <a:gd name="connsiteY2863" fmla="*/ 5432424 h 6010267"/>
              <a:gd name="connsiteX2864" fmla="*/ 4535176 w 5323379"/>
              <a:gd name="connsiteY2864" fmla="*/ 3841849 h 6010267"/>
              <a:gd name="connsiteX2865" fmla="*/ 4536035 w 5323379"/>
              <a:gd name="connsiteY2865" fmla="*/ 3799348 h 6010267"/>
              <a:gd name="connsiteX2866" fmla="*/ 4510706 w 5323379"/>
              <a:gd name="connsiteY2866" fmla="*/ 3806646 h 6010267"/>
              <a:gd name="connsiteX2867" fmla="*/ 4496110 w 5323379"/>
              <a:gd name="connsiteY2867" fmla="*/ 3844425 h 6010267"/>
              <a:gd name="connsiteX2868" fmla="*/ 4535176 w 5323379"/>
              <a:gd name="connsiteY2868" fmla="*/ 3841849 h 6010267"/>
              <a:gd name="connsiteX2869" fmla="*/ 1414559 w 5323379"/>
              <a:gd name="connsiteY2869" fmla="*/ 5692153 h 6010267"/>
              <a:gd name="connsiteX2870" fmla="*/ 1451909 w 5323379"/>
              <a:gd name="connsiteY2870" fmla="*/ 5701597 h 6010267"/>
              <a:gd name="connsiteX2871" fmla="*/ 1458349 w 5323379"/>
              <a:gd name="connsiteY2871" fmla="*/ 5666824 h 6010267"/>
              <a:gd name="connsiteX2872" fmla="*/ 1415418 w 5323379"/>
              <a:gd name="connsiteY2872" fmla="*/ 5669829 h 6010267"/>
              <a:gd name="connsiteX2873" fmla="*/ 1414559 w 5323379"/>
              <a:gd name="connsiteY2873" fmla="*/ 5692153 h 6010267"/>
              <a:gd name="connsiteX2874" fmla="*/ 1728381 w 5323379"/>
              <a:gd name="connsiteY2874" fmla="*/ 2066244 h 6010267"/>
              <a:gd name="connsiteX2875" fmla="*/ 1774746 w 5323379"/>
              <a:gd name="connsiteY2875" fmla="*/ 2085563 h 6010267"/>
              <a:gd name="connsiteX2876" fmla="*/ 1771312 w 5323379"/>
              <a:gd name="connsiteY2876" fmla="*/ 2054653 h 6010267"/>
              <a:gd name="connsiteX2877" fmla="*/ 1727952 w 5323379"/>
              <a:gd name="connsiteY2877" fmla="*/ 2044779 h 6010267"/>
              <a:gd name="connsiteX2878" fmla="*/ 1728381 w 5323379"/>
              <a:gd name="connsiteY2878" fmla="*/ 2066244 h 6010267"/>
              <a:gd name="connsiteX2879" fmla="*/ 1050080 w 5323379"/>
              <a:gd name="connsiteY2879" fmla="*/ 3211200 h 6010267"/>
              <a:gd name="connsiteX2880" fmla="*/ 1046216 w 5323379"/>
              <a:gd name="connsiteY2880" fmla="*/ 3241681 h 6010267"/>
              <a:gd name="connsiteX2881" fmla="*/ 1079272 w 5323379"/>
              <a:gd name="connsiteY2881" fmla="*/ 3232666 h 6010267"/>
              <a:gd name="connsiteX2882" fmla="*/ 1083136 w 5323379"/>
              <a:gd name="connsiteY2882" fmla="*/ 3205619 h 6010267"/>
              <a:gd name="connsiteX2883" fmla="*/ 1050080 w 5323379"/>
              <a:gd name="connsiteY2883" fmla="*/ 3211200 h 6010267"/>
              <a:gd name="connsiteX2884" fmla="*/ 2044779 w 5323379"/>
              <a:gd name="connsiteY2884" fmla="*/ 6015419 h 6010267"/>
              <a:gd name="connsiteX2885" fmla="*/ 2013010 w 5323379"/>
              <a:gd name="connsiteY2885" fmla="*/ 6004258 h 6010267"/>
              <a:gd name="connsiteX2886" fmla="*/ 2007000 w 5323379"/>
              <a:gd name="connsiteY2886" fmla="*/ 6011127 h 6010267"/>
              <a:gd name="connsiteX2887" fmla="*/ 2028036 w 5323379"/>
              <a:gd name="connsiteY2887" fmla="*/ 6041607 h 6010267"/>
              <a:gd name="connsiteX2888" fmla="*/ 2041774 w 5323379"/>
              <a:gd name="connsiteY2888" fmla="*/ 6047188 h 6010267"/>
              <a:gd name="connsiteX2889" fmla="*/ 2044779 w 5323379"/>
              <a:gd name="connsiteY2889" fmla="*/ 6015419 h 6010267"/>
              <a:gd name="connsiteX2890" fmla="*/ 699767 w 5323379"/>
              <a:gd name="connsiteY2890" fmla="*/ 3899376 h 6010267"/>
              <a:gd name="connsiteX2891" fmla="*/ 662847 w 5323379"/>
              <a:gd name="connsiteY2891" fmla="*/ 3898947 h 6010267"/>
              <a:gd name="connsiteX2892" fmla="*/ 677014 w 5323379"/>
              <a:gd name="connsiteY2892" fmla="*/ 3923417 h 6010267"/>
              <a:gd name="connsiteX2893" fmla="*/ 717798 w 5323379"/>
              <a:gd name="connsiteY2893" fmla="*/ 3931144 h 6010267"/>
              <a:gd name="connsiteX2894" fmla="*/ 699767 w 5323379"/>
              <a:gd name="connsiteY2894" fmla="*/ 3899376 h 6010267"/>
              <a:gd name="connsiteX2895" fmla="*/ 4735661 w 5323379"/>
              <a:gd name="connsiteY2895" fmla="*/ 3242539 h 6010267"/>
              <a:gd name="connsiteX2896" fmla="*/ 4739096 w 5323379"/>
              <a:gd name="connsiteY2896" fmla="*/ 3212917 h 6010267"/>
              <a:gd name="connsiteX2897" fmla="*/ 4702605 w 5323379"/>
              <a:gd name="connsiteY2897" fmla="*/ 3219786 h 6010267"/>
              <a:gd name="connsiteX2898" fmla="*/ 4695736 w 5323379"/>
              <a:gd name="connsiteY2898" fmla="*/ 3240822 h 6010267"/>
              <a:gd name="connsiteX2899" fmla="*/ 4735661 w 5323379"/>
              <a:gd name="connsiteY2899" fmla="*/ 3242539 h 6010267"/>
              <a:gd name="connsiteX2900" fmla="*/ 4886777 w 5323379"/>
              <a:gd name="connsiteY2900" fmla="*/ 3220216 h 6010267"/>
              <a:gd name="connsiteX2901" fmla="*/ 4883772 w 5323379"/>
              <a:gd name="connsiteY2901" fmla="*/ 3203902 h 6010267"/>
              <a:gd name="connsiteX2902" fmla="*/ 4835260 w 5323379"/>
              <a:gd name="connsiteY2902" fmla="*/ 3193169 h 6010267"/>
              <a:gd name="connsiteX2903" fmla="*/ 4840841 w 5323379"/>
              <a:gd name="connsiteY2903" fmla="*/ 3219357 h 6010267"/>
              <a:gd name="connsiteX2904" fmla="*/ 4886777 w 5323379"/>
              <a:gd name="connsiteY2904" fmla="*/ 3220216 h 6010267"/>
              <a:gd name="connsiteX2905" fmla="*/ 2773738 w 5323379"/>
              <a:gd name="connsiteY2905" fmla="*/ 1043211 h 6010267"/>
              <a:gd name="connsiteX2906" fmla="*/ 2765152 w 5323379"/>
              <a:gd name="connsiteY2906" fmla="*/ 1095157 h 6010267"/>
              <a:gd name="connsiteX2907" fmla="*/ 2793057 w 5323379"/>
              <a:gd name="connsiteY2907" fmla="*/ 1092152 h 6010267"/>
              <a:gd name="connsiteX2908" fmla="*/ 2784471 w 5323379"/>
              <a:gd name="connsiteY2908" fmla="*/ 1043640 h 6010267"/>
              <a:gd name="connsiteX2909" fmla="*/ 2773738 w 5323379"/>
              <a:gd name="connsiteY2909" fmla="*/ 1043211 h 6010267"/>
              <a:gd name="connsiteX2910" fmla="*/ 3390650 w 5323379"/>
              <a:gd name="connsiteY2910" fmla="*/ 4662251 h 6010267"/>
              <a:gd name="connsiteX2911" fmla="*/ 3400523 w 5323379"/>
              <a:gd name="connsiteY2911" fmla="*/ 4651089 h 6010267"/>
              <a:gd name="connsiteX2912" fmla="*/ 3388932 w 5323379"/>
              <a:gd name="connsiteY2912" fmla="*/ 4645078 h 6010267"/>
              <a:gd name="connsiteX2913" fmla="*/ 3327112 w 5323379"/>
              <a:gd name="connsiteY2913" fmla="*/ 4633487 h 6010267"/>
              <a:gd name="connsiteX2914" fmla="*/ 3327112 w 5323379"/>
              <a:gd name="connsiteY2914" fmla="*/ 4633058 h 6010267"/>
              <a:gd name="connsiteX2915" fmla="*/ 3326254 w 5323379"/>
              <a:gd name="connsiteY2915" fmla="*/ 4633487 h 6010267"/>
              <a:gd name="connsiteX2916" fmla="*/ 3327112 w 5323379"/>
              <a:gd name="connsiteY2916" fmla="*/ 4633487 h 6010267"/>
              <a:gd name="connsiteX2917" fmla="*/ 3390650 w 5323379"/>
              <a:gd name="connsiteY2917" fmla="*/ 4662251 h 6010267"/>
              <a:gd name="connsiteX2918" fmla="*/ 3235241 w 5323379"/>
              <a:gd name="connsiteY2918" fmla="*/ 1271172 h 6010267"/>
              <a:gd name="connsiteX2919" fmla="*/ 3226655 w 5323379"/>
              <a:gd name="connsiteY2919" fmla="*/ 1226953 h 6010267"/>
              <a:gd name="connsiteX2920" fmla="*/ 3205190 w 5323379"/>
              <a:gd name="connsiteY2920" fmla="*/ 1221372 h 6010267"/>
              <a:gd name="connsiteX2921" fmla="*/ 3215064 w 5323379"/>
              <a:gd name="connsiteY2921" fmla="*/ 1278041 h 6010267"/>
              <a:gd name="connsiteX2922" fmla="*/ 3235241 w 5323379"/>
              <a:gd name="connsiteY2922" fmla="*/ 1271172 h 6010267"/>
              <a:gd name="connsiteX2923" fmla="*/ 1178871 w 5323379"/>
              <a:gd name="connsiteY2923" fmla="*/ 1699618 h 6010267"/>
              <a:gd name="connsiteX2924" fmla="*/ 1211498 w 5323379"/>
              <a:gd name="connsiteY2924" fmla="*/ 1702623 h 6010267"/>
              <a:gd name="connsiteX2925" fmla="*/ 1209781 w 5323379"/>
              <a:gd name="connsiteY2925" fmla="*/ 1659263 h 6010267"/>
              <a:gd name="connsiteX2926" fmla="*/ 1176295 w 5323379"/>
              <a:gd name="connsiteY2926" fmla="*/ 1680299 h 6010267"/>
              <a:gd name="connsiteX2927" fmla="*/ 1178871 w 5323379"/>
              <a:gd name="connsiteY2927" fmla="*/ 1699618 h 6010267"/>
              <a:gd name="connsiteX2928" fmla="*/ 2124630 w 5323379"/>
              <a:gd name="connsiteY2928" fmla="*/ 5110874 h 6010267"/>
              <a:gd name="connsiteX2929" fmla="*/ 2127205 w 5323379"/>
              <a:gd name="connsiteY2929" fmla="*/ 5082969 h 6010267"/>
              <a:gd name="connsiteX2930" fmla="*/ 2085563 w 5323379"/>
              <a:gd name="connsiteY2930" fmla="*/ 5090268 h 6010267"/>
              <a:gd name="connsiteX2931" fmla="*/ 2092432 w 5323379"/>
              <a:gd name="connsiteY2931" fmla="*/ 5110874 h 6010267"/>
              <a:gd name="connsiteX2932" fmla="*/ 2124630 w 5323379"/>
              <a:gd name="connsiteY2932" fmla="*/ 5110874 h 6010267"/>
              <a:gd name="connsiteX2933" fmla="*/ 1663556 w 5323379"/>
              <a:gd name="connsiteY2933" fmla="*/ 4603007 h 6010267"/>
              <a:gd name="connsiteX2934" fmla="*/ 1667420 w 5323379"/>
              <a:gd name="connsiteY2934" fmla="*/ 4613739 h 6010267"/>
              <a:gd name="connsiteX2935" fmla="*/ 1717648 w 5323379"/>
              <a:gd name="connsiteY2935" fmla="*/ 4624472 h 6010267"/>
              <a:gd name="connsiteX2936" fmla="*/ 1707775 w 5323379"/>
              <a:gd name="connsiteY2936" fmla="*/ 4597855 h 6010267"/>
              <a:gd name="connsiteX2937" fmla="*/ 1663556 w 5323379"/>
              <a:gd name="connsiteY2937" fmla="*/ 4603007 h 6010267"/>
              <a:gd name="connsiteX2938" fmla="*/ 4773440 w 5323379"/>
              <a:gd name="connsiteY2938" fmla="*/ 4000692 h 6010267"/>
              <a:gd name="connsiteX2939" fmla="*/ 4806067 w 5323379"/>
              <a:gd name="connsiteY2939" fmla="*/ 4006702 h 6010267"/>
              <a:gd name="connsiteX2940" fmla="*/ 4796623 w 5323379"/>
              <a:gd name="connsiteY2940" fmla="*/ 3969352 h 6010267"/>
              <a:gd name="connsiteX2941" fmla="*/ 4776016 w 5323379"/>
              <a:gd name="connsiteY2941" fmla="*/ 3967206 h 6010267"/>
              <a:gd name="connsiteX2942" fmla="*/ 4773440 w 5323379"/>
              <a:gd name="connsiteY2942" fmla="*/ 4000692 h 6010267"/>
              <a:gd name="connsiteX2943" fmla="*/ 2578405 w 5323379"/>
              <a:gd name="connsiteY2943" fmla="*/ 1230817 h 6010267"/>
              <a:gd name="connsiteX2944" fmla="*/ 2597294 w 5323379"/>
              <a:gd name="connsiteY2944" fmla="*/ 1178442 h 6010267"/>
              <a:gd name="connsiteX2945" fmla="*/ 2579693 w 5323379"/>
              <a:gd name="connsiteY2945" fmla="*/ 1175437 h 6010267"/>
              <a:gd name="connsiteX2946" fmla="*/ 2572394 w 5323379"/>
              <a:gd name="connsiteY2946" fmla="*/ 1227812 h 6010267"/>
              <a:gd name="connsiteX2947" fmla="*/ 2578405 w 5323379"/>
              <a:gd name="connsiteY2947" fmla="*/ 1230817 h 6010267"/>
              <a:gd name="connsiteX2948" fmla="*/ 710499 w 5323379"/>
              <a:gd name="connsiteY2948" fmla="*/ 3622045 h 6010267"/>
              <a:gd name="connsiteX2949" fmla="*/ 702772 w 5323379"/>
              <a:gd name="connsiteY2949" fmla="*/ 3660682 h 6010267"/>
              <a:gd name="connsiteX2950" fmla="*/ 728960 w 5323379"/>
              <a:gd name="connsiteY2950" fmla="*/ 3652096 h 6010267"/>
              <a:gd name="connsiteX2951" fmla="*/ 740980 w 5323379"/>
              <a:gd name="connsiteY2951" fmla="*/ 3603156 h 6010267"/>
              <a:gd name="connsiteX2952" fmla="*/ 710499 w 5323379"/>
              <a:gd name="connsiteY2952" fmla="*/ 3622045 h 6010267"/>
              <a:gd name="connsiteX2953" fmla="*/ 787774 w 5323379"/>
              <a:gd name="connsiteY2953" fmla="*/ 3045918 h 6010267"/>
              <a:gd name="connsiteX2954" fmla="*/ 783911 w 5323379"/>
              <a:gd name="connsiteY2954" fmla="*/ 3029175 h 6010267"/>
              <a:gd name="connsiteX2955" fmla="*/ 747420 w 5323379"/>
              <a:gd name="connsiteY2955" fmla="*/ 3037761 h 6010267"/>
              <a:gd name="connsiteX2956" fmla="*/ 736258 w 5323379"/>
              <a:gd name="connsiteY2956" fmla="*/ 3054933 h 6010267"/>
              <a:gd name="connsiteX2957" fmla="*/ 753001 w 5323379"/>
              <a:gd name="connsiteY2957" fmla="*/ 3060944 h 6010267"/>
              <a:gd name="connsiteX2958" fmla="*/ 787774 w 5323379"/>
              <a:gd name="connsiteY2958" fmla="*/ 3045918 h 6010267"/>
              <a:gd name="connsiteX2959" fmla="*/ 4375904 w 5323379"/>
              <a:gd name="connsiteY2959" fmla="*/ 5331108 h 6010267"/>
              <a:gd name="connsiteX2960" fmla="*/ 4386637 w 5323379"/>
              <a:gd name="connsiteY2960" fmla="*/ 5302344 h 6010267"/>
              <a:gd name="connsiteX2961" fmla="*/ 4354439 w 5323379"/>
              <a:gd name="connsiteY2961" fmla="*/ 5307067 h 6010267"/>
              <a:gd name="connsiteX2962" fmla="*/ 4349287 w 5323379"/>
              <a:gd name="connsiteY2962" fmla="*/ 5335401 h 6010267"/>
              <a:gd name="connsiteX2963" fmla="*/ 4375904 w 5323379"/>
              <a:gd name="connsiteY2963" fmla="*/ 5331108 h 6010267"/>
              <a:gd name="connsiteX2964" fmla="*/ 4678564 w 5323379"/>
              <a:gd name="connsiteY2964" fmla="*/ 5491238 h 6010267"/>
              <a:gd name="connsiteX2965" fmla="*/ 4646366 w 5323379"/>
              <a:gd name="connsiteY2965" fmla="*/ 5495102 h 6010267"/>
              <a:gd name="connsiteX2966" fmla="*/ 4640785 w 5323379"/>
              <a:gd name="connsiteY2966" fmla="*/ 5526012 h 6010267"/>
              <a:gd name="connsiteX2967" fmla="*/ 4684574 w 5323379"/>
              <a:gd name="connsiteY2967" fmla="*/ 5507552 h 6010267"/>
              <a:gd name="connsiteX2968" fmla="*/ 4678564 w 5323379"/>
              <a:gd name="connsiteY2968" fmla="*/ 5491238 h 6010267"/>
              <a:gd name="connsiteX2969" fmla="*/ 4021728 w 5323379"/>
              <a:gd name="connsiteY2969" fmla="*/ 4533889 h 6010267"/>
              <a:gd name="connsiteX2970" fmla="*/ 4011853 w 5323379"/>
              <a:gd name="connsiteY2970" fmla="*/ 4501691 h 6010267"/>
              <a:gd name="connsiteX2971" fmla="*/ 3979655 w 5323379"/>
              <a:gd name="connsiteY2971" fmla="*/ 4494393 h 6010267"/>
              <a:gd name="connsiteX2972" fmla="*/ 3991676 w 5323379"/>
              <a:gd name="connsiteY2972" fmla="*/ 4523585 h 6010267"/>
              <a:gd name="connsiteX2973" fmla="*/ 4021728 w 5323379"/>
              <a:gd name="connsiteY2973" fmla="*/ 4533889 h 6010267"/>
              <a:gd name="connsiteX2974" fmla="*/ 4309362 w 5323379"/>
              <a:gd name="connsiteY2974" fmla="*/ 753859 h 6010267"/>
              <a:gd name="connsiteX2975" fmla="*/ 4341560 w 5323379"/>
              <a:gd name="connsiteY2975" fmla="*/ 757723 h 6010267"/>
              <a:gd name="connsiteX2976" fmla="*/ 4334261 w 5323379"/>
              <a:gd name="connsiteY2976" fmla="*/ 725954 h 6010267"/>
              <a:gd name="connsiteX2977" fmla="*/ 4307644 w 5323379"/>
              <a:gd name="connsiteY2977" fmla="*/ 727672 h 6010267"/>
              <a:gd name="connsiteX2978" fmla="*/ 4309362 w 5323379"/>
              <a:gd name="connsiteY2978" fmla="*/ 753859 h 6010267"/>
              <a:gd name="connsiteX2979" fmla="*/ 1755857 w 5323379"/>
              <a:gd name="connsiteY2979" fmla="*/ 1748988 h 6010267"/>
              <a:gd name="connsiteX2980" fmla="*/ 1772600 w 5323379"/>
              <a:gd name="connsiteY2980" fmla="*/ 1750276 h 6010267"/>
              <a:gd name="connsiteX2981" fmla="*/ 1802222 w 5323379"/>
              <a:gd name="connsiteY2981" fmla="*/ 1697042 h 6010267"/>
              <a:gd name="connsiteX2982" fmla="*/ 1768306 w 5323379"/>
              <a:gd name="connsiteY2982" fmla="*/ 1707345 h 6010267"/>
              <a:gd name="connsiteX2983" fmla="*/ 1755857 w 5323379"/>
              <a:gd name="connsiteY2983" fmla="*/ 1748988 h 6010267"/>
              <a:gd name="connsiteX2984" fmla="*/ 4232516 w 5323379"/>
              <a:gd name="connsiteY2984" fmla="*/ 5028877 h 6010267"/>
              <a:gd name="connsiteX2985" fmla="*/ 4259563 w 5323379"/>
              <a:gd name="connsiteY2985" fmla="*/ 5030165 h 6010267"/>
              <a:gd name="connsiteX2986" fmla="*/ 4257845 w 5323379"/>
              <a:gd name="connsiteY2986" fmla="*/ 5003119 h 6010267"/>
              <a:gd name="connsiteX2987" fmla="*/ 4228223 w 5323379"/>
              <a:gd name="connsiteY2987" fmla="*/ 5001401 h 6010267"/>
              <a:gd name="connsiteX2988" fmla="*/ 4232516 w 5323379"/>
              <a:gd name="connsiteY2988" fmla="*/ 5028877 h 6010267"/>
              <a:gd name="connsiteX2989" fmla="*/ 2999123 w 5323379"/>
              <a:gd name="connsiteY2989" fmla="*/ 30481 h 6010267"/>
              <a:gd name="connsiteX2990" fmla="*/ 3016725 w 5323379"/>
              <a:gd name="connsiteY2990" fmla="*/ 27476 h 6010267"/>
              <a:gd name="connsiteX2991" fmla="*/ 3020159 w 5323379"/>
              <a:gd name="connsiteY2991" fmla="*/ 0 h 6010267"/>
              <a:gd name="connsiteX2992" fmla="*/ 2993543 w 5323379"/>
              <a:gd name="connsiteY2992" fmla="*/ 9015 h 6010267"/>
              <a:gd name="connsiteX2993" fmla="*/ 2999123 w 5323379"/>
              <a:gd name="connsiteY2993" fmla="*/ 30481 h 6010267"/>
              <a:gd name="connsiteX2994" fmla="*/ 1034195 w 5323379"/>
              <a:gd name="connsiteY2994" fmla="*/ 5319516 h 6010267"/>
              <a:gd name="connsiteX2995" fmla="*/ 1017882 w 5323379"/>
              <a:gd name="connsiteY2995" fmla="*/ 5325527 h 6010267"/>
              <a:gd name="connsiteX2996" fmla="*/ 1005861 w 5323379"/>
              <a:gd name="connsiteY2996" fmla="*/ 5375755 h 6010267"/>
              <a:gd name="connsiteX2997" fmla="*/ 1034625 w 5323379"/>
              <a:gd name="connsiteY2997" fmla="*/ 5362447 h 6010267"/>
              <a:gd name="connsiteX2998" fmla="*/ 1034195 w 5323379"/>
              <a:gd name="connsiteY2998" fmla="*/ 5319516 h 6010267"/>
              <a:gd name="connsiteX2999" fmla="*/ 1199048 w 5323379"/>
              <a:gd name="connsiteY2999" fmla="*/ 1815101 h 6010267"/>
              <a:gd name="connsiteX3000" fmla="*/ 1167280 w 5323379"/>
              <a:gd name="connsiteY3000" fmla="*/ 1803080 h 6010267"/>
              <a:gd name="connsiteX3001" fmla="*/ 1180588 w 5323379"/>
              <a:gd name="connsiteY3001" fmla="*/ 1833561 h 6010267"/>
              <a:gd name="connsiteX3002" fmla="*/ 1202912 w 5323379"/>
              <a:gd name="connsiteY3002" fmla="*/ 1848587 h 6010267"/>
              <a:gd name="connsiteX3003" fmla="*/ 1199048 w 5323379"/>
              <a:gd name="connsiteY3003" fmla="*/ 1815101 h 6010267"/>
              <a:gd name="connsiteX3004" fmla="*/ 3778741 w 5323379"/>
              <a:gd name="connsiteY3004" fmla="*/ 4797482 h 6010267"/>
              <a:gd name="connsiteX3005" fmla="*/ 3764145 w 5323379"/>
              <a:gd name="connsiteY3005" fmla="*/ 4836119 h 6010267"/>
              <a:gd name="connsiteX3006" fmla="*/ 3793767 w 5323379"/>
              <a:gd name="connsiteY3006" fmla="*/ 4826674 h 6010267"/>
              <a:gd name="connsiteX3007" fmla="*/ 3800635 w 5323379"/>
              <a:gd name="connsiteY3007" fmla="*/ 4797052 h 6010267"/>
              <a:gd name="connsiteX3008" fmla="*/ 3778741 w 5323379"/>
              <a:gd name="connsiteY3008" fmla="*/ 4797482 h 6010267"/>
              <a:gd name="connsiteX3009" fmla="*/ 2064098 w 5323379"/>
              <a:gd name="connsiteY3009" fmla="*/ 5739377 h 6010267"/>
              <a:gd name="connsiteX3010" fmla="*/ 2038339 w 5323379"/>
              <a:gd name="connsiteY3010" fmla="*/ 5746675 h 6010267"/>
              <a:gd name="connsiteX3011" fmla="*/ 2034475 w 5323379"/>
              <a:gd name="connsiteY3011" fmla="*/ 5763417 h 6010267"/>
              <a:gd name="connsiteX3012" fmla="*/ 2075689 w 5323379"/>
              <a:gd name="connsiteY3012" fmla="*/ 5765134 h 6010267"/>
              <a:gd name="connsiteX3013" fmla="*/ 2064098 w 5323379"/>
              <a:gd name="connsiteY3013" fmla="*/ 5739377 h 6010267"/>
              <a:gd name="connsiteX3014" fmla="*/ 1169426 w 5323379"/>
              <a:gd name="connsiteY3014" fmla="*/ 1520168 h 6010267"/>
              <a:gd name="connsiteX3015" fmla="*/ 1175007 w 5323379"/>
              <a:gd name="connsiteY3015" fmla="*/ 1563099 h 6010267"/>
              <a:gd name="connsiteX3016" fmla="*/ 1190892 w 5323379"/>
              <a:gd name="connsiteY3016" fmla="*/ 1560523 h 6010267"/>
              <a:gd name="connsiteX3017" fmla="*/ 1182306 w 5323379"/>
              <a:gd name="connsiteY3017" fmla="*/ 1512870 h 6010267"/>
              <a:gd name="connsiteX3018" fmla="*/ 1169426 w 5323379"/>
              <a:gd name="connsiteY3018" fmla="*/ 1520168 h 6010267"/>
              <a:gd name="connsiteX3019" fmla="*/ 4587551 w 5323379"/>
              <a:gd name="connsiteY3019" fmla="*/ 3355876 h 6010267"/>
              <a:gd name="connsiteX3020" fmla="*/ 4574243 w 5323379"/>
              <a:gd name="connsiteY3020" fmla="*/ 3332264 h 6010267"/>
              <a:gd name="connsiteX3021" fmla="*/ 4536035 w 5323379"/>
              <a:gd name="connsiteY3021" fmla="*/ 3324537 h 6010267"/>
              <a:gd name="connsiteX3022" fmla="*/ 4539899 w 5323379"/>
              <a:gd name="connsiteY3022" fmla="*/ 3345143 h 6010267"/>
              <a:gd name="connsiteX3023" fmla="*/ 4587551 w 5323379"/>
              <a:gd name="connsiteY3023" fmla="*/ 3355876 h 6010267"/>
              <a:gd name="connsiteX3024" fmla="*/ 841867 w 5323379"/>
              <a:gd name="connsiteY3024" fmla="*/ 5604575 h 6010267"/>
              <a:gd name="connsiteX3025" fmla="*/ 839291 w 5323379"/>
              <a:gd name="connsiteY3025" fmla="*/ 5637631 h 6010267"/>
              <a:gd name="connsiteX3026" fmla="*/ 862044 w 5323379"/>
              <a:gd name="connsiteY3026" fmla="*/ 5641065 h 6010267"/>
              <a:gd name="connsiteX3027" fmla="*/ 859039 w 5323379"/>
              <a:gd name="connsiteY3027" fmla="*/ 5608867 h 6010267"/>
              <a:gd name="connsiteX3028" fmla="*/ 841867 w 5323379"/>
              <a:gd name="connsiteY3028" fmla="*/ 5604575 h 6010267"/>
              <a:gd name="connsiteX3029" fmla="*/ 730248 w 5323379"/>
              <a:gd name="connsiteY3029" fmla="*/ 3296632 h 6010267"/>
              <a:gd name="connsiteX3030" fmla="*/ 733682 w 5323379"/>
              <a:gd name="connsiteY3030" fmla="*/ 3326254 h 6010267"/>
              <a:gd name="connsiteX3031" fmla="*/ 768026 w 5323379"/>
              <a:gd name="connsiteY3031" fmla="*/ 3321961 h 6010267"/>
              <a:gd name="connsiteX3032" fmla="*/ 756864 w 5323379"/>
              <a:gd name="connsiteY3032" fmla="*/ 3299208 h 6010267"/>
              <a:gd name="connsiteX3033" fmla="*/ 730248 w 5323379"/>
              <a:gd name="connsiteY3033" fmla="*/ 3296632 h 6010267"/>
              <a:gd name="connsiteX3034" fmla="*/ 2201046 w 5323379"/>
              <a:gd name="connsiteY3034" fmla="*/ 5414822 h 6010267"/>
              <a:gd name="connsiteX3035" fmla="*/ 2195894 w 5323379"/>
              <a:gd name="connsiteY3035" fmla="*/ 5433282 h 6010267"/>
              <a:gd name="connsiteX3036" fmla="*/ 2235820 w 5323379"/>
              <a:gd name="connsiteY3036" fmla="*/ 5450025 h 6010267"/>
              <a:gd name="connsiteX3037" fmla="*/ 2238825 w 5323379"/>
              <a:gd name="connsiteY3037" fmla="*/ 5411388 h 6010267"/>
              <a:gd name="connsiteX3038" fmla="*/ 2201046 w 5323379"/>
              <a:gd name="connsiteY3038" fmla="*/ 5414822 h 6010267"/>
              <a:gd name="connsiteX3039" fmla="*/ 2714494 w 5323379"/>
              <a:gd name="connsiteY3039" fmla="*/ 5185573 h 6010267"/>
              <a:gd name="connsiteX3040" fmla="*/ 2740682 w 5323379"/>
              <a:gd name="connsiteY3040" fmla="*/ 5190725 h 6010267"/>
              <a:gd name="connsiteX3041" fmla="*/ 2738535 w 5323379"/>
              <a:gd name="connsiteY3041" fmla="*/ 5158098 h 6010267"/>
              <a:gd name="connsiteX3042" fmla="*/ 2716641 w 5323379"/>
              <a:gd name="connsiteY3042" fmla="*/ 5160244 h 6010267"/>
              <a:gd name="connsiteX3043" fmla="*/ 2714494 w 5323379"/>
              <a:gd name="connsiteY3043" fmla="*/ 5185573 h 6010267"/>
              <a:gd name="connsiteX3044" fmla="*/ 3553356 w 5323379"/>
              <a:gd name="connsiteY3044" fmla="*/ 5744958 h 6010267"/>
              <a:gd name="connsiteX3045" fmla="*/ 3596716 w 5323379"/>
              <a:gd name="connsiteY3045" fmla="*/ 5734225 h 6010267"/>
              <a:gd name="connsiteX3046" fmla="*/ 3594569 w 5323379"/>
              <a:gd name="connsiteY3046" fmla="*/ 5717482 h 6010267"/>
              <a:gd name="connsiteX3047" fmla="*/ 3557220 w 5323379"/>
              <a:gd name="connsiteY3047" fmla="*/ 5720487 h 6010267"/>
              <a:gd name="connsiteX3048" fmla="*/ 3553356 w 5323379"/>
              <a:gd name="connsiteY3048" fmla="*/ 5744958 h 6010267"/>
              <a:gd name="connsiteX3049" fmla="*/ 4739955 w 5323379"/>
              <a:gd name="connsiteY3049" fmla="*/ 2790481 h 6010267"/>
              <a:gd name="connsiteX3050" fmla="*/ 4736949 w 5323379"/>
              <a:gd name="connsiteY3050" fmla="*/ 2752273 h 6010267"/>
              <a:gd name="connsiteX3051" fmla="*/ 4720636 w 5323379"/>
              <a:gd name="connsiteY3051" fmla="*/ 2746692 h 6010267"/>
              <a:gd name="connsiteX3052" fmla="*/ 4716772 w 5323379"/>
              <a:gd name="connsiteY3052" fmla="*/ 2785759 h 6010267"/>
              <a:gd name="connsiteX3053" fmla="*/ 4739955 w 5323379"/>
              <a:gd name="connsiteY3053" fmla="*/ 2790481 h 6010267"/>
              <a:gd name="connsiteX3054" fmla="*/ 2681867 w 5323379"/>
              <a:gd name="connsiteY3054" fmla="*/ 1823258 h 6010267"/>
              <a:gd name="connsiteX3055" fmla="*/ 2657397 w 5323379"/>
              <a:gd name="connsiteY3055" fmla="*/ 1814242 h 6010267"/>
              <a:gd name="connsiteX3056" fmla="*/ 2659973 w 5323379"/>
              <a:gd name="connsiteY3056" fmla="*/ 1848157 h 6010267"/>
              <a:gd name="connsiteX3057" fmla="*/ 2683155 w 5323379"/>
              <a:gd name="connsiteY3057" fmla="*/ 1844294 h 6010267"/>
              <a:gd name="connsiteX3058" fmla="*/ 2681867 w 5323379"/>
              <a:gd name="connsiteY3058" fmla="*/ 1823258 h 6010267"/>
              <a:gd name="connsiteX3059" fmla="*/ 4336408 w 5323379"/>
              <a:gd name="connsiteY3059" fmla="*/ 3639217 h 6010267"/>
              <a:gd name="connsiteX3060" fmla="*/ 4369035 w 5323379"/>
              <a:gd name="connsiteY3060" fmla="*/ 3628055 h 6010267"/>
              <a:gd name="connsiteX3061" fmla="*/ 4384490 w 5323379"/>
              <a:gd name="connsiteY3061" fmla="*/ 3604443 h 6010267"/>
              <a:gd name="connsiteX3062" fmla="*/ 4342848 w 5323379"/>
              <a:gd name="connsiteY3062" fmla="*/ 3617752 h 6010267"/>
              <a:gd name="connsiteX3063" fmla="*/ 4336408 w 5323379"/>
              <a:gd name="connsiteY3063" fmla="*/ 3639217 h 6010267"/>
              <a:gd name="connsiteX3064" fmla="*/ 3120187 w 5323379"/>
              <a:gd name="connsiteY3064" fmla="*/ 502716 h 6010267"/>
              <a:gd name="connsiteX3065" fmla="*/ 3127486 w 5323379"/>
              <a:gd name="connsiteY3065" fmla="*/ 460644 h 6010267"/>
              <a:gd name="connsiteX3066" fmla="*/ 3109025 w 5323379"/>
              <a:gd name="connsiteY3066" fmla="*/ 461503 h 6010267"/>
              <a:gd name="connsiteX3067" fmla="*/ 3100439 w 5323379"/>
              <a:gd name="connsiteY3067" fmla="*/ 492413 h 6010267"/>
              <a:gd name="connsiteX3068" fmla="*/ 3120187 w 5323379"/>
              <a:gd name="connsiteY3068" fmla="*/ 502716 h 6010267"/>
              <a:gd name="connsiteX3069" fmla="*/ 4217061 w 5323379"/>
              <a:gd name="connsiteY3069" fmla="*/ 1792348 h 6010267"/>
              <a:gd name="connsiteX3070" fmla="*/ 4224789 w 5323379"/>
              <a:gd name="connsiteY3070" fmla="*/ 1766589 h 6010267"/>
              <a:gd name="connsiteX3071" fmla="*/ 4201606 w 5323379"/>
              <a:gd name="connsiteY3071" fmla="*/ 1773029 h 6010267"/>
              <a:gd name="connsiteX3072" fmla="*/ 4193449 w 5323379"/>
              <a:gd name="connsiteY3072" fmla="*/ 1800504 h 6010267"/>
              <a:gd name="connsiteX3073" fmla="*/ 4217061 w 5323379"/>
              <a:gd name="connsiteY3073" fmla="*/ 1792348 h 6010267"/>
              <a:gd name="connsiteX3074" fmla="*/ 2864322 w 5323379"/>
              <a:gd name="connsiteY3074" fmla="*/ 5194159 h 6010267"/>
              <a:gd name="connsiteX3075" fmla="*/ 2845432 w 5323379"/>
              <a:gd name="connsiteY3075" fmla="*/ 5225069 h 6010267"/>
              <a:gd name="connsiteX3076" fmla="*/ 2876342 w 5323379"/>
              <a:gd name="connsiteY3076" fmla="*/ 5217771 h 6010267"/>
              <a:gd name="connsiteX3077" fmla="*/ 2885787 w 5323379"/>
              <a:gd name="connsiteY3077" fmla="*/ 5191583 h 6010267"/>
              <a:gd name="connsiteX3078" fmla="*/ 2864322 w 5323379"/>
              <a:gd name="connsiteY3078" fmla="*/ 5194159 h 6010267"/>
              <a:gd name="connsiteX3079" fmla="*/ 4448886 w 5323379"/>
              <a:gd name="connsiteY3079" fmla="*/ 2406683 h 6010267"/>
              <a:gd name="connsiteX3080" fmla="*/ 4441588 w 5323379"/>
              <a:gd name="connsiteY3080" fmla="*/ 2435446 h 6010267"/>
              <a:gd name="connsiteX3081" fmla="*/ 4476791 w 5323379"/>
              <a:gd name="connsiteY3081" fmla="*/ 2429436 h 6010267"/>
              <a:gd name="connsiteX3082" fmla="*/ 4467775 w 5323379"/>
              <a:gd name="connsiteY3082" fmla="*/ 2401531 h 6010267"/>
              <a:gd name="connsiteX3083" fmla="*/ 4448886 w 5323379"/>
              <a:gd name="connsiteY3083" fmla="*/ 2406683 h 6010267"/>
              <a:gd name="connsiteX3084" fmla="*/ 1600448 w 5323379"/>
              <a:gd name="connsiteY3084" fmla="*/ 2635932 h 6010267"/>
              <a:gd name="connsiteX3085" fmla="*/ 1573402 w 5323379"/>
              <a:gd name="connsiteY3085" fmla="*/ 2645806 h 6010267"/>
              <a:gd name="connsiteX3086" fmla="*/ 1564387 w 5323379"/>
              <a:gd name="connsiteY3086" fmla="*/ 2673711 h 6010267"/>
              <a:gd name="connsiteX3087" fmla="*/ 1591433 w 5323379"/>
              <a:gd name="connsiteY3087" fmla="*/ 2662978 h 6010267"/>
              <a:gd name="connsiteX3088" fmla="*/ 1600448 w 5323379"/>
              <a:gd name="connsiteY3088" fmla="*/ 2635932 h 6010267"/>
              <a:gd name="connsiteX3089" fmla="*/ 2228521 w 5323379"/>
              <a:gd name="connsiteY3089" fmla="*/ 1608605 h 6010267"/>
              <a:gd name="connsiteX3090" fmla="*/ 2277891 w 5323379"/>
              <a:gd name="connsiteY3090" fmla="*/ 1620197 h 6010267"/>
              <a:gd name="connsiteX3091" fmla="*/ 2265442 w 5323379"/>
              <a:gd name="connsiteY3091" fmla="*/ 1589287 h 6010267"/>
              <a:gd name="connsiteX3092" fmla="*/ 2231526 w 5323379"/>
              <a:gd name="connsiteY3092" fmla="*/ 1592721 h 6010267"/>
              <a:gd name="connsiteX3093" fmla="*/ 2228521 w 5323379"/>
              <a:gd name="connsiteY3093" fmla="*/ 1608605 h 6010267"/>
              <a:gd name="connsiteX3094" fmla="*/ 4917687 w 5323379"/>
              <a:gd name="connsiteY3094" fmla="*/ 4487953 h 6010267"/>
              <a:gd name="connsiteX3095" fmla="*/ 4899656 w 5323379"/>
              <a:gd name="connsiteY3095" fmla="*/ 4451462 h 6010267"/>
              <a:gd name="connsiteX3096" fmla="*/ 4882484 w 5323379"/>
              <a:gd name="connsiteY3096" fmla="*/ 4446310 h 6010267"/>
              <a:gd name="connsiteX3097" fmla="*/ 4891070 w 5323379"/>
              <a:gd name="connsiteY3097" fmla="*/ 4483660 h 6010267"/>
              <a:gd name="connsiteX3098" fmla="*/ 4917687 w 5323379"/>
              <a:gd name="connsiteY3098" fmla="*/ 4487953 h 6010267"/>
              <a:gd name="connsiteX3099" fmla="*/ 3304359 w 5323379"/>
              <a:gd name="connsiteY3099" fmla="*/ 5202746 h 6010267"/>
              <a:gd name="connsiteX3100" fmla="*/ 3314662 w 5323379"/>
              <a:gd name="connsiteY3100" fmla="*/ 5228504 h 6010267"/>
              <a:gd name="connsiteX3101" fmla="*/ 3341709 w 5323379"/>
              <a:gd name="connsiteY3101" fmla="*/ 5242241 h 6010267"/>
              <a:gd name="connsiteX3102" fmla="*/ 3332693 w 5323379"/>
              <a:gd name="connsiteY3102" fmla="*/ 5209614 h 6010267"/>
              <a:gd name="connsiteX3103" fmla="*/ 3304359 w 5323379"/>
              <a:gd name="connsiteY3103" fmla="*/ 5202746 h 6010267"/>
              <a:gd name="connsiteX3104" fmla="*/ 108185 w 5323379"/>
              <a:gd name="connsiteY3104" fmla="*/ 3555503 h 6010267"/>
              <a:gd name="connsiteX3105" fmla="*/ 104750 w 5323379"/>
              <a:gd name="connsiteY3105" fmla="*/ 3579544 h 6010267"/>
              <a:gd name="connsiteX3106" fmla="*/ 130938 w 5323379"/>
              <a:gd name="connsiteY3106" fmla="*/ 3590706 h 6010267"/>
              <a:gd name="connsiteX3107" fmla="*/ 124498 w 5323379"/>
              <a:gd name="connsiteY3107" fmla="*/ 3557649 h 6010267"/>
              <a:gd name="connsiteX3108" fmla="*/ 108185 w 5323379"/>
              <a:gd name="connsiteY3108" fmla="*/ 3555503 h 6010267"/>
              <a:gd name="connsiteX3109" fmla="*/ 4193449 w 5323379"/>
              <a:gd name="connsiteY3109" fmla="*/ 4266002 h 6010267"/>
              <a:gd name="connsiteX3110" fmla="*/ 4205041 w 5323379"/>
              <a:gd name="connsiteY3110" fmla="*/ 4246254 h 6010267"/>
              <a:gd name="connsiteX3111" fmla="*/ 4199030 w 5323379"/>
              <a:gd name="connsiteY3111" fmla="*/ 4239815 h 6010267"/>
              <a:gd name="connsiteX3112" fmla="*/ 4169838 w 5323379"/>
              <a:gd name="connsiteY3112" fmla="*/ 4254411 h 6010267"/>
              <a:gd name="connsiteX3113" fmla="*/ 4165115 w 5323379"/>
              <a:gd name="connsiteY3113" fmla="*/ 4274588 h 6010267"/>
              <a:gd name="connsiteX3114" fmla="*/ 4193449 w 5323379"/>
              <a:gd name="connsiteY3114" fmla="*/ 4266002 h 6010267"/>
              <a:gd name="connsiteX3115" fmla="*/ 659842 w 5323379"/>
              <a:gd name="connsiteY3115" fmla="*/ 2373197 h 6010267"/>
              <a:gd name="connsiteX3116" fmla="*/ 666281 w 5323379"/>
              <a:gd name="connsiteY3116" fmla="*/ 2398097 h 6010267"/>
              <a:gd name="connsiteX3117" fmla="*/ 693757 w 5323379"/>
              <a:gd name="connsiteY3117" fmla="*/ 2411405 h 6010267"/>
              <a:gd name="connsiteX3118" fmla="*/ 687317 w 5323379"/>
              <a:gd name="connsiteY3118" fmla="*/ 2383071 h 6010267"/>
              <a:gd name="connsiteX3119" fmla="*/ 659842 w 5323379"/>
              <a:gd name="connsiteY3119" fmla="*/ 2373197 h 6010267"/>
              <a:gd name="connsiteX3120" fmla="*/ 2385218 w 5323379"/>
              <a:gd name="connsiteY3120" fmla="*/ 2082558 h 6010267"/>
              <a:gd name="connsiteX3121" fmla="*/ 2388652 w 5323379"/>
              <a:gd name="connsiteY3121" fmla="*/ 2065386 h 6010267"/>
              <a:gd name="connsiteX3122" fmla="*/ 2358171 w 5323379"/>
              <a:gd name="connsiteY3122" fmla="*/ 2061951 h 6010267"/>
              <a:gd name="connsiteX3123" fmla="*/ 2354308 w 5323379"/>
              <a:gd name="connsiteY3123" fmla="*/ 2083416 h 6010267"/>
              <a:gd name="connsiteX3124" fmla="*/ 2385218 w 5323379"/>
              <a:gd name="connsiteY3124" fmla="*/ 2082558 h 6010267"/>
              <a:gd name="connsiteX3125" fmla="*/ 3101298 w 5323379"/>
              <a:gd name="connsiteY3125" fmla="*/ 5961327 h 6010267"/>
              <a:gd name="connsiteX3126" fmla="*/ 3094858 w 5323379"/>
              <a:gd name="connsiteY3126" fmla="*/ 5989661 h 6010267"/>
              <a:gd name="connsiteX3127" fmla="*/ 3125339 w 5323379"/>
              <a:gd name="connsiteY3127" fmla="*/ 5990519 h 6010267"/>
              <a:gd name="connsiteX3128" fmla="*/ 3118470 w 5323379"/>
              <a:gd name="connsiteY3128" fmla="*/ 5960468 h 6010267"/>
              <a:gd name="connsiteX3129" fmla="*/ 3101298 w 5323379"/>
              <a:gd name="connsiteY3129" fmla="*/ 5961327 h 6010267"/>
              <a:gd name="connsiteX3130" fmla="*/ 4185293 w 5323379"/>
              <a:gd name="connsiteY3130" fmla="*/ 738404 h 6010267"/>
              <a:gd name="connsiteX3131" fmla="*/ 4189586 w 5323379"/>
              <a:gd name="connsiteY3131" fmla="*/ 704919 h 6010267"/>
              <a:gd name="connsiteX3132" fmla="*/ 4156100 w 5323379"/>
              <a:gd name="connsiteY3132" fmla="*/ 708353 h 6010267"/>
              <a:gd name="connsiteX3133" fmla="*/ 4165974 w 5323379"/>
              <a:gd name="connsiteY3133" fmla="*/ 732394 h 6010267"/>
              <a:gd name="connsiteX3134" fmla="*/ 4185293 w 5323379"/>
              <a:gd name="connsiteY3134" fmla="*/ 738404 h 6010267"/>
              <a:gd name="connsiteX3135" fmla="*/ 3589847 w 5323379"/>
              <a:gd name="connsiteY3135" fmla="*/ 539636 h 6010267"/>
              <a:gd name="connsiteX3136" fmla="*/ 3580402 w 5323379"/>
              <a:gd name="connsiteY3136" fmla="*/ 518171 h 6010267"/>
              <a:gd name="connsiteX3137" fmla="*/ 3550351 w 5323379"/>
              <a:gd name="connsiteY3137" fmla="*/ 519459 h 6010267"/>
              <a:gd name="connsiteX3138" fmla="*/ 3555502 w 5323379"/>
              <a:gd name="connsiteY3138" fmla="*/ 536202 h 6010267"/>
              <a:gd name="connsiteX3139" fmla="*/ 3589847 w 5323379"/>
              <a:gd name="connsiteY3139" fmla="*/ 539636 h 6010267"/>
              <a:gd name="connsiteX3140" fmla="*/ 2524312 w 5323379"/>
              <a:gd name="connsiteY3140" fmla="*/ 1644238 h 6010267"/>
              <a:gd name="connsiteX3141" fmla="*/ 2509716 w 5323379"/>
              <a:gd name="connsiteY3141" fmla="*/ 1678153 h 6010267"/>
              <a:gd name="connsiteX3142" fmla="*/ 2542772 w 5323379"/>
              <a:gd name="connsiteY3142" fmla="*/ 1679011 h 6010267"/>
              <a:gd name="connsiteX3143" fmla="*/ 2536762 w 5323379"/>
              <a:gd name="connsiteY3143" fmla="*/ 1646813 h 6010267"/>
              <a:gd name="connsiteX3144" fmla="*/ 2524312 w 5323379"/>
              <a:gd name="connsiteY3144" fmla="*/ 1644238 h 6010267"/>
              <a:gd name="connsiteX3145" fmla="*/ 1087429 w 5323379"/>
              <a:gd name="connsiteY3145" fmla="*/ 1207205 h 6010267"/>
              <a:gd name="connsiteX3146" fmla="*/ 1066823 w 5323379"/>
              <a:gd name="connsiteY3146" fmla="*/ 1247560 h 6010267"/>
              <a:gd name="connsiteX3147" fmla="*/ 1090864 w 5323379"/>
              <a:gd name="connsiteY3147" fmla="*/ 1242408 h 6010267"/>
              <a:gd name="connsiteX3148" fmla="*/ 1099879 w 5323379"/>
              <a:gd name="connsiteY3148" fmla="*/ 1209352 h 6010267"/>
              <a:gd name="connsiteX3149" fmla="*/ 1087429 w 5323379"/>
              <a:gd name="connsiteY3149" fmla="*/ 1207205 h 6010267"/>
              <a:gd name="connsiteX3150" fmla="*/ 683453 w 5323379"/>
              <a:gd name="connsiteY3150" fmla="*/ 2229380 h 6010267"/>
              <a:gd name="connsiteX3151" fmla="*/ 698908 w 5323379"/>
              <a:gd name="connsiteY3151" fmla="*/ 2267159 h 6010267"/>
              <a:gd name="connsiteX3152" fmla="*/ 717798 w 5323379"/>
              <a:gd name="connsiteY3152" fmla="*/ 2265871 h 6010267"/>
              <a:gd name="connsiteX3153" fmla="*/ 698479 w 5323379"/>
              <a:gd name="connsiteY3153" fmla="*/ 2227234 h 6010267"/>
              <a:gd name="connsiteX3154" fmla="*/ 683453 w 5323379"/>
              <a:gd name="connsiteY3154" fmla="*/ 2229380 h 6010267"/>
              <a:gd name="connsiteX3155" fmla="*/ 3750836 w 5323379"/>
              <a:gd name="connsiteY3155" fmla="*/ 5264565 h 6010267"/>
              <a:gd name="connsiteX3156" fmla="*/ 3734952 w 5323379"/>
              <a:gd name="connsiteY3156" fmla="*/ 5261989 h 6010267"/>
              <a:gd name="connsiteX3157" fmla="*/ 3748260 w 5323379"/>
              <a:gd name="connsiteY3157" fmla="*/ 5292470 h 6010267"/>
              <a:gd name="connsiteX3158" fmla="*/ 3776165 w 5323379"/>
              <a:gd name="connsiteY3158" fmla="*/ 5298480 h 6010267"/>
              <a:gd name="connsiteX3159" fmla="*/ 3750836 w 5323379"/>
              <a:gd name="connsiteY3159" fmla="*/ 5264565 h 6010267"/>
              <a:gd name="connsiteX3160" fmla="*/ 5350855 w 5323379"/>
              <a:gd name="connsiteY3160" fmla="*/ 4785461 h 6010267"/>
              <a:gd name="connsiteX3161" fmla="*/ 5322950 w 5323379"/>
              <a:gd name="connsiteY3161" fmla="*/ 4789754 h 6010267"/>
              <a:gd name="connsiteX3162" fmla="*/ 5320375 w 5323379"/>
              <a:gd name="connsiteY3162" fmla="*/ 4810790 h 6010267"/>
              <a:gd name="connsiteX3163" fmla="*/ 5360300 w 5323379"/>
              <a:gd name="connsiteY3163" fmla="*/ 4812507 h 6010267"/>
              <a:gd name="connsiteX3164" fmla="*/ 5350855 w 5323379"/>
              <a:gd name="connsiteY3164" fmla="*/ 4785461 h 6010267"/>
              <a:gd name="connsiteX3165" fmla="*/ 490695 w 5323379"/>
              <a:gd name="connsiteY3165" fmla="*/ 4345853 h 6010267"/>
              <a:gd name="connsiteX3166" fmla="*/ 492413 w 5323379"/>
              <a:gd name="connsiteY3166" fmla="*/ 4369894 h 6010267"/>
              <a:gd name="connsiteX3167" fmla="*/ 519888 w 5323379"/>
              <a:gd name="connsiteY3167" fmla="*/ 4378051 h 6010267"/>
              <a:gd name="connsiteX3168" fmla="*/ 513449 w 5323379"/>
              <a:gd name="connsiteY3168" fmla="*/ 4354010 h 6010267"/>
              <a:gd name="connsiteX3169" fmla="*/ 490695 w 5323379"/>
              <a:gd name="connsiteY3169" fmla="*/ 4345853 h 6010267"/>
              <a:gd name="connsiteX3170" fmla="*/ 1076696 w 5323379"/>
              <a:gd name="connsiteY3170" fmla="*/ 1552366 h 6010267"/>
              <a:gd name="connsiteX3171" fmla="*/ 1068110 w 5323379"/>
              <a:gd name="connsiteY3171" fmla="*/ 1503426 h 6010267"/>
              <a:gd name="connsiteX3172" fmla="*/ 1057378 w 5323379"/>
              <a:gd name="connsiteY3172" fmla="*/ 1502567 h 6010267"/>
              <a:gd name="connsiteX3173" fmla="*/ 1058236 w 5323379"/>
              <a:gd name="connsiteY3173" fmla="*/ 1543780 h 6010267"/>
              <a:gd name="connsiteX3174" fmla="*/ 1076696 w 5323379"/>
              <a:gd name="connsiteY3174" fmla="*/ 1552366 h 6010267"/>
              <a:gd name="connsiteX3175" fmla="*/ 1264303 w 5323379"/>
              <a:gd name="connsiteY3175" fmla="*/ 2743687 h 6010267"/>
              <a:gd name="connsiteX3176" fmla="*/ 1260868 w 5323379"/>
              <a:gd name="connsiteY3176" fmla="*/ 2720505 h 6010267"/>
              <a:gd name="connsiteX3177" fmla="*/ 1232105 w 5323379"/>
              <a:gd name="connsiteY3177" fmla="*/ 2717500 h 6010267"/>
              <a:gd name="connsiteX3178" fmla="*/ 1235110 w 5323379"/>
              <a:gd name="connsiteY3178" fmla="*/ 2733813 h 6010267"/>
              <a:gd name="connsiteX3179" fmla="*/ 1264303 w 5323379"/>
              <a:gd name="connsiteY3179" fmla="*/ 2743687 h 6010267"/>
              <a:gd name="connsiteX3180" fmla="*/ 3639646 w 5323379"/>
              <a:gd name="connsiteY3180" fmla="*/ 4641644 h 6010267"/>
              <a:gd name="connsiteX3181" fmla="*/ 3673132 w 5323379"/>
              <a:gd name="connsiteY3181" fmla="*/ 4627477 h 6010267"/>
              <a:gd name="connsiteX3182" fmla="*/ 3673132 w 5323379"/>
              <a:gd name="connsiteY3182" fmla="*/ 4611593 h 6010267"/>
              <a:gd name="connsiteX3183" fmla="*/ 3640505 w 5323379"/>
              <a:gd name="connsiteY3183" fmla="*/ 4622325 h 6010267"/>
              <a:gd name="connsiteX3184" fmla="*/ 3639646 w 5323379"/>
              <a:gd name="connsiteY3184" fmla="*/ 4641644 h 6010267"/>
              <a:gd name="connsiteX3185" fmla="*/ 3171704 w 5323379"/>
              <a:gd name="connsiteY3185" fmla="*/ 1413701 h 6010267"/>
              <a:gd name="connsiteX3186" fmla="*/ 3182436 w 5323379"/>
              <a:gd name="connsiteY3186" fmla="*/ 1374205 h 6010267"/>
              <a:gd name="connsiteX3187" fmla="*/ 3163118 w 5323379"/>
              <a:gd name="connsiteY3187" fmla="*/ 1379786 h 6010267"/>
              <a:gd name="connsiteX3188" fmla="*/ 3159683 w 5323379"/>
              <a:gd name="connsiteY3188" fmla="*/ 1417565 h 6010267"/>
              <a:gd name="connsiteX3189" fmla="*/ 3171704 w 5323379"/>
              <a:gd name="connsiteY3189" fmla="*/ 1413701 h 6010267"/>
              <a:gd name="connsiteX3190" fmla="*/ 2190313 w 5323379"/>
              <a:gd name="connsiteY3190" fmla="*/ 5869885 h 6010267"/>
              <a:gd name="connsiteX3191" fmla="*/ 2194606 w 5323379"/>
              <a:gd name="connsiteY3191" fmla="*/ 5898219 h 6010267"/>
              <a:gd name="connsiteX3192" fmla="*/ 2222082 w 5323379"/>
              <a:gd name="connsiteY3192" fmla="*/ 5911098 h 6010267"/>
              <a:gd name="connsiteX3193" fmla="*/ 2213496 w 5323379"/>
              <a:gd name="connsiteY3193" fmla="*/ 5875895 h 6010267"/>
              <a:gd name="connsiteX3194" fmla="*/ 2190313 w 5323379"/>
              <a:gd name="connsiteY3194" fmla="*/ 5869885 h 6010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Lst>
            <a:rect l="l" t="t" r="r" b="b"/>
            <a:pathLst>
              <a:path w="5323379" h="6010267">
                <a:moveTo>
                  <a:pt x="2465068" y="3201326"/>
                </a:moveTo>
                <a:cubicBezTo>
                  <a:pt x="2483099" y="3182437"/>
                  <a:pt x="2482240" y="3146805"/>
                  <a:pt x="2463351" y="3128774"/>
                </a:cubicBezTo>
                <a:cubicBezTo>
                  <a:pt x="2444462" y="3110743"/>
                  <a:pt x="2408829" y="3111602"/>
                  <a:pt x="2390798" y="3130491"/>
                </a:cubicBezTo>
                <a:cubicBezTo>
                  <a:pt x="2372768" y="3149380"/>
                  <a:pt x="2373626" y="3185013"/>
                  <a:pt x="2392516" y="3203043"/>
                </a:cubicBezTo>
                <a:cubicBezTo>
                  <a:pt x="2411405" y="3221074"/>
                  <a:pt x="2447037" y="3220216"/>
                  <a:pt x="2465068" y="3201326"/>
                </a:cubicBezTo>
                <a:close/>
                <a:moveTo>
                  <a:pt x="2754849" y="3384210"/>
                </a:moveTo>
                <a:cubicBezTo>
                  <a:pt x="2772451" y="3365321"/>
                  <a:pt x="2772021" y="3330118"/>
                  <a:pt x="2753990" y="3311658"/>
                </a:cubicBezTo>
                <a:cubicBezTo>
                  <a:pt x="2735530" y="3293197"/>
                  <a:pt x="2700327" y="3292768"/>
                  <a:pt x="2681438" y="3310799"/>
                </a:cubicBezTo>
                <a:cubicBezTo>
                  <a:pt x="2662978" y="3328400"/>
                  <a:pt x="2661261" y="3364033"/>
                  <a:pt x="2678433" y="3383351"/>
                </a:cubicBezTo>
                <a:cubicBezTo>
                  <a:pt x="2696464" y="3403958"/>
                  <a:pt x="2735530" y="3404387"/>
                  <a:pt x="2754849" y="3384210"/>
                </a:cubicBezTo>
                <a:close/>
                <a:moveTo>
                  <a:pt x="2601587" y="3370901"/>
                </a:moveTo>
                <a:cubicBezTo>
                  <a:pt x="2620477" y="3352871"/>
                  <a:pt x="2621335" y="3316809"/>
                  <a:pt x="2603734" y="3297490"/>
                </a:cubicBezTo>
                <a:cubicBezTo>
                  <a:pt x="2586562" y="3278601"/>
                  <a:pt x="2550071" y="3276455"/>
                  <a:pt x="2530323" y="3293627"/>
                </a:cubicBezTo>
                <a:cubicBezTo>
                  <a:pt x="2511004" y="3310370"/>
                  <a:pt x="2507999" y="3346431"/>
                  <a:pt x="2524312" y="3367038"/>
                </a:cubicBezTo>
                <a:cubicBezTo>
                  <a:pt x="2541914" y="3388503"/>
                  <a:pt x="2580981" y="3390650"/>
                  <a:pt x="2601587" y="3370901"/>
                </a:cubicBezTo>
                <a:close/>
                <a:moveTo>
                  <a:pt x="2569819" y="3674849"/>
                </a:moveTo>
                <a:cubicBezTo>
                  <a:pt x="2588708" y="3656819"/>
                  <a:pt x="2589567" y="3621186"/>
                  <a:pt x="2571965" y="3602297"/>
                </a:cubicBezTo>
                <a:cubicBezTo>
                  <a:pt x="2553934" y="3583408"/>
                  <a:pt x="2518302" y="3582549"/>
                  <a:pt x="2499413" y="3600150"/>
                </a:cubicBezTo>
                <a:cubicBezTo>
                  <a:pt x="2480523" y="3618181"/>
                  <a:pt x="2479235" y="3653813"/>
                  <a:pt x="2497266" y="3672703"/>
                </a:cubicBezTo>
                <a:cubicBezTo>
                  <a:pt x="2514868" y="3692022"/>
                  <a:pt x="2550500" y="3692880"/>
                  <a:pt x="2569819" y="3674849"/>
                </a:cubicBezTo>
                <a:close/>
                <a:moveTo>
                  <a:pt x="2360318" y="3506562"/>
                </a:moveTo>
                <a:cubicBezTo>
                  <a:pt x="2378349" y="3525022"/>
                  <a:pt x="2413981" y="3525881"/>
                  <a:pt x="2432870" y="3508279"/>
                </a:cubicBezTo>
                <a:cubicBezTo>
                  <a:pt x="2451760" y="3491107"/>
                  <a:pt x="2453477" y="3455045"/>
                  <a:pt x="2436305" y="3435727"/>
                </a:cubicBezTo>
                <a:cubicBezTo>
                  <a:pt x="2419562" y="3416408"/>
                  <a:pt x="2383930" y="3413832"/>
                  <a:pt x="2363752" y="3430146"/>
                </a:cubicBezTo>
                <a:cubicBezTo>
                  <a:pt x="2342716" y="3447747"/>
                  <a:pt x="2340999" y="3486385"/>
                  <a:pt x="2360318" y="3506562"/>
                </a:cubicBezTo>
                <a:close/>
                <a:moveTo>
                  <a:pt x="2667271" y="3539618"/>
                </a:moveTo>
                <a:cubicBezTo>
                  <a:pt x="2686590" y="3556361"/>
                  <a:pt x="2722651" y="3554644"/>
                  <a:pt x="2739823" y="3535755"/>
                </a:cubicBezTo>
                <a:cubicBezTo>
                  <a:pt x="2757425" y="3516436"/>
                  <a:pt x="2756137" y="3481233"/>
                  <a:pt x="2737677" y="3463202"/>
                </a:cubicBezTo>
                <a:cubicBezTo>
                  <a:pt x="2719217" y="3445171"/>
                  <a:pt x="2683584" y="3445171"/>
                  <a:pt x="2665124" y="3463202"/>
                </a:cubicBezTo>
                <a:cubicBezTo>
                  <a:pt x="2645376" y="3482950"/>
                  <a:pt x="2646664" y="3522017"/>
                  <a:pt x="2667271" y="3539618"/>
                </a:cubicBezTo>
                <a:close/>
                <a:moveTo>
                  <a:pt x="2544490" y="3218498"/>
                </a:moveTo>
                <a:cubicBezTo>
                  <a:pt x="2563379" y="3236529"/>
                  <a:pt x="2599441" y="3235671"/>
                  <a:pt x="2617472" y="3216781"/>
                </a:cubicBezTo>
                <a:cubicBezTo>
                  <a:pt x="2635502" y="3197463"/>
                  <a:pt x="2634644" y="3161830"/>
                  <a:pt x="2615754" y="3143799"/>
                </a:cubicBezTo>
                <a:cubicBezTo>
                  <a:pt x="2596436" y="3125768"/>
                  <a:pt x="2560803" y="3126627"/>
                  <a:pt x="2542772" y="3145516"/>
                </a:cubicBezTo>
                <a:cubicBezTo>
                  <a:pt x="2524742" y="3164835"/>
                  <a:pt x="2525600" y="3200468"/>
                  <a:pt x="2544490" y="3218498"/>
                </a:cubicBezTo>
                <a:close/>
                <a:moveTo>
                  <a:pt x="2769445" y="3231807"/>
                </a:moveTo>
                <a:cubicBezTo>
                  <a:pt x="2787476" y="3212917"/>
                  <a:pt x="2786618" y="3177285"/>
                  <a:pt x="2767728" y="3159254"/>
                </a:cubicBezTo>
                <a:cubicBezTo>
                  <a:pt x="2748839" y="3141223"/>
                  <a:pt x="2713206" y="3142082"/>
                  <a:pt x="2695176" y="3160971"/>
                </a:cubicBezTo>
                <a:cubicBezTo>
                  <a:pt x="2677145" y="3179861"/>
                  <a:pt x="2678004" y="3215493"/>
                  <a:pt x="2696893" y="3233524"/>
                </a:cubicBezTo>
                <a:cubicBezTo>
                  <a:pt x="2715782" y="3251555"/>
                  <a:pt x="2751414" y="3250696"/>
                  <a:pt x="2769445" y="3231807"/>
                </a:cubicBezTo>
                <a:close/>
                <a:moveTo>
                  <a:pt x="2514868" y="3525022"/>
                </a:moveTo>
                <a:cubicBezTo>
                  <a:pt x="2534616" y="3542194"/>
                  <a:pt x="2570677" y="3540477"/>
                  <a:pt x="2588279" y="3521588"/>
                </a:cubicBezTo>
                <a:cubicBezTo>
                  <a:pt x="2606310" y="3502269"/>
                  <a:pt x="2605451" y="3466637"/>
                  <a:pt x="2586562" y="3448176"/>
                </a:cubicBezTo>
                <a:cubicBezTo>
                  <a:pt x="2568101" y="3429716"/>
                  <a:pt x="2532040" y="3429716"/>
                  <a:pt x="2513150" y="3447747"/>
                </a:cubicBezTo>
                <a:cubicBezTo>
                  <a:pt x="2492973" y="3467066"/>
                  <a:pt x="2493832" y="3506562"/>
                  <a:pt x="2514868" y="3525022"/>
                </a:cubicBezTo>
                <a:close/>
                <a:moveTo>
                  <a:pt x="2377919" y="3356735"/>
                </a:moveTo>
                <a:cubicBezTo>
                  <a:pt x="2397238" y="3373907"/>
                  <a:pt x="2432870" y="3372619"/>
                  <a:pt x="2450472" y="3354159"/>
                </a:cubicBezTo>
                <a:cubicBezTo>
                  <a:pt x="2468503" y="3335269"/>
                  <a:pt x="2468073" y="3300066"/>
                  <a:pt x="2449613" y="3281606"/>
                </a:cubicBezTo>
                <a:cubicBezTo>
                  <a:pt x="2431582" y="3263146"/>
                  <a:pt x="2395950" y="3262717"/>
                  <a:pt x="2377061" y="3280318"/>
                </a:cubicBezTo>
                <a:cubicBezTo>
                  <a:pt x="2356884" y="3299208"/>
                  <a:pt x="2357313" y="3338275"/>
                  <a:pt x="2377919" y="3356735"/>
                </a:cubicBezTo>
                <a:close/>
                <a:moveTo>
                  <a:pt x="2965638" y="3486814"/>
                </a:moveTo>
                <a:cubicBezTo>
                  <a:pt x="2945460" y="3506991"/>
                  <a:pt x="2942885" y="3530603"/>
                  <a:pt x="2960486" y="3554215"/>
                </a:cubicBezTo>
                <a:cubicBezTo>
                  <a:pt x="2977229" y="3576538"/>
                  <a:pt x="3010715" y="3578685"/>
                  <a:pt x="3032609" y="3558937"/>
                </a:cubicBezTo>
                <a:cubicBezTo>
                  <a:pt x="3050640" y="3538760"/>
                  <a:pt x="3054074" y="3516007"/>
                  <a:pt x="3036473" y="3492395"/>
                </a:cubicBezTo>
                <a:cubicBezTo>
                  <a:pt x="3019730" y="3470500"/>
                  <a:pt x="2985386" y="3467495"/>
                  <a:pt x="2965638" y="3486814"/>
                </a:cubicBezTo>
                <a:close/>
                <a:moveTo>
                  <a:pt x="2401961" y="2984957"/>
                </a:moveTo>
                <a:cubicBezTo>
                  <a:pt x="2381783" y="3005563"/>
                  <a:pt x="2380066" y="3029604"/>
                  <a:pt x="2397238" y="3052787"/>
                </a:cubicBezTo>
                <a:cubicBezTo>
                  <a:pt x="2413552" y="3074681"/>
                  <a:pt x="2448755" y="3076399"/>
                  <a:pt x="2470220" y="3056650"/>
                </a:cubicBezTo>
                <a:cubicBezTo>
                  <a:pt x="2488251" y="3036044"/>
                  <a:pt x="2490827" y="3012861"/>
                  <a:pt x="2473225" y="2989679"/>
                </a:cubicBezTo>
                <a:cubicBezTo>
                  <a:pt x="2457341" y="2968214"/>
                  <a:pt x="2421279" y="2965638"/>
                  <a:pt x="2401961" y="2984957"/>
                </a:cubicBezTo>
                <a:close/>
                <a:moveTo>
                  <a:pt x="2833841" y="3400524"/>
                </a:moveTo>
                <a:cubicBezTo>
                  <a:pt x="2853160" y="3418554"/>
                  <a:pt x="2887933" y="3417696"/>
                  <a:pt x="2905964" y="3398806"/>
                </a:cubicBezTo>
                <a:cubicBezTo>
                  <a:pt x="2923995" y="3379488"/>
                  <a:pt x="2923136" y="3344714"/>
                  <a:pt x="2904247" y="3326683"/>
                </a:cubicBezTo>
                <a:cubicBezTo>
                  <a:pt x="2884928" y="3308652"/>
                  <a:pt x="2850155" y="3309511"/>
                  <a:pt x="2832124" y="3328400"/>
                </a:cubicBezTo>
                <a:cubicBezTo>
                  <a:pt x="2814093" y="3347719"/>
                  <a:pt x="2814952" y="3382922"/>
                  <a:pt x="2833841" y="3400524"/>
                </a:cubicBezTo>
                <a:close/>
                <a:moveTo>
                  <a:pt x="2559945" y="3064807"/>
                </a:moveTo>
                <a:cubicBezTo>
                  <a:pt x="2579263" y="3083697"/>
                  <a:pt x="2614466" y="3083697"/>
                  <a:pt x="2631639" y="3063090"/>
                </a:cubicBezTo>
                <a:cubicBezTo>
                  <a:pt x="2650099" y="3041195"/>
                  <a:pt x="2650099" y="3017154"/>
                  <a:pt x="2632068" y="2995260"/>
                </a:cubicBezTo>
                <a:cubicBezTo>
                  <a:pt x="2615325" y="2974653"/>
                  <a:pt x="2579693" y="2974224"/>
                  <a:pt x="2560374" y="2992684"/>
                </a:cubicBezTo>
                <a:cubicBezTo>
                  <a:pt x="2541055" y="3011574"/>
                  <a:pt x="2540626" y="3045918"/>
                  <a:pt x="2559945" y="3064807"/>
                </a:cubicBezTo>
                <a:close/>
                <a:moveTo>
                  <a:pt x="2386076" y="3892936"/>
                </a:moveTo>
                <a:cubicBezTo>
                  <a:pt x="2364182" y="3874047"/>
                  <a:pt x="2340999" y="3871900"/>
                  <a:pt x="2319534" y="3892078"/>
                </a:cubicBezTo>
                <a:cubicBezTo>
                  <a:pt x="2298498" y="3911826"/>
                  <a:pt x="2297210" y="3935867"/>
                  <a:pt x="2316100" y="3958190"/>
                </a:cubicBezTo>
                <a:cubicBezTo>
                  <a:pt x="2334560" y="3980514"/>
                  <a:pt x="2366758" y="3980944"/>
                  <a:pt x="2386076" y="3959479"/>
                </a:cubicBezTo>
                <a:cubicBezTo>
                  <a:pt x="2405824" y="3938013"/>
                  <a:pt x="2404966" y="3915260"/>
                  <a:pt x="2386076" y="3892936"/>
                </a:cubicBezTo>
                <a:close/>
                <a:moveTo>
                  <a:pt x="2255568" y="3802782"/>
                </a:moveTo>
                <a:cubicBezTo>
                  <a:pt x="2276174" y="3783893"/>
                  <a:pt x="2277462" y="3750836"/>
                  <a:pt x="2256855" y="3731947"/>
                </a:cubicBezTo>
                <a:cubicBezTo>
                  <a:pt x="2235390" y="3712628"/>
                  <a:pt x="2212208" y="3712199"/>
                  <a:pt x="2189884" y="3730659"/>
                </a:cubicBezTo>
                <a:cubicBezTo>
                  <a:pt x="2168419" y="3748690"/>
                  <a:pt x="2168419" y="3781746"/>
                  <a:pt x="2188596" y="3801494"/>
                </a:cubicBezTo>
                <a:cubicBezTo>
                  <a:pt x="2206627" y="3819525"/>
                  <a:pt x="2236249" y="3820384"/>
                  <a:pt x="2255568" y="3802782"/>
                </a:cubicBezTo>
                <a:close/>
                <a:moveTo>
                  <a:pt x="2417416" y="2834700"/>
                </a:moveTo>
                <a:cubicBezTo>
                  <a:pt x="2397238" y="2855736"/>
                  <a:pt x="2396809" y="2878918"/>
                  <a:pt x="2415269" y="2902530"/>
                </a:cubicBezTo>
                <a:cubicBezTo>
                  <a:pt x="2435876" y="2921849"/>
                  <a:pt x="2459487" y="2924854"/>
                  <a:pt x="2481811" y="2905535"/>
                </a:cubicBezTo>
                <a:cubicBezTo>
                  <a:pt x="2503706" y="2886646"/>
                  <a:pt x="2505852" y="2862605"/>
                  <a:pt x="2487821" y="2838993"/>
                </a:cubicBezTo>
                <a:cubicBezTo>
                  <a:pt x="2470649" y="2816240"/>
                  <a:pt x="2437163" y="2814093"/>
                  <a:pt x="2417416" y="2834700"/>
                </a:cubicBezTo>
                <a:close/>
                <a:moveTo>
                  <a:pt x="2982810" y="3333123"/>
                </a:moveTo>
                <a:cubicBezTo>
                  <a:pt x="2960486" y="3349866"/>
                  <a:pt x="2958340" y="3383351"/>
                  <a:pt x="2978088" y="3405246"/>
                </a:cubicBezTo>
                <a:cubicBezTo>
                  <a:pt x="2998265" y="3423277"/>
                  <a:pt x="3021018" y="3426711"/>
                  <a:pt x="3044630" y="3409110"/>
                </a:cubicBezTo>
                <a:cubicBezTo>
                  <a:pt x="3066954" y="3392367"/>
                  <a:pt x="3069959" y="3358023"/>
                  <a:pt x="3050211" y="3338275"/>
                </a:cubicBezTo>
                <a:cubicBezTo>
                  <a:pt x="3030033" y="3318097"/>
                  <a:pt x="3005992" y="3315950"/>
                  <a:pt x="2982810" y="3333123"/>
                </a:cubicBezTo>
                <a:close/>
                <a:moveTo>
                  <a:pt x="2120766" y="3633636"/>
                </a:moveTo>
                <a:cubicBezTo>
                  <a:pt x="2138797" y="3615176"/>
                  <a:pt x="2139226" y="3585554"/>
                  <a:pt x="2121624" y="3566665"/>
                </a:cubicBezTo>
                <a:cubicBezTo>
                  <a:pt x="2102735" y="3546058"/>
                  <a:pt x="2069678" y="3545199"/>
                  <a:pt x="2050789" y="3565806"/>
                </a:cubicBezTo>
                <a:cubicBezTo>
                  <a:pt x="2031470" y="3587271"/>
                  <a:pt x="2031470" y="3610883"/>
                  <a:pt x="2049930" y="3632778"/>
                </a:cubicBezTo>
                <a:cubicBezTo>
                  <a:pt x="2067961" y="3653813"/>
                  <a:pt x="2101018" y="3653813"/>
                  <a:pt x="2120766" y="3633636"/>
                </a:cubicBezTo>
                <a:close/>
                <a:moveTo>
                  <a:pt x="2547495" y="3901952"/>
                </a:moveTo>
                <a:cubicBezTo>
                  <a:pt x="2529464" y="3882204"/>
                  <a:pt x="2499842" y="3879199"/>
                  <a:pt x="2480523" y="3897659"/>
                </a:cubicBezTo>
                <a:cubicBezTo>
                  <a:pt x="2459487" y="3917407"/>
                  <a:pt x="2456053" y="3940589"/>
                  <a:pt x="2474084" y="3964630"/>
                </a:cubicBezTo>
                <a:cubicBezTo>
                  <a:pt x="2491685" y="3987383"/>
                  <a:pt x="2524742" y="3989959"/>
                  <a:pt x="2544490" y="3969352"/>
                </a:cubicBezTo>
                <a:cubicBezTo>
                  <a:pt x="2565096" y="3947887"/>
                  <a:pt x="2565526" y="3925134"/>
                  <a:pt x="2547495" y="3901952"/>
                </a:cubicBezTo>
                <a:close/>
                <a:moveTo>
                  <a:pt x="2890938" y="3480804"/>
                </a:moveTo>
                <a:cubicBezTo>
                  <a:pt x="2872908" y="3461914"/>
                  <a:pt x="2838134" y="3461056"/>
                  <a:pt x="2818816" y="3479086"/>
                </a:cubicBezTo>
                <a:cubicBezTo>
                  <a:pt x="2799926" y="3497117"/>
                  <a:pt x="2799067" y="3531891"/>
                  <a:pt x="2817098" y="3551210"/>
                </a:cubicBezTo>
                <a:cubicBezTo>
                  <a:pt x="2835129" y="3570099"/>
                  <a:pt x="2869903" y="3570958"/>
                  <a:pt x="2889222" y="3552927"/>
                </a:cubicBezTo>
                <a:cubicBezTo>
                  <a:pt x="2908111" y="3534896"/>
                  <a:pt x="2908970" y="3499693"/>
                  <a:pt x="2890938" y="3480804"/>
                </a:cubicBezTo>
                <a:close/>
                <a:moveTo>
                  <a:pt x="2331555" y="3809222"/>
                </a:moveTo>
                <a:cubicBezTo>
                  <a:pt x="2350873" y="3827682"/>
                  <a:pt x="2382213" y="3827682"/>
                  <a:pt x="2401102" y="3810510"/>
                </a:cubicBezTo>
                <a:cubicBezTo>
                  <a:pt x="2421279" y="3791620"/>
                  <a:pt x="2421708" y="3757276"/>
                  <a:pt x="2401531" y="3738387"/>
                </a:cubicBezTo>
                <a:cubicBezTo>
                  <a:pt x="2381783" y="3719497"/>
                  <a:pt x="2346151" y="3720356"/>
                  <a:pt x="2329408" y="3741821"/>
                </a:cubicBezTo>
                <a:cubicBezTo>
                  <a:pt x="2312236" y="3765003"/>
                  <a:pt x="2313953" y="3788186"/>
                  <a:pt x="2331555" y="3809222"/>
                </a:cubicBezTo>
                <a:close/>
                <a:moveTo>
                  <a:pt x="2265442" y="3571816"/>
                </a:moveTo>
                <a:cubicBezTo>
                  <a:pt x="2244406" y="3552498"/>
                  <a:pt x="2220365" y="3552068"/>
                  <a:pt x="2197611" y="3569240"/>
                </a:cubicBezTo>
                <a:cubicBezTo>
                  <a:pt x="2177005" y="3585125"/>
                  <a:pt x="2175287" y="3621186"/>
                  <a:pt x="2192889" y="3640934"/>
                </a:cubicBezTo>
                <a:cubicBezTo>
                  <a:pt x="2210491" y="3660682"/>
                  <a:pt x="2245264" y="3661970"/>
                  <a:pt x="2264583" y="3643510"/>
                </a:cubicBezTo>
                <a:cubicBezTo>
                  <a:pt x="2284331" y="3625050"/>
                  <a:pt x="2285619" y="3589847"/>
                  <a:pt x="2265442" y="3571816"/>
                </a:cubicBezTo>
                <a:close/>
                <a:moveTo>
                  <a:pt x="2952329" y="3863744"/>
                </a:moveTo>
                <a:cubicBezTo>
                  <a:pt x="2974224" y="3883062"/>
                  <a:pt x="2997406" y="3880057"/>
                  <a:pt x="3018013" y="3860738"/>
                </a:cubicBezTo>
                <a:cubicBezTo>
                  <a:pt x="3036902" y="3837127"/>
                  <a:pt x="3036473" y="3814373"/>
                  <a:pt x="3016296" y="3793767"/>
                </a:cubicBezTo>
                <a:cubicBezTo>
                  <a:pt x="2996548" y="3773160"/>
                  <a:pt x="2963921" y="3775307"/>
                  <a:pt x="2946319" y="3798060"/>
                </a:cubicBezTo>
                <a:cubicBezTo>
                  <a:pt x="2927859" y="3820813"/>
                  <a:pt x="2930435" y="3844425"/>
                  <a:pt x="2952329" y="3863744"/>
                </a:cubicBezTo>
                <a:close/>
                <a:moveTo>
                  <a:pt x="2097154" y="3024023"/>
                </a:moveTo>
                <a:cubicBezTo>
                  <a:pt x="2118190" y="3044201"/>
                  <a:pt x="2140943" y="3044630"/>
                  <a:pt x="2164126" y="3026170"/>
                </a:cubicBezTo>
                <a:cubicBezTo>
                  <a:pt x="2183444" y="3005563"/>
                  <a:pt x="2186879" y="2982381"/>
                  <a:pt x="2167560" y="2960486"/>
                </a:cubicBezTo>
                <a:cubicBezTo>
                  <a:pt x="2148671" y="2939021"/>
                  <a:pt x="2125059" y="2936016"/>
                  <a:pt x="2101447" y="2954476"/>
                </a:cubicBezTo>
                <a:cubicBezTo>
                  <a:pt x="2078694" y="2971648"/>
                  <a:pt x="2076547" y="3003846"/>
                  <a:pt x="2097154" y="3024023"/>
                </a:cubicBezTo>
                <a:close/>
                <a:moveTo>
                  <a:pt x="2239254" y="3185013"/>
                </a:moveTo>
                <a:cubicBezTo>
                  <a:pt x="2257714" y="3204761"/>
                  <a:pt x="2292488" y="3206049"/>
                  <a:pt x="2310948" y="3186301"/>
                </a:cubicBezTo>
                <a:cubicBezTo>
                  <a:pt x="2330267" y="3165265"/>
                  <a:pt x="2331125" y="3141223"/>
                  <a:pt x="2313953" y="3118470"/>
                </a:cubicBezTo>
                <a:cubicBezTo>
                  <a:pt x="2298498" y="3097434"/>
                  <a:pt x="2262436" y="3095717"/>
                  <a:pt x="2242259" y="3112889"/>
                </a:cubicBezTo>
                <a:cubicBezTo>
                  <a:pt x="2222511" y="3130491"/>
                  <a:pt x="2221223" y="3165694"/>
                  <a:pt x="2239254" y="3185013"/>
                </a:cubicBezTo>
                <a:close/>
                <a:moveTo>
                  <a:pt x="2649669" y="3687729"/>
                </a:moveTo>
                <a:cubicBezTo>
                  <a:pt x="2667700" y="3706618"/>
                  <a:pt x="2702474" y="3707906"/>
                  <a:pt x="2721793" y="3689875"/>
                </a:cubicBezTo>
                <a:cubicBezTo>
                  <a:pt x="2740682" y="3671844"/>
                  <a:pt x="2741970" y="3637071"/>
                  <a:pt x="2723939" y="3617752"/>
                </a:cubicBezTo>
                <a:cubicBezTo>
                  <a:pt x="2705908" y="3598863"/>
                  <a:pt x="2671135" y="3597575"/>
                  <a:pt x="2651816" y="3615605"/>
                </a:cubicBezTo>
                <a:cubicBezTo>
                  <a:pt x="2632497" y="3633636"/>
                  <a:pt x="2631639" y="3668410"/>
                  <a:pt x="2649669" y="3687729"/>
                </a:cubicBezTo>
                <a:close/>
                <a:moveTo>
                  <a:pt x="2799926" y="3636641"/>
                </a:moveTo>
                <a:cubicBezTo>
                  <a:pt x="2783183" y="3659824"/>
                  <a:pt x="2784471" y="3683436"/>
                  <a:pt x="2804219" y="3704042"/>
                </a:cubicBezTo>
                <a:cubicBezTo>
                  <a:pt x="2822679" y="3723361"/>
                  <a:pt x="2857882" y="3721644"/>
                  <a:pt x="2875913" y="3701466"/>
                </a:cubicBezTo>
                <a:cubicBezTo>
                  <a:pt x="2893515" y="3681718"/>
                  <a:pt x="2891368" y="3646515"/>
                  <a:pt x="2871620" y="3629773"/>
                </a:cubicBezTo>
                <a:cubicBezTo>
                  <a:pt x="2851013" y="3612171"/>
                  <a:pt x="2815810" y="3614747"/>
                  <a:pt x="2799926" y="3636641"/>
                </a:cubicBezTo>
                <a:close/>
                <a:moveTo>
                  <a:pt x="2862175" y="3849576"/>
                </a:moveTo>
                <a:cubicBezTo>
                  <a:pt x="2884070" y="3832834"/>
                  <a:pt x="2885358" y="3799348"/>
                  <a:pt x="2865610" y="3777883"/>
                </a:cubicBezTo>
                <a:cubicBezTo>
                  <a:pt x="2845432" y="3759852"/>
                  <a:pt x="2822679" y="3757276"/>
                  <a:pt x="2799926" y="3775307"/>
                </a:cubicBezTo>
                <a:cubicBezTo>
                  <a:pt x="2778031" y="3792050"/>
                  <a:pt x="2775885" y="3826394"/>
                  <a:pt x="2795633" y="3845713"/>
                </a:cubicBezTo>
                <a:cubicBezTo>
                  <a:pt x="2816240" y="3865890"/>
                  <a:pt x="2839422" y="3867178"/>
                  <a:pt x="2862175" y="3849576"/>
                </a:cubicBezTo>
                <a:close/>
                <a:moveTo>
                  <a:pt x="2080411" y="3175997"/>
                </a:moveTo>
                <a:cubicBezTo>
                  <a:pt x="2098442" y="3197463"/>
                  <a:pt x="2131499" y="3197463"/>
                  <a:pt x="2151247" y="3177285"/>
                </a:cubicBezTo>
                <a:cubicBezTo>
                  <a:pt x="2169707" y="3155391"/>
                  <a:pt x="2170994" y="3132208"/>
                  <a:pt x="2152534" y="3110313"/>
                </a:cubicBezTo>
                <a:cubicBezTo>
                  <a:pt x="2134504" y="3088848"/>
                  <a:pt x="2101018" y="3088419"/>
                  <a:pt x="2082128" y="3109026"/>
                </a:cubicBezTo>
                <a:cubicBezTo>
                  <a:pt x="2062380" y="3130491"/>
                  <a:pt x="2061951" y="3153673"/>
                  <a:pt x="2080411" y="3175997"/>
                </a:cubicBezTo>
                <a:close/>
                <a:moveTo>
                  <a:pt x="2222511" y="3335698"/>
                </a:moveTo>
                <a:cubicBezTo>
                  <a:pt x="2238395" y="3356305"/>
                  <a:pt x="2275316" y="3358023"/>
                  <a:pt x="2294634" y="3340421"/>
                </a:cubicBezTo>
                <a:cubicBezTo>
                  <a:pt x="2314382" y="3322820"/>
                  <a:pt x="2315670" y="3287187"/>
                  <a:pt x="2297210" y="3267869"/>
                </a:cubicBezTo>
                <a:cubicBezTo>
                  <a:pt x="2278750" y="3248550"/>
                  <a:pt x="2242688" y="3247262"/>
                  <a:pt x="2225087" y="3267439"/>
                </a:cubicBezTo>
                <a:cubicBezTo>
                  <a:pt x="2205768" y="3288904"/>
                  <a:pt x="2205339" y="3313375"/>
                  <a:pt x="2222511" y="3335698"/>
                </a:cubicBezTo>
                <a:close/>
                <a:moveTo>
                  <a:pt x="2637649" y="3840990"/>
                </a:moveTo>
                <a:cubicBezTo>
                  <a:pt x="2656968" y="3860309"/>
                  <a:pt x="2693029" y="3858163"/>
                  <a:pt x="2709343" y="3836268"/>
                </a:cubicBezTo>
                <a:cubicBezTo>
                  <a:pt x="2726944" y="3813086"/>
                  <a:pt x="2723939" y="3789903"/>
                  <a:pt x="2706338" y="3769297"/>
                </a:cubicBezTo>
                <a:cubicBezTo>
                  <a:pt x="2684443" y="3749119"/>
                  <a:pt x="2650099" y="3750836"/>
                  <a:pt x="2633356" y="3773160"/>
                </a:cubicBezTo>
                <a:cubicBezTo>
                  <a:pt x="2616184" y="3796343"/>
                  <a:pt x="2617472" y="3820384"/>
                  <a:pt x="2637649" y="3840990"/>
                </a:cubicBezTo>
                <a:close/>
                <a:moveTo>
                  <a:pt x="2144378" y="3254560"/>
                </a:moveTo>
                <a:cubicBezTo>
                  <a:pt x="2126347" y="3233095"/>
                  <a:pt x="2092432" y="3233524"/>
                  <a:pt x="2073113" y="3253272"/>
                </a:cubicBezTo>
                <a:cubicBezTo>
                  <a:pt x="2054223" y="3273020"/>
                  <a:pt x="2054653" y="3307794"/>
                  <a:pt x="2076118" y="3324537"/>
                </a:cubicBezTo>
                <a:cubicBezTo>
                  <a:pt x="2098871" y="3342568"/>
                  <a:pt x="2122054" y="3340850"/>
                  <a:pt x="2143519" y="3322390"/>
                </a:cubicBezTo>
                <a:cubicBezTo>
                  <a:pt x="2161979" y="3299637"/>
                  <a:pt x="2163267" y="3276455"/>
                  <a:pt x="2144378" y="3254560"/>
                </a:cubicBezTo>
                <a:close/>
                <a:moveTo>
                  <a:pt x="2278750" y="3417266"/>
                </a:moveTo>
                <a:cubicBezTo>
                  <a:pt x="2256426" y="3399665"/>
                  <a:pt x="2231956" y="3400094"/>
                  <a:pt x="2210491" y="3418984"/>
                </a:cubicBezTo>
                <a:cubicBezTo>
                  <a:pt x="2190313" y="3436585"/>
                  <a:pt x="2190742" y="3472217"/>
                  <a:pt x="2210061" y="3491107"/>
                </a:cubicBezTo>
                <a:cubicBezTo>
                  <a:pt x="2229380" y="3509996"/>
                  <a:pt x="2264583" y="3509138"/>
                  <a:pt x="2282614" y="3489390"/>
                </a:cubicBezTo>
                <a:cubicBezTo>
                  <a:pt x="2300645" y="3470071"/>
                  <a:pt x="2299357" y="3433151"/>
                  <a:pt x="2278750" y="3417266"/>
                </a:cubicBezTo>
                <a:close/>
                <a:moveTo>
                  <a:pt x="2417416" y="3585125"/>
                </a:moveTo>
                <a:cubicBezTo>
                  <a:pt x="2398097" y="3567094"/>
                  <a:pt x="2363323" y="3567953"/>
                  <a:pt x="2345292" y="3586842"/>
                </a:cubicBezTo>
                <a:cubicBezTo>
                  <a:pt x="2327261" y="3606161"/>
                  <a:pt x="2328120" y="3640934"/>
                  <a:pt x="2347009" y="3658965"/>
                </a:cubicBezTo>
                <a:cubicBezTo>
                  <a:pt x="2366328" y="3676996"/>
                  <a:pt x="2401102" y="3676137"/>
                  <a:pt x="2419133" y="3657248"/>
                </a:cubicBezTo>
                <a:cubicBezTo>
                  <a:pt x="2437593" y="3638358"/>
                  <a:pt x="2436305" y="3603156"/>
                  <a:pt x="2417416" y="3585125"/>
                </a:cubicBezTo>
                <a:close/>
                <a:moveTo>
                  <a:pt x="2315670" y="3042913"/>
                </a:moveTo>
                <a:cubicBezTo>
                  <a:pt x="2337135" y="3025311"/>
                  <a:pt x="2337565" y="2991826"/>
                  <a:pt x="2318246" y="2972078"/>
                </a:cubicBezTo>
                <a:cubicBezTo>
                  <a:pt x="2300215" y="2953617"/>
                  <a:pt x="2270593" y="2952759"/>
                  <a:pt x="2251274" y="2969502"/>
                </a:cubicBezTo>
                <a:cubicBezTo>
                  <a:pt x="2230668" y="2987962"/>
                  <a:pt x="2228951" y="3021018"/>
                  <a:pt x="2249128" y="3040337"/>
                </a:cubicBezTo>
                <a:cubicBezTo>
                  <a:pt x="2269735" y="3060085"/>
                  <a:pt x="2293346" y="3060944"/>
                  <a:pt x="2315670" y="3042913"/>
                </a:cubicBezTo>
                <a:close/>
                <a:moveTo>
                  <a:pt x="2481382" y="3822101"/>
                </a:moveTo>
                <a:cubicBezTo>
                  <a:pt x="2497266" y="3842708"/>
                  <a:pt x="2533328" y="3844425"/>
                  <a:pt x="2553076" y="3826394"/>
                </a:cubicBezTo>
                <a:cubicBezTo>
                  <a:pt x="2572824" y="3808363"/>
                  <a:pt x="2574112" y="3774019"/>
                  <a:pt x="2555652" y="3754700"/>
                </a:cubicBezTo>
                <a:cubicBezTo>
                  <a:pt x="2537191" y="3735381"/>
                  <a:pt x="2501988" y="3734094"/>
                  <a:pt x="2483958" y="3754271"/>
                </a:cubicBezTo>
                <a:cubicBezTo>
                  <a:pt x="2464639" y="3775736"/>
                  <a:pt x="2464210" y="3799777"/>
                  <a:pt x="2481382" y="3822101"/>
                </a:cubicBezTo>
                <a:close/>
                <a:moveTo>
                  <a:pt x="2632927" y="3986525"/>
                </a:moveTo>
                <a:cubicBezTo>
                  <a:pt x="2656109" y="4004555"/>
                  <a:pt x="2680579" y="4002838"/>
                  <a:pt x="2699469" y="3980944"/>
                </a:cubicBezTo>
                <a:cubicBezTo>
                  <a:pt x="2718788" y="3959049"/>
                  <a:pt x="2715782" y="3935437"/>
                  <a:pt x="2696893" y="3914402"/>
                </a:cubicBezTo>
                <a:cubicBezTo>
                  <a:pt x="2673281" y="3895512"/>
                  <a:pt x="2650099" y="3895512"/>
                  <a:pt x="2629063" y="3915689"/>
                </a:cubicBezTo>
                <a:cubicBezTo>
                  <a:pt x="2608885" y="3935437"/>
                  <a:pt x="2610603" y="3968923"/>
                  <a:pt x="2632927" y="3986525"/>
                </a:cubicBezTo>
                <a:close/>
                <a:moveTo>
                  <a:pt x="2131069" y="3471359"/>
                </a:moveTo>
                <a:cubicBezTo>
                  <a:pt x="2148671" y="3448606"/>
                  <a:pt x="2146953" y="3424565"/>
                  <a:pt x="2126776" y="3403958"/>
                </a:cubicBezTo>
                <a:cubicBezTo>
                  <a:pt x="2107887" y="3384639"/>
                  <a:pt x="2072254" y="3386786"/>
                  <a:pt x="2055511" y="3408251"/>
                </a:cubicBezTo>
                <a:cubicBezTo>
                  <a:pt x="2037910" y="3431434"/>
                  <a:pt x="2040486" y="3454187"/>
                  <a:pt x="2058087" y="3474793"/>
                </a:cubicBezTo>
                <a:cubicBezTo>
                  <a:pt x="2079552" y="3494541"/>
                  <a:pt x="2114326" y="3492824"/>
                  <a:pt x="2131069" y="3471359"/>
                </a:cubicBezTo>
                <a:close/>
                <a:moveTo>
                  <a:pt x="3022735" y="3720356"/>
                </a:moveTo>
                <a:cubicBezTo>
                  <a:pt x="3043771" y="3702325"/>
                  <a:pt x="3045918" y="3668839"/>
                  <a:pt x="3026170" y="3649521"/>
                </a:cubicBezTo>
                <a:cubicBezTo>
                  <a:pt x="3005563" y="3629343"/>
                  <a:pt x="2981951" y="3628484"/>
                  <a:pt x="2959198" y="3646086"/>
                </a:cubicBezTo>
                <a:cubicBezTo>
                  <a:pt x="2937733" y="3663258"/>
                  <a:pt x="2936445" y="3696744"/>
                  <a:pt x="2955334" y="3716921"/>
                </a:cubicBezTo>
                <a:cubicBezTo>
                  <a:pt x="2973365" y="3735811"/>
                  <a:pt x="3002987" y="3737099"/>
                  <a:pt x="3022735" y="3720356"/>
                </a:cubicBezTo>
                <a:close/>
                <a:moveTo>
                  <a:pt x="2991396" y="3250267"/>
                </a:moveTo>
                <a:cubicBezTo>
                  <a:pt x="3008568" y="3272591"/>
                  <a:pt x="3041195" y="3274308"/>
                  <a:pt x="3063090" y="3254131"/>
                </a:cubicBezTo>
                <a:cubicBezTo>
                  <a:pt x="3081121" y="3233953"/>
                  <a:pt x="3084126" y="3211200"/>
                  <a:pt x="3066095" y="3188447"/>
                </a:cubicBezTo>
                <a:cubicBezTo>
                  <a:pt x="3048923" y="3166553"/>
                  <a:pt x="3015437" y="3163977"/>
                  <a:pt x="2995689" y="3183725"/>
                </a:cubicBezTo>
                <a:cubicBezTo>
                  <a:pt x="2975512" y="3203902"/>
                  <a:pt x="2973794" y="3227084"/>
                  <a:pt x="2991396" y="3250267"/>
                </a:cubicBezTo>
                <a:close/>
                <a:moveTo>
                  <a:pt x="2860887" y="3014579"/>
                </a:moveTo>
                <a:cubicBezTo>
                  <a:pt x="2838564" y="3031751"/>
                  <a:pt x="2836846" y="3064378"/>
                  <a:pt x="2857024" y="3086272"/>
                </a:cubicBezTo>
                <a:cubicBezTo>
                  <a:pt x="2877201" y="3104303"/>
                  <a:pt x="2899954" y="3107308"/>
                  <a:pt x="2922707" y="3089278"/>
                </a:cubicBezTo>
                <a:cubicBezTo>
                  <a:pt x="2944602" y="3072105"/>
                  <a:pt x="2947178" y="3038620"/>
                  <a:pt x="2927430" y="3018872"/>
                </a:cubicBezTo>
                <a:cubicBezTo>
                  <a:pt x="2907252" y="2998694"/>
                  <a:pt x="2884070" y="2996977"/>
                  <a:pt x="2860887" y="3014579"/>
                </a:cubicBezTo>
                <a:close/>
                <a:moveTo>
                  <a:pt x="2714494" y="2927000"/>
                </a:moveTo>
                <a:cubicBezTo>
                  <a:pt x="2736389" y="2946319"/>
                  <a:pt x="2759571" y="2945461"/>
                  <a:pt x="2781895" y="2926571"/>
                </a:cubicBezTo>
                <a:cubicBezTo>
                  <a:pt x="2800785" y="2904247"/>
                  <a:pt x="2802931" y="2880635"/>
                  <a:pt x="2782754" y="2859600"/>
                </a:cubicBezTo>
                <a:cubicBezTo>
                  <a:pt x="2762576" y="2838564"/>
                  <a:pt x="2738535" y="2837705"/>
                  <a:pt x="2715782" y="2856594"/>
                </a:cubicBezTo>
                <a:cubicBezTo>
                  <a:pt x="2693459" y="2874625"/>
                  <a:pt x="2692600" y="2908111"/>
                  <a:pt x="2714494" y="2927000"/>
                </a:cubicBezTo>
                <a:close/>
                <a:moveTo>
                  <a:pt x="3078545" y="3033468"/>
                </a:moveTo>
                <a:cubicBezTo>
                  <a:pt x="3057509" y="3014579"/>
                  <a:pt x="3033897" y="3012003"/>
                  <a:pt x="3012432" y="3031751"/>
                </a:cubicBezTo>
                <a:cubicBezTo>
                  <a:pt x="2990967" y="3051499"/>
                  <a:pt x="2989679" y="3075110"/>
                  <a:pt x="3007709" y="3097864"/>
                </a:cubicBezTo>
                <a:cubicBezTo>
                  <a:pt x="3025740" y="3120188"/>
                  <a:pt x="3058367" y="3121475"/>
                  <a:pt x="3077686" y="3100440"/>
                </a:cubicBezTo>
                <a:cubicBezTo>
                  <a:pt x="3097864" y="3079404"/>
                  <a:pt x="3097434" y="3056650"/>
                  <a:pt x="3078545" y="3033468"/>
                </a:cubicBezTo>
                <a:close/>
                <a:moveTo>
                  <a:pt x="2568531" y="2918844"/>
                </a:moveTo>
                <a:cubicBezTo>
                  <a:pt x="2590855" y="2937733"/>
                  <a:pt x="2614466" y="2939880"/>
                  <a:pt x="2635502" y="2919702"/>
                </a:cubicBezTo>
                <a:cubicBezTo>
                  <a:pt x="2656538" y="2899525"/>
                  <a:pt x="2657397" y="2875484"/>
                  <a:pt x="2638507" y="2852731"/>
                </a:cubicBezTo>
                <a:cubicBezTo>
                  <a:pt x="2620047" y="2830836"/>
                  <a:pt x="2586562" y="2829977"/>
                  <a:pt x="2567672" y="2851872"/>
                </a:cubicBezTo>
                <a:cubicBezTo>
                  <a:pt x="2548783" y="2873337"/>
                  <a:pt x="2549641" y="2896520"/>
                  <a:pt x="2568531" y="2918844"/>
                </a:cubicBezTo>
                <a:close/>
                <a:moveTo>
                  <a:pt x="2709343" y="3075540"/>
                </a:moveTo>
                <a:cubicBezTo>
                  <a:pt x="2725656" y="3097434"/>
                  <a:pt x="2760859" y="3099581"/>
                  <a:pt x="2781037" y="3081121"/>
                </a:cubicBezTo>
                <a:cubicBezTo>
                  <a:pt x="2799926" y="3063949"/>
                  <a:pt x="2802072" y="3033039"/>
                  <a:pt x="2785759" y="3012861"/>
                </a:cubicBezTo>
                <a:cubicBezTo>
                  <a:pt x="2768587" y="2991826"/>
                  <a:pt x="2733384" y="2988391"/>
                  <a:pt x="2714065" y="3007710"/>
                </a:cubicBezTo>
                <a:cubicBezTo>
                  <a:pt x="2693888" y="3028316"/>
                  <a:pt x="2691741" y="3052357"/>
                  <a:pt x="2709343" y="3075540"/>
                </a:cubicBezTo>
                <a:close/>
                <a:moveTo>
                  <a:pt x="2844144" y="3165694"/>
                </a:moveTo>
                <a:cubicBezTo>
                  <a:pt x="2824396" y="3182437"/>
                  <a:pt x="2821821" y="3218069"/>
                  <a:pt x="2839851" y="3237388"/>
                </a:cubicBezTo>
                <a:cubicBezTo>
                  <a:pt x="2857453" y="3257136"/>
                  <a:pt x="2893085" y="3259282"/>
                  <a:pt x="2911545" y="3239964"/>
                </a:cubicBezTo>
                <a:cubicBezTo>
                  <a:pt x="2931293" y="3219357"/>
                  <a:pt x="2932581" y="3195316"/>
                  <a:pt x="2915838" y="3172563"/>
                </a:cubicBezTo>
                <a:cubicBezTo>
                  <a:pt x="2899525" y="3150668"/>
                  <a:pt x="2864751" y="3148522"/>
                  <a:pt x="2844144" y="3165694"/>
                </a:cubicBezTo>
                <a:close/>
                <a:moveTo>
                  <a:pt x="3317238" y="3064807"/>
                </a:moveTo>
                <a:cubicBezTo>
                  <a:pt x="3296632" y="3083697"/>
                  <a:pt x="3297061" y="3111602"/>
                  <a:pt x="3320243" y="3133496"/>
                </a:cubicBezTo>
                <a:cubicBezTo>
                  <a:pt x="3338274" y="3148092"/>
                  <a:pt x="3359310" y="3148951"/>
                  <a:pt x="3379488" y="3130491"/>
                </a:cubicBezTo>
                <a:cubicBezTo>
                  <a:pt x="3400094" y="3111602"/>
                  <a:pt x="3399665" y="3083267"/>
                  <a:pt x="3379058" y="3064807"/>
                </a:cubicBezTo>
                <a:cubicBezTo>
                  <a:pt x="3358881" y="3046347"/>
                  <a:pt x="3337416" y="3046347"/>
                  <a:pt x="3317238" y="3064807"/>
                </a:cubicBezTo>
                <a:close/>
                <a:moveTo>
                  <a:pt x="1980812" y="3467066"/>
                </a:moveTo>
                <a:cubicBezTo>
                  <a:pt x="2000990" y="3448606"/>
                  <a:pt x="2001848" y="3420272"/>
                  <a:pt x="1983818" y="3400524"/>
                </a:cubicBezTo>
                <a:cubicBezTo>
                  <a:pt x="1965357" y="3380776"/>
                  <a:pt x="1937023" y="3379488"/>
                  <a:pt x="1917275" y="3397518"/>
                </a:cubicBezTo>
                <a:cubicBezTo>
                  <a:pt x="1897527" y="3415979"/>
                  <a:pt x="1896239" y="3444313"/>
                  <a:pt x="1914270" y="3464061"/>
                </a:cubicBezTo>
                <a:cubicBezTo>
                  <a:pt x="1932301" y="3483809"/>
                  <a:pt x="1960635" y="3485097"/>
                  <a:pt x="1980812" y="3467066"/>
                </a:cubicBezTo>
                <a:close/>
                <a:moveTo>
                  <a:pt x="1837425" y="3303930"/>
                </a:moveTo>
                <a:cubicBezTo>
                  <a:pt x="1855885" y="3284182"/>
                  <a:pt x="1855026" y="3256277"/>
                  <a:pt x="1834419" y="3238676"/>
                </a:cubicBezTo>
                <a:cubicBezTo>
                  <a:pt x="1813813" y="3221074"/>
                  <a:pt x="1792777" y="3221504"/>
                  <a:pt x="1773029" y="3239964"/>
                </a:cubicBezTo>
                <a:cubicBezTo>
                  <a:pt x="1752852" y="3258424"/>
                  <a:pt x="1752852" y="3285899"/>
                  <a:pt x="1772170" y="3305218"/>
                </a:cubicBezTo>
                <a:cubicBezTo>
                  <a:pt x="1791489" y="3324107"/>
                  <a:pt x="1818964" y="3323678"/>
                  <a:pt x="1837425" y="3303930"/>
                </a:cubicBezTo>
                <a:close/>
                <a:moveTo>
                  <a:pt x="2682296" y="4133347"/>
                </a:moveTo>
                <a:cubicBezTo>
                  <a:pt x="2700757" y="4113170"/>
                  <a:pt x="2701186" y="4091704"/>
                  <a:pt x="2683155" y="4071098"/>
                </a:cubicBezTo>
                <a:cubicBezTo>
                  <a:pt x="2665124" y="4050062"/>
                  <a:pt x="2636790" y="4049203"/>
                  <a:pt x="2617042" y="4068093"/>
                </a:cubicBezTo>
                <a:cubicBezTo>
                  <a:pt x="2596865" y="4086982"/>
                  <a:pt x="2596436" y="4114887"/>
                  <a:pt x="2616184" y="4134635"/>
                </a:cubicBezTo>
                <a:cubicBezTo>
                  <a:pt x="2635502" y="4153524"/>
                  <a:pt x="2663407" y="4153524"/>
                  <a:pt x="2682296" y="4133347"/>
                </a:cubicBezTo>
                <a:close/>
                <a:moveTo>
                  <a:pt x="3153673" y="4025591"/>
                </a:moveTo>
                <a:cubicBezTo>
                  <a:pt x="3170845" y="4007131"/>
                  <a:pt x="3170416" y="3981373"/>
                  <a:pt x="3152815" y="3963342"/>
                </a:cubicBezTo>
                <a:cubicBezTo>
                  <a:pt x="3133496" y="3943594"/>
                  <a:pt x="3105162" y="3943594"/>
                  <a:pt x="3086702" y="3964630"/>
                </a:cubicBezTo>
                <a:cubicBezTo>
                  <a:pt x="3068671" y="3985237"/>
                  <a:pt x="3069100" y="4006702"/>
                  <a:pt x="3087560" y="4026879"/>
                </a:cubicBezTo>
                <a:cubicBezTo>
                  <a:pt x="3106450" y="4046627"/>
                  <a:pt x="3134784" y="4046198"/>
                  <a:pt x="3153673" y="4025591"/>
                </a:cubicBezTo>
                <a:close/>
                <a:moveTo>
                  <a:pt x="2652675" y="2700757"/>
                </a:moveTo>
                <a:cubicBezTo>
                  <a:pt x="2634214" y="2681009"/>
                  <a:pt x="2606310" y="2679721"/>
                  <a:pt x="2586562" y="2697752"/>
                </a:cubicBezTo>
                <a:cubicBezTo>
                  <a:pt x="2566814" y="2716212"/>
                  <a:pt x="2565526" y="2744116"/>
                  <a:pt x="2583556" y="2763864"/>
                </a:cubicBezTo>
                <a:cubicBezTo>
                  <a:pt x="2602017" y="2783612"/>
                  <a:pt x="2629921" y="2784901"/>
                  <a:pt x="2649669" y="2766870"/>
                </a:cubicBezTo>
                <a:cubicBezTo>
                  <a:pt x="2669417" y="2748839"/>
                  <a:pt x="2670705" y="2720505"/>
                  <a:pt x="2652675" y="2700757"/>
                </a:cubicBezTo>
                <a:close/>
                <a:moveTo>
                  <a:pt x="3349436" y="3368326"/>
                </a:moveTo>
                <a:cubicBezTo>
                  <a:pt x="3329259" y="3349866"/>
                  <a:pt x="3308223" y="3349866"/>
                  <a:pt x="3287616" y="3367467"/>
                </a:cubicBezTo>
                <a:cubicBezTo>
                  <a:pt x="3266580" y="3385498"/>
                  <a:pt x="3265722" y="3413403"/>
                  <a:pt x="3284611" y="3433151"/>
                </a:cubicBezTo>
                <a:cubicBezTo>
                  <a:pt x="3303500" y="3453328"/>
                  <a:pt x="3330976" y="3453757"/>
                  <a:pt x="3350724" y="3434009"/>
                </a:cubicBezTo>
                <a:cubicBezTo>
                  <a:pt x="3369613" y="3414691"/>
                  <a:pt x="3369613" y="3387215"/>
                  <a:pt x="3349436" y="3368326"/>
                </a:cubicBezTo>
                <a:close/>
                <a:moveTo>
                  <a:pt x="2447467" y="2595148"/>
                </a:moveTo>
                <a:cubicBezTo>
                  <a:pt x="2465498" y="2616184"/>
                  <a:pt x="2493832" y="2616613"/>
                  <a:pt x="2516156" y="2594289"/>
                </a:cubicBezTo>
                <a:cubicBezTo>
                  <a:pt x="2530752" y="2577117"/>
                  <a:pt x="2532898" y="2556081"/>
                  <a:pt x="2514868" y="2535474"/>
                </a:cubicBezTo>
                <a:cubicBezTo>
                  <a:pt x="2496837" y="2514868"/>
                  <a:pt x="2468503" y="2514009"/>
                  <a:pt x="2449613" y="2533757"/>
                </a:cubicBezTo>
                <a:cubicBezTo>
                  <a:pt x="2430724" y="2553076"/>
                  <a:pt x="2429865" y="2574541"/>
                  <a:pt x="2447467" y="2595148"/>
                </a:cubicBezTo>
                <a:close/>
                <a:moveTo>
                  <a:pt x="3148092" y="3200468"/>
                </a:moveTo>
                <a:cubicBezTo>
                  <a:pt x="3128773" y="3219357"/>
                  <a:pt x="3128344" y="3247691"/>
                  <a:pt x="3147234" y="3267010"/>
                </a:cubicBezTo>
                <a:cubicBezTo>
                  <a:pt x="3166123" y="3286329"/>
                  <a:pt x="3194457" y="3286758"/>
                  <a:pt x="3213776" y="3267869"/>
                </a:cubicBezTo>
                <a:cubicBezTo>
                  <a:pt x="3233094" y="3248979"/>
                  <a:pt x="3233524" y="3220645"/>
                  <a:pt x="3214634" y="3201326"/>
                </a:cubicBezTo>
                <a:cubicBezTo>
                  <a:pt x="3195745" y="3182008"/>
                  <a:pt x="3167411" y="3181578"/>
                  <a:pt x="3148092" y="3200468"/>
                </a:cubicBezTo>
                <a:close/>
                <a:moveTo>
                  <a:pt x="2830836" y="4151378"/>
                </a:moveTo>
                <a:cubicBezTo>
                  <a:pt x="2851872" y="4133776"/>
                  <a:pt x="2853160" y="4105442"/>
                  <a:pt x="2834700" y="4085694"/>
                </a:cubicBezTo>
                <a:cubicBezTo>
                  <a:pt x="2815810" y="4065517"/>
                  <a:pt x="2788335" y="4064658"/>
                  <a:pt x="2768587" y="4083548"/>
                </a:cubicBezTo>
                <a:cubicBezTo>
                  <a:pt x="2748839" y="4102866"/>
                  <a:pt x="2748409" y="4130342"/>
                  <a:pt x="2768587" y="4149231"/>
                </a:cubicBezTo>
                <a:cubicBezTo>
                  <a:pt x="2788335" y="4168120"/>
                  <a:pt x="2809800" y="4168979"/>
                  <a:pt x="2830836" y="4151378"/>
                </a:cubicBezTo>
                <a:close/>
                <a:moveTo>
                  <a:pt x="1997985" y="3312945"/>
                </a:moveTo>
                <a:cubicBezTo>
                  <a:pt x="2016874" y="3293627"/>
                  <a:pt x="2016445" y="3265293"/>
                  <a:pt x="1997126" y="3246403"/>
                </a:cubicBezTo>
                <a:cubicBezTo>
                  <a:pt x="1977807" y="3227514"/>
                  <a:pt x="1949473" y="3227943"/>
                  <a:pt x="1930584" y="3247262"/>
                </a:cubicBezTo>
                <a:cubicBezTo>
                  <a:pt x="1911694" y="3266580"/>
                  <a:pt x="1912124" y="3294915"/>
                  <a:pt x="1931442" y="3313804"/>
                </a:cubicBezTo>
                <a:cubicBezTo>
                  <a:pt x="1950332" y="3332693"/>
                  <a:pt x="1978666" y="3332264"/>
                  <a:pt x="1997985" y="3312945"/>
                </a:cubicBezTo>
                <a:close/>
                <a:moveTo>
                  <a:pt x="1852021" y="3152385"/>
                </a:moveTo>
                <a:cubicBezTo>
                  <a:pt x="1871340" y="3133067"/>
                  <a:pt x="1870481" y="3105591"/>
                  <a:pt x="1850733" y="3086702"/>
                </a:cubicBezTo>
                <a:cubicBezTo>
                  <a:pt x="1830985" y="3068242"/>
                  <a:pt x="1803080" y="3069100"/>
                  <a:pt x="1785479" y="3090136"/>
                </a:cubicBezTo>
                <a:cubicBezTo>
                  <a:pt x="1767877" y="3110743"/>
                  <a:pt x="1768736" y="3131779"/>
                  <a:pt x="1786767" y="3151527"/>
                </a:cubicBezTo>
                <a:cubicBezTo>
                  <a:pt x="1805227" y="3172133"/>
                  <a:pt x="1832702" y="3172133"/>
                  <a:pt x="1852021" y="3152385"/>
                </a:cubicBezTo>
                <a:close/>
                <a:moveTo>
                  <a:pt x="2178722" y="2872479"/>
                </a:moveTo>
                <a:cubicBezTo>
                  <a:pt x="2198899" y="2853160"/>
                  <a:pt x="2199329" y="2825255"/>
                  <a:pt x="2179151" y="2806366"/>
                </a:cubicBezTo>
                <a:cubicBezTo>
                  <a:pt x="2159403" y="2787476"/>
                  <a:pt x="2137938" y="2786618"/>
                  <a:pt x="2116902" y="2803790"/>
                </a:cubicBezTo>
                <a:cubicBezTo>
                  <a:pt x="2095866" y="2820962"/>
                  <a:pt x="2094149" y="2850155"/>
                  <a:pt x="2112609" y="2869903"/>
                </a:cubicBezTo>
                <a:cubicBezTo>
                  <a:pt x="2130640" y="2890510"/>
                  <a:pt x="2158974" y="2891368"/>
                  <a:pt x="2178722" y="2872479"/>
                </a:cubicBezTo>
                <a:close/>
                <a:moveTo>
                  <a:pt x="2747122" y="2555222"/>
                </a:moveTo>
                <a:cubicBezTo>
                  <a:pt x="2726515" y="2573683"/>
                  <a:pt x="2726515" y="2602017"/>
                  <a:pt x="2746692" y="2620477"/>
                </a:cubicBezTo>
                <a:cubicBezTo>
                  <a:pt x="2766869" y="2638937"/>
                  <a:pt x="2787906" y="2638078"/>
                  <a:pt x="2805507" y="2623911"/>
                </a:cubicBezTo>
                <a:cubicBezTo>
                  <a:pt x="2828689" y="2602017"/>
                  <a:pt x="2829119" y="2574112"/>
                  <a:pt x="2808941" y="2555652"/>
                </a:cubicBezTo>
                <a:cubicBezTo>
                  <a:pt x="2788764" y="2537192"/>
                  <a:pt x="2767728" y="2536762"/>
                  <a:pt x="2747122" y="2555222"/>
                </a:cubicBezTo>
                <a:close/>
                <a:moveTo>
                  <a:pt x="3167840" y="3875764"/>
                </a:moveTo>
                <a:cubicBezTo>
                  <a:pt x="3187159" y="3856445"/>
                  <a:pt x="3187159" y="3828111"/>
                  <a:pt x="3166981" y="3809651"/>
                </a:cubicBezTo>
                <a:cubicBezTo>
                  <a:pt x="3146804" y="3791191"/>
                  <a:pt x="3125339" y="3790762"/>
                  <a:pt x="3104732" y="3808793"/>
                </a:cubicBezTo>
                <a:cubicBezTo>
                  <a:pt x="3083697" y="3826823"/>
                  <a:pt x="3082838" y="3855158"/>
                  <a:pt x="3101727" y="3874906"/>
                </a:cubicBezTo>
                <a:cubicBezTo>
                  <a:pt x="3120617" y="3894654"/>
                  <a:pt x="3148521" y="3895083"/>
                  <a:pt x="3167840" y="3875764"/>
                </a:cubicBezTo>
                <a:close/>
                <a:moveTo>
                  <a:pt x="3029175" y="2879777"/>
                </a:moveTo>
                <a:cubicBezTo>
                  <a:pt x="3008139" y="2896949"/>
                  <a:pt x="3006422" y="2926142"/>
                  <a:pt x="3024882" y="2945890"/>
                </a:cubicBezTo>
                <a:cubicBezTo>
                  <a:pt x="3043342" y="2966067"/>
                  <a:pt x="3071676" y="2967355"/>
                  <a:pt x="3091424" y="2948466"/>
                </a:cubicBezTo>
                <a:cubicBezTo>
                  <a:pt x="3111601" y="2929147"/>
                  <a:pt x="3112031" y="2901242"/>
                  <a:pt x="3091853" y="2882353"/>
                </a:cubicBezTo>
                <a:cubicBezTo>
                  <a:pt x="3071676" y="2863463"/>
                  <a:pt x="3050211" y="2862605"/>
                  <a:pt x="3029175" y="2879777"/>
                </a:cubicBezTo>
                <a:close/>
                <a:moveTo>
                  <a:pt x="3178573" y="2898237"/>
                </a:moveTo>
                <a:cubicBezTo>
                  <a:pt x="3160113" y="2917985"/>
                  <a:pt x="3159254" y="2939021"/>
                  <a:pt x="3176426" y="2959628"/>
                </a:cubicBezTo>
                <a:cubicBezTo>
                  <a:pt x="3193599" y="2980664"/>
                  <a:pt x="3221933" y="2981951"/>
                  <a:pt x="3241681" y="2963491"/>
                </a:cubicBezTo>
                <a:cubicBezTo>
                  <a:pt x="3261858" y="2945031"/>
                  <a:pt x="3262717" y="2917556"/>
                  <a:pt x="3243827" y="2897808"/>
                </a:cubicBezTo>
                <a:cubicBezTo>
                  <a:pt x="3224938" y="2878918"/>
                  <a:pt x="3197462" y="2878489"/>
                  <a:pt x="3178573" y="2898237"/>
                </a:cubicBezTo>
                <a:close/>
                <a:moveTo>
                  <a:pt x="2945460" y="2720934"/>
                </a:moveTo>
                <a:cubicBezTo>
                  <a:pt x="2925283" y="2702903"/>
                  <a:pt x="2896949" y="2704621"/>
                  <a:pt x="2879777" y="2725657"/>
                </a:cubicBezTo>
                <a:cubicBezTo>
                  <a:pt x="2862605" y="2746692"/>
                  <a:pt x="2863892" y="2768158"/>
                  <a:pt x="2882353" y="2787476"/>
                </a:cubicBezTo>
                <a:cubicBezTo>
                  <a:pt x="2901242" y="2807224"/>
                  <a:pt x="2929147" y="2806795"/>
                  <a:pt x="2948036" y="2786618"/>
                </a:cubicBezTo>
                <a:cubicBezTo>
                  <a:pt x="2966926" y="2766870"/>
                  <a:pt x="2965638" y="2739394"/>
                  <a:pt x="2945460" y="2720934"/>
                </a:cubicBezTo>
                <a:close/>
                <a:moveTo>
                  <a:pt x="1945609" y="3006851"/>
                </a:moveTo>
                <a:cubicBezTo>
                  <a:pt x="1964070" y="3027458"/>
                  <a:pt x="1991545" y="3027887"/>
                  <a:pt x="2011293" y="3008568"/>
                </a:cubicBezTo>
                <a:cubicBezTo>
                  <a:pt x="2031041" y="2989249"/>
                  <a:pt x="2031041" y="2961774"/>
                  <a:pt x="2011293" y="2942455"/>
                </a:cubicBezTo>
                <a:cubicBezTo>
                  <a:pt x="1991545" y="2923137"/>
                  <a:pt x="1963640" y="2923995"/>
                  <a:pt x="1945609" y="2944602"/>
                </a:cubicBezTo>
                <a:cubicBezTo>
                  <a:pt x="1927579" y="2965209"/>
                  <a:pt x="1927579" y="2986674"/>
                  <a:pt x="1945609" y="3006851"/>
                </a:cubicBezTo>
                <a:close/>
                <a:moveTo>
                  <a:pt x="2935157" y="3947458"/>
                </a:moveTo>
                <a:cubicBezTo>
                  <a:pt x="2916268" y="3967206"/>
                  <a:pt x="2915409" y="3988671"/>
                  <a:pt x="2932581" y="4009707"/>
                </a:cubicBezTo>
                <a:cubicBezTo>
                  <a:pt x="2949753" y="4030743"/>
                  <a:pt x="2978946" y="4032460"/>
                  <a:pt x="2998694" y="4014000"/>
                </a:cubicBezTo>
                <a:cubicBezTo>
                  <a:pt x="3018871" y="3995540"/>
                  <a:pt x="3020159" y="3967206"/>
                  <a:pt x="3001270" y="3947458"/>
                </a:cubicBezTo>
                <a:cubicBezTo>
                  <a:pt x="2982381" y="3927710"/>
                  <a:pt x="2954046" y="3927281"/>
                  <a:pt x="2935157" y="3947458"/>
                </a:cubicBezTo>
                <a:close/>
                <a:moveTo>
                  <a:pt x="3228372" y="3049352"/>
                </a:moveTo>
                <a:cubicBezTo>
                  <a:pt x="3208195" y="3030892"/>
                  <a:pt x="3186730" y="3030034"/>
                  <a:pt x="3166123" y="3047635"/>
                </a:cubicBezTo>
                <a:cubicBezTo>
                  <a:pt x="3145087" y="3065237"/>
                  <a:pt x="3143799" y="3094000"/>
                  <a:pt x="3162259" y="3113748"/>
                </a:cubicBezTo>
                <a:cubicBezTo>
                  <a:pt x="3181149" y="3133925"/>
                  <a:pt x="3209054" y="3134784"/>
                  <a:pt x="3228801" y="3115465"/>
                </a:cubicBezTo>
                <a:cubicBezTo>
                  <a:pt x="3248120" y="3096147"/>
                  <a:pt x="3248549" y="3067812"/>
                  <a:pt x="3228372" y="3049352"/>
                </a:cubicBezTo>
                <a:close/>
                <a:moveTo>
                  <a:pt x="3100869" y="2740253"/>
                </a:moveTo>
                <a:cubicBezTo>
                  <a:pt x="3082409" y="2719646"/>
                  <a:pt x="3054074" y="2718358"/>
                  <a:pt x="3034756" y="2738536"/>
                </a:cubicBezTo>
                <a:cubicBezTo>
                  <a:pt x="3015866" y="2758284"/>
                  <a:pt x="3015008" y="2779749"/>
                  <a:pt x="3033039" y="2800785"/>
                </a:cubicBezTo>
                <a:cubicBezTo>
                  <a:pt x="3051069" y="2821821"/>
                  <a:pt x="3079404" y="2822250"/>
                  <a:pt x="3099152" y="2802931"/>
                </a:cubicBezTo>
                <a:cubicBezTo>
                  <a:pt x="3116753" y="2784471"/>
                  <a:pt x="3117612" y="2759142"/>
                  <a:pt x="3100869" y="2740253"/>
                </a:cubicBezTo>
                <a:close/>
                <a:moveTo>
                  <a:pt x="2897378" y="2571965"/>
                </a:moveTo>
                <a:cubicBezTo>
                  <a:pt x="2878918" y="2592143"/>
                  <a:pt x="2878489" y="2613179"/>
                  <a:pt x="2896520" y="2633785"/>
                </a:cubicBezTo>
                <a:cubicBezTo>
                  <a:pt x="2914980" y="2654392"/>
                  <a:pt x="2942885" y="2654392"/>
                  <a:pt x="2964779" y="2631639"/>
                </a:cubicBezTo>
                <a:cubicBezTo>
                  <a:pt x="2979376" y="2614037"/>
                  <a:pt x="2980663" y="2593431"/>
                  <a:pt x="2962633" y="2572824"/>
                </a:cubicBezTo>
                <a:cubicBezTo>
                  <a:pt x="2944602" y="2552217"/>
                  <a:pt x="2916268" y="2551788"/>
                  <a:pt x="2897378" y="2571965"/>
                </a:cubicBezTo>
                <a:close/>
                <a:moveTo>
                  <a:pt x="2028465" y="2793487"/>
                </a:moveTo>
                <a:cubicBezTo>
                  <a:pt x="2010005" y="2772880"/>
                  <a:pt x="1981671" y="2771592"/>
                  <a:pt x="1962352" y="2791769"/>
                </a:cubicBezTo>
                <a:cubicBezTo>
                  <a:pt x="1943463" y="2811517"/>
                  <a:pt x="1942604" y="2832983"/>
                  <a:pt x="1960635" y="2854019"/>
                </a:cubicBezTo>
                <a:cubicBezTo>
                  <a:pt x="1978666" y="2875055"/>
                  <a:pt x="2007000" y="2875484"/>
                  <a:pt x="2026748" y="2856165"/>
                </a:cubicBezTo>
                <a:cubicBezTo>
                  <a:pt x="2044779" y="2837705"/>
                  <a:pt x="2045208" y="2812376"/>
                  <a:pt x="2028465" y="2793487"/>
                </a:cubicBezTo>
                <a:close/>
                <a:moveTo>
                  <a:pt x="3301783" y="3216352"/>
                </a:moveTo>
                <a:cubicBezTo>
                  <a:pt x="3281606" y="3234812"/>
                  <a:pt x="3281177" y="3262287"/>
                  <a:pt x="3300495" y="3281606"/>
                </a:cubicBezTo>
                <a:cubicBezTo>
                  <a:pt x="3319814" y="3300925"/>
                  <a:pt x="3346860" y="3300925"/>
                  <a:pt x="3366179" y="3281177"/>
                </a:cubicBezTo>
                <a:cubicBezTo>
                  <a:pt x="3385068" y="3261429"/>
                  <a:pt x="3384210" y="3233524"/>
                  <a:pt x="3363603" y="3215923"/>
                </a:cubicBezTo>
                <a:cubicBezTo>
                  <a:pt x="3343426" y="3198321"/>
                  <a:pt x="3321961" y="3198321"/>
                  <a:pt x="3301783" y="3216352"/>
                </a:cubicBezTo>
                <a:close/>
                <a:moveTo>
                  <a:pt x="2656109" y="2539338"/>
                </a:moveTo>
                <a:cubicBezTo>
                  <a:pt x="2637649" y="2522166"/>
                  <a:pt x="2611891" y="2522595"/>
                  <a:pt x="2593860" y="2540197"/>
                </a:cubicBezTo>
                <a:cubicBezTo>
                  <a:pt x="2574112" y="2559515"/>
                  <a:pt x="2574112" y="2587850"/>
                  <a:pt x="2595148" y="2606310"/>
                </a:cubicBezTo>
                <a:cubicBezTo>
                  <a:pt x="2615754" y="2624341"/>
                  <a:pt x="2637220" y="2623911"/>
                  <a:pt x="2657397" y="2605451"/>
                </a:cubicBezTo>
                <a:cubicBezTo>
                  <a:pt x="2677574" y="2586132"/>
                  <a:pt x="2676715" y="2557798"/>
                  <a:pt x="2656109" y="2539338"/>
                </a:cubicBezTo>
                <a:close/>
                <a:moveTo>
                  <a:pt x="1864900" y="3001699"/>
                </a:moveTo>
                <a:cubicBezTo>
                  <a:pt x="1885507" y="2983669"/>
                  <a:pt x="1885936" y="2955334"/>
                  <a:pt x="1863183" y="2933440"/>
                </a:cubicBezTo>
                <a:cubicBezTo>
                  <a:pt x="1846011" y="2918844"/>
                  <a:pt x="1824975" y="2917126"/>
                  <a:pt x="1804368" y="2935157"/>
                </a:cubicBezTo>
                <a:cubicBezTo>
                  <a:pt x="1783761" y="2953188"/>
                  <a:pt x="1783332" y="2981951"/>
                  <a:pt x="1803080" y="3000412"/>
                </a:cubicBezTo>
                <a:cubicBezTo>
                  <a:pt x="1823258" y="3018872"/>
                  <a:pt x="1844723" y="3019301"/>
                  <a:pt x="1864900" y="3001699"/>
                </a:cubicBezTo>
                <a:close/>
                <a:moveTo>
                  <a:pt x="2849725" y="3997257"/>
                </a:moveTo>
                <a:cubicBezTo>
                  <a:pt x="2868615" y="3977939"/>
                  <a:pt x="2868185" y="3949604"/>
                  <a:pt x="2848867" y="3930715"/>
                </a:cubicBezTo>
                <a:cubicBezTo>
                  <a:pt x="2829548" y="3911826"/>
                  <a:pt x="2801214" y="3912255"/>
                  <a:pt x="2782324" y="3931574"/>
                </a:cubicBezTo>
                <a:cubicBezTo>
                  <a:pt x="2763435" y="3950892"/>
                  <a:pt x="2763864" y="3979227"/>
                  <a:pt x="2783183" y="3998116"/>
                </a:cubicBezTo>
                <a:cubicBezTo>
                  <a:pt x="2802502" y="4017435"/>
                  <a:pt x="2830836" y="4017005"/>
                  <a:pt x="2849725" y="3997257"/>
                </a:cubicBezTo>
                <a:close/>
                <a:moveTo>
                  <a:pt x="1997555" y="3095288"/>
                </a:moveTo>
                <a:cubicBezTo>
                  <a:pt x="1978666" y="3075969"/>
                  <a:pt x="1950761" y="3075540"/>
                  <a:pt x="1931442" y="3094429"/>
                </a:cubicBezTo>
                <a:cubicBezTo>
                  <a:pt x="1912124" y="3113319"/>
                  <a:pt x="1911694" y="3141223"/>
                  <a:pt x="1930584" y="3160542"/>
                </a:cubicBezTo>
                <a:cubicBezTo>
                  <a:pt x="1949473" y="3179861"/>
                  <a:pt x="1977378" y="3180290"/>
                  <a:pt x="1996697" y="3161401"/>
                </a:cubicBezTo>
                <a:cubicBezTo>
                  <a:pt x="2016015" y="3142511"/>
                  <a:pt x="2016445" y="3114607"/>
                  <a:pt x="1997555" y="3095288"/>
                </a:cubicBezTo>
                <a:close/>
                <a:moveTo>
                  <a:pt x="2982810" y="4165545"/>
                </a:moveTo>
                <a:cubicBezTo>
                  <a:pt x="3003846" y="4147514"/>
                  <a:pt x="3004275" y="4119180"/>
                  <a:pt x="2981951" y="4096856"/>
                </a:cubicBezTo>
                <a:cubicBezTo>
                  <a:pt x="2964779" y="4081830"/>
                  <a:pt x="2943743" y="4080113"/>
                  <a:pt x="2922707" y="4098144"/>
                </a:cubicBezTo>
                <a:cubicBezTo>
                  <a:pt x="2901671" y="4116175"/>
                  <a:pt x="2900813" y="4144938"/>
                  <a:pt x="2920990" y="4163828"/>
                </a:cubicBezTo>
                <a:cubicBezTo>
                  <a:pt x="2940738" y="4182717"/>
                  <a:pt x="2962203" y="4183575"/>
                  <a:pt x="2982810" y="4165545"/>
                </a:cubicBezTo>
                <a:close/>
                <a:moveTo>
                  <a:pt x="2729091" y="2772021"/>
                </a:moveTo>
                <a:cubicBezTo>
                  <a:pt x="2747980" y="2792199"/>
                  <a:pt x="2775885" y="2792199"/>
                  <a:pt x="2795204" y="2772451"/>
                </a:cubicBezTo>
                <a:cubicBezTo>
                  <a:pt x="2814522" y="2752703"/>
                  <a:pt x="2814093" y="2724798"/>
                  <a:pt x="2793916" y="2705908"/>
                </a:cubicBezTo>
                <a:cubicBezTo>
                  <a:pt x="2774168" y="2687448"/>
                  <a:pt x="2745404" y="2688307"/>
                  <a:pt x="2727803" y="2709343"/>
                </a:cubicBezTo>
                <a:cubicBezTo>
                  <a:pt x="2710201" y="2730379"/>
                  <a:pt x="2710631" y="2751844"/>
                  <a:pt x="2729091" y="2772021"/>
                </a:cubicBezTo>
                <a:close/>
                <a:moveTo>
                  <a:pt x="2874196" y="2866039"/>
                </a:moveTo>
                <a:cubicBezTo>
                  <a:pt x="2854877" y="2884928"/>
                  <a:pt x="2854448" y="2913263"/>
                  <a:pt x="2873337" y="2932581"/>
                </a:cubicBezTo>
                <a:cubicBezTo>
                  <a:pt x="2892227" y="2951900"/>
                  <a:pt x="2920561" y="2952329"/>
                  <a:pt x="2939880" y="2933440"/>
                </a:cubicBezTo>
                <a:cubicBezTo>
                  <a:pt x="2959198" y="2914551"/>
                  <a:pt x="2959628" y="2886217"/>
                  <a:pt x="2940738" y="2866898"/>
                </a:cubicBezTo>
                <a:cubicBezTo>
                  <a:pt x="2921848" y="2847579"/>
                  <a:pt x="2893515" y="2847150"/>
                  <a:pt x="2874196" y="2866039"/>
                </a:cubicBezTo>
                <a:close/>
                <a:moveTo>
                  <a:pt x="2305367" y="4262997"/>
                </a:moveTo>
                <a:cubicBezTo>
                  <a:pt x="2325115" y="4281886"/>
                  <a:pt x="2346151" y="4281028"/>
                  <a:pt x="2364182" y="4266861"/>
                </a:cubicBezTo>
                <a:cubicBezTo>
                  <a:pt x="2385647" y="4247113"/>
                  <a:pt x="2387793" y="4221355"/>
                  <a:pt x="2371909" y="4202465"/>
                </a:cubicBezTo>
                <a:cubicBezTo>
                  <a:pt x="2354737" y="4181429"/>
                  <a:pt x="2325974" y="4179283"/>
                  <a:pt x="2306226" y="4197743"/>
                </a:cubicBezTo>
                <a:cubicBezTo>
                  <a:pt x="2286048" y="4216203"/>
                  <a:pt x="2285190" y="4244108"/>
                  <a:pt x="2305367" y="4262997"/>
                </a:cubicBezTo>
                <a:close/>
                <a:moveTo>
                  <a:pt x="2234102" y="4093851"/>
                </a:moveTo>
                <a:cubicBezTo>
                  <a:pt x="2252133" y="4073674"/>
                  <a:pt x="2250416" y="4045340"/>
                  <a:pt x="2229380" y="4028167"/>
                </a:cubicBezTo>
                <a:cubicBezTo>
                  <a:pt x="2208344" y="4010995"/>
                  <a:pt x="2186879" y="4012283"/>
                  <a:pt x="2167560" y="4030743"/>
                </a:cubicBezTo>
                <a:cubicBezTo>
                  <a:pt x="2147812" y="4049633"/>
                  <a:pt x="2148241" y="4077537"/>
                  <a:pt x="2168419" y="4096427"/>
                </a:cubicBezTo>
                <a:cubicBezTo>
                  <a:pt x="2188167" y="4115746"/>
                  <a:pt x="2215642" y="4114457"/>
                  <a:pt x="2234102" y="4093851"/>
                </a:cubicBezTo>
                <a:close/>
                <a:moveTo>
                  <a:pt x="2021596" y="3935437"/>
                </a:moveTo>
                <a:cubicBezTo>
                  <a:pt x="2040486" y="3955615"/>
                  <a:pt x="2068391" y="3956044"/>
                  <a:pt x="2088139" y="3936725"/>
                </a:cubicBezTo>
                <a:cubicBezTo>
                  <a:pt x="2107887" y="3917407"/>
                  <a:pt x="2107887" y="3889072"/>
                  <a:pt x="2087709" y="3870613"/>
                </a:cubicBezTo>
                <a:cubicBezTo>
                  <a:pt x="2067532" y="3852152"/>
                  <a:pt x="2046067" y="3851723"/>
                  <a:pt x="2025460" y="3869324"/>
                </a:cubicBezTo>
                <a:cubicBezTo>
                  <a:pt x="2003995" y="3886926"/>
                  <a:pt x="2002707" y="3915260"/>
                  <a:pt x="2021596" y="3935437"/>
                </a:cubicBezTo>
                <a:close/>
                <a:moveTo>
                  <a:pt x="1884219" y="3767150"/>
                </a:moveTo>
                <a:cubicBezTo>
                  <a:pt x="1902679" y="3787327"/>
                  <a:pt x="1930584" y="3788615"/>
                  <a:pt x="1950332" y="3769726"/>
                </a:cubicBezTo>
                <a:cubicBezTo>
                  <a:pt x="1970080" y="3750407"/>
                  <a:pt x="1970938" y="3722932"/>
                  <a:pt x="1950761" y="3704042"/>
                </a:cubicBezTo>
                <a:cubicBezTo>
                  <a:pt x="1931013" y="3685582"/>
                  <a:pt x="1909977" y="3684294"/>
                  <a:pt x="1888941" y="3701466"/>
                </a:cubicBezTo>
                <a:cubicBezTo>
                  <a:pt x="1867476" y="3718639"/>
                  <a:pt x="1866188" y="3747402"/>
                  <a:pt x="1884219" y="3767150"/>
                </a:cubicBezTo>
                <a:close/>
                <a:moveTo>
                  <a:pt x="3270444" y="3521158"/>
                </a:moveTo>
                <a:cubicBezTo>
                  <a:pt x="3250696" y="3540477"/>
                  <a:pt x="3250267" y="3568382"/>
                  <a:pt x="3270444" y="3586842"/>
                </a:cubicBezTo>
                <a:cubicBezTo>
                  <a:pt x="3290192" y="3605302"/>
                  <a:pt x="3311657" y="3606161"/>
                  <a:pt x="3332264" y="3588559"/>
                </a:cubicBezTo>
                <a:cubicBezTo>
                  <a:pt x="3353300" y="3570958"/>
                  <a:pt x="3354588" y="3542623"/>
                  <a:pt x="3336128" y="3522875"/>
                </a:cubicBezTo>
                <a:cubicBezTo>
                  <a:pt x="3317668" y="3502269"/>
                  <a:pt x="3290192" y="3501840"/>
                  <a:pt x="3270444" y="3521158"/>
                </a:cubicBezTo>
                <a:close/>
                <a:moveTo>
                  <a:pt x="3325395" y="3664117"/>
                </a:moveTo>
                <a:cubicBezTo>
                  <a:pt x="3304789" y="3646515"/>
                  <a:pt x="3283752" y="3646944"/>
                  <a:pt x="3264004" y="3665405"/>
                </a:cubicBezTo>
                <a:cubicBezTo>
                  <a:pt x="3243827" y="3683865"/>
                  <a:pt x="3243827" y="3711340"/>
                  <a:pt x="3263146" y="3730659"/>
                </a:cubicBezTo>
                <a:cubicBezTo>
                  <a:pt x="3282465" y="3749978"/>
                  <a:pt x="3309940" y="3749548"/>
                  <a:pt x="3328830" y="3729371"/>
                </a:cubicBezTo>
                <a:cubicBezTo>
                  <a:pt x="3346860" y="3710052"/>
                  <a:pt x="3346002" y="3682147"/>
                  <a:pt x="3325395" y="3664117"/>
                </a:cubicBezTo>
                <a:close/>
                <a:moveTo>
                  <a:pt x="1749846" y="3602297"/>
                </a:moveTo>
                <a:cubicBezTo>
                  <a:pt x="1769595" y="3621186"/>
                  <a:pt x="1797499" y="3620328"/>
                  <a:pt x="1815101" y="3599721"/>
                </a:cubicBezTo>
                <a:cubicBezTo>
                  <a:pt x="1832702" y="3579544"/>
                  <a:pt x="1832702" y="3558078"/>
                  <a:pt x="1814671" y="3538330"/>
                </a:cubicBezTo>
                <a:cubicBezTo>
                  <a:pt x="1796211" y="3518153"/>
                  <a:pt x="1768736" y="3517724"/>
                  <a:pt x="1749417" y="3537043"/>
                </a:cubicBezTo>
                <a:cubicBezTo>
                  <a:pt x="1730098" y="3555932"/>
                  <a:pt x="1730098" y="3582978"/>
                  <a:pt x="1749846" y="3602297"/>
                </a:cubicBezTo>
                <a:close/>
                <a:moveTo>
                  <a:pt x="2515297" y="4208475"/>
                </a:moveTo>
                <a:cubicBezTo>
                  <a:pt x="2497266" y="4187439"/>
                  <a:pt x="2468503" y="4186581"/>
                  <a:pt x="2449613" y="4206758"/>
                </a:cubicBezTo>
                <a:cubicBezTo>
                  <a:pt x="2430724" y="4226506"/>
                  <a:pt x="2429865" y="4247971"/>
                  <a:pt x="2447467" y="4269008"/>
                </a:cubicBezTo>
                <a:cubicBezTo>
                  <a:pt x="2465498" y="4290043"/>
                  <a:pt x="2493832" y="4290473"/>
                  <a:pt x="2516156" y="4268149"/>
                </a:cubicBezTo>
                <a:cubicBezTo>
                  <a:pt x="2531181" y="4250118"/>
                  <a:pt x="2532898" y="4229082"/>
                  <a:pt x="2515297" y="4208475"/>
                </a:cubicBezTo>
                <a:close/>
                <a:moveTo>
                  <a:pt x="1796211" y="3754700"/>
                </a:moveTo>
                <a:cubicBezTo>
                  <a:pt x="1816818" y="3736669"/>
                  <a:pt x="1817677" y="3708335"/>
                  <a:pt x="1797929" y="3689446"/>
                </a:cubicBezTo>
                <a:cubicBezTo>
                  <a:pt x="1778180" y="3670556"/>
                  <a:pt x="1757145" y="3669698"/>
                  <a:pt x="1736109" y="3687729"/>
                </a:cubicBezTo>
                <a:cubicBezTo>
                  <a:pt x="1715073" y="3705330"/>
                  <a:pt x="1714643" y="3734094"/>
                  <a:pt x="1736967" y="3756417"/>
                </a:cubicBezTo>
                <a:cubicBezTo>
                  <a:pt x="1754569" y="3771014"/>
                  <a:pt x="1775175" y="3772731"/>
                  <a:pt x="1796211" y="3754700"/>
                </a:cubicBezTo>
                <a:close/>
                <a:moveTo>
                  <a:pt x="3183295" y="3504845"/>
                </a:moveTo>
                <a:cubicBezTo>
                  <a:pt x="3163976" y="3485955"/>
                  <a:pt x="3135642" y="3486385"/>
                  <a:pt x="3116753" y="3505703"/>
                </a:cubicBezTo>
                <a:cubicBezTo>
                  <a:pt x="3097864" y="3525022"/>
                  <a:pt x="3098293" y="3553356"/>
                  <a:pt x="3117612" y="3572246"/>
                </a:cubicBezTo>
                <a:cubicBezTo>
                  <a:pt x="3136930" y="3591135"/>
                  <a:pt x="3165265" y="3590706"/>
                  <a:pt x="3184154" y="3571387"/>
                </a:cubicBezTo>
                <a:cubicBezTo>
                  <a:pt x="3203043" y="3552068"/>
                  <a:pt x="3202614" y="3523734"/>
                  <a:pt x="3183295" y="3504845"/>
                </a:cubicBezTo>
                <a:close/>
                <a:moveTo>
                  <a:pt x="2499842" y="2685302"/>
                </a:moveTo>
                <a:cubicBezTo>
                  <a:pt x="2480953" y="2665125"/>
                  <a:pt x="2453048" y="2664695"/>
                  <a:pt x="2433300" y="2684443"/>
                </a:cubicBezTo>
                <a:cubicBezTo>
                  <a:pt x="2413981" y="2703762"/>
                  <a:pt x="2413981" y="2732096"/>
                  <a:pt x="2434158" y="2750556"/>
                </a:cubicBezTo>
                <a:cubicBezTo>
                  <a:pt x="2454336" y="2769016"/>
                  <a:pt x="2475801" y="2769446"/>
                  <a:pt x="2496408" y="2751415"/>
                </a:cubicBezTo>
                <a:cubicBezTo>
                  <a:pt x="2517443" y="2733813"/>
                  <a:pt x="2518302" y="2705479"/>
                  <a:pt x="2499842" y="2685302"/>
                </a:cubicBezTo>
                <a:close/>
                <a:moveTo>
                  <a:pt x="2383500" y="4044910"/>
                </a:moveTo>
                <a:cubicBezTo>
                  <a:pt x="2363323" y="4026450"/>
                  <a:pt x="2341858" y="4026021"/>
                  <a:pt x="2321251" y="4044051"/>
                </a:cubicBezTo>
                <a:cubicBezTo>
                  <a:pt x="2300215" y="4062082"/>
                  <a:pt x="2299357" y="4090416"/>
                  <a:pt x="2318246" y="4110164"/>
                </a:cubicBezTo>
                <a:cubicBezTo>
                  <a:pt x="2337135" y="4130342"/>
                  <a:pt x="2365040" y="4130771"/>
                  <a:pt x="2384788" y="4111023"/>
                </a:cubicBezTo>
                <a:cubicBezTo>
                  <a:pt x="2404107" y="4091704"/>
                  <a:pt x="2404107" y="4063800"/>
                  <a:pt x="2383500" y="4044910"/>
                </a:cubicBezTo>
                <a:close/>
                <a:moveTo>
                  <a:pt x="2239254" y="3953468"/>
                </a:moveTo>
                <a:cubicBezTo>
                  <a:pt x="2259002" y="3935008"/>
                  <a:pt x="2260290" y="3906674"/>
                  <a:pt x="2241830" y="3886926"/>
                </a:cubicBezTo>
                <a:cubicBezTo>
                  <a:pt x="2223370" y="3867178"/>
                  <a:pt x="2195036" y="3865890"/>
                  <a:pt x="2175287" y="3884350"/>
                </a:cubicBezTo>
                <a:cubicBezTo>
                  <a:pt x="2155539" y="3902810"/>
                  <a:pt x="2154252" y="3931144"/>
                  <a:pt x="2172712" y="3950892"/>
                </a:cubicBezTo>
                <a:cubicBezTo>
                  <a:pt x="2191172" y="3970640"/>
                  <a:pt x="2219506" y="3971928"/>
                  <a:pt x="2239254" y="3953468"/>
                </a:cubicBezTo>
                <a:close/>
                <a:moveTo>
                  <a:pt x="2193748" y="2718788"/>
                </a:moveTo>
                <a:cubicBezTo>
                  <a:pt x="2211778" y="2700757"/>
                  <a:pt x="2212637" y="2675428"/>
                  <a:pt x="2195894" y="2656538"/>
                </a:cubicBezTo>
                <a:cubicBezTo>
                  <a:pt x="2177434" y="2635932"/>
                  <a:pt x="2149100" y="2634644"/>
                  <a:pt x="2129781" y="2654821"/>
                </a:cubicBezTo>
                <a:cubicBezTo>
                  <a:pt x="2110892" y="2674569"/>
                  <a:pt x="2110033" y="2696034"/>
                  <a:pt x="2127635" y="2717070"/>
                </a:cubicBezTo>
                <a:cubicBezTo>
                  <a:pt x="2145665" y="2738106"/>
                  <a:pt x="2174429" y="2738536"/>
                  <a:pt x="2193748" y="2718788"/>
                </a:cubicBezTo>
                <a:close/>
                <a:moveTo>
                  <a:pt x="3109025" y="3650379"/>
                </a:moveTo>
                <a:cubicBezTo>
                  <a:pt x="3090136" y="3669698"/>
                  <a:pt x="3090565" y="3698032"/>
                  <a:pt x="3109884" y="3716921"/>
                </a:cubicBezTo>
                <a:cubicBezTo>
                  <a:pt x="3129203" y="3735811"/>
                  <a:pt x="3157537" y="3735381"/>
                  <a:pt x="3176426" y="3716063"/>
                </a:cubicBezTo>
                <a:cubicBezTo>
                  <a:pt x="3195316" y="3696744"/>
                  <a:pt x="3194886" y="3668410"/>
                  <a:pt x="3175568" y="3649521"/>
                </a:cubicBezTo>
                <a:cubicBezTo>
                  <a:pt x="3156249" y="3630631"/>
                  <a:pt x="3127915" y="3631060"/>
                  <a:pt x="3109025" y="3650379"/>
                </a:cubicBezTo>
                <a:close/>
                <a:moveTo>
                  <a:pt x="2331555" y="2887934"/>
                </a:moveTo>
                <a:cubicBezTo>
                  <a:pt x="2350873" y="2869044"/>
                  <a:pt x="2351303" y="2840710"/>
                  <a:pt x="2332413" y="2821391"/>
                </a:cubicBezTo>
                <a:cubicBezTo>
                  <a:pt x="2313524" y="2802073"/>
                  <a:pt x="2285190" y="2801643"/>
                  <a:pt x="2265871" y="2820533"/>
                </a:cubicBezTo>
                <a:cubicBezTo>
                  <a:pt x="2246552" y="2839422"/>
                  <a:pt x="2246123" y="2867756"/>
                  <a:pt x="2265012" y="2887075"/>
                </a:cubicBezTo>
                <a:cubicBezTo>
                  <a:pt x="2283902" y="2906394"/>
                  <a:pt x="2312236" y="2906823"/>
                  <a:pt x="2331555" y="2887934"/>
                </a:cubicBezTo>
                <a:close/>
                <a:moveTo>
                  <a:pt x="2067961" y="4091704"/>
                </a:moveTo>
                <a:cubicBezTo>
                  <a:pt x="2091144" y="4069810"/>
                  <a:pt x="2091573" y="4041905"/>
                  <a:pt x="2070966" y="4023016"/>
                </a:cubicBezTo>
                <a:cubicBezTo>
                  <a:pt x="2050789" y="4004555"/>
                  <a:pt x="2029324" y="4004126"/>
                  <a:pt x="2008717" y="4022586"/>
                </a:cubicBezTo>
                <a:cubicBezTo>
                  <a:pt x="1988111" y="4041046"/>
                  <a:pt x="1987681" y="4069381"/>
                  <a:pt x="2008288" y="4088270"/>
                </a:cubicBezTo>
                <a:cubicBezTo>
                  <a:pt x="2028894" y="4107159"/>
                  <a:pt x="2049930" y="4106301"/>
                  <a:pt x="2067961" y="4091704"/>
                </a:cubicBezTo>
                <a:close/>
                <a:moveTo>
                  <a:pt x="2528605" y="4053067"/>
                </a:moveTo>
                <a:cubicBezTo>
                  <a:pt x="2508857" y="4033748"/>
                  <a:pt x="2480523" y="4034178"/>
                  <a:pt x="2462492" y="4054784"/>
                </a:cubicBezTo>
                <a:cubicBezTo>
                  <a:pt x="2444462" y="4075391"/>
                  <a:pt x="2444462" y="4096856"/>
                  <a:pt x="2462492" y="4117033"/>
                </a:cubicBezTo>
                <a:cubicBezTo>
                  <a:pt x="2480523" y="4137640"/>
                  <a:pt x="2509287" y="4138069"/>
                  <a:pt x="2528605" y="4119180"/>
                </a:cubicBezTo>
                <a:cubicBezTo>
                  <a:pt x="2548353" y="4100291"/>
                  <a:pt x="2548353" y="4072386"/>
                  <a:pt x="2528605" y="4053067"/>
                </a:cubicBezTo>
                <a:close/>
                <a:moveTo>
                  <a:pt x="3249408" y="3816949"/>
                </a:moveTo>
                <a:cubicBezTo>
                  <a:pt x="3228801" y="3835839"/>
                  <a:pt x="3228372" y="3864173"/>
                  <a:pt x="3248549" y="3883062"/>
                </a:cubicBezTo>
                <a:cubicBezTo>
                  <a:pt x="3268727" y="3901952"/>
                  <a:pt x="3290192" y="3902381"/>
                  <a:pt x="3310799" y="3884350"/>
                </a:cubicBezTo>
                <a:cubicBezTo>
                  <a:pt x="3331835" y="3865890"/>
                  <a:pt x="3331835" y="3837985"/>
                  <a:pt x="3312087" y="3818237"/>
                </a:cubicBezTo>
                <a:cubicBezTo>
                  <a:pt x="3293197" y="3800206"/>
                  <a:pt x="3267868" y="3799777"/>
                  <a:pt x="3249408" y="3816949"/>
                </a:cubicBezTo>
                <a:close/>
                <a:moveTo>
                  <a:pt x="1763155" y="3447747"/>
                </a:moveTo>
                <a:cubicBezTo>
                  <a:pt x="1781186" y="3468354"/>
                  <a:pt x="1809090" y="3468783"/>
                  <a:pt x="1828409" y="3449894"/>
                </a:cubicBezTo>
                <a:cubicBezTo>
                  <a:pt x="1848157" y="3431004"/>
                  <a:pt x="1848157" y="3403529"/>
                  <a:pt x="1828409" y="3384210"/>
                </a:cubicBezTo>
                <a:cubicBezTo>
                  <a:pt x="1809090" y="3365321"/>
                  <a:pt x="1781186" y="3365750"/>
                  <a:pt x="1763155" y="3385927"/>
                </a:cubicBezTo>
                <a:cubicBezTo>
                  <a:pt x="1745124" y="3406104"/>
                  <a:pt x="1745124" y="3427570"/>
                  <a:pt x="1763155" y="3447747"/>
                </a:cubicBezTo>
                <a:close/>
                <a:moveTo>
                  <a:pt x="2605451" y="4289185"/>
                </a:moveTo>
                <a:cubicBezTo>
                  <a:pt x="2623052" y="4303781"/>
                  <a:pt x="2644088" y="4304640"/>
                  <a:pt x="2664266" y="4286179"/>
                </a:cubicBezTo>
                <a:cubicBezTo>
                  <a:pt x="2684443" y="4267290"/>
                  <a:pt x="2684443" y="4239385"/>
                  <a:pt x="2663836" y="4220925"/>
                </a:cubicBezTo>
                <a:cubicBezTo>
                  <a:pt x="2643659" y="4202895"/>
                  <a:pt x="2622194" y="4202895"/>
                  <a:pt x="2602017" y="4221355"/>
                </a:cubicBezTo>
                <a:cubicBezTo>
                  <a:pt x="2581839" y="4239815"/>
                  <a:pt x="2582269" y="4267720"/>
                  <a:pt x="2605451" y="4289185"/>
                </a:cubicBezTo>
                <a:close/>
                <a:moveTo>
                  <a:pt x="1902250" y="3549922"/>
                </a:moveTo>
                <a:cubicBezTo>
                  <a:pt x="1882502" y="3568382"/>
                  <a:pt x="1881214" y="3596286"/>
                  <a:pt x="1899245" y="3616035"/>
                </a:cubicBezTo>
                <a:cubicBezTo>
                  <a:pt x="1917705" y="3635783"/>
                  <a:pt x="1945609" y="3637071"/>
                  <a:pt x="1965357" y="3619040"/>
                </a:cubicBezTo>
                <a:cubicBezTo>
                  <a:pt x="1985106" y="3600580"/>
                  <a:pt x="1986393" y="3572675"/>
                  <a:pt x="1968363" y="3552927"/>
                </a:cubicBezTo>
                <a:cubicBezTo>
                  <a:pt x="1949902" y="3532750"/>
                  <a:pt x="1921568" y="3531462"/>
                  <a:pt x="1902250" y="3549922"/>
                </a:cubicBezTo>
                <a:close/>
                <a:moveTo>
                  <a:pt x="2346580" y="2734672"/>
                </a:moveTo>
                <a:cubicBezTo>
                  <a:pt x="2365899" y="2715353"/>
                  <a:pt x="2365899" y="2687448"/>
                  <a:pt x="2345722" y="2668988"/>
                </a:cubicBezTo>
                <a:cubicBezTo>
                  <a:pt x="2325544" y="2650528"/>
                  <a:pt x="2304508" y="2650528"/>
                  <a:pt x="2283902" y="2668130"/>
                </a:cubicBezTo>
                <a:cubicBezTo>
                  <a:pt x="2262866" y="2686160"/>
                  <a:pt x="2262007" y="2714065"/>
                  <a:pt x="2280897" y="2733813"/>
                </a:cubicBezTo>
                <a:cubicBezTo>
                  <a:pt x="2299357" y="2753561"/>
                  <a:pt x="2326832" y="2753991"/>
                  <a:pt x="2346580" y="2734672"/>
                </a:cubicBezTo>
                <a:close/>
                <a:moveTo>
                  <a:pt x="1933589" y="3922558"/>
                </a:moveTo>
                <a:cubicBezTo>
                  <a:pt x="1952478" y="3902810"/>
                  <a:pt x="1955483" y="3881774"/>
                  <a:pt x="1938311" y="3859880"/>
                </a:cubicBezTo>
                <a:cubicBezTo>
                  <a:pt x="1921568" y="3838415"/>
                  <a:pt x="1892376" y="3836697"/>
                  <a:pt x="1872198" y="3854728"/>
                </a:cubicBezTo>
                <a:cubicBezTo>
                  <a:pt x="1851592" y="3873618"/>
                  <a:pt x="1851162" y="3901522"/>
                  <a:pt x="1871340" y="3920841"/>
                </a:cubicBezTo>
                <a:cubicBezTo>
                  <a:pt x="1891517" y="3939730"/>
                  <a:pt x="1912553" y="3939301"/>
                  <a:pt x="1933589" y="3922558"/>
                </a:cubicBezTo>
                <a:close/>
                <a:moveTo>
                  <a:pt x="3197462" y="3421130"/>
                </a:moveTo>
                <a:cubicBezTo>
                  <a:pt x="3217210" y="3402670"/>
                  <a:pt x="3218498" y="3374336"/>
                  <a:pt x="3200038" y="3354588"/>
                </a:cubicBezTo>
                <a:cubicBezTo>
                  <a:pt x="3181578" y="3334840"/>
                  <a:pt x="3153244" y="3333552"/>
                  <a:pt x="3133496" y="3352012"/>
                </a:cubicBezTo>
                <a:cubicBezTo>
                  <a:pt x="3113748" y="3370472"/>
                  <a:pt x="3112460" y="3398806"/>
                  <a:pt x="3130920" y="3418554"/>
                </a:cubicBezTo>
                <a:cubicBezTo>
                  <a:pt x="3149380" y="3438302"/>
                  <a:pt x="3177714" y="3439590"/>
                  <a:pt x="3197462" y="3421130"/>
                </a:cubicBezTo>
                <a:close/>
                <a:moveTo>
                  <a:pt x="2102306" y="3716921"/>
                </a:moveTo>
                <a:cubicBezTo>
                  <a:pt x="2082558" y="3698891"/>
                  <a:pt x="2054223" y="3700178"/>
                  <a:pt x="2035763" y="3719926"/>
                </a:cubicBezTo>
                <a:cubicBezTo>
                  <a:pt x="2017733" y="3739674"/>
                  <a:pt x="2019020" y="3768008"/>
                  <a:pt x="2038769" y="3786469"/>
                </a:cubicBezTo>
                <a:cubicBezTo>
                  <a:pt x="2058517" y="3804500"/>
                  <a:pt x="2086851" y="3803211"/>
                  <a:pt x="2105311" y="3783463"/>
                </a:cubicBezTo>
                <a:cubicBezTo>
                  <a:pt x="2123771" y="3763715"/>
                  <a:pt x="2122483" y="3734952"/>
                  <a:pt x="2102306" y="3716921"/>
                </a:cubicBezTo>
                <a:close/>
                <a:moveTo>
                  <a:pt x="1826263" y="2626058"/>
                </a:moveTo>
                <a:cubicBezTo>
                  <a:pt x="1807373" y="2645376"/>
                  <a:pt x="1807803" y="2667271"/>
                  <a:pt x="1826263" y="2687019"/>
                </a:cubicBezTo>
                <a:cubicBezTo>
                  <a:pt x="1844293" y="2706767"/>
                  <a:pt x="1874345" y="2705908"/>
                  <a:pt x="1891088" y="2685302"/>
                </a:cubicBezTo>
                <a:cubicBezTo>
                  <a:pt x="1908260" y="2664266"/>
                  <a:pt x="1905684" y="2643230"/>
                  <a:pt x="1887653" y="2623482"/>
                </a:cubicBezTo>
                <a:cubicBezTo>
                  <a:pt x="1866188" y="2607598"/>
                  <a:pt x="1845152" y="2606310"/>
                  <a:pt x="1826263" y="2626058"/>
                </a:cubicBezTo>
                <a:close/>
                <a:moveTo>
                  <a:pt x="3736669" y="3622474"/>
                </a:moveTo>
                <a:cubicBezTo>
                  <a:pt x="3755988" y="3641364"/>
                  <a:pt x="3778312" y="3638788"/>
                  <a:pt x="3798489" y="3621186"/>
                </a:cubicBezTo>
                <a:cubicBezTo>
                  <a:pt x="3813515" y="3599292"/>
                  <a:pt x="3816090" y="3573963"/>
                  <a:pt x="3793337" y="3560654"/>
                </a:cubicBezTo>
                <a:cubicBezTo>
                  <a:pt x="3779170" y="3552498"/>
                  <a:pt x="3750836" y="3553356"/>
                  <a:pt x="3737099" y="3562372"/>
                </a:cubicBezTo>
                <a:cubicBezTo>
                  <a:pt x="3716062" y="3577397"/>
                  <a:pt x="3717350" y="3603585"/>
                  <a:pt x="3736669" y="3622474"/>
                </a:cubicBezTo>
                <a:close/>
                <a:moveTo>
                  <a:pt x="3942306" y="3779600"/>
                </a:moveTo>
                <a:cubicBezTo>
                  <a:pt x="3940589" y="3768438"/>
                  <a:pt x="3941877" y="3746973"/>
                  <a:pt x="3933291" y="3731518"/>
                </a:cubicBezTo>
                <a:cubicBezTo>
                  <a:pt x="3922987" y="3712199"/>
                  <a:pt x="3883921" y="3710911"/>
                  <a:pt x="3874476" y="3730659"/>
                </a:cubicBezTo>
                <a:cubicBezTo>
                  <a:pt x="3866748" y="3746114"/>
                  <a:pt x="3866319" y="3771014"/>
                  <a:pt x="3873617" y="3786898"/>
                </a:cubicBezTo>
                <a:cubicBezTo>
                  <a:pt x="3882633" y="3806646"/>
                  <a:pt x="3917836" y="3804929"/>
                  <a:pt x="3942306" y="3779600"/>
                </a:cubicBezTo>
                <a:close/>
                <a:moveTo>
                  <a:pt x="2145665" y="2503277"/>
                </a:moveTo>
                <a:cubicBezTo>
                  <a:pt x="2125918" y="2521737"/>
                  <a:pt x="2127205" y="2551788"/>
                  <a:pt x="2148241" y="2568960"/>
                </a:cubicBezTo>
                <a:cubicBezTo>
                  <a:pt x="2169707" y="2586132"/>
                  <a:pt x="2190742" y="2583557"/>
                  <a:pt x="2210920" y="2564667"/>
                </a:cubicBezTo>
                <a:cubicBezTo>
                  <a:pt x="2226804" y="2543631"/>
                  <a:pt x="2227663" y="2521737"/>
                  <a:pt x="2207485" y="2502847"/>
                </a:cubicBezTo>
                <a:cubicBezTo>
                  <a:pt x="2187737" y="2483958"/>
                  <a:pt x="2165843" y="2484387"/>
                  <a:pt x="2145665" y="2503277"/>
                </a:cubicBezTo>
                <a:close/>
                <a:moveTo>
                  <a:pt x="3480374" y="3743538"/>
                </a:moveTo>
                <a:cubicBezTo>
                  <a:pt x="3496688" y="3722502"/>
                  <a:pt x="3497546" y="3700608"/>
                  <a:pt x="3477798" y="3681718"/>
                </a:cubicBezTo>
                <a:cubicBezTo>
                  <a:pt x="3458050" y="3662829"/>
                  <a:pt x="3436156" y="3663258"/>
                  <a:pt x="3415978" y="3681718"/>
                </a:cubicBezTo>
                <a:cubicBezTo>
                  <a:pt x="3395801" y="3700178"/>
                  <a:pt x="3396660" y="3730230"/>
                  <a:pt x="3417696" y="3747402"/>
                </a:cubicBezTo>
                <a:cubicBezTo>
                  <a:pt x="3439590" y="3765003"/>
                  <a:pt x="3460626" y="3762428"/>
                  <a:pt x="3480374" y="3743538"/>
                </a:cubicBezTo>
                <a:close/>
                <a:moveTo>
                  <a:pt x="3553785" y="3850006"/>
                </a:moveTo>
                <a:cubicBezTo>
                  <a:pt x="3534467" y="3869324"/>
                  <a:pt x="3534467" y="3891648"/>
                  <a:pt x="3553356" y="3911396"/>
                </a:cubicBezTo>
                <a:cubicBezTo>
                  <a:pt x="3572675" y="3931144"/>
                  <a:pt x="3594140" y="3928998"/>
                  <a:pt x="3615176" y="3912255"/>
                </a:cubicBezTo>
                <a:cubicBezTo>
                  <a:pt x="3631919" y="3891648"/>
                  <a:pt x="3634495" y="3869754"/>
                  <a:pt x="3614746" y="3850435"/>
                </a:cubicBezTo>
                <a:cubicBezTo>
                  <a:pt x="3595428" y="3831116"/>
                  <a:pt x="3573104" y="3831116"/>
                  <a:pt x="3553785" y="3850006"/>
                </a:cubicBezTo>
                <a:close/>
                <a:moveTo>
                  <a:pt x="3465349" y="3895083"/>
                </a:moveTo>
                <a:cubicBezTo>
                  <a:pt x="3481233" y="3874047"/>
                  <a:pt x="3482091" y="3852582"/>
                  <a:pt x="3462343" y="3833692"/>
                </a:cubicBezTo>
                <a:cubicBezTo>
                  <a:pt x="3442595" y="3814803"/>
                  <a:pt x="3420701" y="3815661"/>
                  <a:pt x="3400953" y="3834121"/>
                </a:cubicBezTo>
                <a:cubicBezTo>
                  <a:pt x="3381205" y="3852582"/>
                  <a:pt x="3382493" y="3882633"/>
                  <a:pt x="3403099" y="3899376"/>
                </a:cubicBezTo>
                <a:cubicBezTo>
                  <a:pt x="3424564" y="3916548"/>
                  <a:pt x="3445601" y="3913972"/>
                  <a:pt x="3465349" y="3895083"/>
                </a:cubicBezTo>
                <a:close/>
                <a:moveTo>
                  <a:pt x="2463780" y="2443603"/>
                </a:moveTo>
                <a:cubicBezTo>
                  <a:pt x="2483958" y="2461205"/>
                  <a:pt x="2505423" y="2464210"/>
                  <a:pt x="2525600" y="2445750"/>
                </a:cubicBezTo>
                <a:cubicBezTo>
                  <a:pt x="2545778" y="2427719"/>
                  <a:pt x="2547066" y="2405824"/>
                  <a:pt x="2530323" y="2384359"/>
                </a:cubicBezTo>
                <a:cubicBezTo>
                  <a:pt x="2513580" y="2363323"/>
                  <a:pt x="2483528" y="2362465"/>
                  <a:pt x="2465068" y="2381783"/>
                </a:cubicBezTo>
                <a:cubicBezTo>
                  <a:pt x="2446179" y="2401961"/>
                  <a:pt x="2447467" y="2422567"/>
                  <a:pt x="2463780" y="2443603"/>
                </a:cubicBezTo>
                <a:close/>
                <a:moveTo>
                  <a:pt x="2009576" y="2397667"/>
                </a:moveTo>
                <a:cubicBezTo>
                  <a:pt x="2028465" y="2416986"/>
                  <a:pt x="2050360" y="2414840"/>
                  <a:pt x="2074401" y="2395950"/>
                </a:cubicBezTo>
                <a:cubicBezTo>
                  <a:pt x="2085133" y="2377920"/>
                  <a:pt x="2091144" y="2356454"/>
                  <a:pt x="2070966" y="2337136"/>
                </a:cubicBezTo>
                <a:cubicBezTo>
                  <a:pt x="2051648" y="2318246"/>
                  <a:pt x="2028894" y="2317817"/>
                  <a:pt x="2010005" y="2336706"/>
                </a:cubicBezTo>
                <a:cubicBezTo>
                  <a:pt x="1990686" y="2355596"/>
                  <a:pt x="1990686" y="2378349"/>
                  <a:pt x="2009576" y="2397667"/>
                </a:cubicBezTo>
                <a:close/>
                <a:moveTo>
                  <a:pt x="3661970" y="3395372"/>
                </a:moveTo>
                <a:cubicBezTo>
                  <a:pt x="3643510" y="3375195"/>
                  <a:pt x="3620757" y="3373907"/>
                  <a:pt x="3600580" y="3392367"/>
                </a:cubicBezTo>
                <a:cubicBezTo>
                  <a:pt x="3579973" y="3410827"/>
                  <a:pt x="3580832" y="3432721"/>
                  <a:pt x="3598433" y="3456333"/>
                </a:cubicBezTo>
                <a:cubicBezTo>
                  <a:pt x="3617322" y="3471359"/>
                  <a:pt x="3638358" y="3476081"/>
                  <a:pt x="3658965" y="3456762"/>
                </a:cubicBezTo>
                <a:cubicBezTo>
                  <a:pt x="3679142" y="3438302"/>
                  <a:pt x="3680430" y="3415549"/>
                  <a:pt x="3661970" y="3395372"/>
                </a:cubicBezTo>
                <a:close/>
                <a:moveTo>
                  <a:pt x="3451181" y="3236100"/>
                </a:moveTo>
                <a:cubicBezTo>
                  <a:pt x="3434009" y="3257565"/>
                  <a:pt x="3436585" y="3278601"/>
                  <a:pt x="3455904" y="3298778"/>
                </a:cubicBezTo>
                <a:cubicBezTo>
                  <a:pt x="3476940" y="3314663"/>
                  <a:pt x="3498834" y="3315521"/>
                  <a:pt x="3517724" y="3295344"/>
                </a:cubicBezTo>
                <a:cubicBezTo>
                  <a:pt x="3536613" y="3275596"/>
                  <a:pt x="3535754" y="3253701"/>
                  <a:pt x="3517294" y="3233524"/>
                </a:cubicBezTo>
                <a:cubicBezTo>
                  <a:pt x="3497976" y="3213776"/>
                  <a:pt x="3467924" y="3215064"/>
                  <a:pt x="3451181" y="3236100"/>
                </a:cubicBezTo>
                <a:close/>
                <a:moveTo>
                  <a:pt x="3385927" y="3986954"/>
                </a:moveTo>
                <a:cubicBezTo>
                  <a:pt x="3366608" y="4006273"/>
                  <a:pt x="3366179" y="4029026"/>
                  <a:pt x="3385498" y="4048345"/>
                </a:cubicBezTo>
                <a:cubicBezTo>
                  <a:pt x="3404816" y="4068093"/>
                  <a:pt x="3426711" y="4066375"/>
                  <a:pt x="3447747" y="4049203"/>
                </a:cubicBezTo>
                <a:cubicBezTo>
                  <a:pt x="3464919" y="4028167"/>
                  <a:pt x="3467066" y="4006702"/>
                  <a:pt x="3447318" y="3986954"/>
                </a:cubicBezTo>
                <a:cubicBezTo>
                  <a:pt x="3428428" y="3967635"/>
                  <a:pt x="3405675" y="3967635"/>
                  <a:pt x="3385927" y="3986954"/>
                </a:cubicBezTo>
                <a:close/>
                <a:moveTo>
                  <a:pt x="1756715" y="2374056"/>
                </a:moveTo>
                <a:cubicBezTo>
                  <a:pt x="1776893" y="2364611"/>
                  <a:pt x="1774317" y="2329408"/>
                  <a:pt x="1748129" y="2304938"/>
                </a:cubicBezTo>
                <a:cubicBezTo>
                  <a:pt x="1736967" y="2307084"/>
                  <a:pt x="1715502" y="2305796"/>
                  <a:pt x="1700047" y="2314812"/>
                </a:cubicBezTo>
                <a:cubicBezTo>
                  <a:pt x="1680299" y="2325974"/>
                  <a:pt x="1680299" y="2364611"/>
                  <a:pt x="1700047" y="2374056"/>
                </a:cubicBezTo>
                <a:cubicBezTo>
                  <a:pt x="1715931" y="2381783"/>
                  <a:pt x="1740831" y="2381783"/>
                  <a:pt x="1756715" y="2374056"/>
                </a:cubicBezTo>
                <a:close/>
                <a:moveTo>
                  <a:pt x="2221223" y="2350444"/>
                </a:moveTo>
                <a:cubicBezTo>
                  <a:pt x="2200616" y="2332413"/>
                  <a:pt x="2178293" y="2333701"/>
                  <a:pt x="2159833" y="2353449"/>
                </a:cubicBezTo>
                <a:cubicBezTo>
                  <a:pt x="2141802" y="2373627"/>
                  <a:pt x="2142660" y="2396380"/>
                  <a:pt x="2162838" y="2414840"/>
                </a:cubicBezTo>
                <a:cubicBezTo>
                  <a:pt x="2183015" y="2433300"/>
                  <a:pt x="2204480" y="2430295"/>
                  <a:pt x="2228951" y="2408400"/>
                </a:cubicBezTo>
                <a:cubicBezTo>
                  <a:pt x="2237966" y="2390799"/>
                  <a:pt x="2242688" y="2368904"/>
                  <a:pt x="2221223" y="2350444"/>
                </a:cubicBezTo>
                <a:close/>
                <a:moveTo>
                  <a:pt x="2298927" y="2582698"/>
                </a:moveTo>
                <a:cubicBezTo>
                  <a:pt x="2319105" y="2600729"/>
                  <a:pt x="2340141" y="2599441"/>
                  <a:pt x="2360747" y="2582269"/>
                </a:cubicBezTo>
                <a:cubicBezTo>
                  <a:pt x="2378349" y="2562521"/>
                  <a:pt x="2380925" y="2541485"/>
                  <a:pt x="2363752" y="2520449"/>
                </a:cubicBezTo>
                <a:cubicBezTo>
                  <a:pt x="2346580" y="2499842"/>
                  <a:pt x="2317817" y="2498554"/>
                  <a:pt x="2298498" y="2517444"/>
                </a:cubicBezTo>
                <a:cubicBezTo>
                  <a:pt x="2278321" y="2536333"/>
                  <a:pt x="2278321" y="2564667"/>
                  <a:pt x="2298927" y="2582698"/>
                </a:cubicBezTo>
                <a:close/>
                <a:moveTo>
                  <a:pt x="3565806" y="3698891"/>
                </a:moveTo>
                <a:cubicBezTo>
                  <a:pt x="3553356" y="3717350"/>
                  <a:pt x="3547775" y="3738387"/>
                  <a:pt x="3567952" y="3758993"/>
                </a:cubicBezTo>
                <a:cubicBezTo>
                  <a:pt x="3587271" y="3778312"/>
                  <a:pt x="3609595" y="3779170"/>
                  <a:pt x="3629772" y="3760281"/>
                </a:cubicBezTo>
                <a:cubicBezTo>
                  <a:pt x="3649520" y="3741392"/>
                  <a:pt x="3649949" y="3718639"/>
                  <a:pt x="3631489" y="3698891"/>
                </a:cubicBezTo>
                <a:cubicBezTo>
                  <a:pt x="3611741" y="3678713"/>
                  <a:pt x="3590276" y="3680001"/>
                  <a:pt x="3565806" y="3698891"/>
                </a:cubicBezTo>
                <a:close/>
                <a:moveTo>
                  <a:pt x="1902679" y="2473225"/>
                </a:moveTo>
                <a:cubicBezTo>
                  <a:pt x="1882931" y="2454765"/>
                  <a:pt x="1860607" y="2455194"/>
                  <a:pt x="1841718" y="2474942"/>
                </a:cubicBezTo>
                <a:cubicBezTo>
                  <a:pt x="1823258" y="2494690"/>
                  <a:pt x="1823687" y="2517014"/>
                  <a:pt x="1843006" y="2535904"/>
                </a:cubicBezTo>
                <a:cubicBezTo>
                  <a:pt x="1862754" y="2554793"/>
                  <a:pt x="1884219" y="2552217"/>
                  <a:pt x="1904825" y="2535045"/>
                </a:cubicBezTo>
                <a:cubicBezTo>
                  <a:pt x="1920710" y="2513580"/>
                  <a:pt x="1922427" y="2491685"/>
                  <a:pt x="1902679" y="2473225"/>
                </a:cubicBezTo>
                <a:close/>
                <a:moveTo>
                  <a:pt x="3584266" y="4215773"/>
                </a:moveTo>
                <a:cubicBezTo>
                  <a:pt x="3600150" y="4194738"/>
                  <a:pt x="3604014" y="4169838"/>
                  <a:pt x="3582119" y="4155242"/>
                </a:cubicBezTo>
                <a:cubicBezTo>
                  <a:pt x="3568382" y="4146226"/>
                  <a:pt x="3540047" y="4145797"/>
                  <a:pt x="3526310" y="4153954"/>
                </a:cubicBezTo>
                <a:cubicBezTo>
                  <a:pt x="3503986" y="4167691"/>
                  <a:pt x="3504844" y="4193879"/>
                  <a:pt x="3522875" y="4213627"/>
                </a:cubicBezTo>
                <a:cubicBezTo>
                  <a:pt x="3540906" y="4234234"/>
                  <a:pt x="3562801" y="4231658"/>
                  <a:pt x="3584266" y="4215773"/>
                </a:cubicBezTo>
                <a:close/>
                <a:moveTo>
                  <a:pt x="3432292" y="3528027"/>
                </a:moveTo>
                <a:cubicBezTo>
                  <a:pt x="3412115" y="3546058"/>
                  <a:pt x="3411256" y="3574392"/>
                  <a:pt x="3430575" y="3593281"/>
                </a:cubicBezTo>
                <a:cubicBezTo>
                  <a:pt x="3450323" y="3611741"/>
                  <a:pt x="3471359" y="3612600"/>
                  <a:pt x="3491965" y="3594999"/>
                </a:cubicBezTo>
                <a:cubicBezTo>
                  <a:pt x="3512572" y="3577397"/>
                  <a:pt x="3513001" y="3549063"/>
                  <a:pt x="3493682" y="3529744"/>
                </a:cubicBezTo>
                <a:cubicBezTo>
                  <a:pt x="3476081" y="3512143"/>
                  <a:pt x="3450752" y="3511284"/>
                  <a:pt x="3432292" y="3528027"/>
                </a:cubicBezTo>
                <a:close/>
                <a:moveTo>
                  <a:pt x="2042203" y="2641083"/>
                </a:moveTo>
                <a:cubicBezTo>
                  <a:pt x="2024172" y="2620906"/>
                  <a:pt x="1995409" y="2620477"/>
                  <a:pt x="1976949" y="2640654"/>
                </a:cubicBezTo>
                <a:cubicBezTo>
                  <a:pt x="1958918" y="2660831"/>
                  <a:pt x="1958489" y="2681867"/>
                  <a:pt x="1976519" y="2702045"/>
                </a:cubicBezTo>
                <a:cubicBezTo>
                  <a:pt x="1994550" y="2722222"/>
                  <a:pt x="2022884" y="2722222"/>
                  <a:pt x="2044349" y="2699469"/>
                </a:cubicBezTo>
                <a:cubicBezTo>
                  <a:pt x="2059375" y="2682297"/>
                  <a:pt x="2060663" y="2661261"/>
                  <a:pt x="2042203" y="2641083"/>
                </a:cubicBezTo>
                <a:close/>
                <a:moveTo>
                  <a:pt x="2313953" y="2366328"/>
                </a:moveTo>
                <a:cubicBezTo>
                  <a:pt x="2294634" y="2385218"/>
                  <a:pt x="2294205" y="2406683"/>
                  <a:pt x="2311377" y="2427290"/>
                </a:cubicBezTo>
                <a:cubicBezTo>
                  <a:pt x="2328549" y="2447896"/>
                  <a:pt x="2358601" y="2447896"/>
                  <a:pt x="2376202" y="2427719"/>
                </a:cubicBezTo>
                <a:cubicBezTo>
                  <a:pt x="2394233" y="2407112"/>
                  <a:pt x="2392516" y="2386506"/>
                  <a:pt x="2375344" y="2365899"/>
                </a:cubicBezTo>
                <a:cubicBezTo>
                  <a:pt x="2354737" y="2349156"/>
                  <a:pt x="2333701" y="2347010"/>
                  <a:pt x="2313953" y="2366328"/>
                </a:cubicBezTo>
                <a:close/>
                <a:moveTo>
                  <a:pt x="3786039" y="3771443"/>
                </a:moveTo>
                <a:cubicBezTo>
                  <a:pt x="3796342" y="3752554"/>
                  <a:pt x="3802353" y="3727654"/>
                  <a:pt x="3779170" y="3713487"/>
                </a:cubicBezTo>
                <a:cubicBezTo>
                  <a:pt x="3765003" y="3704901"/>
                  <a:pt x="3736669" y="3704901"/>
                  <a:pt x="3722931" y="3713916"/>
                </a:cubicBezTo>
                <a:cubicBezTo>
                  <a:pt x="3700607" y="3728083"/>
                  <a:pt x="3701896" y="3754271"/>
                  <a:pt x="3720785" y="3774019"/>
                </a:cubicBezTo>
                <a:cubicBezTo>
                  <a:pt x="3740104" y="3793338"/>
                  <a:pt x="3761998" y="3790762"/>
                  <a:pt x="3786039" y="3771443"/>
                </a:cubicBezTo>
                <a:close/>
                <a:moveTo>
                  <a:pt x="1993691" y="2550500"/>
                </a:moveTo>
                <a:cubicBezTo>
                  <a:pt x="2013440" y="2569389"/>
                  <a:pt x="2034046" y="2568531"/>
                  <a:pt x="2055082" y="2552647"/>
                </a:cubicBezTo>
                <a:cubicBezTo>
                  <a:pt x="2073113" y="2532469"/>
                  <a:pt x="2076118" y="2511433"/>
                  <a:pt x="2058087" y="2490827"/>
                </a:cubicBezTo>
                <a:cubicBezTo>
                  <a:pt x="2040486" y="2470649"/>
                  <a:pt x="2018162" y="2469361"/>
                  <a:pt x="1997126" y="2485675"/>
                </a:cubicBezTo>
                <a:cubicBezTo>
                  <a:pt x="1976090" y="2501559"/>
                  <a:pt x="1974373" y="2532040"/>
                  <a:pt x="1993691" y="2550500"/>
                </a:cubicBezTo>
                <a:close/>
                <a:moveTo>
                  <a:pt x="3299207" y="3974075"/>
                </a:moveTo>
                <a:cubicBezTo>
                  <a:pt x="3282465" y="3953039"/>
                  <a:pt x="3253701" y="3951322"/>
                  <a:pt x="3233953" y="3969782"/>
                </a:cubicBezTo>
                <a:cubicBezTo>
                  <a:pt x="3214205" y="3988242"/>
                  <a:pt x="3213346" y="4016576"/>
                  <a:pt x="3233524" y="4035036"/>
                </a:cubicBezTo>
                <a:cubicBezTo>
                  <a:pt x="3253701" y="4053496"/>
                  <a:pt x="3274308" y="4052638"/>
                  <a:pt x="3294914" y="4036324"/>
                </a:cubicBezTo>
                <a:cubicBezTo>
                  <a:pt x="3313375" y="4016147"/>
                  <a:pt x="3315950" y="3995540"/>
                  <a:pt x="3299207" y="3974075"/>
                </a:cubicBezTo>
                <a:close/>
                <a:moveTo>
                  <a:pt x="3582549" y="3546917"/>
                </a:moveTo>
                <a:cubicBezTo>
                  <a:pt x="3564088" y="3567094"/>
                  <a:pt x="3564947" y="3589847"/>
                  <a:pt x="3584695" y="3608307"/>
                </a:cubicBezTo>
                <a:cubicBezTo>
                  <a:pt x="3604873" y="3627196"/>
                  <a:pt x="3626338" y="3624191"/>
                  <a:pt x="3650808" y="3603156"/>
                </a:cubicBezTo>
                <a:cubicBezTo>
                  <a:pt x="3660253" y="3585125"/>
                  <a:pt x="3665404" y="3563660"/>
                  <a:pt x="3643939" y="3544341"/>
                </a:cubicBezTo>
                <a:cubicBezTo>
                  <a:pt x="3623762" y="3526310"/>
                  <a:pt x="3601009" y="3527169"/>
                  <a:pt x="3582549" y="3546917"/>
                </a:cubicBezTo>
                <a:close/>
                <a:moveTo>
                  <a:pt x="3437014" y="3386356"/>
                </a:moveTo>
                <a:cubicBezTo>
                  <a:pt x="3420271" y="3404387"/>
                  <a:pt x="3420271" y="3430146"/>
                  <a:pt x="3437444" y="3447747"/>
                </a:cubicBezTo>
                <a:cubicBezTo>
                  <a:pt x="3456333" y="3467495"/>
                  <a:pt x="3484667" y="3467495"/>
                  <a:pt x="3502698" y="3446889"/>
                </a:cubicBezTo>
                <a:cubicBezTo>
                  <a:pt x="3520729" y="3426711"/>
                  <a:pt x="3520299" y="3405246"/>
                  <a:pt x="3502269" y="3385498"/>
                </a:cubicBezTo>
                <a:cubicBezTo>
                  <a:pt x="3483809" y="3366179"/>
                  <a:pt x="3455474" y="3366608"/>
                  <a:pt x="3437014" y="3386356"/>
                </a:cubicBezTo>
                <a:close/>
                <a:moveTo>
                  <a:pt x="1849445" y="2386935"/>
                </a:moveTo>
                <a:cubicBezTo>
                  <a:pt x="1862754" y="2409259"/>
                  <a:pt x="1889370" y="2408830"/>
                  <a:pt x="1909119" y="2390799"/>
                </a:cubicBezTo>
                <a:cubicBezTo>
                  <a:pt x="1929296" y="2372768"/>
                  <a:pt x="1927149" y="2350444"/>
                  <a:pt x="1911265" y="2328979"/>
                </a:cubicBezTo>
                <a:cubicBezTo>
                  <a:pt x="1890229" y="2312665"/>
                  <a:pt x="1865329" y="2308801"/>
                  <a:pt x="1850733" y="2330696"/>
                </a:cubicBezTo>
                <a:cubicBezTo>
                  <a:pt x="1841718" y="2344863"/>
                  <a:pt x="1841288" y="2373197"/>
                  <a:pt x="1849445" y="2386935"/>
                </a:cubicBezTo>
                <a:close/>
                <a:moveTo>
                  <a:pt x="3600580" y="4063370"/>
                </a:moveTo>
                <a:cubicBezTo>
                  <a:pt x="3616464" y="4041476"/>
                  <a:pt x="3619898" y="4016576"/>
                  <a:pt x="3597145" y="4002409"/>
                </a:cubicBezTo>
                <a:cubicBezTo>
                  <a:pt x="3582978" y="3993823"/>
                  <a:pt x="3554644" y="3993823"/>
                  <a:pt x="3540906" y="4002838"/>
                </a:cubicBezTo>
                <a:cubicBezTo>
                  <a:pt x="3518582" y="4017005"/>
                  <a:pt x="3519870" y="4043622"/>
                  <a:pt x="3538760" y="4062941"/>
                </a:cubicBezTo>
                <a:cubicBezTo>
                  <a:pt x="3557649" y="4082689"/>
                  <a:pt x="3579543" y="4080113"/>
                  <a:pt x="3600580" y="4063370"/>
                </a:cubicBezTo>
                <a:close/>
                <a:moveTo>
                  <a:pt x="3432721" y="4138928"/>
                </a:moveTo>
                <a:cubicBezTo>
                  <a:pt x="3412115" y="4122185"/>
                  <a:pt x="3390220" y="4120039"/>
                  <a:pt x="3371331" y="4139357"/>
                </a:cubicBezTo>
                <a:cubicBezTo>
                  <a:pt x="3352441" y="4158247"/>
                  <a:pt x="3352012" y="4181000"/>
                  <a:pt x="3370901" y="4200318"/>
                </a:cubicBezTo>
                <a:cubicBezTo>
                  <a:pt x="3389791" y="4219637"/>
                  <a:pt x="3412544" y="4219637"/>
                  <a:pt x="3431863" y="4200748"/>
                </a:cubicBezTo>
                <a:cubicBezTo>
                  <a:pt x="3451181" y="4181429"/>
                  <a:pt x="3449035" y="4159964"/>
                  <a:pt x="3432721" y="4138928"/>
                </a:cubicBezTo>
                <a:close/>
                <a:moveTo>
                  <a:pt x="1475091" y="3812227"/>
                </a:moveTo>
                <a:cubicBezTo>
                  <a:pt x="1460924" y="3803641"/>
                  <a:pt x="1432590" y="3803641"/>
                  <a:pt x="1418852" y="3812227"/>
                </a:cubicBezTo>
                <a:cubicBezTo>
                  <a:pt x="1396529" y="3826394"/>
                  <a:pt x="1397387" y="3852582"/>
                  <a:pt x="1416277" y="3872329"/>
                </a:cubicBezTo>
                <a:cubicBezTo>
                  <a:pt x="1435166" y="3892078"/>
                  <a:pt x="1457490" y="3889931"/>
                  <a:pt x="1481960" y="3870183"/>
                </a:cubicBezTo>
                <a:cubicBezTo>
                  <a:pt x="1491834" y="3851723"/>
                  <a:pt x="1498703" y="3826823"/>
                  <a:pt x="1475091" y="3812227"/>
                </a:cubicBezTo>
                <a:close/>
                <a:moveTo>
                  <a:pt x="2186449" y="4549344"/>
                </a:moveTo>
                <a:cubicBezTo>
                  <a:pt x="2201904" y="4527449"/>
                  <a:pt x="2204480" y="4502120"/>
                  <a:pt x="2181727" y="4488382"/>
                </a:cubicBezTo>
                <a:cubicBezTo>
                  <a:pt x="2167560" y="4479796"/>
                  <a:pt x="2139226" y="4480655"/>
                  <a:pt x="2125488" y="4490099"/>
                </a:cubicBezTo>
                <a:cubicBezTo>
                  <a:pt x="2103594" y="4504696"/>
                  <a:pt x="2104882" y="4531313"/>
                  <a:pt x="2124630" y="4550202"/>
                </a:cubicBezTo>
                <a:cubicBezTo>
                  <a:pt x="2143948" y="4569521"/>
                  <a:pt x="2165843" y="4566945"/>
                  <a:pt x="2186449" y="4549344"/>
                </a:cubicBezTo>
                <a:close/>
                <a:moveTo>
                  <a:pt x="1278899" y="3704471"/>
                </a:moveTo>
                <a:cubicBezTo>
                  <a:pt x="1297359" y="3724649"/>
                  <a:pt x="1319254" y="3722073"/>
                  <a:pt x="1340719" y="3706189"/>
                </a:cubicBezTo>
                <a:cubicBezTo>
                  <a:pt x="1356603" y="3685153"/>
                  <a:pt x="1360467" y="3660253"/>
                  <a:pt x="1338572" y="3645657"/>
                </a:cubicBezTo>
                <a:cubicBezTo>
                  <a:pt x="1324835" y="3636641"/>
                  <a:pt x="1296501" y="3636212"/>
                  <a:pt x="1282763" y="3644369"/>
                </a:cubicBezTo>
                <a:cubicBezTo>
                  <a:pt x="1260439" y="3658536"/>
                  <a:pt x="1260868" y="3684723"/>
                  <a:pt x="1278899" y="3704471"/>
                </a:cubicBezTo>
                <a:close/>
                <a:moveTo>
                  <a:pt x="1202912" y="3495400"/>
                </a:moveTo>
                <a:cubicBezTo>
                  <a:pt x="1191750" y="3476081"/>
                  <a:pt x="1158264" y="3477799"/>
                  <a:pt x="1142380" y="3494541"/>
                </a:cubicBezTo>
                <a:cubicBezTo>
                  <a:pt x="1126925" y="3511284"/>
                  <a:pt x="1126925" y="3545628"/>
                  <a:pt x="1146673" y="3555073"/>
                </a:cubicBezTo>
                <a:cubicBezTo>
                  <a:pt x="1162987" y="3562801"/>
                  <a:pt x="1184023" y="3560654"/>
                  <a:pt x="1216221" y="3564089"/>
                </a:cubicBezTo>
                <a:cubicBezTo>
                  <a:pt x="1210210" y="3531891"/>
                  <a:pt x="1211498" y="3510855"/>
                  <a:pt x="1202912" y="3495400"/>
                </a:cubicBezTo>
                <a:close/>
                <a:moveTo>
                  <a:pt x="2049072" y="4323100"/>
                </a:moveTo>
                <a:cubicBezTo>
                  <a:pt x="2030612" y="4303352"/>
                  <a:pt x="2007859" y="4302493"/>
                  <a:pt x="1987681" y="4320953"/>
                </a:cubicBezTo>
                <a:cubicBezTo>
                  <a:pt x="1967504" y="4339413"/>
                  <a:pt x="1968792" y="4361308"/>
                  <a:pt x="1984676" y="4382773"/>
                </a:cubicBezTo>
                <a:cubicBezTo>
                  <a:pt x="2005283" y="4400375"/>
                  <a:pt x="2026748" y="4403380"/>
                  <a:pt x="2046496" y="4384490"/>
                </a:cubicBezTo>
                <a:cubicBezTo>
                  <a:pt x="2066673" y="4365601"/>
                  <a:pt x="2067532" y="4342848"/>
                  <a:pt x="2049072" y="4323100"/>
                </a:cubicBezTo>
                <a:close/>
                <a:moveTo>
                  <a:pt x="1907831" y="4220067"/>
                </a:moveTo>
                <a:cubicBezTo>
                  <a:pt x="1928867" y="4199889"/>
                  <a:pt x="1930154" y="4173272"/>
                  <a:pt x="1912982" y="4155671"/>
                </a:cubicBezTo>
                <a:cubicBezTo>
                  <a:pt x="1894093" y="4136352"/>
                  <a:pt x="1872628" y="4134635"/>
                  <a:pt x="1851592" y="4151378"/>
                </a:cubicBezTo>
                <a:cubicBezTo>
                  <a:pt x="1830985" y="4167691"/>
                  <a:pt x="1829697" y="4198172"/>
                  <a:pt x="1849445" y="4216203"/>
                </a:cubicBezTo>
                <a:cubicBezTo>
                  <a:pt x="1869622" y="4235092"/>
                  <a:pt x="1890229" y="4233805"/>
                  <a:pt x="1907831" y="4220067"/>
                </a:cubicBezTo>
                <a:close/>
                <a:moveTo>
                  <a:pt x="1763155" y="4060365"/>
                </a:moveTo>
                <a:cubicBezTo>
                  <a:pt x="1784191" y="4040188"/>
                  <a:pt x="1785479" y="4013571"/>
                  <a:pt x="1768306" y="3995969"/>
                </a:cubicBezTo>
                <a:cubicBezTo>
                  <a:pt x="1749417" y="3976651"/>
                  <a:pt x="1727952" y="3974933"/>
                  <a:pt x="1706916" y="3991677"/>
                </a:cubicBezTo>
                <a:cubicBezTo>
                  <a:pt x="1686309" y="4007990"/>
                  <a:pt x="1685451" y="4038471"/>
                  <a:pt x="1704769" y="4056501"/>
                </a:cubicBezTo>
                <a:cubicBezTo>
                  <a:pt x="1724947" y="4075391"/>
                  <a:pt x="1745983" y="4074103"/>
                  <a:pt x="1763155" y="4060365"/>
                </a:cubicBezTo>
                <a:close/>
                <a:moveTo>
                  <a:pt x="2561662" y="4893217"/>
                </a:moveTo>
                <a:cubicBezTo>
                  <a:pt x="2577975" y="4900944"/>
                  <a:pt x="2599011" y="4897939"/>
                  <a:pt x="2632068" y="4901373"/>
                </a:cubicBezTo>
                <a:cubicBezTo>
                  <a:pt x="2624770" y="4869175"/>
                  <a:pt x="2625628" y="4846422"/>
                  <a:pt x="2615325" y="4832685"/>
                </a:cubicBezTo>
                <a:cubicBezTo>
                  <a:pt x="2600729" y="4814225"/>
                  <a:pt x="2577117" y="4816800"/>
                  <a:pt x="2558657" y="4832685"/>
                </a:cubicBezTo>
                <a:cubicBezTo>
                  <a:pt x="2541485" y="4847710"/>
                  <a:pt x="2541914" y="4883772"/>
                  <a:pt x="2561662" y="4893217"/>
                </a:cubicBezTo>
                <a:close/>
                <a:moveTo>
                  <a:pt x="2474942" y="4673413"/>
                </a:moveTo>
                <a:cubicBezTo>
                  <a:pt x="2459058" y="4655811"/>
                  <a:pt x="2425572" y="4653235"/>
                  <a:pt x="2413552" y="4672983"/>
                </a:cubicBezTo>
                <a:cubicBezTo>
                  <a:pt x="2404107" y="4688438"/>
                  <a:pt x="2404966" y="4710333"/>
                  <a:pt x="2398526" y="4742531"/>
                </a:cubicBezTo>
                <a:cubicBezTo>
                  <a:pt x="2431582" y="4739096"/>
                  <a:pt x="2452618" y="4742101"/>
                  <a:pt x="2469361" y="4734374"/>
                </a:cubicBezTo>
                <a:cubicBezTo>
                  <a:pt x="2489968" y="4725358"/>
                  <a:pt x="2490827" y="4691014"/>
                  <a:pt x="2474942" y="4673413"/>
                </a:cubicBezTo>
                <a:close/>
                <a:moveTo>
                  <a:pt x="1632217" y="3828541"/>
                </a:moveTo>
                <a:cubicBezTo>
                  <a:pt x="1612040" y="3810080"/>
                  <a:pt x="1590145" y="3807075"/>
                  <a:pt x="1569968" y="3825535"/>
                </a:cubicBezTo>
                <a:cubicBezTo>
                  <a:pt x="1549790" y="3843996"/>
                  <a:pt x="1548502" y="3866749"/>
                  <a:pt x="1566963" y="3886926"/>
                </a:cubicBezTo>
                <a:cubicBezTo>
                  <a:pt x="1585423" y="3907103"/>
                  <a:pt x="1608176" y="3908391"/>
                  <a:pt x="1628353" y="3889931"/>
                </a:cubicBezTo>
                <a:cubicBezTo>
                  <a:pt x="1648531" y="3871900"/>
                  <a:pt x="1647672" y="3850435"/>
                  <a:pt x="1632217" y="3828541"/>
                </a:cubicBezTo>
                <a:close/>
                <a:moveTo>
                  <a:pt x="2337135" y="4565228"/>
                </a:moveTo>
                <a:cubicBezTo>
                  <a:pt x="2356454" y="4545909"/>
                  <a:pt x="2353878" y="4524444"/>
                  <a:pt x="2337565" y="4503837"/>
                </a:cubicBezTo>
                <a:cubicBezTo>
                  <a:pt x="2316529" y="4487524"/>
                  <a:pt x="2295064" y="4485377"/>
                  <a:pt x="2276174" y="4504696"/>
                </a:cubicBezTo>
                <a:cubicBezTo>
                  <a:pt x="2257285" y="4524014"/>
                  <a:pt x="2257285" y="4546768"/>
                  <a:pt x="2276603" y="4565657"/>
                </a:cubicBezTo>
                <a:cubicBezTo>
                  <a:pt x="2295064" y="4584546"/>
                  <a:pt x="2317817" y="4584546"/>
                  <a:pt x="2337135" y="4565228"/>
                </a:cubicBezTo>
                <a:close/>
                <a:moveTo>
                  <a:pt x="1493122" y="3720356"/>
                </a:moveTo>
                <a:cubicBezTo>
                  <a:pt x="1512012" y="3700608"/>
                  <a:pt x="1509436" y="3679142"/>
                  <a:pt x="1492263" y="3658536"/>
                </a:cubicBezTo>
                <a:cubicBezTo>
                  <a:pt x="1471228" y="3642651"/>
                  <a:pt x="1449333" y="3640934"/>
                  <a:pt x="1430873" y="3660682"/>
                </a:cubicBezTo>
                <a:cubicBezTo>
                  <a:pt x="1412413" y="3680431"/>
                  <a:pt x="1412842" y="3703184"/>
                  <a:pt x="1432590" y="3721644"/>
                </a:cubicBezTo>
                <a:cubicBezTo>
                  <a:pt x="1451909" y="3740533"/>
                  <a:pt x="1474662" y="3740104"/>
                  <a:pt x="1493122" y="3720356"/>
                </a:cubicBezTo>
                <a:close/>
                <a:moveTo>
                  <a:pt x="2200187" y="4399945"/>
                </a:moveTo>
                <a:cubicBezTo>
                  <a:pt x="2217789" y="4379768"/>
                  <a:pt x="2220365" y="4358732"/>
                  <a:pt x="2202334" y="4338555"/>
                </a:cubicBezTo>
                <a:cubicBezTo>
                  <a:pt x="2184303" y="4318377"/>
                  <a:pt x="2162408" y="4317519"/>
                  <a:pt x="2141373" y="4333832"/>
                </a:cubicBezTo>
                <a:cubicBezTo>
                  <a:pt x="2120766" y="4350146"/>
                  <a:pt x="2119478" y="4380627"/>
                  <a:pt x="2138797" y="4398657"/>
                </a:cubicBezTo>
                <a:cubicBezTo>
                  <a:pt x="2158115" y="4417547"/>
                  <a:pt x="2179151" y="4416259"/>
                  <a:pt x="2200187" y="4399945"/>
                </a:cubicBezTo>
                <a:close/>
                <a:moveTo>
                  <a:pt x="1295642" y="3554215"/>
                </a:moveTo>
                <a:cubicBezTo>
                  <a:pt x="1314961" y="3573104"/>
                  <a:pt x="1337284" y="3570528"/>
                  <a:pt x="1357462" y="3552927"/>
                </a:cubicBezTo>
                <a:cubicBezTo>
                  <a:pt x="1372487" y="3531032"/>
                  <a:pt x="1375063" y="3505703"/>
                  <a:pt x="1352310" y="3492395"/>
                </a:cubicBezTo>
                <a:cubicBezTo>
                  <a:pt x="1338143" y="3484238"/>
                  <a:pt x="1309809" y="3485097"/>
                  <a:pt x="1296071" y="3494112"/>
                </a:cubicBezTo>
                <a:cubicBezTo>
                  <a:pt x="1274606" y="3508709"/>
                  <a:pt x="1275894" y="3534896"/>
                  <a:pt x="1295642" y="3554215"/>
                </a:cubicBezTo>
                <a:close/>
                <a:moveTo>
                  <a:pt x="2000560" y="4230799"/>
                </a:moveTo>
                <a:cubicBezTo>
                  <a:pt x="2019450" y="4250547"/>
                  <a:pt x="2041344" y="4250976"/>
                  <a:pt x="2062380" y="4233375"/>
                </a:cubicBezTo>
                <a:cubicBezTo>
                  <a:pt x="2082987" y="4215773"/>
                  <a:pt x="2083416" y="4185722"/>
                  <a:pt x="2062810" y="4167691"/>
                </a:cubicBezTo>
                <a:cubicBezTo>
                  <a:pt x="2042203" y="4149231"/>
                  <a:pt x="2021167" y="4150949"/>
                  <a:pt x="2000560" y="4168979"/>
                </a:cubicBezTo>
                <a:cubicBezTo>
                  <a:pt x="1982959" y="4189586"/>
                  <a:pt x="1981242" y="4211051"/>
                  <a:pt x="2000560" y="4230799"/>
                </a:cubicBezTo>
                <a:close/>
                <a:moveTo>
                  <a:pt x="1919422" y="4072386"/>
                </a:moveTo>
                <a:cubicBezTo>
                  <a:pt x="1939170" y="4053926"/>
                  <a:pt x="1938311" y="4025591"/>
                  <a:pt x="1915558" y="4004555"/>
                </a:cubicBezTo>
                <a:cubicBezTo>
                  <a:pt x="1897527" y="3990388"/>
                  <a:pt x="1876921" y="3989959"/>
                  <a:pt x="1857173" y="4008419"/>
                </a:cubicBezTo>
                <a:cubicBezTo>
                  <a:pt x="1837425" y="4026879"/>
                  <a:pt x="1837854" y="4055643"/>
                  <a:pt x="1858461" y="4073674"/>
                </a:cubicBezTo>
                <a:cubicBezTo>
                  <a:pt x="1878209" y="4091275"/>
                  <a:pt x="1899674" y="4090846"/>
                  <a:pt x="1919422" y="4072386"/>
                </a:cubicBezTo>
                <a:close/>
                <a:moveTo>
                  <a:pt x="2701186" y="4897080"/>
                </a:moveTo>
                <a:cubicBezTo>
                  <a:pt x="2714924" y="4914682"/>
                  <a:pt x="2750985" y="4916399"/>
                  <a:pt x="2761718" y="4897080"/>
                </a:cubicBezTo>
                <a:cubicBezTo>
                  <a:pt x="2770304" y="4881196"/>
                  <a:pt x="2768587" y="4860160"/>
                  <a:pt x="2773738" y="4827533"/>
                </a:cubicBezTo>
                <a:cubicBezTo>
                  <a:pt x="2741111" y="4833114"/>
                  <a:pt x="2718788" y="4830967"/>
                  <a:pt x="2704620" y="4840842"/>
                </a:cubicBezTo>
                <a:cubicBezTo>
                  <a:pt x="2684872" y="4854150"/>
                  <a:pt x="2686590" y="4878191"/>
                  <a:pt x="2701186" y="4897080"/>
                </a:cubicBezTo>
                <a:close/>
                <a:moveTo>
                  <a:pt x="2635073" y="4747682"/>
                </a:moveTo>
                <a:cubicBezTo>
                  <a:pt x="2632927" y="4728364"/>
                  <a:pt x="2635502" y="4707328"/>
                  <a:pt x="2627346" y="4690585"/>
                </a:cubicBezTo>
                <a:cubicBezTo>
                  <a:pt x="2617472" y="4670407"/>
                  <a:pt x="2582698" y="4669549"/>
                  <a:pt x="2566384" y="4686292"/>
                </a:cubicBezTo>
                <a:cubicBezTo>
                  <a:pt x="2548783" y="4703893"/>
                  <a:pt x="2548353" y="4724929"/>
                  <a:pt x="2562520" y="4744677"/>
                </a:cubicBezTo>
                <a:cubicBezTo>
                  <a:pt x="2575829" y="4763567"/>
                  <a:pt x="2607598" y="4764854"/>
                  <a:pt x="2635073" y="4747682"/>
                </a:cubicBezTo>
                <a:close/>
                <a:moveTo>
                  <a:pt x="1780327" y="3907532"/>
                </a:moveTo>
                <a:cubicBezTo>
                  <a:pt x="1800504" y="3886497"/>
                  <a:pt x="1800934" y="3859880"/>
                  <a:pt x="1782903" y="3842708"/>
                </a:cubicBezTo>
                <a:cubicBezTo>
                  <a:pt x="1763155" y="3823818"/>
                  <a:pt x="1741690" y="3822960"/>
                  <a:pt x="1721083" y="3840990"/>
                </a:cubicBezTo>
                <a:cubicBezTo>
                  <a:pt x="1700476" y="3859021"/>
                  <a:pt x="1700476" y="3888643"/>
                  <a:pt x="1721083" y="3906674"/>
                </a:cubicBezTo>
                <a:cubicBezTo>
                  <a:pt x="1741690" y="3924276"/>
                  <a:pt x="1762726" y="3922558"/>
                  <a:pt x="1780327" y="3907532"/>
                </a:cubicBezTo>
                <a:close/>
                <a:moveTo>
                  <a:pt x="2489539" y="4581541"/>
                </a:moveTo>
                <a:cubicBezTo>
                  <a:pt x="2506282" y="4560935"/>
                  <a:pt x="2508428" y="4539040"/>
                  <a:pt x="2489109" y="4520151"/>
                </a:cubicBezTo>
                <a:cubicBezTo>
                  <a:pt x="2470220" y="4501261"/>
                  <a:pt x="2447467" y="4500832"/>
                  <a:pt x="2428148" y="4519721"/>
                </a:cubicBezTo>
                <a:cubicBezTo>
                  <a:pt x="2408829" y="4538611"/>
                  <a:pt x="2408829" y="4561364"/>
                  <a:pt x="2427719" y="4580683"/>
                </a:cubicBezTo>
                <a:cubicBezTo>
                  <a:pt x="2446608" y="4600001"/>
                  <a:pt x="2468503" y="4597855"/>
                  <a:pt x="2489539" y="4581541"/>
                </a:cubicBezTo>
                <a:close/>
                <a:moveTo>
                  <a:pt x="1439459" y="4281028"/>
                </a:moveTo>
                <a:cubicBezTo>
                  <a:pt x="1427009" y="4260421"/>
                  <a:pt x="1403397" y="4261280"/>
                  <a:pt x="1383220" y="4274159"/>
                </a:cubicBezTo>
                <a:cubicBezTo>
                  <a:pt x="1364331" y="4286609"/>
                  <a:pt x="1360467" y="4322241"/>
                  <a:pt x="1378927" y="4334262"/>
                </a:cubicBezTo>
                <a:cubicBezTo>
                  <a:pt x="1393953" y="4344136"/>
                  <a:pt x="1415418" y="4343706"/>
                  <a:pt x="1447616" y="4351005"/>
                </a:cubicBezTo>
                <a:cubicBezTo>
                  <a:pt x="1444611" y="4317948"/>
                  <a:pt x="1448475" y="4295624"/>
                  <a:pt x="1439459" y="4281028"/>
                </a:cubicBezTo>
                <a:close/>
                <a:moveTo>
                  <a:pt x="1598731" y="4287038"/>
                </a:moveTo>
                <a:cubicBezTo>
                  <a:pt x="1583276" y="4278452"/>
                  <a:pt x="1558376" y="4276735"/>
                  <a:pt x="1542063" y="4283174"/>
                </a:cubicBezTo>
                <a:cubicBezTo>
                  <a:pt x="1521886" y="4290902"/>
                  <a:pt x="1521886" y="4326534"/>
                  <a:pt x="1546356" y="4353151"/>
                </a:cubicBezTo>
                <a:cubicBezTo>
                  <a:pt x="1557947" y="4351863"/>
                  <a:pt x="1578983" y="4354439"/>
                  <a:pt x="1595297" y="4346712"/>
                </a:cubicBezTo>
                <a:cubicBezTo>
                  <a:pt x="1615045" y="4336837"/>
                  <a:pt x="1618050" y="4297771"/>
                  <a:pt x="1598731" y="4287038"/>
                </a:cubicBezTo>
                <a:close/>
                <a:moveTo>
                  <a:pt x="1443323" y="4114887"/>
                </a:moveTo>
                <a:cubicBezTo>
                  <a:pt x="1432161" y="4117033"/>
                  <a:pt x="1410696" y="4116175"/>
                  <a:pt x="1395241" y="4125619"/>
                </a:cubicBezTo>
                <a:cubicBezTo>
                  <a:pt x="1375922" y="4137211"/>
                  <a:pt x="1376351" y="4175848"/>
                  <a:pt x="1396529" y="4184864"/>
                </a:cubicBezTo>
                <a:cubicBezTo>
                  <a:pt x="1412413" y="4192162"/>
                  <a:pt x="1437742" y="4191732"/>
                  <a:pt x="1453197" y="4184005"/>
                </a:cubicBezTo>
                <a:cubicBezTo>
                  <a:pt x="1472945" y="4173702"/>
                  <a:pt x="1469940" y="4138928"/>
                  <a:pt x="1443323" y="4114887"/>
                </a:cubicBezTo>
                <a:close/>
                <a:moveTo>
                  <a:pt x="2153822" y="4797052"/>
                </a:moveTo>
                <a:cubicBezTo>
                  <a:pt x="2140943" y="4776875"/>
                  <a:pt x="2116902" y="4778163"/>
                  <a:pt x="2097583" y="4791901"/>
                </a:cubicBezTo>
                <a:cubicBezTo>
                  <a:pt x="2079123" y="4804780"/>
                  <a:pt x="2076547" y="4840842"/>
                  <a:pt x="2095437" y="4852003"/>
                </a:cubicBezTo>
                <a:cubicBezTo>
                  <a:pt x="2110892" y="4861019"/>
                  <a:pt x="2132357" y="4860160"/>
                  <a:pt x="2164555" y="4866600"/>
                </a:cubicBezTo>
                <a:cubicBezTo>
                  <a:pt x="2159833" y="4834402"/>
                  <a:pt x="2162838" y="4811649"/>
                  <a:pt x="2153822" y="4797052"/>
                </a:cubicBezTo>
                <a:close/>
                <a:moveTo>
                  <a:pt x="1257005" y="4014859"/>
                </a:moveTo>
                <a:cubicBezTo>
                  <a:pt x="1265591" y="4034607"/>
                  <a:pt x="1300794" y="4033319"/>
                  <a:pt x="1325693" y="4008419"/>
                </a:cubicBezTo>
                <a:cubicBezTo>
                  <a:pt x="1323976" y="3997257"/>
                  <a:pt x="1325693" y="3975792"/>
                  <a:pt x="1317537" y="3959908"/>
                </a:cubicBezTo>
                <a:cubicBezTo>
                  <a:pt x="1307233" y="3940160"/>
                  <a:pt x="1268596" y="3938872"/>
                  <a:pt x="1258722" y="3958620"/>
                </a:cubicBezTo>
                <a:cubicBezTo>
                  <a:pt x="1250565" y="3974075"/>
                  <a:pt x="1250136" y="3998975"/>
                  <a:pt x="1257005" y="4014859"/>
                </a:cubicBezTo>
                <a:close/>
                <a:moveTo>
                  <a:pt x="1967504" y="4696166"/>
                </a:moveTo>
                <a:cubicBezTo>
                  <a:pt x="1978666" y="4694019"/>
                  <a:pt x="2000131" y="4694878"/>
                  <a:pt x="2015586" y="4685862"/>
                </a:cubicBezTo>
                <a:cubicBezTo>
                  <a:pt x="2034905" y="4674700"/>
                  <a:pt x="2034905" y="4636063"/>
                  <a:pt x="2015157" y="4627048"/>
                </a:cubicBezTo>
                <a:cubicBezTo>
                  <a:pt x="1999273" y="4619749"/>
                  <a:pt x="1974373" y="4619749"/>
                  <a:pt x="1958918" y="4627477"/>
                </a:cubicBezTo>
                <a:cubicBezTo>
                  <a:pt x="1938741" y="4637351"/>
                  <a:pt x="1941316" y="4672125"/>
                  <a:pt x="1967504" y="4696166"/>
                </a:cubicBezTo>
                <a:close/>
                <a:moveTo>
                  <a:pt x="1178871" y="3792050"/>
                </a:moveTo>
                <a:cubicBezTo>
                  <a:pt x="1165133" y="3772731"/>
                  <a:pt x="1141522" y="3774448"/>
                  <a:pt x="1122203" y="3789474"/>
                </a:cubicBezTo>
                <a:cubicBezTo>
                  <a:pt x="1104601" y="3803641"/>
                  <a:pt x="1103313" y="3839703"/>
                  <a:pt x="1122632" y="3850006"/>
                </a:cubicBezTo>
                <a:cubicBezTo>
                  <a:pt x="1138516" y="3858592"/>
                  <a:pt x="1159552" y="3856445"/>
                  <a:pt x="1192609" y="3861168"/>
                </a:cubicBezTo>
                <a:cubicBezTo>
                  <a:pt x="1187028" y="3828541"/>
                  <a:pt x="1188745" y="3806217"/>
                  <a:pt x="1178871" y="3792050"/>
                </a:cubicBezTo>
                <a:close/>
                <a:moveTo>
                  <a:pt x="1819394" y="4461765"/>
                </a:moveTo>
                <a:cubicBezTo>
                  <a:pt x="1812096" y="4478079"/>
                  <a:pt x="1812954" y="4503408"/>
                  <a:pt x="1821111" y="4518863"/>
                </a:cubicBezTo>
                <a:cubicBezTo>
                  <a:pt x="1831414" y="4538611"/>
                  <a:pt x="1866617" y="4535606"/>
                  <a:pt x="1890658" y="4508130"/>
                </a:cubicBezTo>
                <a:cubicBezTo>
                  <a:pt x="1888512" y="4496968"/>
                  <a:pt x="1888941" y="4475503"/>
                  <a:pt x="1879496" y="4459619"/>
                </a:cubicBezTo>
                <a:cubicBezTo>
                  <a:pt x="1867476" y="4440300"/>
                  <a:pt x="1828409" y="4441159"/>
                  <a:pt x="1819394" y="4461765"/>
                </a:cubicBezTo>
                <a:close/>
                <a:moveTo>
                  <a:pt x="1536053" y="4189586"/>
                </a:moveTo>
                <a:cubicBezTo>
                  <a:pt x="1553225" y="4210622"/>
                  <a:pt x="1575549" y="4209334"/>
                  <a:pt x="1600019" y="4193020"/>
                </a:cubicBezTo>
                <a:cubicBezTo>
                  <a:pt x="1613328" y="4174560"/>
                  <a:pt x="1620196" y="4149661"/>
                  <a:pt x="1598731" y="4134206"/>
                </a:cubicBezTo>
                <a:cubicBezTo>
                  <a:pt x="1585423" y="4124332"/>
                  <a:pt x="1557518" y="4122185"/>
                  <a:pt x="1542921" y="4129912"/>
                </a:cubicBezTo>
                <a:cubicBezTo>
                  <a:pt x="1519739" y="4142362"/>
                  <a:pt x="1519310" y="4168979"/>
                  <a:pt x="1536053" y="4189586"/>
                </a:cubicBezTo>
                <a:close/>
                <a:moveTo>
                  <a:pt x="2247411" y="4867888"/>
                </a:moveTo>
                <a:cubicBezTo>
                  <a:pt x="2262866" y="4876903"/>
                  <a:pt x="2284331" y="4875615"/>
                  <a:pt x="2316958" y="4881196"/>
                </a:cubicBezTo>
                <a:cubicBezTo>
                  <a:pt x="2312236" y="4848569"/>
                  <a:pt x="2314812" y="4826245"/>
                  <a:pt x="2305367" y="4811649"/>
                </a:cubicBezTo>
                <a:cubicBezTo>
                  <a:pt x="2292058" y="4791471"/>
                  <a:pt x="2268447" y="4793189"/>
                  <a:pt x="2248699" y="4807356"/>
                </a:cubicBezTo>
                <a:cubicBezTo>
                  <a:pt x="2230668" y="4820664"/>
                  <a:pt x="2228521" y="4857155"/>
                  <a:pt x="2247411" y="4867888"/>
                </a:cubicBezTo>
                <a:close/>
                <a:moveTo>
                  <a:pt x="1470798" y="4033319"/>
                </a:moveTo>
                <a:cubicBezTo>
                  <a:pt x="1484107" y="4014859"/>
                  <a:pt x="1490976" y="3989959"/>
                  <a:pt x="1469510" y="3974504"/>
                </a:cubicBezTo>
                <a:cubicBezTo>
                  <a:pt x="1456202" y="3964630"/>
                  <a:pt x="1428297" y="3962484"/>
                  <a:pt x="1413701" y="3970211"/>
                </a:cubicBezTo>
                <a:cubicBezTo>
                  <a:pt x="1390518" y="3982661"/>
                  <a:pt x="1390089" y="4009278"/>
                  <a:pt x="1406832" y="4029455"/>
                </a:cubicBezTo>
                <a:cubicBezTo>
                  <a:pt x="1424004" y="4050920"/>
                  <a:pt x="1446328" y="4049633"/>
                  <a:pt x="1470798" y="4033319"/>
                </a:cubicBezTo>
                <a:close/>
                <a:moveTo>
                  <a:pt x="2179151" y="4690585"/>
                </a:moveTo>
                <a:cubicBezTo>
                  <a:pt x="2177005" y="4679423"/>
                  <a:pt x="2177434" y="4657958"/>
                  <a:pt x="2167989" y="4642503"/>
                </a:cubicBezTo>
                <a:cubicBezTo>
                  <a:pt x="2156398" y="4623184"/>
                  <a:pt x="2117761" y="4624042"/>
                  <a:pt x="2108745" y="4644220"/>
                </a:cubicBezTo>
                <a:cubicBezTo>
                  <a:pt x="2101876" y="4660104"/>
                  <a:pt x="2102306" y="4685433"/>
                  <a:pt x="2110463" y="4700888"/>
                </a:cubicBezTo>
                <a:cubicBezTo>
                  <a:pt x="2120337" y="4720636"/>
                  <a:pt x="2155539" y="4717631"/>
                  <a:pt x="2179151" y="4690585"/>
                </a:cubicBezTo>
                <a:close/>
                <a:moveTo>
                  <a:pt x="1282763" y="3874906"/>
                </a:moveTo>
                <a:cubicBezTo>
                  <a:pt x="1293925" y="3872759"/>
                  <a:pt x="1315390" y="3873618"/>
                  <a:pt x="1330845" y="3864602"/>
                </a:cubicBezTo>
                <a:cubicBezTo>
                  <a:pt x="1350593" y="3853011"/>
                  <a:pt x="1350164" y="3814803"/>
                  <a:pt x="1330416" y="3805358"/>
                </a:cubicBezTo>
                <a:cubicBezTo>
                  <a:pt x="1314531" y="3798060"/>
                  <a:pt x="1289202" y="3798060"/>
                  <a:pt x="1273747" y="3805787"/>
                </a:cubicBezTo>
                <a:cubicBezTo>
                  <a:pt x="1253999" y="3815661"/>
                  <a:pt x="1256575" y="3850864"/>
                  <a:pt x="1282763" y="3874906"/>
                </a:cubicBezTo>
                <a:close/>
                <a:moveTo>
                  <a:pt x="1970938" y="4533459"/>
                </a:moveTo>
                <a:cubicBezTo>
                  <a:pt x="1989399" y="4553636"/>
                  <a:pt x="2011722" y="4551490"/>
                  <a:pt x="2036193" y="4533030"/>
                </a:cubicBezTo>
                <a:cubicBezTo>
                  <a:pt x="2047355" y="4514141"/>
                  <a:pt x="2053794" y="4489241"/>
                  <a:pt x="2031041" y="4474645"/>
                </a:cubicBezTo>
                <a:cubicBezTo>
                  <a:pt x="2016874" y="4465629"/>
                  <a:pt x="1988969" y="4465200"/>
                  <a:pt x="1974802" y="4473356"/>
                </a:cubicBezTo>
                <a:cubicBezTo>
                  <a:pt x="1952049" y="4487524"/>
                  <a:pt x="1952478" y="4513711"/>
                  <a:pt x="1970938" y="4533459"/>
                </a:cubicBezTo>
                <a:close/>
                <a:moveTo>
                  <a:pt x="1132935" y="3694168"/>
                </a:moveTo>
                <a:cubicBezTo>
                  <a:pt x="1145815" y="3713057"/>
                  <a:pt x="1181876" y="3716063"/>
                  <a:pt x="1193467" y="3697173"/>
                </a:cubicBezTo>
                <a:cubicBezTo>
                  <a:pt x="1202912" y="3681718"/>
                  <a:pt x="1202054" y="3660253"/>
                  <a:pt x="1208922" y="3627626"/>
                </a:cubicBezTo>
                <a:cubicBezTo>
                  <a:pt x="1175866" y="3631489"/>
                  <a:pt x="1153113" y="3628484"/>
                  <a:pt x="1138516" y="3637500"/>
                </a:cubicBezTo>
                <a:cubicBezTo>
                  <a:pt x="1118339" y="3650379"/>
                  <a:pt x="1119198" y="3674420"/>
                  <a:pt x="1132935" y="3694168"/>
                </a:cubicBezTo>
                <a:close/>
                <a:moveTo>
                  <a:pt x="1894522" y="4369035"/>
                </a:moveTo>
                <a:cubicBezTo>
                  <a:pt x="1914699" y="4350575"/>
                  <a:pt x="1912982" y="4329110"/>
                  <a:pt x="1897527" y="4307645"/>
                </a:cubicBezTo>
                <a:cubicBezTo>
                  <a:pt x="1877350" y="4290043"/>
                  <a:pt x="1855885" y="4287468"/>
                  <a:pt x="1835707" y="4305928"/>
                </a:cubicBezTo>
                <a:cubicBezTo>
                  <a:pt x="1815959" y="4324388"/>
                  <a:pt x="1815101" y="4347141"/>
                  <a:pt x="1833561" y="4366889"/>
                </a:cubicBezTo>
                <a:cubicBezTo>
                  <a:pt x="1852021" y="4386208"/>
                  <a:pt x="1874774" y="4387066"/>
                  <a:pt x="1894522" y="4369035"/>
                </a:cubicBezTo>
                <a:close/>
                <a:moveTo>
                  <a:pt x="1690173" y="4208046"/>
                </a:moveTo>
                <a:cubicBezTo>
                  <a:pt x="1709492" y="4226935"/>
                  <a:pt x="1732245" y="4226935"/>
                  <a:pt x="1751134" y="4207617"/>
                </a:cubicBezTo>
                <a:cubicBezTo>
                  <a:pt x="1770453" y="4188298"/>
                  <a:pt x="1767877" y="4166833"/>
                  <a:pt x="1751564" y="4146226"/>
                </a:cubicBezTo>
                <a:cubicBezTo>
                  <a:pt x="1730528" y="4129912"/>
                  <a:pt x="1709063" y="4127766"/>
                  <a:pt x="1690173" y="4147085"/>
                </a:cubicBezTo>
                <a:cubicBezTo>
                  <a:pt x="1671284" y="4166404"/>
                  <a:pt x="1671284" y="4189157"/>
                  <a:pt x="1690173" y="4208046"/>
                </a:cubicBezTo>
                <a:close/>
                <a:moveTo>
                  <a:pt x="1554942" y="4042334"/>
                </a:moveTo>
                <a:cubicBezTo>
                  <a:pt x="1575119" y="4060365"/>
                  <a:pt x="1596585" y="4057360"/>
                  <a:pt x="1620626" y="4035895"/>
                </a:cubicBezTo>
                <a:cubicBezTo>
                  <a:pt x="1629212" y="4017864"/>
                  <a:pt x="1633934" y="3996399"/>
                  <a:pt x="1612898" y="3977939"/>
                </a:cubicBezTo>
                <a:cubicBezTo>
                  <a:pt x="1592721" y="3960337"/>
                  <a:pt x="1569968" y="3961196"/>
                  <a:pt x="1551937" y="3980944"/>
                </a:cubicBezTo>
                <a:cubicBezTo>
                  <a:pt x="1533906" y="4001121"/>
                  <a:pt x="1534765" y="4024303"/>
                  <a:pt x="1554942" y="4042334"/>
                </a:cubicBezTo>
                <a:close/>
                <a:moveTo>
                  <a:pt x="2402819" y="4872610"/>
                </a:moveTo>
                <a:cubicBezTo>
                  <a:pt x="2415698" y="4891500"/>
                  <a:pt x="2451330" y="4895363"/>
                  <a:pt x="2463351" y="4876045"/>
                </a:cubicBezTo>
                <a:cubicBezTo>
                  <a:pt x="2472796" y="4861019"/>
                  <a:pt x="2472366" y="4839124"/>
                  <a:pt x="2479235" y="4806497"/>
                </a:cubicBezTo>
                <a:cubicBezTo>
                  <a:pt x="2446179" y="4810361"/>
                  <a:pt x="2423426" y="4806926"/>
                  <a:pt x="2408829" y="4815942"/>
                </a:cubicBezTo>
                <a:cubicBezTo>
                  <a:pt x="2388652" y="4828821"/>
                  <a:pt x="2389511" y="4852862"/>
                  <a:pt x="2402819" y="4872610"/>
                </a:cubicBezTo>
                <a:close/>
                <a:moveTo>
                  <a:pt x="2259002" y="4715484"/>
                </a:moveTo>
                <a:cubicBezTo>
                  <a:pt x="2276174" y="4733515"/>
                  <a:pt x="2297210" y="4734374"/>
                  <a:pt x="2316958" y="4720636"/>
                </a:cubicBezTo>
                <a:cubicBezTo>
                  <a:pt x="2336277" y="4707757"/>
                  <a:pt x="2338423" y="4676418"/>
                  <a:pt x="2321681" y="4648083"/>
                </a:cubicBezTo>
                <a:cubicBezTo>
                  <a:pt x="2302362" y="4649801"/>
                  <a:pt x="2281326" y="4646796"/>
                  <a:pt x="2264583" y="4654523"/>
                </a:cubicBezTo>
                <a:cubicBezTo>
                  <a:pt x="2244406" y="4663968"/>
                  <a:pt x="2242688" y="4698312"/>
                  <a:pt x="2259002" y="4715484"/>
                </a:cubicBezTo>
                <a:close/>
                <a:moveTo>
                  <a:pt x="1484536" y="3059655"/>
                </a:moveTo>
                <a:cubicBezTo>
                  <a:pt x="1465217" y="3078974"/>
                  <a:pt x="1467364" y="3100869"/>
                  <a:pt x="1484107" y="3121475"/>
                </a:cubicBezTo>
                <a:cubicBezTo>
                  <a:pt x="1505143" y="3138218"/>
                  <a:pt x="1526608" y="3139936"/>
                  <a:pt x="1545927" y="3120617"/>
                </a:cubicBezTo>
                <a:cubicBezTo>
                  <a:pt x="1564816" y="3101298"/>
                  <a:pt x="1564816" y="3078545"/>
                  <a:pt x="1545497" y="3059226"/>
                </a:cubicBezTo>
                <a:cubicBezTo>
                  <a:pt x="1526608" y="3039907"/>
                  <a:pt x="1503855" y="3040337"/>
                  <a:pt x="1484536" y="3059655"/>
                </a:cubicBezTo>
                <a:close/>
                <a:moveTo>
                  <a:pt x="1406403" y="2952329"/>
                </a:moveTo>
                <a:cubicBezTo>
                  <a:pt x="1415847" y="2939021"/>
                  <a:pt x="1417994" y="2910687"/>
                  <a:pt x="1410266" y="2896520"/>
                </a:cubicBezTo>
                <a:cubicBezTo>
                  <a:pt x="1397817" y="2873337"/>
                  <a:pt x="1371200" y="2873337"/>
                  <a:pt x="1350593" y="2890080"/>
                </a:cubicBezTo>
                <a:cubicBezTo>
                  <a:pt x="1329557" y="2907252"/>
                  <a:pt x="1331274" y="2929576"/>
                  <a:pt x="1347588" y="2954047"/>
                </a:cubicBezTo>
                <a:cubicBezTo>
                  <a:pt x="1366477" y="2967355"/>
                  <a:pt x="1390948" y="2974224"/>
                  <a:pt x="1406403" y="2952329"/>
                </a:cubicBezTo>
                <a:close/>
                <a:moveTo>
                  <a:pt x="3094000" y="4627048"/>
                </a:moveTo>
                <a:cubicBezTo>
                  <a:pt x="3114607" y="4618891"/>
                  <a:pt x="3114177" y="4583259"/>
                  <a:pt x="3096576" y="4555783"/>
                </a:cubicBezTo>
                <a:cubicBezTo>
                  <a:pt x="3077257" y="4558359"/>
                  <a:pt x="3056221" y="4555783"/>
                  <a:pt x="3039907" y="4563940"/>
                </a:cubicBezTo>
                <a:cubicBezTo>
                  <a:pt x="3019730" y="4573814"/>
                  <a:pt x="3017154" y="4612880"/>
                  <a:pt x="3036902" y="4623613"/>
                </a:cubicBezTo>
                <a:cubicBezTo>
                  <a:pt x="3052357" y="4632629"/>
                  <a:pt x="3077686" y="4633917"/>
                  <a:pt x="3094000" y="4627048"/>
                </a:cubicBezTo>
                <a:close/>
                <a:moveTo>
                  <a:pt x="2952758" y="4466917"/>
                </a:moveTo>
                <a:cubicBezTo>
                  <a:pt x="2972077" y="4447598"/>
                  <a:pt x="2972077" y="4424845"/>
                  <a:pt x="2953188" y="4405526"/>
                </a:cubicBezTo>
                <a:cubicBezTo>
                  <a:pt x="2933869" y="4386208"/>
                  <a:pt x="2911545" y="4386208"/>
                  <a:pt x="2891797" y="4405097"/>
                </a:cubicBezTo>
                <a:cubicBezTo>
                  <a:pt x="2872049" y="4424416"/>
                  <a:pt x="2874196" y="4445881"/>
                  <a:pt x="2890938" y="4466917"/>
                </a:cubicBezTo>
                <a:cubicBezTo>
                  <a:pt x="2911975" y="4484089"/>
                  <a:pt x="2933440" y="4486236"/>
                  <a:pt x="2952758" y="4466917"/>
                </a:cubicBezTo>
                <a:close/>
                <a:moveTo>
                  <a:pt x="2815381" y="4302064"/>
                </a:moveTo>
                <a:cubicBezTo>
                  <a:pt x="2835988" y="4284463"/>
                  <a:pt x="2836417" y="4256128"/>
                  <a:pt x="2817098" y="4236810"/>
                </a:cubicBezTo>
                <a:cubicBezTo>
                  <a:pt x="2799497" y="4219208"/>
                  <a:pt x="2774168" y="4218350"/>
                  <a:pt x="2755708" y="4235092"/>
                </a:cubicBezTo>
                <a:cubicBezTo>
                  <a:pt x="2735530" y="4253123"/>
                  <a:pt x="2734672" y="4281457"/>
                  <a:pt x="2753990" y="4300347"/>
                </a:cubicBezTo>
                <a:cubicBezTo>
                  <a:pt x="2773309" y="4319236"/>
                  <a:pt x="2794774" y="4319665"/>
                  <a:pt x="2815381" y="4302064"/>
                </a:cubicBezTo>
                <a:close/>
                <a:moveTo>
                  <a:pt x="1637369" y="3137789"/>
                </a:moveTo>
                <a:cubicBezTo>
                  <a:pt x="1657975" y="3156249"/>
                  <a:pt x="1679011" y="3154532"/>
                  <a:pt x="1696613" y="3139506"/>
                </a:cubicBezTo>
                <a:cubicBezTo>
                  <a:pt x="1716790" y="3118900"/>
                  <a:pt x="1717648" y="3092283"/>
                  <a:pt x="1699618" y="3074681"/>
                </a:cubicBezTo>
                <a:cubicBezTo>
                  <a:pt x="1679870" y="3055362"/>
                  <a:pt x="1658405" y="3054504"/>
                  <a:pt x="1637798" y="3072535"/>
                </a:cubicBezTo>
                <a:cubicBezTo>
                  <a:pt x="1616762" y="3089707"/>
                  <a:pt x="1616762" y="3119758"/>
                  <a:pt x="1637369" y="3137789"/>
                </a:cubicBezTo>
                <a:close/>
                <a:moveTo>
                  <a:pt x="1562670" y="2966926"/>
                </a:moveTo>
                <a:cubicBezTo>
                  <a:pt x="1580700" y="2946748"/>
                  <a:pt x="1577695" y="2925283"/>
                  <a:pt x="1556659" y="2901242"/>
                </a:cubicBezTo>
                <a:cubicBezTo>
                  <a:pt x="1538628" y="2892656"/>
                  <a:pt x="1517163" y="2887934"/>
                  <a:pt x="1498703" y="2908970"/>
                </a:cubicBezTo>
                <a:cubicBezTo>
                  <a:pt x="1481102" y="2929147"/>
                  <a:pt x="1481960" y="2951900"/>
                  <a:pt x="1501708" y="2969931"/>
                </a:cubicBezTo>
                <a:cubicBezTo>
                  <a:pt x="1521456" y="2987962"/>
                  <a:pt x="1544639" y="2986674"/>
                  <a:pt x="1562670" y="2966926"/>
                </a:cubicBezTo>
                <a:close/>
                <a:moveTo>
                  <a:pt x="3042483" y="4480225"/>
                </a:moveTo>
                <a:cubicBezTo>
                  <a:pt x="3060514" y="4500403"/>
                  <a:pt x="3082409" y="4499115"/>
                  <a:pt x="3106020" y="4482372"/>
                </a:cubicBezTo>
                <a:cubicBezTo>
                  <a:pt x="3120187" y="4463912"/>
                  <a:pt x="3124910" y="4442447"/>
                  <a:pt x="3106450" y="4422269"/>
                </a:cubicBezTo>
                <a:cubicBezTo>
                  <a:pt x="3088419" y="4402521"/>
                  <a:pt x="3065666" y="4401233"/>
                  <a:pt x="3045488" y="4419264"/>
                </a:cubicBezTo>
                <a:cubicBezTo>
                  <a:pt x="3025740" y="4437295"/>
                  <a:pt x="3024452" y="4460048"/>
                  <a:pt x="3042483" y="4480225"/>
                </a:cubicBezTo>
                <a:close/>
                <a:moveTo>
                  <a:pt x="2904247" y="4313655"/>
                </a:moveTo>
                <a:cubicBezTo>
                  <a:pt x="2921848" y="4334262"/>
                  <a:pt x="2951900" y="4334691"/>
                  <a:pt x="2969931" y="4314084"/>
                </a:cubicBezTo>
                <a:cubicBezTo>
                  <a:pt x="2988391" y="4293478"/>
                  <a:pt x="2986674" y="4272442"/>
                  <a:pt x="2969072" y="4251835"/>
                </a:cubicBezTo>
                <a:cubicBezTo>
                  <a:pt x="2948466" y="4234663"/>
                  <a:pt x="2927000" y="4232516"/>
                  <a:pt x="2906823" y="4251835"/>
                </a:cubicBezTo>
                <a:cubicBezTo>
                  <a:pt x="2887075" y="4270725"/>
                  <a:pt x="2886646" y="4292619"/>
                  <a:pt x="2904247" y="4313655"/>
                </a:cubicBezTo>
                <a:close/>
                <a:moveTo>
                  <a:pt x="1648531" y="2981522"/>
                </a:moveTo>
                <a:cubicBezTo>
                  <a:pt x="1664844" y="3002558"/>
                  <a:pt x="1695325" y="3003846"/>
                  <a:pt x="1713785" y="2984527"/>
                </a:cubicBezTo>
                <a:cubicBezTo>
                  <a:pt x="1732674" y="2964779"/>
                  <a:pt x="1731816" y="2943743"/>
                  <a:pt x="1715502" y="2922707"/>
                </a:cubicBezTo>
                <a:cubicBezTo>
                  <a:pt x="1695325" y="2904677"/>
                  <a:pt x="1674289" y="2901671"/>
                  <a:pt x="1653682" y="2920131"/>
                </a:cubicBezTo>
                <a:cubicBezTo>
                  <a:pt x="1633076" y="2938162"/>
                  <a:pt x="1631788" y="2960057"/>
                  <a:pt x="1648531" y="2981522"/>
                </a:cubicBezTo>
                <a:close/>
                <a:moveTo>
                  <a:pt x="3256277" y="4438153"/>
                </a:moveTo>
                <a:cubicBezTo>
                  <a:pt x="3242969" y="4428709"/>
                  <a:pt x="3214634" y="4426562"/>
                  <a:pt x="3200468" y="4434290"/>
                </a:cubicBezTo>
                <a:cubicBezTo>
                  <a:pt x="3177285" y="4446740"/>
                  <a:pt x="3177285" y="4473356"/>
                  <a:pt x="3194028" y="4493963"/>
                </a:cubicBezTo>
                <a:cubicBezTo>
                  <a:pt x="3211200" y="4514999"/>
                  <a:pt x="3233524" y="4513282"/>
                  <a:pt x="3257994" y="4496968"/>
                </a:cubicBezTo>
                <a:cubicBezTo>
                  <a:pt x="3271303" y="4478508"/>
                  <a:pt x="3278172" y="4454038"/>
                  <a:pt x="3256277" y="4438153"/>
                </a:cubicBezTo>
                <a:close/>
                <a:moveTo>
                  <a:pt x="1515875" y="2816240"/>
                </a:moveTo>
                <a:cubicBezTo>
                  <a:pt x="1535623" y="2835559"/>
                  <a:pt x="1557518" y="2832553"/>
                  <a:pt x="1578124" y="2815381"/>
                </a:cubicBezTo>
                <a:cubicBezTo>
                  <a:pt x="1593579" y="2793487"/>
                  <a:pt x="1596155" y="2768158"/>
                  <a:pt x="1573402" y="2754420"/>
                </a:cubicBezTo>
                <a:cubicBezTo>
                  <a:pt x="1559235" y="2745834"/>
                  <a:pt x="1530901" y="2746692"/>
                  <a:pt x="1517163" y="2756137"/>
                </a:cubicBezTo>
                <a:cubicBezTo>
                  <a:pt x="1494839" y="2770733"/>
                  <a:pt x="1496127" y="2796921"/>
                  <a:pt x="1515875" y="2816240"/>
                </a:cubicBezTo>
                <a:close/>
                <a:moveTo>
                  <a:pt x="3058797" y="4330398"/>
                </a:moveTo>
                <a:cubicBezTo>
                  <a:pt x="3078545" y="4348858"/>
                  <a:pt x="3099581" y="4347999"/>
                  <a:pt x="3120617" y="4331257"/>
                </a:cubicBezTo>
                <a:cubicBezTo>
                  <a:pt x="3138218" y="4311079"/>
                  <a:pt x="3140794" y="4289614"/>
                  <a:pt x="3122334" y="4269866"/>
                </a:cubicBezTo>
                <a:cubicBezTo>
                  <a:pt x="3104303" y="4250118"/>
                  <a:pt x="3082409" y="4248830"/>
                  <a:pt x="3061373" y="4265573"/>
                </a:cubicBezTo>
                <a:cubicBezTo>
                  <a:pt x="3040337" y="4281886"/>
                  <a:pt x="3039478" y="4312367"/>
                  <a:pt x="3058797" y="4330398"/>
                </a:cubicBezTo>
                <a:close/>
                <a:moveTo>
                  <a:pt x="1436025" y="2649240"/>
                </a:moveTo>
                <a:cubicBezTo>
                  <a:pt x="1455773" y="2639366"/>
                  <a:pt x="1454914" y="2605022"/>
                  <a:pt x="1439459" y="2588708"/>
                </a:cubicBezTo>
                <a:cubicBezTo>
                  <a:pt x="1423575" y="2572395"/>
                  <a:pt x="1389660" y="2571107"/>
                  <a:pt x="1378927" y="2590425"/>
                </a:cubicBezTo>
                <a:cubicBezTo>
                  <a:pt x="1370341" y="2606310"/>
                  <a:pt x="1372058" y="2627346"/>
                  <a:pt x="1366907" y="2659544"/>
                </a:cubicBezTo>
                <a:cubicBezTo>
                  <a:pt x="1398675" y="2655250"/>
                  <a:pt x="1419711" y="2657397"/>
                  <a:pt x="1436025" y="2649240"/>
                </a:cubicBezTo>
                <a:close/>
                <a:moveTo>
                  <a:pt x="1666561" y="2832553"/>
                </a:moveTo>
                <a:cubicBezTo>
                  <a:pt x="1687597" y="2849725"/>
                  <a:pt x="1709492" y="2851443"/>
                  <a:pt x="1728811" y="2831695"/>
                </a:cubicBezTo>
                <a:cubicBezTo>
                  <a:pt x="1748129" y="2811947"/>
                  <a:pt x="1748129" y="2789623"/>
                  <a:pt x="1728381" y="2770304"/>
                </a:cubicBezTo>
                <a:cubicBezTo>
                  <a:pt x="1709063" y="2750986"/>
                  <a:pt x="1686309" y="2751415"/>
                  <a:pt x="1666991" y="2770733"/>
                </a:cubicBezTo>
                <a:cubicBezTo>
                  <a:pt x="1647243" y="2790052"/>
                  <a:pt x="1649389" y="2811517"/>
                  <a:pt x="1666561" y="2832553"/>
                </a:cubicBezTo>
                <a:close/>
                <a:moveTo>
                  <a:pt x="3213776" y="4349287"/>
                </a:moveTo>
                <a:cubicBezTo>
                  <a:pt x="3231807" y="4359591"/>
                  <a:pt x="3253272" y="4365172"/>
                  <a:pt x="3272591" y="4344994"/>
                </a:cubicBezTo>
                <a:cubicBezTo>
                  <a:pt x="3291051" y="4325246"/>
                  <a:pt x="3291480" y="4302923"/>
                  <a:pt x="3272161" y="4284033"/>
                </a:cubicBezTo>
                <a:cubicBezTo>
                  <a:pt x="3252842" y="4265144"/>
                  <a:pt x="3230089" y="4265144"/>
                  <a:pt x="3211200" y="4284463"/>
                </a:cubicBezTo>
                <a:cubicBezTo>
                  <a:pt x="3191881" y="4303352"/>
                  <a:pt x="3194028" y="4324817"/>
                  <a:pt x="3213776" y="4349287"/>
                </a:cubicBezTo>
                <a:close/>
                <a:moveTo>
                  <a:pt x="3134784" y="4180141"/>
                </a:moveTo>
                <a:cubicBezTo>
                  <a:pt x="3155390" y="4162540"/>
                  <a:pt x="3155390" y="4133776"/>
                  <a:pt x="3133067" y="4112311"/>
                </a:cubicBezTo>
                <a:cubicBezTo>
                  <a:pt x="3115894" y="4097715"/>
                  <a:pt x="3094858" y="4095998"/>
                  <a:pt x="3074681" y="4114028"/>
                </a:cubicBezTo>
                <a:cubicBezTo>
                  <a:pt x="3054074" y="4132059"/>
                  <a:pt x="3053645" y="4160393"/>
                  <a:pt x="3073393" y="4179283"/>
                </a:cubicBezTo>
                <a:cubicBezTo>
                  <a:pt x="3093141" y="4197313"/>
                  <a:pt x="3114607" y="4197743"/>
                  <a:pt x="3134784" y="4180141"/>
                </a:cubicBezTo>
                <a:close/>
                <a:moveTo>
                  <a:pt x="1811237" y="2840281"/>
                </a:moveTo>
                <a:cubicBezTo>
                  <a:pt x="1831414" y="2859170"/>
                  <a:pt x="1852450" y="2858312"/>
                  <a:pt x="1873486" y="2841139"/>
                </a:cubicBezTo>
                <a:cubicBezTo>
                  <a:pt x="1891517" y="2820962"/>
                  <a:pt x="1894093" y="2799497"/>
                  <a:pt x="1875203" y="2778890"/>
                </a:cubicBezTo>
                <a:cubicBezTo>
                  <a:pt x="1856743" y="2758713"/>
                  <a:pt x="1834849" y="2757425"/>
                  <a:pt x="1813384" y="2774597"/>
                </a:cubicBezTo>
                <a:cubicBezTo>
                  <a:pt x="1792348" y="2791340"/>
                  <a:pt x="1791489" y="2821821"/>
                  <a:pt x="1811237" y="2840281"/>
                </a:cubicBezTo>
                <a:close/>
                <a:moveTo>
                  <a:pt x="3501410" y="4508989"/>
                </a:moveTo>
                <a:cubicBezTo>
                  <a:pt x="3509996" y="4528737"/>
                  <a:pt x="3549922" y="4528737"/>
                  <a:pt x="3560225" y="4509418"/>
                </a:cubicBezTo>
                <a:cubicBezTo>
                  <a:pt x="3568811" y="4493534"/>
                  <a:pt x="3567094" y="4472498"/>
                  <a:pt x="3572245" y="4439871"/>
                </a:cubicBezTo>
                <a:cubicBezTo>
                  <a:pt x="3539618" y="4445452"/>
                  <a:pt x="3513430" y="4442447"/>
                  <a:pt x="3503986" y="4453608"/>
                </a:cubicBezTo>
                <a:cubicBezTo>
                  <a:pt x="3494112" y="4465200"/>
                  <a:pt x="3494541" y="4492675"/>
                  <a:pt x="3501410" y="4508989"/>
                </a:cubicBezTo>
                <a:close/>
                <a:moveTo>
                  <a:pt x="3288475" y="4193450"/>
                </a:moveTo>
                <a:cubicBezTo>
                  <a:pt x="3305218" y="4172843"/>
                  <a:pt x="3307364" y="4151378"/>
                  <a:pt x="3288475" y="4132059"/>
                </a:cubicBezTo>
                <a:cubicBezTo>
                  <a:pt x="3269586" y="4112740"/>
                  <a:pt x="3248120" y="4112311"/>
                  <a:pt x="3227514" y="4129483"/>
                </a:cubicBezTo>
                <a:cubicBezTo>
                  <a:pt x="3206907" y="4146655"/>
                  <a:pt x="3206907" y="4176707"/>
                  <a:pt x="3227084" y="4194308"/>
                </a:cubicBezTo>
                <a:cubicBezTo>
                  <a:pt x="3247262" y="4212339"/>
                  <a:pt x="3268297" y="4210622"/>
                  <a:pt x="3288475" y="4193450"/>
                </a:cubicBezTo>
                <a:close/>
                <a:moveTo>
                  <a:pt x="1642950" y="3740104"/>
                </a:moveTo>
                <a:cubicBezTo>
                  <a:pt x="1663127" y="3719497"/>
                  <a:pt x="1663985" y="3692880"/>
                  <a:pt x="1646384" y="3675708"/>
                </a:cubicBezTo>
                <a:cubicBezTo>
                  <a:pt x="1627065" y="3656819"/>
                  <a:pt x="1605600" y="3655531"/>
                  <a:pt x="1584993" y="3673561"/>
                </a:cubicBezTo>
                <a:cubicBezTo>
                  <a:pt x="1564387" y="3691163"/>
                  <a:pt x="1564387" y="3720785"/>
                  <a:pt x="1584564" y="3738816"/>
                </a:cubicBezTo>
                <a:cubicBezTo>
                  <a:pt x="1604741" y="3756417"/>
                  <a:pt x="1625777" y="3754700"/>
                  <a:pt x="1642950" y="3740104"/>
                </a:cubicBezTo>
                <a:close/>
                <a:moveTo>
                  <a:pt x="2292917" y="4416688"/>
                </a:moveTo>
                <a:cubicBezTo>
                  <a:pt x="2313953" y="4433431"/>
                  <a:pt x="2334989" y="4430855"/>
                  <a:pt x="2354737" y="4412395"/>
                </a:cubicBezTo>
                <a:cubicBezTo>
                  <a:pt x="2370192" y="4391359"/>
                  <a:pt x="2371051" y="4369894"/>
                  <a:pt x="2351303" y="4351434"/>
                </a:cubicBezTo>
                <a:cubicBezTo>
                  <a:pt x="2331555" y="4332974"/>
                  <a:pt x="2310089" y="4333403"/>
                  <a:pt x="2290341" y="4351863"/>
                </a:cubicBezTo>
                <a:cubicBezTo>
                  <a:pt x="2271023" y="4369465"/>
                  <a:pt x="2272310" y="4399945"/>
                  <a:pt x="2292917" y="4416688"/>
                </a:cubicBezTo>
                <a:close/>
                <a:moveTo>
                  <a:pt x="1509007" y="3570099"/>
                </a:moveTo>
                <a:cubicBezTo>
                  <a:pt x="1523603" y="3551639"/>
                  <a:pt x="1528325" y="3530174"/>
                  <a:pt x="1509436" y="3509567"/>
                </a:cubicBezTo>
                <a:cubicBezTo>
                  <a:pt x="1490976" y="3489390"/>
                  <a:pt x="1468223" y="3488102"/>
                  <a:pt x="1448045" y="3506562"/>
                </a:cubicBezTo>
                <a:cubicBezTo>
                  <a:pt x="1427868" y="3524593"/>
                  <a:pt x="1426580" y="3547346"/>
                  <a:pt x="1445040" y="3567953"/>
                </a:cubicBezTo>
                <a:cubicBezTo>
                  <a:pt x="1463500" y="3588130"/>
                  <a:pt x="1484965" y="3587271"/>
                  <a:pt x="1509007" y="3570099"/>
                </a:cubicBezTo>
                <a:close/>
                <a:moveTo>
                  <a:pt x="2153393" y="4247971"/>
                </a:moveTo>
                <a:cubicBezTo>
                  <a:pt x="2170136" y="4264285"/>
                  <a:pt x="2191172" y="4267290"/>
                  <a:pt x="2212637" y="4250976"/>
                </a:cubicBezTo>
                <a:cubicBezTo>
                  <a:pt x="2234102" y="4234663"/>
                  <a:pt x="2236678" y="4205470"/>
                  <a:pt x="2218218" y="4186152"/>
                </a:cubicBezTo>
                <a:cubicBezTo>
                  <a:pt x="2199758" y="4166833"/>
                  <a:pt x="2178722" y="4164257"/>
                  <a:pt x="2156828" y="4181000"/>
                </a:cubicBezTo>
                <a:cubicBezTo>
                  <a:pt x="2135362" y="4196884"/>
                  <a:pt x="2133216" y="4225648"/>
                  <a:pt x="2153393" y="4247971"/>
                </a:cubicBezTo>
                <a:close/>
                <a:moveTo>
                  <a:pt x="2913263" y="4911677"/>
                </a:moveTo>
                <a:cubicBezTo>
                  <a:pt x="2931723" y="4897080"/>
                  <a:pt x="2930005" y="4871752"/>
                  <a:pt x="2911975" y="4855008"/>
                </a:cubicBezTo>
                <a:cubicBezTo>
                  <a:pt x="2893944" y="4838265"/>
                  <a:pt x="2869044" y="4837407"/>
                  <a:pt x="2855306" y="4857584"/>
                </a:cubicBezTo>
                <a:cubicBezTo>
                  <a:pt x="2845432" y="4871752"/>
                  <a:pt x="2848437" y="4894505"/>
                  <a:pt x="2843286" y="4928420"/>
                </a:cubicBezTo>
                <a:cubicBezTo>
                  <a:pt x="2876772" y="4921121"/>
                  <a:pt x="2899954" y="4922410"/>
                  <a:pt x="2913263" y="4911677"/>
                </a:cubicBezTo>
                <a:close/>
                <a:moveTo>
                  <a:pt x="2778890" y="4690585"/>
                </a:moveTo>
                <a:cubicBezTo>
                  <a:pt x="2769016" y="4670407"/>
                  <a:pt x="2729949" y="4667832"/>
                  <a:pt x="2719217" y="4687580"/>
                </a:cubicBezTo>
                <a:cubicBezTo>
                  <a:pt x="2710631" y="4703035"/>
                  <a:pt x="2709343" y="4728364"/>
                  <a:pt x="2716212" y="4744677"/>
                </a:cubicBezTo>
                <a:cubicBezTo>
                  <a:pt x="2724368" y="4765284"/>
                  <a:pt x="2760001" y="4764854"/>
                  <a:pt x="2787476" y="4747253"/>
                </a:cubicBezTo>
                <a:cubicBezTo>
                  <a:pt x="2784900" y="4727934"/>
                  <a:pt x="2787047" y="4706898"/>
                  <a:pt x="2778890" y="4690585"/>
                </a:cubicBezTo>
                <a:close/>
                <a:moveTo>
                  <a:pt x="2634214" y="4587552"/>
                </a:moveTo>
                <a:cubicBezTo>
                  <a:pt x="2652245" y="4567804"/>
                  <a:pt x="2652245" y="4545051"/>
                  <a:pt x="2632497" y="4526590"/>
                </a:cubicBezTo>
                <a:cubicBezTo>
                  <a:pt x="2613178" y="4508130"/>
                  <a:pt x="2590425" y="4508559"/>
                  <a:pt x="2571536" y="4527878"/>
                </a:cubicBezTo>
                <a:cubicBezTo>
                  <a:pt x="2552646" y="4547626"/>
                  <a:pt x="2555222" y="4569091"/>
                  <a:pt x="2575400" y="4593132"/>
                </a:cubicBezTo>
                <a:cubicBezTo>
                  <a:pt x="2593860" y="4603007"/>
                  <a:pt x="2615325" y="4608158"/>
                  <a:pt x="2634214" y="4587552"/>
                </a:cubicBezTo>
                <a:close/>
                <a:moveTo>
                  <a:pt x="2502418" y="4432143"/>
                </a:moveTo>
                <a:cubicBezTo>
                  <a:pt x="2522595" y="4411537"/>
                  <a:pt x="2523024" y="4384490"/>
                  <a:pt x="2505423" y="4367318"/>
                </a:cubicBezTo>
                <a:cubicBezTo>
                  <a:pt x="2485675" y="4348429"/>
                  <a:pt x="2464639" y="4347570"/>
                  <a:pt x="2444032" y="4365601"/>
                </a:cubicBezTo>
                <a:cubicBezTo>
                  <a:pt x="2423426" y="4383202"/>
                  <a:pt x="2423426" y="4413254"/>
                  <a:pt x="2444032" y="4430855"/>
                </a:cubicBezTo>
                <a:cubicBezTo>
                  <a:pt x="2464639" y="4448886"/>
                  <a:pt x="2485246" y="4446740"/>
                  <a:pt x="2502418" y="4432143"/>
                </a:cubicBezTo>
                <a:close/>
                <a:moveTo>
                  <a:pt x="1658405" y="3587701"/>
                </a:moveTo>
                <a:cubicBezTo>
                  <a:pt x="1678582" y="3566665"/>
                  <a:pt x="1679011" y="3540048"/>
                  <a:pt x="1660980" y="3522875"/>
                </a:cubicBezTo>
                <a:cubicBezTo>
                  <a:pt x="1641232" y="3503986"/>
                  <a:pt x="1619767" y="3503127"/>
                  <a:pt x="1599160" y="3521158"/>
                </a:cubicBezTo>
                <a:cubicBezTo>
                  <a:pt x="1578554" y="3539189"/>
                  <a:pt x="1578554" y="3568811"/>
                  <a:pt x="1599160" y="3586842"/>
                </a:cubicBezTo>
                <a:cubicBezTo>
                  <a:pt x="1620196" y="3604873"/>
                  <a:pt x="1641232" y="3602726"/>
                  <a:pt x="1658405" y="3587701"/>
                </a:cubicBezTo>
                <a:close/>
                <a:moveTo>
                  <a:pt x="1516305" y="3424135"/>
                </a:moveTo>
                <a:cubicBezTo>
                  <a:pt x="1535623" y="3404387"/>
                  <a:pt x="1533047" y="3382493"/>
                  <a:pt x="1515446" y="3361886"/>
                </a:cubicBezTo>
                <a:cubicBezTo>
                  <a:pt x="1493981" y="3345573"/>
                  <a:pt x="1472515" y="3343855"/>
                  <a:pt x="1453197" y="3364033"/>
                </a:cubicBezTo>
                <a:cubicBezTo>
                  <a:pt x="1434307" y="3383781"/>
                  <a:pt x="1434737" y="3406534"/>
                  <a:pt x="1454914" y="3425423"/>
                </a:cubicBezTo>
                <a:cubicBezTo>
                  <a:pt x="1474662" y="3444742"/>
                  <a:pt x="1497415" y="3443883"/>
                  <a:pt x="1516305" y="3424135"/>
                </a:cubicBezTo>
                <a:close/>
                <a:moveTo>
                  <a:pt x="1380644" y="3256707"/>
                </a:moveTo>
                <a:cubicBezTo>
                  <a:pt x="1392665" y="3237817"/>
                  <a:pt x="1399963" y="3213347"/>
                  <a:pt x="1377639" y="3197892"/>
                </a:cubicBezTo>
                <a:cubicBezTo>
                  <a:pt x="1363901" y="3188447"/>
                  <a:pt x="1335567" y="3186730"/>
                  <a:pt x="1321400" y="3194887"/>
                </a:cubicBezTo>
                <a:cubicBezTo>
                  <a:pt x="1298647" y="3207766"/>
                  <a:pt x="1298218" y="3234383"/>
                  <a:pt x="1315819" y="3254989"/>
                </a:cubicBezTo>
                <a:cubicBezTo>
                  <a:pt x="1333850" y="3275596"/>
                  <a:pt x="1356174" y="3273879"/>
                  <a:pt x="1380644" y="3256707"/>
                </a:cubicBezTo>
                <a:close/>
                <a:moveTo>
                  <a:pt x="2928718" y="4760991"/>
                </a:moveTo>
                <a:cubicBezTo>
                  <a:pt x="2936016" y="4745106"/>
                  <a:pt x="2936016" y="4720207"/>
                  <a:pt x="2928718" y="4704752"/>
                </a:cubicBezTo>
                <a:cubicBezTo>
                  <a:pt x="2919273" y="4685004"/>
                  <a:pt x="2884499" y="4687150"/>
                  <a:pt x="2860029" y="4713338"/>
                </a:cubicBezTo>
                <a:cubicBezTo>
                  <a:pt x="2862175" y="4724500"/>
                  <a:pt x="2860887" y="4745965"/>
                  <a:pt x="2869903" y="4761420"/>
                </a:cubicBezTo>
                <a:cubicBezTo>
                  <a:pt x="2881065" y="4780309"/>
                  <a:pt x="2919702" y="4780739"/>
                  <a:pt x="2928718" y="4760991"/>
                </a:cubicBezTo>
                <a:close/>
                <a:moveTo>
                  <a:pt x="2786188" y="4542474"/>
                </a:moveTo>
                <a:cubicBezTo>
                  <a:pt x="2765152" y="4525732"/>
                  <a:pt x="2739823" y="4521868"/>
                  <a:pt x="2725227" y="4544192"/>
                </a:cubicBezTo>
                <a:cubicBezTo>
                  <a:pt x="2716212" y="4557929"/>
                  <a:pt x="2715353" y="4586264"/>
                  <a:pt x="2723939" y="4600431"/>
                </a:cubicBezTo>
                <a:cubicBezTo>
                  <a:pt x="2737677" y="4623184"/>
                  <a:pt x="2763864" y="4622755"/>
                  <a:pt x="2784042" y="4604294"/>
                </a:cubicBezTo>
                <a:cubicBezTo>
                  <a:pt x="2804648" y="4585834"/>
                  <a:pt x="2802502" y="4563940"/>
                  <a:pt x="2786188" y="4542474"/>
                </a:cubicBezTo>
                <a:close/>
                <a:moveTo>
                  <a:pt x="2585703" y="4436436"/>
                </a:moveTo>
                <a:cubicBezTo>
                  <a:pt x="2605880" y="4454038"/>
                  <a:pt x="2627346" y="4457043"/>
                  <a:pt x="2647523" y="4438583"/>
                </a:cubicBezTo>
                <a:cubicBezTo>
                  <a:pt x="2667700" y="4420552"/>
                  <a:pt x="2668988" y="4398657"/>
                  <a:pt x="2652245" y="4377192"/>
                </a:cubicBezTo>
                <a:cubicBezTo>
                  <a:pt x="2635502" y="4356156"/>
                  <a:pt x="2605451" y="4355298"/>
                  <a:pt x="2586991" y="4374616"/>
                </a:cubicBezTo>
                <a:cubicBezTo>
                  <a:pt x="2567672" y="4394364"/>
                  <a:pt x="2568960" y="4415400"/>
                  <a:pt x="2585703" y="4436436"/>
                </a:cubicBezTo>
                <a:close/>
                <a:moveTo>
                  <a:pt x="1612469" y="3432721"/>
                </a:moveTo>
                <a:cubicBezTo>
                  <a:pt x="1630929" y="3452899"/>
                  <a:pt x="1659263" y="3452040"/>
                  <a:pt x="1680299" y="3429287"/>
                </a:cubicBezTo>
                <a:cubicBezTo>
                  <a:pt x="1694466" y="3411686"/>
                  <a:pt x="1695325" y="3390650"/>
                  <a:pt x="1676865" y="3370901"/>
                </a:cubicBezTo>
                <a:cubicBezTo>
                  <a:pt x="1658405" y="3351153"/>
                  <a:pt x="1629641" y="3351153"/>
                  <a:pt x="1611610" y="3371331"/>
                </a:cubicBezTo>
                <a:cubicBezTo>
                  <a:pt x="1594009" y="3391508"/>
                  <a:pt x="1594009" y="3412973"/>
                  <a:pt x="1612469" y="3432721"/>
                </a:cubicBezTo>
                <a:close/>
                <a:moveTo>
                  <a:pt x="1530042" y="3273449"/>
                </a:moveTo>
                <a:cubicBezTo>
                  <a:pt x="1550220" y="3254560"/>
                  <a:pt x="1548502" y="3232666"/>
                  <a:pt x="1529613" y="3208195"/>
                </a:cubicBezTo>
                <a:cubicBezTo>
                  <a:pt x="1511153" y="3195745"/>
                  <a:pt x="1490117" y="3190164"/>
                  <a:pt x="1469510" y="3210342"/>
                </a:cubicBezTo>
                <a:cubicBezTo>
                  <a:pt x="1450192" y="3229660"/>
                  <a:pt x="1449333" y="3251984"/>
                  <a:pt x="1468223" y="3272162"/>
                </a:cubicBezTo>
                <a:cubicBezTo>
                  <a:pt x="1487541" y="3291910"/>
                  <a:pt x="1510294" y="3292339"/>
                  <a:pt x="1530042" y="3273449"/>
                </a:cubicBezTo>
                <a:close/>
                <a:moveTo>
                  <a:pt x="1335567" y="3043771"/>
                </a:moveTo>
                <a:cubicBezTo>
                  <a:pt x="1313243" y="3057509"/>
                  <a:pt x="1313673" y="3083697"/>
                  <a:pt x="1331704" y="3103874"/>
                </a:cubicBezTo>
                <a:cubicBezTo>
                  <a:pt x="1350164" y="3124051"/>
                  <a:pt x="1372487" y="3121905"/>
                  <a:pt x="1393523" y="3105591"/>
                </a:cubicBezTo>
                <a:cubicBezTo>
                  <a:pt x="1409837" y="3084555"/>
                  <a:pt x="1413701" y="3059226"/>
                  <a:pt x="1391377" y="3045059"/>
                </a:cubicBezTo>
                <a:cubicBezTo>
                  <a:pt x="1378068" y="3036044"/>
                  <a:pt x="1349734" y="3035185"/>
                  <a:pt x="1335567" y="3043771"/>
                </a:cubicBezTo>
                <a:close/>
                <a:moveTo>
                  <a:pt x="3083267" y="4720636"/>
                </a:moveTo>
                <a:cubicBezTo>
                  <a:pt x="3069959" y="4702176"/>
                  <a:pt x="3033468" y="4700030"/>
                  <a:pt x="3022306" y="4719348"/>
                </a:cubicBezTo>
                <a:cubicBezTo>
                  <a:pt x="3013291" y="4734803"/>
                  <a:pt x="3014578" y="4756268"/>
                  <a:pt x="3008568" y="4789325"/>
                </a:cubicBezTo>
                <a:cubicBezTo>
                  <a:pt x="3041625" y="4784602"/>
                  <a:pt x="3063949" y="4787178"/>
                  <a:pt x="3078545" y="4777304"/>
                </a:cubicBezTo>
                <a:cubicBezTo>
                  <a:pt x="3099152" y="4764425"/>
                  <a:pt x="3097864" y="4740384"/>
                  <a:pt x="3083267" y="4720636"/>
                </a:cubicBezTo>
                <a:close/>
                <a:moveTo>
                  <a:pt x="2936016" y="4621037"/>
                </a:moveTo>
                <a:cubicBezTo>
                  <a:pt x="2953617" y="4600860"/>
                  <a:pt x="2958769" y="4575960"/>
                  <a:pt x="2937303" y="4560076"/>
                </a:cubicBezTo>
                <a:cubicBezTo>
                  <a:pt x="2923995" y="4550202"/>
                  <a:pt x="2895661" y="4548056"/>
                  <a:pt x="2881065" y="4555783"/>
                </a:cubicBezTo>
                <a:cubicBezTo>
                  <a:pt x="2857882" y="4568233"/>
                  <a:pt x="2857024" y="4594850"/>
                  <a:pt x="2874196" y="4615456"/>
                </a:cubicBezTo>
                <a:cubicBezTo>
                  <a:pt x="2891797" y="4636922"/>
                  <a:pt x="2914121" y="4635634"/>
                  <a:pt x="2936016" y="4621037"/>
                </a:cubicBezTo>
                <a:close/>
                <a:moveTo>
                  <a:pt x="2800355" y="4453608"/>
                </a:moveTo>
                <a:cubicBezTo>
                  <a:pt x="2817957" y="4433431"/>
                  <a:pt x="2820962" y="4412395"/>
                  <a:pt x="2802931" y="4391789"/>
                </a:cubicBezTo>
                <a:cubicBezTo>
                  <a:pt x="2784900" y="4371611"/>
                  <a:pt x="2763006" y="4370323"/>
                  <a:pt x="2741970" y="4386637"/>
                </a:cubicBezTo>
                <a:cubicBezTo>
                  <a:pt x="2720934" y="4402950"/>
                  <a:pt x="2719646" y="4433431"/>
                  <a:pt x="2738965" y="4451462"/>
                </a:cubicBezTo>
                <a:cubicBezTo>
                  <a:pt x="2758713" y="4470781"/>
                  <a:pt x="2779749" y="4469493"/>
                  <a:pt x="2800355" y="4453608"/>
                </a:cubicBezTo>
                <a:close/>
                <a:moveTo>
                  <a:pt x="1685021" y="3226655"/>
                </a:moveTo>
                <a:cubicBezTo>
                  <a:pt x="1666561" y="3206907"/>
                  <a:pt x="1638227" y="3206049"/>
                  <a:pt x="1619767" y="3226226"/>
                </a:cubicBezTo>
                <a:cubicBezTo>
                  <a:pt x="1601307" y="3245974"/>
                  <a:pt x="1602166" y="3267010"/>
                  <a:pt x="1618479" y="3287617"/>
                </a:cubicBezTo>
                <a:cubicBezTo>
                  <a:pt x="1638227" y="3306077"/>
                  <a:pt x="1658834" y="3308652"/>
                  <a:pt x="1680299" y="3291910"/>
                </a:cubicBezTo>
                <a:cubicBezTo>
                  <a:pt x="1701764" y="3275167"/>
                  <a:pt x="1703482" y="3246403"/>
                  <a:pt x="1685021" y="3226655"/>
                </a:cubicBezTo>
                <a:close/>
                <a:moveTo>
                  <a:pt x="3661541" y="2635502"/>
                </a:moveTo>
                <a:cubicBezTo>
                  <a:pt x="3653813" y="2651387"/>
                  <a:pt x="3653384" y="2676286"/>
                  <a:pt x="3661111" y="2692171"/>
                </a:cubicBezTo>
                <a:cubicBezTo>
                  <a:pt x="3670556" y="2712348"/>
                  <a:pt x="3705330" y="2710202"/>
                  <a:pt x="3730230" y="2684443"/>
                </a:cubicBezTo>
                <a:cubicBezTo>
                  <a:pt x="3728512" y="2673281"/>
                  <a:pt x="3729800" y="2651816"/>
                  <a:pt x="3720785" y="2635932"/>
                </a:cubicBezTo>
                <a:cubicBezTo>
                  <a:pt x="3709623" y="2616184"/>
                  <a:pt x="3670986" y="2615325"/>
                  <a:pt x="3661541" y="2635502"/>
                </a:cubicBezTo>
                <a:close/>
                <a:moveTo>
                  <a:pt x="3126627" y="2433729"/>
                </a:moveTo>
                <a:cubicBezTo>
                  <a:pt x="3106020" y="2415269"/>
                  <a:pt x="3083267" y="2416557"/>
                  <a:pt x="3065236" y="2436734"/>
                </a:cubicBezTo>
                <a:cubicBezTo>
                  <a:pt x="3046776" y="2456912"/>
                  <a:pt x="3048064" y="2479665"/>
                  <a:pt x="3068242" y="2498125"/>
                </a:cubicBezTo>
                <a:cubicBezTo>
                  <a:pt x="3088848" y="2516585"/>
                  <a:pt x="3110313" y="2513580"/>
                  <a:pt x="3130491" y="2495120"/>
                </a:cubicBezTo>
                <a:cubicBezTo>
                  <a:pt x="3146375" y="2474084"/>
                  <a:pt x="3147234" y="2452189"/>
                  <a:pt x="3126627" y="2433729"/>
                </a:cubicBezTo>
                <a:close/>
                <a:moveTo>
                  <a:pt x="3516007" y="2532040"/>
                </a:moveTo>
                <a:cubicBezTo>
                  <a:pt x="3531462" y="2540626"/>
                  <a:pt x="3556361" y="2541914"/>
                  <a:pt x="3572675" y="2535045"/>
                </a:cubicBezTo>
                <a:cubicBezTo>
                  <a:pt x="3592852" y="2526888"/>
                  <a:pt x="3592423" y="2491256"/>
                  <a:pt x="3567523" y="2465498"/>
                </a:cubicBezTo>
                <a:cubicBezTo>
                  <a:pt x="3556361" y="2466786"/>
                  <a:pt x="3534896" y="2464639"/>
                  <a:pt x="3518582" y="2472796"/>
                </a:cubicBezTo>
                <a:cubicBezTo>
                  <a:pt x="3499264" y="2482670"/>
                  <a:pt x="3496688" y="2521737"/>
                  <a:pt x="3516007" y="2532040"/>
                </a:cubicBezTo>
                <a:close/>
                <a:moveTo>
                  <a:pt x="3380775" y="2305367"/>
                </a:moveTo>
                <a:cubicBezTo>
                  <a:pt x="3362745" y="2322539"/>
                  <a:pt x="3361886" y="2343146"/>
                  <a:pt x="3375624" y="2362894"/>
                </a:cubicBezTo>
                <a:cubicBezTo>
                  <a:pt x="3388503" y="2381783"/>
                  <a:pt x="3419842" y="2383930"/>
                  <a:pt x="3446888" y="2360318"/>
                </a:cubicBezTo>
                <a:cubicBezTo>
                  <a:pt x="3446030" y="2348727"/>
                  <a:pt x="3448606" y="2327691"/>
                  <a:pt x="3441308" y="2311377"/>
                </a:cubicBezTo>
                <a:cubicBezTo>
                  <a:pt x="3432292" y="2290771"/>
                  <a:pt x="3397948" y="2289053"/>
                  <a:pt x="3380775" y="2305367"/>
                </a:cubicBezTo>
                <a:close/>
                <a:moveTo>
                  <a:pt x="3251555" y="2146524"/>
                </a:moveTo>
                <a:cubicBezTo>
                  <a:pt x="3233953" y="2161121"/>
                  <a:pt x="3232665" y="2197182"/>
                  <a:pt x="3252413" y="2207485"/>
                </a:cubicBezTo>
                <a:cubicBezTo>
                  <a:pt x="3268297" y="2215642"/>
                  <a:pt x="3289763" y="2213925"/>
                  <a:pt x="3322819" y="2218218"/>
                </a:cubicBezTo>
                <a:cubicBezTo>
                  <a:pt x="3316380" y="2185162"/>
                  <a:pt x="3318526" y="2162838"/>
                  <a:pt x="3308223" y="2148671"/>
                </a:cubicBezTo>
                <a:cubicBezTo>
                  <a:pt x="3294485" y="2129352"/>
                  <a:pt x="3270444" y="2131069"/>
                  <a:pt x="3251555" y="2146524"/>
                </a:cubicBezTo>
                <a:close/>
                <a:moveTo>
                  <a:pt x="3204761" y="2600729"/>
                </a:moveTo>
                <a:cubicBezTo>
                  <a:pt x="3184154" y="2617901"/>
                  <a:pt x="3184154" y="2647952"/>
                  <a:pt x="3204331" y="2665554"/>
                </a:cubicBezTo>
                <a:cubicBezTo>
                  <a:pt x="3224938" y="2683584"/>
                  <a:pt x="3245544" y="2681867"/>
                  <a:pt x="3266151" y="2664695"/>
                </a:cubicBezTo>
                <a:cubicBezTo>
                  <a:pt x="3282894" y="2644089"/>
                  <a:pt x="3285040" y="2622623"/>
                  <a:pt x="3266151" y="2603305"/>
                </a:cubicBezTo>
                <a:cubicBezTo>
                  <a:pt x="3247262" y="2583986"/>
                  <a:pt x="3225367" y="2583557"/>
                  <a:pt x="3204761" y="2600729"/>
                </a:cubicBezTo>
                <a:close/>
                <a:moveTo>
                  <a:pt x="4006702" y="2875484"/>
                </a:moveTo>
                <a:cubicBezTo>
                  <a:pt x="4026450" y="2861746"/>
                  <a:pt x="4025591" y="2836846"/>
                  <a:pt x="4009278" y="2818816"/>
                </a:cubicBezTo>
                <a:cubicBezTo>
                  <a:pt x="3992535" y="2800785"/>
                  <a:pt x="3967635" y="2798638"/>
                  <a:pt x="3952609" y="2817528"/>
                </a:cubicBezTo>
                <a:cubicBezTo>
                  <a:pt x="3941877" y="2830836"/>
                  <a:pt x="3943165" y="2854019"/>
                  <a:pt x="3935867" y="2887504"/>
                </a:cubicBezTo>
                <a:cubicBezTo>
                  <a:pt x="3969782" y="2882353"/>
                  <a:pt x="3992535" y="2885358"/>
                  <a:pt x="4006702" y="2875484"/>
                </a:cubicBezTo>
                <a:close/>
                <a:moveTo>
                  <a:pt x="3115036" y="1980383"/>
                </a:moveTo>
                <a:cubicBezTo>
                  <a:pt x="3097005" y="1997126"/>
                  <a:pt x="3094858" y="2022026"/>
                  <a:pt x="3113748" y="2037051"/>
                </a:cubicBezTo>
                <a:cubicBezTo>
                  <a:pt x="3127056" y="2047784"/>
                  <a:pt x="3150239" y="2046496"/>
                  <a:pt x="3183725" y="2053794"/>
                </a:cubicBezTo>
                <a:cubicBezTo>
                  <a:pt x="3179002" y="2020309"/>
                  <a:pt x="3181578" y="1997555"/>
                  <a:pt x="3171704" y="1982959"/>
                </a:cubicBezTo>
                <a:cubicBezTo>
                  <a:pt x="3158396" y="1962782"/>
                  <a:pt x="3133067" y="1963640"/>
                  <a:pt x="3115036" y="1980383"/>
                </a:cubicBezTo>
                <a:close/>
                <a:moveTo>
                  <a:pt x="3816949" y="2646664"/>
                </a:moveTo>
                <a:cubicBezTo>
                  <a:pt x="3798060" y="2659114"/>
                  <a:pt x="3794196" y="2694747"/>
                  <a:pt x="3812656" y="2706767"/>
                </a:cubicBezTo>
                <a:cubicBezTo>
                  <a:pt x="3827682" y="2716641"/>
                  <a:pt x="3849147" y="2716212"/>
                  <a:pt x="3881345" y="2723510"/>
                </a:cubicBezTo>
                <a:cubicBezTo>
                  <a:pt x="3877910" y="2690883"/>
                  <a:pt x="3881774" y="2668559"/>
                  <a:pt x="3872759" y="2653533"/>
                </a:cubicBezTo>
                <a:cubicBezTo>
                  <a:pt x="3861168" y="2632497"/>
                  <a:pt x="3837126" y="2633356"/>
                  <a:pt x="3816949" y="2646664"/>
                </a:cubicBezTo>
                <a:close/>
                <a:moveTo>
                  <a:pt x="3679572" y="2542773"/>
                </a:moveTo>
                <a:cubicBezTo>
                  <a:pt x="3695885" y="2550500"/>
                  <a:pt x="3716921" y="2547495"/>
                  <a:pt x="3749977" y="2550929"/>
                </a:cubicBezTo>
                <a:cubicBezTo>
                  <a:pt x="3742679" y="2518731"/>
                  <a:pt x="3743538" y="2495978"/>
                  <a:pt x="3733235" y="2482241"/>
                </a:cubicBezTo>
                <a:cubicBezTo>
                  <a:pt x="3718638" y="2463780"/>
                  <a:pt x="3695027" y="2466356"/>
                  <a:pt x="3676566" y="2482241"/>
                </a:cubicBezTo>
                <a:cubicBezTo>
                  <a:pt x="3659394" y="2497696"/>
                  <a:pt x="3659824" y="2533757"/>
                  <a:pt x="3679572" y="2542773"/>
                </a:cubicBezTo>
                <a:close/>
                <a:moveTo>
                  <a:pt x="3532320" y="2324256"/>
                </a:moveTo>
                <a:cubicBezTo>
                  <a:pt x="3523734" y="2339711"/>
                  <a:pt x="3525022" y="2361177"/>
                  <a:pt x="3519441" y="2393804"/>
                </a:cubicBezTo>
                <a:cubicBezTo>
                  <a:pt x="3552068" y="2388652"/>
                  <a:pt x="3574392" y="2391228"/>
                  <a:pt x="3588988" y="2381354"/>
                </a:cubicBezTo>
                <a:cubicBezTo>
                  <a:pt x="3608736" y="2368046"/>
                  <a:pt x="3607019" y="2344004"/>
                  <a:pt x="3592852" y="2324686"/>
                </a:cubicBezTo>
                <a:cubicBezTo>
                  <a:pt x="3579114" y="2307084"/>
                  <a:pt x="3542623" y="2304938"/>
                  <a:pt x="3532320" y="2324256"/>
                </a:cubicBezTo>
                <a:close/>
                <a:moveTo>
                  <a:pt x="3409110" y="2761289"/>
                </a:moveTo>
                <a:cubicBezTo>
                  <a:pt x="3388932" y="2743258"/>
                  <a:pt x="3367467" y="2743687"/>
                  <a:pt x="3347719" y="2762147"/>
                </a:cubicBezTo>
                <a:cubicBezTo>
                  <a:pt x="3328400" y="2780178"/>
                  <a:pt x="3329688" y="2810659"/>
                  <a:pt x="3350295" y="2826972"/>
                </a:cubicBezTo>
                <a:cubicBezTo>
                  <a:pt x="3371331" y="2843715"/>
                  <a:pt x="3392367" y="2841139"/>
                  <a:pt x="3409539" y="2825255"/>
                </a:cubicBezTo>
                <a:cubicBezTo>
                  <a:pt x="3427999" y="2804649"/>
                  <a:pt x="3427140" y="2777602"/>
                  <a:pt x="3409110" y="2761289"/>
                </a:cubicBezTo>
                <a:close/>
                <a:moveTo>
                  <a:pt x="3453328" y="2211779"/>
                </a:moveTo>
                <a:cubicBezTo>
                  <a:pt x="3471788" y="2197182"/>
                  <a:pt x="3470071" y="2171853"/>
                  <a:pt x="3452040" y="2155110"/>
                </a:cubicBezTo>
                <a:cubicBezTo>
                  <a:pt x="3434009" y="2138368"/>
                  <a:pt x="3409110" y="2137509"/>
                  <a:pt x="3395372" y="2157686"/>
                </a:cubicBezTo>
                <a:cubicBezTo>
                  <a:pt x="3385498" y="2171853"/>
                  <a:pt x="3388503" y="2194606"/>
                  <a:pt x="3383351" y="2228521"/>
                </a:cubicBezTo>
                <a:cubicBezTo>
                  <a:pt x="3416837" y="2221223"/>
                  <a:pt x="3440019" y="2222511"/>
                  <a:pt x="3453328" y="2211779"/>
                </a:cubicBezTo>
                <a:close/>
                <a:moveTo>
                  <a:pt x="2700757" y="2087709"/>
                </a:moveTo>
                <a:cubicBezTo>
                  <a:pt x="2690883" y="2067532"/>
                  <a:pt x="2655680" y="2070108"/>
                  <a:pt x="2631209" y="2096725"/>
                </a:cubicBezTo>
                <a:cubicBezTo>
                  <a:pt x="2633356" y="2107887"/>
                  <a:pt x="2632068" y="2129352"/>
                  <a:pt x="2641083" y="2145236"/>
                </a:cubicBezTo>
                <a:cubicBezTo>
                  <a:pt x="2652675" y="2164984"/>
                  <a:pt x="2691312" y="2165414"/>
                  <a:pt x="2700757" y="2145236"/>
                </a:cubicBezTo>
                <a:cubicBezTo>
                  <a:pt x="2708484" y="2128923"/>
                  <a:pt x="2708484" y="2103594"/>
                  <a:pt x="2700757" y="2087709"/>
                </a:cubicBezTo>
                <a:close/>
                <a:moveTo>
                  <a:pt x="3546058" y="2929576"/>
                </a:moveTo>
                <a:cubicBezTo>
                  <a:pt x="3526739" y="2910258"/>
                  <a:pt x="3503986" y="2910687"/>
                  <a:pt x="3484667" y="2930006"/>
                </a:cubicBezTo>
                <a:cubicBezTo>
                  <a:pt x="3464919" y="2949754"/>
                  <a:pt x="3467066" y="2971219"/>
                  <a:pt x="3484667" y="2992255"/>
                </a:cubicBezTo>
                <a:cubicBezTo>
                  <a:pt x="3505703" y="3009427"/>
                  <a:pt x="3527598" y="3011144"/>
                  <a:pt x="3546917" y="2991396"/>
                </a:cubicBezTo>
                <a:cubicBezTo>
                  <a:pt x="3565806" y="2971648"/>
                  <a:pt x="3565806" y="2948895"/>
                  <a:pt x="3546058" y="2929576"/>
                </a:cubicBezTo>
                <a:close/>
                <a:moveTo>
                  <a:pt x="2836846" y="2249557"/>
                </a:moveTo>
                <a:cubicBezTo>
                  <a:pt x="2818816" y="2238825"/>
                  <a:pt x="2797350" y="2232814"/>
                  <a:pt x="2777602" y="2252992"/>
                </a:cubicBezTo>
                <a:cubicBezTo>
                  <a:pt x="2758713" y="2272311"/>
                  <a:pt x="2758283" y="2294634"/>
                  <a:pt x="2777173" y="2313953"/>
                </a:cubicBezTo>
                <a:cubicBezTo>
                  <a:pt x="2796062" y="2333272"/>
                  <a:pt x="2818816" y="2333272"/>
                  <a:pt x="2838134" y="2314382"/>
                </a:cubicBezTo>
                <a:cubicBezTo>
                  <a:pt x="2857882" y="2295493"/>
                  <a:pt x="2855736" y="2273598"/>
                  <a:pt x="2836846" y="2249557"/>
                </a:cubicBezTo>
                <a:close/>
                <a:moveTo>
                  <a:pt x="3621186" y="3098293"/>
                </a:moveTo>
                <a:cubicBezTo>
                  <a:pt x="3602297" y="3118041"/>
                  <a:pt x="3603155" y="3140794"/>
                  <a:pt x="3622474" y="3159684"/>
                </a:cubicBezTo>
                <a:cubicBezTo>
                  <a:pt x="3642222" y="3178573"/>
                  <a:pt x="3663687" y="3175997"/>
                  <a:pt x="3684294" y="3158825"/>
                </a:cubicBezTo>
                <a:cubicBezTo>
                  <a:pt x="3700607" y="3137360"/>
                  <a:pt x="3702325" y="3115895"/>
                  <a:pt x="3682147" y="3097005"/>
                </a:cubicBezTo>
                <a:cubicBezTo>
                  <a:pt x="3662399" y="3078116"/>
                  <a:pt x="3640076" y="3078545"/>
                  <a:pt x="3621186" y="3098293"/>
                </a:cubicBezTo>
                <a:close/>
                <a:moveTo>
                  <a:pt x="2914980" y="2419562"/>
                </a:moveTo>
                <a:cubicBezTo>
                  <a:pt x="2895661" y="2438451"/>
                  <a:pt x="2895232" y="2459917"/>
                  <a:pt x="2912404" y="2480523"/>
                </a:cubicBezTo>
                <a:cubicBezTo>
                  <a:pt x="2929576" y="2501130"/>
                  <a:pt x="2959628" y="2501130"/>
                  <a:pt x="2977229" y="2480953"/>
                </a:cubicBezTo>
                <a:cubicBezTo>
                  <a:pt x="2995260" y="2460346"/>
                  <a:pt x="2993543" y="2439740"/>
                  <a:pt x="2976370" y="2419133"/>
                </a:cubicBezTo>
                <a:cubicBezTo>
                  <a:pt x="2955764" y="2402390"/>
                  <a:pt x="2934298" y="2400673"/>
                  <a:pt x="2914980" y="2419562"/>
                </a:cubicBezTo>
                <a:close/>
                <a:moveTo>
                  <a:pt x="3810939" y="3258424"/>
                </a:moveTo>
                <a:cubicBezTo>
                  <a:pt x="3797201" y="3248979"/>
                  <a:pt x="3768867" y="3247691"/>
                  <a:pt x="3754700" y="3255848"/>
                </a:cubicBezTo>
                <a:cubicBezTo>
                  <a:pt x="3731947" y="3269156"/>
                  <a:pt x="3731947" y="3295344"/>
                  <a:pt x="3749548" y="3315950"/>
                </a:cubicBezTo>
                <a:cubicBezTo>
                  <a:pt x="3767579" y="3336557"/>
                  <a:pt x="3789903" y="3334840"/>
                  <a:pt x="3814373" y="3317238"/>
                </a:cubicBezTo>
                <a:cubicBezTo>
                  <a:pt x="3826394" y="3298349"/>
                  <a:pt x="3833692" y="3273879"/>
                  <a:pt x="3810939" y="3258424"/>
                </a:cubicBezTo>
                <a:close/>
                <a:moveTo>
                  <a:pt x="3218928" y="2511863"/>
                </a:moveTo>
                <a:cubicBezTo>
                  <a:pt x="3237817" y="2531181"/>
                  <a:pt x="3259711" y="2529035"/>
                  <a:pt x="3283752" y="2510145"/>
                </a:cubicBezTo>
                <a:cubicBezTo>
                  <a:pt x="3294485" y="2492115"/>
                  <a:pt x="3300495" y="2470649"/>
                  <a:pt x="3280318" y="2450901"/>
                </a:cubicBezTo>
                <a:cubicBezTo>
                  <a:pt x="3260999" y="2432012"/>
                  <a:pt x="3238676" y="2431583"/>
                  <a:pt x="3219357" y="2450472"/>
                </a:cubicBezTo>
                <a:cubicBezTo>
                  <a:pt x="3200038" y="2469791"/>
                  <a:pt x="3200038" y="2492544"/>
                  <a:pt x="3218928" y="2511863"/>
                </a:cubicBezTo>
                <a:close/>
                <a:moveTo>
                  <a:pt x="3922558" y="3120188"/>
                </a:moveTo>
                <a:cubicBezTo>
                  <a:pt x="3913543" y="3135213"/>
                  <a:pt x="3909250" y="3164406"/>
                  <a:pt x="3918265" y="3175139"/>
                </a:cubicBezTo>
                <a:cubicBezTo>
                  <a:pt x="3928568" y="3188018"/>
                  <a:pt x="3955185" y="3187588"/>
                  <a:pt x="3989100" y="3196604"/>
                </a:cubicBezTo>
                <a:cubicBezTo>
                  <a:pt x="3986095" y="3162260"/>
                  <a:pt x="3989100" y="3141653"/>
                  <a:pt x="3981802" y="3124910"/>
                </a:cubicBezTo>
                <a:cubicBezTo>
                  <a:pt x="3972357" y="3105162"/>
                  <a:pt x="3933720" y="3101298"/>
                  <a:pt x="3922558" y="3120188"/>
                </a:cubicBezTo>
                <a:close/>
                <a:moveTo>
                  <a:pt x="3142082" y="2285190"/>
                </a:moveTo>
                <a:cubicBezTo>
                  <a:pt x="3127486" y="2263295"/>
                  <a:pt x="3100869" y="2265012"/>
                  <a:pt x="3081979" y="2284331"/>
                </a:cubicBezTo>
                <a:cubicBezTo>
                  <a:pt x="3063090" y="2303650"/>
                  <a:pt x="3065666" y="2325974"/>
                  <a:pt x="3083267" y="2346151"/>
                </a:cubicBezTo>
                <a:cubicBezTo>
                  <a:pt x="3105162" y="2361177"/>
                  <a:pt x="3130491" y="2364182"/>
                  <a:pt x="3143799" y="2340999"/>
                </a:cubicBezTo>
                <a:cubicBezTo>
                  <a:pt x="3151956" y="2327262"/>
                  <a:pt x="3151097" y="2298927"/>
                  <a:pt x="3142082" y="2285190"/>
                </a:cubicBezTo>
                <a:close/>
                <a:moveTo>
                  <a:pt x="3425853" y="2611032"/>
                </a:moveTo>
                <a:cubicBezTo>
                  <a:pt x="3405246" y="2593860"/>
                  <a:pt x="3383781" y="2591284"/>
                  <a:pt x="3364462" y="2610173"/>
                </a:cubicBezTo>
                <a:cubicBezTo>
                  <a:pt x="3345143" y="2629063"/>
                  <a:pt x="3344285" y="2651816"/>
                  <a:pt x="3363174" y="2671135"/>
                </a:cubicBezTo>
                <a:cubicBezTo>
                  <a:pt x="3381634" y="2690883"/>
                  <a:pt x="3404387" y="2690883"/>
                  <a:pt x="3424135" y="2672423"/>
                </a:cubicBezTo>
                <a:cubicBezTo>
                  <a:pt x="3443454" y="2653963"/>
                  <a:pt x="3441737" y="2632068"/>
                  <a:pt x="3425853" y="2611032"/>
                </a:cubicBezTo>
                <a:close/>
                <a:moveTo>
                  <a:pt x="3783463" y="2951900"/>
                </a:moveTo>
                <a:cubicBezTo>
                  <a:pt x="3765862" y="2967784"/>
                  <a:pt x="3763286" y="3001270"/>
                  <a:pt x="3783034" y="3013291"/>
                </a:cubicBezTo>
                <a:cubicBezTo>
                  <a:pt x="3798489" y="3022736"/>
                  <a:pt x="3820383" y="3021877"/>
                  <a:pt x="3852581" y="3028316"/>
                </a:cubicBezTo>
                <a:cubicBezTo>
                  <a:pt x="3849147" y="2995260"/>
                  <a:pt x="3852152" y="2974224"/>
                  <a:pt x="3844425" y="2957481"/>
                </a:cubicBezTo>
                <a:cubicBezTo>
                  <a:pt x="3834980" y="2936875"/>
                  <a:pt x="3801065" y="2936016"/>
                  <a:pt x="3783463" y="2951900"/>
                </a:cubicBezTo>
                <a:close/>
                <a:moveTo>
                  <a:pt x="3500122" y="2778032"/>
                </a:moveTo>
                <a:cubicBezTo>
                  <a:pt x="3481233" y="2797351"/>
                  <a:pt x="3481233" y="2820104"/>
                  <a:pt x="3500552" y="2838993"/>
                </a:cubicBezTo>
                <a:cubicBezTo>
                  <a:pt x="3519870" y="2857882"/>
                  <a:pt x="3542623" y="2857882"/>
                  <a:pt x="3561513" y="2838564"/>
                </a:cubicBezTo>
                <a:cubicBezTo>
                  <a:pt x="3580832" y="2819245"/>
                  <a:pt x="3578256" y="2797780"/>
                  <a:pt x="3561942" y="2777173"/>
                </a:cubicBezTo>
                <a:cubicBezTo>
                  <a:pt x="3540906" y="2760859"/>
                  <a:pt x="3519012" y="2758713"/>
                  <a:pt x="3500122" y="2778032"/>
                </a:cubicBezTo>
                <a:close/>
                <a:moveTo>
                  <a:pt x="3006851" y="2107887"/>
                </a:moveTo>
                <a:cubicBezTo>
                  <a:pt x="2987532" y="2109604"/>
                  <a:pt x="2966496" y="2106599"/>
                  <a:pt x="2949753" y="2114326"/>
                </a:cubicBezTo>
                <a:cubicBezTo>
                  <a:pt x="2929147" y="2123771"/>
                  <a:pt x="2927430" y="2158115"/>
                  <a:pt x="2943743" y="2175288"/>
                </a:cubicBezTo>
                <a:cubicBezTo>
                  <a:pt x="2960915" y="2193318"/>
                  <a:pt x="2981951" y="2194177"/>
                  <a:pt x="3001699" y="2180439"/>
                </a:cubicBezTo>
                <a:cubicBezTo>
                  <a:pt x="3021018" y="2167131"/>
                  <a:pt x="3023164" y="2136221"/>
                  <a:pt x="3006851" y="2107887"/>
                </a:cubicBezTo>
                <a:close/>
                <a:moveTo>
                  <a:pt x="2801643" y="1957630"/>
                </a:moveTo>
                <a:cubicBezTo>
                  <a:pt x="2784471" y="1972656"/>
                  <a:pt x="2784900" y="2009147"/>
                  <a:pt x="2804648" y="2018591"/>
                </a:cubicBezTo>
                <a:cubicBezTo>
                  <a:pt x="2820962" y="2026319"/>
                  <a:pt x="2842427" y="2023743"/>
                  <a:pt x="2875484" y="2026748"/>
                </a:cubicBezTo>
                <a:cubicBezTo>
                  <a:pt x="2868185" y="1994121"/>
                  <a:pt x="2869044" y="1971368"/>
                  <a:pt x="2858312" y="1957630"/>
                </a:cubicBezTo>
                <a:cubicBezTo>
                  <a:pt x="2843715" y="1938741"/>
                  <a:pt x="2820103" y="1941317"/>
                  <a:pt x="2801643" y="1957630"/>
                </a:cubicBezTo>
                <a:close/>
                <a:moveTo>
                  <a:pt x="3644798" y="2786618"/>
                </a:moveTo>
                <a:cubicBezTo>
                  <a:pt x="3625908" y="2805936"/>
                  <a:pt x="3628914" y="2827831"/>
                  <a:pt x="3646086" y="2848438"/>
                </a:cubicBezTo>
                <a:cubicBezTo>
                  <a:pt x="3667980" y="2863034"/>
                  <a:pt x="3692880" y="2866039"/>
                  <a:pt x="3706189" y="2843286"/>
                </a:cubicBezTo>
                <a:cubicBezTo>
                  <a:pt x="3714345" y="2829119"/>
                  <a:pt x="3713487" y="2800785"/>
                  <a:pt x="3704471" y="2787476"/>
                </a:cubicBezTo>
                <a:cubicBezTo>
                  <a:pt x="3689875" y="2766011"/>
                  <a:pt x="3663687" y="2767299"/>
                  <a:pt x="3644798" y="2786618"/>
                </a:cubicBezTo>
                <a:close/>
                <a:moveTo>
                  <a:pt x="3568811" y="2617472"/>
                </a:moveTo>
                <a:cubicBezTo>
                  <a:pt x="3547346" y="2601587"/>
                  <a:pt x="3522017" y="2598153"/>
                  <a:pt x="3508279" y="2620477"/>
                </a:cubicBezTo>
                <a:cubicBezTo>
                  <a:pt x="3499693" y="2634215"/>
                  <a:pt x="3499693" y="2662549"/>
                  <a:pt x="3508279" y="2676716"/>
                </a:cubicBezTo>
                <a:cubicBezTo>
                  <a:pt x="3522446" y="2699039"/>
                  <a:pt x="3548634" y="2698181"/>
                  <a:pt x="3568382" y="2679292"/>
                </a:cubicBezTo>
                <a:cubicBezTo>
                  <a:pt x="3587700" y="2660402"/>
                  <a:pt x="3585125" y="2638508"/>
                  <a:pt x="3568811" y="2617472"/>
                </a:cubicBezTo>
                <a:close/>
                <a:moveTo>
                  <a:pt x="2794774" y="2101876"/>
                </a:moveTo>
                <a:cubicBezTo>
                  <a:pt x="2786618" y="2117331"/>
                  <a:pt x="2785759" y="2142660"/>
                  <a:pt x="2792628" y="2158974"/>
                </a:cubicBezTo>
                <a:cubicBezTo>
                  <a:pt x="2801643" y="2179151"/>
                  <a:pt x="2836846" y="2178293"/>
                  <a:pt x="2862605" y="2152534"/>
                </a:cubicBezTo>
                <a:cubicBezTo>
                  <a:pt x="2860887" y="2140943"/>
                  <a:pt x="2862605" y="2119478"/>
                  <a:pt x="2854448" y="2103594"/>
                </a:cubicBezTo>
                <a:cubicBezTo>
                  <a:pt x="2844144" y="2083846"/>
                  <a:pt x="2805078" y="2082128"/>
                  <a:pt x="2794774" y="2101876"/>
                </a:cubicBezTo>
                <a:close/>
                <a:moveTo>
                  <a:pt x="3370901" y="2526459"/>
                </a:moveTo>
                <a:cubicBezTo>
                  <a:pt x="3389791" y="2546207"/>
                  <a:pt x="3411685" y="2543631"/>
                  <a:pt x="3432721" y="2527318"/>
                </a:cubicBezTo>
                <a:cubicBezTo>
                  <a:pt x="3448606" y="2505852"/>
                  <a:pt x="3452040" y="2480953"/>
                  <a:pt x="3429716" y="2466786"/>
                </a:cubicBezTo>
                <a:cubicBezTo>
                  <a:pt x="3415978" y="2458199"/>
                  <a:pt x="3387644" y="2458199"/>
                  <a:pt x="3373477" y="2466786"/>
                </a:cubicBezTo>
                <a:cubicBezTo>
                  <a:pt x="3351153" y="2480523"/>
                  <a:pt x="3352012" y="2506711"/>
                  <a:pt x="3370901" y="2526459"/>
                </a:cubicBezTo>
                <a:close/>
                <a:moveTo>
                  <a:pt x="3626338" y="2994831"/>
                </a:moveTo>
                <a:cubicBezTo>
                  <a:pt x="3643510" y="3016296"/>
                  <a:pt x="3666693" y="3018442"/>
                  <a:pt x="3687728" y="3001270"/>
                </a:cubicBezTo>
                <a:cubicBezTo>
                  <a:pt x="3708764" y="2983669"/>
                  <a:pt x="3707906" y="2961345"/>
                  <a:pt x="3692880" y="2939450"/>
                </a:cubicBezTo>
                <a:cubicBezTo>
                  <a:pt x="3672273" y="2921420"/>
                  <a:pt x="3650808" y="2918844"/>
                  <a:pt x="3630631" y="2937304"/>
                </a:cubicBezTo>
                <a:cubicBezTo>
                  <a:pt x="3612171" y="2954047"/>
                  <a:pt x="3610883" y="2975512"/>
                  <a:pt x="3626338" y="2994831"/>
                </a:cubicBezTo>
                <a:close/>
                <a:moveTo>
                  <a:pt x="3232665" y="2357313"/>
                </a:moveTo>
                <a:cubicBezTo>
                  <a:pt x="3250267" y="2377920"/>
                  <a:pt x="3272591" y="2376202"/>
                  <a:pt x="3294056" y="2361177"/>
                </a:cubicBezTo>
                <a:cubicBezTo>
                  <a:pt x="3310799" y="2340570"/>
                  <a:pt x="3315092" y="2315670"/>
                  <a:pt x="3293627" y="2300645"/>
                </a:cubicBezTo>
                <a:cubicBezTo>
                  <a:pt x="3280318" y="2291200"/>
                  <a:pt x="3251984" y="2289483"/>
                  <a:pt x="3237817" y="2297640"/>
                </a:cubicBezTo>
                <a:cubicBezTo>
                  <a:pt x="3215493" y="2310519"/>
                  <a:pt x="3215493" y="2337136"/>
                  <a:pt x="3232665" y="2357313"/>
                </a:cubicBezTo>
                <a:close/>
                <a:moveTo>
                  <a:pt x="4005414" y="2956193"/>
                </a:moveTo>
                <a:cubicBezTo>
                  <a:pt x="3972787" y="2962203"/>
                  <a:pt x="3950463" y="2960057"/>
                  <a:pt x="3936296" y="2969931"/>
                </a:cubicBezTo>
                <a:cubicBezTo>
                  <a:pt x="3916977" y="2983669"/>
                  <a:pt x="3918694" y="3007281"/>
                  <a:pt x="3933720" y="3026599"/>
                </a:cubicBezTo>
                <a:cubicBezTo>
                  <a:pt x="3947887" y="3044201"/>
                  <a:pt x="3983949" y="3045489"/>
                  <a:pt x="3994252" y="3026170"/>
                </a:cubicBezTo>
                <a:cubicBezTo>
                  <a:pt x="4002409" y="3010286"/>
                  <a:pt x="4000692" y="2988820"/>
                  <a:pt x="4005414" y="2956193"/>
                </a:cubicBezTo>
                <a:close/>
                <a:moveTo>
                  <a:pt x="3099152" y="2191601"/>
                </a:moveTo>
                <a:cubicBezTo>
                  <a:pt x="3115036" y="2199329"/>
                  <a:pt x="3139935" y="2199329"/>
                  <a:pt x="3155820" y="2191601"/>
                </a:cubicBezTo>
                <a:cubicBezTo>
                  <a:pt x="3175997" y="2182157"/>
                  <a:pt x="3173851" y="2146953"/>
                  <a:pt x="3147234" y="2122483"/>
                </a:cubicBezTo>
                <a:cubicBezTo>
                  <a:pt x="3136072" y="2124630"/>
                  <a:pt x="3114607" y="2123342"/>
                  <a:pt x="3098722" y="2132357"/>
                </a:cubicBezTo>
                <a:cubicBezTo>
                  <a:pt x="3079833" y="2143090"/>
                  <a:pt x="3079404" y="2181727"/>
                  <a:pt x="3099152" y="2191601"/>
                </a:cubicBezTo>
                <a:close/>
                <a:moveTo>
                  <a:pt x="3856016" y="2802502"/>
                </a:moveTo>
                <a:cubicBezTo>
                  <a:pt x="3840561" y="2794774"/>
                  <a:pt x="3815232" y="2794774"/>
                  <a:pt x="3799777" y="2802073"/>
                </a:cubicBezTo>
                <a:cubicBezTo>
                  <a:pt x="3780029" y="2811088"/>
                  <a:pt x="3781746" y="2846291"/>
                  <a:pt x="3807505" y="2870762"/>
                </a:cubicBezTo>
                <a:cubicBezTo>
                  <a:pt x="3818666" y="2869044"/>
                  <a:pt x="3840131" y="2870332"/>
                  <a:pt x="3855586" y="2861746"/>
                </a:cubicBezTo>
                <a:cubicBezTo>
                  <a:pt x="3874905" y="2850584"/>
                  <a:pt x="3875334" y="2811947"/>
                  <a:pt x="3856016" y="2802502"/>
                </a:cubicBezTo>
                <a:close/>
                <a:moveTo>
                  <a:pt x="2991396" y="2269305"/>
                </a:moveTo>
                <a:cubicBezTo>
                  <a:pt x="2974224" y="2251275"/>
                  <a:pt x="2952758" y="2249987"/>
                  <a:pt x="2933440" y="2265012"/>
                </a:cubicBezTo>
                <a:cubicBezTo>
                  <a:pt x="2911975" y="2282185"/>
                  <a:pt x="2909828" y="2305367"/>
                  <a:pt x="2927000" y="2326403"/>
                </a:cubicBezTo>
                <a:cubicBezTo>
                  <a:pt x="2944602" y="2347439"/>
                  <a:pt x="2966926" y="2346580"/>
                  <a:pt x="2991396" y="2329837"/>
                </a:cubicBezTo>
                <a:cubicBezTo>
                  <a:pt x="3005563" y="2311377"/>
                  <a:pt x="3010715" y="2289912"/>
                  <a:pt x="2991396" y="2269305"/>
                </a:cubicBezTo>
                <a:close/>
                <a:moveTo>
                  <a:pt x="3770584" y="3103874"/>
                </a:moveTo>
                <a:cubicBezTo>
                  <a:pt x="3747831" y="3116753"/>
                  <a:pt x="3747831" y="3143370"/>
                  <a:pt x="3765003" y="3163547"/>
                </a:cubicBezTo>
                <a:cubicBezTo>
                  <a:pt x="3782605" y="3184154"/>
                  <a:pt x="3804928" y="3182437"/>
                  <a:pt x="3826394" y="3167411"/>
                </a:cubicBezTo>
                <a:cubicBezTo>
                  <a:pt x="3843137" y="3146805"/>
                  <a:pt x="3847430" y="3121905"/>
                  <a:pt x="3825965" y="3106879"/>
                </a:cubicBezTo>
                <a:cubicBezTo>
                  <a:pt x="3813085" y="3097434"/>
                  <a:pt x="3784751" y="3095717"/>
                  <a:pt x="3770584" y="3103874"/>
                </a:cubicBezTo>
                <a:close/>
                <a:moveTo>
                  <a:pt x="2962633" y="1964499"/>
                </a:moveTo>
                <a:cubicBezTo>
                  <a:pt x="2945031" y="1978666"/>
                  <a:pt x="2944173" y="2014728"/>
                  <a:pt x="2963491" y="2025031"/>
                </a:cubicBezTo>
                <a:cubicBezTo>
                  <a:pt x="2979376" y="2033188"/>
                  <a:pt x="3000841" y="2031470"/>
                  <a:pt x="3033468" y="2035763"/>
                </a:cubicBezTo>
                <a:cubicBezTo>
                  <a:pt x="3027457" y="2003136"/>
                  <a:pt x="3029175" y="1980812"/>
                  <a:pt x="3018871" y="1966646"/>
                </a:cubicBezTo>
                <a:cubicBezTo>
                  <a:pt x="3005134" y="1947327"/>
                  <a:pt x="2981522" y="1949044"/>
                  <a:pt x="2962633" y="1964499"/>
                </a:cubicBezTo>
                <a:close/>
                <a:moveTo>
                  <a:pt x="3470071" y="3145087"/>
                </a:moveTo>
                <a:cubicBezTo>
                  <a:pt x="3490677" y="3163118"/>
                  <a:pt x="3511714" y="3161401"/>
                  <a:pt x="3531891" y="3144229"/>
                </a:cubicBezTo>
                <a:cubicBezTo>
                  <a:pt x="3549063" y="3123622"/>
                  <a:pt x="3550780" y="3102157"/>
                  <a:pt x="3531891" y="3082409"/>
                </a:cubicBezTo>
                <a:cubicBezTo>
                  <a:pt x="3513001" y="3062661"/>
                  <a:pt x="3491107" y="3062232"/>
                  <a:pt x="3470500" y="3079833"/>
                </a:cubicBezTo>
                <a:cubicBezTo>
                  <a:pt x="3450323" y="3097434"/>
                  <a:pt x="3449894" y="3127056"/>
                  <a:pt x="3470071" y="3145087"/>
                </a:cubicBezTo>
                <a:close/>
                <a:moveTo>
                  <a:pt x="2625628" y="2237966"/>
                </a:moveTo>
                <a:cubicBezTo>
                  <a:pt x="2606739" y="2257285"/>
                  <a:pt x="2606310" y="2279609"/>
                  <a:pt x="2625199" y="2298927"/>
                </a:cubicBezTo>
                <a:cubicBezTo>
                  <a:pt x="2644088" y="2318246"/>
                  <a:pt x="2666841" y="2318246"/>
                  <a:pt x="2686160" y="2299357"/>
                </a:cubicBezTo>
                <a:cubicBezTo>
                  <a:pt x="2705479" y="2280467"/>
                  <a:pt x="2703333" y="2258573"/>
                  <a:pt x="2684443" y="2234532"/>
                </a:cubicBezTo>
                <a:cubicBezTo>
                  <a:pt x="2666841" y="2223370"/>
                  <a:pt x="2645376" y="2217360"/>
                  <a:pt x="2625628" y="2237966"/>
                </a:cubicBezTo>
                <a:close/>
                <a:moveTo>
                  <a:pt x="3330976" y="2914551"/>
                </a:moveTo>
                <a:cubicBezTo>
                  <a:pt x="3312945" y="2934728"/>
                  <a:pt x="3312516" y="2955764"/>
                  <a:pt x="3330547" y="2975941"/>
                </a:cubicBezTo>
                <a:cubicBezTo>
                  <a:pt x="3348578" y="2996119"/>
                  <a:pt x="3376912" y="2996119"/>
                  <a:pt x="3398377" y="2973365"/>
                </a:cubicBezTo>
                <a:cubicBezTo>
                  <a:pt x="3412973" y="2955764"/>
                  <a:pt x="3413832" y="2935157"/>
                  <a:pt x="3395801" y="2914980"/>
                </a:cubicBezTo>
                <a:cubicBezTo>
                  <a:pt x="3378200" y="2894803"/>
                  <a:pt x="3349436" y="2894373"/>
                  <a:pt x="3330976" y="2914551"/>
                </a:cubicBezTo>
                <a:close/>
                <a:moveTo>
                  <a:pt x="2760430" y="2405824"/>
                </a:moveTo>
                <a:cubicBezTo>
                  <a:pt x="2742399" y="2426431"/>
                  <a:pt x="2744546" y="2447467"/>
                  <a:pt x="2759142" y="2464639"/>
                </a:cubicBezTo>
                <a:cubicBezTo>
                  <a:pt x="2779749" y="2484816"/>
                  <a:pt x="2806366" y="2485246"/>
                  <a:pt x="2823967" y="2467215"/>
                </a:cubicBezTo>
                <a:cubicBezTo>
                  <a:pt x="2842857" y="2447467"/>
                  <a:pt x="2843715" y="2426431"/>
                  <a:pt x="2825684" y="2405824"/>
                </a:cubicBezTo>
                <a:cubicBezTo>
                  <a:pt x="2808083" y="2385647"/>
                  <a:pt x="2778031" y="2385647"/>
                  <a:pt x="2760430" y="2405824"/>
                </a:cubicBezTo>
                <a:close/>
                <a:moveTo>
                  <a:pt x="4033748" y="3586842"/>
                </a:moveTo>
                <a:cubicBezTo>
                  <a:pt x="4017005" y="3604873"/>
                  <a:pt x="4016147" y="3629773"/>
                  <a:pt x="4035895" y="3643510"/>
                </a:cubicBezTo>
                <a:cubicBezTo>
                  <a:pt x="4050061" y="3653384"/>
                  <a:pt x="4072815" y="3650808"/>
                  <a:pt x="4106730" y="3655531"/>
                </a:cubicBezTo>
                <a:cubicBezTo>
                  <a:pt x="4099861" y="3622045"/>
                  <a:pt x="4101149" y="3598863"/>
                  <a:pt x="4090416" y="3585554"/>
                </a:cubicBezTo>
                <a:cubicBezTo>
                  <a:pt x="4075391" y="3567094"/>
                  <a:pt x="4050491" y="3568811"/>
                  <a:pt x="4033748" y="3586842"/>
                </a:cubicBezTo>
                <a:close/>
                <a:moveTo>
                  <a:pt x="3668839" y="3249838"/>
                </a:moveTo>
                <a:cubicBezTo>
                  <a:pt x="3649520" y="3230519"/>
                  <a:pt x="3627196" y="3229660"/>
                  <a:pt x="3607019" y="3248550"/>
                </a:cubicBezTo>
                <a:cubicBezTo>
                  <a:pt x="3587271" y="3267439"/>
                  <a:pt x="3586842" y="3290192"/>
                  <a:pt x="3605302" y="3309940"/>
                </a:cubicBezTo>
                <a:cubicBezTo>
                  <a:pt x="3624191" y="3330118"/>
                  <a:pt x="3646086" y="3328400"/>
                  <a:pt x="3670556" y="3309511"/>
                </a:cubicBezTo>
                <a:cubicBezTo>
                  <a:pt x="3683435" y="3291480"/>
                  <a:pt x="3689016" y="3270444"/>
                  <a:pt x="3668839" y="3249838"/>
                </a:cubicBezTo>
                <a:close/>
                <a:moveTo>
                  <a:pt x="3812656" y="3412115"/>
                </a:moveTo>
                <a:cubicBezTo>
                  <a:pt x="3798918" y="3389791"/>
                  <a:pt x="3772731" y="3390220"/>
                  <a:pt x="3752554" y="3408251"/>
                </a:cubicBezTo>
                <a:cubicBezTo>
                  <a:pt x="3732376" y="3426711"/>
                  <a:pt x="3734522" y="3449035"/>
                  <a:pt x="3750836" y="3470071"/>
                </a:cubicBezTo>
                <a:cubicBezTo>
                  <a:pt x="3771872" y="3486385"/>
                  <a:pt x="3797201" y="3490248"/>
                  <a:pt x="3811368" y="3467924"/>
                </a:cubicBezTo>
                <a:cubicBezTo>
                  <a:pt x="3820383" y="3454616"/>
                  <a:pt x="3821242" y="3426282"/>
                  <a:pt x="3812656" y="3412115"/>
                </a:cubicBezTo>
                <a:close/>
                <a:moveTo>
                  <a:pt x="3193169" y="2748409"/>
                </a:moveTo>
                <a:cubicBezTo>
                  <a:pt x="3175568" y="2769016"/>
                  <a:pt x="3176426" y="2790052"/>
                  <a:pt x="3194886" y="2809800"/>
                </a:cubicBezTo>
                <a:cubicBezTo>
                  <a:pt x="3213346" y="2829548"/>
                  <a:pt x="3242110" y="2828260"/>
                  <a:pt x="3260141" y="2808083"/>
                </a:cubicBezTo>
                <a:cubicBezTo>
                  <a:pt x="3276884" y="2789623"/>
                  <a:pt x="3276025" y="2764294"/>
                  <a:pt x="3258424" y="2746692"/>
                </a:cubicBezTo>
                <a:cubicBezTo>
                  <a:pt x="3239105" y="2727374"/>
                  <a:pt x="3210771" y="2727803"/>
                  <a:pt x="3193169" y="2748409"/>
                </a:cubicBezTo>
                <a:close/>
                <a:moveTo>
                  <a:pt x="3887784" y="3578256"/>
                </a:moveTo>
                <a:cubicBezTo>
                  <a:pt x="3872329" y="3594999"/>
                  <a:pt x="3872329" y="3629343"/>
                  <a:pt x="3892078" y="3638788"/>
                </a:cubicBezTo>
                <a:cubicBezTo>
                  <a:pt x="3908391" y="3646515"/>
                  <a:pt x="3929427" y="3644369"/>
                  <a:pt x="3961625" y="3647803"/>
                </a:cubicBezTo>
                <a:cubicBezTo>
                  <a:pt x="3956044" y="3616035"/>
                  <a:pt x="3957332" y="3594570"/>
                  <a:pt x="3948316" y="3579115"/>
                </a:cubicBezTo>
                <a:cubicBezTo>
                  <a:pt x="3937584" y="3559367"/>
                  <a:pt x="3903669" y="3561513"/>
                  <a:pt x="3887784" y="3578256"/>
                </a:cubicBezTo>
                <a:close/>
                <a:moveTo>
                  <a:pt x="2612320" y="2386935"/>
                </a:moveTo>
                <a:cubicBezTo>
                  <a:pt x="2591284" y="2403678"/>
                  <a:pt x="2590425" y="2433729"/>
                  <a:pt x="2609744" y="2452189"/>
                </a:cubicBezTo>
                <a:cubicBezTo>
                  <a:pt x="2629921" y="2471079"/>
                  <a:pt x="2650528" y="2469791"/>
                  <a:pt x="2668559" y="2455624"/>
                </a:cubicBezTo>
                <a:cubicBezTo>
                  <a:pt x="2689595" y="2435446"/>
                  <a:pt x="2691312" y="2408830"/>
                  <a:pt x="2673710" y="2391228"/>
                </a:cubicBezTo>
                <a:cubicBezTo>
                  <a:pt x="2655250" y="2371480"/>
                  <a:pt x="2633785" y="2369763"/>
                  <a:pt x="2612320" y="2386935"/>
                </a:cubicBezTo>
                <a:close/>
                <a:moveTo>
                  <a:pt x="3048064" y="2589567"/>
                </a:moveTo>
                <a:cubicBezTo>
                  <a:pt x="3030892" y="2611032"/>
                  <a:pt x="3033468" y="2632068"/>
                  <a:pt x="3052787" y="2652245"/>
                </a:cubicBezTo>
                <a:cubicBezTo>
                  <a:pt x="3073822" y="2668130"/>
                  <a:pt x="3095717" y="2668988"/>
                  <a:pt x="3114607" y="2648811"/>
                </a:cubicBezTo>
                <a:cubicBezTo>
                  <a:pt x="3133496" y="2629063"/>
                  <a:pt x="3132637" y="2607168"/>
                  <a:pt x="3114177" y="2586991"/>
                </a:cubicBezTo>
                <a:cubicBezTo>
                  <a:pt x="3095288" y="2567243"/>
                  <a:pt x="3064807" y="2568531"/>
                  <a:pt x="3048064" y="2589567"/>
                </a:cubicBezTo>
                <a:close/>
                <a:moveTo>
                  <a:pt x="4020869" y="3795484"/>
                </a:moveTo>
                <a:cubicBezTo>
                  <a:pt x="4035036" y="3805358"/>
                  <a:pt x="4057789" y="3802353"/>
                  <a:pt x="4091704" y="3807505"/>
                </a:cubicBezTo>
                <a:cubicBezTo>
                  <a:pt x="4084406" y="3774019"/>
                  <a:pt x="4085694" y="3750836"/>
                  <a:pt x="4074961" y="3737528"/>
                </a:cubicBezTo>
                <a:cubicBezTo>
                  <a:pt x="4060365" y="3719068"/>
                  <a:pt x="4035036" y="3720785"/>
                  <a:pt x="4018293" y="3738816"/>
                </a:cubicBezTo>
                <a:cubicBezTo>
                  <a:pt x="4001550" y="3756847"/>
                  <a:pt x="4000692" y="3782176"/>
                  <a:pt x="4020869" y="3795484"/>
                </a:cubicBezTo>
                <a:close/>
                <a:moveTo>
                  <a:pt x="2651816" y="1940887"/>
                </a:moveTo>
                <a:cubicBezTo>
                  <a:pt x="2633785" y="1955913"/>
                  <a:pt x="2632497" y="1991975"/>
                  <a:pt x="2651386" y="2001848"/>
                </a:cubicBezTo>
                <a:cubicBezTo>
                  <a:pt x="2667271" y="2010435"/>
                  <a:pt x="2688736" y="2008717"/>
                  <a:pt x="2721363" y="2013440"/>
                </a:cubicBezTo>
                <a:cubicBezTo>
                  <a:pt x="2715782" y="1980812"/>
                  <a:pt x="2717929" y="1958059"/>
                  <a:pt x="2708055" y="1943892"/>
                </a:cubicBezTo>
                <a:cubicBezTo>
                  <a:pt x="2694746" y="1924574"/>
                  <a:pt x="2670705" y="1925003"/>
                  <a:pt x="2651816" y="1940887"/>
                </a:cubicBezTo>
                <a:close/>
                <a:moveTo>
                  <a:pt x="3912255" y="3266580"/>
                </a:moveTo>
                <a:cubicBezTo>
                  <a:pt x="3904527" y="3281177"/>
                  <a:pt x="3902810" y="3304789"/>
                  <a:pt x="3909250" y="3319814"/>
                </a:cubicBezTo>
                <a:cubicBezTo>
                  <a:pt x="3917836" y="3339992"/>
                  <a:pt x="3954327" y="3340850"/>
                  <a:pt x="3980085" y="3317238"/>
                </a:cubicBezTo>
                <a:cubicBezTo>
                  <a:pt x="3978368" y="3305647"/>
                  <a:pt x="3980514" y="3284182"/>
                  <a:pt x="3972357" y="3267869"/>
                </a:cubicBezTo>
                <a:cubicBezTo>
                  <a:pt x="3962054" y="3248121"/>
                  <a:pt x="3922987" y="3246832"/>
                  <a:pt x="3912255" y="3266580"/>
                </a:cubicBezTo>
                <a:close/>
                <a:moveTo>
                  <a:pt x="4048774" y="3437014"/>
                </a:moveTo>
                <a:cubicBezTo>
                  <a:pt x="4029884" y="3450323"/>
                  <a:pt x="4031602" y="3478657"/>
                  <a:pt x="4051350" y="3491536"/>
                </a:cubicBezTo>
                <a:cubicBezTo>
                  <a:pt x="4065516" y="3500981"/>
                  <a:pt x="4088270" y="3497976"/>
                  <a:pt x="4121326" y="3502698"/>
                </a:cubicBezTo>
                <a:cubicBezTo>
                  <a:pt x="4114457" y="3470071"/>
                  <a:pt x="4116604" y="3442596"/>
                  <a:pt x="4105442" y="3434868"/>
                </a:cubicBezTo>
                <a:cubicBezTo>
                  <a:pt x="4092133" y="3426282"/>
                  <a:pt x="4062511" y="3427570"/>
                  <a:pt x="4048774" y="3437014"/>
                </a:cubicBezTo>
                <a:close/>
                <a:moveTo>
                  <a:pt x="3901522" y="3415549"/>
                </a:moveTo>
                <a:cubicBezTo>
                  <a:pt x="3889931" y="3430146"/>
                  <a:pt x="3889072" y="3453328"/>
                  <a:pt x="3883921" y="3473076"/>
                </a:cubicBezTo>
                <a:cubicBezTo>
                  <a:pt x="3910108" y="3493254"/>
                  <a:pt x="3938442" y="3492824"/>
                  <a:pt x="3956473" y="3477799"/>
                </a:cubicBezTo>
                <a:cubicBezTo>
                  <a:pt x="3987812" y="3451611"/>
                  <a:pt x="3935008" y="3436585"/>
                  <a:pt x="3948746" y="3412973"/>
                </a:cubicBezTo>
                <a:cubicBezTo>
                  <a:pt x="3932432" y="3413403"/>
                  <a:pt x="3907962" y="3407393"/>
                  <a:pt x="3901522" y="3415549"/>
                </a:cubicBezTo>
                <a:close/>
                <a:moveTo>
                  <a:pt x="2165843" y="2215213"/>
                </a:moveTo>
                <a:cubicBezTo>
                  <a:pt x="2158545" y="2217789"/>
                  <a:pt x="2161979" y="2250416"/>
                  <a:pt x="2160691" y="2264154"/>
                </a:cubicBezTo>
                <a:cubicBezTo>
                  <a:pt x="2192030" y="2285619"/>
                  <a:pt x="2216501" y="2288195"/>
                  <a:pt x="2230668" y="2265871"/>
                </a:cubicBezTo>
                <a:cubicBezTo>
                  <a:pt x="2238825" y="2252992"/>
                  <a:pt x="2233244" y="2231097"/>
                  <a:pt x="2233673" y="2213496"/>
                </a:cubicBezTo>
                <a:cubicBezTo>
                  <a:pt x="2210920" y="2213066"/>
                  <a:pt x="2186020" y="2207915"/>
                  <a:pt x="2165843" y="2215213"/>
                </a:cubicBezTo>
                <a:close/>
                <a:moveTo>
                  <a:pt x="1304657" y="3408680"/>
                </a:moveTo>
                <a:cubicBezTo>
                  <a:pt x="1317537" y="3430575"/>
                  <a:pt x="1345441" y="3427999"/>
                  <a:pt x="1363901" y="3408251"/>
                </a:cubicBezTo>
                <a:cubicBezTo>
                  <a:pt x="1382362" y="3388503"/>
                  <a:pt x="1379356" y="3366608"/>
                  <a:pt x="1355315" y="3339133"/>
                </a:cubicBezTo>
                <a:cubicBezTo>
                  <a:pt x="1343295" y="3340850"/>
                  <a:pt x="1315390" y="3337416"/>
                  <a:pt x="1310668" y="3346431"/>
                </a:cubicBezTo>
                <a:cubicBezTo>
                  <a:pt x="1301223" y="3363603"/>
                  <a:pt x="1296071" y="3393225"/>
                  <a:pt x="1304657" y="3408680"/>
                </a:cubicBezTo>
                <a:close/>
                <a:moveTo>
                  <a:pt x="1743836" y="2677145"/>
                </a:moveTo>
                <a:cubicBezTo>
                  <a:pt x="1752422" y="2664266"/>
                  <a:pt x="1747271" y="2641942"/>
                  <a:pt x="1748558" y="2623482"/>
                </a:cubicBezTo>
                <a:cubicBezTo>
                  <a:pt x="1724517" y="2624341"/>
                  <a:pt x="1699189" y="2622194"/>
                  <a:pt x="1676435" y="2629063"/>
                </a:cubicBezTo>
                <a:cubicBezTo>
                  <a:pt x="1671284" y="2630780"/>
                  <a:pt x="1674718" y="2662549"/>
                  <a:pt x="1674289" y="2674569"/>
                </a:cubicBezTo>
                <a:cubicBezTo>
                  <a:pt x="1704340" y="2696893"/>
                  <a:pt x="1728811" y="2699898"/>
                  <a:pt x="1743836" y="2677145"/>
                </a:cubicBezTo>
                <a:close/>
                <a:moveTo>
                  <a:pt x="1525320" y="4493963"/>
                </a:moveTo>
                <a:cubicBezTo>
                  <a:pt x="1541634" y="4502120"/>
                  <a:pt x="1566963" y="4491816"/>
                  <a:pt x="1597873" y="4489241"/>
                </a:cubicBezTo>
                <a:cubicBezTo>
                  <a:pt x="1590574" y="4465629"/>
                  <a:pt x="1589716" y="4446310"/>
                  <a:pt x="1579842" y="4436436"/>
                </a:cubicBezTo>
                <a:cubicBezTo>
                  <a:pt x="1563099" y="4419264"/>
                  <a:pt x="1539487" y="4420552"/>
                  <a:pt x="1523173" y="4438583"/>
                </a:cubicBezTo>
                <a:cubicBezTo>
                  <a:pt x="1507289" y="4456184"/>
                  <a:pt x="1504713" y="4483231"/>
                  <a:pt x="1525320" y="4493963"/>
                </a:cubicBezTo>
                <a:close/>
                <a:moveTo>
                  <a:pt x="1065105" y="4402092"/>
                </a:moveTo>
                <a:cubicBezTo>
                  <a:pt x="1044499" y="4415400"/>
                  <a:pt x="1044928" y="4441159"/>
                  <a:pt x="1065105" y="4455755"/>
                </a:cubicBezTo>
                <a:cubicBezTo>
                  <a:pt x="1077555" y="4464770"/>
                  <a:pt x="1098591" y="4461765"/>
                  <a:pt x="1128213" y="4466058"/>
                </a:cubicBezTo>
                <a:cubicBezTo>
                  <a:pt x="1122632" y="4436436"/>
                  <a:pt x="1125208" y="4412395"/>
                  <a:pt x="1114905" y="4404238"/>
                </a:cubicBezTo>
                <a:cubicBezTo>
                  <a:pt x="1104172" y="4395223"/>
                  <a:pt x="1077126" y="4393935"/>
                  <a:pt x="1065105" y="4402092"/>
                </a:cubicBezTo>
                <a:close/>
                <a:moveTo>
                  <a:pt x="992123" y="3481662"/>
                </a:moveTo>
                <a:cubicBezTo>
                  <a:pt x="973663" y="3496259"/>
                  <a:pt x="975381" y="3521158"/>
                  <a:pt x="993411" y="3537901"/>
                </a:cubicBezTo>
                <a:cubicBezTo>
                  <a:pt x="1011013" y="3554215"/>
                  <a:pt x="1035912" y="3555073"/>
                  <a:pt x="1049650" y="3535325"/>
                </a:cubicBezTo>
                <a:cubicBezTo>
                  <a:pt x="1059524" y="3521158"/>
                  <a:pt x="1056519" y="3498405"/>
                  <a:pt x="1061241" y="3465349"/>
                </a:cubicBezTo>
                <a:cubicBezTo>
                  <a:pt x="1028185" y="3472217"/>
                  <a:pt x="1005432" y="3470930"/>
                  <a:pt x="992123" y="3481662"/>
                </a:cubicBezTo>
                <a:close/>
                <a:moveTo>
                  <a:pt x="1080990" y="4247113"/>
                </a:moveTo>
                <a:cubicBezTo>
                  <a:pt x="1060383" y="4259992"/>
                  <a:pt x="1058236" y="4286609"/>
                  <a:pt x="1076696" y="4301205"/>
                </a:cubicBezTo>
                <a:cubicBezTo>
                  <a:pt x="1088288" y="4310221"/>
                  <a:pt x="1117051" y="4313226"/>
                  <a:pt x="1127354" y="4305069"/>
                </a:cubicBezTo>
                <a:cubicBezTo>
                  <a:pt x="1139375" y="4295195"/>
                  <a:pt x="1138946" y="4271154"/>
                  <a:pt x="1147532" y="4239815"/>
                </a:cubicBezTo>
                <a:cubicBezTo>
                  <a:pt x="1115334" y="4242820"/>
                  <a:pt x="1094298" y="4238956"/>
                  <a:pt x="1080990" y="4247113"/>
                </a:cubicBezTo>
                <a:close/>
                <a:moveTo>
                  <a:pt x="979674" y="3687729"/>
                </a:moveTo>
                <a:cubicBezTo>
                  <a:pt x="991265" y="3698461"/>
                  <a:pt x="1015735" y="3695027"/>
                  <a:pt x="1034625" y="3697602"/>
                </a:cubicBezTo>
                <a:cubicBezTo>
                  <a:pt x="1038488" y="3693309"/>
                  <a:pt x="1042352" y="3689016"/>
                  <a:pt x="1046216" y="3684294"/>
                </a:cubicBezTo>
                <a:cubicBezTo>
                  <a:pt x="1041493" y="3665834"/>
                  <a:pt x="1041923" y="3642222"/>
                  <a:pt x="1030332" y="3629773"/>
                </a:cubicBezTo>
                <a:cubicBezTo>
                  <a:pt x="1014447" y="3612600"/>
                  <a:pt x="986972" y="3614318"/>
                  <a:pt x="975381" y="3636212"/>
                </a:cubicBezTo>
                <a:cubicBezTo>
                  <a:pt x="968082" y="3649950"/>
                  <a:pt x="969800" y="3679142"/>
                  <a:pt x="979674" y="3687729"/>
                </a:cubicBezTo>
                <a:close/>
                <a:moveTo>
                  <a:pt x="2295922" y="4945592"/>
                </a:moveTo>
                <a:cubicBezTo>
                  <a:pt x="2277033" y="4949026"/>
                  <a:pt x="2252562" y="4946021"/>
                  <a:pt x="2240971" y="4957183"/>
                </a:cubicBezTo>
                <a:cubicBezTo>
                  <a:pt x="2231526" y="4966628"/>
                  <a:pt x="2230239" y="4995821"/>
                  <a:pt x="2237966" y="5008700"/>
                </a:cubicBezTo>
                <a:cubicBezTo>
                  <a:pt x="2249987" y="5029736"/>
                  <a:pt x="2277891" y="5031024"/>
                  <a:pt x="2293346" y="5012993"/>
                </a:cubicBezTo>
                <a:cubicBezTo>
                  <a:pt x="2304508" y="5000114"/>
                  <a:pt x="2303220" y="4976931"/>
                  <a:pt x="2307513" y="4958042"/>
                </a:cubicBezTo>
                <a:cubicBezTo>
                  <a:pt x="2304079" y="4954178"/>
                  <a:pt x="2300215" y="4949885"/>
                  <a:pt x="2295922" y="4945592"/>
                </a:cubicBezTo>
                <a:close/>
                <a:moveTo>
                  <a:pt x="1282334" y="4263426"/>
                </a:moveTo>
                <a:cubicBezTo>
                  <a:pt x="1272889" y="4254411"/>
                  <a:pt x="1243267" y="4254840"/>
                  <a:pt x="1230817" y="4262997"/>
                </a:cubicBezTo>
                <a:cubicBezTo>
                  <a:pt x="1210640" y="4276306"/>
                  <a:pt x="1210210" y="4303781"/>
                  <a:pt x="1229100" y="4318377"/>
                </a:cubicBezTo>
                <a:cubicBezTo>
                  <a:pt x="1242408" y="4328681"/>
                  <a:pt x="1265591" y="4326534"/>
                  <a:pt x="1284480" y="4329969"/>
                </a:cubicBezTo>
                <a:cubicBezTo>
                  <a:pt x="1288344" y="4325676"/>
                  <a:pt x="1292637" y="4321812"/>
                  <a:pt x="1296501" y="4317519"/>
                </a:cubicBezTo>
                <a:cubicBezTo>
                  <a:pt x="1292208" y="4299059"/>
                  <a:pt x="1293495" y="4274159"/>
                  <a:pt x="1282334" y="4263426"/>
                </a:cubicBezTo>
                <a:close/>
                <a:moveTo>
                  <a:pt x="954774" y="3981373"/>
                </a:moveTo>
                <a:cubicBezTo>
                  <a:pt x="965077" y="3992964"/>
                  <a:pt x="989977" y="3991677"/>
                  <a:pt x="1021316" y="3998545"/>
                </a:cubicBezTo>
                <a:cubicBezTo>
                  <a:pt x="1017452" y="3966347"/>
                  <a:pt x="1020458" y="3944882"/>
                  <a:pt x="1011442" y="3932003"/>
                </a:cubicBezTo>
                <a:cubicBezTo>
                  <a:pt x="997704" y="3911826"/>
                  <a:pt x="970658" y="3910538"/>
                  <a:pt x="956491" y="3930286"/>
                </a:cubicBezTo>
                <a:cubicBezTo>
                  <a:pt x="947905" y="3941877"/>
                  <a:pt x="946188" y="3971499"/>
                  <a:pt x="954774" y="3981373"/>
                </a:cubicBezTo>
                <a:close/>
                <a:moveTo>
                  <a:pt x="2380925" y="5124612"/>
                </a:moveTo>
                <a:cubicBezTo>
                  <a:pt x="2371909" y="5135345"/>
                  <a:pt x="2370192" y="5162820"/>
                  <a:pt x="2377490" y="5175270"/>
                </a:cubicBezTo>
                <a:cubicBezTo>
                  <a:pt x="2390369" y="5195876"/>
                  <a:pt x="2416986" y="5196306"/>
                  <a:pt x="2432012" y="5176558"/>
                </a:cubicBezTo>
                <a:cubicBezTo>
                  <a:pt x="2441456" y="5164108"/>
                  <a:pt x="2438881" y="5143072"/>
                  <a:pt x="2443603" y="5113021"/>
                </a:cubicBezTo>
                <a:cubicBezTo>
                  <a:pt x="2413552" y="5117314"/>
                  <a:pt x="2389511" y="5114308"/>
                  <a:pt x="2380925" y="5124612"/>
                </a:cubicBezTo>
                <a:close/>
                <a:moveTo>
                  <a:pt x="822119" y="3761998"/>
                </a:moveTo>
                <a:cubicBezTo>
                  <a:pt x="801512" y="3774877"/>
                  <a:pt x="800653" y="3801494"/>
                  <a:pt x="820402" y="3816520"/>
                </a:cubicBezTo>
                <a:cubicBezTo>
                  <a:pt x="832851" y="3825965"/>
                  <a:pt x="853887" y="3823389"/>
                  <a:pt x="883939" y="3828541"/>
                </a:cubicBezTo>
                <a:cubicBezTo>
                  <a:pt x="879216" y="3798489"/>
                  <a:pt x="882651" y="3774448"/>
                  <a:pt x="872777" y="3765862"/>
                </a:cubicBezTo>
                <a:cubicBezTo>
                  <a:pt x="862044" y="3756417"/>
                  <a:pt x="834569" y="3754271"/>
                  <a:pt x="822119" y="3761998"/>
                </a:cubicBezTo>
                <a:close/>
                <a:moveTo>
                  <a:pt x="2224658" y="5113021"/>
                </a:moveTo>
                <a:cubicBezTo>
                  <a:pt x="2217789" y="5125900"/>
                  <a:pt x="2220365" y="5153375"/>
                  <a:pt x="2230239" y="5163679"/>
                </a:cubicBezTo>
                <a:cubicBezTo>
                  <a:pt x="2239683" y="5173553"/>
                  <a:pt x="2263295" y="5169260"/>
                  <a:pt x="2293776" y="5172265"/>
                </a:cubicBezTo>
                <a:cubicBezTo>
                  <a:pt x="2287336" y="5142643"/>
                  <a:pt x="2289053" y="5121178"/>
                  <a:pt x="2279179" y="5109157"/>
                </a:cubicBezTo>
                <a:cubicBezTo>
                  <a:pt x="2262866" y="5090268"/>
                  <a:pt x="2236249" y="5091555"/>
                  <a:pt x="2224658" y="5113021"/>
                </a:cubicBezTo>
                <a:close/>
                <a:moveTo>
                  <a:pt x="829417" y="3616464"/>
                </a:moveTo>
                <a:cubicBezTo>
                  <a:pt x="809240" y="3629773"/>
                  <a:pt x="807522" y="3656389"/>
                  <a:pt x="826412" y="3670986"/>
                </a:cubicBezTo>
                <a:cubicBezTo>
                  <a:pt x="838003" y="3680001"/>
                  <a:pt x="867196" y="3682147"/>
                  <a:pt x="877070" y="3673561"/>
                </a:cubicBezTo>
                <a:cubicBezTo>
                  <a:pt x="888661" y="3663687"/>
                  <a:pt x="887802" y="3639217"/>
                  <a:pt x="895530" y="3607878"/>
                </a:cubicBezTo>
                <a:cubicBezTo>
                  <a:pt x="863332" y="3611312"/>
                  <a:pt x="842296" y="3607448"/>
                  <a:pt x="829417" y="3616464"/>
                </a:cubicBezTo>
                <a:close/>
                <a:moveTo>
                  <a:pt x="1026468" y="3779170"/>
                </a:moveTo>
                <a:cubicBezTo>
                  <a:pt x="1013589" y="3758993"/>
                  <a:pt x="986542" y="3758135"/>
                  <a:pt x="971946" y="3777024"/>
                </a:cubicBezTo>
                <a:cubicBezTo>
                  <a:pt x="961643" y="3790332"/>
                  <a:pt x="963360" y="3813086"/>
                  <a:pt x="959926" y="3831546"/>
                </a:cubicBezTo>
                <a:cubicBezTo>
                  <a:pt x="964219" y="3835409"/>
                  <a:pt x="968082" y="3839703"/>
                  <a:pt x="972375" y="3843566"/>
                </a:cubicBezTo>
                <a:cubicBezTo>
                  <a:pt x="990836" y="3839703"/>
                  <a:pt x="1015306" y="3841420"/>
                  <a:pt x="1026038" y="3830258"/>
                </a:cubicBezTo>
                <a:cubicBezTo>
                  <a:pt x="1035054" y="3820813"/>
                  <a:pt x="1034625" y="3791620"/>
                  <a:pt x="1026468" y="3779170"/>
                </a:cubicBezTo>
                <a:close/>
                <a:moveTo>
                  <a:pt x="1162557" y="3942735"/>
                </a:moveTo>
                <a:cubicBezTo>
                  <a:pt x="1144956" y="3926422"/>
                  <a:pt x="1120056" y="3925564"/>
                  <a:pt x="1106319" y="3945312"/>
                </a:cubicBezTo>
                <a:cubicBezTo>
                  <a:pt x="1096874" y="3959479"/>
                  <a:pt x="1099450" y="3982232"/>
                  <a:pt x="1094727" y="4015288"/>
                </a:cubicBezTo>
                <a:cubicBezTo>
                  <a:pt x="1127784" y="4008419"/>
                  <a:pt x="1150537" y="4009707"/>
                  <a:pt x="1163845" y="3998975"/>
                </a:cubicBezTo>
                <a:cubicBezTo>
                  <a:pt x="1182306" y="3984378"/>
                  <a:pt x="1180588" y="3959479"/>
                  <a:pt x="1162557" y="3942735"/>
                </a:cubicBezTo>
                <a:close/>
                <a:moveTo>
                  <a:pt x="2089856" y="4941728"/>
                </a:moveTo>
                <a:cubicBezTo>
                  <a:pt x="2073113" y="4955036"/>
                  <a:pt x="2068820" y="4982512"/>
                  <a:pt x="2089856" y="4996679"/>
                </a:cubicBezTo>
                <a:cubicBezTo>
                  <a:pt x="2104023" y="5006124"/>
                  <a:pt x="2126347" y="5003119"/>
                  <a:pt x="2160262" y="5007841"/>
                </a:cubicBezTo>
                <a:cubicBezTo>
                  <a:pt x="2151676" y="4974355"/>
                  <a:pt x="2152105" y="4949885"/>
                  <a:pt x="2140514" y="4940011"/>
                </a:cubicBezTo>
                <a:cubicBezTo>
                  <a:pt x="2130640" y="4930995"/>
                  <a:pt x="2101018" y="4932713"/>
                  <a:pt x="2089856" y="4941728"/>
                </a:cubicBezTo>
                <a:close/>
                <a:moveTo>
                  <a:pt x="3653384" y="4524444"/>
                </a:moveTo>
                <a:cubicBezTo>
                  <a:pt x="3670127" y="4542474"/>
                  <a:pt x="3695027" y="4544192"/>
                  <a:pt x="3709623" y="4525732"/>
                </a:cubicBezTo>
                <a:cubicBezTo>
                  <a:pt x="3720356" y="4512423"/>
                  <a:pt x="3719067" y="4489670"/>
                  <a:pt x="3725937" y="4456614"/>
                </a:cubicBezTo>
                <a:cubicBezTo>
                  <a:pt x="3692880" y="4461336"/>
                  <a:pt x="3670127" y="4458760"/>
                  <a:pt x="3655960" y="4468205"/>
                </a:cubicBezTo>
                <a:cubicBezTo>
                  <a:pt x="3636212" y="4481943"/>
                  <a:pt x="3637070" y="4506842"/>
                  <a:pt x="3653384" y="4524444"/>
                </a:cubicBezTo>
                <a:close/>
                <a:moveTo>
                  <a:pt x="3133496" y="1679011"/>
                </a:moveTo>
                <a:cubicBezTo>
                  <a:pt x="3123622" y="1690603"/>
                  <a:pt x="3124480" y="1711638"/>
                  <a:pt x="3117612" y="1741260"/>
                </a:cubicBezTo>
                <a:cubicBezTo>
                  <a:pt x="3147663" y="1738255"/>
                  <a:pt x="3171275" y="1742978"/>
                  <a:pt x="3180290" y="1733533"/>
                </a:cubicBezTo>
                <a:cubicBezTo>
                  <a:pt x="3190164" y="1723659"/>
                  <a:pt x="3193169" y="1696613"/>
                  <a:pt x="3186300" y="1683734"/>
                </a:cubicBezTo>
                <a:cubicBezTo>
                  <a:pt x="3175138" y="1662268"/>
                  <a:pt x="3149380" y="1660551"/>
                  <a:pt x="3133496" y="1679011"/>
                </a:cubicBezTo>
                <a:close/>
                <a:moveTo>
                  <a:pt x="3265292" y="1907401"/>
                </a:moveTo>
                <a:cubicBezTo>
                  <a:pt x="3296202" y="1899674"/>
                  <a:pt x="3320673" y="1900533"/>
                  <a:pt x="3330976" y="1888941"/>
                </a:cubicBezTo>
                <a:cubicBezTo>
                  <a:pt x="3339133" y="1879497"/>
                  <a:pt x="3337416" y="1850304"/>
                  <a:pt x="3328400" y="1838283"/>
                </a:cubicBezTo>
                <a:cubicBezTo>
                  <a:pt x="3313804" y="1819394"/>
                  <a:pt x="3287187" y="1821111"/>
                  <a:pt x="3273879" y="1841288"/>
                </a:cubicBezTo>
                <a:cubicBezTo>
                  <a:pt x="3265292" y="1854168"/>
                  <a:pt x="3268727" y="1875204"/>
                  <a:pt x="3265292" y="1907401"/>
                </a:cubicBezTo>
                <a:close/>
                <a:moveTo>
                  <a:pt x="4173272" y="2683584"/>
                </a:moveTo>
                <a:cubicBezTo>
                  <a:pt x="4161252" y="2674999"/>
                  <a:pt x="4132059" y="2673711"/>
                  <a:pt x="4122614" y="2682297"/>
                </a:cubicBezTo>
                <a:cubicBezTo>
                  <a:pt x="4111452" y="2692600"/>
                  <a:pt x="4112740" y="2717070"/>
                  <a:pt x="4105871" y="2748409"/>
                </a:cubicBezTo>
                <a:cubicBezTo>
                  <a:pt x="4137640" y="2744116"/>
                  <a:pt x="4159105" y="2747122"/>
                  <a:pt x="4171555" y="2738106"/>
                </a:cubicBezTo>
                <a:cubicBezTo>
                  <a:pt x="4191732" y="2723939"/>
                  <a:pt x="4192591" y="2697322"/>
                  <a:pt x="4173272" y="2683584"/>
                </a:cubicBezTo>
                <a:close/>
                <a:moveTo>
                  <a:pt x="3464919" y="2071825"/>
                </a:moveTo>
                <a:cubicBezTo>
                  <a:pt x="3469212" y="2067961"/>
                  <a:pt x="3473076" y="2063668"/>
                  <a:pt x="3477369" y="2059805"/>
                </a:cubicBezTo>
                <a:cubicBezTo>
                  <a:pt x="3473934" y="2041344"/>
                  <a:pt x="3476511" y="2016874"/>
                  <a:pt x="3465778" y="2005712"/>
                </a:cubicBezTo>
                <a:cubicBezTo>
                  <a:pt x="3456333" y="1996267"/>
                  <a:pt x="3427569" y="1995409"/>
                  <a:pt x="3414691" y="2003136"/>
                </a:cubicBezTo>
                <a:cubicBezTo>
                  <a:pt x="3394084" y="2015157"/>
                  <a:pt x="3392796" y="2042632"/>
                  <a:pt x="3410827" y="2057658"/>
                </a:cubicBezTo>
                <a:cubicBezTo>
                  <a:pt x="3423706" y="2068820"/>
                  <a:pt x="3446459" y="2067961"/>
                  <a:pt x="3464919" y="2071825"/>
                </a:cubicBezTo>
                <a:close/>
                <a:moveTo>
                  <a:pt x="3985666" y="2571536"/>
                </a:moveTo>
                <a:cubicBezTo>
                  <a:pt x="3998974" y="2580122"/>
                  <a:pt x="4020440" y="2576258"/>
                  <a:pt x="4052638" y="2579693"/>
                </a:cubicBezTo>
                <a:cubicBezTo>
                  <a:pt x="4044910" y="2548354"/>
                  <a:pt x="4045768" y="2523454"/>
                  <a:pt x="4033748" y="2513580"/>
                </a:cubicBezTo>
                <a:cubicBezTo>
                  <a:pt x="4023874" y="2504994"/>
                  <a:pt x="3994252" y="2507570"/>
                  <a:pt x="3982661" y="2516585"/>
                </a:cubicBezTo>
                <a:cubicBezTo>
                  <a:pt x="3963342" y="2531181"/>
                  <a:pt x="3965059" y="2558228"/>
                  <a:pt x="3985666" y="2571536"/>
                </a:cubicBezTo>
                <a:close/>
                <a:moveTo>
                  <a:pt x="3603155" y="2161121"/>
                </a:moveTo>
                <a:cubicBezTo>
                  <a:pt x="3584266" y="2164984"/>
                  <a:pt x="3559795" y="2162838"/>
                  <a:pt x="3548634" y="2174000"/>
                </a:cubicBezTo>
                <a:cubicBezTo>
                  <a:pt x="3539189" y="2183444"/>
                  <a:pt x="3539189" y="2212637"/>
                  <a:pt x="3547346" y="2225516"/>
                </a:cubicBezTo>
                <a:cubicBezTo>
                  <a:pt x="3559795" y="2246123"/>
                  <a:pt x="3587700" y="2246982"/>
                  <a:pt x="3602726" y="2228521"/>
                </a:cubicBezTo>
                <a:cubicBezTo>
                  <a:pt x="3613459" y="2215213"/>
                  <a:pt x="3611741" y="2192031"/>
                  <a:pt x="3615605" y="2173570"/>
                </a:cubicBezTo>
                <a:cubicBezTo>
                  <a:pt x="3611312" y="2169277"/>
                  <a:pt x="3607448" y="2165414"/>
                  <a:pt x="3603155" y="2161121"/>
                </a:cubicBezTo>
                <a:close/>
                <a:moveTo>
                  <a:pt x="3740962" y="2337994"/>
                </a:moveTo>
                <a:cubicBezTo>
                  <a:pt x="3723361" y="2321681"/>
                  <a:pt x="3698461" y="2320822"/>
                  <a:pt x="3684723" y="2340141"/>
                </a:cubicBezTo>
                <a:cubicBezTo>
                  <a:pt x="3674849" y="2354308"/>
                  <a:pt x="3677854" y="2377061"/>
                  <a:pt x="3672703" y="2410117"/>
                </a:cubicBezTo>
                <a:cubicBezTo>
                  <a:pt x="3705759" y="2403249"/>
                  <a:pt x="3728512" y="2404536"/>
                  <a:pt x="3741821" y="2393804"/>
                </a:cubicBezTo>
                <a:cubicBezTo>
                  <a:pt x="3760710" y="2379637"/>
                  <a:pt x="3758993" y="2354737"/>
                  <a:pt x="3740962" y="2337994"/>
                </a:cubicBezTo>
                <a:close/>
                <a:moveTo>
                  <a:pt x="3885209" y="2497696"/>
                </a:moveTo>
                <a:cubicBezTo>
                  <a:pt x="3867607" y="2481382"/>
                  <a:pt x="3842707" y="2480523"/>
                  <a:pt x="3828970" y="2499842"/>
                </a:cubicBezTo>
                <a:cubicBezTo>
                  <a:pt x="3819096" y="2514009"/>
                  <a:pt x="3822101" y="2536762"/>
                  <a:pt x="3816949" y="2569819"/>
                </a:cubicBezTo>
                <a:cubicBezTo>
                  <a:pt x="3850006" y="2562950"/>
                  <a:pt x="3872759" y="2564238"/>
                  <a:pt x="3886067" y="2553505"/>
                </a:cubicBezTo>
                <a:cubicBezTo>
                  <a:pt x="3904957" y="2539338"/>
                  <a:pt x="3903239" y="2514438"/>
                  <a:pt x="3885209" y="2497696"/>
                </a:cubicBezTo>
                <a:close/>
                <a:moveTo>
                  <a:pt x="2987103" y="1672572"/>
                </a:moveTo>
                <a:cubicBezTo>
                  <a:pt x="2968213" y="1688456"/>
                  <a:pt x="2969501" y="1715073"/>
                  <a:pt x="2990967" y="1726664"/>
                </a:cubicBezTo>
                <a:cubicBezTo>
                  <a:pt x="3003846" y="1733533"/>
                  <a:pt x="3031321" y="1730957"/>
                  <a:pt x="3041625" y="1721083"/>
                </a:cubicBezTo>
                <a:cubicBezTo>
                  <a:pt x="3051499" y="1711638"/>
                  <a:pt x="3046776" y="1688027"/>
                  <a:pt x="3050211" y="1657546"/>
                </a:cubicBezTo>
                <a:cubicBezTo>
                  <a:pt x="3020159" y="1663985"/>
                  <a:pt x="2998694" y="1662698"/>
                  <a:pt x="2987103" y="1672572"/>
                </a:cubicBezTo>
                <a:close/>
                <a:moveTo>
                  <a:pt x="3129632" y="1833132"/>
                </a:moveTo>
                <a:cubicBezTo>
                  <a:pt x="3111601" y="1848157"/>
                  <a:pt x="3113318" y="1875204"/>
                  <a:pt x="3134784" y="1887653"/>
                </a:cubicBezTo>
                <a:cubicBezTo>
                  <a:pt x="3148521" y="1895810"/>
                  <a:pt x="3169558" y="1891517"/>
                  <a:pt x="3202184" y="1893664"/>
                </a:cubicBezTo>
                <a:cubicBezTo>
                  <a:pt x="3193169" y="1862324"/>
                  <a:pt x="3192740" y="1837854"/>
                  <a:pt x="3180719" y="1828409"/>
                </a:cubicBezTo>
                <a:cubicBezTo>
                  <a:pt x="3170416" y="1820682"/>
                  <a:pt x="3140794" y="1823687"/>
                  <a:pt x="3129632" y="1833132"/>
                </a:cubicBezTo>
                <a:close/>
                <a:moveTo>
                  <a:pt x="3839702" y="2410117"/>
                </a:moveTo>
                <a:cubicBezTo>
                  <a:pt x="3854299" y="2429007"/>
                  <a:pt x="3881345" y="2427290"/>
                  <a:pt x="3894653" y="2407112"/>
                </a:cubicBezTo>
                <a:cubicBezTo>
                  <a:pt x="3903239" y="2393804"/>
                  <a:pt x="3899376" y="2372339"/>
                  <a:pt x="3902810" y="2340141"/>
                </a:cubicBezTo>
                <a:cubicBezTo>
                  <a:pt x="3871471" y="2347868"/>
                  <a:pt x="3846571" y="2347010"/>
                  <a:pt x="3836697" y="2359030"/>
                </a:cubicBezTo>
                <a:cubicBezTo>
                  <a:pt x="3828540" y="2368904"/>
                  <a:pt x="3830687" y="2398526"/>
                  <a:pt x="3839702" y="2410117"/>
                </a:cubicBezTo>
                <a:close/>
                <a:moveTo>
                  <a:pt x="3382493" y="4817659"/>
                </a:moveTo>
                <a:cubicBezTo>
                  <a:pt x="3386786" y="4813366"/>
                  <a:pt x="3390650" y="4809502"/>
                  <a:pt x="3394943" y="4805209"/>
                </a:cubicBezTo>
                <a:cubicBezTo>
                  <a:pt x="3391079" y="4786320"/>
                  <a:pt x="3393225" y="4761849"/>
                  <a:pt x="3382063" y="4750688"/>
                </a:cubicBezTo>
                <a:cubicBezTo>
                  <a:pt x="3372619" y="4741243"/>
                  <a:pt x="3343426" y="4741243"/>
                  <a:pt x="3330547" y="4749399"/>
                </a:cubicBezTo>
                <a:cubicBezTo>
                  <a:pt x="3309940" y="4762279"/>
                  <a:pt x="3309082" y="4789754"/>
                  <a:pt x="3327542" y="4804780"/>
                </a:cubicBezTo>
                <a:cubicBezTo>
                  <a:pt x="3340421" y="4815083"/>
                  <a:pt x="3363603" y="4813795"/>
                  <a:pt x="3382493" y="4817659"/>
                </a:cubicBezTo>
                <a:close/>
                <a:moveTo>
                  <a:pt x="3703183" y="2186879"/>
                </a:moveTo>
                <a:cubicBezTo>
                  <a:pt x="3683435" y="2201046"/>
                  <a:pt x="3683865" y="2225516"/>
                  <a:pt x="3701466" y="2243118"/>
                </a:cubicBezTo>
                <a:cubicBezTo>
                  <a:pt x="3719497" y="2260290"/>
                  <a:pt x="3743967" y="2260290"/>
                  <a:pt x="3757705" y="2240113"/>
                </a:cubicBezTo>
                <a:cubicBezTo>
                  <a:pt x="3766720" y="2227234"/>
                  <a:pt x="3763286" y="2205768"/>
                  <a:pt x="3766720" y="2176576"/>
                </a:cubicBezTo>
                <a:cubicBezTo>
                  <a:pt x="3737099" y="2180869"/>
                  <a:pt x="3716062" y="2177863"/>
                  <a:pt x="3703183" y="2186879"/>
                </a:cubicBezTo>
                <a:close/>
                <a:moveTo>
                  <a:pt x="3555932" y="2091573"/>
                </a:moveTo>
                <a:cubicBezTo>
                  <a:pt x="3586842" y="2082558"/>
                  <a:pt x="3611312" y="2082128"/>
                  <a:pt x="3620757" y="2070108"/>
                </a:cubicBezTo>
                <a:cubicBezTo>
                  <a:pt x="3628914" y="2059805"/>
                  <a:pt x="3625908" y="2031041"/>
                  <a:pt x="3616464" y="2019879"/>
                </a:cubicBezTo>
                <a:cubicBezTo>
                  <a:pt x="3601438" y="2001848"/>
                  <a:pt x="3574821" y="2003995"/>
                  <a:pt x="3562371" y="2025031"/>
                </a:cubicBezTo>
                <a:cubicBezTo>
                  <a:pt x="3554215" y="2038339"/>
                  <a:pt x="3558078" y="2059375"/>
                  <a:pt x="3555932" y="2091573"/>
                </a:cubicBezTo>
                <a:close/>
                <a:moveTo>
                  <a:pt x="3965059" y="2719217"/>
                </a:moveTo>
                <a:cubicBezTo>
                  <a:pt x="3977080" y="2740253"/>
                  <a:pt x="4004985" y="2741541"/>
                  <a:pt x="4020440" y="2723510"/>
                </a:cubicBezTo>
                <a:cubicBezTo>
                  <a:pt x="4031602" y="2710631"/>
                  <a:pt x="4030313" y="2687448"/>
                  <a:pt x="4034607" y="2668559"/>
                </a:cubicBezTo>
                <a:cubicBezTo>
                  <a:pt x="4030743" y="2664266"/>
                  <a:pt x="4026450" y="2659973"/>
                  <a:pt x="4022586" y="2655680"/>
                </a:cubicBezTo>
                <a:cubicBezTo>
                  <a:pt x="4003697" y="2659114"/>
                  <a:pt x="3979226" y="2656109"/>
                  <a:pt x="3967635" y="2667271"/>
                </a:cubicBezTo>
                <a:cubicBezTo>
                  <a:pt x="3958190" y="2677145"/>
                  <a:pt x="3957332" y="2706338"/>
                  <a:pt x="3965059" y="2719217"/>
                </a:cubicBezTo>
                <a:close/>
                <a:moveTo>
                  <a:pt x="3259711" y="1988111"/>
                </a:moveTo>
                <a:cubicBezTo>
                  <a:pt x="3241681" y="2004854"/>
                  <a:pt x="3239964" y="2029753"/>
                  <a:pt x="3258424" y="2044350"/>
                </a:cubicBezTo>
                <a:cubicBezTo>
                  <a:pt x="3271732" y="2055082"/>
                  <a:pt x="3294485" y="2053365"/>
                  <a:pt x="3327542" y="2060663"/>
                </a:cubicBezTo>
                <a:cubicBezTo>
                  <a:pt x="3322819" y="2027607"/>
                  <a:pt x="3325395" y="2004854"/>
                  <a:pt x="3315950" y="1990686"/>
                </a:cubicBezTo>
                <a:cubicBezTo>
                  <a:pt x="3302642" y="1970938"/>
                  <a:pt x="3277742" y="1971797"/>
                  <a:pt x="3259711" y="1988111"/>
                </a:cubicBezTo>
                <a:close/>
                <a:moveTo>
                  <a:pt x="1277611" y="2583557"/>
                </a:moveTo>
                <a:cubicBezTo>
                  <a:pt x="1264303" y="2563809"/>
                  <a:pt x="1239403" y="2564667"/>
                  <a:pt x="1221372" y="2580981"/>
                </a:cubicBezTo>
                <a:cubicBezTo>
                  <a:pt x="1203341" y="2597724"/>
                  <a:pt x="1201624" y="2622623"/>
                  <a:pt x="1220084" y="2637220"/>
                </a:cubicBezTo>
                <a:cubicBezTo>
                  <a:pt x="1233393" y="2647952"/>
                  <a:pt x="1256146" y="2646664"/>
                  <a:pt x="1289202" y="2653533"/>
                </a:cubicBezTo>
                <a:cubicBezTo>
                  <a:pt x="1284480" y="2620477"/>
                  <a:pt x="1287485" y="2597724"/>
                  <a:pt x="1277611" y="2583557"/>
                </a:cubicBezTo>
                <a:close/>
                <a:moveTo>
                  <a:pt x="4240673" y="3053216"/>
                </a:moveTo>
                <a:cubicBezTo>
                  <a:pt x="4253552" y="3073823"/>
                  <a:pt x="4280169" y="3074681"/>
                  <a:pt x="4295195" y="3054933"/>
                </a:cubicBezTo>
                <a:cubicBezTo>
                  <a:pt x="4304639" y="3042484"/>
                  <a:pt x="4302064" y="3021447"/>
                  <a:pt x="4307215" y="2991396"/>
                </a:cubicBezTo>
                <a:cubicBezTo>
                  <a:pt x="4277164" y="2996119"/>
                  <a:pt x="4253123" y="2992684"/>
                  <a:pt x="4244537" y="3002558"/>
                </a:cubicBezTo>
                <a:cubicBezTo>
                  <a:pt x="4235092" y="3012861"/>
                  <a:pt x="4233375" y="3040766"/>
                  <a:pt x="4240673" y="3053216"/>
                </a:cubicBezTo>
                <a:close/>
                <a:moveTo>
                  <a:pt x="3426711" y="1856743"/>
                </a:moveTo>
                <a:cubicBezTo>
                  <a:pt x="3418984" y="1869193"/>
                  <a:pt x="3421130" y="1897098"/>
                  <a:pt x="3430575" y="1907401"/>
                </a:cubicBezTo>
                <a:cubicBezTo>
                  <a:pt x="3439590" y="1917275"/>
                  <a:pt x="3463631" y="1913841"/>
                  <a:pt x="3493682" y="1918134"/>
                </a:cubicBezTo>
                <a:cubicBezTo>
                  <a:pt x="3488531" y="1888083"/>
                  <a:pt x="3490677" y="1867047"/>
                  <a:pt x="3481233" y="1854597"/>
                </a:cubicBezTo>
                <a:cubicBezTo>
                  <a:pt x="3466207" y="1835278"/>
                  <a:pt x="3439590" y="1836137"/>
                  <a:pt x="3426711" y="1856743"/>
                </a:cubicBezTo>
                <a:close/>
                <a:moveTo>
                  <a:pt x="1085712" y="2417845"/>
                </a:moveTo>
                <a:cubicBezTo>
                  <a:pt x="1066823" y="2433729"/>
                  <a:pt x="1068110" y="2460346"/>
                  <a:pt x="1089576" y="2471937"/>
                </a:cubicBezTo>
                <a:cubicBezTo>
                  <a:pt x="1102455" y="2478806"/>
                  <a:pt x="1129930" y="2476230"/>
                  <a:pt x="1140234" y="2466356"/>
                </a:cubicBezTo>
                <a:cubicBezTo>
                  <a:pt x="1150108" y="2456912"/>
                  <a:pt x="1145385" y="2433300"/>
                  <a:pt x="1148820" y="2402819"/>
                </a:cubicBezTo>
                <a:cubicBezTo>
                  <a:pt x="1118768" y="2409259"/>
                  <a:pt x="1097303" y="2407971"/>
                  <a:pt x="1085712" y="2417845"/>
                </a:cubicBezTo>
                <a:close/>
                <a:moveTo>
                  <a:pt x="4000692" y="2416986"/>
                </a:moveTo>
                <a:cubicBezTo>
                  <a:pt x="4013142" y="2426002"/>
                  <a:pt x="4034177" y="2422996"/>
                  <a:pt x="4063800" y="2427290"/>
                </a:cubicBezTo>
                <a:cubicBezTo>
                  <a:pt x="4058218" y="2397667"/>
                  <a:pt x="4060794" y="2373627"/>
                  <a:pt x="4050491" y="2365470"/>
                </a:cubicBezTo>
                <a:cubicBezTo>
                  <a:pt x="4039758" y="2356454"/>
                  <a:pt x="4012712" y="2355596"/>
                  <a:pt x="4000262" y="2363323"/>
                </a:cubicBezTo>
                <a:cubicBezTo>
                  <a:pt x="3980514" y="2376632"/>
                  <a:pt x="3980514" y="2402819"/>
                  <a:pt x="4000692" y="2416986"/>
                </a:cubicBezTo>
                <a:close/>
                <a:moveTo>
                  <a:pt x="3852581" y="2253850"/>
                </a:moveTo>
                <a:cubicBezTo>
                  <a:pt x="3865031" y="2274886"/>
                  <a:pt x="3891648" y="2276174"/>
                  <a:pt x="3906674" y="2256426"/>
                </a:cubicBezTo>
                <a:cubicBezTo>
                  <a:pt x="3916548" y="2244406"/>
                  <a:pt x="3914401" y="2222940"/>
                  <a:pt x="3920412" y="2193318"/>
                </a:cubicBezTo>
                <a:cubicBezTo>
                  <a:pt x="3890360" y="2197182"/>
                  <a:pt x="3866319" y="2193318"/>
                  <a:pt x="3857304" y="2203192"/>
                </a:cubicBezTo>
                <a:cubicBezTo>
                  <a:pt x="3847430" y="2213496"/>
                  <a:pt x="3844854" y="2241401"/>
                  <a:pt x="3852581" y="2253850"/>
                </a:cubicBezTo>
                <a:close/>
                <a:moveTo>
                  <a:pt x="2969501" y="1875633"/>
                </a:moveTo>
                <a:cubicBezTo>
                  <a:pt x="2981951" y="1895810"/>
                  <a:pt x="3009427" y="1897098"/>
                  <a:pt x="3024023" y="1878638"/>
                </a:cubicBezTo>
                <a:cubicBezTo>
                  <a:pt x="3034756" y="1865759"/>
                  <a:pt x="3033039" y="1842576"/>
                  <a:pt x="3036902" y="1824116"/>
                </a:cubicBezTo>
                <a:cubicBezTo>
                  <a:pt x="3033039" y="1819823"/>
                  <a:pt x="3028746" y="1815959"/>
                  <a:pt x="3024882" y="1811666"/>
                </a:cubicBezTo>
                <a:cubicBezTo>
                  <a:pt x="3006422" y="1815101"/>
                  <a:pt x="2981951" y="1813384"/>
                  <a:pt x="2971219" y="1824546"/>
                </a:cubicBezTo>
                <a:cubicBezTo>
                  <a:pt x="2961774" y="1833990"/>
                  <a:pt x="2961774" y="1862754"/>
                  <a:pt x="2969501" y="1875633"/>
                </a:cubicBezTo>
                <a:close/>
                <a:moveTo>
                  <a:pt x="3717350" y="2037910"/>
                </a:moveTo>
                <a:cubicBezTo>
                  <a:pt x="3707906" y="2049931"/>
                  <a:pt x="3710052" y="2070967"/>
                  <a:pt x="3704901" y="2101018"/>
                </a:cubicBezTo>
                <a:cubicBezTo>
                  <a:pt x="3734952" y="2096296"/>
                  <a:pt x="3758564" y="2099730"/>
                  <a:pt x="3767150" y="2089856"/>
                </a:cubicBezTo>
                <a:cubicBezTo>
                  <a:pt x="3776165" y="2079553"/>
                  <a:pt x="3778312" y="2052077"/>
                  <a:pt x="3771013" y="2040057"/>
                </a:cubicBezTo>
                <a:cubicBezTo>
                  <a:pt x="3758564" y="2019021"/>
                  <a:pt x="3732376" y="2018162"/>
                  <a:pt x="3717350" y="2037910"/>
                </a:cubicBezTo>
                <a:close/>
                <a:moveTo>
                  <a:pt x="1220514" y="3179861"/>
                </a:moveTo>
                <a:cubicBezTo>
                  <a:pt x="1216221" y="3172992"/>
                  <a:pt x="1181876" y="3175139"/>
                  <a:pt x="1181018" y="3177714"/>
                </a:cubicBezTo>
                <a:cubicBezTo>
                  <a:pt x="1175866" y="3200038"/>
                  <a:pt x="1175437" y="3223650"/>
                  <a:pt x="1173719" y="3246832"/>
                </a:cubicBezTo>
                <a:cubicBezTo>
                  <a:pt x="1191321" y="3247262"/>
                  <a:pt x="1208922" y="3248121"/>
                  <a:pt x="1240262" y="3248979"/>
                </a:cubicBezTo>
                <a:cubicBezTo>
                  <a:pt x="1232534" y="3217640"/>
                  <a:pt x="1230817" y="3196174"/>
                  <a:pt x="1220514" y="3179861"/>
                </a:cubicBezTo>
                <a:close/>
                <a:moveTo>
                  <a:pt x="4087411" y="3039478"/>
                </a:moveTo>
                <a:cubicBezTo>
                  <a:pt x="4100290" y="3050211"/>
                  <a:pt x="4123473" y="3049352"/>
                  <a:pt x="4142362" y="3053216"/>
                </a:cubicBezTo>
                <a:cubicBezTo>
                  <a:pt x="4146655" y="3049352"/>
                  <a:pt x="4150948" y="3045059"/>
                  <a:pt x="4155241" y="3041195"/>
                </a:cubicBezTo>
                <a:cubicBezTo>
                  <a:pt x="4151807" y="3022306"/>
                  <a:pt x="4154383" y="2997836"/>
                  <a:pt x="4143221" y="2986674"/>
                </a:cubicBezTo>
                <a:cubicBezTo>
                  <a:pt x="4133776" y="2977229"/>
                  <a:pt x="4104583" y="2976371"/>
                  <a:pt x="4091704" y="2984098"/>
                </a:cubicBezTo>
                <a:cubicBezTo>
                  <a:pt x="4070668" y="2996548"/>
                  <a:pt x="4068951" y="3024452"/>
                  <a:pt x="4087411" y="3039478"/>
                </a:cubicBezTo>
                <a:close/>
                <a:moveTo>
                  <a:pt x="1631788" y="2053794"/>
                </a:moveTo>
                <a:cubicBezTo>
                  <a:pt x="1651965" y="2039627"/>
                  <a:pt x="1652824" y="2013010"/>
                  <a:pt x="1633076" y="1998843"/>
                </a:cubicBezTo>
                <a:cubicBezTo>
                  <a:pt x="1621055" y="1990257"/>
                  <a:pt x="1591433" y="1988969"/>
                  <a:pt x="1581988" y="1997555"/>
                </a:cubicBezTo>
                <a:cubicBezTo>
                  <a:pt x="1570397" y="2007859"/>
                  <a:pt x="1572114" y="2032758"/>
                  <a:pt x="1565245" y="2064098"/>
                </a:cubicBezTo>
                <a:cubicBezTo>
                  <a:pt x="1597443" y="2059805"/>
                  <a:pt x="1618908" y="2062810"/>
                  <a:pt x="1631788" y="2053794"/>
                </a:cubicBezTo>
                <a:close/>
                <a:moveTo>
                  <a:pt x="1062529" y="2766441"/>
                </a:moveTo>
                <a:cubicBezTo>
                  <a:pt x="1073691" y="2777173"/>
                  <a:pt x="1098162" y="2774597"/>
                  <a:pt x="1129501" y="2779749"/>
                </a:cubicBezTo>
                <a:cubicBezTo>
                  <a:pt x="1124349" y="2747980"/>
                  <a:pt x="1126925" y="2720505"/>
                  <a:pt x="1117051" y="2714924"/>
                </a:cubicBezTo>
                <a:cubicBezTo>
                  <a:pt x="1102455" y="2706338"/>
                  <a:pt x="1078843" y="2713636"/>
                  <a:pt x="1059095" y="2714065"/>
                </a:cubicBezTo>
                <a:cubicBezTo>
                  <a:pt x="1059524" y="2732096"/>
                  <a:pt x="1053514" y="2757425"/>
                  <a:pt x="1062529" y="2766441"/>
                </a:cubicBezTo>
                <a:close/>
                <a:moveTo>
                  <a:pt x="4289185" y="3150239"/>
                </a:moveTo>
                <a:cubicBezTo>
                  <a:pt x="4278881" y="3140365"/>
                  <a:pt x="4255270" y="3144658"/>
                  <a:pt x="4237238" y="3142511"/>
                </a:cubicBezTo>
                <a:cubicBezTo>
                  <a:pt x="4235951" y="3161830"/>
                  <a:pt x="4228653" y="3184583"/>
                  <a:pt x="4235951" y="3199609"/>
                </a:cubicBezTo>
                <a:cubicBezTo>
                  <a:pt x="4240673" y="3209483"/>
                  <a:pt x="4268148" y="3207766"/>
                  <a:pt x="4297341" y="3213776"/>
                </a:cubicBezTo>
                <a:cubicBezTo>
                  <a:pt x="4294766" y="3183725"/>
                  <a:pt x="4299058" y="3159684"/>
                  <a:pt x="4289185" y="3150239"/>
                </a:cubicBezTo>
                <a:close/>
                <a:moveTo>
                  <a:pt x="4028596" y="4349287"/>
                </a:moveTo>
                <a:cubicBezTo>
                  <a:pt x="4014858" y="4330398"/>
                  <a:pt x="3995540" y="4335120"/>
                  <a:pt x="3978368" y="4352292"/>
                </a:cubicBezTo>
                <a:cubicBezTo>
                  <a:pt x="3960766" y="4369894"/>
                  <a:pt x="3958620" y="4389642"/>
                  <a:pt x="3977080" y="4402521"/>
                </a:cubicBezTo>
                <a:cubicBezTo>
                  <a:pt x="3989959" y="4411537"/>
                  <a:pt x="4010995" y="4408961"/>
                  <a:pt x="4041475" y="4413683"/>
                </a:cubicBezTo>
                <a:cubicBezTo>
                  <a:pt x="4035895" y="4382773"/>
                  <a:pt x="4038041" y="4362167"/>
                  <a:pt x="4028596" y="4349287"/>
                </a:cubicBezTo>
                <a:close/>
                <a:moveTo>
                  <a:pt x="1642520" y="1901391"/>
                </a:moveTo>
                <a:cubicBezTo>
                  <a:pt x="1652824" y="1888512"/>
                  <a:pt x="1650248" y="1865330"/>
                  <a:pt x="1654111" y="1837425"/>
                </a:cubicBezTo>
                <a:cubicBezTo>
                  <a:pt x="1630070" y="1840001"/>
                  <a:pt x="1606459" y="1836137"/>
                  <a:pt x="1599590" y="1845152"/>
                </a:cubicBezTo>
                <a:cubicBezTo>
                  <a:pt x="1590145" y="1857173"/>
                  <a:pt x="1586281" y="1885078"/>
                  <a:pt x="1594009" y="1894952"/>
                </a:cubicBezTo>
                <a:cubicBezTo>
                  <a:pt x="1601736" y="1904826"/>
                  <a:pt x="1636939" y="1908689"/>
                  <a:pt x="1642520" y="1901391"/>
                </a:cubicBezTo>
                <a:close/>
                <a:moveTo>
                  <a:pt x="1431732" y="2747122"/>
                </a:moveTo>
                <a:cubicBezTo>
                  <a:pt x="1401680" y="2720505"/>
                  <a:pt x="1364760" y="2733384"/>
                  <a:pt x="1376781" y="2747980"/>
                </a:cubicBezTo>
                <a:cubicBezTo>
                  <a:pt x="1407261" y="2785759"/>
                  <a:pt x="1360038" y="2768158"/>
                  <a:pt x="1358320" y="2779319"/>
                </a:cubicBezTo>
                <a:cubicBezTo>
                  <a:pt x="1357033" y="2786188"/>
                  <a:pt x="1360467" y="2797351"/>
                  <a:pt x="1366048" y="2801643"/>
                </a:cubicBezTo>
                <a:cubicBezTo>
                  <a:pt x="1387084" y="2817957"/>
                  <a:pt x="1412413" y="2818386"/>
                  <a:pt x="1426151" y="2795633"/>
                </a:cubicBezTo>
                <a:cubicBezTo>
                  <a:pt x="1434737" y="2781037"/>
                  <a:pt x="1430444" y="2758284"/>
                  <a:pt x="1431732" y="2747122"/>
                </a:cubicBezTo>
                <a:close/>
                <a:moveTo>
                  <a:pt x="4189586" y="3656819"/>
                </a:moveTo>
                <a:cubicBezTo>
                  <a:pt x="4200748" y="3667122"/>
                  <a:pt x="4224789" y="3664117"/>
                  <a:pt x="4234663" y="3665405"/>
                </a:cubicBezTo>
                <a:cubicBezTo>
                  <a:pt x="4264714" y="3633636"/>
                  <a:pt x="4250547" y="3618181"/>
                  <a:pt x="4234233" y="3601868"/>
                </a:cubicBezTo>
                <a:cubicBezTo>
                  <a:pt x="4215773" y="3583408"/>
                  <a:pt x="4195167" y="3588559"/>
                  <a:pt x="4186151" y="3606161"/>
                </a:cubicBezTo>
                <a:cubicBezTo>
                  <a:pt x="4179282" y="3619898"/>
                  <a:pt x="4180141" y="3647803"/>
                  <a:pt x="4189586" y="3656819"/>
                </a:cubicBezTo>
                <a:close/>
                <a:moveTo>
                  <a:pt x="1780327" y="2174858"/>
                </a:moveTo>
                <a:cubicBezTo>
                  <a:pt x="1758432" y="2174858"/>
                  <a:pt x="1735250" y="2171853"/>
                  <a:pt x="1714643" y="2177434"/>
                </a:cubicBezTo>
                <a:cubicBezTo>
                  <a:pt x="1708204" y="2179151"/>
                  <a:pt x="1708204" y="2205339"/>
                  <a:pt x="1703052" y="2233244"/>
                </a:cubicBezTo>
                <a:cubicBezTo>
                  <a:pt x="1733962" y="2228521"/>
                  <a:pt x="1756715" y="2231097"/>
                  <a:pt x="1770453" y="2221223"/>
                </a:cubicBezTo>
                <a:cubicBezTo>
                  <a:pt x="1779898" y="2214784"/>
                  <a:pt x="1777322" y="2191172"/>
                  <a:pt x="1780327" y="2174858"/>
                </a:cubicBezTo>
                <a:close/>
                <a:moveTo>
                  <a:pt x="4092133" y="2902530"/>
                </a:moveTo>
                <a:cubicBezTo>
                  <a:pt x="4124331" y="2896520"/>
                  <a:pt x="4145367" y="2898237"/>
                  <a:pt x="4158246" y="2888792"/>
                </a:cubicBezTo>
                <a:cubicBezTo>
                  <a:pt x="4176707" y="2875484"/>
                  <a:pt x="4175848" y="2853160"/>
                  <a:pt x="4154812" y="2839852"/>
                </a:cubicBezTo>
                <a:cubicBezTo>
                  <a:pt x="4140216" y="2830836"/>
                  <a:pt x="4120468" y="2811947"/>
                  <a:pt x="4105442" y="2833841"/>
                </a:cubicBezTo>
                <a:cubicBezTo>
                  <a:pt x="4095568" y="2848438"/>
                  <a:pt x="4097714" y="2870762"/>
                  <a:pt x="4092133" y="2902530"/>
                </a:cubicBezTo>
                <a:close/>
                <a:moveTo>
                  <a:pt x="927298" y="4234663"/>
                </a:moveTo>
                <a:cubicBezTo>
                  <a:pt x="910555" y="4250547"/>
                  <a:pt x="908838" y="4272442"/>
                  <a:pt x="926440" y="4285750"/>
                </a:cubicBezTo>
                <a:cubicBezTo>
                  <a:pt x="938890" y="4295195"/>
                  <a:pt x="959067" y="4294336"/>
                  <a:pt x="990406" y="4301205"/>
                </a:cubicBezTo>
                <a:cubicBezTo>
                  <a:pt x="985255" y="4269866"/>
                  <a:pt x="987401" y="4249260"/>
                  <a:pt x="978815" y="4236810"/>
                </a:cubicBezTo>
                <a:cubicBezTo>
                  <a:pt x="965936" y="4219208"/>
                  <a:pt x="944041" y="4217920"/>
                  <a:pt x="927298" y="4234663"/>
                </a:cubicBezTo>
                <a:close/>
                <a:moveTo>
                  <a:pt x="3580402" y="1921568"/>
                </a:moveTo>
                <a:cubicBezTo>
                  <a:pt x="3596286" y="1937882"/>
                  <a:pt x="3618181" y="1940028"/>
                  <a:pt x="3631060" y="1921998"/>
                </a:cubicBezTo>
                <a:cubicBezTo>
                  <a:pt x="3640076" y="1909119"/>
                  <a:pt x="3637929" y="1888083"/>
                  <a:pt x="3643081" y="1857602"/>
                </a:cubicBezTo>
                <a:cubicBezTo>
                  <a:pt x="3613888" y="1863183"/>
                  <a:pt x="3593711" y="1861895"/>
                  <a:pt x="3581261" y="1870911"/>
                </a:cubicBezTo>
                <a:cubicBezTo>
                  <a:pt x="3563230" y="1883790"/>
                  <a:pt x="3564518" y="1905255"/>
                  <a:pt x="3580402" y="1921568"/>
                </a:cubicBezTo>
                <a:close/>
                <a:moveTo>
                  <a:pt x="1372917" y="4421840"/>
                </a:moveTo>
                <a:cubicBezTo>
                  <a:pt x="1375922" y="4440729"/>
                  <a:pt x="1375063" y="4462195"/>
                  <a:pt x="1383220" y="4478079"/>
                </a:cubicBezTo>
                <a:cubicBezTo>
                  <a:pt x="1393523" y="4497827"/>
                  <a:pt x="1417135" y="4496110"/>
                  <a:pt x="1427439" y="4480225"/>
                </a:cubicBezTo>
                <a:cubicBezTo>
                  <a:pt x="1437313" y="4465629"/>
                  <a:pt x="1436883" y="4443735"/>
                  <a:pt x="1443752" y="4410249"/>
                </a:cubicBezTo>
                <a:cubicBezTo>
                  <a:pt x="1410696" y="4415830"/>
                  <a:pt x="1391806" y="4418835"/>
                  <a:pt x="1372917" y="4421840"/>
                </a:cubicBezTo>
                <a:close/>
                <a:moveTo>
                  <a:pt x="3575250" y="4299918"/>
                </a:moveTo>
                <a:cubicBezTo>
                  <a:pt x="3556361" y="4281028"/>
                  <a:pt x="3531032" y="4280599"/>
                  <a:pt x="3515577" y="4302064"/>
                </a:cubicBezTo>
                <a:cubicBezTo>
                  <a:pt x="3506991" y="4313226"/>
                  <a:pt x="3511284" y="4333832"/>
                  <a:pt x="3509996" y="4350575"/>
                </a:cubicBezTo>
                <a:cubicBezTo>
                  <a:pt x="3534467" y="4347999"/>
                  <a:pt x="3558937" y="4345424"/>
                  <a:pt x="3591564" y="4341989"/>
                </a:cubicBezTo>
                <a:cubicBezTo>
                  <a:pt x="3584695" y="4323100"/>
                  <a:pt x="3583407" y="4308074"/>
                  <a:pt x="3575250" y="4299918"/>
                </a:cubicBezTo>
                <a:close/>
                <a:moveTo>
                  <a:pt x="1921139" y="2246123"/>
                </a:moveTo>
                <a:cubicBezTo>
                  <a:pt x="1921568" y="2233244"/>
                  <a:pt x="1924574" y="2223799"/>
                  <a:pt x="1921139" y="2218218"/>
                </a:cubicBezTo>
                <a:cubicBezTo>
                  <a:pt x="1910406" y="2200617"/>
                  <a:pt x="1897098" y="2184303"/>
                  <a:pt x="1885077" y="2167560"/>
                </a:cubicBezTo>
                <a:cubicBezTo>
                  <a:pt x="1874774" y="2178293"/>
                  <a:pt x="1857173" y="2188596"/>
                  <a:pt x="1856743" y="2200187"/>
                </a:cubicBezTo>
                <a:cubicBezTo>
                  <a:pt x="1855885" y="2214784"/>
                  <a:pt x="1865329" y="2234532"/>
                  <a:pt x="1876921" y="2243547"/>
                </a:cubicBezTo>
                <a:cubicBezTo>
                  <a:pt x="1886795" y="2250845"/>
                  <a:pt x="1906113" y="2245694"/>
                  <a:pt x="1921139" y="2246123"/>
                </a:cubicBezTo>
                <a:close/>
                <a:moveTo>
                  <a:pt x="1049221" y="2929147"/>
                </a:moveTo>
                <a:cubicBezTo>
                  <a:pt x="1068110" y="2921420"/>
                  <a:pt x="1090005" y="2916268"/>
                  <a:pt x="1105031" y="2903818"/>
                </a:cubicBezTo>
                <a:cubicBezTo>
                  <a:pt x="1111041" y="2898666"/>
                  <a:pt x="1108894" y="2872479"/>
                  <a:pt x="1101167" y="2863893"/>
                </a:cubicBezTo>
                <a:cubicBezTo>
                  <a:pt x="1085283" y="2845862"/>
                  <a:pt x="1059954" y="2845432"/>
                  <a:pt x="1046216" y="2864751"/>
                </a:cubicBezTo>
                <a:cubicBezTo>
                  <a:pt x="1036342" y="2878489"/>
                  <a:pt x="1038918" y="2900813"/>
                  <a:pt x="1035912" y="2919702"/>
                </a:cubicBezTo>
                <a:cubicBezTo>
                  <a:pt x="1040635" y="2923137"/>
                  <a:pt x="1044928" y="2926142"/>
                  <a:pt x="1049221" y="2929147"/>
                </a:cubicBezTo>
                <a:close/>
                <a:moveTo>
                  <a:pt x="1183593" y="3337416"/>
                </a:moveTo>
                <a:cubicBezTo>
                  <a:pt x="1172002" y="3335698"/>
                  <a:pt x="1157835" y="3328830"/>
                  <a:pt x="1153113" y="3333123"/>
                </a:cubicBezTo>
                <a:cubicBezTo>
                  <a:pt x="1134223" y="3349436"/>
                  <a:pt x="1133365" y="3371760"/>
                  <a:pt x="1148820" y="3390650"/>
                </a:cubicBezTo>
                <a:cubicBezTo>
                  <a:pt x="1164704" y="3409968"/>
                  <a:pt x="1188745" y="3412544"/>
                  <a:pt x="1206347" y="3396660"/>
                </a:cubicBezTo>
                <a:cubicBezTo>
                  <a:pt x="1253999" y="3353300"/>
                  <a:pt x="1177154" y="3369614"/>
                  <a:pt x="1183593" y="3337416"/>
                </a:cubicBezTo>
                <a:close/>
                <a:moveTo>
                  <a:pt x="953057" y="2920561"/>
                </a:moveTo>
                <a:lnTo>
                  <a:pt x="965507" y="2911975"/>
                </a:lnTo>
                <a:cubicBezTo>
                  <a:pt x="963360" y="2894373"/>
                  <a:pt x="967224" y="2873337"/>
                  <a:pt x="958208" y="2860458"/>
                </a:cubicBezTo>
                <a:cubicBezTo>
                  <a:pt x="944471" y="2840281"/>
                  <a:pt x="920000" y="2839852"/>
                  <a:pt x="902828" y="2857882"/>
                </a:cubicBezTo>
                <a:cubicBezTo>
                  <a:pt x="895530" y="2865610"/>
                  <a:pt x="892525" y="2889651"/>
                  <a:pt x="897676" y="2893944"/>
                </a:cubicBezTo>
                <a:cubicBezTo>
                  <a:pt x="913561" y="2905965"/>
                  <a:pt x="934167" y="2911975"/>
                  <a:pt x="953057" y="2920561"/>
                </a:cubicBezTo>
                <a:close/>
                <a:moveTo>
                  <a:pt x="1950332" y="4815942"/>
                </a:moveTo>
                <a:cubicBezTo>
                  <a:pt x="1964928" y="4827104"/>
                  <a:pt x="1984247" y="4832255"/>
                  <a:pt x="2001848" y="4839983"/>
                </a:cubicBezTo>
                <a:cubicBezTo>
                  <a:pt x="2005712" y="4836978"/>
                  <a:pt x="2009146" y="4833972"/>
                  <a:pt x="2013010" y="4830538"/>
                </a:cubicBezTo>
                <a:cubicBezTo>
                  <a:pt x="2008717" y="4813366"/>
                  <a:pt x="2009146" y="4791471"/>
                  <a:pt x="1998414" y="4779451"/>
                </a:cubicBezTo>
                <a:cubicBezTo>
                  <a:pt x="1982530" y="4760991"/>
                  <a:pt x="1958059" y="4762708"/>
                  <a:pt x="1942175" y="4782027"/>
                </a:cubicBezTo>
                <a:cubicBezTo>
                  <a:pt x="1937882" y="4787607"/>
                  <a:pt x="1943034" y="4809932"/>
                  <a:pt x="1950332" y="4815942"/>
                </a:cubicBezTo>
                <a:close/>
                <a:moveTo>
                  <a:pt x="1819823" y="4642503"/>
                </a:moveTo>
                <a:cubicBezTo>
                  <a:pt x="1821111" y="4639497"/>
                  <a:pt x="1821970" y="4635634"/>
                  <a:pt x="1823687" y="4633058"/>
                </a:cubicBezTo>
                <a:cubicBezTo>
                  <a:pt x="1827121" y="4627906"/>
                  <a:pt x="1831414" y="4623184"/>
                  <a:pt x="1835278" y="4618462"/>
                </a:cubicBezTo>
                <a:cubicBezTo>
                  <a:pt x="1838283" y="4625760"/>
                  <a:pt x="1843435" y="4632629"/>
                  <a:pt x="1844293" y="4639927"/>
                </a:cubicBezTo>
                <a:cubicBezTo>
                  <a:pt x="1844723" y="4646366"/>
                  <a:pt x="1838713" y="4653235"/>
                  <a:pt x="1838713" y="4659675"/>
                </a:cubicBezTo>
                <a:cubicBezTo>
                  <a:pt x="1838713" y="4665685"/>
                  <a:pt x="1841288" y="4674700"/>
                  <a:pt x="1845581" y="4676847"/>
                </a:cubicBezTo>
                <a:cubicBezTo>
                  <a:pt x="1850304" y="4678993"/>
                  <a:pt x="1858031" y="4675130"/>
                  <a:pt x="1870481" y="4672125"/>
                </a:cubicBezTo>
                <a:cubicBezTo>
                  <a:pt x="1870910" y="4654523"/>
                  <a:pt x="1876491" y="4635204"/>
                  <a:pt x="1869622" y="4622325"/>
                </a:cubicBezTo>
                <a:cubicBezTo>
                  <a:pt x="1864041" y="4611164"/>
                  <a:pt x="1843006" y="4600001"/>
                  <a:pt x="1831414" y="4602148"/>
                </a:cubicBezTo>
                <a:cubicBezTo>
                  <a:pt x="1817247" y="4605153"/>
                  <a:pt x="1802222" y="4620179"/>
                  <a:pt x="1795782" y="4633917"/>
                </a:cubicBezTo>
                <a:cubicBezTo>
                  <a:pt x="1791489" y="4642932"/>
                  <a:pt x="1802651" y="4658387"/>
                  <a:pt x="1806944" y="4671266"/>
                </a:cubicBezTo>
                <a:cubicBezTo>
                  <a:pt x="1811237" y="4661392"/>
                  <a:pt x="1815530" y="4651947"/>
                  <a:pt x="1819823" y="4642503"/>
                </a:cubicBezTo>
                <a:close/>
                <a:moveTo>
                  <a:pt x="3750836" y="4065088"/>
                </a:moveTo>
                <a:cubicBezTo>
                  <a:pt x="3748260" y="4059506"/>
                  <a:pt x="3738386" y="4051779"/>
                  <a:pt x="3735381" y="4053067"/>
                </a:cubicBezTo>
                <a:cubicBezTo>
                  <a:pt x="3715204" y="4062512"/>
                  <a:pt x="3706618" y="4067234"/>
                  <a:pt x="3725937" y="4041905"/>
                </a:cubicBezTo>
                <a:cubicBezTo>
                  <a:pt x="3731947" y="4033748"/>
                  <a:pt x="3751265" y="4010566"/>
                  <a:pt x="3721644" y="4007561"/>
                </a:cubicBezTo>
                <a:cubicBezTo>
                  <a:pt x="3709194" y="4006273"/>
                  <a:pt x="3689016" y="4021728"/>
                  <a:pt x="3682577" y="4034607"/>
                </a:cubicBezTo>
                <a:cubicBezTo>
                  <a:pt x="3677425" y="4045340"/>
                  <a:pt x="3682577" y="4069810"/>
                  <a:pt x="3692021" y="4076679"/>
                </a:cubicBezTo>
                <a:cubicBezTo>
                  <a:pt x="3705330" y="4086553"/>
                  <a:pt x="3726366" y="4086123"/>
                  <a:pt x="3747402" y="4090846"/>
                </a:cubicBezTo>
                <a:cubicBezTo>
                  <a:pt x="3749548" y="4077108"/>
                  <a:pt x="3753412" y="4069810"/>
                  <a:pt x="3750836" y="4065088"/>
                </a:cubicBezTo>
                <a:close/>
                <a:moveTo>
                  <a:pt x="771461" y="3145946"/>
                </a:moveTo>
                <a:cubicBezTo>
                  <a:pt x="753001" y="3128344"/>
                  <a:pt x="730677" y="3134784"/>
                  <a:pt x="720803" y="3151956"/>
                </a:cubicBezTo>
                <a:cubicBezTo>
                  <a:pt x="713075" y="3165265"/>
                  <a:pt x="719944" y="3186730"/>
                  <a:pt x="720803" y="3213776"/>
                </a:cubicBezTo>
                <a:cubicBezTo>
                  <a:pt x="743985" y="3207336"/>
                  <a:pt x="762875" y="3206907"/>
                  <a:pt x="774037" y="3197463"/>
                </a:cubicBezTo>
                <a:cubicBezTo>
                  <a:pt x="791209" y="3182437"/>
                  <a:pt x="788204" y="3161830"/>
                  <a:pt x="771461" y="3145946"/>
                </a:cubicBezTo>
                <a:close/>
                <a:moveTo>
                  <a:pt x="1355315" y="4590557"/>
                </a:moveTo>
                <a:cubicBezTo>
                  <a:pt x="1351452" y="4592274"/>
                  <a:pt x="1351881" y="4621467"/>
                  <a:pt x="1359179" y="4630482"/>
                </a:cubicBezTo>
                <a:cubicBezTo>
                  <a:pt x="1375063" y="4648513"/>
                  <a:pt x="1398675" y="4648083"/>
                  <a:pt x="1414130" y="4629194"/>
                </a:cubicBezTo>
                <a:cubicBezTo>
                  <a:pt x="1421858" y="4619749"/>
                  <a:pt x="1420570" y="4603007"/>
                  <a:pt x="1426580" y="4576390"/>
                </a:cubicBezTo>
                <a:cubicBezTo>
                  <a:pt x="1394382" y="4581971"/>
                  <a:pt x="1373346" y="4583259"/>
                  <a:pt x="1355315" y="4590557"/>
                </a:cubicBezTo>
                <a:close/>
                <a:moveTo>
                  <a:pt x="906692" y="3529315"/>
                </a:moveTo>
                <a:cubicBezTo>
                  <a:pt x="903257" y="3502269"/>
                  <a:pt x="901111" y="3486385"/>
                  <a:pt x="899394" y="3470071"/>
                </a:cubicBezTo>
                <a:cubicBezTo>
                  <a:pt x="877499" y="3473506"/>
                  <a:pt x="855605" y="3477369"/>
                  <a:pt x="833710" y="3480804"/>
                </a:cubicBezTo>
                <a:cubicBezTo>
                  <a:pt x="837144" y="3495400"/>
                  <a:pt x="836715" y="3517295"/>
                  <a:pt x="845731" y="3522446"/>
                </a:cubicBezTo>
                <a:cubicBezTo>
                  <a:pt x="859468" y="3530174"/>
                  <a:pt x="880075" y="3526739"/>
                  <a:pt x="906692" y="3529315"/>
                </a:cubicBezTo>
                <a:close/>
                <a:moveTo>
                  <a:pt x="2816240" y="1861036"/>
                </a:moveTo>
                <a:cubicBezTo>
                  <a:pt x="2832553" y="1879497"/>
                  <a:pt x="2857024" y="1882072"/>
                  <a:pt x="2871620" y="1864042"/>
                </a:cubicBezTo>
                <a:cubicBezTo>
                  <a:pt x="2881065" y="1852450"/>
                  <a:pt x="2876772" y="1829697"/>
                  <a:pt x="2878489" y="1812096"/>
                </a:cubicBezTo>
                <a:cubicBezTo>
                  <a:pt x="2858741" y="1814242"/>
                  <a:pt x="2838993" y="1816389"/>
                  <a:pt x="2809800" y="1819823"/>
                </a:cubicBezTo>
                <a:cubicBezTo>
                  <a:pt x="2812805" y="1840430"/>
                  <a:pt x="2810659" y="1854597"/>
                  <a:pt x="2816240" y="1861036"/>
                </a:cubicBezTo>
                <a:close/>
                <a:moveTo>
                  <a:pt x="1093010" y="4098144"/>
                </a:moveTo>
                <a:cubicBezTo>
                  <a:pt x="1083565" y="4107589"/>
                  <a:pt x="1088288" y="4132918"/>
                  <a:pt x="1091722" y="4150519"/>
                </a:cubicBezTo>
                <a:cubicBezTo>
                  <a:pt x="1092581" y="4153954"/>
                  <a:pt x="1116622" y="4152236"/>
                  <a:pt x="1137658" y="4153524"/>
                </a:cubicBezTo>
                <a:cubicBezTo>
                  <a:pt x="1140663" y="4128625"/>
                  <a:pt x="1142809" y="4111452"/>
                  <a:pt x="1144956" y="4093851"/>
                </a:cubicBezTo>
                <a:cubicBezTo>
                  <a:pt x="1127354" y="4094709"/>
                  <a:pt x="1102025" y="4088699"/>
                  <a:pt x="1093010" y="4098144"/>
                </a:cubicBezTo>
                <a:close/>
                <a:moveTo>
                  <a:pt x="3286758" y="1747271"/>
                </a:moveTo>
                <a:cubicBezTo>
                  <a:pt x="3300066" y="1755427"/>
                  <a:pt x="3319814" y="1753281"/>
                  <a:pt x="3350295" y="1757145"/>
                </a:cubicBezTo>
                <a:cubicBezTo>
                  <a:pt x="3342567" y="1728381"/>
                  <a:pt x="3341709" y="1710780"/>
                  <a:pt x="3333552" y="1699189"/>
                </a:cubicBezTo>
                <a:cubicBezTo>
                  <a:pt x="3313375" y="1671713"/>
                  <a:pt x="3297920" y="1706487"/>
                  <a:pt x="3279030" y="1706487"/>
                </a:cubicBezTo>
                <a:cubicBezTo>
                  <a:pt x="3281177" y="1720224"/>
                  <a:pt x="3278601" y="1742119"/>
                  <a:pt x="3286758" y="1747271"/>
                </a:cubicBezTo>
                <a:close/>
                <a:moveTo>
                  <a:pt x="1263873" y="4128195"/>
                </a:moveTo>
                <a:cubicBezTo>
                  <a:pt x="1272459" y="4126049"/>
                  <a:pt x="1280616" y="4123044"/>
                  <a:pt x="1289202" y="4120468"/>
                </a:cubicBezTo>
                <a:cubicBezTo>
                  <a:pt x="1286627" y="4128625"/>
                  <a:pt x="1284480" y="4136352"/>
                  <a:pt x="1281046" y="4144080"/>
                </a:cubicBezTo>
                <a:cubicBezTo>
                  <a:pt x="1279758" y="4147085"/>
                  <a:pt x="1275465" y="4148802"/>
                  <a:pt x="1273747" y="4151807"/>
                </a:cubicBezTo>
                <a:cubicBezTo>
                  <a:pt x="1269884" y="4159964"/>
                  <a:pt x="1266879" y="4168550"/>
                  <a:pt x="1263015" y="4177136"/>
                </a:cubicBezTo>
                <a:cubicBezTo>
                  <a:pt x="1273318" y="4176277"/>
                  <a:pt x="1287914" y="4179283"/>
                  <a:pt x="1292637" y="4174131"/>
                </a:cubicBezTo>
                <a:cubicBezTo>
                  <a:pt x="1302082" y="4162969"/>
                  <a:pt x="1312385" y="4146655"/>
                  <a:pt x="1310668" y="4133776"/>
                </a:cubicBezTo>
                <a:cubicBezTo>
                  <a:pt x="1308950" y="4121326"/>
                  <a:pt x="1294354" y="4105013"/>
                  <a:pt x="1282334" y="4101578"/>
                </a:cubicBezTo>
                <a:cubicBezTo>
                  <a:pt x="1269884" y="4098144"/>
                  <a:pt x="1253570" y="4108018"/>
                  <a:pt x="1239832" y="4114028"/>
                </a:cubicBezTo>
                <a:cubicBezTo>
                  <a:pt x="1236398" y="4115746"/>
                  <a:pt x="1236827" y="4126049"/>
                  <a:pt x="1235110" y="4134635"/>
                </a:cubicBezTo>
                <a:cubicBezTo>
                  <a:pt x="1246701" y="4132059"/>
                  <a:pt x="1255287" y="4130342"/>
                  <a:pt x="1263873" y="4128195"/>
                </a:cubicBezTo>
                <a:close/>
                <a:moveTo>
                  <a:pt x="2392087" y="4971779"/>
                </a:moveTo>
                <a:cubicBezTo>
                  <a:pt x="2374914" y="4988952"/>
                  <a:pt x="2374056" y="5013851"/>
                  <a:pt x="2393374" y="5027160"/>
                </a:cubicBezTo>
                <a:cubicBezTo>
                  <a:pt x="2405824" y="5035746"/>
                  <a:pt x="2428148" y="5029736"/>
                  <a:pt x="2446179" y="5030165"/>
                </a:cubicBezTo>
                <a:cubicBezTo>
                  <a:pt x="2441886" y="5011276"/>
                  <a:pt x="2437593" y="4992386"/>
                  <a:pt x="2432012" y="4966628"/>
                </a:cubicBezTo>
                <a:cubicBezTo>
                  <a:pt x="2414840" y="4968345"/>
                  <a:pt x="2398955" y="4965340"/>
                  <a:pt x="2392087" y="4971779"/>
                </a:cubicBezTo>
                <a:close/>
                <a:moveTo>
                  <a:pt x="3007709" y="4873468"/>
                </a:moveTo>
                <a:cubicBezTo>
                  <a:pt x="2989249" y="4888065"/>
                  <a:pt x="2991396" y="4912535"/>
                  <a:pt x="3009427" y="4929708"/>
                </a:cubicBezTo>
                <a:cubicBezTo>
                  <a:pt x="3015866" y="4935718"/>
                  <a:pt x="3028746" y="4935288"/>
                  <a:pt x="3042483" y="4938294"/>
                </a:cubicBezTo>
                <a:cubicBezTo>
                  <a:pt x="3049352" y="4910818"/>
                  <a:pt x="3054933" y="4888923"/>
                  <a:pt x="3060514" y="4867458"/>
                </a:cubicBezTo>
                <a:cubicBezTo>
                  <a:pt x="3042483" y="4869175"/>
                  <a:pt x="3019730" y="4864453"/>
                  <a:pt x="3007709" y="4873468"/>
                </a:cubicBezTo>
                <a:close/>
                <a:moveTo>
                  <a:pt x="1126925" y="2593860"/>
                </a:moveTo>
                <a:cubicBezTo>
                  <a:pt x="1126925" y="2591713"/>
                  <a:pt x="1131648" y="2576258"/>
                  <a:pt x="1127784" y="2573683"/>
                </a:cubicBezTo>
                <a:cubicBezTo>
                  <a:pt x="1115763" y="2565955"/>
                  <a:pt x="1097303" y="2555222"/>
                  <a:pt x="1087429" y="2559515"/>
                </a:cubicBezTo>
                <a:cubicBezTo>
                  <a:pt x="1074550" y="2565096"/>
                  <a:pt x="1061241" y="2583127"/>
                  <a:pt x="1059524" y="2597294"/>
                </a:cubicBezTo>
                <a:cubicBezTo>
                  <a:pt x="1058236" y="2608027"/>
                  <a:pt x="1075409" y="2620477"/>
                  <a:pt x="1085283" y="2631639"/>
                </a:cubicBezTo>
                <a:cubicBezTo>
                  <a:pt x="1086570" y="2633356"/>
                  <a:pt x="1091293" y="2631639"/>
                  <a:pt x="1094727" y="2631639"/>
                </a:cubicBezTo>
                <a:cubicBezTo>
                  <a:pt x="1077984" y="2598582"/>
                  <a:pt x="1114905" y="2612749"/>
                  <a:pt x="1126925" y="2593860"/>
                </a:cubicBezTo>
                <a:close/>
                <a:moveTo>
                  <a:pt x="962501" y="2718358"/>
                </a:moveTo>
                <a:cubicBezTo>
                  <a:pt x="944900" y="2709343"/>
                  <a:pt x="923435" y="2707196"/>
                  <a:pt x="903257" y="2705908"/>
                </a:cubicBezTo>
                <a:cubicBezTo>
                  <a:pt x="900252" y="2705908"/>
                  <a:pt x="895101" y="2723510"/>
                  <a:pt x="892525" y="2733384"/>
                </a:cubicBezTo>
                <a:cubicBezTo>
                  <a:pt x="892095" y="2735531"/>
                  <a:pt x="901111" y="2742399"/>
                  <a:pt x="901540" y="2741970"/>
                </a:cubicBezTo>
                <a:cubicBezTo>
                  <a:pt x="924293" y="2723510"/>
                  <a:pt x="925152" y="2732096"/>
                  <a:pt x="918283" y="2754420"/>
                </a:cubicBezTo>
                <a:cubicBezTo>
                  <a:pt x="916995" y="2758284"/>
                  <a:pt x="923864" y="2769446"/>
                  <a:pt x="926440" y="2769446"/>
                </a:cubicBezTo>
                <a:cubicBezTo>
                  <a:pt x="936314" y="2769016"/>
                  <a:pt x="946617" y="2765153"/>
                  <a:pt x="961643" y="2761289"/>
                </a:cubicBezTo>
                <a:cubicBezTo>
                  <a:pt x="962501" y="2745834"/>
                  <a:pt x="968082" y="2721363"/>
                  <a:pt x="962501" y="2718358"/>
                </a:cubicBezTo>
                <a:close/>
                <a:moveTo>
                  <a:pt x="1237686" y="2486104"/>
                </a:moveTo>
                <a:cubicBezTo>
                  <a:pt x="1251853" y="2495549"/>
                  <a:pt x="1273747" y="2493403"/>
                  <a:pt x="1301223" y="2497696"/>
                </a:cubicBezTo>
                <a:cubicBezTo>
                  <a:pt x="1299506" y="2473225"/>
                  <a:pt x="1298218" y="2460346"/>
                  <a:pt x="1297359" y="2447896"/>
                </a:cubicBezTo>
                <a:cubicBezTo>
                  <a:pt x="1273747" y="2460775"/>
                  <a:pt x="1254858" y="2411835"/>
                  <a:pt x="1233393" y="2441457"/>
                </a:cubicBezTo>
                <a:cubicBezTo>
                  <a:pt x="1226524" y="2450901"/>
                  <a:pt x="1229529" y="2480523"/>
                  <a:pt x="1237686" y="2486104"/>
                </a:cubicBezTo>
                <a:close/>
                <a:moveTo>
                  <a:pt x="3005134" y="1580700"/>
                </a:moveTo>
                <a:cubicBezTo>
                  <a:pt x="3021447" y="1577266"/>
                  <a:pt x="3043342" y="1578983"/>
                  <a:pt x="3053216" y="1569109"/>
                </a:cubicBezTo>
                <a:cubicBezTo>
                  <a:pt x="3061373" y="1560952"/>
                  <a:pt x="3062231" y="1535623"/>
                  <a:pt x="3055362" y="1523603"/>
                </a:cubicBezTo>
                <a:cubicBezTo>
                  <a:pt x="3044201" y="1504713"/>
                  <a:pt x="3020589" y="1502138"/>
                  <a:pt x="3006422" y="1519739"/>
                </a:cubicBezTo>
                <a:cubicBezTo>
                  <a:pt x="2996977" y="1531760"/>
                  <a:pt x="2997406" y="1551508"/>
                  <a:pt x="2993543" y="1567821"/>
                </a:cubicBezTo>
                <a:cubicBezTo>
                  <a:pt x="2996977" y="1572544"/>
                  <a:pt x="3000841" y="1576837"/>
                  <a:pt x="3005134" y="1580700"/>
                </a:cubicBezTo>
                <a:close/>
                <a:moveTo>
                  <a:pt x="3497976" y="5061934"/>
                </a:moveTo>
                <a:cubicBezTo>
                  <a:pt x="3481662" y="5067085"/>
                  <a:pt x="3460197" y="5067514"/>
                  <a:pt x="3451181" y="5078247"/>
                </a:cubicBezTo>
                <a:cubicBezTo>
                  <a:pt x="3443883" y="5087262"/>
                  <a:pt x="3446888" y="5114738"/>
                  <a:pt x="3455474" y="5122465"/>
                </a:cubicBezTo>
                <a:cubicBezTo>
                  <a:pt x="3464490" y="5130193"/>
                  <a:pt x="3491965" y="5129763"/>
                  <a:pt x="3500122" y="5121607"/>
                </a:cubicBezTo>
                <a:cubicBezTo>
                  <a:pt x="3509996" y="5111733"/>
                  <a:pt x="3508279" y="5090268"/>
                  <a:pt x="3511284" y="5073525"/>
                </a:cubicBezTo>
                <a:cubicBezTo>
                  <a:pt x="3506991" y="5069661"/>
                  <a:pt x="3502698" y="5065797"/>
                  <a:pt x="3497976" y="5061934"/>
                </a:cubicBezTo>
                <a:close/>
                <a:moveTo>
                  <a:pt x="915278" y="4387066"/>
                </a:moveTo>
                <a:cubicBezTo>
                  <a:pt x="896388" y="4398228"/>
                  <a:pt x="893813" y="4421840"/>
                  <a:pt x="911843" y="4436007"/>
                </a:cubicBezTo>
                <a:cubicBezTo>
                  <a:pt x="923864" y="4445452"/>
                  <a:pt x="943612" y="4445022"/>
                  <a:pt x="959926" y="4448886"/>
                </a:cubicBezTo>
                <a:lnTo>
                  <a:pt x="972375" y="4436866"/>
                </a:lnTo>
                <a:cubicBezTo>
                  <a:pt x="968941" y="4420552"/>
                  <a:pt x="970658" y="4398657"/>
                  <a:pt x="960784" y="4389213"/>
                </a:cubicBezTo>
                <a:cubicBezTo>
                  <a:pt x="952198" y="4381056"/>
                  <a:pt x="926869" y="4380197"/>
                  <a:pt x="915278" y="4387066"/>
                </a:cubicBezTo>
                <a:close/>
                <a:moveTo>
                  <a:pt x="3251126" y="5662531"/>
                </a:moveTo>
                <a:cubicBezTo>
                  <a:pt x="3244686" y="5665536"/>
                  <a:pt x="3242110" y="5695158"/>
                  <a:pt x="3248979" y="5702456"/>
                </a:cubicBezTo>
                <a:cubicBezTo>
                  <a:pt x="3257994" y="5711901"/>
                  <a:pt x="3277742" y="5711042"/>
                  <a:pt x="3302213" y="5716623"/>
                </a:cubicBezTo>
                <a:cubicBezTo>
                  <a:pt x="3300066" y="5691724"/>
                  <a:pt x="3303500" y="5670687"/>
                  <a:pt x="3296202" y="5665107"/>
                </a:cubicBezTo>
                <a:cubicBezTo>
                  <a:pt x="3285040" y="5657379"/>
                  <a:pt x="3263575" y="5656520"/>
                  <a:pt x="3251126" y="5662531"/>
                </a:cubicBezTo>
                <a:close/>
                <a:moveTo>
                  <a:pt x="216370" y="3722932"/>
                </a:moveTo>
                <a:cubicBezTo>
                  <a:pt x="209930" y="3725937"/>
                  <a:pt x="207354" y="3755559"/>
                  <a:pt x="214223" y="3762857"/>
                </a:cubicBezTo>
                <a:cubicBezTo>
                  <a:pt x="223238" y="3772302"/>
                  <a:pt x="242987" y="3771443"/>
                  <a:pt x="268316" y="3777453"/>
                </a:cubicBezTo>
                <a:cubicBezTo>
                  <a:pt x="265740" y="3752124"/>
                  <a:pt x="269603" y="3730659"/>
                  <a:pt x="261876" y="3725507"/>
                </a:cubicBezTo>
                <a:cubicBezTo>
                  <a:pt x="250285" y="3717780"/>
                  <a:pt x="228819" y="3716921"/>
                  <a:pt x="216370" y="3722932"/>
                </a:cubicBezTo>
                <a:close/>
                <a:moveTo>
                  <a:pt x="1835278" y="1418423"/>
                </a:moveTo>
                <a:cubicBezTo>
                  <a:pt x="1825833" y="1410266"/>
                  <a:pt x="1801792" y="1408549"/>
                  <a:pt x="1790630" y="1415418"/>
                </a:cubicBezTo>
                <a:cubicBezTo>
                  <a:pt x="1771312" y="1427009"/>
                  <a:pt x="1770453" y="1450192"/>
                  <a:pt x="1789342" y="1463500"/>
                </a:cubicBezTo>
                <a:cubicBezTo>
                  <a:pt x="1800504" y="1471657"/>
                  <a:pt x="1818964" y="1469081"/>
                  <a:pt x="1845152" y="1473374"/>
                </a:cubicBezTo>
                <a:cubicBezTo>
                  <a:pt x="1841288" y="1447187"/>
                  <a:pt x="1844293" y="1425721"/>
                  <a:pt x="1835278" y="1418423"/>
                </a:cubicBezTo>
                <a:close/>
                <a:moveTo>
                  <a:pt x="2054653" y="2198470"/>
                </a:moveTo>
                <a:cubicBezTo>
                  <a:pt x="2048643" y="2194606"/>
                  <a:pt x="2043062" y="2190743"/>
                  <a:pt x="2037481" y="2186879"/>
                </a:cubicBezTo>
                <a:cubicBezTo>
                  <a:pt x="2037051" y="2193748"/>
                  <a:pt x="2033617" y="2202763"/>
                  <a:pt x="2036622" y="2207056"/>
                </a:cubicBezTo>
                <a:cubicBezTo>
                  <a:pt x="2051218" y="2225946"/>
                  <a:pt x="2040915" y="2230239"/>
                  <a:pt x="2024172" y="2231527"/>
                </a:cubicBezTo>
                <a:cubicBezTo>
                  <a:pt x="2025031" y="2241401"/>
                  <a:pt x="2025031" y="2259002"/>
                  <a:pt x="2027607" y="2259431"/>
                </a:cubicBezTo>
                <a:cubicBezTo>
                  <a:pt x="2043920" y="2262007"/>
                  <a:pt x="2060663" y="2260719"/>
                  <a:pt x="2070537" y="2260719"/>
                </a:cubicBezTo>
                <a:cubicBezTo>
                  <a:pt x="2097154" y="2235820"/>
                  <a:pt x="2091144" y="2221653"/>
                  <a:pt x="2054653" y="2198470"/>
                </a:cubicBezTo>
                <a:close/>
                <a:moveTo>
                  <a:pt x="1316249" y="1569109"/>
                </a:moveTo>
                <a:cubicBezTo>
                  <a:pt x="1331704" y="1569539"/>
                  <a:pt x="1351881" y="1575978"/>
                  <a:pt x="1361755" y="1568251"/>
                </a:cubicBezTo>
                <a:cubicBezTo>
                  <a:pt x="1370770" y="1561382"/>
                  <a:pt x="1369053" y="1539916"/>
                  <a:pt x="1374634" y="1513300"/>
                </a:cubicBezTo>
                <a:cubicBezTo>
                  <a:pt x="1348017" y="1517163"/>
                  <a:pt x="1326552" y="1514587"/>
                  <a:pt x="1319254" y="1523174"/>
                </a:cubicBezTo>
                <a:cubicBezTo>
                  <a:pt x="1311526" y="1532618"/>
                  <a:pt x="1316678" y="1553225"/>
                  <a:pt x="1316249" y="1569109"/>
                </a:cubicBezTo>
                <a:close/>
                <a:moveTo>
                  <a:pt x="4397799" y="3080262"/>
                </a:moveTo>
                <a:cubicBezTo>
                  <a:pt x="4414542" y="3076399"/>
                  <a:pt x="4436436" y="3077687"/>
                  <a:pt x="4445881" y="3067383"/>
                </a:cubicBezTo>
                <a:cubicBezTo>
                  <a:pt x="4454038" y="3058797"/>
                  <a:pt x="4453608" y="3033039"/>
                  <a:pt x="4446739" y="3021447"/>
                </a:cubicBezTo>
                <a:cubicBezTo>
                  <a:pt x="4435148" y="3002129"/>
                  <a:pt x="4410678" y="3000841"/>
                  <a:pt x="4396940" y="3019301"/>
                </a:cubicBezTo>
                <a:cubicBezTo>
                  <a:pt x="4387495" y="3031751"/>
                  <a:pt x="4388783" y="3051928"/>
                  <a:pt x="4385349" y="3068671"/>
                </a:cubicBezTo>
                <a:cubicBezTo>
                  <a:pt x="4389642" y="3072105"/>
                  <a:pt x="4393505" y="3075969"/>
                  <a:pt x="4397799" y="3080262"/>
                </a:cubicBezTo>
                <a:close/>
                <a:moveTo>
                  <a:pt x="682165" y="4218779"/>
                </a:moveTo>
                <a:cubicBezTo>
                  <a:pt x="671862" y="4199031"/>
                  <a:pt x="648680" y="4196025"/>
                  <a:pt x="633654" y="4214486"/>
                </a:cubicBezTo>
                <a:cubicBezTo>
                  <a:pt x="625068" y="4225218"/>
                  <a:pt x="625926" y="4244108"/>
                  <a:pt x="619916" y="4269866"/>
                </a:cubicBezTo>
                <a:cubicBezTo>
                  <a:pt x="646533" y="4267720"/>
                  <a:pt x="667569" y="4272013"/>
                  <a:pt x="676155" y="4263856"/>
                </a:cubicBezTo>
                <a:cubicBezTo>
                  <a:pt x="684741" y="4254840"/>
                  <a:pt x="688176" y="4230370"/>
                  <a:pt x="682165" y="4218779"/>
                </a:cubicBezTo>
                <a:close/>
                <a:moveTo>
                  <a:pt x="1470798" y="5049054"/>
                </a:moveTo>
                <a:cubicBezTo>
                  <a:pt x="1451909" y="5061075"/>
                  <a:pt x="1449333" y="5084257"/>
                  <a:pt x="1468223" y="5097995"/>
                </a:cubicBezTo>
                <a:cubicBezTo>
                  <a:pt x="1478955" y="5105723"/>
                  <a:pt x="1504713" y="5107869"/>
                  <a:pt x="1513299" y="5100571"/>
                </a:cubicBezTo>
                <a:cubicBezTo>
                  <a:pt x="1523603" y="5091555"/>
                  <a:pt x="1523603" y="5070090"/>
                  <a:pt x="1530901" y="5041756"/>
                </a:cubicBezTo>
                <a:cubicBezTo>
                  <a:pt x="1501279" y="5044761"/>
                  <a:pt x="1482819" y="5041756"/>
                  <a:pt x="1470798" y="5049054"/>
                </a:cubicBezTo>
                <a:close/>
                <a:moveTo>
                  <a:pt x="1505143" y="1731386"/>
                </a:moveTo>
                <a:cubicBezTo>
                  <a:pt x="1514158" y="1722371"/>
                  <a:pt x="1517592" y="1697471"/>
                  <a:pt x="1511153" y="1685880"/>
                </a:cubicBezTo>
                <a:cubicBezTo>
                  <a:pt x="1500850" y="1665703"/>
                  <a:pt x="1477238" y="1662698"/>
                  <a:pt x="1462212" y="1681587"/>
                </a:cubicBezTo>
                <a:cubicBezTo>
                  <a:pt x="1453197" y="1692749"/>
                  <a:pt x="1454055" y="1711638"/>
                  <a:pt x="1448475" y="1737397"/>
                </a:cubicBezTo>
                <a:cubicBezTo>
                  <a:pt x="1475091" y="1735250"/>
                  <a:pt x="1496557" y="1739543"/>
                  <a:pt x="1505143" y="1731386"/>
                </a:cubicBezTo>
                <a:close/>
                <a:moveTo>
                  <a:pt x="801941" y="2237108"/>
                </a:moveTo>
                <a:cubicBezTo>
                  <a:pt x="793785" y="2246552"/>
                  <a:pt x="792067" y="2271023"/>
                  <a:pt x="798507" y="2282185"/>
                </a:cubicBezTo>
                <a:cubicBezTo>
                  <a:pt x="810098" y="2301503"/>
                  <a:pt x="833281" y="2302791"/>
                  <a:pt x="847018" y="2283902"/>
                </a:cubicBezTo>
                <a:cubicBezTo>
                  <a:pt x="855175" y="2272311"/>
                  <a:pt x="853029" y="2253850"/>
                  <a:pt x="856892" y="2227663"/>
                </a:cubicBezTo>
                <a:cubicBezTo>
                  <a:pt x="830705" y="2231097"/>
                  <a:pt x="809669" y="2228092"/>
                  <a:pt x="801941" y="2237108"/>
                </a:cubicBezTo>
                <a:close/>
                <a:moveTo>
                  <a:pt x="1545068" y="1236827"/>
                </a:moveTo>
                <a:cubicBezTo>
                  <a:pt x="1542492" y="1230388"/>
                  <a:pt x="1512870" y="1226095"/>
                  <a:pt x="1505572" y="1232534"/>
                </a:cubicBezTo>
                <a:cubicBezTo>
                  <a:pt x="1495698" y="1240691"/>
                  <a:pt x="1495698" y="1260439"/>
                  <a:pt x="1488400" y="1284909"/>
                </a:cubicBezTo>
                <a:cubicBezTo>
                  <a:pt x="1513299" y="1283621"/>
                  <a:pt x="1534335" y="1288344"/>
                  <a:pt x="1539916" y="1281046"/>
                </a:cubicBezTo>
                <a:cubicBezTo>
                  <a:pt x="1548502" y="1271172"/>
                  <a:pt x="1550220" y="1249706"/>
                  <a:pt x="1545068" y="1236827"/>
                </a:cubicBezTo>
                <a:close/>
                <a:moveTo>
                  <a:pt x="1848587" y="1309380"/>
                </a:moveTo>
                <a:cubicBezTo>
                  <a:pt x="1857602" y="1302511"/>
                  <a:pt x="1855885" y="1280616"/>
                  <a:pt x="1861036" y="1252712"/>
                </a:cubicBezTo>
                <a:cubicBezTo>
                  <a:pt x="1833561" y="1258722"/>
                  <a:pt x="1813813" y="1257005"/>
                  <a:pt x="1804368" y="1266449"/>
                </a:cubicBezTo>
                <a:cubicBezTo>
                  <a:pt x="1797070" y="1273747"/>
                  <a:pt x="1797070" y="1302511"/>
                  <a:pt x="1803509" y="1306804"/>
                </a:cubicBezTo>
                <a:cubicBezTo>
                  <a:pt x="1815101" y="1314531"/>
                  <a:pt x="1838713" y="1316678"/>
                  <a:pt x="1848587" y="1309380"/>
                </a:cubicBezTo>
                <a:close/>
                <a:moveTo>
                  <a:pt x="2099301" y="1333421"/>
                </a:moveTo>
                <a:cubicBezTo>
                  <a:pt x="2115185" y="1333850"/>
                  <a:pt x="2135362" y="1340290"/>
                  <a:pt x="2145236" y="1332992"/>
                </a:cubicBezTo>
                <a:cubicBezTo>
                  <a:pt x="2154681" y="1326123"/>
                  <a:pt x="2152964" y="1304228"/>
                  <a:pt x="2158545" y="1277182"/>
                </a:cubicBezTo>
                <a:cubicBezTo>
                  <a:pt x="2131499" y="1281046"/>
                  <a:pt x="2110033" y="1278470"/>
                  <a:pt x="2102306" y="1287056"/>
                </a:cubicBezTo>
                <a:cubicBezTo>
                  <a:pt x="2094578" y="1296501"/>
                  <a:pt x="2099730" y="1317537"/>
                  <a:pt x="2099301" y="1333421"/>
                </a:cubicBezTo>
                <a:close/>
                <a:moveTo>
                  <a:pt x="4119609" y="1657975"/>
                </a:moveTo>
                <a:cubicBezTo>
                  <a:pt x="4114887" y="1635222"/>
                  <a:pt x="4116174" y="1613328"/>
                  <a:pt x="4108018" y="1608605"/>
                </a:cubicBezTo>
                <a:cubicBezTo>
                  <a:pt x="4096426" y="1601736"/>
                  <a:pt x="4077537" y="1607747"/>
                  <a:pt x="4061653" y="1608176"/>
                </a:cubicBezTo>
                <a:cubicBezTo>
                  <a:pt x="4063370" y="1624060"/>
                  <a:pt x="4060365" y="1643379"/>
                  <a:pt x="4068522" y="1654111"/>
                </a:cubicBezTo>
                <a:cubicBezTo>
                  <a:pt x="4074532" y="1661839"/>
                  <a:pt x="4095568" y="1657117"/>
                  <a:pt x="4119609" y="1657975"/>
                </a:cubicBezTo>
                <a:close/>
                <a:moveTo>
                  <a:pt x="2262866" y="5254262"/>
                </a:moveTo>
                <a:cubicBezTo>
                  <a:pt x="2246123" y="5256838"/>
                  <a:pt x="2224658" y="5254262"/>
                  <a:pt x="2214784" y="5264136"/>
                </a:cubicBezTo>
                <a:cubicBezTo>
                  <a:pt x="2206197" y="5272293"/>
                  <a:pt x="2204480" y="5297622"/>
                  <a:pt x="2210920" y="5309213"/>
                </a:cubicBezTo>
                <a:cubicBezTo>
                  <a:pt x="2221223" y="5328532"/>
                  <a:pt x="2244835" y="5331966"/>
                  <a:pt x="2259861" y="5314794"/>
                </a:cubicBezTo>
                <a:cubicBezTo>
                  <a:pt x="2269735" y="5303203"/>
                  <a:pt x="2269735" y="5283025"/>
                  <a:pt x="2274457" y="5267141"/>
                </a:cubicBezTo>
                <a:cubicBezTo>
                  <a:pt x="2270593" y="5262419"/>
                  <a:pt x="2266729" y="5258126"/>
                  <a:pt x="2262866" y="5254262"/>
                </a:cubicBezTo>
                <a:close/>
                <a:moveTo>
                  <a:pt x="1671284" y="1142810"/>
                </a:moveTo>
                <a:cubicBezTo>
                  <a:pt x="1676006" y="1150537"/>
                  <a:pt x="1698330" y="1147103"/>
                  <a:pt x="1721942" y="1149678"/>
                </a:cubicBezTo>
                <a:cubicBezTo>
                  <a:pt x="1717648" y="1126067"/>
                  <a:pt x="1719795" y="1106319"/>
                  <a:pt x="1711209" y="1099450"/>
                </a:cubicBezTo>
                <a:cubicBezTo>
                  <a:pt x="1702194" y="1092152"/>
                  <a:pt x="1683304" y="1096874"/>
                  <a:pt x="1668708" y="1096445"/>
                </a:cubicBezTo>
                <a:cubicBezTo>
                  <a:pt x="1669137" y="1112329"/>
                  <a:pt x="1664415" y="1131218"/>
                  <a:pt x="1671284" y="1142810"/>
                </a:cubicBezTo>
                <a:close/>
                <a:moveTo>
                  <a:pt x="2016874" y="1108465"/>
                </a:moveTo>
                <a:cubicBezTo>
                  <a:pt x="1991545" y="1114905"/>
                  <a:pt x="1971368" y="1114475"/>
                  <a:pt x="1962782" y="1124349"/>
                </a:cubicBezTo>
                <a:cubicBezTo>
                  <a:pt x="1955913" y="1131648"/>
                  <a:pt x="1959347" y="1161699"/>
                  <a:pt x="1965787" y="1164704"/>
                </a:cubicBezTo>
                <a:cubicBezTo>
                  <a:pt x="1978666" y="1170285"/>
                  <a:pt x="2000131" y="1169426"/>
                  <a:pt x="2011293" y="1161270"/>
                </a:cubicBezTo>
                <a:cubicBezTo>
                  <a:pt x="2019020" y="1155689"/>
                  <a:pt x="2014728" y="1134223"/>
                  <a:pt x="2016874" y="1108465"/>
                </a:cubicBezTo>
                <a:close/>
                <a:moveTo>
                  <a:pt x="2363323" y="5325097"/>
                </a:moveTo>
                <a:cubicBezTo>
                  <a:pt x="2374914" y="5334971"/>
                  <a:pt x="2395092" y="5334971"/>
                  <a:pt x="2411405" y="5339264"/>
                </a:cubicBezTo>
                <a:cubicBezTo>
                  <a:pt x="2415698" y="5335401"/>
                  <a:pt x="2419991" y="5331537"/>
                  <a:pt x="2423855" y="5327673"/>
                </a:cubicBezTo>
                <a:cubicBezTo>
                  <a:pt x="2420850" y="5310930"/>
                  <a:pt x="2423426" y="5289465"/>
                  <a:pt x="2413552" y="5279591"/>
                </a:cubicBezTo>
                <a:cubicBezTo>
                  <a:pt x="2405395" y="5271005"/>
                  <a:pt x="2380066" y="5269717"/>
                  <a:pt x="2368045" y="5276157"/>
                </a:cubicBezTo>
                <a:cubicBezTo>
                  <a:pt x="2349585" y="5286889"/>
                  <a:pt x="2346151" y="5310501"/>
                  <a:pt x="2363323" y="5325097"/>
                </a:cubicBezTo>
                <a:close/>
                <a:moveTo>
                  <a:pt x="3518153" y="1410266"/>
                </a:moveTo>
                <a:cubicBezTo>
                  <a:pt x="3502698" y="1408978"/>
                  <a:pt x="3482521" y="1401680"/>
                  <a:pt x="3472647" y="1408549"/>
                </a:cubicBezTo>
                <a:cubicBezTo>
                  <a:pt x="3463202" y="1414989"/>
                  <a:pt x="3463631" y="1436883"/>
                  <a:pt x="3456762" y="1462642"/>
                </a:cubicBezTo>
                <a:cubicBezTo>
                  <a:pt x="3483809" y="1460066"/>
                  <a:pt x="3504844" y="1463929"/>
                  <a:pt x="3513001" y="1455773"/>
                </a:cubicBezTo>
                <a:cubicBezTo>
                  <a:pt x="3521158" y="1446757"/>
                  <a:pt x="3516865" y="1426151"/>
                  <a:pt x="3518153" y="1410266"/>
                </a:cubicBezTo>
                <a:close/>
                <a:moveTo>
                  <a:pt x="597163" y="2836846"/>
                </a:moveTo>
                <a:cubicBezTo>
                  <a:pt x="588148" y="2845862"/>
                  <a:pt x="585572" y="2870762"/>
                  <a:pt x="591582" y="2882353"/>
                </a:cubicBezTo>
                <a:cubicBezTo>
                  <a:pt x="602315" y="2902101"/>
                  <a:pt x="625926" y="2904677"/>
                  <a:pt x="640523" y="2885787"/>
                </a:cubicBezTo>
                <a:cubicBezTo>
                  <a:pt x="649109" y="2874625"/>
                  <a:pt x="647821" y="2855736"/>
                  <a:pt x="653402" y="2829548"/>
                </a:cubicBezTo>
                <a:cubicBezTo>
                  <a:pt x="627214" y="2832124"/>
                  <a:pt x="605749" y="2828260"/>
                  <a:pt x="597163" y="2836846"/>
                </a:cubicBezTo>
                <a:close/>
                <a:moveTo>
                  <a:pt x="3751265" y="1782474"/>
                </a:moveTo>
                <a:cubicBezTo>
                  <a:pt x="3761998" y="1789343"/>
                  <a:pt x="3786039" y="1788484"/>
                  <a:pt x="3795913" y="1780756"/>
                </a:cubicBezTo>
                <a:cubicBezTo>
                  <a:pt x="3805358" y="1773458"/>
                  <a:pt x="3804499" y="1752422"/>
                  <a:pt x="3810939" y="1726235"/>
                </a:cubicBezTo>
                <a:cubicBezTo>
                  <a:pt x="3783463" y="1729240"/>
                  <a:pt x="3764574" y="1725805"/>
                  <a:pt x="3752983" y="1733533"/>
                </a:cubicBezTo>
                <a:cubicBezTo>
                  <a:pt x="3733235" y="1745983"/>
                  <a:pt x="3731517" y="1769595"/>
                  <a:pt x="3751265" y="1782474"/>
                </a:cubicBezTo>
                <a:close/>
                <a:moveTo>
                  <a:pt x="2529035" y="5749679"/>
                </a:moveTo>
                <a:cubicBezTo>
                  <a:pt x="2518302" y="5741523"/>
                  <a:pt x="2496837" y="5739377"/>
                  <a:pt x="2483958" y="5744528"/>
                </a:cubicBezTo>
                <a:cubicBezTo>
                  <a:pt x="2477518" y="5747104"/>
                  <a:pt x="2473225" y="5776726"/>
                  <a:pt x="2479665" y="5784454"/>
                </a:cubicBezTo>
                <a:cubicBezTo>
                  <a:pt x="2487821" y="5794327"/>
                  <a:pt x="2507999" y="5794757"/>
                  <a:pt x="2532898" y="5802055"/>
                </a:cubicBezTo>
                <a:cubicBezTo>
                  <a:pt x="2531611" y="5776726"/>
                  <a:pt x="2536333" y="5755690"/>
                  <a:pt x="2529035" y="5749679"/>
                </a:cubicBezTo>
                <a:close/>
                <a:moveTo>
                  <a:pt x="3888643" y="1951191"/>
                </a:moveTo>
                <a:cubicBezTo>
                  <a:pt x="3899805" y="1958059"/>
                  <a:pt x="3925563" y="1958059"/>
                  <a:pt x="3933720" y="1949902"/>
                </a:cubicBezTo>
                <a:cubicBezTo>
                  <a:pt x="3943594" y="1940028"/>
                  <a:pt x="3941447" y="1918563"/>
                  <a:pt x="3947029" y="1889800"/>
                </a:cubicBezTo>
                <a:cubicBezTo>
                  <a:pt x="3917406" y="1895381"/>
                  <a:pt x="3898946" y="1894093"/>
                  <a:pt x="3887784" y="1902250"/>
                </a:cubicBezTo>
                <a:cubicBezTo>
                  <a:pt x="3868895" y="1915988"/>
                  <a:pt x="3869324" y="1939170"/>
                  <a:pt x="3888643" y="1951191"/>
                </a:cubicBezTo>
                <a:close/>
                <a:moveTo>
                  <a:pt x="745703" y="2902101"/>
                </a:moveTo>
                <a:cubicBezTo>
                  <a:pt x="758582" y="2910687"/>
                  <a:pt x="778759" y="2908540"/>
                  <a:pt x="795502" y="2911116"/>
                </a:cubicBezTo>
                <a:cubicBezTo>
                  <a:pt x="799366" y="2906823"/>
                  <a:pt x="802800" y="2902530"/>
                  <a:pt x="806664" y="2898237"/>
                </a:cubicBezTo>
                <a:cubicBezTo>
                  <a:pt x="801941" y="2881923"/>
                  <a:pt x="801941" y="2860029"/>
                  <a:pt x="791209" y="2850584"/>
                </a:cubicBezTo>
                <a:cubicBezTo>
                  <a:pt x="782193" y="2842857"/>
                  <a:pt x="756435" y="2844574"/>
                  <a:pt x="745273" y="2852301"/>
                </a:cubicBezTo>
                <a:cubicBezTo>
                  <a:pt x="726813" y="2865180"/>
                  <a:pt x="727242" y="2889222"/>
                  <a:pt x="745703" y="2902101"/>
                </a:cubicBezTo>
                <a:close/>
                <a:moveTo>
                  <a:pt x="3336986" y="1288773"/>
                </a:moveTo>
                <a:cubicBezTo>
                  <a:pt x="3341279" y="1295213"/>
                  <a:pt x="3370043" y="1293925"/>
                  <a:pt x="3376912" y="1286627"/>
                </a:cubicBezTo>
                <a:cubicBezTo>
                  <a:pt x="3385927" y="1277182"/>
                  <a:pt x="3383351" y="1257434"/>
                  <a:pt x="3388074" y="1230388"/>
                </a:cubicBezTo>
                <a:cubicBezTo>
                  <a:pt x="3361457" y="1236398"/>
                  <a:pt x="3339133" y="1235110"/>
                  <a:pt x="3332693" y="1244555"/>
                </a:cubicBezTo>
                <a:cubicBezTo>
                  <a:pt x="3326254" y="1254429"/>
                  <a:pt x="3329259" y="1277611"/>
                  <a:pt x="3336986" y="1288773"/>
                </a:cubicBezTo>
                <a:close/>
                <a:moveTo>
                  <a:pt x="608325" y="2687878"/>
                </a:moveTo>
                <a:cubicBezTo>
                  <a:pt x="601456" y="2699039"/>
                  <a:pt x="602744" y="2723939"/>
                  <a:pt x="610901" y="2733384"/>
                </a:cubicBezTo>
                <a:cubicBezTo>
                  <a:pt x="618628" y="2742399"/>
                  <a:pt x="640093" y="2739823"/>
                  <a:pt x="666710" y="2744116"/>
                </a:cubicBezTo>
                <a:cubicBezTo>
                  <a:pt x="662847" y="2717500"/>
                  <a:pt x="665422" y="2698610"/>
                  <a:pt x="657266" y="2687019"/>
                </a:cubicBezTo>
                <a:cubicBezTo>
                  <a:pt x="643957" y="2667700"/>
                  <a:pt x="620345" y="2668130"/>
                  <a:pt x="608325" y="2687878"/>
                </a:cubicBezTo>
                <a:close/>
                <a:moveTo>
                  <a:pt x="273038" y="3569670"/>
                </a:moveTo>
                <a:cubicBezTo>
                  <a:pt x="270033" y="3563230"/>
                  <a:pt x="239981" y="3561942"/>
                  <a:pt x="232683" y="3569240"/>
                </a:cubicBezTo>
                <a:cubicBezTo>
                  <a:pt x="223668" y="3578685"/>
                  <a:pt x="224956" y="3598433"/>
                  <a:pt x="219804" y="3624621"/>
                </a:cubicBezTo>
                <a:cubicBezTo>
                  <a:pt x="245562" y="3620757"/>
                  <a:pt x="267028" y="3623333"/>
                  <a:pt x="272179" y="3615176"/>
                </a:cubicBezTo>
                <a:cubicBezTo>
                  <a:pt x="279907" y="3603585"/>
                  <a:pt x="279477" y="3582120"/>
                  <a:pt x="273038" y="3569670"/>
                </a:cubicBezTo>
                <a:close/>
                <a:moveTo>
                  <a:pt x="2886216" y="1096015"/>
                </a:moveTo>
                <a:cubicBezTo>
                  <a:pt x="2898666" y="1101596"/>
                  <a:pt x="2920561" y="1100738"/>
                  <a:pt x="2931293" y="1093010"/>
                </a:cubicBezTo>
                <a:cubicBezTo>
                  <a:pt x="2939021" y="1087429"/>
                  <a:pt x="2934728" y="1065964"/>
                  <a:pt x="2936874" y="1040635"/>
                </a:cubicBezTo>
                <a:cubicBezTo>
                  <a:pt x="2911975" y="1047074"/>
                  <a:pt x="2891797" y="1046216"/>
                  <a:pt x="2883211" y="1056090"/>
                </a:cubicBezTo>
                <a:cubicBezTo>
                  <a:pt x="2876772" y="1063388"/>
                  <a:pt x="2879777" y="1093010"/>
                  <a:pt x="2886216" y="1096015"/>
                </a:cubicBezTo>
                <a:close/>
                <a:moveTo>
                  <a:pt x="1696613" y="1247989"/>
                </a:moveTo>
                <a:cubicBezTo>
                  <a:pt x="1682016" y="1248418"/>
                  <a:pt x="1660980" y="1242838"/>
                  <a:pt x="1654111" y="1250136"/>
                </a:cubicBezTo>
                <a:cubicBezTo>
                  <a:pt x="1645096" y="1259580"/>
                  <a:pt x="1647672" y="1279758"/>
                  <a:pt x="1643379" y="1305945"/>
                </a:cubicBezTo>
                <a:cubicBezTo>
                  <a:pt x="1669137" y="1300794"/>
                  <a:pt x="1690602" y="1302511"/>
                  <a:pt x="1695325" y="1294354"/>
                </a:cubicBezTo>
                <a:cubicBezTo>
                  <a:pt x="1702194" y="1282763"/>
                  <a:pt x="1696613" y="1263873"/>
                  <a:pt x="1696613" y="1247989"/>
                </a:cubicBezTo>
                <a:close/>
                <a:moveTo>
                  <a:pt x="3868466" y="2099730"/>
                </a:moveTo>
                <a:cubicBezTo>
                  <a:pt x="3878769" y="2119049"/>
                  <a:pt x="3903239" y="2122483"/>
                  <a:pt x="3917836" y="2105311"/>
                </a:cubicBezTo>
                <a:cubicBezTo>
                  <a:pt x="3927710" y="2093720"/>
                  <a:pt x="3927710" y="2073113"/>
                  <a:pt x="3932432" y="2056799"/>
                </a:cubicBezTo>
                <a:cubicBezTo>
                  <a:pt x="3928568" y="2052506"/>
                  <a:pt x="3924705" y="2048213"/>
                  <a:pt x="3921270" y="2043920"/>
                </a:cubicBezTo>
                <a:cubicBezTo>
                  <a:pt x="3904527" y="2046496"/>
                  <a:pt x="3882633" y="2043920"/>
                  <a:pt x="3872329" y="2053794"/>
                </a:cubicBezTo>
                <a:cubicBezTo>
                  <a:pt x="3863743" y="2062380"/>
                  <a:pt x="3862026" y="2088139"/>
                  <a:pt x="3868466" y="2099730"/>
                </a:cubicBezTo>
                <a:close/>
                <a:moveTo>
                  <a:pt x="4006702" y="2268018"/>
                </a:moveTo>
                <a:cubicBezTo>
                  <a:pt x="4016576" y="2278321"/>
                  <a:pt x="4037612" y="2278321"/>
                  <a:pt x="4068522" y="2286478"/>
                </a:cubicBezTo>
                <a:cubicBezTo>
                  <a:pt x="4064229" y="2255138"/>
                  <a:pt x="4066805" y="2234961"/>
                  <a:pt x="4058218" y="2222511"/>
                </a:cubicBezTo>
                <a:cubicBezTo>
                  <a:pt x="4045339" y="2204051"/>
                  <a:pt x="4022157" y="2205339"/>
                  <a:pt x="4009707" y="2224228"/>
                </a:cubicBezTo>
                <a:cubicBezTo>
                  <a:pt x="4002409" y="2235390"/>
                  <a:pt x="3999833" y="2260290"/>
                  <a:pt x="4006702" y="2268018"/>
                </a:cubicBezTo>
                <a:close/>
                <a:moveTo>
                  <a:pt x="1053514" y="3020159"/>
                </a:moveTo>
                <a:cubicBezTo>
                  <a:pt x="1038488" y="3034327"/>
                  <a:pt x="1021745" y="3054504"/>
                  <a:pt x="1042781" y="3073823"/>
                </a:cubicBezTo>
                <a:cubicBezTo>
                  <a:pt x="1050509" y="3081121"/>
                  <a:pt x="1078414" y="3081550"/>
                  <a:pt x="1083136" y="3075110"/>
                </a:cubicBezTo>
                <a:cubicBezTo>
                  <a:pt x="1093439" y="3060085"/>
                  <a:pt x="1094727" y="3039049"/>
                  <a:pt x="1103743" y="3006851"/>
                </a:cubicBezTo>
                <a:cubicBezTo>
                  <a:pt x="1076267" y="3013291"/>
                  <a:pt x="1061241" y="3012861"/>
                  <a:pt x="1053514" y="3020159"/>
                </a:cubicBezTo>
                <a:close/>
                <a:moveTo>
                  <a:pt x="808381" y="2700757"/>
                </a:moveTo>
                <a:cubicBezTo>
                  <a:pt x="800224" y="2692600"/>
                  <a:pt x="774466" y="2692171"/>
                  <a:pt x="762875" y="2698610"/>
                </a:cubicBezTo>
                <a:cubicBezTo>
                  <a:pt x="743985" y="2709772"/>
                  <a:pt x="741409" y="2733384"/>
                  <a:pt x="759440" y="2747551"/>
                </a:cubicBezTo>
                <a:cubicBezTo>
                  <a:pt x="771461" y="2756996"/>
                  <a:pt x="791209" y="2756566"/>
                  <a:pt x="807522" y="2760430"/>
                </a:cubicBezTo>
                <a:cubicBezTo>
                  <a:pt x="811815" y="2756566"/>
                  <a:pt x="815679" y="2752703"/>
                  <a:pt x="819972" y="2748409"/>
                </a:cubicBezTo>
                <a:cubicBezTo>
                  <a:pt x="816538" y="2732096"/>
                  <a:pt x="818255" y="2710631"/>
                  <a:pt x="808381" y="2700757"/>
                </a:cubicBezTo>
                <a:close/>
                <a:moveTo>
                  <a:pt x="2243547" y="1447187"/>
                </a:moveTo>
                <a:cubicBezTo>
                  <a:pt x="2236249" y="1458349"/>
                  <a:pt x="2236678" y="1484536"/>
                  <a:pt x="2244835" y="1492693"/>
                </a:cubicBezTo>
                <a:cubicBezTo>
                  <a:pt x="2254709" y="1502567"/>
                  <a:pt x="2276603" y="1500420"/>
                  <a:pt x="2305367" y="1506001"/>
                </a:cubicBezTo>
                <a:cubicBezTo>
                  <a:pt x="2299786" y="1476379"/>
                  <a:pt x="2301503" y="1457490"/>
                  <a:pt x="2292917" y="1445899"/>
                </a:cubicBezTo>
                <a:cubicBezTo>
                  <a:pt x="2278750" y="1427439"/>
                  <a:pt x="2255568" y="1427868"/>
                  <a:pt x="2243547" y="1447187"/>
                </a:cubicBezTo>
                <a:close/>
                <a:moveTo>
                  <a:pt x="2328120" y="5733366"/>
                </a:moveTo>
                <a:cubicBezTo>
                  <a:pt x="2321251" y="5740664"/>
                  <a:pt x="2324686" y="5770716"/>
                  <a:pt x="2331125" y="5773291"/>
                </a:cubicBezTo>
                <a:cubicBezTo>
                  <a:pt x="2343575" y="5778872"/>
                  <a:pt x="2365470" y="5778014"/>
                  <a:pt x="2376202" y="5769857"/>
                </a:cubicBezTo>
                <a:cubicBezTo>
                  <a:pt x="2383930" y="5764276"/>
                  <a:pt x="2379637" y="5742811"/>
                  <a:pt x="2381783" y="5717482"/>
                </a:cubicBezTo>
                <a:cubicBezTo>
                  <a:pt x="2356884" y="5724351"/>
                  <a:pt x="2336706" y="5723492"/>
                  <a:pt x="2328120" y="5733366"/>
                </a:cubicBezTo>
                <a:close/>
                <a:moveTo>
                  <a:pt x="2879347" y="1195614"/>
                </a:moveTo>
                <a:cubicBezTo>
                  <a:pt x="2870761" y="1202912"/>
                  <a:pt x="2869044" y="1229529"/>
                  <a:pt x="2875913" y="1239403"/>
                </a:cubicBezTo>
                <a:cubicBezTo>
                  <a:pt x="2882353" y="1248848"/>
                  <a:pt x="2904247" y="1248418"/>
                  <a:pt x="2930005" y="1255287"/>
                </a:cubicBezTo>
                <a:cubicBezTo>
                  <a:pt x="2927430" y="1228241"/>
                  <a:pt x="2931293" y="1207205"/>
                  <a:pt x="2923136" y="1199048"/>
                </a:cubicBezTo>
                <a:cubicBezTo>
                  <a:pt x="2914550" y="1190462"/>
                  <a:pt x="2887933" y="1188316"/>
                  <a:pt x="2879347" y="1195614"/>
                </a:cubicBezTo>
                <a:close/>
                <a:moveTo>
                  <a:pt x="1516305" y="1582418"/>
                </a:moveTo>
                <a:cubicBezTo>
                  <a:pt x="1524891" y="1574690"/>
                  <a:pt x="1521886" y="1553654"/>
                  <a:pt x="1525749" y="1527467"/>
                </a:cubicBezTo>
                <a:cubicBezTo>
                  <a:pt x="1499562" y="1531760"/>
                  <a:pt x="1481531" y="1530042"/>
                  <a:pt x="1470369" y="1538199"/>
                </a:cubicBezTo>
                <a:cubicBezTo>
                  <a:pt x="1451480" y="1551937"/>
                  <a:pt x="1452768" y="1575119"/>
                  <a:pt x="1472086" y="1586281"/>
                </a:cubicBezTo>
                <a:cubicBezTo>
                  <a:pt x="1482819" y="1592292"/>
                  <a:pt x="1506860" y="1590574"/>
                  <a:pt x="1516305" y="1582418"/>
                </a:cubicBezTo>
                <a:close/>
                <a:moveTo>
                  <a:pt x="3811797" y="1628353"/>
                </a:moveTo>
                <a:cubicBezTo>
                  <a:pt x="3819096" y="1618479"/>
                  <a:pt x="3812656" y="1598302"/>
                  <a:pt x="3812227" y="1582847"/>
                </a:cubicBezTo>
                <a:cubicBezTo>
                  <a:pt x="3796772" y="1583276"/>
                  <a:pt x="3776165" y="1578125"/>
                  <a:pt x="3766720" y="1585852"/>
                </a:cubicBezTo>
                <a:cubicBezTo>
                  <a:pt x="3757705" y="1593150"/>
                  <a:pt x="3760710" y="1614616"/>
                  <a:pt x="3756847" y="1641662"/>
                </a:cubicBezTo>
                <a:cubicBezTo>
                  <a:pt x="3783463" y="1636081"/>
                  <a:pt x="3804928" y="1637369"/>
                  <a:pt x="3811797" y="1628353"/>
                </a:cubicBezTo>
                <a:close/>
                <a:moveTo>
                  <a:pt x="1667420" y="5065368"/>
                </a:moveTo>
                <a:cubicBezTo>
                  <a:pt x="1658834" y="5057211"/>
                  <a:pt x="1633505" y="5057640"/>
                  <a:pt x="1621914" y="5064509"/>
                </a:cubicBezTo>
                <a:cubicBezTo>
                  <a:pt x="1603024" y="5076100"/>
                  <a:pt x="1601307" y="5099712"/>
                  <a:pt x="1619338" y="5113450"/>
                </a:cubicBezTo>
                <a:cubicBezTo>
                  <a:pt x="1631358" y="5122465"/>
                  <a:pt x="1651536" y="5121607"/>
                  <a:pt x="1667849" y="5125041"/>
                </a:cubicBezTo>
                <a:cubicBezTo>
                  <a:pt x="1671713" y="5121178"/>
                  <a:pt x="1676006" y="5116885"/>
                  <a:pt x="1679870" y="5113021"/>
                </a:cubicBezTo>
                <a:cubicBezTo>
                  <a:pt x="1676006" y="5096707"/>
                  <a:pt x="1677294" y="5075242"/>
                  <a:pt x="1667420" y="5065368"/>
                </a:cubicBezTo>
                <a:close/>
                <a:moveTo>
                  <a:pt x="2651816" y="5606292"/>
                </a:moveTo>
                <a:cubicBezTo>
                  <a:pt x="2644518" y="5617883"/>
                  <a:pt x="2641942" y="5641495"/>
                  <a:pt x="2649240" y="5651369"/>
                </a:cubicBezTo>
                <a:cubicBezTo>
                  <a:pt x="2656109" y="5660385"/>
                  <a:pt x="2678004" y="5658667"/>
                  <a:pt x="2705479" y="5663818"/>
                </a:cubicBezTo>
                <a:cubicBezTo>
                  <a:pt x="2699898" y="5636343"/>
                  <a:pt x="2701186" y="5616595"/>
                  <a:pt x="2691741" y="5607151"/>
                </a:cubicBezTo>
                <a:cubicBezTo>
                  <a:pt x="2684443" y="5599852"/>
                  <a:pt x="2655680" y="5599852"/>
                  <a:pt x="2651816" y="5606292"/>
                </a:cubicBezTo>
                <a:close/>
                <a:moveTo>
                  <a:pt x="3439590" y="5225928"/>
                </a:moveTo>
                <a:cubicBezTo>
                  <a:pt x="3419842" y="5238807"/>
                  <a:pt x="3421130" y="5262419"/>
                  <a:pt x="3440449" y="5274869"/>
                </a:cubicBezTo>
                <a:cubicBezTo>
                  <a:pt x="3452040" y="5282596"/>
                  <a:pt x="3470929" y="5279591"/>
                  <a:pt x="3497976" y="5282596"/>
                </a:cubicBezTo>
                <a:cubicBezTo>
                  <a:pt x="3492824" y="5256409"/>
                  <a:pt x="3494541" y="5234514"/>
                  <a:pt x="3485526" y="5227216"/>
                </a:cubicBezTo>
                <a:cubicBezTo>
                  <a:pt x="3475652" y="5219488"/>
                  <a:pt x="3450752" y="5218630"/>
                  <a:pt x="3439590" y="5225928"/>
                </a:cubicBezTo>
                <a:close/>
                <a:moveTo>
                  <a:pt x="1609893" y="1742119"/>
                </a:moveTo>
                <a:cubicBezTo>
                  <a:pt x="1620196" y="1761438"/>
                  <a:pt x="1643808" y="1764872"/>
                  <a:pt x="1658834" y="1747700"/>
                </a:cubicBezTo>
                <a:cubicBezTo>
                  <a:pt x="1668708" y="1736109"/>
                  <a:pt x="1668708" y="1715931"/>
                  <a:pt x="1673430" y="1700047"/>
                </a:cubicBezTo>
                <a:cubicBezTo>
                  <a:pt x="1669566" y="1695754"/>
                  <a:pt x="1665703" y="1691461"/>
                  <a:pt x="1662268" y="1687168"/>
                </a:cubicBezTo>
                <a:cubicBezTo>
                  <a:pt x="1645525" y="1689744"/>
                  <a:pt x="1624060" y="1687168"/>
                  <a:pt x="1613757" y="1697042"/>
                </a:cubicBezTo>
                <a:cubicBezTo>
                  <a:pt x="1605171" y="1704769"/>
                  <a:pt x="1603453" y="1730528"/>
                  <a:pt x="1609893" y="1742119"/>
                </a:cubicBezTo>
                <a:close/>
                <a:moveTo>
                  <a:pt x="4320524" y="2139226"/>
                </a:moveTo>
                <a:cubicBezTo>
                  <a:pt x="4335979" y="2139655"/>
                  <a:pt x="4356586" y="2146095"/>
                  <a:pt x="4366030" y="2138797"/>
                </a:cubicBezTo>
                <a:cubicBezTo>
                  <a:pt x="4375475" y="2131928"/>
                  <a:pt x="4373757" y="2110463"/>
                  <a:pt x="4378909" y="2083846"/>
                </a:cubicBezTo>
                <a:cubicBezTo>
                  <a:pt x="4352292" y="2087709"/>
                  <a:pt x="4330827" y="2084704"/>
                  <a:pt x="4323099" y="2093720"/>
                </a:cubicBezTo>
                <a:cubicBezTo>
                  <a:pt x="4315372" y="2103165"/>
                  <a:pt x="4320953" y="2123771"/>
                  <a:pt x="4320524" y="2139226"/>
                </a:cubicBezTo>
                <a:close/>
                <a:moveTo>
                  <a:pt x="2808941" y="5478359"/>
                </a:moveTo>
                <a:cubicBezTo>
                  <a:pt x="2801214" y="5487804"/>
                  <a:pt x="2800785" y="5512274"/>
                  <a:pt x="2807654" y="5523007"/>
                </a:cubicBezTo>
                <a:cubicBezTo>
                  <a:pt x="2820103" y="5542326"/>
                  <a:pt x="2843286" y="5541467"/>
                  <a:pt x="2855736" y="5522148"/>
                </a:cubicBezTo>
                <a:cubicBezTo>
                  <a:pt x="2863463" y="5510557"/>
                  <a:pt x="2860458" y="5492097"/>
                  <a:pt x="2863463" y="5465909"/>
                </a:cubicBezTo>
                <a:cubicBezTo>
                  <a:pt x="2837275" y="5471061"/>
                  <a:pt x="2816240" y="5469344"/>
                  <a:pt x="2808941" y="5478359"/>
                </a:cubicBezTo>
                <a:close/>
                <a:moveTo>
                  <a:pt x="1682446" y="1448475"/>
                </a:moveTo>
                <a:cubicBezTo>
                  <a:pt x="1682875" y="1433020"/>
                  <a:pt x="1689314" y="1412413"/>
                  <a:pt x="1682016" y="1402968"/>
                </a:cubicBezTo>
                <a:cubicBezTo>
                  <a:pt x="1675147" y="1393523"/>
                  <a:pt x="1653682" y="1395241"/>
                  <a:pt x="1627065" y="1390089"/>
                </a:cubicBezTo>
                <a:cubicBezTo>
                  <a:pt x="1630929" y="1416706"/>
                  <a:pt x="1627924" y="1438171"/>
                  <a:pt x="1636939" y="1445899"/>
                </a:cubicBezTo>
                <a:cubicBezTo>
                  <a:pt x="1646384" y="1453197"/>
                  <a:pt x="1666991" y="1448045"/>
                  <a:pt x="1682446" y="1448475"/>
                </a:cubicBezTo>
                <a:close/>
                <a:moveTo>
                  <a:pt x="2090285" y="1474662"/>
                </a:moveTo>
                <a:cubicBezTo>
                  <a:pt x="2098871" y="1485395"/>
                  <a:pt x="2120766" y="1485824"/>
                  <a:pt x="2148241" y="1493981"/>
                </a:cubicBezTo>
                <a:cubicBezTo>
                  <a:pt x="2146095" y="1464359"/>
                  <a:pt x="2149959" y="1445899"/>
                  <a:pt x="2143090" y="1433878"/>
                </a:cubicBezTo>
                <a:cubicBezTo>
                  <a:pt x="2131499" y="1414989"/>
                  <a:pt x="2108316" y="1411125"/>
                  <a:pt x="2094149" y="1429585"/>
                </a:cubicBezTo>
                <a:cubicBezTo>
                  <a:pt x="2085992" y="1440318"/>
                  <a:pt x="2082987" y="1465647"/>
                  <a:pt x="2090285" y="1474662"/>
                </a:cubicBezTo>
                <a:close/>
                <a:moveTo>
                  <a:pt x="2414410" y="1308092"/>
                </a:moveTo>
                <a:cubicBezTo>
                  <a:pt x="2394662" y="1319683"/>
                  <a:pt x="2393804" y="1342866"/>
                  <a:pt x="2413122" y="1356603"/>
                </a:cubicBezTo>
                <a:cubicBezTo>
                  <a:pt x="2424284" y="1364760"/>
                  <a:pt x="2443174" y="1362614"/>
                  <a:pt x="2469361" y="1366907"/>
                </a:cubicBezTo>
                <a:cubicBezTo>
                  <a:pt x="2465498" y="1340719"/>
                  <a:pt x="2468503" y="1319254"/>
                  <a:pt x="2459487" y="1311526"/>
                </a:cubicBezTo>
                <a:cubicBezTo>
                  <a:pt x="2450043" y="1303370"/>
                  <a:pt x="2425572" y="1301652"/>
                  <a:pt x="2414410" y="1308092"/>
                </a:cubicBezTo>
                <a:close/>
                <a:moveTo>
                  <a:pt x="619487" y="4367318"/>
                </a:moveTo>
                <a:cubicBezTo>
                  <a:pt x="611330" y="4376763"/>
                  <a:pt x="616911" y="4397370"/>
                  <a:pt x="616482" y="4413254"/>
                </a:cubicBezTo>
                <a:cubicBezTo>
                  <a:pt x="632366" y="4413683"/>
                  <a:pt x="652543" y="4420123"/>
                  <a:pt x="662417" y="4412825"/>
                </a:cubicBezTo>
                <a:cubicBezTo>
                  <a:pt x="671862" y="4405956"/>
                  <a:pt x="670145" y="4384061"/>
                  <a:pt x="675726" y="4357015"/>
                </a:cubicBezTo>
                <a:cubicBezTo>
                  <a:pt x="648680" y="4361308"/>
                  <a:pt x="626785" y="4358732"/>
                  <a:pt x="619487" y="4367318"/>
                </a:cubicBezTo>
                <a:close/>
                <a:moveTo>
                  <a:pt x="1955913" y="1282334"/>
                </a:moveTo>
                <a:cubicBezTo>
                  <a:pt x="1949044" y="1292637"/>
                  <a:pt x="1956342" y="1312385"/>
                  <a:pt x="1957630" y="1327840"/>
                </a:cubicBezTo>
                <a:cubicBezTo>
                  <a:pt x="1973085" y="1326552"/>
                  <a:pt x="1994121" y="1330845"/>
                  <a:pt x="2003136" y="1322688"/>
                </a:cubicBezTo>
                <a:cubicBezTo>
                  <a:pt x="2011722" y="1314961"/>
                  <a:pt x="2007429" y="1293495"/>
                  <a:pt x="2010005" y="1266449"/>
                </a:cubicBezTo>
                <a:cubicBezTo>
                  <a:pt x="1983818" y="1273318"/>
                  <a:pt x="1962352" y="1272460"/>
                  <a:pt x="1955913" y="1282334"/>
                </a:cubicBezTo>
                <a:close/>
                <a:moveTo>
                  <a:pt x="2719646" y="5367169"/>
                </a:moveTo>
                <a:lnTo>
                  <a:pt x="2730808" y="5354290"/>
                </a:lnTo>
                <a:cubicBezTo>
                  <a:pt x="2726086" y="5337976"/>
                  <a:pt x="2726086" y="5316511"/>
                  <a:pt x="2715353" y="5307496"/>
                </a:cubicBezTo>
                <a:cubicBezTo>
                  <a:pt x="2706338" y="5300198"/>
                  <a:pt x="2681009" y="5301915"/>
                  <a:pt x="2669847" y="5309642"/>
                </a:cubicBezTo>
                <a:cubicBezTo>
                  <a:pt x="2651386" y="5322522"/>
                  <a:pt x="2651816" y="5346133"/>
                  <a:pt x="2670276" y="5358583"/>
                </a:cubicBezTo>
                <a:cubicBezTo>
                  <a:pt x="2683155" y="5366740"/>
                  <a:pt x="2702903" y="5364593"/>
                  <a:pt x="2719646" y="5367169"/>
                </a:cubicBezTo>
                <a:close/>
                <a:moveTo>
                  <a:pt x="2673710" y="5758266"/>
                </a:moveTo>
                <a:cubicBezTo>
                  <a:pt x="2665983" y="5751826"/>
                  <a:pt x="2636790" y="5756119"/>
                  <a:pt x="2634214" y="5762559"/>
                </a:cubicBezTo>
                <a:cubicBezTo>
                  <a:pt x="2629063" y="5775438"/>
                  <a:pt x="2630780" y="5796474"/>
                  <a:pt x="2638937" y="5807207"/>
                </a:cubicBezTo>
                <a:cubicBezTo>
                  <a:pt x="2644518" y="5814505"/>
                  <a:pt x="2665983" y="5809782"/>
                  <a:pt x="2690453" y="5811070"/>
                </a:cubicBezTo>
                <a:cubicBezTo>
                  <a:pt x="2683584" y="5786171"/>
                  <a:pt x="2683584" y="5766423"/>
                  <a:pt x="2673710" y="5758266"/>
                </a:cubicBezTo>
                <a:close/>
                <a:moveTo>
                  <a:pt x="2162838" y="1138946"/>
                </a:moveTo>
                <a:cubicBezTo>
                  <a:pt x="2156828" y="1129072"/>
                  <a:pt x="2134504" y="1129501"/>
                  <a:pt x="2107887" y="1122632"/>
                </a:cubicBezTo>
                <a:cubicBezTo>
                  <a:pt x="2111321" y="1149678"/>
                  <a:pt x="2108316" y="1169426"/>
                  <a:pt x="2116473" y="1179300"/>
                </a:cubicBezTo>
                <a:cubicBezTo>
                  <a:pt x="2122912" y="1187028"/>
                  <a:pt x="2151676" y="1189604"/>
                  <a:pt x="2156398" y="1183593"/>
                </a:cubicBezTo>
                <a:cubicBezTo>
                  <a:pt x="2164984" y="1172432"/>
                  <a:pt x="2169277" y="1149249"/>
                  <a:pt x="2162838" y="1138946"/>
                </a:cubicBezTo>
                <a:close/>
                <a:moveTo>
                  <a:pt x="2134933" y="1028614"/>
                </a:moveTo>
                <a:cubicBezTo>
                  <a:pt x="2139655" y="1036342"/>
                  <a:pt x="2161550" y="1033337"/>
                  <a:pt x="2185162" y="1036342"/>
                </a:cubicBezTo>
                <a:cubicBezTo>
                  <a:pt x="2181298" y="1012730"/>
                  <a:pt x="2183874" y="992982"/>
                  <a:pt x="2175717" y="986113"/>
                </a:cubicBezTo>
                <a:cubicBezTo>
                  <a:pt x="2167131" y="978815"/>
                  <a:pt x="2147812" y="983108"/>
                  <a:pt x="2133216" y="982249"/>
                </a:cubicBezTo>
                <a:cubicBezTo>
                  <a:pt x="2133216" y="998134"/>
                  <a:pt x="2128064" y="1017023"/>
                  <a:pt x="2134933" y="1028614"/>
                </a:cubicBezTo>
                <a:close/>
                <a:moveTo>
                  <a:pt x="763733" y="4373329"/>
                </a:moveTo>
                <a:cubicBezTo>
                  <a:pt x="743985" y="4385349"/>
                  <a:pt x="743127" y="4408961"/>
                  <a:pt x="762445" y="4422269"/>
                </a:cubicBezTo>
                <a:cubicBezTo>
                  <a:pt x="774037" y="4430426"/>
                  <a:pt x="792926" y="4428280"/>
                  <a:pt x="819543" y="4432143"/>
                </a:cubicBezTo>
                <a:cubicBezTo>
                  <a:pt x="815250" y="4405526"/>
                  <a:pt x="818255" y="4384061"/>
                  <a:pt x="809240" y="4376334"/>
                </a:cubicBezTo>
                <a:cubicBezTo>
                  <a:pt x="799366" y="4368177"/>
                  <a:pt x="774895" y="4366460"/>
                  <a:pt x="763733" y="4373329"/>
                </a:cubicBezTo>
                <a:close/>
                <a:moveTo>
                  <a:pt x="2486104" y="5640207"/>
                </a:moveTo>
                <a:cubicBezTo>
                  <a:pt x="2497266" y="5648793"/>
                  <a:pt x="2520449" y="5653086"/>
                  <a:pt x="2530752" y="5646647"/>
                </a:cubicBezTo>
                <a:cubicBezTo>
                  <a:pt x="2540626" y="5640636"/>
                  <a:pt x="2540197" y="5618312"/>
                  <a:pt x="2547495" y="5591266"/>
                </a:cubicBezTo>
                <a:cubicBezTo>
                  <a:pt x="2519590" y="5594701"/>
                  <a:pt x="2500271" y="5591696"/>
                  <a:pt x="2489968" y="5600282"/>
                </a:cubicBezTo>
                <a:cubicBezTo>
                  <a:pt x="2482670" y="5606721"/>
                  <a:pt x="2480094" y="5635485"/>
                  <a:pt x="2486104" y="5640207"/>
                </a:cubicBezTo>
                <a:close/>
                <a:moveTo>
                  <a:pt x="4050920" y="5270575"/>
                </a:moveTo>
                <a:cubicBezTo>
                  <a:pt x="4050061" y="5286460"/>
                  <a:pt x="4044051" y="5304920"/>
                  <a:pt x="4050491" y="5316940"/>
                </a:cubicBezTo>
                <a:cubicBezTo>
                  <a:pt x="4054784" y="5324668"/>
                  <a:pt x="4077108" y="5322951"/>
                  <a:pt x="4100290" y="5326815"/>
                </a:cubicBezTo>
                <a:cubicBezTo>
                  <a:pt x="4097714" y="5303203"/>
                  <a:pt x="4100719" y="5283455"/>
                  <a:pt x="4092992" y="5275727"/>
                </a:cubicBezTo>
                <a:cubicBezTo>
                  <a:pt x="4084835" y="5268429"/>
                  <a:pt x="4065516" y="5272293"/>
                  <a:pt x="4050920" y="5270575"/>
                </a:cubicBezTo>
                <a:close/>
                <a:moveTo>
                  <a:pt x="1874774" y="1163845"/>
                </a:moveTo>
                <a:cubicBezTo>
                  <a:pt x="1870481" y="1141092"/>
                  <a:pt x="1872198" y="1119627"/>
                  <a:pt x="1864041" y="1114905"/>
                </a:cubicBezTo>
                <a:cubicBezTo>
                  <a:pt x="1852450" y="1108036"/>
                  <a:pt x="1833990" y="1113617"/>
                  <a:pt x="1818106" y="1114046"/>
                </a:cubicBezTo>
                <a:cubicBezTo>
                  <a:pt x="1819823" y="1129501"/>
                  <a:pt x="1816389" y="1148820"/>
                  <a:pt x="1824545" y="1159552"/>
                </a:cubicBezTo>
                <a:cubicBezTo>
                  <a:pt x="1830556" y="1166851"/>
                  <a:pt x="1851592" y="1162558"/>
                  <a:pt x="1874774" y="1163845"/>
                </a:cubicBezTo>
                <a:close/>
                <a:moveTo>
                  <a:pt x="1617191" y="5208326"/>
                </a:moveTo>
                <a:cubicBezTo>
                  <a:pt x="1597014" y="5218630"/>
                  <a:pt x="1594009" y="5242241"/>
                  <a:pt x="1612898" y="5257267"/>
                </a:cubicBezTo>
                <a:cubicBezTo>
                  <a:pt x="1624060" y="5266282"/>
                  <a:pt x="1642950" y="5265424"/>
                  <a:pt x="1668708" y="5271005"/>
                </a:cubicBezTo>
                <a:cubicBezTo>
                  <a:pt x="1666561" y="5244388"/>
                  <a:pt x="1670854" y="5222923"/>
                  <a:pt x="1662698" y="5214337"/>
                </a:cubicBezTo>
                <a:cubicBezTo>
                  <a:pt x="1653682" y="5205751"/>
                  <a:pt x="1628782" y="5202316"/>
                  <a:pt x="1617191" y="5208326"/>
                </a:cubicBezTo>
                <a:close/>
                <a:moveTo>
                  <a:pt x="1623631" y="1550649"/>
                </a:moveTo>
                <a:cubicBezTo>
                  <a:pt x="1603883" y="1561811"/>
                  <a:pt x="1602166" y="1585423"/>
                  <a:pt x="1621055" y="1599590"/>
                </a:cubicBezTo>
                <a:cubicBezTo>
                  <a:pt x="1632217" y="1608176"/>
                  <a:pt x="1651106" y="1606459"/>
                  <a:pt x="1677723" y="1611181"/>
                </a:cubicBezTo>
                <a:cubicBezTo>
                  <a:pt x="1674289" y="1584564"/>
                  <a:pt x="1678153" y="1563099"/>
                  <a:pt x="1669137" y="1554942"/>
                </a:cubicBezTo>
                <a:cubicBezTo>
                  <a:pt x="1659692" y="1546785"/>
                  <a:pt x="1635222" y="1544210"/>
                  <a:pt x="1623631" y="1550649"/>
                </a:cubicBezTo>
                <a:close/>
                <a:moveTo>
                  <a:pt x="2702903" y="5464192"/>
                </a:moveTo>
                <a:cubicBezTo>
                  <a:pt x="2693888" y="5456035"/>
                  <a:pt x="2669417" y="5454318"/>
                  <a:pt x="2658255" y="5461187"/>
                </a:cubicBezTo>
                <a:cubicBezTo>
                  <a:pt x="2639366" y="5472778"/>
                  <a:pt x="2636790" y="5495961"/>
                  <a:pt x="2656538" y="5509698"/>
                </a:cubicBezTo>
                <a:cubicBezTo>
                  <a:pt x="2668130" y="5517855"/>
                  <a:pt x="2686590" y="5515708"/>
                  <a:pt x="2712777" y="5520002"/>
                </a:cubicBezTo>
                <a:cubicBezTo>
                  <a:pt x="2708913" y="5493385"/>
                  <a:pt x="2711489" y="5472349"/>
                  <a:pt x="2702903" y="5464192"/>
                </a:cubicBezTo>
                <a:close/>
                <a:moveTo>
                  <a:pt x="4785890" y="4474215"/>
                </a:moveTo>
                <a:cubicBezTo>
                  <a:pt x="4782456" y="4450603"/>
                  <a:pt x="4785032" y="4430855"/>
                  <a:pt x="4776875" y="4423557"/>
                </a:cubicBezTo>
                <a:cubicBezTo>
                  <a:pt x="4768289" y="4415830"/>
                  <a:pt x="4748970" y="4420123"/>
                  <a:pt x="4734374" y="4419264"/>
                </a:cubicBezTo>
                <a:cubicBezTo>
                  <a:pt x="4733944" y="4435148"/>
                  <a:pt x="4728363" y="4454038"/>
                  <a:pt x="4735232" y="4465629"/>
                </a:cubicBezTo>
                <a:cubicBezTo>
                  <a:pt x="4740384" y="4473786"/>
                  <a:pt x="4762278" y="4471210"/>
                  <a:pt x="4785890" y="4474215"/>
                </a:cubicBezTo>
                <a:close/>
                <a:moveTo>
                  <a:pt x="3445601" y="1751993"/>
                </a:moveTo>
                <a:cubicBezTo>
                  <a:pt x="3458050" y="1761008"/>
                  <a:pt x="3477369" y="1760150"/>
                  <a:pt x="3505274" y="1765301"/>
                </a:cubicBezTo>
                <a:cubicBezTo>
                  <a:pt x="3501410" y="1736538"/>
                  <a:pt x="3504415" y="1717649"/>
                  <a:pt x="3496259" y="1706487"/>
                </a:cubicBezTo>
                <a:cubicBezTo>
                  <a:pt x="3478657" y="1682446"/>
                  <a:pt x="3456333" y="1699618"/>
                  <a:pt x="3443024" y="1712926"/>
                </a:cubicBezTo>
                <a:cubicBezTo>
                  <a:pt x="3436156" y="1718937"/>
                  <a:pt x="3438302" y="1746412"/>
                  <a:pt x="3445601" y="1751993"/>
                </a:cubicBezTo>
                <a:close/>
                <a:moveTo>
                  <a:pt x="951769" y="4529166"/>
                </a:moveTo>
                <a:cubicBezTo>
                  <a:pt x="927728" y="4534318"/>
                  <a:pt x="909268" y="4533030"/>
                  <a:pt x="898106" y="4542045"/>
                </a:cubicBezTo>
                <a:cubicBezTo>
                  <a:pt x="879646" y="4556212"/>
                  <a:pt x="880504" y="4581112"/>
                  <a:pt x="900681" y="4590557"/>
                </a:cubicBezTo>
                <a:cubicBezTo>
                  <a:pt x="913561" y="4596567"/>
                  <a:pt x="937172" y="4588839"/>
                  <a:pt x="950481" y="4579824"/>
                </a:cubicBezTo>
                <a:cubicBezTo>
                  <a:pt x="957350" y="4575102"/>
                  <a:pt x="951769" y="4553207"/>
                  <a:pt x="951769" y="4529166"/>
                </a:cubicBezTo>
                <a:close/>
                <a:moveTo>
                  <a:pt x="1484965" y="1391806"/>
                </a:moveTo>
                <a:cubicBezTo>
                  <a:pt x="1476809" y="1397817"/>
                  <a:pt x="1478955" y="1417135"/>
                  <a:pt x="1474662" y="1442035"/>
                </a:cubicBezTo>
                <a:cubicBezTo>
                  <a:pt x="1501279" y="1436883"/>
                  <a:pt x="1522744" y="1439030"/>
                  <a:pt x="1530042" y="1430014"/>
                </a:cubicBezTo>
                <a:cubicBezTo>
                  <a:pt x="1537341" y="1420570"/>
                  <a:pt x="1530472" y="1399963"/>
                  <a:pt x="1529613" y="1384079"/>
                </a:cubicBezTo>
                <a:cubicBezTo>
                  <a:pt x="1514158" y="1386225"/>
                  <a:pt x="1495698" y="1384079"/>
                  <a:pt x="1484965" y="1391806"/>
                </a:cubicBezTo>
                <a:close/>
                <a:moveTo>
                  <a:pt x="3197891" y="1120915"/>
                </a:moveTo>
                <a:cubicBezTo>
                  <a:pt x="3212488" y="1120486"/>
                  <a:pt x="3231377" y="1125208"/>
                  <a:pt x="3240393" y="1117910"/>
                </a:cubicBezTo>
                <a:cubicBezTo>
                  <a:pt x="3248979" y="1110612"/>
                  <a:pt x="3246832" y="1091293"/>
                  <a:pt x="3251555" y="1067681"/>
                </a:cubicBezTo>
                <a:cubicBezTo>
                  <a:pt x="3227514" y="1069828"/>
                  <a:pt x="3204761" y="1066393"/>
                  <a:pt x="3200468" y="1073691"/>
                </a:cubicBezTo>
                <a:cubicBezTo>
                  <a:pt x="3193599" y="1085712"/>
                  <a:pt x="3198321" y="1105031"/>
                  <a:pt x="3197891" y="1120915"/>
                </a:cubicBezTo>
                <a:close/>
                <a:moveTo>
                  <a:pt x="3733664" y="1934448"/>
                </a:moveTo>
                <a:cubicBezTo>
                  <a:pt x="3745685" y="1953766"/>
                  <a:pt x="3769296" y="1953766"/>
                  <a:pt x="3783034" y="1935306"/>
                </a:cubicBezTo>
                <a:cubicBezTo>
                  <a:pt x="3791620" y="1923715"/>
                  <a:pt x="3790332" y="1904826"/>
                  <a:pt x="3795484" y="1878638"/>
                </a:cubicBezTo>
                <a:cubicBezTo>
                  <a:pt x="3767150" y="1882502"/>
                  <a:pt x="3745685" y="1879926"/>
                  <a:pt x="3734093" y="1889371"/>
                </a:cubicBezTo>
                <a:cubicBezTo>
                  <a:pt x="3726795" y="1895810"/>
                  <a:pt x="3726795" y="1922856"/>
                  <a:pt x="3733664" y="1934448"/>
                </a:cubicBezTo>
                <a:close/>
                <a:moveTo>
                  <a:pt x="3904527" y="1798358"/>
                </a:moveTo>
                <a:cubicBezTo>
                  <a:pt x="3916548" y="1806085"/>
                  <a:pt x="3934579" y="1803080"/>
                  <a:pt x="3961195" y="1806944"/>
                </a:cubicBezTo>
                <a:cubicBezTo>
                  <a:pt x="3956044" y="1780756"/>
                  <a:pt x="3957761" y="1761438"/>
                  <a:pt x="3948746" y="1751564"/>
                </a:cubicBezTo>
                <a:cubicBezTo>
                  <a:pt x="3942306" y="1744266"/>
                  <a:pt x="3922129" y="1748559"/>
                  <a:pt x="3908391" y="1748129"/>
                </a:cubicBezTo>
                <a:cubicBezTo>
                  <a:pt x="3909250" y="1765301"/>
                  <a:pt x="3878769" y="1782044"/>
                  <a:pt x="3904527" y="1798358"/>
                </a:cubicBezTo>
                <a:close/>
                <a:moveTo>
                  <a:pt x="4469922" y="2926571"/>
                </a:moveTo>
                <a:cubicBezTo>
                  <a:pt x="4466487" y="2900383"/>
                  <a:pt x="4469493" y="2881494"/>
                  <a:pt x="4461336" y="2869903"/>
                </a:cubicBezTo>
                <a:cubicBezTo>
                  <a:pt x="4442017" y="2841569"/>
                  <a:pt x="4425703" y="2876342"/>
                  <a:pt x="4406814" y="2876772"/>
                </a:cubicBezTo>
                <a:cubicBezTo>
                  <a:pt x="4408531" y="2890939"/>
                  <a:pt x="4405526" y="2911545"/>
                  <a:pt x="4413683" y="2917556"/>
                </a:cubicBezTo>
                <a:cubicBezTo>
                  <a:pt x="4424845" y="2925713"/>
                  <a:pt x="4444163" y="2923137"/>
                  <a:pt x="4469922" y="2926571"/>
                </a:cubicBezTo>
                <a:close/>
                <a:moveTo>
                  <a:pt x="3391508" y="1133794"/>
                </a:moveTo>
                <a:cubicBezTo>
                  <a:pt x="3398377" y="1126496"/>
                  <a:pt x="3397518" y="1098591"/>
                  <a:pt x="3391937" y="1096015"/>
                </a:cubicBezTo>
                <a:cubicBezTo>
                  <a:pt x="3379058" y="1090005"/>
                  <a:pt x="3358881" y="1088288"/>
                  <a:pt x="3347290" y="1094727"/>
                </a:cubicBezTo>
                <a:cubicBezTo>
                  <a:pt x="3340421" y="1098162"/>
                  <a:pt x="3344285" y="1121344"/>
                  <a:pt x="3342567" y="1144527"/>
                </a:cubicBezTo>
                <a:cubicBezTo>
                  <a:pt x="3364891" y="1140234"/>
                  <a:pt x="3383781" y="1141951"/>
                  <a:pt x="3391508" y="1133794"/>
                </a:cubicBezTo>
                <a:close/>
                <a:moveTo>
                  <a:pt x="4132488" y="2580551"/>
                </a:moveTo>
                <a:cubicBezTo>
                  <a:pt x="4149231" y="2575829"/>
                  <a:pt x="4168979" y="2574970"/>
                  <a:pt x="4181858" y="2564667"/>
                </a:cubicBezTo>
                <a:cubicBezTo>
                  <a:pt x="4190874" y="2557369"/>
                  <a:pt x="4190444" y="2537621"/>
                  <a:pt x="4193879" y="2523883"/>
                </a:cubicBezTo>
                <a:cubicBezTo>
                  <a:pt x="4187869" y="2521737"/>
                  <a:pt x="4181429" y="2519590"/>
                  <a:pt x="4175419" y="2517444"/>
                </a:cubicBezTo>
                <a:cubicBezTo>
                  <a:pt x="4161681" y="2522166"/>
                  <a:pt x="4141504" y="2523025"/>
                  <a:pt x="4135922" y="2532899"/>
                </a:cubicBezTo>
                <a:cubicBezTo>
                  <a:pt x="4128624" y="2545348"/>
                  <a:pt x="4132917" y="2564238"/>
                  <a:pt x="4132488" y="2580551"/>
                </a:cubicBezTo>
                <a:close/>
                <a:moveTo>
                  <a:pt x="2276174" y="1053085"/>
                </a:moveTo>
                <a:cubicBezTo>
                  <a:pt x="2299357" y="1049650"/>
                  <a:pt x="2325115" y="1049221"/>
                  <a:pt x="2325974" y="1044928"/>
                </a:cubicBezTo>
                <a:cubicBezTo>
                  <a:pt x="2328549" y="1028614"/>
                  <a:pt x="2322968" y="1010584"/>
                  <a:pt x="2320393" y="993411"/>
                </a:cubicBezTo>
                <a:cubicBezTo>
                  <a:pt x="2307513" y="995987"/>
                  <a:pt x="2289053" y="994270"/>
                  <a:pt x="2283472" y="1001997"/>
                </a:cubicBezTo>
                <a:cubicBezTo>
                  <a:pt x="2275745" y="1011871"/>
                  <a:pt x="2278750" y="1029044"/>
                  <a:pt x="2276174" y="1053085"/>
                </a:cubicBezTo>
                <a:close/>
                <a:moveTo>
                  <a:pt x="3610883" y="1771312"/>
                </a:moveTo>
                <a:cubicBezTo>
                  <a:pt x="3622903" y="1770882"/>
                  <a:pt x="3643081" y="1773458"/>
                  <a:pt x="3644798" y="1769165"/>
                </a:cubicBezTo>
                <a:cubicBezTo>
                  <a:pt x="3650379" y="1754998"/>
                  <a:pt x="3655531" y="1732245"/>
                  <a:pt x="3648232" y="1723230"/>
                </a:cubicBezTo>
                <a:cubicBezTo>
                  <a:pt x="3639217" y="1712497"/>
                  <a:pt x="3617752" y="1712497"/>
                  <a:pt x="3610883" y="1710350"/>
                </a:cubicBezTo>
                <a:cubicBezTo>
                  <a:pt x="3558078" y="1745553"/>
                  <a:pt x="3618181" y="1750705"/>
                  <a:pt x="3610883" y="1771312"/>
                </a:cubicBezTo>
                <a:close/>
                <a:moveTo>
                  <a:pt x="4350146" y="2427290"/>
                </a:moveTo>
                <a:cubicBezTo>
                  <a:pt x="4354009" y="2425572"/>
                  <a:pt x="4353580" y="2395521"/>
                  <a:pt x="4347570" y="2392516"/>
                </a:cubicBezTo>
                <a:cubicBezTo>
                  <a:pt x="4334691" y="2385647"/>
                  <a:pt x="4313226" y="2380925"/>
                  <a:pt x="4302493" y="2387364"/>
                </a:cubicBezTo>
                <a:cubicBezTo>
                  <a:pt x="4292190" y="2393375"/>
                  <a:pt x="4290902" y="2414840"/>
                  <a:pt x="4280598" y="2443603"/>
                </a:cubicBezTo>
                <a:cubicBezTo>
                  <a:pt x="4313226" y="2436305"/>
                  <a:pt x="4332974" y="2434588"/>
                  <a:pt x="4350146" y="2427290"/>
                </a:cubicBezTo>
                <a:close/>
                <a:moveTo>
                  <a:pt x="3643939" y="5234085"/>
                </a:moveTo>
                <a:cubicBezTo>
                  <a:pt x="3629343" y="5230221"/>
                  <a:pt x="3606590" y="5228074"/>
                  <a:pt x="3598862" y="5236231"/>
                </a:cubicBezTo>
                <a:cubicBezTo>
                  <a:pt x="3591135" y="5244388"/>
                  <a:pt x="3598433" y="5266282"/>
                  <a:pt x="3598862" y="5281737"/>
                </a:cubicBezTo>
                <a:cubicBezTo>
                  <a:pt x="3612171" y="5280879"/>
                  <a:pt x="3625908" y="5280020"/>
                  <a:pt x="3647374" y="5278303"/>
                </a:cubicBezTo>
                <a:cubicBezTo>
                  <a:pt x="3646086" y="5258555"/>
                  <a:pt x="3647803" y="5235372"/>
                  <a:pt x="3643939" y="5234085"/>
                </a:cubicBezTo>
                <a:close/>
                <a:moveTo>
                  <a:pt x="2614466" y="1309380"/>
                </a:moveTo>
                <a:cubicBezTo>
                  <a:pt x="2589996" y="1317537"/>
                  <a:pt x="2570248" y="1318395"/>
                  <a:pt x="2561662" y="1328699"/>
                </a:cubicBezTo>
                <a:cubicBezTo>
                  <a:pt x="2554793" y="1336855"/>
                  <a:pt x="2557369" y="1366048"/>
                  <a:pt x="2562520" y="1368195"/>
                </a:cubicBezTo>
                <a:cubicBezTo>
                  <a:pt x="2576688" y="1373775"/>
                  <a:pt x="2600299" y="1375922"/>
                  <a:pt x="2609315" y="1367765"/>
                </a:cubicBezTo>
                <a:cubicBezTo>
                  <a:pt x="2618330" y="1359608"/>
                  <a:pt x="2613178" y="1336855"/>
                  <a:pt x="2614466" y="1309380"/>
                </a:cubicBezTo>
                <a:close/>
                <a:moveTo>
                  <a:pt x="3653384" y="1619767"/>
                </a:moveTo>
                <a:cubicBezTo>
                  <a:pt x="3660682" y="1611610"/>
                  <a:pt x="3652955" y="1589716"/>
                  <a:pt x="3652096" y="1574261"/>
                </a:cubicBezTo>
                <a:cubicBezTo>
                  <a:pt x="3638788" y="1575549"/>
                  <a:pt x="3625050" y="1576837"/>
                  <a:pt x="3603585" y="1579413"/>
                </a:cubicBezTo>
                <a:cubicBezTo>
                  <a:pt x="3605302" y="1599590"/>
                  <a:pt x="3604443" y="1622772"/>
                  <a:pt x="3608307" y="1623631"/>
                </a:cubicBezTo>
                <a:cubicBezTo>
                  <a:pt x="3622903" y="1626636"/>
                  <a:pt x="3645656" y="1628353"/>
                  <a:pt x="3653384" y="1619767"/>
                </a:cubicBezTo>
                <a:close/>
                <a:moveTo>
                  <a:pt x="3307794" y="4948168"/>
                </a:moveTo>
                <a:cubicBezTo>
                  <a:pt x="3323249" y="4945592"/>
                  <a:pt x="3338703" y="4943016"/>
                  <a:pt x="3358452" y="4940011"/>
                </a:cubicBezTo>
                <a:cubicBezTo>
                  <a:pt x="3361027" y="4923697"/>
                  <a:pt x="3362745" y="4912106"/>
                  <a:pt x="3364462" y="4900515"/>
                </a:cubicBezTo>
                <a:cubicBezTo>
                  <a:pt x="3348148" y="4900515"/>
                  <a:pt x="3326683" y="4894505"/>
                  <a:pt x="3316809" y="4902661"/>
                </a:cubicBezTo>
                <a:cubicBezTo>
                  <a:pt x="3307364" y="4909960"/>
                  <a:pt x="3310369" y="4932283"/>
                  <a:pt x="3307794" y="4948168"/>
                </a:cubicBezTo>
                <a:close/>
                <a:moveTo>
                  <a:pt x="1387943" y="2456053"/>
                </a:moveTo>
                <a:cubicBezTo>
                  <a:pt x="1366048" y="2468074"/>
                  <a:pt x="1373346" y="2489109"/>
                  <a:pt x="1386225" y="2500701"/>
                </a:cubicBezTo>
                <a:cubicBezTo>
                  <a:pt x="1397817" y="2510575"/>
                  <a:pt x="1416706" y="2511863"/>
                  <a:pt x="1444611" y="2520449"/>
                </a:cubicBezTo>
                <a:cubicBezTo>
                  <a:pt x="1432590" y="2492973"/>
                  <a:pt x="1427439" y="2475372"/>
                  <a:pt x="1417135" y="2461205"/>
                </a:cubicBezTo>
                <a:cubicBezTo>
                  <a:pt x="1412413" y="2455194"/>
                  <a:pt x="1394811" y="2452189"/>
                  <a:pt x="1387943" y="2456053"/>
                </a:cubicBezTo>
                <a:close/>
                <a:moveTo>
                  <a:pt x="1312814" y="1680299"/>
                </a:moveTo>
                <a:cubicBezTo>
                  <a:pt x="1308092" y="1681158"/>
                  <a:pt x="1307233" y="1703482"/>
                  <a:pt x="1302511" y="1727523"/>
                </a:cubicBezTo>
                <a:cubicBezTo>
                  <a:pt x="1327840" y="1727952"/>
                  <a:pt x="1347588" y="1734392"/>
                  <a:pt x="1355315" y="1727093"/>
                </a:cubicBezTo>
                <a:cubicBezTo>
                  <a:pt x="1363043" y="1719795"/>
                  <a:pt x="1364760" y="1692320"/>
                  <a:pt x="1358320" y="1686739"/>
                </a:cubicBezTo>
                <a:cubicBezTo>
                  <a:pt x="1348017" y="1678153"/>
                  <a:pt x="1327840" y="1677723"/>
                  <a:pt x="1312814" y="1680299"/>
                </a:cubicBezTo>
                <a:close/>
                <a:moveTo>
                  <a:pt x="3148092" y="1575978"/>
                </a:moveTo>
                <a:cubicBezTo>
                  <a:pt x="3159683" y="1594868"/>
                  <a:pt x="3182436" y="1595726"/>
                  <a:pt x="3196604" y="1577695"/>
                </a:cubicBezTo>
                <a:cubicBezTo>
                  <a:pt x="3203043" y="1569539"/>
                  <a:pt x="3197891" y="1552366"/>
                  <a:pt x="3197891" y="1529613"/>
                </a:cubicBezTo>
                <a:cubicBezTo>
                  <a:pt x="3175997" y="1529613"/>
                  <a:pt x="3152385" y="1524461"/>
                  <a:pt x="3148951" y="1530472"/>
                </a:cubicBezTo>
                <a:cubicBezTo>
                  <a:pt x="3142941" y="1542922"/>
                  <a:pt x="3141223" y="1564816"/>
                  <a:pt x="3148092" y="1575978"/>
                </a:cubicBezTo>
                <a:close/>
                <a:moveTo>
                  <a:pt x="4387925" y="3212917"/>
                </a:moveTo>
                <a:cubicBezTo>
                  <a:pt x="4397369" y="3220216"/>
                  <a:pt x="4425703" y="3221074"/>
                  <a:pt x="4427421" y="3217640"/>
                </a:cubicBezTo>
                <a:cubicBezTo>
                  <a:pt x="4434719" y="3199609"/>
                  <a:pt x="4435577" y="3179432"/>
                  <a:pt x="4440729" y="3149810"/>
                </a:cubicBezTo>
                <a:cubicBezTo>
                  <a:pt x="4417117" y="3155820"/>
                  <a:pt x="4399945" y="3155391"/>
                  <a:pt x="4389642" y="3163547"/>
                </a:cubicBezTo>
                <a:cubicBezTo>
                  <a:pt x="4371182" y="3176856"/>
                  <a:pt x="4369894" y="3198750"/>
                  <a:pt x="4387925" y="3212917"/>
                </a:cubicBezTo>
                <a:close/>
                <a:moveTo>
                  <a:pt x="1782903" y="1609035"/>
                </a:moveTo>
                <a:cubicBezTo>
                  <a:pt x="1788055" y="1616333"/>
                  <a:pt x="1809949" y="1611181"/>
                  <a:pt x="1824545" y="1611181"/>
                </a:cubicBezTo>
                <a:cubicBezTo>
                  <a:pt x="1822399" y="1591433"/>
                  <a:pt x="1819823" y="1571685"/>
                  <a:pt x="1816389" y="1542922"/>
                </a:cubicBezTo>
                <a:cubicBezTo>
                  <a:pt x="1798787" y="1551508"/>
                  <a:pt x="1780327" y="1554942"/>
                  <a:pt x="1777751" y="1563099"/>
                </a:cubicBezTo>
                <a:cubicBezTo>
                  <a:pt x="1773887" y="1577266"/>
                  <a:pt x="1775175" y="1597873"/>
                  <a:pt x="1782903" y="1609035"/>
                </a:cubicBezTo>
                <a:close/>
                <a:moveTo>
                  <a:pt x="2884928" y="1367336"/>
                </a:moveTo>
                <a:cubicBezTo>
                  <a:pt x="2878918" y="1351881"/>
                  <a:pt x="2869473" y="1345441"/>
                  <a:pt x="2861746" y="1363902"/>
                </a:cubicBezTo>
                <a:cubicBezTo>
                  <a:pt x="2857024" y="1375063"/>
                  <a:pt x="2861317" y="1389660"/>
                  <a:pt x="2861317" y="1409837"/>
                </a:cubicBezTo>
                <a:cubicBezTo>
                  <a:pt x="2882353" y="1408549"/>
                  <a:pt x="2900813" y="1412842"/>
                  <a:pt x="2909828" y="1405544"/>
                </a:cubicBezTo>
                <a:cubicBezTo>
                  <a:pt x="2919273" y="1397817"/>
                  <a:pt x="2925712" y="1376781"/>
                  <a:pt x="2922278" y="1365189"/>
                </a:cubicBezTo>
                <a:cubicBezTo>
                  <a:pt x="2916697" y="1347159"/>
                  <a:pt x="2902530" y="1346729"/>
                  <a:pt x="2893515" y="1366907"/>
                </a:cubicBezTo>
                <a:cubicBezTo>
                  <a:pt x="2892656" y="1367765"/>
                  <a:pt x="2885358" y="1368195"/>
                  <a:pt x="2884928" y="1367336"/>
                </a:cubicBezTo>
                <a:close/>
                <a:moveTo>
                  <a:pt x="3539189" y="1312814"/>
                </a:moveTo>
                <a:cubicBezTo>
                  <a:pt x="3536184" y="1287485"/>
                  <a:pt x="3534896" y="1273747"/>
                  <a:pt x="3533179" y="1259580"/>
                </a:cubicBezTo>
                <a:cubicBezTo>
                  <a:pt x="3519441" y="1261298"/>
                  <a:pt x="3502698" y="1259151"/>
                  <a:pt x="3492395" y="1266449"/>
                </a:cubicBezTo>
                <a:cubicBezTo>
                  <a:pt x="3485097" y="1271601"/>
                  <a:pt x="3486384" y="1289202"/>
                  <a:pt x="3483809" y="1301223"/>
                </a:cubicBezTo>
                <a:cubicBezTo>
                  <a:pt x="3498834" y="1304228"/>
                  <a:pt x="3513860" y="1307663"/>
                  <a:pt x="3539189" y="1312814"/>
                </a:cubicBezTo>
                <a:close/>
                <a:moveTo>
                  <a:pt x="4059936" y="3330976"/>
                </a:moveTo>
                <a:cubicBezTo>
                  <a:pt x="4073244" y="3330118"/>
                  <a:pt x="4086553" y="3329259"/>
                  <a:pt x="4104583" y="3327971"/>
                </a:cubicBezTo>
                <a:cubicBezTo>
                  <a:pt x="4108018" y="3306935"/>
                  <a:pt x="4110164" y="3291480"/>
                  <a:pt x="4112740" y="3276025"/>
                </a:cubicBezTo>
                <a:cubicBezTo>
                  <a:pt x="4096426" y="3278172"/>
                  <a:pt x="4074532" y="3274737"/>
                  <a:pt x="4065946" y="3283753"/>
                </a:cubicBezTo>
                <a:cubicBezTo>
                  <a:pt x="4056930" y="3292768"/>
                  <a:pt x="4061223" y="3314663"/>
                  <a:pt x="4059936" y="3330976"/>
                </a:cubicBezTo>
                <a:close/>
                <a:moveTo>
                  <a:pt x="4043622" y="1969221"/>
                </a:moveTo>
                <a:cubicBezTo>
                  <a:pt x="4057789" y="1970509"/>
                  <a:pt x="4071956" y="1971797"/>
                  <a:pt x="4095568" y="1973944"/>
                </a:cubicBezTo>
                <a:cubicBezTo>
                  <a:pt x="4092563" y="1949902"/>
                  <a:pt x="4095139" y="1931872"/>
                  <a:pt x="4087840" y="1919851"/>
                </a:cubicBezTo>
                <a:cubicBezTo>
                  <a:pt x="4076678" y="1900533"/>
                  <a:pt x="4058218" y="1908689"/>
                  <a:pt x="4050491" y="1924144"/>
                </a:cubicBezTo>
                <a:cubicBezTo>
                  <a:pt x="4044051" y="1937023"/>
                  <a:pt x="4045768" y="1954196"/>
                  <a:pt x="4043622" y="1969221"/>
                </a:cubicBezTo>
                <a:close/>
                <a:moveTo>
                  <a:pt x="2784900" y="1244125"/>
                </a:moveTo>
                <a:cubicBezTo>
                  <a:pt x="2783183" y="1220943"/>
                  <a:pt x="2786188" y="1203342"/>
                  <a:pt x="2779319" y="1190892"/>
                </a:cubicBezTo>
                <a:cubicBezTo>
                  <a:pt x="2774597" y="1183164"/>
                  <a:pt x="2755708" y="1183164"/>
                  <a:pt x="2743258" y="1180159"/>
                </a:cubicBezTo>
                <a:cubicBezTo>
                  <a:pt x="2743687" y="1199478"/>
                  <a:pt x="2743258" y="1219226"/>
                  <a:pt x="2746263" y="1238115"/>
                </a:cubicBezTo>
                <a:cubicBezTo>
                  <a:pt x="2747122" y="1241120"/>
                  <a:pt x="2765152" y="1241120"/>
                  <a:pt x="2784900" y="1244125"/>
                </a:cubicBezTo>
                <a:close/>
                <a:moveTo>
                  <a:pt x="3601009" y="5094131"/>
                </a:moveTo>
                <a:cubicBezTo>
                  <a:pt x="3602297" y="5108298"/>
                  <a:pt x="3598433" y="5127617"/>
                  <a:pt x="3606160" y="5135345"/>
                </a:cubicBezTo>
                <a:cubicBezTo>
                  <a:pt x="3615605" y="5144360"/>
                  <a:pt x="3634495" y="5143501"/>
                  <a:pt x="3661970" y="5149941"/>
                </a:cubicBezTo>
                <a:cubicBezTo>
                  <a:pt x="3656818" y="5126329"/>
                  <a:pt x="3657677" y="5108728"/>
                  <a:pt x="3651667" y="5105293"/>
                </a:cubicBezTo>
                <a:cubicBezTo>
                  <a:pt x="3636212" y="5097995"/>
                  <a:pt x="3618181" y="5097566"/>
                  <a:pt x="3601009" y="5094131"/>
                </a:cubicBezTo>
                <a:close/>
                <a:moveTo>
                  <a:pt x="2287765" y="1323118"/>
                </a:moveTo>
                <a:cubicBezTo>
                  <a:pt x="2288624" y="1319254"/>
                  <a:pt x="2290771" y="1315390"/>
                  <a:pt x="2289912" y="1311956"/>
                </a:cubicBezTo>
                <a:cubicBezTo>
                  <a:pt x="2288624" y="1305516"/>
                  <a:pt x="2285190" y="1299076"/>
                  <a:pt x="2282614" y="1292637"/>
                </a:cubicBezTo>
                <a:cubicBezTo>
                  <a:pt x="2271452" y="1302082"/>
                  <a:pt x="2258573" y="1310238"/>
                  <a:pt x="2249987" y="1321400"/>
                </a:cubicBezTo>
                <a:cubicBezTo>
                  <a:pt x="2245264" y="1327411"/>
                  <a:pt x="2247411" y="1339002"/>
                  <a:pt x="2244835" y="1357462"/>
                </a:cubicBezTo>
                <a:cubicBezTo>
                  <a:pt x="2266729" y="1354886"/>
                  <a:pt x="2285190" y="1357462"/>
                  <a:pt x="2296781" y="1349734"/>
                </a:cubicBezTo>
                <a:cubicBezTo>
                  <a:pt x="2309660" y="1341578"/>
                  <a:pt x="2332842" y="1317107"/>
                  <a:pt x="2287765" y="1323118"/>
                </a:cubicBezTo>
                <a:close/>
                <a:moveTo>
                  <a:pt x="4214915" y="5150370"/>
                </a:moveTo>
                <a:cubicBezTo>
                  <a:pt x="4212339" y="5151229"/>
                  <a:pt x="4211480" y="5176987"/>
                  <a:pt x="4216632" y="5179992"/>
                </a:cubicBezTo>
                <a:cubicBezTo>
                  <a:pt x="4228653" y="5186861"/>
                  <a:pt x="4244108" y="5186432"/>
                  <a:pt x="4266431" y="5190725"/>
                </a:cubicBezTo>
                <a:cubicBezTo>
                  <a:pt x="4265573" y="5169260"/>
                  <a:pt x="4265143" y="5155951"/>
                  <a:pt x="4264714" y="5143072"/>
                </a:cubicBezTo>
                <a:cubicBezTo>
                  <a:pt x="4247971" y="5144789"/>
                  <a:pt x="4230799" y="5145218"/>
                  <a:pt x="4214915" y="5150370"/>
                </a:cubicBezTo>
                <a:close/>
                <a:moveTo>
                  <a:pt x="3717350" y="4190874"/>
                </a:moveTo>
                <a:cubicBezTo>
                  <a:pt x="3705759" y="4181859"/>
                  <a:pt x="3687299" y="4181429"/>
                  <a:pt x="3671844" y="4177136"/>
                </a:cubicBezTo>
                <a:cubicBezTo>
                  <a:pt x="3673561" y="4194738"/>
                  <a:pt x="3672703" y="4212768"/>
                  <a:pt x="3677854" y="4229511"/>
                </a:cubicBezTo>
                <a:cubicBezTo>
                  <a:pt x="3679142" y="4233805"/>
                  <a:pt x="3697173" y="4233375"/>
                  <a:pt x="3713057" y="4235951"/>
                </a:cubicBezTo>
                <a:cubicBezTo>
                  <a:pt x="3715204" y="4216203"/>
                  <a:pt x="3722502" y="4195596"/>
                  <a:pt x="3717350" y="4190874"/>
                </a:cubicBezTo>
                <a:close/>
                <a:moveTo>
                  <a:pt x="4162539" y="3772302"/>
                </a:moveTo>
                <a:cubicBezTo>
                  <a:pt x="4160822" y="3779170"/>
                  <a:pt x="4157388" y="3785610"/>
                  <a:pt x="4153095" y="3796772"/>
                </a:cubicBezTo>
                <a:cubicBezTo>
                  <a:pt x="4182717" y="3792050"/>
                  <a:pt x="4200318" y="3790332"/>
                  <a:pt x="4216632" y="3786039"/>
                </a:cubicBezTo>
                <a:cubicBezTo>
                  <a:pt x="4223501" y="3784322"/>
                  <a:pt x="4234233" y="3777024"/>
                  <a:pt x="4234233" y="3771443"/>
                </a:cubicBezTo>
                <a:cubicBezTo>
                  <a:pt x="4234663" y="3764574"/>
                  <a:pt x="4228223" y="3754700"/>
                  <a:pt x="4221783" y="3749978"/>
                </a:cubicBezTo>
                <a:cubicBezTo>
                  <a:pt x="4199889" y="3734094"/>
                  <a:pt x="4169838" y="3746114"/>
                  <a:pt x="4162539" y="3772302"/>
                </a:cubicBezTo>
                <a:close/>
                <a:moveTo>
                  <a:pt x="1466505" y="5191154"/>
                </a:moveTo>
                <a:cubicBezTo>
                  <a:pt x="1469940" y="5208326"/>
                  <a:pt x="1471228" y="5225928"/>
                  <a:pt x="1477667" y="5241812"/>
                </a:cubicBezTo>
                <a:cubicBezTo>
                  <a:pt x="1479384" y="5246105"/>
                  <a:pt x="1505143" y="5246964"/>
                  <a:pt x="1506860" y="5243100"/>
                </a:cubicBezTo>
                <a:cubicBezTo>
                  <a:pt x="1513299" y="5229362"/>
                  <a:pt x="1514587" y="5213478"/>
                  <a:pt x="1519310" y="5189008"/>
                </a:cubicBezTo>
                <a:cubicBezTo>
                  <a:pt x="1495269" y="5189866"/>
                  <a:pt x="1480672" y="5190725"/>
                  <a:pt x="1466505" y="5191154"/>
                </a:cubicBezTo>
                <a:close/>
                <a:moveTo>
                  <a:pt x="4094280" y="1802222"/>
                </a:moveTo>
                <a:cubicBezTo>
                  <a:pt x="4100290" y="1799646"/>
                  <a:pt x="4103295" y="1772170"/>
                  <a:pt x="4100719" y="1770882"/>
                </a:cubicBezTo>
                <a:cubicBezTo>
                  <a:pt x="4085265" y="1763584"/>
                  <a:pt x="4066805" y="1755427"/>
                  <a:pt x="4050920" y="1758003"/>
                </a:cubicBezTo>
                <a:cubicBezTo>
                  <a:pt x="4044481" y="1758862"/>
                  <a:pt x="4041475" y="1785479"/>
                  <a:pt x="4034177" y="1809949"/>
                </a:cubicBezTo>
                <a:cubicBezTo>
                  <a:pt x="4062082" y="1807373"/>
                  <a:pt x="4079684" y="1808661"/>
                  <a:pt x="4094280" y="1802222"/>
                </a:cubicBezTo>
                <a:close/>
                <a:moveTo>
                  <a:pt x="1499132" y="1874345"/>
                </a:moveTo>
                <a:cubicBezTo>
                  <a:pt x="1506431" y="1866188"/>
                  <a:pt x="1500850" y="1846869"/>
                  <a:pt x="1501708" y="1820682"/>
                </a:cubicBezTo>
                <a:cubicBezTo>
                  <a:pt x="1476379" y="1826263"/>
                  <a:pt x="1459207" y="1828409"/>
                  <a:pt x="1444181" y="1835278"/>
                </a:cubicBezTo>
                <a:cubicBezTo>
                  <a:pt x="1441176" y="1836566"/>
                  <a:pt x="1443752" y="1863183"/>
                  <a:pt x="1445469" y="1863183"/>
                </a:cubicBezTo>
                <a:cubicBezTo>
                  <a:pt x="1464359" y="1864900"/>
                  <a:pt x="1478955" y="1897527"/>
                  <a:pt x="1499132" y="1874345"/>
                </a:cubicBezTo>
                <a:close/>
                <a:moveTo>
                  <a:pt x="947476" y="2597724"/>
                </a:moveTo>
                <a:cubicBezTo>
                  <a:pt x="951769" y="2602875"/>
                  <a:pt x="964648" y="2601587"/>
                  <a:pt x="973663" y="2603305"/>
                </a:cubicBezTo>
                <a:cubicBezTo>
                  <a:pt x="973234" y="2586991"/>
                  <a:pt x="977527" y="2568102"/>
                  <a:pt x="970229" y="2555652"/>
                </a:cubicBezTo>
                <a:cubicBezTo>
                  <a:pt x="964648" y="2546207"/>
                  <a:pt x="944471" y="2545778"/>
                  <a:pt x="930733" y="2541485"/>
                </a:cubicBezTo>
                <a:lnTo>
                  <a:pt x="921717" y="2551359"/>
                </a:lnTo>
                <a:cubicBezTo>
                  <a:pt x="929874" y="2566814"/>
                  <a:pt x="936743" y="2583986"/>
                  <a:pt x="947476" y="2597724"/>
                </a:cubicBezTo>
                <a:close/>
                <a:moveTo>
                  <a:pt x="716080" y="1969651"/>
                </a:moveTo>
                <a:cubicBezTo>
                  <a:pt x="722091" y="1958489"/>
                  <a:pt x="717368" y="1941746"/>
                  <a:pt x="717368" y="1927579"/>
                </a:cubicBezTo>
                <a:cubicBezTo>
                  <a:pt x="701055" y="1929296"/>
                  <a:pt x="684312" y="1931013"/>
                  <a:pt x="667998" y="1932730"/>
                </a:cubicBezTo>
                <a:cubicBezTo>
                  <a:pt x="669286" y="1943463"/>
                  <a:pt x="671003" y="1954196"/>
                  <a:pt x="673579" y="1971797"/>
                </a:cubicBezTo>
                <a:cubicBezTo>
                  <a:pt x="691181" y="1971368"/>
                  <a:pt x="712646" y="1975661"/>
                  <a:pt x="716080" y="1969651"/>
                </a:cubicBezTo>
                <a:close/>
                <a:moveTo>
                  <a:pt x="1440318" y="5804631"/>
                </a:moveTo>
                <a:cubicBezTo>
                  <a:pt x="1427439" y="5806777"/>
                  <a:pt x="1409837" y="5804201"/>
                  <a:pt x="1402968" y="5811929"/>
                </a:cubicBezTo>
                <a:cubicBezTo>
                  <a:pt x="1396099" y="5819227"/>
                  <a:pt x="1400392" y="5836399"/>
                  <a:pt x="1399104" y="5857864"/>
                </a:cubicBezTo>
                <a:cubicBezTo>
                  <a:pt x="1420140" y="5853142"/>
                  <a:pt x="1440318" y="5853572"/>
                  <a:pt x="1443323" y="5846273"/>
                </a:cubicBezTo>
                <a:cubicBezTo>
                  <a:pt x="1448045" y="5835111"/>
                  <a:pt x="1441606" y="5818798"/>
                  <a:pt x="1440318" y="5804631"/>
                </a:cubicBezTo>
                <a:close/>
                <a:moveTo>
                  <a:pt x="1982530" y="1012301"/>
                </a:moveTo>
                <a:cubicBezTo>
                  <a:pt x="1989828" y="1020458"/>
                  <a:pt x="2009576" y="1017452"/>
                  <a:pt x="2034046" y="1020458"/>
                </a:cubicBezTo>
                <a:cubicBezTo>
                  <a:pt x="2028894" y="996416"/>
                  <a:pt x="2030183" y="976239"/>
                  <a:pt x="2021596" y="969800"/>
                </a:cubicBezTo>
                <a:cubicBezTo>
                  <a:pt x="2012581" y="962931"/>
                  <a:pt x="1993691" y="969370"/>
                  <a:pt x="1979095" y="970229"/>
                </a:cubicBezTo>
                <a:cubicBezTo>
                  <a:pt x="1979954" y="984396"/>
                  <a:pt x="1975231" y="1003715"/>
                  <a:pt x="1982530" y="1012301"/>
                </a:cubicBezTo>
                <a:close/>
                <a:moveTo>
                  <a:pt x="2507999" y="750425"/>
                </a:moveTo>
                <a:cubicBezTo>
                  <a:pt x="2514868" y="746990"/>
                  <a:pt x="2514009" y="727242"/>
                  <a:pt x="2517873" y="706206"/>
                </a:cubicBezTo>
                <a:cubicBezTo>
                  <a:pt x="2496408" y="707924"/>
                  <a:pt x="2478806" y="704489"/>
                  <a:pt x="2471937" y="711358"/>
                </a:cubicBezTo>
                <a:cubicBezTo>
                  <a:pt x="2464639" y="718656"/>
                  <a:pt x="2467215" y="736258"/>
                  <a:pt x="2465498" y="749137"/>
                </a:cubicBezTo>
                <a:cubicBezTo>
                  <a:pt x="2480094" y="749996"/>
                  <a:pt x="2496408" y="755577"/>
                  <a:pt x="2507999" y="750425"/>
                </a:cubicBezTo>
                <a:close/>
                <a:moveTo>
                  <a:pt x="1738255" y="837574"/>
                </a:moveTo>
                <a:cubicBezTo>
                  <a:pt x="1738685" y="823407"/>
                  <a:pt x="1743836" y="807093"/>
                  <a:pt x="1737826" y="796360"/>
                </a:cubicBezTo>
                <a:cubicBezTo>
                  <a:pt x="1734392" y="789492"/>
                  <a:pt x="1714643" y="791638"/>
                  <a:pt x="1693608" y="788204"/>
                </a:cubicBezTo>
                <a:cubicBezTo>
                  <a:pt x="1696183" y="809240"/>
                  <a:pt x="1693608" y="826841"/>
                  <a:pt x="1700906" y="833281"/>
                </a:cubicBezTo>
                <a:cubicBezTo>
                  <a:pt x="1708633" y="840150"/>
                  <a:pt x="1725376" y="836715"/>
                  <a:pt x="1738255" y="837574"/>
                </a:cubicBezTo>
                <a:close/>
                <a:moveTo>
                  <a:pt x="1894951" y="848736"/>
                </a:moveTo>
                <a:cubicBezTo>
                  <a:pt x="1890229" y="827700"/>
                  <a:pt x="1890658" y="807522"/>
                  <a:pt x="1883790" y="804517"/>
                </a:cubicBezTo>
                <a:cubicBezTo>
                  <a:pt x="1872628" y="799366"/>
                  <a:pt x="1856314" y="805805"/>
                  <a:pt x="1842147" y="807093"/>
                </a:cubicBezTo>
                <a:cubicBezTo>
                  <a:pt x="1844293" y="819972"/>
                  <a:pt x="1841718" y="837574"/>
                  <a:pt x="1849016" y="844443"/>
                </a:cubicBezTo>
                <a:cubicBezTo>
                  <a:pt x="1856314" y="851741"/>
                  <a:pt x="1873486" y="847448"/>
                  <a:pt x="1894951" y="848736"/>
                </a:cubicBezTo>
                <a:close/>
                <a:moveTo>
                  <a:pt x="3268297" y="5957463"/>
                </a:moveTo>
                <a:cubicBezTo>
                  <a:pt x="3245974" y="5963044"/>
                  <a:pt x="3227943" y="5962615"/>
                  <a:pt x="3219786" y="5971201"/>
                </a:cubicBezTo>
                <a:cubicBezTo>
                  <a:pt x="3213776" y="5977641"/>
                  <a:pt x="3216781" y="6004687"/>
                  <a:pt x="3222791" y="6007262"/>
                </a:cubicBezTo>
                <a:cubicBezTo>
                  <a:pt x="3234382" y="6012414"/>
                  <a:pt x="3253701" y="6011127"/>
                  <a:pt x="3264004" y="6004258"/>
                </a:cubicBezTo>
                <a:cubicBezTo>
                  <a:pt x="3270444" y="5999106"/>
                  <a:pt x="3266580" y="5979787"/>
                  <a:pt x="3268297" y="5957463"/>
                </a:cubicBezTo>
                <a:close/>
                <a:moveTo>
                  <a:pt x="2630351" y="604032"/>
                </a:moveTo>
                <a:cubicBezTo>
                  <a:pt x="2637649" y="611330"/>
                  <a:pt x="2653104" y="610901"/>
                  <a:pt x="2676715" y="616482"/>
                </a:cubicBezTo>
                <a:cubicBezTo>
                  <a:pt x="2671564" y="592441"/>
                  <a:pt x="2672423" y="575268"/>
                  <a:pt x="2665124" y="570117"/>
                </a:cubicBezTo>
                <a:cubicBezTo>
                  <a:pt x="2656968" y="564536"/>
                  <a:pt x="2638937" y="567112"/>
                  <a:pt x="2629492" y="572693"/>
                </a:cubicBezTo>
                <a:cubicBezTo>
                  <a:pt x="2624340" y="575698"/>
                  <a:pt x="2624340" y="598022"/>
                  <a:pt x="2630351" y="604032"/>
                </a:cubicBezTo>
                <a:close/>
                <a:moveTo>
                  <a:pt x="2059375" y="5860440"/>
                </a:moveTo>
                <a:cubicBezTo>
                  <a:pt x="2051648" y="5853572"/>
                  <a:pt x="2027177" y="5854860"/>
                  <a:pt x="2019020" y="5862158"/>
                </a:cubicBezTo>
                <a:cubicBezTo>
                  <a:pt x="2010864" y="5869456"/>
                  <a:pt x="2014298" y="5888774"/>
                  <a:pt x="2011293" y="5912815"/>
                </a:cubicBezTo>
                <a:cubicBezTo>
                  <a:pt x="2034905" y="5907664"/>
                  <a:pt x="2054653" y="5909381"/>
                  <a:pt x="2061092" y="5900795"/>
                </a:cubicBezTo>
                <a:cubicBezTo>
                  <a:pt x="2067532" y="5891780"/>
                  <a:pt x="2066673" y="5867309"/>
                  <a:pt x="2059375" y="5860440"/>
                </a:cubicBezTo>
                <a:close/>
                <a:moveTo>
                  <a:pt x="3083697" y="5800767"/>
                </a:moveTo>
                <a:cubicBezTo>
                  <a:pt x="3076828" y="5808495"/>
                  <a:pt x="3078115" y="5833394"/>
                  <a:pt x="3085414" y="5841551"/>
                </a:cubicBezTo>
                <a:cubicBezTo>
                  <a:pt x="3092712" y="5849708"/>
                  <a:pt x="3112460" y="5846703"/>
                  <a:pt x="3136930" y="5849708"/>
                </a:cubicBezTo>
                <a:cubicBezTo>
                  <a:pt x="3131779" y="5825667"/>
                  <a:pt x="3133067" y="5805489"/>
                  <a:pt x="3124480" y="5799050"/>
                </a:cubicBezTo>
                <a:cubicBezTo>
                  <a:pt x="3115465" y="5792181"/>
                  <a:pt x="3090565" y="5793040"/>
                  <a:pt x="3083697" y="5800767"/>
                </a:cubicBezTo>
                <a:close/>
                <a:moveTo>
                  <a:pt x="2902959" y="943612"/>
                </a:moveTo>
                <a:cubicBezTo>
                  <a:pt x="2909828" y="951769"/>
                  <a:pt x="2929576" y="948334"/>
                  <a:pt x="2953617" y="951340"/>
                </a:cubicBezTo>
                <a:cubicBezTo>
                  <a:pt x="2948466" y="927728"/>
                  <a:pt x="2950183" y="907980"/>
                  <a:pt x="2941596" y="901540"/>
                </a:cubicBezTo>
                <a:cubicBezTo>
                  <a:pt x="2932581" y="894671"/>
                  <a:pt x="2914121" y="901111"/>
                  <a:pt x="2899525" y="901540"/>
                </a:cubicBezTo>
                <a:cubicBezTo>
                  <a:pt x="2900383" y="916137"/>
                  <a:pt x="2895661" y="935026"/>
                  <a:pt x="2902959" y="943612"/>
                </a:cubicBezTo>
                <a:close/>
                <a:moveTo>
                  <a:pt x="4216632" y="2123342"/>
                </a:moveTo>
                <a:cubicBezTo>
                  <a:pt x="4221783" y="2109604"/>
                  <a:pt x="4220496" y="2090715"/>
                  <a:pt x="4214485" y="2077406"/>
                </a:cubicBezTo>
                <a:cubicBezTo>
                  <a:pt x="4211910" y="2071396"/>
                  <a:pt x="4190874" y="2073972"/>
                  <a:pt x="4177994" y="2072684"/>
                </a:cubicBezTo>
                <a:cubicBezTo>
                  <a:pt x="4178853" y="2092861"/>
                  <a:pt x="4179282" y="2112609"/>
                  <a:pt x="4180570" y="2140085"/>
                </a:cubicBezTo>
                <a:cubicBezTo>
                  <a:pt x="4194308" y="2133645"/>
                  <a:pt x="4213198" y="2131499"/>
                  <a:pt x="4216632" y="2123342"/>
                </a:cubicBezTo>
                <a:close/>
                <a:moveTo>
                  <a:pt x="3237817" y="5814505"/>
                </a:moveTo>
                <a:cubicBezTo>
                  <a:pt x="3230519" y="5823091"/>
                  <a:pt x="3229231" y="5847562"/>
                  <a:pt x="3236100" y="5854860"/>
                </a:cubicBezTo>
                <a:cubicBezTo>
                  <a:pt x="3242969" y="5862587"/>
                  <a:pt x="3267439" y="5863017"/>
                  <a:pt x="3276454" y="5856577"/>
                </a:cubicBezTo>
                <a:cubicBezTo>
                  <a:pt x="3285040" y="5850137"/>
                  <a:pt x="3283323" y="5830389"/>
                  <a:pt x="3288475" y="5806777"/>
                </a:cubicBezTo>
                <a:cubicBezTo>
                  <a:pt x="3264434" y="5809353"/>
                  <a:pt x="3244686" y="5806348"/>
                  <a:pt x="3237817" y="5814505"/>
                </a:cubicBezTo>
                <a:close/>
                <a:moveTo>
                  <a:pt x="1537770" y="930304"/>
                </a:moveTo>
                <a:cubicBezTo>
                  <a:pt x="1530472" y="940178"/>
                  <a:pt x="1528754" y="959067"/>
                  <a:pt x="1533047" y="971088"/>
                </a:cubicBezTo>
                <a:cubicBezTo>
                  <a:pt x="1535194" y="976669"/>
                  <a:pt x="1562240" y="980532"/>
                  <a:pt x="1569109" y="974951"/>
                </a:cubicBezTo>
                <a:cubicBezTo>
                  <a:pt x="1578124" y="967224"/>
                  <a:pt x="1578124" y="949193"/>
                  <a:pt x="1584564" y="926869"/>
                </a:cubicBezTo>
                <a:cubicBezTo>
                  <a:pt x="1562240" y="928157"/>
                  <a:pt x="1542921" y="923864"/>
                  <a:pt x="1537770" y="930304"/>
                </a:cubicBezTo>
                <a:close/>
                <a:moveTo>
                  <a:pt x="3478657" y="4817659"/>
                </a:moveTo>
                <a:cubicBezTo>
                  <a:pt x="3479086" y="4822810"/>
                  <a:pt x="3494971" y="4825816"/>
                  <a:pt x="3509567" y="4832685"/>
                </a:cubicBezTo>
                <a:cubicBezTo>
                  <a:pt x="3511714" y="4795335"/>
                  <a:pt x="3513001" y="4776446"/>
                  <a:pt x="3514289" y="4757556"/>
                </a:cubicBezTo>
                <a:cubicBezTo>
                  <a:pt x="3503127" y="4760132"/>
                  <a:pt x="3483809" y="4760132"/>
                  <a:pt x="3482091" y="4765713"/>
                </a:cubicBezTo>
                <a:cubicBezTo>
                  <a:pt x="3476940" y="4781597"/>
                  <a:pt x="3476511" y="4800487"/>
                  <a:pt x="3478657" y="4817659"/>
                </a:cubicBezTo>
                <a:close/>
                <a:moveTo>
                  <a:pt x="2419562" y="1209781"/>
                </a:moveTo>
                <a:cubicBezTo>
                  <a:pt x="2433729" y="1215791"/>
                  <a:pt x="2449613" y="1217079"/>
                  <a:pt x="2473225" y="1221372"/>
                </a:cubicBezTo>
                <a:cubicBezTo>
                  <a:pt x="2472366" y="1198619"/>
                  <a:pt x="2471937" y="1185740"/>
                  <a:pt x="2471508" y="1173290"/>
                </a:cubicBezTo>
                <a:cubicBezTo>
                  <a:pt x="2453906" y="1176725"/>
                  <a:pt x="2435446" y="1178871"/>
                  <a:pt x="2418274" y="1184452"/>
                </a:cubicBezTo>
                <a:cubicBezTo>
                  <a:pt x="2416127" y="1185311"/>
                  <a:pt x="2416127" y="1208493"/>
                  <a:pt x="2419562" y="1209781"/>
                </a:cubicBezTo>
                <a:close/>
                <a:moveTo>
                  <a:pt x="1683304" y="985255"/>
                </a:moveTo>
                <a:cubicBezTo>
                  <a:pt x="1693608" y="992124"/>
                  <a:pt x="1714643" y="994699"/>
                  <a:pt x="1723659" y="988689"/>
                </a:cubicBezTo>
                <a:cubicBezTo>
                  <a:pt x="1731816" y="982679"/>
                  <a:pt x="1730528" y="962931"/>
                  <a:pt x="1735250" y="938890"/>
                </a:cubicBezTo>
                <a:cubicBezTo>
                  <a:pt x="1711638" y="943183"/>
                  <a:pt x="1693608" y="941466"/>
                  <a:pt x="1685021" y="949193"/>
                </a:cubicBezTo>
                <a:cubicBezTo>
                  <a:pt x="1678153" y="955203"/>
                  <a:pt x="1677723" y="981391"/>
                  <a:pt x="1683304" y="985255"/>
                </a:cubicBezTo>
                <a:close/>
                <a:moveTo>
                  <a:pt x="4190874" y="5441009"/>
                </a:moveTo>
                <a:cubicBezTo>
                  <a:pt x="4184005" y="5451313"/>
                  <a:pt x="4183146" y="5470202"/>
                  <a:pt x="4188298" y="5482223"/>
                </a:cubicBezTo>
                <a:cubicBezTo>
                  <a:pt x="4190874" y="5487804"/>
                  <a:pt x="4217920" y="5490380"/>
                  <a:pt x="4224360" y="5484369"/>
                </a:cubicBezTo>
                <a:cubicBezTo>
                  <a:pt x="4232946" y="5476212"/>
                  <a:pt x="4232087" y="5458182"/>
                  <a:pt x="4237668" y="5435858"/>
                </a:cubicBezTo>
                <a:cubicBezTo>
                  <a:pt x="4215344" y="5437575"/>
                  <a:pt x="4195596" y="5434141"/>
                  <a:pt x="4190874" y="5441009"/>
                </a:cubicBezTo>
                <a:close/>
                <a:moveTo>
                  <a:pt x="1860607" y="686029"/>
                </a:moveTo>
                <a:cubicBezTo>
                  <a:pt x="1867476" y="694186"/>
                  <a:pt x="1882931" y="694615"/>
                  <a:pt x="1906113" y="702343"/>
                </a:cubicBezTo>
                <a:cubicBezTo>
                  <a:pt x="1902679" y="678302"/>
                  <a:pt x="1905255" y="661129"/>
                  <a:pt x="1898386" y="655119"/>
                </a:cubicBezTo>
                <a:cubicBezTo>
                  <a:pt x="1890658" y="648680"/>
                  <a:pt x="1872628" y="649538"/>
                  <a:pt x="1862754" y="654690"/>
                </a:cubicBezTo>
                <a:cubicBezTo>
                  <a:pt x="1857173" y="657695"/>
                  <a:pt x="1855455" y="680019"/>
                  <a:pt x="1860607" y="686029"/>
                </a:cubicBezTo>
                <a:close/>
                <a:moveTo>
                  <a:pt x="2189884" y="872347"/>
                </a:moveTo>
                <a:cubicBezTo>
                  <a:pt x="2196323" y="863332"/>
                  <a:pt x="2193318" y="842296"/>
                  <a:pt x="2186449" y="831993"/>
                </a:cubicBezTo>
                <a:cubicBezTo>
                  <a:pt x="2182586" y="826412"/>
                  <a:pt x="2156398" y="826841"/>
                  <a:pt x="2150388" y="833710"/>
                </a:cubicBezTo>
                <a:cubicBezTo>
                  <a:pt x="2142231" y="842725"/>
                  <a:pt x="2144378" y="860327"/>
                  <a:pt x="2140084" y="883939"/>
                </a:cubicBezTo>
                <a:cubicBezTo>
                  <a:pt x="2164126" y="879216"/>
                  <a:pt x="2183874" y="880934"/>
                  <a:pt x="2189884" y="872347"/>
                </a:cubicBezTo>
                <a:close/>
                <a:moveTo>
                  <a:pt x="2077835" y="5239236"/>
                </a:moveTo>
                <a:cubicBezTo>
                  <a:pt x="2076118" y="5260702"/>
                  <a:pt x="2074401" y="5282596"/>
                  <a:pt x="2072254" y="5304061"/>
                </a:cubicBezTo>
                <a:cubicBezTo>
                  <a:pt x="2084704" y="5302344"/>
                  <a:pt x="2104023" y="5304920"/>
                  <a:pt x="2108745" y="5297622"/>
                </a:cubicBezTo>
                <a:cubicBezTo>
                  <a:pt x="2117331" y="5284313"/>
                  <a:pt x="2117331" y="5265853"/>
                  <a:pt x="2122054" y="5243959"/>
                </a:cubicBezTo>
                <a:cubicBezTo>
                  <a:pt x="2100159" y="5241812"/>
                  <a:pt x="2088997" y="5240524"/>
                  <a:pt x="2077835" y="5239236"/>
                </a:cubicBezTo>
                <a:close/>
                <a:moveTo>
                  <a:pt x="2016015" y="705348"/>
                </a:moveTo>
                <a:cubicBezTo>
                  <a:pt x="2022455" y="712217"/>
                  <a:pt x="2039198" y="709641"/>
                  <a:pt x="2061951" y="712217"/>
                </a:cubicBezTo>
                <a:cubicBezTo>
                  <a:pt x="2056370" y="690322"/>
                  <a:pt x="2056799" y="672721"/>
                  <a:pt x="2049072" y="667569"/>
                </a:cubicBezTo>
                <a:cubicBezTo>
                  <a:pt x="2040915" y="661988"/>
                  <a:pt x="2019450" y="663276"/>
                  <a:pt x="2013869" y="669716"/>
                </a:cubicBezTo>
                <a:cubicBezTo>
                  <a:pt x="2007859" y="677014"/>
                  <a:pt x="2009576" y="698050"/>
                  <a:pt x="2016015" y="705348"/>
                </a:cubicBezTo>
                <a:close/>
                <a:moveTo>
                  <a:pt x="1995409" y="855175"/>
                </a:moveTo>
                <a:cubicBezTo>
                  <a:pt x="2003565" y="863761"/>
                  <a:pt x="2021596" y="863332"/>
                  <a:pt x="2043920" y="868913"/>
                </a:cubicBezTo>
                <a:cubicBezTo>
                  <a:pt x="2042203" y="846589"/>
                  <a:pt x="2046067" y="826841"/>
                  <a:pt x="2039627" y="822119"/>
                </a:cubicBezTo>
                <a:cubicBezTo>
                  <a:pt x="2029324" y="814821"/>
                  <a:pt x="2010435" y="813962"/>
                  <a:pt x="1998414" y="819114"/>
                </a:cubicBezTo>
                <a:cubicBezTo>
                  <a:pt x="1992833" y="821689"/>
                  <a:pt x="1989399" y="848736"/>
                  <a:pt x="1995409" y="855175"/>
                </a:cubicBezTo>
                <a:close/>
                <a:moveTo>
                  <a:pt x="1363043" y="1073691"/>
                </a:moveTo>
                <a:cubicBezTo>
                  <a:pt x="1357462" y="1077984"/>
                  <a:pt x="1359608" y="1103743"/>
                  <a:pt x="1366907" y="1109753"/>
                </a:cubicBezTo>
                <a:cubicBezTo>
                  <a:pt x="1376351" y="1117051"/>
                  <a:pt x="1393953" y="1114475"/>
                  <a:pt x="1417565" y="1117481"/>
                </a:cubicBezTo>
                <a:cubicBezTo>
                  <a:pt x="1411554" y="1093869"/>
                  <a:pt x="1412413" y="1073691"/>
                  <a:pt x="1403397" y="1068110"/>
                </a:cubicBezTo>
                <a:cubicBezTo>
                  <a:pt x="1394382" y="1062100"/>
                  <a:pt x="1373346" y="1066393"/>
                  <a:pt x="1363043" y="1073691"/>
                </a:cubicBezTo>
                <a:close/>
                <a:moveTo>
                  <a:pt x="2357742" y="5884911"/>
                </a:moveTo>
                <a:cubicBezTo>
                  <a:pt x="2350873" y="5877183"/>
                  <a:pt x="2326403" y="5876325"/>
                  <a:pt x="2317387" y="5883193"/>
                </a:cubicBezTo>
                <a:cubicBezTo>
                  <a:pt x="2308801" y="5889633"/>
                  <a:pt x="2310089" y="5909381"/>
                  <a:pt x="2305367" y="5932993"/>
                </a:cubicBezTo>
                <a:cubicBezTo>
                  <a:pt x="2329408" y="5929988"/>
                  <a:pt x="2349156" y="5932993"/>
                  <a:pt x="2356025" y="5925266"/>
                </a:cubicBezTo>
                <a:cubicBezTo>
                  <a:pt x="2363323" y="5916680"/>
                  <a:pt x="2364611" y="5892209"/>
                  <a:pt x="2357742" y="5884911"/>
                </a:cubicBezTo>
                <a:close/>
                <a:moveTo>
                  <a:pt x="4720636" y="4617174"/>
                </a:moveTo>
                <a:cubicBezTo>
                  <a:pt x="4728363" y="4624042"/>
                  <a:pt x="4753263" y="4622755"/>
                  <a:pt x="4761420" y="4615456"/>
                </a:cubicBezTo>
                <a:cubicBezTo>
                  <a:pt x="4769577" y="4608158"/>
                  <a:pt x="4766571" y="4588410"/>
                  <a:pt x="4769577" y="4563940"/>
                </a:cubicBezTo>
                <a:cubicBezTo>
                  <a:pt x="4745536" y="4569091"/>
                  <a:pt x="4725358" y="4567804"/>
                  <a:pt x="4718919" y="4576390"/>
                </a:cubicBezTo>
                <a:cubicBezTo>
                  <a:pt x="4712050" y="4584976"/>
                  <a:pt x="4712908" y="4609875"/>
                  <a:pt x="4720636" y="4617174"/>
                </a:cubicBezTo>
                <a:close/>
                <a:moveTo>
                  <a:pt x="3385927" y="5835111"/>
                </a:moveTo>
                <a:cubicBezTo>
                  <a:pt x="3380346" y="5839405"/>
                  <a:pt x="3382922" y="5865163"/>
                  <a:pt x="3389791" y="5870744"/>
                </a:cubicBezTo>
                <a:cubicBezTo>
                  <a:pt x="3399236" y="5878042"/>
                  <a:pt x="3416837" y="5875037"/>
                  <a:pt x="3440449" y="5877613"/>
                </a:cubicBezTo>
                <a:cubicBezTo>
                  <a:pt x="3434439" y="5854001"/>
                  <a:pt x="3434439" y="5833823"/>
                  <a:pt x="3425853" y="5828672"/>
                </a:cubicBezTo>
                <a:cubicBezTo>
                  <a:pt x="3417266" y="5823091"/>
                  <a:pt x="3395801" y="5827384"/>
                  <a:pt x="3385927" y="5835111"/>
                </a:cubicBezTo>
                <a:close/>
                <a:moveTo>
                  <a:pt x="3106879" y="805805"/>
                </a:moveTo>
                <a:cubicBezTo>
                  <a:pt x="3114177" y="798078"/>
                  <a:pt x="3111172" y="780906"/>
                  <a:pt x="3112460" y="768026"/>
                </a:cubicBezTo>
                <a:cubicBezTo>
                  <a:pt x="3098293" y="767168"/>
                  <a:pt x="3081550" y="761587"/>
                  <a:pt x="3070388" y="767168"/>
                </a:cubicBezTo>
                <a:cubicBezTo>
                  <a:pt x="3063519" y="770602"/>
                  <a:pt x="3064807" y="790780"/>
                  <a:pt x="3060943" y="811815"/>
                </a:cubicBezTo>
                <a:cubicBezTo>
                  <a:pt x="3082409" y="810098"/>
                  <a:pt x="3100010" y="813103"/>
                  <a:pt x="3106879" y="805805"/>
                </a:cubicBezTo>
                <a:close/>
                <a:moveTo>
                  <a:pt x="1518880" y="1083995"/>
                </a:moveTo>
                <a:cubicBezTo>
                  <a:pt x="1511153" y="1090864"/>
                  <a:pt x="1510294" y="1115334"/>
                  <a:pt x="1517163" y="1124349"/>
                </a:cubicBezTo>
                <a:cubicBezTo>
                  <a:pt x="1523603" y="1132935"/>
                  <a:pt x="1543351" y="1131648"/>
                  <a:pt x="1566963" y="1136370"/>
                </a:cubicBezTo>
                <a:cubicBezTo>
                  <a:pt x="1563957" y="1112329"/>
                  <a:pt x="1567392" y="1092581"/>
                  <a:pt x="1559235" y="1085712"/>
                </a:cubicBezTo>
                <a:cubicBezTo>
                  <a:pt x="1551078" y="1078414"/>
                  <a:pt x="1526608" y="1077126"/>
                  <a:pt x="1518880" y="1083995"/>
                </a:cubicBezTo>
                <a:close/>
                <a:moveTo>
                  <a:pt x="4203753" y="5289894"/>
                </a:moveTo>
                <a:cubicBezTo>
                  <a:pt x="4196025" y="5296763"/>
                  <a:pt x="4195167" y="5321233"/>
                  <a:pt x="4202036" y="5330249"/>
                </a:cubicBezTo>
                <a:cubicBezTo>
                  <a:pt x="4208475" y="5338835"/>
                  <a:pt x="4228223" y="5337547"/>
                  <a:pt x="4251835" y="5342270"/>
                </a:cubicBezTo>
                <a:cubicBezTo>
                  <a:pt x="4248830" y="5318228"/>
                  <a:pt x="4252264" y="5298480"/>
                  <a:pt x="4244108" y="5291612"/>
                </a:cubicBezTo>
                <a:cubicBezTo>
                  <a:pt x="4235951" y="5284313"/>
                  <a:pt x="4211480" y="5283025"/>
                  <a:pt x="4203753" y="5289894"/>
                </a:cubicBezTo>
                <a:close/>
                <a:moveTo>
                  <a:pt x="1838283" y="1004573"/>
                </a:moveTo>
                <a:cubicBezTo>
                  <a:pt x="1845152" y="1012730"/>
                  <a:pt x="1864900" y="1009296"/>
                  <a:pt x="1888941" y="1012301"/>
                </a:cubicBezTo>
                <a:cubicBezTo>
                  <a:pt x="1883790" y="988689"/>
                  <a:pt x="1885507" y="968512"/>
                  <a:pt x="1876921" y="962501"/>
                </a:cubicBezTo>
                <a:cubicBezTo>
                  <a:pt x="1867905" y="955633"/>
                  <a:pt x="1849445" y="962072"/>
                  <a:pt x="1834849" y="962501"/>
                </a:cubicBezTo>
                <a:cubicBezTo>
                  <a:pt x="1835707" y="976669"/>
                  <a:pt x="1830985" y="995987"/>
                  <a:pt x="1838283" y="1004573"/>
                </a:cubicBezTo>
                <a:close/>
                <a:moveTo>
                  <a:pt x="1702194" y="5986227"/>
                </a:moveTo>
                <a:cubicBezTo>
                  <a:pt x="1696183" y="5993096"/>
                  <a:pt x="1697901" y="6014131"/>
                  <a:pt x="1704340" y="6021429"/>
                </a:cubicBezTo>
                <a:cubicBezTo>
                  <a:pt x="1710780" y="6028298"/>
                  <a:pt x="1727523" y="6025723"/>
                  <a:pt x="1750276" y="6028298"/>
                </a:cubicBezTo>
                <a:cubicBezTo>
                  <a:pt x="1744695" y="6006404"/>
                  <a:pt x="1745124" y="5988803"/>
                  <a:pt x="1737397" y="5983651"/>
                </a:cubicBezTo>
                <a:cubicBezTo>
                  <a:pt x="1729240" y="5978499"/>
                  <a:pt x="1707775" y="5979787"/>
                  <a:pt x="1702194" y="5986227"/>
                </a:cubicBezTo>
                <a:close/>
                <a:moveTo>
                  <a:pt x="1548932" y="785628"/>
                </a:moveTo>
                <a:cubicBezTo>
                  <a:pt x="1543780" y="791638"/>
                  <a:pt x="1545497" y="813962"/>
                  <a:pt x="1550649" y="816967"/>
                </a:cubicBezTo>
                <a:cubicBezTo>
                  <a:pt x="1560523" y="822119"/>
                  <a:pt x="1578554" y="822977"/>
                  <a:pt x="1586281" y="816967"/>
                </a:cubicBezTo>
                <a:cubicBezTo>
                  <a:pt x="1593150" y="811386"/>
                  <a:pt x="1591004" y="793785"/>
                  <a:pt x="1594438" y="769744"/>
                </a:cubicBezTo>
                <a:cubicBezTo>
                  <a:pt x="1571256" y="777471"/>
                  <a:pt x="1555801" y="777900"/>
                  <a:pt x="1548932" y="785628"/>
                </a:cubicBezTo>
                <a:close/>
                <a:moveTo>
                  <a:pt x="2162838" y="719515"/>
                </a:moveTo>
                <a:cubicBezTo>
                  <a:pt x="2177005" y="719944"/>
                  <a:pt x="2193318" y="725096"/>
                  <a:pt x="2204051" y="719086"/>
                </a:cubicBezTo>
                <a:cubicBezTo>
                  <a:pt x="2210920" y="715651"/>
                  <a:pt x="2208773" y="695903"/>
                  <a:pt x="2212208" y="674867"/>
                </a:cubicBezTo>
                <a:cubicBezTo>
                  <a:pt x="2191172" y="677872"/>
                  <a:pt x="2173570" y="674867"/>
                  <a:pt x="2167131" y="682165"/>
                </a:cubicBezTo>
                <a:cubicBezTo>
                  <a:pt x="2160691" y="689464"/>
                  <a:pt x="2163696" y="706636"/>
                  <a:pt x="2162838" y="719515"/>
                </a:cubicBezTo>
                <a:close/>
                <a:moveTo>
                  <a:pt x="1418423" y="918283"/>
                </a:moveTo>
                <a:cubicBezTo>
                  <a:pt x="1414989" y="911414"/>
                  <a:pt x="1395241" y="913561"/>
                  <a:pt x="1374205" y="910126"/>
                </a:cubicBezTo>
                <a:cubicBezTo>
                  <a:pt x="1376781" y="931162"/>
                  <a:pt x="1374205" y="948764"/>
                  <a:pt x="1381503" y="955203"/>
                </a:cubicBezTo>
                <a:cubicBezTo>
                  <a:pt x="1389230" y="962072"/>
                  <a:pt x="1405973" y="958638"/>
                  <a:pt x="1418852" y="959926"/>
                </a:cubicBezTo>
                <a:cubicBezTo>
                  <a:pt x="1419282" y="945329"/>
                  <a:pt x="1424433" y="929016"/>
                  <a:pt x="1418423" y="918283"/>
                </a:cubicBezTo>
                <a:close/>
                <a:moveTo>
                  <a:pt x="4217920" y="1668279"/>
                </a:moveTo>
                <a:cubicBezTo>
                  <a:pt x="4219208" y="1672142"/>
                  <a:pt x="4235092" y="1670854"/>
                  <a:pt x="4247971" y="1672572"/>
                </a:cubicBezTo>
                <a:cubicBezTo>
                  <a:pt x="4249259" y="1651106"/>
                  <a:pt x="4250547" y="1634364"/>
                  <a:pt x="4251835" y="1617621"/>
                </a:cubicBezTo>
                <a:cubicBezTo>
                  <a:pt x="4238956" y="1620197"/>
                  <a:pt x="4217920" y="1618909"/>
                  <a:pt x="4214915" y="1625348"/>
                </a:cubicBezTo>
                <a:cubicBezTo>
                  <a:pt x="4209763" y="1637369"/>
                  <a:pt x="4213627" y="1654541"/>
                  <a:pt x="4217920" y="1668279"/>
                </a:cubicBezTo>
                <a:close/>
                <a:moveTo>
                  <a:pt x="2341858" y="885227"/>
                </a:moveTo>
                <a:cubicBezTo>
                  <a:pt x="2348297" y="878358"/>
                  <a:pt x="2347009" y="852170"/>
                  <a:pt x="2342716" y="850024"/>
                </a:cubicBezTo>
                <a:cubicBezTo>
                  <a:pt x="2330696" y="844872"/>
                  <a:pt x="2310089" y="842296"/>
                  <a:pt x="2301503" y="849165"/>
                </a:cubicBezTo>
                <a:cubicBezTo>
                  <a:pt x="2293346" y="855605"/>
                  <a:pt x="2295922" y="875782"/>
                  <a:pt x="2291629" y="901540"/>
                </a:cubicBezTo>
                <a:cubicBezTo>
                  <a:pt x="2316529" y="894242"/>
                  <a:pt x="2333701" y="894242"/>
                  <a:pt x="2341858" y="885227"/>
                </a:cubicBezTo>
                <a:close/>
                <a:moveTo>
                  <a:pt x="3632777" y="1278899"/>
                </a:moveTo>
                <a:cubicBezTo>
                  <a:pt x="3634495" y="1291778"/>
                  <a:pt x="3631489" y="1309809"/>
                  <a:pt x="3638788" y="1316678"/>
                </a:cubicBezTo>
                <a:cubicBezTo>
                  <a:pt x="3647803" y="1324835"/>
                  <a:pt x="3665404" y="1323547"/>
                  <a:pt x="3679572" y="1326552"/>
                </a:cubicBezTo>
                <a:cubicBezTo>
                  <a:pt x="3682147" y="1322259"/>
                  <a:pt x="3685152" y="1318395"/>
                  <a:pt x="3687728" y="1314102"/>
                </a:cubicBezTo>
                <a:cubicBezTo>
                  <a:pt x="3679142" y="1303370"/>
                  <a:pt x="3672703" y="1290061"/>
                  <a:pt x="3661970" y="1282334"/>
                </a:cubicBezTo>
                <a:cubicBezTo>
                  <a:pt x="3655101" y="1277182"/>
                  <a:pt x="3642651" y="1279758"/>
                  <a:pt x="3632777" y="1278899"/>
                </a:cubicBezTo>
                <a:close/>
                <a:moveTo>
                  <a:pt x="505292" y="3904098"/>
                </a:moveTo>
                <a:cubicBezTo>
                  <a:pt x="500140" y="3904957"/>
                  <a:pt x="498423" y="3922129"/>
                  <a:pt x="491125" y="3943165"/>
                </a:cubicBezTo>
                <a:cubicBezTo>
                  <a:pt x="518171" y="3940160"/>
                  <a:pt x="534484" y="3941019"/>
                  <a:pt x="548222" y="3935437"/>
                </a:cubicBezTo>
                <a:cubicBezTo>
                  <a:pt x="552515" y="3933720"/>
                  <a:pt x="550798" y="3915689"/>
                  <a:pt x="551657" y="3905386"/>
                </a:cubicBezTo>
                <a:cubicBezTo>
                  <a:pt x="536202" y="3904527"/>
                  <a:pt x="519888" y="3901093"/>
                  <a:pt x="505292" y="3904098"/>
                </a:cubicBezTo>
                <a:close/>
                <a:moveTo>
                  <a:pt x="4075820" y="5424696"/>
                </a:moveTo>
                <a:cubicBezTo>
                  <a:pt x="4061223" y="5425554"/>
                  <a:pt x="4045339" y="5423837"/>
                  <a:pt x="4032890" y="5429418"/>
                </a:cubicBezTo>
                <a:cubicBezTo>
                  <a:pt x="4028596" y="5431136"/>
                  <a:pt x="4033319" y="5452601"/>
                  <a:pt x="4034607" y="5473207"/>
                </a:cubicBezTo>
                <a:cubicBezTo>
                  <a:pt x="4053925" y="5471061"/>
                  <a:pt x="4074532" y="5472349"/>
                  <a:pt x="4076249" y="5467626"/>
                </a:cubicBezTo>
                <a:cubicBezTo>
                  <a:pt x="4080542" y="5454747"/>
                  <a:pt x="4076678" y="5439292"/>
                  <a:pt x="4075820" y="5424696"/>
                </a:cubicBezTo>
                <a:close/>
                <a:moveTo>
                  <a:pt x="4798340" y="2030612"/>
                </a:moveTo>
                <a:cubicBezTo>
                  <a:pt x="4800057" y="2034476"/>
                  <a:pt x="4820664" y="2031470"/>
                  <a:pt x="4842559" y="2031470"/>
                </a:cubicBezTo>
                <a:cubicBezTo>
                  <a:pt x="4839124" y="2011293"/>
                  <a:pt x="4840841" y="1993262"/>
                  <a:pt x="4834402" y="1989828"/>
                </a:cubicBezTo>
                <a:cubicBezTo>
                  <a:pt x="4824527" y="1984247"/>
                  <a:pt x="4800916" y="1984247"/>
                  <a:pt x="4797911" y="1989828"/>
                </a:cubicBezTo>
                <a:cubicBezTo>
                  <a:pt x="4792330" y="2000990"/>
                  <a:pt x="4793618" y="2018162"/>
                  <a:pt x="4798340" y="2030612"/>
                </a:cubicBezTo>
                <a:close/>
                <a:moveTo>
                  <a:pt x="1014877" y="2089427"/>
                </a:moveTo>
                <a:cubicBezTo>
                  <a:pt x="997275" y="2092861"/>
                  <a:pt x="977956" y="2091144"/>
                  <a:pt x="971946" y="2099301"/>
                </a:cubicBezTo>
                <a:cubicBezTo>
                  <a:pt x="964648" y="2109175"/>
                  <a:pt x="968082" y="2127635"/>
                  <a:pt x="966794" y="2142231"/>
                </a:cubicBezTo>
                <a:cubicBezTo>
                  <a:pt x="984396" y="2136221"/>
                  <a:pt x="1001997" y="2131499"/>
                  <a:pt x="1018311" y="2123771"/>
                </a:cubicBezTo>
                <a:cubicBezTo>
                  <a:pt x="1021316" y="2122054"/>
                  <a:pt x="1017023" y="2106599"/>
                  <a:pt x="1014877" y="2089427"/>
                </a:cubicBezTo>
                <a:close/>
                <a:moveTo>
                  <a:pt x="985255" y="2404107"/>
                </a:moveTo>
                <a:cubicBezTo>
                  <a:pt x="981820" y="2397238"/>
                  <a:pt x="964219" y="2396809"/>
                  <a:pt x="953057" y="2393804"/>
                </a:cubicBezTo>
                <a:cubicBezTo>
                  <a:pt x="953486" y="2416986"/>
                  <a:pt x="954345" y="2440169"/>
                  <a:pt x="954774" y="2462922"/>
                </a:cubicBezTo>
                <a:cubicBezTo>
                  <a:pt x="964648" y="2461205"/>
                  <a:pt x="974522" y="2459917"/>
                  <a:pt x="994699" y="2456482"/>
                </a:cubicBezTo>
                <a:cubicBezTo>
                  <a:pt x="991694" y="2437164"/>
                  <a:pt x="992123" y="2419133"/>
                  <a:pt x="985255" y="2404107"/>
                </a:cubicBezTo>
                <a:close/>
                <a:moveTo>
                  <a:pt x="4495680" y="2289912"/>
                </a:moveTo>
                <a:cubicBezTo>
                  <a:pt x="4501261" y="2273598"/>
                  <a:pt x="4505125" y="2262437"/>
                  <a:pt x="4508989" y="2250845"/>
                </a:cubicBezTo>
                <a:cubicBezTo>
                  <a:pt x="4494821" y="2251275"/>
                  <a:pt x="4475503" y="2246123"/>
                  <a:pt x="4467775" y="2253421"/>
                </a:cubicBezTo>
                <a:cubicBezTo>
                  <a:pt x="4459618" y="2261149"/>
                  <a:pt x="4463053" y="2280467"/>
                  <a:pt x="4461336" y="2294634"/>
                </a:cubicBezTo>
                <a:cubicBezTo>
                  <a:pt x="4471210" y="2293346"/>
                  <a:pt x="4481084" y="2292059"/>
                  <a:pt x="4495680" y="2289912"/>
                </a:cubicBezTo>
                <a:close/>
                <a:moveTo>
                  <a:pt x="3184583" y="4635204"/>
                </a:moveTo>
                <a:cubicBezTo>
                  <a:pt x="3187159" y="4638639"/>
                  <a:pt x="3192740" y="4639497"/>
                  <a:pt x="3197033" y="4641644"/>
                </a:cubicBezTo>
                <a:cubicBezTo>
                  <a:pt x="3205190" y="4621896"/>
                  <a:pt x="3211200" y="4607300"/>
                  <a:pt x="3218069" y="4592703"/>
                </a:cubicBezTo>
                <a:cubicBezTo>
                  <a:pt x="3221503" y="4585834"/>
                  <a:pt x="3227084" y="4579824"/>
                  <a:pt x="3231807" y="4573384"/>
                </a:cubicBezTo>
                <a:cubicBezTo>
                  <a:pt x="3221503" y="4572955"/>
                  <a:pt x="3210341" y="4569950"/>
                  <a:pt x="3201755" y="4572955"/>
                </a:cubicBezTo>
                <a:cubicBezTo>
                  <a:pt x="3178144" y="4582400"/>
                  <a:pt x="3169558" y="4615456"/>
                  <a:pt x="3184583" y="4635204"/>
                </a:cubicBezTo>
                <a:close/>
                <a:moveTo>
                  <a:pt x="1175437" y="4891070"/>
                </a:moveTo>
                <a:cubicBezTo>
                  <a:pt x="1177154" y="4900085"/>
                  <a:pt x="1176725" y="4915111"/>
                  <a:pt x="1181447" y="4916828"/>
                </a:cubicBezTo>
                <a:cubicBezTo>
                  <a:pt x="1195614" y="4922410"/>
                  <a:pt x="1211498" y="4922839"/>
                  <a:pt x="1231676" y="4925844"/>
                </a:cubicBezTo>
                <a:cubicBezTo>
                  <a:pt x="1233822" y="4906096"/>
                  <a:pt x="1235110" y="4894934"/>
                  <a:pt x="1235969" y="4883772"/>
                </a:cubicBezTo>
                <a:cubicBezTo>
                  <a:pt x="1215791" y="4886777"/>
                  <a:pt x="1195614" y="4888923"/>
                  <a:pt x="1175437" y="4891070"/>
                </a:cubicBezTo>
                <a:close/>
                <a:moveTo>
                  <a:pt x="1029473" y="3364033"/>
                </a:moveTo>
                <a:cubicBezTo>
                  <a:pt x="1022175" y="3368326"/>
                  <a:pt x="1019170" y="3379917"/>
                  <a:pt x="1014447" y="3388074"/>
                </a:cubicBezTo>
                <a:cubicBezTo>
                  <a:pt x="1029044" y="3388933"/>
                  <a:pt x="1046216" y="3395372"/>
                  <a:pt x="1057378" y="3389791"/>
                </a:cubicBezTo>
                <a:cubicBezTo>
                  <a:pt x="1068110" y="3384639"/>
                  <a:pt x="1072833" y="3367038"/>
                  <a:pt x="1080560" y="3355017"/>
                </a:cubicBezTo>
                <a:cubicBezTo>
                  <a:pt x="1077984" y="3352012"/>
                  <a:pt x="1075409" y="3349436"/>
                  <a:pt x="1073262" y="3346431"/>
                </a:cubicBezTo>
                <a:cubicBezTo>
                  <a:pt x="1058236" y="3352012"/>
                  <a:pt x="1042352" y="3355876"/>
                  <a:pt x="1029473" y="3364033"/>
                </a:cubicBezTo>
                <a:close/>
                <a:moveTo>
                  <a:pt x="1599590" y="2460346"/>
                </a:moveTo>
                <a:cubicBezTo>
                  <a:pt x="1580700" y="2458629"/>
                  <a:pt x="1561382" y="2456053"/>
                  <a:pt x="1542492" y="2456053"/>
                </a:cubicBezTo>
                <a:cubicBezTo>
                  <a:pt x="1539058" y="2456053"/>
                  <a:pt x="1535194" y="2467215"/>
                  <a:pt x="1524461" y="2485246"/>
                </a:cubicBezTo>
                <a:cubicBezTo>
                  <a:pt x="1556230" y="2482670"/>
                  <a:pt x="1575549" y="2482241"/>
                  <a:pt x="1594438" y="2479235"/>
                </a:cubicBezTo>
                <a:cubicBezTo>
                  <a:pt x="1597014" y="2478377"/>
                  <a:pt x="1597873" y="2466786"/>
                  <a:pt x="1599590" y="2460346"/>
                </a:cubicBezTo>
                <a:close/>
                <a:moveTo>
                  <a:pt x="785628" y="2387794"/>
                </a:moveTo>
                <a:cubicBezTo>
                  <a:pt x="787774" y="2398097"/>
                  <a:pt x="789921" y="2408830"/>
                  <a:pt x="792926" y="2425143"/>
                </a:cubicBezTo>
                <a:cubicBezTo>
                  <a:pt x="810527" y="2426002"/>
                  <a:pt x="824695" y="2426431"/>
                  <a:pt x="838432" y="2426860"/>
                </a:cubicBezTo>
                <a:cubicBezTo>
                  <a:pt x="836286" y="2413981"/>
                  <a:pt x="838432" y="2393375"/>
                  <a:pt x="831993" y="2390369"/>
                </a:cubicBezTo>
                <a:cubicBezTo>
                  <a:pt x="818684" y="2384359"/>
                  <a:pt x="801083" y="2388223"/>
                  <a:pt x="785628" y="2387794"/>
                </a:cubicBezTo>
                <a:close/>
                <a:moveTo>
                  <a:pt x="3545628" y="1148820"/>
                </a:moveTo>
                <a:cubicBezTo>
                  <a:pt x="3547775" y="1148390"/>
                  <a:pt x="3551209" y="1128642"/>
                  <a:pt x="3549063" y="1127355"/>
                </a:cubicBezTo>
                <a:cubicBezTo>
                  <a:pt x="3533608" y="1119198"/>
                  <a:pt x="3516436" y="1113187"/>
                  <a:pt x="3499693" y="1106748"/>
                </a:cubicBezTo>
                <a:cubicBezTo>
                  <a:pt x="3498834" y="1118339"/>
                  <a:pt x="3497546" y="1129501"/>
                  <a:pt x="3495829" y="1148820"/>
                </a:cubicBezTo>
                <a:cubicBezTo>
                  <a:pt x="3518582" y="1149249"/>
                  <a:pt x="3532320" y="1150966"/>
                  <a:pt x="3545628" y="1148820"/>
                </a:cubicBezTo>
                <a:close/>
                <a:moveTo>
                  <a:pt x="3667122" y="1424004"/>
                </a:moveTo>
                <a:cubicBezTo>
                  <a:pt x="3651667" y="1422287"/>
                  <a:pt x="3634495" y="1420999"/>
                  <a:pt x="3620757" y="1426580"/>
                </a:cubicBezTo>
                <a:cubicBezTo>
                  <a:pt x="3615605" y="1428726"/>
                  <a:pt x="3618610" y="1450192"/>
                  <a:pt x="3618181" y="1463071"/>
                </a:cubicBezTo>
                <a:cubicBezTo>
                  <a:pt x="3636212" y="1456631"/>
                  <a:pt x="3653813" y="1449762"/>
                  <a:pt x="3676137" y="1441606"/>
                </a:cubicBezTo>
                <a:cubicBezTo>
                  <a:pt x="3673991" y="1437313"/>
                  <a:pt x="3671415" y="1424863"/>
                  <a:pt x="3667122" y="1424004"/>
                </a:cubicBezTo>
                <a:close/>
                <a:moveTo>
                  <a:pt x="1269025" y="5799479"/>
                </a:moveTo>
                <a:cubicBezTo>
                  <a:pt x="1267737" y="5812787"/>
                  <a:pt x="1263873" y="5826954"/>
                  <a:pt x="1267308" y="5838975"/>
                </a:cubicBezTo>
                <a:cubicBezTo>
                  <a:pt x="1268596" y="5844127"/>
                  <a:pt x="1286627" y="5844127"/>
                  <a:pt x="1305516" y="5847991"/>
                </a:cubicBezTo>
                <a:cubicBezTo>
                  <a:pt x="1303369" y="5827384"/>
                  <a:pt x="1305516" y="5812787"/>
                  <a:pt x="1299506" y="5802913"/>
                </a:cubicBezTo>
                <a:cubicBezTo>
                  <a:pt x="1296501" y="5797762"/>
                  <a:pt x="1279758" y="5800338"/>
                  <a:pt x="1269025" y="5799479"/>
                </a:cubicBezTo>
                <a:close/>
                <a:moveTo>
                  <a:pt x="4809502" y="4160822"/>
                </a:moveTo>
                <a:cubicBezTo>
                  <a:pt x="4807356" y="4153954"/>
                  <a:pt x="4807356" y="4143221"/>
                  <a:pt x="4803062" y="4141074"/>
                </a:cubicBezTo>
                <a:cubicBezTo>
                  <a:pt x="4788466" y="4134206"/>
                  <a:pt x="4773011" y="4129054"/>
                  <a:pt x="4757127" y="4127337"/>
                </a:cubicBezTo>
                <a:cubicBezTo>
                  <a:pt x="4754551" y="4126907"/>
                  <a:pt x="4749829" y="4148802"/>
                  <a:pt x="4742960" y="4169409"/>
                </a:cubicBezTo>
                <a:cubicBezTo>
                  <a:pt x="4777733" y="4165115"/>
                  <a:pt x="4793618" y="4162969"/>
                  <a:pt x="4809502" y="4160822"/>
                </a:cubicBezTo>
                <a:close/>
                <a:moveTo>
                  <a:pt x="1630500" y="2201046"/>
                </a:moveTo>
                <a:cubicBezTo>
                  <a:pt x="1627924" y="2185162"/>
                  <a:pt x="1624919" y="2169277"/>
                  <a:pt x="1622343" y="2153393"/>
                </a:cubicBezTo>
                <a:cubicBezTo>
                  <a:pt x="1613328" y="2155969"/>
                  <a:pt x="1596585" y="2159403"/>
                  <a:pt x="1596585" y="2161550"/>
                </a:cubicBezTo>
                <a:cubicBezTo>
                  <a:pt x="1597873" y="2177434"/>
                  <a:pt x="1566104" y="2190313"/>
                  <a:pt x="1591004" y="2207056"/>
                </a:cubicBezTo>
                <a:cubicBezTo>
                  <a:pt x="1600878" y="2213496"/>
                  <a:pt x="1612898" y="2216501"/>
                  <a:pt x="1624060" y="2221223"/>
                </a:cubicBezTo>
                <a:lnTo>
                  <a:pt x="1630500" y="2201046"/>
                </a:lnTo>
                <a:close/>
                <a:moveTo>
                  <a:pt x="3417266" y="4293907"/>
                </a:moveTo>
                <a:cubicBezTo>
                  <a:pt x="3411256" y="4286609"/>
                  <a:pt x="3394943" y="4287897"/>
                  <a:pt x="3382922" y="4285321"/>
                </a:cubicBezTo>
                <a:cubicBezTo>
                  <a:pt x="3381205" y="4297341"/>
                  <a:pt x="3379917" y="4309362"/>
                  <a:pt x="3377341" y="4328681"/>
                </a:cubicBezTo>
                <a:cubicBezTo>
                  <a:pt x="3399236" y="4330398"/>
                  <a:pt x="3412973" y="4331257"/>
                  <a:pt x="3426711" y="4332544"/>
                </a:cubicBezTo>
                <a:cubicBezTo>
                  <a:pt x="3424135" y="4319236"/>
                  <a:pt x="3424994" y="4303352"/>
                  <a:pt x="3417266" y="4293907"/>
                </a:cubicBezTo>
                <a:close/>
                <a:moveTo>
                  <a:pt x="1465217" y="2013869"/>
                </a:moveTo>
                <a:cubicBezTo>
                  <a:pt x="1467364" y="2022455"/>
                  <a:pt x="1469510" y="2031041"/>
                  <a:pt x="1473804" y="2038769"/>
                </a:cubicBezTo>
                <a:cubicBezTo>
                  <a:pt x="1475950" y="2042632"/>
                  <a:pt x="1483248" y="2044350"/>
                  <a:pt x="1496557" y="2051648"/>
                </a:cubicBezTo>
                <a:cubicBezTo>
                  <a:pt x="1496127" y="2028465"/>
                  <a:pt x="1499991" y="2011293"/>
                  <a:pt x="1493981" y="1999702"/>
                </a:cubicBezTo>
                <a:cubicBezTo>
                  <a:pt x="1488829" y="1989828"/>
                  <a:pt x="1471657" y="1986393"/>
                  <a:pt x="1459636" y="1980383"/>
                </a:cubicBezTo>
                <a:cubicBezTo>
                  <a:pt x="1461354" y="1991545"/>
                  <a:pt x="1462642" y="2002707"/>
                  <a:pt x="1465217" y="2013869"/>
                </a:cubicBezTo>
                <a:close/>
                <a:moveTo>
                  <a:pt x="3749119" y="3857304"/>
                </a:moveTo>
                <a:cubicBezTo>
                  <a:pt x="3738815" y="3857304"/>
                  <a:pt x="3727224" y="3853869"/>
                  <a:pt x="3718638" y="3857733"/>
                </a:cubicBezTo>
                <a:cubicBezTo>
                  <a:pt x="3695456" y="3867607"/>
                  <a:pt x="3689875" y="3887355"/>
                  <a:pt x="3696314" y="3910538"/>
                </a:cubicBezTo>
                <a:cubicBezTo>
                  <a:pt x="3698032" y="3916548"/>
                  <a:pt x="3704042" y="3921700"/>
                  <a:pt x="3708335" y="3926851"/>
                </a:cubicBezTo>
                <a:cubicBezTo>
                  <a:pt x="3711769" y="3920841"/>
                  <a:pt x="3715204" y="3914831"/>
                  <a:pt x="3718209" y="3908391"/>
                </a:cubicBezTo>
                <a:cubicBezTo>
                  <a:pt x="3722073" y="3898947"/>
                  <a:pt x="3725507" y="3889072"/>
                  <a:pt x="3729371" y="3879628"/>
                </a:cubicBezTo>
                <a:cubicBezTo>
                  <a:pt x="3732376" y="3880916"/>
                  <a:pt x="3735381" y="3881774"/>
                  <a:pt x="3738386" y="3883062"/>
                </a:cubicBezTo>
                <a:cubicBezTo>
                  <a:pt x="3741392" y="3874476"/>
                  <a:pt x="3745255" y="3865890"/>
                  <a:pt x="3749119" y="3857304"/>
                </a:cubicBezTo>
                <a:close/>
                <a:moveTo>
                  <a:pt x="2354308" y="2198041"/>
                </a:moveTo>
                <a:cubicBezTo>
                  <a:pt x="2341858" y="2210491"/>
                  <a:pt x="2326832" y="2220794"/>
                  <a:pt x="2318675" y="2235390"/>
                </a:cubicBezTo>
                <a:cubicBezTo>
                  <a:pt x="2314382" y="2243118"/>
                  <a:pt x="2322539" y="2258143"/>
                  <a:pt x="2325115" y="2269735"/>
                </a:cubicBezTo>
                <a:cubicBezTo>
                  <a:pt x="2333272" y="2262437"/>
                  <a:pt x="2343146" y="2255997"/>
                  <a:pt x="2348727" y="2247411"/>
                </a:cubicBezTo>
                <a:cubicBezTo>
                  <a:pt x="2356454" y="2234961"/>
                  <a:pt x="2360318" y="2220794"/>
                  <a:pt x="2366328" y="2207056"/>
                </a:cubicBezTo>
                <a:cubicBezTo>
                  <a:pt x="2362464" y="2204051"/>
                  <a:pt x="2358171" y="2201046"/>
                  <a:pt x="2354308" y="2198041"/>
                </a:cubicBezTo>
                <a:close/>
                <a:moveTo>
                  <a:pt x="647821" y="3016296"/>
                </a:moveTo>
                <a:cubicBezTo>
                  <a:pt x="643099" y="3004275"/>
                  <a:pt x="641811" y="2986244"/>
                  <a:pt x="633654" y="2982381"/>
                </a:cubicBezTo>
                <a:cubicBezTo>
                  <a:pt x="620775" y="2976371"/>
                  <a:pt x="603173" y="2980664"/>
                  <a:pt x="587718" y="2980664"/>
                </a:cubicBezTo>
                <a:cubicBezTo>
                  <a:pt x="589006" y="2987962"/>
                  <a:pt x="587718" y="2999553"/>
                  <a:pt x="592441" y="3002558"/>
                </a:cubicBezTo>
                <a:cubicBezTo>
                  <a:pt x="607466" y="3011574"/>
                  <a:pt x="624209" y="3017584"/>
                  <a:pt x="640093" y="3024452"/>
                </a:cubicBezTo>
                <a:cubicBezTo>
                  <a:pt x="642669" y="3021877"/>
                  <a:pt x="645245" y="3019301"/>
                  <a:pt x="647821" y="3016296"/>
                </a:cubicBezTo>
                <a:close/>
                <a:moveTo>
                  <a:pt x="1331704" y="4882484"/>
                </a:moveTo>
                <a:cubicBezTo>
                  <a:pt x="1326552" y="4884201"/>
                  <a:pt x="1325693" y="4898798"/>
                  <a:pt x="1321400" y="4911677"/>
                </a:cubicBezTo>
                <a:cubicBezTo>
                  <a:pt x="1343724" y="4913394"/>
                  <a:pt x="1360467" y="4914253"/>
                  <a:pt x="1377210" y="4915540"/>
                </a:cubicBezTo>
                <a:cubicBezTo>
                  <a:pt x="1376351" y="4903091"/>
                  <a:pt x="1375922" y="4890212"/>
                  <a:pt x="1375063" y="4877762"/>
                </a:cubicBezTo>
                <a:cubicBezTo>
                  <a:pt x="1360467" y="4879050"/>
                  <a:pt x="1345012" y="4877762"/>
                  <a:pt x="1331704" y="4882484"/>
                </a:cubicBezTo>
                <a:close/>
                <a:moveTo>
                  <a:pt x="370490" y="3579973"/>
                </a:moveTo>
                <a:cubicBezTo>
                  <a:pt x="371349" y="3594140"/>
                  <a:pt x="368344" y="3610883"/>
                  <a:pt x="374783" y="3621616"/>
                </a:cubicBezTo>
                <a:cubicBezTo>
                  <a:pt x="379935" y="3629773"/>
                  <a:pt x="397107" y="3630631"/>
                  <a:pt x="422007" y="3639217"/>
                </a:cubicBezTo>
                <a:cubicBezTo>
                  <a:pt x="408269" y="3610883"/>
                  <a:pt x="401400" y="3594570"/>
                  <a:pt x="391955" y="3579544"/>
                </a:cubicBezTo>
                <a:cubicBezTo>
                  <a:pt x="389809" y="3576538"/>
                  <a:pt x="377788" y="3579973"/>
                  <a:pt x="370490" y="3579973"/>
                </a:cubicBezTo>
                <a:close/>
                <a:moveTo>
                  <a:pt x="4162110" y="4423987"/>
                </a:moveTo>
                <a:cubicBezTo>
                  <a:pt x="4159964" y="4403809"/>
                  <a:pt x="4158246" y="4383202"/>
                  <a:pt x="4154812" y="4363454"/>
                </a:cubicBezTo>
                <a:cubicBezTo>
                  <a:pt x="4154812" y="4362596"/>
                  <a:pt x="4131629" y="4362167"/>
                  <a:pt x="4130342" y="4365601"/>
                </a:cubicBezTo>
                <a:cubicBezTo>
                  <a:pt x="4124761" y="4381056"/>
                  <a:pt x="4123043" y="4398228"/>
                  <a:pt x="4118750" y="4420123"/>
                </a:cubicBezTo>
                <a:cubicBezTo>
                  <a:pt x="4139786" y="4421840"/>
                  <a:pt x="4150948" y="4423128"/>
                  <a:pt x="4162110" y="4423987"/>
                </a:cubicBezTo>
                <a:close/>
                <a:moveTo>
                  <a:pt x="3056221" y="1428297"/>
                </a:moveTo>
                <a:cubicBezTo>
                  <a:pt x="3059226" y="1422287"/>
                  <a:pt x="3062231" y="1416277"/>
                  <a:pt x="3064807" y="1410266"/>
                </a:cubicBezTo>
                <a:cubicBezTo>
                  <a:pt x="3057938" y="1394382"/>
                  <a:pt x="3052357" y="1377639"/>
                  <a:pt x="3043342" y="1363043"/>
                </a:cubicBezTo>
                <a:cubicBezTo>
                  <a:pt x="3040337" y="1358320"/>
                  <a:pt x="3029175" y="1358750"/>
                  <a:pt x="3021877" y="1357033"/>
                </a:cubicBezTo>
                <a:cubicBezTo>
                  <a:pt x="3024023" y="1377210"/>
                  <a:pt x="3024023" y="1397817"/>
                  <a:pt x="3029175" y="1417135"/>
                </a:cubicBezTo>
                <a:cubicBezTo>
                  <a:pt x="3030463" y="1422716"/>
                  <a:pt x="3046776" y="1424863"/>
                  <a:pt x="3056221" y="1428297"/>
                </a:cubicBezTo>
                <a:close/>
                <a:moveTo>
                  <a:pt x="510014" y="4202895"/>
                </a:moveTo>
                <a:cubicBezTo>
                  <a:pt x="501428" y="4218350"/>
                  <a:pt x="495418" y="4235092"/>
                  <a:pt x="488978" y="4251835"/>
                </a:cubicBezTo>
                <a:cubicBezTo>
                  <a:pt x="500140" y="4251406"/>
                  <a:pt x="516883" y="4255699"/>
                  <a:pt x="521605" y="4250118"/>
                </a:cubicBezTo>
                <a:cubicBezTo>
                  <a:pt x="531050" y="4238956"/>
                  <a:pt x="533626" y="4222213"/>
                  <a:pt x="541783" y="4200318"/>
                </a:cubicBezTo>
                <a:cubicBezTo>
                  <a:pt x="523752" y="4201177"/>
                  <a:pt x="512161" y="4199460"/>
                  <a:pt x="510014" y="4202895"/>
                </a:cubicBezTo>
                <a:close/>
                <a:moveTo>
                  <a:pt x="859468" y="1799646"/>
                </a:moveTo>
                <a:cubicBezTo>
                  <a:pt x="855175" y="1810808"/>
                  <a:pt x="856892" y="1824546"/>
                  <a:pt x="856463" y="1837425"/>
                </a:cubicBezTo>
                <a:cubicBezTo>
                  <a:pt x="867196" y="1835278"/>
                  <a:pt x="883080" y="1836137"/>
                  <a:pt x="886944" y="1829697"/>
                </a:cubicBezTo>
                <a:cubicBezTo>
                  <a:pt x="892954" y="1819394"/>
                  <a:pt x="890807" y="1804368"/>
                  <a:pt x="892954" y="1781615"/>
                </a:cubicBezTo>
                <a:cubicBezTo>
                  <a:pt x="874923" y="1790630"/>
                  <a:pt x="862044" y="1793206"/>
                  <a:pt x="859468" y="1799646"/>
                </a:cubicBezTo>
                <a:close/>
                <a:moveTo>
                  <a:pt x="4635634" y="2161121"/>
                </a:moveTo>
                <a:cubicBezTo>
                  <a:pt x="4649371" y="2164555"/>
                  <a:pt x="4663109" y="2167131"/>
                  <a:pt x="4681140" y="2170136"/>
                </a:cubicBezTo>
                <a:cubicBezTo>
                  <a:pt x="4683286" y="2151247"/>
                  <a:pt x="4684145" y="2140085"/>
                  <a:pt x="4685433" y="2128494"/>
                </a:cubicBezTo>
                <a:cubicBezTo>
                  <a:pt x="4669548" y="2133645"/>
                  <a:pt x="4653235" y="2137938"/>
                  <a:pt x="4638209" y="2144378"/>
                </a:cubicBezTo>
                <a:cubicBezTo>
                  <a:pt x="4635204" y="2145666"/>
                  <a:pt x="4634775" y="2160691"/>
                  <a:pt x="4635634" y="2161121"/>
                </a:cubicBezTo>
                <a:close/>
                <a:moveTo>
                  <a:pt x="3394943" y="4594850"/>
                </a:moveTo>
                <a:cubicBezTo>
                  <a:pt x="3387215" y="4591415"/>
                  <a:pt x="3379488" y="4585405"/>
                  <a:pt x="3371331" y="4585405"/>
                </a:cubicBezTo>
                <a:cubicBezTo>
                  <a:pt x="3339562" y="4584976"/>
                  <a:pt x="3331405" y="4607729"/>
                  <a:pt x="3327112" y="4633058"/>
                </a:cubicBezTo>
                <a:cubicBezTo>
                  <a:pt x="3344714" y="4627048"/>
                  <a:pt x="3362745" y="4621467"/>
                  <a:pt x="3379917" y="4613739"/>
                </a:cubicBezTo>
                <a:cubicBezTo>
                  <a:pt x="3386356" y="4611164"/>
                  <a:pt x="3390220" y="4601719"/>
                  <a:pt x="3394943" y="4594850"/>
                </a:cubicBezTo>
                <a:close/>
                <a:moveTo>
                  <a:pt x="4193449" y="3478228"/>
                </a:moveTo>
                <a:cubicBezTo>
                  <a:pt x="4194308" y="3490678"/>
                  <a:pt x="4208475" y="3503127"/>
                  <a:pt x="4218778" y="3513860"/>
                </a:cubicBezTo>
                <a:cubicBezTo>
                  <a:pt x="4222213" y="3517295"/>
                  <a:pt x="4231658" y="3515148"/>
                  <a:pt x="4238527" y="3515577"/>
                </a:cubicBezTo>
                <a:cubicBezTo>
                  <a:pt x="4207617" y="3496259"/>
                  <a:pt x="4220496" y="3475652"/>
                  <a:pt x="4232516" y="3454616"/>
                </a:cubicBezTo>
                <a:cubicBezTo>
                  <a:pt x="4233375" y="3453328"/>
                  <a:pt x="4229940" y="3448176"/>
                  <a:pt x="4227365" y="3446459"/>
                </a:cubicBezTo>
                <a:cubicBezTo>
                  <a:pt x="4224789" y="3445171"/>
                  <a:pt x="4219208" y="3444742"/>
                  <a:pt x="4217920" y="3446030"/>
                </a:cubicBezTo>
                <a:cubicBezTo>
                  <a:pt x="4208905" y="3456762"/>
                  <a:pt x="4192591" y="3468354"/>
                  <a:pt x="4193449" y="3478228"/>
                </a:cubicBezTo>
                <a:close/>
                <a:moveTo>
                  <a:pt x="2490397" y="2293346"/>
                </a:moveTo>
                <a:cubicBezTo>
                  <a:pt x="2497266" y="2294205"/>
                  <a:pt x="2504564" y="2297210"/>
                  <a:pt x="2511004" y="2295922"/>
                </a:cubicBezTo>
                <a:cubicBezTo>
                  <a:pt x="2538479" y="2290771"/>
                  <a:pt x="2550071" y="2272740"/>
                  <a:pt x="2546207" y="2245694"/>
                </a:cubicBezTo>
                <a:cubicBezTo>
                  <a:pt x="2545348" y="2239683"/>
                  <a:pt x="2539767" y="2234532"/>
                  <a:pt x="2535904" y="2228951"/>
                </a:cubicBezTo>
                <a:cubicBezTo>
                  <a:pt x="2531181" y="2233244"/>
                  <a:pt x="2525171" y="2236678"/>
                  <a:pt x="2522595" y="2241830"/>
                </a:cubicBezTo>
                <a:cubicBezTo>
                  <a:pt x="2517014" y="2253850"/>
                  <a:pt x="2512721" y="2267159"/>
                  <a:pt x="2507999" y="2279609"/>
                </a:cubicBezTo>
                <a:cubicBezTo>
                  <a:pt x="2505852" y="2278750"/>
                  <a:pt x="2504135" y="2277462"/>
                  <a:pt x="2501988" y="2276604"/>
                </a:cubicBezTo>
                <a:cubicBezTo>
                  <a:pt x="2498554" y="2281755"/>
                  <a:pt x="2494261" y="2287336"/>
                  <a:pt x="2490397" y="2293346"/>
                </a:cubicBezTo>
                <a:close/>
                <a:moveTo>
                  <a:pt x="1764013" y="5228504"/>
                </a:moveTo>
                <a:cubicBezTo>
                  <a:pt x="1756715" y="5237090"/>
                  <a:pt x="1760579" y="5256409"/>
                  <a:pt x="1761867" y="5270575"/>
                </a:cubicBezTo>
                <a:cubicBezTo>
                  <a:pt x="1761867" y="5272293"/>
                  <a:pt x="1775175" y="5272722"/>
                  <a:pt x="1781615" y="5274010"/>
                </a:cubicBezTo>
                <a:cubicBezTo>
                  <a:pt x="1790201" y="5253403"/>
                  <a:pt x="1797499" y="5237090"/>
                  <a:pt x="1804368" y="5220347"/>
                </a:cubicBezTo>
                <a:cubicBezTo>
                  <a:pt x="1790630" y="5222493"/>
                  <a:pt x="1770882" y="5220347"/>
                  <a:pt x="1764013" y="5228504"/>
                </a:cubicBezTo>
                <a:close/>
                <a:moveTo>
                  <a:pt x="792067" y="4212768"/>
                </a:moveTo>
                <a:cubicBezTo>
                  <a:pt x="783052" y="4223930"/>
                  <a:pt x="768456" y="4234234"/>
                  <a:pt x="766309" y="4246254"/>
                </a:cubicBezTo>
                <a:cubicBezTo>
                  <a:pt x="765021" y="4255699"/>
                  <a:pt x="778330" y="4268578"/>
                  <a:pt x="787345" y="4278023"/>
                </a:cubicBezTo>
                <a:cubicBezTo>
                  <a:pt x="790779" y="4281886"/>
                  <a:pt x="800224" y="4280169"/>
                  <a:pt x="807093" y="4281028"/>
                </a:cubicBezTo>
                <a:cubicBezTo>
                  <a:pt x="805805" y="4266861"/>
                  <a:pt x="805805" y="4253982"/>
                  <a:pt x="803229" y="4241961"/>
                </a:cubicBezTo>
                <a:cubicBezTo>
                  <a:pt x="801083" y="4232516"/>
                  <a:pt x="795931" y="4222643"/>
                  <a:pt x="792067" y="4212768"/>
                </a:cubicBezTo>
                <a:close/>
                <a:moveTo>
                  <a:pt x="8157" y="2644947"/>
                </a:moveTo>
                <a:cubicBezTo>
                  <a:pt x="3864" y="2646664"/>
                  <a:pt x="2576" y="2656968"/>
                  <a:pt x="0" y="2663407"/>
                </a:cubicBezTo>
                <a:cubicBezTo>
                  <a:pt x="13738" y="2666412"/>
                  <a:pt x="28334" y="2673281"/>
                  <a:pt x="41643" y="2671135"/>
                </a:cubicBezTo>
                <a:cubicBezTo>
                  <a:pt x="47653" y="2670276"/>
                  <a:pt x="50658" y="2651816"/>
                  <a:pt x="58815" y="2631639"/>
                </a:cubicBezTo>
                <a:cubicBezTo>
                  <a:pt x="36062" y="2637220"/>
                  <a:pt x="21465" y="2639366"/>
                  <a:pt x="8157" y="2644947"/>
                </a:cubicBezTo>
                <a:close/>
                <a:moveTo>
                  <a:pt x="1158694" y="2314812"/>
                </a:moveTo>
                <a:cubicBezTo>
                  <a:pt x="1159123" y="2309660"/>
                  <a:pt x="1159552" y="2301933"/>
                  <a:pt x="1160411" y="2294205"/>
                </a:cubicBezTo>
                <a:cubicBezTo>
                  <a:pt x="1138946" y="2295493"/>
                  <a:pt x="1117051" y="2296352"/>
                  <a:pt x="1095586" y="2297640"/>
                </a:cubicBezTo>
                <a:cubicBezTo>
                  <a:pt x="1096874" y="2304079"/>
                  <a:pt x="1096015" y="2312665"/>
                  <a:pt x="1099879" y="2316529"/>
                </a:cubicBezTo>
                <a:cubicBezTo>
                  <a:pt x="1117480" y="2334130"/>
                  <a:pt x="1136799" y="2333272"/>
                  <a:pt x="1158694" y="2314812"/>
                </a:cubicBezTo>
                <a:close/>
                <a:moveTo>
                  <a:pt x="1219655" y="3057939"/>
                </a:moveTo>
                <a:cubicBezTo>
                  <a:pt x="1213645" y="3072535"/>
                  <a:pt x="1208493" y="3084126"/>
                  <a:pt x="1203771" y="3095717"/>
                </a:cubicBezTo>
                <a:cubicBezTo>
                  <a:pt x="1216221" y="3093571"/>
                  <a:pt x="1232534" y="3095717"/>
                  <a:pt x="1239832" y="3088419"/>
                </a:cubicBezTo>
                <a:cubicBezTo>
                  <a:pt x="1247560" y="3080262"/>
                  <a:pt x="1247130" y="3063949"/>
                  <a:pt x="1250565" y="3051499"/>
                </a:cubicBezTo>
                <a:cubicBezTo>
                  <a:pt x="1240691" y="3053216"/>
                  <a:pt x="1230817" y="3055792"/>
                  <a:pt x="1219655" y="3057939"/>
                </a:cubicBezTo>
                <a:close/>
                <a:moveTo>
                  <a:pt x="4341989" y="4264285"/>
                </a:moveTo>
                <a:cubicBezTo>
                  <a:pt x="4347999" y="4259133"/>
                  <a:pt x="4344565" y="4242820"/>
                  <a:pt x="4344994" y="4231228"/>
                </a:cubicBezTo>
                <a:cubicBezTo>
                  <a:pt x="4331256" y="4234234"/>
                  <a:pt x="4316660" y="4235522"/>
                  <a:pt x="4304210" y="4241532"/>
                </a:cubicBezTo>
                <a:cubicBezTo>
                  <a:pt x="4299488" y="4243678"/>
                  <a:pt x="4300776" y="4257845"/>
                  <a:pt x="4297771" y="4275018"/>
                </a:cubicBezTo>
                <a:cubicBezTo>
                  <a:pt x="4317948" y="4270725"/>
                  <a:pt x="4333832" y="4271583"/>
                  <a:pt x="4341989" y="4264285"/>
                </a:cubicBezTo>
                <a:close/>
                <a:moveTo>
                  <a:pt x="4837407" y="5041756"/>
                </a:moveTo>
                <a:cubicBezTo>
                  <a:pt x="4831826" y="5048196"/>
                  <a:pt x="4834831" y="5062363"/>
                  <a:pt x="4833972" y="5073525"/>
                </a:cubicBezTo>
                <a:cubicBezTo>
                  <a:pt x="4844275" y="5070949"/>
                  <a:pt x="4856296" y="5070520"/>
                  <a:pt x="4864024" y="5064939"/>
                </a:cubicBezTo>
                <a:cubicBezTo>
                  <a:pt x="4870034" y="5060645"/>
                  <a:pt x="4870892" y="5049484"/>
                  <a:pt x="4877762" y="5031882"/>
                </a:cubicBezTo>
                <a:cubicBezTo>
                  <a:pt x="4857584" y="5036175"/>
                  <a:pt x="4842988" y="5035317"/>
                  <a:pt x="4837407" y="5041756"/>
                </a:cubicBezTo>
                <a:close/>
                <a:moveTo>
                  <a:pt x="3797630" y="1493981"/>
                </a:moveTo>
                <a:cubicBezTo>
                  <a:pt x="3809651" y="1486683"/>
                  <a:pt x="3818666" y="1474662"/>
                  <a:pt x="3828970" y="1464788"/>
                </a:cubicBezTo>
                <a:cubicBezTo>
                  <a:pt x="3820383" y="1466076"/>
                  <a:pt x="3811797" y="1468652"/>
                  <a:pt x="3802782" y="1468652"/>
                </a:cubicBezTo>
                <a:cubicBezTo>
                  <a:pt x="3796772" y="1468652"/>
                  <a:pt x="3790332" y="1465217"/>
                  <a:pt x="3784322" y="1464359"/>
                </a:cubicBezTo>
                <a:cubicBezTo>
                  <a:pt x="3777882" y="1463071"/>
                  <a:pt x="3771443" y="1463071"/>
                  <a:pt x="3765003" y="1462212"/>
                </a:cubicBezTo>
                <a:cubicBezTo>
                  <a:pt x="3767150" y="1470369"/>
                  <a:pt x="3769725" y="1478526"/>
                  <a:pt x="3772302" y="1487971"/>
                </a:cubicBezTo>
                <a:cubicBezTo>
                  <a:pt x="3781746" y="1490546"/>
                  <a:pt x="3792908" y="1497415"/>
                  <a:pt x="3797630" y="1493981"/>
                </a:cubicBezTo>
                <a:close/>
                <a:moveTo>
                  <a:pt x="2400672" y="1456202"/>
                </a:moveTo>
                <a:cubicBezTo>
                  <a:pt x="2396809" y="1458778"/>
                  <a:pt x="2396380" y="1466076"/>
                  <a:pt x="2394233" y="1471657"/>
                </a:cubicBezTo>
                <a:cubicBezTo>
                  <a:pt x="2415269" y="1482390"/>
                  <a:pt x="2432441" y="1490976"/>
                  <a:pt x="2450043" y="1499562"/>
                </a:cubicBezTo>
                <a:cubicBezTo>
                  <a:pt x="2450043" y="1488400"/>
                  <a:pt x="2454336" y="1475091"/>
                  <a:pt x="2449613" y="1466505"/>
                </a:cubicBezTo>
                <a:cubicBezTo>
                  <a:pt x="2438451" y="1447187"/>
                  <a:pt x="2420421" y="1442464"/>
                  <a:pt x="2400672" y="1456202"/>
                </a:cubicBezTo>
                <a:close/>
                <a:moveTo>
                  <a:pt x="1752852" y="1865759"/>
                </a:moveTo>
                <a:cubicBezTo>
                  <a:pt x="1748129" y="1876491"/>
                  <a:pt x="1744695" y="1891946"/>
                  <a:pt x="1749417" y="1901820"/>
                </a:cubicBezTo>
                <a:cubicBezTo>
                  <a:pt x="1752422" y="1909119"/>
                  <a:pt x="1768736" y="1910407"/>
                  <a:pt x="1787196" y="1917705"/>
                </a:cubicBezTo>
                <a:cubicBezTo>
                  <a:pt x="1785049" y="1895810"/>
                  <a:pt x="1785049" y="1879926"/>
                  <a:pt x="1780327" y="1866188"/>
                </a:cubicBezTo>
                <a:cubicBezTo>
                  <a:pt x="1778610" y="1863183"/>
                  <a:pt x="1754140" y="1862324"/>
                  <a:pt x="1752852" y="1865759"/>
                </a:cubicBezTo>
                <a:close/>
                <a:moveTo>
                  <a:pt x="1559235" y="640094"/>
                </a:moveTo>
                <a:cubicBezTo>
                  <a:pt x="1559664" y="651255"/>
                  <a:pt x="1555801" y="665423"/>
                  <a:pt x="1561382" y="672291"/>
                </a:cubicBezTo>
                <a:cubicBezTo>
                  <a:pt x="1566533" y="678302"/>
                  <a:pt x="1581559" y="676584"/>
                  <a:pt x="1600878" y="679590"/>
                </a:cubicBezTo>
                <a:cubicBezTo>
                  <a:pt x="1596585" y="660271"/>
                  <a:pt x="1597443" y="645245"/>
                  <a:pt x="1591004" y="640523"/>
                </a:cubicBezTo>
                <a:cubicBezTo>
                  <a:pt x="1584135" y="635371"/>
                  <a:pt x="1569968" y="639664"/>
                  <a:pt x="1559235" y="640094"/>
                </a:cubicBezTo>
                <a:close/>
                <a:moveTo>
                  <a:pt x="3537042" y="685600"/>
                </a:moveTo>
                <a:cubicBezTo>
                  <a:pt x="3541335" y="692469"/>
                  <a:pt x="3556790" y="692039"/>
                  <a:pt x="3575680" y="697620"/>
                </a:cubicBezTo>
                <a:cubicBezTo>
                  <a:pt x="3573963" y="677872"/>
                  <a:pt x="3576538" y="663276"/>
                  <a:pt x="3570528" y="657695"/>
                </a:cubicBezTo>
                <a:cubicBezTo>
                  <a:pt x="3564088" y="651685"/>
                  <a:pt x="3549492" y="654690"/>
                  <a:pt x="3538760" y="653831"/>
                </a:cubicBezTo>
                <a:cubicBezTo>
                  <a:pt x="3537472" y="664564"/>
                  <a:pt x="3532320" y="678302"/>
                  <a:pt x="3537042" y="685600"/>
                </a:cubicBezTo>
                <a:close/>
                <a:moveTo>
                  <a:pt x="1709492" y="685171"/>
                </a:moveTo>
                <a:cubicBezTo>
                  <a:pt x="1715931" y="692898"/>
                  <a:pt x="1730957" y="693327"/>
                  <a:pt x="1750705" y="699338"/>
                </a:cubicBezTo>
                <a:cubicBezTo>
                  <a:pt x="1749417" y="678302"/>
                  <a:pt x="1752422" y="661988"/>
                  <a:pt x="1746841" y="658124"/>
                </a:cubicBezTo>
                <a:cubicBezTo>
                  <a:pt x="1737826" y="652114"/>
                  <a:pt x="1722371" y="651255"/>
                  <a:pt x="1712068" y="655119"/>
                </a:cubicBezTo>
                <a:cubicBezTo>
                  <a:pt x="1707775" y="656407"/>
                  <a:pt x="1704769" y="679160"/>
                  <a:pt x="1709492" y="685171"/>
                </a:cubicBezTo>
                <a:close/>
                <a:moveTo>
                  <a:pt x="667569" y="3755559"/>
                </a:moveTo>
                <a:cubicBezTo>
                  <a:pt x="664135" y="3755988"/>
                  <a:pt x="659412" y="3775736"/>
                  <a:pt x="661129" y="3777024"/>
                </a:cubicBezTo>
                <a:cubicBezTo>
                  <a:pt x="672721" y="3783463"/>
                  <a:pt x="685600" y="3787327"/>
                  <a:pt x="703631" y="3794196"/>
                </a:cubicBezTo>
                <a:cubicBezTo>
                  <a:pt x="707065" y="3774448"/>
                  <a:pt x="708353" y="3765433"/>
                  <a:pt x="710070" y="3756417"/>
                </a:cubicBezTo>
                <a:cubicBezTo>
                  <a:pt x="695474" y="3755559"/>
                  <a:pt x="681307" y="3753412"/>
                  <a:pt x="667569" y="3755559"/>
                </a:cubicBezTo>
                <a:close/>
                <a:moveTo>
                  <a:pt x="1578983" y="487261"/>
                </a:moveTo>
                <a:cubicBezTo>
                  <a:pt x="1573831" y="495418"/>
                  <a:pt x="1571256" y="510873"/>
                  <a:pt x="1575978" y="517742"/>
                </a:cubicBezTo>
                <a:cubicBezTo>
                  <a:pt x="1580271" y="524181"/>
                  <a:pt x="1595297" y="523323"/>
                  <a:pt x="1614615" y="527616"/>
                </a:cubicBezTo>
                <a:cubicBezTo>
                  <a:pt x="1610752" y="508297"/>
                  <a:pt x="1611181" y="495418"/>
                  <a:pt x="1605171" y="488549"/>
                </a:cubicBezTo>
                <a:cubicBezTo>
                  <a:pt x="1600878" y="483827"/>
                  <a:pt x="1581559" y="483397"/>
                  <a:pt x="1578983" y="487261"/>
                </a:cubicBezTo>
                <a:close/>
                <a:moveTo>
                  <a:pt x="1426151" y="777900"/>
                </a:moveTo>
                <a:cubicBezTo>
                  <a:pt x="1424433" y="773178"/>
                  <a:pt x="1402110" y="768885"/>
                  <a:pt x="1396099" y="773607"/>
                </a:cubicBezTo>
                <a:cubicBezTo>
                  <a:pt x="1387943" y="780047"/>
                  <a:pt x="1387084" y="795073"/>
                  <a:pt x="1383220" y="806235"/>
                </a:cubicBezTo>
                <a:cubicBezTo>
                  <a:pt x="1385796" y="813533"/>
                  <a:pt x="1387943" y="820831"/>
                  <a:pt x="1390518" y="828129"/>
                </a:cubicBezTo>
                <a:cubicBezTo>
                  <a:pt x="1401251" y="823407"/>
                  <a:pt x="1416277" y="821260"/>
                  <a:pt x="1422287" y="812674"/>
                </a:cubicBezTo>
                <a:cubicBezTo>
                  <a:pt x="1427868" y="804088"/>
                  <a:pt x="1429585" y="788204"/>
                  <a:pt x="1426151" y="777900"/>
                </a:cubicBezTo>
                <a:close/>
                <a:moveTo>
                  <a:pt x="4657099" y="5329820"/>
                </a:moveTo>
                <a:cubicBezTo>
                  <a:pt x="4656669" y="5341840"/>
                  <a:pt x="4652376" y="5356007"/>
                  <a:pt x="4656669" y="5365881"/>
                </a:cubicBezTo>
                <a:cubicBezTo>
                  <a:pt x="4659245" y="5371462"/>
                  <a:pt x="4676417" y="5370174"/>
                  <a:pt x="4694878" y="5373609"/>
                </a:cubicBezTo>
                <a:cubicBezTo>
                  <a:pt x="4692731" y="5355149"/>
                  <a:pt x="4694878" y="5340552"/>
                  <a:pt x="4688867" y="5334971"/>
                </a:cubicBezTo>
                <a:cubicBezTo>
                  <a:pt x="4682428" y="5328102"/>
                  <a:pt x="4667831" y="5330678"/>
                  <a:pt x="4657099" y="5329820"/>
                </a:cubicBezTo>
                <a:close/>
                <a:moveTo>
                  <a:pt x="1410266" y="626356"/>
                </a:moveTo>
                <a:cubicBezTo>
                  <a:pt x="1404685" y="631507"/>
                  <a:pt x="1403827" y="649538"/>
                  <a:pt x="1408549" y="655978"/>
                </a:cubicBezTo>
                <a:cubicBezTo>
                  <a:pt x="1413271" y="662417"/>
                  <a:pt x="1427868" y="661129"/>
                  <a:pt x="1446328" y="664993"/>
                </a:cubicBezTo>
                <a:cubicBezTo>
                  <a:pt x="1443752" y="646104"/>
                  <a:pt x="1445469" y="631937"/>
                  <a:pt x="1439459" y="626785"/>
                </a:cubicBezTo>
                <a:cubicBezTo>
                  <a:pt x="1433878" y="621633"/>
                  <a:pt x="1415847" y="621204"/>
                  <a:pt x="1410266" y="626356"/>
                </a:cubicBezTo>
                <a:close/>
                <a:moveTo>
                  <a:pt x="2485675" y="594158"/>
                </a:moveTo>
                <a:cubicBezTo>
                  <a:pt x="2492544" y="601456"/>
                  <a:pt x="2507569" y="601885"/>
                  <a:pt x="2527317" y="607466"/>
                </a:cubicBezTo>
                <a:cubicBezTo>
                  <a:pt x="2525171" y="586430"/>
                  <a:pt x="2528176" y="570117"/>
                  <a:pt x="2522595" y="566253"/>
                </a:cubicBezTo>
                <a:cubicBezTo>
                  <a:pt x="2513580" y="560672"/>
                  <a:pt x="2498125" y="560243"/>
                  <a:pt x="2487821" y="564107"/>
                </a:cubicBezTo>
                <a:cubicBezTo>
                  <a:pt x="2483099" y="565824"/>
                  <a:pt x="2480953" y="588577"/>
                  <a:pt x="2485675" y="594158"/>
                </a:cubicBezTo>
                <a:close/>
                <a:moveTo>
                  <a:pt x="4464341" y="2583557"/>
                </a:moveTo>
                <a:cubicBezTo>
                  <a:pt x="4467346" y="2571107"/>
                  <a:pt x="4469922" y="2560803"/>
                  <a:pt x="4472068" y="2550500"/>
                </a:cubicBezTo>
                <a:cubicBezTo>
                  <a:pt x="4459189" y="2552647"/>
                  <a:pt x="4442446" y="2550500"/>
                  <a:pt x="4435148" y="2558228"/>
                </a:cubicBezTo>
                <a:cubicBezTo>
                  <a:pt x="4428279" y="2565526"/>
                  <a:pt x="4431284" y="2582269"/>
                  <a:pt x="4429997" y="2595148"/>
                </a:cubicBezTo>
                <a:cubicBezTo>
                  <a:pt x="4440300" y="2591284"/>
                  <a:pt x="4450603" y="2587850"/>
                  <a:pt x="4464341" y="2583557"/>
                </a:cubicBezTo>
                <a:close/>
                <a:moveTo>
                  <a:pt x="4329968" y="4411107"/>
                </a:moveTo>
                <a:cubicBezTo>
                  <a:pt x="4327822" y="4398657"/>
                  <a:pt x="4329539" y="4381915"/>
                  <a:pt x="4322241" y="4374616"/>
                </a:cubicBezTo>
                <a:cubicBezTo>
                  <a:pt x="4314943" y="4367318"/>
                  <a:pt x="4298200" y="4369465"/>
                  <a:pt x="4285750" y="4367318"/>
                </a:cubicBezTo>
                <a:cubicBezTo>
                  <a:pt x="4287467" y="4377622"/>
                  <a:pt x="4289614" y="4387925"/>
                  <a:pt x="4291760" y="4401233"/>
                </a:cubicBezTo>
                <a:cubicBezTo>
                  <a:pt x="4306357" y="4404668"/>
                  <a:pt x="4318377" y="4408102"/>
                  <a:pt x="4329968" y="4411107"/>
                </a:cubicBezTo>
                <a:close/>
                <a:moveTo>
                  <a:pt x="2023314" y="556379"/>
                </a:moveTo>
                <a:cubicBezTo>
                  <a:pt x="2027607" y="563248"/>
                  <a:pt x="2043062" y="562819"/>
                  <a:pt x="2061951" y="568400"/>
                </a:cubicBezTo>
                <a:cubicBezTo>
                  <a:pt x="2060234" y="548652"/>
                  <a:pt x="2062810" y="534055"/>
                  <a:pt x="2056799" y="528474"/>
                </a:cubicBezTo>
                <a:cubicBezTo>
                  <a:pt x="2050360" y="522464"/>
                  <a:pt x="2035763" y="525469"/>
                  <a:pt x="2025031" y="524611"/>
                </a:cubicBezTo>
                <a:cubicBezTo>
                  <a:pt x="2024172" y="535343"/>
                  <a:pt x="2018591" y="549081"/>
                  <a:pt x="2023314" y="556379"/>
                </a:cubicBezTo>
                <a:close/>
                <a:moveTo>
                  <a:pt x="1873486" y="542641"/>
                </a:moveTo>
                <a:cubicBezTo>
                  <a:pt x="1878638" y="548652"/>
                  <a:pt x="1893234" y="546934"/>
                  <a:pt x="1912124" y="549510"/>
                </a:cubicBezTo>
                <a:cubicBezTo>
                  <a:pt x="1907831" y="530621"/>
                  <a:pt x="1908689" y="516024"/>
                  <a:pt x="1902679" y="511302"/>
                </a:cubicBezTo>
                <a:cubicBezTo>
                  <a:pt x="1895810" y="506150"/>
                  <a:pt x="1882072" y="510873"/>
                  <a:pt x="1871340" y="511302"/>
                </a:cubicBezTo>
                <a:cubicBezTo>
                  <a:pt x="1871769" y="522035"/>
                  <a:pt x="1867905" y="536202"/>
                  <a:pt x="1873486" y="542641"/>
                </a:cubicBezTo>
                <a:close/>
                <a:moveTo>
                  <a:pt x="2524742" y="1959777"/>
                </a:moveTo>
                <a:cubicBezTo>
                  <a:pt x="2520878" y="1961494"/>
                  <a:pt x="2519590" y="1979525"/>
                  <a:pt x="2521737" y="1980812"/>
                </a:cubicBezTo>
                <a:cubicBezTo>
                  <a:pt x="2532898" y="1985964"/>
                  <a:pt x="2545348" y="1987681"/>
                  <a:pt x="2557369" y="1991116"/>
                </a:cubicBezTo>
                <a:cubicBezTo>
                  <a:pt x="2562950" y="1988540"/>
                  <a:pt x="2568531" y="1986393"/>
                  <a:pt x="2574112" y="1983818"/>
                </a:cubicBezTo>
                <a:cubicBezTo>
                  <a:pt x="2570248" y="1972226"/>
                  <a:pt x="2568960" y="1952908"/>
                  <a:pt x="2562520" y="1951191"/>
                </a:cubicBezTo>
                <a:cubicBezTo>
                  <a:pt x="2551359" y="1947756"/>
                  <a:pt x="2536333" y="1954196"/>
                  <a:pt x="2524742" y="1959777"/>
                </a:cubicBezTo>
                <a:close/>
                <a:moveTo>
                  <a:pt x="3090995" y="651685"/>
                </a:moveTo>
                <a:cubicBezTo>
                  <a:pt x="3094429" y="657266"/>
                  <a:pt x="3111172" y="654690"/>
                  <a:pt x="3132208" y="656407"/>
                </a:cubicBezTo>
                <a:cubicBezTo>
                  <a:pt x="3126627" y="636659"/>
                  <a:pt x="3126627" y="621633"/>
                  <a:pt x="3118900" y="614765"/>
                </a:cubicBezTo>
                <a:cubicBezTo>
                  <a:pt x="3113318" y="609613"/>
                  <a:pt x="3090565" y="612189"/>
                  <a:pt x="3088848" y="616482"/>
                </a:cubicBezTo>
                <a:cubicBezTo>
                  <a:pt x="3084984" y="627214"/>
                  <a:pt x="3085414" y="643099"/>
                  <a:pt x="3090995" y="651685"/>
                </a:cubicBezTo>
                <a:close/>
                <a:moveTo>
                  <a:pt x="1721083" y="526328"/>
                </a:moveTo>
                <a:cubicBezTo>
                  <a:pt x="1725805" y="532338"/>
                  <a:pt x="1740831" y="531050"/>
                  <a:pt x="1761008" y="534485"/>
                </a:cubicBezTo>
                <a:cubicBezTo>
                  <a:pt x="1755427" y="514736"/>
                  <a:pt x="1755427" y="501857"/>
                  <a:pt x="1748988" y="494988"/>
                </a:cubicBezTo>
                <a:cubicBezTo>
                  <a:pt x="1744266" y="490266"/>
                  <a:pt x="1724517" y="491125"/>
                  <a:pt x="1722371" y="495418"/>
                </a:cubicBezTo>
                <a:cubicBezTo>
                  <a:pt x="1717648" y="504004"/>
                  <a:pt x="1715931" y="519459"/>
                  <a:pt x="1721083" y="526328"/>
                </a:cubicBezTo>
                <a:close/>
                <a:moveTo>
                  <a:pt x="2852301" y="5344845"/>
                </a:moveTo>
                <a:cubicBezTo>
                  <a:pt x="2837705" y="5341411"/>
                  <a:pt x="2826114" y="5338835"/>
                  <a:pt x="2814093" y="5336259"/>
                </a:cubicBezTo>
                <a:cubicBezTo>
                  <a:pt x="2816669" y="5349138"/>
                  <a:pt x="2815381" y="5365881"/>
                  <a:pt x="2822679" y="5373180"/>
                </a:cubicBezTo>
                <a:cubicBezTo>
                  <a:pt x="2829977" y="5380478"/>
                  <a:pt x="2846720" y="5377902"/>
                  <a:pt x="2859599" y="5379619"/>
                </a:cubicBezTo>
                <a:cubicBezTo>
                  <a:pt x="2857453" y="5368886"/>
                  <a:pt x="2855306" y="5358583"/>
                  <a:pt x="2852301" y="5344845"/>
                </a:cubicBezTo>
                <a:close/>
                <a:moveTo>
                  <a:pt x="2954476" y="482539"/>
                </a:moveTo>
                <a:cubicBezTo>
                  <a:pt x="2960057" y="488549"/>
                  <a:pt x="2974653" y="485544"/>
                  <a:pt x="2993543" y="487690"/>
                </a:cubicBezTo>
                <a:cubicBezTo>
                  <a:pt x="2988391" y="469230"/>
                  <a:pt x="2988391" y="454205"/>
                  <a:pt x="2981951" y="449911"/>
                </a:cubicBezTo>
                <a:cubicBezTo>
                  <a:pt x="2974653" y="445189"/>
                  <a:pt x="2961345" y="450341"/>
                  <a:pt x="2950612" y="451199"/>
                </a:cubicBezTo>
                <a:cubicBezTo>
                  <a:pt x="2951471" y="461932"/>
                  <a:pt x="2948466" y="476099"/>
                  <a:pt x="2954476" y="482539"/>
                </a:cubicBezTo>
                <a:close/>
                <a:moveTo>
                  <a:pt x="1225236" y="4459190"/>
                </a:moveTo>
                <a:cubicBezTo>
                  <a:pt x="1232534" y="4444164"/>
                  <a:pt x="1237256" y="4427850"/>
                  <a:pt x="1243267" y="4411966"/>
                </a:cubicBezTo>
                <a:cubicBezTo>
                  <a:pt x="1234251" y="4411107"/>
                  <a:pt x="1225236" y="4410678"/>
                  <a:pt x="1208493" y="4409390"/>
                </a:cubicBezTo>
                <a:cubicBezTo>
                  <a:pt x="1208493" y="4429567"/>
                  <a:pt x="1208493" y="4445881"/>
                  <a:pt x="1208064" y="4461765"/>
                </a:cubicBezTo>
                <a:cubicBezTo>
                  <a:pt x="1214074" y="4460907"/>
                  <a:pt x="1223948" y="4462195"/>
                  <a:pt x="1225236" y="4459190"/>
                </a:cubicBezTo>
                <a:close/>
                <a:moveTo>
                  <a:pt x="3373477" y="1445040"/>
                </a:moveTo>
                <a:cubicBezTo>
                  <a:pt x="3370901" y="1424004"/>
                  <a:pt x="3371760" y="1408978"/>
                  <a:pt x="3366608" y="1396529"/>
                </a:cubicBezTo>
                <a:cubicBezTo>
                  <a:pt x="3364462" y="1390948"/>
                  <a:pt x="3349865" y="1390948"/>
                  <a:pt x="3341279" y="1388372"/>
                </a:cubicBezTo>
                <a:cubicBezTo>
                  <a:pt x="3343426" y="1404685"/>
                  <a:pt x="3344714" y="1421428"/>
                  <a:pt x="3348148" y="1437313"/>
                </a:cubicBezTo>
                <a:cubicBezTo>
                  <a:pt x="3348148" y="1439888"/>
                  <a:pt x="3358452" y="1440747"/>
                  <a:pt x="3373477" y="1445040"/>
                </a:cubicBezTo>
                <a:close/>
                <a:moveTo>
                  <a:pt x="495847" y="2362894"/>
                </a:moveTo>
                <a:cubicBezTo>
                  <a:pt x="505292" y="2379637"/>
                  <a:pt x="514736" y="2395950"/>
                  <a:pt x="525040" y="2412264"/>
                </a:cubicBezTo>
                <a:cubicBezTo>
                  <a:pt x="525898" y="2413981"/>
                  <a:pt x="533197" y="2411835"/>
                  <a:pt x="545646" y="2410547"/>
                </a:cubicBezTo>
                <a:cubicBezTo>
                  <a:pt x="541353" y="2393804"/>
                  <a:pt x="541353" y="2376632"/>
                  <a:pt x="532767" y="2367616"/>
                </a:cubicBezTo>
                <a:cubicBezTo>
                  <a:pt x="526328" y="2360747"/>
                  <a:pt x="508726" y="2364182"/>
                  <a:pt x="495847" y="2362894"/>
                </a:cubicBezTo>
                <a:close/>
                <a:moveTo>
                  <a:pt x="2394662" y="2222940"/>
                </a:moveTo>
                <a:cubicBezTo>
                  <a:pt x="2386935" y="2233244"/>
                  <a:pt x="2378778" y="2243118"/>
                  <a:pt x="2371051" y="2253421"/>
                </a:cubicBezTo>
                <a:cubicBezTo>
                  <a:pt x="2369333" y="2255997"/>
                  <a:pt x="2369333" y="2260290"/>
                  <a:pt x="2368475" y="2263724"/>
                </a:cubicBezTo>
                <a:cubicBezTo>
                  <a:pt x="2366758" y="2271452"/>
                  <a:pt x="2365040" y="2279609"/>
                  <a:pt x="2363323" y="2287336"/>
                </a:cubicBezTo>
                <a:cubicBezTo>
                  <a:pt x="2372768" y="2284331"/>
                  <a:pt x="2382642" y="2280897"/>
                  <a:pt x="2397238" y="2276174"/>
                </a:cubicBezTo>
                <a:cubicBezTo>
                  <a:pt x="2398526" y="2261149"/>
                  <a:pt x="2399814" y="2246123"/>
                  <a:pt x="2400243" y="2231097"/>
                </a:cubicBezTo>
                <a:cubicBezTo>
                  <a:pt x="2400243" y="2228521"/>
                  <a:pt x="2396380" y="2225516"/>
                  <a:pt x="2394662" y="2222940"/>
                </a:cubicBezTo>
                <a:close/>
                <a:moveTo>
                  <a:pt x="2569389" y="1630929"/>
                </a:moveTo>
                <a:cubicBezTo>
                  <a:pt x="2565096" y="1648101"/>
                  <a:pt x="2562950" y="1665703"/>
                  <a:pt x="2560803" y="1682875"/>
                </a:cubicBezTo>
                <a:cubicBezTo>
                  <a:pt x="2560803" y="1683734"/>
                  <a:pt x="2570248" y="1688027"/>
                  <a:pt x="2571107" y="1686739"/>
                </a:cubicBezTo>
                <a:cubicBezTo>
                  <a:pt x="2579263" y="1678582"/>
                  <a:pt x="2590425" y="1670425"/>
                  <a:pt x="2593430" y="1660122"/>
                </a:cubicBezTo>
                <a:cubicBezTo>
                  <a:pt x="2596436" y="1649819"/>
                  <a:pt x="2590425" y="1637369"/>
                  <a:pt x="2587849" y="1620197"/>
                </a:cubicBezTo>
                <a:cubicBezTo>
                  <a:pt x="2578405" y="1625777"/>
                  <a:pt x="2570248" y="1627495"/>
                  <a:pt x="2569389" y="1630929"/>
                </a:cubicBezTo>
                <a:close/>
                <a:moveTo>
                  <a:pt x="1111041" y="4553207"/>
                </a:moveTo>
                <a:cubicBezTo>
                  <a:pt x="1102025" y="4547626"/>
                  <a:pt x="1087858" y="4544192"/>
                  <a:pt x="1078414" y="4547197"/>
                </a:cubicBezTo>
                <a:cubicBezTo>
                  <a:pt x="1072833" y="4548914"/>
                  <a:pt x="1072403" y="4565657"/>
                  <a:pt x="1069828" y="4575960"/>
                </a:cubicBezTo>
                <a:cubicBezTo>
                  <a:pt x="1081848" y="4578966"/>
                  <a:pt x="1093869" y="4582400"/>
                  <a:pt x="1105460" y="4585405"/>
                </a:cubicBezTo>
                <a:cubicBezTo>
                  <a:pt x="1113187" y="4583259"/>
                  <a:pt x="1121344" y="4580683"/>
                  <a:pt x="1129072" y="4578536"/>
                </a:cubicBezTo>
                <a:cubicBezTo>
                  <a:pt x="1123061" y="4569950"/>
                  <a:pt x="1118768" y="4558359"/>
                  <a:pt x="1111041" y="4553207"/>
                </a:cubicBezTo>
                <a:close/>
                <a:moveTo>
                  <a:pt x="801941" y="4536464"/>
                </a:moveTo>
                <a:cubicBezTo>
                  <a:pt x="794643" y="4528308"/>
                  <a:pt x="777900" y="4529166"/>
                  <a:pt x="765450" y="4526161"/>
                </a:cubicBezTo>
                <a:cubicBezTo>
                  <a:pt x="765450" y="4534747"/>
                  <a:pt x="765450" y="4542904"/>
                  <a:pt x="765450" y="4550631"/>
                </a:cubicBezTo>
                <a:cubicBezTo>
                  <a:pt x="781764" y="4559647"/>
                  <a:pt x="794214" y="4566516"/>
                  <a:pt x="806664" y="4573384"/>
                </a:cubicBezTo>
                <a:cubicBezTo>
                  <a:pt x="805376" y="4560506"/>
                  <a:pt x="808810" y="4544192"/>
                  <a:pt x="801941" y="4536464"/>
                </a:cubicBezTo>
                <a:close/>
                <a:moveTo>
                  <a:pt x="3251126" y="821260"/>
                </a:moveTo>
                <a:cubicBezTo>
                  <a:pt x="3247691" y="808810"/>
                  <a:pt x="3245974" y="795931"/>
                  <a:pt x="3240393" y="784769"/>
                </a:cubicBezTo>
                <a:cubicBezTo>
                  <a:pt x="3239105" y="781764"/>
                  <a:pt x="3220645" y="783052"/>
                  <a:pt x="3220216" y="784340"/>
                </a:cubicBezTo>
                <a:cubicBezTo>
                  <a:pt x="3218069" y="796360"/>
                  <a:pt x="3217639" y="809240"/>
                  <a:pt x="3216781" y="827270"/>
                </a:cubicBezTo>
                <a:cubicBezTo>
                  <a:pt x="3233094" y="824265"/>
                  <a:pt x="3242110" y="822977"/>
                  <a:pt x="3251126" y="821260"/>
                </a:cubicBezTo>
                <a:close/>
                <a:moveTo>
                  <a:pt x="3140794" y="5690865"/>
                </a:moveTo>
                <a:cubicBezTo>
                  <a:pt x="3148092" y="5683996"/>
                  <a:pt x="3145946" y="5666824"/>
                  <a:pt x="3148092" y="5654374"/>
                </a:cubicBezTo>
                <a:cubicBezTo>
                  <a:pt x="3139506" y="5661243"/>
                  <a:pt x="3130491" y="5668112"/>
                  <a:pt x="3116753" y="5678844"/>
                </a:cubicBezTo>
                <a:cubicBezTo>
                  <a:pt x="3115036" y="5680991"/>
                  <a:pt x="3109455" y="5687860"/>
                  <a:pt x="3103874" y="5694299"/>
                </a:cubicBezTo>
                <a:cubicBezTo>
                  <a:pt x="3116324" y="5693441"/>
                  <a:pt x="3133496" y="5697305"/>
                  <a:pt x="3140794" y="5690865"/>
                </a:cubicBezTo>
                <a:close/>
                <a:moveTo>
                  <a:pt x="4597855" y="3039907"/>
                </a:moveTo>
                <a:cubicBezTo>
                  <a:pt x="4600001" y="3039049"/>
                  <a:pt x="4600001" y="3030034"/>
                  <a:pt x="4600860" y="3024882"/>
                </a:cubicBezTo>
                <a:cubicBezTo>
                  <a:pt x="4585834" y="3024023"/>
                  <a:pt x="4571238" y="3023165"/>
                  <a:pt x="4555783" y="3022306"/>
                </a:cubicBezTo>
                <a:cubicBezTo>
                  <a:pt x="4550631" y="3037332"/>
                  <a:pt x="4547626" y="3045489"/>
                  <a:pt x="4544621" y="3053645"/>
                </a:cubicBezTo>
                <a:cubicBezTo>
                  <a:pt x="4562222" y="3048923"/>
                  <a:pt x="4580253" y="3045059"/>
                  <a:pt x="4597855" y="3039907"/>
                </a:cubicBezTo>
                <a:close/>
                <a:moveTo>
                  <a:pt x="2128493" y="1585423"/>
                </a:moveTo>
                <a:cubicBezTo>
                  <a:pt x="2121624" y="1580700"/>
                  <a:pt x="2110033" y="1583276"/>
                  <a:pt x="2100589" y="1582418"/>
                </a:cubicBezTo>
                <a:cubicBezTo>
                  <a:pt x="2106170" y="1587569"/>
                  <a:pt x="2113897" y="1591862"/>
                  <a:pt x="2116044" y="1597873"/>
                </a:cubicBezTo>
                <a:cubicBezTo>
                  <a:pt x="2118190" y="1605171"/>
                  <a:pt x="2115614" y="1614186"/>
                  <a:pt x="2114755" y="1622343"/>
                </a:cubicBezTo>
                <a:cubicBezTo>
                  <a:pt x="2113897" y="1629641"/>
                  <a:pt x="2111750" y="1637369"/>
                  <a:pt x="2110463" y="1644667"/>
                </a:cubicBezTo>
                <a:cubicBezTo>
                  <a:pt x="2118190" y="1644238"/>
                  <a:pt x="2126347" y="1643379"/>
                  <a:pt x="2131928" y="1643379"/>
                </a:cubicBezTo>
                <a:cubicBezTo>
                  <a:pt x="2150388" y="1619767"/>
                  <a:pt x="2149959" y="1600448"/>
                  <a:pt x="2128493" y="1585423"/>
                </a:cubicBezTo>
                <a:close/>
                <a:moveTo>
                  <a:pt x="3201326" y="4747682"/>
                </a:moveTo>
                <a:cubicBezTo>
                  <a:pt x="3193169" y="4742531"/>
                  <a:pt x="3179002" y="4742101"/>
                  <a:pt x="3169558" y="4745106"/>
                </a:cubicBezTo>
                <a:cubicBezTo>
                  <a:pt x="3165694" y="4746394"/>
                  <a:pt x="3166552" y="4762279"/>
                  <a:pt x="3164406" y="4775587"/>
                </a:cubicBezTo>
                <a:cubicBezTo>
                  <a:pt x="3181149" y="4775587"/>
                  <a:pt x="3193599" y="4775587"/>
                  <a:pt x="3206048" y="4775587"/>
                </a:cubicBezTo>
                <a:cubicBezTo>
                  <a:pt x="3204331" y="4765713"/>
                  <a:pt x="3206478" y="4751117"/>
                  <a:pt x="3201326" y="4747682"/>
                </a:cubicBezTo>
                <a:close/>
                <a:moveTo>
                  <a:pt x="2350873" y="5432424"/>
                </a:moveTo>
                <a:cubicBezTo>
                  <a:pt x="2346151" y="5434999"/>
                  <a:pt x="2348297" y="5449166"/>
                  <a:pt x="2347439" y="5458182"/>
                </a:cubicBezTo>
                <a:cubicBezTo>
                  <a:pt x="2357313" y="5458611"/>
                  <a:pt x="2367187" y="5459470"/>
                  <a:pt x="2381783" y="5460328"/>
                </a:cubicBezTo>
                <a:cubicBezTo>
                  <a:pt x="2384359" y="5444015"/>
                  <a:pt x="2386076" y="5434141"/>
                  <a:pt x="2387793" y="5424267"/>
                </a:cubicBezTo>
                <a:cubicBezTo>
                  <a:pt x="2375344" y="5426843"/>
                  <a:pt x="2361606" y="5426843"/>
                  <a:pt x="2350873" y="5432424"/>
                </a:cubicBezTo>
                <a:close/>
                <a:moveTo>
                  <a:pt x="4535176" y="3841849"/>
                </a:moveTo>
                <a:cubicBezTo>
                  <a:pt x="4535606" y="3825106"/>
                  <a:pt x="4535606" y="3812227"/>
                  <a:pt x="4536035" y="3799348"/>
                </a:cubicBezTo>
                <a:cubicBezTo>
                  <a:pt x="4527449" y="3801494"/>
                  <a:pt x="4514999" y="3801065"/>
                  <a:pt x="4510706" y="3806646"/>
                </a:cubicBezTo>
                <a:cubicBezTo>
                  <a:pt x="4502978" y="3817379"/>
                  <a:pt x="4500403" y="3831546"/>
                  <a:pt x="4496110" y="3844425"/>
                </a:cubicBezTo>
                <a:cubicBezTo>
                  <a:pt x="4506842" y="3843566"/>
                  <a:pt x="4518004" y="3843137"/>
                  <a:pt x="4535176" y="3841849"/>
                </a:cubicBezTo>
                <a:close/>
                <a:moveTo>
                  <a:pt x="1414559" y="5692153"/>
                </a:moveTo>
                <a:cubicBezTo>
                  <a:pt x="1426151" y="5697305"/>
                  <a:pt x="1439459" y="5698593"/>
                  <a:pt x="1451909" y="5701597"/>
                </a:cubicBezTo>
                <a:cubicBezTo>
                  <a:pt x="1453626" y="5692582"/>
                  <a:pt x="1454914" y="5683567"/>
                  <a:pt x="1458349" y="5666824"/>
                </a:cubicBezTo>
                <a:cubicBezTo>
                  <a:pt x="1440318" y="5667683"/>
                  <a:pt x="1427439" y="5667253"/>
                  <a:pt x="1415418" y="5669829"/>
                </a:cubicBezTo>
                <a:cubicBezTo>
                  <a:pt x="1413271" y="5670258"/>
                  <a:pt x="1411984" y="5690865"/>
                  <a:pt x="1414559" y="5692153"/>
                </a:cubicBezTo>
                <a:close/>
                <a:moveTo>
                  <a:pt x="1728381" y="2066244"/>
                </a:moveTo>
                <a:cubicBezTo>
                  <a:pt x="1740402" y="2073542"/>
                  <a:pt x="1754569" y="2077406"/>
                  <a:pt x="1774746" y="2085563"/>
                </a:cubicBezTo>
                <a:cubicBezTo>
                  <a:pt x="1773029" y="2068391"/>
                  <a:pt x="1774317" y="2055941"/>
                  <a:pt x="1771312" y="2054653"/>
                </a:cubicBezTo>
                <a:cubicBezTo>
                  <a:pt x="1757574" y="2049501"/>
                  <a:pt x="1742548" y="2047784"/>
                  <a:pt x="1727952" y="2044779"/>
                </a:cubicBezTo>
                <a:cubicBezTo>
                  <a:pt x="1728381" y="2052077"/>
                  <a:pt x="1725376" y="2064098"/>
                  <a:pt x="1728381" y="2066244"/>
                </a:cubicBezTo>
                <a:close/>
                <a:moveTo>
                  <a:pt x="1050080" y="3211200"/>
                </a:moveTo>
                <a:cubicBezTo>
                  <a:pt x="1048362" y="3224509"/>
                  <a:pt x="1047504" y="3233095"/>
                  <a:pt x="1046216" y="3241681"/>
                </a:cubicBezTo>
                <a:cubicBezTo>
                  <a:pt x="1057378" y="3239105"/>
                  <a:pt x="1070686" y="3239105"/>
                  <a:pt x="1079272" y="3232666"/>
                </a:cubicBezTo>
                <a:cubicBezTo>
                  <a:pt x="1084424" y="3228802"/>
                  <a:pt x="1082277" y="3215064"/>
                  <a:pt x="1083136" y="3205619"/>
                </a:cubicBezTo>
                <a:cubicBezTo>
                  <a:pt x="1072833" y="3207336"/>
                  <a:pt x="1062529" y="3209054"/>
                  <a:pt x="1050080" y="3211200"/>
                </a:cubicBezTo>
                <a:close/>
                <a:moveTo>
                  <a:pt x="2044779" y="6015419"/>
                </a:moveTo>
                <a:cubicBezTo>
                  <a:pt x="2039198" y="6008121"/>
                  <a:pt x="2024172" y="6007692"/>
                  <a:pt x="2013010" y="6004258"/>
                </a:cubicBezTo>
                <a:cubicBezTo>
                  <a:pt x="2010864" y="6006404"/>
                  <a:pt x="2009146" y="6008980"/>
                  <a:pt x="2007000" y="6011127"/>
                </a:cubicBezTo>
                <a:cubicBezTo>
                  <a:pt x="2013869" y="6021429"/>
                  <a:pt x="2020309" y="6032162"/>
                  <a:pt x="2028036" y="6041607"/>
                </a:cubicBezTo>
                <a:cubicBezTo>
                  <a:pt x="2030612" y="6045041"/>
                  <a:pt x="2037051" y="6045471"/>
                  <a:pt x="2041774" y="6047188"/>
                </a:cubicBezTo>
                <a:cubicBezTo>
                  <a:pt x="2043062" y="6036026"/>
                  <a:pt x="2049501" y="6021429"/>
                  <a:pt x="2044779" y="6015419"/>
                </a:cubicBezTo>
                <a:close/>
                <a:moveTo>
                  <a:pt x="699767" y="3899376"/>
                </a:moveTo>
                <a:cubicBezTo>
                  <a:pt x="688605" y="3895941"/>
                  <a:pt x="675296" y="3898947"/>
                  <a:pt x="662847" y="3898947"/>
                </a:cubicBezTo>
                <a:cubicBezTo>
                  <a:pt x="667569" y="3907532"/>
                  <a:pt x="669716" y="3919124"/>
                  <a:pt x="677014" y="3923417"/>
                </a:cubicBezTo>
                <a:cubicBezTo>
                  <a:pt x="685600" y="3928569"/>
                  <a:pt x="698050" y="3927710"/>
                  <a:pt x="717798" y="3931144"/>
                </a:cubicBezTo>
                <a:cubicBezTo>
                  <a:pt x="708782" y="3914402"/>
                  <a:pt x="705777" y="3901093"/>
                  <a:pt x="699767" y="3899376"/>
                </a:cubicBezTo>
                <a:close/>
                <a:moveTo>
                  <a:pt x="4735661" y="3242539"/>
                </a:moveTo>
                <a:cubicBezTo>
                  <a:pt x="4737379" y="3228372"/>
                  <a:pt x="4738237" y="3220645"/>
                  <a:pt x="4739096" y="3212917"/>
                </a:cubicBezTo>
                <a:cubicBezTo>
                  <a:pt x="4726646" y="3215064"/>
                  <a:pt x="4713767" y="3215064"/>
                  <a:pt x="4702605" y="3219786"/>
                </a:cubicBezTo>
                <a:cubicBezTo>
                  <a:pt x="4698312" y="3221504"/>
                  <a:pt x="4697883" y="3233524"/>
                  <a:pt x="4695736" y="3240822"/>
                </a:cubicBezTo>
                <a:cubicBezTo>
                  <a:pt x="4707757" y="3240822"/>
                  <a:pt x="4720206" y="3241681"/>
                  <a:pt x="4735661" y="3242539"/>
                </a:cubicBezTo>
                <a:close/>
                <a:moveTo>
                  <a:pt x="4886777" y="3220216"/>
                </a:moveTo>
                <a:cubicBezTo>
                  <a:pt x="4885918" y="3214635"/>
                  <a:pt x="4886347" y="3204761"/>
                  <a:pt x="4883772" y="3203902"/>
                </a:cubicBezTo>
                <a:cubicBezTo>
                  <a:pt x="4870463" y="3199609"/>
                  <a:pt x="4856296" y="3197463"/>
                  <a:pt x="4835260" y="3193169"/>
                </a:cubicBezTo>
                <a:cubicBezTo>
                  <a:pt x="4838265" y="3208624"/>
                  <a:pt x="4839124" y="3219357"/>
                  <a:pt x="4840841" y="3219357"/>
                </a:cubicBezTo>
                <a:cubicBezTo>
                  <a:pt x="4855867" y="3220645"/>
                  <a:pt x="4871322" y="3220216"/>
                  <a:pt x="4886777" y="3220216"/>
                </a:cubicBezTo>
                <a:close/>
                <a:moveTo>
                  <a:pt x="2773738" y="1043211"/>
                </a:moveTo>
                <a:cubicBezTo>
                  <a:pt x="2770304" y="1060383"/>
                  <a:pt x="2767728" y="1077984"/>
                  <a:pt x="2765152" y="1095157"/>
                </a:cubicBezTo>
                <a:cubicBezTo>
                  <a:pt x="2771592" y="1094298"/>
                  <a:pt x="2778031" y="1093869"/>
                  <a:pt x="2793057" y="1092152"/>
                </a:cubicBezTo>
                <a:cubicBezTo>
                  <a:pt x="2790052" y="1074121"/>
                  <a:pt x="2787476" y="1058666"/>
                  <a:pt x="2784471" y="1043640"/>
                </a:cubicBezTo>
                <a:cubicBezTo>
                  <a:pt x="2784042" y="1042781"/>
                  <a:pt x="2773738" y="1042781"/>
                  <a:pt x="2773738" y="1043211"/>
                </a:cubicBezTo>
                <a:close/>
                <a:moveTo>
                  <a:pt x="3390650" y="4662251"/>
                </a:moveTo>
                <a:cubicBezTo>
                  <a:pt x="3394943" y="4660533"/>
                  <a:pt x="3397089" y="4654952"/>
                  <a:pt x="3400523" y="4651089"/>
                </a:cubicBezTo>
                <a:cubicBezTo>
                  <a:pt x="3396660" y="4648942"/>
                  <a:pt x="3393225" y="4645937"/>
                  <a:pt x="3388932" y="4645078"/>
                </a:cubicBezTo>
                <a:cubicBezTo>
                  <a:pt x="3368326" y="4640785"/>
                  <a:pt x="3347719" y="4637351"/>
                  <a:pt x="3327112" y="4633487"/>
                </a:cubicBezTo>
                <a:cubicBezTo>
                  <a:pt x="3327112" y="4633487"/>
                  <a:pt x="3327112" y="4633058"/>
                  <a:pt x="3327112" y="4633058"/>
                </a:cubicBezTo>
                <a:cubicBezTo>
                  <a:pt x="3326683" y="4633058"/>
                  <a:pt x="3326683" y="4633058"/>
                  <a:pt x="3326254" y="4633487"/>
                </a:cubicBezTo>
                <a:lnTo>
                  <a:pt x="3327112" y="4633487"/>
                </a:lnTo>
                <a:cubicBezTo>
                  <a:pt x="3340421" y="4660533"/>
                  <a:pt x="3359310" y="4675559"/>
                  <a:pt x="3390650" y="4662251"/>
                </a:cubicBezTo>
                <a:close/>
                <a:moveTo>
                  <a:pt x="3235241" y="1271172"/>
                </a:moveTo>
                <a:cubicBezTo>
                  <a:pt x="3232665" y="1256575"/>
                  <a:pt x="3231377" y="1241120"/>
                  <a:pt x="3226655" y="1226953"/>
                </a:cubicBezTo>
                <a:cubicBezTo>
                  <a:pt x="3225367" y="1223089"/>
                  <a:pt x="3212488" y="1223089"/>
                  <a:pt x="3205190" y="1221372"/>
                </a:cubicBezTo>
                <a:cubicBezTo>
                  <a:pt x="3208624" y="1240262"/>
                  <a:pt x="3211629" y="1259151"/>
                  <a:pt x="3215064" y="1278041"/>
                </a:cubicBezTo>
                <a:cubicBezTo>
                  <a:pt x="3218928" y="1276323"/>
                  <a:pt x="3223221" y="1275035"/>
                  <a:pt x="3235241" y="1271172"/>
                </a:cubicBezTo>
                <a:close/>
                <a:moveTo>
                  <a:pt x="1178871" y="1699618"/>
                </a:moveTo>
                <a:cubicBezTo>
                  <a:pt x="1189174" y="1702623"/>
                  <a:pt x="1200336" y="1702194"/>
                  <a:pt x="1211498" y="1702623"/>
                </a:cubicBezTo>
                <a:cubicBezTo>
                  <a:pt x="1211069" y="1691461"/>
                  <a:pt x="1210640" y="1679870"/>
                  <a:pt x="1209781" y="1659263"/>
                </a:cubicBezTo>
                <a:cubicBezTo>
                  <a:pt x="1193467" y="1669137"/>
                  <a:pt x="1183164" y="1673001"/>
                  <a:pt x="1176295" y="1680299"/>
                </a:cubicBezTo>
                <a:cubicBezTo>
                  <a:pt x="1173290" y="1683734"/>
                  <a:pt x="1176295" y="1698759"/>
                  <a:pt x="1178871" y="1699618"/>
                </a:cubicBezTo>
                <a:close/>
                <a:moveTo>
                  <a:pt x="2124630" y="5110874"/>
                </a:moveTo>
                <a:cubicBezTo>
                  <a:pt x="2126776" y="5110445"/>
                  <a:pt x="2125918" y="5097566"/>
                  <a:pt x="2127205" y="5082969"/>
                </a:cubicBezTo>
                <a:cubicBezTo>
                  <a:pt x="2109604" y="5085975"/>
                  <a:pt x="2097583" y="5088121"/>
                  <a:pt x="2085563" y="5090268"/>
                </a:cubicBezTo>
                <a:cubicBezTo>
                  <a:pt x="2087709" y="5097566"/>
                  <a:pt x="2088568" y="5110016"/>
                  <a:pt x="2092432" y="5110874"/>
                </a:cubicBezTo>
                <a:cubicBezTo>
                  <a:pt x="2102306" y="5113879"/>
                  <a:pt x="2114326" y="5113021"/>
                  <a:pt x="2124630" y="5110874"/>
                </a:cubicBezTo>
                <a:close/>
                <a:moveTo>
                  <a:pt x="1663556" y="4603007"/>
                </a:moveTo>
                <a:cubicBezTo>
                  <a:pt x="1664844" y="4606870"/>
                  <a:pt x="1665273" y="4613310"/>
                  <a:pt x="1667420" y="4613739"/>
                </a:cubicBezTo>
                <a:cubicBezTo>
                  <a:pt x="1680728" y="4617174"/>
                  <a:pt x="1694466" y="4619749"/>
                  <a:pt x="1717648" y="4624472"/>
                </a:cubicBezTo>
                <a:cubicBezTo>
                  <a:pt x="1711638" y="4607729"/>
                  <a:pt x="1709492" y="4597855"/>
                  <a:pt x="1707775" y="4597855"/>
                </a:cubicBezTo>
                <a:cubicBezTo>
                  <a:pt x="1693178" y="4598714"/>
                  <a:pt x="1678582" y="4601289"/>
                  <a:pt x="1663556" y="4603007"/>
                </a:cubicBezTo>
                <a:close/>
                <a:moveTo>
                  <a:pt x="4773440" y="4000692"/>
                </a:moveTo>
                <a:cubicBezTo>
                  <a:pt x="4774299" y="4004126"/>
                  <a:pt x="4790612" y="4004126"/>
                  <a:pt x="4806067" y="4006702"/>
                </a:cubicBezTo>
                <a:cubicBezTo>
                  <a:pt x="4802633" y="3990388"/>
                  <a:pt x="4801774" y="3978797"/>
                  <a:pt x="4796623" y="3969352"/>
                </a:cubicBezTo>
                <a:cubicBezTo>
                  <a:pt x="4794906" y="3965918"/>
                  <a:pt x="4776446" y="3965918"/>
                  <a:pt x="4776016" y="3967206"/>
                </a:cubicBezTo>
                <a:cubicBezTo>
                  <a:pt x="4773869" y="3978368"/>
                  <a:pt x="4771294" y="3990388"/>
                  <a:pt x="4773440" y="4000692"/>
                </a:cubicBezTo>
                <a:close/>
                <a:moveTo>
                  <a:pt x="2578405" y="1230817"/>
                </a:moveTo>
                <a:cubicBezTo>
                  <a:pt x="2584844" y="1212357"/>
                  <a:pt x="2591284" y="1195185"/>
                  <a:pt x="2597294" y="1178442"/>
                </a:cubicBezTo>
                <a:cubicBezTo>
                  <a:pt x="2591284" y="1177154"/>
                  <a:pt x="2583986" y="1173290"/>
                  <a:pt x="2579693" y="1175437"/>
                </a:cubicBezTo>
                <a:cubicBezTo>
                  <a:pt x="2558657" y="1185740"/>
                  <a:pt x="2555652" y="1210640"/>
                  <a:pt x="2572394" y="1227812"/>
                </a:cubicBezTo>
                <a:cubicBezTo>
                  <a:pt x="2575400" y="1230817"/>
                  <a:pt x="2580981" y="1231676"/>
                  <a:pt x="2578405" y="1230817"/>
                </a:cubicBezTo>
                <a:close/>
                <a:moveTo>
                  <a:pt x="710499" y="3622045"/>
                </a:moveTo>
                <a:cubicBezTo>
                  <a:pt x="705777" y="3634066"/>
                  <a:pt x="704919" y="3647803"/>
                  <a:pt x="702772" y="3660682"/>
                </a:cubicBezTo>
                <a:cubicBezTo>
                  <a:pt x="711787" y="3658106"/>
                  <a:pt x="725096" y="3658106"/>
                  <a:pt x="728960" y="3652096"/>
                </a:cubicBezTo>
                <a:cubicBezTo>
                  <a:pt x="735399" y="3641793"/>
                  <a:pt x="735399" y="3627626"/>
                  <a:pt x="740980" y="3603156"/>
                </a:cubicBezTo>
                <a:cubicBezTo>
                  <a:pt x="722949" y="3613888"/>
                  <a:pt x="712646" y="3616464"/>
                  <a:pt x="710499" y="3622045"/>
                </a:cubicBezTo>
                <a:close/>
                <a:moveTo>
                  <a:pt x="787774" y="3045918"/>
                </a:moveTo>
                <a:cubicBezTo>
                  <a:pt x="789062" y="3045059"/>
                  <a:pt x="784340" y="3029175"/>
                  <a:pt x="783911" y="3029175"/>
                </a:cubicBezTo>
                <a:cubicBezTo>
                  <a:pt x="771461" y="3030892"/>
                  <a:pt x="758582" y="3032609"/>
                  <a:pt x="747420" y="3037761"/>
                </a:cubicBezTo>
                <a:cubicBezTo>
                  <a:pt x="742268" y="3039907"/>
                  <a:pt x="739692" y="3048923"/>
                  <a:pt x="736258" y="3054933"/>
                </a:cubicBezTo>
                <a:cubicBezTo>
                  <a:pt x="741839" y="3057080"/>
                  <a:pt x="747420" y="3059226"/>
                  <a:pt x="753001" y="3060944"/>
                </a:cubicBezTo>
                <a:cubicBezTo>
                  <a:pt x="764592" y="3056221"/>
                  <a:pt x="777042" y="3051928"/>
                  <a:pt x="787774" y="3045918"/>
                </a:cubicBezTo>
                <a:close/>
                <a:moveTo>
                  <a:pt x="4375904" y="5331108"/>
                </a:moveTo>
                <a:cubicBezTo>
                  <a:pt x="4380197" y="5319946"/>
                  <a:pt x="4383632" y="5310930"/>
                  <a:pt x="4386637" y="5302344"/>
                </a:cubicBezTo>
                <a:cubicBezTo>
                  <a:pt x="4375475" y="5303632"/>
                  <a:pt x="4362166" y="5301485"/>
                  <a:pt x="4354439" y="5307067"/>
                </a:cubicBezTo>
                <a:cubicBezTo>
                  <a:pt x="4348858" y="5310930"/>
                  <a:pt x="4350575" y="5325527"/>
                  <a:pt x="4349287" y="5335401"/>
                </a:cubicBezTo>
                <a:cubicBezTo>
                  <a:pt x="4357873" y="5334113"/>
                  <a:pt x="4366459" y="5332825"/>
                  <a:pt x="4375904" y="5331108"/>
                </a:cubicBezTo>
                <a:close/>
                <a:moveTo>
                  <a:pt x="4678564" y="5491238"/>
                </a:moveTo>
                <a:cubicBezTo>
                  <a:pt x="4667831" y="5490380"/>
                  <a:pt x="4655811" y="5490809"/>
                  <a:pt x="4646366" y="5495102"/>
                </a:cubicBezTo>
                <a:cubicBezTo>
                  <a:pt x="4642502" y="5496819"/>
                  <a:pt x="4643361" y="5509269"/>
                  <a:pt x="4640785" y="5526012"/>
                </a:cubicBezTo>
                <a:cubicBezTo>
                  <a:pt x="4660533" y="5517855"/>
                  <a:pt x="4672983" y="5513562"/>
                  <a:pt x="4684574" y="5507552"/>
                </a:cubicBezTo>
                <a:cubicBezTo>
                  <a:pt x="4685003" y="5507122"/>
                  <a:pt x="4680710" y="5491667"/>
                  <a:pt x="4678564" y="5491238"/>
                </a:cubicBezTo>
                <a:close/>
                <a:moveTo>
                  <a:pt x="4021728" y="4533889"/>
                </a:moveTo>
                <a:cubicBezTo>
                  <a:pt x="4018722" y="4522726"/>
                  <a:pt x="4018722" y="4508559"/>
                  <a:pt x="4011853" y="4501691"/>
                </a:cubicBezTo>
                <a:cubicBezTo>
                  <a:pt x="4004985" y="4495251"/>
                  <a:pt x="3990818" y="4496539"/>
                  <a:pt x="3979655" y="4494393"/>
                </a:cubicBezTo>
                <a:cubicBezTo>
                  <a:pt x="3983090" y="4502979"/>
                  <a:pt x="3986954" y="4511564"/>
                  <a:pt x="3991676" y="4523585"/>
                </a:cubicBezTo>
                <a:cubicBezTo>
                  <a:pt x="4001121" y="4526590"/>
                  <a:pt x="4011424" y="4530025"/>
                  <a:pt x="4021728" y="4533889"/>
                </a:cubicBezTo>
                <a:close/>
                <a:moveTo>
                  <a:pt x="4309362" y="753859"/>
                </a:moveTo>
                <a:cubicBezTo>
                  <a:pt x="4314084" y="759011"/>
                  <a:pt x="4327393" y="756435"/>
                  <a:pt x="4341560" y="757723"/>
                </a:cubicBezTo>
                <a:cubicBezTo>
                  <a:pt x="4338554" y="743127"/>
                  <a:pt x="4339842" y="729818"/>
                  <a:pt x="4334261" y="725954"/>
                </a:cubicBezTo>
                <a:cubicBezTo>
                  <a:pt x="4328251" y="721661"/>
                  <a:pt x="4311938" y="722520"/>
                  <a:pt x="4307644" y="727672"/>
                </a:cubicBezTo>
                <a:cubicBezTo>
                  <a:pt x="4303351" y="732394"/>
                  <a:pt x="4304210" y="748708"/>
                  <a:pt x="4309362" y="753859"/>
                </a:cubicBezTo>
                <a:close/>
                <a:moveTo>
                  <a:pt x="1755857" y="1748988"/>
                </a:moveTo>
                <a:cubicBezTo>
                  <a:pt x="1761438" y="1749417"/>
                  <a:pt x="1771312" y="1752422"/>
                  <a:pt x="1772600" y="1750276"/>
                </a:cubicBezTo>
                <a:cubicBezTo>
                  <a:pt x="1782474" y="1735250"/>
                  <a:pt x="1790201" y="1718937"/>
                  <a:pt x="1802222" y="1697042"/>
                </a:cubicBezTo>
                <a:cubicBezTo>
                  <a:pt x="1786337" y="1701335"/>
                  <a:pt x="1772170" y="1701335"/>
                  <a:pt x="1768306" y="1707345"/>
                </a:cubicBezTo>
                <a:cubicBezTo>
                  <a:pt x="1761008" y="1719795"/>
                  <a:pt x="1759721" y="1735250"/>
                  <a:pt x="1755857" y="1748988"/>
                </a:cubicBezTo>
                <a:close/>
                <a:moveTo>
                  <a:pt x="4232516" y="5028877"/>
                </a:moveTo>
                <a:cubicBezTo>
                  <a:pt x="4237668" y="5033599"/>
                  <a:pt x="4250118" y="5030165"/>
                  <a:pt x="4259563" y="5030165"/>
                </a:cubicBezTo>
                <a:cubicBezTo>
                  <a:pt x="4259133" y="5022437"/>
                  <a:pt x="4258704" y="5015139"/>
                  <a:pt x="4257845" y="5003119"/>
                </a:cubicBezTo>
                <a:cubicBezTo>
                  <a:pt x="4246254" y="5002689"/>
                  <a:pt x="4237238" y="5001831"/>
                  <a:pt x="4228223" y="5001401"/>
                </a:cubicBezTo>
                <a:cubicBezTo>
                  <a:pt x="4229511" y="5010846"/>
                  <a:pt x="4226935" y="5023725"/>
                  <a:pt x="4232516" y="5028877"/>
                </a:cubicBezTo>
                <a:close/>
                <a:moveTo>
                  <a:pt x="2999123" y="30481"/>
                </a:moveTo>
                <a:cubicBezTo>
                  <a:pt x="3000841" y="32627"/>
                  <a:pt x="3014149" y="31339"/>
                  <a:pt x="3016725" y="27476"/>
                </a:cubicBezTo>
                <a:cubicBezTo>
                  <a:pt x="3020159" y="21895"/>
                  <a:pt x="3018871" y="12879"/>
                  <a:pt x="3020159" y="0"/>
                </a:cubicBezTo>
                <a:cubicBezTo>
                  <a:pt x="3007280" y="3864"/>
                  <a:pt x="2996118" y="4293"/>
                  <a:pt x="2993543" y="9015"/>
                </a:cubicBezTo>
                <a:cubicBezTo>
                  <a:pt x="2990967" y="14167"/>
                  <a:pt x="2994831" y="24470"/>
                  <a:pt x="2999123" y="30481"/>
                </a:cubicBezTo>
                <a:close/>
                <a:moveTo>
                  <a:pt x="1034195" y="5319516"/>
                </a:moveTo>
                <a:cubicBezTo>
                  <a:pt x="1028614" y="5321233"/>
                  <a:pt x="1019170" y="5322092"/>
                  <a:pt x="1017882" y="5325527"/>
                </a:cubicBezTo>
                <a:cubicBezTo>
                  <a:pt x="1013159" y="5339264"/>
                  <a:pt x="1010584" y="5353861"/>
                  <a:pt x="1005861" y="5375755"/>
                </a:cubicBezTo>
                <a:cubicBezTo>
                  <a:pt x="1020458" y="5369316"/>
                  <a:pt x="1033766" y="5366740"/>
                  <a:pt x="1034625" y="5362447"/>
                </a:cubicBezTo>
                <a:cubicBezTo>
                  <a:pt x="1037200" y="5348280"/>
                  <a:pt x="1035054" y="5333683"/>
                  <a:pt x="1034195" y="5319516"/>
                </a:cubicBezTo>
                <a:close/>
                <a:moveTo>
                  <a:pt x="1199048" y="1815101"/>
                </a:moveTo>
                <a:cubicBezTo>
                  <a:pt x="1193038" y="1807373"/>
                  <a:pt x="1178442" y="1806944"/>
                  <a:pt x="1167280" y="1803080"/>
                </a:cubicBezTo>
                <a:cubicBezTo>
                  <a:pt x="1171573" y="1812954"/>
                  <a:pt x="1176295" y="1823258"/>
                  <a:pt x="1180588" y="1833561"/>
                </a:cubicBezTo>
                <a:cubicBezTo>
                  <a:pt x="1188745" y="1839142"/>
                  <a:pt x="1195614" y="1843864"/>
                  <a:pt x="1202912" y="1848587"/>
                </a:cubicBezTo>
                <a:cubicBezTo>
                  <a:pt x="1202054" y="1836995"/>
                  <a:pt x="1205059" y="1822399"/>
                  <a:pt x="1199048" y="1815101"/>
                </a:cubicBezTo>
                <a:close/>
                <a:moveTo>
                  <a:pt x="3778741" y="4797482"/>
                </a:moveTo>
                <a:cubicBezTo>
                  <a:pt x="3772731" y="4805639"/>
                  <a:pt x="3770584" y="4817230"/>
                  <a:pt x="3764145" y="4836119"/>
                </a:cubicBezTo>
                <a:cubicBezTo>
                  <a:pt x="3780887" y="4831397"/>
                  <a:pt x="3791191" y="4830967"/>
                  <a:pt x="3793767" y="4826674"/>
                </a:cubicBezTo>
                <a:cubicBezTo>
                  <a:pt x="3798489" y="4818088"/>
                  <a:pt x="3798489" y="4806926"/>
                  <a:pt x="3800635" y="4797052"/>
                </a:cubicBezTo>
                <a:cubicBezTo>
                  <a:pt x="3792908" y="4797052"/>
                  <a:pt x="3781317" y="4794047"/>
                  <a:pt x="3778741" y="4797482"/>
                </a:cubicBezTo>
                <a:close/>
                <a:moveTo>
                  <a:pt x="2064098" y="5739377"/>
                </a:moveTo>
                <a:cubicBezTo>
                  <a:pt x="2055511" y="5738947"/>
                  <a:pt x="2045638" y="5741952"/>
                  <a:pt x="2038339" y="5746675"/>
                </a:cubicBezTo>
                <a:cubicBezTo>
                  <a:pt x="2034905" y="5748821"/>
                  <a:pt x="2035763" y="5757836"/>
                  <a:pt x="2034475" y="5763417"/>
                </a:cubicBezTo>
                <a:cubicBezTo>
                  <a:pt x="2045638" y="5763847"/>
                  <a:pt x="2057229" y="5764276"/>
                  <a:pt x="2075689" y="5765134"/>
                </a:cubicBezTo>
                <a:cubicBezTo>
                  <a:pt x="2069678" y="5751826"/>
                  <a:pt x="2067532" y="5739377"/>
                  <a:pt x="2064098" y="5739377"/>
                </a:cubicBezTo>
                <a:close/>
                <a:moveTo>
                  <a:pt x="1169426" y="1520168"/>
                </a:moveTo>
                <a:cubicBezTo>
                  <a:pt x="1170285" y="1534765"/>
                  <a:pt x="1172861" y="1548932"/>
                  <a:pt x="1175007" y="1563099"/>
                </a:cubicBezTo>
                <a:cubicBezTo>
                  <a:pt x="1180159" y="1562240"/>
                  <a:pt x="1185311" y="1561382"/>
                  <a:pt x="1190892" y="1560523"/>
                </a:cubicBezTo>
                <a:cubicBezTo>
                  <a:pt x="1188316" y="1545068"/>
                  <a:pt x="1185311" y="1530042"/>
                  <a:pt x="1182306" y="1512870"/>
                </a:cubicBezTo>
                <a:cubicBezTo>
                  <a:pt x="1176725" y="1515875"/>
                  <a:pt x="1169426" y="1518022"/>
                  <a:pt x="1169426" y="1520168"/>
                </a:cubicBezTo>
                <a:close/>
                <a:moveTo>
                  <a:pt x="4587551" y="3355876"/>
                </a:moveTo>
                <a:cubicBezTo>
                  <a:pt x="4580253" y="3342138"/>
                  <a:pt x="4578536" y="3333552"/>
                  <a:pt x="4574243" y="3332264"/>
                </a:cubicBezTo>
                <a:cubicBezTo>
                  <a:pt x="4561793" y="3328400"/>
                  <a:pt x="4548914" y="3327113"/>
                  <a:pt x="4536035" y="3324537"/>
                </a:cubicBezTo>
                <a:cubicBezTo>
                  <a:pt x="4537323" y="3331835"/>
                  <a:pt x="4536464" y="3343855"/>
                  <a:pt x="4539899" y="3345143"/>
                </a:cubicBezTo>
                <a:cubicBezTo>
                  <a:pt x="4552348" y="3350295"/>
                  <a:pt x="4565657" y="3351583"/>
                  <a:pt x="4587551" y="3355876"/>
                </a:cubicBezTo>
                <a:close/>
                <a:moveTo>
                  <a:pt x="841867" y="5604575"/>
                </a:moveTo>
                <a:cubicBezTo>
                  <a:pt x="840579" y="5615737"/>
                  <a:pt x="838862" y="5626469"/>
                  <a:pt x="839291" y="5637631"/>
                </a:cubicBezTo>
                <a:cubicBezTo>
                  <a:pt x="839291" y="5638919"/>
                  <a:pt x="850882" y="5639348"/>
                  <a:pt x="862044" y="5641065"/>
                </a:cubicBezTo>
                <a:cubicBezTo>
                  <a:pt x="861185" y="5627757"/>
                  <a:pt x="862044" y="5617454"/>
                  <a:pt x="859039" y="5608867"/>
                </a:cubicBezTo>
                <a:cubicBezTo>
                  <a:pt x="858180" y="5605863"/>
                  <a:pt x="847877" y="5605863"/>
                  <a:pt x="841867" y="5604575"/>
                </a:cubicBezTo>
                <a:close/>
                <a:moveTo>
                  <a:pt x="730248" y="3296632"/>
                </a:moveTo>
                <a:cubicBezTo>
                  <a:pt x="731535" y="3306506"/>
                  <a:pt x="732394" y="3316380"/>
                  <a:pt x="733682" y="3326254"/>
                </a:cubicBezTo>
                <a:cubicBezTo>
                  <a:pt x="743556" y="3324966"/>
                  <a:pt x="753430" y="3323678"/>
                  <a:pt x="768026" y="3321961"/>
                </a:cubicBezTo>
                <a:cubicBezTo>
                  <a:pt x="763733" y="3312516"/>
                  <a:pt x="762445" y="3302213"/>
                  <a:pt x="756864" y="3299208"/>
                </a:cubicBezTo>
                <a:cubicBezTo>
                  <a:pt x="749137" y="3295344"/>
                  <a:pt x="738834" y="3297061"/>
                  <a:pt x="730248" y="3296632"/>
                </a:cubicBezTo>
                <a:close/>
                <a:moveTo>
                  <a:pt x="2201046" y="5414822"/>
                </a:moveTo>
                <a:cubicBezTo>
                  <a:pt x="2197611" y="5415681"/>
                  <a:pt x="2194606" y="5432424"/>
                  <a:pt x="2195894" y="5433282"/>
                </a:cubicBezTo>
                <a:cubicBezTo>
                  <a:pt x="2208344" y="5439722"/>
                  <a:pt x="2221652" y="5444444"/>
                  <a:pt x="2235820" y="5450025"/>
                </a:cubicBezTo>
                <a:cubicBezTo>
                  <a:pt x="2237966" y="5423408"/>
                  <a:pt x="2238395" y="5417398"/>
                  <a:pt x="2238825" y="5411388"/>
                </a:cubicBezTo>
                <a:cubicBezTo>
                  <a:pt x="2225945" y="5411817"/>
                  <a:pt x="2213066" y="5411388"/>
                  <a:pt x="2201046" y="5414822"/>
                </a:cubicBezTo>
                <a:close/>
                <a:moveTo>
                  <a:pt x="2714494" y="5185573"/>
                </a:moveTo>
                <a:cubicBezTo>
                  <a:pt x="2715782" y="5189008"/>
                  <a:pt x="2727803" y="5188578"/>
                  <a:pt x="2740682" y="5190725"/>
                </a:cubicBezTo>
                <a:cubicBezTo>
                  <a:pt x="2739823" y="5176558"/>
                  <a:pt x="2738965" y="5167113"/>
                  <a:pt x="2738535" y="5158098"/>
                </a:cubicBezTo>
                <a:cubicBezTo>
                  <a:pt x="2730808" y="5158527"/>
                  <a:pt x="2719217" y="5156381"/>
                  <a:pt x="2716641" y="5160244"/>
                </a:cubicBezTo>
                <a:cubicBezTo>
                  <a:pt x="2712348" y="5166684"/>
                  <a:pt x="2711918" y="5177846"/>
                  <a:pt x="2714494" y="5185573"/>
                </a:cubicBezTo>
                <a:close/>
                <a:moveTo>
                  <a:pt x="3553356" y="5744958"/>
                </a:moveTo>
                <a:cubicBezTo>
                  <a:pt x="3571816" y="5740664"/>
                  <a:pt x="3584695" y="5738089"/>
                  <a:pt x="3596716" y="5734225"/>
                </a:cubicBezTo>
                <a:cubicBezTo>
                  <a:pt x="3598004" y="5733795"/>
                  <a:pt x="3595428" y="5717482"/>
                  <a:pt x="3594569" y="5717482"/>
                </a:cubicBezTo>
                <a:cubicBezTo>
                  <a:pt x="3582119" y="5717482"/>
                  <a:pt x="3569240" y="5717911"/>
                  <a:pt x="3557220" y="5720487"/>
                </a:cubicBezTo>
                <a:cubicBezTo>
                  <a:pt x="3555502" y="5720916"/>
                  <a:pt x="3555502" y="5731649"/>
                  <a:pt x="3553356" y="5744958"/>
                </a:cubicBezTo>
                <a:close/>
                <a:moveTo>
                  <a:pt x="4739955" y="2790481"/>
                </a:moveTo>
                <a:cubicBezTo>
                  <a:pt x="4739096" y="2777602"/>
                  <a:pt x="4739525" y="2764723"/>
                  <a:pt x="4736949" y="2752273"/>
                </a:cubicBezTo>
                <a:cubicBezTo>
                  <a:pt x="4736520" y="2749268"/>
                  <a:pt x="4726217" y="2748409"/>
                  <a:pt x="4720636" y="2746692"/>
                </a:cubicBezTo>
                <a:cubicBezTo>
                  <a:pt x="4719348" y="2759142"/>
                  <a:pt x="4718489" y="2771163"/>
                  <a:pt x="4716772" y="2785759"/>
                </a:cubicBezTo>
                <a:cubicBezTo>
                  <a:pt x="4728363" y="2788335"/>
                  <a:pt x="4733944" y="2789194"/>
                  <a:pt x="4739955" y="2790481"/>
                </a:cubicBezTo>
                <a:close/>
                <a:moveTo>
                  <a:pt x="2681867" y="1823258"/>
                </a:moveTo>
                <a:cubicBezTo>
                  <a:pt x="2676286" y="1817677"/>
                  <a:pt x="2665983" y="1816818"/>
                  <a:pt x="2657397" y="1814242"/>
                </a:cubicBezTo>
                <a:cubicBezTo>
                  <a:pt x="2658255" y="1824116"/>
                  <a:pt x="2658685" y="1833990"/>
                  <a:pt x="2659973" y="1848157"/>
                </a:cubicBezTo>
                <a:cubicBezTo>
                  <a:pt x="2669847" y="1846869"/>
                  <a:pt x="2681009" y="1848157"/>
                  <a:pt x="2683155" y="1844294"/>
                </a:cubicBezTo>
                <a:cubicBezTo>
                  <a:pt x="2686590" y="1839571"/>
                  <a:pt x="2685731" y="1827121"/>
                  <a:pt x="2681867" y="1823258"/>
                </a:cubicBezTo>
                <a:close/>
                <a:moveTo>
                  <a:pt x="4336408" y="3639217"/>
                </a:moveTo>
                <a:cubicBezTo>
                  <a:pt x="4347570" y="3635783"/>
                  <a:pt x="4359161" y="3633207"/>
                  <a:pt x="4369035" y="3628055"/>
                </a:cubicBezTo>
                <a:cubicBezTo>
                  <a:pt x="4373757" y="3625909"/>
                  <a:pt x="4375475" y="3618611"/>
                  <a:pt x="4384490" y="3604443"/>
                </a:cubicBezTo>
                <a:cubicBezTo>
                  <a:pt x="4363454" y="3610454"/>
                  <a:pt x="4351863" y="3611741"/>
                  <a:pt x="4342848" y="3617752"/>
                </a:cubicBezTo>
                <a:cubicBezTo>
                  <a:pt x="4338125" y="3620757"/>
                  <a:pt x="4338554" y="3631489"/>
                  <a:pt x="4336408" y="3639217"/>
                </a:cubicBezTo>
                <a:close/>
                <a:moveTo>
                  <a:pt x="3120187" y="502716"/>
                </a:moveTo>
                <a:cubicBezTo>
                  <a:pt x="3123193" y="485544"/>
                  <a:pt x="3125339" y="473094"/>
                  <a:pt x="3127486" y="460644"/>
                </a:cubicBezTo>
                <a:cubicBezTo>
                  <a:pt x="3121046" y="461073"/>
                  <a:pt x="3110743" y="458927"/>
                  <a:pt x="3109025" y="461503"/>
                </a:cubicBezTo>
                <a:cubicBezTo>
                  <a:pt x="3104303" y="470947"/>
                  <a:pt x="3101727" y="481680"/>
                  <a:pt x="3100439" y="492413"/>
                </a:cubicBezTo>
                <a:cubicBezTo>
                  <a:pt x="3100439" y="494988"/>
                  <a:pt x="3110743" y="497994"/>
                  <a:pt x="3120187" y="502716"/>
                </a:cubicBezTo>
                <a:close/>
                <a:moveTo>
                  <a:pt x="4217061" y="1792348"/>
                </a:moveTo>
                <a:cubicBezTo>
                  <a:pt x="4219637" y="1783762"/>
                  <a:pt x="4222213" y="1775175"/>
                  <a:pt x="4224789" y="1766589"/>
                </a:cubicBezTo>
                <a:cubicBezTo>
                  <a:pt x="4216632" y="1768736"/>
                  <a:pt x="4205470" y="1767877"/>
                  <a:pt x="4201606" y="1773029"/>
                </a:cubicBezTo>
                <a:cubicBezTo>
                  <a:pt x="4196025" y="1779898"/>
                  <a:pt x="4196025" y="1791060"/>
                  <a:pt x="4193449" y="1800504"/>
                </a:cubicBezTo>
                <a:cubicBezTo>
                  <a:pt x="4200748" y="1798358"/>
                  <a:pt x="4208046" y="1795782"/>
                  <a:pt x="4217061" y="1792348"/>
                </a:cubicBezTo>
                <a:close/>
                <a:moveTo>
                  <a:pt x="2864322" y="5194159"/>
                </a:moveTo>
                <a:cubicBezTo>
                  <a:pt x="2857882" y="5199740"/>
                  <a:pt x="2854448" y="5209185"/>
                  <a:pt x="2845432" y="5225069"/>
                </a:cubicBezTo>
                <a:cubicBezTo>
                  <a:pt x="2862175" y="5221635"/>
                  <a:pt x="2872479" y="5222064"/>
                  <a:pt x="2876342" y="5217771"/>
                </a:cubicBezTo>
                <a:cubicBezTo>
                  <a:pt x="2881923" y="5210902"/>
                  <a:pt x="2882782" y="5200599"/>
                  <a:pt x="2885787" y="5191583"/>
                </a:cubicBezTo>
                <a:cubicBezTo>
                  <a:pt x="2878060" y="5192442"/>
                  <a:pt x="2869044" y="5190296"/>
                  <a:pt x="2864322" y="5194159"/>
                </a:cubicBezTo>
                <a:close/>
                <a:moveTo>
                  <a:pt x="4448886" y="2406683"/>
                </a:moveTo>
                <a:cubicBezTo>
                  <a:pt x="4444163" y="2414840"/>
                  <a:pt x="4443734" y="2426002"/>
                  <a:pt x="4441588" y="2435446"/>
                </a:cubicBezTo>
                <a:cubicBezTo>
                  <a:pt x="4451891" y="2433729"/>
                  <a:pt x="4461765" y="2432012"/>
                  <a:pt x="4476791" y="2429436"/>
                </a:cubicBezTo>
                <a:cubicBezTo>
                  <a:pt x="4473786" y="2419133"/>
                  <a:pt x="4472068" y="2409259"/>
                  <a:pt x="4467775" y="2401531"/>
                </a:cubicBezTo>
                <a:cubicBezTo>
                  <a:pt x="4466917" y="2400243"/>
                  <a:pt x="4451462" y="2402390"/>
                  <a:pt x="4448886" y="2406683"/>
                </a:cubicBezTo>
                <a:close/>
                <a:moveTo>
                  <a:pt x="1600448" y="2635932"/>
                </a:moveTo>
                <a:cubicBezTo>
                  <a:pt x="1592292" y="2638937"/>
                  <a:pt x="1584135" y="2641513"/>
                  <a:pt x="1573402" y="2645806"/>
                </a:cubicBezTo>
                <a:cubicBezTo>
                  <a:pt x="1570397" y="2655250"/>
                  <a:pt x="1567392" y="2664695"/>
                  <a:pt x="1564387" y="2673711"/>
                </a:cubicBezTo>
                <a:cubicBezTo>
                  <a:pt x="1573402" y="2670276"/>
                  <a:pt x="1584993" y="2669418"/>
                  <a:pt x="1591433" y="2662978"/>
                </a:cubicBezTo>
                <a:cubicBezTo>
                  <a:pt x="1597014" y="2656538"/>
                  <a:pt x="1597443" y="2644947"/>
                  <a:pt x="1600448" y="2635932"/>
                </a:cubicBezTo>
                <a:close/>
                <a:moveTo>
                  <a:pt x="2228521" y="1608605"/>
                </a:moveTo>
                <a:cubicBezTo>
                  <a:pt x="2241400" y="1612469"/>
                  <a:pt x="2254709" y="1615045"/>
                  <a:pt x="2277891" y="1620197"/>
                </a:cubicBezTo>
                <a:cubicBezTo>
                  <a:pt x="2269735" y="1599161"/>
                  <a:pt x="2267588" y="1589287"/>
                  <a:pt x="2265442" y="1589287"/>
                </a:cubicBezTo>
                <a:cubicBezTo>
                  <a:pt x="2254280" y="1588857"/>
                  <a:pt x="2242688" y="1589716"/>
                  <a:pt x="2231526" y="1592721"/>
                </a:cubicBezTo>
                <a:cubicBezTo>
                  <a:pt x="2228951" y="1593150"/>
                  <a:pt x="2227663" y="1608605"/>
                  <a:pt x="2228521" y="1608605"/>
                </a:cubicBezTo>
                <a:close/>
                <a:moveTo>
                  <a:pt x="4917687" y="4487953"/>
                </a:moveTo>
                <a:cubicBezTo>
                  <a:pt x="4909959" y="4472069"/>
                  <a:pt x="4906095" y="4460477"/>
                  <a:pt x="4899656" y="4451462"/>
                </a:cubicBezTo>
                <a:cubicBezTo>
                  <a:pt x="4897080" y="4447598"/>
                  <a:pt x="4888494" y="4448028"/>
                  <a:pt x="4882484" y="4446310"/>
                </a:cubicBezTo>
                <a:cubicBezTo>
                  <a:pt x="4885060" y="4458760"/>
                  <a:pt x="4886347" y="4472069"/>
                  <a:pt x="4891070" y="4483660"/>
                </a:cubicBezTo>
                <a:cubicBezTo>
                  <a:pt x="4892358" y="4486665"/>
                  <a:pt x="4903520" y="4485806"/>
                  <a:pt x="4917687" y="4487953"/>
                </a:cubicBezTo>
                <a:close/>
                <a:moveTo>
                  <a:pt x="3304359" y="5202746"/>
                </a:moveTo>
                <a:cubicBezTo>
                  <a:pt x="3307794" y="5211331"/>
                  <a:pt x="3311228" y="5219488"/>
                  <a:pt x="3314662" y="5228504"/>
                </a:cubicBezTo>
                <a:cubicBezTo>
                  <a:pt x="3324537" y="5233656"/>
                  <a:pt x="3333123" y="5237948"/>
                  <a:pt x="3341709" y="5242241"/>
                </a:cubicBezTo>
                <a:cubicBezTo>
                  <a:pt x="3339133" y="5231079"/>
                  <a:pt x="3339133" y="5217771"/>
                  <a:pt x="3332693" y="5209614"/>
                </a:cubicBezTo>
                <a:cubicBezTo>
                  <a:pt x="3327971" y="5204033"/>
                  <a:pt x="3314233" y="5204892"/>
                  <a:pt x="3304359" y="5202746"/>
                </a:cubicBezTo>
                <a:close/>
                <a:moveTo>
                  <a:pt x="108185" y="3555503"/>
                </a:moveTo>
                <a:cubicBezTo>
                  <a:pt x="105609" y="3563230"/>
                  <a:pt x="102175" y="3572675"/>
                  <a:pt x="104750" y="3579544"/>
                </a:cubicBezTo>
                <a:cubicBezTo>
                  <a:pt x="106468" y="3584266"/>
                  <a:pt x="117630" y="3585554"/>
                  <a:pt x="130938" y="3590706"/>
                </a:cubicBezTo>
                <a:cubicBezTo>
                  <a:pt x="128362" y="3575251"/>
                  <a:pt x="127933" y="3565806"/>
                  <a:pt x="124498" y="3557649"/>
                </a:cubicBezTo>
                <a:cubicBezTo>
                  <a:pt x="123210" y="3554644"/>
                  <a:pt x="109043" y="3554215"/>
                  <a:pt x="108185" y="3555503"/>
                </a:cubicBezTo>
                <a:close/>
                <a:moveTo>
                  <a:pt x="4193449" y="4266002"/>
                </a:moveTo>
                <a:cubicBezTo>
                  <a:pt x="4199030" y="4262568"/>
                  <a:pt x="4201177" y="4253123"/>
                  <a:pt x="4205041" y="4246254"/>
                </a:cubicBezTo>
                <a:lnTo>
                  <a:pt x="4199030" y="4239815"/>
                </a:lnTo>
                <a:cubicBezTo>
                  <a:pt x="4189156" y="4244537"/>
                  <a:pt x="4177994" y="4247542"/>
                  <a:pt x="4169838" y="4254411"/>
                </a:cubicBezTo>
                <a:cubicBezTo>
                  <a:pt x="4165545" y="4257845"/>
                  <a:pt x="4166403" y="4267720"/>
                  <a:pt x="4165115" y="4274588"/>
                </a:cubicBezTo>
                <a:cubicBezTo>
                  <a:pt x="4174560" y="4271583"/>
                  <a:pt x="4185293" y="4270725"/>
                  <a:pt x="4193449" y="4266002"/>
                </a:cubicBezTo>
                <a:close/>
                <a:moveTo>
                  <a:pt x="659842" y="2373197"/>
                </a:moveTo>
                <a:cubicBezTo>
                  <a:pt x="661988" y="2381354"/>
                  <a:pt x="664135" y="2389511"/>
                  <a:pt x="666281" y="2398097"/>
                </a:cubicBezTo>
                <a:cubicBezTo>
                  <a:pt x="676584" y="2403249"/>
                  <a:pt x="685170" y="2407112"/>
                  <a:pt x="693757" y="2411405"/>
                </a:cubicBezTo>
                <a:cubicBezTo>
                  <a:pt x="691610" y="2401961"/>
                  <a:pt x="692898" y="2389511"/>
                  <a:pt x="687317" y="2383071"/>
                </a:cubicBezTo>
                <a:cubicBezTo>
                  <a:pt x="681736" y="2377061"/>
                  <a:pt x="669286" y="2376202"/>
                  <a:pt x="659842" y="2373197"/>
                </a:cubicBezTo>
                <a:close/>
                <a:moveTo>
                  <a:pt x="2385218" y="2082558"/>
                </a:moveTo>
                <a:cubicBezTo>
                  <a:pt x="2387793" y="2081699"/>
                  <a:pt x="2387364" y="2071396"/>
                  <a:pt x="2388652" y="2065386"/>
                </a:cubicBezTo>
                <a:cubicBezTo>
                  <a:pt x="2378349" y="2064098"/>
                  <a:pt x="2368475" y="2062380"/>
                  <a:pt x="2358171" y="2061951"/>
                </a:cubicBezTo>
                <a:cubicBezTo>
                  <a:pt x="2357313" y="2061951"/>
                  <a:pt x="2356454" y="2072254"/>
                  <a:pt x="2354308" y="2083416"/>
                </a:cubicBezTo>
                <a:cubicBezTo>
                  <a:pt x="2368045" y="2083416"/>
                  <a:pt x="2377061" y="2084704"/>
                  <a:pt x="2385218" y="2082558"/>
                </a:cubicBezTo>
                <a:close/>
                <a:moveTo>
                  <a:pt x="3101298" y="5961327"/>
                </a:moveTo>
                <a:cubicBezTo>
                  <a:pt x="3097434" y="5969913"/>
                  <a:pt x="3096576" y="5980217"/>
                  <a:pt x="3094858" y="5989661"/>
                </a:cubicBezTo>
                <a:cubicBezTo>
                  <a:pt x="3103015" y="5990090"/>
                  <a:pt x="3111601" y="5990090"/>
                  <a:pt x="3125339" y="5990519"/>
                </a:cubicBezTo>
                <a:cubicBezTo>
                  <a:pt x="3122763" y="5978070"/>
                  <a:pt x="3122334" y="5968625"/>
                  <a:pt x="3118470" y="5960468"/>
                </a:cubicBezTo>
                <a:cubicBezTo>
                  <a:pt x="3117182" y="5958751"/>
                  <a:pt x="3102586" y="5959180"/>
                  <a:pt x="3101298" y="5961327"/>
                </a:cubicBezTo>
                <a:close/>
                <a:moveTo>
                  <a:pt x="4185293" y="738404"/>
                </a:moveTo>
                <a:cubicBezTo>
                  <a:pt x="4186580" y="728960"/>
                  <a:pt x="4187439" y="719515"/>
                  <a:pt x="4189586" y="704919"/>
                </a:cubicBezTo>
                <a:cubicBezTo>
                  <a:pt x="4174989" y="706636"/>
                  <a:pt x="4165545" y="707494"/>
                  <a:pt x="4156100" y="708353"/>
                </a:cubicBezTo>
                <a:cubicBezTo>
                  <a:pt x="4159105" y="716510"/>
                  <a:pt x="4160393" y="726384"/>
                  <a:pt x="4165974" y="732394"/>
                </a:cubicBezTo>
                <a:cubicBezTo>
                  <a:pt x="4169408" y="737116"/>
                  <a:pt x="4178853" y="736687"/>
                  <a:pt x="4185293" y="738404"/>
                </a:cubicBezTo>
                <a:close/>
                <a:moveTo>
                  <a:pt x="3589847" y="539636"/>
                </a:moveTo>
                <a:cubicBezTo>
                  <a:pt x="3585125" y="528045"/>
                  <a:pt x="3583407" y="518600"/>
                  <a:pt x="3580402" y="518171"/>
                </a:cubicBezTo>
                <a:cubicBezTo>
                  <a:pt x="3570528" y="516883"/>
                  <a:pt x="3560225" y="518600"/>
                  <a:pt x="3550351" y="519459"/>
                </a:cubicBezTo>
                <a:cubicBezTo>
                  <a:pt x="3552068" y="525040"/>
                  <a:pt x="3552068" y="534914"/>
                  <a:pt x="3555502" y="536202"/>
                </a:cubicBezTo>
                <a:cubicBezTo>
                  <a:pt x="3564088" y="539207"/>
                  <a:pt x="3573963" y="538348"/>
                  <a:pt x="3589847" y="539636"/>
                </a:cubicBezTo>
                <a:close/>
                <a:moveTo>
                  <a:pt x="2524312" y="1644238"/>
                </a:moveTo>
                <a:cubicBezTo>
                  <a:pt x="2518731" y="1654970"/>
                  <a:pt x="2514438" y="1666132"/>
                  <a:pt x="2509716" y="1678153"/>
                </a:cubicBezTo>
                <a:cubicBezTo>
                  <a:pt x="2533328" y="1679011"/>
                  <a:pt x="2538050" y="1679011"/>
                  <a:pt x="2542772" y="1679011"/>
                </a:cubicBezTo>
                <a:cubicBezTo>
                  <a:pt x="2541055" y="1668279"/>
                  <a:pt x="2539767" y="1657546"/>
                  <a:pt x="2536762" y="1646813"/>
                </a:cubicBezTo>
                <a:cubicBezTo>
                  <a:pt x="2535904" y="1645096"/>
                  <a:pt x="2524742" y="1643379"/>
                  <a:pt x="2524312" y="1644238"/>
                </a:cubicBezTo>
                <a:close/>
                <a:moveTo>
                  <a:pt x="1087429" y="1207205"/>
                </a:moveTo>
                <a:cubicBezTo>
                  <a:pt x="1080560" y="1218796"/>
                  <a:pt x="1075409" y="1230817"/>
                  <a:pt x="1066823" y="1247560"/>
                </a:cubicBezTo>
                <a:cubicBezTo>
                  <a:pt x="1078414" y="1245413"/>
                  <a:pt x="1089146" y="1245843"/>
                  <a:pt x="1090864" y="1242408"/>
                </a:cubicBezTo>
                <a:cubicBezTo>
                  <a:pt x="1095586" y="1232534"/>
                  <a:pt x="1096874" y="1220514"/>
                  <a:pt x="1099879" y="1209352"/>
                </a:cubicBezTo>
                <a:cubicBezTo>
                  <a:pt x="1095586" y="1208493"/>
                  <a:pt x="1088288" y="1205917"/>
                  <a:pt x="1087429" y="1207205"/>
                </a:cubicBezTo>
                <a:close/>
                <a:moveTo>
                  <a:pt x="683453" y="2229380"/>
                </a:moveTo>
                <a:cubicBezTo>
                  <a:pt x="688605" y="2241830"/>
                  <a:pt x="692898" y="2254709"/>
                  <a:pt x="698908" y="2267159"/>
                </a:cubicBezTo>
                <a:cubicBezTo>
                  <a:pt x="699338" y="2268447"/>
                  <a:pt x="706206" y="2266730"/>
                  <a:pt x="717798" y="2265871"/>
                </a:cubicBezTo>
                <a:cubicBezTo>
                  <a:pt x="710070" y="2249987"/>
                  <a:pt x="704919" y="2237966"/>
                  <a:pt x="698479" y="2227234"/>
                </a:cubicBezTo>
                <a:cubicBezTo>
                  <a:pt x="697620" y="2225946"/>
                  <a:pt x="688605" y="2228951"/>
                  <a:pt x="683453" y="2229380"/>
                </a:cubicBezTo>
                <a:close/>
                <a:moveTo>
                  <a:pt x="3750836" y="5264565"/>
                </a:moveTo>
                <a:cubicBezTo>
                  <a:pt x="3747831" y="5261560"/>
                  <a:pt x="3740533" y="5262419"/>
                  <a:pt x="3734952" y="5261989"/>
                </a:cubicBezTo>
                <a:cubicBezTo>
                  <a:pt x="3739245" y="5272293"/>
                  <a:pt x="3742250" y="5283455"/>
                  <a:pt x="3748260" y="5292470"/>
                </a:cubicBezTo>
                <a:cubicBezTo>
                  <a:pt x="3750836" y="5295905"/>
                  <a:pt x="3759422" y="5295475"/>
                  <a:pt x="3776165" y="5298480"/>
                </a:cubicBezTo>
                <a:cubicBezTo>
                  <a:pt x="3763715" y="5281737"/>
                  <a:pt x="3758134" y="5272293"/>
                  <a:pt x="3750836" y="5264565"/>
                </a:cubicBezTo>
                <a:close/>
                <a:moveTo>
                  <a:pt x="5350855" y="4785461"/>
                </a:moveTo>
                <a:cubicBezTo>
                  <a:pt x="5342698" y="4782885"/>
                  <a:pt x="5331107" y="4785461"/>
                  <a:pt x="5322950" y="4789754"/>
                </a:cubicBezTo>
                <a:cubicBezTo>
                  <a:pt x="5319516" y="4791901"/>
                  <a:pt x="5321233" y="4803492"/>
                  <a:pt x="5320375" y="4810790"/>
                </a:cubicBezTo>
                <a:cubicBezTo>
                  <a:pt x="5329819" y="4811219"/>
                  <a:pt x="5338835" y="4811649"/>
                  <a:pt x="5360300" y="4812507"/>
                </a:cubicBezTo>
                <a:cubicBezTo>
                  <a:pt x="5356865" y="4800057"/>
                  <a:pt x="5355578" y="4786749"/>
                  <a:pt x="5350855" y="4785461"/>
                </a:cubicBezTo>
                <a:close/>
                <a:moveTo>
                  <a:pt x="490695" y="4345853"/>
                </a:moveTo>
                <a:cubicBezTo>
                  <a:pt x="491125" y="4353151"/>
                  <a:pt x="491554" y="4360449"/>
                  <a:pt x="492413" y="4369894"/>
                </a:cubicBezTo>
                <a:cubicBezTo>
                  <a:pt x="503145" y="4373329"/>
                  <a:pt x="511731" y="4375475"/>
                  <a:pt x="519888" y="4378051"/>
                </a:cubicBezTo>
                <a:cubicBezTo>
                  <a:pt x="517742" y="4369894"/>
                  <a:pt x="518171" y="4359591"/>
                  <a:pt x="513449" y="4354010"/>
                </a:cubicBezTo>
                <a:cubicBezTo>
                  <a:pt x="508297" y="4348858"/>
                  <a:pt x="498423" y="4348429"/>
                  <a:pt x="490695" y="4345853"/>
                </a:cubicBezTo>
                <a:close/>
                <a:moveTo>
                  <a:pt x="1076696" y="1552366"/>
                </a:moveTo>
                <a:cubicBezTo>
                  <a:pt x="1072833" y="1528755"/>
                  <a:pt x="1070686" y="1515875"/>
                  <a:pt x="1068110" y="1503426"/>
                </a:cubicBezTo>
                <a:cubicBezTo>
                  <a:pt x="1067681" y="1502567"/>
                  <a:pt x="1060812" y="1502996"/>
                  <a:pt x="1057378" y="1502567"/>
                </a:cubicBezTo>
                <a:cubicBezTo>
                  <a:pt x="1057378" y="1516305"/>
                  <a:pt x="1056949" y="1530042"/>
                  <a:pt x="1058236" y="1543780"/>
                </a:cubicBezTo>
                <a:cubicBezTo>
                  <a:pt x="1057807" y="1545927"/>
                  <a:pt x="1064676" y="1547644"/>
                  <a:pt x="1076696" y="1552366"/>
                </a:cubicBezTo>
                <a:close/>
                <a:moveTo>
                  <a:pt x="1264303" y="2743687"/>
                </a:moveTo>
                <a:cubicBezTo>
                  <a:pt x="1262585" y="2730808"/>
                  <a:pt x="1263015" y="2720934"/>
                  <a:pt x="1260868" y="2720505"/>
                </a:cubicBezTo>
                <a:cubicBezTo>
                  <a:pt x="1251853" y="2717929"/>
                  <a:pt x="1241550" y="2718358"/>
                  <a:pt x="1232105" y="2717500"/>
                </a:cubicBezTo>
                <a:cubicBezTo>
                  <a:pt x="1232963" y="2723081"/>
                  <a:pt x="1231676" y="2731667"/>
                  <a:pt x="1235110" y="2733813"/>
                </a:cubicBezTo>
                <a:cubicBezTo>
                  <a:pt x="1241550" y="2738106"/>
                  <a:pt x="1250565" y="2739394"/>
                  <a:pt x="1264303" y="2743687"/>
                </a:cubicBezTo>
                <a:close/>
                <a:moveTo>
                  <a:pt x="3639646" y="4641644"/>
                </a:moveTo>
                <a:cubicBezTo>
                  <a:pt x="3653384" y="4636063"/>
                  <a:pt x="3664117" y="4633058"/>
                  <a:pt x="3673132" y="4627477"/>
                </a:cubicBezTo>
                <a:cubicBezTo>
                  <a:pt x="3675279" y="4626189"/>
                  <a:pt x="3673132" y="4617174"/>
                  <a:pt x="3673132" y="4611593"/>
                </a:cubicBezTo>
                <a:cubicBezTo>
                  <a:pt x="3662399" y="4615027"/>
                  <a:pt x="3651238" y="4617603"/>
                  <a:pt x="3640505" y="4622325"/>
                </a:cubicBezTo>
                <a:cubicBezTo>
                  <a:pt x="3638788" y="4622755"/>
                  <a:pt x="3640076" y="4630911"/>
                  <a:pt x="3639646" y="4641644"/>
                </a:cubicBezTo>
                <a:close/>
                <a:moveTo>
                  <a:pt x="3171704" y="1413701"/>
                </a:moveTo>
                <a:cubicBezTo>
                  <a:pt x="3175568" y="1399534"/>
                  <a:pt x="3179002" y="1386655"/>
                  <a:pt x="3182436" y="1374205"/>
                </a:cubicBezTo>
                <a:cubicBezTo>
                  <a:pt x="3175568" y="1375922"/>
                  <a:pt x="3163976" y="1376351"/>
                  <a:pt x="3163118" y="1379786"/>
                </a:cubicBezTo>
                <a:cubicBezTo>
                  <a:pt x="3160113" y="1391806"/>
                  <a:pt x="3160542" y="1404685"/>
                  <a:pt x="3159683" y="1417565"/>
                </a:cubicBezTo>
                <a:cubicBezTo>
                  <a:pt x="3163547" y="1416277"/>
                  <a:pt x="3166981" y="1414989"/>
                  <a:pt x="3171704" y="1413701"/>
                </a:cubicBezTo>
                <a:close/>
                <a:moveTo>
                  <a:pt x="2190313" y="5869885"/>
                </a:moveTo>
                <a:cubicBezTo>
                  <a:pt x="2191601" y="5879330"/>
                  <a:pt x="2190742" y="5890062"/>
                  <a:pt x="2194606" y="5898219"/>
                </a:cubicBezTo>
                <a:cubicBezTo>
                  <a:pt x="2197182" y="5903371"/>
                  <a:pt x="2207485" y="5904658"/>
                  <a:pt x="2222082" y="5911098"/>
                </a:cubicBezTo>
                <a:cubicBezTo>
                  <a:pt x="2218218" y="5893926"/>
                  <a:pt x="2218647" y="5882764"/>
                  <a:pt x="2213496" y="5875895"/>
                </a:cubicBezTo>
                <a:cubicBezTo>
                  <a:pt x="2209632" y="5870744"/>
                  <a:pt x="2198470" y="5871602"/>
                  <a:pt x="2190313" y="5869885"/>
                </a:cubicBezTo>
                <a:close/>
              </a:path>
            </a:pathLst>
          </a:custGeom>
          <a:gradFill>
            <a:gsLst>
              <a:gs pos="17000">
                <a:schemeClr val="accent3"/>
              </a:gs>
              <a:gs pos="100000">
                <a:srgbClr val="711C91"/>
              </a:gs>
            </a:gsLst>
            <a:lin ang="5400000" scaled="1"/>
          </a:gradFill>
          <a:ln w="42901" cap="flat">
            <a:noFill/>
            <a:prstDash val="solid"/>
            <a:miter/>
          </a:ln>
        </p:spPr>
        <p:txBody>
          <a:bodyPr rtlCol="0" anchor="ctr"/>
          <a:lstStyle/>
          <a:p>
            <a:endParaRPr lang="en-US"/>
          </a:p>
        </p:txBody>
      </p:sp>
    </p:spTree>
    <p:extLst>
      <p:ext uri="{BB962C8B-B14F-4D97-AF65-F5344CB8AC3E}">
        <p14:creationId xmlns:p14="http://schemas.microsoft.com/office/powerpoint/2010/main" val="2338686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YBERPUNK">
    <p:bg>
      <p:bgPr>
        <a:gradFill>
          <a:gsLst>
            <a:gs pos="67000">
              <a:srgbClr val="42135D"/>
            </a:gs>
            <a:gs pos="30000">
              <a:srgbClr val="091933"/>
            </a:gs>
            <a:gs pos="100000">
              <a:srgbClr val="7A0D86"/>
            </a:gs>
          </a:gsLst>
          <a:lin ang="5400000" scaled="1"/>
        </a:gradFill>
        <a:effectLst/>
      </p:bgPr>
    </p:bg>
    <p:spTree>
      <p:nvGrpSpPr>
        <p:cNvPr id="1" name=""/>
        <p:cNvGrpSpPr/>
        <p:nvPr/>
      </p:nvGrpSpPr>
      <p:grpSpPr>
        <a:xfrm>
          <a:off x="0" y="0"/>
          <a:ext cx="0" cy="0"/>
          <a:chOff x="0" y="0"/>
          <a:chExt cx="0" cy="0"/>
        </a:xfrm>
      </p:grpSpPr>
      <p:sp>
        <p:nvSpPr>
          <p:cNvPr id="32" name="Picture Placeholder 31">
            <a:extLst>
              <a:ext uri="{FF2B5EF4-FFF2-40B4-BE49-F238E27FC236}">
                <a16:creationId xmlns:a16="http://schemas.microsoft.com/office/drawing/2014/main" id="{31E610E9-84C2-4A5E-AA9B-43B6A1D17486}"/>
              </a:ext>
            </a:extLst>
          </p:cNvPr>
          <p:cNvSpPr>
            <a:spLocks noGrp="1"/>
          </p:cNvSpPr>
          <p:nvPr>
            <p:ph type="pic" sz="quarter" idx="10"/>
          </p:nvPr>
        </p:nvSpPr>
        <p:spPr>
          <a:xfrm>
            <a:off x="5872070" y="-8157"/>
            <a:ext cx="6319930" cy="6866158"/>
          </a:xfrm>
          <a:custGeom>
            <a:avLst/>
            <a:gdLst>
              <a:gd name="connsiteX0" fmla="*/ 3020394 w 6319930"/>
              <a:gd name="connsiteY0" fmla="*/ 0 h 6866158"/>
              <a:gd name="connsiteX1" fmla="*/ 6319930 w 6319930"/>
              <a:gd name="connsiteY1" fmla="*/ 0 h 6866158"/>
              <a:gd name="connsiteX2" fmla="*/ 6319930 w 6319930"/>
              <a:gd name="connsiteY2" fmla="*/ 6866158 h 6866158"/>
              <a:gd name="connsiteX3" fmla="*/ 0 w 6319930"/>
              <a:gd name="connsiteY3" fmla="*/ 6866158 h 6866158"/>
            </a:gdLst>
            <a:ahLst/>
            <a:cxnLst>
              <a:cxn ang="0">
                <a:pos x="connsiteX0" y="connsiteY0"/>
              </a:cxn>
              <a:cxn ang="0">
                <a:pos x="connsiteX1" y="connsiteY1"/>
              </a:cxn>
              <a:cxn ang="0">
                <a:pos x="connsiteX2" y="connsiteY2"/>
              </a:cxn>
              <a:cxn ang="0">
                <a:pos x="connsiteX3" y="connsiteY3"/>
              </a:cxn>
            </a:cxnLst>
            <a:rect l="l" t="t" r="r" b="b"/>
            <a:pathLst>
              <a:path w="6319930" h="6866158">
                <a:moveTo>
                  <a:pt x="3020394" y="0"/>
                </a:moveTo>
                <a:lnTo>
                  <a:pt x="6319930" y="0"/>
                </a:lnTo>
                <a:lnTo>
                  <a:pt x="6319930" y="6866158"/>
                </a:lnTo>
                <a:lnTo>
                  <a:pt x="0" y="6866158"/>
                </a:lnTo>
                <a:close/>
              </a:path>
            </a:pathLst>
          </a:custGeom>
        </p:spPr>
        <p:txBody>
          <a:bodyPr wrap="square">
            <a:noAutofit/>
          </a:bodyPr>
          <a:lstStyle/>
          <a:p>
            <a:endParaRPr lang="en-US"/>
          </a:p>
        </p:txBody>
      </p:sp>
      <p:sp>
        <p:nvSpPr>
          <p:cNvPr id="35" name="Freeform: Shape 34">
            <a:extLst>
              <a:ext uri="{FF2B5EF4-FFF2-40B4-BE49-F238E27FC236}">
                <a16:creationId xmlns:a16="http://schemas.microsoft.com/office/drawing/2014/main" id="{886E1DC7-A2EF-4CCF-8605-20333BE3F380}"/>
              </a:ext>
            </a:extLst>
          </p:cNvPr>
          <p:cNvSpPr/>
          <p:nvPr userDrawn="1"/>
        </p:nvSpPr>
        <p:spPr>
          <a:xfrm rot="11256302">
            <a:off x="6839027" y="-110799"/>
            <a:ext cx="1391610" cy="2400047"/>
          </a:xfrm>
          <a:custGeom>
            <a:avLst/>
            <a:gdLst>
              <a:gd name="connsiteX0" fmla="*/ 1391610 w 1391610"/>
              <a:gd name="connsiteY0" fmla="*/ 2214242 h 2400047"/>
              <a:gd name="connsiteX1" fmla="*/ 0 w 1391610"/>
              <a:gd name="connsiteY1" fmla="*/ 2400047 h 2400047"/>
              <a:gd name="connsiteX2" fmla="*/ 723823 w 1391610"/>
              <a:gd name="connsiteY2" fmla="*/ 0 h 2400047"/>
            </a:gdLst>
            <a:ahLst/>
            <a:cxnLst>
              <a:cxn ang="0">
                <a:pos x="connsiteX0" y="connsiteY0"/>
              </a:cxn>
              <a:cxn ang="0">
                <a:pos x="connsiteX1" y="connsiteY1"/>
              </a:cxn>
              <a:cxn ang="0">
                <a:pos x="connsiteX2" y="connsiteY2"/>
              </a:cxn>
            </a:cxnLst>
            <a:rect l="l" t="t" r="r" b="b"/>
            <a:pathLst>
              <a:path w="1391610" h="2400047">
                <a:moveTo>
                  <a:pt x="1391610" y="2214242"/>
                </a:moveTo>
                <a:lnTo>
                  <a:pt x="0" y="2400047"/>
                </a:lnTo>
                <a:lnTo>
                  <a:pt x="723823" y="0"/>
                </a:lnTo>
                <a:close/>
              </a:path>
            </a:pathLst>
          </a:custGeom>
          <a:gradFill>
            <a:gsLst>
              <a:gs pos="100000">
                <a:srgbClr val="B207B0"/>
              </a:gs>
              <a:gs pos="83000">
                <a:srgbClr val="7A0D86"/>
              </a:gs>
              <a:gs pos="0">
                <a:srgbClr val="091933"/>
              </a:gs>
              <a:gs pos="100000">
                <a:srgbClr val="EA01D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h-TH"/>
          </a:p>
        </p:txBody>
      </p:sp>
      <p:cxnSp>
        <p:nvCxnSpPr>
          <p:cNvPr id="5" name="ตัวเชื่อมต่อตรง 3">
            <a:extLst>
              <a:ext uri="{FF2B5EF4-FFF2-40B4-BE49-F238E27FC236}">
                <a16:creationId xmlns:a16="http://schemas.microsoft.com/office/drawing/2014/main" id="{11172F6E-E6BE-4371-B758-0BC50CE8D5BB}"/>
              </a:ext>
            </a:extLst>
          </p:cNvPr>
          <p:cNvCxnSpPr>
            <a:cxnSpLocks/>
          </p:cNvCxnSpPr>
          <p:nvPr userDrawn="1"/>
        </p:nvCxnSpPr>
        <p:spPr>
          <a:xfrm flipH="1">
            <a:off x="5372100" y="2673129"/>
            <a:ext cx="1916596" cy="4184871"/>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6" name="ตัวเชื่อมต่อตรง 9">
            <a:extLst>
              <a:ext uri="{FF2B5EF4-FFF2-40B4-BE49-F238E27FC236}">
                <a16:creationId xmlns:a16="http://schemas.microsoft.com/office/drawing/2014/main" id="{E805A62B-EA52-45F3-AA63-E006C2BE315D}"/>
              </a:ext>
            </a:extLst>
          </p:cNvPr>
          <p:cNvCxnSpPr>
            <a:cxnSpLocks/>
          </p:cNvCxnSpPr>
          <p:nvPr userDrawn="1"/>
        </p:nvCxnSpPr>
        <p:spPr>
          <a:xfrm>
            <a:off x="118423" y="-136187"/>
            <a:ext cx="0" cy="3223875"/>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7" name="ตัวเชื่อมต่อตรง 12">
            <a:extLst>
              <a:ext uri="{FF2B5EF4-FFF2-40B4-BE49-F238E27FC236}">
                <a16:creationId xmlns:a16="http://schemas.microsoft.com/office/drawing/2014/main" id="{746D04B5-87D5-4499-BE26-429547F5FDBC}"/>
              </a:ext>
            </a:extLst>
          </p:cNvPr>
          <p:cNvCxnSpPr>
            <a:cxnSpLocks/>
          </p:cNvCxnSpPr>
          <p:nvPr userDrawn="1"/>
        </p:nvCxnSpPr>
        <p:spPr>
          <a:xfrm>
            <a:off x="270823" y="0"/>
            <a:ext cx="0" cy="3240088"/>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8" name="ตัวเชื่อมต่อตรง 13">
            <a:extLst>
              <a:ext uri="{FF2B5EF4-FFF2-40B4-BE49-F238E27FC236}">
                <a16:creationId xmlns:a16="http://schemas.microsoft.com/office/drawing/2014/main" id="{AC610CDD-1BFE-4D46-B861-FABEAD1D3E2D}"/>
              </a:ext>
            </a:extLst>
          </p:cNvPr>
          <p:cNvCxnSpPr>
            <a:cxnSpLocks/>
          </p:cNvCxnSpPr>
          <p:nvPr userDrawn="1"/>
        </p:nvCxnSpPr>
        <p:spPr>
          <a:xfrm>
            <a:off x="423223" y="-136187"/>
            <a:ext cx="0" cy="3528675"/>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sp>
        <p:nvSpPr>
          <p:cNvPr id="10" name="สามเหลี่ยมหน้าจั่ว 16">
            <a:extLst>
              <a:ext uri="{FF2B5EF4-FFF2-40B4-BE49-F238E27FC236}">
                <a16:creationId xmlns:a16="http://schemas.microsoft.com/office/drawing/2014/main" id="{C3A574AC-B38C-4205-9B4A-6E24BC597FB4}"/>
              </a:ext>
            </a:extLst>
          </p:cNvPr>
          <p:cNvSpPr/>
          <p:nvPr userDrawn="1"/>
        </p:nvSpPr>
        <p:spPr>
          <a:xfrm rot="10800000">
            <a:off x="4051151" y="1033670"/>
            <a:ext cx="504093" cy="480646"/>
          </a:xfrm>
          <a:prstGeom prst="triangle">
            <a:avLst/>
          </a:prstGeom>
          <a:gradFill>
            <a:gsLst>
              <a:gs pos="85000">
                <a:srgbClr val="571C7A"/>
              </a:gs>
              <a:gs pos="55000">
                <a:srgbClr val="3D1B62"/>
              </a:gs>
              <a:gs pos="17000">
                <a:srgbClr val="091933">
                  <a:lumMod val="100000"/>
                </a:srgbClr>
              </a:gs>
              <a:gs pos="100000">
                <a:srgbClr val="711C9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36" name="สามเหลี่ยมหน้าจั่ว 11">
            <a:extLst>
              <a:ext uri="{FF2B5EF4-FFF2-40B4-BE49-F238E27FC236}">
                <a16:creationId xmlns:a16="http://schemas.microsoft.com/office/drawing/2014/main" id="{0CA79B95-130D-4BBE-9F24-5659844048DB}"/>
              </a:ext>
            </a:extLst>
          </p:cNvPr>
          <p:cNvSpPr/>
          <p:nvPr userDrawn="1"/>
        </p:nvSpPr>
        <p:spPr>
          <a:xfrm rot="20795197">
            <a:off x="6347488" y="-33782"/>
            <a:ext cx="982489" cy="846975"/>
          </a:xfrm>
          <a:prstGeom prst="triangle">
            <a:avLst/>
          </a:prstGeom>
          <a:noFill/>
          <a:ln w="38100">
            <a:solidFill>
              <a:srgbClr val="EA01D9">
                <a:alpha val="5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pic>
        <p:nvPicPr>
          <p:cNvPr id="37" name="Graphic 36">
            <a:extLst>
              <a:ext uri="{FF2B5EF4-FFF2-40B4-BE49-F238E27FC236}">
                <a16:creationId xmlns:a16="http://schemas.microsoft.com/office/drawing/2014/main" id="{2DFCDEC1-2F03-4BAB-9FED-B9E90F01E96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808317" y="5195220"/>
            <a:ext cx="678660" cy="678660"/>
          </a:xfrm>
          <a:prstGeom prst="rect">
            <a:avLst/>
          </a:prstGeom>
        </p:spPr>
      </p:pic>
      <p:sp>
        <p:nvSpPr>
          <p:cNvPr id="15" name="Freeform: Shape 14">
            <a:extLst>
              <a:ext uri="{FF2B5EF4-FFF2-40B4-BE49-F238E27FC236}">
                <a16:creationId xmlns:a16="http://schemas.microsoft.com/office/drawing/2014/main" id="{88C8A2F9-D899-4E6E-B497-C37A4E7627F7}"/>
              </a:ext>
            </a:extLst>
          </p:cNvPr>
          <p:cNvSpPr/>
          <p:nvPr userDrawn="1"/>
        </p:nvSpPr>
        <p:spPr>
          <a:xfrm>
            <a:off x="-16989" y="0"/>
            <a:ext cx="5595080" cy="5195471"/>
          </a:xfrm>
          <a:custGeom>
            <a:avLst/>
            <a:gdLst>
              <a:gd name="connsiteX0" fmla="*/ 1624457 w 5595080"/>
              <a:gd name="connsiteY0" fmla="*/ 5105554 h 5195471"/>
              <a:gd name="connsiteX1" fmla="*/ 1639606 w 5595080"/>
              <a:gd name="connsiteY1" fmla="*/ 5107353 h 5195471"/>
              <a:gd name="connsiteX2" fmla="*/ 1651726 w 5595080"/>
              <a:gd name="connsiteY2" fmla="*/ 5160375 h 5195471"/>
              <a:gd name="connsiteX3" fmla="*/ 1597945 w 5595080"/>
              <a:gd name="connsiteY3" fmla="*/ 5158861 h 5195471"/>
              <a:gd name="connsiteX4" fmla="*/ 1609308 w 5595080"/>
              <a:gd name="connsiteY4" fmla="*/ 5108868 h 5195471"/>
              <a:gd name="connsiteX5" fmla="*/ 1624457 w 5595080"/>
              <a:gd name="connsiteY5" fmla="*/ 5105554 h 5195471"/>
              <a:gd name="connsiteX6" fmla="*/ 1903960 w 5595080"/>
              <a:gd name="connsiteY6" fmla="*/ 5102051 h 5195471"/>
              <a:gd name="connsiteX7" fmla="*/ 1896386 w 5595080"/>
              <a:gd name="connsiteY7" fmla="*/ 5184616 h 5195471"/>
              <a:gd name="connsiteX8" fmla="*/ 1823670 w 5595080"/>
              <a:gd name="connsiteY8" fmla="*/ 5189916 h 5195471"/>
              <a:gd name="connsiteX9" fmla="*/ 1818368 w 5595080"/>
              <a:gd name="connsiteY9" fmla="*/ 5126290 h 5195471"/>
              <a:gd name="connsiteX10" fmla="*/ 1903960 w 5595080"/>
              <a:gd name="connsiteY10" fmla="*/ 5102051 h 5195471"/>
              <a:gd name="connsiteX11" fmla="*/ 263201 w 5595080"/>
              <a:gd name="connsiteY11" fmla="*/ 4962867 h 5195471"/>
              <a:gd name="connsiteX12" fmla="*/ 297381 w 5595080"/>
              <a:gd name="connsiteY12" fmla="*/ 4974040 h 5195471"/>
              <a:gd name="connsiteX13" fmla="*/ 294352 w 5595080"/>
              <a:gd name="connsiteY13" fmla="*/ 5045243 h 5195471"/>
              <a:gd name="connsiteX14" fmla="*/ 204971 w 5595080"/>
              <a:gd name="connsiteY14" fmla="*/ 5058876 h 5195471"/>
              <a:gd name="connsiteX15" fmla="*/ 226179 w 5595080"/>
              <a:gd name="connsiteY15" fmla="*/ 4971009 h 5195471"/>
              <a:gd name="connsiteX16" fmla="*/ 263201 w 5595080"/>
              <a:gd name="connsiteY16" fmla="*/ 4962867 h 5195471"/>
              <a:gd name="connsiteX17" fmla="*/ 1970 w 5595080"/>
              <a:gd name="connsiteY17" fmla="*/ 4947529 h 5195471"/>
              <a:gd name="connsiteX18" fmla="*/ 42874 w 5595080"/>
              <a:gd name="connsiteY18" fmla="*/ 4958133 h 5195471"/>
              <a:gd name="connsiteX19" fmla="*/ 58023 w 5595080"/>
              <a:gd name="connsiteY19" fmla="*/ 5020245 h 5195471"/>
              <a:gd name="connsiteX20" fmla="*/ 9545 w 5595080"/>
              <a:gd name="connsiteY20" fmla="*/ 4997521 h 5195471"/>
              <a:gd name="connsiteX21" fmla="*/ 1970 w 5595080"/>
              <a:gd name="connsiteY21" fmla="*/ 4947529 h 5195471"/>
              <a:gd name="connsiteX22" fmla="*/ 2167002 w 5595080"/>
              <a:gd name="connsiteY22" fmla="*/ 4870517 h 5195471"/>
              <a:gd name="connsiteX23" fmla="*/ 2181951 w 5595080"/>
              <a:gd name="connsiteY23" fmla="*/ 4874813 h 5195471"/>
              <a:gd name="connsiteX24" fmla="*/ 2207704 w 5595080"/>
              <a:gd name="connsiteY24" fmla="*/ 4961164 h 5195471"/>
              <a:gd name="connsiteX25" fmla="*/ 2118324 w 5595080"/>
              <a:gd name="connsiteY25" fmla="*/ 4949044 h 5195471"/>
              <a:gd name="connsiteX26" fmla="*/ 2111506 w 5595080"/>
              <a:gd name="connsiteY26" fmla="*/ 4886174 h 5195471"/>
              <a:gd name="connsiteX27" fmla="*/ 2167002 w 5595080"/>
              <a:gd name="connsiteY27" fmla="*/ 4870517 h 5195471"/>
              <a:gd name="connsiteX28" fmla="*/ 1939562 w 5595080"/>
              <a:gd name="connsiteY28" fmla="*/ 4836181 h 5195471"/>
              <a:gd name="connsiteX29" fmla="*/ 1918352 w 5595080"/>
              <a:gd name="connsiteY29" fmla="*/ 4924048 h 5195471"/>
              <a:gd name="connsiteX30" fmla="*/ 1847152 w 5595080"/>
              <a:gd name="connsiteY30" fmla="*/ 4921019 h 5195471"/>
              <a:gd name="connsiteX31" fmla="*/ 1850181 w 5595080"/>
              <a:gd name="connsiteY31" fmla="*/ 4849816 h 5195471"/>
              <a:gd name="connsiteX32" fmla="*/ 1939562 w 5595080"/>
              <a:gd name="connsiteY32" fmla="*/ 4836181 h 5195471"/>
              <a:gd name="connsiteX33" fmla="*/ 1612811 w 5595080"/>
              <a:gd name="connsiteY33" fmla="*/ 4814405 h 5195471"/>
              <a:gd name="connsiteX34" fmla="*/ 1650210 w 5595080"/>
              <a:gd name="connsiteY34" fmla="*/ 4822548 h 5195471"/>
              <a:gd name="connsiteX35" fmla="*/ 1672177 w 5595080"/>
              <a:gd name="connsiteY35" fmla="*/ 4911928 h 5195471"/>
              <a:gd name="connsiteX36" fmla="*/ 1581282 w 5595080"/>
              <a:gd name="connsiteY36" fmla="*/ 4897536 h 5195471"/>
              <a:gd name="connsiteX37" fmla="*/ 1578253 w 5595080"/>
              <a:gd name="connsiteY37" fmla="*/ 4825577 h 5195471"/>
              <a:gd name="connsiteX38" fmla="*/ 1612811 w 5595080"/>
              <a:gd name="connsiteY38" fmla="*/ 4814405 h 5195471"/>
              <a:gd name="connsiteX39" fmla="*/ 838873 w 5595080"/>
              <a:gd name="connsiteY39" fmla="*/ 4745381 h 5195471"/>
              <a:gd name="connsiteX40" fmla="*/ 854874 w 5595080"/>
              <a:gd name="connsiteY40" fmla="*/ 4750589 h 5195471"/>
              <a:gd name="connsiteX41" fmla="*/ 884415 w 5595080"/>
              <a:gd name="connsiteY41" fmla="*/ 4843756 h 5195471"/>
              <a:gd name="connsiteX42" fmla="*/ 793520 w 5595080"/>
              <a:gd name="connsiteY42" fmla="*/ 4836940 h 5195471"/>
              <a:gd name="connsiteX43" fmla="*/ 785187 w 5595080"/>
              <a:gd name="connsiteY43" fmla="*/ 4758163 h 5195471"/>
              <a:gd name="connsiteX44" fmla="*/ 838873 w 5595080"/>
              <a:gd name="connsiteY44" fmla="*/ 4745381 h 5195471"/>
              <a:gd name="connsiteX45" fmla="*/ 561263 w 5595080"/>
              <a:gd name="connsiteY45" fmla="*/ 4722089 h 5195471"/>
              <a:gd name="connsiteX46" fmla="*/ 599610 w 5595080"/>
              <a:gd name="connsiteY46" fmla="*/ 4735438 h 5195471"/>
              <a:gd name="connsiteX47" fmla="*/ 606426 w 5595080"/>
              <a:gd name="connsiteY47" fmla="*/ 4827850 h 5195471"/>
              <a:gd name="connsiteX48" fmla="*/ 512502 w 5595080"/>
              <a:gd name="connsiteY48" fmla="*/ 4796795 h 5195471"/>
              <a:gd name="connsiteX49" fmla="*/ 520076 w 5595080"/>
              <a:gd name="connsiteY49" fmla="*/ 4726349 h 5195471"/>
              <a:gd name="connsiteX50" fmla="*/ 561263 w 5595080"/>
              <a:gd name="connsiteY50" fmla="*/ 4722089 h 5195471"/>
              <a:gd name="connsiteX51" fmla="*/ 2479633 w 5595080"/>
              <a:gd name="connsiteY51" fmla="*/ 4678630 h 5195471"/>
              <a:gd name="connsiteX52" fmla="*/ 2483421 w 5595080"/>
              <a:gd name="connsiteY52" fmla="*/ 4708171 h 5195471"/>
              <a:gd name="connsiteX53" fmla="*/ 2406917 w 5595080"/>
              <a:gd name="connsiteY53" fmla="*/ 4727108 h 5195471"/>
              <a:gd name="connsiteX54" fmla="*/ 2413735 w 5595080"/>
              <a:gd name="connsiteY54" fmla="*/ 4683932 h 5195471"/>
              <a:gd name="connsiteX55" fmla="*/ 2479633 w 5595080"/>
              <a:gd name="connsiteY55" fmla="*/ 4678630 h 5195471"/>
              <a:gd name="connsiteX56" fmla="*/ 339799 w 5595080"/>
              <a:gd name="connsiteY56" fmla="*/ 4678630 h 5195471"/>
              <a:gd name="connsiteX57" fmla="*/ 329952 w 5595080"/>
              <a:gd name="connsiteY57" fmla="*/ 4771040 h 5195471"/>
              <a:gd name="connsiteX58" fmla="*/ 250418 w 5595080"/>
              <a:gd name="connsiteY58" fmla="*/ 4777099 h 5195471"/>
              <a:gd name="connsiteX59" fmla="*/ 245116 w 5595080"/>
              <a:gd name="connsiteY59" fmla="*/ 4706655 h 5195471"/>
              <a:gd name="connsiteX60" fmla="*/ 339799 w 5595080"/>
              <a:gd name="connsiteY60" fmla="*/ 4678630 h 5195471"/>
              <a:gd name="connsiteX61" fmla="*/ 1914281 w 5595080"/>
              <a:gd name="connsiteY61" fmla="*/ 4574856 h 5195471"/>
              <a:gd name="connsiteX62" fmla="*/ 1953196 w 5595080"/>
              <a:gd name="connsiteY62" fmla="*/ 4586219 h 5195471"/>
              <a:gd name="connsiteX63" fmla="*/ 1963801 w 5595080"/>
              <a:gd name="connsiteY63" fmla="*/ 4677114 h 5195471"/>
              <a:gd name="connsiteX64" fmla="*/ 1869876 w 5595080"/>
              <a:gd name="connsiteY64" fmla="*/ 4652118 h 5195471"/>
              <a:gd name="connsiteX65" fmla="*/ 1873664 w 5595080"/>
              <a:gd name="connsiteY65" fmla="*/ 4581674 h 5195471"/>
              <a:gd name="connsiteX66" fmla="*/ 1914281 w 5595080"/>
              <a:gd name="connsiteY66" fmla="*/ 4574856 h 5195471"/>
              <a:gd name="connsiteX67" fmla="*/ 1691871 w 5595080"/>
              <a:gd name="connsiteY67" fmla="*/ 4567282 h 5195471"/>
              <a:gd name="connsiteX68" fmla="*/ 1678994 w 5595080"/>
              <a:gd name="connsiteY68" fmla="*/ 4631667 h 5195471"/>
              <a:gd name="connsiteX69" fmla="*/ 1613853 w 5595080"/>
              <a:gd name="connsiteY69" fmla="*/ 4637726 h 5195471"/>
              <a:gd name="connsiteX70" fmla="*/ 1636577 w 5595080"/>
              <a:gd name="connsiteY70" fmla="*/ 4610457 h 5195471"/>
              <a:gd name="connsiteX71" fmla="*/ 1691871 w 5595080"/>
              <a:gd name="connsiteY71" fmla="*/ 4567282 h 5195471"/>
              <a:gd name="connsiteX72" fmla="*/ 849193 w 5595080"/>
              <a:gd name="connsiteY72" fmla="*/ 4474114 h 5195471"/>
              <a:gd name="connsiteX73" fmla="*/ 886687 w 5595080"/>
              <a:gd name="connsiteY73" fmla="*/ 4483962 h 5195471"/>
              <a:gd name="connsiteX74" fmla="*/ 910927 w 5595080"/>
              <a:gd name="connsiteY74" fmla="*/ 4583945 h 5195471"/>
              <a:gd name="connsiteX75" fmla="*/ 811699 w 5595080"/>
              <a:gd name="connsiteY75" fmla="*/ 4561980 h 5195471"/>
              <a:gd name="connsiteX76" fmla="*/ 816244 w 5595080"/>
              <a:gd name="connsiteY76" fmla="*/ 4482446 h 5195471"/>
              <a:gd name="connsiteX77" fmla="*/ 849193 w 5595080"/>
              <a:gd name="connsiteY77" fmla="*/ 4474114 h 5195471"/>
              <a:gd name="connsiteX78" fmla="*/ 632181 w 5595080"/>
              <a:gd name="connsiteY78" fmla="*/ 4455935 h 5195471"/>
              <a:gd name="connsiteX79" fmla="*/ 602639 w 5595080"/>
              <a:gd name="connsiteY79" fmla="*/ 4553649 h 5195471"/>
              <a:gd name="connsiteX80" fmla="*/ 523863 w 5595080"/>
              <a:gd name="connsiteY80" fmla="*/ 4542286 h 5195471"/>
              <a:gd name="connsiteX81" fmla="*/ 530680 w 5595080"/>
              <a:gd name="connsiteY81" fmla="*/ 4471842 h 5195471"/>
              <a:gd name="connsiteX82" fmla="*/ 632181 w 5595080"/>
              <a:gd name="connsiteY82" fmla="*/ 4455935 h 5195471"/>
              <a:gd name="connsiteX83" fmla="*/ 4392229 w 5595080"/>
              <a:gd name="connsiteY83" fmla="*/ 4279446 h 5195471"/>
              <a:gd name="connsiteX84" fmla="*/ 4402833 w 5595080"/>
              <a:gd name="connsiteY84" fmla="*/ 4308230 h 5195471"/>
              <a:gd name="connsiteX85" fmla="*/ 4325572 w 5595080"/>
              <a:gd name="connsiteY85" fmla="*/ 4340801 h 5195471"/>
              <a:gd name="connsiteX86" fmla="*/ 4335419 w 5595080"/>
              <a:gd name="connsiteY86" fmla="*/ 4286263 h 5195471"/>
              <a:gd name="connsiteX87" fmla="*/ 4392229 w 5595080"/>
              <a:gd name="connsiteY87" fmla="*/ 4279446 h 5195471"/>
              <a:gd name="connsiteX88" fmla="*/ 1189673 w 5595080"/>
              <a:gd name="connsiteY88" fmla="*/ 4234755 h 5195471"/>
              <a:gd name="connsiteX89" fmla="*/ 1176039 w 5595080"/>
              <a:gd name="connsiteY89" fmla="*/ 4333983 h 5195471"/>
              <a:gd name="connsiteX90" fmla="*/ 1091204 w 5595080"/>
              <a:gd name="connsiteY90" fmla="*/ 4335499 h 5195471"/>
              <a:gd name="connsiteX91" fmla="*/ 1093475 w 5595080"/>
              <a:gd name="connsiteY91" fmla="*/ 4256722 h 5195471"/>
              <a:gd name="connsiteX92" fmla="*/ 1189673 w 5595080"/>
              <a:gd name="connsiteY92" fmla="*/ 4234755 h 5195471"/>
              <a:gd name="connsiteX93" fmla="*/ 868414 w 5595080"/>
              <a:gd name="connsiteY93" fmla="*/ 4219133 h 5195471"/>
              <a:gd name="connsiteX94" fmla="*/ 906382 w 5595080"/>
              <a:gd name="connsiteY94" fmla="*/ 4231726 h 5195471"/>
              <a:gd name="connsiteX95" fmla="*/ 923803 w 5595080"/>
              <a:gd name="connsiteY95" fmla="*/ 4330197 h 5195471"/>
              <a:gd name="connsiteX96" fmla="*/ 824575 w 5595080"/>
              <a:gd name="connsiteY96" fmla="*/ 4312016 h 5195471"/>
              <a:gd name="connsiteX97" fmla="*/ 827605 w 5595080"/>
              <a:gd name="connsiteY97" fmla="*/ 4226424 h 5195471"/>
              <a:gd name="connsiteX98" fmla="*/ 868414 w 5595080"/>
              <a:gd name="connsiteY98" fmla="*/ 4219133 h 5195471"/>
              <a:gd name="connsiteX99" fmla="*/ 3614314 w 5595080"/>
              <a:gd name="connsiteY99" fmla="*/ 4181733 h 5195471"/>
              <a:gd name="connsiteX100" fmla="*/ 3590833 w 5595080"/>
              <a:gd name="connsiteY100" fmla="*/ 4267326 h 5195471"/>
              <a:gd name="connsiteX101" fmla="*/ 3527206 w 5595080"/>
              <a:gd name="connsiteY101" fmla="*/ 4263540 h 5195471"/>
              <a:gd name="connsiteX102" fmla="*/ 3531751 w 5595080"/>
              <a:gd name="connsiteY102" fmla="*/ 4190822 h 5195471"/>
              <a:gd name="connsiteX103" fmla="*/ 3614314 w 5595080"/>
              <a:gd name="connsiteY103" fmla="*/ 4181733 h 5195471"/>
              <a:gd name="connsiteX104" fmla="*/ 3328750 w 5595080"/>
              <a:gd name="connsiteY104" fmla="*/ 4162039 h 5195471"/>
              <a:gd name="connsiteX105" fmla="*/ 3329507 w 5595080"/>
              <a:gd name="connsiteY105" fmla="*/ 4237785 h 5195471"/>
              <a:gd name="connsiteX106" fmla="*/ 3256034 w 5595080"/>
              <a:gd name="connsiteY106" fmla="*/ 4247632 h 5195471"/>
              <a:gd name="connsiteX107" fmla="*/ 3253004 w 5595080"/>
              <a:gd name="connsiteY107" fmla="*/ 4170371 h 5195471"/>
              <a:gd name="connsiteX108" fmla="*/ 3328750 w 5595080"/>
              <a:gd name="connsiteY108" fmla="*/ 4162039 h 5195471"/>
              <a:gd name="connsiteX109" fmla="*/ 350403 w 5595080"/>
              <a:gd name="connsiteY109" fmla="*/ 4161282 h 5195471"/>
              <a:gd name="connsiteX110" fmla="*/ 339799 w 5595080"/>
              <a:gd name="connsiteY110" fmla="*/ 4224908 h 5195471"/>
              <a:gd name="connsiteX111" fmla="*/ 279203 w 5595080"/>
              <a:gd name="connsiteY111" fmla="*/ 4221122 h 5195471"/>
              <a:gd name="connsiteX112" fmla="*/ 285261 w 5595080"/>
              <a:gd name="connsiteY112" fmla="*/ 4175675 h 5195471"/>
              <a:gd name="connsiteX113" fmla="*/ 350403 w 5595080"/>
              <a:gd name="connsiteY113" fmla="*/ 4161282 h 5195471"/>
              <a:gd name="connsiteX114" fmla="*/ 87564 w 5595080"/>
              <a:gd name="connsiteY114" fmla="*/ 4138559 h 5195471"/>
              <a:gd name="connsiteX115" fmla="*/ 82262 w 5595080"/>
              <a:gd name="connsiteY115" fmla="*/ 4206730 h 5195471"/>
              <a:gd name="connsiteX116" fmla="*/ 11817 w 5595080"/>
              <a:gd name="connsiteY116" fmla="*/ 4177188 h 5195471"/>
              <a:gd name="connsiteX117" fmla="*/ 20907 w 5595080"/>
              <a:gd name="connsiteY117" fmla="*/ 4144618 h 5195471"/>
              <a:gd name="connsiteX118" fmla="*/ 87564 w 5595080"/>
              <a:gd name="connsiteY118" fmla="*/ 4138559 h 5195471"/>
              <a:gd name="connsiteX119" fmla="*/ 1102565 w 5595080"/>
              <a:gd name="connsiteY119" fmla="*/ 4006001 h 5195471"/>
              <a:gd name="connsiteX120" fmla="*/ 1169979 w 5595080"/>
              <a:gd name="connsiteY120" fmla="*/ 4021151 h 5195471"/>
              <a:gd name="connsiteX121" fmla="*/ 1182855 w 5595080"/>
              <a:gd name="connsiteY121" fmla="*/ 4082506 h 5195471"/>
              <a:gd name="connsiteX122" fmla="*/ 1117714 w 5595080"/>
              <a:gd name="connsiteY122" fmla="*/ 4071145 h 5195471"/>
              <a:gd name="connsiteX123" fmla="*/ 1102565 w 5595080"/>
              <a:gd name="connsiteY123" fmla="*/ 4006001 h 5195471"/>
              <a:gd name="connsiteX124" fmla="*/ 4354356 w 5595080"/>
              <a:gd name="connsiteY124" fmla="*/ 3994640 h 5195471"/>
              <a:gd name="connsiteX125" fmla="*/ 4410407 w 5595080"/>
              <a:gd name="connsiteY125" fmla="*/ 4003729 h 5195471"/>
              <a:gd name="connsiteX126" fmla="*/ 4421013 w 5595080"/>
              <a:gd name="connsiteY126" fmla="*/ 4071902 h 5195471"/>
              <a:gd name="connsiteX127" fmla="*/ 4353597 w 5595080"/>
              <a:gd name="connsiteY127" fmla="*/ 4058266 h 5195471"/>
              <a:gd name="connsiteX128" fmla="*/ 4354356 w 5595080"/>
              <a:gd name="connsiteY128" fmla="*/ 3994640 h 5195471"/>
              <a:gd name="connsiteX129" fmla="*/ 889624 w 5595080"/>
              <a:gd name="connsiteY129" fmla="*/ 3947204 h 5195471"/>
              <a:gd name="connsiteX130" fmla="*/ 928348 w 5595080"/>
              <a:gd name="connsiteY130" fmla="*/ 3955252 h 5195471"/>
              <a:gd name="connsiteX131" fmla="*/ 955617 w 5595080"/>
              <a:gd name="connsiteY131" fmla="*/ 4037815 h 5195471"/>
              <a:gd name="connsiteX132" fmla="*/ 935923 w 5595080"/>
              <a:gd name="connsiteY132" fmla="*/ 4060539 h 5195471"/>
              <a:gd name="connsiteX133" fmla="*/ 848815 w 5595080"/>
              <a:gd name="connsiteY133" fmla="*/ 4045390 h 5195471"/>
              <a:gd name="connsiteX134" fmla="*/ 848058 w 5595080"/>
              <a:gd name="connsiteY134" fmla="*/ 3959039 h 5195471"/>
              <a:gd name="connsiteX135" fmla="*/ 889624 w 5595080"/>
              <a:gd name="connsiteY135" fmla="*/ 3947204 h 5195471"/>
              <a:gd name="connsiteX136" fmla="*/ 3877154 w 5595080"/>
              <a:gd name="connsiteY136" fmla="*/ 3946162 h 5195471"/>
              <a:gd name="connsiteX137" fmla="*/ 3858217 w 5595080"/>
              <a:gd name="connsiteY137" fmla="*/ 3996913 h 5195471"/>
              <a:gd name="connsiteX138" fmla="*/ 3811254 w 5595080"/>
              <a:gd name="connsiteY138" fmla="*/ 4004488 h 5195471"/>
              <a:gd name="connsiteX139" fmla="*/ 3820344 w 5595080"/>
              <a:gd name="connsiteY139" fmla="*/ 3954495 h 5195471"/>
              <a:gd name="connsiteX140" fmla="*/ 3877154 w 5595080"/>
              <a:gd name="connsiteY140" fmla="*/ 3946162 h 5195471"/>
              <a:gd name="connsiteX141" fmla="*/ 3589791 w 5595080"/>
              <a:gd name="connsiteY141" fmla="*/ 3916337 h 5195471"/>
              <a:gd name="connsiteX142" fmla="*/ 3625677 w 5595080"/>
              <a:gd name="connsiteY142" fmla="*/ 3927226 h 5195471"/>
              <a:gd name="connsiteX143" fmla="*/ 3639310 w 5595080"/>
              <a:gd name="connsiteY143" fmla="*/ 4016607 h 5195471"/>
              <a:gd name="connsiteX144" fmla="*/ 3551445 w 5595080"/>
              <a:gd name="connsiteY144" fmla="*/ 3995397 h 5195471"/>
              <a:gd name="connsiteX145" fmla="*/ 3554474 w 5595080"/>
              <a:gd name="connsiteY145" fmla="*/ 3924195 h 5195471"/>
              <a:gd name="connsiteX146" fmla="*/ 3589791 w 5595080"/>
              <a:gd name="connsiteY146" fmla="*/ 3916337 h 5195471"/>
              <a:gd name="connsiteX147" fmla="*/ 358263 w 5595080"/>
              <a:gd name="connsiteY147" fmla="*/ 3893046 h 5195471"/>
              <a:gd name="connsiteX148" fmla="*/ 395852 w 5595080"/>
              <a:gd name="connsiteY148" fmla="*/ 3906017 h 5195471"/>
              <a:gd name="connsiteX149" fmla="*/ 414031 w 5595080"/>
              <a:gd name="connsiteY149" fmla="*/ 3990852 h 5195471"/>
              <a:gd name="connsiteX150" fmla="*/ 392064 w 5595080"/>
              <a:gd name="connsiteY150" fmla="*/ 4011303 h 5195471"/>
              <a:gd name="connsiteX151" fmla="*/ 307228 w 5595080"/>
              <a:gd name="connsiteY151" fmla="*/ 3986307 h 5195471"/>
              <a:gd name="connsiteX152" fmla="*/ 315560 w 5595080"/>
              <a:gd name="connsiteY152" fmla="*/ 3899958 h 5195471"/>
              <a:gd name="connsiteX153" fmla="*/ 358263 w 5595080"/>
              <a:gd name="connsiteY153" fmla="*/ 3893046 h 5195471"/>
              <a:gd name="connsiteX154" fmla="*/ 3284817 w 5595080"/>
              <a:gd name="connsiteY154" fmla="*/ 3890109 h 5195471"/>
              <a:gd name="connsiteX155" fmla="*/ 3359048 w 5595080"/>
              <a:gd name="connsiteY155" fmla="*/ 3899199 h 5195471"/>
              <a:gd name="connsiteX156" fmla="*/ 3371925 w 5595080"/>
              <a:gd name="connsiteY156" fmla="*/ 3989338 h 5195471"/>
              <a:gd name="connsiteX157" fmla="*/ 3284060 w 5595080"/>
              <a:gd name="connsiteY157" fmla="*/ 3971915 h 5195471"/>
              <a:gd name="connsiteX158" fmla="*/ 3284817 w 5595080"/>
              <a:gd name="connsiteY158" fmla="*/ 3890109 h 5195471"/>
              <a:gd name="connsiteX159" fmla="*/ 2727324 w 5595080"/>
              <a:gd name="connsiteY159" fmla="*/ 3874960 h 5195471"/>
              <a:gd name="connsiteX160" fmla="*/ 2755350 w 5595080"/>
              <a:gd name="connsiteY160" fmla="*/ 3879505 h 5195471"/>
              <a:gd name="connsiteX161" fmla="*/ 2800040 w 5595080"/>
              <a:gd name="connsiteY161" fmla="*/ 3939344 h 5195471"/>
              <a:gd name="connsiteX162" fmla="*/ 2750805 w 5595080"/>
              <a:gd name="connsiteY162" fmla="*/ 3928740 h 5195471"/>
              <a:gd name="connsiteX163" fmla="*/ 2727324 w 5595080"/>
              <a:gd name="connsiteY163" fmla="*/ 3874960 h 5195471"/>
              <a:gd name="connsiteX164" fmla="*/ 129982 w 5595080"/>
              <a:gd name="connsiteY164" fmla="*/ 3861326 h 5195471"/>
              <a:gd name="connsiteX165" fmla="*/ 150433 w 5595080"/>
              <a:gd name="connsiteY165" fmla="*/ 3884050 h 5195471"/>
              <a:gd name="connsiteX166" fmla="*/ 124680 w 5595080"/>
              <a:gd name="connsiteY166" fmla="*/ 3968129 h 5195471"/>
              <a:gd name="connsiteX167" fmla="*/ 38329 w 5595080"/>
              <a:gd name="connsiteY167" fmla="*/ 3958282 h 5195471"/>
              <a:gd name="connsiteX168" fmla="*/ 45147 w 5595080"/>
              <a:gd name="connsiteY168" fmla="*/ 3878748 h 5195471"/>
              <a:gd name="connsiteX169" fmla="*/ 129982 w 5595080"/>
              <a:gd name="connsiteY169" fmla="*/ 3861326 h 5195471"/>
              <a:gd name="connsiteX170" fmla="*/ 2522430 w 5595080"/>
              <a:gd name="connsiteY170" fmla="*/ 3819665 h 5195471"/>
              <a:gd name="connsiteX171" fmla="*/ 2566741 w 5595080"/>
              <a:gd name="connsiteY171" fmla="*/ 3825726 h 5195471"/>
              <a:gd name="connsiteX172" fmla="*/ 2572802 w 5595080"/>
              <a:gd name="connsiteY172" fmla="*/ 3903744 h 5195471"/>
              <a:gd name="connsiteX173" fmla="*/ 2487208 w 5595080"/>
              <a:gd name="connsiteY173" fmla="*/ 3909803 h 5195471"/>
              <a:gd name="connsiteX174" fmla="*/ 2487208 w 5595080"/>
              <a:gd name="connsiteY174" fmla="*/ 3829512 h 5195471"/>
              <a:gd name="connsiteX175" fmla="*/ 2522430 w 5595080"/>
              <a:gd name="connsiteY175" fmla="*/ 3819665 h 5195471"/>
              <a:gd name="connsiteX176" fmla="*/ 2247565 w 5595080"/>
              <a:gd name="connsiteY176" fmla="*/ 3802528 h 5195471"/>
              <a:gd name="connsiteX177" fmla="*/ 2287238 w 5595080"/>
              <a:gd name="connsiteY177" fmla="*/ 3813606 h 5195471"/>
              <a:gd name="connsiteX178" fmla="*/ 2309205 w 5595080"/>
              <a:gd name="connsiteY178" fmla="*/ 3911319 h 5195471"/>
              <a:gd name="connsiteX179" fmla="*/ 2207704 w 5595080"/>
              <a:gd name="connsiteY179" fmla="*/ 3897685 h 5195471"/>
              <a:gd name="connsiteX180" fmla="*/ 2206189 w 5595080"/>
              <a:gd name="connsiteY180" fmla="*/ 3811334 h 5195471"/>
              <a:gd name="connsiteX181" fmla="*/ 2247565 w 5595080"/>
              <a:gd name="connsiteY181" fmla="*/ 3802528 h 5195471"/>
              <a:gd name="connsiteX182" fmla="*/ 1967588 w 5595080"/>
              <a:gd name="connsiteY182" fmla="*/ 3770432 h 5195471"/>
              <a:gd name="connsiteX183" fmla="*/ 2017580 w 5595080"/>
              <a:gd name="connsiteY183" fmla="*/ 3782550 h 5195471"/>
              <a:gd name="connsiteX184" fmla="*/ 2033488 w 5595080"/>
              <a:gd name="connsiteY184" fmla="*/ 3840117 h 5195471"/>
              <a:gd name="connsiteX185" fmla="*/ 1985766 w 5595080"/>
              <a:gd name="connsiteY185" fmla="*/ 3815879 h 5195471"/>
              <a:gd name="connsiteX186" fmla="*/ 1967588 w 5595080"/>
              <a:gd name="connsiteY186" fmla="*/ 3770432 h 5195471"/>
              <a:gd name="connsiteX187" fmla="*/ 1229061 w 5595080"/>
              <a:gd name="connsiteY187" fmla="*/ 3750736 h 5195471"/>
              <a:gd name="connsiteX188" fmla="*/ 1212397 w 5595080"/>
              <a:gd name="connsiteY188" fmla="*/ 3796942 h 5195471"/>
              <a:gd name="connsiteX189" fmla="*/ 1157859 w 5595080"/>
              <a:gd name="connsiteY189" fmla="*/ 3809818 h 5195471"/>
              <a:gd name="connsiteX190" fmla="*/ 1191189 w 5595080"/>
              <a:gd name="connsiteY190" fmla="*/ 3755281 h 5195471"/>
              <a:gd name="connsiteX191" fmla="*/ 1229061 w 5595080"/>
              <a:gd name="connsiteY191" fmla="*/ 3750736 h 5195471"/>
              <a:gd name="connsiteX192" fmla="*/ 946528 w 5595080"/>
              <a:gd name="connsiteY192" fmla="*/ 3691276 h 5195471"/>
              <a:gd name="connsiteX193" fmla="*/ 969251 w 5595080"/>
              <a:gd name="connsiteY193" fmla="*/ 3691655 h 5195471"/>
              <a:gd name="connsiteX194" fmla="*/ 973039 w 5595080"/>
              <a:gd name="connsiteY194" fmla="*/ 3749222 h 5195471"/>
              <a:gd name="connsiteX195" fmla="*/ 926833 w 5595080"/>
              <a:gd name="connsiteY195" fmla="*/ 3740132 h 5195471"/>
              <a:gd name="connsiteX196" fmla="*/ 930621 w 5595080"/>
              <a:gd name="connsiteY196" fmla="*/ 3695441 h 5195471"/>
              <a:gd name="connsiteX197" fmla="*/ 946528 w 5595080"/>
              <a:gd name="connsiteY197" fmla="*/ 3691276 h 5195471"/>
              <a:gd name="connsiteX198" fmla="*/ 3662034 w 5595080"/>
              <a:gd name="connsiteY198" fmla="*/ 3665143 h 5195471"/>
              <a:gd name="connsiteX199" fmla="*/ 3665063 w 5595080"/>
              <a:gd name="connsiteY199" fmla="*/ 3749222 h 5195471"/>
              <a:gd name="connsiteX200" fmla="*/ 3577198 w 5595080"/>
              <a:gd name="connsiteY200" fmla="*/ 3730285 h 5195471"/>
              <a:gd name="connsiteX201" fmla="*/ 3574169 w 5595080"/>
              <a:gd name="connsiteY201" fmla="*/ 3678020 h 5195471"/>
              <a:gd name="connsiteX202" fmla="*/ 3662034 w 5595080"/>
              <a:gd name="connsiteY202" fmla="*/ 3665143 h 5195471"/>
              <a:gd name="connsiteX203" fmla="*/ 448874 w 5595080"/>
              <a:gd name="connsiteY203" fmla="*/ 3612121 h 5195471"/>
              <a:gd name="connsiteX204" fmla="*/ 428423 w 5595080"/>
              <a:gd name="connsiteY204" fmla="*/ 3724226 h 5195471"/>
              <a:gd name="connsiteX205" fmla="*/ 332224 w 5595080"/>
              <a:gd name="connsiteY205" fmla="*/ 3721953 h 5195471"/>
              <a:gd name="connsiteX206" fmla="*/ 338285 w 5595080"/>
              <a:gd name="connsiteY206" fmla="*/ 3632572 h 5195471"/>
              <a:gd name="connsiteX207" fmla="*/ 448874 w 5595080"/>
              <a:gd name="connsiteY207" fmla="*/ 3612121 h 5195471"/>
              <a:gd name="connsiteX208" fmla="*/ 107542 w 5595080"/>
              <a:gd name="connsiteY208" fmla="*/ 3582012 h 5195471"/>
              <a:gd name="connsiteX209" fmla="*/ 158765 w 5595080"/>
              <a:gd name="connsiteY209" fmla="*/ 3605304 h 5195471"/>
              <a:gd name="connsiteX210" fmla="*/ 184520 w 5595080"/>
              <a:gd name="connsiteY210" fmla="*/ 3716651 h 5195471"/>
              <a:gd name="connsiteX211" fmla="*/ 72415 w 5595080"/>
              <a:gd name="connsiteY211" fmla="*/ 3701502 h 5195471"/>
              <a:gd name="connsiteX212" fmla="*/ 62568 w 5595080"/>
              <a:gd name="connsiteY212" fmla="*/ 3612121 h 5195471"/>
              <a:gd name="connsiteX213" fmla="*/ 107542 w 5595080"/>
              <a:gd name="connsiteY213" fmla="*/ 3582012 h 5195471"/>
              <a:gd name="connsiteX214" fmla="*/ 2490996 w 5595080"/>
              <a:gd name="connsiteY214" fmla="*/ 3578792 h 5195471"/>
              <a:gd name="connsiteX215" fmla="*/ 2580376 w 5595080"/>
              <a:gd name="connsiteY215" fmla="*/ 3598486 h 5195471"/>
              <a:gd name="connsiteX216" fmla="*/ 2598555 w 5595080"/>
              <a:gd name="connsiteY216" fmla="*/ 3677263 h 5195471"/>
              <a:gd name="connsiteX217" fmla="*/ 2500084 w 5595080"/>
              <a:gd name="connsiteY217" fmla="*/ 3651510 h 5195471"/>
              <a:gd name="connsiteX218" fmla="*/ 2490996 w 5595080"/>
              <a:gd name="connsiteY218" fmla="*/ 3578792 h 5195471"/>
              <a:gd name="connsiteX219" fmla="*/ 2309205 w 5595080"/>
              <a:gd name="connsiteY219" fmla="*/ 3521984 h 5195471"/>
              <a:gd name="connsiteX220" fmla="*/ 2332685 w 5595080"/>
              <a:gd name="connsiteY220" fmla="*/ 3542435 h 5195471"/>
              <a:gd name="connsiteX221" fmla="*/ 2312991 w 5595080"/>
              <a:gd name="connsiteY221" fmla="*/ 3627270 h 5195471"/>
              <a:gd name="connsiteX222" fmla="*/ 2234214 w 5595080"/>
              <a:gd name="connsiteY222" fmla="*/ 3628784 h 5195471"/>
              <a:gd name="connsiteX223" fmla="*/ 2226640 w 5595080"/>
              <a:gd name="connsiteY223" fmla="*/ 3550766 h 5195471"/>
              <a:gd name="connsiteX224" fmla="*/ 2309205 w 5595080"/>
              <a:gd name="connsiteY224" fmla="*/ 3521984 h 5195471"/>
              <a:gd name="connsiteX225" fmla="*/ 4743692 w 5595080"/>
              <a:gd name="connsiteY225" fmla="*/ 3468960 h 5195471"/>
              <a:gd name="connsiteX226" fmla="*/ 4719453 w 5595080"/>
              <a:gd name="connsiteY226" fmla="*/ 3527286 h 5195471"/>
              <a:gd name="connsiteX227" fmla="*/ 4666430 w 5595080"/>
              <a:gd name="connsiteY227" fmla="*/ 3542435 h 5195471"/>
              <a:gd name="connsiteX228" fmla="*/ 4672490 w 5595080"/>
              <a:gd name="connsiteY228" fmla="*/ 3486382 h 5195471"/>
              <a:gd name="connsiteX229" fmla="*/ 4743692 w 5595080"/>
              <a:gd name="connsiteY229" fmla="*/ 3468960 h 5195471"/>
              <a:gd name="connsiteX230" fmla="*/ 3597649 w 5595080"/>
              <a:gd name="connsiteY230" fmla="*/ 3415180 h 5195471"/>
              <a:gd name="connsiteX231" fmla="*/ 3649914 w 5595080"/>
              <a:gd name="connsiteY231" fmla="*/ 3418211 h 5195471"/>
              <a:gd name="connsiteX232" fmla="*/ 3652945 w 5595080"/>
              <a:gd name="connsiteY232" fmla="*/ 3465931 h 5195471"/>
              <a:gd name="connsiteX233" fmla="*/ 3605224 w 5595080"/>
              <a:gd name="connsiteY233" fmla="*/ 3463658 h 5195471"/>
              <a:gd name="connsiteX234" fmla="*/ 3597649 w 5595080"/>
              <a:gd name="connsiteY234" fmla="*/ 3415180 h 5195471"/>
              <a:gd name="connsiteX235" fmla="*/ 428423 w 5595080"/>
              <a:gd name="connsiteY235" fmla="*/ 3353826 h 5195471"/>
              <a:gd name="connsiteX236" fmla="*/ 453419 w 5595080"/>
              <a:gd name="connsiteY236" fmla="*/ 3465931 h 5195471"/>
              <a:gd name="connsiteX237" fmla="*/ 360250 w 5595080"/>
              <a:gd name="connsiteY237" fmla="*/ 3460629 h 5195471"/>
              <a:gd name="connsiteX238" fmla="*/ 357979 w 5595080"/>
              <a:gd name="connsiteY238" fmla="*/ 3362915 h 5195471"/>
              <a:gd name="connsiteX239" fmla="*/ 428423 w 5595080"/>
              <a:gd name="connsiteY239" fmla="*/ 3353826 h 5195471"/>
              <a:gd name="connsiteX240" fmla="*/ 188306 w 5595080"/>
              <a:gd name="connsiteY240" fmla="*/ 3316710 h 5195471"/>
              <a:gd name="connsiteX241" fmla="*/ 208757 w 5595080"/>
              <a:gd name="connsiteY241" fmla="*/ 3338677 h 5195471"/>
              <a:gd name="connsiteX242" fmla="*/ 183761 w 5595080"/>
              <a:gd name="connsiteY242" fmla="*/ 3435632 h 5195471"/>
              <a:gd name="connsiteX243" fmla="*/ 86049 w 5595080"/>
              <a:gd name="connsiteY243" fmla="*/ 3428058 h 5195471"/>
              <a:gd name="connsiteX244" fmla="*/ 91351 w 5595080"/>
              <a:gd name="connsiteY244" fmla="*/ 3337162 h 5195471"/>
              <a:gd name="connsiteX245" fmla="*/ 188306 w 5595080"/>
              <a:gd name="connsiteY245" fmla="*/ 3316710 h 5195471"/>
              <a:gd name="connsiteX246" fmla="*/ 2027333 w 5595080"/>
              <a:gd name="connsiteY246" fmla="*/ 3233674 h 5195471"/>
              <a:gd name="connsiteX247" fmla="*/ 2073633 w 5595080"/>
              <a:gd name="connsiteY247" fmla="*/ 3237177 h 5195471"/>
              <a:gd name="connsiteX248" fmla="*/ 2063029 w 5595080"/>
              <a:gd name="connsiteY248" fmla="*/ 3306863 h 5195471"/>
              <a:gd name="connsiteX249" fmla="*/ 1973649 w 5595080"/>
              <a:gd name="connsiteY249" fmla="*/ 3321255 h 5195471"/>
              <a:gd name="connsiteX250" fmla="*/ 1989555 w 5595080"/>
              <a:gd name="connsiteY250" fmla="*/ 3240963 h 5195471"/>
              <a:gd name="connsiteX251" fmla="*/ 2027333 w 5595080"/>
              <a:gd name="connsiteY251" fmla="*/ 3233674 h 5195471"/>
              <a:gd name="connsiteX252" fmla="*/ 1537349 w 5595080"/>
              <a:gd name="connsiteY252" fmla="*/ 3178851 h 5195471"/>
              <a:gd name="connsiteX253" fmla="*/ 1505535 w 5595080"/>
              <a:gd name="connsiteY253" fmla="*/ 3303834 h 5195471"/>
              <a:gd name="connsiteX254" fmla="*/ 1447211 w 5595080"/>
              <a:gd name="connsiteY254" fmla="*/ 3288685 h 5195471"/>
              <a:gd name="connsiteX255" fmla="*/ 1444180 w 5595080"/>
              <a:gd name="connsiteY255" fmla="*/ 3189455 h 5195471"/>
              <a:gd name="connsiteX256" fmla="*/ 1537349 w 5595080"/>
              <a:gd name="connsiteY256" fmla="*/ 3178851 h 5195471"/>
              <a:gd name="connsiteX257" fmla="*/ 1222434 w 5595080"/>
              <a:gd name="connsiteY257" fmla="*/ 3134729 h 5195471"/>
              <a:gd name="connsiteX258" fmla="*/ 1275267 w 5595080"/>
              <a:gd name="connsiteY258" fmla="*/ 3156884 h 5195471"/>
              <a:gd name="connsiteX259" fmla="*/ 1277540 w 5595080"/>
              <a:gd name="connsiteY259" fmla="*/ 3256871 h 5195471"/>
              <a:gd name="connsiteX260" fmla="*/ 1154073 w 5595080"/>
              <a:gd name="connsiteY260" fmla="*/ 3286412 h 5195471"/>
              <a:gd name="connsiteX261" fmla="*/ 1175281 w 5595080"/>
              <a:gd name="connsiteY261" fmla="*/ 3161430 h 5195471"/>
              <a:gd name="connsiteX262" fmla="*/ 1222434 w 5595080"/>
              <a:gd name="connsiteY262" fmla="*/ 3134729 h 5195471"/>
              <a:gd name="connsiteX263" fmla="*/ 1031363 w 5595080"/>
              <a:gd name="connsiteY263" fmla="*/ 3108408 h 5195471"/>
              <a:gd name="connsiteX264" fmla="*/ 1010155 w 5595080"/>
              <a:gd name="connsiteY264" fmla="*/ 3231116 h 5195471"/>
              <a:gd name="connsiteX265" fmla="*/ 903352 w 5595080"/>
              <a:gd name="connsiteY265" fmla="*/ 3231116 h 5195471"/>
              <a:gd name="connsiteX266" fmla="*/ 909411 w 5595080"/>
              <a:gd name="connsiteY266" fmla="*/ 3131890 h 5195471"/>
              <a:gd name="connsiteX267" fmla="*/ 1031363 w 5595080"/>
              <a:gd name="connsiteY267" fmla="*/ 3108408 h 5195471"/>
              <a:gd name="connsiteX268" fmla="*/ 704424 w 5595080"/>
              <a:gd name="connsiteY268" fmla="*/ 3094774 h 5195471"/>
              <a:gd name="connsiteX269" fmla="*/ 751859 w 5595080"/>
              <a:gd name="connsiteY269" fmla="*/ 3117498 h 5195471"/>
              <a:gd name="connsiteX270" fmla="*/ 781401 w 5595080"/>
              <a:gd name="connsiteY270" fmla="*/ 3238691 h 5195471"/>
              <a:gd name="connsiteX271" fmla="*/ 657177 w 5595080"/>
              <a:gd name="connsiteY271" fmla="*/ 3224300 h 5195471"/>
              <a:gd name="connsiteX272" fmla="*/ 651875 w 5595080"/>
              <a:gd name="connsiteY272" fmla="*/ 3117498 h 5195471"/>
              <a:gd name="connsiteX273" fmla="*/ 704424 w 5595080"/>
              <a:gd name="connsiteY273" fmla="*/ 3094774 h 5195471"/>
              <a:gd name="connsiteX274" fmla="*/ 511743 w 5595080"/>
              <a:gd name="connsiteY274" fmla="*/ 3071292 h 5195471"/>
              <a:gd name="connsiteX275" fmla="*/ 483717 w 5595080"/>
              <a:gd name="connsiteY275" fmla="*/ 3194002 h 5195471"/>
              <a:gd name="connsiteX276" fmla="*/ 376915 w 5595080"/>
              <a:gd name="connsiteY276" fmla="*/ 3187941 h 5195471"/>
              <a:gd name="connsiteX277" fmla="*/ 387519 w 5595080"/>
              <a:gd name="connsiteY277" fmla="*/ 3087957 h 5195471"/>
              <a:gd name="connsiteX278" fmla="*/ 511743 w 5595080"/>
              <a:gd name="connsiteY278" fmla="*/ 3071292 h 5195471"/>
              <a:gd name="connsiteX279" fmla="*/ 159239 w 5595080"/>
              <a:gd name="connsiteY279" fmla="*/ 3053870 h 5195471"/>
              <a:gd name="connsiteX280" fmla="*/ 204971 w 5595080"/>
              <a:gd name="connsiteY280" fmla="*/ 3080382 h 5195471"/>
              <a:gd name="connsiteX281" fmla="*/ 225422 w 5595080"/>
              <a:gd name="connsiteY281" fmla="*/ 3203090 h 5195471"/>
              <a:gd name="connsiteX282" fmla="*/ 102714 w 5595080"/>
              <a:gd name="connsiteY282" fmla="*/ 3179610 h 5195471"/>
              <a:gd name="connsiteX283" fmla="*/ 104986 w 5595080"/>
              <a:gd name="connsiteY283" fmla="*/ 3072807 h 5195471"/>
              <a:gd name="connsiteX284" fmla="*/ 159239 w 5595080"/>
              <a:gd name="connsiteY284" fmla="*/ 3053870 h 5195471"/>
              <a:gd name="connsiteX285" fmla="*/ 2820492 w 5595080"/>
              <a:gd name="connsiteY285" fmla="*/ 3052734 h 5195471"/>
              <a:gd name="connsiteX286" fmla="*/ 2843215 w 5595080"/>
              <a:gd name="connsiteY286" fmla="*/ 3054627 h 5195471"/>
              <a:gd name="connsiteX287" fmla="*/ 2831097 w 5595080"/>
              <a:gd name="connsiteY287" fmla="*/ 3106892 h 5195471"/>
              <a:gd name="connsiteX288" fmla="*/ 2778832 w 5595080"/>
              <a:gd name="connsiteY288" fmla="*/ 3123557 h 5195471"/>
              <a:gd name="connsiteX289" fmla="*/ 2804585 w 5595080"/>
              <a:gd name="connsiteY289" fmla="*/ 3055386 h 5195471"/>
              <a:gd name="connsiteX290" fmla="*/ 2820492 w 5595080"/>
              <a:gd name="connsiteY290" fmla="*/ 3052734 h 5195471"/>
              <a:gd name="connsiteX291" fmla="*/ 5553798 w 5595080"/>
              <a:gd name="connsiteY291" fmla="*/ 3033419 h 5195471"/>
              <a:gd name="connsiteX292" fmla="*/ 5578416 w 5595080"/>
              <a:gd name="connsiteY292" fmla="*/ 3034176 h 5195471"/>
              <a:gd name="connsiteX293" fmla="*/ 5595080 w 5595080"/>
              <a:gd name="connsiteY293" fmla="*/ 3081896 h 5195471"/>
              <a:gd name="connsiteX294" fmla="*/ 5524637 w 5595080"/>
              <a:gd name="connsiteY294" fmla="*/ 3078866 h 5195471"/>
              <a:gd name="connsiteX295" fmla="*/ 5529180 w 5595080"/>
              <a:gd name="connsiteY295" fmla="*/ 3041751 h 5195471"/>
              <a:gd name="connsiteX296" fmla="*/ 5553798 w 5595080"/>
              <a:gd name="connsiteY296" fmla="*/ 3033419 h 5195471"/>
              <a:gd name="connsiteX297" fmla="*/ 2337987 w 5595080"/>
              <a:gd name="connsiteY297" fmla="*/ 2984941 h 5195471"/>
              <a:gd name="connsiteX298" fmla="*/ 2329656 w 5595080"/>
              <a:gd name="connsiteY298" fmla="*/ 3117498 h 5195471"/>
              <a:gd name="connsiteX299" fmla="*/ 2275118 w 5595080"/>
              <a:gd name="connsiteY299" fmla="*/ 3090986 h 5195471"/>
              <a:gd name="connsiteX300" fmla="*/ 2281177 w 5595080"/>
              <a:gd name="connsiteY300" fmla="*/ 2999333 h 5195471"/>
              <a:gd name="connsiteX301" fmla="*/ 2337987 w 5595080"/>
              <a:gd name="connsiteY301" fmla="*/ 2984941 h 5195471"/>
              <a:gd name="connsiteX302" fmla="*/ 2061514 w 5595080"/>
              <a:gd name="connsiteY302" fmla="*/ 2960040 h 5195471"/>
              <a:gd name="connsiteX303" fmla="*/ 2104688 w 5595080"/>
              <a:gd name="connsiteY303" fmla="*/ 2972823 h 5195471"/>
              <a:gd name="connsiteX304" fmla="*/ 2127414 w 5595080"/>
              <a:gd name="connsiteY304" fmla="*/ 3069019 h 5195471"/>
              <a:gd name="connsiteX305" fmla="*/ 2105447 w 5595080"/>
              <a:gd name="connsiteY305" fmla="*/ 3090986 h 5195471"/>
              <a:gd name="connsiteX306" fmla="*/ 2008492 w 5595080"/>
              <a:gd name="connsiteY306" fmla="*/ 3068262 h 5195471"/>
              <a:gd name="connsiteX307" fmla="*/ 2013794 w 5595080"/>
              <a:gd name="connsiteY307" fmla="*/ 2970549 h 5195471"/>
              <a:gd name="connsiteX308" fmla="*/ 2061514 w 5595080"/>
              <a:gd name="connsiteY308" fmla="*/ 2960040 h 5195471"/>
              <a:gd name="connsiteX309" fmla="*/ 1758623 w 5595080"/>
              <a:gd name="connsiteY309" fmla="*/ 2959850 h 5195471"/>
              <a:gd name="connsiteX310" fmla="*/ 1785797 w 5595080"/>
              <a:gd name="connsiteY310" fmla="*/ 2967519 h 5195471"/>
              <a:gd name="connsiteX311" fmla="*/ 1794128 w 5595080"/>
              <a:gd name="connsiteY311" fmla="*/ 3016754 h 5195471"/>
              <a:gd name="connsiteX312" fmla="*/ 1720655 w 5595080"/>
              <a:gd name="connsiteY312" fmla="*/ 3016754 h 5195471"/>
              <a:gd name="connsiteX313" fmla="*/ 1729746 w 5595080"/>
              <a:gd name="connsiteY313" fmla="*/ 2962974 h 5195471"/>
              <a:gd name="connsiteX314" fmla="*/ 1758623 w 5595080"/>
              <a:gd name="connsiteY314" fmla="*/ 2959850 h 5195471"/>
              <a:gd name="connsiteX315" fmla="*/ 1522294 w 5595080"/>
              <a:gd name="connsiteY315" fmla="*/ 2893667 h 5195471"/>
              <a:gd name="connsiteX316" fmla="*/ 1577494 w 5595080"/>
              <a:gd name="connsiteY316" fmla="*/ 2919799 h 5195471"/>
              <a:gd name="connsiteX317" fmla="*/ 1569163 w 5595080"/>
              <a:gd name="connsiteY317" fmla="*/ 3019784 h 5195471"/>
              <a:gd name="connsiteX318" fmla="*/ 1445696 w 5595080"/>
              <a:gd name="connsiteY318" fmla="*/ 3040994 h 5195471"/>
              <a:gd name="connsiteX319" fmla="*/ 1469934 w 5595080"/>
              <a:gd name="connsiteY319" fmla="*/ 2917527 h 5195471"/>
              <a:gd name="connsiteX320" fmla="*/ 1522294 w 5595080"/>
              <a:gd name="connsiteY320" fmla="*/ 2893667 h 5195471"/>
              <a:gd name="connsiteX321" fmla="*/ 1254152 w 5595080"/>
              <a:gd name="connsiteY321" fmla="*/ 2868955 h 5195471"/>
              <a:gd name="connsiteX322" fmla="*/ 1304809 w 5595080"/>
              <a:gd name="connsiteY322" fmla="*/ 2891774 h 5195471"/>
              <a:gd name="connsiteX323" fmla="*/ 1304809 w 5595080"/>
              <a:gd name="connsiteY323" fmla="*/ 2991001 h 5195471"/>
              <a:gd name="connsiteX324" fmla="*/ 1201036 w 5595080"/>
              <a:gd name="connsiteY324" fmla="*/ 2991758 h 5195471"/>
              <a:gd name="connsiteX325" fmla="*/ 1183614 w 5595080"/>
              <a:gd name="connsiteY325" fmla="*/ 2906923 h 5195471"/>
              <a:gd name="connsiteX326" fmla="*/ 1254152 w 5595080"/>
              <a:gd name="connsiteY326" fmla="*/ 2868955 h 5195471"/>
              <a:gd name="connsiteX327" fmla="*/ 723550 w 5595080"/>
              <a:gd name="connsiteY327" fmla="*/ 2838562 h 5195471"/>
              <a:gd name="connsiteX328" fmla="*/ 773069 w 5595080"/>
              <a:gd name="connsiteY328" fmla="*/ 2866777 h 5195471"/>
              <a:gd name="connsiteX329" fmla="*/ 786703 w 5595080"/>
              <a:gd name="connsiteY329" fmla="*/ 2967519 h 5195471"/>
              <a:gd name="connsiteX330" fmla="*/ 658691 w 5595080"/>
              <a:gd name="connsiteY330" fmla="*/ 2962217 h 5195471"/>
              <a:gd name="connsiteX331" fmla="*/ 665508 w 5595080"/>
              <a:gd name="connsiteY331" fmla="*/ 2859203 h 5195471"/>
              <a:gd name="connsiteX332" fmla="*/ 723550 w 5595080"/>
              <a:gd name="connsiteY332" fmla="*/ 2838562 h 5195471"/>
              <a:gd name="connsiteX333" fmla="*/ 988377 w 5595080"/>
              <a:gd name="connsiteY333" fmla="*/ 2837709 h 5195471"/>
              <a:gd name="connsiteX334" fmla="*/ 1040453 w 5595080"/>
              <a:gd name="connsiteY334" fmla="*/ 2866777 h 5195471"/>
              <a:gd name="connsiteX335" fmla="*/ 1055602 w 5595080"/>
              <a:gd name="connsiteY335" fmla="*/ 2966762 h 5195471"/>
              <a:gd name="connsiteX336" fmla="*/ 929864 w 5595080"/>
              <a:gd name="connsiteY336" fmla="*/ 2962217 h 5195471"/>
              <a:gd name="connsiteX337" fmla="*/ 935166 w 5595080"/>
              <a:gd name="connsiteY337" fmla="*/ 2861475 h 5195471"/>
              <a:gd name="connsiteX338" fmla="*/ 988377 w 5595080"/>
              <a:gd name="connsiteY338" fmla="*/ 2837709 h 5195471"/>
              <a:gd name="connsiteX339" fmla="*/ 447454 w 5595080"/>
              <a:gd name="connsiteY339" fmla="*/ 2811387 h 5195471"/>
              <a:gd name="connsiteX340" fmla="*/ 504168 w 5595080"/>
              <a:gd name="connsiteY340" fmla="*/ 2836479 h 5195471"/>
              <a:gd name="connsiteX341" fmla="*/ 494321 w 5595080"/>
              <a:gd name="connsiteY341" fmla="*/ 2944039 h 5195471"/>
              <a:gd name="connsiteX342" fmla="*/ 369340 w 5595080"/>
              <a:gd name="connsiteY342" fmla="*/ 2958431 h 5195471"/>
              <a:gd name="connsiteX343" fmla="*/ 395852 w 5595080"/>
              <a:gd name="connsiteY343" fmla="*/ 2835721 h 5195471"/>
              <a:gd name="connsiteX344" fmla="*/ 447454 w 5595080"/>
              <a:gd name="connsiteY344" fmla="*/ 2811387 h 5195471"/>
              <a:gd name="connsiteX345" fmla="*/ 233755 w 5595080"/>
              <a:gd name="connsiteY345" fmla="*/ 2791787 h 5195471"/>
              <a:gd name="connsiteX346" fmla="*/ 225422 w 5595080"/>
              <a:gd name="connsiteY346" fmla="*/ 2919799 h 5195471"/>
              <a:gd name="connsiteX347" fmla="*/ 123165 w 5595080"/>
              <a:gd name="connsiteY347" fmla="*/ 2910709 h 5195471"/>
              <a:gd name="connsiteX348" fmla="*/ 133012 w 5595080"/>
              <a:gd name="connsiteY348" fmla="*/ 2803150 h 5195471"/>
              <a:gd name="connsiteX349" fmla="*/ 233755 w 5595080"/>
              <a:gd name="connsiteY349" fmla="*/ 2791787 h 5195471"/>
              <a:gd name="connsiteX350" fmla="*/ 2007733 w 5595080"/>
              <a:gd name="connsiteY350" fmla="*/ 2766034 h 5195471"/>
              <a:gd name="connsiteX351" fmla="*/ 2116808 w 5595080"/>
              <a:gd name="connsiteY351" fmla="*/ 2786485 h 5195471"/>
              <a:gd name="connsiteX352" fmla="*/ 2137259 w 5595080"/>
              <a:gd name="connsiteY352" fmla="*/ 2797091 h 5195471"/>
              <a:gd name="connsiteX353" fmla="*/ 2119839 w 5595080"/>
              <a:gd name="connsiteY353" fmla="*/ 2816785 h 5195471"/>
              <a:gd name="connsiteX354" fmla="*/ 2007733 w 5595080"/>
              <a:gd name="connsiteY354" fmla="*/ 2766034 h 5195471"/>
              <a:gd name="connsiteX355" fmla="*/ 2007733 w 5595080"/>
              <a:gd name="connsiteY355" fmla="*/ 2765277 h 5195471"/>
              <a:gd name="connsiteX356" fmla="*/ 2007733 w 5595080"/>
              <a:gd name="connsiteY356" fmla="*/ 2766034 h 5195471"/>
              <a:gd name="connsiteX357" fmla="*/ 2006219 w 5595080"/>
              <a:gd name="connsiteY357" fmla="*/ 2766034 h 5195471"/>
              <a:gd name="connsiteX358" fmla="*/ 2007733 w 5595080"/>
              <a:gd name="connsiteY358" fmla="*/ 2765277 h 5195471"/>
              <a:gd name="connsiteX359" fmla="*/ 2618249 w 5595080"/>
              <a:gd name="connsiteY359" fmla="*/ 2727404 h 5195471"/>
              <a:gd name="connsiteX360" fmla="*/ 2618249 w 5595080"/>
              <a:gd name="connsiteY360" fmla="*/ 2755430 h 5195471"/>
              <a:gd name="connsiteX361" fmla="*/ 2559167 w 5595080"/>
              <a:gd name="connsiteY361" fmla="*/ 2780426 h 5195471"/>
              <a:gd name="connsiteX362" fmla="*/ 2560682 w 5595080"/>
              <a:gd name="connsiteY362" fmla="*/ 2746340 h 5195471"/>
              <a:gd name="connsiteX363" fmla="*/ 2618249 w 5595080"/>
              <a:gd name="connsiteY363" fmla="*/ 2727404 h 5195471"/>
              <a:gd name="connsiteX364" fmla="*/ 2085753 w 5595080"/>
              <a:gd name="connsiteY364" fmla="*/ 2681198 h 5195471"/>
              <a:gd name="connsiteX365" fmla="*/ 2127414 w 5595080"/>
              <a:gd name="connsiteY365" fmla="*/ 2697863 h 5195471"/>
              <a:gd name="connsiteX366" fmla="*/ 2100901 w 5595080"/>
              <a:gd name="connsiteY366" fmla="*/ 2731191 h 5195471"/>
              <a:gd name="connsiteX367" fmla="*/ 2007733 w 5595080"/>
              <a:gd name="connsiteY367" fmla="*/ 2765277 h 5195471"/>
              <a:gd name="connsiteX368" fmla="*/ 2085753 w 5595080"/>
              <a:gd name="connsiteY368" fmla="*/ 2681198 h 5195471"/>
              <a:gd name="connsiteX369" fmla="*/ 1811929 w 5595080"/>
              <a:gd name="connsiteY369" fmla="*/ 2657338 h 5195471"/>
              <a:gd name="connsiteX370" fmla="*/ 1839577 w 5595080"/>
              <a:gd name="connsiteY370" fmla="*/ 2659989 h 5195471"/>
              <a:gd name="connsiteX371" fmla="*/ 1815338 w 5595080"/>
              <a:gd name="connsiteY371" fmla="*/ 2694075 h 5195471"/>
              <a:gd name="connsiteX372" fmla="*/ 1778222 w 5595080"/>
              <a:gd name="connsiteY372" fmla="*/ 2780426 h 5195471"/>
              <a:gd name="connsiteX373" fmla="*/ 1756256 w 5595080"/>
              <a:gd name="connsiteY373" fmla="*/ 2769064 h 5195471"/>
              <a:gd name="connsiteX374" fmla="*/ 1786554 w 5595080"/>
              <a:gd name="connsiteY374" fmla="*/ 2659232 h 5195471"/>
              <a:gd name="connsiteX375" fmla="*/ 1811929 w 5595080"/>
              <a:gd name="connsiteY375" fmla="*/ 2657338 h 5195471"/>
              <a:gd name="connsiteX376" fmla="*/ 4552811 w 5595080"/>
              <a:gd name="connsiteY376" fmla="*/ 2643326 h 5195471"/>
              <a:gd name="connsiteX377" fmla="*/ 4538419 w 5595080"/>
              <a:gd name="connsiteY377" fmla="*/ 2734220 h 5195471"/>
              <a:gd name="connsiteX378" fmla="*/ 4466460 w 5595080"/>
              <a:gd name="connsiteY378" fmla="*/ 2737251 h 5195471"/>
              <a:gd name="connsiteX379" fmla="*/ 4463431 w 5595080"/>
              <a:gd name="connsiteY379" fmla="*/ 2665292 h 5195471"/>
              <a:gd name="connsiteX380" fmla="*/ 4552811 w 5595080"/>
              <a:gd name="connsiteY380" fmla="*/ 2643326 h 5195471"/>
              <a:gd name="connsiteX381" fmla="*/ 1600976 w 5595080"/>
              <a:gd name="connsiteY381" fmla="*/ 2628933 h 5195471"/>
              <a:gd name="connsiteX382" fmla="*/ 1596431 w 5595080"/>
              <a:gd name="connsiteY382" fmla="*/ 2754673 h 5195471"/>
              <a:gd name="connsiteX383" fmla="*/ 1495688 w 5595080"/>
              <a:gd name="connsiteY383" fmla="*/ 2748612 h 5195471"/>
              <a:gd name="connsiteX384" fmla="*/ 1500990 w 5595080"/>
              <a:gd name="connsiteY384" fmla="*/ 2643326 h 5195471"/>
              <a:gd name="connsiteX385" fmla="*/ 1600976 w 5595080"/>
              <a:gd name="connsiteY385" fmla="*/ 2628933 h 5195471"/>
              <a:gd name="connsiteX386" fmla="*/ 1271195 w 5595080"/>
              <a:gd name="connsiteY386" fmla="*/ 2621075 h 5195471"/>
              <a:gd name="connsiteX387" fmla="*/ 1319956 w 5595080"/>
              <a:gd name="connsiteY387" fmla="*/ 2636508 h 5195471"/>
              <a:gd name="connsiteX388" fmla="*/ 1317685 w 5595080"/>
              <a:gd name="connsiteY388" fmla="*/ 2744067 h 5195471"/>
              <a:gd name="connsiteX389" fmla="*/ 1208610 w 5595080"/>
              <a:gd name="connsiteY389" fmla="*/ 2734220 h 5195471"/>
              <a:gd name="connsiteX390" fmla="*/ 1220730 w 5595080"/>
              <a:gd name="connsiteY390" fmla="*/ 2628933 h 5195471"/>
              <a:gd name="connsiteX391" fmla="*/ 1271195 w 5595080"/>
              <a:gd name="connsiteY391" fmla="*/ 2621075 h 5195471"/>
              <a:gd name="connsiteX392" fmla="*/ 995289 w 5595080"/>
              <a:gd name="connsiteY392" fmla="*/ 2581119 h 5195471"/>
              <a:gd name="connsiteX393" fmla="*/ 1053329 w 5595080"/>
              <a:gd name="connsiteY393" fmla="*/ 2605451 h 5195471"/>
              <a:gd name="connsiteX394" fmla="*/ 1049543 w 5595080"/>
              <a:gd name="connsiteY394" fmla="*/ 2714526 h 5195471"/>
              <a:gd name="connsiteX395" fmla="*/ 943497 w 5595080"/>
              <a:gd name="connsiteY395" fmla="*/ 2707710 h 5195471"/>
              <a:gd name="connsiteX396" fmla="*/ 945770 w 5595080"/>
              <a:gd name="connsiteY396" fmla="*/ 2608482 h 5195471"/>
              <a:gd name="connsiteX397" fmla="*/ 995289 w 5595080"/>
              <a:gd name="connsiteY397" fmla="*/ 2581119 h 5195471"/>
              <a:gd name="connsiteX398" fmla="*/ 728093 w 5595080"/>
              <a:gd name="connsiteY398" fmla="*/ 2553565 h 5195471"/>
              <a:gd name="connsiteX399" fmla="*/ 782158 w 5595080"/>
              <a:gd name="connsiteY399" fmla="*/ 2577425 h 5195471"/>
              <a:gd name="connsiteX400" fmla="*/ 785187 w 5595080"/>
              <a:gd name="connsiteY400" fmla="*/ 2684987 h 5195471"/>
              <a:gd name="connsiteX401" fmla="*/ 681416 w 5595080"/>
              <a:gd name="connsiteY401" fmla="*/ 2694832 h 5195471"/>
              <a:gd name="connsiteX402" fmla="*/ 674598 w 5595080"/>
              <a:gd name="connsiteY402" fmla="*/ 2579698 h 5195471"/>
              <a:gd name="connsiteX403" fmla="*/ 728093 w 5595080"/>
              <a:gd name="connsiteY403" fmla="*/ 2553565 h 5195471"/>
              <a:gd name="connsiteX404" fmla="*/ 475669 w 5595080"/>
              <a:gd name="connsiteY404" fmla="*/ 2540689 h 5195471"/>
              <a:gd name="connsiteX405" fmla="*/ 529165 w 5595080"/>
              <a:gd name="connsiteY405" fmla="*/ 2566065 h 5195471"/>
              <a:gd name="connsiteX406" fmla="*/ 529923 w 5595080"/>
              <a:gd name="connsiteY406" fmla="*/ 2674381 h 5195471"/>
              <a:gd name="connsiteX407" fmla="*/ 420848 w 5595080"/>
              <a:gd name="connsiteY407" fmla="*/ 2672867 h 5195471"/>
              <a:gd name="connsiteX408" fmla="*/ 421605 w 5595080"/>
              <a:gd name="connsiteY408" fmla="*/ 2565306 h 5195471"/>
              <a:gd name="connsiteX409" fmla="*/ 475669 w 5595080"/>
              <a:gd name="connsiteY409" fmla="*/ 2540689 h 5195471"/>
              <a:gd name="connsiteX410" fmla="*/ 0 w 5595080"/>
              <a:gd name="connsiteY410" fmla="*/ 2522908 h 5195471"/>
              <a:gd name="connsiteX411" fmla="*/ 8894 w 5595080"/>
              <a:gd name="connsiteY411" fmla="*/ 2531611 h 5195471"/>
              <a:gd name="connsiteX412" fmla="*/ 11000 w 5595080"/>
              <a:gd name="connsiteY412" fmla="*/ 2587877 h 5195471"/>
              <a:gd name="connsiteX413" fmla="*/ 0 w 5595080"/>
              <a:gd name="connsiteY413" fmla="*/ 2608490 h 5195471"/>
              <a:gd name="connsiteX414" fmla="*/ 3159077 w 5595080"/>
              <a:gd name="connsiteY414" fmla="*/ 2520617 h 5195471"/>
              <a:gd name="connsiteX415" fmla="*/ 3215887 w 5595080"/>
              <a:gd name="connsiteY415" fmla="*/ 2533494 h 5195471"/>
              <a:gd name="connsiteX416" fmla="*/ 3233310 w 5595080"/>
              <a:gd name="connsiteY416" fmla="*/ 2590304 h 5195471"/>
              <a:gd name="connsiteX417" fmla="*/ 3180287 w 5595080"/>
              <a:gd name="connsiteY417" fmla="*/ 2572123 h 5195471"/>
              <a:gd name="connsiteX418" fmla="*/ 3159077 w 5595080"/>
              <a:gd name="connsiteY418" fmla="*/ 2520617 h 5195471"/>
              <a:gd name="connsiteX419" fmla="*/ 206202 w 5595080"/>
              <a:gd name="connsiteY419" fmla="*/ 2514462 h 5195471"/>
              <a:gd name="connsiteX420" fmla="*/ 261781 w 5595080"/>
              <a:gd name="connsiteY420" fmla="*/ 2537280 h 5195471"/>
              <a:gd name="connsiteX421" fmla="*/ 261022 w 5595080"/>
              <a:gd name="connsiteY421" fmla="*/ 2645598 h 5195471"/>
              <a:gd name="connsiteX422" fmla="*/ 154220 w 5595080"/>
              <a:gd name="connsiteY422" fmla="*/ 2646355 h 5195471"/>
              <a:gd name="connsiteX423" fmla="*/ 153463 w 5595080"/>
              <a:gd name="connsiteY423" fmla="*/ 2538796 h 5195471"/>
              <a:gd name="connsiteX424" fmla="*/ 206202 w 5595080"/>
              <a:gd name="connsiteY424" fmla="*/ 2514462 h 5195471"/>
              <a:gd name="connsiteX425" fmla="*/ 2711418 w 5595080"/>
              <a:gd name="connsiteY425" fmla="*/ 2453960 h 5195471"/>
              <a:gd name="connsiteX426" fmla="*/ 2682634 w 5595080"/>
              <a:gd name="connsiteY426" fmla="*/ 2575912 h 5195471"/>
              <a:gd name="connsiteX427" fmla="*/ 2583406 w 5595080"/>
              <a:gd name="connsiteY427" fmla="*/ 2573639 h 5195471"/>
              <a:gd name="connsiteX428" fmla="*/ 2587951 w 5595080"/>
              <a:gd name="connsiteY428" fmla="*/ 2474411 h 5195471"/>
              <a:gd name="connsiteX429" fmla="*/ 2711418 w 5595080"/>
              <a:gd name="connsiteY429" fmla="*/ 2453960 h 5195471"/>
              <a:gd name="connsiteX430" fmla="*/ 4752024 w 5595080"/>
              <a:gd name="connsiteY430" fmla="*/ 2435780 h 5195471"/>
              <a:gd name="connsiteX431" fmla="*/ 4782322 w 5595080"/>
              <a:gd name="connsiteY431" fmla="*/ 2444870 h 5195471"/>
              <a:gd name="connsiteX432" fmla="*/ 4814136 w 5595080"/>
              <a:gd name="connsiteY432" fmla="*/ 2509255 h 5195471"/>
              <a:gd name="connsiteX433" fmla="*/ 4767173 w 5595080"/>
              <a:gd name="connsiteY433" fmla="*/ 2501680 h 5195471"/>
              <a:gd name="connsiteX434" fmla="*/ 4752024 w 5595080"/>
              <a:gd name="connsiteY434" fmla="*/ 2435780 h 5195471"/>
              <a:gd name="connsiteX435" fmla="*/ 2440245 w 5595080"/>
              <a:gd name="connsiteY435" fmla="*/ 2424419 h 5195471"/>
              <a:gd name="connsiteX436" fmla="*/ 2419037 w 5595080"/>
              <a:gd name="connsiteY436" fmla="*/ 2547127 h 5195471"/>
              <a:gd name="connsiteX437" fmla="*/ 2315264 w 5595080"/>
              <a:gd name="connsiteY437" fmla="*/ 2546370 h 5195471"/>
              <a:gd name="connsiteX438" fmla="*/ 2319809 w 5595080"/>
              <a:gd name="connsiteY438" fmla="*/ 2448656 h 5195471"/>
              <a:gd name="connsiteX439" fmla="*/ 2440245 w 5595080"/>
              <a:gd name="connsiteY439" fmla="*/ 2424419 h 5195471"/>
              <a:gd name="connsiteX440" fmla="*/ 1834085 w 5595080"/>
              <a:gd name="connsiteY440" fmla="*/ 2406618 h 5195471"/>
              <a:gd name="connsiteX441" fmla="*/ 1882752 w 5595080"/>
              <a:gd name="connsiteY441" fmla="*/ 2421388 h 5195471"/>
              <a:gd name="connsiteX442" fmla="*/ 1885781 w 5595080"/>
              <a:gd name="connsiteY442" fmla="*/ 2525161 h 5195471"/>
              <a:gd name="connsiteX443" fmla="*/ 1772920 w 5595080"/>
              <a:gd name="connsiteY443" fmla="*/ 2519859 h 5195471"/>
              <a:gd name="connsiteX444" fmla="*/ 1784283 w 5595080"/>
              <a:gd name="connsiteY444" fmla="*/ 2414572 h 5195471"/>
              <a:gd name="connsiteX445" fmla="*/ 1834085 w 5595080"/>
              <a:gd name="connsiteY445" fmla="*/ 2406618 h 5195471"/>
              <a:gd name="connsiteX446" fmla="*/ 4532170 w 5595080"/>
              <a:gd name="connsiteY446" fmla="*/ 2387303 h 5195471"/>
              <a:gd name="connsiteX447" fmla="*/ 4565688 w 5595080"/>
              <a:gd name="connsiteY447" fmla="*/ 2395635 h 5195471"/>
              <a:gd name="connsiteX448" fmla="*/ 4581594 w 5595080"/>
              <a:gd name="connsiteY448" fmla="*/ 2485015 h 5195471"/>
              <a:gd name="connsiteX449" fmla="*/ 4492213 w 5595080"/>
              <a:gd name="connsiteY449" fmla="*/ 2469866 h 5195471"/>
              <a:gd name="connsiteX450" fmla="*/ 4490700 w 5595080"/>
              <a:gd name="connsiteY450" fmla="*/ 2388060 h 5195471"/>
              <a:gd name="connsiteX451" fmla="*/ 4532170 w 5595080"/>
              <a:gd name="connsiteY451" fmla="*/ 2387303 h 5195471"/>
              <a:gd name="connsiteX452" fmla="*/ 1566038 w 5595080"/>
              <a:gd name="connsiteY452" fmla="*/ 2365715 h 5195471"/>
              <a:gd name="connsiteX453" fmla="*/ 1618398 w 5595080"/>
              <a:gd name="connsiteY453" fmla="*/ 2393362 h 5195471"/>
              <a:gd name="connsiteX454" fmla="*/ 1617639 w 5595080"/>
              <a:gd name="connsiteY454" fmla="*/ 2499407 h 5195471"/>
              <a:gd name="connsiteX455" fmla="*/ 1505535 w 5595080"/>
              <a:gd name="connsiteY455" fmla="*/ 2495619 h 5195471"/>
              <a:gd name="connsiteX456" fmla="*/ 1510837 w 5595080"/>
              <a:gd name="connsiteY456" fmla="*/ 2388060 h 5195471"/>
              <a:gd name="connsiteX457" fmla="*/ 1566038 w 5595080"/>
              <a:gd name="connsiteY457" fmla="*/ 2365715 h 5195471"/>
              <a:gd name="connsiteX458" fmla="*/ 1294108 w 5595080"/>
              <a:gd name="connsiteY458" fmla="*/ 2338163 h 5195471"/>
              <a:gd name="connsiteX459" fmla="*/ 1347983 w 5595080"/>
              <a:gd name="connsiteY459" fmla="*/ 2363821 h 5195471"/>
              <a:gd name="connsiteX460" fmla="*/ 1347225 w 5595080"/>
              <a:gd name="connsiteY460" fmla="*/ 2472139 h 5195471"/>
              <a:gd name="connsiteX461" fmla="*/ 1238150 w 5595080"/>
              <a:gd name="connsiteY461" fmla="*/ 2472139 h 5195471"/>
              <a:gd name="connsiteX462" fmla="*/ 1239665 w 5595080"/>
              <a:gd name="connsiteY462" fmla="*/ 2363064 h 5195471"/>
              <a:gd name="connsiteX463" fmla="*/ 1294108 w 5595080"/>
              <a:gd name="connsiteY463" fmla="*/ 2338163 h 5195471"/>
              <a:gd name="connsiteX464" fmla="*/ 1031079 w 5595080"/>
              <a:gd name="connsiteY464" fmla="*/ 2310893 h 5195471"/>
              <a:gd name="connsiteX465" fmla="*/ 1082871 w 5595080"/>
              <a:gd name="connsiteY465" fmla="*/ 2339583 h 5195471"/>
              <a:gd name="connsiteX466" fmla="*/ 1078326 w 5595080"/>
              <a:gd name="connsiteY466" fmla="*/ 2448656 h 5195471"/>
              <a:gd name="connsiteX467" fmla="*/ 970009 w 5595080"/>
              <a:gd name="connsiteY467" fmla="*/ 2444870 h 5195471"/>
              <a:gd name="connsiteX468" fmla="*/ 975311 w 5595080"/>
              <a:gd name="connsiteY468" fmla="*/ 2330493 h 5195471"/>
              <a:gd name="connsiteX469" fmla="*/ 1031079 w 5595080"/>
              <a:gd name="connsiteY469" fmla="*/ 2310893 h 5195471"/>
              <a:gd name="connsiteX470" fmla="*/ 3699149 w 5595080"/>
              <a:gd name="connsiteY470" fmla="*/ 2296407 h 5195471"/>
              <a:gd name="connsiteX471" fmla="*/ 3763534 w 5595080"/>
              <a:gd name="connsiteY471" fmla="*/ 2309283 h 5195471"/>
              <a:gd name="connsiteX472" fmla="*/ 3777168 w 5595080"/>
              <a:gd name="connsiteY472" fmla="*/ 2373668 h 5195471"/>
              <a:gd name="connsiteX473" fmla="*/ 3709754 w 5595080"/>
              <a:gd name="connsiteY473" fmla="*/ 2356246 h 5195471"/>
              <a:gd name="connsiteX474" fmla="*/ 3699149 w 5595080"/>
              <a:gd name="connsiteY474" fmla="*/ 2296407 h 5195471"/>
              <a:gd name="connsiteX475" fmla="*/ 3447387 w 5595080"/>
              <a:gd name="connsiteY475" fmla="*/ 2288643 h 5195471"/>
              <a:gd name="connsiteX476" fmla="*/ 3468123 w 5595080"/>
              <a:gd name="connsiteY476" fmla="*/ 2289589 h 5195471"/>
              <a:gd name="connsiteX477" fmla="*/ 3481000 w 5595080"/>
              <a:gd name="connsiteY477" fmla="*/ 2396393 h 5195471"/>
              <a:gd name="connsiteX478" fmla="*/ 3404495 w 5595080"/>
              <a:gd name="connsiteY478" fmla="*/ 2389576 h 5195471"/>
              <a:gd name="connsiteX479" fmla="*/ 3424948 w 5595080"/>
              <a:gd name="connsiteY479" fmla="*/ 2293377 h 5195471"/>
              <a:gd name="connsiteX480" fmla="*/ 3447387 w 5595080"/>
              <a:gd name="connsiteY480" fmla="*/ 2288643 h 5195471"/>
              <a:gd name="connsiteX481" fmla="*/ 760570 w 5595080"/>
              <a:gd name="connsiteY481" fmla="*/ 2284856 h 5195471"/>
              <a:gd name="connsiteX482" fmla="*/ 817001 w 5595080"/>
              <a:gd name="connsiteY482" fmla="*/ 2313828 h 5195471"/>
              <a:gd name="connsiteX483" fmla="*/ 808669 w 5595080"/>
              <a:gd name="connsiteY483" fmla="*/ 2422146 h 5195471"/>
              <a:gd name="connsiteX484" fmla="*/ 699595 w 5595080"/>
              <a:gd name="connsiteY484" fmla="*/ 2418358 h 5195471"/>
              <a:gd name="connsiteX485" fmla="*/ 701867 w 5595080"/>
              <a:gd name="connsiteY485" fmla="*/ 2309283 h 5195471"/>
              <a:gd name="connsiteX486" fmla="*/ 760570 w 5595080"/>
              <a:gd name="connsiteY486" fmla="*/ 2284856 h 5195471"/>
              <a:gd name="connsiteX487" fmla="*/ 504358 w 5595080"/>
              <a:gd name="connsiteY487" fmla="*/ 2270464 h 5195471"/>
              <a:gd name="connsiteX488" fmla="*/ 557949 w 5595080"/>
              <a:gd name="connsiteY488" fmla="*/ 2296407 h 5195471"/>
              <a:gd name="connsiteX489" fmla="*/ 552647 w 5595080"/>
              <a:gd name="connsiteY489" fmla="*/ 2410784 h 5195471"/>
              <a:gd name="connsiteX490" fmla="*/ 449631 w 5595080"/>
              <a:gd name="connsiteY490" fmla="*/ 2408511 h 5195471"/>
              <a:gd name="connsiteX491" fmla="*/ 449631 w 5595080"/>
              <a:gd name="connsiteY491" fmla="*/ 2293377 h 5195471"/>
              <a:gd name="connsiteX492" fmla="*/ 504358 w 5595080"/>
              <a:gd name="connsiteY492" fmla="*/ 2270464 h 5195471"/>
              <a:gd name="connsiteX493" fmla="*/ 232240 w 5595080"/>
              <a:gd name="connsiteY493" fmla="*/ 2244331 h 5195471"/>
              <a:gd name="connsiteX494" fmla="*/ 286020 w 5595080"/>
              <a:gd name="connsiteY494" fmla="*/ 2268381 h 5195471"/>
              <a:gd name="connsiteX495" fmla="*/ 292079 w 5595080"/>
              <a:gd name="connsiteY495" fmla="*/ 2375940 h 5195471"/>
              <a:gd name="connsiteX496" fmla="*/ 183004 w 5595080"/>
              <a:gd name="connsiteY496" fmla="*/ 2383515 h 5195471"/>
              <a:gd name="connsiteX497" fmla="*/ 178459 w 5595080"/>
              <a:gd name="connsiteY497" fmla="*/ 2269138 h 5195471"/>
              <a:gd name="connsiteX498" fmla="*/ 232240 w 5595080"/>
              <a:gd name="connsiteY498" fmla="*/ 2244331 h 5195471"/>
              <a:gd name="connsiteX499" fmla="*/ 3203389 w 5595080"/>
              <a:gd name="connsiteY499" fmla="*/ 2243384 h 5195471"/>
              <a:gd name="connsiteX500" fmla="*/ 3245428 w 5595080"/>
              <a:gd name="connsiteY500" fmla="*/ 2264593 h 5195471"/>
              <a:gd name="connsiteX501" fmla="*/ 3268152 w 5595080"/>
              <a:gd name="connsiteY501" fmla="*/ 2378213 h 5195471"/>
              <a:gd name="connsiteX502" fmla="*/ 3154534 w 5595080"/>
              <a:gd name="connsiteY502" fmla="*/ 2358519 h 5195471"/>
              <a:gd name="connsiteX503" fmla="*/ 3156806 w 5595080"/>
              <a:gd name="connsiteY503" fmla="*/ 2269895 h 5195471"/>
              <a:gd name="connsiteX504" fmla="*/ 3203389 w 5595080"/>
              <a:gd name="connsiteY504" fmla="*/ 2243384 h 5195471"/>
              <a:gd name="connsiteX505" fmla="*/ 0 w 5595080"/>
              <a:gd name="connsiteY505" fmla="*/ 2226777 h 5195471"/>
              <a:gd name="connsiteX506" fmla="*/ 23180 w 5595080"/>
              <a:gd name="connsiteY506" fmla="*/ 2245657 h 5195471"/>
              <a:gd name="connsiteX507" fmla="*/ 19392 w 5595080"/>
              <a:gd name="connsiteY507" fmla="*/ 2353974 h 5195471"/>
              <a:gd name="connsiteX508" fmla="*/ 0 w 5595080"/>
              <a:gd name="connsiteY508" fmla="*/ 2365471 h 5195471"/>
              <a:gd name="connsiteX509" fmla="*/ 2390631 w 5595080"/>
              <a:gd name="connsiteY509" fmla="*/ 2152679 h 5195471"/>
              <a:gd name="connsiteX510" fmla="*/ 2445547 w 5595080"/>
              <a:gd name="connsiteY510" fmla="*/ 2177486 h 5195471"/>
              <a:gd name="connsiteX511" fmla="*/ 2474331 w 5595080"/>
              <a:gd name="connsiteY511" fmla="*/ 2251716 h 5195471"/>
              <a:gd name="connsiteX512" fmla="*/ 2330413 w 5595080"/>
              <a:gd name="connsiteY512" fmla="*/ 2266865 h 5195471"/>
              <a:gd name="connsiteX513" fmla="*/ 2340260 w 5595080"/>
              <a:gd name="connsiteY513" fmla="*/ 2181273 h 5195471"/>
              <a:gd name="connsiteX514" fmla="*/ 2390631 w 5595080"/>
              <a:gd name="connsiteY514" fmla="*/ 2152679 h 5195471"/>
              <a:gd name="connsiteX515" fmla="*/ 2106204 w 5595080"/>
              <a:gd name="connsiteY515" fmla="*/ 2151732 h 5195471"/>
              <a:gd name="connsiteX516" fmla="*/ 2166800 w 5595080"/>
              <a:gd name="connsiteY516" fmla="*/ 2166881 h 5195471"/>
              <a:gd name="connsiteX517" fmla="*/ 2183465 w 5595080"/>
              <a:gd name="connsiteY517" fmla="*/ 2235052 h 5195471"/>
              <a:gd name="connsiteX518" fmla="*/ 2096356 w 5595080"/>
              <a:gd name="connsiteY518" fmla="*/ 2228236 h 5195471"/>
              <a:gd name="connsiteX519" fmla="*/ 2106204 w 5595080"/>
              <a:gd name="connsiteY519" fmla="*/ 2151732 h 5195471"/>
              <a:gd name="connsiteX520" fmla="*/ 1856713 w 5595080"/>
              <a:gd name="connsiteY520" fmla="*/ 2124558 h 5195471"/>
              <a:gd name="connsiteX521" fmla="*/ 1910778 w 5595080"/>
              <a:gd name="connsiteY521" fmla="*/ 2149459 h 5195471"/>
              <a:gd name="connsiteX522" fmla="*/ 1911536 w 5595080"/>
              <a:gd name="connsiteY522" fmla="*/ 2257018 h 5195471"/>
              <a:gd name="connsiteX523" fmla="*/ 1807764 w 5595080"/>
              <a:gd name="connsiteY523" fmla="*/ 2264593 h 5195471"/>
              <a:gd name="connsiteX524" fmla="*/ 1803219 w 5595080"/>
              <a:gd name="connsiteY524" fmla="*/ 2150218 h 5195471"/>
              <a:gd name="connsiteX525" fmla="*/ 1856713 w 5595080"/>
              <a:gd name="connsiteY525" fmla="*/ 2124558 h 5195471"/>
              <a:gd name="connsiteX526" fmla="*/ 1594632 w 5595080"/>
              <a:gd name="connsiteY526" fmla="*/ 2096531 h 5195471"/>
              <a:gd name="connsiteX527" fmla="*/ 1646424 w 5595080"/>
              <a:gd name="connsiteY527" fmla="*/ 2124463 h 5195471"/>
              <a:gd name="connsiteX528" fmla="*/ 1643394 w 5595080"/>
              <a:gd name="connsiteY528" fmla="*/ 2232781 h 5195471"/>
              <a:gd name="connsiteX529" fmla="*/ 1534319 w 5595080"/>
              <a:gd name="connsiteY529" fmla="*/ 2231265 h 5195471"/>
              <a:gd name="connsiteX530" fmla="*/ 1538864 w 5595080"/>
              <a:gd name="connsiteY530" fmla="*/ 2116888 h 5195471"/>
              <a:gd name="connsiteX531" fmla="*/ 1594632 w 5595080"/>
              <a:gd name="connsiteY531" fmla="*/ 2096531 h 5195471"/>
              <a:gd name="connsiteX532" fmla="*/ 3546141 w 5595080"/>
              <a:gd name="connsiteY532" fmla="*/ 2071441 h 5195471"/>
              <a:gd name="connsiteX533" fmla="*/ 3556747 w 5595080"/>
              <a:gd name="connsiteY533" fmla="*/ 2082801 h 5195471"/>
              <a:gd name="connsiteX534" fmla="*/ 3536294 w 5595080"/>
              <a:gd name="connsiteY534" fmla="*/ 2117645 h 5195471"/>
              <a:gd name="connsiteX535" fmla="*/ 3486302 w 5595080"/>
              <a:gd name="connsiteY535" fmla="*/ 2132794 h 5195471"/>
              <a:gd name="connsiteX536" fmla="*/ 3494635 w 5595080"/>
              <a:gd name="connsiteY536" fmla="*/ 2097194 h 5195471"/>
              <a:gd name="connsiteX537" fmla="*/ 3546141 w 5595080"/>
              <a:gd name="connsiteY537" fmla="*/ 2071441 h 5195471"/>
              <a:gd name="connsiteX538" fmla="*/ 1320809 w 5595080"/>
              <a:gd name="connsiteY538" fmla="*/ 2068505 h 5195471"/>
              <a:gd name="connsiteX539" fmla="*/ 1376008 w 5595080"/>
              <a:gd name="connsiteY539" fmla="*/ 2092649 h 5195471"/>
              <a:gd name="connsiteX540" fmla="*/ 1377525 w 5595080"/>
              <a:gd name="connsiteY540" fmla="*/ 2202481 h 5195471"/>
              <a:gd name="connsiteX541" fmla="*/ 1261632 w 5595080"/>
              <a:gd name="connsiteY541" fmla="*/ 2201724 h 5195471"/>
              <a:gd name="connsiteX542" fmla="*/ 1266177 w 5595080"/>
              <a:gd name="connsiteY542" fmla="*/ 2092649 h 5195471"/>
              <a:gd name="connsiteX543" fmla="*/ 1320809 w 5595080"/>
              <a:gd name="connsiteY543" fmla="*/ 2068505 h 5195471"/>
              <a:gd name="connsiteX544" fmla="*/ 3803679 w 5595080"/>
              <a:gd name="connsiteY544" fmla="*/ 2056290 h 5195471"/>
              <a:gd name="connsiteX545" fmla="*/ 3798377 w 5595080"/>
              <a:gd name="connsiteY545" fmla="*/ 2114616 h 5195471"/>
              <a:gd name="connsiteX546" fmla="*/ 3720359 w 5595080"/>
              <a:gd name="connsiteY546" fmla="*/ 2133553 h 5195471"/>
              <a:gd name="connsiteX547" fmla="*/ 3731720 w 5595080"/>
              <a:gd name="connsiteY547" fmla="*/ 2074470 h 5195471"/>
              <a:gd name="connsiteX548" fmla="*/ 3803679 w 5595080"/>
              <a:gd name="connsiteY548" fmla="*/ 2056290 h 5195471"/>
              <a:gd name="connsiteX549" fmla="*/ 1054277 w 5595080"/>
              <a:gd name="connsiteY549" fmla="*/ 2041900 h 5195471"/>
              <a:gd name="connsiteX550" fmla="*/ 1107867 w 5595080"/>
              <a:gd name="connsiteY550" fmla="*/ 2066139 h 5195471"/>
              <a:gd name="connsiteX551" fmla="*/ 1104837 w 5595080"/>
              <a:gd name="connsiteY551" fmla="*/ 2181273 h 5195471"/>
              <a:gd name="connsiteX552" fmla="*/ 996519 w 5595080"/>
              <a:gd name="connsiteY552" fmla="*/ 2178243 h 5195471"/>
              <a:gd name="connsiteX553" fmla="*/ 999551 w 5595080"/>
              <a:gd name="connsiteY553" fmla="*/ 2063107 h 5195471"/>
              <a:gd name="connsiteX554" fmla="*/ 1054277 w 5595080"/>
              <a:gd name="connsiteY554" fmla="*/ 2041900 h 5195471"/>
              <a:gd name="connsiteX555" fmla="*/ 782915 w 5595080"/>
              <a:gd name="connsiteY555" fmla="*/ 2014347 h 5195471"/>
              <a:gd name="connsiteX556" fmla="*/ 837452 w 5595080"/>
              <a:gd name="connsiteY556" fmla="*/ 2038111 h 5195471"/>
              <a:gd name="connsiteX557" fmla="*/ 838211 w 5595080"/>
              <a:gd name="connsiteY557" fmla="*/ 2153245 h 5195471"/>
              <a:gd name="connsiteX558" fmla="*/ 734438 w 5595080"/>
              <a:gd name="connsiteY558" fmla="*/ 2158549 h 5195471"/>
              <a:gd name="connsiteX559" fmla="*/ 728379 w 5595080"/>
              <a:gd name="connsiteY559" fmla="*/ 2038870 h 5195471"/>
              <a:gd name="connsiteX560" fmla="*/ 782915 w 5595080"/>
              <a:gd name="connsiteY560" fmla="*/ 2014347 h 5195471"/>
              <a:gd name="connsiteX561" fmla="*/ 517992 w 5595080"/>
              <a:gd name="connsiteY561" fmla="*/ 1987362 h 5195471"/>
              <a:gd name="connsiteX562" fmla="*/ 575371 w 5595080"/>
              <a:gd name="connsiteY562" fmla="*/ 2016145 h 5195471"/>
              <a:gd name="connsiteX563" fmla="*/ 576886 w 5595080"/>
              <a:gd name="connsiteY563" fmla="*/ 2121433 h 5195471"/>
              <a:gd name="connsiteX564" fmla="*/ 455692 w 5595080"/>
              <a:gd name="connsiteY564" fmla="*/ 2122949 h 5195471"/>
              <a:gd name="connsiteX565" fmla="*/ 459478 w 5595080"/>
              <a:gd name="connsiteY565" fmla="*/ 2013115 h 5195471"/>
              <a:gd name="connsiteX566" fmla="*/ 517992 w 5595080"/>
              <a:gd name="connsiteY566" fmla="*/ 1987362 h 5195471"/>
              <a:gd name="connsiteX567" fmla="*/ 266136 w 5595080"/>
              <a:gd name="connsiteY567" fmla="*/ 1975243 h 5195471"/>
              <a:gd name="connsiteX568" fmla="*/ 322378 w 5595080"/>
              <a:gd name="connsiteY568" fmla="*/ 2005541 h 5195471"/>
              <a:gd name="connsiteX569" fmla="*/ 308744 w 5595080"/>
              <a:gd name="connsiteY569" fmla="*/ 2119161 h 5195471"/>
              <a:gd name="connsiteX570" fmla="*/ 204971 w 5595080"/>
              <a:gd name="connsiteY570" fmla="*/ 2112343 h 5195471"/>
              <a:gd name="connsiteX571" fmla="*/ 206486 w 5595080"/>
              <a:gd name="connsiteY571" fmla="*/ 1997209 h 5195471"/>
              <a:gd name="connsiteX572" fmla="*/ 266136 w 5595080"/>
              <a:gd name="connsiteY572" fmla="*/ 1975243 h 5195471"/>
              <a:gd name="connsiteX573" fmla="*/ 2615977 w 5595080"/>
              <a:gd name="connsiteY573" fmla="*/ 1960850 h 5195471"/>
              <a:gd name="connsiteX574" fmla="*/ 2696267 w 5595080"/>
              <a:gd name="connsiteY574" fmla="*/ 1985090 h 5195471"/>
              <a:gd name="connsiteX575" fmla="*/ 2688693 w 5595080"/>
              <a:gd name="connsiteY575" fmla="*/ 2064623 h 5195471"/>
              <a:gd name="connsiteX576" fmla="*/ 2626581 w 5595080"/>
              <a:gd name="connsiteY576" fmla="*/ 2053261 h 5195471"/>
              <a:gd name="connsiteX577" fmla="*/ 2615977 w 5595080"/>
              <a:gd name="connsiteY577" fmla="*/ 1960850 h 5195471"/>
              <a:gd name="connsiteX578" fmla="*/ 0 w 5595080"/>
              <a:gd name="connsiteY578" fmla="*/ 1948569 h 5195471"/>
              <a:gd name="connsiteX579" fmla="*/ 25973 w 5595080"/>
              <a:gd name="connsiteY579" fmla="*/ 1956804 h 5195471"/>
              <a:gd name="connsiteX580" fmla="*/ 51206 w 5595080"/>
              <a:gd name="connsiteY580" fmla="*/ 1976758 h 5195471"/>
              <a:gd name="connsiteX581" fmla="*/ 41358 w 5595080"/>
              <a:gd name="connsiteY581" fmla="*/ 2091133 h 5195471"/>
              <a:gd name="connsiteX582" fmla="*/ 13203 w 5595080"/>
              <a:gd name="connsiteY582" fmla="*/ 2106496 h 5195471"/>
              <a:gd name="connsiteX583" fmla="*/ 0 w 5595080"/>
              <a:gd name="connsiteY583" fmla="*/ 2108229 h 5195471"/>
              <a:gd name="connsiteX584" fmla="*/ 2408432 w 5595080"/>
              <a:gd name="connsiteY584" fmla="*/ 1909722 h 5195471"/>
              <a:gd name="connsiteX585" fmla="*/ 2457666 w 5595080"/>
              <a:gd name="connsiteY585" fmla="*/ 1922221 h 5195471"/>
              <a:gd name="connsiteX586" fmla="*/ 2461454 w 5595080"/>
              <a:gd name="connsiteY586" fmla="*/ 2029021 h 5195471"/>
              <a:gd name="connsiteX587" fmla="*/ 2353136 w 5595080"/>
              <a:gd name="connsiteY587" fmla="*/ 2025235 h 5195471"/>
              <a:gd name="connsiteX588" fmla="*/ 2359197 w 5595080"/>
              <a:gd name="connsiteY588" fmla="*/ 1919948 h 5195471"/>
              <a:gd name="connsiteX589" fmla="*/ 2408432 w 5595080"/>
              <a:gd name="connsiteY589" fmla="*/ 1909722 h 5195471"/>
              <a:gd name="connsiteX590" fmla="*/ 4530845 w 5595080"/>
              <a:gd name="connsiteY590" fmla="*/ 1872985 h 5195471"/>
              <a:gd name="connsiteX591" fmla="*/ 4611892 w 5595080"/>
              <a:gd name="connsiteY591" fmla="*/ 1897222 h 5195471"/>
              <a:gd name="connsiteX592" fmla="*/ 4623255 w 5595080"/>
              <a:gd name="connsiteY592" fmla="*/ 1932066 h 5195471"/>
              <a:gd name="connsiteX593" fmla="*/ 4505849 w 5595080"/>
              <a:gd name="connsiteY593" fmla="*/ 1947217 h 5195471"/>
              <a:gd name="connsiteX594" fmla="*/ 4530845 w 5595080"/>
              <a:gd name="connsiteY594" fmla="*/ 1872985 h 5195471"/>
              <a:gd name="connsiteX595" fmla="*/ 2138775 w 5595080"/>
              <a:gd name="connsiteY595" fmla="*/ 1869955 h 5195471"/>
              <a:gd name="connsiteX596" fmla="*/ 2194069 w 5595080"/>
              <a:gd name="connsiteY596" fmla="*/ 1893436 h 5195471"/>
              <a:gd name="connsiteX597" fmla="*/ 2192555 w 5595080"/>
              <a:gd name="connsiteY597" fmla="*/ 2002511 h 5195471"/>
              <a:gd name="connsiteX598" fmla="*/ 2084994 w 5595080"/>
              <a:gd name="connsiteY598" fmla="*/ 2001753 h 5195471"/>
              <a:gd name="connsiteX599" fmla="*/ 2085753 w 5595080"/>
              <a:gd name="connsiteY599" fmla="*/ 1894193 h 5195471"/>
              <a:gd name="connsiteX600" fmla="*/ 2138775 w 5595080"/>
              <a:gd name="connsiteY600" fmla="*/ 1869955 h 5195471"/>
              <a:gd name="connsiteX601" fmla="*/ 1886918 w 5595080"/>
              <a:gd name="connsiteY601" fmla="*/ 1854900 h 5195471"/>
              <a:gd name="connsiteX602" fmla="*/ 1939562 w 5595080"/>
              <a:gd name="connsiteY602" fmla="*/ 1881317 h 5195471"/>
              <a:gd name="connsiteX603" fmla="*/ 1939562 w 5595080"/>
              <a:gd name="connsiteY603" fmla="*/ 1989634 h 5195471"/>
              <a:gd name="connsiteX604" fmla="*/ 1831244 w 5595080"/>
              <a:gd name="connsiteY604" fmla="*/ 1991149 h 5195471"/>
              <a:gd name="connsiteX605" fmla="*/ 1832003 w 5595080"/>
              <a:gd name="connsiteY605" fmla="*/ 1876772 h 5195471"/>
              <a:gd name="connsiteX606" fmla="*/ 1886918 w 5595080"/>
              <a:gd name="connsiteY606" fmla="*/ 1854900 h 5195471"/>
              <a:gd name="connsiteX607" fmla="*/ 1615841 w 5595080"/>
              <a:gd name="connsiteY607" fmla="*/ 1826401 h 5195471"/>
              <a:gd name="connsiteX608" fmla="*/ 1665361 w 5595080"/>
              <a:gd name="connsiteY608" fmla="*/ 1846474 h 5195471"/>
              <a:gd name="connsiteX609" fmla="*/ 1668390 w 5595080"/>
              <a:gd name="connsiteY609" fmla="*/ 1966152 h 5195471"/>
              <a:gd name="connsiteX610" fmla="*/ 1560072 w 5595080"/>
              <a:gd name="connsiteY610" fmla="*/ 1964639 h 5195471"/>
              <a:gd name="connsiteX611" fmla="*/ 1562345 w 5595080"/>
              <a:gd name="connsiteY611" fmla="*/ 1849503 h 5195471"/>
              <a:gd name="connsiteX612" fmla="*/ 1615841 w 5595080"/>
              <a:gd name="connsiteY612" fmla="*/ 1826401 h 5195471"/>
              <a:gd name="connsiteX613" fmla="*/ 1349024 w 5595080"/>
              <a:gd name="connsiteY613" fmla="*/ 1798469 h 5195471"/>
              <a:gd name="connsiteX614" fmla="*/ 1398733 w 5595080"/>
              <a:gd name="connsiteY614" fmla="*/ 1819205 h 5195471"/>
              <a:gd name="connsiteX615" fmla="*/ 1400248 w 5595080"/>
              <a:gd name="connsiteY615" fmla="*/ 1940399 h 5195471"/>
              <a:gd name="connsiteX616" fmla="*/ 1291173 w 5595080"/>
              <a:gd name="connsiteY616" fmla="*/ 1937370 h 5195471"/>
              <a:gd name="connsiteX617" fmla="*/ 1294203 w 5595080"/>
              <a:gd name="connsiteY617" fmla="*/ 1821477 h 5195471"/>
              <a:gd name="connsiteX618" fmla="*/ 1349024 w 5595080"/>
              <a:gd name="connsiteY618" fmla="*/ 1798469 h 5195471"/>
              <a:gd name="connsiteX619" fmla="*/ 1081167 w 5595080"/>
              <a:gd name="connsiteY619" fmla="*/ 1771769 h 5195471"/>
              <a:gd name="connsiteX620" fmla="*/ 1138924 w 5595080"/>
              <a:gd name="connsiteY620" fmla="*/ 1799511 h 5195471"/>
              <a:gd name="connsiteX621" fmla="*/ 1132106 w 5595080"/>
              <a:gd name="connsiteY621" fmla="*/ 1915403 h 5195471"/>
              <a:gd name="connsiteX622" fmla="*/ 1022274 w 5595080"/>
              <a:gd name="connsiteY622" fmla="*/ 1911615 h 5195471"/>
              <a:gd name="connsiteX623" fmla="*/ 1022274 w 5595080"/>
              <a:gd name="connsiteY623" fmla="*/ 1795724 h 5195471"/>
              <a:gd name="connsiteX624" fmla="*/ 1081167 w 5595080"/>
              <a:gd name="connsiteY624" fmla="*/ 1771769 h 5195471"/>
              <a:gd name="connsiteX625" fmla="*/ 814350 w 5595080"/>
              <a:gd name="connsiteY625" fmla="*/ 1744690 h 5195471"/>
              <a:gd name="connsiteX626" fmla="*/ 871538 w 5595080"/>
              <a:gd name="connsiteY626" fmla="*/ 1773758 h 5195471"/>
              <a:gd name="connsiteX627" fmla="*/ 870023 w 5595080"/>
              <a:gd name="connsiteY627" fmla="*/ 1883589 h 5195471"/>
              <a:gd name="connsiteX628" fmla="*/ 753375 w 5595080"/>
              <a:gd name="connsiteY628" fmla="*/ 1885862 h 5195471"/>
              <a:gd name="connsiteX629" fmla="*/ 754889 w 5595080"/>
              <a:gd name="connsiteY629" fmla="*/ 1768456 h 5195471"/>
              <a:gd name="connsiteX630" fmla="*/ 814350 w 5595080"/>
              <a:gd name="connsiteY630" fmla="*/ 1744690 h 5195471"/>
              <a:gd name="connsiteX631" fmla="*/ 539390 w 5595080"/>
              <a:gd name="connsiteY631" fmla="*/ 1717042 h 5195471"/>
              <a:gd name="connsiteX632" fmla="*/ 598851 w 5595080"/>
              <a:gd name="connsiteY632" fmla="*/ 1741944 h 5195471"/>
              <a:gd name="connsiteX633" fmla="*/ 598851 w 5595080"/>
              <a:gd name="connsiteY633" fmla="*/ 1858593 h 5195471"/>
              <a:gd name="connsiteX634" fmla="*/ 482202 w 5595080"/>
              <a:gd name="connsiteY634" fmla="*/ 1854805 h 5195471"/>
              <a:gd name="connsiteX635" fmla="*/ 482202 w 5595080"/>
              <a:gd name="connsiteY635" fmla="*/ 1744973 h 5195471"/>
              <a:gd name="connsiteX636" fmla="*/ 539390 w 5595080"/>
              <a:gd name="connsiteY636" fmla="*/ 1717042 h 5195471"/>
              <a:gd name="connsiteX637" fmla="*/ 288197 w 5595080"/>
              <a:gd name="connsiteY637" fmla="*/ 1702650 h 5195471"/>
              <a:gd name="connsiteX638" fmla="*/ 342828 w 5595080"/>
              <a:gd name="connsiteY638" fmla="*/ 1727552 h 5195471"/>
              <a:gd name="connsiteX639" fmla="*/ 345101 w 5595080"/>
              <a:gd name="connsiteY639" fmla="*/ 1844201 h 5195471"/>
              <a:gd name="connsiteX640" fmla="*/ 227695 w 5595080"/>
              <a:gd name="connsiteY640" fmla="*/ 1842685 h 5195471"/>
              <a:gd name="connsiteX641" fmla="*/ 232997 w 5595080"/>
              <a:gd name="connsiteY641" fmla="*/ 1726035 h 5195471"/>
              <a:gd name="connsiteX642" fmla="*/ 288197 w 5595080"/>
              <a:gd name="connsiteY642" fmla="*/ 1702650 h 5195471"/>
              <a:gd name="connsiteX643" fmla="*/ 15226 w 5595080"/>
              <a:gd name="connsiteY643" fmla="*/ 1676707 h 5195471"/>
              <a:gd name="connsiteX644" fmla="*/ 70900 w 5595080"/>
              <a:gd name="connsiteY644" fmla="*/ 1698010 h 5195471"/>
              <a:gd name="connsiteX645" fmla="*/ 79231 w 5595080"/>
              <a:gd name="connsiteY645" fmla="*/ 1813903 h 5195471"/>
              <a:gd name="connsiteX646" fmla="*/ 22138 w 5595080"/>
              <a:gd name="connsiteY646" fmla="*/ 1842592 h 5195471"/>
              <a:gd name="connsiteX647" fmla="*/ 0 w 5595080"/>
              <a:gd name="connsiteY647" fmla="*/ 1838709 h 5195471"/>
              <a:gd name="connsiteX648" fmla="*/ 0 w 5595080"/>
              <a:gd name="connsiteY648" fmla="*/ 1680702 h 5195471"/>
              <a:gd name="connsiteX649" fmla="*/ 2703844 w 5595080"/>
              <a:gd name="connsiteY649" fmla="*/ 1661653 h 5195471"/>
              <a:gd name="connsiteX650" fmla="*/ 2711418 w 5595080"/>
              <a:gd name="connsiteY650" fmla="*/ 1722250 h 5195471"/>
              <a:gd name="connsiteX651" fmla="*/ 2728081 w 5595080"/>
              <a:gd name="connsiteY651" fmla="*/ 1741944 h 5195471"/>
              <a:gd name="connsiteX652" fmla="*/ 2755350 w 5595080"/>
              <a:gd name="connsiteY652" fmla="*/ 1763154 h 5195471"/>
              <a:gd name="connsiteX653" fmla="*/ 2749291 w 5595080"/>
              <a:gd name="connsiteY653" fmla="*/ 1808601 h 5195471"/>
              <a:gd name="connsiteX654" fmla="*/ 2651577 w 5595080"/>
              <a:gd name="connsiteY654" fmla="*/ 1783605 h 5195471"/>
              <a:gd name="connsiteX655" fmla="*/ 2634914 w 5595080"/>
              <a:gd name="connsiteY655" fmla="*/ 1709373 h 5195471"/>
              <a:gd name="connsiteX656" fmla="*/ 2703844 w 5595080"/>
              <a:gd name="connsiteY656" fmla="*/ 1661653 h 5195471"/>
              <a:gd name="connsiteX657" fmla="*/ 2434280 w 5595080"/>
              <a:gd name="connsiteY657" fmla="*/ 1641295 h 5195471"/>
              <a:gd name="connsiteX658" fmla="*/ 2484178 w 5595080"/>
              <a:gd name="connsiteY658" fmla="*/ 1652562 h 5195471"/>
              <a:gd name="connsiteX659" fmla="*/ 2490239 w 5595080"/>
              <a:gd name="connsiteY659" fmla="*/ 1760122 h 5195471"/>
              <a:gd name="connsiteX660" fmla="*/ 2381164 w 5595080"/>
              <a:gd name="connsiteY660" fmla="*/ 1759365 h 5195471"/>
              <a:gd name="connsiteX661" fmla="*/ 2384950 w 5595080"/>
              <a:gd name="connsiteY661" fmla="*/ 1653320 h 5195471"/>
              <a:gd name="connsiteX662" fmla="*/ 2434280 w 5595080"/>
              <a:gd name="connsiteY662" fmla="*/ 1641295 h 5195471"/>
              <a:gd name="connsiteX663" fmla="*/ 2166233 w 5595080"/>
              <a:gd name="connsiteY663" fmla="*/ 1599729 h 5195471"/>
              <a:gd name="connsiteX664" fmla="*/ 2219824 w 5595080"/>
              <a:gd name="connsiteY664" fmla="*/ 1625294 h 5195471"/>
              <a:gd name="connsiteX665" fmla="*/ 2220581 w 5595080"/>
              <a:gd name="connsiteY665" fmla="*/ 1735126 h 5195471"/>
              <a:gd name="connsiteX666" fmla="*/ 2110749 w 5595080"/>
              <a:gd name="connsiteY666" fmla="*/ 1733612 h 5195471"/>
              <a:gd name="connsiteX667" fmla="*/ 2111506 w 5595080"/>
              <a:gd name="connsiteY667" fmla="*/ 1625294 h 5195471"/>
              <a:gd name="connsiteX668" fmla="*/ 2166233 w 5595080"/>
              <a:gd name="connsiteY668" fmla="*/ 1599729 h 5195471"/>
              <a:gd name="connsiteX669" fmla="*/ 4581500 w 5595080"/>
              <a:gd name="connsiteY669" fmla="*/ 1589220 h 5195471"/>
              <a:gd name="connsiteX670" fmla="*/ 4600531 w 5595080"/>
              <a:gd name="connsiteY670" fmla="*/ 1594237 h 5195471"/>
              <a:gd name="connsiteX671" fmla="*/ 4617194 w 5595080"/>
              <a:gd name="connsiteY671" fmla="*/ 1660138 h 5195471"/>
              <a:gd name="connsiteX672" fmla="*/ 4559627 w 5595080"/>
              <a:gd name="connsiteY672" fmla="*/ 1649534 h 5195471"/>
              <a:gd name="connsiteX673" fmla="*/ 4564172 w 5595080"/>
              <a:gd name="connsiteY673" fmla="*/ 1590451 h 5195471"/>
              <a:gd name="connsiteX674" fmla="*/ 4581500 w 5595080"/>
              <a:gd name="connsiteY674" fmla="*/ 1589220 h 5195471"/>
              <a:gd name="connsiteX675" fmla="*/ 1902920 w 5595080"/>
              <a:gd name="connsiteY675" fmla="*/ 1572651 h 5195471"/>
              <a:gd name="connsiteX676" fmla="*/ 1958498 w 5595080"/>
              <a:gd name="connsiteY676" fmla="*/ 1602571 h 5195471"/>
              <a:gd name="connsiteX677" fmla="*/ 1950923 w 5595080"/>
              <a:gd name="connsiteY677" fmla="*/ 1712402 h 5195471"/>
              <a:gd name="connsiteX678" fmla="*/ 1842607 w 5595080"/>
              <a:gd name="connsiteY678" fmla="*/ 1710130 h 5195471"/>
              <a:gd name="connsiteX679" fmla="*/ 1843364 w 5595080"/>
              <a:gd name="connsiteY679" fmla="*/ 1594996 h 5195471"/>
              <a:gd name="connsiteX680" fmla="*/ 1902920 w 5595080"/>
              <a:gd name="connsiteY680" fmla="*/ 1572651 h 5195471"/>
              <a:gd name="connsiteX681" fmla="*/ 1641311 w 5595080"/>
              <a:gd name="connsiteY681" fmla="*/ 1557785 h 5195471"/>
              <a:gd name="connsiteX682" fmla="*/ 1700204 w 5595080"/>
              <a:gd name="connsiteY682" fmla="*/ 1583633 h 5195471"/>
              <a:gd name="connsiteX683" fmla="*/ 1701718 w 5595080"/>
              <a:gd name="connsiteY683" fmla="*/ 1693465 h 5195471"/>
              <a:gd name="connsiteX684" fmla="*/ 1585069 w 5595080"/>
              <a:gd name="connsiteY684" fmla="*/ 1695738 h 5195471"/>
              <a:gd name="connsiteX685" fmla="*/ 1583555 w 5595080"/>
              <a:gd name="connsiteY685" fmla="*/ 1585906 h 5195471"/>
              <a:gd name="connsiteX686" fmla="*/ 1641311 w 5595080"/>
              <a:gd name="connsiteY686" fmla="*/ 1557785 h 5195471"/>
              <a:gd name="connsiteX687" fmla="*/ 1374494 w 5595080"/>
              <a:gd name="connsiteY687" fmla="*/ 1529191 h 5195471"/>
              <a:gd name="connsiteX688" fmla="*/ 1432819 w 5595080"/>
              <a:gd name="connsiteY688" fmla="*/ 1555608 h 5195471"/>
              <a:gd name="connsiteX689" fmla="*/ 1428274 w 5595080"/>
              <a:gd name="connsiteY689" fmla="*/ 1673014 h 5195471"/>
              <a:gd name="connsiteX690" fmla="*/ 1311624 w 5595080"/>
              <a:gd name="connsiteY690" fmla="*/ 1665440 h 5195471"/>
              <a:gd name="connsiteX691" fmla="*/ 1316170 w 5595080"/>
              <a:gd name="connsiteY691" fmla="*/ 1555608 h 5195471"/>
              <a:gd name="connsiteX692" fmla="*/ 1374494 w 5595080"/>
              <a:gd name="connsiteY692" fmla="*/ 1529191 h 5195471"/>
              <a:gd name="connsiteX693" fmla="*/ 1104932 w 5595080"/>
              <a:gd name="connsiteY693" fmla="*/ 1501544 h 5195471"/>
              <a:gd name="connsiteX694" fmla="*/ 1163920 w 5595080"/>
              <a:gd name="connsiteY694" fmla="*/ 1526066 h 5195471"/>
              <a:gd name="connsiteX695" fmla="*/ 1165434 w 5595080"/>
              <a:gd name="connsiteY695" fmla="*/ 1643473 h 5195471"/>
              <a:gd name="connsiteX696" fmla="*/ 1048027 w 5595080"/>
              <a:gd name="connsiteY696" fmla="*/ 1644988 h 5195471"/>
              <a:gd name="connsiteX697" fmla="*/ 1046512 w 5595080"/>
              <a:gd name="connsiteY697" fmla="*/ 1527582 h 5195471"/>
              <a:gd name="connsiteX698" fmla="*/ 1104932 w 5595080"/>
              <a:gd name="connsiteY698" fmla="*/ 1501544 h 5195471"/>
              <a:gd name="connsiteX699" fmla="*/ 834234 w 5595080"/>
              <a:gd name="connsiteY699" fmla="*/ 1472570 h 5195471"/>
              <a:gd name="connsiteX700" fmla="*/ 895778 w 5595080"/>
              <a:gd name="connsiteY700" fmla="*/ 1497284 h 5195471"/>
              <a:gd name="connsiteX701" fmla="*/ 900323 w 5595080"/>
              <a:gd name="connsiteY701" fmla="*/ 1614690 h 5195471"/>
              <a:gd name="connsiteX702" fmla="*/ 782916 w 5595080"/>
              <a:gd name="connsiteY702" fmla="*/ 1624537 h 5195471"/>
              <a:gd name="connsiteX703" fmla="*/ 776099 w 5595080"/>
              <a:gd name="connsiteY703" fmla="*/ 1499555 h 5195471"/>
              <a:gd name="connsiteX704" fmla="*/ 834234 w 5595080"/>
              <a:gd name="connsiteY704" fmla="*/ 1472570 h 5195471"/>
              <a:gd name="connsiteX705" fmla="*/ 573950 w 5595080"/>
              <a:gd name="connsiteY705" fmla="*/ 1446249 h 5195471"/>
              <a:gd name="connsiteX706" fmla="*/ 632181 w 5595080"/>
              <a:gd name="connsiteY706" fmla="*/ 1475317 h 5195471"/>
              <a:gd name="connsiteX707" fmla="*/ 626879 w 5595080"/>
              <a:gd name="connsiteY707" fmla="*/ 1594237 h 5195471"/>
              <a:gd name="connsiteX708" fmla="*/ 502654 w 5595080"/>
              <a:gd name="connsiteY708" fmla="*/ 1585906 h 5195471"/>
              <a:gd name="connsiteX709" fmla="*/ 514015 w 5595080"/>
              <a:gd name="connsiteY709" fmla="*/ 1467743 h 5195471"/>
              <a:gd name="connsiteX710" fmla="*/ 573950 w 5595080"/>
              <a:gd name="connsiteY710" fmla="*/ 1446249 h 5195471"/>
              <a:gd name="connsiteX711" fmla="*/ 288387 w 5595080"/>
              <a:gd name="connsiteY711" fmla="*/ 1432804 h 5195471"/>
              <a:gd name="connsiteX712" fmla="*/ 347374 w 5595080"/>
              <a:gd name="connsiteY712" fmla="*/ 1459409 h 5195471"/>
              <a:gd name="connsiteX713" fmla="*/ 347374 w 5595080"/>
              <a:gd name="connsiteY713" fmla="*/ 1576817 h 5195471"/>
              <a:gd name="connsiteX714" fmla="*/ 223908 w 5595080"/>
              <a:gd name="connsiteY714" fmla="*/ 1574543 h 5195471"/>
              <a:gd name="connsiteX715" fmla="*/ 229967 w 5595080"/>
              <a:gd name="connsiteY715" fmla="*/ 1457895 h 5195471"/>
              <a:gd name="connsiteX716" fmla="*/ 288387 w 5595080"/>
              <a:gd name="connsiteY716" fmla="*/ 1432804 h 5195471"/>
              <a:gd name="connsiteX717" fmla="*/ 35015 w 5595080"/>
              <a:gd name="connsiteY717" fmla="*/ 1421252 h 5195471"/>
              <a:gd name="connsiteX718" fmla="*/ 92866 w 5595080"/>
              <a:gd name="connsiteY718" fmla="*/ 1448805 h 5195471"/>
              <a:gd name="connsiteX719" fmla="*/ 88322 w 5595080"/>
              <a:gd name="connsiteY719" fmla="*/ 1566212 h 5195471"/>
              <a:gd name="connsiteX720" fmla="*/ 28766 w 5595080"/>
              <a:gd name="connsiteY720" fmla="*/ 1589219 h 5195471"/>
              <a:gd name="connsiteX721" fmla="*/ 0 w 5595080"/>
              <a:gd name="connsiteY721" fmla="*/ 1582125 h 5195471"/>
              <a:gd name="connsiteX722" fmla="*/ 0 w 5595080"/>
              <a:gd name="connsiteY722" fmla="*/ 1428801 h 5195471"/>
              <a:gd name="connsiteX723" fmla="*/ 3923 w 5595080"/>
              <a:gd name="connsiteY723" fmla="*/ 1426330 h 5195471"/>
              <a:gd name="connsiteX724" fmla="*/ 35015 w 5595080"/>
              <a:gd name="connsiteY724" fmla="*/ 1421252 h 5195471"/>
              <a:gd name="connsiteX725" fmla="*/ 2724293 w 5595080"/>
              <a:gd name="connsiteY725" fmla="*/ 1394362 h 5195471"/>
              <a:gd name="connsiteX726" fmla="*/ 2752320 w 5595080"/>
              <a:gd name="connsiteY726" fmla="*/ 1396540 h 5195471"/>
              <a:gd name="connsiteX727" fmla="*/ 2733383 w 5595080"/>
              <a:gd name="connsiteY727" fmla="*/ 1441987 h 5195471"/>
              <a:gd name="connsiteX728" fmla="*/ 2717477 w 5595080"/>
              <a:gd name="connsiteY728" fmla="*/ 1435929 h 5195471"/>
              <a:gd name="connsiteX729" fmla="*/ 2697783 w 5595080"/>
              <a:gd name="connsiteY729" fmla="*/ 1486678 h 5195471"/>
              <a:gd name="connsiteX730" fmla="*/ 2680361 w 5595080"/>
              <a:gd name="connsiteY730" fmla="*/ 1519249 h 5195471"/>
              <a:gd name="connsiteX731" fmla="*/ 2659151 w 5595080"/>
              <a:gd name="connsiteY731" fmla="*/ 1490466 h 5195471"/>
              <a:gd name="connsiteX732" fmla="*/ 2698540 w 5595080"/>
              <a:gd name="connsiteY732" fmla="*/ 1397297 h 5195471"/>
              <a:gd name="connsiteX733" fmla="*/ 2724293 w 5595080"/>
              <a:gd name="connsiteY733" fmla="*/ 1394362 h 5195471"/>
              <a:gd name="connsiteX734" fmla="*/ 2461454 w 5595080"/>
              <a:gd name="connsiteY734" fmla="*/ 1358761 h 5195471"/>
              <a:gd name="connsiteX735" fmla="*/ 2515233 w 5595080"/>
              <a:gd name="connsiteY735" fmla="*/ 1384421 h 5195471"/>
              <a:gd name="connsiteX736" fmla="*/ 2515992 w 5595080"/>
              <a:gd name="connsiteY736" fmla="*/ 1493495 h 5195471"/>
              <a:gd name="connsiteX737" fmla="*/ 2406917 w 5595080"/>
              <a:gd name="connsiteY737" fmla="*/ 1491980 h 5195471"/>
              <a:gd name="connsiteX738" fmla="*/ 2407674 w 5595080"/>
              <a:gd name="connsiteY738" fmla="*/ 1383664 h 5195471"/>
              <a:gd name="connsiteX739" fmla="*/ 2461454 w 5595080"/>
              <a:gd name="connsiteY739" fmla="*/ 1358761 h 5195471"/>
              <a:gd name="connsiteX740" fmla="*/ 2192176 w 5595080"/>
              <a:gd name="connsiteY740" fmla="*/ 1330546 h 5195471"/>
              <a:gd name="connsiteX741" fmla="*/ 2246334 w 5595080"/>
              <a:gd name="connsiteY741" fmla="*/ 1354879 h 5195471"/>
              <a:gd name="connsiteX742" fmla="*/ 2251638 w 5595080"/>
              <a:gd name="connsiteY742" fmla="*/ 1463197 h 5195471"/>
              <a:gd name="connsiteX743" fmla="*/ 2141804 w 5595080"/>
              <a:gd name="connsiteY743" fmla="*/ 1470772 h 5195471"/>
              <a:gd name="connsiteX744" fmla="*/ 2138018 w 5595080"/>
              <a:gd name="connsiteY744" fmla="*/ 1355636 h 5195471"/>
              <a:gd name="connsiteX745" fmla="*/ 2192176 w 5595080"/>
              <a:gd name="connsiteY745" fmla="*/ 1330546 h 5195471"/>
              <a:gd name="connsiteX746" fmla="*/ 1925643 w 5595080"/>
              <a:gd name="connsiteY746" fmla="*/ 1303182 h 5195471"/>
              <a:gd name="connsiteX747" fmla="*/ 1981223 w 5595080"/>
              <a:gd name="connsiteY747" fmla="*/ 1327611 h 5195471"/>
              <a:gd name="connsiteX748" fmla="*/ 1978951 w 5595080"/>
              <a:gd name="connsiteY748" fmla="*/ 1444260 h 5195471"/>
              <a:gd name="connsiteX749" fmla="*/ 1869117 w 5595080"/>
              <a:gd name="connsiteY749" fmla="*/ 1441987 h 5195471"/>
              <a:gd name="connsiteX750" fmla="*/ 1870633 w 5595080"/>
              <a:gd name="connsiteY750" fmla="*/ 1325338 h 5195471"/>
              <a:gd name="connsiteX751" fmla="*/ 1925643 w 5595080"/>
              <a:gd name="connsiteY751" fmla="*/ 1303182 h 5195471"/>
              <a:gd name="connsiteX752" fmla="*/ 4140751 w 5595080"/>
              <a:gd name="connsiteY752" fmla="*/ 1294283 h 5195471"/>
              <a:gd name="connsiteX753" fmla="*/ 4139236 w 5595080"/>
              <a:gd name="connsiteY753" fmla="*/ 1369272 h 5195471"/>
              <a:gd name="connsiteX754" fmla="*/ 4070308 w 5595080"/>
              <a:gd name="connsiteY754" fmla="*/ 1373816 h 5195471"/>
              <a:gd name="connsiteX755" fmla="*/ 4096061 w 5595080"/>
              <a:gd name="connsiteY755" fmla="*/ 1307160 h 5195471"/>
              <a:gd name="connsiteX756" fmla="*/ 4140751 w 5595080"/>
              <a:gd name="connsiteY756" fmla="*/ 1294283 h 5195471"/>
              <a:gd name="connsiteX757" fmla="*/ 1670567 w 5595080"/>
              <a:gd name="connsiteY757" fmla="*/ 1287560 h 5195471"/>
              <a:gd name="connsiteX758" fmla="*/ 1725199 w 5595080"/>
              <a:gd name="connsiteY758" fmla="*/ 1312462 h 5195471"/>
              <a:gd name="connsiteX759" fmla="*/ 1726714 w 5595080"/>
              <a:gd name="connsiteY759" fmla="*/ 1429111 h 5195471"/>
              <a:gd name="connsiteX760" fmla="*/ 1610064 w 5595080"/>
              <a:gd name="connsiteY760" fmla="*/ 1427597 h 5195471"/>
              <a:gd name="connsiteX761" fmla="*/ 1615367 w 5595080"/>
              <a:gd name="connsiteY761" fmla="*/ 1310948 h 5195471"/>
              <a:gd name="connsiteX762" fmla="*/ 1670567 w 5595080"/>
              <a:gd name="connsiteY762" fmla="*/ 1287560 h 5195471"/>
              <a:gd name="connsiteX763" fmla="*/ 1396177 w 5595080"/>
              <a:gd name="connsiteY763" fmla="*/ 1259534 h 5195471"/>
              <a:gd name="connsiteX764" fmla="*/ 1459331 w 5595080"/>
              <a:gd name="connsiteY764" fmla="*/ 1284436 h 5195471"/>
              <a:gd name="connsiteX765" fmla="*/ 1462360 w 5595080"/>
              <a:gd name="connsiteY765" fmla="*/ 1402599 h 5195471"/>
              <a:gd name="connsiteX766" fmla="*/ 1346468 w 5595080"/>
              <a:gd name="connsiteY766" fmla="*/ 1407903 h 5195471"/>
              <a:gd name="connsiteX767" fmla="*/ 1335864 w 5595080"/>
              <a:gd name="connsiteY767" fmla="*/ 1292011 h 5195471"/>
              <a:gd name="connsiteX768" fmla="*/ 1396177 w 5595080"/>
              <a:gd name="connsiteY768" fmla="*/ 1259534 h 5195471"/>
              <a:gd name="connsiteX769" fmla="*/ 1137219 w 5595080"/>
              <a:gd name="connsiteY769" fmla="*/ 1230277 h 5195471"/>
              <a:gd name="connsiteX770" fmla="*/ 1193461 w 5595080"/>
              <a:gd name="connsiteY770" fmla="*/ 1256410 h 5195471"/>
              <a:gd name="connsiteX771" fmla="*/ 1187400 w 5595080"/>
              <a:gd name="connsiteY771" fmla="*/ 1382905 h 5195471"/>
              <a:gd name="connsiteX772" fmla="*/ 1069994 w 5595080"/>
              <a:gd name="connsiteY772" fmla="*/ 1376089 h 5195471"/>
              <a:gd name="connsiteX773" fmla="*/ 1077569 w 5595080"/>
              <a:gd name="connsiteY773" fmla="*/ 1251865 h 5195471"/>
              <a:gd name="connsiteX774" fmla="*/ 1137219 w 5595080"/>
              <a:gd name="connsiteY774" fmla="*/ 1230277 h 5195471"/>
              <a:gd name="connsiteX775" fmla="*/ 844649 w 5595080"/>
              <a:gd name="connsiteY775" fmla="*/ 1216548 h 5195471"/>
              <a:gd name="connsiteX776" fmla="*/ 912442 w 5595080"/>
              <a:gd name="connsiteY776" fmla="*/ 1241261 h 5195471"/>
              <a:gd name="connsiteX777" fmla="*/ 917744 w 5595080"/>
              <a:gd name="connsiteY777" fmla="*/ 1359425 h 5195471"/>
              <a:gd name="connsiteX778" fmla="*/ 791248 w 5595080"/>
              <a:gd name="connsiteY778" fmla="*/ 1367756 h 5195471"/>
              <a:gd name="connsiteX779" fmla="*/ 783673 w 5595080"/>
              <a:gd name="connsiteY779" fmla="*/ 1248077 h 5195471"/>
              <a:gd name="connsiteX780" fmla="*/ 844649 w 5595080"/>
              <a:gd name="connsiteY780" fmla="*/ 1216548 h 5195471"/>
              <a:gd name="connsiteX781" fmla="*/ 3555468 w 5595080"/>
              <a:gd name="connsiteY781" fmla="*/ 1195008 h 5195471"/>
              <a:gd name="connsiteX782" fmla="*/ 3586286 w 5595080"/>
              <a:gd name="connsiteY782" fmla="*/ 1207175 h 5195471"/>
              <a:gd name="connsiteX783" fmla="*/ 3608253 w 5595080"/>
              <a:gd name="connsiteY783" fmla="*/ 1245048 h 5195471"/>
              <a:gd name="connsiteX784" fmla="*/ 3577198 w 5595080"/>
              <a:gd name="connsiteY784" fmla="*/ 1270801 h 5195471"/>
              <a:gd name="connsiteX785" fmla="*/ 3465094 w 5595080"/>
              <a:gd name="connsiteY785" fmla="*/ 1289738 h 5195471"/>
              <a:gd name="connsiteX786" fmla="*/ 3481757 w 5595080"/>
              <a:gd name="connsiteY786" fmla="*/ 1246563 h 5195471"/>
              <a:gd name="connsiteX787" fmla="*/ 3555468 w 5595080"/>
              <a:gd name="connsiteY787" fmla="*/ 1195008 h 5195471"/>
              <a:gd name="connsiteX788" fmla="*/ 583039 w 5595080"/>
              <a:gd name="connsiteY788" fmla="*/ 1188995 h 5195471"/>
              <a:gd name="connsiteX789" fmla="*/ 646573 w 5595080"/>
              <a:gd name="connsiteY789" fmla="*/ 1215506 h 5195471"/>
              <a:gd name="connsiteX790" fmla="*/ 642028 w 5595080"/>
              <a:gd name="connsiteY790" fmla="*/ 1342002 h 5195471"/>
              <a:gd name="connsiteX791" fmla="*/ 515531 w 5595080"/>
              <a:gd name="connsiteY791" fmla="*/ 1334428 h 5195471"/>
              <a:gd name="connsiteX792" fmla="*/ 520076 w 5595080"/>
              <a:gd name="connsiteY792" fmla="*/ 1214749 h 5195471"/>
              <a:gd name="connsiteX793" fmla="*/ 583039 w 5595080"/>
              <a:gd name="connsiteY793" fmla="*/ 1188995 h 5195471"/>
              <a:gd name="connsiteX794" fmla="*/ 309027 w 5595080"/>
              <a:gd name="connsiteY794" fmla="*/ 1163052 h 5195471"/>
              <a:gd name="connsiteX795" fmla="*/ 374642 w 5595080"/>
              <a:gd name="connsiteY795" fmla="*/ 1186724 h 5195471"/>
              <a:gd name="connsiteX796" fmla="*/ 373885 w 5595080"/>
              <a:gd name="connsiteY796" fmla="*/ 1313977 h 5195471"/>
              <a:gd name="connsiteX797" fmla="*/ 251177 w 5595080"/>
              <a:gd name="connsiteY797" fmla="*/ 1311705 h 5195471"/>
              <a:gd name="connsiteX798" fmla="*/ 247389 w 5595080"/>
              <a:gd name="connsiteY798" fmla="*/ 1192783 h 5195471"/>
              <a:gd name="connsiteX799" fmla="*/ 309027 w 5595080"/>
              <a:gd name="connsiteY799" fmla="*/ 1163052 h 5195471"/>
              <a:gd name="connsiteX800" fmla="*/ 3278662 w 5595080"/>
              <a:gd name="connsiteY800" fmla="*/ 1162200 h 5195471"/>
              <a:gd name="connsiteX801" fmla="*/ 3327234 w 5595080"/>
              <a:gd name="connsiteY801" fmla="*/ 1185208 h 5195471"/>
              <a:gd name="connsiteX802" fmla="*/ 3356776 w 5595080"/>
              <a:gd name="connsiteY802" fmla="*/ 1308675 h 5195471"/>
              <a:gd name="connsiteX803" fmla="*/ 3231795 w 5595080"/>
              <a:gd name="connsiteY803" fmla="*/ 1287465 h 5195471"/>
              <a:gd name="connsiteX804" fmla="*/ 3227250 w 5595080"/>
              <a:gd name="connsiteY804" fmla="*/ 1187481 h 5195471"/>
              <a:gd name="connsiteX805" fmla="*/ 3278662 w 5595080"/>
              <a:gd name="connsiteY805" fmla="*/ 1162200 h 5195471"/>
              <a:gd name="connsiteX806" fmla="*/ 60863 w 5595080"/>
              <a:gd name="connsiteY806" fmla="*/ 1149228 h 5195471"/>
              <a:gd name="connsiteX807" fmla="*/ 119377 w 5595080"/>
              <a:gd name="connsiteY807" fmla="*/ 1175361 h 5195471"/>
              <a:gd name="connsiteX808" fmla="*/ 117106 w 5595080"/>
              <a:gd name="connsiteY808" fmla="*/ 1300342 h 5195471"/>
              <a:gd name="connsiteX809" fmla="*/ 26032 w 5595080"/>
              <a:gd name="connsiteY809" fmla="*/ 1316213 h 5195471"/>
              <a:gd name="connsiteX810" fmla="*/ 0 w 5595080"/>
              <a:gd name="connsiteY810" fmla="*/ 1298778 h 5195471"/>
              <a:gd name="connsiteX811" fmla="*/ 0 w 5595080"/>
              <a:gd name="connsiteY811" fmla="*/ 1174684 h 5195471"/>
              <a:gd name="connsiteX812" fmla="*/ 1213 w 5595080"/>
              <a:gd name="connsiteY812" fmla="*/ 1173089 h 5195471"/>
              <a:gd name="connsiteX813" fmla="*/ 60863 w 5595080"/>
              <a:gd name="connsiteY813" fmla="*/ 1149228 h 5195471"/>
              <a:gd name="connsiteX814" fmla="*/ 3024818 w 5595080"/>
              <a:gd name="connsiteY814" fmla="*/ 1147998 h 5195471"/>
              <a:gd name="connsiteX815" fmla="*/ 3077272 w 5595080"/>
              <a:gd name="connsiteY815" fmla="*/ 1174604 h 5195471"/>
              <a:gd name="connsiteX816" fmla="*/ 3093179 w 5595080"/>
              <a:gd name="connsiteY816" fmla="*/ 1259440 h 5195471"/>
              <a:gd name="connsiteX817" fmla="*/ 2971984 w 5595080"/>
              <a:gd name="connsiteY817" fmla="*/ 1272316 h 5195471"/>
              <a:gd name="connsiteX818" fmla="*/ 2973500 w 5595080"/>
              <a:gd name="connsiteY818" fmla="*/ 1173089 h 5195471"/>
              <a:gd name="connsiteX819" fmla="*/ 3024818 w 5595080"/>
              <a:gd name="connsiteY819" fmla="*/ 1147998 h 5195471"/>
              <a:gd name="connsiteX820" fmla="*/ 2755444 w 5595080"/>
              <a:gd name="connsiteY820" fmla="*/ 1131523 h 5195471"/>
              <a:gd name="connsiteX821" fmla="*/ 2805342 w 5595080"/>
              <a:gd name="connsiteY821" fmla="*/ 1142790 h 5195471"/>
              <a:gd name="connsiteX822" fmla="*/ 2817462 w 5595080"/>
              <a:gd name="connsiteY822" fmla="*/ 1245048 h 5195471"/>
              <a:gd name="connsiteX823" fmla="*/ 2702328 w 5595080"/>
              <a:gd name="connsiteY823" fmla="*/ 1249593 h 5195471"/>
              <a:gd name="connsiteX824" fmla="*/ 2706114 w 5595080"/>
              <a:gd name="connsiteY824" fmla="*/ 1143547 h 5195471"/>
              <a:gd name="connsiteX825" fmla="*/ 2755444 w 5595080"/>
              <a:gd name="connsiteY825" fmla="*/ 1131523 h 5195471"/>
              <a:gd name="connsiteX826" fmla="*/ 2489953 w 5595080"/>
              <a:gd name="connsiteY826" fmla="*/ 1091188 h 5195471"/>
              <a:gd name="connsiteX827" fmla="*/ 2544774 w 5595080"/>
              <a:gd name="connsiteY827" fmla="*/ 1117037 h 5195471"/>
              <a:gd name="connsiteX828" fmla="*/ 2541745 w 5595080"/>
              <a:gd name="connsiteY828" fmla="*/ 1225353 h 5195471"/>
              <a:gd name="connsiteX829" fmla="*/ 2432670 w 5595080"/>
              <a:gd name="connsiteY829" fmla="*/ 1223081 h 5195471"/>
              <a:gd name="connsiteX830" fmla="*/ 2428884 w 5595080"/>
              <a:gd name="connsiteY830" fmla="*/ 1117037 h 5195471"/>
              <a:gd name="connsiteX831" fmla="*/ 2489953 w 5595080"/>
              <a:gd name="connsiteY831" fmla="*/ 1091188 h 5195471"/>
              <a:gd name="connsiteX832" fmla="*/ 2219350 w 5595080"/>
              <a:gd name="connsiteY832" fmla="*/ 1062025 h 5195471"/>
              <a:gd name="connsiteX833" fmla="*/ 2273603 w 5595080"/>
              <a:gd name="connsiteY833" fmla="*/ 1086737 h 5195471"/>
              <a:gd name="connsiteX834" fmla="*/ 2278148 w 5595080"/>
              <a:gd name="connsiteY834" fmla="*/ 1195812 h 5195471"/>
              <a:gd name="connsiteX835" fmla="*/ 2167559 w 5595080"/>
              <a:gd name="connsiteY835" fmla="*/ 1202629 h 5195471"/>
              <a:gd name="connsiteX836" fmla="*/ 2164528 w 5595080"/>
              <a:gd name="connsiteY836" fmla="*/ 1086737 h 5195471"/>
              <a:gd name="connsiteX837" fmla="*/ 2219350 w 5595080"/>
              <a:gd name="connsiteY837" fmla="*/ 1062025 h 5195471"/>
              <a:gd name="connsiteX838" fmla="*/ 1949977 w 5595080"/>
              <a:gd name="connsiteY838" fmla="*/ 1032957 h 5195471"/>
              <a:gd name="connsiteX839" fmla="*/ 2004704 w 5595080"/>
              <a:gd name="connsiteY839" fmla="*/ 1055682 h 5195471"/>
              <a:gd name="connsiteX840" fmla="*/ 2010764 w 5595080"/>
              <a:gd name="connsiteY840" fmla="*/ 1170816 h 5195471"/>
              <a:gd name="connsiteX841" fmla="*/ 1894872 w 5595080"/>
              <a:gd name="connsiteY841" fmla="*/ 1173089 h 5195471"/>
              <a:gd name="connsiteX842" fmla="*/ 1896386 w 5595080"/>
              <a:gd name="connsiteY842" fmla="*/ 1057954 h 5195471"/>
              <a:gd name="connsiteX843" fmla="*/ 1949977 w 5595080"/>
              <a:gd name="connsiteY843" fmla="*/ 1032957 h 5195471"/>
              <a:gd name="connsiteX844" fmla="*/ 1681361 w 5595080"/>
              <a:gd name="connsiteY844" fmla="*/ 1005405 h 5195471"/>
              <a:gd name="connsiteX845" fmla="*/ 1740350 w 5595080"/>
              <a:gd name="connsiteY845" fmla="*/ 1029929 h 5195471"/>
              <a:gd name="connsiteX846" fmla="*/ 1741863 w 5595080"/>
              <a:gd name="connsiteY846" fmla="*/ 1147335 h 5195471"/>
              <a:gd name="connsiteX847" fmla="*/ 1624457 w 5595080"/>
              <a:gd name="connsiteY847" fmla="*/ 1148849 h 5195471"/>
              <a:gd name="connsiteX848" fmla="*/ 1622941 w 5595080"/>
              <a:gd name="connsiteY848" fmla="*/ 1031442 h 5195471"/>
              <a:gd name="connsiteX849" fmla="*/ 1681361 w 5595080"/>
              <a:gd name="connsiteY849" fmla="*/ 1005405 h 5195471"/>
              <a:gd name="connsiteX850" fmla="*/ 1419090 w 5595080"/>
              <a:gd name="connsiteY850" fmla="*/ 1001901 h 5195471"/>
              <a:gd name="connsiteX851" fmla="*/ 1476752 w 5595080"/>
              <a:gd name="connsiteY851" fmla="*/ 1029929 h 5195471"/>
              <a:gd name="connsiteX852" fmla="*/ 1470692 w 5595080"/>
              <a:gd name="connsiteY852" fmla="*/ 1154910 h 5195471"/>
              <a:gd name="connsiteX853" fmla="*/ 1351770 w 5595080"/>
              <a:gd name="connsiteY853" fmla="*/ 1148849 h 5195471"/>
              <a:gd name="connsiteX854" fmla="*/ 1358587 w 5595080"/>
              <a:gd name="connsiteY854" fmla="*/ 1023868 h 5195471"/>
              <a:gd name="connsiteX855" fmla="*/ 1419090 w 5595080"/>
              <a:gd name="connsiteY855" fmla="*/ 1001901 h 5195471"/>
              <a:gd name="connsiteX856" fmla="*/ 1137692 w 5595080"/>
              <a:gd name="connsiteY856" fmla="*/ 975012 h 5195471"/>
              <a:gd name="connsiteX857" fmla="*/ 1204065 w 5595080"/>
              <a:gd name="connsiteY857" fmla="*/ 995085 h 5195471"/>
              <a:gd name="connsiteX858" fmla="*/ 1211640 w 5595080"/>
              <a:gd name="connsiteY858" fmla="*/ 1121581 h 5195471"/>
              <a:gd name="connsiteX859" fmla="*/ 1085143 w 5595080"/>
              <a:gd name="connsiteY859" fmla="*/ 1126126 h 5195471"/>
              <a:gd name="connsiteX860" fmla="*/ 1077569 w 5595080"/>
              <a:gd name="connsiteY860" fmla="*/ 1007204 h 5195471"/>
              <a:gd name="connsiteX861" fmla="*/ 1137692 w 5595080"/>
              <a:gd name="connsiteY861" fmla="*/ 975012 h 5195471"/>
              <a:gd name="connsiteX862" fmla="*/ 3873366 w 5595080"/>
              <a:gd name="connsiteY862" fmla="*/ 950394 h 5195471"/>
              <a:gd name="connsiteX863" fmla="*/ 3846097 w 5595080"/>
              <a:gd name="connsiteY863" fmla="*/ 992054 h 5195471"/>
              <a:gd name="connsiteX864" fmla="*/ 3788530 w 5595080"/>
              <a:gd name="connsiteY864" fmla="*/ 1011748 h 5195471"/>
              <a:gd name="connsiteX865" fmla="*/ 3799893 w 5595080"/>
              <a:gd name="connsiteY865" fmla="*/ 973875 h 5195471"/>
              <a:gd name="connsiteX866" fmla="*/ 3873366 w 5595080"/>
              <a:gd name="connsiteY866" fmla="*/ 950394 h 5195471"/>
              <a:gd name="connsiteX867" fmla="*/ 880723 w 5595080"/>
              <a:gd name="connsiteY867" fmla="*/ 947554 h 5195471"/>
              <a:gd name="connsiteX868" fmla="*/ 943497 w 5595080"/>
              <a:gd name="connsiteY868" fmla="*/ 973875 h 5195471"/>
              <a:gd name="connsiteX869" fmla="*/ 939711 w 5595080"/>
              <a:gd name="connsiteY869" fmla="*/ 1101129 h 5195471"/>
              <a:gd name="connsiteX870" fmla="*/ 812456 w 5595080"/>
              <a:gd name="connsiteY870" fmla="*/ 1097343 h 5195471"/>
              <a:gd name="connsiteX871" fmla="*/ 816244 w 5595080"/>
              <a:gd name="connsiteY871" fmla="*/ 970088 h 5195471"/>
              <a:gd name="connsiteX872" fmla="*/ 880723 w 5595080"/>
              <a:gd name="connsiteY872" fmla="*/ 947554 h 5195471"/>
              <a:gd name="connsiteX873" fmla="*/ 3559587 w 5595080"/>
              <a:gd name="connsiteY873" fmla="*/ 925777 h 5195471"/>
              <a:gd name="connsiteX874" fmla="*/ 3608253 w 5595080"/>
              <a:gd name="connsiteY874" fmla="*/ 945850 h 5195471"/>
              <a:gd name="connsiteX875" fmla="*/ 3609012 w 5595080"/>
              <a:gd name="connsiteY875" fmla="*/ 1057954 h 5195471"/>
              <a:gd name="connsiteX876" fmla="*/ 3529478 w 5595080"/>
              <a:gd name="connsiteY876" fmla="*/ 1042806 h 5195471"/>
              <a:gd name="connsiteX877" fmla="*/ 3523417 w 5595080"/>
              <a:gd name="connsiteY877" fmla="*/ 953425 h 5195471"/>
              <a:gd name="connsiteX878" fmla="*/ 3559587 w 5595080"/>
              <a:gd name="connsiteY878" fmla="*/ 925777 h 5195471"/>
              <a:gd name="connsiteX879" fmla="*/ 611918 w 5595080"/>
              <a:gd name="connsiteY879" fmla="*/ 920569 h 5195471"/>
              <a:gd name="connsiteX880" fmla="*/ 675355 w 5595080"/>
              <a:gd name="connsiteY880" fmla="*/ 946607 h 5195471"/>
              <a:gd name="connsiteX881" fmla="*/ 671569 w 5595080"/>
              <a:gd name="connsiteY881" fmla="*/ 1074618 h 5195471"/>
              <a:gd name="connsiteX882" fmla="*/ 543557 w 5595080"/>
              <a:gd name="connsiteY882" fmla="*/ 1070831 h 5195471"/>
              <a:gd name="connsiteX883" fmla="*/ 547345 w 5595080"/>
              <a:gd name="connsiteY883" fmla="*/ 942819 h 5195471"/>
              <a:gd name="connsiteX884" fmla="*/ 611918 w 5595080"/>
              <a:gd name="connsiteY884" fmla="*/ 920569 h 5195471"/>
              <a:gd name="connsiteX885" fmla="*/ 3305647 w 5595080"/>
              <a:gd name="connsiteY885" fmla="*/ 894058 h 5195471"/>
              <a:gd name="connsiteX886" fmla="*/ 3354503 w 5595080"/>
              <a:gd name="connsiteY886" fmla="*/ 917065 h 5195471"/>
              <a:gd name="connsiteX887" fmla="*/ 3383287 w 5595080"/>
              <a:gd name="connsiteY887" fmla="*/ 1040533 h 5195471"/>
              <a:gd name="connsiteX888" fmla="*/ 3258307 w 5595080"/>
              <a:gd name="connsiteY888" fmla="*/ 1019323 h 5195471"/>
              <a:gd name="connsiteX889" fmla="*/ 3254518 w 5595080"/>
              <a:gd name="connsiteY889" fmla="*/ 919339 h 5195471"/>
              <a:gd name="connsiteX890" fmla="*/ 3305647 w 5595080"/>
              <a:gd name="connsiteY890" fmla="*/ 894058 h 5195471"/>
              <a:gd name="connsiteX891" fmla="*/ 338190 w 5595080"/>
              <a:gd name="connsiteY891" fmla="*/ 893396 h 5195471"/>
              <a:gd name="connsiteX892" fmla="*/ 402670 w 5595080"/>
              <a:gd name="connsiteY892" fmla="*/ 916309 h 5195471"/>
              <a:gd name="connsiteX893" fmla="*/ 405699 w 5595080"/>
              <a:gd name="connsiteY893" fmla="*/ 1043562 h 5195471"/>
              <a:gd name="connsiteX894" fmla="*/ 278444 w 5595080"/>
              <a:gd name="connsiteY894" fmla="*/ 1046592 h 5195471"/>
              <a:gd name="connsiteX895" fmla="*/ 275415 w 5595080"/>
              <a:gd name="connsiteY895" fmla="*/ 919339 h 5195471"/>
              <a:gd name="connsiteX896" fmla="*/ 338190 w 5595080"/>
              <a:gd name="connsiteY896" fmla="*/ 893396 h 5195471"/>
              <a:gd name="connsiteX897" fmla="*/ 3053791 w 5595080"/>
              <a:gd name="connsiteY897" fmla="*/ 880803 h 5195471"/>
              <a:gd name="connsiteX898" fmla="*/ 3103783 w 5595080"/>
              <a:gd name="connsiteY898" fmla="*/ 905705 h 5195471"/>
              <a:gd name="connsiteX899" fmla="*/ 3127265 w 5595080"/>
              <a:gd name="connsiteY899" fmla="*/ 1026898 h 5195471"/>
              <a:gd name="connsiteX900" fmla="*/ 3004556 w 5595080"/>
              <a:gd name="connsiteY900" fmla="*/ 1010992 h 5195471"/>
              <a:gd name="connsiteX901" fmla="*/ 2996980 w 5595080"/>
              <a:gd name="connsiteY901" fmla="*/ 904189 h 5195471"/>
              <a:gd name="connsiteX902" fmla="*/ 3053791 w 5595080"/>
              <a:gd name="connsiteY902" fmla="*/ 880803 h 5195471"/>
              <a:gd name="connsiteX903" fmla="*/ 75824 w 5595080"/>
              <a:gd name="connsiteY903" fmla="*/ 866410 h 5195471"/>
              <a:gd name="connsiteX904" fmla="*/ 134527 w 5595080"/>
              <a:gd name="connsiteY904" fmla="*/ 892827 h 5195471"/>
              <a:gd name="connsiteX905" fmla="*/ 133012 w 5595080"/>
              <a:gd name="connsiteY905" fmla="*/ 1019323 h 5195471"/>
              <a:gd name="connsiteX906" fmla="*/ 6515 w 5595080"/>
              <a:gd name="connsiteY906" fmla="*/ 1014778 h 5195471"/>
              <a:gd name="connsiteX907" fmla="*/ 0 w 5595080"/>
              <a:gd name="connsiteY907" fmla="*/ 1003020 h 5195471"/>
              <a:gd name="connsiteX908" fmla="*/ 0 w 5595080"/>
              <a:gd name="connsiteY908" fmla="*/ 907144 h 5195471"/>
              <a:gd name="connsiteX909" fmla="*/ 14847 w 5595080"/>
              <a:gd name="connsiteY909" fmla="*/ 888281 h 5195471"/>
              <a:gd name="connsiteX910" fmla="*/ 75824 w 5595080"/>
              <a:gd name="connsiteY910" fmla="*/ 866410 h 5195471"/>
              <a:gd name="connsiteX911" fmla="*/ 2780441 w 5595080"/>
              <a:gd name="connsiteY911" fmla="*/ 863286 h 5195471"/>
              <a:gd name="connsiteX912" fmla="*/ 2830338 w 5595080"/>
              <a:gd name="connsiteY912" fmla="*/ 873133 h 5195471"/>
              <a:gd name="connsiteX913" fmla="*/ 2839428 w 5595080"/>
              <a:gd name="connsiteY913" fmla="*/ 979935 h 5195471"/>
              <a:gd name="connsiteX914" fmla="*/ 2730354 w 5595080"/>
              <a:gd name="connsiteY914" fmla="*/ 982207 h 5195471"/>
              <a:gd name="connsiteX915" fmla="*/ 2731112 w 5595080"/>
              <a:gd name="connsiteY915" fmla="*/ 876164 h 5195471"/>
              <a:gd name="connsiteX916" fmla="*/ 2780441 w 5595080"/>
              <a:gd name="connsiteY916" fmla="*/ 863286 h 5195471"/>
              <a:gd name="connsiteX917" fmla="*/ 2511447 w 5595080"/>
              <a:gd name="connsiteY917" fmla="*/ 821626 h 5195471"/>
              <a:gd name="connsiteX918" fmla="*/ 2566741 w 5595080"/>
              <a:gd name="connsiteY918" fmla="*/ 844350 h 5195471"/>
              <a:gd name="connsiteX919" fmla="*/ 2578861 w 5595080"/>
              <a:gd name="connsiteY919" fmla="*/ 948123 h 5195471"/>
              <a:gd name="connsiteX920" fmla="*/ 2462211 w 5595080"/>
              <a:gd name="connsiteY920" fmla="*/ 957211 h 5195471"/>
              <a:gd name="connsiteX921" fmla="*/ 2458425 w 5595080"/>
              <a:gd name="connsiteY921" fmla="*/ 848895 h 5195471"/>
              <a:gd name="connsiteX922" fmla="*/ 2511447 w 5595080"/>
              <a:gd name="connsiteY922" fmla="*/ 821626 h 5195471"/>
              <a:gd name="connsiteX923" fmla="*/ 2248038 w 5595080"/>
              <a:gd name="connsiteY923" fmla="*/ 794356 h 5195471"/>
              <a:gd name="connsiteX924" fmla="*/ 2301628 w 5595080"/>
              <a:gd name="connsiteY924" fmla="*/ 818595 h 5195471"/>
              <a:gd name="connsiteX925" fmla="*/ 2298599 w 5595080"/>
              <a:gd name="connsiteY925" fmla="*/ 933731 h 5195471"/>
              <a:gd name="connsiteX926" fmla="*/ 2190283 w 5595080"/>
              <a:gd name="connsiteY926" fmla="*/ 930699 h 5195471"/>
              <a:gd name="connsiteX927" fmla="*/ 2193312 w 5595080"/>
              <a:gd name="connsiteY927" fmla="*/ 815566 h 5195471"/>
              <a:gd name="connsiteX928" fmla="*/ 2248038 w 5595080"/>
              <a:gd name="connsiteY928" fmla="*/ 794356 h 5195471"/>
              <a:gd name="connsiteX929" fmla="*/ 1966547 w 5595080"/>
              <a:gd name="connsiteY929" fmla="*/ 778545 h 5195471"/>
              <a:gd name="connsiteX930" fmla="*/ 2023641 w 5595080"/>
              <a:gd name="connsiteY930" fmla="*/ 806475 h 5195471"/>
              <a:gd name="connsiteX931" fmla="*/ 2016823 w 5595080"/>
              <a:gd name="connsiteY931" fmla="*/ 922367 h 5195471"/>
              <a:gd name="connsiteX932" fmla="*/ 1907748 w 5595080"/>
              <a:gd name="connsiteY932" fmla="*/ 919339 h 5195471"/>
              <a:gd name="connsiteX933" fmla="*/ 1907748 w 5595080"/>
              <a:gd name="connsiteY933" fmla="*/ 803446 h 5195471"/>
              <a:gd name="connsiteX934" fmla="*/ 1966547 w 5595080"/>
              <a:gd name="connsiteY934" fmla="*/ 778545 h 5195471"/>
              <a:gd name="connsiteX935" fmla="*/ 1694995 w 5595080"/>
              <a:gd name="connsiteY935" fmla="*/ 750140 h 5195471"/>
              <a:gd name="connsiteX936" fmla="*/ 1753983 w 5595080"/>
              <a:gd name="connsiteY936" fmla="*/ 774663 h 5195471"/>
              <a:gd name="connsiteX937" fmla="*/ 1755498 w 5595080"/>
              <a:gd name="connsiteY937" fmla="*/ 892069 h 5195471"/>
              <a:gd name="connsiteX938" fmla="*/ 1638092 w 5595080"/>
              <a:gd name="connsiteY938" fmla="*/ 893585 h 5195471"/>
              <a:gd name="connsiteX939" fmla="*/ 1636577 w 5595080"/>
              <a:gd name="connsiteY939" fmla="*/ 776177 h 5195471"/>
              <a:gd name="connsiteX940" fmla="*/ 1694995 w 5595080"/>
              <a:gd name="connsiteY940" fmla="*/ 750140 h 5195471"/>
              <a:gd name="connsiteX941" fmla="*/ 1434429 w 5595080"/>
              <a:gd name="connsiteY941" fmla="*/ 720504 h 5195471"/>
              <a:gd name="connsiteX942" fmla="*/ 1494931 w 5595080"/>
              <a:gd name="connsiteY942" fmla="*/ 752696 h 5195471"/>
              <a:gd name="connsiteX943" fmla="*/ 1488113 w 5595080"/>
              <a:gd name="connsiteY943" fmla="*/ 870103 h 5195471"/>
              <a:gd name="connsiteX944" fmla="*/ 1360860 w 5595080"/>
              <a:gd name="connsiteY944" fmla="*/ 861772 h 5195471"/>
              <a:gd name="connsiteX945" fmla="*/ 1369950 w 5595080"/>
              <a:gd name="connsiteY945" fmla="*/ 742850 h 5195471"/>
              <a:gd name="connsiteX946" fmla="*/ 1434429 w 5595080"/>
              <a:gd name="connsiteY946" fmla="*/ 720504 h 5195471"/>
              <a:gd name="connsiteX947" fmla="*/ 1175376 w 5595080"/>
              <a:gd name="connsiteY947" fmla="*/ 706302 h 5195471"/>
              <a:gd name="connsiteX948" fmla="*/ 1238150 w 5595080"/>
              <a:gd name="connsiteY948" fmla="*/ 732246 h 5195471"/>
              <a:gd name="connsiteX949" fmla="*/ 1235122 w 5595080"/>
              <a:gd name="connsiteY949" fmla="*/ 859499 h 5195471"/>
              <a:gd name="connsiteX950" fmla="*/ 1107867 w 5595080"/>
              <a:gd name="connsiteY950" fmla="*/ 856470 h 5195471"/>
              <a:gd name="connsiteX951" fmla="*/ 1110898 w 5595080"/>
              <a:gd name="connsiteY951" fmla="*/ 729214 h 5195471"/>
              <a:gd name="connsiteX952" fmla="*/ 1175376 w 5595080"/>
              <a:gd name="connsiteY952" fmla="*/ 706302 h 5195471"/>
              <a:gd name="connsiteX953" fmla="*/ 903731 w 5595080"/>
              <a:gd name="connsiteY953" fmla="*/ 677328 h 5195471"/>
              <a:gd name="connsiteX954" fmla="*/ 967737 w 5595080"/>
              <a:gd name="connsiteY954" fmla="*/ 701188 h 5195471"/>
              <a:gd name="connsiteX955" fmla="*/ 971523 w 5595080"/>
              <a:gd name="connsiteY955" fmla="*/ 829200 h 5195471"/>
              <a:gd name="connsiteX956" fmla="*/ 843513 w 5595080"/>
              <a:gd name="connsiteY956" fmla="*/ 836017 h 5195471"/>
              <a:gd name="connsiteX957" fmla="*/ 839725 w 5595080"/>
              <a:gd name="connsiteY957" fmla="*/ 701188 h 5195471"/>
              <a:gd name="connsiteX958" fmla="*/ 903731 w 5595080"/>
              <a:gd name="connsiteY958" fmla="*/ 677328 h 5195471"/>
              <a:gd name="connsiteX959" fmla="*/ 3586951 w 5595080"/>
              <a:gd name="connsiteY959" fmla="*/ 669564 h 5195471"/>
              <a:gd name="connsiteX960" fmla="*/ 3596135 w 5595080"/>
              <a:gd name="connsiteY960" fmla="*/ 671647 h 5195471"/>
              <a:gd name="connsiteX961" fmla="*/ 3605224 w 5595080"/>
              <a:gd name="connsiteY961" fmla="*/ 686040 h 5195471"/>
              <a:gd name="connsiteX962" fmla="*/ 3615829 w 5595080"/>
              <a:gd name="connsiteY962" fmla="*/ 793599 h 5195471"/>
              <a:gd name="connsiteX963" fmla="*/ 3580984 w 5595080"/>
              <a:gd name="connsiteY963" fmla="*/ 790569 h 5195471"/>
              <a:gd name="connsiteX964" fmla="*/ 3536294 w 5595080"/>
              <a:gd name="connsiteY964" fmla="*/ 727700 h 5195471"/>
              <a:gd name="connsiteX965" fmla="*/ 3579471 w 5595080"/>
              <a:gd name="connsiteY965" fmla="*/ 670890 h 5195471"/>
              <a:gd name="connsiteX966" fmla="*/ 3586951 w 5595080"/>
              <a:gd name="connsiteY966" fmla="*/ 669564 h 5195471"/>
              <a:gd name="connsiteX967" fmla="*/ 636630 w 5595080"/>
              <a:gd name="connsiteY967" fmla="*/ 650154 h 5195471"/>
              <a:gd name="connsiteX968" fmla="*/ 701110 w 5595080"/>
              <a:gd name="connsiteY968" fmla="*/ 674676 h 5195471"/>
              <a:gd name="connsiteX969" fmla="*/ 704140 w 5595080"/>
              <a:gd name="connsiteY969" fmla="*/ 804204 h 5195471"/>
              <a:gd name="connsiteX970" fmla="*/ 574614 w 5595080"/>
              <a:gd name="connsiteY970" fmla="*/ 810264 h 5195471"/>
              <a:gd name="connsiteX971" fmla="*/ 571582 w 5595080"/>
              <a:gd name="connsiteY971" fmla="*/ 673920 h 5195471"/>
              <a:gd name="connsiteX972" fmla="*/ 636630 w 5595080"/>
              <a:gd name="connsiteY972" fmla="*/ 650154 h 5195471"/>
              <a:gd name="connsiteX973" fmla="*/ 3331306 w 5595080"/>
              <a:gd name="connsiteY973" fmla="*/ 641160 h 5195471"/>
              <a:gd name="connsiteX974" fmla="*/ 3381015 w 5595080"/>
              <a:gd name="connsiteY974" fmla="*/ 651196 h 5195471"/>
              <a:gd name="connsiteX975" fmla="*/ 3409041 w 5595080"/>
              <a:gd name="connsiteY975" fmla="*/ 770875 h 5195471"/>
              <a:gd name="connsiteX976" fmla="*/ 3285575 w 5595080"/>
              <a:gd name="connsiteY976" fmla="*/ 751181 h 5195471"/>
              <a:gd name="connsiteX977" fmla="*/ 3281030 w 5595080"/>
              <a:gd name="connsiteY977" fmla="*/ 654982 h 5195471"/>
              <a:gd name="connsiteX978" fmla="*/ 3331306 w 5595080"/>
              <a:gd name="connsiteY978" fmla="*/ 641160 h 5195471"/>
              <a:gd name="connsiteX979" fmla="*/ 374264 w 5595080"/>
              <a:gd name="connsiteY979" fmla="*/ 624212 h 5195471"/>
              <a:gd name="connsiteX980" fmla="*/ 435997 w 5595080"/>
              <a:gd name="connsiteY980" fmla="*/ 652711 h 5195471"/>
              <a:gd name="connsiteX981" fmla="*/ 429937 w 5595080"/>
              <a:gd name="connsiteY981" fmla="*/ 780722 h 5195471"/>
              <a:gd name="connsiteX982" fmla="*/ 301926 w 5595080"/>
              <a:gd name="connsiteY982" fmla="*/ 777692 h 5195471"/>
              <a:gd name="connsiteX983" fmla="*/ 307985 w 5595080"/>
              <a:gd name="connsiteY983" fmla="*/ 642865 h 5195471"/>
              <a:gd name="connsiteX984" fmla="*/ 374264 w 5595080"/>
              <a:gd name="connsiteY984" fmla="*/ 624212 h 5195471"/>
              <a:gd name="connsiteX985" fmla="*/ 3056347 w 5595080"/>
              <a:gd name="connsiteY985" fmla="*/ 609725 h 5195471"/>
              <a:gd name="connsiteX986" fmla="*/ 3104541 w 5595080"/>
              <a:gd name="connsiteY986" fmla="*/ 612565 h 5195471"/>
              <a:gd name="connsiteX987" fmla="*/ 3118175 w 5595080"/>
              <a:gd name="connsiteY987" fmla="*/ 726944 h 5195471"/>
              <a:gd name="connsiteX988" fmla="*/ 2990164 w 5595080"/>
              <a:gd name="connsiteY988" fmla="*/ 718610 h 5195471"/>
              <a:gd name="connsiteX989" fmla="*/ 3021219 w 5595080"/>
              <a:gd name="connsiteY989" fmla="*/ 617109 h 5195471"/>
              <a:gd name="connsiteX990" fmla="*/ 3056347 w 5595080"/>
              <a:gd name="connsiteY990" fmla="*/ 609725 h 5195471"/>
              <a:gd name="connsiteX991" fmla="*/ 97222 w 5595080"/>
              <a:gd name="connsiteY991" fmla="*/ 597511 h 5195471"/>
              <a:gd name="connsiteX992" fmla="*/ 158008 w 5595080"/>
              <a:gd name="connsiteY992" fmla="*/ 620139 h 5195471"/>
              <a:gd name="connsiteX993" fmla="*/ 164826 w 5595080"/>
              <a:gd name="connsiteY993" fmla="*/ 747394 h 5195471"/>
              <a:gd name="connsiteX994" fmla="*/ 36813 w 5595080"/>
              <a:gd name="connsiteY994" fmla="*/ 750424 h 5195471"/>
              <a:gd name="connsiteX995" fmla="*/ 37572 w 5595080"/>
              <a:gd name="connsiteY995" fmla="*/ 623171 h 5195471"/>
              <a:gd name="connsiteX996" fmla="*/ 97222 w 5595080"/>
              <a:gd name="connsiteY996" fmla="*/ 597511 h 5195471"/>
              <a:gd name="connsiteX997" fmla="*/ 2815663 w 5595080"/>
              <a:gd name="connsiteY997" fmla="*/ 580941 h 5195471"/>
              <a:gd name="connsiteX998" fmla="*/ 2864425 w 5595080"/>
              <a:gd name="connsiteY998" fmla="*/ 611051 h 5195471"/>
              <a:gd name="connsiteX999" fmla="*/ 2862152 w 5595080"/>
              <a:gd name="connsiteY999" fmla="*/ 709520 h 5195471"/>
              <a:gd name="connsiteX1000" fmla="*/ 2755350 w 5595080"/>
              <a:gd name="connsiteY1000" fmla="*/ 713308 h 5195471"/>
              <a:gd name="connsiteX1001" fmla="*/ 2758381 w 5595080"/>
              <a:gd name="connsiteY1001" fmla="*/ 604233 h 5195471"/>
              <a:gd name="connsiteX1002" fmla="*/ 2815663 w 5595080"/>
              <a:gd name="connsiteY1002" fmla="*/ 580941 h 5195471"/>
              <a:gd name="connsiteX1003" fmla="*/ 2545533 w 5595080"/>
              <a:gd name="connsiteY1003" fmla="*/ 553294 h 5195471"/>
              <a:gd name="connsiteX1004" fmla="*/ 2598555 w 5595080"/>
              <a:gd name="connsiteY1004" fmla="*/ 581509 h 5195471"/>
              <a:gd name="connsiteX1005" fmla="*/ 2593253 w 5595080"/>
              <a:gd name="connsiteY1005" fmla="*/ 689826 h 5195471"/>
              <a:gd name="connsiteX1006" fmla="*/ 2486451 w 5595080"/>
              <a:gd name="connsiteY1006" fmla="*/ 689069 h 5195471"/>
              <a:gd name="connsiteX1007" fmla="*/ 2490239 w 5595080"/>
              <a:gd name="connsiteY1007" fmla="*/ 576208 h 5195471"/>
              <a:gd name="connsiteX1008" fmla="*/ 2545533 w 5595080"/>
              <a:gd name="connsiteY1008" fmla="*/ 553294 h 5195471"/>
              <a:gd name="connsiteX1009" fmla="*/ 2259211 w 5595080"/>
              <a:gd name="connsiteY1009" fmla="*/ 538996 h 5195471"/>
              <a:gd name="connsiteX1010" fmla="*/ 2316779 w 5595080"/>
              <a:gd name="connsiteY1010" fmla="*/ 564088 h 5195471"/>
              <a:gd name="connsiteX1011" fmla="*/ 2317536 w 5595080"/>
              <a:gd name="connsiteY1011" fmla="*/ 672406 h 5195471"/>
              <a:gd name="connsiteX1012" fmla="*/ 2202402 w 5595080"/>
              <a:gd name="connsiteY1012" fmla="*/ 673920 h 5195471"/>
              <a:gd name="connsiteX1013" fmla="*/ 2201644 w 5595080"/>
              <a:gd name="connsiteY1013" fmla="*/ 565601 h 5195471"/>
              <a:gd name="connsiteX1014" fmla="*/ 2259211 w 5595080"/>
              <a:gd name="connsiteY1014" fmla="*/ 538996 h 5195471"/>
              <a:gd name="connsiteX1015" fmla="*/ 1992868 w 5595080"/>
              <a:gd name="connsiteY1015" fmla="*/ 509172 h 5195471"/>
              <a:gd name="connsiteX1016" fmla="*/ 2047121 w 5595080"/>
              <a:gd name="connsiteY1016" fmla="*/ 533790 h 5195471"/>
              <a:gd name="connsiteX1017" fmla="*/ 2049393 w 5595080"/>
              <a:gd name="connsiteY1017" fmla="*/ 649681 h 5195471"/>
              <a:gd name="connsiteX1018" fmla="*/ 1932744 w 5595080"/>
              <a:gd name="connsiteY1018" fmla="*/ 648167 h 5195471"/>
              <a:gd name="connsiteX1019" fmla="*/ 1938047 w 5595080"/>
              <a:gd name="connsiteY1019" fmla="*/ 532274 h 5195471"/>
              <a:gd name="connsiteX1020" fmla="*/ 1992868 w 5595080"/>
              <a:gd name="connsiteY1020" fmla="*/ 509172 h 5195471"/>
              <a:gd name="connsiteX1021" fmla="*/ 1725673 w 5595080"/>
              <a:gd name="connsiteY1021" fmla="*/ 481998 h 5195471"/>
              <a:gd name="connsiteX1022" fmla="*/ 1783524 w 5595080"/>
              <a:gd name="connsiteY1022" fmla="*/ 509550 h 5195471"/>
              <a:gd name="connsiteX1023" fmla="*/ 1778979 w 5595080"/>
              <a:gd name="connsiteY1023" fmla="*/ 626957 h 5195471"/>
              <a:gd name="connsiteX1024" fmla="*/ 1661572 w 5595080"/>
              <a:gd name="connsiteY1024" fmla="*/ 622412 h 5195471"/>
              <a:gd name="connsiteX1025" fmla="*/ 1666117 w 5595080"/>
              <a:gd name="connsiteY1025" fmla="*/ 505006 h 5195471"/>
              <a:gd name="connsiteX1026" fmla="*/ 1725673 w 5595080"/>
              <a:gd name="connsiteY1026" fmla="*/ 481998 h 5195471"/>
              <a:gd name="connsiteX1027" fmla="*/ 4140751 w 5595080"/>
              <a:gd name="connsiteY1027" fmla="*/ 456529 h 5195471"/>
              <a:gd name="connsiteX1028" fmla="*/ 4208165 w 5595080"/>
              <a:gd name="connsiteY1028" fmla="*/ 470162 h 5195471"/>
              <a:gd name="connsiteX1029" fmla="*/ 4231646 w 5595080"/>
              <a:gd name="connsiteY1029" fmla="*/ 511823 h 5195471"/>
              <a:gd name="connsiteX1030" fmla="*/ 4147569 w 5595080"/>
              <a:gd name="connsiteY1030" fmla="*/ 492886 h 5195471"/>
              <a:gd name="connsiteX1031" fmla="*/ 4140751 w 5595080"/>
              <a:gd name="connsiteY1031" fmla="*/ 456529 h 5195471"/>
              <a:gd name="connsiteX1032" fmla="*/ 1461697 w 5595080"/>
              <a:gd name="connsiteY1032" fmla="*/ 451510 h 5195471"/>
              <a:gd name="connsiteX1033" fmla="*/ 1519170 w 5595080"/>
              <a:gd name="connsiteY1033" fmla="*/ 480768 h 5195471"/>
              <a:gd name="connsiteX1034" fmla="*/ 1509323 w 5595080"/>
              <a:gd name="connsiteY1034" fmla="*/ 605749 h 5195471"/>
              <a:gd name="connsiteX1035" fmla="*/ 1391917 w 5595080"/>
              <a:gd name="connsiteY1035" fmla="*/ 598931 h 5195471"/>
              <a:gd name="connsiteX1036" fmla="*/ 1400248 w 5595080"/>
              <a:gd name="connsiteY1036" fmla="*/ 471678 h 5195471"/>
              <a:gd name="connsiteX1037" fmla="*/ 1461697 w 5595080"/>
              <a:gd name="connsiteY1037" fmla="*/ 451510 h 5195471"/>
              <a:gd name="connsiteX1038" fmla="*/ 1197153 w 5595080"/>
              <a:gd name="connsiteY1038" fmla="*/ 437401 h 5195471"/>
              <a:gd name="connsiteX1039" fmla="*/ 1261632 w 5595080"/>
              <a:gd name="connsiteY1039" fmla="*/ 460315 h 5195471"/>
              <a:gd name="connsiteX1040" fmla="*/ 1264662 w 5595080"/>
              <a:gd name="connsiteY1040" fmla="*/ 587569 h 5195471"/>
              <a:gd name="connsiteX1041" fmla="*/ 1137408 w 5595080"/>
              <a:gd name="connsiteY1041" fmla="*/ 590600 h 5195471"/>
              <a:gd name="connsiteX1042" fmla="*/ 1134379 w 5595080"/>
              <a:gd name="connsiteY1042" fmla="*/ 463344 h 5195471"/>
              <a:gd name="connsiteX1043" fmla="*/ 1197153 w 5595080"/>
              <a:gd name="connsiteY1043" fmla="*/ 437401 h 5195471"/>
              <a:gd name="connsiteX1044" fmla="*/ 932798 w 5595080"/>
              <a:gd name="connsiteY1044" fmla="*/ 408902 h 5195471"/>
              <a:gd name="connsiteX1045" fmla="*/ 996519 w 5595080"/>
              <a:gd name="connsiteY1045" fmla="*/ 433805 h 5195471"/>
              <a:gd name="connsiteX1046" fmla="*/ 998035 w 5595080"/>
              <a:gd name="connsiteY1046" fmla="*/ 561815 h 5195471"/>
              <a:gd name="connsiteX1047" fmla="*/ 863207 w 5595080"/>
              <a:gd name="connsiteY1047" fmla="*/ 560299 h 5195471"/>
              <a:gd name="connsiteX1048" fmla="*/ 868509 w 5595080"/>
              <a:gd name="connsiteY1048" fmla="*/ 432290 h 5195471"/>
              <a:gd name="connsiteX1049" fmla="*/ 932798 w 5595080"/>
              <a:gd name="connsiteY1049" fmla="*/ 408902 h 5195471"/>
              <a:gd name="connsiteX1050" fmla="*/ 668350 w 5595080"/>
              <a:gd name="connsiteY1050" fmla="*/ 381539 h 5195471"/>
              <a:gd name="connsiteX1051" fmla="*/ 731408 w 5595080"/>
              <a:gd name="connsiteY1051" fmla="*/ 408807 h 5195471"/>
              <a:gd name="connsiteX1052" fmla="*/ 727620 w 5595080"/>
              <a:gd name="connsiteY1052" fmla="*/ 538333 h 5195471"/>
              <a:gd name="connsiteX1053" fmla="*/ 591277 w 5595080"/>
              <a:gd name="connsiteY1053" fmla="*/ 531517 h 5195471"/>
              <a:gd name="connsiteX1054" fmla="*/ 601882 w 5595080"/>
              <a:gd name="connsiteY1054" fmla="*/ 401991 h 5195471"/>
              <a:gd name="connsiteX1055" fmla="*/ 668350 w 5595080"/>
              <a:gd name="connsiteY1055" fmla="*/ 381539 h 5195471"/>
              <a:gd name="connsiteX1056" fmla="*/ 3393891 w 5595080"/>
              <a:gd name="connsiteY1056" fmla="*/ 370934 h 5195471"/>
              <a:gd name="connsiteX1057" fmla="*/ 3379499 w 5595080"/>
              <a:gd name="connsiteY1057" fmla="*/ 462588 h 5195471"/>
              <a:gd name="connsiteX1058" fmla="*/ 3300724 w 5595080"/>
              <a:gd name="connsiteY1058" fmla="*/ 467890 h 5195471"/>
              <a:gd name="connsiteX1059" fmla="*/ 3311328 w 5595080"/>
              <a:gd name="connsiteY1059" fmla="*/ 384569 h 5195471"/>
              <a:gd name="connsiteX1060" fmla="*/ 3393891 w 5595080"/>
              <a:gd name="connsiteY1060" fmla="*/ 370934 h 5195471"/>
              <a:gd name="connsiteX1061" fmla="*/ 396040 w 5595080"/>
              <a:gd name="connsiteY1061" fmla="*/ 355785 h 5195471"/>
              <a:gd name="connsiteX1062" fmla="*/ 459478 w 5595080"/>
              <a:gd name="connsiteY1062" fmla="*/ 380782 h 5195471"/>
              <a:gd name="connsiteX1063" fmla="*/ 460994 w 5595080"/>
              <a:gd name="connsiteY1063" fmla="*/ 508794 h 5195471"/>
              <a:gd name="connsiteX1064" fmla="*/ 332981 w 5595080"/>
              <a:gd name="connsiteY1064" fmla="*/ 513338 h 5195471"/>
              <a:gd name="connsiteX1065" fmla="*/ 331467 w 5595080"/>
              <a:gd name="connsiteY1065" fmla="*/ 378509 h 5195471"/>
              <a:gd name="connsiteX1066" fmla="*/ 396040 w 5595080"/>
              <a:gd name="connsiteY1066" fmla="*/ 355785 h 5195471"/>
              <a:gd name="connsiteX1067" fmla="*/ 126384 w 5595080"/>
              <a:gd name="connsiteY1067" fmla="*/ 330032 h 5195471"/>
              <a:gd name="connsiteX1068" fmla="*/ 190579 w 5595080"/>
              <a:gd name="connsiteY1068" fmla="*/ 356544 h 5195471"/>
              <a:gd name="connsiteX1069" fmla="*/ 186034 w 5595080"/>
              <a:gd name="connsiteY1069" fmla="*/ 484554 h 5195471"/>
              <a:gd name="connsiteX1070" fmla="*/ 58780 w 5595080"/>
              <a:gd name="connsiteY1070" fmla="*/ 476221 h 5195471"/>
              <a:gd name="connsiteX1071" fmla="*/ 63325 w 5595080"/>
              <a:gd name="connsiteY1071" fmla="*/ 355785 h 5195471"/>
              <a:gd name="connsiteX1072" fmla="*/ 126384 w 5595080"/>
              <a:gd name="connsiteY1072" fmla="*/ 330032 h 5195471"/>
              <a:gd name="connsiteX1073" fmla="*/ 3093462 w 5595080"/>
              <a:gd name="connsiteY1073" fmla="*/ 329274 h 5195471"/>
              <a:gd name="connsiteX1074" fmla="*/ 3146200 w 5595080"/>
              <a:gd name="connsiteY1074" fmla="*/ 356544 h 5195471"/>
              <a:gd name="connsiteX1075" fmla="*/ 3159836 w 5595080"/>
              <a:gd name="connsiteY1075" fmla="*/ 443650 h 5195471"/>
              <a:gd name="connsiteX1076" fmla="*/ 3034855 w 5595080"/>
              <a:gd name="connsiteY1076" fmla="*/ 448196 h 5195471"/>
              <a:gd name="connsiteX1077" fmla="*/ 3040157 w 5595080"/>
              <a:gd name="connsiteY1077" fmla="*/ 354270 h 5195471"/>
              <a:gd name="connsiteX1078" fmla="*/ 3093462 w 5595080"/>
              <a:gd name="connsiteY1078" fmla="*/ 329274 h 5195471"/>
              <a:gd name="connsiteX1079" fmla="*/ 2812065 w 5595080"/>
              <a:gd name="connsiteY1079" fmla="*/ 325960 h 5195471"/>
              <a:gd name="connsiteX1080" fmla="*/ 2861395 w 5595080"/>
              <a:gd name="connsiteY1080" fmla="*/ 339879 h 5195471"/>
              <a:gd name="connsiteX1081" fmla="*/ 2867454 w 5595080"/>
              <a:gd name="connsiteY1081" fmla="*/ 443650 h 5195471"/>
              <a:gd name="connsiteX1082" fmla="*/ 2753077 w 5595080"/>
              <a:gd name="connsiteY1082" fmla="*/ 441378 h 5195471"/>
              <a:gd name="connsiteX1083" fmla="*/ 2762167 w 5595080"/>
              <a:gd name="connsiteY1083" fmla="*/ 335334 h 5195471"/>
              <a:gd name="connsiteX1084" fmla="*/ 2812065 w 5595080"/>
              <a:gd name="connsiteY1084" fmla="*/ 325960 h 5195471"/>
              <a:gd name="connsiteX1085" fmla="*/ 2556705 w 5595080"/>
              <a:gd name="connsiteY1085" fmla="*/ 298313 h 5195471"/>
              <a:gd name="connsiteX1086" fmla="*/ 2610675 w 5595080"/>
              <a:gd name="connsiteY1086" fmla="*/ 324730 h 5195471"/>
              <a:gd name="connsiteX1087" fmla="*/ 2613704 w 5595080"/>
              <a:gd name="connsiteY1087" fmla="*/ 430017 h 5195471"/>
              <a:gd name="connsiteX1088" fmla="*/ 2498570 w 5595080"/>
              <a:gd name="connsiteY1088" fmla="*/ 430774 h 5195471"/>
              <a:gd name="connsiteX1089" fmla="*/ 2501600 w 5595080"/>
              <a:gd name="connsiteY1089" fmla="*/ 322457 h 5195471"/>
              <a:gd name="connsiteX1090" fmla="*/ 2556705 w 5595080"/>
              <a:gd name="connsiteY1090" fmla="*/ 298313 h 5195471"/>
              <a:gd name="connsiteX1091" fmla="*/ 2283261 w 5595080"/>
              <a:gd name="connsiteY1091" fmla="*/ 271234 h 5195471"/>
              <a:gd name="connsiteX1092" fmla="*/ 2343289 w 5595080"/>
              <a:gd name="connsiteY1092" fmla="*/ 295945 h 5195471"/>
              <a:gd name="connsiteX1093" fmla="*/ 2344048 w 5595080"/>
              <a:gd name="connsiteY1093" fmla="*/ 405021 h 5195471"/>
              <a:gd name="connsiteX1094" fmla="*/ 2234973 w 5595080"/>
              <a:gd name="connsiteY1094" fmla="*/ 411080 h 5195471"/>
              <a:gd name="connsiteX1095" fmla="*/ 2226640 w 5595080"/>
              <a:gd name="connsiteY1095" fmla="*/ 300491 h 5195471"/>
              <a:gd name="connsiteX1096" fmla="*/ 2283261 w 5595080"/>
              <a:gd name="connsiteY1096" fmla="*/ 271234 h 5195471"/>
              <a:gd name="connsiteX1097" fmla="*/ 4499031 w 5595080"/>
              <a:gd name="connsiteY1097" fmla="*/ 259587 h 5195471"/>
              <a:gd name="connsiteX1098" fmla="*/ 4492970 w 5595080"/>
              <a:gd name="connsiteY1098" fmla="*/ 311851 h 5195471"/>
              <a:gd name="connsiteX1099" fmla="*/ 4422527 w 5595080"/>
              <a:gd name="connsiteY1099" fmla="*/ 308822 h 5195471"/>
              <a:gd name="connsiteX1100" fmla="*/ 4434647 w 5595080"/>
              <a:gd name="connsiteY1100" fmla="*/ 271707 h 5195471"/>
              <a:gd name="connsiteX1101" fmla="*/ 4499031 w 5595080"/>
              <a:gd name="connsiteY1101" fmla="*/ 259587 h 5195471"/>
              <a:gd name="connsiteX1102" fmla="*/ 2017581 w 5595080"/>
              <a:gd name="connsiteY1102" fmla="*/ 241692 h 5195471"/>
              <a:gd name="connsiteX1103" fmla="*/ 2072118 w 5595080"/>
              <a:gd name="connsiteY1103" fmla="*/ 264890 h 5195471"/>
              <a:gd name="connsiteX1104" fmla="*/ 2076663 w 5595080"/>
              <a:gd name="connsiteY1104" fmla="*/ 380025 h 5195471"/>
              <a:gd name="connsiteX1105" fmla="*/ 1960770 w 5595080"/>
              <a:gd name="connsiteY1105" fmla="*/ 380782 h 5195471"/>
              <a:gd name="connsiteX1106" fmla="*/ 1963043 w 5595080"/>
              <a:gd name="connsiteY1106" fmla="*/ 265648 h 5195471"/>
              <a:gd name="connsiteX1107" fmla="*/ 2017581 w 5595080"/>
              <a:gd name="connsiteY1107" fmla="*/ 241692 h 5195471"/>
              <a:gd name="connsiteX1108" fmla="*/ 4668702 w 5595080"/>
              <a:gd name="connsiteY1108" fmla="*/ 224743 h 5195471"/>
              <a:gd name="connsiteX1109" fmla="*/ 4754296 w 5595080"/>
              <a:gd name="connsiteY1109" fmla="*/ 243680 h 5195471"/>
              <a:gd name="connsiteX1110" fmla="*/ 4759598 w 5595080"/>
              <a:gd name="connsiteY1110" fmla="*/ 272465 h 5195471"/>
              <a:gd name="connsiteX1111" fmla="*/ 4678549 w 5595080"/>
              <a:gd name="connsiteY1111" fmla="*/ 270949 h 5195471"/>
              <a:gd name="connsiteX1112" fmla="*/ 4668702 w 5595080"/>
              <a:gd name="connsiteY1112" fmla="*/ 224743 h 5195471"/>
              <a:gd name="connsiteX1113" fmla="*/ 1750858 w 5595080"/>
              <a:gd name="connsiteY1113" fmla="*/ 213099 h 5195471"/>
              <a:gd name="connsiteX1114" fmla="*/ 1809277 w 5595080"/>
              <a:gd name="connsiteY1114" fmla="*/ 239136 h 5195471"/>
              <a:gd name="connsiteX1115" fmla="*/ 1807764 w 5595080"/>
              <a:gd name="connsiteY1115" fmla="*/ 356544 h 5195471"/>
              <a:gd name="connsiteX1116" fmla="*/ 1690357 w 5595080"/>
              <a:gd name="connsiteY1116" fmla="*/ 355028 h 5195471"/>
              <a:gd name="connsiteX1117" fmla="*/ 1691871 w 5595080"/>
              <a:gd name="connsiteY1117" fmla="*/ 237622 h 5195471"/>
              <a:gd name="connsiteX1118" fmla="*/ 1750858 w 5595080"/>
              <a:gd name="connsiteY1118" fmla="*/ 213099 h 5195471"/>
              <a:gd name="connsiteX1119" fmla="*/ 1486788 w 5595080"/>
              <a:gd name="connsiteY1119" fmla="*/ 184694 h 5195471"/>
              <a:gd name="connsiteX1120" fmla="*/ 1547196 w 5595080"/>
              <a:gd name="connsiteY1120" fmla="*/ 216412 h 5195471"/>
              <a:gd name="connsiteX1121" fmla="*/ 1541894 w 5595080"/>
              <a:gd name="connsiteY1121" fmla="*/ 332305 h 5195471"/>
              <a:gd name="connsiteX1122" fmla="*/ 1415397 w 5595080"/>
              <a:gd name="connsiteY1122" fmla="*/ 325487 h 5195471"/>
              <a:gd name="connsiteX1123" fmla="*/ 1422971 w 5595080"/>
              <a:gd name="connsiteY1123" fmla="*/ 208080 h 5195471"/>
              <a:gd name="connsiteX1124" fmla="*/ 1486788 w 5595080"/>
              <a:gd name="connsiteY1124" fmla="*/ 184694 h 5195471"/>
              <a:gd name="connsiteX1125" fmla="*/ 1221676 w 5595080"/>
              <a:gd name="connsiteY1125" fmla="*/ 156478 h 5195471"/>
              <a:gd name="connsiteX1126" fmla="*/ 1282083 w 5595080"/>
              <a:gd name="connsiteY1126" fmla="*/ 188386 h 5195471"/>
              <a:gd name="connsiteX1127" fmla="*/ 1274509 w 5595080"/>
              <a:gd name="connsiteY1127" fmla="*/ 307309 h 5195471"/>
              <a:gd name="connsiteX1128" fmla="*/ 1148012 w 5595080"/>
              <a:gd name="connsiteY1128" fmla="*/ 302763 h 5195471"/>
              <a:gd name="connsiteX1129" fmla="*/ 1155587 w 5595080"/>
              <a:gd name="connsiteY1129" fmla="*/ 176266 h 5195471"/>
              <a:gd name="connsiteX1130" fmla="*/ 1221676 w 5595080"/>
              <a:gd name="connsiteY1130" fmla="*/ 156478 h 5195471"/>
              <a:gd name="connsiteX1131" fmla="*/ 3972594 w 5595080"/>
              <a:gd name="connsiteY1131" fmla="*/ 148241 h 5195471"/>
              <a:gd name="connsiteX1132" fmla="*/ 3949113 w 5595080"/>
              <a:gd name="connsiteY1132" fmla="*/ 267920 h 5195471"/>
              <a:gd name="connsiteX1133" fmla="*/ 3879427 w 5595080"/>
              <a:gd name="connsiteY1133" fmla="*/ 259587 h 5195471"/>
              <a:gd name="connsiteX1134" fmla="*/ 3882456 w 5595080"/>
              <a:gd name="connsiteY1134" fmla="*/ 172478 h 5195471"/>
              <a:gd name="connsiteX1135" fmla="*/ 3972594 w 5595080"/>
              <a:gd name="connsiteY1135" fmla="*/ 148241 h 5195471"/>
              <a:gd name="connsiteX1136" fmla="*/ 956185 w 5595080"/>
              <a:gd name="connsiteY1136" fmla="*/ 141991 h 5195471"/>
              <a:gd name="connsiteX1137" fmla="*/ 1020759 w 5595080"/>
              <a:gd name="connsiteY1137" fmla="*/ 164904 h 5195471"/>
              <a:gd name="connsiteX1138" fmla="*/ 1023788 w 5595080"/>
              <a:gd name="connsiteY1138" fmla="*/ 292916 h 5195471"/>
              <a:gd name="connsiteX1139" fmla="*/ 895778 w 5595080"/>
              <a:gd name="connsiteY1139" fmla="*/ 295945 h 5195471"/>
              <a:gd name="connsiteX1140" fmla="*/ 892748 w 5595080"/>
              <a:gd name="connsiteY1140" fmla="*/ 167934 h 5195471"/>
              <a:gd name="connsiteX1141" fmla="*/ 956185 w 5595080"/>
              <a:gd name="connsiteY1141" fmla="*/ 141991 h 5195471"/>
              <a:gd name="connsiteX1142" fmla="*/ 3613555 w 5595080"/>
              <a:gd name="connsiteY1142" fmla="*/ 135362 h 5195471"/>
              <a:gd name="connsiteX1143" fmla="*/ 3705210 w 5595080"/>
              <a:gd name="connsiteY1143" fmla="*/ 148998 h 5195471"/>
              <a:gd name="connsiteX1144" fmla="*/ 3719601 w 5595080"/>
              <a:gd name="connsiteY1144" fmla="*/ 261103 h 5195471"/>
              <a:gd name="connsiteX1145" fmla="*/ 3611284 w 5595080"/>
              <a:gd name="connsiteY1145" fmla="*/ 236106 h 5195471"/>
              <a:gd name="connsiteX1146" fmla="*/ 3613555 w 5595080"/>
              <a:gd name="connsiteY1146" fmla="*/ 135362 h 5195471"/>
              <a:gd name="connsiteX1147" fmla="*/ 687380 w 5595080"/>
              <a:gd name="connsiteY1147" fmla="*/ 114722 h 5195471"/>
              <a:gd name="connsiteX1148" fmla="*/ 752616 w 5595080"/>
              <a:gd name="connsiteY1148" fmla="*/ 137636 h 5195471"/>
              <a:gd name="connsiteX1149" fmla="*/ 755648 w 5595080"/>
              <a:gd name="connsiteY1149" fmla="*/ 266405 h 5195471"/>
              <a:gd name="connsiteX1150" fmla="*/ 626879 w 5595080"/>
              <a:gd name="connsiteY1150" fmla="*/ 269434 h 5195471"/>
              <a:gd name="connsiteX1151" fmla="*/ 623847 w 5595080"/>
              <a:gd name="connsiteY1151" fmla="*/ 140664 h 5195471"/>
              <a:gd name="connsiteX1152" fmla="*/ 687380 w 5595080"/>
              <a:gd name="connsiteY1152" fmla="*/ 114722 h 5195471"/>
              <a:gd name="connsiteX1153" fmla="*/ 419143 w 5595080"/>
              <a:gd name="connsiteY1153" fmla="*/ 88212 h 5195471"/>
              <a:gd name="connsiteX1154" fmla="*/ 483717 w 5595080"/>
              <a:gd name="connsiteY1154" fmla="*/ 111125 h 5195471"/>
              <a:gd name="connsiteX1155" fmla="*/ 486747 w 5595080"/>
              <a:gd name="connsiteY1155" fmla="*/ 239136 h 5195471"/>
              <a:gd name="connsiteX1156" fmla="*/ 358736 w 5595080"/>
              <a:gd name="connsiteY1156" fmla="*/ 242165 h 5195471"/>
              <a:gd name="connsiteX1157" fmla="*/ 355705 w 5595080"/>
              <a:gd name="connsiteY1157" fmla="*/ 114155 h 5195471"/>
              <a:gd name="connsiteX1158" fmla="*/ 419143 w 5595080"/>
              <a:gd name="connsiteY1158" fmla="*/ 88212 h 5195471"/>
              <a:gd name="connsiteX1159" fmla="*/ 3111736 w 5595080"/>
              <a:gd name="connsiteY1159" fmla="*/ 74577 h 5195471"/>
              <a:gd name="connsiteX1160" fmla="*/ 3162865 w 5595080"/>
              <a:gd name="connsiteY1160" fmla="*/ 104307 h 5195471"/>
              <a:gd name="connsiteX1161" fmla="*/ 3175742 w 5595080"/>
              <a:gd name="connsiteY1161" fmla="*/ 230804 h 5195471"/>
              <a:gd name="connsiteX1162" fmla="*/ 3050761 w 5595080"/>
              <a:gd name="connsiteY1162" fmla="*/ 192932 h 5195471"/>
              <a:gd name="connsiteX1163" fmla="*/ 3058335 w 5595080"/>
              <a:gd name="connsiteY1163" fmla="*/ 95976 h 5195471"/>
              <a:gd name="connsiteX1164" fmla="*/ 3111736 w 5595080"/>
              <a:gd name="connsiteY1164" fmla="*/ 74577 h 5195471"/>
              <a:gd name="connsiteX1165" fmla="*/ 159996 w 5595080"/>
              <a:gd name="connsiteY1165" fmla="*/ 62741 h 5195471"/>
              <a:gd name="connsiteX1166" fmla="*/ 220120 w 5595080"/>
              <a:gd name="connsiteY1166" fmla="*/ 92945 h 5195471"/>
              <a:gd name="connsiteX1167" fmla="*/ 214818 w 5595080"/>
              <a:gd name="connsiteY1167" fmla="*/ 212626 h 5195471"/>
              <a:gd name="connsiteX1168" fmla="*/ 88322 w 5595080"/>
              <a:gd name="connsiteY1168" fmla="*/ 210353 h 5195471"/>
              <a:gd name="connsiteX1169" fmla="*/ 93623 w 5595080"/>
              <a:gd name="connsiteY1169" fmla="*/ 83098 h 5195471"/>
              <a:gd name="connsiteX1170" fmla="*/ 159996 w 5595080"/>
              <a:gd name="connsiteY1170" fmla="*/ 62741 h 5195471"/>
              <a:gd name="connsiteX1171" fmla="*/ 2839901 w 5595080"/>
              <a:gd name="connsiteY1171" fmla="*/ 58197 h 5195471"/>
              <a:gd name="connsiteX1172" fmla="*/ 2887907 w 5595080"/>
              <a:gd name="connsiteY1172" fmla="*/ 72494 h 5195471"/>
              <a:gd name="connsiteX1173" fmla="*/ 2888664 w 5595080"/>
              <a:gd name="connsiteY1173" fmla="*/ 179296 h 5195471"/>
              <a:gd name="connsiteX1174" fmla="*/ 2780346 w 5595080"/>
              <a:gd name="connsiteY1174" fmla="*/ 172478 h 5195471"/>
              <a:gd name="connsiteX1175" fmla="*/ 2790193 w 5595080"/>
              <a:gd name="connsiteY1175" fmla="*/ 67192 h 5195471"/>
              <a:gd name="connsiteX1176" fmla="*/ 2839901 w 5595080"/>
              <a:gd name="connsiteY1176" fmla="*/ 58197 h 5195471"/>
              <a:gd name="connsiteX1177" fmla="*/ 2579808 w 5595080"/>
              <a:gd name="connsiteY1177" fmla="*/ 30644 h 5195471"/>
              <a:gd name="connsiteX1178" fmla="*/ 2634155 w 5595080"/>
              <a:gd name="connsiteY1178" fmla="*/ 55072 h 5195471"/>
              <a:gd name="connsiteX1179" fmla="*/ 2637943 w 5595080"/>
              <a:gd name="connsiteY1179" fmla="*/ 164147 h 5195471"/>
              <a:gd name="connsiteX1180" fmla="*/ 2528868 w 5595080"/>
              <a:gd name="connsiteY1180" fmla="*/ 165663 h 5195471"/>
              <a:gd name="connsiteX1181" fmla="*/ 2526596 w 5595080"/>
              <a:gd name="connsiteY1181" fmla="*/ 57345 h 5195471"/>
              <a:gd name="connsiteX1182" fmla="*/ 2579808 w 5595080"/>
              <a:gd name="connsiteY1182" fmla="*/ 30644 h 5195471"/>
              <a:gd name="connsiteX1183" fmla="*/ 2316021 w 5595080"/>
              <a:gd name="connsiteY1183" fmla="*/ 2335 h 5195471"/>
              <a:gd name="connsiteX1184" fmla="*/ 2369044 w 5595080"/>
              <a:gd name="connsiteY1184" fmla="*/ 29319 h 5195471"/>
              <a:gd name="connsiteX1185" fmla="*/ 2369044 w 5595080"/>
              <a:gd name="connsiteY1185" fmla="*/ 138394 h 5195471"/>
              <a:gd name="connsiteX1186" fmla="*/ 2259969 w 5595080"/>
              <a:gd name="connsiteY1186" fmla="*/ 139908 h 5195471"/>
              <a:gd name="connsiteX1187" fmla="*/ 2260726 w 5595080"/>
              <a:gd name="connsiteY1187" fmla="*/ 24774 h 5195471"/>
              <a:gd name="connsiteX1188" fmla="*/ 2316021 w 5595080"/>
              <a:gd name="connsiteY1188" fmla="*/ 2335 h 5195471"/>
              <a:gd name="connsiteX1189" fmla="*/ 3875566 w 5595080"/>
              <a:gd name="connsiteY1189" fmla="*/ 0 h 5195471"/>
              <a:gd name="connsiteX1190" fmla="*/ 3983074 w 5595080"/>
              <a:gd name="connsiteY1190" fmla="*/ 0 h 5195471"/>
              <a:gd name="connsiteX1191" fmla="*/ 3981684 w 5595080"/>
              <a:gd name="connsiteY1191" fmla="*/ 2807 h 5195471"/>
              <a:gd name="connsiteX1192" fmla="*/ 3896848 w 5595080"/>
              <a:gd name="connsiteY1192" fmla="*/ 25531 h 5195471"/>
              <a:gd name="connsiteX1193" fmla="*/ 3874882 w 5595080"/>
              <a:gd name="connsiteY1193" fmla="*/ 5080 h 5195471"/>
              <a:gd name="connsiteX1194" fmla="*/ 3645581 w 5595080"/>
              <a:gd name="connsiteY1194" fmla="*/ 0 h 5195471"/>
              <a:gd name="connsiteX1195" fmla="*/ 3693008 w 5595080"/>
              <a:gd name="connsiteY1195" fmla="*/ 0 h 5195471"/>
              <a:gd name="connsiteX1196" fmla="*/ 3692794 w 5595080"/>
              <a:gd name="connsiteY1196" fmla="*/ 180 h 5195471"/>
              <a:gd name="connsiteX1197" fmla="*/ 3666294 w 5595080"/>
              <a:gd name="connsiteY1197" fmla="*/ 6027 h 5195471"/>
              <a:gd name="connsiteX1198" fmla="*/ 1989034 w 5595080"/>
              <a:gd name="connsiteY1198" fmla="*/ 0 h 5195471"/>
              <a:gd name="connsiteX1199" fmla="*/ 2100702 w 5595080"/>
              <a:gd name="connsiteY1199" fmla="*/ 0 h 5195471"/>
              <a:gd name="connsiteX1200" fmla="*/ 2119956 w 5595080"/>
              <a:gd name="connsiteY1200" fmla="*/ 25425 h 5195471"/>
              <a:gd name="connsiteX1201" fmla="*/ 2100145 w 5595080"/>
              <a:gd name="connsiteY1201" fmla="*/ 114155 h 5195471"/>
              <a:gd name="connsiteX1202" fmla="*/ 1995613 w 5595080"/>
              <a:gd name="connsiteY1202" fmla="*/ 119457 h 5195471"/>
              <a:gd name="connsiteX1203" fmla="*/ 1970050 w 5595080"/>
              <a:gd name="connsiteY1203" fmla="*/ 25827 h 5195471"/>
              <a:gd name="connsiteX1204" fmla="*/ 1700865 w 5595080"/>
              <a:gd name="connsiteY1204" fmla="*/ 0 h 5195471"/>
              <a:gd name="connsiteX1205" fmla="*/ 1853841 w 5595080"/>
              <a:gd name="connsiteY1205" fmla="*/ 0 h 5195471"/>
              <a:gd name="connsiteX1206" fmla="*/ 1860027 w 5595080"/>
              <a:gd name="connsiteY1206" fmla="*/ 28750 h 5195471"/>
              <a:gd name="connsiteX1207" fmla="*/ 1834273 w 5595080"/>
              <a:gd name="connsiteY1207" fmla="*/ 87643 h 5195471"/>
              <a:gd name="connsiteX1208" fmla="*/ 1716867 w 5595080"/>
              <a:gd name="connsiteY1208" fmla="*/ 84613 h 5195471"/>
              <a:gd name="connsiteX1209" fmla="*/ 1694143 w 5595080"/>
              <a:gd name="connsiteY1209" fmla="*/ 24869 h 5195471"/>
              <a:gd name="connsiteX1210" fmla="*/ 1422775 w 5595080"/>
              <a:gd name="connsiteY1210" fmla="*/ 0 h 5195471"/>
              <a:gd name="connsiteX1211" fmla="*/ 1593529 w 5595080"/>
              <a:gd name="connsiteY1211" fmla="*/ 0 h 5195471"/>
              <a:gd name="connsiteX1212" fmla="*/ 1594253 w 5595080"/>
              <a:gd name="connsiteY1212" fmla="*/ 3470 h 5195471"/>
              <a:gd name="connsiteX1213" fmla="*/ 1567647 w 5595080"/>
              <a:gd name="connsiteY1213" fmla="*/ 61133 h 5195471"/>
              <a:gd name="connsiteX1214" fmla="*/ 1444180 w 5595080"/>
              <a:gd name="connsiteY1214" fmla="*/ 56588 h 5195471"/>
              <a:gd name="connsiteX1215" fmla="*/ 1426735 w 5595080"/>
              <a:gd name="connsiteY1215" fmla="*/ 26324 h 5195471"/>
              <a:gd name="connsiteX1216" fmla="*/ 1158165 w 5595080"/>
              <a:gd name="connsiteY1216" fmla="*/ 0 h 5195471"/>
              <a:gd name="connsiteX1217" fmla="*/ 1320641 w 5595080"/>
              <a:gd name="connsiteY1217" fmla="*/ 0 h 5195471"/>
              <a:gd name="connsiteX1218" fmla="*/ 1316702 w 5595080"/>
              <a:gd name="connsiteY1218" fmla="*/ 14146 h 5195471"/>
              <a:gd name="connsiteX1219" fmla="*/ 1294203 w 5595080"/>
              <a:gd name="connsiteY1219" fmla="*/ 41439 h 5195471"/>
              <a:gd name="connsiteX1220" fmla="*/ 1178312 w 5595080"/>
              <a:gd name="connsiteY1220" fmla="*/ 36135 h 5195471"/>
              <a:gd name="connsiteX1221" fmla="*/ 1158819 w 5595080"/>
              <a:gd name="connsiteY1221" fmla="*/ 4334 h 5195471"/>
              <a:gd name="connsiteX1222" fmla="*/ 908372 w 5595080"/>
              <a:gd name="connsiteY1222" fmla="*/ 0 h 5195471"/>
              <a:gd name="connsiteX1223" fmla="*/ 1063766 w 5595080"/>
              <a:gd name="connsiteY1223" fmla="*/ 0 h 5195471"/>
              <a:gd name="connsiteX1224" fmla="*/ 1063650 w 5595080"/>
              <a:gd name="connsiteY1224" fmla="*/ 453 h 5195471"/>
              <a:gd name="connsiteX1225" fmla="*/ 1044241 w 5595080"/>
              <a:gd name="connsiteY1225" fmla="*/ 27047 h 5195471"/>
              <a:gd name="connsiteX1226" fmla="*/ 917744 w 5595080"/>
              <a:gd name="connsiteY1226" fmla="*/ 17199 h 5195471"/>
              <a:gd name="connsiteX1227" fmla="*/ 656924 w 5595080"/>
              <a:gd name="connsiteY1227" fmla="*/ 0 h 5195471"/>
              <a:gd name="connsiteX1228" fmla="*/ 774189 w 5595080"/>
              <a:gd name="connsiteY1228" fmla="*/ 0 h 5195471"/>
              <a:gd name="connsiteX1229" fmla="*/ 752889 w 5595080"/>
              <a:gd name="connsiteY1229" fmla="*/ 15732 h 5195471"/>
              <a:gd name="connsiteX1230" fmla="*/ 684031 w 5595080"/>
              <a:gd name="connsiteY1230" fmla="*/ 16962 h 5195471"/>
              <a:gd name="connsiteX1231" fmla="*/ 396682 w 5595080"/>
              <a:gd name="connsiteY1231" fmla="*/ 0 h 5195471"/>
              <a:gd name="connsiteX1232" fmla="*/ 468724 w 5595080"/>
              <a:gd name="connsiteY1232" fmla="*/ 0 h 5195471"/>
              <a:gd name="connsiteX1233" fmla="*/ 463787 w 5595080"/>
              <a:gd name="connsiteY1233" fmla="*/ 2937 h 5195471"/>
              <a:gd name="connsiteX1234" fmla="*/ 428044 w 5595080"/>
              <a:gd name="connsiteY1234" fmla="*/ 8015 h 519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Lst>
            <a:rect l="l" t="t" r="r" b="b"/>
            <a:pathLst>
              <a:path w="5595080" h="5195471">
                <a:moveTo>
                  <a:pt x="1624457" y="5105554"/>
                </a:moveTo>
                <a:cubicBezTo>
                  <a:pt x="1631463" y="5105270"/>
                  <a:pt x="1638470" y="5105838"/>
                  <a:pt x="1639606" y="5107353"/>
                </a:cubicBezTo>
                <a:cubicBezTo>
                  <a:pt x="1646424" y="5121745"/>
                  <a:pt x="1647180" y="5138410"/>
                  <a:pt x="1651726" y="5160375"/>
                </a:cubicBezTo>
                <a:cubicBezTo>
                  <a:pt x="1627486" y="5159618"/>
                  <a:pt x="1612337" y="5159618"/>
                  <a:pt x="1597945" y="5158861"/>
                </a:cubicBezTo>
                <a:cubicBezTo>
                  <a:pt x="1600976" y="5142198"/>
                  <a:pt x="1602490" y="5124018"/>
                  <a:pt x="1609308" y="5108868"/>
                </a:cubicBezTo>
                <a:cubicBezTo>
                  <a:pt x="1610444" y="5106974"/>
                  <a:pt x="1617450" y="5105838"/>
                  <a:pt x="1624457" y="5105554"/>
                </a:cubicBezTo>
                <a:close/>
                <a:moveTo>
                  <a:pt x="1903960" y="5102051"/>
                </a:moveTo>
                <a:cubicBezTo>
                  <a:pt x="1900931" y="5141439"/>
                  <a:pt x="1907748" y="5175526"/>
                  <a:pt x="1896386" y="5184616"/>
                </a:cubicBezTo>
                <a:cubicBezTo>
                  <a:pt x="1878207" y="5196735"/>
                  <a:pt x="1844121" y="5199006"/>
                  <a:pt x="1823670" y="5189916"/>
                </a:cubicBezTo>
                <a:cubicBezTo>
                  <a:pt x="1813066" y="5185373"/>
                  <a:pt x="1807764" y="5137653"/>
                  <a:pt x="1818368" y="5126290"/>
                </a:cubicBezTo>
                <a:cubicBezTo>
                  <a:pt x="1832760" y="5111141"/>
                  <a:pt x="1864574" y="5111898"/>
                  <a:pt x="1903960" y="5102051"/>
                </a:cubicBezTo>
                <a:close/>
                <a:moveTo>
                  <a:pt x="263201" y="4962867"/>
                </a:moveTo>
                <a:cubicBezTo>
                  <a:pt x="277498" y="4963436"/>
                  <a:pt x="291321" y="4967223"/>
                  <a:pt x="297381" y="4974040"/>
                </a:cubicBezTo>
                <a:cubicBezTo>
                  <a:pt x="309501" y="4986917"/>
                  <a:pt x="307228" y="5030094"/>
                  <a:pt x="294352" y="5045243"/>
                </a:cubicBezTo>
                <a:cubicBezTo>
                  <a:pt x="282232" y="5058876"/>
                  <a:pt x="247389" y="5053574"/>
                  <a:pt x="204971" y="5058876"/>
                </a:cubicBezTo>
                <a:cubicBezTo>
                  <a:pt x="213302" y="5017215"/>
                  <a:pt x="211030" y="4982372"/>
                  <a:pt x="226179" y="4971009"/>
                </a:cubicBezTo>
                <a:cubicBezTo>
                  <a:pt x="234133" y="4964950"/>
                  <a:pt x="248903" y="4962299"/>
                  <a:pt x="263201" y="4962867"/>
                </a:cubicBezTo>
                <a:close/>
                <a:moveTo>
                  <a:pt x="1970" y="4947529"/>
                </a:moveTo>
                <a:cubicBezTo>
                  <a:pt x="16362" y="4950558"/>
                  <a:pt x="36056" y="4949044"/>
                  <a:pt x="42874" y="4958133"/>
                </a:cubicBezTo>
                <a:cubicBezTo>
                  <a:pt x="51963" y="4970252"/>
                  <a:pt x="51206" y="4989946"/>
                  <a:pt x="58023" y="5020245"/>
                </a:cubicBezTo>
                <a:cubicBezTo>
                  <a:pt x="32268" y="5008882"/>
                  <a:pt x="14090" y="5006611"/>
                  <a:pt x="9545" y="4997521"/>
                </a:cubicBezTo>
                <a:cubicBezTo>
                  <a:pt x="2727" y="4983129"/>
                  <a:pt x="4243" y="4964193"/>
                  <a:pt x="1970" y="4947529"/>
                </a:cubicBezTo>
                <a:close/>
                <a:moveTo>
                  <a:pt x="2167002" y="4870517"/>
                </a:moveTo>
                <a:cubicBezTo>
                  <a:pt x="2172956" y="4870979"/>
                  <a:pt x="2178163" y="4872351"/>
                  <a:pt x="2181951" y="4874813"/>
                </a:cubicBezTo>
                <a:cubicBezTo>
                  <a:pt x="2197100" y="4883901"/>
                  <a:pt x="2197100" y="4919503"/>
                  <a:pt x="2207704" y="4961164"/>
                </a:cubicBezTo>
                <a:cubicBezTo>
                  <a:pt x="2166043" y="4956619"/>
                  <a:pt x="2134988" y="4961921"/>
                  <a:pt x="2118324" y="4949044"/>
                </a:cubicBezTo>
                <a:cubicBezTo>
                  <a:pt x="2106204" y="4939197"/>
                  <a:pt x="2101659" y="4893750"/>
                  <a:pt x="2111506" y="4886174"/>
                </a:cubicBezTo>
                <a:cubicBezTo>
                  <a:pt x="2124572" y="4875949"/>
                  <a:pt x="2149142" y="4869132"/>
                  <a:pt x="2167002" y="4870517"/>
                </a:cubicBezTo>
                <a:close/>
                <a:moveTo>
                  <a:pt x="1939562" y="4836181"/>
                </a:moveTo>
                <a:cubicBezTo>
                  <a:pt x="1930472" y="4877842"/>
                  <a:pt x="1933501" y="4912685"/>
                  <a:pt x="1918352" y="4924048"/>
                </a:cubicBezTo>
                <a:cubicBezTo>
                  <a:pt x="1902446" y="4935411"/>
                  <a:pt x="1859272" y="4934652"/>
                  <a:pt x="1847152" y="4921019"/>
                </a:cubicBezTo>
                <a:cubicBezTo>
                  <a:pt x="1835032" y="4908142"/>
                  <a:pt x="1837305" y="4864966"/>
                  <a:pt x="1850181" y="4849816"/>
                </a:cubicBezTo>
                <a:cubicBezTo>
                  <a:pt x="1862301" y="4835424"/>
                  <a:pt x="1897144" y="4840726"/>
                  <a:pt x="1939562" y="4836181"/>
                </a:cubicBezTo>
                <a:close/>
                <a:moveTo>
                  <a:pt x="1612811" y="4814405"/>
                </a:moveTo>
                <a:cubicBezTo>
                  <a:pt x="1627297" y="4813837"/>
                  <a:pt x="1642257" y="4816488"/>
                  <a:pt x="1650210" y="4822548"/>
                </a:cubicBezTo>
                <a:cubicBezTo>
                  <a:pt x="1665361" y="4833909"/>
                  <a:pt x="1663088" y="4869511"/>
                  <a:pt x="1672177" y="4911928"/>
                </a:cubicBezTo>
                <a:cubicBezTo>
                  <a:pt x="1629002" y="4906626"/>
                  <a:pt x="1594159" y="4911928"/>
                  <a:pt x="1581282" y="4897536"/>
                </a:cubicBezTo>
                <a:cubicBezTo>
                  <a:pt x="1568404" y="4883144"/>
                  <a:pt x="1566133" y="4839212"/>
                  <a:pt x="1578253" y="4825577"/>
                </a:cubicBezTo>
                <a:cubicBezTo>
                  <a:pt x="1584312" y="4818761"/>
                  <a:pt x="1598324" y="4814974"/>
                  <a:pt x="1612811" y="4814405"/>
                </a:cubicBezTo>
                <a:close/>
                <a:moveTo>
                  <a:pt x="838873" y="4745381"/>
                </a:moveTo>
                <a:cubicBezTo>
                  <a:pt x="845690" y="4746091"/>
                  <a:pt x="851465" y="4747748"/>
                  <a:pt x="854874" y="4750589"/>
                </a:cubicBezTo>
                <a:cubicBezTo>
                  <a:pt x="872295" y="4764981"/>
                  <a:pt x="872295" y="4799824"/>
                  <a:pt x="884415" y="4843756"/>
                </a:cubicBezTo>
                <a:cubicBezTo>
                  <a:pt x="841240" y="4841483"/>
                  <a:pt x="803367" y="4849816"/>
                  <a:pt x="793520" y="4836940"/>
                </a:cubicBezTo>
                <a:cubicBezTo>
                  <a:pt x="779128" y="4818003"/>
                  <a:pt x="776099" y="4780887"/>
                  <a:pt x="785187" y="4758163"/>
                </a:cubicBezTo>
                <a:cubicBezTo>
                  <a:pt x="788596" y="4749641"/>
                  <a:pt x="818421" y="4743250"/>
                  <a:pt x="838873" y="4745381"/>
                </a:cubicBezTo>
                <a:close/>
                <a:moveTo>
                  <a:pt x="561263" y="4722089"/>
                </a:moveTo>
                <a:cubicBezTo>
                  <a:pt x="575939" y="4723699"/>
                  <a:pt x="590141" y="4728243"/>
                  <a:pt x="599610" y="4735438"/>
                </a:cubicBezTo>
                <a:cubicBezTo>
                  <a:pt x="612486" y="4746044"/>
                  <a:pt x="604155" y="4783159"/>
                  <a:pt x="606426" y="4827850"/>
                </a:cubicBezTo>
                <a:cubicBezTo>
                  <a:pt x="562494" y="4814973"/>
                  <a:pt x="526892" y="4814214"/>
                  <a:pt x="512502" y="4796795"/>
                </a:cubicBezTo>
                <a:cubicBezTo>
                  <a:pt x="501139" y="4783159"/>
                  <a:pt x="508713" y="4730894"/>
                  <a:pt x="520076" y="4726349"/>
                </a:cubicBezTo>
                <a:cubicBezTo>
                  <a:pt x="531438" y="4721805"/>
                  <a:pt x="546587" y="4720480"/>
                  <a:pt x="561263" y="4722089"/>
                </a:cubicBezTo>
                <a:close/>
                <a:moveTo>
                  <a:pt x="2479633" y="4678630"/>
                </a:moveTo>
                <a:cubicBezTo>
                  <a:pt x="2481149" y="4678630"/>
                  <a:pt x="2485694" y="4707412"/>
                  <a:pt x="2483421" y="4708171"/>
                </a:cubicBezTo>
                <a:cubicBezTo>
                  <a:pt x="2462211" y="4714988"/>
                  <a:pt x="2439488" y="4719532"/>
                  <a:pt x="2406917" y="4727108"/>
                </a:cubicBezTo>
                <a:cubicBezTo>
                  <a:pt x="2410703" y="4703626"/>
                  <a:pt x="2410703" y="4684688"/>
                  <a:pt x="2413735" y="4683932"/>
                </a:cubicBezTo>
                <a:cubicBezTo>
                  <a:pt x="2434943" y="4679386"/>
                  <a:pt x="2457666" y="4678630"/>
                  <a:pt x="2479633" y="4678630"/>
                </a:cubicBezTo>
                <a:close/>
                <a:moveTo>
                  <a:pt x="339799" y="4678630"/>
                </a:moveTo>
                <a:cubicBezTo>
                  <a:pt x="336013" y="4723320"/>
                  <a:pt x="343587" y="4761193"/>
                  <a:pt x="329952" y="4771040"/>
                </a:cubicBezTo>
                <a:cubicBezTo>
                  <a:pt x="311016" y="4785432"/>
                  <a:pt x="272385" y="4786946"/>
                  <a:pt x="250418" y="4777099"/>
                </a:cubicBezTo>
                <a:cubicBezTo>
                  <a:pt x="239057" y="4772555"/>
                  <a:pt x="232997" y="4719532"/>
                  <a:pt x="245116" y="4706655"/>
                </a:cubicBezTo>
                <a:cubicBezTo>
                  <a:pt x="260265" y="4689234"/>
                  <a:pt x="295867" y="4690749"/>
                  <a:pt x="339799" y="4678630"/>
                </a:cubicBezTo>
                <a:close/>
                <a:moveTo>
                  <a:pt x="1914281" y="4574856"/>
                </a:moveTo>
                <a:cubicBezTo>
                  <a:pt x="1928957" y="4575614"/>
                  <a:pt x="1943348" y="4579402"/>
                  <a:pt x="1953196" y="4586219"/>
                </a:cubicBezTo>
                <a:cubicBezTo>
                  <a:pt x="1966072" y="4596065"/>
                  <a:pt x="1960013" y="4633182"/>
                  <a:pt x="1963801" y="4677114"/>
                </a:cubicBezTo>
                <a:cubicBezTo>
                  <a:pt x="1920625" y="4667267"/>
                  <a:pt x="1885781" y="4668782"/>
                  <a:pt x="1869876" y="4652118"/>
                </a:cubicBezTo>
                <a:cubicBezTo>
                  <a:pt x="1857755" y="4639241"/>
                  <a:pt x="1862301" y="4586976"/>
                  <a:pt x="1873664" y="4581674"/>
                </a:cubicBezTo>
                <a:cubicBezTo>
                  <a:pt x="1884646" y="4576371"/>
                  <a:pt x="1899606" y="4574099"/>
                  <a:pt x="1914281" y="4574856"/>
                </a:cubicBezTo>
                <a:close/>
                <a:moveTo>
                  <a:pt x="1691871" y="4567282"/>
                </a:moveTo>
                <a:cubicBezTo>
                  <a:pt x="1688085" y="4589249"/>
                  <a:pt x="1691871" y="4619547"/>
                  <a:pt x="1678994" y="4631667"/>
                </a:cubicBezTo>
                <a:cubicBezTo>
                  <a:pt x="1666117" y="4643029"/>
                  <a:pt x="1635820" y="4636212"/>
                  <a:pt x="1613853" y="4637726"/>
                </a:cubicBezTo>
                <a:cubicBezTo>
                  <a:pt x="1623700" y="4626365"/>
                  <a:pt x="1633547" y="4614245"/>
                  <a:pt x="1636577" y="4610457"/>
                </a:cubicBezTo>
                <a:cubicBezTo>
                  <a:pt x="1660816" y="4591521"/>
                  <a:pt x="1676722" y="4579402"/>
                  <a:pt x="1691871" y="4567282"/>
                </a:cubicBezTo>
                <a:close/>
                <a:moveTo>
                  <a:pt x="849193" y="4474114"/>
                </a:moveTo>
                <a:cubicBezTo>
                  <a:pt x="864343" y="4474304"/>
                  <a:pt x="880249" y="4477523"/>
                  <a:pt x="886687" y="4483962"/>
                </a:cubicBezTo>
                <a:cubicBezTo>
                  <a:pt x="903352" y="4500625"/>
                  <a:pt x="901080" y="4535468"/>
                  <a:pt x="910927" y="4583945"/>
                </a:cubicBezTo>
                <a:cubicBezTo>
                  <a:pt x="862450" y="4574857"/>
                  <a:pt x="823819" y="4577888"/>
                  <a:pt x="811699" y="4561980"/>
                </a:cubicBezTo>
                <a:cubicBezTo>
                  <a:pt x="798822" y="4544558"/>
                  <a:pt x="803367" y="4502898"/>
                  <a:pt x="816244" y="4482446"/>
                </a:cubicBezTo>
                <a:cubicBezTo>
                  <a:pt x="819653" y="4476765"/>
                  <a:pt x="834044" y="4473925"/>
                  <a:pt x="849193" y="4474114"/>
                </a:cubicBezTo>
                <a:close/>
                <a:moveTo>
                  <a:pt x="632181" y="4455935"/>
                </a:moveTo>
                <a:cubicBezTo>
                  <a:pt x="619304" y="4503654"/>
                  <a:pt x="620061" y="4543043"/>
                  <a:pt x="602639" y="4553649"/>
                </a:cubicBezTo>
                <a:cubicBezTo>
                  <a:pt x="584461" y="4565010"/>
                  <a:pt x="543557" y="4557435"/>
                  <a:pt x="523863" y="4542286"/>
                </a:cubicBezTo>
                <a:cubicBezTo>
                  <a:pt x="513258" y="4533954"/>
                  <a:pt x="517804" y="4483203"/>
                  <a:pt x="530680" y="4471842"/>
                </a:cubicBezTo>
                <a:cubicBezTo>
                  <a:pt x="548859" y="4456693"/>
                  <a:pt x="582945" y="4461995"/>
                  <a:pt x="632181" y="4455935"/>
                </a:cubicBezTo>
                <a:close/>
                <a:moveTo>
                  <a:pt x="4392229" y="4279446"/>
                </a:moveTo>
                <a:cubicBezTo>
                  <a:pt x="4396015" y="4280203"/>
                  <a:pt x="4403590" y="4307471"/>
                  <a:pt x="4402833" y="4308230"/>
                </a:cubicBezTo>
                <a:cubicBezTo>
                  <a:pt x="4382382" y="4318834"/>
                  <a:pt x="4360415" y="4326409"/>
                  <a:pt x="4325572" y="4340801"/>
                </a:cubicBezTo>
                <a:cubicBezTo>
                  <a:pt x="4330117" y="4311259"/>
                  <a:pt x="4328601" y="4289293"/>
                  <a:pt x="4335419" y="4286263"/>
                </a:cubicBezTo>
                <a:cubicBezTo>
                  <a:pt x="4352083" y="4278689"/>
                  <a:pt x="4373291" y="4277932"/>
                  <a:pt x="4392229" y="4279446"/>
                </a:cubicBezTo>
                <a:close/>
                <a:moveTo>
                  <a:pt x="1189673" y="4234755"/>
                </a:moveTo>
                <a:cubicBezTo>
                  <a:pt x="1184371" y="4280961"/>
                  <a:pt x="1189673" y="4313532"/>
                  <a:pt x="1176039" y="4333983"/>
                </a:cubicBezTo>
                <a:cubicBezTo>
                  <a:pt x="1154073" y="4368069"/>
                  <a:pt x="1113169" y="4369585"/>
                  <a:pt x="1091204" y="4335499"/>
                </a:cubicBezTo>
                <a:cubicBezTo>
                  <a:pt x="1079084" y="4316561"/>
                  <a:pt x="1079841" y="4273387"/>
                  <a:pt x="1093475" y="4256722"/>
                </a:cubicBezTo>
                <a:cubicBezTo>
                  <a:pt x="1106353" y="4240816"/>
                  <a:pt x="1143467" y="4243845"/>
                  <a:pt x="1189673" y="4234755"/>
                </a:cubicBezTo>
                <a:close/>
                <a:moveTo>
                  <a:pt x="868414" y="4219133"/>
                </a:moveTo>
                <a:cubicBezTo>
                  <a:pt x="883658" y="4220175"/>
                  <a:pt x="898429" y="4224530"/>
                  <a:pt x="906382" y="4231726"/>
                </a:cubicBezTo>
                <a:cubicBezTo>
                  <a:pt x="921531" y="4246118"/>
                  <a:pt x="916986" y="4283234"/>
                  <a:pt x="923803" y="4330197"/>
                </a:cubicBezTo>
                <a:cubicBezTo>
                  <a:pt x="877599" y="4322620"/>
                  <a:pt x="845028" y="4326409"/>
                  <a:pt x="824575" y="4312016"/>
                </a:cubicBezTo>
                <a:cubicBezTo>
                  <a:pt x="789732" y="4287779"/>
                  <a:pt x="794277" y="4246875"/>
                  <a:pt x="827605" y="4226424"/>
                </a:cubicBezTo>
                <a:cubicBezTo>
                  <a:pt x="837452" y="4220364"/>
                  <a:pt x="853170" y="4218092"/>
                  <a:pt x="868414" y="4219133"/>
                </a:cubicBezTo>
                <a:close/>
                <a:moveTo>
                  <a:pt x="3614314" y="4181733"/>
                </a:moveTo>
                <a:cubicBezTo>
                  <a:pt x="3604467" y="4221122"/>
                  <a:pt x="3605982" y="4252934"/>
                  <a:pt x="3590833" y="4267326"/>
                </a:cubicBezTo>
                <a:cubicBezTo>
                  <a:pt x="3579471" y="4277932"/>
                  <a:pt x="3531751" y="4273387"/>
                  <a:pt x="3527206" y="4263540"/>
                </a:cubicBezTo>
                <a:cubicBezTo>
                  <a:pt x="3518115" y="4242330"/>
                  <a:pt x="3519631" y="4209002"/>
                  <a:pt x="3531751" y="4190822"/>
                </a:cubicBezTo>
                <a:cubicBezTo>
                  <a:pt x="3540082" y="4178704"/>
                  <a:pt x="3574925" y="4184763"/>
                  <a:pt x="3614314" y="4181733"/>
                </a:cubicBezTo>
                <a:close/>
                <a:moveTo>
                  <a:pt x="3328750" y="4162039"/>
                </a:moveTo>
                <a:cubicBezTo>
                  <a:pt x="3330264" y="4187792"/>
                  <a:pt x="3337081" y="4215061"/>
                  <a:pt x="3329507" y="4237785"/>
                </a:cubicBezTo>
                <a:cubicBezTo>
                  <a:pt x="3326477" y="4246118"/>
                  <a:pt x="3290119" y="4243845"/>
                  <a:pt x="3256034" y="4247632"/>
                </a:cubicBezTo>
                <a:cubicBezTo>
                  <a:pt x="3253761" y="4211275"/>
                  <a:pt x="3245428" y="4173402"/>
                  <a:pt x="3253004" y="4170371"/>
                </a:cubicBezTo>
                <a:cubicBezTo>
                  <a:pt x="3274969" y="4160524"/>
                  <a:pt x="3302995" y="4163553"/>
                  <a:pt x="3328750" y="4162039"/>
                </a:cubicBezTo>
                <a:close/>
                <a:moveTo>
                  <a:pt x="350403" y="4161282"/>
                </a:moveTo>
                <a:cubicBezTo>
                  <a:pt x="347374" y="4178704"/>
                  <a:pt x="344344" y="4196126"/>
                  <a:pt x="339799" y="4224908"/>
                </a:cubicBezTo>
                <a:cubicBezTo>
                  <a:pt x="314046" y="4223394"/>
                  <a:pt x="296624" y="4221879"/>
                  <a:pt x="279203" y="4221122"/>
                </a:cubicBezTo>
                <a:cubicBezTo>
                  <a:pt x="280716" y="4205214"/>
                  <a:pt x="276930" y="4180218"/>
                  <a:pt x="285261" y="4175675"/>
                </a:cubicBezTo>
                <a:cubicBezTo>
                  <a:pt x="304199" y="4165827"/>
                  <a:pt x="328438" y="4165827"/>
                  <a:pt x="350403" y="4161282"/>
                </a:cubicBezTo>
                <a:close/>
                <a:moveTo>
                  <a:pt x="87564" y="4138559"/>
                </a:moveTo>
                <a:cubicBezTo>
                  <a:pt x="86806" y="4149163"/>
                  <a:pt x="86049" y="4159767"/>
                  <a:pt x="82262" y="4206730"/>
                </a:cubicBezTo>
                <a:cubicBezTo>
                  <a:pt x="57265" y="4196883"/>
                  <a:pt x="33784" y="4188551"/>
                  <a:pt x="11817" y="4177188"/>
                </a:cubicBezTo>
                <a:cubicBezTo>
                  <a:pt x="9545" y="4175675"/>
                  <a:pt x="14847" y="4146133"/>
                  <a:pt x="20907" y="4144618"/>
                </a:cubicBezTo>
                <a:cubicBezTo>
                  <a:pt x="42115" y="4138559"/>
                  <a:pt x="64839" y="4139316"/>
                  <a:pt x="87564" y="4138559"/>
                </a:cubicBezTo>
                <a:close/>
                <a:moveTo>
                  <a:pt x="1102565" y="4006001"/>
                </a:moveTo>
                <a:cubicBezTo>
                  <a:pt x="1123775" y="4010547"/>
                  <a:pt x="1144226" y="4015092"/>
                  <a:pt x="1169979" y="4021151"/>
                </a:cubicBezTo>
                <a:cubicBezTo>
                  <a:pt x="1175281" y="4045390"/>
                  <a:pt x="1179069" y="4063568"/>
                  <a:pt x="1182855" y="4082506"/>
                </a:cubicBezTo>
                <a:cubicBezTo>
                  <a:pt x="1160132" y="4079476"/>
                  <a:pt x="1130590" y="4084021"/>
                  <a:pt x="1117714" y="4071145"/>
                </a:cubicBezTo>
                <a:cubicBezTo>
                  <a:pt x="1104837" y="4058266"/>
                  <a:pt x="1107110" y="4028725"/>
                  <a:pt x="1102565" y="4006001"/>
                </a:cubicBezTo>
                <a:close/>
                <a:moveTo>
                  <a:pt x="4354356" y="3994640"/>
                </a:moveTo>
                <a:cubicBezTo>
                  <a:pt x="4373291" y="3996154"/>
                  <a:pt x="4399046" y="3991609"/>
                  <a:pt x="4410407" y="4003729"/>
                </a:cubicBezTo>
                <a:cubicBezTo>
                  <a:pt x="4421013" y="4013576"/>
                  <a:pt x="4417225" y="4039331"/>
                  <a:pt x="4421013" y="4071902"/>
                </a:cubicBezTo>
                <a:cubicBezTo>
                  <a:pt x="4388441" y="4065841"/>
                  <a:pt x="4358142" y="4068113"/>
                  <a:pt x="4353597" y="4058266"/>
                </a:cubicBezTo>
                <a:cubicBezTo>
                  <a:pt x="4346023" y="4040845"/>
                  <a:pt x="4353597" y="4015849"/>
                  <a:pt x="4354356" y="3994640"/>
                </a:cubicBezTo>
                <a:close/>
                <a:moveTo>
                  <a:pt x="889624" y="3947204"/>
                </a:moveTo>
                <a:cubicBezTo>
                  <a:pt x="905246" y="3946352"/>
                  <a:pt x="920395" y="3948814"/>
                  <a:pt x="928348" y="3955252"/>
                </a:cubicBezTo>
                <a:cubicBezTo>
                  <a:pt x="947286" y="3971158"/>
                  <a:pt x="947286" y="4009031"/>
                  <a:pt x="955617" y="4037815"/>
                </a:cubicBezTo>
                <a:lnTo>
                  <a:pt x="935923" y="4060539"/>
                </a:lnTo>
                <a:cubicBezTo>
                  <a:pt x="906382" y="4055994"/>
                  <a:pt x="871538" y="4059782"/>
                  <a:pt x="848815" y="4045390"/>
                </a:cubicBezTo>
                <a:cubicBezTo>
                  <a:pt x="816244" y="4023423"/>
                  <a:pt x="815485" y="3981764"/>
                  <a:pt x="848058" y="3959039"/>
                </a:cubicBezTo>
                <a:cubicBezTo>
                  <a:pt x="857905" y="3952222"/>
                  <a:pt x="874001" y="3948056"/>
                  <a:pt x="889624" y="3947204"/>
                </a:cubicBezTo>
                <a:close/>
                <a:moveTo>
                  <a:pt x="3877154" y="3946162"/>
                </a:moveTo>
                <a:cubicBezTo>
                  <a:pt x="3871852" y="3961311"/>
                  <a:pt x="3865791" y="3977219"/>
                  <a:pt x="3858217" y="3996913"/>
                </a:cubicBezTo>
                <a:cubicBezTo>
                  <a:pt x="3841552" y="3999943"/>
                  <a:pt x="3826403" y="4002215"/>
                  <a:pt x="3811254" y="4004488"/>
                </a:cubicBezTo>
                <a:cubicBezTo>
                  <a:pt x="3813526" y="3987066"/>
                  <a:pt x="3810497" y="3961311"/>
                  <a:pt x="3820344" y="3954495"/>
                </a:cubicBezTo>
                <a:cubicBezTo>
                  <a:pt x="3833978" y="3944646"/>
                  <a:pt x="3857460" y="3948435"/>
                  <a:pt x="3877154" y="3946162"/>
                </a:cubicBezTo>
                <a:close/>
                <a:moveTo>
                  <a:pt x="3589791" y="3916337"/>
                </a:moveTo>
                <a:cubicBezTo>
                  <a:pt x="3604088" y="3917000"/>
                  <a:pt x="3618480" y="3920787"/>
                  <a:pt x="3625677" y="3927226"/>
                </a:cubicBezTo>
                <a:cubicBezTo>
                  <a:pt x="3640067" y="3939344"/>
                  <a:pt x="3634008" y="3974188"/>
                  <a:pt x="3639310" y="4016607"/>
                </a:cubicBezTo>
                <a:cubicBezTo>
                  <a:pt x="3597649" y="4008274"/>
                  <a:pt x="3562806" y="4010547"/>
                  <a:pt x="3551445" y="3995397"/>
                </a:cubicBezTo>
                <a:cubicBezTo>
                  <a:pt x="3539325" y="3979490"/>
                  <a:pt x="3540839" y="3936315"/>
                  <a:pt x="3554474" y="3924195"/>
                </a:cubicBezTo>
                <a:cubicBezTo>
                  <a:pt x="3561291" y="3918136"/>
                  <a:pt x="3575493" y="3915674"/>
                  <a:pt x="3589791" y="3916337"/>
                </a:cubicBezTo>
                <a:close/>
                <a:moveTo>
                  <a:pt x="358263" y="3893046"/>
                </a:moveTo>
                <a:cubicBezTo>
                  <a:pt x="373885" y="3894087"/>
                  <a:pt x="388656" y="3898443"/>
                  <a:pt x="395852" y="3906017"/>
                </a:cubicBezTo>
                <a:cubicBezTo>
                  <a:pt x="413274" y="3923438"/>
                  <a:pt x="408729" y="3961311"/>
                  <a:pt x="414031" y="3990852"/>
                </a:cubicBezTo>
                <a:cubicBezTo>
                  <a:pt x="407213" y="3997670"/>
                  <a:pt x="399638" y="4004488"/>
                  <a:pt x="392064" y="4011303"/>
                </a:cubicBezTo>
                <a:cubicBezTo>
                  <a:pt x="363281" y="4003729"/>
                  <a:pt x="327679" y="4003729"/>
                  <a:pt x="307228" y="3986307"/>
                </a:cubicBezTo>
                <a:cubicBezTo>
                  <a:pt x="276930" y="3960554"/>
                  <a:pt x="282989" y="3918893"/>
                  <a:pt x="315560" y="3899958"/>
                </a:cubicBezTo>
                <a:cubicBezTo>
                  <a:pt x="326165" y="3894277"/>
                  <a:pt x="342640" y="3892004"/>
                  <a:pt x="358263" y="3893046"/>
                </a:cubicBezTo>
                <a:close/>
                <a:moveTo>
                  <a:pt x="3284817" y="3890109"/>
                </a:moveTo>
                <a:cubicBezTo>
                  <a:pt x="3310570" y="3893140"/>
                  <a:pt x="3344656" y="3886323"/>
                  <a:pt x="3359048" y="3899199"/>
                </a:cubicBezTo>
                <a:cubicBezTo>
                  <a:pt x="3372682" y="3912834"/>
                  <a:pt x="3367380" y="3947678"/>
                  <a:pt x="3371925" y="3989338"/>
                </a:cubicBezTo>
                <a:cubicBezTo>
                  <a:pt x="3331023" y="3982521"/>
                  <a:pt x="3291634" y="3985550"/>
                  <a:pt x="3284060" y="3971915"/>
                </a:cubicBezTo>
                <a:cubicBezTo>
                  <a:pt x="3272697" y="3950707"/>
                  <a:pt x="3283301" y="3918136"/>
                  <a:pt x="3284817" y="3890109"/>
                </a:cubicBezTo>
                <a:close/>
                <a:moveTo>
                  <a:pt x="2727324" y="3874960"/>
                </a:moveTo>
                <a:cubicBezTo>
                  <a:pt x="2737171" y="3875718"/>
                  <a:pt x="2750048" y="3874203"/>
                  <a:pt x="2755350" y="3879505"/>
                </a:cubicBezTo>
                <a:cubicBezTo>
                  <a:pt x="2768226" y="3893140"/>
                  <a:pt x="2778073" y="3909803"/>
                  <a:pt x="2800040" y="3939344"/>
                </a:cubicBezTo>
                <a:cubicBezTo>
                  <a:pt x="2770499" y="3934042"/>
                  <a:pt x="2755350" y="3934801"/>
                  <a:pt x="2750805" y="3928740"/>
                </a:cubicBezTo>
                <a:cubicBezTo>
                  <a:pt x="2740201" y="3912834"/>
                  <a:pt x="2734899" y="3893140"/>
                  <a:pt x="2727324" y="3874960"/>
                </a:cubicBezTo>
                <a:close/>
                <a:moveTo>
                  <a:pt x="129982" y="3861326"/>
                </a:moveTo>
                <a:cubicBezTo>
                  <a:pt x="136798" y="3868144"/>
                  <a:pt x="143616" y="3875718"/>
                  <a:pt x="150433" y="3884050"/>
                </a:cubicBezTo>
                <a:cubicBezTo>
                  <a:pt x="142102" y="3912076"/>
                  <a:pt x="142102" y="3947678"/>
                  <a:pt x="124680" y="3968129"/>
                </a:cubicBezTo>
                <a:cubicBezTo>
                  <a:pt x="98168" y="3998427"/>
                  <a:pt x="56508" y="3992368"/>
                  <a:pt x="38329" y="3958282"/>
                </a:cubicBezTo>
                <a:cubicBezTo>
                  <a:pt x="26966" y="3937830"/>
                  <a:pt x="29996" y="3893140"/>
                  <a:pt x="45147" y="3878748"/>
                </a:cubicBezTo>
                <a:cubicBezTo>
                  <a:pt x="62568" y="3861326"/>
                  <a:pt x="100441" y="3865871"/>
                  <a:pt x="129982" y="3861326"/>
                </a:cubicBezTo>
                <a:close/>
                <a:moveTo>
                  <a:pt x="2522430" y="3819665"/>
                </a:moveTo>
                <a:cubicBezTo>
                  <a:pt x="2537390" y="3819666"/>
                  <a:pt x="2553865" y="3822317"/>
                  <a:pt x="2566741" y="3825726"/>
                </a:cubicBezTo>
                <a:cubicBezTo>
                  <a:pt x="2573559" y="3827997"/>
                  <a:pt x="2570529" y="3868901"/>
                  <a:pt x="2572802" y="3903744"/>
                </a:cubicBezTo>
                <a:cubicBezTo>
                  <a:pt x="2534927" y="3906774"/>
                  <a:pt x="2510690" y="3908289"/>
                  <a:pt x="2487208" y="3909803"/>
                </a:cubicBezTo>
                <a:cubicBezTo>
                  <a:pt x="2486451" y="3882534"/>
                  <a:pt x="2473574" y="3843905"/>
                  <a:pt x="2487208" y="3829512"/>
                </a:cubicBezTo>
                <a:cubicBezTo>
                  <a:pt x="2494025" y="3822316"/>
                  <a:pt x="2507470" y="3819665"/>
                  <a:pt x="2522430" y="3819665"/>
                </a:cubicBezTo>
                <a:close/>
                <a:moveTo>
                  <a:pt x="2247565" y="3802528"/>
                </a:moveTo>
                <a:cubicBezTo>
                  <a:pt x="2263188" y="3803001"/>
                  <a:pt x="2278527" y="3806789"/>
                  <a:pt x="2287238" y="3813606"/>
                </a:cubicBezTo>
                <a:cubicBezTo>
                  <a:pt x="2303144" y="3826483"/>
                  <a:pt x="2300115" y="3865114"/>
                  <a:pt x="2309205" y="3911319"/>
                </a:cubicBezTo>
                <a:cubicBezTo>
                  <a:pt x="2261483" y="3906017"/>
                  <a:pt x="2228155" y="3911319"/>
                  <a:pt x="2207704" y="3897685"/>
                </a:cubicBezTo>
                <a:cubicBezTo>
                  <a:pt x="2173618" y="3875718"/>
                  <a:pt x="2171345" y="3834058"/>
                  <a:pt x="2206189" y="3811334"/>
                </a:cubicBezTo>
                <a:cubicBezTo>
                  <a:pt x="2216036" y="3804896"/>
                  <a:pt x="2231942" y="3802055"/>
                  <a:pt x="2247565" y="3802528"/>
                </a:cubicBezTo>
                <a:close/>
                <a:moveTo>
                  <a:pt x="1967588" y="3770432"/>
                </a:moveTo>
                <a:cubicBezTo>
                  <a:pt x="1985009" y="3774218"/>
                  <a:pt x="2009249" y="3772702"/>
                  <a:pt x="2017580" y="3782550"/>
                </a:cubicBezTo>
                <a:cubicBezTo>
                  <a:pt x="2028943" y="3796942"/>
                  <a:pt x="2028943" y="3820422"/>
                  <a:pt x="2033488" y="3840117"/>
                </a:cubicBezTo>
                <a:cubicBezTo>
                  <a:pt x="2018339" y="3832542"/>
                  <a:pt x="2003189" y="3824969"/>
                  <a:pt x="1985766" y="3815879"/>
                </a:cubicBezTo>
                <a:cubicBezTo>
                  <a:pt x="1979707" y="3799971"/>
                  <a:pt x="1973649" y="3785579"/>
                  <a:pt x="1967588" y="3770432"/>
                </a:cubicBezTo>
                <a:close/>
                <a:moveTo>
                  <a:pt x="1229061" y="3750736"/>
                </a:moveTo>
                <a:cubicBezTo>
                  <a:pt x="1223759" y="3766644"/>
                  <a:pt x="1222244" y="3784822"/>
                  <a:pt x="1212397" y="3796942"/>
                </a:cubicBezTo>
                <a:cubicBezTo>
                  <a:pt x="1205581" y="3804516"/>
                  <a:pt x="1187400" y="3803759"/>
                  <a:pt x="1157859" y="3809818"/>
                </a:cubicBezTo>
                <a:cubicBezTo>
                  <a:pt x="1173767" y="3781793"/>
                  <a:pt x="1179826" y="3765128"/>
                  <a:pt x="1191189" y="3755281"/>
                </a:cubicBezTo>
                <a:cubicBezTo>
                  <a:pt x="1199520" y="3748465"/>
                  <a:pt x="1215428" y="3752251"/>
                  <a:pt x="1229061" y="3750736"/>
                </a:cubicBezTo>
                <a:close/>
                <a:moveTo>
                  <a:pt x="946528" y="3691276"/>
                </a:moveTo>
                <a:cubicBezTo>
                  <a:pt x="953913" y="3691276"/>
                  <a:pt x="962434" y="3692034"/>
                  <a:pt x="969251" y="3691655"/>
                </a:cubicBezTo>
                <a:cubicBezTo>
                  <a:pt x="970009" y="3707561"/>
                  <a:pt x="971523" y="3724226"/>
                  <a:pt x="973039" y="3749222"/>
                </a:cubicBezTo>
                <a:cubicBezTo>
                  <a:pt x="950315" y="3745434"/>
                  <a:pt x="929105" y="3746192"/>
                  <a:pt x="926833" y="3740132"/>
                </a:cubicBezTo>
                <a:cubicBezTo>
                  <a:pt x="922288" y="3726498"/>
                  <a:pt x="923046" y="3706804"/>
                  <a:pt x="930621" y="3695441"/>
                </a:cubicBezTo>
                <a:cubicBezTo>
                  <a:pt x="932893" y="3692034"/>
                  <a:pt x="939143" y="3691276"/>
                  <a:pt x="946528" y="3691276"/>
                </a:cubicBezTo>
                <a:close/>
                <a:moveTo>
                  <a:pt x="3662034" y="3665143"/>
                </a:moveTo>
                <a:cubicBezTo>
                  <a:pt x="3662791" y="3687867"/>
                  <a:pt x="3663549" y="3711349"/>
                  <a:pt x="3665063" y="3749222"/>
                </a:cubicBezTo>
                <a:cubicBezTo>
                  <a:pt x="3625677" y="3741647"/>
                  <a:pt x="3598408" y="3742404"/>
                  <a:pt x="3577198" y="3730285"/>
                </a:cubicBezTo>
                <a:cubicBezTo>
                  <a:pt x="3568108" y="3724983"/>
                  <a:pt x="3569623" y="3679535"/>
                  <a:pt x="3574169" y="3678020"/>
                </a:cubicBezTo>
                <a:cubicBezTo>
                  <a:pt x="3602194" y="3668930"/>
                  <a:pt x="3632492" y="3668173"/>
                  <a:pt x="3662034" y="3665143"/>
                </a:cubicBezTo>
                <a:close/>
                <a:moveTo>
                  <a:pt x="448874" y="3612121"/>
                </a:moveTo>
                <a:cubicBezTo>
                  <a:pt x="440542" y="3665143"/>
                  <a:pt x="445086" y="3702259"/>
                  <a:pt x="428423" y="3724226"/>
                </a:cubicBezTo>
                <a:cubicBezTo>
                  <a:pt x="401911" y="3759069"/>
                  <a:pt x="354948" y="3758310"/>
                  <a:pt x="332224" y="3721953"/>
                </a:cubicBezTo>
                <a:cubicBezTo>
                  <a:pt x="319348" y="3699986"/>
                  <a:pt x="322378" y="3651510"/>
                  <a:pt x="338285" y="3632572"/>
                </a:cubicBezTo>
                <a:cubicBezTo>
                  <a:pt x="353434" y="3614392"/>
                  <a:pt x="395852" y="3619696"/>
                  <a:pt x="448874" y="3612121"/>
                </a:cubicBezTo>
                <a:close/>
                <a:moveTo>
                  <a:pt x="107542" y="3582012"/>
                </a:moveTo>
                <a:cubicBezTo>
                  <a:pt x="125437" y="3580876"/>
                  <a:pt x="144374" y="3588640"/>
                  <a:pt x="158765" y="3605304"/>
                </a:cubicBezTo>
                <a:cubicBezTo>
                  <a:pt x="176187" y="3626514"/>
                  <a:pt x="173157" y="3664386"/>
                  <a:pt x="184520" y="3716651"/>
                </a:cubicBezTo>
                <a:cubicBezTo>
                  <a:pt x="130739" y="3711349"/>
                  <a:pt x="89078" y="3718924"/>
                  <a:pt x="72415" y="3701502"/>
                </a:cubicBezTo>
                <a:cubicBezTo>
                  <a:pt x="54994" y="3683322"/>
                  <a:pt x="50449" y="3634845"/>
                  <a:pt x="62568" y="3612121"/>
                </a:cubicBezTo>
                <a:cubicBezTo>
                  <a:pt x="72794" y="3593184"/>
                  <a:pt x="89647" y="3583148"/>
                  <a:pt x="107542" y="3582012"/>
                </a:cubicBezTo>
                <a:close/>
                <a:moveTo>
                  <a:pt x="2490996" y="3578792"/>
                </a:moveTo>
                <a:cubicBezTo>
                  <a:pt x="2521294" y="3584853"/>
                  <a:pt x="2553108" y="3585610"/>
                  <a:pt x="2580376" y="3598486"/>
                </a:cubicBezTo>
                <a:cubicBezTo>
                  <a:pt x="2590980" y="3604547"/>
                  <a:pt x="2589465" y="3635602"/>
                  <a:pt x="2598555" y="3677263"/>
                </a:cubicBezTo>
                <a:cubicBezTo>
                  <a:pt x="2550078" y="3665900"/>
                  <a:pt x="2516749" y="3667416"/>
                  <a:pt x="2500084" y="3651510"/>
                </a:cubicBezTo>
                <a:cubicBezTo>
                  <a:pt x="2486451" y="3637874"/>
                  <a:pt x="2493268" y="3603788"/>
                  <a:pt x="2490996" y="3578792"/>
                </a:cubicBezTo>
                <a:close/>
                <a:moveTo>
                  <a:pt x="2309205" y="3521984"/>
                </a:moveTo>
                <a:cubicBezTo>
                  <a:pt x="2317536" y="3528800"/>
                  <a:pt x="2325111" y="3535617"/>
                  <a:pt x="2332685" y="3542435"/>
                </a:cubicBezTo>
                <a:cubicBezTo>
                  <a:pt x="2327383" y="3571976"/>
                  <a:pt x="2330413" y="3609849"/>
                  <a:pt x="2312991" y="3627270"/>
                </a:cubicBezTo>
                <a:cubicBezTo>
                  <a:pt x="2298599" y="3641661"/>
                  <a:pt x="2250122" y="3642420"/>
                  <a:pt x="2234214" y="3628784"/>
                </a:cubicBezTo>
                <a:cubicBezTo>
                  <a:pt x="2219065" y="3615151"/>
                  <a:pt x="2213763" y="3566672"/>
                  <a:pt x="2226640" y="3550766"/>
                </a:cubicBezTo>
                <a:cubicBezTo>
                  <a:pt x="2242548" y="3531829"/>
                  <a:pt x="2280420" y="3531072"/>
                  <a:pt x="2309205" y="3521984"/>
                </a:cubicBezTo>
                <a:close/>
                <a:moveTo>
                  <a:pt x="4743692" y="3468960"/>
                </a:moveTo>
                <a:cubicBezTo>
                  <a:pt x="4731571" y="3500017"/>
                  <a:pt x="4730057" y="3519709"/>
                  <a:pt x="4719453" y="3527286"/>
                </a:cubicBezTo>
                <a:cubicBezTo>
                  <a:pt x="4705818" y="3537133"/>
                  <a:pt x="4684608" y="3537890"/>
                  <a:pt x="4666430" y="3542435"/>
                </a:cubicBezTo>
                <a:cubicBezTo>
                  <a:pt x="4667945" y="3522741"/>
                  <a:pt x="4662643" y="3497744"/>
                  <a:pt x="4672490" y="3486382"/>
                </a:cubicBezTo>
                <a:cubicBezTo>
                  <a:pt x="4682337" y="3475021"/>
                  <a:pt x="4708090" y="3476535"/>
                  <a:pt x="4743692" y="3468960"/>
                </a:cubicBezTo>
                <a:close/>
                <a:moveTo>
                  <a:pt x="3597649" y="3415180"/>
                </a:moveTo>
                <a:cubicBezTo>
                  <a:pt x="3613555" y="3415938"/>
                  <a:pt x="3629463" y="3417452"/>
                  <a:pt x="3649914" y="3418211"/>
                </a:cubicBezTo>
                <a:cubicBezTo>
                  <a:pt x="3651430" y="3439419"/>
                  <a:pt x="3652187" y="3452295"/>
                  <a:pt x="3652945" y="3465931"/>
                </a:cubicBezTo>
                <a:cubicBezTo>
                  <a:pt x="3636281" y="3465931"/>
                  <a:pt x="3614314" y="3471990"/>
                  <a:pt x="3605224" y="3463658"/>
                </a:cubicBezTo>
                <a:cubicBezTo>
                  <a:pt x="3595377" y="3454568"/>
                  <a:pt x="3599922" y="3431844"/>
                  <a:pt x="3597649" y="3415180"/>
                </a:cubicBezTo>
                <a:close/>
                <a:moveTo>
                  <a:pt x="428423" y="3353826"/>
                </a:moveTo>
                <a:cubicBezTo>
                  <a:pt x="438270" y="3399274"/>
                  <a:pt x="445844" y="3432603"/>
                  <a:pt x="453419" y="3465931"/>
                </a:cubicBezTo>
                <a:cubicBezTo>
                  <a:pt x="421605" y="3465174"/>
                  <a:pt x="382217" y="3475778"/>
                  <a:pt x="360250" y="3460629"/>
                </a:cubicBezTo>
                <a:cubicBezTo>
                  <a:pt x="326165" y="3437146"/>
                  <a:pt x="327679" y="3393215"/>
                  <a:pt x="357979" y="3362915"/>
                </a:cubicBezTo>
                <a:cubicBezTo>
                  <a:pt x="370097" y="3351554"/>
                  <a:pt x="398125" y="3356856"/>
                  <a:pt x="428423" y="3353826"/>
                </a:cubicBezTo>
                <a:close/>
                <a:moveTo>
                  <a:pt x="188306" y="3316710"/>
                </a:moveTo>
                <a:cubicBezTo>
                  <a:pt x="195881" y="3324285"/>
                  <a:pt x="202698" y="3331860"/>
                  <a:pt x="208757" y="3338677"/>
                </a:cubicBezTo>
                <a:cubicBezTo>
                  <a:pt x="201183" y="3372005"/>
                  <a:pt x="203455" y="3412909"/>
                  <a:pt x="183761" y="3435632"/>
                </a:cubicBezTo>
                <a:cubicBezTo>
                  <a:pt x="156492" y="3467446"/>
                  <a:pt x="107259" y="3465174"/>
                  <a:pt x="86049" y="3428058"/>
                </a:cubicBezTo>
                <a:cubicBezTo>
                  <a:pt x="72415" y="3405334"/>
                  <a:pt x="74686" y="3353826"/>
                  <a:pt x="91351" y="3337162"/>
                </a:cubicBezTo>
                <a:cubicBezTo>
                  <a:pt x="111802" y="3317467"/>
                  <a:pt x="154978" y="3322769"/>
                  <a:pt x="188306" y="3316710"/>
                </a:cubicBezTo>
                <a:close/>
                <a:moveTo>
                  <a:pt x="2027333" y="3233674"/>
                </a:moveTo>
                <a:cubicBezTo>
                  <a:pt x="2042577" y="3234526"/>
                  <a:pt x="2059241" y="3237177"/>
                  <a:pt x="2073633" y="3237177"/>
                </a:cubicBezTo>
                <a:cubicBezTo>
                  <a:pt x="2070604" y="3257628"/>
                  <a:pt x="2067573" y="3278079"/>
                  <a:pt x="2063029" y="3306863"/>
                </a:cubicBezTo>
                <a:cubicBezTo>
                  <a:pt x="2028184" y="3312165"/>
                  <a:pt x="2000917" y="3316710"/>
                  <a:pt x="1973649" y="3321255"/>
                </a:cubicBezTo>
                <a:cubicBezTo>
                  <a:pt x="1978192" y="3293228"/>
                  <a:pt x="1972890" y="3253841"/>
                  <a:pt x="1989555" y="3240963"/>
                </a:cubicBezTo>
                <a:cubicBezTo>
                  <a:pt x="1998265" y="3233768"/>
                  <a:pt x="2012089" y="3232822"/>
                  <a:pt x="2027333" y="3233674"/>
                </a:cubicBezTo>
                <a:close/>
                <a:moveTo>
                  <a:pt x="1537349" y="3178851"/>
                </a:moveTo>
                <a:cubicBezTo>
                  <a:pt x="1527502" y="3216724"/>
                  <a:pt x="1517655" y="3255355"/>
                  <a:pt x="1505535" y="3303834"/>
                </a:cubicBezTo>
                <a:cubicBezTo>
                  <a:pt x="1481298" y="3298530"/>
                  <a:pt x="1458572" y="3299289"/>
                  <a:pt x="1447211" y="3288685"/>
                </a:cubicBezTo>
                <a:cubicBezTo>
                  <a:pt x="1415397" y="3258385"/>
                  <a:pt x="1411609" y="3215210"/>
                  <a:pt x="1444180" y="3189455"/>
                </a:cubicBezTo>
                <a:cubicBezTo>
                  <a:pt x="1465390" y="3173549"/>
                  <a:pt x="1505535" y="3181881"/>
                  <a:pt x="1537349" y="3178851"/>
                </a:cubicBezTo>
                <a:close/>
                <a:moveTo>
                  <a:pt x="1222434" y="3134729"/>
                </a:moveTo>
                <a:cubicBezTo>
                  <a:pt x="1240424" y="3134350"/>
                  <a:pt x="1259361" y="3142114"/>
                  <a:pt x="1275267" y="3156884"/>
                </a:cubicBezTo>
                <a:cubicBezTo>
                  <a:pt x="1307079" y="3186427"/>
                  <a:pt x="1310111" y="3231116"/>
                  <a:pt x="1277540" y="3256871"/>
                </a:cubicBezTo>
                <a:cubicBezTo>
                  <a:pt x="1254058" y="3275808"/>
                  <a:pt x="1213155" y="3273534"/>
                  <a:pt x="1154073" y="3286412"/>
                </a:cubicBezTo>
                <a:cubicBezTo>
                  <a:pt x="1163161" y="3226573"/>
                  <a:pt x="1157859" y="3186427"/>
                  <a:pt x="1175281" y="3161430"/>
                </a:cubicBezTo>
                <a:cubicBezTo>
                  <a:pt x="1187401" y="3143630"/>
                  <a:pt x="1204444" y="3135108"/>
                  <a:pt x="1222434" y="3134729"/>
                </a:cubicBezTo>
                <a:close/>
                <a:moveTo>
                  <a:pt x="1031363" y="3108408"/>
                </a:moveTo>
                <a:cubicBezTo>
                  <a:pt x="1022274" y="3165975"/>
                  <a:pt x="1025304" y="3203090"/>
                  <a:pt x="1010155" y="3231116"/>
                </a:cubicBezTo>
                <a:cubicBezTo>
                  <a:pt x="991217" y="3265202"/>
                  <a:pt x="927591" y="3262173"/>
                  <a:pt x="903352" y="3231116"/>
                </a:cubicBezTo>
                <a:cubicBezTo>
                  <a:pt x="877599" y="3197788"/>
                  <a:pt x="874568" y="3155371"/>
                  <a:pt x="909411" y="3131890"/>
                </a:cubicBezTo>
                <a:cubicBezTo>
                  <a:pt x="934409" y="3114467"/>
                  <a:pt x="973796" y="3118255"/>
                  <a:pt x="1031363" y="3108408"/>
                </a:cubicBezTo>
                <a:close/>
                <a:moveTo>
                  <a:pt x="704424" y="3094774"/>
                </a:moveTo>
                <a:cubicBezTo>
                  <a:pt x="722129" y="3094206"/>
                  <a:pt x="738983" y="3101213"/>
                  <a:pt x="751859" y="3117498"/>
                </a:cubicBezTo>
                <a:cubicBezTo>
                  <a:pt x="770038" y="3141735"/>
                  <a:pt x="768524" y="3181881"/>
                  <a:pt x="781401" y="3238691"/>
                </a:cubicBezTo>
                <a:cubicBezTo>
                  <a:pt x="723075" y="3232632"/>
                  <a:pt x="685959" y="3237934"/>
                  <a:pt x="657177" y="3224300"/>
                </a:cubicBezTo>
                <a:cubicBezTo>
                  <a:pt x="622333" y="3207635"/>
                  <a:pt x="621576" y="3144008"/>
                  <a:pt x="651875" y="3117498"/>
                </a:cubicBezTo>
                <a:cubicBezTo>
                  <a:pt x="668160" y="3103484"/>
                  <a:pt x="686718" y="3095341"/>
                  <a:pt x="704424" y="3094774"/>
                </a:cubicBezTo>
                <a:close/>
                <a:moveTo>
                  <a:pt x="511743" y="3071292"/>
                </a:moveTo>
                <a:cubicBezTo>
                  <a:pt x="499623" y="3128859"/>
                  <a:pt x="500382" y="3167490"/>
                  <a:pt x="483717" y="3194002"/>
                </a:cubicBezTo>
                <a:cubicBezTo>
                  <a:pt x="462507" y="3228087"/>
                  <a:pt x="399638" y="3221271"/>
                  <a:pt x="376915" y="3187941"/>
                </a:cubicBezTo>
                <a:cubicBezTo>
                  <a:pt x="353434" y="3153098"/>
                  <a:pt x="351919" y="3110680"/>
                  <a:pt x="387519" y="3087957"/>
                </a:cubicBezTo>
                <a:cubicBezTo>
                  <a:pt x="413274" y="3072049"/>
                  <a:pt x="453419" y="3078109"/>
                  <a:pt x="511743" y="3071292"/>
                </a:cubicBezTo>
                <a:close/>
                <a:moveTo>
                  <a:pt x="159239" y="3053870"/>
                </a:moveTo>
                <a:cubicBezTo>
                  <a:pt x="176944" y="3054438"/>
                  <a:pt x="193230" y="3062581"/>
                  <a:pt x="204971" y="3080382"/>
                </a:cubicBezTo>
                <a:cubicBezTo>
                  <a:pt x="221636" y="3106135"/>
                  <a:pt x="217091" y="3145523"/>
                  <a:pt x="225422" y="3203090"/>
                </a:cubicBezTo>
                <a:cubicBezTo>
                  <a:pt x="167855" y="3193243"/>
                  <a:pt x="129982" y="3195516"/>
                  <a:pt x="102714" y="3179610"/>
                </a:cubicBezTo>
                <a:cubicBezTo>
                  <a:pt x="69384" y="3160673"/>
                  <a:pt x="73172" y="3096288"/>
                  <a:pt x="104986" y="3072807"/>
                </a:cubicBezTo>
                <a:cubicBezTo>
                  <a:pt x="122408" y="3060309"/>
                  <a:pt x="141533" y="3053302"/>
                  <a:pt x="159239" y="3053870"/>
                </a:cubicBezTo>
                <a:close/>
                <a:moveTo>
                  <a:pt x="2820492" y="3052734"/>
                </a:moveTo>
                <a:cubicBezTo>
                  <a:pt x="2827877" y="3053302"/>
                  <a:pt x="2836398" y="3054627"/>
                  <a:pt x="2843215" y="3054627"/>
                </a:cubicBezTo>
                <a:cubicBezTo>
                  <a:pt x="2839428" y="3072049"/>
                  <a:pt x="2839428" y="3091743"/>
                  <a:pt x="2831097" y="3106892"/>
                </a:cubicBezTo>
                <a:cubicBezTo>
                  <a:pt x="2826552" y="3114467"/>
                  <a:pt x="2808372" y="3115225"/>
                  <a:pt x="2778832" y="3123557"/>
                </a:cubicBezTo>
                <a:cubicBezTo>
                  <a:pt x="2790193" y="3090229"/>
                  <a:pt x="2793981" y="3069778"/>
                  <a:pt x="2804585" y="3055386"/>
                </a:cubicBezTo>
                <a:cubicBezTo>
                  <a:pt x="2806858" y="3052356"/>
                  <a:pt x="2813107" y="3052166"/>
                  <a:pt x="2820492" y="3052734"/>
                </a:cubicBezTo>
                <a:close/>
                <a:moveTo>
                  <a:pt x="5553798" y="3033419"/>
                </a:moveTo>
                <a:cubicBezTo>
                  <a:pt x="5562509" y="3031904"/>
                  <a:pt x="5571220" y="3031904"/>
                  <a:pt x="5578416" y="3034176"/>
                </a:cubicBezTo>
                <a:cubicBezTo>
                  <a:pt x="5586749" y="3036449"/>
                  <a:pt x="5589020" y="3059929"/>
                  <a:pt x="5595080" y="3081896"/>
                </a:cubicBezTo>
                <a:cubicBezTo>
                  <a:pt x="5557207" y="3080382"/>
                  <a:pt x="5541300" y="3079623"/>
                  <a:pt x="5524637" y="3078866"/>
                </a:cubicBezTo>
                <a:cubicBezTo>
                  <a:pt x="5526151" y="3065990"/>
                  <a:pt x="5523121" y="3045539"/>
                  <a:pt x="5529180" y="3041751"/>
                </a:cubicBezTo>
                <a:cubicBezTo>
                  <a:pt x="5536376" y="3037964"/>
                  <a:pt x="5545087" y="3034934"/>
                  <a:pt x="5553798" y="3033419"/>
                </a:cubicBezTo>
                <a:close/>
                <a:moveTo>
                  <a:pt x="2337987" y="2984941"/>
                </a:moveTo>
                <a:cubicBezTo>
                  <a:pt x="2335715" y="3018270"/>
                  <a:pt x="2333444" y="3051598"/>
                  <a:pt x="2329656" y="3117498"/>
                </a:cubicBezTo>
                <a:cubicBezTo>
                  <a:pt x="2303903" y="3105378"/>
                  <a:pt x="2275875" y="3100074"/>
                  <a:pt x="2275118" y="3090986"/>
                </a:cubicBezTo>
                <a:cubicBezTo>
                  <a:pt x="2271332" y="3060688"/>
                  <a:pt x="2272089" y="3027358"/>
                  <a:pt x="2281177" y="2999333"/>
                </a:cubicBezTo>
                <a:cubicBezTo>
                  <a:pt x="2284209" y="2989486"/>
                  <a:pt x="2318293" y="2989486"/>
                  <a:pt x="2337987" y="2984941"/>
                </a:cubicBezTo>
                <a:close/>
                <a:moveTo>
                  <a:pt x="2061514" y="2960040"/>
                </a:moveTo>
                <a:cubicBezTo>
                  <a:pt x="2079314" y="2960324"/>
                  <a:pt x="2096357" y="2964490"/>
                  <a:pt x="2104688" y="2972823"/>
                </a:cubicBezTo>
                <a:cubicBezTo>
                  <a:pt x="2124383" y="2992515"/>
                  <a:pt x="2120596" y="3035692"/>
                  <a:pt x="2127414" y="3069019"/>
                </a:cubicBezTo>
                <a:cubicBezTo>
                  <a:pt x="2119839" y="3076594"/>
                  <a:pt x="2113022" y="3083411"/>
                  <a:pt x="2105447" y="3090986"/>
                </a:cubicBezTo>
                <a:cubicBezTo>
                  <a:pt x="2072118" y="3084168"/>
                  <a:pt x="2031215" y="3086441"/>
                  <a:pt x="2008492" y="3068262"/>
                </a:cubicBezTo>
                <a:cubicBezTo>
                  <a:pt x="1975921" y="3041751"/>
                  <a:pt x="1977435" y="2993274"/>
                  <a:pt x="2013794" y="2970549"/>
                </a:cubicBezTo>
                <a:cubicBezTo>
                  <a:pt x="2025155" y="2963353"/>
                  <a:pt x="2043713" y="2959756"/>
                  <a:pt x="2061514" y="2960040"/>
                </a:cubicBezTo>
                <a:close/>
                <a:moveTo>
                  <a:pt x="1758623" y="2959850"/>
                </a:moveTo>
                <a:cubicBezTo>
                  <a:pt x="1768754" y="2960513"/>
                  <a:pt x="1778601" y="2962975"/>
                  <a:pt x="1785797" y="2967519"/>
                </a:cubicBezTo>
                <a:cubicBezTo>
                  <a:pt x="1794887" y="2973580"/>
                  <a:pt x="1791099" y="2999333"/>
                  <a:pt x="1794128" y="3016754"/>
                </a:cubicBezTo>
                <a:cubicBezTo>
                  <a:pt x="1772163" y="3016754"/>
                  <a:pt x="1750197" y="3016754"/>
                  <a:pt x="1720655" y="3016754"/>
                </a:cubicBezTo>
                <a:cubicBezTo>
                  <a:pt x="1724442" y="2993274"/>
                  <a:pt x="1722928" y="2965247"/>
                  <a:pt x="1729746" y="2962974"/>
                </a:cubicBezTo>
                <a:cubicBezTo>
                  <a:pt x="1738077" y="2960323"/>
                  <a:pt x="1748492" y="2959187"/>
                  <a:pt x="1758623" y="2959850"/>
                </a:cubicBezTo>
                <a:close/>
                <a:moveTo>
                  <a:pt x="1522294" y="2893667"/>
                </a:moveTo>
                <a:cubicBezTo>
                  <a:pt x="1543787" y="2894425"/>
                  <a:pt x="1565754" y="2903514"/>
                  <a:pt x="1577494" y="2919799"/>
                </a:cubicBezTo>
                <a:cubicBezTo>
                  <a:pt x="1603249" y="2954643"/>
                  <a:pt x="1605522" y="2997060"/>
                  <a:pt x="1569163" y="3019784"/>
                </a:cubicBezTo>
                <a:cubicBezTo>
                  <a:pt x="1543410" y="3037205"/>
                  <a:pt x="1504021" y="3032660"/>
                  <a:pt x="1445696" y="3040994"/>
                </a:cubicBezTo>
                <a:cubicBezTo>
                  <a:pt x="1456300" y="2982668"/>
                  <a:pt x="1454029" y="2944796"/>
                  <a:pt x="1469934" y="2917527"/>
                </a:cubicBezTo>
                <a:cubicBezTo>
                  <a:pt x="1479782" y="2900484"/>
                  <a:pt x="1500801" y="2892910"/>
                  <a:pt x="1522294" y="2893667"/>
                </a:cubicBezTo>
                <a:close/>
                <a:moveTo>
                  <a:pt x="1254152" y="2868955"/>
                </a:moveTo>
                <a:cubicBezTo>
                  <a:pt x="1276971" y="2866588"/>
                  <a:pt x="1296476" y="2874352"/>
                  <a:pt x="1304809" y="2891774"/>
                </a:cubicBezTo>
                <a:cubicBezTo>
                  <a:pt x="1317685" y="2919042"/>
                  <a:pt x="1317685" y="2962974"/>
                  <a:pt x="1304809" y="2991001"/>
                </a:cubicBezTo>
                <a:cubicBezTo>
                  <a:pt x="1288901" y="3025845"/>
                  <a:pt x="1220730" y="3025086"/>
                  <a:pt x="1201036" y="2991758"/>
                </a:cubicBezTo>
                <a:cubicBezTo>
                  <a:pt x="1185128" y="2964490"/>
                  <a:pt x="1187400" y="2926617"/>
                  <a:pt x="1183614" y="2906923"/>
                </a:cubicBezTo>
                <a:cubicBezTo>
                  <a:pt x="1205201" y="2883820"/>
                  <a:pt x="1231334" y="2871321"/>
                  <a:pt x="1254152" y="2868955"/>
                </a:cubicBezTo>
                <a:close/>
                <a:moveTo>
                  <a:pt x="723550" y="2838562"/>
                </a:moveTo>
                <a:cubicBezTo>
                  <a:pt x="744664" y="2839698"/>
                  <a:pt x="764358" y="2848976"/>
                  <a:pt x="773069" y="2866777"/>
                </a:cubicBezTo>
                <a:cubicBezTo>
                  <a:pt x="787460" y="2896319"/>
                  <a:pt x="782916" y="2933435"/>
                  <a:pt x="786703" y="2967519"/>
                </a:cubicBezTo>
                <a:cubicBezTo>
                  <a:pt x="738226" y="2997817"/>
                  <a:pt x="682173" y="2995546"/>
                  <a:pt x="658691" y="2962217"/>
                </a:cubicBezTo>
                <a:cubicBezTo>
                  <a:pt x="633694" y="2927374"/>
                  <a:pt x="634453" y="2890258"/>
                  <a:pt x="665508" y="2859203"/>
                </a:cubicBezTo>
                <a:cubicBezTo>
                  <a:pt x="679900" y="2844432"/>
                  <a:pt x="702435" y="2837425"/>
                  <a:pt x="723550" y="2838562"/>
                </a:cubicBezTo>
                <a:close/>
                <a:moveTo>
                  <a:pt x="988377" y="2837709"/>
                </a:moveTo>
                <a:cubicBezTo>
                  <a:pt x="1010154" y="2838940"/>
                  <a:pt x="1031742" y="2848976"/>
                  <a:pt x="1040453" y="2866777"/>
                </a:cubicBezTo>
                <a:cubicBezTo>
                  <a:pt x="1054845" y="2895560"/>
                  <a:pt x="1051057" y="2932676"/>
                  <a:pt x="1055602" y="2966762"/>
                </a:cubicBezTo>
                <a:cubicBezTo>
                  <a:pt x="1007125" y="2997817"/>
                  <a:pt x="944254" y="2998576"/>
                  <a:pt x="929864" y="2962217"/>
                </a:cubicBezTo>
                <a:cubicBezTo>
                  <a:pt x="917744" y="2933435"/>
                  <a:pt x="920017" y="2888744"/>
                  <a:pt x="935166" y="2861475"/>
                </a:cubicBezTo>
                <a:cubicBezTo>
                  <a:pt x="944634" y="2844054"/>
                  <a:pt x="966600" y="2836479"/>
                  <a:pt x="988377" y="2837709"/>
                </a:cubicBezTo>
                <a:close/>
                <a:moveTo>
                  <a:pt x="447454" y="2811387"/>
                </a:moveTo>
                <a:cubicBezTo>
                  <a:pt x="468378" y="2812050"/>
                  <a:pt x="490155" y="2820951"/>
                  <a:pt x="504168" y="2836479"/>
                </a:cubicBezTo>
                <a:cubicBezTo>
                  <a:pt x="532196" y="2867534"/>
                  <a:pt x="530680" y="2928131"/>
                  <a:pt x="494321" y="2944039"/>
                </a:cubicBezTo>
                <a:cubicBezTo>
                  <a:pt x="464780" y="2957672"/>
                  <a:pt x="427664" y="2952370"/>
                  <a:pt x="369340" y="2958431"/>
                </a:cubicBezTo>
                <a:cubicBezTo>
                  <a:pt x="380703" y="2901621"/>
                  <a:pt x="379187" y="2862989"/>
                  <a:pt x="395852" y="2835721"/>
                </a:cubicBezTo>
                <a:cubicBezTo>
                  <a:pt x="406456" y="2818299"/>
                  <a:pt x="426529" y="2810724"/>
                  <a:pt x="447454" y="2811387"/>
                </a:cubicBezTo>
                <a:close/>
                <a:moveTo>
                  <a:pt x="233755" y="2791787"/>
                </a:moveTo>
                <a:cubicBezTo>
                  <a:pt x="263295" y="2841781"/>
                  <a:pt x="259508" y="2897076"/>
                  <a:pt x="225422" y="2919799"/>
                </a:cubicBezTo>
                <a:cubicBezTo>
                  <a:pt x="190579" y="2944039"/>
                  <a:pt x="153463" y="2942523"/>
                  <a:pt x="123165" y="2910709"/>
                </a:cubicBezTo>
                <a:cubicBezTo>
                  <a:pt x="94380" y="2880411"/>
                  <a:pt x="97412" y="2819815"/>
                  <a:pt x="133012" y="2803150"/>
                </a:cubicBezTo>
                <a:cubicBezTo>
                  <a:pt x="162553" y="2789516"/>
                  <a:pt x="199669" y="2794818"/>
                  <a:pt x="233755" y="2791787"/>
                </a:cubicBezTo>
                <a:close/>
                <a:moveTo>
                  <a:pt x="2007733" y="2766034"/>
                </a:moveTo>
                <a:cubicBezTo>
                  <a:pt x="2044092" y="2772852"/>
                  <a:pt x="2080451" y="2778911"/>
                  <a:pt x="2116808" y="2786485"/>
                </a:cubicBezTo>
                <a:cubicBezTo>
                  <a:pt x="2124383" y="2788001"/>
                  <a:pt x="2130443" y="2793303"/>
                  <a:pt x="2137259" y="2797091"/>
                </a:cubicBezTo>
                <a:cubicBezTo>
                  <a:pt x="2131200" y="2803907"/>
                  <a:pt x="2127414" y="2813754"/>
                  <a:pt x="2119839" y="2816785"/>
                </a:cubicBezTo>
                <a:cubicBezTo>
                  <a:pt x="2064543" y="2840266"/>
                  <a:pt x="2031215" y="2813754"/>
                  <a:pt x="2007733" y="2766034"/>
                </a:cubicBezTo>
                <a:close/>
                <a:moveTo>
                  <a:pt x="2007733" y="2765277"/>
                </a:moveTo>
                <a:cubicBezTo>
                  <a:pt x="2007733" y="2765277"/>
                  <a:pt x="2007733" y="2766034"/>
                  <a:pt x="2007733" y="2766034"/>
                </a:cubicBezTo>
                <a:lnTo>
                  <a:pt x="2006219" y="2766034"/>
                </a:lnTo>
                <a:cubicBezTo>
                  <a:pt x="2006976" y="2765277"/>
                  <a:pt x="2006976" y="2765277"/>
                  <a:pt x="2007733" y="2765277"/>
                </a:cubicBezTo>
                <a:close/>
                <a:moveTo>
                  <a:pt x="2618249" y="2727404"/>
                </a:moveTo>
                <a:cubicBezTo>
                  <a:pt x="2618249" y="2737251"/>
                  <a:pt x="2622037" y="2753157"/>
                  <a:pt x="2618249" y="2755430"/>
                </a:cubicBezTo>
                <a:cubicBezTo>
                  <a:pt x="2602343" y="2765277"/>
                  <a:pt x="2583406" y="2770579"/>
                  <a:pt x="2559167" y="2780426"/>
                </a:cubicBezTo>
                <a:cubicBezTo>
                  <a:pt x="2559925" y="2761489"/>
                  <a:pt x="2557653" y="2747099"/>
                  <a:pt x="2560682" y="2746340"/>
                </a:cubicBezTo>
                <a:cubicBezTo>
                  <a:pt x="2579619" y="2738008"/>
                  <a:pt x="2599312" y="2733463"/>
                  <a:pt x="2618249" y="2727404"/>
                </a:cubicBezTo>
                <a:close/>
                <a:moveTo>
                  <a:pt x="2085753" y="2681198"/>
                </a:moveTo>
                <a:cubicBezTo>
                  <a:pt x="2100145" y="2681198"/>
                  <a:pt x="2113779" y="2691802"/>
                  <a:pt x="2127414" y="2697863"/>
                </a:cubicBezTo>
                <a:cubicBezTo>
                  <a:pt x="2119081" y="2709983"/>
                  <a:pt x="2112263" y="2726647"/>
                  <a:pt x="2100901" y="2731191"/>
                </a:cubicBezTo>
                <a:cubicBezTo>
                  <a:pt x="2070604" y="2744826"/>
                  <a:pt x="2038790" y="2754673"/>
                  <a:pt x="2007733" y="2765277"/>
                </a:cubicBezTo>
                <a:cubicBezTo>
                  <a:pt x="2015308" y="2720587"/>
                  <a:pt x="2029700" y="2680441"/>
                  <a:pt x="2085753" y="2681198"/>
                </a:cubicBezTo>
                <a:close/>
                <a:moveTo>
                  <a:pt x="1811929" y="2657338"/>
                </a:moveTo>
                <a:cubicBezTo>
                  <a:pt x="1821018" y="2658095"/>
                  <a:pt x="1830487" y="2659610"/>
                  <a:pt x="1839577" y="2659989"/>
                </a:cubicBezTo>
                <a:cubicBezTo>
                  <a:pt x="1831244" y="2671351"/>
                  <a:pt x="1821397" y="2681955"/>
                  <a:pt x="1815338" y="2694075"/>
                </a:cubicBezTo>
                <a:cubicBezTo>
                  <a:pt x="1803219" y="2719830"/>
                  <a:pt x="1792614" y="2745583"/>
                  <a:pt x="1778222" y="2780426"/>
                </a:cubicBezTo>
                <a:cubicBezTo>
                  <a:pt x="1770648" y="2776638"/>
                  <a:pt x="1760801" y="2775124"/>
                  <a:pt x="1756256" y="2769064"/>
                </a:cubicBezTo>
                <a:cubicBezTo>
                  <a:pt x="1729746" y="2734220"/>
                  <a:pt x="1744895" y="2675896"/>
                  <a:pt x="1786554" y="2659232"/>
                </a:cubicBezTo>
                <a:cubicBezTo>
                  <a:pt x="1794128" y="2656581"/>
                  <a:pt x="1802839" y="2656581"/>
                  <a:pt x="1811929" y="2657338"/>
                </a:cubicBezTo>
                <a:close/>
                <a:moveTo>
                  <a:pt x="4552811" y="2643326"/>
                </a:moveTo>
                <a:cubicBezTo>
                  <a:pt x="4547508" y="2686500"/>
                  <a:pt x="4552811" y="2721344"/>
                  <a:pt x="4538419" y="2734220"/>
                </a:cubicBezTo>
                <a:cubicBezTo>
                  <a:pt x="4524027" y="2747099"/>
                  <a:pt x="4480094" y="2749369"/>
                  <a:pt x="4466460" y="2737251"/>
                </a:cubicBezTo>
                <a:cubicBezTo>
                  <a:pt x="4452825" y="2724373"/>
                  <a:pt x="4451311" y="2680441"/>
                  <a:pt x="4463431" y="2665292"/>
                </a:cubicBezTo>
                <a:cubicBezTo>
                  <a:pt x="4474792" y="2650143"/>
                  <a:pt x="4510394" y="2652414"/>
                  <a:pt x="4552811" y="2643326"/>
                </a:cubicBezTo>
                <a:close/>
                <a:moveTo>
                  <a:pt x="1600976" y="2628933"/>
                </a:moveTo>
                <a:cubicBezTo>
                  <a:pt x="1632032" y="2677412"/>
                  <a:pt x="1632790" y="2740281"/>
                  <a:pt x="1596431" y="2754673"/>
                </a:cubicBezTo>
                <a:cubicBezTo>
                  <a:pt x="1567647" y="2766793"/>
                  <a:pt x="1522957" y="2764520"/>
                  <a:pt x="1495688" y="2748612"/>
                </a:cubicBezTo>
                <a:cubicBezTo>
                  <a:pt x="1460845" y="2729675"/>
                  <a:pt x="1465390" y="2660747"/>
                  <a:pt x="1500990" y="2643326"/>
                </a:cubicBezTo>
                <a:cubicBezTo>
                  <a:pt x="1529774" y="2628933"/>
                  <a:pt x="1566890" y="2633479"/>
                  <a:pt x="1600976" y="2628933"/>
                </a:cubicBezTo>
                <a:close/>
                <a:moveTo>
                  <a:pt x="1271195" y="2621075"/>
                </a:moveTo>
                <a:cubicBezTo>
                  <a:pt x="1289847" y="2622495"/>
                  <a:pt x="1308215" y="2627797"/>
                  <a:pt x="1319956" y="2636508"/>
                </a:cubicBezTo>
                <a:cubicBezTo>
                  <a:pt x="1357830" y="2664534"/>
                  <a:pt x="1348740" y="2708467"/>
                  <a:pt x="1317685" y="2744067"/>
                </a:cubicBezTo>
                <a:cubicBezTo>
                  <a:pt x="1279054" y="2769822"/>
                  <a:pt x="1239665" y="2772095"/>
                  <a:pt x="1208610" y="2734220"/>
                </a:cubicBezTo>
                <a:cubicBezTo>
                  <a:pt x="1178312" y="2697863"/>
                  <a:pt x="1179826" y="2650900"/>
                  <a:pt x="1220730" y="2628933"/>
                </a:cubicBezTo>
                <a:cubicBezTo>
                  <a:pt x="1233606" y="2622116"/>
                  <a:pt x="1252543" y="2619655"/>
                  <a:pt x="1271195" y="2621075"/>
                </a:cubicBezTo>
                <a:close/>
                <a:moveTo>
                  <a:pt x="995289" y="2581119"/>
                </a:moveTo>
                <a:cubicBezTo>
                  <a:pt x="1014320" y="2581592"/>
                  <a:pt x="1034771" y="2590681"/>
                  <a:pt x="1053329" y="2605451"/>
                </a:cubicBezTo>
                <a:cubicBezTo>
                  <a:pt x="1082114" y="2643326"/>
                  <a:pt x="1085900" y="2681955"/>
                  <a:pt x="1049543" y="2714526"/>
                </a:cubicBezTo>
                <a:cubicBezTo>
                  <a:pt x="1013941" y="2747099"/>
                  <a:pt x="967737" y="2747855"/>
                  <a:pt x="943497" y="2707710"/>
                </a:cubicBezTo>
                <a:cubicBezTo>
                  <a:pt x="928348" y="2682714"/>
                  <a:pt x="929864" y="2632720"/>
                  <a:pt x="945770" y="2608482"/>
                </a:cubicBezTo>
                <a:cubicBezTo>
                  <a:pt x="958647" y="2588788"/>
                  <a:pt x="976258" y="2580645"/>
                  <a:pt x="995289" y="2581119"/>
                </a:cubicBezTo>
                <a:close/>
                <a:moveTo>
                  <a:pt x="728093" y="2553565"/>
                </a:moveTo>
                <a:cubicBezTo>
                  <a:pt x="746556" y="2553186"/>
                  <a:pt x="765114" y="2561140"/>
                  <a:pt x="782158" y="2577425"/>
                </a:cubicBezTo>
                <a:cubicBezTo>
                  <a:pt x="817001" y="2609998"/>
                  <a:pt x="817001" y="2650143"/>
                  <a:pt x="785187" y="2684987"/>
                </a:cubicBezTo>
                <a:cubicBezTo>
                  <a:pt x="751859" y="2721344"/>
                  <a:pt x="713987" y="2712255"/>
                  <a:pt x="681416" y="2694832"/>
                </a:cubicBezTo>
                <a:cubicBezTo>
                  <a:pt x="645814" y="2652414"/>
                  <a:pt x="641269" y="2614541"/>
                  <a:pt x="674598" y="2579698"/>
                </a:cubicBezTo>
                <a:cubicBezTo>
                  <a:pt x="691262" y="2562655"/>
                  <a:pt x="709630" y="2553944"/>
                  <a:pt x="728093" y="2553565"/>
                </a:cubicBezTo>
                <a:close/>
                <a:moveTo>
                  <a:pt x="475669" y="2540689"/>
                </a:moveTo>
                <a:cubicBezTo>
                  <a:pt x="494132" y="2540878"/>
                  <a:pt x="512501" y="2549400"/>
                  <a:pt x="529165" y="2566065"/>
                </a:cubicBezTo>
                <a:cubicBezTo>
                  <a:pt x="563251" y="2599392"/>
                  <a:pt x="559464" y="2638024"/>
                  <a:pt x="529923" y="2674381"/>
                </a:cubicBezTo>
                <a:cubicBezTo>
                  <a:pt x="492807" y="2703165"/>
                  <a:pt x="454176" y="2706952"/>
                  <a:pt x="420848" y="2672867"/>
                </a:cubicBezTo>
                <a:cubicBezTo>
                  <a:pt x="387519" y="2638781"/>
                  <a:pt x="387519" y="2598635"/>
                  <a:pt x="421605" y="2565306"/>
                </a:cubicBezTo>
                <a:cubicBezTo>
                  <a:pt x="438648" y="2548642"/>
                  <a:pt x="457206" y="2540499"/>
                  <a:pt x="475669" y="2540689"/>
                </a:cubicBezTo>
                <a:close/>
                <a:moveTo>
                  <a:pt x="0" y="2522908"/>
                </a:moveTo>
                <a:lnTo>
                  <a:pt x="8894" y="2531611"/>
                </a:lnTo>
                <a:cubicBezTo>
                  <a:pt x="18480" y="2548015"/>
                  <a:pt x="18267" y="2567875"/>
                  <a:pt x="11000" y="2587877"/>
                </a:cubicBezTo>
                <a:lnTo>
                  <a:pt x="0" y="2608490"/>
                </a:lnTo>
                <a:close/>
                <a:moveTo>
                  <a:pt x="3159077" y="2520617"/>
                </a:moveTo>
                <a:cubicBezTo>
                  <a:pt x="3178773" y="2524404"/>
                  <a:pt x="3203769" y="2522131"/>
                  <a:pt x="3215887" y="2533494"/>
                </a:cubicBezTo>
                <a:cubicBezTo>
                  <a:pt x="3228007" y="2545612"/>
                  <a:pt x="3228007" y="2570608"/>
                  <a:pt x="3233310" y="2590304"/>
                </a:cubicBezTo>
                <a:cubicBezTo>
                  <a:pt x="3215130" y="2583486"/>
                  <a:pt x="3196951" y="2577425"/>
                  <a:pt x="3180287" y="2572123"/>
                </a:cubicBezTo>
                <a:cubicBezTo>
                  <a:pt x="3171955" y="2550914"/>
                  <a:pt x="3165138" y="2535766"/>
                  <a:pt x="3159077" y="2520617"/>
                </a:cubicBezTo>
                <a:close/>
                <a:moveTo>
                  <a:pt x="206202" y="2514462"/>
                </a:moveTo>
                <a:cubicBezTo>
                  <a:pt x="224476" y="2514746"/>
                  <a:pt x="243223" y="2522889"/>
                  <a:pt x="261781" y="2537280"/>
                </a:cubicBezTo>
                <a:cubicBezTo>
                  <a:pt x="290563" y="2573639"/>
                  <a:pt x="295109" y="2611512"/>
                  <a:pt x="261022" y="2645598"/>
                </a:cubicBezTo>
                <a:cubicBezTo>
                  <a:pt x="226938" y="2679683"/>
                  <a:pt x="186792" y="2679683"/>
                  <a:pt x="154220" y="2646355"/>
                </a:cubicBezTo>
                <a:cubicBezTo>
                  <a:pt x="120135" y="2613027"/>
                  <a:pt x="120135" y="2572880"/>
                  <a:pt x="153463" y="2538796"/>
                </a:cubicBezTo>
                <a:cubicBezTo>
                  <a:pt x="170128" y="2521752"/>
                  <a:pt x="187928" y="2514178"/>
                  <a:pt x="206202" y="2514462"/>
                </a:cubicBezTo>
                <a:close/>
                <a:moveTo>
                  <a:pt x="2711418" y="2453960"/>
                </a:moveTo>
                <a:cubicBezTo>
                  <a:pt x="2699297" y="2512284"/>
                  <a:pt x="2701571" y="2552429"/>
                  <a:pt x="2682634" y="2575912"/>
                </a:cubicBezTo>
                <a:cubicBezTo>
                  <a:pt x="2656881" y="2608482"/>
                  <a:pt x="2612947" y="2605451"/>
                  <a:pt x="2583406" y="2573639"/>
                </a:cubicBezTo>
                <a:cubicBezTo>
                  <a:pt x="2554622" y="2542582"/>
                  <a:pt x="2553108" y="2498651"/>
                  <a:pt x="2587951" y="2474411"/>
                </a:cubicBezTo>
                <a:cubicBezTo>
                  <a:pt x="2612947" y="2457747"/>
                  <a:pt x="2653092" y="2462292"/>
                  <a:pt x="2711418" y="2453960"/>
                </a:cubicBezTo>
                <a:close/>
                <a:moveTo>
                  <a:pt x="4752024" y="2435780"/>
                </a:moveTo>
                <a:cubicBezTo>
                  <a:pt x="4762628" y="2438811"/>
                  <a:pt x="4777777" y="2438052"/>
                  <a:pt x="4782322" y="2444870"/>
                </a:cubicBezTo>
                <a:cubicBezTo>
                  <a:pt x="4793683" y="2460776"/>
                  <a:pt x="4800501" y="2481229"/>
                  <a:pt x="4814136" y="2509255"/>
                </a:cubicBezTo>
                <a:cubicBezTo>
                  <a:pt x="4789140" y="2505466"/>
                  <a:pt x="4769446" y="2506982"/>
                  <a:pt x="4767173" y="2501680"/>
                </a:cubicBezTo>
                <a:cubicBezTo>
                  <a:pt x="4758840" y="2481229"/>
                  <a:pt x="4756569" y="2457747"/>
                  <a:pt x="4752024" y="2435780"/>
                </a:cubicBezTo>
                <a:close/>
                <a:moveTo>
                  <a:pt x="2440245" y="2424419"/>
                </a:moveTo>
                <a:cubicBezTo>
                  <a:pt x="2431156" y="2481986"/>
                  <a:pt x="2434186" y="2519102"/>
                  <a:pt x="2419037" y="2547127"/>
                </a:cubicBezTo>
                <a:cubicBezTo>
                  <a:pt x="2400858" y="2581214"/>
                  <a:pt x="2330413" y="2581214"/>
                  <a:pt x="2315264" y="2546370"/>
                </a:cubicBezTo>
                <a:cubicBezTo>
                  <a:pt x="2303144" y="2517586"/>
                  <a:pt x="2302387" y="2469109"/>
                  <a:pt x="2319809" y="2448656"/>
                </a:cubicBezTo>
                <a:cubicBezTo>
                  <a:pt x="2336472" y="2428964"/>
                  <a:pt x="2382678" y="2434266"/>
                  <a:pt x="2440245" y="2424419"/>
                </a:cubicBezTo>
                <a:close/>
                <a:moveTo>
                  <a:pt x="1834085" y="2406618"/>
                </a:moveTo>
                <a:cubicBezTo>
                  <a:pt x="1852643" y="2407943"/>
                  <a:pt x="1871012" y="2413056"/>
                  <a:pt x="1882752" y="2421388"/>
                </a:cubicBezTo>
                <a:cubicBezTo>
                  <a:pt x="1921384" y="2449415"/>
                  <a:pt x="1909263" y="2492590"/>
                  <a:pt x="1885781" y="2525161"/>
                </a:cubicBezTo>
                <a:cubicBezTo>
                  <a:pt x="1842607" y="2553945"/>
                  <a:pt x="1803219" y="2556974"/>
                  <a:pt x="1772920" y="2519859"/>
                </a:cubicBezTo>
                <a:cubicBezTo>
                  <a:pt x="1743379" y="2483500"/>
                  <a:pt x="1743379" y="2436539"/>
                  <a:pt x="1784283" y="2414572"/>
                </a:cubicBezTo>
                <a:cubicBezTo>
                  <a:pt x="1796780" y="2407754"/>
                  <a:pt x="1815527" y="2405292"/>
                  <a:pt x="1834085" y="2406618"/>
                </a:cubicBezTo>
                <a:close/>
                <a:moveTo>
                  <a:pt x="4532170" y="2387303"/>
                </a:moveTo>
                <a:cubicBezTo>
                  <a:pt x="4545805" y="2387303"/>
                  <a:pt x="4558114" y="2388818"/>
                  <a:pt x="4565688" y="2395635"/>
                </a:cubicBezTo>
                <a:cubicBezTo>
                  <a:pt x="4580080" y="2408511"/>
                  <a:pt x="4575535" y="2443354"/>
                  <a:pt x="4581594" y="2485015"/>
                </a:cubicBezTo>
                <a:cubicBezTo>
                  <a:pt x="4539933" y="2479713"/>
                  <a:pt x="4501304" y="2484258"/>
                  <a:pt x="4492213" y="2469866"/>
                </a:cubicBezTo>
                <a:cubicBezTo>
                  <a:pt x="4480094" y="2449415"/>
                  <a:pt x="4489941" y="2416086"/>
                  <a:pt x="4490700" y="2388060"/>
                </a:cubicBezTo>
                <a:cubicBezTo>
                  <a:pt x="4503576" y="2388818"/>
                  <a:pt x="4518536" y="2387303"/>
                  <a:pt x="4532170" y="2387303"/>
                </a:cubicBezTo>
                <a:close/>
                <a:moveTo>
                  <a:pt x="1566038" y="2365715"/>
                </a:moveTo>
                <a:cubicBezTo>
                  <a:pt x="1584501" y="2366661"/>
                  <a:pt x="1602491" y="2375940"/>
                  <a:pt x="1618398" y="2393362"/>
                </a:cubicBezTo>
                <a:cubicBezTo>
                  <a:pt x="1650969" y="2428964"/>
                  <a:pt x="1642635" y="2466837"/>
                  <a:pt x="1617639" y="2499407"/>
                </a:cubicBezTo>
                <a:cubicBezTo>
                  <a:pt x="1575980" y="2528949"/>
                  <a:pt x="1537349" y="2531221"/>
                  <a:pt x="1505535" y="2495619"/>
                </a:cubicBezTo>
                <a:cubicBezTo>
                  <a:pt x="1473721" y="2460019"/>
                  <a:pt x="1475994" y="2419874"/>
                  <a:pt x="1510837" y="2388060"/>
                </a:cubicBezTo>
                <a:cubicBezTo>
                  <a:pt x="1528638" y="2372153"/>
                  <a:pt x="1547575" y="2364768"/>
                  <a:pt x="1566038" y="2365715"/>
                </a:cubicBezTo>
                <a:close/>
                <a:moveTo>
                  <a:pt x="1294108" y="2338163"/>
                </a:moveTo>
                <a:cubicBezTo>
                  <a:pt x="1312571" y="2338257"/>
                  <a:pt x="1330940" y="2346778"/>
                  <a:pt x="1347983" y="2363821"/>
                </a:cubicBezTo>
                <a:cubicBezTo>
                  <a:pt x="1381311" y="2397907"/>
                  <a:pt x="1381311" y="2438052"/>
                  <a:pt x="1347225" y="2472139"/>
                </a:cubicBezTo>
                <a:cubicBezTo>
                  <a:pt x="1313140" y="2506225"/>
                  <a:pt x="1275267" y="2502437"/>
                  <a:pt x="1238150" y="2472139"/>
                </a:cubicBezTo>
                <a:cubicBezTo>
                  <a:pt x="1208610" y="2435023"/>
                  <a:pt x="1204822" y="2397150"/>
                  <a:pt x="1239665" y="2363064"/>
                </a:cubicBezTo>
                <a:cubicBezTo>
                  <a:pt x="1257087" y="2346400"/>
                  <a:pt x="1275645" y="2338068"/>
                  <a:pt x="1294108" y="2338163"/>
                </a:cubicBezTo>
                <a:close/>
                <a:moveTo>
                  <a:pt x="1031079" y="2310893"/>
                </a:moveTo>
                <a:cubicBezTo>
                  <a:pt x="1049353" y="2312313"/>
                  <a:pt x="1066964" y="2321782"/>
                  <a:pt x="1082871" y="2339583"/>
                </a:cubicBezTo>
                <a:cubicBezTo>
                  <a:pt x="1114684" y="2375940"/>
                  <a:pt x="1109382" y="2413056"/>
                  <a:pt x="1078326" y="2448656"/>
                </a:cubicBezTo>
                <a:cubicBezTo>
                  <a:pt x="1041968" y="2476684"/>
                  <a:pt x="1004853" y="2478956"/>
                  <a:pt x="970009" y="2444870"/>
                </a:cubicBezTo>
                <a:cubicBezTo>
                  <a:pt x="935923" y="2413056"/>
                  <a:pt x="938195" y="2359276"/>
                  <a:pt x="975311" y="2330493"/>
                </a:cubicBezTo>
                <a:cubicBezTo>
                  <a:pt x="993869" y="2316101"/>
                  <a:pt x="1012806" y="2309473"/>
                  <a:pt x="1031079" y="2310893"/>
                </a:cubicBezTo>
                <a:close/>
                <a:moveTo>
                  <a:pt x="3699149" y="2296407"/>
                </a:moveTo>
                <a:cubicBezTo>
                  <a:pt x="3721116" y="2300195"/>
                  <a:pt x="3750657" y="2296407"/>
                  <a:pt x="3763534" y="2309283"/>
                </a:cubicBezTo>
                <a:cubicBezTo>
                  <a:pt x="3776411" y="2322162"/>
                  <a:pt x="3773381" y="2351701"/>
                  <a:pt x="3777168" y="2373668"/>
                </a:cubicBezTo>
                <a:cubicBezTo>
                  <a:pt x="3756716" y="2368366"/>
                  <a:pt x="3735508" y="2362307"/>
                  <a:pt x="3709754" y="2356246"/>
                </a:cubicBezTo>
                <a:cubicBezTo>
                  <a:pt x="3705967" y="2332766"/>
                  <a:pt x="3702179" y="2314587"/>
                  <a:pt x="3699149" y="2296407"/>
                </a:cubicBezTo>
                <a:close/>
                <a:moveTo>
                  <a:pt x="3447387" y="2288643"/>
                </a:moveTo>
                <a:cubicBezTo>
                  <a:pt x="3457897" y="2288264"/>
                  <a:pt x="3468123" y="2288832"/>
                  <a:pt x="3468123" y="2289589"/>
                </a:cubicBezTo>
                <a:cubicBezTo>
                  <a:pt x="3474182" y="2324432"/>
                  <a:pt x="3477213" y="2360791"/>
                  <a:pt x="3481000" y="2396393"/>
                </a:cubicBezTo>
                <a:cubicBezTo>
                  <a:pt x="3461305" y="2394878"/>
                  <a:pt x="3441611" y="2392605"/>
                  <a:pt x="3404495" y="2389576"/>
                </a:cubicBezTo>
                <a:cubicBezTo>
                  <a:pt x="3412070" y="2350944"/>
                  <a:pt x="3415101" y="2320646"/>
                  <a:pt x="3424948" y="2293377"/>
                </a:cubicBezTo>
                <a:cubicBezTo>
                  <a:pt x="3426084" y="2290348"/>
                  <a:pt x="3436877" y="2289022"/>
                  <a:pt x="3447387" y="2288643"/>
                </a:cubicBezTo>
                <a:close/>
                <a:moveTo>
                  <a:pt x="760570" y="2284856"/>
                </a:moveTo>
                <a:cubicBezTo>
                  <a:pt x="781589" y="2285613"/>
                  <a:pt x="802230" y="2295270"/>
                  <a:pt x="817001" y="2313828"/>
                </a:cubicBezTo>
                <a:cubicBezTo>
                  <a:pt x="846542" y="2351701"/>
                  <a:pt x="844270" y="2390333"/>
                  <a:pt x="808669" y="2422146"/>
                </a:cubicBezTo>
                <a:cubicBezTo>
                  <a:pt x="773069" y="2454717"/>
                  <a:pt x="735195" y="2449415"/>
                  <a:pt x="699595" y="2418358"/>
                </a:cubicBezTo>
                <a:cubicBezTo>
                  <a:pt x="670053" y="2381242"/>
                  <a:pt x="667781" y="2344127"/>
                  <a:pt x="701867" y="2309283"/>
                </a:cubicBezTo>
                <a:cubicBezTo>
                  <a:pt x="718152" y="2292241"/>
                  <a:pt x="739551" y="2284098"/>
                  <a:pt x="760570" y="2284856"/>
                </a:cubicBezTo>
                <a:close/>
                <a:moveTo>
                  <a:pt x="504358" y="2270464"/>
                </a:moveTo>
                <a:cubicBezTo>
                  <a:pt x="522537" y="2271032"/>
                  <a:pt x="540527" y="2279743"/>
                  <a:pt x="557949" y="2296407"/>
                </a:cubicBezTo>
                <a:cubicBezTo>
                  <a:pt x="589004" y="2326705"/>
                  <a:pt x="588247" y="2374427"/>
                  <a:pt x="552647" y="2410784"/>
                </a:cubicBezTo>
                <a:cubicBezTo>
                  <a:pt x="522349" y="2436539"/>
                  <a:pt x="485990" y="2440325"/>
                  <a:pt x="449631" y="2408511"/>
                </a:cubicBezTo>
                <a:cubicBezTo>
                  <a:pt x="413274" y="2377456"/>
                  <a:pt x="413274" y="2324432"/>
                  <a:pt x="449631" y="2293377"/>
                </a:cubicBezTo>
                <a:cubicBezTo>
                  <a:pt x="467810" y="2277470"/>
                  <a:pt x="486179" y="2269896"/>
                  <a:pt x="504358" y="2270464"/>
                </a:cubicBezTo>
                <a:close/>
                <a:moveTo>
                  <a:pt x="232240" y="2244331"/>
                </a:moveTo>
                <a:cubicBezTo>
                  <a:pt x="250419" y="2244142"/>
                  <a:pt x="268599" y="2252096"/>
                  <a:pt x="286020" y="2268381"/>
                </a:cubicBezTo>
                <a:cubicBezTo>
                  <a:pt x="320863" y="2300952"/>
                  <a:pt x="319348" y="2338825"/>
                  <a:pt x="292079" y="2375940"/>
                </a:cubicBezTo>
                <a:cubicBezTo>
                  <a:pt x="257236" y="2408511"/>
                  <a:pt x="220120" y="2413056"/>
                  <a:pt x="183004" y="2383515"/>
                </a:cubicBezTo>
                <a:cubicBezTo>
                  <a:pt x="146645" y="2353974"/>
                  <a:pt x="144374" y="2300195"/>
                  <a:pt x="178459" y="2269138"/>
                </a:cubicBezTo>
                <a:cubicBezTo>
                  <a:pt x="195881" y="2252852"/>
                  <a:pt x="214060" y="2244521"/>
                  <a:pt x="232240" y="2244331"/>
                </a:cubicBezTo>
                <a:close/>
                <a:moveTo>
                  <a:pt x="3203389" y="2243384"/>
                </a:moveTo>
                <a:cubicBezTo>
                  <a:pt x="3218727" y="2241680"/>
                  <a:pt x="3233308" y="2247929"/>
                  <a:pt x="3245428" y="2264593"/>
                </a:cubicBezTo>
                <a:cubicBezTo>
                  <a:pt x="3262093" y="2287318"/>
                  <a:pt x="3258307" y="2323675"/>
                  <a:pt x="3268152" y="2378213"/>
                </a:cubicBezTo>
                <a:cubicBezTo>
                  <a:pt x="3214373" y="2369881"/>
                  <a:pt x="3177257" y="2374427"/>
                  <a:pt x="3154534" y="2358519"/>
                </a:cubicBezTo>
                <a:cubicBezTo>
                  <a:pt x="3121963" y="2335795"/>
                  <a:pt x="3125749" y="2300952"/>
                  <a:pt x="3156806" y="2269895"/>
                </a:cubicBezTo>
                <a:cubicBezTo>
                  <a:pt x="3171955" y="2254746"/>
                  <a:pt x="3188051" y="2245088"/>
                  <a:pt x="3203389" y="2243384"/>
                </a:cubicBezTo>
                <a:close/>
                <a:moveTo>
                  <a:pt x="0" y="2226777"/>
                </a:moveTo>
                <a:lnTo>
                  <a:pt x="23180" y="2245657"/>
                </a:lnTo>
                <a:cubicBezTo>
                  <a:pt x="54994" y="2281258"/>
                  <a:pt x="50449" y="2318373"/>
                  <a:pt x="19392" y="2353974"/>
                </a:cubicBezTo>
                <a:lnTo>
                  <a:pt x="0" y="2365471"/>
                </a:lnTo>
                <a:close/>
                <a:moveTo>
                  <a:pt x="2390631" y="2152679"/>
                </a:moveTo>
                <a:cubicBezTo>
                  <a:pt x="2409378" y="2152300"/>
                  <a:pt x="2428883" y="2160822"/>
                  <a:pt x="2445547" y="2177486"/>
                </a:cubicBezTo>
                <a:cubicBezTo>
                  <a:pt x="2459939" y="2191877"/>
                  <a:pt x="2462211" y="2218389"/>
                  <a:pt x="2474331" y="2251716"/>
                </a:cubicBezTo>
                <a:cubicBezTo>
                  <a:pt x="2416764" y="2257777"/>
                  <a:pt x="2373589" y="2262320"/>
                  <a:pt x="2330413" y="2266865"/>
                </a:cubicBezTo>
                <a:cubicBezTo>
                  <a:pt x="2332685" y="2237324"/>
                  <a:pt x="2325111" y="2200967"/>
                  <a:pt x="2340260" y="2181273"/>
                </a:cubicBezTo>
                <a:cubicBezTo>
                  <a:pt x="2353894" y="2162336"/>
                  <a:pt x="2371884" y="2153058"/>
                  <a:pt x="2390631" y="2152679"/>
                </a:cubicBezTo>
                <a:close/>
                <a:moveTo>
                  <a:pt x="2106204" y="2151732"/>
                </a:moveTo>
                <a:cubicBezTo>
                  <a:pt x="2127414" y="2156277"/>
                  <a:pt x="2156196" y="2154004"/>
                  <a:pt x="2166800" y="2166881"/>
                </a:cubicBezTo>
                <a:cubicBezTo>
                  <a:pt x="2180436" y="2183545"/>
                  <a:pt x="2178920" y="2211571"/>
                  <a:pt x="2183465" y="2235052"/>
                </a:cubicBezTo>
                <a:cubicBezTo>
                  <a:pt x="2159226" y="2232781"/>
                  <a:pt x="2134988" y="2231265"/>
                  <a:pt x="2096356" y="2228236"/>
                </a:cubicBezTo>
                <a:cubicBezTo>
                  <a:pt x="2100901" y="2194149"/>
                  <a:pt x="2103175" y="2172940"/>
                  <a:pt x="2106204" y="2151732"/>
                </a:cubicBezTo>
                <a:close/>
                <a:moveTo>
                  <a:pt x="1856713" y="2124558"/>
                </a:moveTo>
                <a:cubicBezTo>
                  <a:pt x="1875176" y="2124463"/>
                  <a:pt x="1893734" y="2132795"/>
                  <a:pt x="1910778" y="2149459"/>
                </a:cubicBezTo>
                <a:cubicBezTo>
                  <a:pt x="1944864" y="2182788"/>
                  <a:pt x="1944107" y="2222175"/>
                  <a:pt x="1911536" y="2257018"/>
                </a:cubicBezTo>
                <a:cubicBezTo>
                  <a:pt x="1877450" y="2292620"/>
                  <a:pt x="1839577" y="2282773"/>
                  <a:pt x="1807764" y="2264593"/>
                </a:cubicBezTo>
                <a:cubicBezTo>
                  <a:pt x="1772920" y="2221418"/>
                  <a:pt x="1769132" y="2183545"/>
                  <a:pt x="1803219" y="2150218"/>
                </a:cubicBezTo>
                <a:cubicBezTo>
                  <a:pt x="1819882" y="2133174"/>
                  <a:pt x="1838250" y="2124653"/>
                  <a:pt x="1856713" y="2124558"/>
                </a:cubicBezTo>
                <a:close/>
                <a:moveTo>
                  <a:pt x="1594632" y="2096531"/>
                </a:moveTo>
                <a:cubicBezTo>
                  <a:pt x="1612906" y="2097762"/>
                  <a:pt x="1630517" y="2107041"/>
                  <a:pt x="1646424" y="2124463"/>
                </a:cubicBezTo>
                <a:cubicBezTo>
                  <a:pt x="1678994" y="2159306"/>
                  <a:pt x="1674449" y="2197179"/>
                  <a:pt x="1643394" y="2232781"/>
                </a:cubicBezTo>
                <a:cubicBezTo>
                  <a:pt x="1606278" y="2262320"/>
                  <a:pt x="1569163" y="2263836"/>
                  <a:pt x="1534319" y="2231265"/>
                </a:cubicBezTo>
                <a:cubicBezTo>
                  <a:pt x="1500233" y="2199451"/>
                  <a:pt x="1501749" y="2145671"/>
                  <a:pt x="1538864" y="2116888"/>
                </a:cubicBezTo>
                <a:cubicBezTo>
                  <a:pt x="1557422" y="2102118"/>
                  <a:pt x="1576358" y="2095300"/>
                  <a:pt x="1594632" y="2096531"/>
                </a:cubicBezTo>
                <a:close/>
                <a:moveTo>
                  <a:pt x="3546141" y="2071441"/>
                </a:moveTo>
                <a:lnTo>
                  <a:pt x="3556747" y="2082801"/>
                </a:lnTo>
                <a:cubicBezTo>
                  <a:pt x="3549929" y="2094922"/>
                  <a:pt x="3546141" y="2111586"/>
                  <a:pt x="3536294" y="2117645"/>
                </a:cubicBezTo>
                <a:cubicBezTo>
                  <a:pt x="3521904" y="2125978"/>
                  <a:pt x="3502966" y="2127492"/>
                  <a:pt x="3486302" y="2132794"/>
                </a:cubicBezTo>
                <a:cubicBezTo>
                  <a:pt x="3488574" y="2120676"/>
                  <a:pt x="3487060" y="2103253"/>
                  <a:pt x="3494635" y="2097194"/>
                </a:cubicBezTo>
                <a:cubicBezTo>
                  <a:pt x="3509025" y="2085074"/>
                  <a:pt x="3528719" y="2079772"/>
                  <a:pt x="3546141" y="2071441"/>
                </a:cubicBezTo>
                <a:close/>
                <a:moveTo>
                  <a:pt x="1320809" y="2068505"/>
                </a:moveTo>
                <a:cubicBezTo>
                  <a:pt x="1339272" y="2068978"/>
                  <a:pt x="1357830" y="2077500"/>
                  <a:pt x="1376008" y="2092649"/>
                </a:cubicBezTo>
                <a:cubicBezTo>
                  <a:pt x="1407066" y="2129008"/>
                  <a:pt x="1410095" y="2166124"/>
                  <a:pt x="1377525" y="2202481"/>
                </a:cubicBezTo>
                <a:cubicBezTo>
                  <a:pt x="1345711" y="2238840"/>
                  <a:pt x="1292687" y="2238083"/>
                  <a:pt x="1261632" y="2201724"/>
                </a:cubicBezTo>
                <a:cubicBezTo>
                  <a:pt x="1230577" y="2164608"/>
                  <a:pt x="1231334" y="2125978"/>
                  <a:pt x="1266177" y="2092649"/>
                </a:cubicBezTo>
                <a:cubicBezTo>
                  <a:pt x="1283977" y="2075606"/>
                  <a:pt x="1302346" y="2068031"/>
                  <a:pt x="1320809" y="2068505"/>
                </a:cubicBezTo>
                <a:close/>
                <a:moveTo>
                  <a:pt x="3803679" y="2056290"/>
                </a:moveTo>
                <a:cubicBezTo>
                  <a:pt x="3802922" y="2076743"/>
                  <a:pt x="3808981" y="2105526"/>
                  <a:pt x="3798377" y="2114616"/>
                </a:cubicBezTo>
                <a:cubicBezTo>
                  <a:pt x="3783985" y="2127492"/>
                  <a:pt x="3755959" y="2125978"/>
                  <a:pt x="3720359" y="2133553"/>
                </a:cubicBezTo>
                <a:cubicBezTo>
                  <a:pt x="3725661" y="2103253"/>
                  <a:pt x="3723389" y="2078257"/>
                  <a:pt x="3731720" y="2074470"/>
                </a:cubicBezTo>
                <a:cubicBezTo>
                  <a:pt x="3753687" y="2063866"/>
                  <a:pt x="3779440" y="2061594"/>
                  <a:pt x="3803679" y="2056290"/>
                </a:cubicBezTo>
                <a:close/>
                <a:moveTo>
                  <a:pt x="1054277" y="2041900"/>
                </a:moveTo>
                <a:cubicBezTo>
                  <a:pt x="1073403" y="2042468"/>
                  <a:pt x="1092339" y="2050611"/>
                  <a:pt x="1107867" y="2066139"/>
                </a:cubicBezTo>
                <a:cubicBezTo>
                  <a:pt x="1141953" y="2100224"/>
                  <a:pt x="1141196" y="2150218"/>
                  <a:pt x="1104837" y="2181273"/>
                </a:cubicBezTo>
                <a:cubicBezTo>
                  <a:pt x="1068478" y="2212328"/>
                  <a:pt x="1030606" y="2211571"/>
                  <a:pt x="996519" y="2178243"/>
                </a:cubicBezTo>
                <a:cubicBezTo>
                  <a:pt x="962435" y="2144914"/>
                  <a:pt x="963949" y="2094922"/>
                  <a:pt x="999551" y="2063107"/>
                </a:cubicBezTo>
                <a:cubicBezTo>
                  <a:pt x="1015836" y="2048338"/>
                  <a:pt x="1035151" y="2041331"/>
                  <a:pt x="1054277" y="2041900"/>
                </a:cubicBezTo>
                <a:close/>
                <a:moveTo>
                  <a:pt x="782915" y="2014347"/>
                </a:moveTo>
                <a:cubicBezTo>
                  <a:pt x="801284" y="2014253"/>
                  <a:pt x="819652" y="2022206"/>
                  <a:pt x="837452" y="2038111"/>
                </a:cubicBezTo>
                <a:cubicBezTo>
                  <a:pt x="873811" y="2070682"/>
                  <a:pt x="873811" y="2119918"/>
                  <a:pt x="838211" y="2153245"/>
                </a:cubicBezTo>
                <a:cubicBezTo>
                  <a:pt x="802609" y="2185818"/>
                  <a:pt x="765493" y="2184302"/>
                  <a:pt x="734438" y="2158549"/>
                </a:cubicBezTo>
                <a:cubicBezTo>
                  <a:pt x="693536" y="2120676"/>
                  <a:pt x="692777" y="2071441"/>
                  <a:pt x="728379" y="2038870"/>
                </a:cubicBezTo>
                <a:cubicBezTo>
                  <a:pt x="746179" y="2022585"/>
                  <a:pt x="764547" y="2014442"/>
                  <a:pt x="782915" y="2014347"/>
                </a:cubicBezTo>
                <a:close/>
                <a:moveTo>
                  <a:pt x="517992" y="1987362"/>
                </a:moveTo>
                <a:cubicBezTo>
                  <a:pt x="538823" y="1987929"/>
                  <a:pt x="559464" y="1997587"/>
                  <a:pt x="575371" y="2016145"/>
                </a:cubicBezTo>
                <a:cubicBezTo>
                  <a:pt x="606426" y="2052504"/>
                  <a:pt x="603396" y="2089619"/>
                  <a:pt x="576886" y="2121433"/>
                </a:cubicBezTo>
                <a:cubicBezTo>
                  <a:pt x="537498" y="2160822"/>
                  <a:pt x="487505" y="2160063"/>
                  <a:pt x="455692" y="2122949"/>
                </a:cubicBezTo>
                <a:cubicBezTo>
                  <a:pt x="424635" y="2085831"/>
                  <a:pt x="426150" y="2047959"/>
                  <a:pt x="459478" y="2013115"/>
                </a:cubicBezTo>
                <a:cubicBezTo>
                  <a:pt x="476142" y="1995315"/>
                  <a:pt x="497162" y="1986794"/>
                  <a:pt x="517992" y="1987362"/>
                </a:cubicBezTo>
                <a:close/>
                <a:moveTo>
                  <a:pt x="266136" y="1975243"/>
                </a:moveTo>
                <a:cubicBezTo>
                  <a:pt x="286966" y="1976757"/>
                  <a:pt x="307228" y="1986983"/>
                  <a:pt x="322378" y="2005541"/>
                </a:cubicBezTo>
                <a:cubicBezTo>
                  <a:pt x="350403" y="2038870"/>
                  <a:pt x="346617" y="2084318"/>
                  <a:pt x="308744" y="2119161"/>
                </a:cubicBezTo>
                <a:cubicBezTo>
                  <a:pt x="276930" y="2144157"/>
                  <a:pt x="239814" y="2145671"/>
                  <a:pt x="204971" y="2112343"/>
                </a:cubicBezTo>
                <a:cubicBezTo>
                  <a:pt x="169371" y="2079016"/>
                  <a:pt x="170885" y="2029780"/>
                  <a:pt x="206486" y="1997209"/>
                </a:cubicBezTo>
                <a:cubicBezTo>
                  <a:pt x="223908" y="1980924"/>
                  <a:pt x="245306" y="1973728"/>
                  <a:pt x="266136" y="1975243"/>
                </a:cubicBezTo>
                <a:close/>
                <a:moveTo>
                  <a:pt x="2615977" y="1960850"/>
                </a:moveTo>
                <a:cubicBezTo>
                  <a:pt x="2643245" y="1968425"/>
                  <a:pt x="2675816" y="1969184"/>
                  <a:pt x="2696267" y="1985090"/>
                </a:cubicBezTo>
                <a:cubicBezTo>
                  <a:pt x="2705357" y="1993421"/>
                  <a:pt x="2692481" y="2029780"/>
                  <a:pt x="2688693" y="2064623"/>
                </a:cubicBezTo>
                <a:cubicBezTo>
                  <a:pt x="2660667" y="2060078"/>
                  <a:pt x="2628853" y="2060837"/>
                  <a:pt x="2626581" y="2053261"/>
                </a:cubicBezTo>
                <a:cubicBezTo>
                  <a:pt x="2617492" y="2023719"/>
                  <a:pt x="2619006" y="1991907"/>
                  <a:pt x="2615977" y="1960850"/>
                </a:cubicBezTo>
                <a:close/>
                <a:moveTo>
                  <a:pt x="0" y="1948569"/>
                </a:moveTo>
                <a:lnTo>
                  <a:pt x="25973" y="1956804"/>
                </a:lnTo>
                <a:cubicBezTo>
                  <a:pt x="34636" y="1961561"/>
                  <a:pt x="43063" y="1968237"/>
                  <a:pt x="51206" y="1976758"/>
                </a:cubicBezTo>
                <a:cubicBezTo>
                  <a:pt x="83776" y="2010843"/>
                  <a:pt x="79231" y="2062351"/>
                  <a:pt x="41358" y="2091133"/>
                </a:cubicBezTo>
                <a:cubicBezTo>
                  <a:pt x="31890" y="2098330"/>
                  <a:pt x="22469" y="2103395"/>
                  <a:pt x="13203" y="2106496"/>
                </a:cubicBezTo>
                <a:lnTo>
                  <a:pt x="0" y="2108229"/>
                </a:lnTo>
                <a:close/>
                <a:moveTo>
                  <a:pt x="2408432" y="1909722"/>
                </a:moveTo>
                <a:cubicBezTo>
                  <a:pt x="2426989" y="1910101"/>
                  <a:pt x="2445547" y="1914267"/>
                  <a:pt x="2457666" y="1922221"/>
                </a:cubicBezTo>
                <a:cubicBezTo>
                  <a:pt x="2496298" y="1947974"/>
                  <a:pt x="2489480" y="1991907"/>
                  <a:pt x="2461454" y="2029021"/>
                </a:cubicBezTo>
                <a:cubicBezTo>
                  <a:pt x="2423582" y="2057049"/>
                  <a:pt x="2384950" y="2061594"/>
                  <a:pt x="2353136" y="2025235"/>
                </a:cubicBezTo>
                <a:cubicBezTo>
                  <a:pt x="2321323" y="1990392"/>
                  <a:pt x="2319809" y="1944186"/>
                  <a:pt x="2359197" y="1919948"/>
                </a:cubicBezTo>
                <a:cubicBezTo>
                  <a:pt x="2371316" y="1912752"/>
                  <a:pt x="2389874" y="1909343"/>
                  <a:pt x="2408432" y="1909722"/>
                </a:cubicBezTo>
                <a:close/>
                <a:moveTo>
                  <a:pt x="4530845" y="1872985"/>
                </a:moveTo>
                <a:cubicBezTo>
                  <a:pt x="4558870" y="1876015"/>
                  <a:pt x="4586139" y="1885105"/>
                  <a:pt x="4611892" y="1897222"/>
                </a:cubicBezTo>
                <a:cubicBezTo>
                  <a:pt x="4619468" y="1901011"/>
                  <a:pt x="4619468" y="1919948"/>
                  <a:pt x="4623255" y="1932066"/>
                </a:cubicBezTo>
                <a:cubicBezTo>
                  <a:pt x="4595229" y="1935854"/>
                  <a:pt x="4567202" y="1939641"/>
                  <a:pt x="4505849" y="1947217"/>
                </a:cubicBezTo>
                <a:cubicBezTo>
                  <a:pt x="4517968" y="1910858"/>
                  <a:pt x="4526300" y="1872226"/>
                  <a:pt x="4530845" y="1872985"/>
                </a:cubicBezTo>
                <a:close/>
                <a:moveTo>
                  <a:pt x="2138775" y="1869955"/>
                </a:moveTo>
                <a:cubicBezTo>
                  <a:pt x="2157143" y="1870334"/>
                  <a:pt x="2175890" y="1878666"/>
                  <a:pt x="2194069" y="1893436"/>
                </a:cubicBezTo>
                <a:cubicBezTo>
                  <a:pt x="2222853" y="1930552"/>
                  <a:pt x="2226640" y="1968425"/>
                  <a:pt x="2192555" y="2002511"/>
                </a:cubicBezTo>
                <a:cubicBezTo>
                  <a:pt x="2158469" y="2035839"/>
                  <a:pt x="2118324" y="2035839"/>
                  <a:pt x="2084994" y="2001753"/>
                </a:cubicBezTo>
                <a:cubicBezTo>
                  <a:pt x="2051667" y="1967668"/>
                  <a:pt x="2052423" y="1927523"/>
                  <a:pt x="2085753" y="1894193"/>
                </a:cubicBezTo>
                <a:cubicBezTo>
                  <a:pt x="2102417" y="1877151"/>
                  <a:pt x="2120406" y="1869576"/>
                  <a:pt x="2138775" y="1869955"/>
                </a:cubicBezTo>
                <a:close/>
                <a:moveTo>
                  <a:pt x="1886918" y="1854900"/>
                </a:moveTo>
                <a:cubicBezTo>
                  <a:pt x="1905097" y="1855563"/>
                  <a:pt x="1922898" y="1864273"/>
                  <a:pt x="1939562" y="1881317"/>
                </a:cubicBezTo>
                <a:cubicBezTo>
                  <a:pt x="1972890" y="1915403"/>
                  <a:pt x="1969103" y="1953276"/>
                  <a:pt x="1939562" y="1989634"/>
                </a:cubicBezTo>
                <a:cubicBezTo>
                  <a:pt x="1903960" y="2019933"/>
                  <a:pt x="1866846" y="2022962"/>
                  <a:pt x="1831244" y="1991149"/>
                </a:cubicBezTo>
                <a:cubicBezTo>
                  <a:pt x="1795644" y="1960094"/>
                  <a:pt x="1795644" y="1907070"/>
                  <a:pt x="1832003" y="1876772"/>
                </a:cubicBezTo>
                <a:cubicBezTo>
                  <a:pt x="1850181" y="1861623"/>
                  <a:pt x="1868739" y="1854237"/>
                  <a:pt x="1886918" y="1854900"/>
                </a:cubicBezTo>
                <a:close/>
                <a:moveTo>
                  <a:pt x="1615841" y="1826401"/>
                </a:moveTo>
                <a:cubicBezTo>
                  <a:pt x="1633357" y="1826401"/>
                  <a:pt x="1650211" y="1833597"/>
                  <a:pt x="1665361" y="1846474"/>
                </a:cubicBezTo>
                <a:cubicBezTo>
                  <a:pt x="1704748" y="1884346"/>
                  <a:pt x="1704748" y="1935097"/>
                  <a:pt x="1668390" y="1966152"/>
                </a:cubicBezTo>
                <a:cubicBezTo>
                  <a:pt x="1632790" y="1997209"/>
                  <a:pt x="1594916" y="1996451"/>
                  <a:pt x="1560072" y="1964639"/>
                </a:cubicBezTo>
                <a:cubicBezTo>
                  <a:pt x="1525229" y="1931309"/>
                  <a:pt x="1525986" y="1881317"/>
                  <a:pt x="1562345" y="1849503"/>
                </a:cubicBezTo>
                <a:cubicBezTo>
                  <a:pt x="1580145" y="1833597"/>
                  <a:pt x="1598324" y="1826401"/>
                  <a:pt x="1615841" y="1826401"/>
                </a:cubicBezTo>
                <a:close/>
                <a:moveTo>
                  <a:pt x="1349024" y="1798469"/>
                </a:moveTo>
                <a:cubicBezTo>
                  <a:pt x="1366730" y="1798564"/>
                  <a:pt x="1383583" y="1805949"/>
                  <a:pt x="1398733" y="1819205"/>
                </a:cubicBezTo>
                <a:cubicBezTo>
                  <a:pt x="1438121" y="1858593"/>
                  <a:pt x="1437364" y="1908586"/>
                  <a:pt x="1400248" y="1940399"/>
                </a:cubicBezTo>
                <a:cubicBezTo>
                  <a:pt x="1363889" y="1972211"/>
                  <a:pt x="1326017" y="1970698"/>
                  <a:pt x="1291173" y="1937370"/>
                </a:cubicBezTo>
                <a:cubicBezTo>
                  <a:pt x="1255573" y="1904040"/>
                  <a:pt x="1257087" y="1853291"/>
                  <a:pt x="1294203" y="1821477"/>
                </a:cubicBezTo>
                <a:cubicBezTo>
                  <a:pt x="1312761" y="1805570"/>
                  <a:pt x="1331319" y="1798374"/>
                  <a:pt x="1349024" y="1798469"/>
                </a:cubicBezTo>
                <a:close/>
                <a:moveTo>
                  <a:pt x="1081167" y="1771769"/>
                </a:moveTo>
                <a:cubicBezTo>
                  <a:pt x="1101807" y="1772431"/>
                  <a:pt x="1122259" y="1781710"/>
                  <a:pt x="1138924" y="1799511"/>
                </a:cubicBezTo>
                <a:cubicBezTo>
                  <a:pt x="1171494" y="1834354"/>
                  <a:pt x="1169222" y="1884346"/>
                  <a:pt x="1132106" y="1915403"/>
                </a:cubicBezTo>
                <a:cubicBezTo>
                  <a:pt x="1094990" y="1946458"/>
                  <a:pt x="1057117" y="1944943"/>
                  <a:pt x="1022274" y="1911615"/>
                </a:cubicBezTo>
                <a:cubicBezTo>
                  <a:pt x="986672" y="1878287"/>
                  <a:pt x="987431" y="1829809"/>
                  <a:pt x="1022274" y="1795724"/>
                </a:cubicBezTo>
                <a:cubicBezTo>
                  <a:pt x="1039696" y="1779059"/>
                  <a:pt x="1060526" y="1771106"/>
                  <a:pt x="1081167" y="1771769"/>
                </a:cubicBezTo>
                <a:close/>
                <a:moveTo>
                  <a:pt x="814350" y="1744690"/>
                </a:moveTo>
                <a:cubicBezTo>
                  <a:pt x="835180" y="1745542"/>
                  <a:pt x="855632" y="1755200"/>
                  <a:pt x="871538" y="1773758"/>
                </a:cubicBezTo>
                <a:cubicBezTo>
                  <a:pt x="903352" y="1810115"/>
                  <a:pt x="902595" y="1847989"/>
                  <a:pt x="870023" y="1883589"/>
                </a:cubicBezTo>
                <a:cubicBezTo>
                  <a:pt x="836695" y="1919190"/>
                  <a:pt x="787460" y="1919190"/>
                  <a:pt x="753375" y="1885862"/>
                </a:cubicBezTo>
                <a:cubicBezTo>
                  <a:pt x="718532" y="1851019"/>
                  <a:pt x="719289" y="1801783"/>
                  <a:pt x="754889" y="1768456"/>
                </a:cubicBezTo>
                <a:cubicBezTo>
                  <a:pt x="772310" y="1751791"/>
                  <a:pt x="793519" y="1743837"/>
                  <a:pt x="814350" y="1744690"/>
                </a:cubicBezTo>
                <a:close/>
                <a:moveTo>
                  <a:pt x="539390" y="1717042"/>
                </a:moveTo>
                <a:cubicBezTo>
                  <a:pt x="560220" y="1716568"/>
                  <a:pt x="581429" y="1724900"/>
                  <a:pt x="598851" y="1741944"/>
                </a:cubicBezTo>
                <a:cubicBezTo>
                  <a:pt x="633694" y="1776030"/>
                  <a:pt x="633694" y="1825265"/>
                  <a:pt x="598851" y="1858593"/>
                </a:cubicBezTo>
                <a:cubicBezTo>
                  <a:pt x="564766" y="1891920"/>
                  <a:pt x="514015" y="1891164"/>
                  <a:pt x="482202" y="1854805"/>
                </a:cubicBezTo>
                <a:cubicBezTo>
                  <a:pt x="450390" y="1819205"/>
                  <a:pt x="450390" y="1781332"/>
                  <a:pt x="482202" y="1744973"/>
                </a:cubicBezTo>
                <a:cubicBezTo>
                  <a:pt x="498108" y="1726795"/>
                  <a:pt x="518560" y="1717516"/>
                  <a:pt x="539390" y="1717042"/>
                </a:cubicBezTo>
                <a:close/>
                <a:moveTo>
                  <a:pt x="288197" y="1702650"/>
                </a:moveTo>
                <a:cubicBezTo>
                  <a:pt x="306660" y="1702934"/>
                  <a:pt x="325028" y="1711266"/>
                  <a:pt x="342828" y="1727552"/>
                </a:cubicBezTo>
                <a:cubicBezTo>
                  <a:pt x="379187" y="1760881"/>
                  <a:pt x="379187" y="1810115"/>
                  <a:pt x="345101" y="1844201"/>
                </a:cubicBezTo>
                <a:cubicBezTo>
                  <a:pt x="310258" y="1879044"/>
                  <a:pt x="261022" y="1878287"/>
                  <a:pt x="227695" y="1842685"/>
                </a:cubicBezTo>
                <a:cubicBezTo>
                  <a:pt x="194367" y="1807842"/>
                  <a:pt x="195881" y="1757850"/>
                  <a:pt x="232997" y="1726035"/>
                </a:cubicBezTo>
                <a:cubicBezTo>
                  <a:pt x="251176" y="1710130"/>
                  <a:pt x="269734" y="1702366"/>
                  <a:pt x="288197" y="1702650"/>
                </a:cubicBezTo>
                <a:close/>
                <a:moveTo>
                  <a:pt x="15226" y="1676707"/>
                </a:moveTo>
                <a:cubicBezTo>
                  <a:pt x="33595" y="1675855"/>
                  <a:pt x="52342" y="1682861"/>
                  <a:pt x="70900" y="1698010"/>
                </a:cubicBezTo>
                <a:cubicBezTo>
                  <a:pt x="108016" y="1728310"/>
                  <a:pt x="111045" y="1778303"/>
                  <a:pt x="79231" y="1813903"/>
                </a:cubicBezTo>
                <a:cubicBezTo>
                  <a:pt x="62946" y="1832082"/>
                  <a:pt x="42684" y="1841739"/>
                  <a:pt x="22138" y="1842592"/>
                </a:cubicBezTo>
                <a:lnTo>
                  <a:pt x="0" y="1838709"/>
                </a:lnTo>
                <a:lnTo>
                  <a:pt x="0" y="1680702"/>
                </a:lnTo>
                <a:close/>
                <a:moveTo>
                  <a:pt x="2703844" y="1661653"/>
                </a:moveTo>
                <a:cubicBezTo>
                  <a:pt x="2756107" y="1666955"/>
                  <a:pt x="2722022" y="1707857"/>
                  <a:pt x="2711418" y="1722250"/>
                </a:cubicBezTo>
                <a:cubicBezTo>
                  <a:pt x="2677332" y="1766940"/>
                  <a:pt x="2692481" y="1758608"/>
                  <a:pt x="2728081" y="1741944"/>
                </a:cubicBezTo>
                <a:cubicBezTo>
                  <a:pt x="2733383" y="1739671"/>
                  <a:pt x="2750805" y="1753305"/>
                  <a:pt x="2755350" y="1763154"/>
                </a:cubicBezTo>
                <a:cubicBezTo>
                  <a:pt x="2759895" y="1771485"/>
                  <a:pt x="2753077" y="1784362"/>
                  <a:pt x="2749291" y="1808601"/>
                </a:cubicBezTo>
                <a:cubicBezTo>
                  <a:pt x="2712175" y="1800268"/>
                  <a:pt x="2675059" y="1801026"/>
                  <a:pt x="2651577" y="1783605"/>
                </a:cubicBezTo>
                <a:cubicBezTo>
                  <a:pt x="2634914" y="1771485"/>
                  <a:pt x="2625824" y="1728310"/>
                  <a:pt x="2634914" y="1709373"/>
                </a:cubicBezTo>
                <a:cubicBezTo>
                  <a:pt x="2646275" y="1686649"/>
                  <a:pt x="2681877" y="1659380"/>
                  <a:pt x="2703844" y="1661653"/>
                </a:cubicBezTo>
                <a:close/>
                <a:moveTo>
                  <a:pt x="2434280" y="1641295"/>
                </a:moveTo>
                <a:cubicBezTo>
                  <a:pt x="2452933" y="1641201"/>
                  <a:pt x="2471680" y="1644988"/>
                  <a:pt x="2484178" y="1652562"/>
                </a:cubicBezTo>
                <a:cubicBezTo>
                  <a:pt x="2524323" y="1677559"/>
                  <a:pt x="2518264" y="1721493"/>
                  <a:pt x="2490239" y="1760122"/>
                </a:cubicBezTo>
                <a:cubicBezTo>
                  <a:pt x="2453121" y="1789664"/>
                  <a:pt x="2414491" y="1794209"/>
                  <a:pt x="2381164" y="1759365"/>
                </a:cubicBezTo>
                <a:cubicBezTo>
                  <a:pt x="2347834" y="1725279"/>
                  <a:pt x="2345562" y="1678316"/>
                  <a:pt x="2384950" y="1653320"/>
                </a:cubicBezTo>
                <a:cubicBezTo>
                  <a:pt x="2397070" y="1645367"/>
                  <a:pt x="2415627" y="1641390"/>
                  <a:pt x="2434280" y="1641295"/>
                </a:cubicBezTo>
                <a:close/>
                <a:moveTo>
                  <a:pt x="2166233" y="1599729"/>
                </a:moveTo>
                <a:cubicBezTo>
                  <a:pt x="2184791" y="1599729"/>
                  <a:pt x="2203159" y="1608251"/>
                  <a:pt x="2219824" y="1625294"/>
                </a:cubicBezTo>
                <a:cubicBezTo>
                  <a:pt x="2254667" y="1660138"/>
                  <a:pt x="2250879" y="1698010"/>
                  <a:pt x="2220581" y="1735126"/>
                </a:cubicBezTo>
                <a:cubicBezTo>
                  <a:pt x="2183465" y="1765424"/>
                  <a:pt x="2144834" y="1768456"/>
                  <a:pt x="2110749" y="1733612"/>
                </a:cubicBezTo>
                <a:cubicBezTo>
                  <a:pt x="2076663" y="1699526"/>
                  <a:pt x="2077419" y="1659380"/>
                  <a:pt x="2111506" y="1625294"/>
                </a:cubicBezTo>
                <a:cubicBezTo>
                  <a:pt x="2128928" y="1608251"/>
                  <a:pt x="2147675" y="1599729"/>
                  <a:pt x="2166233" y="1599729"/>
                </a:cubicBezTo>
                <a:close/>
                <a:moveTo>
                  <a:pt x="4581500" y="1589220"/>
                </a:moveTo>
                <a:cubicBezTo>
                  <a:pt x="4590117" y="1589693"/>
                  <a:pt x="4599017" y="1591208"/>
                  <a:pt x="4600531" y="1594237"/>
                </a:cubicBezTo>
                <a:cubicBezTo>
                  <a:pt x="4609620" y="1610902"/>
                  <a:pt x="4611135" y="1631353"/>
                  <a:pt x="4617194" y="1660138"/>
                </a:cubicBezTo>
                <a:cubicBezTo>
                  <a:pt x="4589925" y="1655592"/>
                  <a:pt x="4561143" y="1655592"/>
                  <a:pt x="4559627" y="1649534"/>
                </a:cubicBezTo>
                <a:cubicBezTo>
                  <a:pt x="4555841" y="1631353"/>
                  <a:pt x="4560384" y="1610145"/>
                  <a:pt x="4564172" y="1590451"/>
                </a:cubicBezTo>
                <a:cubicBezTo>
                  <a:pt x="4564552" y="1589314"/>
                  <a:pt x="4572884" y="1588746"/>
                  <a:pt x="4581500" y="1589220"/>
                </a:cubicBezTo>
                <a:close/>
                <a:moveTo>
                  <a:pt x="1902920" y="1572651"/>
                </a:moveTo>
                <a:cubicBezTo>
                  <a:pt x="1923655" y="1573976"/>
                  <a:pt x="1943728" y="1584013"/>
                  <a:pt x="1958498" y="1602571"/>
                </a:cubicBezTo>
                <a:cubicBezTo>
                  <a:pt x="1988039" y="1640443"/>
                  <a:pt x="1983496" y="1676802"/>
                  <a:pt x="1950923" y="1712402"/>
                </a:cubicBezTo>
                <a:cubicBezTo>
                  <a:pt x="1914566" y="1741187"/>
                  <a:pt x="1878207" y="1742701"/>
                  <a:pt x="1842607" y="1710130"/>
                </a:cubicBezTo>
                <a:cubicBezTo>
                  <a:pt x="1807005" y="1677559"/>
                  <a:pt x="1808521" y="1627567"/>
                  <a:pt x="1843364" y="1594996"/>
                </a:cubicBezTo>
                <a:cubicBezTo>
                  <a:pt x="1860785" y="1578711"/>
                  <a:pt x="1882184" y="1571325"/>
                  <a:pt x="1902920" y="1572651"/>
                </a:cubicBezTo>
                <a:close/>
                <a:moveTo>
                  <a:pt x="1641311" y="1557785"/>
                </a:moveTo>
                <a:cubicBezTo>
                  <a:pt x="1662141" y="1557501"/>
                  <a:pt x="1683161" y="1566212"/>
                  <a:pt x="1700204" y="1583633"/>
                </a:cubicBezTo>
                <a:cubicBezTo>
                  <a:pt x="1731259" y="1615447"/>
                  <a:pt x="1732016" y="1660894"/>
                  <a:pt x="1701718" y="1693465"/>
                </a:cubicBezTo>
                <a:cubicBezTo>
                  <a:pt x="1668390" y="1729824"/>
                  <a:pt x="1618398" y="1730581"/>
                  <a:pt x="1585069" y="1695738"/>
                </a:cubicBezTo>
                <a:cubicBezTo>
                  <a:pt x="1552498" y="1660138"/>
                  <a:pt x="1551741" y="1622265"/>
                  <a:pt x="1583555" y="1585906"/>
                </a:cubicBezTo>
                <a:cubicBezTo>
                  <a:pt x="1599840" y="1567348"/>
                  <a:pt x="1620481" y="1558069"/>
                  <a:pt x="1641311" y="1557785"/>
                </a:cubicBezTo>
                <a:close/>
                <a:moveTo>
                  <a:pt x="1374494" y="1529191"/>
                </a:moveTo>
                <a:cubicBezTo>
                  <a:pt x="1395324" y="1529286"/>
                  <a:pt x="1416155" y="1538186"/>
                  <a:pt x="1432819" y="1555608"/>
                </a:cubicBezTo>
                <a:cubicBezTo>
                  <a:pt x="1466147" y="1590451"/>
                  <a:pt x="1463874" y="1640443"/>
                  <a:pt x="1428274" y="1673014"/>
                </a:cubicBezTo>
                <a:cubicBezTo>
                  <a:pt x="1393431" y="1705585"/>
                  <a:pt x="1341923" y="1702555"/>
                  <a:pt x="1311624" y="1665440"/>
                </a:cubicBezTo>
                <a:cubicBezTo>
                  <a:pt x="1281326" y="1628324"/>
                  <a:pt x="1282842" y="1590451"/>
                  <a:pt x="1316170" y="1555608"/>
                </a:cubicBezTo>
                <a:cubicBezTo>
                  <a:pt x="1332833" y="1537807"/>
                  <a:pt x="1353664" y="1529096"/>
                  <a:pt x="1374494" y="1529191"/>
                </a:cubicBezTo>
                <a:close/>
                <a:moveTo>
                  <a:pt x="1104932" y="1501544"/>
                </a:moveTo>
                <a:cubicBezTo>
                  <a:pt x="1125857" y="1501260"/>
                  <a:pt x="1146877" y="1509402"/>
                  <a:pt x="1163920" y="1526066"/>
                </a:cubicBezTo>
                <a:cubicBezTo>
                  <a:pt x="1198004" y="1559394"/>
                  <a:pt x="1198763" y="1609388"/>
                  <a:pt x="1165434" y="1643473"/>
                </a:cubicBezTo>
                <a:cubicBezTo>
                  <a:pt x="1132106" y="1678316"/>
                  <a:pt x="1082114" y="1679074"/>
                  <a:pt x="1048027" y="1644988"/>
                </a:cubicBezTo>
                <a:cubicBezTo>
                  <a:pt x="1013941" y="1611661"/>
                  <a:pt x="1013184" y="1561666"/>
                  <a:pt x="1046512" y="1527582"/>
                </a:cubicBezTo>
                <a:cubicBezTo>
                  <a:pt x="1063176" y="1510539"/>
                  <a:pt x="1084007" y="1501828"/>
                  <a:pt x="1104932" y="1501544"/>
                </a:cubicBezTo>
                <a:close/>
                <a:moveTo>
                  <a:pt x="834234" y="1472570"/>
                </a:moveTo>
                <a:cubicBezTo>
                  <a:pt x="854306" y="1472286"/>
                  <a:pt x="874947" y="1480619"/>
                  <a:pt x="895778" y="1497284"/>
                </a:cubicBezTo>
                <a:cubicBezTo>
                  <a:pt x="929105" y="1534398"/>
                  <a:pt x="934409" y="1576059"/>
                  <a:pt x="900323" y="1614690"/>
                </a:cubicBezTo>
                <a:cubicBezTo>
                  <a:pt x="866993" y="1653320"/>
                  <a:pt x="823819" y="1656349"/>
                  <a:pt x="782916" y="1624537"/>
                </a:cubicBezTo>
                <a:cubicBezTo>
                  <a:pt x="743528" y="1593480"/>
                  <a:pt x="740497" y="1534398"/>
                  <a:pt x="776099" y="1499555"/>
                </a:cubicBezTo>
                <a:cubicBezTo>
                  <a:pt x="794657" y="1481754"/>
                  <a:pt x="814161" y="1472854"/>
                  <a:pt x="834234" y="1472570"/>
                </a:cubicBezTo>
                <a:close/>
                <a:moveTo>
                  <a:pt x="573950" y="1446249"/>
                </a:moveTo>
                <a:cubicBezTo>
                  <a:pt x="595254" y="1447859"/>
                  <a:pt x="616274" y="1457895"/>
                  <a:pt x="632181" y="1475317"/>
                </a:cubicBezTo>
                <a:cubicBezTo>
                  <a:pt x="663994" y="1516219"/>
                  <a:pt x="663236" y="1556365"/>
                  <a:pt x="626879" y="1594237"/>
                </a:cubicBezTo>
                <a:cubicBezTo>
                  <a:pt x="592035" y="1630596"/>
                  <a:pt x="533710" y="1626051"/>
                  <a:pt x="502654" y="1585906"/>
                </a:cubicBezTo>
                <a:cubicBezTo>
                  <a:pt x="470841" y="1543488"/>
                  <a:pt x="476900" y="1502586"/>
                  <a:pt x="514015" y="1467743"/>
                </a:cubicBezTo>
                <a:cubicBezTo>
                  <a:pt x="531058" y="1451457"/>
                  <a:pt x="552646" y="1444640"/>
                  <a:pt x="573950" y="1446249"/>
                </a:cubicBezTo>
                <a:close/>
                <a:moveTo>
                  <a:pt x="288387" y="1432804"/>
                </a:moveTo>
                <a:cubicBezTo>
                  <a:pt x="308175" y="1433466"/>
                  <a:pt x="328059" y="1442745"/>
                  <a:pt x="347374" y="1459409"/>
                </a:cubicBezTo>
                <a:cubicBezTo>
                  <a:pt x="380703" y="1498798"/>
                  <a:pt x="382217" y="1538943"/>
                  <a:pt x="347374" y="1576817"/>
                </a:cubicBezTo>
                <a:cubicBezTo>
                  <a:pt x="313289" y="1614690"/>
                  <a:pt x="256479" y="1613932"/>
                  <a:pt x="223908" y="1574543"/>
                </a:cubicBezTo>
                <a:cubicBezTo>
                  <a:pt x="190579" y="1535157"/>
                  <a:pt x="192851" y="1492739"/>
                  <a:pt x="229967" y="1457895"/>
                </a:cubicBezTo>
                <a:cubicBezTo>
                  <a:pt x="248904" y="1440094"/>
                  <a:pt x="268598" y="1432141"/>
                  <a:pt x="288387" y="1432804"/>
                </a:cubicBezTo>
                <a:close/>
                <a:moveTo>
                  <a:pt x="35015" y="1421252"/>
                </a:moveTo>
                <a:cubicBezTo>
                  <a:pt x="55940" y="1422105"/>
                  <a:pt x="76581" y="1431384"/>
                  <a:pt x="92866" y="1448805"/>
                </a:cubicBezTo>
                <a:cubicBezTo>
                  <a:pt x="125437" y="1483649"/>
                  <a:pt x="123165" y="1533641"/>
                  <a:pt x="88322" y="1566212"/>
                </a:cubicBezTo>
                <a:cubicBezTo>
                  <a:pt x="70900" y="1582497"/>
                  <a:pt x="49691" y="1590072"/>
                  <a:pt x="28766" y="1589219"/>
                </a:cubicBezTo>
                <a:lnTo>
                  <a:pt x="0" y="1582125"/>
                </a:lnTo>
                <a:lnTo>
                  <a:pt x="0" y="1428801"/>
                </a:lnTo>
                <a:lnTo>
                  <a:pt x="3923" y="1426330"/>
                </a:lnTo>
                <a:cubicBezTo>
                  <a:pt x="14019" y="1422507"/>
                  <a:pt x="24553" y="1420826"/>
                  <a:pt x="35015" y="1421252"/>
                </a:cubicBezTo>
                <a:close/>
                <a:moveTo>
                  <a:pt x="2724293" y="1394362"/>
                </a:moveTo>
                <a:cubicBezTo>
                  <a:pt x="2733572" y="1395025"/>
                  <a:pt x="2743230" y="1396540"/>
                  <a:pt x="2752320" y="1396540"/>
                </a:cubicBezTo>
                <a:cubicBezTo>
                  <a:pt x="2745503" y="1411689"/>
                  <a:pt x="2738687" y="1426839"/>
                  <a:pt x="2733383" y="1441987"/>
                </a:cubicBezTo>
                <a:cubicBezTo>
                  <a:pt x="2728081" y="1439715"/>
                  <a:pt x="2722779" y="1438201"/>
                  <a:pt x="2717477" y="1435929"/>
                </a:cubicBezTo>
                <a:cubicBezTo>
                  <a:pt x="2710659" y="1452592"/>
                  <a:pt x="2704600" y="1470015"/>
                  <a:pt x="2697783" y="1486678"/>
                </a:cubicBezTo>
                <a:cubicBezTo>
                  <a:pt x="2692481" y="1498041"/>
                  <a:pt x="2686420" y="1508645"/>
                  <a:pt x="2680361" y="1519249"/>
                </a:cubicBezTo>
                <a:cubicBezTo>
                  <a:pt x="2672787" y="1510160"/>
                  <a:pt x="2662183" y="1501070"/>
                  <a:pt x="2659151" y="1490466"/>
                </a:cubicBezTo>
                <a:cubicBezTo>
                  <a:pt x="2647790" y="1449562"/>
                  <a:pt x="2657638" y="1414719"/>
                  <a:pt x="2698540" y="1397297"/>
                </a:cubicBezTo>
                <a:cubicBezTo>
                  <a:pt x="2706114" y="1393888"/>
                  <a:pt x="2715014" y="1393699"/>
                  <a:pt x="2724293" y="1394362"/>
                </a:cubicBezTo>
                <a:close/>
                <a:moveTo>
                  <a:pt x="2461454" y="1358761"/>
                </a:moveTo>
                <a:cubicBezTo>
                  <a:pt x="2479823" y="1358856"/>
                  <a:pt x="2498191" y="1367377"/>
                  <a:pt x="2515233" y="1384421"/>
                </a:cubicBezTo>
                <a:cubicBezTo>
                  <a:pt x="2550078" y="1418507"/>
                  <a:pt x="2545533" y="1457137"/>
                  <a:pt x="2515992" y="1493495"/>
                </a:cubicBezTo>
                <a:cubicBezTo>
                  <a:pt x="2478876" y="1523037"/>
                  <a:pt x="2441003" y="1526823"/>
                  <a:pt x="2406917" y="1491980"/>
                </a:cubicBezTo>
                <a:cubicBezTo>
                  <a:pt x="2373589" y="1457137"/>
                  <a:pt x="2373589" y="1417748"/>
                  <a:pt x="2407674" y="1383664"/>
                </a:cubicBezTo>
                <a:cubicBezTo>
                  <a:pt x="2424717" y="1366999"/>
                  <a:pt x="2443086" y="1358666"/>
                  <a:pt x="2461454" y="1358761"/>
                </a:cubicBezTo>
                <a:close/>
                <a:moveTo>
                  <a:pt x="2192176" y="1330546"/>
                </a:moveTo>
                <a:cubicBezTo>
                  <a:pt x="2210544" y="1330262"/>
                  <a:pt x="2228912" y="1338215"/>
                  <a:pt x="2246334" y="1354879"/>
                </a:cubicBezTo>
                <a:cubicBezTo>
                  <a:pt x="2281177" y="1388208"/>
                  <a:pt x="2279663" y="1426082"/>
                  <a:pt x="2251638" y="1463197"/>
                </a:cubicBezTo>
                <a:cubicBezTo>
                  <a:pt x="2216795" y="1496525"/>
                  <a:pt x="2179677" y="1501070"/>
                  <a:pt x="2141804" y="1470772"/>
                </a:cubicBezTo>
                <a:cubicBezTo>
                  <a:pt x="2105447" y="1441231"/>
                  <a:pt x="2103175" y="1388208"/>
                  <a:pt x="2138018" y="1355636"/>
                </a:cubicBezTo>
                <a:cubicBezTo>
                  <a:pt x="2155439" y="1339351"/>
                  <a:pt x="2173808" y="1330830"/>
                  <a:pt x="2192176" y="1330546"/>
                </a:cubicBezTo>
                <a:close/>
                <a:moveTo>
                  <a:pt x="1925643" y="1303182"/>
                </a:moveTo>
                <a:cubicBezTo>
                  <a:pt x="1945053" y="1303561"/>
                  <a:pt x="1964558" y="1311703"/>
                  <a:pt x="1981223" y="1327611"/>
                </a:cubicBezTo>
                <a:cubicBezTo>
                  <a:pt x="2016066" y="1362454"/>
                  <a:pt x="2016066" y="1411689"/>
                  <a:pt x="1978951" y="1444260"/>
                </a:cubicBezTo>
                <a:cubicBezTo>
                  <a:pt x="1942592" y="1476074"/>
                  <a:pt x="1904718" y="1475317"/>
                  <a:pt x="1869117" y="1441987"/>
                </a:cubicBezTo>
                <a:cubicBezTo>
                  <a:pt x="1833517" y="1408660"/>
                  <a:pt x="1834273" y="1358668"/>
                  <a:pt x="1870633" y="1325338"/>
                </a:cubicBezTo>
                <a:cubicBezTo>
                  <a:pt x="1886918" y="1310189"/>
                  <a:pt x="1906233" y="1302804"/>
                  <a:pt x="1925643" y="1303182"/>
                </a:cubicBezTo>
                <a:close/>
                <a:moveTo>
                  <a:pt x="4140751" y="1294283"/>
                </a:moveTo>
                <a:cubicBezTo>
                  <a:pt x="4139994" y="1317007"/>
                  <a:pt x="4139994" y="1339730"/>
                  <a:pt x="4139236" y="1369272"/>
                </a:cubicBezTo>
                <a:cubicBezTo>
                  <a:pt x="4108937" y="1371544"/>
                  <a:pt x="4089243" y="1372301"/>
                  <a:pt x="4070308" y="1373816"/>
                </a:cubicBezTo>
                <a:cubicBezTo>
                  <a:pt x="4077882" y="1351093"/>
                  <a:pt x="4082426" y="1326097"/>
                  <a:pt x="4096061" y="1307160"/>
                </a:cubicBezTo>
                <a:cubicBezTo>
                  <a:pt x="4103635" y="1297312"/>
                  <a:pt x="4125602" y="1298069"/>
                  <a:pt x="4140751" y="1294283"/>
                </a:cubicBezTo>
                <a:close/>
                <a:moveTo>
                  <a:pt x="1670567" y="1287560"/>
                </a:moveTo>
                <a:cubicBezTo>
                  <a:pt x="1689030" y="1287844"/>
                  <a:pt x="1707399" y="1296176"/>
                  <a:pt x="1725199" y="1312462"/>
                </a:cubicBezTo>
                <a:cubicBezTo>
                  <a:pt x="1760801" y="1345032"/>
                  <a:pt x="1760801" y="1395025"/>
                  <a:pt x="1726714" y="1429111"/>
                </a:cubicBezTo>
                <a:cubicBezTo>
                  <a:pt x="1692628" y="1463197"/>
                  <a:pt x="1643394" y="1462441"/>
                  <a:pt x="1610064" y="1427597"/>
                </a:cubicBezTo>
                <a:cubicBezTo>
                  <a:pt x="1576737" y="1392754"/>
                  <a:pt x="1578253" y="1342760"/>
                  <a:pt x="1615367" y="1310948"/>
                </a:cubicBezTo>
                <a:cubicBezTo>
                  <a:pt x="1633546" y="1295041"/>
                  <a:pt x="1652104" y="1287277"/>
                  <a:pt x="1670567" y="1287560"/>
                </a:cubicBezTo>
                <a:close/>
                <a:moveTo>
                  <a:pt x="1396177" y="1259534"/>
                </a:moveTo>
                <a:cubicBezTo>
                  <a:pt x="1418807" y="1258114"/>
                  <a:pt x="1441909" y="1266257"/>
                  <a:pt x="1459331" y="1284436"/>
                </a:cubicBezTo>
                <a:cubicBezTo>
                  <a:pt x="1494931" y="1320793"/>
                  <a:pt x="1495688" y="1360940"/>
                  <a:pt x="1462360" y="1402599"/>
                </a:cubicBezTo>
                <a:cubicBezTo>
                  <a:pt x="1426001" y="1436686"/>
                  <a:pt x="1385099" y="1441987"/>
                  <a:pt x="1346468" y="1407903"/>
                </a:cubicBezTo>
                <a:cubicBezTo>
                  <a:pt x="1307838" y="1373816"/>
                  <a:pt x="1303293" y="1332156"/>
                  <a:pt x="1335864" y="1292011"/>
                </a:cubicBezTo>
                <a:cubicBezTo>
                  <a:pt x="1351392" y="1271938"/>
                  <a:pt x="1373548" y="1260954"/>
                  <a:pt x="1396177" y="1259534"/>
                </a:cubicBezTo>
                <a:close/>
                <a:moveTo>
                  <a:pt x="1137219" y="1230277"/>
                </a:moveTo>
                <a:cubicBezTo>
                  <a:pt x="1156723" y="1231414"/>
                  <a:pt x="1175660" y="1240503"/>
                  <a:pt x="1193461" y="1256410"/>
                </a:cubicBezTo>
                <a:cubicBezTo>
                  <a:pt x="1228304" y="1294283"/>
                  <a:pt x="1226032" y="1353366"/>
                  <a:pt x="1187400" y="1382905"/>
                </a:cubicBezTo>
                <a:cubicBezTo>
                  <a:pt x="1147255" y="1413962"/>
                  <a:pt x="1106353" y="1411689"/>
                  <a:pt x="1069994" y="1376089"/>
                </a:cubicBezTo>
                <a:cubicBezTo>
                  <a:pt x="1035151" y="1342002"/>
                  <a:pt x="1038937" y="1281407"/>
                  <a:pt x="1077569" y="1251865"/>
                </a:cubicBezTo>
                <a:cubicBezTo>
                  <a:pt x="1097641" y="1235958"/>
                  <a:pt x="1117714" y="1229141"/>
                  <a:pt x="1137219" y="1230277"/>
                </a:cubicBezTo>
                <a:close/>
                <a:moveTo>
                  <a:pt x="844649" y="1216548"/>
                </a:moveTo>
                <a:cubicBezTo>
                  <a:pt x="868320" y="1215317"/>
                  <a:pt x="893126" y="1223460"/>
                  <a:pt x="912442" y="1241261"/>
                </a:cubicBezTo>
                <a:cubicBezTo>
                  <a:pt x="943497" y="1277618"/>
                  <a:pt x="948799" y="1318522"/>
                  <a:pt x="917744" y="1359425"/>
                </a:cubicBezTo>
                <a:cubicBezTo>
                  <a:pt x="888960" y="1398056"/>
                  <a:pt x="825334" y="1401842"/>
                  <a:pt x="791248" y="1367756"/>
                </a:cubicBezTo>
                <a:cubicBezTo>
                  <a:pt x="755648" y="1331399"/>
                  <a:pt x="753375" y="1288981"/>
                  <a:pt x="783673" y="1248077"/>
                </a:cubicBezTo>
                <a:cubicBezTo>
                  <a:pt x="798444" y="1228383"/>
                  <a:pt x="820978" y="1217778"/>
                  <a:pt x="844649" y="1216548"/>
                </a:cubicBezTo>
                <a:close/>
                <a:moveTo>
                  <a:pt x="3555468" y="1195008"/>
                </a:moveTo>
                <a:cubicBezTo>
                  <a:pt x="3566072" y="1196239"/>
                  <a:pt x="3576629" y="1200168"/>
                  <a:pt x="3586286" y="1207175"/>
                </a:cubicBezTo>
                <a:cubicBezTo>
                  <a:pt x="3597649" y="1215506"/>
                  <a:pt x="3609012" y="1232928"/>
                  <a:pt x="3608253" y="1245048"/>
                </a:cubicBezTo>
                <a:cubicBezTo>
                  <a:pt x="3608253" y="1254895"/>
                  <a:pt x="3589318" y="1267771"/>
                  <a:pt x="3577198" y="1270801"/>
                </a:cubicBezTo>
                <a:cubicBezTo>
                  <a:pt x="3548414" y="1278375"/>
                  <a:pt x="3517359" y="1281407"/>
                  <a:pt x="3465094" y="1289738"/>
                </a:cubicBezTo>
                <a:cubicBezTo>
                  <a:pt x="3472668" y="1270044"/>
                  <a:pt x="3478727" y="1258681"/>
                  <a:pt x="3481757" y="1246563"/>
                </a:cubicBezTo>
                <a:cubicBezTo>
                  <a:pt x="3491415" y="1211909"/>
                  <a:pt x="3523655" y="1191315"/>
                  <a:pt x="3555468" y="1195008"/>
                </a:cubicBezTo>
                <a:close/>
                <a:moveTo>
                  <a:pt x="583039" y="1188995"/>
                </a:moveTo>
                <a:cubicBezTo>
                  <a:pt x="606615" y="1189374"/>
                  <a:pt x="630286" y="1198463"/>
                  <a:pt x="646573" y="1215506"/>
                </a:cubicBezTo>
                <a:cubicBezTo>
                  <a:pt x="679143" y="1249593"/>
                  <a:pt x="676871" y="1310189"/>
                  <a:pt x="642028" y="1342002"/>
                </a:cubicBezTo>
                <a:cubicBezTo>
                  <a:pt x="607184" y="1373816"/>
                  <a:pt x="543557" y="1370787"/>
                  <a:pt x="515531" y="1334428"/>
                </a:cubicBezTo>
                <a:cubicBezTo>
                  <a:pt x="485233" y="1295040"/>
                  <a:pt x="485990" y="1252622"/>
                  <a:pt x="520076" y="1214749"/>
                </a:cubicBezTo>
                <a:cubicBezTo>
                  <a:pt x="535982" y="1196949"/>
                  <a:pt x="559463" y="1188617"/>
                  <a:pt x="583039" y="1188995"/>
                </a:cubicBezTo>
                <a:close/>
                <a:moveTo>
                  <a:pt x="309027" y="1163052"/>
                </a:moveTo>
                <a:cubicBezTo>
                  <a:pt x="332793" y="1162105"/>
                  <a:pt x="357221" y="1170059"/>
                  <a:pt x="374642" y="1186724"/>
                </a:cubicBezTo>
                <a:cubicBezTo>
                  <a:pt x="410243" y="1220051"/>
                  <a:pt x="409486" y="1280648"/>
                  <a:pt x="373885" y="1313977"/>
                </a:cubicBezTo>
                <a:cubicBezTo>
                  <a:pt x="340558" y="1344275"/>
                  <a:pt x="285261" y="1344275"/>
                  <a:pt x="251177" y="1311705"/>
                </a:cubicBezTo>
                <a:cubicBezTo>
                  <a:pt x="220120" y="1274589"/>
                  <a:pt x="217091" y="1233685"/>
                  <a:pt x="247389" y="1192783"/>
                </a:cubicBezTo>
                <a:cubicBezTo>
                  <a:pt x="262159" y="1173846"/>
                  <a:pt x="285262" y="1163999"/>
                  <a:pt x="309027" y="1163052"/>
                </a:cubicBezTo>
                <a:close/>
                <a:moveTo>
                  <a:pt x="3278662" y="1162200"/>
                </a:moveTo>
                <a:cubicBezTo>
                  <a:pt x="3296747" y="1161537"/>
                  <a:pt x="3314358" y="1168923"/>
                  <a:pt x="3327234" y="1185208"/>
                </a:cubicBezTo>
                <a:cubicBezTo>
                  <a:pt x="3346172" y="1208689"/>
                  <a:pt x="3343899" y="1249593"/>
                  <a:pt x="3356776" y="1308675"/>
                </a:cubicBezTo>
                <a:cubicBezTo>
                  <a:pt x="3296936" y="1299585"/>
                  <a:pt x="3256791" y="1304887"/>
                  <a:pt x="3231795" y="1287465"/>
                </a:cubicBezTo>
                <a:cubicBezTo>
                  <a:pt x="3196194" y="1263985"/>
                  <a:pt x="3197708" y="1219295"/>
                  <a:pt x="3227250" y="1187481"/>
                </a:cubicBezTo>
                <a:cubicBezTo>
                  <a:pt x="3242020" y="1171574"/>
                  <a:pt x="3260578" y="1162863"/>
                  <a:pt x="3278662" y="1162200"/>
                </a:cubicBezTo>
                <a:close/>
                <a:moveTo>
                  <a:pt x="60863" y="1149228"/>
                </a:moveTo>
                <a:cubicBezTo>
                  <a:pt x="80747" y="1149607"/>
                  <a:pt x="100440" y="1158318"/>
                  <a:pt x="119377" y="1175361"/>
                </a:cubicBezTo>
                <a:cubicBezTo>
                  <a:pt x="155735" y="1208689"/>
                  <a:pt x="153463" y="1267014"/>
                  <a:pt x="117106" y="1300342"/>
                </a:cubicBezTo>
                <a:cubicBezTo>
                  <a:pt x="91541" y="1323635"/>
                  <a:pt x="55751" y="1328605"/>
                  <a:pt x="26032" y="1316213"/>
                </a:cubicBezTo>
                <a:lnTo>
                  <a:pt x="0" y="1298778"/>
                </a:lnTo>
                <a:lnTo>
                  <a:pt x="0" y="1174684"/>
                </a:lnTo>
                <a:lnTo>
                  <a:pt x="1213" y="1173089"/>
                </a:lnTo>
                <a:cubicBezTo>
                  <a:pt x="20907" y="1156803"/>
                  <a:pt x="40980" y="1148850"/>
                  <a:pt x="60863" y="1149228"/>
                </a:cubicBezTo>
                <a:close/>
                <a:moveTo>
                  <a:pt x="3024818" y="1147998"/>
                </a:moveTo>
                <a:cubicBezTo>
                  <a:pt x="3046405" y="1148471"/>
                  <a:pt x="3068182" y="1157561"/>
                  <a:pt x="3077272" y="1174604"/>
                </a:cubicBezTo>
                <a:cubicBezTo>
                  <a:pt x="3092422" y="1201873"/>
                  <a:pt x="3090149" y="1239746"/>
                  <a:pt x="3093179" y="1259440"/>
                </a:cubicBezTo>
                <a:cubicBezTo>
                  <a:pt x="3050004" y="1304130"/>
                  <a:pt x="2987892" y="1307160"/>
                  <a:pt x="2971984" y="1272316"/>
                </a:cubicBezTo>
                <a:cubicBezTo>
                  <a:pt x="2959107" y="1244291"/>
                  <a:pt x="2959864" y="1200357"/>
                  <a:pt x="2973500" y="1173089"/>
                </a:cubicBezTo>
                <a:cubicBezTo>
                  <a:pt x="2981832" y="1155667"/>
                  <a:pt x="3003230" y="1147524"/>
                  <a:pt x="3024818" y="1147998"/>
                </a:cubicBezTo>
                <a:close/>
                <a:moveTo>
                  <a:pt x="2755444" y="1131523"/>
                </a:moveTo>
                <a:cubicBezTo>
                  <a:pt x="2774097" y="1131428"/>
                  <a:pt x="2792844" y="1135216"/>
                  <a:pt x="2805342" y="1142790"/>
                </a:cubicBezTo>
                <a:cubicBezTo>
                  <a:pt x="2846246" y="1167787"/>
                  <a:pt x="2835640" y="1211720"/>
                  <a:pt x="2817462" y="1245048"/>
                </a:cubicBezTo>
                <a:cubicBezTo>
                  <a:pt x="2775044" y="1279134"/>
                  <a:pt x="2736414" y="1283679"/>
                  <a:pt x="2702328" y="1249593"/>
                </a:cubicBezTo>
                <a:cubicBezTo>
                  <a:pt x="2669000" y="1214749"/>
                  <a:pt x="2666726" y="1168543"/>
                  <a:pt x="2706114" y="1143547"/>
                </a:cubicBezTo>
                <a:cubicBezTo>
                  <a:pt x="2718234" y="1135594"/>
                  <a:pt x="2736792" y="1131617"/>
                  <a:pt x="2755444" y="1131523"/>
                </a:cubicBezTo>
                <a:close/>
                <a:moveTo>
                  <a:pt x="2489953" y="1091188"/>
                </a:moveTo>
                <a:cubicBezTo>
                  <a:pt x="2509174" y="1090904"/>
                  <a:pt x="2527353" y="1099236"/>
                  <a:pt x="2544774" y="1117037"/>
                </a:cubicBezTo>
                <a:cubicBezTo>
                  <a:pt x="2577345" y="1151881"/>
                  <a:pt x="2576588" y="1192026"/>
                  <a:pt x="2541745" y="1225353"/>
                </a:cubicBezTo>
                <a:cubicBezTo>
                  <a:pt x="2506145" y="1258681"/>
                  <a:pt x="2466756" y="1257167"/>
                  <a:pt x="2432670" y="1223081"/>
                </a:cubicBezTo>
                <a:cubicBezTo>
                  <a:pt x="2397070" y="1186724"/>
                  <a:pt x="2406917" y="1149606"/>
                  <a:pt x="2428884" y="1117037"/>
                </a:cubicBezTo>
                <a:cubicBezTo>
                  <a:pt x="2450471" y="1100372"/>
                  <a:pt x="2470733" y="1091472"/>
                  <a:pt x="2489953" y="1091188"/>
                </a:cubicBezTo>
                <a:close/>
                <a:moveTo>
                  <a:pt x="2219350" y="1062025"/>
                </a:moveTo>
                <a:cubicBezTo>
                  <a:pt x="2237813" y="1061931"/>
                  <a:pt x="2256181" y="1070073"/>
                  <a:pt x="2273603" y="1086737"/>
                </a:cubicBezTo>
                <a:cubicBezTo>
                  <a:pt x="2308446" y="1120067"/>
                  <a:pt x="2306932" y="1158696"/>
                  <a:pt x="2278148" y="1195812"/>
                </a:cubicBezTo>
                <a:cubicBezTo>
                  <a:pt x="2243305" y="1229141"/>
                  <a:pt x="2206189" y="1233685"/>
                  <a:pt x="2167559" y="1202629"/>
                </a:cubicBezTo>
                <a:cubicBezTo>
                  <a:pt x="2130443" y="1172332"/>
                  <a:pt x="2128928" y="1119308"/>
                  <a:pt x="2164528" y="1086737"/>
                </a:cubicBezTo>
                <a:cubicBezTo>
                  <a:pt x="2182329" y="1070452"/>
                  <a:pt x="2200887" y="1062120"/>
                  <a:pt x="2219350" y="1062025"/>
                </a:cubicBezTo>
                <a:close/>
                <a:moveTo>
                  <a:pt x="1949977" y="1032957"/>
                </a:moveTo>
                <a:cubicBezTo>
                  <a:pt x="1968156" y="1032579"/>
                  <a:pt x="1986525" y="1040154"/>
                  <a:pt x="2004704" y="1055682"/>
                </a:cubicBezTo>
                <a:cubicBezTo>
                  <a:pt x="2041063" y="1087494"/>
                  <a:pt x="2042576" y="1136729"/>
                  <a:pt x="2010764" y="1170816"/>
                </a:cubicBezTo>
                <a:cubicBezTo>
                  <a:pt x="1977435" y="1206416"/>
                  <a:pt x="1928958" y="1207175"/>
                  <a:pt x="1894872" y="1173089"/>
                </a:cubicBezTo>
                <a:cubicBezTo>
                  <a:pt x="1860785" y="1139002"/>
                  <a:pt x="1860785" y="1090525"/>
                  <a:pt x="1896386" y="1057954"/>
                </a:cubicBezTo>
                <a:cubicBezTo>
                  <a:pt x="1913807" y="1041668"/>
                  <a:pt x="1931797" y="1033336"/>
                  <a:pt x="1949977" y="1032957"/>
                </a:cubicBezTo>
                <a:close/>
                <a:moveTo>
                  <a:pt x="1681361" y="1005405"/>
                </a:moveTo>
                <a:cubicBezTo>
                  <a:pt x="1702287" y="1005121"/>
                  <a:pt x="1723306" y="1013264"/>
                  <a:pt x="1740350" y="1029929"/>
                </a:cubicBezTo>
                <a:cubicBezTo>
                  <a:pt x="1774434" y="1063256"/>
                  <a:pt x="1775193" y="1113249"/>
                  <a:pt x="1741863" y="1147335"/>
                </a:cubicBezTo>
                <a:cubicBezTo>
                  <a:pt x="1708535" y="1181420"/>
                  <a:pt x="1658543" y="1182179"/>
                  <a:pt x="1624457" y="1148849"/>
                </a:cubicBezTo>
                <a:cubicBezTo>
                  <a:pt x="1590371" y="1115522"/>
                  <a:pt x="1589614" y="1065529"/>
                  <a:pt x="1622941" y="1031442"/>
                </a:cubicBezTo>
                <a:cubicBezTo>
                  <a:pt x="1639606" y="1014399"/>
                  <a:pt x="1660436" y="1005689"/>
                  <a:pt x="1681361" y="1005405"/>
                </a:cubicBezTo>
                <a:close/>
                <a:moveTo>
                  <a:pt x="1419090" y="1001901"/>
                </a:moveTo>
                <a:cubicBezTo>
                  <a:pt x="1439068" y="1002849"/>
                  <a:pt x="1458573" y="1012128"/>
                  <a:pt x="1476752" y="1029929"/>
                </a:cubicBezTo>
                <a:cubicBezTo>
                  <a:pt x="1511596" y="1064014"/>
                  <a:pt x="1507808" y="1123096"/>
                  <a:pt x="1470692" y="1154910"/>
                </a:cubicBezTo>
                <a:cubicBezTo>
                  <a:pt x="1435848" y="1184451"/>
                  <a:pt x="1383584" y="1182179"/>
                  <a:pt x="1351770" y="1148849"/>
                </a:cubicBezTo>
                <a:cubicBezTo>
                  <a:pt x="1318442" y="1113249"/>
                  <a:pt x="1320715" y="1054167"/>
                  <a:pt x="1358587" y="1023868"/>
                </a:cubicBezTo>
                <a:cubicBezTo>
                  <a:pt x="1378660" y="1008340"/>
                  <a:pt x="1399111" y="1000954"/>
                  <a:pt x="1419090" y="1001901"/>
                </a:cubicBezTo>
                <a:close/>
                <a:moveTo>
                  <a:pt x="1137692" y="975012"/>
                </a:moveTo>
                <a:cubicBezTo>
                  <a:pt x="1161268" y="972929"/>
                  <a:pt x="1185886" y="979557"/>
                  <a:pt x="1204065" y="995085"/>
                </a:cubicBezTo>
                <a:cubicBezTo>
                  <a:pt x="1238908" y="1024625"/>
                  <a:pt x="1242697" y="1086737"/>
                  <a:pt x="1211640" y="1121581"/>
                </a:cubicBezTo>
                <a:cubicBezTo>
                  <a:pt x="1179826" y="1157183"/>
                  <a:pt x="1117714" y="1160212"/>
                  <a:pt x="1085143" y="1126126"/>
                </a:cubicBezTo>
                <a:cubicBezTo>
                  <a:pt x="1050300" y="1089768"/>
                  <a:pt x="1048027" y="1048108"/>
                  <a:pt x="1077569" y="1007204"/>
                </a:cubicBezTo>
                <a:cubicBezTo>
                  <a:pt x="1091582" y="987889"/>
                  <a:pt x="1114116" y="977095"/>
                  <a:pt x="1137692" y="975012"/>
                </a:cubicBezTo>
                <a:close/>
                <a:moveTo>
                  <a:pt x="3873366" y="950394"/>
                </a:moveTo>
                <a:cubicBezTo>
                  <a:pt x="3857460" y="975391"/>
                  <a:pt x="3854429" y="988268"/>
                  <a:pt x="3846097" y="992054"/>
                </a:cubicBezTo>
                <a:cubicBezTo>
                  <a:pt x="3828676" y="1001145"/>
                  <a:pt x="3808224" y="1005690"/>
                  <a:pt x="3788530" y="1011748"/>
                </a:cubicBezTo>
                <a:cubicBezTo>
                  <a:pt x="3792317" y="998113"/>
                  <a:pt x="3791560" y="979177"/>
                  <a:pt x="3799893" y="973875"/>
                </a:cubicBezTo>
                <a:cubicBezTo>
                  <a:pt x="3815799" y="963270"/>
                  <a:pt x="3836250" y="960999"/>
                  <a:pt x="3873366" y="950394"/>
                </a:cubicBezTo>
                <a:close/>
                <a:moveTo>
                  <a:pt x="880723" y="947554"/>
                </a:moveTo>
                <a:cubicBezTo>
                  <a:pt x="904299" y="948312"/>
                  <a:pt x="927590" y="957212"/>
                  <a:pt x="943497" y="973875"/>
                </a:cubicBezTo>
                <a:cubicBezTo>
                  <a:pt x="975311" y="1007962"/>
                  <a:pt x="973039" y="1069316"/>
                  <a:pt x="939711" y="1101129"/>
                </a:cubicBezTo>
                <a:cubicBezTo>
                  <a:pt x="905625" y="1132943"/>
                  <a:pt x="844270" y="1130671"/>
                  <a:pt x="812456" y="1097343"/>
                </a:cubicBezTo>
                <a:cubicBezTo>
                  <a:pt x="780644" y="1063256"/>
                  <a:pt x="782158" y="1001902"/>
                  <a:pt x="816244" y="970088"/>
                </a:cubicBezTo>
                <a:cubicBezTo>
                  <a:pt x="833287" y="954181"/>
                  <a:pt x="857147" y="946797"/>
                  <a:pt x="880723" y="947554"/>
                </a:cubicBezTo>
                <a:close/>
                <a:moveTo>
                  <a:pt x="3559587" y="925777"/>
                </a:moveTo>
                <a:cubicBezTo>
                  <a:pt x="3574736" y="923694"/>
                  <a:pt x="3591968" y="929565"/>
                  <a:pt x="3608253" y="945850"/>
                </a:cubicBezTo>
                <a:cubicBezTo>
                  <a:pt x="3637037" y="974633"/>
                  <a:pt x="3662034" y="1001902"/>
                  <a:pt x="3609012" y="1057954"/>
                </a:cubicBezTo>
                <a:cubicBezTo>
                  <a:pt x="3591590" y="1055682"/>
                  <a:pt x="3549172" y="1060984"/>
                  <a:pt x="3529478" y="1042806"/>
                </a:cubicBezTo>
                <a:cubicBezTo>
                  <a:pt x="3512813" y="1026898"/>
                  <a:pt x="3511298" y="977662"/>
                  <a:pt x="3523417" y="953425"/>
                </a:cubicBezTo>
                <a:cubicBezTo>
                  <a:pt x="3531371" y="937896"/>
                  <a:pt x="3544437" y="927860"/>
                  <a:pt x="3559587" y="925777"/>
                </a:cubicBezTo>
                <a:close/>
                <a:moveTo>
                  <a:pt x="611918" y="920569"/>
                </a:moveTo>
                <a:cubicBezTo>
                  <a:pt x="635778" y="921232"/>
                  <a:pt x="659448" y="929943"/>
                  <a:pt x="675355" y="946607"/>
                </a:cubicBezTo>
                <a:cubicBezTo>
                  <a:pt x="706412" y="979935"/>
                  <a:pt x="704897" y="1042806"/>
                  <a:pt x="671569" y="1074618"/>
                </a:cubicBezTo>
                <a:cubicBezTo>
                  <a:pt x="637483" y="1106431"/>
                  <a:pt x="574614" y="1104918"/>
                  <a:pt x="543557" y="1070831"/>
                </a:cubicBezTo>
                <a:cubicBezTo>
                  <a:pt x="511743" y="1037502"/>
                  <a:pt x="514015" y="974633"/>
                  <a:pt x="547345" y="942819"/>
                </a:cubicBezTo>
                <a:cubicBezTo>
                  <a:pt x="564009" y="927291"/>
                  <a:pt x="588058" y="919906"/>
                  <a:pt x="611918" y="920569"/>
                </a:cubicBezTo>
                <a:close/>
                <a:moveTo>
                  <a:pt x="3305647" y="894058"/>
                </a:moveTo>
                <a:cubicBezTo>
                  <a:pt x="3323637" y="893395"/>
                  <a:pt x="3341248" y="900780"/>
                  <a:pt x="3354503" y="917065"/>
                </a:cubicBezTo>
                <a:cubicBezTo>
                  <a:pt x="3373440" y="940548"/>
                  <a:pt x="3371168" y="981451"/>
                  <a:pt x="3383287" y="1040533"/>
                </a:cubicBezTo>
                <a:cubicBezTo>
                  <a:pt x="3323448" y="1032200"/>
                  <a:pt x="3283301" y="1036744"/>
                  <a:pt x="3258307" y="1019323"/>
                </a:cubicBezTo>
                <a:cubicBezTo>
                  <a:pt x="3223463" y="995085"/>
                  <a:pt x="3224977" y="951152"/>
                  <a:pt x="3254518" y="919339"/>
                </a:cubicBezTo>
                <a:cubicBezTo>
                  <a:pt x="3269289" y="903432"/>
                  <a:pt x="3287658" y="894721"/>
                  <a:pt x="3305647" y="894058"/>
                </a:cubicBezTo>
                <a:close/>
                <a:moveTo>
                  <a:pt x="338190" y="893396"/>
                </a:moveTo>
                <a:cubicBezTo>
                  <a:pt x="361766" y="892827"/>
                  <a:pt x="385626" y="900402"/>
                  <a:pt x="402670" y="916309"/>
                </a:cubicBezTo>
                <a:cubicBezTo>
                  <a:pt x="435997" y="948123"/>
                  <a:pt x="438270" y="1010233"/>
                  <a:pt x="405699" y="1043562"/>
                </a:cubicBezTo>
                <a:cubicBezTo>
                  <a:pt x="373885" y="1076890"/>
                  <a:pt x="312530" y="1078406"/>
                  <a:pt x="278444" y="1046592"/>
                </a:cubicBezTo>
                <a:cubicBezTo>
                  <a:pt x="245116" y="1014778"/>
                  <a:pt x="243601" y="953425"/>
                  <a:pt x="275415" y="919339"/>
                </a:cubicBezTo>
                <a:cubicBezTo>
                  <a:pt x="291321" y="902675"/>
                  <a:pt x="314614" y="893964"/>
                  <a:pt x="338190" y="893396"/>
                </a:cubicBezTo>
                <a:close/>
                <a:moveTo>
                  <a:pt x="3053791" y="880803"/>
                </a:moveTo>
                <a:cubicBezTo>
                  <a:pt x="3074621" y="880519"/>
                  <a:pt x="3094315" y="888283"/>
                  <a:pt x="3103783" y="905705"/>
                </a:cubicBezTo>
                <a:cubicBezTo>
                  <a:pt x="3119690" y="932974"/>
                  <a:pt x="3117418" y="970847"/>
                  <a:pt x="3127265" y="1026898"/>
                </a:cubicBezTo>
                <a:cubicBezTo>
                  <a:pt x="3070455" y="1020839"/>
                  <a:pt x="3033339" y="1024625"/>
                  <a:pt x="3004556" y="1010992"/>
                </a:cubicBezTo>
                <a:cubicBezTo>
                  <a:pt x="2969711" y="994327"/>
                  <a:pt x="2969711" y="933731"/>
                  <a:pt x="2996980" y="904189"/>
                </a:cubicBezTo>
                <a:cubicBezTo>
                  <a:pt x="3010994" y="889419"/>
                  <a:pt x="3032961" y="881087"/>
                  <a:pt x="3053791" y="880803"/>
                </a:cubicBezTo>
                <a:close/>
                <a:moveTo>
                  <a:pt x="75824" y="866410"/>
                </a:moveTo>
                <a:cubicBezTo>
                  <a:pt x="96086" y="867073"/>
                  <a:pt x="115970" y="875784"/>
                  <a:pt x="134527" y="892827"/>
                </a:cubicBezTo>
                <a:cubicBezTo>
                  <a:pt x="170128" y="924641"/>
                  <a:pt x="167855" y="986753"/>
                  <a:pt x="133012" y="1019323"/>
                </a:cubicBezTo>
                <a:cubicBezTo>
                  <a:pt x="98925" y="1051894"/>
                  <a:pt x="37572" y="1049621"/>
                  <a:pt x="6515" y="1014778"/>
                </a:cubicBezTo>
                <a:lnTo>
                  <a:pt x="0" y="1003020"/>
                </a:lnTo>
                <a:lnTo>
                  <a:pt x="0" y="907144"/>
                </a:lnTo>
                <a:lnTo>
                  <a:pt x="14847" y="888281"/>
                </a:lnTo>
                <a:cubicBezTo>
                  <a:pt x="34920" y="873132"/>
                  <a:pt x="55561" y="865747"/>
                  <a:pt x="75824" y="866410"/>
                </a:cubicBezTo>
                <a:close/>
                <a:moveTo>
                  <a:pt x="2780441" y="863286"/>
                </a:moveTo>
                <a:cubicBezTo>
                  <a:pt x="2799093" y="862718"/>
                  <a:pt x="2817840" y="865937"/>
                  <a:pt x="2830338" y="873133"/>
                </a:cubicBezTo>
                <a:cubicBezTo>
                  <a:pt x="2870484" y="896615"/>
                  <a:pt x="2865940" y="941305"/>
                  <a:pt x="2839428" y="979935"/>
                </a:cubicBezTo>
                <a:cubicBezTo>
                  <a:pt x="2803828" y="1010992"/>
                  <a:pt x="2764440" y="1015537"/>
                  <a:pt x="2730354" y="982207"/>
                </a:cubicBezTo>
                <a:cubicBezTo>
                  <a:pt x="2696267" y="948879"/>
                  <a:pt x="2693995" y="902673"/>
                  <a:pt x="2731112" y="876164"/>
                </a:cubicBezTo>
                <a:cubicBezTo>
                  <a:pt x="2743231" y="868210"/>
                  <a:pt x="2761788" y="863854"/>
                  <a:pt x="2780441" y="863286"/>
                </a:cubicBezTo>
                <a:close/>
                <a:moveTo>
                  <a:pt x="2511447" y="821626"/>
                </a:moveTo>
                <a:cubicBezTo>
                  <a:pt x="2530004" y="820868"/>
                  <a:pt x="2548941" y="828443"/>
                  <a:pt x="2566741" y="844350"/>
                </a:cubicBezTo>
                <a:cubicBezTo>
                  <a:pt x="2604614" y="878436"/>
                  <a:pt x="2595526" y="916309"/>
                  <a:pt x="2578861" y="948123"/>
                </a:cubicBezTo>
                <a:cubicBezTo>
                  <a:pt x="2535686" y="985236"/>
                  <a:pt x="2497813" y="990538"/>
                  <a:pt x="2462211" y="957211"/>
                </a:cubicBezTo>
                <a:cubicBezTo>
                  <a:pt x="2427368" y="924641"/>
                  <a:pt x="2425852" y="884495"/>
                  <a:pt x="2458425" y="848895"/>
                </a:cubicBezTo>
                <a:cubicBezTo>
                  <a:pt x="2474710" y="831473"/>
                  <a:pt x="2492889" y="822384"/>
                  <a:pt x="2511447" y="821626"/>
                </a:cubicBezTo>
                <a:close/>
                <a:moveTo>
                  <a:pt x="2248038" y="794356"/>
                </a:moveTo>
                <a:cubicBezTo>
                  <a:pt x="2267164" y="794925"/>
                  <a:pt x="2286101" y="803067"/>
                  <a:pt x="2301628" y="818595"/>
                </a:cubicBezTo>
                <a:cubicBezTo>
                  <a:pt x="2335715" y="852681"/>
                  <a:pt x="2334958" y="902673"/>
                  <a:pt x="2298599" y="933731"/>
                </a:cubicBezTo>
                <a:cubicBezTo>
                  <a:pt x="2262242" y="964786"/>
                  <a:pt x="2225126" y="963270"/>
                  <a:pt x="2190283" y="930699"/>
                </a:cubicBezTo>
                <a:cubicBezTo>
                  <a:pt x="2156196" y="897371"/>
                  <a:pt x="2157712" y="847379"/>
                  <a:pt x="2193312" y="815566"/>
                </a:cubicBezTo>
                <a:cubicBezTo>
                  <a:pt x="2209597" y="800795"/>
                  <a:pt x="2228913" y="793788"/>
                  <a:pt x="2248038" y="794356"/>
                </a:cubicBezTo>
                <a:close/>
                <a:moveTo>
                  <a:pt x="1966547" y="778545"/>
                </a:moveTo>
                <a:cubicBezTo>
                  <a:pt x="1987093" y="779018"/>
                  <a:pt x="2007355" y="788296"/>
                  <a:pt x="2023641" y="806475"/>
                </a:cubicBezTo>
                <a:cubicBezTo>
                  <a:pt x="2056212" y="841319"/>
                  <a:pt x="2053939" y="891313"/>
                  <a:pt x="2016823" y="922367"/>
                </a:cubicBezTo>
                <a:cubicBezTo>
                  <a:pt x="1980464" y="953425"/>
                  <a:pt x="1942592" y="951909"/>
                  <a:pt x="1907748" y="919339"/>
                </a:cubicBezTo>
                <a:cubicBezTo>
                  <a:pt x="1872148" y="886768"/>
                  <a:pt x="1872905" y="837532"/>
                  <a:pt x="1907748" y="803446"/>
                </a:cubicBezTo>
                <a:cubicBezTo>
                  <a:pt x="1925170" y="786403"/>
                  <a:pt x="1946000" y="778071"/>
                  <a:pt x="1966547" y="778545"/>
                </a:cubicBezTo>
                <a:close/>
                <a:moveTo>
                  <a:pt x="1694995" y="750140"/>
                </a:moveTo>
                <a:cubicBezTo>
                  <a:pt x="1715920" y="749856"/>
                  <a:pt x="1736940" y="757998"/>
                  <a:pt x="1753983" y="774663"/>
                </a:cubicBezTo>
                <a:cubicBezTo>
                  <a:pt x="1788069" y="807991"/>
                  <a:pt x="1788826" y="857983"/>
                  <a:pt x="1755498" y="892069"/>
                </a:cubicBezTo>
                <a:cubicBezTo>
                  <a:pt x="1722171" y="926156"/>
                  <a:pt x="1672177" y="926913"/>
                  <a:pt x="1638092" y="893585"/>
                </a:cubicBezTo>
                <a:cubicBezTo>
                  <a:pt x="1604006" y="860256"/>
                  <a:pt x="1603249" y="810264"/>
                  <a:pt x="1636577" y="776177"/>
                </a:cubicBezTo>
                <a:cubicBezTo>
                  <a:pt x="1653240" y="759135"/>
                  <a:pt x="1674070" y="750424"/>
                  <a:pt x="1694995" y="750140"/>
                </a:cubicBezTo>
                <a:close/>
                <a:moveTo>
                  <a:pt x="1434429" y="720504"/>
                </a:moveTo>
                <a:cubicBezTo>
                  <a:pt x="1457626" y="722397"/>
                  <a:pt x="1480160" y="733381"/>
                  <a:pt x="1494931" y="752696"/>
                </a:cubicBezTo>
                <a:cubicBezTo>
                  <a:pt x="1525986" y="794358"/>
                  <a:pt x="1519927" y="834502"/>
                  <a:pt x="1488113" y="870103"/>
                </a:cubicBezTo>
                <a:cubicBezTo>
                  <a:pt x="1449484" y="904946"/>
                  <a:pt x="1390401" y="901158"/>
                  <a:pt x="1360860" y="861772"/>
                </a:cubicBezTo>
                <a:cubicBezTo>
                  <a:pt x="1329805" y="820111"/>
                  <a:pt x="1334348" y="778450"/>
                  <a:pt x="1369950" y="742850"/>
                </a:cubicBezTo>
                <a:cubicBezTo>
                  <a:pt x="1387372" y="725806"/>
                  <a:pt x="1411231" y="718610"/>
                  <a:pt x="1434429" y="720504"/>
                </a:cubicBezTo>
                <a:close/>
                <a:moveTo>
                  <a:pt x="1175376" y="706302"/>
                </a:moveTo>
                <a:cubicBezTo>
                  <a:pt x="1198952" y="706870"/>
                  <a:pt x="1222244" y="715581"/>
                  <a:pt x="1238150" y="732246"/>
                </a:cubicBezTo>
                <a:cubicBezTo>
                  <a:pt x="1269965" y="765573"/>
                  <a:pt x="1268450" y="827685"/>
                  <a:pt x="1235122" y="859499"/>
                </a:cubicBezTo>
                <a:cubicBezTo>
                  <a:pt x="1201036" y="891313"/>
                  <a:pt x="1139681" y="889797"/>
                  <a:pt x="1107867" y="856470"/>
                </a:cubicBezTo>
                <a:cubicBezTo>
                  <a:pt x="1076053" y="822383"/>
                  <a:pt x="1077569" y="761028"/>
                  <a:pt x="1110898" y="729214"/>
                </a:cubicBezTo>
                <a:cubicBezTo>
                  <a:pt x="1127941" y="713308"/>
                  <a:pt x="1151800" y="705733"/>
                  <a:pt x="1175376" y="706302"/>
                </a:cubicBezTo>
                <a:close/>
                <a:moveTo>
                  <a:pt x="903731" y="677328"/>
                </a:moveTo>
                <a:cubicBezTo>
                  <a:pt x="927591" y="677328"/>
                  <a:pt x="951451" y="685282"/>
                  <a:pt x="967737" y="701188"/>
                </a:cubicBezTo>
                <a:cubicBezTo>
                  <a:pt x="1000307" y="733002"/>
                  <a:pt x="1002580" y="795114"/>
                  <a:pt x="971523" y="829200"/>
                </a:cubicBezTo>
                <a:cubicBezTo>
                  <a:pt x="941225" y="862529"/>
                  <a:pt x="877599" y="865557"/>
                  <a:pt x="843513" y="836017"/>
                </a:cubicBezTo>
                <a:cubicBezTo>
                  <a:pt x="807154" y="804962"/>
                  <a:pt x="804881" y="736032"/>
                  <a:pt x="839725" y="701188"/>
                </a:cubicBezTo>
                <a:cubicBezTo>
                  <a:pt x="856010" y="685282"/>
                  <a:pt x="879870" y="677328"/>
                  <a:pt x="903731" y="677328"/>
                </a:cubicBezTo>
                <a:close/>
                <a:moveTo>
                  <a:pt x="3586951" y="669564"/>
                </a:moveTo>
                <a:cubicBezTo>
                  <a:pt x="3590265" y="669753"/>
                  <a:pt x="3593863" y="670511"/>
                  <a:pt x="3596135" y="671647"/>
                </a:cubicBezTo>
                <a:cubicBezTo>
                  <a:pt x="3600679" y="674676"/>
                  <a:pt x="3606739" y="683767"/>
                  <a:pt x="3605224" y="686040"/>
                </a:cubicBezTo>
                <a:cubicBezTo>
                  <a:pt x="3584016" y="723155"/>
                  <a:pt x="3561292" y="759514"/>
                  <a:pt x="3615829" y="793599"/>
                </a:cubicBezTo>
                <a:cubicBezTo>
                  <a:pt x="3603710" y="792842"/>
                  <a:pt x="3587045" y="796630"/>
                  <a:pt x="3580984" y="790569"/>
                </a:cubicBezTo>
                <a:cubicBezTo>
                  <a:pt x="3562806" y="771632"/>
                  <a:pt x="3537810" y="749667"/>
                  <a:pt x="3536294" y="727700"/>
                </a:cubicBezTo>
                <a:cubicBezTo>
                  <a:pt x="3534780" y="710279"/>
                  <a:pt x="3563565" y="689826"/>
                  <a:pt x="3579471" y="670890"/>
                </a:cubicBezTo>
                <a:cubicBezTo>
                  <a:pt x="3580607" y="669754"/>
                  <a:pt x="3583637" y="669375"/>
                  <a:pt x="3586951" y="669564"/>
                </a:cubicBezTo>
                <a:close/>
                <a:moveTo>
                  <a:pt x="636630" y="650154"/>
                </a:moveTo>
                <a:cubicBezTo>
                  <a:pt x="660774" y="650249"/>
                  <a:pt x="684824" y="658391"/>
                  <a:pt x="701110" y="674676"/>
                </a:cubicBezTo>
                <a:cubicBezTo>
                  <a:pt x="734438" y="707249"/>
                  <a:pt x="735953" y="770118"/>
                  <a:pt x="704140" y="804204"/>
                </a:cubicBezTo>
                <a:cubicBezTo>
                  <a:pt x="673083" y="837532"/>
                  <a:pt x="609457" y="840562"/>
                  <a:pt x="574614" y="810264"/>
                </a:cubicBezTo>
                <a:cubicBezTo>
                  <a:pt x="537498" y="777692"/>
                  <a:pt x="535982" y="708006"/>
                  <a:pt x="571582" y="673920"/>
                </a:cubicBezTo>
                <a:cubicBezTo>
                  <a:pt x="588247" y="658013"/>
                  <a:pt x="612486" y="650059"/>
                  <a:pt x="636630" y="650154"/>
                </a:cubicBezTo>
                <a:close/>
                <a:moveTo>
                  <a:pt x="3331306" y="641160"/>
                </a:moveTo>
                <a:cubicBezTo>
                  <a:pt x="3350337" y="640402"/>
                  <a:pt x="3369274" y="643621"/>
                  <a:pt x="3381015" y="651196"/>
                </a:cubicBezTo>
                <a:cubicBezTo>
                  <a:pt x="3400709" y="664831"/>
                  <a:pt x="3396921" y="713308"/>
                  <a:pt x="3409041" y="770875"/>
                </a:cubicBezTo>
                <a:cubicBezTo>
                  <a:pt x="3350717" y="762544"/>
                  <a:pt x="3310570" y="767846"/>
                  <a:pt x="3285575" y="751181"/>
                </a:cubicBezTo>
                <a:cubicBezTo>
                  <a:pt x="3250732" y="728457"/>
                  <a:pt x="3247701" y="678465"/>
                  <a:pt x="3281030" y="654982"/>
                </a:cubicBezTo>
                <a:cubicBezTo>
                  <a:pt x="3293149" y="646651"/>
                  <a:pt x="3312275" y="641917"/>
                  <a:pt x="3331306" y="641160"/>
                </a:cubicBezTo>
                <a:close/>
                <a:moveTo>
                  <a:pt x="374264" y="624212"/>
                </a:moveTo>
                <a:cubicBezTo>
                  <a:pt x="398124" y="626011"/>
                  <a:pt x="421227" y="635668"/>
                  <a:pt x="435997" y="652711"/>
                </a:cubicBezTo>
                <a:cubicBezTo>
                  <a:pt x="466296" y="686796"/>
                  <a:pt x="463266" y="750424"/>
                  <a:pt x="429937" y="780722"/>
                </a:cubicBezTo>
                <a:cubicBezTo>
                  <a:pt x="396609" y="811779"/>
                  <a:pt x="333740" y="810264"/>
                  <a:pt x="301926" y="777692"/>
                </a:cubicBezTo>
                <a:cubicBezTo>
                  <a:pt x="267840" y="742093"/>
                  <a:pt x="270869" y="673920"/>
                  <a:pt x="307985" y="642865"/>
                </a:cubicBezTo>
                <a:cubicBezTo>
                  <a:pt x="325786" y="628472"/>
                  <a:pt x="350404" y="622413"/>
                  <a:pt x="374264" y="624212"/>
                </a:cubicBezTo>
                <a:close/>
                <a:moveTo>
                  <a:pt x="3056347" y="609725"/>
                </a:moveTo>
                <a:cubicBezTo>
                  <a:pt x="3072159" y="610483"/>
                  <a:pt x="3090149" y="612944"/>
                  <a:pt x="3104541" y="612565"/>
                </a:cubicBezTo>
                <a:cubicBezTo>
                  <a:pt x="3080302" y="654226"/>
                  <a:pt x="3173469" y="680738"/>
                  <a:pt x="3118175" y="726944"/>
                </a:cubicBezTo>
                <a:cubicBezTo>
                  <a:pt x="3086361" y="753454"/>
                  <a:pt x="3036369" y="754212"/>
                  <a:pt x="2990164" y="718610"/>
                </a:cubicBezTo>
                <a:cubicBezTo>
                  <a:pt x="2999253" y="683767"/>
                  <a:pt x="3000768" y="642865"/>
                  <a:pt x="3021219" y="617109"/>
                </a:cubicBezTo>
                <a:cubicBezTo>
                  <a:pt x="3026901" y="609915"/>
                  <a:pt x="3040535" y="608968"/>
                  <a:pt x="3056347" y="609725"/>
                </a:cubicBezTo>
                <a:close/>
                <a:moveTo>
                  <a:pt x="97222" y="597511"/>
                </a:moveTo>
                <a:cubicBezTo>
                  <a:pt x="117673" y="597037"/>
                  <a:pt x="138314" y="604612"/>
                  <a:pt x="158008" y="620139"/>
                </a:cubicBezTo>
                <a:cubicBezTo>
                  <a:pt x="194367" y="648167"/>
                  <a:pt x="196639" y="713308"/>
                  <a:pt x="164826" y="747394"/>
                </a:cubicBezTo>
                <a:cubicBezTo>
                  <a:pt x="133012" y="782238"/>
                  <a:pt x="70900" y="783752"/>
                  <a:pt x="36813" y="750424"/>
                </a:cubicBezTo>
                <a:cubicBezTo>
                  <a:pt x="2727" y="717094"/>
                  <a:pt x="1970" y="654226"/>
                  <a:pt x="37572" y="623171"/>
                </a:cubicBezTo>
                <a:cubicBezTo>
                  <a:pt x="56509" y="606506"/>
                  <a:pt x="76770" y="597984"/>
                  <a:pt x="97222" y="597511"/>
                </a:cubicBezTo>
                <a:close/>
                <a:moveTo>
                  <a:pt x="2815663" y="580941"/>
                </a:moveTo>
                <a:cubicBezTo>
                  <a:pt x="2834694" y="581699"/>
                  <a:pt x="2852305" y="591357"/>
                  <a:pt x="2864425" y="611051"/>
                </a:cubicBezTo>
                <a:cubicBezTo>
                  <a:pt x="2879574" y="636047"/>
                  <a:pt x="2878058" y="686040"/>
                  <a:pt x="2862152" y="709520"/>
                </a:cubicBezTo>
                <a:cubicBezTo>
                  <a:pt x="2837156" y="748909"/>
                  <a:pt x="2792466" y="742093"/>
                  <a:pt x="2755350" y="713308"/>
                </a:cubicBezTo>
                <a:cubicBezTo>
                  <a:pt x="2726565" y="676192"/>
                  <a:pt x="2722779" y="636804"/>
                  <a:pt x="2758381" y="604233"/>
                </a:cubicBezTo>
                <a:cubicBezTo>
                  <a:pt x="2776181" y="588326"/>
                  <a:pt x="2796632" y="580184"/>
                  <a:pt x="2815663" y="580941"/>
                </a:cubicBezTo>
                <a:close/>
                <a:moveTo>
                  <a:pt x="2545533" y="553294"/>
                </a:moveTo>
                <a:cubicBezTo>
                  <a:pt x="2564090" y="554241"/>
                  <a:pt x="2582269" y="563710"/>
                  <a:pt x="2598555" y="581509"/>
                </a:cubicBezTo>
                <a:cubicBezTo>
                  <a:pt x="2631126" y="617109"/>
                  <a:pt x="2628853" y="657255"/>
                  <a:pt x="2593253" y="689826"/>
                </a:cubicBezTo>
                <a:cubicBezTo>
                  <a:pt x="2556894" y="723912"/>
                  <a:pt x="2519778" y="715581"/>
                  <a:pt x="2486451" y="689069"/>
                </a:cubicBezTo>
                <a:cubicBezTo>
                  <a:pt x="2455395" y="647408"/>
                  <a:pt x="2453880" y="608778"/>
                  <a:pt x="2490239" y="576208"/>
                </a:cubicBezTo>
                <a:cubicBezTo>
                  <a:pt x="2508039" y="559922"/>
                  <a:pt x="2526975" y="552348"/>
                  <a:pt x="2545533" y="553294"/>
                </a:cubicBezTo>
                <a:close/>
                <a:moveTo>
                  <a:pt x="2259211" y="538996"/>
                </a:moveTo>
                <a:cubicBezTo>
                  <a:pt x="2279853" y="538712"/>
                  <a:pt x="2300494" y="547045"/>
                  <a:pt x="2316779" y="564088"/>
                </a:cubicBezTo>
                <a:cubicBezTo>
                  <a:pt x="2348591" y="598931"/>
                  <a:pt x="2349350" y="636804"/>
                  <a:pt x="2317536" y="672406"/>
                </a:cubicBezTo>
                <a:cubicBezTo>
                  <a:pt x="2285722" y="708763"/>
                  <a:pt x="2235730" y="708763"/>
                  <a:pt x="2202402" y="673920"/>
                </a:cubicBezTo>
                <a:cubicBezTo>
                  <a:pt x="2172102" y="642865"/>
                  <a:pt x="2172102" y="597415"/>
                  <a:pt x="2201644" y="565601"/>
                </a:cubicBezTo>
                <a:cubicBezTo>
                  <a:pt x="2217929" y="548180"/>
                  <a:pt x="2238570" y="539280"/>
                  <a:pt x="2259211" y="538996"/>
                </a:cubicBezTo>
                <a:close/>
                <a:moveTo>
                  <a:pt x="1992868" y="509172"/>
                </a:moveTo>
                <a:cubicBezTo>
                  <a:pt x="2011142" y="509362"/>
                  <a:pt x="2029321" y="517504"/>
                  <a:pt x="2047121" y="533790"/>
                </a:cubicBezTo>
                <a:cubicBezTo>
                  <a:pt x="2082722" y="567117"/>
                  <a:pt x="2082722" y="615596"/>
                  <a:pt x="2049393" y="649681"/>
                </a:cubicBezTo>
                <a:cubicBezTo>
                  <a:pt x="2014551" y="684524"/>
                  <a:pt x="1966072" y="683767"/>
                  <a:pt x="1932744" y="648167"/>
                </a:cubicBezTo>
                <a:cubicBezTo>
                  <a:pt x="1899417" y="613323"/>
                  <a:pt x="1900931" y="564088"/>
                  <a:pt x="1938047" y="532274"/>
                </a:cubicBezTo>
                <a:cubicBezTo>
                  <a:pt x="1956226" y="516747"/>
                  <a:pt x="1974594" y="508983"/>
                  <a:pt x="1992868" y="509172"/>
                </a:cubicBezTo>
                <a:close/>
                <a:moveTo>
                  <a:pt x="1725673" y="481998"/>
                </a:moveTo>
                <a:cubicBezTo>
                  <a:pt x="1746598" y="482850"/>
                  <a:pt x="1767239" y="492129"/>
                  <a:pt x="1783524" y="509550"/>
                </a:cubicBezTo>
                <a:cubicBezTo>
                  <a:pt x="1816095" y="544394"/>
                  <a:pt x="1813823" y="594386"/>
                  <a:pt x="1778979" y="626957"/>
                </a:cubicBezTo>
                <a:cubicBezTo>
                  <a:pt x="1744136" y="659528"/>
                  <a:pt x="1694143" y="657255"/>
                  <a:pt x="1661572" y="622412"/>
                </a:cubicBezTo>
                <a:cubicBezTo>
                  <a:pt x="1629002" y="587569"/>
                  <a:pt x="1631275" y="537576"/>
                  <a:pt x="1666117" y="505006"/>
                </a:cubicBezTo>
                <a:cubicBezTo>
                  <a:pt x="1683539" y="488720"/>
                  <a:pt x="1704748" y="481145"/>
                  <a:pt x="1725673" y="481998"/>
                </a:cubicBezTo>
                <a:close/>
                <a:moveTo>
                  <a:pt x="4140751" y="456529"/>
                </a:moveTo>
                <a:cubicBezTo>
                  <a:pt x="4163475" y="461073"/>
                  <a:pt x="4186198" y="463344"/>
                  <a:pt x="4208165" y="470162"/>
                </a:cubicBezTo>
                <a:cubicBezTo>
                  <a:pt x="4215740" y="472434"/>
                  <a:pt x="4218769" y="487584"/>
                  <a:pt x="4231646" y="511823"/>
                </a:cubicBezTo>
                <a:cubicBezTo>
                  <a:pt x="4193016" y="504248"/>
                  <a:pt x="4169534" y="501976"/>
                  <a:pt x="4147569" y="492886"/>
                </a:cubicBezTo>
                <a:cubicBezTo>
                  <a:pt x="4141508" y="490613"/>
                  <a:pt x="4143024" y="469405"/>
                  <a:pt x="4140751" y="456529"/>
                </a:cubicBezTo>
                <a:close/>
                <a:moveTo>
                  <a:pt x="1461697" y="451510"/>
                </a:moveTo>
                <a:cubicBezTo>
                  <a:pt x="1481864" y="453119"/>
                  <a:pt x="1501369" y="462967"/>
                  <a:pt x="1519170" y="480768"/>
                </a:cubicBezTo>
                <a:cubicBezTo>
                  <a:pt x="1554013" y="515611"/>
                  <a:pt x="1548712" y="576208"/>
                  <a:pt x="1509323" y="605749"/>
                </a:cubicBezTo>
                <a:cubicBezTo>
                  <a:pt x="1467662" y="636804"/>
                  <a:pt x="1427516" y="630745"/>
                  <a:pt x="1391917" y="598931"/>
                </a:cubicBezTo>
                <a:cubicBezTo>
                  <a:pt x="1357074" y="560299"/>
                  <a:pt x="1360860" y="501219"/>
                  <a:pt x="1400248" y="471678"/>
                </a:cubicBezTo>
                <a:cubicBezTo>
                  <a:pt x="1420699" y="456528"/>
                  <a:pt x="1441529" y="449900"/>
                  <a:pt x="1461697" y="451510"/>
                </a:cubicBezTo>
                <a:close/>
                <a:moveTo>
                  <a:pt x="1197153" y="437401"/>
                </a:moveTo>
                <a:cubicBezTo>
                  <a:pt x="1220729" y="436833"/>
                  <a:pt x="1244589" y="444408"/>
                  <a:pt x="1261632" y="460315"/>
                </a:cubicBezTo>
                <a:cubicBezTo>
                  <a:pt x="1294960" y="492128"/>
                  <a:pt x="1296475" y="553484"/>
                  <a:pt x="1264662" y="587569"/>
                </a:cubicBezTo>
                <a:cubicBezTo>
                  <a:pt x="1232848" y="620898"/>
                  <a:pt x="1171494" y="622412"/>
                  <a:pt x="1137408" y="590600"/>
                </a:cubicBezTo>
                <a:cubicBezTo>
                  <a:pt x="1104080" y="559543"/>
                  <a:pt x="1102565" y="497431"/>
                  <a:pt x="1134379" y="463344"/>
                </a:cubicBezTo>
                <a:cubicBezTo>
                  <a:pt x="1150285" y="446681"/>
                  <a:pt x="1173577" y="437970"/>
                  <a:pt x="1197153" y="437401"/>
                </a:cubicBezTo>
                <a:close/>
                <a:moveTo>
                  <a:pt x="932798" y="408902"/>
                </a:moveTo>
                <a:cubicBezTo>
                  <a:pt x="956563" y="409186"/>
                  <a:pt x="980234" y="417519"/>
                  <a:pt x="996519" y="433805"/>
                </a:cubicBezTo>
                <a:cubicBezTo>
                  <a:pt x="1028333" y="466376"/>
                  <a:pt x="1029092" y="528488"/>
                  <a:pt x="998035" y="561815"/>
                </a:cubicBezTo>
                <a:cubicBezTo>
                  <a:pt x="963949" y="597415"/>
                  <a:pt x="895021" y="596659"/>
                  <a:pt x="863207" y="560299"/>
                </a:cubicBezTo>
                <a:cubicBezTo>
                  <a:pt x="832909" y="526215"/>
                  <a:pt x="835938" y="463344"/>
                  <a:pt x="868509" y="432290"/>
                </a:cubicBezTo>
                <a:cubicBezTo>
                  <a:pt x="885173" y="416383"/>
                  <a:pt x="909033" y="408618"/>
                  <a:pt x="932798" y="408902"/>
                </a:cubicBezTo>
                <a:close/>
                <a:moveTo>
                  <a:pt x="668350" y="381539"/>
                </a:moveTo>
                <a:cubicBezTo>
                  <a:pt x="692589" y="382865"/>
                  <a:pt x="716259" y="392143"/>
                  <a:pt x="731408" y="408807"/>
                </a:cubicBezTo>
                <a:cubicBezTo>
                  <a:pt x="762463" y="442894"/>
                  <a:pt x="760950" y="506521"/>
                  <a:pt x="727620" y="538333"/>
                </a:cubicBezTo>
                <a:cubicBezTo>
                  <a:pt x="691263" y="573178"/>
                  <a:pt x="622333" y="569390"/>
                  <a:pt x="591277" y="531517"/>
                </a:cubicBezTo>
                <a:cubicBezTo>
                  <a:pt x="562494" y="495158"/>
                  <a:pt x="567796" y="431533"/>
                  <a:pt x="601882" y="401991"/>
                </a:cubicBezTo>
                <a:cubicBezTo>
                  <a:pt x="619304" y="386842"/>
                  <a:pt x="644111" y="380214"/>
                  <a:pt x="668350" y="381539"/>
                </a:cubicBezTo>
                <a:close/>
                <a:moveTo>
                  <a:pt x="3393891" y="370934"/>
                </a:moveTo>
                <a:cubicBezTo>
                  <a:pt x="3389346" y="398203"/>
                  <a:pt x="3385560" y="425472"/>
                  <a:pt x="3379499" y="462588"/>
                </a:cubicBezTo>
                <a:cubicBezTo>
                  <a:pt x="3347687" y="464860"/>
                  <a:pt x="3324205" y="466376"/>
                  <a:pt x="3300724" y="467890"/>
                </a:cubicBezTo>
                <a:cubicBezTo>
                  <a:pt x="3302995" y="439107"/>
                  <a:pt x="3295421" y="400476"/>
                  <a:pt x="3311328" y="384569"/>
                </a:cubicBezTo>
                <a:cubicBezTo>
                  <a:pt x="3326477" y="368662"/>
                  <a:pt x="3365107" y="374723"/>
                  <a:pt x="3393891" y="370934"/>
                </a:cubicBezTo>
                <a:close/>
                <a:moveTo>
                  <a:pt x="396040" y="355785"/>
                </a:moveTo>
                <a:cubicBezTo>
                  <a:pt x="419900" y="356164"/>
                  <a:pt x="443571" y="364496"/>
                  <a:pt x="459478" y="380782"/>
                </a:cubicBezTo>
                <a:cubicBezTo>
                  <a:pt x="492049" y="413352"/>
                  <a:pt x="492807" y="475464"/>
                  <a:pt x="460994" y="508794"/>
                </a:cubicBezTo>
                <a:cubicBezTo>
                  <a:pt x="429937" y="541364"/>
                  <a:pt x="367068" y="543636"/>
                  <a:pt x="332981" y="513338"/>
                </a:cubicBezTo>
                <a:cubicBezTo>
                  <a:pt x="296624" y="480768"/>
                  <a:pt x="295867" y="411838"/>
                  <a:pt x="331467" y="378509"/>
                </a:cubicBezTo>
                <a:cubicBezTo>
                  <a:pt x="348131" y="362981"/>
                  <a:pt x="372180" y="355407"/>
                  <a:pt x="396040" y="355785"/>
                </a:cubicBezTo>
                <a:close/>
                <a:moveTo>
                  <a:pt x="126384" y="330032"/>
                </a:moveTo>
                <a:cubicBezTo>
                  <a:pt x="150244" y="330411"/>
                  <a:pt x="174293" y="339501"/>
                  <a:pt x="190579" y="356544"/>
                </a:cubicBezTo>
                <a:cubicBezTo>
                  <a:pt x="223149" y="390628"/>
                  <a:pt x="220877" y="453499"/>
                  <a:pt x="186034" y="484554"/>
                </a:cubicBezTo>
                <a:cubicBezTo>
                  <a:pt x="151949" y="515611"/>
                  <a:pt x="86806" y="512580"/>
                  <a:pt x="58780" y="476221"/>
                </a:cubicBezTo>
                <a:cubicBezTo>
                  <a:pt x="28482" y="436834"/>
                  <a:pt x="29239" y="393658"/>
                  <a:pt x="63325" y="355785"/>
                </a:cubicBezTo>
                <a:cubicBezTo>
                  <a:pt x="78853" y="337985"/>
                  <a:pt x="102523" y="329653"/>
                  <a:pt x="126384" y="330032"/>
                </a:cubicBezTo>
                <a:close/>
                <a:moveTo>
                  <a:pt x="3093462" y="329274"/>
                </a:moveTo>
                <a:cubicBezTo>
                  <a:pt x="3115334" y="329843"/>
                  <a:pt x="3137111" y="339122"/>
                  <a:pt x="3146200" y="356544"/>
                </a:cubicBezTo>
                <a:cubicBezTo>
                  <a:pt x="3160593" y="385327"/>
                  <a:pt x="3156806" y="423199"/>
                  <a:pt x="3159836" y="443650"/>
                </a:cubicBezTo>
                <a:cubicBezTo>
                  <a:pt x="3114388" y="485311"/>
                  <a:pt x="3050004" y="483798"/>
                  <a:pt x="3034855" y="448196"/>
                </a:cubicBezTo>
                <a:cubicBezTo>
                  <a:pt x="3023492" y="421686"/>
                  <a:pt x="3026521" y="380025"/>
                  <a:pt x="3040157" y="354270"/>
                </a:cubicBezTo>
                <a:cubicBezTo>
                  <a:pt x="3049624" y="336848"/>
                  <a:pt x="3071591" y="328705"/>
                  <a:pt x="3093462" y="329274"/>
                </a:cubicBezTo>
                <a:close/>
                <a:moveTo>
                  <a:pt x="2812065" y="325960"/>
                </a:moveTo>
                <a:cubicBezTo>
                  <a:pt x="2830718" y="326813"/>
                  <a:pt x="2849275" y="331547"/>
                  <a:pt x="2861395" y="339879"/>
                </a:cubicBezTo>
                <a:cubicBezTo>
                  <a:pt x="2901540" y="367148"/>
                  <a:pt x="2888664" y="410322"/>
                  <a:pt x="2867454" y="443650"/>
                </a:cubicBezTo>
                <a:cubicBezTo>
                  <a:pt x="2824279" y="474707"/>
                  <a:pt x="2784891" y="477736"/>
                  <a:pt x="2753077" y="441378"/>
                </a:cubicBezTo>
                <a:cubicBezTo>
                  <a:pt x="2722022" y="405021"/>
                  <a:pt x="2722022" y="358815"/>
                  <a:pt x="2762167" y="335334"/>
                </a:cubicBezTo>
                <a:cubicBezTo>
                  <a:pt x="2774665" y="328138"/>
                  <a:pt x="2793413" y="325108"/>
                  <a:pt x="2812065" y="325960"/>
                </a:cubicBezTo>
                <a:close/>
                <a:moveTo>
                  <a:pt x="2556705" y="298313"/>
                </a:moveTo>
                <a:cubicBezTo>
                  <a:pt x="2575263" y="298786"/>
                  <a:pt x="2593631" y="307687"/>
                  <a:pt x="2610675" y="324730"/>
                </a:cubicBezTo>
                <a:cubicBezTo>
                  <a:pt x="2646275" y="361087"/>
                  <a:pt x="2636428" y="398203"/>
                  <a:pt x="2613704" y="430017"/>
                </a:cubicBezTo>
                <a:cubicBezTo>
                  <a:pt x="2570529" y="463344"/>
                  <a:pt x="2531898" y="466376"/>
                  <a:pt x="2498570" y="430774"/>
                </a:cubicBezTo>
                <a:cubicBezTo>
                  <a:pt x="2465999" y="395930"/>
                  <a:pt x="2466756" y="355785"/>
                  <a:pt x="2501600" y="322457"/>
                </a:cubicBezTo>
                <a:cubicBezTo>
                  <a:pt x="2519400" y="305793"/>
                  <a:pt x="2538147" y="297839"/>
                  <a:pt x="2556705" y="298313"/>
                </a:cubicBezTo>
                <a:close/>
                <a:moveTo>
                  <a:pt x="2283261" y="271234"/>
                </a:moveTo>
                <a:cubicBezTo>
                  <a:pt x="2304470" y="270381"/>
                  <a:pt x="2326247" y="278524"/>
                  <a:pt x="2343289" y="295945"/>
                </a:cubicBezTo>
                <a:cubicBezTo>
                  <a:pt x="2375860" y="331546"/>
                  <a:pt x="2377376" y="370177"/>
                  <a:pt x="2344048" y="405021"/>
                </a:cubicBezTo>
                <a:cubicBezTo>
                  <a:pt x="2310719" y="440621"/>
                  <a:pt x="2272089" y="439107"/>
                  <a:pt x="2234973" y="411080"/>
                </a:cubicBezTo>
                <a:cubicBezTo>
                  <a:pt x="2200887" y="375480"/>
                  <a:pt x="2196342" y="338363"/>
                  <a:pt x="2226640" y="300491"/>
                </a:cubicBezTo>
                <a:cubicBezTo>
                  <a:pt x="2241410" y="281933"/>
                  <a:pt x="2262052" y="272086"/>
                  <a:pt x="2283261" y="271234"/>
                </a:cubicBezTo>
                <a:close/>
                <a:moveTo>
                  <a:pt x="4499031" y="259587"/>
                </a:moveTo>
                <a:cubicBezTo>
                  <a:pt x="4497515" y="273222"/>
                  <a:pt x="4496002" y="286855"/>
                  <a:pt x="4492970" y="311851"/>
                </a:cubicBezTo>
                <a:cubicBezTo>
                  <a:pt x="4465702" y="310338"/>
                  <a:pt x="4443737" y="308822"/>
                  <a:pt x="4422527" y="308822"/>
                </a:cubicBezTo>
                <a:cubicBezTo>
                  <a:pt x="4426315" y="295945"/>
                  <a:pt x="4427072" y="274738"/>
                  <a:pt x="4434647" y="271707"/>
                </a:cubicBezTo>
                <a:cubicBezTo>
                  <a:pt x="4454341" y="263375"/>
                  <a:pt x="4477064" y="263375"/>
                  <a:pt x="4499031" y="259587"/>
                </a:cubicBezTo>
                <a:close/>
                <a:moveTo>
                  <a:pt x="2017581" y="241692"/>
                </a:moveTo>
                <a:cubicBezTo>
                  <a:pt x="2035949" y="241598"/>
                  <a:pt x="2054317" y="249362"/>
                  <a:pt x="2072118" y="264890"/>
                </a:cubicBezTo>
                <a:cubicBezTo>
                  <a:pt x="2108477" y="295945"/>
                  <a:pt x="2109990" y="345181"/>
                  <a:pt x="2076663" y="380025"/>
                </a:cubicBezTo>
                <a:cubicBezTo>
                  <a:pt x="2042576" y="414868"/>
                  <a:pt x="1994857" y="414868"/>
                  <a:pt x="1960770" y="380782"/>
                </a:cubicBezTo>
                <a:cubicBezTo>
                  <a:pt x="1926686" y="346695"/>
                  <a:pt x="1927443" y="298218"/>
                  <a:pt x="1963043" y="265648"/>
                </a:cubicBezTo>
                <a:cubicBezTo>
                  <a:pt x="1980844" y="249741"/>
                  <a:pt x="1999212" y="241787"/>
                  <a:pt x="2017581" y="241692"/>
                </a:cubicBezTo>
                <a:close/>
                <a:moveTo>
                  <a:pt x="4668702" y="224743"/>
                </a:moveTo>
                <a:cubicBezTo>
                  <a:pt x="4705818" y="232320"/>
                  <a:pt x="4730814" y="236106"/>
                  <a:pt x="4754296" y="243680"/>
                </a:cubicBezTo>
                <a:cubicBezTo>
                  <a:pt x="4758840" y="245196"/>
                  <a:pt x="4758083" y="262618"/>
                  <a:pt x="4759598" y="272465"/>
                </a:cubicBezTo>
                <a:cubicBezTo>
                  <a:pt x="4732330" y="272465"/>
                  <a:pt x="4705061" y="273222"/>
                  <a:pt x="4678549" y="270949"/>
                </a:cubicBezTo>
                <a:cubicBezTo>
                  <a:pt x="4675520" y="270949"/>
                  <a:pt x="4674004" y="252012"/>
                  <a:pt x="4668702" y="224743"/>
                </a:cubicBezTo>
                <a:close/>
                <a:moveTo>
                  <a:pt x="1750858" y="213099"/>
                </a:moveTo>
                <a:cubicBezTo>
                  <a:pt x="1771783" y="213383"/>
                  <a:pt x="1792613" y="222093"/>
                  <a:pt x="1809277" y="239136"/>
                </a:cubicBezTo>
                <a:cubicBezTo>
                  <a:pt x="1842607" y="273222"/>
                  <a:pt x="1841848" y="323215"/>
                  <a:pt x="1807764" y="356544"/>
                </a:cubicBezTo>
                <a:cubicBezTo>
                  <a:pt x="1773677" y="389871"/>
                  <a:pt x="1723685" y="389115"/>
                  <a:pt x="1690357" y="355028"/>
                </a:cubicBezTo>
                <a:cubicBezTo>
                  <a:pt x="1657028" y="320942"/>
                  <a:pt x="1657785" y="270949"/>
                  <a:pt x="1691871" y="237622"/>
                </a:cubicBezTo>
                <a:cubicBezTo>
                  <a:pt x="1708914" y="220957"/>
                  <a:pt x="1729934" y="212815"/>
                  <a:pt x="1750858" y="213099"/>
                </a:cubicBezTo>
                <a:close/>
                <a:moveTo>
                  <a:pt x="1486788" y="184694"/>
                </a:moveTo>
                <a:cubicBezTo>
                  <a:pt x="1509701" y="186303"/>
                  <a:pt x="1532047" y="197097"/>
                  <a:pt x="1547196" y="216412"/>
                </a:cubicBezTo>
                <a:cubicBezTo>
                  <a:pt x="1579010" y="256557"/>
                  <a:pt x="1573708" y="296703"/>
                  <a:pt x="1541894" y="332305"/>
                </a:cubicBezTo>
                <a:cubicBezTo>
                  <a:pt x="1503262" y="367905"/>
                  <a:pt x="1445696" y="364875"/>
                  <a:pt x="1415397" y="325487"/>
                </a:cubicBezTo>
                <a:cubicBezTo>
                  <a:pt x="1384340" y="284583"/>
                  <a:pt x="1387372" y="243680"/>
                  <a:pt x="1422971" y="208080"/>
                </a:cubicBezTo>
                <a:cubicBezTo>
                  <a:pt x="1440393" y="190659"/>
                  <a:pt x="1463875" y="183084"/>
                  <a:pt x="1486788" y="184694"/>
                </a:cubicBezTo>
                <a:close/>
                <a:moveTo>
                  <a:pt x="1221676" y="156478"/>
                </a:moveTo>
                <a:cubicBezTo>
                  <a:pt x="1245158" y="158466"/>
                  <a:pt x="1267692" y="169071"/>
                  <a:pt x="1282083" y="188386"/>
                </a:cubicBezTo>
                <a:cubicBezTo>
                  <a:pt x="1311624" y="228532"/>
                  <a:pt x="1309352" y="270949"/>
                  <a:pt x="1274509" y="307309"/>
                </a:cubicBezTo>
                <a:cubicBezTo>
                  <a:pt x="1241938" y="341393"/>
                  <a:pt x="1179069" y="337607"/>
                  <a:pt x="1148012" y="302763"/>
                </a:cubicBezTo>
                <a:cubicBezTo>
                  <a:pt x="1116200" y="268677"/>
                  <a:pt x="1120743" y="205808"/>
                  <a:pt x="1155587" y="176266"/>
                </a:cubicBezTo>
                <a:cubicBezTo>
                  <a:pt x="1173766" y="161118"/>
                  <a:pt x="1198195" y="154490"/>
                  <a:pt x="1221676" y="156478"/>
                </a:cubicBezTo>
                <a:close/>
                <a:moveTo>
                  <a:pt x="3972594" y="148241"/>
                </a:moveTo>
                <a:cubicBezTo>
                  <a:pt x="3963504" y="200506"/>
                  <a:pt x="3961990" y="236106"/>
                  <a:pt x="3949113" y="267920"/>
                </a:cubicBezTo>
                <a:cubicBezTo>
                  <a:pt x="3946082" y="273979"/>
                  <a:pt x="3896090" y="272465"/>
                  <a:pt x="3879427" y="259587"/>
                </a:cubicBezTo>
                <a:cubicBezTo>
                  <a:pt x="3847613" y="234591"/>
                  <a:pt x="3849885" y="195961"/>
                  <a:pt x="3882456" y="172478"/>
                </a:cubicBezTo>
                <a:cubicBezTo>
                  <a:pt x="3900635" y="158088"/>
                  <a:pt x="3930933" y="158845"/>
                  <a:pt x="3972594" y="148241"/>
                </a:cubicBezTo>
                <a:close/>
                <a:moveTo>
                  <a:pt x="956185" y="141991"/>
                </a:moveTo>
                <a:cubicBezTo>
                  <a:pt x="980045" y="141423"/>
                  <a:pt x="1004095" y="148997"/>
                  <a:pt x="1020759" y="164904"/>
                </a:cubicBezTo>
                <a:cubicBezTo>
                  <a:pt x="1054088" y="196718"/>
                  <a:pt x="1055602" y="259587"/>
                  <a:pt x="1023788" y="292916"/>
                </a:cubicBezTo>
                <a:cubicBezTo>
                  <a:pt x="991974" y="326244"/>
                  <a:pt x="929105" y="327759"/>
                  <a:pt x="895778" y="295945"/>
                </a:cubicBezTo>
                <a:cubicBezTo>
                  <a:pt x="862450" y="264132"/>
                  <a:pt x="860934" y="201263"/>
                  <a:pt x="892748" y="167934"/>
                </a:cubicBezTo>
                <a:cubicBezTo>
                  <a:pt x="908654" y="151270"/>
                  <a:pt x="932325" y="142559"/>
                  <a:pt x="956185" y="141991"/>
                </a:cubicBezTo>
                <a:close/>
                <a:moveTo>
                  <a:pt x="3613555" y="135362"/>
                </a:moveTo>
                <a:cubicBezTo>
                  <a:pt x="3645371" y="139151"/>
                  <a:pt x="3687030" y="131576"/>
                  <a:pt x="3705210" y="148998"/>
                </a:cubicBezTo>
                <a:cubicBezTo>
                  <a:pt x="3722630" y="165663"/>
                  <a:pt x="3715057" y="208080"/>
                  <a:pt x="3719601" y="261103"/>
                </a:cubicBezTo>
                <a:cubicBezTo>
                  <a:pt x="3668093" y="250498"/>
                  <a:pt x="3619616" y="253528"/>
                  <a:pt x="3611284" y="236106"/>
                </a:cubicBezTo>
                <a:cubicBezTo>
                  <a:pt x="3598408" y="209595"/>
                  <a:pt x="3611284" y="169449"/>
                  <a:pt x="3613555" y="135362"/>
                </a:cubicBezTo>
                <a:close/>
                <a:moveTo>
                  <a:pt x="687380" y="114722"/>
                </a:moveTo>
                <a:cubicBezTo>
                  <a:pt x="711335" y="114154"/>
                  <a:pt x="735574" y="121729"/>
                  <a:pt x="752616" y="137636"/>
                </a:cubicBezTo>
                <a:cubicBezTo>
                  <a:pt x="785946" y="169449"/>
                  <a:pt x="787460" y="232320"/>
                  <a:pt x="755648" y="266405"/>
                </a:cubicBezTo>
                <a:cubicBezTo>
                  <a:pt x="723834" y="299734"/>
                  <a:pt x="660206" y="301247"/>
                  <a:pt x="626879" y="269434"/>
                </a:cubicBezTo>
                <a:cubicBezTo>
                  <a:pt x="593549" y="237622"/>
                  <a:pt x="592035" y="174751"/>
                  <a:pt x="623847" y="140664"/>
                </a:cubicBezTo>
                <a:cubicBezTo>
                  <a:pt x="639754" y="124001"/>
                  <a:pt x="663425" y="115290"/>
                  <a:pt x="687380" y="114722"/>
                </a:cubicBezTo>
                <a:close/>
                <a:moveTo>
                  <a:pt x="419143" y="88212"/>
                </a:moveTo>
                <a:cubicBezTo>
                  <a:pt x="443004" y="87644"/>
                  <a:pt x="467053" y="95218"/>
                  <a:pt x="483717" y="111125"/>
                </a:cubicBezTo>
                <a:cubicBezTo>
                  <a:pt x="517045" y="142939"/>
                  <a:pt x="518561" y="205808"/>
                  <a:pt x="486747" y="239136"/>
                </a:cubicBezTo>
                <a:cubicBezTo>
                  <a:pt x="454933" y="272465"/>
                  <a:pt x="392064" y="273979"/>
                  <a:pt x="358736" y="242165"/>
                </a:cubicBezTo>
                <a:cubicBezTo>
                  <a:pt x="325407" y="210353"/>
                  <a:pt x="323893" y="147482"/>
                  <a:pt x="355705" y="114155"/>
                </a:cubicBezTo>
                <a:cubicBezTo>
                  <a:pt x="371612" y="97491"/>
                  <a:pt x="395283" y="88780"/>
                  <a:pt x="419143" y="88212"/>
                </a:cubicBezTo>
                <a:close/>
                <a:moveTo>
                  <a:pt x="3111736" y="74577"/>
                </a:moveTo>
                <a:cubicBezTo>
                  <a:pt x="3133324" y="76471"/>
                  <a:pt x="3154533" y="86886"/>
                  <a:pt x="3162865" y="104307"/>
                </a:cubicBezTo>
                <a:cubicBezTo>
                  <a:pt x="3175742" y="133849"/>
                  <a:pt x="3170440" y="170208"/>
                  <a:pt x="3175742" y="230804"/>
                </a:cubicBezTo>
                <a:cubicBezTo>
                  <a:pt x="3115902" y="214897"/>
                  <a:pt x="3068939" y="215655"/>
                  <a:pt x="3050761" y="192932"/>
                </a:cubicBezTo>
                <a:cubicBezTo>
                  <a:pt x="3034855" y="173994"/>
                  <a:pt x="3042429" y="122486"/>
                  <a:pt x="3058335" y="95976"/>
                </a:cubicBezTo>
                <a:cubicBezTo>
                  <a:pt x="3068182" y="79311"/>
                  <a:pt x="3090148" y="72683"/>
                  <a:pt x="3111736" y="74577"/>
                </a:cubicBezTo>
                <a:close/>
                <a:moveTo>
                  <a:pt x="159996" y="62741"/>
                </a:moveTo>
                <a:cubicBezTo>
                  <a:pt x="183761" y="64351"/>
                  <a:pt x="206486" y="74387"/>
                  <a:pt x="220120" y="92945"/>
                </a:cubicBezTo>
                <a:cubicBezTo>
                  <a:pt x="250418" y="133090"/>
                  <a:pt x="248904" y="175510"/>
                  <a:pt x="214818" y="212626"/>
                </a:cubicBezTo>
                <a:cubicBezTo>
                  <a:pt x="182247" y="247469"/>
                  <a:pt x="120892" y="245196"/>
                  <a:pt x="88322" y="210353"/>
                </a:cubicBezTo>
                <a:cubicBezTo>
                  <a:pt x="56508" y="176266"/>
                  <a:pt x="58780" y="114155"/>
                  <a:pt x="93623" y="83098"/>
                </a:cubicBezTo>
                <a:cubicBezTo>
                  <a:pt x="111424" y="67949"/>
                  <a:pt x="136230" y="61131"/>
                  <a:pt x="159996" y="62741"/>
                </a:cubicBezTo>
                <a:close/>
                <a:moveTo>
                  <a:pt x="2839901" y="58197"/>
                </a:moveTo>
                <a:cubicBezTo>
                  <a:pt x="2858365" y="59238"/>
                  <a:pt x="2876544" y="64161"/>
                  <a:pt x="2887907" y="72494"/>
                </a:cubicBezTo>
                <a:cubicBezTo>
                  <a:pt x="2925780" y="99005"/>
                  <a:pt x="2918205" y="142939"/>
                  <a:pt x="2888664" y="179296"/>
                </a:cubicBezTo>
                <a:cubicBezTo>
                  <a:pt x="2850789" y="205808"/>
                  <a:pt x="2811403" y="208838"/>
                  <a:pt x="2780346" y="172478"/>
                </a:cubicBezTo>
                <a:cubicBezTo>
                  <a:pt x="2750048" y="136878"/>
                  <a:pt x="2750048" y="89916"/>
                  <a:pt x="2790193" y="67192"/>
                </a:cubicBezTo>
                <a:cubicBezTo>
                  <a:pt x="2802691" y="59996"/>
                  <a:pt x="2821438" y="57155"/>
                  <a:pt x="2839901" y="58197"/>
                </a:cubicBezTo>
                <a:close/>
                <a:moveTo>
                  <a:pt x="2579808" y="30644"/>
                </a:moveTo>
                <a:cubicBezTo>
                  <a:pt x="2598176" y="30266"/>
                  <a:pt x="2616733" y="38408"/>
                  <a:pt x="2634155" y="55072"/>
                </a:cubicBezTo>
                <a:cubicBezTo>
                  <a:pt x="2669757" y="88401"/>
                  <a:pt x="2666726" y="126274"/>
                  <a:pt x="2637943" y="164147"/>
                </a:cubicBezTo>
                <a:cubicBezTo>
                  <a:pt x="2601584" y="194446"/>
                  <a:pt x="2563712" y="198990"/>
                  <a:pt x="2528868" y="165663"/>
                </a:cubicBezTo>
                <a:cubicBezTo>
                  <a:pt x="2494782" y="132334"/>
                  <a:pt x="2493268" y="92188"/>
                  <a:pt x="2526596" y="57345"/>
                </a:cubicBezTo>
                <a:cubicBezTo>
                  <a:pt x="2543260" y="39923"/>
                  <a:pt x="2561439" y="31023"/>
                  <a:pt x="2579808" y="30644"/>
                </a:cubicBezTo>
                <a:close/>
                <a:moveTo>
                  <a:pt x="2316021" y="2335"/>
                </a:moveTo>
                <a:cubicBezTo>
                  <a:pt x="2334390" y="2998"/>
                  <a:pt x="2352379" y="11898"/>
                  <a:pt x="2369044" y="29319"/>
                </a:cubicBezTo>
                <a:cubicBezTo>
                  <a:pt x="2402372" y="64163"/>
                  <a:pt x="2399342" y="102035"/>
                  <a:pt x="2369044" y="138394"/>
                </a:cubicBezTo>
                <a:cubicBezTo>
                  <a:pt x="2333444" y="168692"/>
                  <a:pt x="2296326" y="171722"/>
                  <a:pt x="2259969" y="139908"/>
                </a:cubicBezTo>
                <a:cubicBezTo>
                  <a:pt x="2224369" y="108094"/>
                  <a:pt x="2225126" y="55829"/>
                  <a:pt x="2260726" y="24774"/>
                </a:cubicBezTo>
                <a:cubicBezTo>
                  <a:pt x="2278906" y="9247"/>
                  <a:pt x="2297653" y="1672"/>
                  <a:pt x="2316021" y="2335"/>
                </a:cubicBezTo>
                <a:close/>
                <a:moveTo>
                  <a:pt x="3875566" y="0"/>
                </a:moveTo>
                <a:lnTo>
                  <a:pt x="3983074" y="0"/>
                </a:lnTo>
                <a:lnTo>
                  <a:pt x="3981684" y="2807"/>
                </a:lnTo>
                <a:cubicBezTo>
                  <a:pt x="3965019" y="20988"/>
                  <a:pt x="3926389" y="18715"/>
                  <a:pt x="3896848" y="25531"/>
                </a:cubicBezTo>
                <a:cubicBezTo>
                  <a:pt x="3889272" y="17957"/>
                  <a:pt x="3882456" y="11139"/>
                  <a:pt x="3874882" y="5080"/>
                </a:cubicBezTo>
                <a:close/>
                <a:moveTo>
                  <a:pt x="3645581" y="0"/>
                </a:moveTo>
                <a:lnTo>
                  <a:pt x="3693008" y="0"/>
                </a:lnTo>
                <a:lnTo>
                  <a:pt x="3692794" y="180"/>
                </a:lnTo>
                <a:cubicBezTo>
                  <a:pt x="3684308" y="4370"/>
                  <a:pt x="3675242" y="6311"/>
                  <a:pt x="3666294" y="6027"/>
                </a:cubicBezTo>
                <a:close/>
                <a:moveTo>
                  <a:pt x="1989034" y="0"/>
                </a:moveTo>
                <a:lnTo>
                  <a:pt x="2100702" y="0"/>
                </a:lnTo>
                <a:lnTo>
                  <a:pt x="2119956" y="25425"/>
                </a:lnTo>
                <a:cubicBezTo>
                  <a:pt x="2133804" y="54788"/>
                  <a:pt x="2127413" y="89159"/>
                  <a:pt x="2100145" y="114155"/>
                </a:cubicBezTo>
                <a:cubicBezTo>
                  <a:pt x="2064543" y="146726"/>
                  <a:pt x="2027427" y="145210"/>
                  <a:pt x="1995613" y="119457"/>
                </a:cubicBezTo>
                <a:cubicBezTo>
                  <a:pt x="1964937" y="90484"/>
                  <a:pt x="1956842" y="55546"/>
                  <a:pt x="1970050" y="25827"/>
                </a:cubicBezTo>
                <a:close/>
                <a:moveTo>
                  <a:pt x="1700865" y="0"/>
                </a:moveTo>
                <a:lnTo>
                  <a:pt x="1853841" y="0"/>
                </a:lnTo>
                <a:lnTo>
                  <a:pt x="1860027" y="28750"/>
                </a:lnTo>
                <a:cubicBezTo>
                  <a:pt x="1860027" y="49581"/>
                  <a:pt x="1851317" y="70601"/>
                  <a:pt x="1834273" y="87643"/>
                </a:cubicBezTo>
                <a:cubicBezTo>
                  <a:pt x="1799432" y="121729"/>
                  <a:pt x="1750197" y="120214"/>
                  <a:pt x="1716867" y="84613"/>
                </a:cubicBezTo>
                <a:cubicBezTo>
                  <a:pt x="1700582" y="67192"/>
                  <a:pt x="1693007" y="45794"/>
                  <a:pt x="1694143" y="24869"/>
                </a:cubicBezTo>
                <a:close/>
                <a:moveTo>
                  <a:pt x="1422775" y="0"/>
                </a:moveTo>
                <a:lnTo>
                  <a:pt x="1593529" y="0"/>
                </a:lnTo>
                <a:lnTo>
                  <a:pt x="1594253" y="3470"/>
                </a:lnTo>
                <a:cubicBezTo>
                  <a:pt x="1594159" y="23259"/>
                  <a:pt x="1585448" y="42575"/>
                  <a:pt x="1567647" y="61133"/>
                </a:cubicBezTo>
                <a:cubicBezTo>
                  <a:pt x="1533561" y="98247"/>
                  <a:pt x="1475994" y="95976"/>
                  <a:pt x="1444180" y="56588"/>
                </a:cubicBezTo>
                <a:cubicBezTo>
                  <a:pt x="1436227" y="46551"/>
                  <a:pt x="1430404" y="36420"/>
                  <a:pt x="1426735" y="26324"/>
                </a:cubicBezTo>
                <a:close/>
                <a:moveTo>
                  <a:pt x="1158165" y="0"/>
                </a:moveTo>
                <a:lnTo>
                  <a:pt x="1320641" y="0"/>
                </a:lnTo>
                <a:lnTo>
                  <a:pt x="1316702" y="14146"/>
                </a:lnTo>
                <a:cubicBezTo>
                  <a:pt x="1311388" y="24490"/>
                  <a:pt x="1303861" y="33864"/>
                  <a:pt x="1294203" y="41439"/>
                </a:cubicBezTo>
                <a:cubicBezTo>
                  <a:pt x="1254058" y="73251"/>
                  <a:pt x="1213912" y="67949"/>
                  <a:pt x="1178312" y="36135"/>
                </a:cubicBezTo>
                <a:cubicBezTo>
                  <a:pt x="1169412" y="26478"/>
                  <a:pt x="1162926" y="15636"/>
                  <a:pt x="1158819" y="4334"/>
                </a:cubicBezTo>
                <a:close/>
                <a:moveTo>
                  <a:pt x="908372" y="0"/>
                </a:moveTo>
                <a:lnTo>
                  <a:pt x="1063766" y="0"/>
                </a:lnTo>
                <a:lnTo>
                  <a:pt x="1063650" y="453"/>
                </a:lnTo>
                <a:cubicBezTo>
                  <a:pt x="1059058" y="10383"/>
                  <a:pt x="1052573" y="19472"/>
                  <a:pt x="1044241" y="27047"/>
                </a:cubicBezTo>
                <a:cubicBezTo>
                  <a:pt x="1008639" y="59617"/>
                  <a:pt x="946527" y="55829"/>
                  <a:pt x="917744" y="17199"/>
                </a:cubicBezTo>
                <a:close/>
                <a:moveTo>
                  <a:pt x="656924" y="0"/>
                </a:moveTo>
                <a:lnTo>
                  <a:pt x="774189" y="0"/>
                </a:lnTo>
                <a:lnTo>
                  <a:pt x="752889" y="15732"/>
                </a:lnTo>
                <a:cubicBezTo>
                  <a:pt x="731656" y="24916"/>
                  <a:pt x="706210" y="25200"/>
                  <a:pt x="684031" y="16962"/>
                </a:cubicBezTo>
                <a:close/>
                <a:moveTo>
                  <a:pt x="396682" y="0"/>
                </a:moveTo>
                <a:lnTo>
                  <a:pt x="468724" y="0"/>
                </a:lnTo>
                <a:lnTo>
                  <a:pt x="463787" y="2937"/>
                </a:lnTo>
                <a:cubicBezTo>
                  <a:pt x="452188" y="6950"/>
                  <a:pt x="439974" y="8631"/>
                  <a:pt x="428044" y="8015"/>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10544105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YBERPUNK">
    <p:bg>
      <p:bgPr>
        <a:gradFill>
          <a:gsLst>
            <a:gs pos="0">
              <a:srgbClr val="521C75"/>
            </a:gs>
            <a:gs pos="53000">
              <a:srgbClr val="331B59"/>
            </a:gs>
            <a:gs pos="97000">
              <a:srgbClr val="091933"/>
            </a:gs>
          </a:gsLst>
          <a:lin ang="16200000" scaled="1"/>
        </a:gradFill>
        <a:effectLst/>
      </p:bgPr>
    </p:bg>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B7B702B-FFDA-42FF-B27B-A884530FBFEF}"/>
              </a:ext>
            </a:extLst>
          </p:cNvPr>
          <p:cNvSpPr>
            <a:spLocks noGrp="1"/>
          </p:cNvSpPr>
          <p:nvPr>
            <p:ph type="pic" sz="quarter" idx="10"/>
          </p:nvPr>
        </p:nvSpPr>
        <p:spPr>
          <a:xfrm>
            <a:off x="3670757" y="2341794"/>
            <a:ext cx="6121051" cy="4015409"/>
          </a:xfrm>
          <a:custGeom>
            <a:avLst/>
            <a:gdLst>
              <a:gd name="connsiteX0" fmla="*/ 0 w 6121051"/>
              <a:gd name="connsiteY0" fmla="*/ 0 h 4015409"/>
              <a:gd name="connsiteX1" fmla="*/ 6121051 w 6121051"/>
              <a:gd name="connsiteY1" fmla="*/ 0 h 4015409"/>
              <a:gd name="connsiteX2" fmla="*/ 6121051 w 6121051"/>
              <a:gd name="connsiteY2" fmla="*/ 4015409 h 4015409"/>
              <a:gd name="connsiteX3" fmla="*/ 0 w 6121051"/>
              <a:gd name="connsiteY3" fmla="*/ 4015409 h 4015409"/>
            </a:gdLst>
            <a:ahLst/>
            <a:cxnLst>
              <a:cxn ang="0">
                <a:pos x="connsiteX0" y="connsiteY0"/>
              </a:cxn>
              <a:cxn ang="0">
                <a:pos x="connsiteX1" y="connsiteY1"/>
              </a:cxn>
              <a:cxn ang="0">
                <a:pos x="connsiteX2" y="connsiteY2"/>
              </a:cxn>
              <a:cxn ang="0">
                <a:pos x="connsiteX3" y="connsiteY3"/>
              </a:cxn>
            </a:cxnLst>
            <a:rect l="l" t="t" r="r" b="b"/>
            <a:pathLst>
              <a:path w="6121051" h="4015409">
                <a:moveTo>
                  <a:pt x="0" y="0"/>
                </a:moveTo>
                <a:lnTo>
                  <a:pt x="6121051" y="0"/>
                </a:lnTo>
                <a:lnTo>
                  <a:pt x="6121051" y="4015409"/>
                </a:lnTo>
                <a:lnTo>
                  <a:pt x="0" y="4015409"/>
                </a:lnTo>
                <a:close/>
              </a:path>
            </a:pathLst>
          </a:custGeom>
        </p:spPr>
        <p:txBody>
          <a:bodyPr wrap="square">
            <a:noAutofit/>
          </a:bodyPr>
          <a:lstStyle/>
          <a:p>
            <a:endParaRPr lang="en-US"/>
          </a:p>
        </p:txBody>
      </p:sp>
      <p:sp>
        <p:nvSpPr>
          <p:cNvPr id="3" name="สามเหลี่ยมหน้าจั่ว 9">
            <a:extLst>
              <a:ext uri="{FF2B5EF4-FFF2-40B4-BE49-F238E27FC236}">
                <a16:creationId xmlns:a16="http://schemas.microsoft.com/office/drawing/2014/main" id="{11B9E5B6-67F2-474D-B3A8-3B0772729708}"/>
              </a:ext>
            </a:extLst>
          </p:cNvPr>
          <p:cNvSpPr/>
          <p:nvPr userDrawn="1"/>
        </p:nvSpPr>
        <p:spPr>
          <a:xfrm rot="10800000">
            <a:off x="2005947" y="-2305201"/>
            <a:ext cx="10295485" cy="10137913"/>
          </a:xfrm>
          <a:prstGeom prst="triangle">
            <a:avLst/>
          </a:prstGeom>
          <a:gradFill>
            <a:gsLst>
              <a:gs pos="0">
                <a:srgbClr val="940E9E">
                  <a:alpha val="26000"/>
                </a:srgbClr>
              </a:gs>
              <a:gs pos="54000">
                <a:srgbClr val="3D1B62"/>
              </a:gs>
              <a:gs pos="100000">
                <a:srgbClr val="09193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nvGrpSpPr>
          <p:cNvPr id="24" name="Group 23">
            <a:extLst>
              <a:ext uri="{FF2B5EF4-FFF2-40B4-BE49-F238E27FC236}">
                <a16:creationId xmlns:a16="http://schemas.microsoft.com/office/drawing/2014/main" id="{5F9237CE-E488-4A49-A31E-005C3FA0140E}"/>
              </a:ext>
            </a:extLst>
          </p:cNvPr>
          <p:cNvGrpSpPr/>
          <p:nvPr userDrawn="1"/>
        </p:nvGrpSpPr>
        <p:grpSpPr>
          <a:xfrm>
            <a:off x="8656571" y="648210"/>
            <a:ext cx="3969932" cy="773841"/>
            <a:chOff x="8656570" y="648211"/>
            <a:chExt cx="6697287" cy="762000"/>
          </a:xfrm>
        </p:grpSpPr>
        <p:cxnSp>
          <p:nvCxnSpPr>
            <p:cNvPr id="9" name="ตัวเชื่อมต่อตรง 21">
              <a:extLst>
                <a:ext uri="{FF2B5EF4-FFF2-40B4-BE49-F238E27FC236}">
                  <a16:creationId xmlns:a16="http://schemas.microsoft.com/office/drawing/2014/main" id="{3159B862-5B1B-4F4A-AB4C-05C7E0D71A99}"/>
                </a:ext>
              </a:extLst>
            </p:cNvPr>
            <p:cNvCxnSpPr/>
            <p:nvPr userDrawn="1"/>
          </p:nvCxnSpPr>
          <p:spPr>
            <a:xfrm flipH="1">
              <a:off x="8656570" y="648211"/>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10" name="ตัวเชื่อมต่อตรง 24">
              <a:extLst>
                <a:ext uri="{FF2B5EF4-FFF2-40B4-BE49-F238E27FC236}">
                  <a16:creationId xmlns:a16="http://schemas.microsoft.com/office/drawing/2014/main" id="{D6472312-848D-4C67-B83A-1B0834C57D51}"/>
                </a:ext>
              </a:extLst>
            </p:cNvPr>
            <p:cNvCxnSpPr/>
            <p:nvPr userDrawn="1"/>
          </p:nvCxnSpPr>
          <p:spPr>
            <a:xfrm flipH="1">
              <a:off x="8808970" y="800611"/>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11" name="ตัวเชื่อมต่อตรง 25">
              <a:extLst>
                <a:ext uri="{FF2B5EF4-FFF2-40B4-BE49-F238E27FC236}">
                  <a16:creationId xmlns:a16="http://schemas.microsoft.com/office/drawing/2014/main" id="{CD22507C-1F9A-4FEF-A83A-A85E3A1B2805}"/>
                </a:ext>
              </a:extLst>
            </p:cNvPr>
            <p:cNvCxnSpPr/>
            <p:nvPr userDrawn="1"/>
          </p:nvCxnSpPr>
          <p:spPr>
            <a:xfrm flipH="1">
              <a:off x="8961370" y="953011"/>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12" name="ตัวเชื่อมต่อตรง 26">
              <a:extLst>
                <a:ext uri="{FF2B5EF4-FFF2-40B4-BE49-F238E27FC236}">
                  <a16:creationId xmlns:a16="http://schemas.microsoft.com/office/drawing/2014/main" id="{C2A33174-7FD4-4708-8282-A712D9D21D4F}"/>
                </a:ext>
              </a:extLst>
            </p:cNvPr>
            <p:cNvCxnSpPr/>
            <p:nvPr userDrawn="1"/>
          </p:nvCxnSpPr>
          <p:spPr>
            <a:xfrm flipH="1">
              <a:off x="9113770" y="1105411"/>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13" name="ตัวเชื่อมต่อตรง 27">
              <a:extLst>
                <a:ext uri="{FF2B5EF4-FFF2-40B4-BE49-F238E27FC236}">
                  <a16:creationId xmlns:a16="http://schemas.microsoft.com/office/drawing/2014/main" id="{717F2BD7-699D-47E2-A82D-106C69102F82}"/>
                </a:ext>
              </a:extLst>
            </p:cNvPr>
            <p:cNvCxnSpPr/>
            <p:nvPr userDrawn="1"/>
          </p:nvCxnSpPr>
          <p:spPr>
            <a:xfrm flipH="1">
              <a:off x="9266170" y="1257811"/>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14" name="ตัวเชื่อมต่อตรง 28">
              <a:extLst>
                <a:ext uri="{FF2B5EF4-FFF2-40B4-BE49-F238E27FC236}">
                  <a16:creationId xmlns:a16="http://schemas.microsoft.com/office/drawing/2014/main" id="{B7E7BE0E-04AD-4A2B-8EC0-07CE7CDC610A}"/>
                </a:ext>
              </a:extLst>
            </p:cNvPr>
            <p:cNvCxnSpPr/>
            <p:nvPr userDrawn="1"/>
          </p:nvCxnSpPr>
          <p:spPr>
            <a:xfrm flipH="1">
              <a:off x="9418570" y="1410211"/>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B39A0635-408C-4FD7-B917-B2FCB2020167}"/>
              </a:ext>
            </a:extLst>
          </p:cNvPr>
          <p:cNvGrpSpPr/>
          <p:nvPr userDrawn="1"/>
        </p:nvGrpSpPr>
        <p:grpSpPr>
          <a:xfrm>
            <a:off x="-589279" y="5785356"/>
            <a:ext cx="3077806" cy="684414"/>
            <a:chOff x="-4208760" y="5785356"/>
            <a:chExt cx="6697287" cy="762000"/>
          </a:xfrm>
        </p:grpSpPr>
        <p:cxnSp>
          <p:nvCxnSpPr>
            <p:cNvPr id="15" name="ตัวเชื่อมต่อตรง 29">
              <a:extLst>
                <a:ext uri="{FF2B5EF4-FFF2-40B4-BE49-F238E27FC236}">
                  <a16:creationId xmlns:a16="http://schemas.microsoft.com/office/drawing/2014/main" id="{EEFFBE1A-38D4-48AC-B6FE-27BED76EA38C}"/>
                </a:ext>
              </a:extLst>
            </p:cNvPr>
            <p:cNvCxnSpPr/>
            <p:nvPr userDrawn="1"/>
          </p:nvCxnSpPr>
          <p:spPr>
            <a:xfrm flipH="1">
              <a:off x="-4208760" y="5785356"/>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16" name="ตัวเชื่อมต่อตรง 30">
              <a:extLst>
                <a:ext uri="{FF2B5EF4-FFF2-40B4-BE49-F238E27FC236}">
                  <a16:creationId xmlns:a16="http://schemas.microsoft.com/office/drawing/2014/main" id="{D3F94FE9-C434-46D7-98C1-7DAA15FE18C7}"/>
                </a:ext>
              </a:extLst>
            </p:cNvPr>
            <p:cNvCxnSpPr/>
            <p:nvPr userDrawn="1"/>
          </p:nvCxnSpPr>
          <p:spPr>
            <a:xfrm flipH="1">
              <a:off x="-4056360" y="5937756"/>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17" name="ตัวเชื่อมต่อตรง 31">
              <a:extLst>
                <a:ext uri="{FF2B5EF4-FFF2-40B4-BE49-F238E27FC236}">
                  <a16:creationId xmlns:a16="http://schemas.microsoft.com/office/drawing/2014/main" id="{1C42A3E9-D3CF-4AE6-A122-F0DFB8662F5D}"/>
                </a:ext>
              </a:extLst>
            </p:cNvPr>
            <p:cNvCxnSpPr/>
            <p:nvPr userDrawn="1"/>
          </p:nvCxnSpPr>
          <p:spPr>
            <a:xfrm flipH="1">
              <a:off x="-3903960" y="6090156"/>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18" name="ตัวเชื่อมต่อตรง 32">
              <a:extLst>
                <a:ext uri="{FF2B5EF4-FFF2-40B4-BE49-F238E27FC236}">
                  <a16:creationId xmlns:a16="http://schemas.microsoft.com/office/drawing/2014/main" id="{0D6C0DB9-C5DC-43CA-90F0-83788275898D}"/>
                </a:ext>
              </a:extLst>
            </p:cNvPr>
            <p:cNvCxnSpPr/>
            <p:nvPr userDrawn="1"/>
          </p:nvCxnSpPr>
          <p:spPr>
            <a:xfrm flipH="1">
              <a:off x="-3751560" y="6242556"/>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19" name="ตัวเชื่อมต่อตรง 33">
              <a:extLst>
                <a:ext uri="{FF2B5EF4-FFF2-40B4-BE49-F238E27FC236}">
                  <a16:creationId xmlns:a16="http://schemas.microsoft.com/office/drawing/2014/main" id="{94B8A2D3-025B-4B23-9AA8-C545FD14AA7B}"/>
                </a:ext>
              </a:extLst>
            </p:cNvPr>
            <p:cNvCxnSpPr/>
            <p:nvPr userDrawn="1"/>
          </p:nvCxnSpPr>
          <p:spPr>
            <a:xfrm flipH="1">
              <a:off x="-3599160" y="6394956"/>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cxnSp>
          <p:nvCxnSpPr>
            <p:cNvPr id="20" name="ตัวเชื่อมต่อตรง 34">
              <a:extLst>
                <a:ext uri="{FF2B5EF4-FFF2-40B4-BE49-F238E27FC236}">
                  <a16:creationId xmlns:a16="http://schemas.microsoft.com/office/drawing/2014/main" id="{B30CBB07-1B29-4617-8769-B05F6F529901}"/>
                </a:ext>
              </a:extLst>
            </p:cNvPr>
            <p:cNvCxnSpPr/>
            <p:nvPr userDrawn="1"/>
          </p:nvCxnSpPr>
          <p:spPr>
            <a:xfrm flipH="1">
              <a:off x="-3446760" y="6547356"/>
              <a:ext cx="5935287" cy="0"/>
            </a:xfrm>
            <a:prstGeom prst="line">
              <a:avLst/>
            </a:prstGeom>
            <a:ln w="38100">
              <a:solidFill>
                <a:srgbClr val="EA01D9"/>
              </a:solidFill>
            </a:ln>
            <a:effectLst>
              <a:glow rad="317500">
                <a:srgbClr val="0BBDC7">
                  <a:alpha val="16000"/>
                </a:srgbClr>
              </a:glow>
            </a:effectLst>
          </p:spPr>
          <p:style>
            <a:lnRef idx="1">
              <a:schemeClr val="accent1"/>
            </a:lnRef>
            <a:fillRef idx="0">
              <a:schemeClr val="accent1"/>
            </a:fillRef>
            <a:effectRef idx="0">
              <a:schemeClr val="accent1"/>
            </a:effectRef>
            <a:fontRef idx="minor">
              <a:schemeClr val="tx1"/>
            </a:fontRef>
          </p:style>
        </p:cxnSp>
      </p:grpSp>
      <p:sp>
        <p:nvSpPr>
          <p:cNvPr id="21" name="Freeform: Shape 20">
            <a:extLst>
              <a:ext uri="{FF2B5EF4-FFF2-40B4-BE49-F238E27FC236}">
                <a16:creationId xmlns:a16="http://schemas.microsoft.com/office/drawing/2014/main" id="{8EFA2447-5F41-4D5E-A719-2820A2D2C4D3}"/>
              </a:ext>
            </a:extLst>
          </p:cNvPr>
          <p:cNvSpPr/>
          <p:nvPr userDrawn="1"/>
        </p:nvSpPr>
        <p:spPr>
          <a:xfrm>
            <a:off x="0" y="-4450533"/>
            <a:ext cx="4294994" cy="8760589"/>
          </a:xfrm>
          <a:custGeom>
            <a:avLst/>
            <a:gdLst>
              <a:gd name="connsiteX0" fmla="*/ 1014857 w 4294994"/>
              <a:gd name="connsiteY0" fmla="*/ 8686309 h 8760589"/>
              <a:gd name="connsiteX1" fmla="*/ 1027372 w 4294994"/>
              <a:gd name="connsiteY1" fmla="*/ 8687795 h 8760589"/>
              <a:gd name="connsiteX2" fmla="*/ 1037384 w 4294994"/>
              <a:gd name="connsiteY2" fmla="*/ 8731596 h 8760589"/>
              <a:gd name="connsiteX3" fmla="*/ 992955 w 4294994"/>
              <a:gd name="connsiteY3" fmla="*/ 8730345 h 8760589"/>
              <a:gd name="connsiteX4" fmla="*/ 1002343 w 4294994"/>
              <a:gd name="connsiteY4" fmla="*/ 8689047 h 8760589"/>
              <a:gd name="connsiteX5" fmla="*/ 1014857 w 4294994"/>
              <a:gd name="connsiteY5" fmla="*/ 8686309 h 8760589"/>
              <a:gd name="connsiteX6" fmla="*/ 1245755 w 4294994"/>
              <a:gd name="connsiteY6" fmla="*/ 8683415 h 8760589"/>
              <a:gd name="connsiteX7" fmla="*/ 1239498 w 4294994"/>
              <a:gd name="connsiteY7" fmla="*/ 8751621 h 8760589"/>
              <a:gd name="connsiteX8" fmla="*/ 1179427 w 4294994"/>
              <a:gd name="connsiteY8" fmla="*/ 8756000 h 8760589"/>
              <a:gd name="connsiteX9" fmla="*/ 1175047 w 4294994"/>
              <a:gd name="connsiteY9" fmla="*/ 8703439 h 8760589"/>
              <a:gd name="connsiteX10" fmla="*/ 1245755 w 4294994"/>
              <a:gd name="connsiteY10" fmla="*/ 8683415 h 8760589"/>
              <a:gd name="connsiteX11" fmla="*/ 1447010 w 4294994"/>
              <a:gd name="connsiteY11" fmla="*/ 8493111 h 8760589"/>
              <a:gd name="connsiteX12" fmla="*/ 1475403 w 4294994"/>
              <a:gd name="connsiteY12" fmla="*/ 8495693 h 8760589"/>
              <a:gd name="connsiteX13" fmla="*/ 1496679 w 4294994"/>
              <a:gd name="connsiteY13" fmla="*/ 8567028 h 8760589"/>
              <a:gd name="connsiteX14" fmla="*/ 1422841 w 4294994"/>
              <a:gd name="connsiteY14" fmla="*/ 8557016 h 8760589"/>
              <a:gd name="connsiteX15" fmla="*/ 1417209 w 4294994"/>
              <a:gd name="connsiteY15" fmla="*/ 8505078 h 8760589"/>
              <a:gd name="connsiteX16" fmla="*/ 1447010 w 4294994"/>
              <a:gd name="connsiteY16" fmla="*/ 8493111 h 8760589"/>
              <a:gd name="connsiteX17" fmla="*/ 1275166 w 4294994"/>
              <a:gd name="connsiteY17" fmla="*/ 8463779 h 8760589"/>
              <a:gd name="connsiteX18" fmla="*/ 1257645 w 4294994"/>
              <a:gd name="connsiteY18" fmla="*/ 8536366 h 8760589"/>
              <a:gd name="connsiteX19" fmla="*/ 1198826 w 4294994"/>
              <a:gd name="connsiteY19" fmla="*/ 8533864 h 8760589"/>
              <a:gd name="connsiteX20" fmla="*/ 1201328 w 4294994"/>
              <a:gd name="connsiteY20" fmla="*/ 8475043 h 8760589"/>
              <a:gd name="connsiteX21" fmla="*/ 1275166 w 4294994"/>
              <a:gd name="connsiteY21" fmla="*/ 8463779 h 8760589"/>
              <a:gd name="connsiteX22" fmla="*/ 1005236 w 4294994"/>
              <a:gd name="connsiteY22" fmla="*/ 8445790 h 8760589"/>
              <a:gd name="connsiteX23" fmla="*/ 1036131 w 4294994"/>
              <a:gd name="connsiteY23" fmla="*/ 8452517 h 8760589"/>
              <a:gd name="connsiteX24" fmla="*/ 1054279 w 4294994"/>
              <a:gd name="connsiteY24" fmla="*/ 8526354 h 8760589"/>
              <a:gd name="connsiteX25" fmla="*/ 979191 w 4294994"/>
              <a:gd name="connsiteY25" fmla="*/ 8514465 h 8760589"/>
              <a:gd name="connsiteX26" fmla="*/ 976687 w 4294994"/>
              <a:gd name="connsiteY26" fmla="*/ 8455019 h 8760589"/>
              <a:gd name="connsiteX27" fmla="*/ 1005236 w 4294994"/>
              <a:gd name="connsiteY27" fmla="*/ 8445790 h 8760589"/>
              <a:gd name="connsiteX28" fmla="*/ 365885 w 4294994"/>
              <a:gd name="connsiteY28" fmla="*/ 8388769 h 8760589"/>
              <a:gd name="connsiteX29" fmla="*/ 379103 w 4294994"/>
              <a:gd name="connsiteY29" fmla="*/ 8393071 h 8760589"/>
              <a:gd name="connsiteX30" fmla="*/ 403507 w 4294994"/>
              <a:gd name="connsiteY30" fmla="*/ 8470037 h 8760589"/>
              <a:gd name="connsiteX31" fmla="*/ 328419 w 4294994"/>
              <a:gd name="connsiteY31" fmla="*/ 8464406 h 8760589"/>
              <a:gd name="connsiteX32" fmla="*/ 321535 w 4294994"/>
              <a:gd name="connsiteY32" fmla="*/ 8399328 h 8760589"/>
              <a:gd name="connsiteX33" fmla="*/ 365885 w 4294994"/>
              <a:gd name="connsiteY33" fmla="*/ 8388769 h 8760589"/>
              <a:gd name="connsiteX34" fmla="*/ 136551 w 4294994"/>
              <a:gd name="connsiteY34" fmla="*/ 8369528 h 8760589"/>
              <a:gd name="connsiteX35" fmla="*/ 168229 w 4294994"/>
              <a:gd name="connsiteY35" fmla="*/ 8380555 h 8760589"/>
              <a:gd name="connsiteX36" fmla="*/ 173860 w 4294994"/>
              <a:gd name="connsiteY36" fmla="*/ 8456897 h 8760589"/>
              <a:gd name="connsiteX37" fmla="*/ 96269 w 4294994"/>
              <a:gd name="connsiteY37" fmla="*/ 8431242 h 8760589"/>
              <a:gd name="connsiteX38" fmla="*/ 102527 w 4294994"/>
              <a:gd name="connsiteY38" fmla="*/ 8373047 h 8760589"/>
              <a:gd name="connsiteX39" fmla="*/ 136551 w 4294994"/>
              <a:gd name="connsiteY39" fmla="*/ 8369528 h 8760589"/>
              <a:gd name="connsiteX40" fmla="*/ 1721319 w 4294994"/>
              <a:gd name="connsiteY40" fmla="*/ 8333626 h 8760589"/>
              <a:gd name="connsiteX41" fmla="*/ 1724449 w 4294994"/>
              <a:gd name="connsiteY41" fmla="*/ 8358030 h 8760589"/>
              <a:gd name="connsiteX42" fmla="*/ 1661248 w 4294994"/>
              <a:gd name="connsiteY42" fmla="*/ 8373674 h 8760589"/>
              <a:gd name="connsiteX43" fmla="*/ 1666880 w 4294994"/>
              <a:gd name="connsiteY43" fmla="*/ 8338006 h 8760589"/>
              <a:gd name="connsiteX44" fmla="*/ 1721319 w 4294994"/>
              <a:gd name="connsiteY44" fmla="*/ 8333626 h 8760589"/>
              <a:gd name="connsiteX45" fmla="*/ 1254281 w 4294994"/>
              <a:gd name="connsiteY45" fmla="*/ 8247899 h 8760589"/>
              <a:gd name="connsiteX46" fmla="*/ 1286429 w 4294994"/>
              <a:gd name="connsiteY46" fmla="*/ 8257286 h 8760589"/>
              <a:gd name="connsiteX47" fmla="*/ 1295190 w 4294994"/>
              <a:gd name="connsiteY47" fmla="*/ 8332374 h 8760589"/>
              <a:gd name="connsiteX48" fmla="*/ 1217598 w 4294994"/>
              <a:gd name="connsiteY48" fmla="*/ 8311724 h 8760589"/>
              <a:gd name="connsiteX49" fmla="*/ 1220727 w 4294994"/>
              <a:gd name="connsiteY49" fmla="*/ 8253531 h 8760589"/>
              <a:gd name="connsiteX50" fmla="*/ 1254281 w 4294994"/>
              <a:gd name="connsiteY50" fmla="*/ 8247899 h 8760589"/>
              <a:gd name="connsiteX51" fmla="*/ 1070548 w 4294994"/>
              <a:gd name="connsiteY51" fmla="*/ 8241642 h 8760589"/>
              <a:gd name="connsiteX52" fmla="*/ 1059911 w 4294994"/>
              <a:gd name="connsiteY52" fmla="*/ 8294830 h 8760589"/>
              <a:gd name="connsiteX53" fmla="*/ 1006097 w 4294994"/>
              <a:gd name="connsiteY53" fmla="*/ 8299835 h 8760589"/>
              <a:gd name="connsiteX54" fmla="*/ 1024869 w 4294994"/>
              <a:gd name="connsiteY54" fmla="*/ 8277308 h 8760589"/>
              <a:gd name="connsiteX55" fmla="*/ 1070548 w 4294994"/>
              <a:gd name="connsiteY55" fmla="*/ 8241642 h 8760589"/>
              <a:gd name="connsiteX56" fmla="*/ 374411 w 4294994"/>
              <a:gd name="connsiteY56" fmla="*/ 8164675 h 8760589"/>
              <a:gd name="connsiteX57" fmla="*/ 405385 w 4294994"/>
              <a:gd name="connsiteY57" fmla="*/ 8172811 h 8760589"/>
              <a:gd name="connsiteX58" fmla="*/ 425409 w 4294994"/>
              <a:gd name="connsiteY58" fmla="*/ 8255407 h 8760589"/>
              <a:gd name="connsiteX59" fmla="*/ 343437 w 4294994"/>
              <a:gd name="connsiteY59" fmla="*/ 8237262 h 8760589"/>
              <a:gd name="connsiteX60" fmla="*/ 347191 w 4294994"/>
              <a:gd name="connsiteY60" fmla="*/ 8171559 h 8760589"/>
              <a:gd name="connsiteX61" fmla="*/ 374411 w 4294994"/>
              <a:gd name="connsiteY61" fmla="*/ 8164675 h 8760589"/>
              <a:gd name="connsiteX62" fmla="*/ 195136 w 4294994"/>
              <a:gd name="connsiteY62" fmla="*/ 8149657 h 8760589"/>
              <a:gd name="connsiteX63" fmla="*/ 170732 w 4294994"/>
              <a:gd name="connsiteY63" fmla="*/ 8230379 h 8760589"/>
              <a:gd name="connsiteX64" fmla="*/ 105654 w 4294994"/>
              <a:gd name="connsiteY64" fmla="*/ 8220992 h 8760589"/>
              <a:gd name="connsiteX65" fmla="*/ 111286 w 4294994"/>
              <a:gd name="connsiteY65" fmla="*/ 8162799 h 8760589"/>
              <a:gd name="connsiteX66" fmla="*/ 195136 w 4294994"/>
              <a:gd name="connsiteY66" fmla="*/ 8149657 h 8760589"/>
              <a:gd name="connsiteX67" fmla="*/ 3301317 w 4294994"/>
              <a:gd name="connsiteY67" fmla="*/ 8003860 h 8760589"/>
              <a:gd name="connsiteX68" fmla="*/ 3310077 w 4294994"/>
              <a:gd name="connsiteY68" fmla="*/ 8027638 h 8760589"/>
              <a:gd name="connsiteX69" fmla="*/ 3246251 w 4294994"/>
              <a:gd name="connsiteY69" fmla="*/ 8054545 h 8760589"/>
              <a:gd name="connsiteX70" fmla="*/ 3254386 w 4294994"/>
              <a:gd name="connsiteY70" fmla="*/ 8009492 h 8760589"/>
              <a:gd name="connsiteX71" fmla="*/ 3301317 w 4294994"/>
              <a:gd name="connsiteY71" fmla="*/ 8003860 h 8760589"/>
              <a:gd name="connsiteX72" fmla="*/ 655681 w 4294994"/>
              <a:gd name="connsiteY72" fmla="*/ 7966941 h 8760589"/>
              <a:gd name="connsiteX73" fmla="*/ 644419 w 4294994"/>
              <a:gd name="connsiteY73" fmla="*/ 8048913 h 8760589"/>
              <a:gd name="connsiteX74" fmla="*/ 574336 w 4294994"/>
              <a:gd name="connsiteY74" fmla="*/ 8050165 h 8760589"/>
              <a:gd name="connsiteX75" fmla="*/ 576212 w 4294994"/>
              <a:gd name="connsiteY75" fmla="*/ 7985088 h 8760589"/>
              <a:gd name="connsiteX76" fmla="*/ 655681 w 4294994"/>
              <a:gd name="connsiteY76" fmla="*/ 7966941 h 8760589"/>
              <a:gd name="connsiteX77" fmla="*/ 390289 w 4294994"/>
              <a:gd name="connsiteY77" fmla="*/ 7954035 h 8760589"/>
              <a:gd name="connsiteX78" fmla="*/ 421654 w 4294994"/>
              <a:gd name="connsiteY78" fmla="*/ 7964438 h 8760589"/>
              <a:gd name="connsiteX79" fmla="*/ 436046 w 4294994"/>
              <a:gd name="connsiteY79" fmla="*/ 8045785 h 8760589"/>
              <a:gd name="connsiteX80" fmla="*/ 354074 w 4294994"/>
              <a:gd name="connsiteY80" fmla="*/ 8030766 h 8760589"/>
              <a:gd name="connsiteX81" fmla="*/ 356576 w 4294994"/>
              <a:gd name="connsiteY81" fmla="*/ 7960058 h 8760589"/>
              <a:gd name="connsiteX82" fmla="*/ 390289 w 4294994"/>
              <a:gd name="connsiteY82" fmla="*/ 7954035 h 8760589"/>
              <a:gd name="connsiteX83" fmla="*/ 2658680 w 4294994"/>
              <a:gd name="connsiteY83" fmla="*/ 7923139 h 8760589"/>
              <a:gd name="connsiteX84" fmla="*/ 2639283 w 4294994"/>
              <a:gd name="connsiteY84" fmla="*/ 7993848 h 8760589"/>
              <a:gd name="connsiteX85" fmla="*/ 2586720 w 4294994"/>
              <a:gd name="connsiteY85" fmla="*/ 7990720 h 8760589"/>
              <a:gd name="connsiteX86" fmla="*/ 2590475 w 4294994"/>
              <a:gd name="connsiteY86" fmla="*/ 7930647 h 8760589"/>
              <a:gd name="connsiteX87" fmla="*/ 2658680 w 4294994"/>
              <a:gd name="connsiteY87" fmla="*/ 7923139 h 8760589"/>
              <a:gd name="connsiteX88" fmla="*/ 2422776 w 4294994"/>
              <a:gd name="connsiteY88" fmla="*/ 7906870 h 8760589"/>
              <a:gd name="connsiteX89" fmla="*/ 2423401 w 4294994"/>
              <a:gd name="connsiteY89" fmla="*/ 7969443 h 8760589"/>
              <a:gd name="connsiteX90" fmla="*/ 2362705 w 4294994"/>
              <a:gd name="connsiteY90" fmla="*/ 7977578 h 8760589"/>
              <a:gd name="connsiteX91" fmla="*/ 2360202 w 4294994"/>
              <a:gd name="connsiteY91" fmla="*/ 7913753 h 8760589"/>
              <a:gd name="connsiteX92" fmla="*/ 2422776 w 4294994"/>
              <a:gd name="connsiteY92" fmla="*/ 7906870 h 8760589"/>
              <a:gd name="connsiteX93" fmla="*/ 583721 w 4294994"/>
              <a:gd name="connsiteY93" fmla="*/ 7777967 h 8760589"/>
              <a:gd name="connsiteX94" fmla="*/ 639412 w 4294994"/>
              <a:gd name="connsiteY94" fmla="*/ 7790482 h 8760589"/>
              <a:gd name="connsiteX95" fmla="*/ 650049 w 4294994"/>
              <a:gd name="connsiteY95" fmla="*/ 7841167 h 8760589"/>
              <a:gd name="connsiteX96" fmla="*/ 596236 w 4294994"/>
              <a:gd name="connsiteY96" fmla="*/ 7831782 h 8760589"/>
              <a:gd name="connsiteX97" fmla="*/ 583721 w 4294994"/>
              <a:gd name="connsiteY97" fmla="*/ 7777967 h 8760589"/>
              <a:gd name="connsiteX98" fmla="*/ 3270030 w 4294994"/>
              <a:gd name="connsiteY98" fmla="*/ 7768582 h 8760589"/>
              <a:gd name="connsiteX99" fmla="*/ 3316334 w 4294994"/>
              <a:gd name="connsiteY99" fmla="*/ 7776090 h 8760589"/>
              <a:gd name="connsiteX100" fmla="*/ 3325096 w 4294994"/>
              <a:gd name="connsiteY100" fmla="*/ 7832407 h 8760589"/>
              <a:gd name="connsiteX101" fmla="*/ 3269403 w 4294994"/>
              <a:gd name="connsiteY101" fmla="*/ 7821143 h 8760589"/>
              <a:gd name="connsiteX102" fmla="*/ 3270030 w 4294994"/>
              <a:gd name="connsiteY102" fmla="*/ 7768582 h 8760589"/>
              <a:gd name="connsiteX103" fmla="*/ 407810 w 4294994"/>
              <a:gd name="connsiteY103" fmla="*/ 7729394 h 8760589"/>
              <a:gd name="connsiteX104" fmla="*/ 439801 w 4294994"/>
              <a:gd name="connsiteY104" fmla="*/ 7736043 h 8760589"/>
              <a:gd name="connsiteX105" fmla="*/ 462328 w 4294994"/>
              <a:gd name="connsiteY105" fmla="*/ 7804248 h 8760589"/>
              <a:gd name="connsiteX106" fmla="*/ 446058 w 4294994"/>
              <a:gd name="connsiteY106" fmla="*/ 7823020 h 8760589"/>
              <a:gd name="connsiteX107" fmla="*/ 374098 w 4294994"/>
              <a:gd name="connsiteY107" fmla="*/ 7810506 h 8760589"/>
              <a:gd name="connsiteX108" fmla="*/ 373473 w 4294994"/>
              <a:gd name="connsiteY108" fmla="*/ 7739171 h 8760589"/>
              <a:gd name="connsiteX109" fmla="*/ 407810 w 4294994"/>
              <a:gd name="connsiteY109" fmla="*/ 7729394 h 8760589"/>
              <a:gd name="connsiteX110" fmla="*/ 2875813 w 4294994"/>
              <a:gd name="connsiteY110" fmla="*/ 7728533 h 8760589"/>
              <a:gd name="connsiteX111" fmla="*/ 2860169 w 4294994"/>
              <a:gd name="connsiteY111" fmla="*/ 7770459 h 8760589"/>
              <a:gd name="connsiteX112" fmla="*/ 2821373 w 4294994"/>
              <a:gd name="connsiteY112" fmla="*/ 7776716 h 8760589"/>
              <a:gd name="connsiteX113" fmla="*/ 2828882 w 4294994"/>
              <a:gd name="connsiteY113" fmla="*/ 7735418 h 8760589"/>
              <a:gd name="connsiteX114" fmla="*/ 2875813 w 4294994"/>
              <a:gd name="connsiteY114" fmla="*/ 7728533 h 8760589"/>
              <a:gd name="connsiteX115" fmla="*/ 2638422 w 4294994"/>
              <a:gd name="connsiteY115" fmla="*/ 7703895 h 8760589"/>
              <a:gd name="connsiteX116" fmla="*/ 2668067 w 4294994"/>
              <a:gd name="connsiteY116" fmla="*/ 7712891 h 8760589"/>
              <a:gd name="connsiteX117" fmla="*/ 2679330 w 4294994"/>
              <a:gd name="connsiteY117" fmla="*/ 7786728 h 8760589"/>
              <a:gd name="connsiteX118" fmla="*/ 2606744 w 4294994"/>
              <a:gd name="connsiteY118" fmla="*/ 7769207 h 8760589"/>
              <a:gd name="connsiteX119" fmla="*/ 2609247 w 4294994"/>
              <a:gd name="connsiteY119" fmla="*/ 7710387 h 8760589"/>
              <a:gd name="connsiteX120" fmla="*/ 2638422 w 4294994"/>
              <a:gd name="connsiteY120" fmla="*/ 7703895 h 8760589"/>
              <a:gd name="connsiteX121" fmla="*/ 0 w 4294994"/>
              <a:gd name="connsiteY121" fmla="*/ 7695633 h 8760589"/>
              <a:gd name="connsiteX122" fmla="*/ 11168 w 4294994"/>
              <a:gd name="connsiteY122" fmla="*/ 7726656 h 8760589"/>
              <a:gd name="connsiteX123" fmla="*/ 14922 w 4294994"/>
              <a:gd name="connsiteY123" fmla="*/ 7765452 h 8760589"/>
              <a:gd name="connsiteX124" fmla="*/ 0 w 4294994"/>
              <a:gd name="connsiteY124" fmla="*/ 7779345 h 8760589"/>
              <a:gd name="connsiteX125" fmla="*/ 2386482 w 4294994"/>
              <a:gd name="connsiteY125" fmla="*/ 7682228 h 8760589"/>
              <a:gd name="connsiteX126" fmla="*/ 2447805 w 4294994"/>
              <a:gd name="connsiteY126" fmla="*/ 7689737 h 8760589"/>
              <a:gd name="connsiteX127" fmla="*/ 2458442 w 4294994"/>
              <a:gd name="connsiteY127" fmla="*/ 7764202 h 8760589"/>
              <a:gd name="connsiteX128" fmla="*/ 2385857 w 4294994"/>
              <a:gd name="connsiteY128" fmla="*/ 7749808 h 8760589"/>
              <a:gd name="connsiteX129" fmla="*/ 2386482 w 4294994"/>
              <a:gd name="connsiteY129" fmla="*/ 7682228 h 8760589"/>
              <a:gd name="connsiteX130" fmla="*/ 1925937 w 4294994"/>
              <a:gd name="connsiteY130" fmla="*/ 7669713 h 8760589"/>
              <a:gd name="connsiteX131" fmla="*/ 1949089 w 4294994"/>
              <a:gd name="connsiteY131" fmla="*/ 7673468 h 8760589"/>
              <a:gd name="connsiteX132" fmla="*/ 1986008 w 4294994"/>
              <a:gd name="connsiteY132" fmla="*/ 7722901 h 8760589"/>
              <a:gd name="connsiteX133" fmla="*/ 1945334 w 4294994"/>
              <a:gd name="connsiteY133" fmla="*/ 7714141 h 8760589"/>
              <a:gd name="connsiteX134" fmla="*/ 1925937 w 4294994"/>
              <a:gd name="connsiteY134" fmla="*/ 7669713 h 8760589"/>
              <a:gd name="connsiteX135" fmla="*/ 1756674 w 4294994"/>
              <a:gd name="connsiteY135" fmla="*/ 7624035 h 8760589"/>
              <a:gd name="connsiteX136" fmla="*/ 1793279 w 4294994"/>
              <a:gd name="connsiteY136" fmla="*/ 7629041 h 8760589"/>
              <a:gd name="connsiteX137" fmla="*/ 1798286 w 4294994"/>
              <a:gd name="connsiteY137" fmla="*/ 7693492 h 8760589"/>
              <a:gd name="connsiteX138" fmla="*/ 1727576 w 4294994"/>
              <a:gd name="connsiteY138" fmla="*/ 7698497 h 8760589"/>
              <a:gd name="connsiteX139" fmla="*/ 1727576 w 4294994"/>
              <a:gd name="connsiteY139" fmla="*/ 7632169 h 8760589"/>
              <a:gd name="connsiteX140" fmla="*/ 1756674 w 4294994"/>
              <a:gd name="connsiteY140" fmla="*/ 7624035 h 8760589"/>
              <a:gd name="connsiteX141" fmla="*/ 1529608 w 4294994"/>
              <a:gd name="connsiteY141" fmla="*/ 7609878 h 8760589"/>
              <a:gd name="connsiteX142" fmla="*/ 1562381 w 4294994"/>
              <a:gd name="connsiteY142" fmla="*/ 7619029 h 8760589"/>
              <a:gd name="connsiteX143" fmla="*/ 1580528 w 4294994"/>
              <a:gd name="connsiteY143" fmla="*/ 7699749 h 8760589"/>
              <a:gd name="connsiteX144" fmla="*/ 1496679 w 4294994"/>
              <a:gd name="connsiteY144" fmla="*/ 7688487 h 8760589"/>
              <a:gd name="connsiteX145" fmla="*/ 1495427 w 4294994"/>
              <a:gd name="connsiteY145" fmla="*/ 7617152 h 8760589"/>
              <a:gd name="connsiteX146" fmla="*/ 1529608 w 4294994"/>
              <a:gd name="connsiteY146" fmla="*/ 7609878 h 8760589"/>
              <a:gd name="connsiteX147" fmla="*/ 1298318 w 4294994"/>
              <a:gd name="connsiteY147" fmla="*/ 7583363 h 8760589"/>
              <a:gd name="connsiteX148" fmla="*/ 1339616 w 4294994"/>
              <a:gd name="connsiteY148" fmla="*/ 7593373 h 8760589"/>
              <a:gd name="connsiteX149" fmla="*/ 1352758 w 4294994"/>
              <a:gd name="connsiteY149" fmla="*/ 7640929 h 8760589"/>
              <a:gd name="connsiteX150" fmla="*/ 1313335 w 4294994"/>
              <a:gd name="connsiteY150" fmla="*/ 7620907 h 8760589"/>
              <a:gd name="connsiteX151" fmla="*/ 1298318 w 4294994"/>
              <a:gd name="connsiteY151" fmla="*/ 7583363 h 8760589"/>
              <a:gd name="connsiteX152" fmla="*/ 688220 w 4294994"/>
              <a:gd name="connsiteY152" fmla="*/ 7567092 h 8760589"/>
              <a:gd name="connsiteX153" fmla="*/ 674453 w 4294994"/>
              <a:gd name="connsiteY153" fmla="*/ 7605262 h 8760589"/>
              <a:gd name="connsiteX154" fmla="*/ 629400 w 4294994"/>
              <a:gd name="connsiteY154" fmla="*/ 7615900 h 8760589"/>
              <a:gd name="connsiteX155" fmla="*/ 656934 w 4294994"/>
              <a:gd name="connsiteY155" fmla="*/ 7570846 h 8760589"/>
              <a:gd name="connsiteX156" fmla="*/ 688220 w 4294994"/>
              <a:gd name="connsiteY156" fmla="*/ 7567092 h 8760589"/>
              <a:gd name="connsiteX157" fmla="*/ 454819 w 4294994"/>
              <a:gd name="connsiteY157" fmla="*/ 7517972 h 8760589"/>
              <a:gd name="connsiteX158" fmla="*/ 473590 w 4294994"/>
              <a:gd name="connsiteY158" fmla="*/ 7518285 h 8760589"/>
              <a:gd name="connsiteX159" fmla="*/ 476719 w 4294994"/>
              <a:gd name="connsiteY159" fmla="*/ 7565841 h 8760589"/>
              <a:gd name="connsiteX160" fmla="*/ 438549 w 4294994"/>
              <a:gd name="connsiteY160" fmla="*/ 7558332 h 8760589"/>
              <a:gd name="connsiteX161" fmla="*/ 441678 w 4294994"/>
              <a:gd name="connsiteY161" fmla="*/ 7521413 h 8760589"/>
              <a:gd name="connsiteX162" fmla="*/ 454819 w 4294994"/>
              <a:gd name="connsiteY162" fmla="*/ 7517972 h 8760589"/>
              <a:gd name="connsiteX163" fmla="*/ 2698102 w 4294994"/>
              <a:gd name="connsiteY163" fmla="*/ 7496384 h 8760589"/>
              <a:gd name="connsiteX164" fmla="*/ 2700604 w 4294994"/>
              <a:gd name="connsiteY164" fmla="*/ 7565841 h 8760589"/>
              <a:gd name="connsiteX165" fmla="*/ 2628019 w 4294994"/>
              <a:gd name="connsiteY165" fmla="*/ 7550197 h 8760589"/>
              <a:gd name="connsiteX166" fmla="*/ 2625516 w 4294994"/>
              <a:gd name="connsiteY166" fmla="*/ 7507021 h 8760589"/>
              <a:gd name="connsiteX167" fmla="*/ 2698102 w 4294994"/>
              <a:gd name="connsiteY167" fmla="*/ 7496384 h 8760589"/>
              <a:gd name="connsiteX168" fmla="*/ 43706 w 4294994"/>
              <a:gd name="connsiteY168" fmla="*/ 7452582 h 8760589"/>
              <a:gd name="connsiteX169" fmla="*/ 26812 w 4294994"/>
              <a:gd name="connsiteY169" fmla="*/ 7545192 h 8760589"/>
              <a:gd name="connsiteX170" fmla="*/ 7795 w 4294994"/>
              <a:gd name="connsiteY170" fmla="*/ 7561265 h 8760589"/>
              <a:gd name="connsiteX171" fmla="*/ 0 w 4294994"/>
              <a:gd name="connsiteY171" fmla="*/ 7563061 h 8760589"/>
              <a:gd name="connsiteX172" fmla="*/ 0 w 4294994"/>
              <a:gd name="connsiteY172" fmla="*/ 7456512 h 8760589"/>
              <a:gd name="connsiteX173" fmla="*/ 1730706 w 4294994"/>
              <a:gd name="connsiteY173" fmla="*/ 7425049 h 8760589"/>
              <a:gd name="connsiteX174" fmla="*/ 1804543 w 4294994"/>
              <a:gd name="connsiteY174" fmla="*/ 7441318 h 8760589"/>
              <a:gd name="connsiteX175" fmla="*/ 1819560 w 4294994"/>
              <a:gd name="connsiteY175" fmla="*/ 7506396 h 8760589"/>
              <a:gd name="connsiteX176" fmla="*/ 1738214 w 4294994"/>
              <a:gd name="connsiteY176" fmla="*/ 7485121 h 8760589"/>
              <a:gd name="connsiteX177" fmla="*/ 1730706 w 4294994"/>
              <a:gd name="connsiteY177" fmla="*/ 7425049 h 8760589"/>
              <a:gd name="connsiteX178" fmla="*/ 1580528 w 4294994"/>
              <a:gd name="connsiteY178" fmla="*/ 7378119 h 8760589"/>
              <a:gd name="connsiteX179" fmla="*/ 1599925 w 4294994"/>
              <a:gd name="connsiteY179" fmla="*/ 7395014 h 8760589"/>
              <a:gd name="connsiteX180" fmla="*/ 1583656 w 4294994"/>
              <a:gd name="connsiteY180" fmla="*/ 7465097 h 8760589"/>
              <a:gd name="connsiteX181" fmla="*/ 1518579 w 4294994"/>
              <a:gd name="connsiteY181" fmla="*/ 7466347 h 8760589"/>
              <a:gd name="connsiteX182" fmla="*/ 1512321 w 4294994"/>
              <a:gd name="connsiteY182" fmla="*/ 7401897 h 8760589"/>
              <a:gd name="connsiteX183" fmla="*/ 1580528 w 4294994"/>
              <a:gd name="connsiteY183" fmla="*/ 7378119 h 8760589"/>
              <a:gd name="connsiteX184" fmla="*/ 3591662 w 4294994"/>
              <a:gd name="connsiteY184" fmla="*/ 7334316 h 8760589"/>
              <a:gd name="connsiteX185" fmla="*/ 3571638 w 4294994"/>
              <a:gd name="connsiteY185" fmla="*/ 7382499 h 8760589"/>
              <a:gd name="connsiteX186" fmla="*/ 3527835 w 4294994"/>
              <a:gd name="connsiteY186" fmla="*/ 7395014 h 8760589"/>
              <a:gd name="connsiteX187" fmla="*/ 3532841 w 4294994"/>
              <a:gd name="connsiteY187" fmla="*/ 7348708 h 8760589"/>
              <a:gd name="connsiteX188" fmla="*/ 3591662 w 4294994"/>
              <a:gd name="connsiteY188" fmla="*/ 7334316 h 8760589"/>
              <a:gd name="connsiteX189" fmla="*/ 2644914 w 4294994"/>
              <a:gd name="connsiteY189" fmla="*/ 7289888 h 8760589"/>
              <a:gd name="connsiteX190" fmla="*/ 2688090 w 4294994"/>
              <a:gd name="connsiteY190" fmla="*/ 7292392 h 8760589"/>
              <a:gd name="connsiteX191" fmla="*/ 2690594 w 4294994"/>
              <a:gd name="connsiteY191" fmla="*/ 7331814 h 8760589"/>
              <a:gd name="connsiteX192" fmla="*/ 2651171 w 4294994"/>
              <a:gd name="connsiteY192" fmla="*/ 7329936 h 8760589"/>
              <a:gd name="connsiteX193" fmla="*/ 2644914 w 4294994"/>
              <a:gd name="connsiteY193" fmla="*/ 7289888 h 8760589"/>
              <a:gd name="connsiteX194" fmla="*/ 26812 w 4294994"/>
              <a:gd name="connsiteY194" fmla="*/ 7239204 h 8760589"/>
              <a:gd name="connsiteX195" fmla="*/ 47461 w 4294994"/>
              <a:gd name="connsiteY195" fmla="*/ 7331814 h 8760589"/>
              <a:gd name="connsiteX196" fmla="*/ 5927 w 4294994"/>
              <a:gd name="connsiteY196" fmla="*/ 7334082 h 8760589"/>
              <a:gd name="connsiteX197" fmla="*/ 0 w 4294994"/>
              <a:gd name="connsiteY197" fmla="*/ 7333847 h 8760589"/>
              <a:gd name="connsiteX198" fmla="*/ 0 w 4294994"/>
              <a:gd name="connsiteY198" fmla="*/ 7240110 h 8760589"/>
              <a:gd name="connsiteX199" fmla="*/ 1347673 w 4294994"/>
              <a:gd name="connsiteY199" fmla="*/ 7139946 h 8760589"/>
              <a:gd name="connsiteX200" fmla="*/ 1385922 w 4294994"/>
              <a:gd name="connsiteY200" fmla="*/ 7142840 h 8760589"/>
              <a:gd name="connsiteX201" fmla="*/ 1377162 w 4294994"/>
              <a:gd name="connsiteY201" fmla="*/ 7200408 h 8760589"/>
              <a:gd name="connsiteX202" fmla="*/ 1303325 w 4294994"/>
              <a:gd name="connsiteY202" fmla="*/ 7212297 h 8760589"/>
              <a:gd name="connsiteX203" fmla="*/ 1316465 w 4294994"/>
              <a:gd name="connsiteY203" fmla="*/ 7145968 h 8760589"/>
              <a:gd name="connsiteX204" fmla="*/ 1347673 w 4294994"/>
              <a:gd name="connsiteY204" fmla="*/ 7139946 h 8760589"/>
              <a:gd name="connsiteX205" fmla="*/ 942897 w 4294994"/>
              <a:gd name="connsiteY205" fmla="*/ 7094657 h 8760589"/>
              <a:gd name="connsiteX206" fmla="*/ 916615 w 4294994"/>
              <a:gd name="connsiteY206" fmla="*/ 7197905 h 8760589"/>
              <a:gd name="connsiteX207" fmla="*/ 868434 w 4294994"/>
              <a:gd name="connsiteY207" fmla="*/ 7185391 h 8760589"/>
              <a:gd name="connsiteX208" fmla="*/ 865930 w 4294994"/>
              <a:gd name="connsiteY208" fmla="*/ 7103417 h 8760589"/>
              <a:gd name="connsiteX209" fmla="*/ 942897 w 4294994"/>
              <a:gd name="connsiteY209" fmla="*/ 7094657 h 8760589"/>
              <a:gd name="connsiteX210" fmla="*/ 682745 w 4294994"/>
              <a:gd name="connsiteY210" fmla="*/ 7058208 h 8760589"/>
              <a:gd name="connsiteX211" fmla="*/ 726391 w 4294994"/>
              <a:gd name="connsiteY211" fmla="*/ 7076510 h 8760589"/>
              <a:gd name="connsiteX212" fmla="*/ 728269 w 4294994"/>
              <a:gd name="connsiteY212" fmla="*/ 7159109 h 8760589"/>
              <a:gd name="connsiteX213" fmla="*/ 626272 w 4294994"/>
              <a:gd name="connsiteY213" fmla="*/ 7183513 h 8760589"/>
              <a:gd name="connsiteX214" fmla="*/ 643792 w 4294994"/>
              <a:gd name="connsiteY214" fmla="*/ 7080265 h 8760589"/>
              <a:gd name="connsiteX215" fmla="*/ 682745 w 4294994"/>
              <a:gd name="connsiteY215" fmla="*/ 7058208 h 8760589"/>
              <a:gd name="connsiteX216" fmla="*/ 524901 w 4294994"/>
              <a:gd name="connsiteY216" fmla="*/ 7036464 h 8760589"/>
              <a:gd name="connsiteX217" fmla="*/ 507381 w 4294994"/>
              <a:gd name="connsiteY217" fmla="*/ 7137833 h 8760589"/>
              <a:gd name="connsiteX218" fmla="*/ 419152 w 4294994"/>
              <a:gd name="connsiteY218" fmla="*/ 7137833 h 8760589"/>
              <a:gd name="connsiteX219" fmla="*/ 424157 w 4294994"/>
              <a:gd name="connsiteY219" fmla="*/ 7055862 h 8760589"/>
              <a:gd name="connsiteX220" fmla="*/ 524901 w 4294994"/>
              <a:gd name="connsiteY220" fmla="*/ 7036464 h 8760589"/>
              <a:gd name="connsiteX221" fmla="*/ 254816 w 4294994"/>
              <a:gd name="connsiteY221" fmla="*/ 7025200 h 8760589"/>
              <a:gd name="connsiteX222" fmla="*/ 294003 w 4294994"/>
              <a:gd name="connsiteY222" fmla="*/ 7043973 h 8760589"/>
              <a:gd name="connsiteX223" fmla="*/ 318407 w 4294994"/>
              <a:gd name="connsiteY223" fmla="*/ 7144091 h 8760589"/>
              <a:gd name="connsiteX224" fmla="*/ 215786 w 4294994"/>
              <a:gd name="connsiteY224" fmla="*/ 7132203 h 8760589"/>
              <a:gd name="connsiteX225" fmla="*/ 211406 w 4294994"/>
              <a:gd name="connsiteY225" fmla="*/ 7043973 h 8760589"/>
              <a:gd name="connsiteX226" fmla="*/ 254816 w 4294994"/>
              <a:gd name="connsiteY226" fmla="*/ 7025200 h 8760589"/>
              <a:gd name="connsiteX227" fmla="*/ 95643 w 4294994"/>
              <a:gd name="connsiteY227" fmla="*/ 7005802 h 8760589"/>
              <a:gd name="connsiteX228" fmla="*/ 72490 w 4294994"/>
              <a:gd name="connsiteY228" fmla="*/ 7107173 h 8760589"/>
              <a:gd name="connsiteX229" fmla="*/ 3502 w 4294994"/>
              <a:gd name="connsiteY229" fmla="*/ 7118524 h 8760589"/>
              <a:gd name="connsiteX230" fmla="*/ 0 w 4294994"/>
              <a:gd name="connsiteY230" fmla="*/ 7115546 h 8760589"/>
              <a:gd name="connsiteX231" fmla="*/ 0 w 4294994"/>
              <a:gd name="connsiteY231" fmla="*/ 7017926 h 8760589"/>
              <a:gd name="connsiteX232" fmla="*/ 34242 w 4294994"/>
              <a:gd name="connsiteY232" fmla="*/ 7009869 h 8760589"/>
              <a:gd name="connsiteX233" fmla="*/ 95643 w 4294994"/>
              <a:gd name="connsiteY233" fmla="*/ 7005802 h 8760589"/>
              <a:gd name="connsiteX234" fmla="*/ 2002903 w 4294994"/>
              <a:gd name="connsiteY234" fmla="*/ 6990471 h 8760589"/>
              <a:gd name="connsiteX235" fmla="*/ 2021675 w 4294994"/>
              <a:gd name="connsiteY235" fmla="*/ 6992035 h 8760589"/>
              <a:gd name="connsiteX236" fmla="*/ 2011664 w 4294994"/>
              <a:gd name="connsiteY236" fmla="*/ 7035212 h 8760589"/>
              <a:gd name="connsiteX237" fmla="*/ 1968488 w 4294994"/>
              <a:gd name="connsiteY237" fmla="*/ 7048978 h 8760589"/>
              <a:gd name="connsiteX238" fmla="*/ 1989762 w 4294994"/>
              <a:gd name="connsiteY238" fmla="*/ 6992662 h 8760589"/>
              <a:gd name="connsiteX239" fmla="*/ 2002903 w 4294994"/>
              <a:gd name="connsiteY239" fmla="*/ 6990471 h 8760589"/>
              <a:gd name="connsiteX240" fmla="*/ 4260891 w 4294994"/>
              <a:gd name="connsiteY240" fmla="*/ 6974515 h 8760589"/>
              <a:gd name="connsiteX241" fmla="*/ 4281227 w 4294994"/>
              <a:gd name="connsiteY241" fmla="*/ 6975141 h 8760589"/>
              <a:gd name="connsiteX242" fmla="*/ 4294994 w 4294994"/>
              <a:gd name="connsiteY242" fmla="*/ 7014562 h 8760589"/>
              <a:gd name="connsiteX243" fmla="*/ 4236801 w 4294994"/>
              <a:gd name="connsiteY243" fmla="*/ 7012060 h 8760589"/>
              <a:gd name="connsiteX244" fmla="*/ 4240554 w 4294994"/>
              <a:gd name="connsiteY244" fmla="*/ 6981398 h 8760589"/>
              <a:gd name="connsiteX245" fmla="*/ 4260891 w 4294994"/>
              <a:gd name="connsiteY245" fmla="*/ 6974515 h 8760589"/>
              <a:gd name="connsiteX246" fmla="*/ 1604305 w 4294994"/>
              <a:gd name="connsiteY246" fmla="*/ 6934467 h 8760589"/>
              <a:gd name="connsiteX247" fmla="*/ 1597423 w 4294994"/>
              <a:gd name="connsiteY247" fmla="*/ 7043973 h 8760589"/>
              <a:gd name="connsiteX248" fmla="*/ 1552369 w 4294994"/>
              <a:gd name="connsiteY248" fmla="*/ 7022072 h 8760589"/>
              <a:gd name="connsiteX249" fmla="*/ 1557375 w 4294994"/>
              <a:gd name="connsiteY249" fmla="*/ 6946357 h 8760589"/>
              <a:gd name="connsiteX250" fmla="*/ 1604305 w 4294994"/>
              <a:gd name="connsiteY250" fmla="*/ 6934467 h 8760589"/>
              <a:gd name="connsiteX251" fmla="*/ 1375910 w 4294994"/>
              <a:gd name="connsiteY251" fmla="*/ 6913896 h 8760589"/>
              <a:gd name="connsiteX252" fmla="*/ 1411577 w 4294994"/>
              <a:gd name="connsiteY252" fmla="*/ 6924457 h 8760589"/>
              <a:gd name="connsiteX253" fmla="*/ 1430350 w 4294994"/>
              <a:gd name="connsiteY253" fmla="*/ 7003925 h 8760589"/>
              <a:gd name="connsiteX254" fmla="*/ 1412204 w 4294994"/>
              <a:gd name="connsiteY254" fmla="*/ 7022072 h 8760589"/>
              <a:gd name="connsiteX255" fmla="*/ 1332109 w 4294994"/>
              <a:gd name="connsiteY255" fmla="*/ 7003300 h 8760589"/>
              <a:gd name="connsiteX256" fmla="*/ 1336489 w 4294994"/>
              <a:gd name="connsiteY256" fmla="*/ 6922578 h 8760589"/>
              <a:gd name="connsiteX257" fmla="*/ 1375910 w 4294994"/>
              <a:gd name="connsiteY257" fmla="*/ 6913896 h 8760589"/>
              <a:gd name="connsiteX258" fmla="*/ 1125691 w 4294994"/>
              <a:gd name="connsiteY258" fmla="*/ 6913740 h 8760589"/>
              <a:gd name="connsiteX259" fmla="*/ 1148140 w 4294994"/>
              <a:gd name="connsiteY259" fmla="*/ 6920075 h 8760589"/>
              <a:gd name="connsiteX260" fmla="*/ 1155023 w 4294994"/>
              <a:gd name="connsiteY260" fmla="*/ 6960749 h 8760589"/>
              <a:gd name="connsiteX261" fmla="*/ 1094327 w 4294994"/>
              <a:gd name="connsiteY261" fmla="*/ 6960749 h 8760589"/>
              <a:gd name="connsiteX262" fmla="*/ 1101836 w 4294994"/>
              <a:gd name="connsiteY262" fmla="*/ 6916321 h 8760589"/>
              <a:gd name="connsiteX263" fmla="*/ 1125691 w 4294994"/>
              <a:gd name="connsiteY263" fmla="*/ 6913740 h 8760589"/>
              <a:gd name="connsiteX264" fmla="*/ 930460 w 4294994"/>
              <a:gd name="connsiteY264" fmla="*/ 6859066 h 8760589"/>
              <a:gd name="connsiteX265" fmla="*/ 976061 w 4294994"/>
              <a:gd name="connsiteY265" fmla="*/ 6880654 h 8760589"/>
              <a:gd name="connsiteX266" fmla="*/ 969178 w 4294994"/>
              <a:gd name="connsiteY266" fmla="*/ 6963251 h 8760589"/>
              <a:gd name="connsiteX267" fmla="*/ 867182 w 4294994"/>
              <a:gd name="connsiteY267" fmla="*/ 6980773 h 8760589"/>
              <a:gd name="connsiteX268" fmla="*/ 887206 w 4294994"/>
              <a:gd name="connsiteY268" fmla="*/ 6878776 h 8760589"/>
              <a:gd name="connsiteX269" fmla="*/ 930460 w 4294994"/>
              <a:gd name="connsiteY269" fmla="*/ 6859066 h 8760589"/>
              <a:gd name="connsiteX270" fmla="*/ 708948 w 4294994"/>
              <a:gd name="connsiteY270" fmla="*/ 6838651 h 8760589"/>
              <a:gd name="connsiteX271" fmla="*/ 750795 w 4294994"/>
              <a:gd name="connsiteY271" fmla="*/ 6857502 h 8760589"/>
              <a:gd name="connsiteX272" fmla="*/ 750795 w 4294994"/>
              <a:gd name="connsiteY272" fmla="*/ 6939474 h 8760589"/>
              <a:gd name="connsiteX273" fmla="*/ 665068 w 4294994"/>
              <a:gd name="connsiteY273" fmla="*/ 6940099 h 8760589"/>
              <a:gd name="connsiteX274" fmla="*/ 650676 w 4294994"/>
              <a:gd name="connsiteY274" fmla="*/ 6870016 h 8760589"/>
              <a:gd name="connsiteX275" fmla="*/ 708948 w 4294994"/>
              <a:gd name="connsiteY275" fmla="*/ 6838651 h 8760589"/>
              <a:gd name="connsiteX276" fmla="*/ 270616 w 4294994"/>
              <a:gd name="connsiteY276" fmla="*/ 6813543 h 8760589"/>
              <a:gd name="connsiteX277" fmla="*/ 311525 w 4294994"/>
              <a:gd name="connsiteY277" fmla="*/ 6836852 h 8760589"/>
              <a:gd name="connsiteX278" fmla="*/ 322787 w 4294994"/>
              <a:gd name="connsiteY278" fmla="*/ 6920075 h 8760589"/>
              <a:gd name="connsiteX279" fmla="*/ 217036 w 4294994"/>
              <a:gd name="connsiteY279" fmla="*/ 6915695 h 8760589"/>
              <a:gd name="connsiteX280" fmla="*/ 222668 w 4294994"/>
              <a:gd name="connsiteY280" fmla="*/ 6830595 h 8760589"/>
              <a:gd name="connsiteX281" fmla="*/ 270616 w 4294994"/>
              <a:gd name="connsiteY281" fmla="*/ 6813543 h 8760589"/>
              <a:gd name="connsiteX282" fmla="*/ 489391 w 4294994"/>
              <a:gd name="connsiteY282" fmla="*/ 6812839 h 8760589"/>
              <a:gd name="connsiteX283" fmla="*/ 532410 w 4294994"/>
              <a:gd name="connsiteY283" fmla="*/ 6836852 h 8760589"/>
              <a:gd name="connsiteX284" fmla="*/ 544925 w 4294994"/>
              <a:gd name="connsiteY284" fmla="*/ 6919450 h 8760589"/>
              <a:gd name="connsiteX285" fmla="*/ 441053 w 4294994"/>
              <a:gd name="connsiteY285" fmla="*/ 6915695 h 8760589"/>
              <a:gd name="connsiteX286" fmla="*/ 445433 w 4294994"/>
              <a:gd name="connsiteY286" fmla="*/ 6832472 h 8760589"/>
              <a:gd name="connsiteX287" fmla="*/ 489391 w 4294994"/>
              <a:gd name="connsiteY287" fmla="*/ 6812839 h 8760589"/>
              <a:gd name="connsiteX288" fmla="*/ 42533 w 4294994"/>
              <a:gd name="connsiteY288" fmla="*/ 6791095 h 8760589"/>
              <a:gd name="connsiteX289" fmla="*/ 89385 w 4294994"/>
              <a:gd name="connsiteY289" fmla="*/ 6811823 h 8760589"/>
              <a:gd name="connsiteX290" fmla="*/ 81251 w 4294994"/>
              <a:gd name="connsiteY290" fmla="*/ 6900678 h 8760589"/>
              <a:gd name="connsiteX291" fmla="*/ 38544 w 4294994"/>
              <a:gd name="connsiteY291" fmla="*/ 6908969 h 8760589"/>
              <a:gd name="connsiteX292" fmla="*/ 0 w 4294994"/>
              <a:gd name="connsiteY292" fmla="*/ 6911260 h 8760589"/>
              <a:gd name="connsiteX293" fmla="*/ 0 w 4294994"/>
              <a:gd name="connsiteY293" fmla="*/ 6811114 h 8760589"/>
              <a:gd name="connsiteX294" fmla="*/ 18022 w 4294994"/>
              <a:gd name="connsiteY294" fmla="*/ 6795543 h 8760589"/>
              <a:gd name="connsiteX295" fmla="*/ 42533 w 4294994"/>
              <a:gd name="connsiteY295" fmla="*/ 6791095 h 8760589"/>
              <a:gd name="connsiteX296" fmla="*/ 1331482 w 4294994"/>
              <a:gd name="connsiteY296" fmla="*/ 6753628 h 8760589"/>
              <a:gd name="connsiteX297" fmla="*/ 1421589 w 4294994"/>
              <a:gd name="connsiteY297" fmla="*/ 6770523 h 8760589"/>
              <a:gd name="connsiteX298" fmla="*/ 1438484 w 4294994"/>
              <a:gd name="connsiteY298" fmla="*/ 6779284 h 8760589"/>
              <a:gd name="connsiteX299" fmla="*/ 1424093 w 4294994"/>
              <a:gd name="connsiteY299" fmla="*/ 6795554 h 8760589"/>
              <a:gd name="connsiteX300" fmla="*/ 1331482 w 4294994"/>
              <a:gd name="connsiteY300" fmla="*/ 6753628 h 8760589"/>
              <a:gd name="connsiteX301" fmla="*/ 1331482 w 4294994"/>
              <a:gd name="connsiteY301" fmla="*/ 6753003 h 8760589"/>
              <a:gd name="connsiteX302" fmla="*/ 1331482 w 4294994"/>
              <a:gd name="connsiteY302" fmla="*/ 6753628 h 8760589"/>
              <a:gd name="connsiteX303" fmla="*/ 1330231 w 4294994"/>
              <a:gd name="connsiteY303" fmla="*/ 6753628 h 8760589"/>
              <a:gd name="connsiteX304" fmla="*/ 1331482 w 4294994"/>
              <a:gd name="connsiteY304" fmla="*/ 6753003 h 8760589"/>
              <a:gd name="connsiteX305" fmla="*/ 1835830 w 4294994"/>
              <a:gd name="connsiteY305" fmla="*/ 6721716 h 8760589"/>
              <a:gd name="connsiteX306" fmla="*/ 1835830 w 4294994"/>
              <a:gd name="connsiteY306" fmla="*/ 6744868 h 8760589"/>
              <a:gd name="connsiteX307" fmla="*/ 1787022 w 4294994"/>
              <a:gd name="connsiteY307" fmla="*/ 6765518 h 8760589"/>
              <a:gd name="connsiteX308" fmla="*/ 1788274 w 4294994"/>
              <a:gd name="connsiteY308" fmla="*/ 6737359 h 8760589"/>
              <a:gd name="connsiteX309" fmla="*/ 1835830 w 4294994"/>
              <a:gd name="connsiteY309" fmla="*/ 6721716 h 8760589"/>
              <a:gd name="connsiteX310" fmla="*/ 1395934 w 4294994"/>
              <a:gd name="connsiteY310" fmla="*/ 6683545 h 8760589"/>
              <a:gd name="connsiteX311" fmla="*/ 1430350 w 4294994"/>
              <a:gd name="connsiteY311" fmla="*/ 6697312 h 8760589"/>
              <a:gd name="connsiteX312" fmla="*/ 1408449 w 4294994"/>
              <a:gd name="connsiteY312" fmla="*/ 6724844 h 8760589"/>
              <a:gd name="connsiteX313" fmla="*/ 1331482 w 4294994"/>
              <a:gd name="connsiteY313" fmla="*/ 6753003 h 8760589"/>
              <a:gd name="connsiteX314" fmla="*/ 1395934 w 4294994"/>
              <a:gd name="connsiteY314" fmla="*/ 6683545 h 8760589"/>
              <a:gd name="connsiteX315" fmla="*/ 1169728 w 4294994"/>
              <a:gd name="connsiteY315" fmla="*/ 6663834 h 8760589"/>
              <a:gd name="connsiteX316" fmla="*/ 1192568 w 4294994"/>
              <a:gd name="connsiteY316" fmla="*/ 6666024 h 8760589"/>
              <a:gd name="connsiteX317" fmla="*/ 1172544 w 4294994"/>
              <a:gd name="connsiteY317" fmla="*/ 6694183 h 8760589"/>
              <a:gd name="connsiteX318" fmla="*/ 1141883 w 4294994"/>
              <a:gd name="connsiteY318" fmla="*/ 6765518 h 8760589"/>
              <a:gd name="connsiteX319" fmla="*/ 1123736 w 4294994"/>
              <a:gd name="connsiteY319" fmla="*/ 6756131 h 8760589"/>
              <a:gd name="connsiteX320" fmla="*/ 1148766 w 4294994"/>
              <a:gd name="connsiteY320" fmla="*/ 6665399 h 8760589"/>
              <a:gd name="connsiteX321" fmla="*/ 1169728 w 4294994"/>
              <a:gd name="connsiteY321" fmla="*/ 6663834 h 8760589"/>
              <a:gd name="connsiteX322" fmla="*/ 3433975 w 4294994"/>
              <a:gd name="connsiteY322" fmla="*/ 6652259 h 8760589"/>
              <a:gd name="connsiteX323" fmla="*/ 3422085 w 4294994"/>
              <a:gd name="connsiteY323" fmla="*/ 6727347 h 8760589"/>
              <a:gd name="connsiteX324" fmla="*/ 3362640 w 4294994"/>
              <a:gd name="connsiteY324" fmla="*/ 6729851 h 8760589"/>
              <a:gd name="connsiteX325" fmla="*/ 3360137 w 4294994"/>
              <a:gd name="connsiteY325" fmla="*/ 6670405 h 8760589"/>
              <a:gd name="connsiteX326" fmla="*/ 3433975 w 4294994"/>
              <a:gd name="connsiteY326" fmla="*/ 6652259 h 8760589"/>
              <a:gd name="connsiteX327" fmla="*/ 995459 w 4294994"/>
              <a:gd name="connsiteY327" fmla="*/ 6640369 h 8760589"/>
              <a:gd name="connsiteX328" fmla="*/ 991705 w 4294994"/>
              <a:gd name="connsiteY328" fmla="*/ 6744243 h 8760589"/>
              <a:gd name="connsiteX329" fmla="*/ 908481 w 4294994"/>
              <a:gd name="connsiteY329" fmla="*/ 6739236 h 8760589"/>
              <a:gd name="connsiteX330" fmla="*/ 912861 w 4294994"/>
              <a:gd name="connsiteY330" fmla="*/ 6652259 h 8760589"/>
              <a:gd name="connsiteX331" fmla="*/ 995459 w 4294994"/>
              <a:gd name="connsiteY331" fmla="*/ 6640369 h 8760589"/>
              <a:gd name="connsiteX332" fmla="*/ 723027 w 4294994"/>
              <a:gd name="connsiteY332" fmla="*/ 6633877 h 8760589"/>
              <a:gd name="connsiteX333" fmla="*/ 763308 w 4294994"/>
              <a:gd name="connsiteY333" fmla="*/ 6646627 h 8760589"/>
              <a:gd name="connsiteX334" fmla="*/ 761432 w 4294994"/>
              <a:gd name="connsiteY334" fmla="*/ 6735481 h 8760589"/>
              <a:gd name="connsiteX335" fmla="*/ 671326 w 4294994"/>
              <a:gd name="connsiteY335" fmla="*/ 6727347 h 8760589"/>
              <a:gd name="connsiteX336" fmla="*/ 681338 w 4294994"/>
              <a:gd name="connsiteY336" fmla="*/ 6640369 h 8760589"/>
              <a:gd name="connsiteX337" fmla="*/ 723027 w 4294994"/>
              <a:gd name="connsiteY337" fmla="*/ 6633877 h 8760589"/>
              <a:gd name="connsiteX338" fmla="*/ 495100 w 4294994"/>
              <a:gd name="connsiteY338" fmla="*/ 6600869 h 8760589"/>
              <a:gd name="connsiteX339" fmla="*/ 543048 w 4294994"/>
              <a:gd name="connsiteY339" fmla="*/ 6620970 h 8760589"/>
              <a:gd name="connsiteX340" fmla="*/ 539920 w 4294994"/>
              <a:gd name="connsiteY340" fmla="*/ 6711077 h 8760589"/>
              <a:gd name="connsiteX341" fmla="*/ 452315 w 4294994"/>
              <a:gd name="connsiteY341" fmla="*/ 6705447 h 8760589"/>
              <a:gd name="connsiteX342" fmla="*/ 454193 w 4294994"/>
              <a:gd name="connsiteY342" fmla="*/ 6623475 h 8760589"/>
              <a:gd name="connsiteX343" fmla="*/ 495100 w 4294994"/>
              <a:gd name="connsiteY343" fmla="*/ 6600869 h 8760589"/>
              <a:gd name="connsiteX344" fmla="*/ 274370 w 4294994"/>
              <a:gd name="connsiteY344" fmla="*/ 6578107 h 8760589"/>
              <a:gd name="connsiteX345" fmla="*/ 319032 w 4294994"/>
              <a:gd name="connsiteY345" fmla="*/ 6597818 h 8760589"/>
              <a:gd name="connsiteX346" fmla="*/ 321535 w 4294994"/>
              <a:gd name="connsiteY346" fmla="*/ 6686675 h 8760589"/>
              <a:gd name="connsiteX347" fmla="*/ 235810 w 4294994"/>
              <a:gd name="connsiteY347" fmla="*/ 6694808 h 8760589"/>
              <a:gd name="connsiteX348" fmla="*/ 230178 w 4294994"/>
              <a:gd name="connsiteY348" fmla="*/ 6599696 h 8760589"/>
              <a:gd name="connsiteX349" fmla="*/ 274370 w 4294994"/>
              <a:gd name="connsiteY349" fmla="*/ 6578107 h 8760589"/>
              <a:gd name="connsiteX350" fmla="*/ 65842 w 4294994"/>
              <a:gd name="connsiteY350" fmla="*/ 6567470 h 8760589"/>
              <a:gd name="connsiteX351" fmla="*/ 110034 w 4294994"/>
              <a:gd name="connsiteY351" fmla="*/ 6588433 h 8760589"/>
              <a:gd name="connsiteX352" fmla="*/ 110661 w 4294994"/>
              <a:gd name="connsiteY352" fmla="*/ 6677913 h 8760589"/>
              <a:gd name="connsiteX353" fmla="*/ 20554 w 4294994"/>
              <a:gd name="connsiteY353" fmla="*/ 6676663 h 8760589"/>
              <a:gd name="connsiteX354" fmla="*/ 5076 w 4294994"/>
              <a:gd name="connsiteY354" fmla="*/ 6654771 h 8760589"/>
              <a:gd name="connsiteX355" fmla="*/ 0 w 4294994"/>
              <a:gd name="connsiteY355" fmla="*/ 6632079 h 8760589"/>
              <a:gd name="connsiteX356" fmla="*/ 0 w 4294994"/>
              <a:gd name="connsiteY356" fmla="*/ 6631925 h 8760589"/>
              <a:gd name="connsiteX357" fmla="*/ 5330 w 4294994"/>
              <a:gd name="connsiteY357" fmla="*/ 6609346 h 8760589"/>
              <a:gd name="connsiteX358" fmla="*/ 21180 w 4294994"/>
              <a:gd name="connsiteY358" fmla="*/ 6587806 h 8760589"/>
              <a:gd name="connsiteX359" fmla="*/ 65842 w 4294994"/>
              <a:gd name="connsiteY359" fmla="*/ 6567470 h 8760589"/>
              <a:gd name="connsiteX360" fmla="*/ 2282609 w 4294994"/>
              <a:gd name="connsiteY360" fmla="*/ 6550889 h 8760589"/>
              <a:gd name="connsiteX361" fmla="*/ 2329539 w 4294994"/>
              <a:gd name="connsiteY361" fmla="*/ 6561526 h 8760589"/>
              <a:gd name="connsiteX362" fmla="*/ 2343933 w 4294994"/>
              <a:gd name="connsiteY362" fmla="*/ 6608457 h 8760589"/>
              <a:gd name="connsiteX363" fmla="*/ 2300130 w 4294994"/>
              <a:gd name="connsiteY363" fmla="*/ 6593438 h 8760589"/>
              <a:gd name="connsiteX364" fmla="*/ 2282609 w 4294994"/>
              <a:gd name="connsiteY364" fmla="*/ 6550889 h 8760589"/>
              <a:gd name="connsiteX365" fmla="*/ 1912797 w 4294994"/>
              <a:gd name="connsiteY365" fmla="*/ 6495824 h 8760589"/>
              <a:gd name="connsiteX366" fmla="*/ 1889018 w 4294994"/>
              <a:gd name="connsiteY366" fmla="*/ 6596568 h 8760589"/>
              <a:gd name="connsiteX367" fmla="*/ 1807046 w 4294994"/>
              <a:gd name="connsiteY367" fmla="*/ 6594690 h 8760589"/>
              <a:gd name="connsiteX368" fmla="*/ 1810801 w 4294994"/>
              <a:gd name="connsiteY368" fmla="*/ 6512718 h 8760589"/>
              <a:gd name="connsiteX369" fmla="*/ 1912797 w 4294994"/>
              <a:gd name="connsiteY369" fmla="*/ 6495824 h 8760589"/>
              <a:gd name="connsiteX370" fmla="*/ 3598544 w 4294994"/>
              <a:gd name="connsiteY370" fmla="*/ 6480805 h 8760589"/>
              <a:gd name="connsiteX371" fmla="*/ 3623574 w 4294994"/>
              <a:gd name="connsiteY371" fmla="*/ 6488314 h 8760589"/>
              <a:gd name="connsiteX372" fmla="*/ 3649855 w 4294994"/>
              <a:gd name="connsiteY372" fmla="*/ 6541502 h 8760589"/>
              <a:gd name="connsiteX373" fmla="*/ 3611059 w 4294994"/>
              <a:gd name="connsiteY373" fmla="*/ 6535244 h 8760589"/>
              <a:gd name="connsiteX374" fmla="*/ 3598544 w 4294994"/>
              <a:gd name="connsiteY374" fmla="*/ 6480805 h 8760589"/>
              <a:gd name="connsiteX375" fmla="*/ 1688780 w 4294994"/>
              <a:gd name="connsiteY375" fmla="*/ 6471419 h 8760589"/>
              <a:gd name="connsiteX376" fmla="*/ 1671260 w 4294994"/>
              <a:gd name="connsiteY376" fmla="*/ 6572789 h 8760589"/>
              <a:gd name="connsiteX377" fmla="*/ 1585533 w 4294994"/>
              <a:gd name="connsiteY377" fmla="*/ 6572164 h 8760589"/>
              <a:gd name="connsiteX378" fmla="*/ 1589288 w 4294994"/>
              <a:gd name="connsiteY378" fmla="*/ 6491442 h 8760589"/>
              <a:gd name="connsiteX379" fmla="*/ 1688780 w 4294994"/>
              <a:gd name="connsiteY379" fmla="*/ 6471419 h 8760589"/>
              <a:gd name="connsiteX380" fmla="*/ 1188031 w 4294994"/>
              <a:gd name="connsiteY380" fmla="*/ 6456714 h 8760589"/>
              <a:gd name="connsiteX381" fmla="*/ 1228235 w 4294994"/>
              <a:gd name="connsiteY381" fmla="*/ 6468915 h 8760589"/>
              <a:gd name="connsiteX382" fmla="*/ 1230738 w 4294994"/>
              <a:gd name="connsiteY382" fmla="*/ 6554642 h 8760589"/>
              <a:gd name="connsiteX383" fmla="*/ 1137503 w 4294994"/>
              <a:gd name="connsiteY383" fmla="*/ 6550262 h 8760589"/>
              <a:gd name="connsiteX384" fmla="*/ 1146889 w 4294994"/>
              <a:gd name="connsiteY384" fmla="*/ 6463285 h 8760589"/>
              <a:gd name="connsiteX385" fmla="*/ 1188031 w 4294994"/>
              <a:gd name="connsiteY385" fmla="*/ 6456714 h 8760589"/>
              <a:gd name="connsiteX386" fmla="*/ 3416923 w 4294994"/>
              <a:gd name="connsiteY386" fmla="*/ 6440758 h 8760589"/>
              <a:gd name="connsiteX387" fmla="*/ 3444612 w 4294994"/>
              <a:gd name="connsiteY387" fmla="*/ 6447641 h 8760589"/>
              <a:gd name="connsiteX388" fmla="*/ 3457752 w 4294994"/>
              <a:gd name="connsiteY388" fmla="*/ 6521478 h 8760589"/>
              <a:gd name="connsiteX389" fmla="*/ 3383914 w 4294994"/>
              <a:gd name="connsiteY389" fmla="*/ 6508963 h 8760589"/>
              <a:gd name="connsiteX390" fmla="*/ 3382664 w 4294994"/>
              <a:gd name="connsiteY390" fmla="*/ 6441383 h 8760589"/>
              <a:gd name="connsiteX391" fmla="*/ 3416923 w 4294994"/>
              <a:gd name="connsiteY391" fmla="*/ 6440758 h 8760589"/>
              <a:gd name="connsiteX392" fmla="*/ 966597 w 4294994"/>
              <a:gd name="connsiteY392" fmla="*/ 6422924 h 8760589"/>
              <a:gd name="connsiteX393" fmla="*/ 1009852 w 4294994"/>
              <a:gd name="connsiteY393" fmla="*/ 6445763 h 8760589"/>
              <a:gd name="connsiteX394" fmla="*/ 1009225 w 4294994"/>
              <a:gd name="connsiteY394" fmla="*/ 6533368 h 8760589"/>
              <a:gd name="connsiteX395" fmla="*/ 916615 w 4294994"/>
              <a:gd name="connsiteY395" fmla="*/ 6530238 h 8760589"/>
              <a:gd name="connsiteX396" fmla="*/ 920996 w 4294994"/>
              <a:gd name="connsiteY396" fmla="*/ 6441383 h 8760589"/>
              <a:gd name="connsiteX397" fmla="*/ 966597 w 4294994"/>
              <a:gd name="connsiteY397" fmla="*/ 6422924 h 8760589"/>
              <a:gd name="connsiteX398" fmla="*/ 741955 w 4294994"/>
              <a:gd name="connsiteY398" fmla="*/ 6400163 h 8760589"/>
              <a:gd name="connsiteX399" fmla="*/ 786461 w 4294994"/>
              <a:gd name="connsiteY399" fmla="*/ 6421359 h 8760589"/>
              <a:gd name="connsiteX400" fmla="*/ 785835 w 4294994"/>
              <a:gd name="connsiteY400" fmla="*/ 6510841 h 8760589"/>
              <a:gd name="connsiteX401" fmla="*/ 695728 w 4294994"/>
              <a:gd name="connsiteY401" fmla="*/ 6510841 h 8760589"/>
              <a:gd name="connsiteX402" fmla="*/ 696980 w 4294994"/>
              <a:gd name="connsiteY402" fmla="*/ 6420734 h 8760589"/>
              <a:gd name="connsiteX403" fmla="*/ 741955 w 4294994"/>
              <a:gd name="connsiteY403" fmla="*/ 6400163 h 8760589"/>
              <a:gd name="connsiteX404" fmla="*/ 524667 w 4294994"/>
              <a:gd name="connsiteY404" fmla="*/ 6377636 h 8760589"/>
              <a:gd name="connsiteX405" fmla="*/ 567452 w 4294994"/>
              <a:gd name="connsiteY405" fmla="*/ 6401337 h 8760589"/>
              <a:gd name="connsiteX406" fmla="*/ 563697 w 4294994"/>
              <a:gd name="connsiteY406" fmla="*/ 6491442 h 8760589"/>
              <a:gd name="connsiteX407" fmla="*/ 474217 w 4294994"/>
              <a:gd name="connsiteY407" fmla="*/ 6488314 h 8760589"/>
              <a:gd name="connsiteX408" fmla="*/ 478597 w 4294994"/>
              <a:gd name="connsiteY408" fmla="*/ 6393827 h 8760589"/>
              <a:gd name="connsiteX409" fmla="*/ 524667 w 4294994"/>
              <a:gd name="connsiteY409" fmla="*/ 6377636 h 8760589"/>
              <a:gd name="connsiteX410" fmla="*/ 2728763 w 4294994"/>
              <a:gd name="connsiteY410" fmla="*/ 6365668 h 8760589"/>
              <a:gd name="connsiteX411" fmla="*/ 2781951 w 4294994"/>
              <a:gd name="connsiteY411" fmla="*/ 6376306 h 8760589"/>
              <a:gd name="connsiteX412" fmla="*/ 2793214 w 4294994"/>
              <a:gd name="connsiteY412" fmla="*/ 6429494 h 8760589"/>
              <a:gd name="connsiteX413" fmla="*/ 2737523 w 4294994"/>
              <a:gd name="connsiteY413" fmla="*/ 6415101 h 8760589"/>
              <a:gd name="connsiteX414" fmla="*/ 2728763 w 4294994"/>
              <a:gd name="connsiteY414" fmla="*/ 6365668 h 8760589"/>
              <a:gd name="connsiteX415" fmla="*/ 2520782 w 4294994"/>
              <a:gd name="connsiteY415" fmla="*/ 6359255 h 8760589"/>
              <a:gd name="connsiteX416" fmla="*/ 2537912 w 4294994"/>
              <a:gd name="connsiteY416" fmla="*/ 6360036 h 8760589"/>
              <a:gd name="connsiteX417" fmla="*/ 2548549 w 4294994"/>
              <a:gd name="connsiteY417" fmla="*/ 6448267 h 8760589"/>
              <a:gd name="connsiteX418" fmla="*/ 2485349 w 4294994"/>
              <a:gd name="connsiteY418" fmla="*/ 6442635 h 8760589"/>
              <a:gd name="connsiteX419" fmla="*/ 2502245 w 4294994"/>
              <a:gd name="connsiteY419" fmla="*/ 6363166 h 8760589"/>
              <a:gd name="connsiteX420" fmla="*/ 2520782 w 4294994"/>
              <a:gd name="connsiteY420" fmla="*/ 6359255 h 8760589"/>
              <a:gd name="connsiteX421" fmla="*/ 301199 w 4294994"/>
              <a:gd name="connsiteY421" fmla="*/ 6356126 h 8760589"/>
              <a:gd name="connsiteX422" fmla="*/ 347817 w 4294994"/>
              <a:gd name="connsiteY422" fmla="*/ 6380060 h 8760589"/>
              <a:gd name="connsiteX423" fmla="*/ 340934 w 4294994"/>
              <a:gd name="connsiteY423" fmla="*/ 6469542 h 8760589"/>
              <a:gd name="connsiteX424" fmla="*/ 250827 w 4294994"/>
              <a:gd name="connsiteY424" fmla="*/ 6466413 h 8760589"/>
              <a:gd name="connsiteX425" fmla="*/ 252704 w 4294994"/>
              <a:gd name="connsiteY425" fmla="*/ 6376306 h 8760589"/>
              <a:gd name="connsiteX426" fmla="*/ 301199 w 4294994"/>
              <a:gd name="connsiteY426" fmla="*/ 6356126 h 8760589"/>
              <a:gd name="connsiteX427" fmla="*/ 89542 w 4294994"/>
              <a:gd name="connsiteY427" fmla="*/ 6344237 h 8760589"/>
              <a:gd name="connsiteX428" fmla="*/ 133813 w 4294994"/>
              <a:gd name="connsiteY428" fmla="*/ 6365668 h 8760589"/>
              <a:gd name="connsiteX429" fmla="*/ 129433 w 4294994"/>
              <a:gd name="connsiteY429" fmla="*/ 6460155 h 8760589"/>
              <a:gd name="connsiteX430" fmla="*/ 44332 w 4294994"/>
              <a:gd name="connsiteY430" fmla="*/ 6458278 h 8760589"/>
              <a:gd name="connsiteX431" fmla="*/ 44332 w 4294994"/>
              <a:gd name="connsiteY431" fmla="*/ 6363166 h 8760589"/>
              <a:gd name="connsiteX432" fmla="*/ 89542 w 4294994"/>
              <a:gd name="connsiteY432" fmla="*/ 6344237 h 8760589"/>
              <a:gd name="connsiteX433" fmla="*/ 2319215 w 4294994"/>
              <a:gd name="connsiteY433" fmla="*/ 6321866 h 8760589"/>
              <a:gd name="connsiteX434" fmla="*/ 2353943 w 4294994"/>
              <a:gd name="connsiteY434" fmla="*/ 6339386 h 8760589"/>
              <a:gd name="connsiteX435" fmla="*/ 2372716 w 4294994"/>
              <a:gd name="connsiteY435" fmla="*/ 6433249 h 8760589"/>
              <a:gd name="connsiteX436" fmla="*/ 2278855 w 4294994"/>
              <a:gd name="connsiteY436" fmla="*/ 6416979 h 8760589"/>
              <a:gd name="connsiteX437" fmla="*/ 2280733 w 4294994"/>
              <a:gd name="connsiteY437" fmla="*/ 6343767 h 8760589"/>
              <a:gd name="connsiteX438" fmla="*/ 2319215 w 4294994"/>
              <a:gd name="connsiteY438" fmla="*/ 6321866 h 8760589"/>
              <a:gd name="connsiteX439" fmla="*/ 1647794 w 4294994"/>
              <a:gd name="connsiteY439" fmla="*/ 6246934 h 8760589"/>
              <a:gd name="connsiteX440" fmla="*/ 1693160 w 4294994"/>
              <a:gd name="connsiteY440" fmla="*/ 6267428 h 8760589"/>
              <a:gd name="connsiteX441" fmla="*/ 1716939 w 4294994"/>
              <a:gd name="connsiteY441" fmla="*/ 6328750 h 8760589"/>
              <a:gd name="connsiteX442" fmla="*/ 1598048 w 4294994"/>
              <a:gd name="connsiteY442" fmla="*/ 6341264 h 8760589"/>
              <a:gd name="connsiteX443" fmla="*/ 1606183 w 4294994"/>
              <a:gd name="connsiteY443" fmla="*/ 6270556 h 8760589"/>
              <a:gd name="connsiteX444" fmla="*/ 1647794 w 4294994"/>
              <a:gd name="connsiteY444" fmla="*/ 6246934 h 8760589"/>
              <a:gd name="connsiteX445" fmla="*/ 1412829 w 4294994"/>
              <a:gd name="connsiteY445" fmla="*/ 6246152 h 8760589"/>
              <a:gd name="connsiteX446" fmla="*/ 1462888 w 4294994"/>
              <a:gd name="connsiteY446" fmla="*/ 6258667 h 8760589"/>
              <a:gd name="connsiteX447" fmla="*/ 1476654 w 4294994"/>
              <a:gd name="connsiteY447" fmla="*/ 6314983 h 8760589"/>
              <a:gd name="connsiteX448" fmla="*/ 1404694 w 4294994"/>
              <a:gd name="connsiteY448" fmla="*/ 6309352 h 8760589"/>
              <a:gd name="connsiteX449" fmla="*/ 1412829 w 4294994"/>
              <a:gd name="connsiteY449" fmla="*/ 6246152 h 8760589"/>
              <a:gd name="connsiteX450" fmla="*/ 1206724 w 4294994"/>
              <a:gd name="connsiteY450" fmla="*/ 6223704 h 8760589"/>
              <a:gd name="connsiteX451" fmla="*/ 1251387 w 4294994"/>
              <a:gd name="connsiteY451" fmla="*/ 6244275 h 8760589"/>
              <a:gd name="connsiteX452" fmla="*/ 1252014 w 4294994"/>
              <a:gd name="connsiteY452" fmla="*/ 6333130 h 8760589"/>
              <a:gd name="connsiteX453" fmla="*/ 1166287 w 4294994"/>
              <a:gd name="connsiteY453" fmla="*/ 6339386 h 8760589"/>
              <a:gd name="connsiteX454" fmla="*/ 1162532 w 4294994"/>
              <a:gd name="connsiteY454" fmla="*/ 6244902 h 8760589"/>
              <a:gd name="connsiteX455" fmla="*/ 1206724 w 4294994"/>
              <a:gd name="connsiteY455" fmla="*/ 6223704 h 8760589"/>
              <a:gd name="connsiteX456" fmla="*/ 990219 w 4294994"/>
              <a:gd name="connsiteY456" fmla="*/ 6200551 h 8760589"/>
              <a:gd name="connsiteX457" fmla="*/ 1033003 w 4294994"/>
              <a:gd name="connsiteY457" fmla="*/ 6223625 h 8760589"/>
              <a:gd name="connsiteX458" fmla="*/ 1030501 w 4294994"/>
              <a:gd name="connsiteY458" fmla="*/ 6313107 h 8760589"/>
              <a:gd name="connsiteX459" fmla="*/ 940394 w 4294994"/>
              <a:gd name="connsiteY459" fmla="*/ 6311855 h 8760589"/>
              <a:gd name="connsiteX460" fmla="*/ 944149 w 4294994"/>
              <a:gd name="connsiteY460" fmla="*/ 6217368 h 8760589"/>
              <a:gd name="connsiteX461" fmla="*/ 990219 w 4294994"/>
              <a:gd name="connsiteY461" fmla="*/ 6200551 h 8760589"/>
              <a:gd name="connsiteX462" fmla="*/ 2602363 w 4294994"/>
              <a:gd name="connsiteY462" fmla="*/ 6179824 h 8760589"/>
              <a:gd name="connsiteX463" fmla="*/ 2611124 w 4294994"/>
              <a:gd name="connsiteY463" fmla="*/ 6189209 h 8760589"/>
              <a:gd name="connsiteX464" fmla="*/ 2594228 w 4294994"/>
              <a:gd name="connsiteY464" fmla="*/ 6217993 h 8760589"/>
              <a:gd name="connsiteX465" fmla="*/ 2552929 w 4294994"/>
              <a:gd name="connsiteY465" fmla="*/ 6230508 h 8760589"/>
              <a:gd name="connsiteX466" fmla="*/ 2559813 w 4294994"/>
              <a:gd name="connsiteY466" fmla="*/ 6201099 h 8760589"/>
              <a:gd name="connsiteX467" fmla="*/ 2602363 w 4294994"/>
              <a:gd name="connsiteY467" fmla="*/ 6179824 h 8760589"/>
              <a:gd name="connsiteX468" fmla="*/ 764013 w 4294994"/>
              <a:gd name="connsiteY468" fmla="*/ 6177398 h 8760589"/>
              <a:gd name="connsiteX469" fmla="*/ 809614 w 4294994"/>
              <a:gd name="connsiteY469" fmla="*/ 6197344 h 8760589"/>
              <a:gd name="connsiteX470" fmla="*/ 810866 w 4294994"/>
              <a:gd name="connsiteY470" fmla="*/ 6288076 h 8760589"/>
              <a:gd name="connsiteX471" fmla="*/ 715127 w 4294994"/>
              <a:gd name="connsiteY471" fmla="*/ 6287451 h 8760589"/>
              <a:gd name="connsiteX472" fmla="*/ 718882 w 4294994"/>
              <a:gd name="connsiteY472" fmla="*/ 6197344 h 8760589"/>
              <a:gd name="connsiteX473" fmla="*/ 764013 w 4294994"/>
              <a:gd name="connsiteY473" fmla="*/ 6177398 h 8760589"/>
              <a:gd name="connsiteX474" fmla="*/ 2815115 w 4294994"/>
              <a:gd name="connsiteY474" fmla="*/ 6167308 h 8760589"/>
              <a:gd name="connsiteX475" fmla="*/ 2810735 w 4294994"/>
              <a:gd name="connsiteY475" fmla="*/ 6215491 h 8760589"/>
              <a:gd name="connsiteX476" fmla="*/ 2746285 w 4294994"/>
              <a:gd name="connsiteY476" fmla="*/ 6231135 h 8760589"/>
              <a:gd name="connsiteX477" fmla="*/ 2755670 w 4294994"/>
              <a:gd name="connsiteY477" fmla="*/ 6182327 h 8760589"/>
              <a:gd name="connsiteX478" fmla="*/ 2815115 w 4294994"/>
              <a:gd name="connsiteY478" fmla="*/ 6167308 h 8760589"/>
              <a:gd name="connsiteX479" fmla="*/ 543831 w 4294994"/>
              <a:gd name="connsiteY479" fmla="*/ 6155420 h 8760589"/>
              <a:gd name="connsiteX480" fmla="*/ 588101 w 4294994"/>
              <a:gd name="connsiteY480" fmla="*/ 6175444 h 8760589"/>
              <a:gd name="connsiteX481" fmla="*/ 585599 w 4294994"/>
              <a:gd name="connsiteY481" fmla="*/ 6270556 h 8760589"/>
              <a:gd name="connsiteX482" fmla="*/ 496117 w 4294994"/>
              <a:gd name="connsiteY482" fmla="*/ 6268054 h 8760589"/>
              <a:gd name="connsiteX483" fmla="*/ 498621 w 4294994"/>
              <a:gd name="connsiteY483" fmla="*/ 6172940 h 8760589"/>
              <a:gd name="connsiteX484" fmla="*/ 543831 w 4294994"/>
              <a:gd name="connsiteY484" fmla="*/ 6155420 h 8760589"/>
              <a:gd name="connsiteX485" fmla="*/ 319658 w 4294994"/>
              <a:gd name="connsiteY485" fmla="*/ 6132659 h 8760589"/>
              <a:gd name="connsiteX486" fmla="*/ 364711 w 4294994"/>
              <a:gd name="connsiteY486" fmla="*/ 6152290 h 8760589"/>
              <a:gd name="connsiteX487" fmla="*/ 365338 w 4294994"/>
              <a:gd name="connsiteY487" fmla="*/ 6247403 h 8760589"/>
              <a:gd name="connsiteX488" fmla="*/ 279611 w 4294994"/>
              <a:gd name="connsiteY488" fmla="*/ 6251784 h 8760589"/>
              <a:gd name="connsiteX489" fmla="*/ 274606 w 4294994"/>
              <a:gd name="connsiteY489" fmla="*/ 6152917 h 8760589"/>
              <a:gd name="connsiteX490" fmla="*/ 319658 w 4294994"/>
              <a:gd name="connsiteY490" fmla="*/ 6132659 h 8760589"/>
              <a:gd name="connsiteX491" fmla="*/ 100805 w 4294994"/>
              <a:gd name="connsiteY491" fmla="*/ 6110366 h 8760589"/>
              <a:gd name="connsiteX492" fmla="*/ 148205 w 4294994"/>
              <a:gd name="connsiteY492" fmla="*/ 6134144 h 8760589"/>
              <a:gd name="connsiteX493" fmla="*/ 149457 w 4294994"/>
              <a:gd name="connsiteY493" fmla="*/ 6221123 h 8760589"/>
              <a:gd name="connsiteX494" fmla="*/ 49338 w 4294994"/>
              <a:gd name="connsiteY494" fmla="*/ 6222375 h 8760589"/>
              <a:gd name="connsiteX495" fmla="*/ 52466 w 4294994"/>
              <a:gd name="connsiteY495" fmla="*/ 6131641 h 8760589"/>
              <a:gd name="connsiteX496" fmla="*/ 100805 w 4294994"/>
              <a:gd name="connsiteY496" fmla="*/ 6110366 h 8760589"/>
              <a:gd name="connsiteX497" fmla="*/ 1833953 w 4294994"/>
              <a:gd name="connsiteY497" fmla="*/ 6088465 h 8760589"/>
              <a:gd name="connsiteX498" fmla="*/ 1900280 w 4294994"/>
              <a:gd name="connsiteY498" fmla="*/ 6108489 h 8760589"/>
              <a:gd name="connsiteX499" fmla="*/ 1894023 w 4294994"/>
              <a:gd name="connsiteY499" fmla="*/ 6174192 h 8760589"/>
              <a:gd name="connsiteX500" fmla="*/ 1842713 w 4294994"/>
              <a:gd name="connsiteY500" fmla="*/ 6164805 h 8760589"/>
              <a:gd name="connsiteX501" fmla="*/ 1833953 w 4294994"/>
              <a:gd name="connsiteY501" fmla="*/ 6088465 h 8760589"/>
              <a:gd name="connsiteX502" fmla="*/ 1662499 w 4294994"/>
              <a:gd name="connsiteY502" fmla="*/ 6046228 h 8760589"/>
              <a:gd name="connsiteX503" fmla="*/ 1703172 w 4294994"/>
              <a:gd name="connsiteY503" fmla="*/ 6056553 h 8760589"/>
              <a:gd name="connsiteX504" fmla="*/ 1706301 w 4294994"/>
              <a:gd name="connsiteY504" fmla="*/ 6144781 h 8760589"/>
              <a:gd name="connsiteX505" fmla="*/ 1616820 w 4294994"/>
              <a:gd name="connsiteY505" fmla="*/ 6141653 h 8760589"/>
              <a:gd name="connsiteX506" fmla="*/ 1621827 w 4294994"/>
              <a:gd name="connsiteY506" fmla="*/ 6054675 h 8760589"/>
              <a:gd name="connsiteX507" fmla="*/ 1662499 w 4294994"/>
              <a:gd name="connsiteY507" fmla="*/ 6046228 h 8760589"/>
              <a:gd name="connsiteX508" fmla="*/ 3415828 w 4294994"/>
              <a:gd name="connsiteY508" fmla="*/ 6015879 h 8760589"/>
              <a:gd name="connsiteX509" fmla="*/ 3482781 w 4294994"/>
              <a:gd name="connsiteY509" fmla="*/ 6035902 h 8760589"/>
              <a:gd name="connsiteX510" fmla="*/ 3492168 w 4294994"/>
              <a:gd name="connsiteY510" fmla="*/ 6064686 h 8760589"/>
              <a:gd name="connsiteX511" fmla="*/ 3395178 w 4294994"/>
              <a:gd name="connsiteY511" fmla="*/ 6077202 h 8760589"/>
              <a:gd name="connsiteX512" fmla="*/ 3415828 w 4294994"/>
              <a:gd name="connsiteY512" fmla="*/ 6015879 h 8760589"/>
              <a:gd name="connsiteX513" fmla="*/ 1439736 w 4294994"/>
              <a:gd name="connsiteY513" fmla="*/ 6013376 h 8760589"/>
              <a:gd name="connsiteX514" fmla="*/ 1485414 w 4294994"/>
              <a:gd name="connsiteY514" fmla="*/ 6032774 h 8760589"/>
              <a:gd name="connsiteX515" fmla="*/ 1484164 w 4294994"/>
              <a:gd name="connsiteY515" fmla="*/ 6122881 h 8760589"/>
              <a:gd name="connsiteX516" fmla="*/ 1395307 w 4294994"/>
              <a:gd name="connsiteY516" fmla="*/ 6122254 h 8760589"/>
              <a:gd name="connsiteX517" fmla="*/ 1395934 w 4294994"/>
              <a:gd name="connsiteY517" fmla="*/ 6033399 h 8760589"/>
              <a:gd name="connsiteX518" fmla="*/ 1439736 w 4294994"/>
              <a:gd name="connsiteY518" fmla="*/ 6013376 h 8760589"/>
              <a:gd name="connsiteX519" fmla="*/ 1231677 w 4294994"/>
              <a:gd name="connsiteY519" fmla="*/ 6000939 h 8760589"/>
              <a:gd name="connsiteX520" fmla="*/ 1275166 w 4294994"/>
              <a:gd name="connsiteY520" fmla="*/ 6022762 h 8760589"/>
              <a:gd name="connsiteX521" fmla="*/ 1275166 w 4294994"/>
              <a:gd name="connsiteY521" fmla="*/ 6112244 h 8760589"/>
              <a:gd name="connsiteX522" fmla="*/ 1185684 w 4294994"/>
              <a:gd name="connsiteY522" fmla="*/ 6113494 h 8760589"/>
              <a:gd name="connsiteX523" fmla="*/ 1186311 w 4294994"/>
              <a:gd name="connsiteY523" fmla="*/ 6019007 h 8760589"/>
              <a:gd name="connsiteX524" fmla="*/ 1231677 w 4294994"/>
              <a:gd name="connsiteY524" fmla="*/ 6000939 h 8760589"/>
              <a:gd name="connsiteX525" fmla="*/ 1007739 w 4294994"/>
              <a:gd name="connsiteY525" fmla="*/ 5977396 h 8760589"/>
              <a:gd name="connsiteX526" fmla="*/ 1048648 w 4294994"/>
              <a:gd name="connsiteY526" fmla="*/ 5993978 h 8760589"/>
              <a:gd name="connsiteX527" fmla="*/ 1051150 w 4294994"/>
              <a:gd name="connsiteY527" fmla="*/ 6092845 h 8760589"/>
              <a:gd name="connsiteX528" fmla="*/ 961669 w 4294994"/>
              <a:gd name="connsiteY528" fmla="*/ 6091594 h 8760589"/>
              <a:gd name="connsiteX529" fmla="*/ 963546 w 4294994"/>
              <a:gd name="connsiteY529" fmla="*/ 5996481 h 8760589"/>
              <a:gd name="connsiteX530" fmla="*/ 1007739 w 4294994"/>
              <a:gd name="connsiteY530" fmla="*/ 5977396 h 8760589"/>
              <a:gd name="connsiteX531" fmla="*/ 787322 w 4294994"/>
              <a:gd name="connsiteY531" fmla="*/ 5954321 h 8760589"/>
              <a:gd name="connsiteX532" fmla="*/ 828386 w 4294994"/>
              <a:gd name="connsiteY532" fmla="*/ 5971451 h 8760589"/>
              <a:gd name="connsiteX533" fmla="*/ 829638 w 4294994"/>
              <a:gd name="connsiteY533" fmla="*/ 6071570 h 8760589"/>
              <a:gd name="connsiteX534" fmla="*/ 739531 w 4294994"/>
              <a:gd name="connsiteY534" fmla="*/ 6069068 h 8760589"/>
              <a:gd name="connsiteX535" fmla="*/ 742033 w 4294994"/>
              <a:gd name="connsiteY535" fmla="*/ 5973329 h 8760589"/>
              <a:gd name="connsiteX536" fmla="*/ 787322 w 4294994"/>
              <a:gd name="connsiteY536" fmla="*/ 5954321 h 8760589"/>
              <a:gd name="connsiteX537" fmla="*/ 566044 w 4294994"/>
              <a:gd name="connsiteY537" fmla="*/ 5932264 h 8760589"/>
              <a:gd name="connsiteX538" fmla="*/ 613757 w 4294994"/>
              <a:gd name="connsiteY538" fmla="*/ 5955182 h 8760589"/>
              <a:gd name="connsiteX539" fmla="*/ 608125 w 4294994"/>
              <a:gd name="connsiteY539" fmla="*/ 6050921 h 8760589"/>
              <a:gd name="connsiteX540" fmla="*/ 517393 w 4294994"/>
              <a:gd name="connsiteY540" fmla="*/ 6047792 h 8760589"/>
              <a:gd name="connsiteX541" fmla="*/ 517393 w 4294994"/>
              <a:gd name="connsiteY541" fmla="*/ 5952054 h 8760589"/>
              <a:gd name="connsiteX542" fmla="*/ 566044 w 4294994"/>
              <a:gd name="connsiteY542" fmla="*/ 5932264 h 8760589"/>
              <a:gd name="connsiteX543" fmla="*/ 345626 w 4294994"/>
              <a:gd name="connsiteY543" fmla="*/ 5909894 h 8760589"/>
              <a:gd name="connsiteX544" fmla="*/ 392870 w 4294994"/>
              <a:gd name="connsiteY544" fmla="*/ 5933907 h 8760589"/>
              <a:gd name="connsiteX545" fmla="*/ 391618 w 4294994"/>
              <a:gd name="connsiteY545" fmla="*/ 6024639 h 8760589"/>
              <a:gd name="connsiteX546" fmla="*/ 295255 w 4294994"/>
              <a:gd name="connsiteY546" fmla="*/ 6026517 h 8760589"/>
              <a:gd name="connsiteX547" fmla="*/ 296506 w 4294994"/>
              <a:gd name="connsiteY547" fmla="*/ 5929527 h 8760589"/>
              <a:gd name="connsiteX548" fmla="*/ 345626 w 4294994"/>
              <a:gd name="connsiteY548" fmla="*/ 5909894 h 8760589"/>
              <a:gd name="connsiteX549" fmla="*/ 118482 w 4294994"/>
              <a:gd name="connsiteY549" fmla="*/ 5887055 h 8760589"/>
              <a:gd name="connsiteX550" fmla="*/ 167603 w 4294994"/>
              <a:gd name="connsiteY550" fmla="*/ 5907626 h 8760589"/>
              <a:gd name="connsiteX551" fmla="*/ 167603 w 4294994"/>
              <a:gd name="connsiteY551" fmla="*/ 6003990 h 8760589"/>
              <a:gd name="connsiteX552" fmla="*/ 71238 w 4294994"/>
              <a:gd name="connsiteY552" fmla="*/ 6000861 h 8760589"/>
              <a:gd name="connsiteX553" fmla="*/ 71238 w 4294994"/>
              <a:gd name="connsiteY553" fmla="*/ 5910128 h 8760589"/>
              <a:gd name="connsiteX554" fmla="*/ 118482 w 4294994"/>
              <a:gd name="connsiteY554" fmla="*/ 5887055 h 8760589"/>
              <a:gd name="connsiteX555" fmla="*/ 1906540 w 4294994"/>
              <a:gd name="connsiteY555" fmla="*/ 5841298 h 8760589"/>
              <a:gd name="connsiteX556" fmla="*/ 1912797 w 4294994"/>
              <a:gd name="connsiteY556" fmla="*/ 5891356 h 8760589"/>
              <a:gd name="connsiteX557" fmla="*/ 1926562 w 4294994"/>
              <a:gd name="connsiteY557" fmla="*/ 5907626 h 8760589"/>
              <a:gd name="connsiteX558" fmla="*/ 1949089 w 4294994"/>
              <a:gd name="connsiteY558" fmla="*/ 5925147 h 8760589"/>
              <a:gd name="connsiteX559" fmla="*/ 1944084 w 4294994"/>
              <a:gd name="connsiteY559" fmla="*/ 5962691 h 8760589"/>
              <a:gd name="connsiteX560" fmla="*/ 1863362 w 4294994"/>
              <a:gd name="connsiteY560" fmla="*/ 5942042 h 8760589"/>
              <a:gd name="connsiteX561" fmla="*/ 1849597 w 4294994"/>
              <a:gd name="connsiteY561" fmla="*/ 5880719 h 8760589"/>
              <a:gd name="connsiteX562" fmla="*/ 1906540 w 4294994"/>
              <a:gd name="connsiteY562" fmla="*/ 5841298 h 8760589"/>
              <a:gd name="connsiteX563" fmla="*/ 1683853 w 4294994"/>
              <a:gd name="connsiteY563" fmla="*/ 5824480 h 8760589"/>
              <a:gd name="connsiteX564" fmla="*/ 1725073 w 4294994"/>
              <a:gd name="connsiteY564" fmla="*/ 5833788 h 8760589"/>
              <a:gd name="connsiteX565" fmla="*/ 1730081 w 4294994"/>
              <a:gd name="connsiteY565" fmla="*/ 5922643 h 8760589"/>
              <a:gd name="connsiteX566" fmla="*/ 1639974 w 4294994"/>
              <a:gd name="connsiteY566" fmla="*/ 5922018 h 8760589"/>
              <a:gd name="connsiteX567" fmla="*/ 1643102 w 4294994"/>
              <a:gd name="connsiteY567" fmla="*/ 5834414 h 8760589"/>
              <a:gd name="connsiteX568" fmla="*/ 1683853 w 4294994"/>
              <a:gd name="connsiteY568" fmla="*/ 5824480 h 8760589"/>
              <a:gd name="connsiteX569" fmla="*/ 1462419 w 4294994"/>
              <a:gd name="connsiteY569" fmla="*/ 5790142 h 8760589"/>
              <a:gd name="connsiteX570" fmla="*/ 1506691 w 4294994"/>
              <a:gd name="connsiteY570" fmla="*/ 5811262 h 8760589"/>
              <a:gd name="connsiteX571" fmla="*/ 1507316 w 4294994"/>
              <a:gd name="connsiteY571" fmla="*/ 5901994 h 8760589"/>
              <a:gd name="connsiteX572" fmla="*/ 1416583 w 4294994"/>
              <a:gd name="connsiteY572" fmla="*/ 5900743 h 8760589"/>
              <a:gd name="connsiteX573" fmla="*/ 1417209 w 4294994"/>
              <a:gd name="connsiteY573" fmla="*/ 5811262 h 8760589"/>
              <a:gd name="connsiteX574" fmla="*/ 1462419 w 4294994"/>
              <a:gd name="connsiteY574" fmla="*/ 5790142 h 8760589"/>
              <a:gd name="connsiteX575" fmla="*/ 3457674 w 4294994"/>
              <a:gd name="connsiteY575" fmla="*/ 5781460 h 8760589"/>
              <a:gd name="connsiteX576" fmla="*/ 3473396 w 4294994"/>
              <a:gd name="connsiteY576" fmla="*/ 5785605 h 8760589"/>
              <a:gd name="connsiteX577" fmla="*/ 3487161 w 4294994"/>
              <a:gd name="connsiteY577" fmla="*/ 5840046 h 8760589"/>
              <a:gd name="connsiteX578" fmla="*/ 3439605 w 4294994"/>
              <a:gd name="connsiteY578" fmla="*/ 5831286 h 8760589"/>
              <a:gd name="connsiteX579" fmla="*/ 3443360 w 4294994"/>
              <a:gd name="connsiteY579" fmla="*/ 5782477 h 8760589"/>
              <a:gd name="connsiteX580" fmla="*/ 3457674 w 4294994"/>
              <a:gd name="connsiteY580" fmla="*/ 5781460 h 8760589"/>
              <a:gd name="connsiteX581" fmla="*/ 1244895 w 4294994"/>
              <a:gd name="connsiteY581" fmla="*/ 5767773 h 8760589"/>
              <a:gd name="connsiteX582" fmla="*/ 1290809 w 4294994"/>
              <a:gd name="connsiteY582" fmla="*/ 5792490 h 8760589"/>
              <a:gd name="connsiteX583" fmla="*/ 1284551 w 4294994"/>
              <a:gd name="connsiteY583" fmla="*/ 5883222 h 8760589"/>
              <a:gd name="connsiteX584" fmla="*/ 1195071 w 4294994"/>
              <a:gd name="connsiteY584" fmla="*/ 5881344 h 8760589"/>
              <a:gd name="connsiteX585" fmla="*/ 1195696 w 4294994"/>
              <a:gd name="connsiteY585" fmla="*/ 5786232 h 8760589"/>
              <a:gd name="connsiteX586" fmla="*/ 1244895 w 4294994"/>
              <a:gd name="connsiteY586" fmla="*/ 5767773 h 8760589"/>
              <a:gd name="connsiteX587" fmla="*/ 1028780 w 4294994"/>
              <a:gd name="connsiteY587" fmla="*/ 5755492 h 8760589"/>
              <a:gd name="connsiteX588" fmla="*/ 1077432 w 4294994"/>
              <a:gd name="connsiteY588" fmla="*/ 5776845 h 8760589"/>
              <a:gd name="connsiteX589" fmla="*/ 1078683 w 4294994"/>
              <a:gd name="connsiteY589" fmla="*/ 5867578 h 8760589"/>
              <a:gd name="connsiteX590" fmla="*/ 982318 w 4294994"/>
              <a:gd name="connsiteY590" fmla="*/ 5869455 h 8760589"/>
              <a:gd name="connsiteX591" fmla="*/ 981068 w 4294994"/>
              <a:gd name="connsiteY591" fmla="*/ 5778723 h 8760589"/>
              <a:gd name="connsiteX592" fmla="*/ 1028780 w 4294994"/>
              <a:gd name="connsiteY592" fmla="*/ 5755492 h 8760589"/>
              <a:gd name="connsiteX593" fmla="*/ 808362 w 4294994"/>
              <a:gd name="connsiteY593" fmla="*/ 5731871 h 8760589"/>
              <a:gd name="connsiteX594" fmla="*/ 856544 w 4294994"/>
              <a:gd name="connsiteY594" fmla="*/ 5753693 h 8760589"/>
              <a:gd name="connsiteX595" fmla="*/ 852790 w 4294994"/>
              <a:gd name="connsiteY595" fmla="*/ 5850683 h 8760589"/>
              <a:gd name="connsiteX596" fmla="*/ 756426 w 4294994"/>
              <a:gd name="connsiteY596" fmla="*/ 5844426 h 8760589"/>
              <a:gd name="connsiteX597" fmla="*/ 760180 w 4294994"/>
              <a:gd name="connsiteY597" fmla="*/ 5753693 h 8760589"/>
              <a:gd name="connsiteX598" fmla="*/ 808362 w 4294994"/>
              <a:gd name="connsiteY598" fmla="*/ 5731871 h 8760589"/>
              <a:gd name="connsiteX599" fmla="*/ 585677 w 4294994"/>
              <a:gd name="connsiteY599" fmla="*/ 5709031 h 8760589"/>
              <a:gd name="connsiteX600" fmla="*/ 634407 w 4294994"/>
              <a:gd name="connsiteY600" fmla="*/ 5729289 h 8760589"/>
              <a:gd name="connsiteX601" fmla="*/ 635657 w 4294994"/>
              <a:gd name="connsiteY601" fmla="*/ 5826279 h 8760589"/>
              <a:gd name="connsiteX602" fmla="*/ 538668 w 4294994"/>
              <a:gd name="connsiteY602" fmla="*/ 5827530 h 8760589"/>
              <a:gd name="connsiteX603" fmla="*/ 537416 w 4294994"/>
              <a:gd name="connsiteY603" fmla="*/ 5730541 h 8760589"/>
              <a:gd name="connsiteX604" fmla="*/ 585677 w 4294994"/>
              <a:gd name="connsiteY604" fmla="*/ 5709031 h 8760589"/>
              <a:gd name="connsiteX605" fmla="*/ 362053 w 4294994"/>
              <a:gd name="connsiteY605" fmla="*/ 5685096 h 8760589"/>
              <a:gd name="connsiteX606" fmla="*/ 412894 w 4294994"/>
              <a:gd name="connsiteY606" fmla="*/ 5705512 h 8760589"/>
              <a:gd name="connsiteX607" fmla="*/ 416649 w 4294994"/>
              <a:gd name="connsiteY607" fmla="*/ 5802502 h 8760589"/>
              <a:gd name="connsiteX608" fmla="*/ 319659 w 4294994"/>
              <a:gd name="connsiteY608" fmla="*/ 5810636 h 8760589"/>
              <a:gd name="connsiteX609" fmla="*/ 314027 w 4294994"/>
              <a:gd name="connsiteY609" fmla="*/ 5707387 h 8760589"/>
              <a:gd name="connsiteX610" fmla="*/ 362053 w 4294994"/>
              <a:gd name="connsiteY610" fmla="*/ 5685096 h 8760589"/>
              <a:gd name="connsiteX611" fmla="*/ 147032 w 4294994"/>
              <a:gd name="connsiteY611" fmla="*/ 5663352 h 8760589"/>
              <a:gd name="connsiteX612" fmla="*/ 195136 w 4294994"/>
              <a:gd name="connsiteY612" fmla="*/ 5687365 h 8760589"/>
              <a:gd name="connsiteX613" fmla="*/ 190756 w 4294994"/>
              <a:gd name="connsiteY613" fmla="*/ 5785605 h 8760589"/>
              <a:gd name="connsiteX614" fmla="*/ 88134 w 4294994"/>
              <a:gd name="connsiteY614" fmla="*/ 5778723 h 8760589"/>
              <a:gd name="connsiteX615" fmla="*/ 97520 w 4294994"/>
              <a:gd name="connsiteY615" fmla="*/ 5681108 h 8760589"/>
              <a:gd name="connsiteX616" fmla="*/ 147032 w 4294994"/>
              <a:gd name="connsiteY616" fmla="*/ 5663352 h 8760589"/>
              <a:gd name="connsiteX617" fmla="*/ 1923433 w 4294994"/>
              <a:gd name="connsiteY617" fmla="*/ 5620488 h 8760589"/>
              <a:gd name="connsiteX618" fmla="*/ 1946586 w 4294994"/>
              <a:gd name="connsiteY618" fmla="*/ 5622288 h 8760589"/>
              <a:gd name="connsiteX619" fmla="*/ 1930942 w 4294994"/>
              <a:gd name="connsiteY619" fmla="*/ 5659832 h 8760589"/>
              <a:gd name="connsiteX620" fmla="*/ 1917802 w 4294994"/>
              <a:gd name="connsiteY620" fmla="*/ 5654826 h 8760589"/>
              <a:gd name="connsiteX621" fmla="*/ 1901533 w 4294994"/>
              <a:gd name="connsiteY621" fmla="*/ 5696751 h 8760589"/>
              <a:gd name="connsiteX622" fmla="*/ 1887141 w 4294994"/>
              <a:gd name="connsiteY622" fmla="*/ 5723657 h 8760589"/>
              <a:gd name="connsiteX623" fmla="*/ 1869620 w 4294994"/>
              <a:gd name="connsiteY623" fmla="*/ 5699880 h 8760589"/>
              <a:gd name="connsiteX624" fmla="*/ 1902158 w 4294994"/>
              <a:gd name="connsiteY624" fmla="*/ 5622913 h 8760589"/>
              <a:gd name="connsiteX625" fmla="*/ 1923433 w 4294994"/>
              <a:gd name="connsiteY625" fmla="*/ 5620488 h 8760589"/>
              <a:gd name="connsiteX626" fmla="*/ 1706301 w 4294994"/>
              <a:gd name="connsiteY626" fmla="*/ 5591078 h 8760589"/>
              <a:gd name="connsiteX627" fmla="*/ 1750729 w 4294994"/>
              <a:gd name="connsiteY627" fmla="*/ 5612276 h 8760589"/>
              <a:gd name="connsiteX628" fmla="*/ 1751355 w 4294994"/>
              <a:gd name="connsiteY628" fmla="*/ 5702383 h 8760589"/>
              <a:gd name="connsiteX629" fmla="*/ 1661248 w 4294994"/>
              <a:gd name="connsiteY629" fmla="*/ 5701131 h 8760589"/>
              <a:gd name="connsiteX630" fmla="*/ 1661874 w 4294994"/>
              <a:gd name="connsiteY630" fmla="*/ 5611650 h 8760589"/>
              <a:gd name="connsiteX631" fmla="*/ 1706301 w 4294994"/>
              <a:gd name="connsiteY631" fmla="*/ 5591078 h 8760589"/>
              <a:gd name="connsiteX632" fmla="*/ 1483850 w 4294994"/>
              <a:gd name="connsiteY632" fmla="*/ 5567770 h 8760589"/>
              <a:gd name="connsiteX633" fmla="*/ 1528590 w 4294994"/>
              <a:gd name="connsiteY633" fmla="*/ 5587872 h 8760589"/>
              <a:gd name="connsiteX634" fmla="*/ 1532972 w 4294994"/>
              <a:gd name="connsiteY634" fmla="*/ 5677353 h 8760589"/>
              <a:gd name="connsiteX635" fmla="*/ 1442238 w 4294994"/>
              <a:gd name="connsiteY635" fmla="*/ 5683611 h 8760589"/>
              <a:gd name="connsiteX636" fmla="*/ 1439110 w 4294994"/>
              <a:gd name="connsiteY636" fmla="*/ 5588497 h 8760589"/>
              <a:gd name="connsiteX637" fmla="*/ 1483850 w 4294994"/>
              <a:gd name="connsiteY637" fmla="*/ 5567770 h 8760589"/>
              <a:gd name="connsiteX638" fmla="*/ 1263667 w 4294994"/>
              <a:gd name="connsiteY638" fmla="*/ 5545164 h 8760589"/>
              <a:gd name="connsiteX639" fmla="*/ 1309582 w 4294994"/>
              <a:gd name="connsiteY639" fmla="*/ 5565345 h 8760589"/>
              <a:gd name="connsiteX640" fmla="*/ 1307705 w 4294994"/>
              <a:gd name="connsiteY640" fmla="*/ 5661709 h 8760589"/>
              <a:gd name="connsiteX641" fmla="*/ 1216971 w 4294994"/>
              <a:gd name="connsiteY641" fmla="*/ 5659832 h 8760589"/>
              <a:gd name="connsiteX642" fmla="*/ 1218223 w 4294994"/>
              <a:gd name="connsiteY642" fmla="*/ 5563468 h 8760589"/>
              <a:gd name="connsiteX643" fmla="*/ 1263667 w 4294994"/>
              <a:gd name="connsiteY643" fmla="*/ 5545164 h 8760589"/>
              <a:gd name="connsiteX644" fmla="*/ 3093571 w 4294994"/>
              <a:gd name="connsiteY644" fmla="*/ 5537813 h 8760589"/>
              <a:gd name="connsiteX645" fmla="*/ 3092319 w 4294994"/>
              <a:gd name="connsiteY645" fmla="*/ 5599761 h 8760589"/>
              <a:gd name="connsiteX646" fmla="*/ 3035377 w 4294994"/>
              <a:gd name="connsiteY646" fmla="*/ 5603516 h 8760589"/>
              <a:gd name="connsiteX647" fmla="*/ 3056652 w 4294994"/>
              <a:gd name="connsiteY647" fmla="*/ 5548450 h 8760589"/>
              <a:gd name="connsiteX648" fmla="*/ 3093571 w 4294994"/>
              <a:gd name="connsiteY648" fmla="*/ 5537813 h 8760589"/>
              <a:gd name="connsiteX649" fmla="*/ 1052949 w 4294994"/>
              <a:gd name="connsiteY649" fmla="*/ 5532259 h 8760589"/>
              <a:gd name="connsiteX650" fmla="*/ 1098080 w 4294994"/>
              <a:gd name="connsiteY650" fmla="*/ 5552830 h 8760589"/>
              <a:gd name="connsiteX651" fmla="*/ 1099332 w 4294994"/>
              <a:gd name="connsiteY651" fmla="*/ 5649194 h 8760589"/>
              <a:gd name="connsiteX652" fmla="*/ 1002968 w 4294994"/>
              <a:gd name="connsiteY652" fmla="*/ 5647944 h 8760589"/>
              <a:gd name="connsiteX653" fmla="*/ 1007348 w 4294994"/>
              <a:gd name="connsiteY653" fmla="*/ 5551580 h 8760589"/>
              <a:gd name="connsiteX654" fmla="*/ 1052949 w 4294994"/>
              <a:gd name="connsiteY654" fmla="*/ 5532259 h 8760589"/>
              <a:gd name="connsiteX655" fmla="*/ 826275 w 4294994"/>
              <a:gd name="connsiteY655" fmla="*/ 5509106 h 8760589"/>
              <a:gd name="connsiteX656" fmla="*/ 878446 w 4294994"/>
              <a:gd name="connsiteY656" fmla="*/ 5529678 h 8760589"/>
              <a:gd name="connsiteX657" fmla="*/ 880948 w 4294994"/>
              <a:gd name="connsiteY657" fmla="*/ 5627293 h 8760589"/>
              <a:gd name="connsiteX658" fmla="*/ 785209 w 4294994"/>
              <a:gd name="connsiteY658" fmla="*/ 5631674 h 8760589"/>
              <a:gd name="connsiteX659" fmla="*/ 776450 w 4294994"/>
              <a:gd name="connsiteY659" fmla="*/ 5535935 h 8760589"/>
              <a:gd name="connsiteX660" fmla="*/ 826275 w 4294994"/>
              <a:gd name="connsiteY660" fmla="*/ 5509106 h 8760589"/>
              <a:gd name="connsiteX661" fmla="*/ 612349 w 4294994"/>
              <a:gd name="connsiteY661" fmla="*/ 5484937 h 8760589"/>
              <a:gd name="connsiteX662" fmla="*/ 658811 w 4294994"/>
              <a:gd name="connsiteY662" fmla="*/ 5506526 h 8760589"/>
              <a:gd name="connsiteX663" fmla="*/ 653804 w 4294994"/>
              <a:gd name="connsiteY663" fmla="*/ 5611024 h 8760589"/>
              <a:gd name="connsiteX664" fmla="*/ 556815 w 4294994"/>
              <a:gd name="connsiteY664" fmla="*/ 5605393 h 8760589"/>
              <a:gd name="connsiteX665" fmla="*/ 563072 w 4294994"/>
              <a:gd name="connsiteY665" fmla="*/ 5502771 h 8760589"/>
              <a:gd name="connsiteX666" fmla="*/ 612349 w 4294994"/>
              <a:gd name="connsiteY666" fmla="*/ 5484937 h 8760589"/>
              <a:gd name="connsiteX667" fmla="*/ 0 w 4294994"/>
              <a:gd name="connsiteY667" fmla="*/ 5479403 h 8760589"/>
              <a:gd name="connsiteX668" fmla="*/ 4128 w 4294994"/>
              <a:gd name="connsiteY668" fmla="*/ 5501519 h 8760589"/>
              <a:gd name="connsiteX669" fmla="*/ 0 w 4294994"/>
              <a:gd name="connsiteY669" fmla="*/ 5521976 h 8760589"/>
              <a:gd name="connsiteX670" fmla="*/ 370657 w 4294994"/>
              <a:gd name="connsiteY670" fmla="*/ 5473595 h 8760589"/>
              <a:gd name="connsiteX671" fmla="*/ 426661 w 4294994"/>
              <a:gd name="connsiteY671" fmla="*/ 5494011 h 8760589"/>
              <a:gd name="connsiteX672" fmla="*/ 431041 w 4294994"/>
              <a:gd name="connsiteY672" fmla="*/ 5591626 h 8760589"/>
              <a:gd name="connsiteX673" fmla="*/ 326542 w 4294994"/>
              <a:gd name="connsiteY673" fmla="*/ 5598509 h 8760589"/>
              <a:gd name="connsiteX674" fmla="*/ 320284 w 4294994"/>
              <a:gd name="connsiteY674" fmla="*/ 5499642 h 8760589"/>
              <a:gd name="connsiteX675" fmla="*/ 370657 w 4294994"/>
              <a:gd name="connsiteY675" fmla="*/ 5473595 h 8760589"/>
              <a:gd name="connsiteX676" fmla="*/ 2610067 w 4294994"/>
              <a:gd name="connsiteY676" fmla="*/ 5455802 h 8760589"/>
              <a:gd name="connsiteX677" fmla="*/ 2635527 w 4294994"/>
              <a:gd name="connsiteY677" fmla="*/ 5465853 h 8760589"/>
              <a:gd name="connsiteX678" fmla="*/ 2653674 w 4294994"/>
              <a:gd name="connsiteY678" fmla="*/ 5497139 h 8760589"/>
              <a:gd name="connsiteX679" fmla="*/ 2628019 w 4294994"/>
              <a:gd name="connsiteY679" fmla="*/ 5518414 h 8760589"/>
              <a:gd name="connsiteX680" fmla="*/ 2535409 w 4294994"/>
              <a:gd name="connsiteY680" fmla="*/ 5534058 h 8760589"/>
              <a:gd name="connsiteX681" fmla="*/ 2549175 w 4294994"/>
              <a:gd name="connsiteY681" fmla="*/ 5498391 h 8760589"/>
              <a:gd name="connsiteX682" fmla="*/ 2610067 w 4294994"/>
              <a:gd name="connsiteY682" fmla="*/ 5455802 h 8760589"/>
              <a:gd name="connsiteX683" fmla="*/ 154540 w 4294994"/>
              <a:gd name="connsiteY683" fmla="*/ 5450834 h 8760589"/>
              <a:gd name="connsiteX684" fmla="*/ 207025 w 4294994"/>
              <a:gd name="connsiteY684" fmla="*/ 5472735 h 8760589"/>
              <a:gd name="connsiteX685" fmla="*/ 203271 w 4294994"/>
              <a:gd name="connsiteY685" fmla="*/ 5577234 h 8760589"/>
              <a:gd name="connsiteX686" fmla="*/ 98772 w 4294994"/>
              <a:gd name="connsiteY686" fmla="*/ 5570977 h 8760589"/>
              <a:gd name="connsiteX687" fmla="*/ 102527 w 4294994"/>
              <a:gd name="connsiteY687" fmla="*/ 5472109 h 8760589"/>
              <a:gd name="connsiteX688" fmla="*/ 154540 w 4294994"/>
              <a:gd name="connsiteY688" fmla="*/ 5450834 h 8760589"/>
              <a:gd name="connsiteX689" fmla="*/ 2381398 w 4294994"/>
              <a:gd name="connsiteY689" fmla="*/ 5428699 h 8760589"/>
              <a:gd name="connsiteX690" fmla="*/ 2421524 w 4294994"/>
              <a:gd name="connsiteY690" fmla="*/ 5447706 h 8760589"/>
              <a:gd name="connsiteX691" fmla="*/ 2445928 w 4294994"/>
              <a:gd name="connsiteY691" fmla="*/ 5549702 h 8760589"/>
              <a:gd name="connsiteX692" fmla="*/ 2342681 w 4294994"/>
              <a:gd name="connsiteY692" fmla="*/ 5532181 h 8760589"/>
              <a:gd name="connsiteX693" fmla="*/ 2338926 w 4294994"/>
              <a:gd name="connsiteY693" fmla="*/ 5449583 h 8760589"/>
              <a:gd name="connsiteX694" fmla="*/ 2381398 w 4294994"/>
              <a:gd name="connsiteY694" fmla="*/ 5428699 h 8760589"/>
              <a:gd name="connsiteX695" fmla="*/ 2171697 w 4294994"/>
              <a:gd name="connsiteY695" fmla="*/ 5416966 h 8760589"/>
              <a:gd name="connsiteX696" fmla="*/ 2215030 w 4294994"/>
              <a:gd name="connsiteY696" fmla="*/ 5438946 h 8760589"/>
              <a:gd name="connsiteX697" fmla="*/ 2228170 w 4294994"/>
              <a:gd name="connsiteY697" fmla="*/ 5509029 h 8760589"/>
              <a:gd name="connsiteX698" fmla="*/ 2128051 w 4294994"/>
              <a:gd name="connsiteY698" fmla="*/ 5519666 h 8760589"/>
              <a:gd name="connsiteX699" fmla="*/ 2129303 w 4294994"/>
              <a:gd name="connsiteY699" fmla="*/ 5437693 h 8760589"/>
              <a:gd name="connsiteX700" fmla="*/ 2171697 w 4294994"/>
              <a:gd name="connsiteY700" fmla="*/ 5416966 h 8760589"/>
              <a:gd name="connsiteX701" fmla="*/ 1949167 w 4294994"/>
              <a:gd name="connsiteY701" fmla="*/ 5403356 h 8760589"/>
              <a:gd name="connsiteX702" fmla="*/ 1990388 w 4294994"/>
              <a:gd name="connsiteY702" fmla="*/ 5412664 h 8760589"/>
              <a:gd name="connsiteX703" fmla="*/ 2000400 w 4294994"/>
              <a:gd name="connsiteY703" fmla="*/ 5497139 h 8760589"/>
              <a:gd name="connsiteX704" fmla="*/ 1905288 w 4294994"/>
              <a:gd name="connsiteY704" fmla="*/ 5500894 h 8760589"/>
              <a:gd name="connsiteX705" fmla="*/ 1908416 w 4294994"/>
              <a:gd name="connsiteY705" fmla="*/ 5413290 h 8760589"/>
              <a:gd name="connsiteX706" fmla="*/ 1949167 w 4294994"/>
              <a:gd name="connsiteY706" fmla="*/ 5403356 h 8760589"/>
              <a:gd name="connsiteX707" fmla="*/ 1729845 w 4294994"/>
              <a:gd name="connsiteY707" fmla="*/ 5370035 h 8760589"/>
              <a:gd name="connsiteX708" fmla="*/ 1775133 w 4294994"/>
              <a:gd name="connsiteY708" fmla="*/ 5391389 h 8760589"/>
              <a:gd name="connsiteX709" fmla="*/ 1772630 w 4294994"/>
              <a:gd name="connsiteY709" fmla="*/ 5480870 h 8760589"/>
              <a:gd name="connsiteX710" fmla="*/ 1682523 w 4294994"/>
              <a:gd name="connsiteY710" fmla="*/ 5478993 h 8760589"/>
              <a:gd name="connsiteX711" fmla="*/ 1679395 w 4294994"/>
              <a:gd name="connsiteY711" fmla="*/ 5391389 h 8760589"/>
              <a:gd name="connsiteX712" fmla="*/ 1729845 w 4294994"/>
              <a:gd name="connsiteY712" fmla="*/ 5370035 h 8760589"/>
              <a:gd name="connsiteX713" fmla="*/ 1506299 w 4294994"/>
              <a:gd name="connsiteY713" fmla="*/ 5345944 h 8760589"/>
              <a:gd name="connsiteX714" fmla="*/ 1551117 w 4294994"/>
              <a:gd name="connsiteY714" fmla="*/ 5366359 h 8760589"/>
              <a:gd name="connsiteX715" fmla="*/ 1554872 w 4294994"/>
              <a:gd name="connsiteY715" fmla="*/ 5456465 h 8760589"/>
              <a:gd name="connsiteX716" fmla="*/ 1463515 w 4294994"/>
              <a:gd name="connsiteY716" fmla="*/ 5462098 h 8760589"/>
              <a:gd name="connsiteX717" fmla="*/ 1461010 w 4294994"/>
              <a:gd name="connsiteY717" fmla="*/ 5366359 h 8760589"/>
              <a:gd name="connsiteX718" fmla="*/ 1506299 w 4294994"/>
              <a:gd name="connsiteY718" fmla="*/ 5345944 h 8760589"/>
              <a:gd name="connsiteX719" fmla="*/ 1283769 w 4294994"/>
              <a:gd name="connsiteY719" fmla="*/ 5321931 h 8760589"/>
              <a:gd name="connsiteX720" fmla="*/ 1328979 w 4294994"/>
              <a:gd name="connsiteY720" fmla="*/ 5340704 h 8760589"/>
              <a:gd name="connsiteX721" fmla="*/ 1333986 w 4294994"/>
              <a:gd name="connsiteY721" fmla="*/ 5435817 h 8760589"/>
              <a:gd name="connsiteX722" fmla="*/ 1238247 w 4294994"/>
              <a:gd name="connsiteY722" fmla="*/ 5437693 h 8760589"/>
              <a:gd name="connsiteX723" fmla="*/ 1239498 w 4294994"/>
              <a:gd name="connsiteY723" fmla="*/ 5342582 h 8760589"/>
              <a:gd name="connsiteX724" fmla="*/ 1283769 w 4294994"/>
              <a:gd name="connsiteY724" fmla="*/ 5321931 h 8760589"/>
              <a:gd name="connsiteX725" fmla="*/ 1061866 w 4294994"/>
              <a:gd name="connsiteY725" fmla="*/ 5299170 h 8760589"/>
              <a:gd name="connsiteX726" fmla="*/ 1110596 w 4294994"/>
              <a:gd name="connsiteY726" fmla="*/ 5319430 h 8760589"/>
              <a:gd name="connsiteX727" fmla="*/ 1111847 w 4294994"/>
              <a:gd name="connsiteY727" fmla="*/ 5416419 h 8760589"/>
              <a:gd name="connsiteX728" fmla="*/ 1014857 w 4294994"/>
              <a:gd name="connsiteY728" fmla="*/ 5417670 h 8760589"/>
              <a:gd name="connsiteX729" fmla="*/ 1013605 w 4294994"/>
              <a:gd name="connsiteY729" fmla="*/ 5320680 h 8760589"/>
              <a:gd name="connsiteX730" fmla="*/ 1061866 w 4294994"/>
              <a:gd name="connsiteY730" fmla="*/ 5299170 h 8760589"/>
              <a:gd name="connsiteX731" fmla="*/ 845203 w 4294994"/>
              <a:gd name="connsiteY731" fmla="*/ 5296276 h 8760589"/>
              <a:gd name="connsiteX732" fmla="*/ 892838 w 4294994"/>
              <a:gd name="connsiteY732" fmla="*/ 5319430 h 8760589"/>
              <a:gd name="connsiteX733" fmla="*/ 887832 w 4294994"/>
              <a:gd name="connsiteY733" fmla="*/ 5422676 h 8760589"/>
              <a:gd name="connsiteX734" fmla="*/ 789590 w 4294994"/>
              <a:gd name="connsiteY734" fmla="*/ 5417670 h 8760589"/>
              <a:gd name="connsiteX735" fmla="*/ 795222 w 4294994"/>
              <a:gd name="connsiteY735" fmla="*/ 5314423 h 8760589"/>
              <a:gd name="connsiteX736" fmla="*/ 845203 w 4294994"/>
              <a:gd name="connsiteY736" fmla="*/ 5296276 h 8760589"/>
              <a:gd name="connsiteX737" fmla="*/ 612740 w 4294994"/>
              <a:gd name="connsiteY737" fmla="*/ 5274063 h 8760589"/>
              <a:gd name="connsiteX738" fmla="*/ 667571 w 4294994"/>
              <a:gd name="connsiteY738" fmla="*/ 5290646 h 8760589"/>
              <a:gd name="connsiteX739" fmla="*/ 673828 w 4294994"/>
              <a:gd name="connsiteY739" fmla="*/ 5395143 h 8760589"/>
              <a:gd name="connsiteX740" fmla="*/ 569329 w 4294994"/>
              <a:gd name="connsiteY740" fmla="*/ 5398897 h 8760589"/>
              <a:gd name="connsiteX741" fmla="*/ 563072 w 4294994"/>
              <a:gd name="connsiteY741" fmla="*/ 5300656 h 8760589"/>
              <a:gd name="connsiteX742" fmla="*/ 612740 w 4294994"/>
              <a:gd name="connsiteY742" fmla="*/ 5274063 h 8760589"/>
              <a:gd name="connsiteX743" fmla="*/ 2872684 w 4294994"/>
              <a:gd name="connsiteY743" fmla="*/ 5253725 h 8760589"/>
              <a:gd name="connsiteX744" fmla="*/ 2850157 w 4294994"/>
              <a:gd name="connsiteY744" fmla="*/ 5288141 h 8760589"/>
              <a:gd name="connsiteX745" fmla="*/ 2802601 w 4294994"/>
              <a:gd name="connsiteY745" fmla="*/ 5304411 h 8760589"/>
              <a:gd name="connsiteX746" fmla="*/ 2811988 w 4294994"/>
              <a:gd name="connsiteY746" fmla="*/ 5273124 h 8760589"/>
              <a:gd name="connsiteX747" fmla="*/ 2872684 w 4294994"/>
              <a:gd name="connsiteY747" fmla="*/ 5253725 h 8760589"/>
              <a:gd name="connsiteX748" fmla="*/ 400457 w 4294994"/>
              <a:gd name="connsiteY748" fmla="*/ 5251380 h 8760589"/>
              <a:gd name="connsiteX749" fmla="*/ 452315 w 4294994"/>
              <a:gd name="connsiteY749" fmla="*/ 5273124 h 8760589"/>
              <a:gd name="connsiteX750" fmla="*/ 449188 w 4294994"/>
              <a:gd name="connsiteY750" fmla="*/ 5378248 h 8760589"/>
              <a:gd name="connsiteX751" fmla="*/ 344062 w 4294994"/>
              <a:gd name="connsiteY751" fmla="*/ 5375120 h 8760589"/>
              <a:gd name="connsiteX752" fmla="*/ 347191 w 4294994"/>
              <a:gd name="connsiteY752" fmla="*/ 5269995 h 8760589"/>
              <a:gd name="connsiteX753" fmla="*/ 400457 w 4294994"/>
              <a:gd name="connsiteY753" fmla="*/ 5251380 h 8760589"/>
              <a:gd name="connsiteX754" fmla="*/ 2613470 w 4294994"/>
              <a:gd name="connsiteY754" fmla="*/ 5233389 h 8760589"/>
              <a:gd name="connsiteX755" fmla="*/ 2653674 w 4294994"/>
              <a:gd name="connsiteY755" fmla="*/ 5249972 h 8760589"/>
              <a:gd name="connsiteX756" fmla="*/ 2654300 w 4294994"/>
              <a:gd name="connsiteY756" fmla="*/ 5342582 h 8760589"/>
              <a:gd name="connsiteX757" fmla="*/ 2588598 w 4294994"/>
              <a:gd name="connsiteY757" fmla="*/ 5330067 h 8760589"/>
              <a:gd name="connsiteX758" fmla="*/ 2583591 w 4294994"/>
              <a:gd name="connsiteY758" fmla="*/ 5256229 h 8760589"/>
              <a:gd name="connsiteX759" fmla="*/ 2613470 w 4294994"/>
              <a:gd name="connsiteY759" fmla="*/ 5233389 h 8760589"/>
              <a:gd name="connsiteX760" fmla="*/ 178397 w 4294994"/>
              <a:gd name="connsiteY760" fmla="*/ 5229087 h 8760589"/>
              <a:gd name="connsiteX761" fmla="*/ 230803 w 4294994"/>
              <a:gd name="connsiteY761" fmla="*/ 5250597 h 8760589"/>
              <a:gd name="connsiteX762" fmla="*/ 227675 w 4294994"/>
              <a:gd name="connsiteY762" fmla="*/ 5356347 h 8760589"/>
              <a:gd name="connsiteX763" fmla="*/ 121924 w 4294994"/>
              <a:gd name="connsiteY763" fmla="*/ 5353219 h 8760589"/>
              <a:gd name="connsiteX764" fmla="*/ 125053 w 4294994"/>
              <a:gd name="connsiteY764" fmla="*/ 5247467 h 8760589"/>
              <a:gd name="connsiteX765" fmla="*/ 178397 w 4294994"/>
              <a:gd name="connsiteY765" fmla="*/ 5229087 h 8760589"/>
              <a:gd name="connsiteX766" fmla="*/ 0 w 4294994"/>
              <a:gd name="connsiteY766" fmla="*/ 5222290 h 8760589"/>
              <a:gd name="connsiteX767" fmla="*/ 5537 w 4294994"/>
              <a:gd name="connsiteY767" fmla="*/ 5225568 h 8760589"/>
              <a:gd name="connsiteX768" fmla="*/ 8040 w 4294994"/>
              <a:gd name="connsiteY768" fmla="*/ 5330692 h 8760589"/>
              <a:gd name="connsiteX769" fmla="*/ 0 w 4294994"/>
              <a:gd name="connsiteY769" fmla="*/ 5336052 h 8760589"/>
              <a:gd name="connsiteX770" fmla="*/ 2403690 w 4294994"/>
              <a:gd name="connsiteY770" fmla="*/ 5207186 h 8760589"/>
              <a:gd name="connsiteX771" fmla="*/ 2444050 w 4294994"/>
              <a:gd name="connsiteY771" fmla="*/ 5226193 h 8760589"/>
              <a:gd name="connsiteX772" fmla="*/ 2467829 w 4294994"/>
              <a:gd name="connsiteY772" fmla="*/ 5328189 h 8760589"/>
              <a:gd name="connsiteX773" fmla="*/ 2364582 w 4294994"/>
              <a:gd name="connsiteY773" fmla="*/ 5310668 h 8760589"/>
              <a:gd name="connsiteX774" fmla="*/ 2361453 w 4294994"/>
              <a:gd name="connsiteY774" fmla="*/ 5228071 h 8760589"/>
              <a:gd name="connsiteX775" fmla="*/ 2403690 w 4294994"/>
              <a:gd name="connsiteY775" fmla="*/ 5207186 h 8760589"/>
              <a:gd name="connsiteX776" fmla="*/ 2195632 w 4294994"/>
              <a:gd name="connsiteY776" fmla="*/ 5196236 h 8760589"/>
              <a:gd name="connsiteX777" fmla="*/ 2236930 w 4294994"/>
              <a:gd name="connsiteY777" fmla="*/ 5216808 h 8760589"/>
              <a:gd name="connsiteX778" fmla="*/ 2256329 w 4294994"/>
              <a:gd name="connsiteY778" fmla="*/ 5316926 h 8760589"/>
              <a:gd name="connsiteX779" fmla="*/ 2154959 w 4294994"/>
              <a:gd name="connsiteY779" fmla="*/ 5303786 h 8760589"/>
              <a:gd name="connsiteX780" fmla="*/ 2148700 w 4294994"/>
              <a:gd name="connsiteY780" fmla="*/ 5215556 h 8760589"/>
              <a:gd name="connsiteX781" fmla="*/ 2195632 w 4294994"/>
              <a:gd name="connsiteY781" fmla="*/ 5196236 h 8760589"/>
              <a:gd name="connsiteX782" fmla="*/ 1969817 w 4294994"/>
              <a:gd name="connsiteY782" fmla="*/ 5181765 h 8760589"/>
              <a:gd name="connsiteX783" fmla="*/ 2011037 w 4294994"/>
              <a:gd name="connsiteY783" fmla="*/ 5189899 h 8760589"/>
              <a:gd name="connsiteX784" fmla="*/ 2018547 w 4294994"/>
              <a:gd name="connsiteY784" fmla="*/ 5278129 h 8760589"/>
              <a:gd name="connsiteX785" fmla="*/ 1928440 w 4294994"/>
              <a:gd name="connsiteY785" fmla="*/ 5280007 h 8760589"/>
              <a:gd name="connsiteX786" fmla="*/ 1929066 w 4294994"/>
              <a:gd name="connsiteY786" fmla="*/ 5192403 h 8760589"/>
              <a:gd name="connsiteX787" fmla="*/ 1969817 w 4294994"/>
              <a:gd name="connsiteY787" fmla="*/ 5181765 h 8760589"/>
              <a:gd name="connsiteX788" fmla="*/ 1747600 w 4294994"/>
              <a:gd name="connsiteY788" fmla="*/ 5147350 h 8760589"/>
              <a:gd name="connsiteX789" fmla="*/ 1793279 w 4294994"/>
              <a:gd name="connsiteY789" fmla="*/ 5166122 h 8760589"/>
              <a:gd name="connsiteX790" fmla="*/ 1803291 w 4294994"/>
              <a:gd name="connsiteY790" fmla="*/ 5251849 h 8760589"/>
              <a:gd name="connsiteX791" fmla="*/ 1706927 w 4294994"/>
              <a:gd name="connsiteY791" fmla="*/ 5259357 h 8760589"/>
              <a:gd name="connsiteX792" fmla="*/ 1703799 w 4294994"/>
              <a:gd name="connsiteY792" fmla="*/ 5169877 h 8760589"/>
              <a:gd name="connsiteX793" fmla="*/ 1747600 w 4294994"/>
              <a:gd name="connsiteY793" fmla="*/ 5147350 h 8760589"/>
              <a:gd name="connsiteX794" fmla="*/ 1529999 w 4294994"/>
              <a:gd name="connsiteY794" fmla="*/ 5124823 h 8760589"/>
              <a:gd name="connsiteX795" fmla="*/ 1574269 w 4294994"/>
              <a:gd name="connsiteY795" fmla="*/ 5144846 h 8760589"/>
              <a:gd name="connsiteX796" fmla="*/ 1571767 w 4294994"/>
              <a:gd name="connsiteY796" fmla="*/ 5239960 h 8760589"/>
              <a:gd name="connsiteX797" fmla="*/ 1482287 w 4294994"/>
              <a:gd name="connsiteY797" fmla="*/ 5237456 h 8760589"/>
              <a:gd name="connsiteX798" fmla="*/ 1484789 w 4294994"/>
              <a:gd name="connsiteY798" fmla="*/ 5142344 h 8760589"/>
              <a:gd name="connsiteX799" fmla="*/ 1529999 w 4294994"/>
              <a:gd name="connsiteY799" fmla="*/ 5124823 h 8760589"/>
              <a:gd name="connsiteX800" fmla="*/ 1297458 w 4294994"/>
              <a:gd name="connsiteY800" fmla="*/ 5111761 h 8760589"/>
              <a:gd name="connsiteX801" fmla="*/ 1344624 w 4294994"/>
              <a:gd name="connsiteY801" fmla="*/ 5134834 h 8760589"/>
              <a:gd name="connsiteX802" fmla="*/ 1338991 w 4294994"/>
              <a:gd name="connsiteY802" fmla="*/ 5230573 h 8760589"/>
              <a:gd name="connsiteX803" fmla="*/ 1248885 w 4294994"/>
              <a:gd name="connsiteY803" fmla="*/ 5228071 h 8760589"/>
              <a:gd name="connsiteX804" fmla="*/ 1248885 w 4294994"/>
              <a:gd name="connsiteY804" fmla="*/ 5132331 h 8760589"/>
              <a:gd name="connsiteX805" fmla="*/ 1297458 w 4294994"/>
              <a:gd name="connsiteY805" fmla="*/ 5111761 h 8760589"/>
              <a:gd name="connsiteX806" fmla="*/ 1073129 w 4294994"/>
              <a:gd name="connsiteY806" fmla="*/ 5088295 h 8760589"/>
              <a:gd name="connsiteX807" fmla="*/ 1121859 w 4294994"/>
              <a:gd name="connsiteY807" fmla="*/ 5108554 h 8760589"/>
              <a:gd name="connsiteX808" fmla="*/ 1123111 w 4294994"/>
              <a:gd name="connsiteY808" fmla="*/ 5205543 h 8760589"/>
              <a:gd name="connsiteX809" fmla="*/ 1026121 w 4294994"/>
              <a:gd name="connsiteY809" fmla="*/ 5206796 h 8760589"/>
              <a:gd name="connsiteX810" fmla="*/ 1024869 w 4294994"/>
              <a:gd name="connsiteY810" fmla="*/ 5109805 h 8760589"/>
              <a:gd name="connsiteX811" fmla="*/ 1073129 w 4294994"/>
              <a:gd name="connsiteY811" fmla="*/ 5088295 h 8760589"/>
              <a:gd name="connsiteX812" fmla="*/ 857875 w 4294994"/>
              <a:gd name="connsiteY812" fmla="*/ 5063813 h 8760589"/>
              <a:gd name="connsiteX813" fmla="*/ 907856 w 4294994"/>
              <a:gd name="connsiteY813" fmla="*/ 5090407 h 8760589"/>
              <a:gd name="connsiteX814" fmla="*/ 902224 w 4294994"/>
              <a:gd name="connsiteY814" fmla="*/ 5187397 h 8760589"/>
              <a:gd name="connsiteX815" fmla="*/ 797099 w 4294994"/>
              <a:gd name="connsiteY815" fmla="*/ 5180515 h 8760589"/>
              <a:gd name="connsiteX816" fmla="*/ 804609 w 4294994"/>
              <a:gd name="connsiteY816" fmla="*/ 5082273 h 8760589"/>
              <a:gd name="connsiteX817" fmla="*/ 857875 w 4294994"/>
              <a:gd name="connsiteY817" fmla="*/ 5063813 h 8760589"/>
              <a:gd name="connsiteX818" fmla="*/ 643871 w 4294994"/>
              <a:gd name="connsiteY818" fmla="*/ 5052081 h 8760589"/>
              <a:gd name="connsiteX819" fmla="*/ 695728 w 4294994"/>
              <a:gd name="connsiteY819" fmla="*/ 5073513 h 8760589"/>
              <a:gd name="connsiteX820" fmla="*/ 693227 w 4294994"/>
              <a:gd name="connsiteY820" fmla="*/ 5178637 h 8760589"/>
              <a:gd name="connsiteX821" fmla="*/ 588101 w 4294994"/>
              <a:gd name="connsiteY821" fmla="*/ 5176135 h 8760589"/>
              <a:gd name="connsiteX822" fmla="*/ 590605 w 4294994"/>
              <a:gd name="connsiteY822" fmla="*/ 5071009 h 8760589"/>
              <a:gd name="connsiteX823" fmla="*/ 643871 w 4294994"/>
              <a:gd name="connsiteY823" fmla="*/ 5052081 h 8760589"/>
              <a:gd name="connsiteX824" fmla="*/ 419464 w 4294994"/>
              <a:gd name="connsiteY824" fmla="*/ 5028145 h 8760589"/>
              <a:gd name="connsiteX825" fmla="*/ 472339 w 4294994"/>
              <a:gd name="connsiteY825" fmla="*/ 5047857 h 8760589"/>
              <a:gd name="connsiteX826" fmla="*/ 475467 w 4294994"/>
              <a:gd name="connsiteY826" fmla="*/ 5153607 h 8760589"/>
              <a:gd name="connsiteX827" fmla="*/ 369718 w 4294994"/>
              <a:gd name="connsiteY827" fmla="*/ 5159238 h 8760589"/>
              <a:gd name="connsiteX828" fmla="*/ 366589 w 4294994"/>
              <a:gd name="connsiteY828" fmla="*/ 5047857 h 8760589"/>
              <a:gd name="connsiteX829" fmla="*/ 419464 w 4294994"/>
              <a:gd name="connsiteY829" fmla="*/ 5028145 h 8760589"/>
              <a:gd name="connsiteX830" fmla="*/ 2636076 w 4294994"/>
              <a:gd name="connsiteY830" fmla="*/ 5021732 h 8760589"/>
              <a:gd name="connsiteX831" fmla="*/ 2643663 w 4294994"/>
              <a:gd name="connsiteY831" fmla="*/ 5023453 h 8760589"/>
              <a:gd name="connsiteX832" fmla="*/ 2651171 w 4294994"/>
              <a:gd name="connsiteY832" fmla="*/ 5035342 h 8760589"/>
              <a:gd name="connsiteX833" fmla="*/ 2659932 w 4294994"/>
              <a:gd name="connsiteY833" fmla="*/ 5124197 h 8760589"/>
              <a:gd name="connsiteX834" fmla="*/ 2631147 w 4294994"/>
              <a:gd name="connsiteY834" fmla="*/ 5121694 h 8760589"/>
              <a:gd name="connsiteX835" fmla="*/ 2594228 w 4294994"/>
              <a:gd name="connsiteY835" fmla="*/ 5069758 h 8760589"/>
              <a:gd name="connsiteX836" fmla="*/ 2629896 w 4294994"/>
              <a:gd name="connsiteY836" fmla="*/ 5022827 h 8760589"/>
              <a:gd name="connsiteX837" fmla="*/ 2636076 w 4294994"/>
              <a:gd name="connsiteY837" fmla="*/ 5021732 h 8760589"/>
              <a:gd name="connsiteX838" fmla="*/ 198812 w 4294994"/>
              <a:gd name="connsiteY838" fmla="*/ 5005697 h 8760589"/>
              <a:gd name="connsiteX839" fmla="*/ 252079 w 4294994"/>
              <a:gd name="connsiteY839" fmla="*/ 5025955 h 8760589"/>
              <a:gd name="connsiteX840" fmla="*/ 254582 w 4294994"/>
              <a:gd name="connsiteY840" fmla="*/ 5132958 h 8760589"/>
              <a:gd name="connsiteX841" fmla="*/ 147580 w 4294994"/>
              <a:gd name="connsiteY841" fmla="*/ 5137963 h 8760589"/>
              <a:gd name="connsiteX842" fmla="*/ 145076 w 4294994"/>
              <a:gd name="connsiteY842" fmla="*/ 5025330 h 8760589"/>
              <a:gd name="connsiteX843" fmla="*/ 198812 w 4294994"/>
              <a:gd name="connsiteY843" fmla="*/ 5005697 h 8760589"/>
              <a:gd name="connsiteX844" fmla="*/ 2424887 w 4294994"/>
              <a:gd name="connsiteY844" fmla="*/ 4998267 h 8760589"/>
              <a:gd name="connsiteX845" fmla="*/ 2465952 w 4294994"/>
              <a:gd name="connsiteY845" fmla="*/ 5006558 h 8760589"/>
              <a:gd name="connsiteX846" fmla="*/ 2489104 w 4294994"/>
              <a:gd name="connsiteY846" fmla="*/ 5105425 h 8760589"/>
              <a:gd name="connsiteX847" fmla="*/ 2387109 w 4294994"/>
              <a:gd name="connsiteY847" fmla="*/ 5089156 h 8760589"/>
              <a:gd name="connsiteX848" fmla="*/ 2383354 w 4294994"/>
              <a:gd name="connsiteY848" fmla="*/ 5009685 h 8760589"/>
              <a:gd name="connsiteX849" fmla="*/ 2424887 w 4294994"/>
              <a:gd name="connsiteY849" fmla="*/ 4998267 h 8760589"/>
              <a:gd name="connsiteX850" fmla="*/ 0 w 4294994"/>
              <a:gd name="connsiteY850" fmla="*/ 4988730 h 8760589"/>
              <a:gd name="connsiteX851" fmla="*/ 10386 w 4294994"/>
              <a:gd name="connsiteY851" fmla="*/ 4991315 h 8760589"/>
              <a:gd name="connsiteX852" fmla="*/ 33069 w 4294994"/>
              <a:gd name="connsiteY852" fmla="*/ 5007810 h 8760589"/>
              <a:gd name="connsiteX853" fmla="*/ 28062 w 4294994"/>
              <a:gd name="connsiteY853" fmla="*/ 5113560 h 8760589"/>
              <a:gd name="connsiteX854" fmla="*/ 3620 w 4294994"/>
              <a:gd name="connsiteY854" fmla="*/ 5127776 h 8760589"/>
              <a:gd name="connsiteX855" fmla="*/ 0 w 4294994"/>
              <a:gd name="connsiteY855" fmla="*/ 5128307 h 8760589"/>
              <a:gd name="connsiteX856" fmla="*/ 2197743 w 4294994"/>
              <a:gd name="connsiteY856" fmla="*/ 4972299 h 8760589"/>
              <a:gd name="connsiteX857" fmla="*/ 2237557 w 4294994"/>
              <a:gd name="connsiteY857" fmla="*/ 4974645 h 8760589"/>
              <a:gd name="connsiteX858" fmla="*/ 2248819 w 4294994"/>
              <a:gd name="connsiteY858" fmla="*/ 5069133 h 8760589"/>
              <a:gd name="connsiteX859" fmla="*/ 2143070 w 4294994"/>
              <a:gd name="connsiteY859" fmla="*/ 5062248 h 8760589"/>
              <a:gd name="connsiteX860" fmla="*/ 2168724 w 4294994"/>
              <a:gd name="connsiteY860" fmla="*/ 4978399 h 8760589"/>
              <a:gd name="connsiteX861" fmla="*/ 2197743 w 4294994"/>
              <a:gd name="connsiteY861" fmla="*/ 4972299 h 8760589"/>
              <a:gd name="connsiteX862" fmla="*/ 1998914 w 4294994"/>
              <a:gd name="connsiteY862" fmla="*/ 4948520 h 8760589"/>
              <a:gd name="connsiteX863" fmla="*/ 2039196 w 4294994"/>
              <a:gd name="connsiteY863" fmla="*/ 4973393 h 8760589"/>
              <a:gd name="connsiteX864" fmla="*/ 2037319 w 4294994"/>
              <a:gd name="connsiteY864" fmla="*/ 5054739 h 8760589"/>
              <a:gd name="connsiteX865" fmla="*/ 1949089 w 4294994"/>
              <a:gd name="connsiteY865" fmla="*/ 5057869 h 8760589"/>
              <a:gd name="connsiteX866" fmla="*/ 1951593 w 4294994"/>
              <a:gd name="connsiteY866" fmla="*/ 4967761 h 8760589"/>
              <a:gd name="connsiteX867" fmla="*/ 1998914 w 4294994"/>
              <a:gd name="connsiteY867" fmla="*/ 4948520 h 8760589"/>
              <a:gd name="connsiteX868" fmla="*/ 1775759 w 4294994"/>
              <a:gd name="connsiteY868" fmla="*/ 4925681 h 8760589"/>
              <a:gd name="connsiteX869" fmla="*/ 1819560 w 4294994"/>
              <a:gd name="connsiteY869" fmla="*/ 4948990 h 8760589"/>
              <a:gd name="connsiteX870" fmla="*/ 1815181 w 4294994"/>
              <a:gd name="connsiteY870" fmla="*/ 5038470 h 8760589"/>
              <a:gd name="connsiteX871" fmla="*/ 1726951 w 4294994"/>
              <a:gd name="connsiteY871" fmla="*/ 5037845 h 8760589"/>
              <a:gd name="connsiteX872" fmla="*/ 1730081 w 4294994"/>
              <a:gd name="connsiteY872" fmla="*/ 4944609 h 8760589"/>
              <a:gd name="connsiteX873" fmla="*/ 1775759 w 4294994"/>
              <a:gd name="connsiteY873" fmla="*/ 4925681 h 8760589"/>
              <a:gd name="connsiteX874" fmla="*/ 1539228 w 4294994"/>
              <a:gd name="connsiteY874" fmla="*/ 4913869 h 8760589"/>
              <a:gd name="connsiteX875" fmla="*/ 1586785 w 4294994"/>
              <a:gd name="connsiteY875" fmla="*/ 4934598 h 8760589"/>
              <a:gd name="connsiteX876" fmla="*/ 1587411 w 4294994"/>
              <a:gd name="connsiteY876" fmla="*/ 5024079 h 8760589"/>
              <a:gd name="connsiteX877" fmla="*/ 1492299 w 4294994"/>
              <a:gd name="connsiteY877" fmla="*/ 5025330 h 8760589"/>
              <a:gd name="connsiteX878" fmla="*/ 1491672 w 4294994"/>
              <a:gd name="connsiteY878" fmla="*/ 4935848 h 8760589"/>
              <a:gd name="connsiteX879" fmla="*/ 1539228 w 4294994"/>
              <a:gd name="connsiteY879" fmla="*/ 4913869 h 8760589"/>
              <a:gd name="connsiteX880" fmla="*/ 1319202 w 4294994"/>
              <a:gd name="connsiteY880" fmla="*/ 4889232 h 8760589"/>
              <a:gd name="connsiteX881" fmla="*/ 1364021 w 4294994"/>
              <a:gd name="connsiteY881" fmla="*/ 4909568 h 8760589"/>
              <a:gd name="connsiteX882" fmla="*/ 1365898 w 4294994"/>
              <a:gd name="connsiteY882" fmla="*/ 5005306 h 8760589"/>
              <a:gd name="connsiteX883" fmla="*/ 1269534 w 4294994"/>
              <a:gd name="connsiteY883" fmla="*/ 5004055 h 8760589"/>
              <a:gd name="connsiteX884" fmla="*/ 1273914 w 4294994"/>
              <a:gd name="connsiteY884" fmla="*/ 4908316 h 8760589"/>
              <a:gd name="connsiteX885" fmla="*/ 1319202 w 4294994"/>
              <a:gd name="connsiteY885" fmla="*/ 4889232 h 8760589"/>
              <a:gd name="connsiteX886" fmla="*/ 1098472 w 4294994"/>
              <a:gd name="connsiteY886" fmla="*/ 4866783 h 8760589"/>
              <a:gd name="connsiteX887" fmla="*/ 1146263 w 4294994"/>
              <a:gd name="connsiteY887" fmla="*/ 4889544 h 8760589"/>
              <a:gd name="connsiteX888" fmla="*/ 1142508 w 4294994"/>
              <a:gd name="connsiteY888" fmla="*/ 4986533 h 8760589"/>
              <a:gd name="connsiteX889" fmla="*/ 1045519 w 4294994"/>
              <a:gd name="connsiteY889" fmla="*/ 4982779 h 8760589"/>
              <a:gd name="connsiteX890" fmla="*/ 1049273 w 4294994"/>
              <a:gd name="connsiteY890" fmla="*/ 4885790 h 8760589"/>
              <a:gd name="connsiteX891" fmla="*/ 1098472 w 4294994"/>
              <a:gd name="connsiteY891" fmla="*/ 4866783 h 8760589"/>
              <a:gd name="connsiteX892" fmla="*/ 3093571 w 4294994"/>
              <a:gd name="connsiteY892" fmla="*/ 4845743 h 8760589"/>
              <a:gd name="connsiteX893" fmla="*/ 3149262 w 4294994"/>
              <a:gd name="connsiteY893" fmla="*/ 4857006 h 8760589"/>
              <a:gd name="connsiteX894" fmla="*/ 3168659 w 4294994"/>
              <a:gd name="connsiteY894" fmla="*/ 4891422 h 8760589"/>
              <a:gd name="connsiteX895" fmla="*/ 3099203 w 4294994"/>
              <a:gd name="connsiteY895" fmla="*/ 4875778 h 8760589"/>
              <a:gd name="connsiteX896" fmla="*/ 3093571 w 4294994"/>
              <a:gd name="connsiteY896" fmla="*/ 4845743 h 8760589"/>
              <a:gd name="connsiteX897" fmla="*/ 880401 w 4294994"/>
              <a:gd name="connsiteY897" fmla="*/ 4841597 h 8760589"/>
              <a:gd name="connsiteX898" fmla="*/ 927880 w 4294994"/>
              <a:gd name="connsiteY898" fmla="*/ 4865767 h 8760589"/>
              <a:gd name="connsiteX899" fmla="*/ 919745 w 4294994"/>
              <a:gd name="connsiteY899" fmla="*/ 4969014 h 8760589"/>
              <a:gd name="connsiteX900" fmla="*/ 822755 w 4294994"/>
              <a:gd name="connsiteY900" fmla="*/ 4963382 h 8760589"/>
              <a:gd name="connsiteX901" fmla="*/ 829638 w 4294994"/>
              <a:gd name="connsiteY901" fmla="*/ 4858257 h 8760589"/>
              <a:gd name="connsiteX902" fmla="*/ 880401 w 4294994"/>
              <a:gd name="connsiteY902" fmla="*/ 4841597 h 8760589"/>
              <a:gd name="connsiteX903" fmla="*/ 661861 w 4294994"/>
              <a:gd name="connsiteY903" fmla="*/ 4829942 h 8760589"/>
              <a:gd name="connsiteX904" fmla="*/ 715127 w 4294994"/>
              <a:gd name="connsiteY904" fmla="*/ 4848871 h 8760589"/>
              <a:gd name="connsiteX905" fmla="*/ 717630 w 4294994"/>
              <a:gd name="connsiteY905" fmla="*/ 4953995 h 8760589"/>
              <a:gd name="connsiteX906" fmla="*/ 612505 w 4294994"/>
              <a:gd name="connsiteY906" fmla="*/ 4956499 h 8760589"/>
              <a:gd name="connsiteX907" fmla="*/ 610002 w 4294994"/>
              <a:gd name="connsiteY907" fmla="*/ 4851374 h 8760589"/>
              <a:gd name="connsiteX908" fmla="*/ 661861 w 4294994"/>
              <a:gd name="connsiteY908" fmla="*/ 4829942 h 8760589"/>
              <a:gd name="connsiteX909" fmla="*/ 443477 w 4294994"/>
              <a:gd name="connsiteY909" fmla="*/ 4806399 h 8760589"/>
              <a:gd name="connsiteX910" fmla="*/ 496117 w 4294994"/>
              <a:gd name="connsiteY910" fmla="*/ 4826970 h 8760589"/>
              <a:gd name="connsiteX911" fmla="*/ 497369 w 4294994"/>
              <a:gd name="connsiteY911" fmla="*/ 4932720 h 8760589"/>
              <a:gd name="connsiteX912" fmla="*/ 385987 w 4294994"/>
              <a:gd name="connsiteY912" fmla="*/ 4931468 h 8760589"/>
              <a:gd name="connsiteX913" fmla="*/ 390367 w 4294994"/>
              <a:gd name="connsiteY913" fmla="*/ 4825719 h 8760589"/>
              <a:gd name="connsiteX914" fmla="*/ 443477 w 4294994"/>
              <a:gd name="connsiteY914" fmla="*/ 4806399 h 8760589"/>
              <a:gd name="connsiteX915" fmla="*/ 225015 w 4294994"/>
              <a:gd name="connsiteY915" fmla="*/ 4783794 h 8760589"/>
              <a:gd name="connsiteX916" fmla="*/ 277108 w 4294994"/>
              <a:gd name="connsiteY916" fmla="*/ 4806320 h 8760589"/>
              <a:gd name="connsiteX917" fmla="*/ 273979 w 4294994"/>
              <a:gd name="connsiteY917" fmla="*/ 4913321 h 8760589"/>
              <a:gd name="connsiteX918" fmla="*/ 161345 w 4294994"/>
              <a:gd name="connsiteY918" fmla="*/ 4907691 h 8760589"/>
              <a:gd name="connsiteX919" fmla="*/ 170107 w 4294994"/>
              <a:gd name="connsiteY919" fmla="*/ 4800689 h 8760589"/>
              <a:gd name="connsiteX920" fmla="*/ 225015 w 4294994"/>
              <a:gd name="connsiteY920" fmla="*/ 4783794 h 8760589"/>
              <a:gd name="connsiteX921" fmla="*/ 2476589 w 4294994"/>
              <a:gd name="connsiteY921" fmla="*/ 4775033 h 8760589"/>
              <a:gd name="connsiteX922" fmla="*/ 2464700 w 4294994"/>
              <a:gd name="connsiteY922" fmla="*/ 4850748 h 8760589"/>
              <a:gd name="connsiteX923" fmla="*/ 2399624 w 4294994"/>
              <a:gd name="connsiteY923" fmla="*/ 4855128 h 8760589"/>
              <a:gd name="connsiteX924" fmla="*/ 2408384 w 4294994"/>
              <a:gd name="connsiteY924" fmla="*/ 4786297 h 8760589"/>
              <a:gd name="connsiteX925" fmla="*/ 2476589 w 4294994"/>
              <a:gd name="connsiteY925" fmla="*/ 4775033 h 8760589"/>
              <a:gd name="connsiteX926" fmla="*/ 60 w 4294994"/>
              <a:gd name="connsiteY926" fmla="*/ 4762519 h 8760589"/>
              <a:gd name="connsiteX927" fmla="*/ 52466 w 4294994"/>
              <a:gd name="connsiteY927" fmla="*/ 4783168 h 8760589"/>
              <a:gd name="connsiteX928" fmla="*/ 53718 w 4294994"/>
              <a:gd name="connsiteY928" fmla="*/ 4888919 h 8760589"/>
              <a:gd name="connsiteX929" fmla="*/ 1781 w 4294994"/>
              <a:gd name="connsiteY929" fmla="*/ 4910272 h 8760589"/>
              <a:gd name="connsiteX930" fmla="*/ 0 w 4294994"/>
              <a:gd name="connsiteY930" fmla="*/ 4910036 h 8760589"/>
              <a:gd name="connsiteX931" fmla="*/ 0 w 4294994"/>
              <a:gd name="connsiteY931" fmla="*/ 4762528 h 8760589"/>
              <a:gd name="connsiteX932" fmla="*/ 2228404 w 4294994"/>
              <a:gd name="connsiteY932" fmla="*/ 4740618 h 8760589"/>
              <a:gd name="connsiteX933" fmla="*/ 2271971 w 4294994"/>
              <a:gd name="connsiteY933" fmla="*/ 4763145 h 8760589"/>
              <a:gd name="connsiteX934" fmla="*/ 2283235 w 4294994"/>
              <a:gd name="connsiteY934" fmla="*/ 4835104 h 8760589"/>
              <a:gd name="connsiteX935" fmla="*/ 2179988 w 4294994"/>
              <a:gd name="connsiteY935" fmla="*/ 4838859 h 8760589"/>
              <a:gd name="connsiteX936" fmla="*/ 2184368 w 4294994"/>
              <a:gd name="connsiteY936" fmla="*/ 4761267 h 8760589"/>
              <a:gd name="connsiteX937" fmla="*/ 2228404 w 4294994"/>
              <a:gd name="connsiteY937" fmla="*/ 4740618 h 8760589"/>
              <a:gd name="connsiteX938" fmla="*/ 1995942 w 4294994"/>
              <a:gd name="connsiteY938" fmla="*/ 4737880 h 8760589"/>
              <a:gd name="connsiteX939" fmla="*/ 2036693 w 4294994"/>
              <a:gd name="connsiteY939" fmla="*/ 4749379 h 8760589"/>
              <a:gd name="connsiteX940" fmla="*/ 2041699 w 4294994"/>
              <a:gd name="connsiteY940" fmla="*/ 4835104 h 8760589"/>
              <a:gd name="connsiteX941" fmla="*/ 1947212 w 4294994"/>
              <a:gd name="connsiteY941" fmla="*/ 4833227 h 8760589"/>
              <a:gd name="connsiteX942" fmla="*/ 1954721 w 4294994"/>
              <a:gd name="connsiteY942" fmla="*/ 4745624 h 8760589"/>
              <a:gd name="connsiteX943" fmla="*/ 1995942 w 4294994"/>
              <a:gd name="connsiteY943" fmla="*/ 4737880 h 8760589"/>
              <a:gd name="connsiteX944" fmla="*/ 1784988 w 4294994"/>
              <a:gd name="connsiteY944" fmla="*/ 4715041 h 8760589"/>
              <a:gd name="connsiteX945" fmla="*/ 1829573 w 4294994"/>
              <a:gd name="connsiteY945" fmla="*/ 4736864 h 8760589"/>
              <a:gd name="connsiteX946" fmla="*/ 1832075 w 4294994"/>
              <a:gd name="connsiteY946" fmla="*/ 4823841 h 8760589"/>
              <a:gd name="connsiteX947" fmla="*/ 1736963 w 4294994"/>
              <a:gd name="connsiteY947" fmla="*/ 4824466 h 8760589"/>
              <a:gd name="connsiteX948" fmla="*/ 1739466 w 4294994"/>
              <a:gd name="connsiteY948" fmla="*/ 4734987 h 8760589"/>
              <a:gd name="connsiteX949" fmla="*/ 1784988 w 4294994"/>
              <a:gd name="connsiteY949" fmla="*/ 4715041 h 8760589"/>
              <a:gd name="connsiteX950" fmla="*/ 1559096 w 4294994"/>
              <a:gd name="connsiteY950" fmla="*/ 4692670 h 8760589"/>
              <a:gd name="connsiteX951" fmla="*/ 1608685 w 4294994"/>
              <a:gd name="connsiteY951" fmla="*/ 4713085 h 8760589"/>
              <a:gd name="connsiteX952" fmla="*/ 1609312 w 4294994"/>
              <a:gd name="connsiteY952" fmla="*/ 4803192 h 8760589"/>
              <a:gd name="connsiteX953" fmla="*/ 1519205 w 4294994"/>
              <a:gd name="connsiteY953" fmla="*/ 4808197 h 8760589"/>
              <a:gd name="connsiteX954" fmla="*/ 1512321 w 4294994"/>
              <a:gd name="connsiteY954" fmla="*/ 4716840 h 8760589"/>
              <a:gd name="connsiteX955" fmla="*/ 1559096 w 4294994"/>
              <a:gd name="connsiteY955" fmla="*/ 4692670 h 8760589"/>
              <a:gd name="connsiteX956" fmla="*/ 3389546 w 4294994"/>
              <a:gd name="connsiteY956" fmla="*/ 4683049 h 8760589"/>
              <a:gd name="connsiteX957" fmla="*/ 3384540 w 4294994"/>
              <a:gd name="connsiteY957" fmla="*/ 4726225 h 8760589"/>
              <a:gd name="connsiteX958" fmla="*/ 3326346 w 4294994"/>
              <a:gd name="connsiteY958" fmla="*/ 4723723 h 8760589"/>
              <a:gd name="connsiteX959" fmla="*/ 3336358 w 4294994"/>
              <a:gd name="connsiteY959" fmla="*/ 4693061 h 8760589"/>
              <a:gd name="connsiteX960" fmla="*/ 3389546 w 4294994"/>
              <a:gd name="connsiteY960" fmla="*/ 4683049 h 8760589"/>
              <a:gd name="connsiteX961" fmla="*/ 1339617 w 4294994"/>
              <a:gd name="connsiteY961" fmla="*/ 4668266 h 8760589"/>
              <a:gd name="connsiteX962" fmla="*/ 1384670 w 4294994"/>
              <a:gd name="connsiteY962" fmla="*/ 4687431 h 8760589"/>
              <a:gd name="connsiteX963" fmla="*/ 1388425 w 4294994"/>
              <a:gd name="connsiteY963" fmla="*/ 4782543 h 8760589"/>
              <a:gd name="connsiteX964" fmla="*/ 1292686 w 4294994"/>
              <a:gd name="connsiteY964" fmla="*/ 4783168 h 8760589"/>
              <a:gd name="connsiteX965" fmla="*/ 1294563 w 4294994"/>
              <a:gd name="connsiteY965" fmla="*/ 4688056 h 8760589"/>
              <a:gd name="connsiteX966" fmla="*/ 1339617 w 4294994"/>
              <a:gd name="connsiteY966" fmla="*/ 4668266 h 8760589"/>
              <a:gd name="connsiteX967" fmla="*/ 3529712 w 4294994"/>
              <a:gd name="connsiteY967" fmla="*/ 4654265 h 8760589"/>
              <a:gd name="connsiteX968" fmla="*/ 3600422 w 4294994"/>
              <a:gd name="connsiteY968" fmla="*/ 4669909 h 8760589"/>
              <a:gd name="connsiteX969" fmla="*/ 3604802 w 4294994"/>
              <a:gd name="connsiteY969" fmla="*/ 4693688 h 8760589"/>
              <a:gd name="connsiteX970" fmla="*/ 3537847 w 4294994"/>
              <a:gd name="connsiteY970" fmla="*/ 4692436 h 8760589"/>
              <a:gd name="connsiteX971" fmla="*/ 3529712 w 4294994"/>
              <a:gd name="connsiteY971" fmla="*/ 4654265 h 8760589"/>
              <a:gd name="connsiteX972" fmla="*/ 1119278 w 4294994"/>
              <a:gd name="connsiteY972" fmla="*/ 4644645 h 8760589"/>
              <a:gd name="connsiteX973" fmla="*/ 1167538 w 4294994"/>
              <a:gd name="connsiteY973" fmla="*/ 4666154 h 8760589"/>
              <a:gd name="connsiteX974" fmla="*/ 1166287 w 4294994"/>
              <a:gd name="connsiteY974" fmla="*/ 4763145 h 8760589"/>
              <a:gd name="connsiteX975" fmla="*/ 1069297 w 4294994"/>
              <a:gd name="connsiteY975" fmla="*/ 4761893 h 8760589"/>
              <a:gd name="connsiteX976" fmla="*/ 1070548 w 4294994"/>
              <a:gd name="connsiteY976" fmla="*/ 4664904 h 8760589"/>
              <a:gd name="connsiteX977" fmla="*/ 1119278 w 4294994"/>
              <a:gd name="connsiteY977" fmla="*/ 4644645 h 8760589"/>
              <a:gd name="connsiteX978" fmla="*/ 901129 w 4294994"/>
              <a:gd name="connsiteY978" fmla="*/ 4621180 h 8760589"/>
              <a:gd name="connsiteX979" fmla="*/ 951032 w 4294994"/>
              <a:gd name="connsiteY979" fmla="*/ 4647382 h 8760589"/>
              <a:gd name="connsiteX980" fmla="*/ 946652 w 4294994"/>
              <a:gd name="connsiteY980" fmla="*/ 4743121 h 8760589"/>
              <a:gd name="connsiteX981" fmla="*/ 842152 w 4294994"/>
              <a:gd name="connsiteY981" fmla="*/ 4737489 h 8760589"/>
              <a:gd name="connsiteX982" fmla="*/ 848410 w 4294994"/>
              <a:gd name="connsiteY982" fmla="*/ 4640500 h 8760589"/>
              <a:gd name="connsiteX983" fmla="*/ 901129 w 4294994"/>
              <a:gd name="connsiteY983" fmla="*/ 4621180 h 8760589"/>
              <a:gd name="connsiteX984" fmla="*/ 682119 w 4294994"/>
              <a:gd name="connsiteY984" fmla="*/ 4597871 h 8760589"/>
              <a:gd name="connsiteX985" fmla="*/ 732022 w 4294994"/>
              <a:gd name="connsiteY985" fmla="*/ 4624230 h 8760589"/>
              <a:gd name="connsiteX986" fmla="*/ 725764 w 4294994"/>
              <a:gd name="connsiteY986" fmla="*/ 4722472 h 8760589"/>
              <a:gd name="connsiteX987" fmla="*/ 621265 w 4294994"/>
              <a:gd name="connsiteY987" fmla="*/ 4718717 h 8760589"/>
              <a:gd name="connsiteX988" fmla="*/ 627522 w 4294994"/>
              <a:gd name="connsiteY988" fmla="*/ 4614218 h 8760589"/>
              <a:gd name="connsiteX989" fmla="*/ 682119 w 4294994"/>
              <a:gd name="connsiteY989" fmla="*/ 4597871 h 8760589"/>
              <a:gd name="connsiteX990" fmla="*/ 2954656 w 4294994"/>
              <a:gd name="connsiteY990" fmla="*/ 4591066 h 8760589"/>
              <a:gd name="connsiteX991" fmla="*/ 2935259 w 4294994"/>
              <a:gd name="connsiteY991" fmla="*/ 4689933 h 8760589"/>
              <a:gd name="connsiteX992" fmla="*/ 2877690 w 4294994"/>
              <a:gd name="connsiteY992" fmla="*/ 4683049 h 8760589"/>
              <a:gd name="connsiteX993" fmla="*/ 2880193 w 4294994"/>
              <a:gd name="connsiteY993" fmla="*/ 4611089 h 8760589"/>
              <a:gd name="connsiteX994" fmla="*/ 2954656 w 4294994"/>
              <a:gd name="connsiteY994" fmla="*/ 4591066 h 8760589"/>
              <a:gd name="connsiteX995" fmla="*/ 462797 w 4294994"/>
              <a:gd name="connsiteY995" fmla="*/ 4585903 h 8760589"/>
              <a:gd name="connsiteX996" fmla="*/ 516141 w 4294994"/>
              <a:gd name="connsiteY996" fmla="*/ 4604832 h 8760589"/>
              <a:gd name="connsiteX997" fmla="*/ 518644 w 4294994"/>
              <a:gd name="connsiteY997" fmla="*/ 4710583 h 8760589"/>
              <a:gd name="connsiteX998" fmla="*/ 412894 w 4294994"/>
              <a:gd name="connsiteY998" fmla="*/ 4713085 h 8760589"/>
              <a:gd name="connsiteX999" fmla="*/ 410392 w 4294994"/>
              <a:gd name="connsiteY999" fmla="*/ 4607334 h 8760589"/>
              <a:gd name="connsiteX1000" fmla="*/ 462797 w 4294994"/>
              <a:gd name="connsiteY1000" fmla="*/ 4585903 h 8760589"/>
              <a:gd name="connsiteX1001" fmla="*/ 2658054 w 4294994"/>
              <a:gd name="connsiteY1001" fmla="*/ 4580427 h 8760589"/>
              <a:gd name="connsiteX1002" fmla="*/ 2733770 w 4294994"/>
              <a:gd name="connsiteY1002" fmla="*/ 4591692 h 8760589"/>
              <a:gd name="connsiteX1003" fmla="*/ 2745658 w 4294994"/>
              <a:gd name="connsiteY1003" fmla="*/ 4684301 h 8760589"/>
              <a:gd name="connsiteX1004" fmla="*/ 2656178 w 4294994"/>
              <a:gd name="connsiteY1004" fmla="*/ 4663652 h 8760589"/>
              <a:gd name="connsiteX1005" fmla="*/ 2658054 w 4294994"/>
              <a:gd name="connsiteY1005" fmla="*/ 4580427 h 8760589"/>
              <a:gd name="connsiteX1006" fmla="*/ 240737 w 4294994"/>
              <a:gd name="connsiteY1006" fmla="*/ 4563376 h 8760589"/>
              <a:gd name="connsiteX1007" fmla="*/ 294628 w 4294994"/>
              <a:gd name="connsiteY1007" fmla="*/ 4582305 h 8760589"/>
              <a:gd name="connsiteX1008" fmla="*/ 297132 w 4294994"/>
              <a:gd name="connsiteY1008" fmla="*/ 4688681 h 8760589"/>
              <a:gd name="connsiteX1009" fmla="*/ 190756 w 4294994"/>
              <a:gd name="connsiteY1009" fmla="*/ 4691184 h 8760589"/>
              <a:gd name="connsiteX1010" fmla="*/ 188252 w 4294994"/>
              <a:gd name="connsiteY1010" fmla="*/ 4584807 h 8760589"/>
              <a:gd name="connsiteX1011" fmla="*/ 240737 w 4294994"/>
              <a:gd name="connsiteY1011" fmla="*/ 4563376 h 8760589"/>
              <a:gd name="connsiteX1012" fmla="*/ 19146 w 4294994"/>
              <a:gd name="connsiteY1012" fmla="*/ 4541476 h 8760589"/>
              <a:gd name="connsiteX1013" fmla="*/ 72490 w 4294994"/>
              <a:gd name="connsiteY1013" fmla="*/ 4560405 h 8760589"/>
              <a:gd name="connsiteX1014" fmla="*/ 74993 w 4294994"/>
              <a:gd name="connsiteY1014" fmla="*/ 4666154 h 8760589"/>
              <a:gd name="connsiteX1015" fmla="*/ 22587 w 4294994"/>
              <a:gd name="connsiteY1015" fmla="*/ 4687586 h 8760589"/>
              <a:gd name="connsiteX1016" fmla="*/ 0 w 4294994"/>
              <a:gd name="connsiteY1016" fmla="*/ 4684178 h 8760589"/>
              <a:gd name="connsiteX1017" fmla="*/ 0 w 4294994"/>
              <a:gd name="connsiteY1017" fmla="*/ 4545302 h 8760589"/>
              <a:gd name="connsiteX1018" fmla="*/ 2243500 w 4294994"/>
              <a:gd name="connsiteY1018" fmla="*/ 4530212 h 8760589"/>
              <a:gd name="connsiteX1019" fmla="*/ 2285738 w 4294994"/>
              <a:gd name="connsiteY1019" fmla="*/ 4554773 h 8760589"/>
              <a:gd name="connsiteX1020" fmla="*/ 2296375 w 4294994"/>
              <a:gd name="connsiteY1020" fmla="*/ 4659272 h 8760589"/>
              <a:gd name="connsiteX1021" fmla="*/ 2193128 w 4294994"/>
              <a:gd name="connsiteY1021" fmla="*/ 4627985 h 8760589"/>
              <a:gd name="connsiteX1022" fmla="*/ 2199386 w 4294994"/>
              <a:gd name="connsiteY1022" fmla="*/ 4547890 h 8760589"/>
              <a:gd name="connsiteX1023" fmla="*/ 2243500 w 4294994"/>
              <a:gd name="connsiteY1023" fmla="*/ 4530212 h 8760589"/>
              <a:gd name="connsiteX1024" fmla="*/ 2018937 w 4294994"/>
              <a:gd name="connsiteY1024" fmla="*/ 4516680 h 8760589"/>
              <a:gd name="connsiteX1025" fmla="*/ 2058595 w 4294994"/>
              <a:gd name="connsiteY1025" fmla="*/ 4528491 h 8760589"/>
              <a:gd name="connsiteX1026" fmla="*/ 2059220 w 4294994"/>
              <a:gd name="connsiteY1026" fmla="*/ 4616721 h 8760589"/>
              <a:gd name="connsiteX1027" fmla="*/ 1969738 w 4294994"/>
              <a:gd name="connsiteY1027" fmla="*/ 4611089 h 8760589"/>
              <a:gd name="connsiteX1028" fmla="*/ 1977873 w 4294994"/>
              <a:gd name="connsiteY1028" fmla="*/ 4524111 h 8760589"/>
              <a:gd name="connsiteX1029" fmla="*/ 2018937 w 4294994"/>
              <a:gd name="connsiteY1029" fmla="*/ 4516680 h 8760589"/>
              <a:gd name="connsiteX1030" fmla="*/ 1804074 w 4294994"/>
              <a:gd name="connsiteY1030" fmla="*/ 4493919 h 8760589"/>
              <a:gd name="connsiteX1031" fmla="*/ 1848970 w 4294994"/>
              <a:gd name="connsiteY1031" fmla="*/ 4514099 h 8760589"/>
              <a:gd name="connsiteX1032" fmla="*/ 1852100 w 4294994"/>
              <a:gd name="connsiteY1032" fmla="*/ 4604206 h 8760589"/>
              <a:gd name="connsiteX1033" fmla="*/ 1761993 w 4294994"/>
              <a:gd name="connsiteY1033" fmla="*/ 4605458 h 8760589"/>
              <a:gd name="connsiteX1034" fmla="*/ 1760115 w 4294994"/>
              <a:gd name="connsiteY1034" fmla="*/ 4515977 h 8760589"/>
              <a:gd name="connsiteX1035" fmla="*/ 1804074 w 4294994"/>
              <a:gd name="connsiteY1035" fmla="*/ 4493919 h 8760589"/>
              <a:gd name="connsiteX1036" fmla="*/ 1586159 w 4294994"/>
              <a:gd name="connsiteY1036" fmla="*/ 4470533 h 8760589"/>
              <a:gd name="connsiteX1037" fmla="*/ 1629962 w 4294994"/>
              <a:gd name="connsiteY1037" fmla="*/ 4492825 h 8760589"/>
              <a:gd name="connsiteX1038" fmla="*/ 1629962 w 4294994"/>
              <a:gd name="connsiteY1038" fmla="*/ 4582932 h 8760589"/>
              <a:gd name="connsiteX1039" fmla="*/ 1539855 w 4294994"/>
              <a:gd name="connsiteY1039" fmla="*/ 4584182 h 8760589"/>
              <a:gd name="connsiteX1040" fmla="*/ 1540480 w 4294994"/>
              <a:gd name="connsiteY1040" fmla="*/ 4489070 h 8760589"/>
              <a:gd name="connsiteX1041" fmla="*/ 1586159 w 4294994"/>
              <a:gd name="connsiteY1041" fmla="*/ 4470533 h 8760589"/>
              <a:gd name="connsiteX1042" fmla="*/ 1362144 w 4294994"/>
              <a:gd name="connsiteY1042" fmla="*/ 4446988 h 8760589"/>
              <a:gd name="connsiteX1043" fmla="*/ 1407197 w 4294994"/>
              <a:gd name="connsiteY1043" fmla="*/ 4467169 h 8760589"/>
              <a:gd name="connsiteX1044" fmla="*/ 1407824 w 4294994"/>
              <a:gd name="connsiteY1044" fmla="*/ 4562907 h 8760589"/>
              <a:gd name="connsiteX1045" fmla="*/ 1321470 w 4294994"/>
              <a:gd name="connsiteY1045" fmla="*/ 4567287 h 8760589"/>
              <a:gd name="connsiteX1046" fmla="*/ 1317090 w 4294994"/>
              <a:gd name="connsiteY1046" fmla="*/ 4467169 h 8760589"/>
              <a:gd name="connsiteX1047" fmla="*/ 1362144 w 4294994"/>
              <a:gd name="connsiteY1047" fmla="*/ 4446988 h 8760589"/>
              <a:gd name="connsiteX1048" fmla="*/ 1142430 w 4294994"/>
              <a:gd name="connsiteY1048" fmla="*/ 4423680 h 8760589"/>
              <a:gd name="connsiteX1049" fmla="*/ 1187562 w 4294994"/>
              <a:gd name="connsiteY1049" fmla="*/ 4444642 h 8760589"/>
              <a:gd name="connsiteX1050" fmla="*/ 1188187 w 4294994"/>
              <a:gd name="connsiteY1050" fmla="*/ 4541006 h 8760589"/>
              <a:gd name="connsiteX1051" fmla="*/ 1091197 w 4294994"/>
              <a:gd name="connsiteY1051" fmla="*/ 4538503 h 8760589"/>
              <a:gd name="connsiteX1052" fmla="*/ 1096829 w 4294994"/>
              <a:gd name="connsiteY1052" fmla="*/ 4442139 h 8760589"/>
              <a:gd name="connsiteX1053" fmla="*/ 1142430 w 4294994"/>
              <a:gd name="connsiteY1053" fmla="*/ 4423680 h 8760589"/>
              <a:gd name="connsiteX1054" fmla="*/ 3122355 w 4294994"/>
              <a:gd name="connsiteY1054" fmla="*/ 4405220 h 8760589"/>
              <a:gd name="connsiteX1055" fmla="*/ 3188058 w 4294994"/>
              <a:gd name="connsiteY1055" fmla="*/ 4408975 h 8760589"/>
              <a:gd name="connsiteX1056" fmla="*/ 3183678 w 4294994"/>
              <a:gd name="connsiteY1056" fmla="*/ 4430875 h 8760589"/>
              <a:gd name="connsiteX1057" fmla="*/ 3106086 w 4294994"/>
              <a:gd name="connsiteY1057" fmla="*/ 4450899 h 8760589"/>
              <a:gd name="connsiteX1058" fmla="*/ 3122355 w 4294994"/>
              <a:gd name="connsiteY1058" fmla="*/ 4405220 h 8760589"/>
              <a:gd name="connsiteX1059" fmla="*/ 921231 w 4294994"/>
              <a:gd name="connsiteY1059" fmla="*/ 4399120 h 8760589"/>
              <a:gd name="connsiteX1060" fmla="*/ 969178 w 4294994"/>
              <a:gd name="connsiteY1060" fmla="*/ 4421490 h 8760589"/>
              <a:gd name="connsiteX1061" fmla="*/ 967926 w 4294994"/>
              <a:gd name="connsiteY1061" fmla="*/ 4519106 h 8760589"/>
              <a:gd name="connsiteX1062" fmla="*/ 865930 w 4294994"/>
              <a:gd name="connsiteY1062" fmla="*/ 4515351 h 8760589"/>
              <a:gd name="connsiteX1063" fmla="*/ 872814 w 4294994"/>
              <a:gd name="connsiteY1063" fmla="*/ 4418987 h 8760589"/>
              <a:gd name="connsiteX1064" fmla="*/ 921231 w 4294994"/>
              <a:gd name="connsiteY1064" fmla="*/ 4399120 h 8760589"/>
              <a:gd name="connsiteX1065" fmla="*/ 2928297 w 4294994"/>
              <a:gd name="connsiteY1065" fmla="*/ 4381755 h 8760589"/>
              <a:gd name="connsiteX1066" fmla="*/ 2963416 w 4294994"/>
              <a:gd name="connsiteY1066" fmla="*/ 4403968 h 8760589"/>
              <a:gd name="connsiteX1067" fmla="*/ 2962165 w 4294994"/>
              <a:gd name="connsiteY1067" fmla="*/ 4470923 h 8760589"/>
              <a:gd name="connsiteX1068" fmla="*/ 2892082 w 4294994"/>
              <a:gd name="connsiteY1068" fmla="*/ 4489695 h 8760589"/>
              <a:gd name="connsiteX1069" fmla="*/ 2873936 w 4294994"/>
              <a:gd name="connsiteY1069" fmla="*/ 4472801 h 8760589"/>
              <a:gd name="connsiteX1070" fmla="*/ 2890830 w 4294994"/>
              <a:gd name="connsiteY1070" fmla="*/ 4400840 h 8760589"/>
              <a:gd name="connsiteX1071" fmla="*/ 2928297 w 4294994"/>
              <a:gd name="connsiteY1071" fmla="*/ 4381755 h 8760589"/>
              <a:gd name="connsiteX1072" fmla="*/ 702065 w 4294994"/>
              <a:gd name="connsiteY1072" fmla="*/ 4376436 h 8760589"/>
              <a:gd name="connsiteX1073" fmla="*/ 748918 w 4294994"/>
              <a:gd name="connsiteY1073" fmla="*/ 4400215 h 8760589"/>
              <a:gd name="connsiteX1074" fmla="*/ 742033 w 4294994"/>
              <a:gd name="connsiteY1074" fmla="*/ 4502837 h 8760589"/>
              <a:gd name="connsiteX1075" fmla="*/ 646296 w 4294994"/>
              <a:gd name="connsiteY1075" fmla="*/ 4498455 h 8760589"/>
              <a:gd name="connsiteX1076" fmla="*/ 651927 w 4294994"/>
              <a:gd name="connsiteY1076" fmla="*/ 4393958 h 8760589"/>
              <a:gd name="connsiteX1077" fmla="*/ 702065 w 4294994"/>
              <a:gd name="connsiteY1077" fmla="*/ 4376436 h 8760589"/>
              <a:gd name="connsiteX1078" fmla="*/ 491346 w 4294994"/>
              <a:gd name="connsiteY1078" fmla="*/ 4365643 h 8760589"/>
              <a:gd name="connsiteX1079" fmla="*/ 542423 w 4294994"/>
              <a:gd name="connsiteY1079" fmla="*/ 4391454 h 8760589"/>
              <a:gd name="connsiteX1080" fmla="*/ 535540 w 4294994"/>
              <a:gd name="connsiteY1080" fmla="*/ 4490947 h 8760589"/>
              <a:gd name="connsiteX1081" fmla="*/ 431041 w 4294994"/>
              <a:gd name="connsiteY1081" fmla="*/ 4482813 h 8760589"/>
              <a:gd name="connsiteX1082" fmla="*/ 437923 w 4294994"/>
              <a:gd name="connsiteY1082" fmla="*/ 4383946 h 8760589"/>
              <a:gd name="connsiteX1083" fmla="*/ 491346 w 4294994"/>
              <a:gd name="connsiteY1083" fmla="*/ 4365643 h 8760589"/>
              <a:gd name="connsiteX1084" fmla="*/ 2760050 w 4294994"/>
              <a:gd name="connsiteY1084" fmla="*/ 4360167 h 8760589"/>
              <a:gd name="connsiteX1085" fmla="*/ 2742530 w 4294994"/>
              <a:gd name="connsiteY1085" fmla="*/ 4452776 h 8760589"/>
              <a:gd name="connsiteX1086" fmla="*/ 2663060 w 4294994"/>
              <a:gd name="connsiteY1086" fmla="*/ 4450274 h 8760589"/>
              <a:gd name="connsiteX1087" fmla="*/ 2668692 w 4294994"/>
              <a:gd name="connsiteY1087" fmla="*/ 4376436 h 8760589"/>
              <a:gd name="connsiteX1088" fmla="*/ 2760050 w 4294994"/>
              <a:gd name="connsiteY1088" fmla="*/ 4360167 h 8760589"/>
              <a:gd name="connsiteX1089" fmla="*/ 267566 w 4294994"/>
              <a:gd name="connsiteY1089" fmla="*/ 4342568 h 8760589"/>
              <a:gd name="connsiteX1090" fmla="*/ 318407 w 4294994"/>
              <a:gd name="connsiteY1090" fmla="*/ 4365799 h 8760589"/>
              <a:gd name="connsiteX1091" fmla="*/ 317782 w 4294994"/>
              <a:gd name="connsiteY1091" fmla="*/ 4464666 h 8760589"/>
              <a:gd name="connsiteX1092" fmla="*/ 213283 w 4294994"/>
              <a:gd name="connsiteY1092" fmla="*/ 4467169 h 8760589"/>
              <a:gd name="connsiteX1093" fmla="*/ 213908 w 4294994"/>
              <a:gd name="connsiteY1093" fmla="*/ 4362044 h 8760589"/>
              <a:gd name="connsiteX1094" fmla="*/ 267566 w 4294994"/>
              <a:gd name="connsiteY1094" fmla="*/ 4342568 h 8760589"/>
              <a:gd name="connsiteX1095" fmla="*/ 2485349 w 4294994"/>
              <a:gd name="connsiteY1095" fmla="*/ 4342021 h 8760589"/>
              <a:gd name="connsiteX1096" fmla="*/ 2521017 w 4294994"/>
              <a:gd name="connsiteY1096" fmla="*/ 4353284 h 8760589"/>
              <a:gd name="connsiteX1097" fmla="*/ 2538537 w 4294994"/>
              <a:gd name="connsiteY1097" fmla="*/ 4432752 h 8760589"/>
              <a:gd name="connsiteX1098" fmla="*/ 2519765 w 4294994"/>
              <a:gd name="connsiteY1098" fmla="*/ 4450274 h 8760589"/>
              <a:gd name="connsiteX1099" fmla="*/ 2439670 w 4294994"/>
              <a:gd name="connsiteY1099" fmla="*/ 4430250 h 8760589"/>
              <a:gd name="connsiteX1100" fmla="*/ 2445928 w 4294994"/>
              <a:gd name="connsiteY1100" fmla="*/ 4349530 h 8760589"/>
              <a:gd name="connsiteX1101" fmla="*/ 2485349 w 4294994"/>
              <a:gd name="connsiteY1101" fmla="*/ 4342021 h 8760589"/>
              <a:gd name="connsiteX1102" fmla="*/ 36823 w 4294994"/>
              <a:gd name="connsiteY1102" fmla="*/ 4331931 h 8760589"/>
              <a:gd name="connsiteX1103" fmla="*/ 86882 w 4294994"/>
              <a:gd name="connsiteY1103" fmla="*/ 4357664 h 8760589"/>
              <a:gd name="connsiteX1104" fmla="*/ 82503 w 4294994"/>
              <a:gd name="connsiteY1104" fmla="*/ 4455279 h 8760589"/>
              <a:gd name="connsiteX1105" fmla="*/ 26499 w 4294994"/>
              <a:gd name="connsiteY1105" fmla="*/ 4475226 h 8760589"/>
              <a:gd name="connsiteX1106" fmla="*/ 0 w 4294994"/>
              <a:gd name="connsiteY1106" fmla="*/ 4468453 h 8760589"/>
              <a:gd name="connsiteX1107" fmla="*/ 0 w 4294994"/>
              <a:gd name="connsiteY1107" fmla="*/ 4340388 h 8760589"/>
              <a:gd name="connsiteX1108" fmla="*/ 7863 w 4294994"/>
              <a:gd name="connsiteY1108" fmla="*/ 4335578 h 8760589"/>
              <a:gd name="connsiteX1109" fmla="*/ 36823 w 4294994"/>
              <a:gd name="connsiteY1109" fmla="*/ 4331931 h 8760589"/>
              <a:gd name="connsiteX1110" fmla="*/ 2320154 w 4294994"/>
              <a:gd name="connsiteY1110" fmla="*/ 4308856 h 8760589"/>
              <a:gd name="connsiteX1111" fmla="*/ 2303885 w 4294994"/>
              <a:gd name="connsiteY1111" fmla="*/ 4410852 h 8760589"/>
              <a:gd name="connsiteX1112" fmla="*/ 2215655 w 4294994"/>
              <a:gd name="connsiteY1112" fmla="*/ 4411478 h 8760589"/>
              <a:gd name="connsiteX1113" fmla="*/ 2219410 w 4294994"/>
              <a:gd name="connsiteY1113" fmla="*/ 4328880 h 8760589"/>
              <a:gd name="connsiteX1114" fmla="*/ 2320154 w 4294994"/>
              <a:gd name="connsiteY1114" fmla="*/ 4308856 h 8760589"/>
              <a:gd name="connsiteX1115" fmla="*/ 2045532 w 4294994"/>
              <a:gd name="connsiteY1115" fmla="*/ 4286721 h 8760589"/>
              <a:gd name="connsiteX1116" fmla="*/ 2085501 w 4294994"/>
              <a:gd name="connsiteY1116" fmla="*/ 4310733 h 8760589"/>
              <a:gd name="connsiteX1117" fmla="*/ 2097389 w 4294994"/>
              <a:gd name="connsiteY1117" fmla="*/ 4413980 h 8760589"/>
              <a:gd name="connsiteX1118" fmla="*/ 1996020 w 4294994"/>
              <a:gd name="connsiteY1118" fmla="*/ 4392080 h 8760589"/>
              <a:gd name="connsiteX1119" fmla="*/ 1996645 w 4294994"/>
              <a:gd name="connsiteY1119" fmla="*/ 4302599 h 8760589"/>
              <a:gd name="connsiteX1120" fmla="*/ 2045532 w 4294994"/>
              <a:gd name="connsiteY1120" fmla="*/ 4286721 h 8760589"/>
              <a:gd name="connsiteX1121" fmla="*/ 1819013 w 4294994"/>
              <a:gd name="connsiteY1121" fmla="*/ 4262943 h 8760589"/>
              <a:gd name="connsiteX1122" fmla="*/ 1864614 w 4294994"/>
              <a:gd name="connsiteY1122" fmla="*/ 4284452 h 8760589"/>
              <a:gd name="connsiteX1123" fmla="*/ 1857105 w 4294994"/>
              <a:gd name="connsiteY1123" fmla="*/ 4374559 h 8760589"/>
              <a:gd name="connsiteX1124" fmla="*/ 1767625 w 4294994"/>
              <a:gd name="connsiteY1124" fmla="*/ 4365174 h 8760589"/>
              <a:gd name="connsiteX1125" fmla="*/ 1773882 w 4294994"/>
              <a:gd name="connsiteY1125" fmla="*/ 4281324 h 8760589"/>
              <a:gd name="connsiteX1126" fmla="*/ 1819013 w 4294994"/>
              <a:gd name="connsiteY1126" fmla="*/ 4262943 h 8760589"/>
              <a:gd name="connsiteX1127" fmla="*/ 1605870 w 4294994"/>
              <a:gd name="connsiteY1127" fmla="*/ 4249255 h 8760589"/>
              <a:gd name="connsiteX1128" fmla="*/ 1650610 w 4294994"/>
              <a:gd name="connsiteY1128" fmla="*/ 4270060 h 8760589"/>
              <a:gd name="connsiteX1129" fmla="*/ 1651863 w 4294994"/>
              <a:gd name="connsiteY1129" fmla="*/ 4360167 h 8760589"/>
              <a:gd name="connsiteX1130" fmla="*/ 1561129 w 4294994"/>
              <a:gd name="connsiteY1130" fmla="*/ 4361419 h 8760589"/>
              <a:gd name="connsiteX1131" fmla="*/ 1561129 w 4294994"/>
              <a:gd name="connsiteY1131" fmla="*/ 4270687 h 8760589"/>
              <a:gd name="connsiteX1132" fmla="*/ 1605870 w 4294994"/>
              <a:gd name="connsiteY1132" fmla="*/ 4249255 h 8760589"/>
              <a:gd name="connsiteX1133" fmla="*/ 1384827 w 4294994"/>
              <a:gd name="connsiteY1133" fmla="*/ 4226415 h 8760589"/>
              <a:gd name="connsiteX1134" fmla="*/ 1431601 w 4294994"/>
              <a:gd name="connsiteY1134" fmla="*/ 4248785 h 8760589"/>
              <a:gd name="connsiteX1135" fmla="*/ 1435355 w 4294994"/>
              <a:gd name="connsiteY1135" fmla="*/ 4333885 h 8760589"/>
              <a:gd name="connsiteX1136" fmla="*/ 1336489 w 4294994"/>
              <a:gd name="connsiteY1136" fmla="*/ 4337640 h 8760589"/>
              <a:gd name="connsiteX1137" fmla="*/ 1337114 w 4294994"/>
              <a:gd name="connsiteY1137" fmla="*/ 4248160 h 8760589"/>
              <a:gd name="connsiteX1138" fmla="*/ 1384827 w 4294994"/>
              <a:gd name="connsiteY1138" fmla="*/ 4226415 h 8760589"/>
              <a:gd name="connsiteX1139" fmla="*/ 1162532 w 4294994"/>
              <a:gd name="connsiteY1139" fmla="*/ 4202949 h 8760589"/>
              <a:gd name="connsiteX1140" fmla="*/ 1210088 w 4294994"/>
              <a:gd name="connsiteY1140" fmla="*/ 4223756 h 8760589"/>
              <a:gd name="connsiteX1141" fmla="*/ 1206960 w 4294994"/>
              <a:gd name="connsiteY1141" fmla="*/ 4319493 h 8760589"/>
              <a:gd name="connsiteX1142" fmla="*/ 1111847 w 4294994"/>
              <a:gd name="connsiteY1142" fmla="*/ 4313863 h 8760589"/>
              <a:gd name="connsiteX1143" fmla="*/ 1114976 w 4294994"/>
              <a:gd name="connsiteY1143" fmla="*/ 4224381 h 8760589"/>
              <a:gd name="connsiteX1144" fmla="*/ 1162532 w 4294994"/>
              <a:gd name="connsiteY1144" fmla="*/ 4202949 h 8760589"/>
              <a:gd name="connsiteX1145" fmla="*/ 943366 w 4294994"/>
              <a:gd name="connsiteY1145" fmla="*/ 4179641 h 8760589"/>
              <a:gd name="connsiteX1146" fmla="*/ 988576 w 4294994"/>
              <a:gd name="connsiteY1146" fmla="*/ 4201229 h 8760589"/>
              <a:gd name="connsiteX1147" fmla="*/ 987950 w 4294994"/>
              <a:gd name="connsiteY1147" fmla="*/ 4297593 h 8760589"/>
              <a:gd name="connsiteX1148" fmla="*/ 890961 w 4294994"/>
              <a:gd name="connsiteY1148" fmla="*/ 4293839 h 8760589"/>
              <a:gd name="connsiteX1149" fmla="*/ 897218 w 4294994"/>
              <a:gd name="connsiteY1149" fmla="*/ 4197474 h 8760589"/>
              <a:gd name="connsiteX1150" fmla="*/ 943366 w 4294994"/>
              <a:gd name="connsiteY1150" fmla="*/ 4179641 h 8760589"/>
              <a:gd name="connsiteX1151" fmla="*/ 2964267 w 4294994"/>
              <a:gd name="connsiteY1151" fmla="*/ 4167136 h 8760589"/>
              <a:gd name="connsiteX1152" fmla="*/ 2984692 w 4294994"/>
              <a:gd name="connsiteY1152" fmla="*/ 4183082 h 8760589"/>
              <a:gd name="connsiteX1153" fmla="*/ 2997207 w 4294994"/>
              <a:gd name="connsiteY1153" fmla="*/ 4265680 h 8760589"/>
              <a:gd name="connsiteX1154" fmla="*/ 2915234 w 4294994"/>
              <a:gd name="connsiteY1154" fmla="*/ 4252540 h 8760589"/>
              <a:gd name="connsiteX1155" fmla="*/ 2905222 w 4294994"/>
              <a:gd name="connsiteY1155" fmla="*/ 4193094 h 8760589"/>
              <a:gd name="connsiteX1156" fmla="*/ 2964267 w 4294994"/>
              <a:gd name="connsiteY1156" fmla="*/ 4167136 h 8760589"/>
              <a:gd name="connsiteX1157" fmla="*/ 720055 w 4294994"/>
              <a:gd name="connsiteY1157" fmla="*/ 4157192 h 8760589"/>
              <a:gd name="connsiteX1158" fmla="*/ 768315 w 4294994"/>
              <a:gd name="connsiteY1158" fmla="*/ 4178702 h 8760589"/>
              <a:gd name="connsiteX1159" fmla="*/ 767065 w 4294994"/>
              <a:gd name="connsiteY1159" fmla="*/ 4275692 h 8760589"/>
              <a:gd name="connsiteX1160" fmla="*/ 670073 w 4294994"/>
              <a:gd name="connsiteY1160" fmla="*/ 4274440 h 8760589"/>
              <a:gd name="connsiteX1161" fmla="*/ 671326 w 4294994"/>
              <a:gd name="connsiteY1161" fmla="*/ 4177450 h 8760589"/>
              <a:gd name="connsiteX1162" fmla="*/ 720055 w 4294994"/>
              <a:gd name="connsiteY1162" fmla="*/ 4157192 h 8760589"/>
              <a:gd name="connsiteX1163" fmla="*/ 490642 w 4294994"/>
              <a:gd name="connsiteY1163" fmla="*/ 4144052 h 8760589"/>
              <a:gd name="connsiteX1164" fmla="*/ 538043 w 4294994"/>
              <a:gd name="connsiteY1164" fmla="*/ 4168065 h 8760589"/>
              <a:gd name="connsiteX1165" fmla="*/ 536790 w 4294994"/>
              <a:gd name="connsiteY1165" fmla="*/ 4265680 h 8760589"/>
              <a:gd name="connsiteX1166" fmla="*/ 438549 w 4294994"/>
              <a:gd name="connsiteY1166" fmla="*/ 4266305 h 8760589"/>
              <a:gd name="connsiteX1167" fmla="*/ 440426 w 4294994"/>
              <a:gd name="connsiteY1167" fmla="*/ 4163684 h 8760589"/>
              <a:gd name="connsiteX1168" fmla="*/ 490642 w 4294994"/>
              <a:gd name="connsiteY1168" fmla="*/ 4144052 h 8760589"/>
              <a:gd name="connsiteX1169" fmla="*/ 276404 w 4294994"/>
              <a:gd name="connsiteY1169" fmla="*/ 4133492 h 8760589"/>
              <a:gd name="connsiteX1170" fmla="*/ 327793 w 4294994"/>
              <a:gd name="connsiteY1170" fmla="*/ 4158053 h 8760589"/>
              <a:gd name="connsiteX1171" fmla="*/ 323413 w 4294994"/>
              <a:gd name="connsiteY1171" fmla="*/ 4255668 h 8760589"/>
              <a:gd name="connsiteX1172" fmla="*/ 225797 w 4294994"/>
              <a:gd name="connsiteY1172" fmla="*/ 4254417 h 8760589"/>
              <a:gd name="connsiteX1173" fmla="*/ 224545 w 4294994"/>
              <a:gd name="connsiteY1173" fmla="*/ 4156801 h 8760589"/>
              <a:gd name="connsiteX1174" fmla="*/ 276404 w 4294994"/>
              <a:gd name="connsiteY1174" fmla="*/ 4133492 h 8760589"/>
              <a:gd name="connsiteX1175" fmla="*/ 2483443 w 4294994"/>
              <a:gd name="connsiteY1175" fmla="*/ 4116578 h 8760589"/>
              <a:gd name="connsiteX1176" fmla="*/ 2537912 w 4294994"/>
              <a:gd name="connsiteY1176" fmla="*/ 4139281 h 8760589"/>
              <a:gd name="connsiteX1177" fmla="*/ 2542917 w 4294994"/>
              <a:gd name="connsiteY1177" fmla="*/ 4210614 h 8760589"/>
              <a:gd name="connsiteX1178" fmla="*/ 2446553 w 4294994"/>
              <a:gd name="connsiteY1178" fmla="*/ 4230639 h 8760589"/>
              <a:gd name="connsiteX1179" fmla="*/ 2465952 w 4294994"/>
              <a:gd name="connsiteY1179" fmla="*/ 4130519 h 8760589"/>
              <a:gd name="connsiteX1180" fmla="*/ 2483443 w 4294994"/>
              <a:gd name="connsiteY1180" fmla="*/ 4116578 h 8760589"/>
              <a:gd name="connsiteX1181" fmla="*/ 58254 w 4294994"/>
              <a:gd name="connsiteY1181" fmla="*/ 4111200 h 8760589"/>
              <a:gd name="connsiteX1182" fmla="*/ 108157 w 4294994"/>
              <a:gd name="connsiteY1182" fmla="*/ 4138029 h 8760589"/>
              <a:gd name="connsiteX1183" fmla="*/ 99397 w 4294994"/>
              <a:gd name="connsiteY1183" fmla="*/ 4235019 h 8760589"/>
              <a:gd name="connsiteX1184" fmla="*/ 2408 w 4294994"/>
              <a:gd name="connsiteY1184" fmla="*/ 4230639 h 8760589"/>
              <a:gd name="connsiteX1185" fmla="*/ 0 w 4294994"/>
              <a:gd name="connsiteY1185" fmla="*/ 4226520 h 8760589"/>
              <a:gd name="connsiteX1186" fmla="*/ 0 w 4294994"/>
              <a:gd name="connsiteY1186" fmla="*/ 4139587 h 8760589"/>
              <a:gd name="connsiteX1187" fmla="*/ 5537 w 4294994"/>
              <a:gd name="connsiteY1187" fmla="*/ 4131772 h 8760589"/>
              <a:gd name="connsiteX1188" fmla="*/ 58254 w 4294994"/>
              <a:gd name="connsiteY1188" fmla="*/ 4111200 h 8760589"/>
              <a:gd name="connsiteX1189" fmla="*/ 2283548 w 4294994"/>
              <a:gd name="connsiteY1189" fmla="*/ 4087500 h 8760589"/>
              <a:gd name="connsiteX1190" fmla="*/ 2325786 w 4294994"/>
              <a:gd name="connsiteY1190" fmla="*/ 4108619 h 8760589"/>
              <a:gd name="connsiteX1191" fmla="*/ 2322031 w 4294994"/>
              <a:gd name="connsiteY1191" fmla="*/ 4191217 h 8760589"/>
              <a:gd name="connsiteX1192" fmla="*/ 2218785 w 4294994"/>
              <a:gd name="connsiteY1192" fmla="*/ 4208737 h 8760589"/>
              <a:gd name="connsiteX1193" fmla="*/ 2243187 w 4294994"/>
              <a:gd name="connsiteY1193" fmla="*/ 4106742 h 8760589"/>
              <a:gd name="connsiteX1194" fmla="*/ 2283548 w 4294994"/>
              <a:gd name="connsiteY1194" fmla="*/ 4087500 h 8760589"/>
              <a:gd name="connsiteX1195" fmla="*/ 2061410 w 4294994"/>
              <a:gd name="connsiteY1195" fmla="*/ 4076315 h 8760589"/>
              <a:gd name="connsiteX1196" fmla="*/ 2102396 w 4294994"/>
              <a:gd name="connsiteY1196" fmla="*/ 4084841 h 8760589"/>
              <a:gd name="connsiteX1197" fmla="*/ 2101769 w 4294994"/>
              <a:gd name="connsiteY1197" fmla="*/ 4171193 h 8760589"/>
              <a:gd name="connsiteX1198" fmla="*/ 2031688 w 4294994"/>
              <a:gd name="connsiteY1198" fmla="*/ 4184334 h 8760589"/>
              <a:gd name="connsiteX1199" fmla="*/ 2020424 w 4294994"/>
              <a:gd name="connsiteY1199" fmla="*/ 4084215 h 8760589"/>
              <a:gd name="connsiteX1200" fmla="*/ 2061410 w 4294994"/>
              <a:gd name="connsiteY1200" fmla="*/ 4076315 h 8760589"/>
              <a:gd name="connsiteX1201" fmla="*/ 1840366 w 4294994"/>
              <a:gd name="connsiteY1201" fmla="*/ 4040022 h 8760589"/>
              <a:gd name="connsiteX1202" fmla="*/ 1881509 w 4294994"/>
              <a:gd name="connsiteY1202" fmla="*/ 4062939 h 8760589"/>
              <a:gd name="connsiteX1203" fmla="*/ 1884013 w 4294994"/>
              <a:gd name="connsiteY1203" fmla="*/ 4144286 h 8760589"/>
              <a:gd name="connsiteX1204" fmla="*/ 1796409 w 4294994"/>
              <a:gd name="connsiteY1204" fmla="*/ 4151796 h 8760589"/>
              <a:gd name="connsiteX1205" fmla="*/ 1794531 w 4294994"/>
              <a:gd name="connsiteY1205" fmla="*/ 4061689 h 8760589"/>
              <a:gd name="connsiteX1206" fmla="*/ 1840366 w 4294994"/>
              <a:gd name="connsiteY1206" fmla="*/ 4040022 h 8760589"/>
              <a:gd name="connsiteX1207" fmla="*/ 1627537 w 4294994"/>
              <a:gd name="connsiteY1207" fmla="*/ 4029071 h 8760589"/>
              <a:gd name="connsiteX1208" fmla="*/ 1673763 w 4294994"/>
              <a:gd name="connsiteY1208" fmla="*/ 4047922 h 8760589"/>
              <a:gd name="connsiteX1209" fmla="*/ 1673138 w 4294994"/>
              <a:gd name="connsiteY1209" fmla="*/ 4137404 h 8760589"/>
              <a:gd name="connsiteX1210" fmla="*/ 1584283 w 4294994"/>
              <a:gd name="connsiteY1210" fmla="*/ 4138029 h 8760589"/>
              <a:gd name="connsiteX1211" fmla="*/ 1583656 w 4294994"/>
              <a:gd name="connsiteY1211" fmla="*/ 4049174 h 8760589"/>
              <a:gd name="connsiteX1212" fmla="*/ 1627537 w 4294994"/>
              <a:gd name="connsiteY1212" fmla="*/ 4029071 h 8760589"/>
              <a:gd name="connsiteX1213" fmla="*/ 1406024 w 4294994"/>
              <a:gd name="connsiteY1213" fmla="*/ 4005450 h 8760589"/>
              <a:gd name="connsiteX1214" fmla="*/ 1451000 w 4294994"/>
              <a:gd name="connsiteY1214" fmla="*/ 4024770 h 8760589"/>
              <a:gd name="connsiteX1215" fmla="*/ 1451625 w 4294994"/>
              <a:gd name="connsiteY1215" fmla="*/ 4118005 h 8760589"/>
              <a:gd name="connsiteX1216" fmla="*/ 1365273 w 4294994"/>
              <a:gd name="connsiteY1216" fmla="*/ 4120507 h 8760589"/>
              <a:gd name="connsiteX1217" fmla="*/ 1361518 w 4294994"/>
              <a:gd name="connsiteY1217" fmla="*/ 4026020 h 8760589"/>
              <a:gd name="connsiteX1218" fmla="*/ 1406024 w 4294994"/>
              <a:gd name="connsiteY1218" fmla="*/ 4005450 h 8760589"/>
              <a:gd name="connsiteX1219" fmla="*/ 3362640 w 4294994"/>
              <a:gd name="connsiteY1219" fmla="*/ 4003494 h 8760589"/>
              <a:gd name="connsiteX1220" fmla="*/ 3386417 w 4294994"/>
              <a:gd name="connsiteY1220" fmla="*/ 4011628 h 8760589"/>
              <a:gd name="connsiteX1221" fmla="*/ 3390798 w 4294994"/>
              <a:gd name="connsiteY1221" fmla="*/ 4067319 h 8760589"/>
              <a:gd name="connsiteX1222" fmla="*/ 3357008 w 4294994"/>
              <a:gd name="connsiteY1222" fmla="*/ 4060437 h 8760589"/>
              <a:gd name="connsiteX1223" fmla="*/ 3362640 w 4294994"/>
              <a:gd name="connsiteY1223" fmla="*/ 4003494 h 8760589"/>
              <a:gd name="connsiteX1224" fmla="*/ 1182869 w 4294994"/>
              <a:gd name="connsiteY1224" fmla="*/ 3982923 h 8760589"/>
              <a:gd name="connsiteX1225" fmla="*/ 1231365 w 4294994"/>
              <a:gd name="connsiteY1225" fmla="*/ 4003494 h 8760589"/>
              <a:gd name="connsiteX1226" fmla="*/ 1233867 w 4294994"/>
              <a:gd name="connsiteY1226" fmla="*/ 4092975 h 8760589"/>
              <a:gd name="connsiteX1227" fmla="*/ 1138754 w 4294994"/>
              <a:gd name="connsiteY1227" fmla="*/ 4095478 h 8760589"/>
              <a:gd name="connsiteX1228" fmla="*/ 1136251 w 4294994"/>
              <a:gd name="connsiteY1228" fmla="*/ 4005996 h 8760589"/>
              <a:gd name="connsiteX1229" fmla="*/ 1182869 w 4294994"/>
              <a:gd name="connsiteY1229" fmla="*/ 3982923 h 8760589"/>
              <a:gd name="connsiteX1230" fmla="*/ 954004 w 4294994"/>
              <a:gd name="connsiteY1230" fmla="*/ 3970565 h 8760589"/>
              <a:gd name="connsiteX1231" fmla="*/ 1001717 w 4294994"/>
              <a:gd name="connsiteY1231" fmla="*/ 3994108 h 8760589"/>
              <a:gd name="connsiteX1232" fmla="*/ 999215 w 4294994"/>
              <a:gd name="connsiteY1232" fmla="*/ 4085466 h 8760589"/>
              <a:gd name="connsiteX1233" fmla="*/ 902850 w 4294994"/>
              <a:gd name="connsiteY1233" fmla="*/ 4082338 h 8760589"/>
              <a:gd name="connsiteX1234" fmla="*/ 905353 w 4294994"/>
              <a:gd name="connsiteY1234" fmla="*/ 3991606 h 8760589"/>
              <a:gd name="connsiteX1235" fmla="*/ 954004 w 4294994"/>
              <a:gd name="connsiteY1235" fmla="*/ 3970565 h 8760589"/>
              <a:gd name="connsiteX1236" fmla="*/ 725686 w 4294994"/>
              <a:gd name="connsiteY1236" fmla="*/ 3948038 h 8760589"/>
              <a:gd name="connsiteX1237" fmla="*/ 775198 w 4294994"/>
              <a:gd name="connsiteY1237" fmla="*/ 3965950 h 8760589"/>
              <a:gd name="connsiteX1238" fmla="*/ 778952 w 4294994"/>
              <a:gd name="connsiteY1238" fmla="*/ 4061689 h 8760589"/>
              <a:gd name="connsiteX1239" fmla="*/ 683215 w 4294994"/>
              <a:gd name="connsiteY1239" fmla="*/ 4062939 h 8760589"/>
              <a:gd name="connsiteX1240" fmla="*/ 679460 w 4294994"/>
              <a:gd name="connsiteY1240" fmla="*/ 3972834 h 8760589"/>
              <a:gd name="connsiteX1241" fmla="*/ 725686 w 4294994"/>
              <a:gd name="connsiteY1241" fmla="*/ 3948038 h 8760589"/>
              <a:gd name="connsiteX1242" fmla="*/ 504956 w 4294994"/>
              <a:gd name="connsiteY1242" fmla="*/ 3924964 h 8760589"/>
              <a:gd name="connsiteX1243" fmla="*/ 554312 w 4294994"/>
              <a:gd name="connsiteY1243" fmla="*/ 3944048 h 8760589"/>
              <a:gd name="connsiteX1244" fmla="*/ 556189 w 4294994"/>
              <a:gd name="connsiteY1244" fmla="*/ 4041039 h 8760589"/>
              <a:gd name="connsiteX1245" fmla="*/ 459825 w 4294994"/>
              <a:gd name="connsiteY1245" fmla="*/ 4040413 h 8760589"/>
              <a:gd name="connsiteX1246" fmla="*/ 457947 w 4294994"/>
              <a:gd name="connsiteY1246" fmla="*/ 3949055 h 8760589"/>
              <a:gd name="connsiteX1247" fmla="*/ 504956 w 4294994"/>
              <a:gd name="connsiteY1247" fmla="*/ 3924964 h 8760589"/>
              <a:gd name="connsiteX1248" fmla="*/ 300965 w 4294994"/>
              <a:gd name="connsiteY1248" fmla="*/ 3913701 h 8760589"/>
              <a:gd name="connsiteX1249" fmla="*/ 348443 w 4294994"/>
              <a:gd name="connsiteY1249" fmla="*/ 3936540 h 8760589"/>
              <a:gd name="connsiteX1250" fmla="*/ 344062 w 4294994"/>
              <a:gd name="connsiteY1250" fmla="*/ 4032905 h 8760589"/>
              <a:gd name="connsiteX1251" fmla="*/ 247697 w 4294994"/>
              <a:gd name="connsiteY1251" fmla="*/ 4028523 h 8760589"/>
              <a:gd name="connsiteX1252" fmla="*/ 252079 w 4294994"/>
              <a:gd name="connsiteY1252" fmla="*/ 3932160 h 8760589"/>
              <a:gd name="connsiteX1253" fmla="*/ 300965 w 4294994"/>
              <a:gd name="connsiteY1253" fmla="*/ 3913701 h 8760589"/>
              <a:gd name="connsiteX1254" fmla="*/ 2526492 w 4294994"/>
              <a:gd name="connsiteY1254" fmla="*/ 3901186 h 8760589"/>
              <a:gd name="connsiteX1255" fmla="*/ 2564819 w 4294994"/>
              <a:gd name="connsiteY1255" fmla="*/ 3911509 h 8760589"/>
              <a:gd name="connsiteX1256" fmla="*/ 2562316 w 4294994"/>
              <a:gd name="connsiteY1256" fmla="*/ 3990979 h 8760589"/>
              <a:gd name="connsiteX1257" fmla="*/ 2466577 w 4294994"/>
              <a:gd name="connsiteY1257" fmla="*/ 4005996 h 8760589"/>
              <a:gd name="connsiteX1258" fmla="*/ 2490981 w 4294994"/>
              <a:gd name="connsiteY1258" fmla="*/ 3909634 h 8760589"/>
              <a:gd name="connsiteX1259" fmla="*/ 2526492 w 4294994"/>
              <a:gd name="connsiteY1259" fmla="*/ 3901186 h 8760589"/>
              <a:gd name="connsiteX1260" fmla="*/ 77653 w 4294994"/>
              <a:gd name="connsiteY1260" fmla="*/ 3891565 h 8760589"/>
              <a:gd name="connsiteX1261" fmla="*/ 125678 w 4294994"/>
              <a:gd name="connsiteY1261" fmla="*/ 3914014 h 8760589"/>
              <a:gd name="connsiteX1262" fmla="*/ 120673 w 4294994"/>
              <a:gd name="connsiteY1262" fmla="*/ 4010378 h 8760589"/>
              <a:gd name="connsiteX1263" fmla="*/ 29939 w 4294994"/>
              <a:gd name="connsiteY1263" fmla="*/ 4009126 h 8760589"/>
              <a:gd name="connsiteX1264" fmla="*/ 28689 w 4294994"/>
              <a:gd name="connsiteY1264" fmla="*/ 3912762 h 8760589"/>
              <a:gd name="connsiteX1265" fmla="*/ 77653 w 4294994"/>
              <a:gd name="connsiteY1265" fmla="*/ 3891565 h 8760589"/>
              <a:gd name="connsiteX1266" fmla="*/ 2345184 w 4294994"/>
              <a:gd name="connsiteY1266" fmla="*/ 3870837 h 8760589"/>
              <a:gd name="connsiteX1267" fmla="*/ 2362705 w 4294994"/>
              <a:gd name="connsiteY1267" fmla="*/ 3889610 h 8760589"/>
              <a:gd name="connsiteX1268" fmla="*/ 2342056 w 4294994"/>
              <a:gd name="connsiteY1268" fmla="*/ 3969704 h 8760589"/>
              <a:gd name="connsiteX1269" fmla="*/ 2261334 w 4294994"/>
              <a:gd name="connsiteY1269" fmla="*/ 3963447 h 8760589"/>
              <a:gd name="connsiteX1270" fmla="*/ 2265089 w 4294994"/>
              <a:gd name="connsiteY1270" fmla="*/ 3887732 h 8760589"/>
              <a:gd name="connsiteX1271" fmla="*/ 2345184 w 4294994"/>
              <a:gd name="connsiteY1271" fmla="*/ 3870837 h 8760589"/>
              <a:gd name="connsiteX1272" fmla="*/ 2090820 w 4294994"/>
              <a:gd name="connsiteY1272" fmla="*/ 3843930 h 8760589"/>
              <a:gd name="connsiteX1273" fmla="*/ 2126800 w 4294994"/>
              <a:gd name="connsiteY1273" fmla="*/ 3867708 h 8760589"/>
              <a:gd name="connsiteX1274" fmla="*/ 2139315 w 4294994"/>
              <a:gd name="connsiteY1274" fmla="*/ 3969704 h 8760589"/>
              <a:gd name="connsiteX1275" fmla="*/ 2039196 w 4294994"/>
              <a:gd name="connsiteY1275" fmla="*/ 3945300 h 8760589"/>
              <a:gd name="connsiteX1276" fmla="*/ 2045453 w 4294994"/>
              <a:gd name="connsiteY1276" fmla="*/ 3857696 h 8760589"/>
              <a:gd name="connsiteX1277" fmla="*/ 2090820 w 4294994"/>
              <a:gd name="connsiteY1277" fmla="*/ 3843930 h 8760589"/>
              <a:gd name="connsiteX1278" fmla="*/ 1861173 w 4294994"/>
              <a:gd name="connsiteY1278" fmla="*/ 3819918 h 8760589"/>
              <a:gd name="connsiteX1279" fmla="*/ 1905288 w 4294994"/>
              <a:gd name="connsiteY1279" fmla="*/ 3842053 h 8760589"/>
              <a:gd name="connsiteX1280" fmla="*/ 1919054 w 4294994"/>
              <a:gd name="connsiteY1280" fmla="*/ 3912762 h 8760589"/>
              <a:gd name="connsiteX1281" fmla="*/ 1818308 w 4294994"/>
              <a:gd name="connsiteY1281" fmla="*/ 3924026 h 8760589"/>
              <a:gd name="connsiteX1282" fmla="*/ 1818935 w 4294994"/>
              <a:gd name="connsiteY1282" fmla="*/ 3841427 h 8760589"/>
              <a:gd name="connsiteX1283" fmla="*/ 1861173 w 4294994"/>
              <a:gd name="connsiteY1283" fmla="*/ 3819918 h 8760589"/>
              <a:gd name="connsiteX1284" fmla="*/ 1635437 w 4294994"/>
              <a:gd name="connsiteY1284" fmla="*/ 3796452 h 8760589"/>
              <a:gd name="connsiteX1285" fmla="*/ 1683775 w 4294994"/>
              <a:gd name="connsiteY1285" fmla="*/ 3815147 h 8760589"/>
              <a:gd name="connsiteX1286" fmla="*/ 1683150 w 4294994"/>
              <a:gd name="connsiteY1286" fmla="*/ 3905254 h 8760589"/>
              <a:gd name="connsiteX1287" fmla="*/ 1595545 w 4294994"/>
              <a:gd name="connsiteY1287" fmla="*/ 3901499 h 8760589"/>
              <a:gd name="connsiteX1288" fmla="*/ 1595545 w 4294994"/>
              <a:gd name="connsiteY1288" fmla="*/ 3819527 h 8760589"/>
              <a:gd name="connsiteX1289" fmla="*/ 1635437 w 4294994"/>
              <a:gd name="connsiteY1289" fmla="*/ 3796452 h 8760589"/>
              <a:gd name="connsiteX1290" fmla="*/ 1429959 w 4294994"/>
              <a:gd name="connsiteY1290" fmla="*/ 3785424 h 8760589"/>
              <a:gd name="connsiteX1291" fmla="*/ 1475403 w 4294994"/>
              <a:gd name="connsiteY1291" fmla="*/ 3805760 h 8760589"/>
              <a:gd name="connsiteX1292" fmla="*/ 1472900 w 4294994"/>
              <a:gd name="connsiteY1292" fmla="*/ 3895242 h 8760589"/>
              <a:gd name="connsiteX1293" fmla="*/ 1384045 w 4294994"/>
              <a:gd name="connsiteY1293" fmla="*/ 3893364 h 8760589"/>
              <a:gd name="connsiteX1294" fmla="*/ 1385922 w 4294994"/>
              <a:gd name="connsiteY1294" fmla="*/ 3804508 h 8760589"/>
              <a:gd name="connsiteX1295" fmla="*/ 1429959 w 4294994"/>
              <a:gd name="connsiteY1295" fmla="*/ 3785424 h 8760589"/>
              <a:gd name="connsiteX1296" fmla="*/ 1198825 w 4294994"/>
              <a:gd name="connsiteY1296" fmla="*/ 3772674 h 8760589"/>
              <a:gd name="connsiteX1297" fmla="*/ 1242627 w 4294994"/>
              <a:gd name="connsiteY1297" fmla="*/ 3794497 h 8760589"/>
              <a:gd name="connsiteX1298" fmla="*/ 1242627 w 4294994"/>
              <a:gd name="connsiteY1298" fmla="*/ 3883977 h 8760589"/>
              <a:gd name="connsiteX1299" fmla="*/ 1152520 w 4294994"/>
              <a:gd name="connsiteY1299" fmla="*/ 3885230 h 8760589"/>
              <a:gd name="connsiteX1300" fmla="*/ 1153147 w 4294994"/>
              <a:gd name="connsiteY1300" fmla="*/ 3790743 h 8760589"/>
              <a:gd name="connsiteX1301" fmla="*/ 1198825 w 4294994"/>
              <a:gd name="connsiteY1301" fmla="*/ 3772674 h 8760589"/>
              <a:gd name="connsiteX1302" fmla="*/ 971759 w 4294994"/>
              <a:gd name="connsiteY1302" fmla="*/ 3750304 h 8760589"/>
              <a:gd name="connsiteX1303" fmla="*/ 1021115 w 4294994"/>
              <a:gd name="connsiteY1303" fmla="*/ 3770719 h 8760589"/>
              <a:gd name="connsiteX1304" fmla="*/ 1021741 w 4294994"/>
              <a:gd name="connsiteY1304" fmla="*/ 3860825 h 8760589"/>
              <a:gd name="connsiteX1305" fmla="*/ 931634 w 4294994"/>
              <a:gd name="connsiteY1305" fmla="*/ 3865831 h 8760589"/>
              <a:gd name="connsiteX1306" fmla="*/ 924750 w 4294994"/>
              <a:gd name="connsiteY1306" fmla="*/ 3774473 h 8760589"/>
              <a:gd name="connsiteX1307" fmla="*/ 971759 w 4294994"/>
              <a:gd name="connsiteY1307" fmla="*/ 3750304 h 8760589"/>
              <a:gd name="connsiteX1308" fmla="*/ 753141 w 4294994"/>
              <a:gd name="connsiteY1308" fmla="*/ 3727151 h 8760589"/>
              <a:gd name="connsiteX1309" fmla="*/ 800228 w 4294994"/>
              <a:gd name="connsiteY1309" fmla="*/ 3750069 h 8760589"/>
              <a:gd name="connsiteX1310" fmla="*/ 803357 w 4294994"/>
              <a:gd name="connsiteY1310" fmla="*/ 3835796 h 8760589"/>
              <a:gd name="connsiteX1311" fmla="*/ 703864 w 4294994"/>
              <a:gd name="connsiteY1311" fmla="*/ 3838924 h 8760589"/>
              <a:gd name="connsiteX1312" fmla="*/ 705115 w 4294994"/>
              <a:gd name="connsiteY1312" fmla="*/ 3748817 h 8760589"/>
              <a:gd name="connsiteX1313" fmla="*/ 753141 w 4294994"/>
              <a:gd name="connsiteY1313" fmla="*/ 3727151 h 8760589"/>
              <a:gd name="connsiteX1314" fmla="*/ 3000335 w 4294994"/>
              <a:gd name="connsiteY1314" fmla="*/ 3717530 h 8760589"/>
              <a:gd name="connsiteX1315" fmla="*/ 2989072 w 4294994"/>
              <a:gd name="connsiteY1315" fmla="*/ 3765713 h 8760589"/>
              <a:gd name="connsiteX1316" fmla="*/ 2939013 w 4294994"/>
              <a:gd name="connsiteY1316" fmla="*/ 3782608 h 8760589"/>
              <a:gd name="connsiteX1317" fmla="*/ 2946521 w 4294994"/>
              <a:gd name="connsiteY1317" fmla="*/ 3728794 h 8760589"/>
              <a:gd name="connsiteX1318" fmla="*/ 3000335 w 4294994"/>
              <a:gd name="connsiteY1318" fmla="*/ 3717530 h 8760589"/>
              <a:gd name="connsiteX1319" fmla="*/ 531394 w 4294994"/>
              <a:gd name="connsiteY1319" fmla="*/ 3704546 h 8760589"/>
              <a:gd name="connsiteX1320" fmla="*/ 576212 w 4294994"/>
              <a:gd name="connsiteY1320" fmla="*/ 3725040 h 8760589"/>
              <a:gd name="connsiteX1321" fmla="*/ 571206 w 4294994"/>
              <a:gd name="connsiteY1321" fmla="*/ 3824532 h 8760589"/>
              <a:gd name="connsiteX1322" fmla="*/ 485480 w 4294994"/>
              <a:gd name="connsiteY1322" fmla="*/ 3819527 h 8760589"/>
              <a:gd name="connsiteX1323" fmla="*/ 486106 w 4294994"/>
              <a:gd name="connsiteY1323" fmla="*/ 3724413 h 8760589"/>
              <a:gd name="connsiteX1324" fmla="*/ 531394 w 4294994"/>
              <a:gd name="connsiteY1324" fmla="*/ 3704546 h 8760589"/>
              <a:gd name="connsiteX1325" fmla="*/ 307848 w 4294994"/>
              <a:gd name="connsiteY1325" fmla="*/ 3682880 h 8760589"/>
              <a:gd name="connsiteX1326" fmla="*/ 353449 w 4294994"/>
              <a:gd name="connsiteY1326" fmla="*/ 3701261 h 8760589"/>
              <a:gd name="connsiteX1327" fmla="*/ 355326 w 4294994"/>
              <a:gd name="connsiteY1327" fmla="*/ 3797625 h 8760589"/>
              <a:gd name="connsiteX1328" fmla="*/ 264594 w 4294994"/>
              <a:gd name="connsiteY1328" fmla="*/ 3798877 h 8760589"/>
              <a:gd name="connsiteX1329" fmla="*/ 262716 w 4294994"/>
              <a:gd name="connsiteY1329" fmla="*/ 3702513 h 8760589"/>
              <a:gd name="connsiteX1330" fmla="*/ 307848 w 4294994"/>
              <a:gd name="connsiteY1330" fmla="*/ 3682880 h 8760589"/>
              <a:gd name="connsiteX1331" fmla="*/ 100493 w 4294994"/>
              <a:gd name="connsiteY1331" fmla="*/ 3672321 h 8760589"/>
              <a:gd name="connsiteX1332" fmla="*/ 147580 w 4294994"/>
              <a:gd name="connsiteY1332" fmla="*/ 3695629 h 8760589"/>
              <a:gd name="connsiteX1333" fmla="*/ 149457 w 4294994"/>
              <a:gd name="connsiteY1333" fmla="*/ 3781356 h 8760589"/>
              <a:gd name="connsiteX1334" fmla="*/ 49338 w 4294994"/>
              <a:gd name="connsiteY1334" fmla="*/ 3782608 h 8760589"/>
              <a:gd name="connsiteX1335" fmla="*/ 52466 w 4294994"/>
              <a:gd name="connsiteY1335" fmla="*/ 3693126 h 8760589"/>
              <a:gd name="connsiteX1336" fmla="*/ 100493 w 4294994"/>
              <a:gd name="connsiteY1336" fmla="*/ 3672321 h 8760589"/>
              <a:gd name="connsiteX1337" fmla="*/ 2567948 w 4294994"/>
              <a:gd name="connsiteY1337" fmla="*/ 3669349 h 8760589"/>
              <a:gd name="connsiteX1338" fmla="*/ 2594855 w 4294994"/>
              <a:gd name="connsiteY1338" fmla="*/ 3678734 h 8760589"/>
              <a:gd name="connsiteX1339" fmla="*/ 2577333 w 4294994"/>
              <a:gd name="connsiteY1339" fmla="*/ 3738180 h 8760589"/>
              <a:gd name="connsiteX1340" fmla="*/ 2505373 w 4294994"/>
              <a:gd name="connsiteY1340" fmla="*/ 3761332 h 8760589"/>
              <a:gd name="connsiteX1341" fmla="*/ 2510379 w 4294994"/>
              <a:gd name="connsiteY1341" fmla="*/ 3691876 h 8760589"/>
              <a:gd name="connsiteX1342" fmla="*/ 2567948 w 4294994"/>
              <a:gd name="connsiteY1342" fmla="*/ 3669349 h 8760589"/>
              <a:gd name="connsiteX1343" fmla="*/ 2325160 w 4294994"/>
              <a:gd name="connsiteY1343" fmla="*/ 3656286 h 8760589"/>
              <a:gd name="connsiteX1344" fmla="*/ 2361453 w 4294994"/>
              <a:gd name="connsiteY1344" fmla="*/ 3663717 h 8760589"/>
              <a:gd name="connsiteX1345" fmla="*/ 2388986 w 4294994"/>
              <a:gd name="connsiteY1345" fmla="*/ 3760081 h 8760589"/>
              <a:gd name="connsiteX1346" fmla="*/ 2291370 w 4294994"/>
              <a:gd name="connsiteY1346" fmla="*/ 3748192 h 8760589"/>
              <a:gd name="connsiteX1347" fmla="*/ 2286990 w 4294994"/>
              <a:gd name="connsiteY1347" fmla="*/ 3668097 h 8760589"/>
              <a:gd name="connsiteX1348" fmla="*/ 2325160 w 4294994"/>
              <a:gd name="connsiteY1348" fmla="*/ 3656286 h 8760589"/>
              <a:gd name="connsiteX1349" fmla="*/ 2101848 w 4294994"/>
              <a:gd name="connsiteY1349" fmla="*/ 3622652 h 8760589"/>
              <a:gd name="connsiteX1350" fmla="*/ 2144947 w 4294994"/>
              <a:gd name="connsiteY1350" fmla="*/ 3640565 h 8760589"/>
              <a:gd name="connsiteX1351" fmla="*/ 2146198 w 4294994"/>
              <a:gd name="connsiteY1351" fmla="*/ 3721910 h 8760589"/>
              <a:gd name="connsiteX1352" fmla="*/ 2045453 w 4294994"/>
              <a:gd name="connsiteY1352" fmla="*/ 3745689 h 8760589"/>
              <a:gd name="connsiteX1353" fmla="*/ 2062975 w 4294994"/>
              <a:gd name="connsiteY1353" fmla="*/ 3643693 h 8760589"/>
              <a:gd name="connsiteX1354" fmla="*/ 2101848 w 4294994"/>
              <a:gd name="connsiteY1354" fmla="*/ 3622652 h 8760589"/>
              <a:gd name="connsiteX1355" fmla="*/ 1884247 w 4294994"/>
              <a:gd name="connsiteY1355" fmla="*/ 3599265 h 8760589"/>
              <a:gd name="connsiteX1356" fmla="*/ 1923434 w 4294994"/>
              <a:gd name="connsiteY1356" fmla="*/ 3618038 h 8760589"/>
              <a:gd name="connsiteX1357" fmla="*/ 1947837 w 4294994"/>
              <a:gd name="connsiteY1357" fmla="*/ 3718156 h 8760589"/>
              <a:gd name="connsiteX1358" fmla="*/ 1845217 w 4294994"/>
              <a:gd name="connsiteY1358" fmla="*/ 3706268 h 8760589"/>
              <a:gd name="connsiteX1359" fmla="*/ 1840835 w 4294994"/>
              <a:gd name="connsiteY1359" fmla="*/ 3618038 h 8760589"/>
              <a:gd name="connsiteX1360" fmla="*/ 1884247 w 4294994"/>
              <a:gd name="connsiteY1360" fmla="*/ 3599265 h 8760589"/>
              <a:gd name="connsiteX1361" fmla="*/ 1681898 w 4294994"/>
              <a:gd name="connsiteY1361" fmla="*/ 3593634 h 8760589"/>
              <a:gd name="connsiteX1362" fmla="*/ 1689407 w 4294994"/>
              <a:gd name="connsiteY1362" fmla="*/ 3695004 h 8760589"/>
              <a:gd name="connsiteX1363" fmla="*/ 1606809 w 4294994"/>
              <a:gd name="connsiteY1363" fmla="*/ 3690624 h 8760589"/>
              <a:gd name="connsiteX1364" fmla="*/ 1610562 w 4294994"/>
              <a:gd name="connsiteY1364" fmla="*/ 3604271 h 8760589"/>
              <a:gd name="connsiteX1365" fmla="*/ 1681898 w 4294994"/>
              <a:gd name="connsiteY1365" fmla="*/ 3593634 h 8760589"/>
              <a:gd name="connsiteX1366" fmla="*/ 1440283 w 4294994"/>
              <a:gd name="connsiteY1366" fmla="*/ 3586124 h 8760589"/>
              <a:gd name="connsiteX1367" fmla="*/ 1481034 w 4294994"/>
              <a:gd name="connsiteY1367" fmla="*/ 3595511 h 8760589"/>
              <a:gd name="connsiteX1368" fmla="*/ 1485414 w 4294994"/>
              <a:gd name="connsiteY1368" fmla="*/ 3683741 h 8760589"/>
              <a:gd name="connsiteX1369" fmla="*/ 1395307 w 4294994"/>
              <a:gd name="connsiteY1369" fmla="*/ 3682489 h 8760589"/>
              <a:gd name="connsiteX1370" fmla="*/ 1399062 w 4294994"/>
              <a:gd name="connsiteY1370" fmla="*/ 3595511 h 8760589"/>
              <a:gd name="connsiteX1371" fmla="*/ 1440283 w 4294994"/>
              <a:gd name="connsiteY1371" fmla="*/ 3586124 h 8760589"/>
              <a:gd name="connsiteX1372" fmla="*/ 1218849 w 4294994"/>
              <a:gd name="connsiteY1372" fmla="*/ 3551396 h 8760589"/>
              <a:gd name="connsiteX1373" fmla="*/ 1263277 w 4294994"/>
              <a:gd name="connsiteY1373" fmla="*/ 3572358 h 8760589"/>
              <a:gd name="connsiteX1374" fmla="*/ 1268282 w 4294994"/>
              <a:gd name="connsiteY1374" fmla="*/ 3658710 h 8760589"/>
              <a:gd name="connsiteX1375" fmla="*/ 1173796 w 4294994"/>
              <a:gd name="connsiteY1375" fmla="*/ 3661214 h 8760589"/>
              <a:gd name="connsiteX1376" fmla="*/ 1174422 w 4294994"/>
              <a:gd name="connsiteY1376" fmla="*/ 3571733 h 8760589"/>
              <a:gd name="connsiteX1377" fmla="*/ 1218849 w 4294994"/>
              <a:gd name="connsiteY1377" fmla="*/ 3551396 h 8760589"/>
              <a:gd name="connsiteX1378" fmla="*/ 993112 w 4294994"/>
              <a:gd name="connsiteY1378" fmla="*/ 3528400 h 8760589"/>
              <a:gd name="connsiteX1379" fmla="*/ 1039261 w 4294994"/>
              <a:gd name="connsiteY1379" fmla="*/ 3547329 h 8760589"/>
              <a:gd name="connsiteX1380" fmla="*/ 1044893 w 4294994"/>
              <a:gd name="connsiteY1380" fmla="*/ 3636810 h 8760589"/>
              <a:gd name="connsiteX1381" fmla="*/ 954161 w 4294994"/>
              <a:gd name="connsiteY1381" fmla="*/ 3641190 h 8760589"/>
              <a:gd name="connsiteX1382" fmla="*/ 949780 w 4294994"/>
              <a:gd name="connsiteY1382" fmla="*/ 3551709 h 8760589"/>
              <a:gd name="connsiteX1383" fmla="*/ 993112 w 4294994"/>
              <a:gd name="connsiteY1383" fmla="*/ 3528400 h 8760589"/>
              <a:gd name="connsiteX1384" fmla="*/ 774807 w 4294994"/>
              <a:gd name="connsiteY1384" fmla="*/ 3506891 h 8760589"/>
              <a:gd name="connsiteX1385" fmla="*/ 820251 w 4294994"/>
              <a:gd name="connsiteY1385" fmla="*/ 3526054 h 8760589"/>
              <a:gd name="connsiteX1386" fmla="*/ 821503 w 4294994"/>
              <a:gd name="connsiteY1386" fmla="*/ 3616161 h 8760589"/>
              <a:gd name="connsiteX1387" fmla="*/ 727016 w 4294994"/>
              <a:gd name="connsiteY1387" fmla="*/ 3615534 h 8760589"/>
              <a:gd name="connsiteX1388" fmla="*/ 730771 w 4294994"/>
              <a:gd name="connsiteY1388" fmla="*/ 3526679 h 8760589"/>
              <a:gd name="connsiteX1389" fmla="*/ 774807 w 4294994"/>
              <a:gd name="connsiteY1389" fmla="*/ 3506891 h 8760589"/>
              <a:gd name="connsiteX1390" fmla="*/ 2994077 w 4294994"/>
              <a:gd name="connsiteY1390" fmla="*/ 3500398 h 8760589"/>
              <a:gd name="connsiteX1391" fmla="*/ 3007219 w 4294994"/>
              <a:gd name="connsiteY1391" fmla="*/ 3541071 h 8760589"/>
              <a:gd name="connsiteX1392" fmla="*/ 2955908 w 4294994"/>
              <a:gd name="connsiteY1392" fmla="*/ 3549831 h 8760589"/>
              <a:gd name="connsiteX1393" fmla="*/ 2966545 w 4294994"/>
              <a:gd name="connsiteY1393" fmla="*/ 3507907 h 8760589"/>
              <a:gd name="connsiteX1394" fmla="*/ 2994077 w 4294994"/>
              <a:gd name="connsiteY1394" fmla="*/ 3500398 h 8760589"/>
              <a:gd name="connsiteX1395" fmla="*/ 553060 w 4294994"/>
              <a:gd name="connsiteY1395" fmla="*/ 3484598 h 8760589"/>
              <a:gd name="connsiteX1396" fmla="*/ 600616 w 4294994"/>
              <a:gd name="connsiteY1396" fmla="*/ 3506655 h 8760589"/>
              <a:gd name="connsiteX1397" fmla="*/ 598113 w 4294994"/>
              <a:gd name="connsiteY1397" fmla="*/ 3596137 h 8760589"/>
              <a:gd name="connsiteX1398" fmla="*/ 503626 w 4294994"/>
              <a:gd name="connsiteY1398" fmla="*/ 3592382 h 8760589"/>
              <a:gd name="connsiteX1399" fmla="*/ 505504 w 4294994"/>
              <a:gd name="connsiteY1399" fmla="*/ 3506655 h 8760589"/>
              <a:gd name="connsiteX1400" fmla="*/ 553060 w 4294994"/>
              <a:gd name="connsiteY1400" fmla="*/ 3484598 h 8760589"/>
              <a:gd name="connsiteX1401" fmla="*/ 2784846 w 4294994"/>
              <a:gd name="connsiteY1401" fmla="*/ 3476229 h 8760589"/>
              <a:gd name="connsiteX1402" fmla="*/ 2818870 w 4294994"/>
              <a:gd name="connsiteY1402" fmla="*/ 3487258 h 8760589"/>
              <a:gd name="connsiteX1403" fmla="*/ 2822625 w 4294994"/>
              <a:gd name="connsiteY1403" fmla="*/ 3537943 h 8760589"/>
              <a:gd name="connsiteX1404" fmla="*/ 2721254 w 4294994"/>
              <a:gd name="connsiteY1404" fmla="*/ 3561721 h 8760589"/>
              <a:gd name="connsiteX1405" fmla="*/ 2753167 w 4294994"/>
              <a:gd name="connsiteY1405" fmla="*/ 3479748 h 8760589"/>
              <a:gd name="connsiteX1406" fmla="*/ 2784846 w 4294994"/>
              <a:gd name="connsiteY1406" fmla="*/ 3476229 h 8760589"/>
              <a:gd name="connsiteX1407" fmla="*/ 336006 w 4294994"/>
              <a:gd name="connsiteY1407" fmla="*/ 3462072 h 8760589"/>
              <a:gd name="connsiteX1408" fmla="*/ 379103 w 4294994"/>
              <a:gd name="connsiteY1408" fmla="*/ 3485380 h 8760589"/>
              <a:gd name="connsiteX1409" fmla="*/ 371595 w 4294994"/>
              <a:gd name="connsiteY1409" fmla="*/ 3579242 h 8760589"/>
              <a:gd name="connsiteX1410" fmla="*/ 285868 w 4294994"/>
              <a:gd name="connsiteY1410" fmla="*/ 3574235 h 8760589"/>
              <a:gd name="connsiteX1411" fmla="*/ 289623 w 4294994"/>
              <a:gd name="connsiteY1411" fmla="*/ 3479123 h 8760589"/>
              <a:gd name="connsiteX1412" fmla="*/ 336006 w 4294994"/>
              <a:gd name="connsiteY1412" fmla="*/ 3462072 h 8760589"/>
              <a:gd name="connsiteX1413" fmla="*/ 123489 w 4294994"/>
              <a:gd name="connsiteY1413" fmla="*/ 3451434 h 8760589"/>
              <a:gd name="connsiteX1414" fmla="*/ 170107 w 4294994"/>
              <a:gd name="connsiteY1414" fmla="*/ 3475368 h 8760589"/>
              <a:gd name="connsiteX1415" fmla="*/ 163223 w 4294994"/>
              <a:gd name="connsiteY1415" fmla="*/ 3564850 h 8760589"/>
              <a:gd name="connsiteX1416" fmla="*/ 73116 w 4294994"/>
              <a:gd name="connsiteY1416" fmla="*/ 3561721 h 8760589"/>
              <a:gd name="connsiteX1417" fmla="*/ 74993 w 4294994"/>
              <a:gd name="connsiteY1417" fmla="*/ 3471614 h 8760589"/>
              <a:gd name="connsiteX1418" fmla="*/ 123489 w 4294994"/>
              <a:gd name="connsiteY1418" fmla="*/ 3451434 h 8760589"/>
              <a:gd name="connsiteX1419" fmla="*/ 2350189 w 4294994"/>
              <a:gd name="connsiteY1419" fmla="*/ 3437120 h 8760589"/>
              <a:gd name="connsiteX1420" fmla="*/ 2385857 w 4294994"/>
              <a:gd name="connsiteY1420" fmla="*/ 3447836 h 8760589"/>
              <a:gd name="connsiteX1421" fmla="*/ 2405256 w 4294994"/>
              <a:gd name="connsiteY1421" fmla="*/ 3537943 h 8760589"/>
              <a:gd name="connsiteX1422" fmla="*/ 2313271 w 4294994"/>
              <a:gd name="connsiteY1422" fmla="*/ 3522924 h 8760589"/>
              <a:gd name="connsiteX1423" fmla="*/ 2312645 w 4294994"/>
              <a:gd name="connsiteY1423" fmla="*/ 3444707 h 8760589"/>
              <a:gd name="connsiteX1424" fmla="*/ 2350189 w 4294994"/>
              <a:gd name="connsiteY1424" fmla="*/ 3437120 h 8760589"/>
              <a:gd name="connsiteX1425" fmla="*/ 2170602 w 4294994"/>
              <a:gd name="connsiteY1425" fmla="*/ 3410918 h 8760589"/>
              <a:gd name="connsiteX1426" fmla="*/ 2158712 w 4294994"/>
              <a:gd name="connsiteY1426" fmla="*/ 3508532 h 8760589"/>
              <a:gd name="connsiteX1427" fmla="*/ 2078617 w 4294994"/>
              <a:gd name="connsiteY1427" fmla="*/ 3512912 h 8760589"/>
              <a:gd name="connsiteX1428" fmla="*/ 2074237 w 4294994"/>
              <a:gd name="connsiteY1428" fmla="*/ 3438450 h 8760589"/>
              <a:gd name="connsiteX1429" fmla="*/ 2170602 w 4294994"/>
              <a:gd name="connsiteY1429" fmla="*/ 3410918 h 8760589"/>
              <a:gd name="connsiteX1430" fmla="*/ 1891599 w 4294994"/>
              <a:gd name="connsiteY1430" fmla="*/ 3389877 h 8760589"/>
              <a:gd name="connsiteX1431" fmla="*/ 1934697 w 4294994"/>
              <a:gd name="connsiteY1431" fmla="*/ 3407788 h 8760589"/>
              <a:gd name="connsiteX1432" fmla="*/ 1935949 w 4294994"/>
              <a:gd name="connsiteY1432" fmla="*/ 3489135 h 8760589"/>
              <a:gd name="connsiteX1433" fmla="*/ 1835205 w 4294994"/>
              <a:gd name="connsiteY1433" fmla="*/ 3512912 h 8760589"/>
              <a:gd name="connsiteX1434" fmla="*/ 1852725 w 4294994"/>
              <a:gd name="connsiteY1434" fmla="*/ 3410918 h 8760589"/>
              <a:gd name="connsiteX1435" fmla="*/ 1891599 w 4294994"/>
              <a:gd name="connsiteY1435" fmla="*/ 3389877 h 8760589"/>
              <a:gd name="connsiteX1436" fmla="*/ 1672824 w 4294994"/>
              <a:gd name="connsiteY1436" fmla="*/ 3367898 h 8760589"/>
              <a:gd name="connsiteX1437" fmla="*/ 1718816 w 4294994"/>
              <a:gd name="connsiteY1437" fmla="*/ 3388391 h 8760589"/>
              <a:gd name="connsiteX1438" fmla="*/ 1713184 w 4294994"/>
              <a:gd name="connsiteY1438" fmla="*/ 3470988 h 8760589"/>
              <a:gd name="connsiteX1439" fmla="*/ 1611815 w 4294994"/>
              <a:gd name="connsiteY1439" fmla="*/ 3489135 h 8760589"/>
              <a:gd name="connsiteX1440" fmla="*/ 1630586 w 4294994"/>
              <a:gd name="connsiteY1440" fmla="*/ 3387764 h 8760589"/>
              <a:gd name="connsiteX1441" fmla="*/ 1672824 w 4294994"/>
              <a:gd name="connsiteY1441" fmla="*/ 3367898 h 8760589"/>
              <a:gd name="connsiteX1442" fmla="*/ 1458274 w 4294994"/>
              <a:gd name="connsiteY1442" fmla="*/ 3344432 h 8760589"/>
              <a:gd name="connsiteX1443" fmla="*/ 1497931 w 4294994"/>
              <a:gd name="connsiteY1443" fmla="*/ 3368992 h 8760589"/>
              <a:gd name="connsiteX1444" fmla="*/ 1506064 w 4294994"/>
              <a:gd name="connsiteY1444" fmla="*/ 3440327 h 8760589"/>
              <a:gd name="connsiteX1445" fmla="*/ 1402192 w 4294994"/>
              <a:gd name="connsiteY1445" fmla="*/ 3444082 h 8760589"/>
              <a:gd name="connsiteX1446" fmla="*/ 1409700 w 4294994"/>
              <a:gd name="connsiteY1446" fmla="*/ 3360232 h 8760589"/>
              <a:gd name="connsiteX1447" fmla="*/ 1458274 w 4294994"/>
              <a:gd name="connsiteY1447" fmla="*/ 3344432 h 8760589"/>
              <a:gd name="connsiteX1448" fmla="*/ 1242471 w 4294994"/>
              <a:gd name="connsiteY1448" fmla="*/ 3341538 h 8760589"/>
              <a:gd name="connsiteX1449" fmla="*/ 1282675 w 4294994"/>
              <a:gd name="connsiteY1449" fmla="*/ 3353349 h 8760589"/>
              <a:gd name="connsiteX1450" fmla="*/ 1283301 w 4294994"/>
              <a:gd name="connsiteY1450" fmla="*/ 3441579 h 8760589"/>
              <a:gd name="connsiteX1451" fmla="*/ 1193819 w 4294994"/>
              <a:gd name="connsiteY1451" fmla="*/ 3435947 h 8760589"/>
              <a:gd name="connsiteX1452" fmla="*/ 1201328 w 4294994"/>
              <a:gd name="connsiteY1452" fmla="*/ 3348970 h 8760589"/>
              <a:gd name="connsiteX1453" fmla="*/ 1242471 w 4294994"/>
              <a:gd name="connsiteY1453" fmla="*/ 3341538 h 8760589"/>
              <a:gd name="connsiteX1454" fmla="*/ 1020333 w 4294994"/>
              <a:gd name="connsiteY1454" fmla="*/ 3307670 h 8760589"/>
              <a:gd name="connsiteX1455" fmla="*/ 1061788 w 4294994"/>
              <a:gd name="connsiteY1455" fmla="*/ 3330823 h 8760589"/>
              <a:gd name="connsiteX1456" fmla="*/ 1064291 w 4294994"/>
              <a:gd name="connsiteY1456" fmla="*/ 3412168 h 8760589"/>
              <a:gd name="connsiteX1457" fmla="*/ 976061 w 4294994"/>
              <a:gd name="connsiteY1457" fmla="*/ 3419678 h 8760589"/>
              <a:gd name="connsiteX1458" fmla="*/ 974183 w 4294994"/>
              <a:gd name="connsiteY1458" fmla="*/ 3329571 h 8760589"/>
              <a:gd name="connsiteX1459" fmla="*/ 1020333 w 4294994"/>
              <a:gd name="connsiteY1459" fmla="*/ 3307670 h 8760589"/>
              <a:gd name="connsiteX1460" fmla="*/ 801088 w 4294994"/>
              <a:gd name="connsiteY1460" fmla="*/ 3286473 h 8760589"/>
              <a:gd name="connsiteX1461" fmla="*/ 842152 w 4294994"/>
              <a:gd name="connsiteY1461" fmla="*/ 3307669 h 8760589"/>
              <a:gd name="connsiteX1462" fmla="*/ 842152 w 4294994"/>
              <a:gd name="connsiteY1462" fmla="*/ 3395899 h 8760589"/>
              <a:gd name="connsiteX1463" fmla="*/ 748291 w 4294994"/>
              <a:gd name="connsiteY1463" fmla="*/ 3390893 h 8760589"/>
              <a:gd name="connsiteX1464" fmla="*/ 757678 w 4294994"/>
              <a:gd name="connsiteY1464" fmla="*/ 3301412 h 8760589"/>
              <a:gd name="connsiteX1465" fmla="*/ 801088 w 4294994"/>
              <a:gd name="connsiteY1465" fmla="*/ 3286473 h 8760589"/>
              <a:gd name="connsiteX1466" fmla="*/ 3020593 w 4294994"/>
              <a:gd name="connsiteY1466" fmla="*/ 3278886 h 8760589"/>
              <a:gd name="connsiteX1467" fmla="*/ 3054150 w 4294994"/>
              <a:gd name="connsiteY1467" fmla="*/ 3280763 h 8760589"/>
              <a:gd name="connsiteX1468" fmla="*/ 3034751 w 4294994"/>
              <a:gd name="connsiteY1468" fmla="*/ 3337705 h 8760589"/>
              <a:gd name="connsiteX1469" fmla="*/ 2984692 w 4294994"/>
              <a:gd name="connsiteY1469" fmla="*/ 3344588 h 8760589"/>
              <a:gd name="connsiteX1470" fmla="*/ 2994077 w 4294994"/>
              <a:gd name="connsiteY1470" fmla="*/ 3284517 h 8760589"/>
              <a:gd name="connsiteX1471" fmla="*/ 3020593 w 4294994"/>
              <a:gd name="connsiteY1471" fmla="*/ 3278886 h 8760589"/>
              <a:gd name="connsiteX1472" fmla="*/ 574648 w 4294994"/>
              <a:gd name="connsiteY1472" fmla="*/ 3264494 h 8760589"/>
              <a:gd name="connsiteX1473" fmla="*/ 616885 w 4294994"/>
              <a:gd name="connsiteY1473" fmla="*/ 3278885 h 8760589"/>
              <a:gd name="connsiteX1474" fmla="*/ 618763 w 4294994"/>
              <a:gd name="connsiteY1474" fmla="*/ 3373372 h 8760589"/>
              <a:gd name="connsiteX1475" fmla="*/ 529908 w 4294994"/>
              <a:gd name="connsiteY1475" fmla="*/ 3372747 h 8760589"/>
              <a:gd name="connsiteX1476" fmla="*/ 530533 w 4294994"/>
              <a:gd name="connsiteY1476" fmla="*/ 3283892 h 8760589"/>
              <a:gd name="connsiteX1477" fmla="*/ 574648 w 4294994"/>
              <a:gd name="connsiteY1477" fmla="*/ 3264494 h 8760589"/>
              <a:gd name="connsiteX1478" fmla="*/ 178242 w 4294994"/>
              <a:gd name="connsiteY1478" fmla="*/ 3248850 h 8760589"/>
              <a:gd name="connsiteX1479" fmla="*/ 193259 w 4294994"/>
              <a:gd name="connsiteY1479" fmla="*/ 3273255 h 8760589"/>
              <a:gd name="connsiteX1480" fmla="*/ 141948 w 4294994"/>
              <a:gd name="connsiteY1480" fmla="*/ 3346465 h 8760589"/>
              <a:gd name="connsiteX1481" fmla="*/ 111912 w 4294994"/>
              <a:gd name="connsiteY1481" fmla="*/ 3342711 h 8760589"/>
              <a:gd name="connsiteX1482" fmla="*/ 128806 w 4294994"/>
              <a:gd name="connsiteY1482" fmla="*/ 3318308 h 8760589"/>
              <a:gd name="connsiteX1483" fmla="*/ 137568 w 4294994"/>
              <a:gd name="connsiteY1483" fmla="*/ 3322688 h 8760589"/>
              <a:gd name="connsiteX1484" fmla="*/ 158843 w 4294994"/>
              <a:gd name="connsiteY1484" fmla="*/ 3267623 h 8760589"/>
              <a:gd name="connsiteX1485" fmla="*/ 178242 w 4294994"/>
              <a:gd name="connsiteY1485" fmla="*/ 3248850 h 8760589"/>
              <a:gd name="connsiteX1486" fmla="*/ 353057 w 4294994"/>
              <a:gd name="connsiteY1486" fmla="*/ 3242124 h 8760589"/>
              <a:gd name="connsiteX1487" fmla="*/ 394747 w 4294994"/>
              <a:gd name="connsiteY1487" fmla="*/ 3256985 h 8760589"/>
              <a:gd name="connsiteX1488" fmla="*/ 397250 w 4294994"/>
              <a:gd name="connsiteY1488" fmla="*/ 3351472 h 8760589"/>
              <a:gd name="connsiteX1489" fmla="*/ 308395 w 4294994"/>
              <a:gd name="connsiteY1489" fmla="*/ 3350845 h 8760589"/>
              <a:gd name="connsiteX1490" fmla="*/ 309020 w 4294994"/>
              <a:gd name="connsiteY1490" fmla="*/ 3261990 h 8760589"/>
              <a:gd name="connsiteX1491" fmla="*/ 353057 w 4294994"/>
              <a:gd name="connsiteY1491" fmla="*/ 3242124 h 8760589"/>
              <a:gd name="connsiteX1492" fmla="*/ 2361531 w 4294994"/>
              <a:gd name="connsiteY1492" fmla="*/ 3220301 h 8760589"/>
              <a:gd name="connsiteX1493" fmla="*/ 2397120 w 4294994"/>
              <a:gd name="connsiteY1493" fmla="*/ 3239464 h 8760589"/>
              <a:gd name="connsiteX1494" fmla="*/ 2412138 w 4294994"/>
              <a:gd name="connsiteY1494" fmla="*/ 3332700 h 8760589"/>
              <a:gd name="connsiteX1495" fmla="*/ 2322031 w 4294994"/>
              <a:gd name="connsiteY1495" fmla="*/ 3305793 h 8760589"/>
              <a:gd name="connsiteX1496" fmla="*/ 2326411 w 4294994"/>
              <a:gd name="connsiteY1496" fmla="*/ 3241966 h 8760589"/>
              <a:gd name="connsiteX1497" fmla="*/ 2361531 w 4294994"/>
              <a:gd name="connsiteY1497" fmla="*/ 3220301 h 8760589"/>
              <a:gd name="connsiteX1498" fmla="*/ 2196258 w 4294994"/>
              <a:gd name="connsiteY1498" fmla="*/ 3196913 h 8760589"/>
              <a:gd name="connsiteX1499" fmla="*/ 2176234 w 4294994"/>
              <a:gd name="connsiteY1499" fmla="*/ 3288897 h 8760589"/>
              <a:gd name="connsiteX1500" fmla="*/ 2097389 w 4294994"/>
              <a:gd name="connsiteY1500" fmla="*/ 3285142 h 8760589"/>
              <a:gd name="connsiteX1501" fmla="*/ 2104274 w 4294994"/>
              <a:gd name="connsiteY1501" fmla="*/ 3211305 h 8760589"/>
              <a:gd name="connsiteX1502" fmla="*/ 2196258 w 4294994"/>
              <a:gd name="connsiteY1502" fmla="*/ 3196913 h 8760589"/>
              <a:gd name="connsiteX1503" fmla="*/ 1972241 w 4294994"/>
              <a:gd name="connsiteY1503" fmla="*/ 3172510 h 8760589"/>
              <a:gd name="connsiteX1504" fmla="*/ 1959101 w 4294994"/>
              <a:gd name="connsiteY1504" fmla="*/ 3265120 h 8760589"/>
              <a:gd name="connsiteX1505" fmla="*/ 1877129 w 4294994"/>
              <a:gd name="connsiteY1505" fmla="*/ 3269500 h 8760589"/>
              <a:gd name="connsiteX1506" fmla="*/ 1879632 w 4294994"/>
              <a:gd name="connsiteY1506" fmla="*/ 3187528 h 8760589"/>
              <a:gd name="connsiteX1507" fmla="*/ 1972241 w 4294994"/>
              <a:gd name="connsiteY1507" fmla="*/ 3172510 h 8760589"/>
              <a:gd name="connsiteX1508" fmla="*/ 1733834 w 4294994"/>
              <a:gd name="connsiteY1508" fmla="*/ 3149984 h 8760589"/>
              <a:gd name="connsiteX1509" fmla="*/ 1751981 w 4294994"/>
              <a:gd name="connsiteY1509" fmla="*/ 3168129 h 8760589"/>
              <a:gd name="connsiteX1510" fmla="*/ 1733209 w 4294994"/>
              <a:gd name="connsiteY1510" fmla="*/ 3248224 h 8760589"/>
              <a:gd name="connsiteX1511" fmla="*/ 1652488 w 4294994"/>
              <a:gd name="connsiteY1511" fmla="*/ 3243844 h 8760589"/>
              <a:gd name="connsiteX1512" fmla="*/ 1654366 w 4294994"/>
              <a:gd name="connsiteY1512" fmla="*/ 3168756 h 8760589"/>
              <a:gd name="connsiteX1513" fmla="*/ 1733834 w 4294994"/>
              <a:gd name="connsiteY1513" fmla="*/ 3149984 h 8760589"/>
              <a:gd name="connsiteX1514" fmla="*/ 1469928 w 4294994"/>
              <a:gd name="connsiteY1514" fmla="*/ 3122920 h 8760589"/>
              <a:gd name="connsiteX1515" fmla="*/ 1513573 w 4294994"/>
              <a:gd name="connsiteY1515" fmla="*/ 3141222 h 8760589"/>
              <a:gd name="connsiteX1516" fmla="*/ 1515451 w 4294994"/>
              <a:gd name="connsiteY1516" fmla="*/ 3223821 h 8760589"/>
              <a:gd name="connsiteX1517" fmla="*/ 1413454 w 4294994"/>
              <a:gd name="connsiteY1517" fmla="*/ 3248224 h 8760589"/>
              <a:gd name="connsiteX1518" fmla="*/ 1430976 w 4294994"/>
              <a:gd name="connsiteY1518" fmla="*/ 3144977 h 8760589"/>
              <a:gd name="connsiteX1519" fmla="*/ 1469928 w 4294994"/>
              <a:gd name="connsiteY1519" fmla="*/ 3122920 h 8760589"/>
              <a:gd name="connsiteX1520" fmla="*/ 1265467 w 4294994"/>
              <a:gd name="connsiteY1520" fmla="*/ 3111265 h 8760589"/>
              <a:gd name="connsiteX1521" fmla="*/ 1303950 w 4294994"/>
              <a:gd name="connsiteY1521" fmla="*/ 3131837 h 8760589"/>
              <a:gd name="connsiteX1522" fmla="*/ 1325225 w 4294994"/>
              <a:gd name="connsiteY1522" fmla="*/ 3233206 h 8760589"/>
              <a:gd name="connsiteX1523" fmla="*/ 1222603 w 4294994"/>
              <a:gd name="connsiteY1523" fmla="*/ 3217562 h 8760589"/>
              <a:gd name="connsiteX1524" fmla="*/ 1221352 w 4294994"/>
              <a:gd name="connsiteY1524" fmla="*/ 3128707 h 8760589"/>
              <a:gd name="connsiteX1525" fmla="*/ 1265467 w 4294994"/>
              <a:gd name="connsiteY1525" fmla="*/ 3111265 h 8760589"/>
              <a:gd name="connsiteX1526" fmla="*/ 3311329 w 4294994"/>
              <a:gd name="connsiteY1526" fmla="*/ 3102427 h 8760589"/>
              <a:gd name="connsiteX1527" fmla="*/ 3305071 w 4294994"/>
              <a:gd name="connsiteY1527" fmla="*/ 3163124 h 8760589"/>
              <a:gd name="connsiteX1528" fmla="*/ 3238743 w 4294994"/>
              <a:gd name="connsiteY1528" fmla="*/ 3149984 h 8760589"/>
              <a:gd name="connsiteX1529" fmla="*/ 3242497 w 4294994"/>
              <a:gd name="connsiteY1529" fmla="*/ 3125579 h 8760589"/>
              <a:gd name="connsiteX1530" fmla="*/ 3311329 w 4294994"/>
              <a:gd name="connsiteY1530" fmla="*/ 3102427 h 8760589"/>
              <a:gd name="connsiteX1531" fmla="*/ 1069297 w 4294994"/>
              <a:gd name="connsiteY1531" fmla="*/ 3093666 h 8760589"/>
              <a:gd name="connsiteX1532" fmla="*/ 1081812 w 4294994"/>
              <a:gd name="connsiteY1532" fmla="*/ 3194410 h 8760589"/>
              <a:gd name="connsiteX1533" fmla="*/ 999215 w 4294994"/>
              <a:gd name="connsiteY1533" fmla="*/ 3194410 h 8760589"/>
              <a:gd name="connsiteX1534" fmla="*/ 998588 w 4294994"/>
              <a:gd name="connsiteY1534" fmla="*/ 3108058 h 8760589"/>
              <a:gd name="connsiteX1535" fmla="*/ 1069297 w 4294994"/>
              <a:gd name="connsiteY1535" fmla="*/ 3093666 h 8760589"/>
              <a:gd name="connsiteX1536" fmla="*/ 864680 w 4294994"/>
              <a:gd name="connsiteY1536" fmla="*/ 3072391 h 8760589"/>
              <a:gd name="connsiteX1537" fmla="*/ 857170 w 4294994"/>
              <a:gd name="connsiteY1537" fmla="*/ 3178141 h 8760589"/>
              <a:gd name="connsiteX1538" fmla="*/ 772695 w 4294994"/>
              <a:gd name="connsiteY1538" fmla="*/ 3170633 h 8760589"/>
              <a:gd name="connsiteX1539" fmla="*/ 781455 w 4294994"/>
              <a:gd name="connsiteY1539" fmla="*/ 3081777 h 8760589"/>
              <a:gd name="connsiteX1540" fmla="*/ 864680 w 4294994"/>
              <a:gd name="connsiteY1540" fmla="*/ 3072391 h 8760589"/>
              <a:gd name="connsiteX1541" fmla="*/ 599052 w 4294994"/>
              <a:gd name="connsiteY1541" fmla="*/ 3043294 h 8760589"/>
              <a:gd name="connsiteX1542" fmla="*/ 642541 w 4294994"/>
              <a:gd name="connsiteY1542" fmla="*/ 3066134 h 8760589"/>
              <a:gd name="connsiteX1543" fmla="*/ 654431 w 4294994"/>
              <a:gd name="connsiteY1543" fmla="*/ 3137467 h 8760589"/>
              <a:gd name="connsiteX1544" fmla="*/ 552434 w 4294994"/>
              <a:gd name="connsiteY1544" fmla="*/ 3146854 h 8760589"/>
              <a:gd name="connsiteX1545" fmla="*/ 555562 w 4294994"/>
              <a:gd name="connsiteY1545" fmla="*/ 3063630 h 8760589"/>
              <a:gd name="connsiteX1546" fmla="*/ 599052 w 4294994"/>
              <a:gd name="connsiteY1546" fmla="*/ 3043294 h 8760589"/>
              <a:gd name="connsiteX1547" fmla="*/ 2864549 w 4294994"/>
              <a:gd name="connsiteY1547" fmla="*/ 3037350 h 8760589"/>
              <a:gd name="connsiteX1548" fmla="*/ 2845777 w 4294994"/>
              <a:gd name="connsiteY1548" fmla="*/ 3117445 h 8760589"/>
              <a:gd name="connsiteX1549" fmla="*/ 2779449 w 4294994"/>
              <a:gd name="connsiteY1549" fmla="*/ 3118070 h 8760589"/>
              <a:gd name="connsiteX1550" fmla="*/ 2783202 w 4294994"/>
              <a:gd name="connsiteY1550" fmla="*/ 3051742 h 8760589"/>
              <a:gd name="connsiteX1551" fmla="*/ 2864549 w 4294994"/>
              <a:gd name="connsiteY1551" fmla="*/ 3037350 h 8760589"/>
              <a:gd name="connsiteX1552" fmla="*/ 375819 w 4294994"/>
              <a:gd name="connsiteY1552" fmla="*/ 3023974 h 8760589"/>
              <a:gd name="connsiteX1553" fmla="*/ 418526 w 4294994"/>
              <a:gd name="connsiteY1553" fmla="*/ 3042981 h 8760589"/>
              <a:gd name="connsiteX1554" fmla="*/ 418526 w 4294994"/>
              <a:gd name="connsiteY1554" fmla="*/ 3126830 h 8760589"/>
              <a:gd name="connsiteX1555" fmla="*/ 331547 w 4294994"/>
              <a:gd name="connsiteY1555" fmla="*/ 3126830 h 8760589"/>
              <a:gd name="connsiteX1556" fmla="*/ 317155 w 4294994"/>
              <a:gd name="connsiteY1556" fmla="*/ 3056122 h 8760589"/>
              <a:gd name="connsiteX1557" fmla="*/ 375819 w 4294994"/>
              <a:gd name="connsiteY1557" fmla="*/ 3023974 h 8760589"/>
              <a:gd name="connsiteX1558" fmla="*/ 2571701 w 4294994"/>
              <a:gd name="connsiteY1558" fmla="*/ 3021080 h 8760589"/>
              <a:gd name="connsiteX1559" fmla="*/ 2624890 w 4294994"/>
              <a:gd name="connsiteY1559" fmla="*/ 3027963 h 8760589"/>
              <a:gd name="connsiteX1560" fmla="*/ 2628019 w 4294994"/>
              <a:gd name="connsiteY1560" fmla="*/ 3094918 h 8760589"/>
              <a:gd name="connsiteX1561" fmla="*/ 2575456 w 4294994"/>
              <a:gd name="connsiteY1561" fmla="*/ 3119322 h 8760589"/>
              <a:gd name="connsiteX1562" fmla="*/ 2571701 w 4294994"/>
              <a:gd name="connsiteY1562" fmla="*/ 3021080 h 8760589"/>
              <a:gd name="connsiteX1563" fmla="*/ 2197508 w 4294994"/>
              <a:gd name="connsiteY1563" fmla="*/ 2979155 h 8760589"/>
              <a:gd name="connsiteX1564" fmla="*/ 2213778 w 4294994"/>
              <a:gd name="connsiteY1564" fmla="*/ 2997927 h 8760589"/>
              <a:gd name="connsiteX1565" fmla="*/ 2192503 w 4294994"/>
              <a:gd name="connsiteY1565" fmla="*/ 3068637 h 8760589"/>
              <a:gd name="connsiteX1566" fmla="*/ 2120543 w 4294994"/>
              <a:gd name="connsiteY1566" fmla="*/ 3060502 h 8760589"/>
              <a:gd name="connsiteX1567" fmla="*/ 2126174 w 4294994"/>
              <a:gd name="connsiteY1567" fmla="*/ 2993547 h 8760589"/>
              <a:gd name="connsiteX1568" fmla="*/ 2197508 w 4294994"/>
              <a:gd name="connsiteY1568" fmla="*/ 2979155 h 8760589"/>
              <a:gd name="connsiteX1569" fmla="*/ 1940798 w 4294994"/>
              <a:gd name="connsiteY1569" fmla="*/ 2949668 h 8760589"/>
              <a:gd name="connsiteX1570" fmla="*/ 1978498 w 4294994"/>
              <a:gd name="connsiteY1570" fmla="*/ 2973524 h 8760589"/>
              <a:gd name="connsiteX1571" fmla="*/ 1972868 w 4294994"/>
              <a:gd name="connsiteY1571" fmla="*/ 3046110 h 8760589"/>
              <a:gd name="connsiteX1572" fmla="*/ 1882136 w 4294994"/>
              <a:gd name="connsiteY1572" fmla="*/ 3062379 h 8760589"/>
              <a:gd name="connsiteX1573" fmla="*/ 1900280 w 4294994"/>
              <a:gd name="connsiteY1573" fmla="*/ 2970395 h 8760589"/>
              <a:gd name="connsiteX1574" fmla="*/ 1940798 w 4294994"/>
              <a:gd name="connsiteY1574" fmla="*/ 2949668 h 8760589"/>
              <a:gd name="connsiteX1575" fmla="*/ 1712402 w 4294994"/>
              <a:gd name="connsiteY1575" fmla="*/ 2926515 h 8760589"/>
              <a:gd name="connsiteX1576" fmla="*/ 1753233 w 4294994"/>
              <a:gd name="connsiteY1576" fmla="*/ 2944114 h 8760589"/>
              <a:gd name="connsiteX1577" fmla="*/ 1759490 w 4294994"/>
              <a:gd name="connsiteY1577" fmla="*/ 3017326 h 8760589"/>
              <a:gd name="connsiteX1578" fmla="*/ 1665003 w 4294994"/>
              <a:gd name="connsiteY1578" fmla="*/ 3048613 h 8760589"/>
              <a:gd name="connsiteX1579" fmla="*/ 1674388 w 4294994"/>
              <a:gd name="connsiteY1579" fmla="*/ 2951623 h 8760589"/>
              <a:gd name="connsiteX1580" fmla="*/ 1712402 w 4294994"/>
              <a:gd name="connsiteY1580" fmla="*/ 2926515 h 8760589"/>
              <a:gd name="connsiteX1581" fmla="*/ 1498242 w 4294994"/>
              <a:gd name="connsiteY1581" fmla="*/ 2912201 h 8760589"/>
              <a:gd name="connsiteX1582" fmla="*/ 1533597 w 4294994"/>
              <a:gd name="connsiteY1582" fmla="*/ 2923464 h 8760589"/>
              <a:gd name="connsiteX1583" fmla="*/ 1550492 w 4294994"/>
              <a:gd name="connsiteY1583" fmla="*/ 3002308 h 8760589"/>
              <a:gd name="connsiteX1584" fmla="*/ 1532345 w 4294994"/>
              <a:gd name="connsiteY1584" fmla="*/ 3019829 h 8760589"/>
              <a:gd name="connsiteX1585" fmla="*/ 1453502 w 4294994"/>
              <a:gd name="connsiteY1585" fmla="*/ 2999179 h 8760589"/>
              <a:gd name="connsiteX1586" fmla="*/ 1459135 w 4294994"/>
              <a:gd name="connsiteY1586" fmla="*/ 2919709 h 8760589"/>
              <a:gd name="connsiteX1587" fmla="*/ 1498242 w 4294994"/>
              <a:gd name="connsiteY1587" fmla="*/ 2912201 h 8760589"/>
              <a:gd name="connsiteX1588" fmla="*/ 3498112 w 4294994"/>
              <a:gd name="connsiteY1588" fmla="*/ 2894211 h 8760589"/>
              <a:gd name="connsiteX1589" fmla="*/ 3528461 w 4294994"/>
              <a:gd name="connsiteY1589" fmla="*/ 2900312 h 8760589"/>
              <a:gd name="connsiteX1590" fmla="*/ 3540351 w 4294994"/>
              <a:gd name="connsiteY1590" fmla="*/ 2961008 h 8760589"/>
              <a:gd name="connsiteX1591" fmla="*/ 3475899 w 4294994"/>
              <a:gd name="connsiteY1591" fmla="*/ 2959758 h 8760589"/>
              <a:gd name="connsiteX1592" fmla="*/ 3475273 w 4294994"/>
              <a:gd name="connsiteY1592" fmla="*/ 2900312 h 8760589"/>
              <a:gd name="connsiteX1593" fmla="*/ 3498112 w 4294994"/>
              <a:gd name="connsiteY1593" fmla="*/ 2894211 h 8760589"/>
              <a:gd name="connsiteX1594" fmla="*/ 1276808 w 4294994"/>
              <a:gd name="connsiteY1594" fmla="*/ 2879975 h 8760589"/>
              <a:gd name="connsiteX1595" fmla="*/ 1315213 w 4294994"/>
              <a:gd name="connsiteY1595" fmla="*/ 2901563 h 8760589"/>
              <a:gd name="connsiteX1596" fmla="*/ 1332109 w 4294994"/>
              <a:gd name="connsiteY1596" fmla="*/ 3003559 h 8760589"/>
              <a:gd name="connsiteX1597" fmla="*/ 1231365 w 4294994"/>
              <a:gd name="connsiteY1597" fmla="*/ 2979782 h 8760589"/>
              <a:gd name="connsiteX1598" fmla="*/ 1233240 w 4294994"/>
              <a:gd name="connsiteY1598" fmla="*/ 2897809 h 8760589"/>
              <a:gd name="connsiteX1599" fmla="*/ 1276808 w 4294994"/>
              <a:gd name="connsiteY1599" fmla="*/ 2879975 h 8760589"/>
              <a:gd name="connsiteX1600" fmla="*/ 1066247 w 4294994"/>
              <a:gd name="connsiteY1600" fmla="*/ 2868243 h 8760589"/>
              <a:gd name="connsiteX1601" fmla="*/ 1104964 w 4294994"/>
              <a:gd name="connsiteY1601" fmla="*/ 2890300 h 8760589"/>
              <a:gd name="connsiteX1602" fmla="*/ 1122486 w 4294994"/>
              <a:gd name="connsiteY1602" fmla="*/ 2993547 h 8760589"/>
              <a:gd name="connsiteX1603" fmla="*/ 1020489 w 4294994"/>
              <a:gd name="connsiteY1603" fmla="*/ 2969143 h 8760589"/>
              <a:gd name="connsiteX1604" fmla="*/ 1022367 w 4294994"/>
              <a:gd name="connsiteY1604" fmla="*/ 2886546 h 8760589"/>
              <a:gd name="connsiteX1605" fmla="*/ 1066247 w 4294994"/>
              <a:gd name="connsiteY1605" fmla="*/ 2868243 h 8760589"/>
              <a:gd name="connsiteX1606" fmla="*/ 844030 w 4294994"/>
              <a:gd name="connsiteY1606" fmla="*/ 2845951 h 8760589"/>
              <a:gd name="connsiteX1607" fmla="*/ 882199 w 4294994"/>
              <a:gd name="connsiteY1607" fmla="*/ 2866523 h 8760589"/>
              <a:gd name="connsiteX1608" fmla="*/ 903476 w 4294994"/>
              <a:gd name="connsiteY1608" fmla="*/ 2967266 h 8760589"/>
              <a:gd name="connsiteX1609" fmla="*/ 801479 w 4294994"/>
              <a:gd name="connsiteY1609" fmla="*/ 2951623 h 8760589"/>
              <a:gd name="connsiteX1610" fmla="*/ 800228 w 4294994"/>
              <a:gd name="connsiteY1610" fmla="*/ 2863393 h 8760589"/>
              <a:gd name="connsiteX1611" fmla="*/ 844030 w 4294994"/>
              <a:gd name="connsiteY1611" fmla="*/ 2845951 h 8760589"/>
              <a:gd name="connsiteX1612" fmla="*/ 217036 w 4294994"/>
              <a:gd name="connsiteY1612" fmla="*/ 2843996 h 8760589"/>
              <a:gd name="connsiteX1613" fmla="*/ 233932 w 4294994"/>
              <a:gd name="connsiteY1613" fmla="*/ 2891552 h 8760589"/>
              <a:gd name="connsiteX1614" fmla="*/ 209528 w 4294994"/>
              <a:gd name="connsiteY1614" fmla="*/ 2902190 h 8760589"/>
              <a:gd name="connsiteX1615" fmla="*/ 157592 w 4294994"/>
              <a:gd name="connsiteY1615" fmla="*/ 2887171 h 8760589"/>
              <a:gd name="connsiteX1616" fmla="*/ 161972 w 4294994"/>
              <a:gd name="connsiteY1616" fmla="*/ 2856511 h 8760589"/>
              <a:gd name="connsiteX1617" fmla="*/ 217036 w 4294994"/>
              <a:gd name="connsiteY1617" fmla="*/ 2843996 h 8760589"/>
              <a:gd name="connsiteX1618" fmla="*/ 608985 w 4294994"/>
              <a:gd name="connsiteY1618" fmla="*/ 2834140 h 8760589"/>
              <a:gd name="connsiteX1619" fmla="*/ 648173 w 4294994"/>
              <a:gd name="connsiteY1619" fmla="*/ 2853381 h 8760589"/>
              <a:gd name="connsiteX1620" fmla="*/ 673203 w 4294994"/>
              <a:gd name="connsiteY1620" fmla="*/ 2954126 h 8760589"/>
              <a:gd name="connsiteX1621" fmla="*/ 569954 w 4294994"/>
              <a:gd name="connsiteY1621" fmla="*/ 2942236 h 8760589"/>
              <a:gd name="connsiteX1622" fmla="*/ 565575 w 4294994"/>
              <a:gd name="connsiteY1622" fmla="*/ 2853381 h 8760589"/>
              <a:gd name="connsiteX1623" fmla="*/ 608985 w 4294994"/>
              <a:gd name="connsiteY1623" fmla="*/ 2834140 h 8760589"/>
              <a:gd name="connsiteX1624" fmla="*/ 391227 w 4294994"/>
              <a:gd name="connsiteY1624" fmla="*/ 2811926 h 8760589"/>
              <a:gd name="connsiteX1625" fmla="*/ 429164 w 4294994"/>
              <a:gd name="connsiteY1625" fmla="*/ 2833357 h 8760589"/>
              <a:gd name="connsiteX1626" fmla="*/ 448561 w 4294994"/>
              <a:gd name="connsiteY1626" fmla="*/ 2934728 h 8760589"/>
              <a:gd name="connsiteX1627" fmla="*/ 346565 w 4294994"/>
              <a:gd name="connsiteY1627" fmla="*/ 2917832 h 8760589"/>
              <a:gd name="connsiteX1628" fmla="*/ 347191 w 4294994"/>
              <a:gd name="connsiteY1628" fmla="*/ 2828977 h 8760589"/>
              <a:gd name="connsiteX1629" fmla="*/ 391227 w 4294994"/>
              <a:gd name="connsiteY1629" fmla="*/ 2811926 h 8760589"/>
              <a:gd name="connsiteX1630" fmla="*/ 2411199 w 4294994"/>
              <a:gd name="connsiteY1630" fmla="*/ 2782438 h 8760589"/>
              <a:gd name="connsiteX1631" fmla="*/ 2440296 w 4294994"/>
              <a:gd name="connsiteY1631" fmla="*/ 2798316 h 8760589"/>
              <a:gd name="connsiteX1632" fmla="*/ 2451560 w 4294994"/>
              <a:gd name="connsiteY1632" fmla="*/ 2877160 h 8760589"/>
              <a:gd name="connsiteX1633" fmla="*/ 2375845 w 4294994"/>
              <a:gd name="connsiteY1633" fmla="*/ 2870276 h 8760589"/>
              <a:gd name="connsiteX1634" fmla="*/ 2385857 w 4294994"/>
              <a:gd name="connsiteY1634" fmla="*/ 2804573 h 8760589"/>
              <a:gd name="connsiteX1635" fmla="*/ 2411199 w 4294994"/>
              <a:gd name="connsiteY1635" fmla="*/ 2782438 h 8760589"/>
              <a:gd name="connsiteX1636" fmla="*/ 2235054 w 4294994"/>
              <a:gd name="connsiteY1636" fmla="*/ 2754514 h 8760589"/>
              <a:gd name="connsiteX1637" fmla="*/ 2215655 w 4294994"/>
              <a:gd name="connsiteY1637" fmla="*/ 2842117 h 8760589"/>
              <a:gd name="connsiteX1638" fmla="*/ 2149952 w 4294994"/>
              <a:gd name="connsiteY1638" fmla="*/ 2843996 h 8760589"/>
              <a:gd name="connsiteX1639" fmla="*/ 2148700 w 4294994"/>
              <a:gd name="connsiteY1639" fmla="*/ 2772661 h 8760589"/>
              <a:gd name="connsiteX1640" fmla="*/ 2235054 w 4294994"/>
              <a:gd name="connsiteY1640" fmla="*/ 2754514 h 8760589"/>
              <a:gd name="connsiteX1641" fmla="*/ 2014167 w 4294994"/>
              <a:gd name="connsiteY1641" fmla="*/ 2738245 h 8760589"/>
              <a:gd name="connsiteX1642" fmla="*/ 1996020 w 4294994"/>
              <a:gd name="connsiteY1642" fmla="*/ 2820843 h 8760589"/>
              <a:gd name="connsiteX1643" fmla="*/ 1924060 w 4294994"/>
              <a:gd name="connsiteY1643" fmla="*/ 2819592 h 8760589"/>
              <a:gd name="connsiteX1644" fmla="*/ 1924685 w 4294994"/>
              <a:gd name="connsiteY1644" fmla="*/ 2753889 h 8760589"/>
              <a:gd name="connsiteX1645" fmla="*/ 2014167 w 4294994"/>
              <a:gd name="connsiteY1645" fmla="*/ 2738245 h 8760589"/>
              <a:gd name="connsiteX1646" fmla="*/ 1792029 w 4294994"/>
              <a:gd name="connsiteY1646" fmla="*/ 2707584 h 8760589"/>
              <a:gd name="connsiteX1647" fmla="*/ 1774507 w 4294994"/>
              <a:gd name="connsiteY1647" fmla="*/ 2801445 h 8760589"/>
              <a:gd name="connsiteX1648" fmla="*/ 1700670 w 4294994"/>
              <a:gd name="connsiteY1648" fmla="*/ 2800818 h 8760589"/>
              <a:gd name="connsiteX1649" fmla="*/ 1701922 w 4294994"/>
              <a:gd name="connsiteY1649" fmla="*/ 2726983 h 8760589"/>
              <a:gd name="connsiteX1650" fmla="*/ 1792029 w 4294994"/>
              <a:gd name="connsiteY1650" fmla="*/ 2707584 h 8760589"/>
              <a:gd name="connsiteX1651" fmla="*/ 1515216 w 4294994"/>
              <a:gd name="connsiteY1651" fmla="*/ 2682945 h 8760589"/>
              <a:gd name="connsiteX1652" fmla="*/ 1556124 w 4294994"/>
              <a:gd name="connsiteY1652" fmla="*/ 2703204 h 8760589"/>
              <a:gd name="connsiteX1653" fmla="*/ 1574269 w 4294994"/>
              <a:gd name="connsiteY1653" fmla="*/ 2795813 h 8760589"/>
              <a:gd name="connsiteX1654" fmla="*/ 1482287 w 4294994"/>
              <a:gd name="connsiteY1654" fmla="*/ 2780169 h 8760589"/>
              <a:gd name="connsiteX1655" fmla="*/ 1476654 w 4294994"/>
              <a:gd name="connsiteY1655" fmla="*/ 2706332 h 8760589"/>
              <a:gd name="connsiteX1656" fmla="*/ 1515216 w 4294994"/>
              <a:gd name="connsiteY1656" fmla="*/ 2682945 h 8760589"/>
              <a:gd name="connsiteX1657" fmla="*/ 1292921 w 4294994"/>
              <a:gd name="connsiteY1657" fmla="*/ 2660262 h 8760589"/>
              <a:gd name="connsiteX1658" fmla="*/ 1333359 w 4294994"/>
              <a:gd name="connsiteY1658" fmla="*/ 2679425 h 8760589"/>
              <a:gd name="connsiteX1659" fmla="*/ 1337114 w 4294994"/>
              <a:gd name="connsiteY1659" fmla="*/ 2753263 h 8760589"/>
              <a:gd name="connsiteX1660" fmla="*/ 1241375 w 4294994"/>
              <a:gd name="connsiteY1660" fmla="*/ 2780169 h 8760589"/>
              <a:gd name="connsiteX1661" fmla="*/ 1253891 w 4294994"/>
              <a:gd name="connsiteY1661" fmla="*/ 2683805 h 8760589"/>
              <a:gd name="connsiteX1662" fmla="*/ 1292921 w 4294994"/>
              <a:gd name="connsiteY1662" fmla="*/ 2660262 h 8760589"/>
              <a:gd name="connsiteX1663" fmla="*/ 1081342 w 4294994"/>
              <a:gd name="connsiteY1663" fmla="*/ 2659089 h 8760589"/>
              <a:gd name="connsiteX1664" fmla="*/ 1118104 w 4294994"/>
              <a:gd name="connsiteY1664" fmla="*/ 2665033 h 8760589"/>
              <a:gd name="connsiteX1665" fmla="*/ 1149390 w 4294994"/>
              <a:gd name="connsiteY1665" fmla="*/ 2760146 h 8760589"/>
              <a:gd name="connsiteX1666" fmla="*/ 1051150 w 4294994"/>
              <a:gd name="connsiteY1666" fmla="*/ 2751385 h 8760589"/>
              <a:gd name="connsiteX1667" fmla="*/ 1043641 w 4294994"/>
              <a:gd name="connsiteY1667" fmla="*/ 2671917 h 8760589"/>
              <a:gd name="connsiteX1668" fmla="*/ 1081342 w 4294994"/>
              <a:gd name="connsiteY1668" fmla="*/ 2659089 h 8760589"/>
              <a:gd name="connsiteX1669" fmla="*/ 355326 w 4294994"/>
              <a:gd name="connsiteY1669" fmla="*/ 2644383 h 8760589"/>
              <a:gd name="connsiteX1670" fmla="*/ 390993 w 4294994"/>
              <a:gd name="connsiteY1670" fmla="*/ 2657525 h 8760589"/>
              <a:gd name="connsiteX1671" fmla="*/ 392870 w 4294994"/>
              <a:gd name="connsiteY1671" fmla="*/ 2688186 h 8760589"/>
              <a:gd name="connsiteX1672" fmla="*/ 359080 w 4294994"/>
              <a:gd name="connsiteY1672" fmla="*/ 2693817 h 8760589"/>
              <a:gd name="connsiteX1673" fmla="*/ 355326 w 4294994"/>
              <a:gd name="connsiteY1673" fmla="*/ 2644383 h 8760589"/>
              <a:gd name="connsiteX1674" fmla="*/ 677583 w 4294994"/>
              <a:gd name="connsiteY1674" fmla="*/ 2641255 h 8760589"/>
              <a:gd name="connsiteX1675" fmla="*/ 667571 w 4294994"/>
              <a:gd name="connsiteY1675" fmla="*/ 2716971 h 8760589"/>
              <a:gd name="connsiteX1676" fmla="*/ 586851 w 4294994"/>
              <a:gd name="connsiteY1676" fmla="*/ 2712589 h 8760589"/>
              <a:gd name="connsiteX1677" fmla="*/ 577464 w 4294994"/>
              <a:gd name="connsiteY1677" fmla="*/ 2652518 h 8760589"/>
              <a:gd name="connsiteX1678" fmla="*/ 677583 w 4294994"/>
              <a:gd name="connsiteY1678" fmla="*/ 2641255 h 8760589"/>
              <a:gd name="connsiteX1679" fmla="*/ 890961 w 4294994"/>
              <a:gd name="connsiteY1679" fmla="*/ 2640629 h 8760589"/>
              <a:gd name="connsiteX1680" fmla="*/ 908481 w 4294994"/>
              <a:gd name="connsiteY1680" fmla="*/ 2658775 h 8760589"/>
              <a:gd name="connsiteX1681" fmla="*/ 889709 w 4294994"/>
              <a:gd name="connsiteY1681" fmla="*/ 2738245 h 8760589"/>
              <a:gd name="connsiteX1682" fmla="*/ 810239 w 4294994"/>
              <a:gd name="connsiteY1682" fmla="*/ 2733865 h 8760589"/>
              <a:gd name="connsiteX1683" fmla="*/ 812743 w 4294994"/>
              <a:gd name="connsiteY1683" fmla="*/ 2659402 h 8760589"/>
              <a:gd name="connsiteX1684" fmla="*/ 890961 w 4294994"/>
              <a:gd name="connsiteY1684" fmla="*/ 2640629 h 8760589"/>
              <a:gd name="connsiteX1685" fmla="*/ 2639908 w 4294994"/>
              <a:gd name="connsiteY1685" fmla="*/ 2574926 h 8760589"/>
              <a:gd name="connsiteX1686" fmla="*/ 2628644 w 4294994"/>
              <a:gd name="connsiteY1686" fmla="*/ 2612472 h 8760589"/>
              <a:gd name="connsiteX1687" fmla="*/ 2594228 w 4294994"/>
              <a:gd name="connsiteY1687" fmla="*/ 2624359 h 8760589"/>
              <a:gd name="connsiteX1688" fmla="*/ 2606118 w 4294994"/>
              <a:gd name="connsiteY1688" fmla="*/ 2584313 h 8760589"/>
              <a:gd name="connsiteX1689" fmla="*/ 2639908 w 4294994"/>
              <a:gd name="connsiteY1689" fmla="*/ 2574926 h 8760589"/>
              <a:gd name="connsiteX1690" fmla="*/ 2386482 w 4294994"/>
              <a:gd name="connsiteY1690" fmla="*/ 2562411 h 8760589"/>
              <a:gd name="connsiteX1691" fmla="*/ 2459068 w 4294994"/>
              <a:gd name="connsiteY1691" fmla="*/ 2581183 h 8760589"/>
              <a:gd name="connsiteX1692" fmla="*/ 2449682 w 4294994"/>
              <a:gd name="connsiteY1692" fmla="*/ 2626863 h 8760589"/>
              <a:gd name="connsiteX1693" fmla="*/ 2362078 w 4294994"/>
              <a:gd name="connsiteY1693" fmla="*/ 2638126 h 8760589"/>
              <a:gd name="connsiteX1694" fmla="*/ 2386482 w 4294994"/>
              <a:gd name="connsiteY1694" fmla="*/ 2562411 h 8760589"/>
              <a:gd name="connsiteX1695" fmla="*/ 2212135 w 4294994"/>
              <a:gd name="connsiteY1695" fmla="*/ 2546769 h 8760589"/>
              <a:gd name="connsiteX1696" fmla="*/ 2237557 w 4294994"/>
              <a:gd name="connsiteY1696" fmla="*/ 2553026 h 8760589"/>
              <a:gd name="connsiteX1697" fmla="*/ 2255702 w 4294994"/>
              <a:gd name="connsiteY1697" fmla="*/ 2633746 h 8760589"/>
              <a:gd name="connsiteX1698" fmla="*/ 2173104 w 4294994"/>
              <a:gd name="connsiteY1698" fmla="*/ 2621231 h 8760589"/>
              <a:gd name="connsiteX1699" fmla="*/ 2178736 w 4294994"/>
              <a:gd name="connsiteY1699" fmla="*/ 2548019 h 8760589"/>
              <a:gd name="connsiteX1700" fmla="*/ 2212135 w 4294994"/>
              <a:gd name="connsiteY1700" fmla="*/ 2546769 h 8760589"/>
              <a:gd name="connsiteX1701" fmla="*/ 2036693 w 4294994"/>
              <a:gd name="connsiteY1701" fmla="*/ 2516107 h 8760589"/>
              <a:gd name="connsiteX1702" fmla="*/ 2014791 w 4294994"/>
              <a:gd name="connsiteY1702" fmla="*/ 2595575 h 8760589"/>
              <a:gd name="connsiteX1703" fmla="*/ 1949714 w 4294994"/>
              <a:gd name="connsiteY1703" fmla="*/ 2598079 h 8760589"/>
              <a:gd name="connsiteX1704" fmla="*/ 1952218 w 4294994"/>
              <a:gd name="connsiteY1704" fmla="*/ 2526744 h 8760589"/>
              <a:gd name="connsiteX1705" fmla="*/ 2036693 w 4294994"/>
              <a:gd name="connsiteY1705" fmla="*/ 2516107 h 8760589"/>
              <a:gd name="connsiteX1706" fmla="*/ 1745097 w 4294994"/>
              <a:gd name="connsiteY1706" fmla="*/ 2492954 h 8760589"/>
              <a:gd name="connsiteX1707" fmla="*/ 1799536 w 4294994"/>
              <a:gd name="connsiteY1707" fmla="*/ 2511727 h 8760589"/>
              <a:gd name="connsiteX1708" fmla="*/ 1794531 w 4294994"/>
              <a:gd name="connsiteY1708" fmla="*/ 2578681 h 8760589"/>
              <a:gd name="connsiteX1709" fmla="*/ 1745097 w 4294994"/>
              <a:gd name="connsiteY1709" fmla="*/ 2581810 h 8760589"/>
              <a:gd name="connsiteX1710" fmla="*/ 1745097 w 4294994"/>
              <a:gd name="connsiteY1710" fmla="*/ 2492954 h 8760589"/>
              <a:gd name="connsiteX1711" fmla="*/ 1557806 w 4294994"/>
              <a:gd name="connsiteY1711" fmla="*/ 2471279 h 8760589"/>
              <a:gd name="connsiteX1712" fmla="*/ 1578026 w 4294994"/>
              <a:gd name="connsiteY1712" fmla="*/ 2487323 h 8760589"/>
              <a:gd name="connsiteX1713" fmla="*/ 1591165 w 4294994"/>
              <a:gd name="connsiteY1713" fmla="*/ 2573049 h 8760589"/>
              <a:gd name="connsiteX1714" fmla="*/ 1504188 w 4294994"/>
              <a:gd name="connsiteY1714" fmla="*/ 2553651 h 8760589"/>
              <a:gd name="connsiteX1715" fmla="*/ 1500432 w 4294994"/>
              <a:gd name="connsiteY1715" fmla="*/ 2496708 h 8760589"/>
              <a:gd name="connsiteX1716" fmla="*/ 1557806 w 4294994"/>
              <a:gd name="connsiteY1716" fmla="*/ 2471279 h 8760589"/>
              <a:gd name="connsiteX1717" fmla="*/ 1319916 w 4294994"/>
              <a:gd name="connsiteY1717" fmla="*/ 2461452 h 8760589"/>
              <a:gd name="connsiteX1718" fmla="*/ 1340868 w 4294994"/>
              <a:gd name="connsiteY1718" fmla="*/ 2476686 h 8760589"/>
              <a:gd name="connsiteX1719" fmla="*/ 1365273 w 4294994"/>
              <a:gd name="connsiteY1719" fmla="*/ 2561161 h 8760589"/>
              <a:gd name="connsiteX1720" fmla="*/ 1272663 w 4294994"/>
              <a:gd name="connsiteY1720" fmla="*/ 2546769 h 8760589"/>
              <a:gd name="connsiteX1721" fmla="*/ 1261399 w 4294994"/>
              <a:gd name="connsiteY1721" fmla="*/ 2487323 h 8760589"/>
              <a:gd name="connsiteX1722" fmla="*/ 1319916 w 4294994"/>
              <a:gd name="connsiteY1722" fmla="*/ 2461452 h 8760589"/>
              <a:gd name="connsiteX1723" fmla="*/ 1090337 w 4294994"/>
              <a:gd name="connsiteY1723" fmla="*/ 2428894 h 8760589"/>
              <a:gd name="connsiteX1724" fmla="*/ 1126239 w 4294994"/>
              <a:gd name="connsiteY1724" fmla="*/ 2454159 h 8760589"/>
              <a:gd name="connsiteX1725" fmla="*/ 1117479 w 4294994"/>
              <a:gd name="connsiteY1725" fmla="*/ 2526744 h 8760589"/>
              <a:gd name="connsiteX1726" fmla="*/ 1026121 w 4294994"/>
              <a:gd name="connsiteY1726" fmla="*/ 2538007 h 8760589"/>
              <a:gd name="connsiteX1727" fmla="*/ 1049273 w 4294994"/>
              <a:gd name="connsiteY1727" fmla="*/ 2447275 h 8760589"/>
              <a:gd name="connsiteX1728" fmla="*/ 1090337 w 4294994"/>
              <a:gd name="connsiteY1728" fmla="*/ 2428894 h 8760589"/>
              <a:gd name="connsiteX1729" fmla="*/ 927880 w 4294994"/>
              <a:gd name="connsiteY1729" fmla="*/ 2415988 h 8760589"/>
              <a:gd name="connsiteX1730" fmla="*/ 915365 w 4294994"/>
              <a:gd name="connsiteY1730" fmla="*/ 2508598 h 8760589"/>
              <a:gd name="connsiteX1731" fmla="*/ 841527 w 4294994"/>
              <a:gd name="connsiteY1731" fmla="*/ 2516732 h 8760589"/>
              <a:gd name="connsiteX1732" fmla="*/ 835895 w 4294994"/>
              <a:gd name="connsiteY1732" fmla="*/ 2437890 h 8760589"/>
              <a:gd name="connsiteX1733" fmla="*/ 927880 w 4294994"/>
              <a:gd name="connsiteY1733" fmla="*/ 2415988 h 8760589"/>
              <a:gd name="connsiteX1734" fmla="*/ 161345 w 4294994"/>
              <a:gd name="connsiteY1734" fmla="*/ 2396591 h 8760589"/>
              <a:gd name="connsiteX1735" fmla="*/ 179492 w 4294994"/>
              <a:gd name="connsiteY1735" fmla="*/ 2400344 h 8760589"/>
              <a:gd name="connsiteX1736" fmla="*/ 188252 w 4294994"/>
              <a:gd name="connsiteY1736" fmla="*/ 2447275 h 8760589"/>
              <a:gd name="connsiteX1737" fmla="*/ 140071 w 4294994"/>
              <a:gd name="connsiteY1737" fmla="*/ 2446024 h 8760589"/>
              <a:gd name="connsiteX1738" fmla="*/ 161345 w 4294994"/>
              <a:gd name="connsiteY1738" fmla="*/ 2396591 h 8760589"/>
              <a:gd name="connsiteX1739" fmla="*/ 253955 w 4294994"/>
              <a:gd name="connsiteY1739" fmla="*/ 2361550 h 8760589"/>
              <a:gd name="connsiteX1740" fmla="*/ 262089 w 4294994"/>
              <a:gd name="connsiteY1740" fmla="*/ 2419743 h 8760589"/>
              <a:gd name="connsiteX1741" fmla="*/ 229552 w 4294994"/>
              <a:gd name="connsiteY1741" fmla="*/ 2458539 h 8760589"/>
              <a:gd name="connsiteX1742" fmla="*/ 214534 w 4294994"/>
              <a:gd name="connsiteY1742" fmla="*/ 2452907 h 8760589"/>
              <a:gd name="connsiteX1743" fmla="*/ 227048 w 4294994"/>
              <a:gd name="connsiteY1743" fmla="*/ 2377192 h 8760589"/>
              <a:gd name="connsiteX1744" fmla="*/ 253955 w 4294994"/>
              <a:gd name="connsiteY1744" fmla="*/ 2361550 h 8760589"/>
              <a:gd name="connsiteX1745" fmla="*/ 2679330 w 4294994"/>
              <a:gd name="connsiteY1745" fmla="*/ 2357795 h 8760589"/>
              <a:gd name="connsiteX1746" fmla="*/ 2673698 w 4294994"/>
              <a:gd name="connsiteY1746" fmla="*/ 2437890 h 8760589"/>
              <a:gd name="connsiteX1747" fmla="*/ 2629896 w 4294994"/>
              <a:gd name="connsiteY1747" fmla="*/ 2431632 h 8760589"/>
              <a:gd name="connsiteX1748" fmla="*/ 2625516 w 4294994"/>
              <a:gd name="connsiteY1748" fmla="*/ 2369057 h 8760589"/>
              <a:gd name="connsiteX1749" fmla="*/ 2679330 w 4294994"/>
              <a:gd name="connsiteY1749" fmla="*/ 2357795 h 8760589"/>
              <a:gd name="connsiteX1750" fmla="*/ 2438262 w 4294994"/>
              <a:gd name="connsiteY1750" fmla="*/ 2340352 h 8760589"/>
              <a:gd name="connsiteX1751" fmla="*/ 2469707 w 4294994"/>
              <a:gd name="connsiteY1751" fmla="*/ 2344653 h 8760589"/>
              <a:gd name="connsiteX1752" fmla="*/ 2486601 w 4294994"/>
              <a:gd name="connsiteY1752" fmla="*/ 2416614 h 8760589"/>
              <a:gd name="connsiteX1753" fmla="*/ 2412138 w 4294994"/>
              <a:gd name="connsiteY1753" fmla="*/ 2410982 h 8760589"/>
              <a:gd name="connsiteX1754" fmla="*/ 2402126 w 4294994"/>
              <a:gd name="connsiteY1754" fmla="*/ 2344028 h 8760589"/>
              <a:gd name="connsiteX1755" fmla="*/ 2438262 w 4294994"/>
              <a:gd name="connsiteY1755" fmla="*/ 2340352 h 8760589"/>
              <a:gd name="connsiteX1756" fmla="*/ 2002121 w 4294994"/>
              <a:gd name="connsiteY1756" fmla="*/ 2305310 h 8760589"/>
              <a:gd name="connsiteX1757" fmla="*/ 2038571 w 4294994"/>
              <a:gd name="connsiteY1757" fmla="*/ 2307109 h 8760589"/>
              <a:gd name="connsiteX1758" fmla="*/ 2037944 w 4294994"/>
              <a:gd name="connsiteY1758" fmla="*/ 2373437 h 8760589"/>
              <a:gd name="connsiteX1759" fmla="*/ 1957851 w 4294994"/>
              <a:gd name="connsiteY1759" fmla="*/ 2392836 h 8760589"/>
              <a:gd name="connsiteX1760" fmla="*/ 1972241 w 4294994"/>
              <a:gd name="connsiteY1760" fmla="*/ 2311489 h 8760589"/>
              <a:gd name="connsiteX1761" fmla="*/ 2002121 w 4294994"/>
              <a:gd name="connsiteY1761" fmla="*/ 2305310 h 8760589"/>
              <a:gd name="connsiteX1762" fmla="*/ 1805169 w 4294994"/>
              <a:gd name="connsiteY1762" fmla="*/ 2294595 h 8760589"/>
              <a:gd name="connsiteX1763" fmla="*/ 1807046 w 4294994"/>
              <a:gd name="connsiteY1763" fmla="*/ 2360923 h 8760589"/>
              <a:gd name="connsiteX1764" fmla="*/ 1741343 w 4294994"/>
              <a:gd name="connsiteY1764" fmla="*/ 2366555 h 8760589"/>
              <a:gd name="connsiteX1765" fmla="*/ 1734461 w 4294994"/>
              <a:gd name="connsiteY1765" fmla="*/ 2302104 h 8760589"/>
              <a:gd name="connsiteX1766" fmla="*/ 1805169 w 4294994"/>
              <a:gd name="connsiteY1766" fmla="*/ 2294595 h 8760589"/>
              <a:gd name="connsiteX1767" fmla="*/ 1097377 w 4294994"/>
              <a:gd name="connsiteY1767" fmla="*/ 2226858 h 8760589"/>
              <a:gd name="connsiteX1768" fmla="*/ 1143134 w 4294994"/>
              <a:gd name="connsiteY1768" fmla="*/ 2229517 h 8760589"/>
              <a:gd name="connsiteX1769" fmla="*/ 1141258 w 4294994"/>
              <a:gd name="connsiteY1769" fmla="*/ 2299600 h 8760589"/>
              <a:gd name="connsiteX1770" fmla="*/ 1070548 w 4294994"/>
              <a:gd name="connsiteY1770" fmla="*/ 2297097 h 8760589"/>
              <a:gd name="connsiteX1771" fmla="*/ 1071800 w 4294994"/>
              <a:gd name="connsiteY1771" fmla="*/ 2230769 h 8760589"/>
              <a:gd name="connsiteX1772" fmla="*/ 1097377 w 4294994"/>
              <a:gd name="connsiteY1772" fmla="*/ 2226858 h 8760589"/>
              <a:gd name="connsiteX1773" fmla="*/ 901364 w 4294994"/>
              <a:gd name="connsiteY1773" fmla="*/ 2197995 h 8760589"/>
              <a:gd name="connsiteX1774" fmla="*/ 935387 w 4294994"/>
              <a:gd name="connsiteY1774" fmla="*/ 2220757 h 8760589"/>
              <a:gd name="connsiteX1775" fmla="*/ 932259 w 4294994"/>
              <a:gd name="connsiteY1775" fmla="*/ 2287085 h 8760589"/>
              <a:gd name="connsiteX1776" fmla="*/ 862176 w 4294994"/>
              <a:gd name="connsiteY1776" fmla="*/ 2303980 h 8760589"/>
              <a:gd name="connsiteX1777" fmla="*/ 845282 w 4294994"/>
              <a:gd name="connsiteY1777" fmla="*/ 2285208 h 8760589"/>
              <a:gd name="connsiteX1778" fmla="*/ 864054 w 4294994"/>
              <a:gd name="connsiteY1778" fmla="*/ 2215125 h 8760589"/>
              <a:gd name="connsiteX1779" fmla="*/ 901364 w 4294994"/>
              <a:gd name="connsiteY1779" fmla="*/ 2197995 h 8760589"/>
              <a:gd name="connsiteX1780" fmla="*/ 1969738 w 4294994"/>
              <a:gd name="connsiteY1780" fmla="*/ 2131275 h 8760589"/>
              <a:gd name="connsiteX1781" fmla="*/ 1997897 w 4294994"/>
              <a:gd name="connsiteY1781" fmla="*/ 2134405 h 8760589"/>
              <a:gd name="connsiteX1782" fmla="*/ 2024804 w 4294994"/>
              <a:gd name="connsiteY1782" fmla="*/ 2140662 h 8760589"/>
              <a:gd name="connsiteX1783" fmla="*/ 2062975 w 4294994"/>
              <a:gd name="connsiteY1783" fmla="*/ 2135030 h 8760589"/>
              <a:gd name="connsiteX1784" fmla="*/ 2017295 w 4294994"/>
              <a:gd name="connsiteY1784" fmla="*/ 2177581 h 8760589"/>
              <a:gd name="connsiteX1785" fmla="*/ 1980377 w 4294994"/>
              <a:gd name="connsiteY1785" fmla="*/ 2168821 h 8760589"/>
              <a:gd name="connsiteX1786" fmla="*/ 1969738 w 4294994"/>
              <a:gd name="connsiteY1786" fmla="*/ 2131275 h 8760589"/>
              <a:gd name="connsiteX1787" fmla="*/ 21493 w 4294994"/>
              <a:gd name="connsiteY1787" fmla="*/ 2111956 h 8760589"/>
              <a:gd name="connsiteX1788" fmla="*/ 52466 w 4294994"/>
              <a:gd name="connsiteY1788" fmla="*/ 2137533 h 8760589"/>
              <a:gd name="connsiteX1789" fmla="*/ 53093 w 4294994"/>
              <a:gd name="connsiteY1789" fmla="*/ 2185715 h 8760589"/>
              <a:gd name="connsiteX1790" fmla="*/ 0 w 4294994"/>
              <a:gd name="connsiteY1790" fmla="*/ 2159169 h 8760589"/>
              <a:gd name="connsiteX1791" fmla="*/ 0 w 4294994"/>
              <a:gd name="connsiteY1791" fmla="*/ 2113477 h 8760589"/>
              <a:gd name="connsiteX1792" fmla="*/ 2134 w 4294994"/>
              <a:gd name="connsiteY1792" fmla="*/ 2112455 h 8760589"/>
              <a:gd name="connsiteX1793" fmla="*/ 21493 w 4294994"/>
              <a:gd name="connsiteY1793" fmla="*/ 2111956 h 8760589"/>
              <a:gd name="connsiteX1794" fmla="*/ 1792341 w 4294994"/>
              <a:gd name="connsiteY1794" fmla="*/ 2073473 h 8760589"/>
              <a:gd name="connsiteX1795" fmla="*/ 1827070 w 4294994"/>
              <a:gd name="connsiteY1795" fmla="*/ 2075585 h 8760589"/>
              <a:gd name="connsiteX1796" fmla="*/ 1840210 w 4294994"/>
              <a:gd name="connsiteY1796" fmla="*/ 2101241 h 8760589"/>
              <a:gd name="connsiteX1797" fmla="*/ 1755735 w 4294994"/>
              <a:gd name="connsiteY1797" fmla="*/ 2132528 h 8760589"/>
              <a:gd name="connsiteX1798" fmla="*/ 1759490 w 4294994"/>
              <a:gd name="connsiteY1798" fmla="*/ 2079339 h 8760589"/>
              <a:gd name="connsiteX1799" fmla="*/ 1792341 w 4294994"/>
              <a:gd name="connsiteY1799" fmla="*/ 2073473 h 8760589"/>
              <a:gd name="connsiteX1800" fmla="*/ 1556877 w 4294994"/>
              <a:gd name="connsiteY1800" fmla="*/ 2048961 h 8760589"/>
              <a:gd name="connsiteX1801" fmla="*/ 1609938 w 4294994"/>
              <a:gd name="connsiteY1801" fmla="*/ 2055560 h 8760589"/>
              <a:gd name="connsiteX1802" fmla="*/ 1602428 w 4294994"/>
              <a:gd name="connsiteY1802" fmla="*/ 2121890 h 8760589"/>
              <a:gd name="connsiteX1803" fmla="*/ 1520456 w 4294994"/>
              <a:gd name="connsiteY1803" fmla="*/ 2131902 h 8760589"/>
              <a:gd name="connsiteX1804" fmla="*/ 1543609 w 4294994"/>
              <a:gd name="connsiteY1804" fmla="*/ 2053058 h 8760589"/>
              <a:gd name="connsiteX1805" fmla="*/ 1556877 w 4294994"/>
              <a:gd name="connsiteY1805" fmla="*/ 2048961 h 8760589"/>
              <a:gd name="connsiteX1806" fmla="*/ 1352131 w 4294994"/>
              <a:gd name="connsiteY1806" fmla="*/ 2023648 h 8760589"/>
              <a:gd name="connsiteX1807" fmla="*/ 1389050 w 4294994"/>
              <a:gd name="connsiteY1807" fmla="*/ 2035538 h 8760589"/>
              <a:gd name="connsiteX1808" fmla="*/ 1399062 w 4294994"/>
              <a:gd name="connsiteY1808" fmla="*/ 2106246 h 8760589"/>
              <a:gd name="connsiteX1809" fmla="*/ 1362143 w 4294994"/>
              <a:gd name="connsiteY1809" fmla="*/ 2094983 h 8760589"/>
              <a:gd name="connsiteX1810" fmla="*/ 1352131 w 4294994"/>
              <a:gd name="connsiteY1810" fmla="*/ 2023648 h 8760589"/>
              <a:gd name="connsiteX1811" fmla="*/ 1120607 w 4294994"/>
              <a:gd name="connsiteY1811" fmla="*/ 2002999 h 8760589"/>
              <a:gd name="connsiteX1812" fmla="*/ 1104964 w 4294994"/>
              <a:gd name="connsiteY1812" fmla="*/ 2060567 h 8760589"/>
              <a:gd name="connsiteX1813" fmla="*/ 1087443 w 4294994"/>
              <a:gd name="connsiteY1813" fmla="*/ 2066199 h 8760589"/>
              <a:gd name="connsiteX1814" fmla="*/ 1092449 w 4294994"/>
              <a:gd name="connsiteY1814" fmla="*/ 2011134 h 8760589"/>
              <a:gd name="connsiteX1815" fmla="*/ 1120607 w 4294994"/>
              <a:gd name="connsiteY1815" fmla="*/ 2002999 h 8760589"/>
              <a:gd name="connsiteX1816" fmla="*/ 886581 w 4294994"/>
              <a:gd name="connsiteY1816" fmla="*/ 1977970 h 8760589"/>
              <a:gd name="connsiteX1817" fmla="*/ 917868 w 4294994"/>
              <a:gd name="connsiteY1817" fmla="*/ 1986730 h 8760589"/>
              <a:gd name="connsiteX1818" fmla="*/ 949154 w 4294994"/>
              <a:gd name="connsiteY1818" fmla="*/ 2055560 h 8760589"/>
              <a:gd name="connsiteX1819" fmla="*/ 936639 w 4294994"/>
              <a:gd name="connsiteY1819" fmla="*/ 2081842 h 8760589"/>
              <a:gd name="connsiteX1820" fmla="*/ 897218 w 4294994"/>
              <a:gd name="connsiteY1820" fmla="*/ 2065573 h 8760589"/>
              <a:gd name="connsiteX1821" fmla="*/ 886581 w 4294994"/>
              <a:gd name="connsiteY1821" fmla="*/ 1977970 h 8760589"/>
              <a:gd name="connsiteX1822" fmla="*/ 722323 w 4294994"/>
              <a:gd name="connsiteY1822" fmla="*/ 1970226 h 8760589"/>
              <a:gd name="connsiteX1823" fmla="*/ 741408 w 4294994"/>
              <a:gd name="connsiteY1823" fmla="*/ 1989858 h 8760589"/>
              <a:gd name="connsiteX1824" fmla="*/ 723261 w 4294994"/>
              <a:gd name="connsiteY1824" fmla="*/ 2048678 h 8760589"/>
              <a:gd name="connsiteX1825" fmla="*/ 652554 w 4294994"/>
              <a:gd name="connsiteY1825" fmla="*/ 2054935 h 8760589"/>
              <a:gd name="connsiteX1826" fmla="*/ 653179 w 4294994"/>
              <a:gd name="connsiteY1826" fmla="*/ 1987982 h 8760589"/>
              <a:gd name="connsiteX1827" fmla="*/ 686968 w 4294994"/>
              <a:gd name="connsiteY1827" fmla="*/ 1992987 h 8760589"/>
              <a:gd name="connsiteX1828" fmla="*/ 699484 w 4294994"/>
              <a:gd name="connsiteY1828" fmla="*/ 1992362 h 8760589"/>
              <a:gd name="connsiteX1829" fmla="*/ 722323 w 4294994"/>
              <a:gd name="connsiteY1829" fmla="*/ 1970226 h 8760589"/>
              <a:gd name="connsiteX1830" fmla="*/ 292751 w 4294994"/>
              <a:gd name="connsiteY1830" fmla="*/ 1908512 h 8760589"/>
              <a:gd name="connsiteX1831" fmla="*/ 285243 w 4294994"/>
              <a:gd name="connsiteY1831" fmla="*/ 1993612 h 8760589"/>
              <a:gd name="connsiteX1832" fmla="*/ 217036 w 4294994"/>
              <a:gd name="connsiteY1832" fmla="*/ 1994239 h 8760589"/>
              <a:gd name="connsiteX1833" fmla="*/ 215786 w 4294994"/>
              <a:gd name="connsiteY1833" fmla="*/ 1936671 h 8760589"/>
              <a:gd name="connsiteX1834" fmla="*/ 292751 w 4294994"/>
              <a:gd name="connsiteY1834" fmla="*/ 1908512 h 8760589"/>
              <a:gd name="connsiteX1835" fmla="*/ 34946 w 4294994"/>
              <a:gd name="connsiteY1835" fmla="*/ 1901160 h 8760589"/>
              <a:gd name="connsiteX1836" fmla="*/ 66858 w 4294994"/>
              <a:gd name="connsiteY1836" fmla="*/ 1911640 h 8760589"/>
              <a:gd name="connsiteX1837" fmla="*/ 81251 w 4294994"/>
              <a:gd name="connsiteY1837" fmla="*/ 1992362 h 8760589"/>
              <a:gd name="connsiteX1838" fmla="*/ 32052 w 4294994"/>
              <a:gd name="connsiteY1838" fmla="*/ 1986964 h 8760589"/>
              <a:gd name="connsiteX1839" fmla="*/ 0 w 4294994"/>
              <a:gd name="connsiteY1839" fmla="*/ 1977555 h 8760589"/>
              <a:gd name="connsiteX1840" fmla="*/ 0 w 4294994"/>
              <a:gd name="connsiteY1840" fmla="*/ 1907717 h 8760589"/>
              <a:gd name="connsiteX1841" fmla="*/ 1156 w 4294994"/>
              <a:gd name="connsiteY1841" fmla="*/ 1906635 h 8760589"/>
              <a:gd name="connsiteX1842" fmla="*/ 34946 w 4294994"/>
              <a:gd name="connsiteY1842" fmla="*/ 1901160 h 8760589"/>
              <a:gd name="connsiteX1843" fmla="*/ 1777010 w 4294994"/>
              <a:gd name="connsiteY1843" fmla="*/ 1864084 h 8760589"/>
              <a:gd name="connsiteX1844" fmla="*/ 1819560 w 4294994"/>
              <a:gd name="connsiteY1844" fmla="*/ 1869091 h 8760589"/>
              <a:gd name="connsiteX1845" fmla="*/ 1857105 w 4294994"/>
              <a:gd name="connsiteY1845" fmla="*/ 1915395 h 8760589"/>
              <a:gd name="connsiteX1846" fmla="*/ 1845217 w 4294994"/>
              <a:gd name="connsiteY1846" fmla="*/ 1933542 h 8760589"/>
              <a:gd name="connsiteX1847" fmla="*/ 1785771 w 4294994"/>
              <a:gd name="connsiteY1847" fmla="*/ 1919149 h 8760589"/>
              <a:gd name="connsiteX1848" fmla="*/ 1777010 w 4294994"/>
              <a:gd name="connsiteY1848" fmla="*/ 1864084 h 8760589"/>
              <a:gd name="connsiteX1849" fmla="*/ 1631839 w 4294994"/>
              <a:gd name="connsiteY1849" fmla="*/ 1835925 h 8760589"/>
              <a:gd name="connsiteX1850" fmla="*/ 1640599 w 4294994"/>
              <a:gd name="connsiteY1850" fmla="*/ 1913518 h 8760589"/>
              <a:gd name="connsiteX1851" fmla="*/ 1559879 w 4294994"/>
              <a:gd name="connsiteY1851" fmla="*/ 1896623 h 8760589"/>
              <a:gd name="connsiteX1852" fmla="*/ 1572393 w 4294994"/>
              <a:gd name="connsiteY1852" fmla="*/ 1845937 h 8760589"/>
              <a:gd name="connsiteX1853" fmla="*/ 1631839 w 4294994"/>
              <a:gd name="connsiteY1853" fmla="*/ 1835925 h 8760589"/>
              <a:gd name="connsiteX1854" fmla="*/ 1420338 w 4294994"/>
              <a:gd name="connsiteY1854" fmla="*/ 1793376 h 8760589"/>
              <a:gd name="connsiteX1855" fmla="*/ 1404069 w 4294994"/>
              <a:gd name="connsiteY1855" fmla="*/ 1875348 h 8760589"/>
              <a:gd name="connsiteX1856" fmla="*/ 1345874 w 4294994"/>
              <a:gd name="connsiteY1856" fmla="*/ 1878476 h 8760589"/>
              <a:gd name="connsiteX1857" fmla="*/ 1339616 w 4294994"/>
              <a:gd name="connsiteY1857" fmla="*/ 1814025 h 8760589"/>
              <a:gd name="connsiteX1858" fmla="*/ 1420338 w 4294994"/>
              <a:gd name="connsiteY1858" fmla="*/ 1793376 h 8760589"/>
              <a:gd name="connsiteX1859" fmla="*/ 1153772 w 4294994"/>
              <a:gd name="connsiteY1859" fmla="*/ 1780235 h 8760589"/>
              <a:gd name="connsiteX1860" fmla="*/ 1185059 w 4294994"/>
              <a:gd name="connsiteY1860" fmla="*/ 1788369 h 8760589"/>
              <a:gd name="connsiteX1861" fmla="*/ 1197574 w 4294994"/>
              <a:gd name="connsiteY1861" fmla="*/ 1852821 h 8760589"/>
              <a:gd name="connsiteX1862" fmla="*/ 1168164 w 4294994"/>
              <a:gd name="connsiteY1862" fmla="*/ 1862833 h 8760589"/>
              <a:gd name="connsiteX1863" fmla="*/ 1153772 w 4294994"/>
              <a:gd name="connsiteY1863" fmla="*/ 1780235 h 8760589"/>
              <a:gd name="connsiteX1864" fmla="*/ 710746 w 4294994"/>
              <a:gd name="connsiteY1864" fmla="*/ 1736511 h 8760589"/>
              <a:gd name="connsiteX1865" fmla="*/ 742659 w 4294994"/>
              <a:gd name="connsiteY1865" fmla="*/ 1747696 h 8760589"/>
              <a:gd name="connsiteX1866" fmla="*/ 752671 w 4294994"/>
              <a:gd name="connsiteY1866" fmla="*/ 1829668 h 8760589"/>
              <a:gd name="connsiteX1867" fmla="*/ 673828 w 4294994"/>
              <a:gd name="connsiteY1867" fmla="*/ 1806516 h 8760589"/>
              <a:gd name="connsiteX1868" fmla="*/ 678834 w 4294994"/>
              <a:gd name="connsiteY1868" fmla="*/ 1742690 h 8760589"/>
              <a:gd name="connsiteX1869" fmla="*/ 710746 w 4294994"/>
              <a:gd name="connsiteY1869" fmla="*/ 1736511 h 8760589"/>
              <a:gd name="connsiteX1870" fmla="*/ 480474 w 4294994"/>
              <a:gd name="connsiteY1870" fmla="*/ 1720164 h 8760589"/>
              <a:gd name="connsiteX1871" fmla="*/ 533036 w 4294994"/>
              <a:gd name="connsiteY1871" fmla="*/ 1735808 h 8760589"/>
              <a:gd name="connsiteX1872" fmla="*/ 541170 w 4294994"/>
              <a:gd name="connsiteY1872" fmla="*/ 1813399 h 8760589"/>
              <a:gd name="connsiteX1873" fmla="*/ 484854 w 4294994"/>
              <a:gd name="connsiteY1873" fmla="*/ 1804638 h 8760589"/>
              <a:gd name="connsiteX1874" fmla="*/ 480474 w 4294994"/>
              <a:gd name="connsiteY1874" fmla="*/ 1720164 h 8760589"/>
              <a:gd name="connsiteX1875" fmla="*/ 242067 w 4294994"/>
              <a:gd name="connsiteY1875" fmla="*/ 1713281 h 8760589"/>
              <a:gd name="connsiteX1876" fmla="*/ 267721 w 4294994"/>
              <a:gd name="connsiteY1876" fmla="*/ 1717661 h 8760589"/>
              <a:gd name="connsiteX1877" fmla="*/ 240189 w 4294994"/>
              <a:gd name="connsiteY1877" fmla="*/ 1794001 h 8760589"/>
              <a:gd name="connsiteX1878" fmla="*/ 231428 w 4294994"/>
              <a:gd name="connsiteY1878" fmla="*/ 1789621 h 8760589"/>
              <a:gd name="connsiteX1879" fmla="*/ 242067 w 4294994"/>
              <a:gd name="connsiteY1879" fmla="*/ 1713281 h 8760589"/>
              <a:gd name="connsiteX1880" fmla="*/ 84380 w 4294994"/>
              <a:gd name="connsiteY1880" fmla="*/ 1710152 h 8760589"/>
              <a:gd name="connsiteX1881" fmla="*/ 86882 w 4294994"/>
              <a:gd name="connsiteY1881" fmla="*/ 1780235 h 8760589"/>
              <a:gd name="connsiteX1882" fmla="*/ 8665 w 4294994"/>
              <a:gd name="connsiteY1882" fmla="*/ 1763340 h 8760589"/>
              <a:gd name="connsiteX1883" fmla="*/ 6788 w 4294994"/>
              <a:gd name="connsiteY1883" fmla="*/ 1726421 h 8760589"/>
              <a:gd name="connsiteX1884" fmla="*/ 84380 w 4294994"/>
              <a:gd name="connsiteY1884" fmla="*/ 1710152 h 8760589"/>
              <a:gd name="connsiteX1885" fmla="*/ 1583031 w 4294994"/>
              <a:gd name="connsiteY1885" fmla="*/ 1613162 h 8760589"/>
              <a:gd name="connsiteX1886" fmla="*/ 1654991 w 4294994"/>
              <a:gd name="connsiteY1886" fmla="*/ 1643198 h 8760589"/>
              <a:gd name="connsiteX1887" fmla="*/ 1649984 w 4294994"/>
              <a:gd name="connsiteY1887" fmla="*/ 1674485 h 8760589"/>
              <a:gd name="connsiteX1888" fmla="*/ 1577399 w 4294994"/>
              <a:gd name="connsiteY1888" fmla="*/ 1674485 h 8760589"/>
              <a:gd name="connsiteX1889" fmla="*/ 1583031 w 4294994"/>
              <a:gd name="connsiteY1889" fmla="*/ 1613162 h 8760589"/>
              <a:gd name="connsiteX1890" fmla="*/ 1392727 w 4294994"/>
              <a:gd name="connsiteY1890" fmla="*/ 1589775 h 8760589"/>
              <a:gd name="connsiteX1891" fmla="*/ 1425969 w 4294994"/>
              <a:gd name="connsiteY1891" fmla="*/ 1597518 h 8760589"/>
              <a:gd name="connsiteX1892" fmla="*/ 1425344 w 4294994"/>
              <a:gd name="connsiteY1892" fmla="*/ 1652583 h 8760589"/>
              <a:gd name="connsiteX1893" fmla="*/ 1354009 w 4294994"/>
              <a:gd name="connsiteY1893" fmla="*/ 1668228 h 8760589"/>
              <a:gd name="connsiteX1894" fmla="*/ 1360892 w 4294994"/>
              <a:gd name="connsiteY1894" fmla="*/ 1595641 h 8760589"/>
              <a:gd name="connsiteX1895" fmla="*/ 1392727 w 4294994"/>
              <a:gd name="connsiteY1895" fmla="*/ 1589775 h 8760589"/>
              <a:gd name="connsiteX1896" fmla="*/ 1221352 w 4294994"/>
              <a:gd name="connsiteY1896" fmla="*/ 1556219 h 8760589"/>
              <a:gd name="connsiteX1897" fmla="*/ 1205083 w 4294994"/>
              <a:gd name="connsiteY1897" fmla="*/ 1629431 h 8760589"/>
              <a:gd name="connsiteX1898" fmla="*/ 1143134 w 4294994"/>
              <a:gd name="connsiteY1898" fmla="*/ 1633811 h 8760589"/>
              <a:gd name="connsiteX1899" fmla="*/ 1146889 w 4294994"/>
              <a:gd name="connsiteY1899" fmla="*/ 1564979 h 8760589"/>
              <a:gd name="connsiteX1900" fmla="*/ 1221352 w 4294994"/>
              <a:gd name="connsiteY1900" fmla="*/ 1556219 h 8760589"/>
              <a:gd name="connsiteX1901" fmla="*/ 532488 w 4294994"/>
              <a:gd name="connsiteY1901" fmla="*/ 1520161 h 8760589"/>
              <a:gd name="connsiteX1902" fmla="*/ 540545 w 4294994"/>
              <a:gd name="connsiteY1902" fmla="*/ 1521178 h 8760589"/>
              <a:gd name="connsiteX1903" fmla="*/ 553060 w 4294994"/>
              <a:gd name="connsiteY1903" fmla="*/ 1591887 h 8760589"/>
              <a:gd name="connsiteX1904" fmla="*/ 512386 w 4294994"/>
              <a:gd name="connsiteY1904" fmla="*/ 1596267 h 8760589"/>
              <a:gd name="connsiteX1905" fmla="*/ 524901 w 4294994"/>
              <a:gd name="connsiteY1905" fmla="*/ 1520553 h 8760589"/>
              <a:gd name="connsiteX1906" fmla="*/ 532488 w 4294994"/>
              <a:gd name="connsiteY1906" fmla="*/ 1520161 h 8760589"/>
              <a:gd name="connsiteX1907" fmla="*/ 762683 w 4294994"/>
              <a:gd name="connsiteY1907" fmla="*/ 1516798 h 8760589"/>
              <a:gd name="connsiteX1908" fmla="*/ 754548 w 4294994"/>
              <a:gd name="connsiteY1908" fmla="*/ 1593138 h 8760589"/>
              <a:gd name="connsiteX1909" fmla="*/ 688846 w 4294994"/>
              <a:gd name="connsiteY1909" fmla="*/ 1597518 h 8760589"/>
              <a:gd name="connsiteX1910" fmla="*/ 684465 w 4294994"/>
              <a:gd name="connsiteY1910" fmla="*/ 1539325 h 8760589"/>
              <a:gd name="connsiteX1911" fmla="*/ 762683 w 4294994"/>
              <a:gd name="connsiteY1911" fmla="*/ 1516798 h 8760589"/>
              <a:gd name="connsiteX1912" fmla="*/ 741955 w 4294994"/>
              <a:gd name="connsiteY1912" fmla="*/ 1310068 h 8760589"/>
              <a:gd name="connsiteX1913" fmla="*/ 769566 w 4294994"/>
              <a:gd name="connsiteY1913" fmla="*/ 1314057 h 8760589"/>
              <a:gd name="connsiteX1914" fmla="*/ 787087 w 4294994"/>
              <a:gd name="connsiteY1914" fmla="*/ 1386644 h 8760589"/>
              <a:gd name="connsiteX1915" fmla="*/ 713250 w 4294994"/>
              <a:gd name="connsiteY1915" fmla="*/ 1375380 h 8760589"/>
              <a:gd name="connsiteX1916" fmla="*/ 708244 w 4294994"/>
              <a:gd name="connsiteY1916" fmla="*/ 1314057 h 8760589"/>
              <a:gd name="connsiteX1917" fmla="*/ 741955 w 4294994"/>
              <a:gd name="connsiteY1917" fmla="*/ 1310068 h 8760589"/>
              <a:gd name="connsiteX1918" fmla="*/ 1189909 w 4294994"/>
              <a:gd name="connsiteY1918" fmla="*/ 1141196 h 8760589"/>
              <a:gd name="connsiteX1919" fmla="*/ 1205083 w 4294994"/>
              <a:gd name="connsiteY1919" fmla="*/ 1143855 h 8760589"/>
              <a:gd name="connsiteX1920" fmla="*/ 1220727 w 4294994"/>
              <a:gd name="connsiteY1920" fmla="*/ 1197044 h 8760589"/>
              <a:gd name="connsiteX1921" fmla="*/ 1170666 w 4294994"/>
              <a:gd name="connsiteY1921" fmla="*/ 1205804 h 8760589"/>
              <a:gd name="connsiteX1922" fmla="*/ 1175674 w 4294994"/>
              <a:gd name="connsiteY1922" fmla="*/ 1143230 h 8760589"/>
              <a:gd name="connsiteX1923" fmla="*/ 1189909 w 4294994"/>
              <a:gd name="connsiteY1923" fmla="*/ 1141196 h 8760589"/>
              <a:gd name="connsiteX1924" fmla="*/ 986308 w 4294994"/>
              <a:gd name="connsiteY1924" fmla="*/ 1115307 h 8760589"/>
              <a:gd name="connsiteX1925" fmla="*/ 1018612 w 4294994"/>
              <a:gd name="connsiteY1925" fmla="*/ 1119451 h 8760589"/>
              <a:gd name="connsiteX1926" fmla="*/ 1010477 w 4294994"/>
              <a:gd name="connsiteY1926" fmla="*/ 1174517 h 8760589"/>
              <a:gd name="connsiteX1927" fmla="*/ 943522 w 4294994"/>
              <a:gd name="connsiteY1927" fmla="*/ 1183277 h 8760589"/>
              <a:gd name="connsiteX1928" fmla="*/ 957289 w 4294994"/>
              <a:gd name="connsiteY1928" fmla="*/ 1118201 h 8760589"/>
              <a:gd name="connsiteX1929" fmla="*/ 986308 w 4294994"/>
              <a:gd name="connsiteY1929" fmla="*/ 1115307 h 8760589"/>
              <a:gd name="connsiteX1930" fmla="*/ 2779135 w 4294994"/>
              <a:gd name="connsiteY1930" fmla="*/ 1054218 h 8760589"/>
              <a:gd name="connsiteX1931" fmla="*/ 2799471 w 4294994"/>
              <a:gd name="connsiteY1931" fmla="*/ 1058128 h 8760589"/>
              <a:gd name="connsiteX1932" fmla="*/ 2810110 w 4294994"/>
              <a:gd name="connsiteY1932" fmla="*/ 1104434 h 8760589"/>
              <a:gd name="connsiteX1933" fmla="*/ 2763179 w 4294994"/>
              <a:gd name="connsiteY1933" fmla="*/ 1098802 h 8760589"/>
              <a:gd name="connsiteX1934" fmla="*/ 2760675 w 4294994"/>
              <a:gd name="connsiteY1934" fmla="*/ 1060632 h 8760589"/>
              <a:gd name="connsiteX1935" fmla="*/ 2779135 w 4294994"/>
              <a:gd name="connsiteY1935" fmla="*/ 1054218 h 8760589"/>
              <a:gd name="connsiteX1936" fmla="*/ 151960 w 4294994"/>
              <a:gd name="connsiteY1936" fmla="*/ 1029344 h 8760589"/>
              <a:gd name="connsiteX1937" fmla="*/ 137568 w 4294994"/>
              <a:gd name="connsiteY1937" fmla="*/ 1093797 h 8760589"/>
              <a:gd name="connsiteX1938" fmla="*/ 75620 w 4294994"/>
              <a:gd name="connsiteY1938" fmla="*/ 1091919 h 8760589"/>
              <a:gd name="connsiteX1939" fmla="*/ 85005 w 4294994"/>
              <a:gd name="connsiteY1939" fmla="*/ 1036854 h 8760589"/>
              <a:gd name="connsiteX1940" fmla="*/ 151960 w 4294994"/>
              <a:gd name="connsiteY1940" fmla="*/ 1029344 h 8760589"/>
              <a:gd name="connsiteX1941" fmla="*/ 2588598 w 4294994"/>
              <a:gd name="connsiteY1941" fmla="*/ 1027469 h 8760589"/>
              <a:gd name="connsiteX1942" fmla="*/ 2582340 w 4294994"/>
              <a:gd name="connsiteY1942" fmla="*/ 1076275 h 8760589"/>
              <a:gd name="connsiteX1943" fmla="*/ 2554181 w 4294994"/>
              <a:gd name="connsiteY1943" fmla="*/ 1067515 h 8760589"/>
              <a:gd name="connsiteX1944" fmla="*/ 2539789 w 4294994"/>
              <a:gd name="connsiteY1944" fmla="*/ 1032474 h 8760589"/>
              <a:gd name="connsiteX1945" fmla="*/ 2588598 w 4294994"/>
              <a:gd name="connsiteY1945" fmla="*/ 1027469 h 8760589"/>
              <a:gd name="connsiteX1946" fmla="*/ 1639974 w 4294994"/>
              <a:gd name="connsiteY1946" fmla="*/ 953004 h 8760589"/>
              <a:gd name="connsiteX1947" fmla="*/ 1686278 w 4294994"/>
              <a:gd name="connsiteY1947" fmla="*/ 958636 h 8760589"/>
              <a:gd name="connsiteX1948" fmla="*/ 1693787 w 4294994"/>
              <a:gd name="connsiteY1948" fmla="*/ 1016830 h 8760589"/>
              <a:gd name="connsiteX1949" fmla="*/ 1637470 w 4294994"/>
              <a:gd name="connsiteY1949" fmla="*/ 999310 h 8760589"/>
              <a:gd name="connsiteX1950" fmla="*/ 1639974 w 4294994"/>
              <a:gd name="connsiteY1950" fmla="*/ 953004 h 8760589"/>
              <a:gd name="connsiteX1951" fmla="*/ 1003984 w 4294994"/>
              <a:gd name="connsiteY1951" fmla="*/ 892151 h 8760589"/>
              <a:gd name="connsiteX1952" fmla="*/ 1027998 w 4294994"/>
              <a:gd name="connsiteY1952" fmla="*/ 896063 h 8760589"/>
              <a:gd name="connsiteX1953" fmla="*/ 1047396 w 4294994"/>
              <a:gd name="connsiteY1953" fmla="*/ 956759 h 8760589"/>
              <a:gd name="connsiteX1954" fmla="*/ 987325 w 4294994"/>
              <a:gd name="connsiteY1954" fmla="*/ 949876 h 8760589"/>
              <a:gd name="connsiteX1955" fmla="*/ 984196 w 4294994"/>
              <a:gd name="connsiteY1955" fmla="*/ 898565 h 8760589"/>
              <a:gd name="connsiteX1956" fmla="*/ 1003984 w 4294994"/>
              <a:gd name="connsiteY1956" fmla="*/ 892151 h 8760589"/>
              <a:gd name="connsiteX1957" fmla="*/ 341325 w 4294994"/>
              <a:gd name="connsiteY1957" fmla="*/ 826762 h 8760589"/>
              <a:gd name="connsiteX1958" fmla="*/ 366589 w 4294994"/>
              <a:gd name="connsiteY1958" fmla="*/ 830985 h 8760589"/>
              <a:gd name="connsiteX1959" fmla="*/ 383483 w 4294994"/>
              <a:gd name="connsiteY1959" fmla="*/ 898565 h 8760589"/>
              <a:gd name="connsiteX1960" fmla="*/ 315904 w 4294994"/>
              <a:gd name="connsiteY1960" fmla="*/ 880419 h 8760589"/>
              <a:gd name="connsiteX1961" fmla="*/ 314653 w 4294994"/>
              <a:gd name="connsiteY1961" fmla="*/ 834740 h 8760589"/>
              <a:gd name="connsiteX1962" fmla="*/ 341325 w 4294994"/>
              <a:gd name="connsiteY1962" fmla="*/ 826762 h 8760589"/>
              <a:gd name="connsiteX1963" fmla="*/ 134205 w 4294994"/>
              <a:gd name="connsiteY1963" fmla="*/ 818627 h 8760589"/>
              <a:gd name="connsiteX1964" fmla="*/ 158843 w 4294994"/>
              <a:gd name="connsiteY1964" fmla="*/ 825353 h 8760589"/>
              <a:gd name="connsiteX1965" fmla="*/ 165725 w 4294994"/>
              <a:gd name="connsiteY1965" fmla="*/ 885424 h 8760589"/>
              <a:gd name="connsiteX1966" fmla="*/ 105029 w 4294994"/>
              <a:gd name="connsiteY1966" fmla="*/ 866027 h 8760589"/>
              <a:gd name="connsiteX1967" fmla="*/ 108157 w 4294994"/>
              <a:gd name="connsiteY1967" fmla="*/ 822225 h 8760589"/>
              <a:gd name="connsiteX1968" fmla="*/ 134205 w 4294994"/>
              <a:gd name="connsiteY1968" fmla="*/ 818627 h 8760589"/>
              <a:gd name="connsiteX1969" fmla="*/ 1700670 w 4294994"/>
              <a:gd name="connsiteY1969" fmla="*/ 755270 h 8760589"/>
              <a:gd name="connsiteX1970" fmla="*/ 1714436 w 4294994"/>
              <a:gd name="connsiteY1970" fmla="*/ 786557 h 8760589"/>
              <a:gd name="connsiteX1971" fmla="*/ 1664376 w 4294994"/>
              <a:gd name="connsiteY1971" fmla="*/ 781552 h 8760589"/>
              <a:gd name="connsiteX1972" fmla="*/ 1656868 w 4294994"/>
              <a:gd name="connsiteY1972" fmla="*/ 757148 h 8760589"/>
              <a:gd name="connsiteX1973" fmla="*/ 1700670 w 4294994"/>
              <a:gd name="connsiteY1973" fmla="*/ 755270 h 8760589"/>
              <a:gd name="connsiteX1974" fmla="*/ 1024478 w 4294994"/>
              <a:gd name="connsiteY1974" fmla="*/ 670873 h 8760589"/>
              <a:gd name="connsiteX1975" fmla="*/ 1040513 w 4294994"/>
              <a:gd name="connsiteY1975" fmla="*/ 671421 h 8760589"/>
              <a:gd name="connsiteX1976" fmla="*/ 1029874 w 4294994"/>
              <a:gd name="connsiteY1976" fmla="*/ 732744 h 8760589"/>
              <a:gd name="connsiteX1977" fmla="*/ 1001090 w 4294994"/>
              <a:gd name="connsiteY1977" fmla="*/ 717726 h 8760589"/>
              <a:gd name="connsiteX1978" fmla="*/ 1013605 w 4294994"/>
              <a:gd name="connsiteY1978" fmla="*/ 672673 h 8760589"/>
              <a:gd name="connsiteX1979" fmla="*/ 1024478 w 4294994"/>
              <a:gd name="connsiteY1979" fmla="*/ 670873 h 8760589"/>
              <a:gd name="connsiteX1980" fmla="*/ 807424 w 4294994"/>
              <a:gd name="connsiteY1980" fmla="*/ 653665 h 8760589"/>
              <a:gd name="connsiteX1981" fmla="*/ 828386 w 4294994"/>
              <a:gd name="connsiteY1981" fmla="*/ 655777 h 8760589"/>
              <a:gd name="connsiteX1982" fmla="*/ 845282 w 4294994"/>
              <a:gd name="connsiteY1982" fmla="*/ 710842 h 8760589"/>
              <a:gd name="connsiteX1983" fmla="*/ 788339 w 4294994"/>
              <a:gd name="connsiteY1983" fmla="*/ 703334 h 8760589"/>
              <a:gd name="connsiteX1984" fmla="*/ 782707 w 4294994"/>
              <a:gd name="connsiteY1984" fmla="*/ 657654 h 8760589"/>
              <a:gd name="connsiteX1985" fmla="*/ 807424 w 4294994"/>
              <a:gd name="connsiteY1985" fmla="*/ 653665 h 8760589"/>
              <a:gd name="connsiteX1986" fmla="*/ 884077 w 4294994"/>
              <a:gd name="connsiteY1986" fmla="*/ 0 h 8760589"/>
              <a:gd name="connsiteX1987" fmla="*/ 879072 w 4294994"/>
              <a:gd name="connsiteY1987" fmla="*/ 40048 h 8760589"/>
              <a:gd name="connsiteX1988" fmla="*/ 853415 w 4294994"/>
              <a:gd name="connsiteY1988" fmla="*/ 44428 h 8760589"/>
              <a:gd name="connsiteX1989" fmla="*/ 845282 w 4294994"/>
              <a:gd name="connsiteY1989" fmla="*/ 13140 h 8760589"/>
              <a:gd name="connsiteX1990" fmla="*/ 884077 w 4294994"/>
              <a:gd name="connsiteY1990" fmla="*/ 0 h 876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Lst>
            <a:rect l="l" t="t" r="r" b="b"/>
            <a:pathLst>
              <a:path w="4294994" h="8760589">
                <a:moveTo>
                  <a:pt x="1014857" y="8686309"/>
                </a:moveTo>
                <a:cubicBezTo>
                  <a:pt x="1020645" y="8686074"/>
                  <a:pt x="1026433" y="8686544"/>
                  <a:pt x="1027372" y="8687795"/>
                </a:cubicBezTo>
                <a:cubicBezTo>
                  <a:pt x="1033003" y="8699684"/>
                  <a:pt x="1033629" y="8713451"/>
                  <a:pt x="1037384" y="8731596"/>
                </a:cubicBezTo>
                <a:cubicBezTo>
                  <a:pt x="1017360" y="8730971"/>
                  <a:pt x="1004845" y="8730971"/>
                  <a:pt x="992955" y="8730345"/>
                </a:cubicBezTo>
                <a:cubicBezTo>
                  <a:pt x="995459" y="8716580"/>
                  <a:pt x="996710" y="8701561"/>
                  <a:pt x="1002343" y="8689047"/>
                </a:cubicBezTo>
                <a:cubicBezTo>
                  <a:pt x="1003281" y="8687482"/>
                  <a:pt x="1009069" y="8686543"/>
                  <a:pt x="1014857" y="8686309"/>
                </a:cubicBezTo>
                <a:close/>
                <a:moveTo>
                  <a:pt x="1245755" y="8683415"/>
                </a:moveTo>
                <a:cubicBezTo>
                  <a:pt x="1243252" y="8715953"/>
                  <a:pt x="1248885" y="8744112"/>
                  <a:pt x="1239498" y="8751621"/>
                </a:cubicBezTo>
                <a:cubicBezTo>
                  <a:pt x="1224480" y="8761634"/>
                  <a:pt x="1196322" y="8763509"/>
                  <a:pt x="1179427" y="8756000"/>
                </a:cubicBezTo>
                <a:cubicBezTo>
                  <a:pt x="1170666" y="8752247"/>
                  <a:pt x="1166287" y="8712825"/>
                  <a:pt x="1175047" y="8703439"/>
                </a:cubicBezTo>
                <a:cubicBezTo>
                  <a:pt x="1186936" y="8690924"/>
                  <a:pt x="1213218" y="8691549"/>
                  <a:pt x="1245755" y="8683415"/>
                </a:cubicBezTo>
                <a:close/>
                <a:moveTo>
                  <a:pt x="1447010" y="8493111"/>
                </a:moveTo>
                <a:cubicBezTo>
                  <a:pt x="1458195" y="8491156"/>
                  <a:pt x="1469146" y="8491626"/>
                  <a:pt x="1475403" y="8495693"/>
                </a:cubicBezTo>
                <a:cubicBezTo>
                  <a:pt x="1487919" y="8503201"/>
                  <a:pt x="1487919" y="8532611"/>
                  <a:pt x="1496679" y="8567028"/>
                </a:cubicBezTo>
                <a:cubicBezTo>
                  <a:pt x="1462262" y="8563273"/>
                  <a:pt x="1436607" y="8567653"/>
                  <a:pt x="1422841" y="8557016"/>
                </a:cubicBezTo>
                <a:cubicBezTo>
                  <a:pt x="1412829" y="8548881"/>
                  <a:pt x="1409074" y="8511337"/>
                  <a:pt x="1417209" y="8505078"/>
                </a:cubicBezTo>
                <a:cubicBezTo>
                  <a:pt x="1424405" y="8499447"/>
                  <a:pt x="1435825" y="8495067"/>
                  <a:pt x="1447010" y="8493111"/>
                </a:cubicBezTo>
                <a:close/>
                <a:moveTo>
                  <a:pt x="1275166" y="8463779"/>
                </a:moveTo>
                <a:cubicBezTo>
                  <a:pt x="1267657" y="8498195"/>
                  <a:pt x="1270159" y="8526979"/>
                  <a:pt x="1257645" y="8536366"/>
                </a:cubicBezTo>
                <a:cubicBezTo>
                  <a:pt x="1244505" y="8545753"/>
                  <a:pt x="1208838" y="8545126"/>
                  <a:pt x="1198826" y="8533864"/>
                </a:cubicBezTo>
                <a:cubicBezTo>
                  <a:pt x="1188814" y="8523226"/>
                  <a:pt x="1190691" y="8487558"/>
                  <a:pt x="1201328" y="8475043"/>
                </a:cubicBezTo>
                <a:cubicBezTo>
                  <a:pt x="1211340" y="8463154"/>
                  <a:pt x="1240124" y="8467534"/>
                  <a:pt x="1275166" y="8463779"/>
                </a:cubicBezTo>
                <a:close/>
                <a:moveTo>
                  <a:pt x="1005236" y="8445790"/>
                </a:moveTo>
                <a:cubicBezTo>
                  <a:pt x="1017203" y="8445321"/>
                  <a:pt x="1029562" y="8447511"/>
                  <a:pt x="1036131" y="8452517"/>
                </a:cubicBezTo>
                <a:cubicBezTo>
                  <a:pt x="1048648" y="8461902"/>
                  <a:pt x="1046770" y="8491313"/>
                  <a:pt x="1054279" y="8526354"/>
                </a:cubicBezTo>
                <a:cubicBezTo>
                  <a:pt x="1018612" y="8521974"/>
                  <a:pt x="989828" y="8526354"/>
                  <a:pt x="979191" y="8514465"/>
                </a:cubicBezTo>
                <a:cubicBezTo>
                  <a:pt x="968552" y="8502575"/>
                  <a:pt x="966676" y="8466283"/>
                  <a:pt x="976687" y="8455019"/>
                </a:cubicBezTo>
                <a:cubicBezTo>
                  <a:pt x="981693" y="8449388"/>
                  <a:pt x="993269" y="8446260"/>
                  <a:pt x="1005236" y="8445790"/>
                </a:cubicBezTo>
                <a:close/>
                <a:moveTo>
                  <a:pt x="365885" y="8388769"/>
                </a:moveTo>
                <a:cubicBezTo>
                  <a:pt x="371516" y="8389356"/>
                  <a:pt x="376288" y="8390724"/>
                  <a:pt x="379103" y="8393071"/>
                </a:cubicBezTo>
                <a:cubicBezTo>
                  <a:pt x="393495" y="8404960"/>
                  <a:pt x="393495" y="8433745"/>
                  <a:pt x="403507" y="8470037"/>
                </a:cubicBezTo>
                <a:cubicBezTo>
                  <a:pt x="367841" y="8468159"/>
                  <a:pt x="336554" y="8475043"/>
                  <a:pt x="328419" y="8464406"/>
                </a:cubicBezTo>
                <a:cubicBezTo>
                  <a:pt x="316530" y="8448762"/>
                  <a:pt x="314027" y="8418100"/>
                  <a:pt x="321535" y="8399328"/>
                </a:cubicBezTo>
                <a:cubicBezTo>
                  <a:pt x="324351" y="8392289"/>
                  <a:pt x="348990" y="8387009"/>
                  <a:pt x="365885" y="8388769"/>
                </a:cubicBezTo>
                <a:close/>
                <a:moveTo>
                  <a:pt x="136551" y="8369528"/>
                </a:moveTo>
                <a:cubicBezTo>
                  <a:pt x="148675" y="8370857"/>
                  <a:pt x="160407" y="8374611"/>
                  <a:pt x="168229" y="8380555"/>
                </a:cubicBezTo>
                <a:cubicBezTo>
                  <a:pt x="178867" y="8389316"/>
                  <a:pt x="171984" y="8419978"/>
                  <a:pt x="173860" y="8456897"/>
                </a:cubicBezTo>
                <a:cubicBezTo>
                  <a:pt x="137568" y="8446259"/>
                  <a:pt x="108157" y="8445633"/>
                  <a:pt x="96269" y="8431242"/>
                </a:cubicBezTo>
                <a:cubicBezTo>
                  <a:pt x="86882" y="8419978"/>
                  <a:pt x="93140" y="8376802"/>
                  <a:pt x="102527" y="8373047"/>
                </a:cubicBezTo>
                <a:cubicBezTo>
                  <a:pt x="111913" y="8369293"/>
                  <a:pt x="124427" y="8368198"/>
                  <a:pt x="136551" y="8369528"/>
                </a:cubicBezTo>
                <a:close/>
                <a:moveTo>
                  <a:pt x="1721319" y="8333626"/>
                </a:moveTo>
                <a:cubicBezTo>
                  <a:pt x="1722571" y="8333626"/>
                  <a:pt x="1726325" y="8357403"/>
                  <a:pt x="1724449" y="8358030"/>
                </a:cubicBezTo>
                <a:cubicBezTo>
                  <a:pt x="1706927" y="8363662"/>
                  <a:pt x="1688155" y="8367415"/>
                  <a:pt x="1661248" y="8373674"/>
                </a:cubicBezTo>
                <a:cubicBezTo>
                  <a:pt x="1664376" y="8354275"/>
                  <a:pt x="1664376" y="8338631"/>
                  <a:pt x="1666880" y="8338006"/>
                </a:cubicBezTo>
                <a:cubicBezTo>
                  <a:pt x="1684400" y="8334251"/>
                  <a:pt x="1703172" y="8333626"/>
                  <a:pt x="1721319" y="8333626"/>
                </a:cubicBezTo>
                <a:close/>
                <a:moveTo>
                  <a:pt x="1254281" y="8247899"/>
                </a:moveTo>
                <a:cubicBezTo>
                  <a:pt x="1266405" y="8248525"/>
                  <a:pt x="1278294" y="8251654"/>
                  <a:pt x="1286429" y="8257286"/>
                </a:cubicBezTo>
                <a:cubicBezTo>
                  <a:pt x="1297066" y="8265419"/>
                  <a:pt x="1292061" y="8296082"/>
                  <a:pt x="1295190" y="8332374"/>
                </a:cubicBezTo>
                <a:cubicBezTo>
                  <a:pt x="1259522" y="8324239"/>
                  <a:pt x="1230738" y="8325491"/>
                  <a:pt x="1217598" y="8311724"/>
                </a:cubicBezTo>
                <a:cubicBezTo>
                  <a:pt x="1207586" y="8301087"/>
                  <a:pt x="1211340" y="8257911"/>
                  <a:pt x="1220727" y="8253531"/>
                </a:cubicBezTo>
                <a:cubicBezTo>
                  <a:pt x="1229800" y="8249150"/>
                  <a:pt x="1242158" y="8247273"/>
                  <a:pt x="1254281" y="8247899"/>
                </a:cubicBezTo>
                <a:close/>
                <a:moveTo>
                  <a:pt x="1070548" y="8241642"/>
                </a:moveTo>
                <a:cubicBezTo>
                  <a:pt x="1067420" y="8259788"/>
                  <a:pt x="1070548" y="8284818"/>
                  <a:pt x="1059911" y="8294830"/>
                </a:cubicBezTo>
                <a:cubicBezTo>
                  <a:pt x="1049273" y="8304216"/>
                  <a:pt x="1024244" y="8298584"/>
                  <a:pt x="1006097" y="8299835"/>
                </a:cubicBezTo>
                <a:cubicBezTo>
                  <a:pt x="1014231" y="8290450"/>
                  <a:pt x="1022367" y="8280438"/>
                  <a:pt x="1024869" y="8277308"/>
                </a:cubicBezTo>
                <a:cubicBezTo>
                  <a:pt x="1044893" y="8261666"/>
                  <a:pt x="1058033" y="8251654"/>
                  <a:pt x="1070548" y="8241642"/>
                </a:cubicBezTo>
                <a:close/>
                <a:moveTo>
                  <a:pt x="374411" y="8164675"/>
                </a:moveTo>
                <a:cubicBezTo>
                  <a:pt x="386926" y="8164831"/>
                  <a:pt x="400066" y="8167491"/>
                  <a:pt x="405385" y="8172811"/>
                </a:cubicBezTo>
                <a:cubicBezTo>
                  <a:pt x="419152" y="8186576"/>
                  <a:pt x="417274" y="8215360"/>
                  <a:pt x="425409" y="8255407"/>
                </a:cubicBezTo>
                <a:cubicBezTo>
                  <a:pt x="385362" y="8247899"/>
                  <a:pt x="353449" y="8250403"/>
                  <a:pt x="343437" y="8237262"/>
                </a:cubicBezTo>
                <a:cubicBezTo>
                  <a:pt x="332799" y="8222870"/>
                  <a:pt x="336554" y="8188453"/>
                  <a:pt x="347191" y="8171559"/>
                </a:cubicBezTo>
                <a:cubicBezTo>
                  <a:pt x="350007" y="8166865"/>
                  <a:pt x="361896" y="8164518"/>
                  <a:pt x="374411" y="8164675"/>
                </a:cubicBezTo>
                <a:close/>
                <a:moveTo>
                  <a:pt x="195136" y="8149657"/>
                </a:moveTo>
                <a:cubicBezTo>
                  <a:pt x="184499" y="8189079"/>
                  <a:pt x="185124" y="8221617"/>
                  <a:pt x="170732" y="8230379"/>
                </a:cubicBezTo>
                <a:cubicBezTo>
                  <a:pt x="155715" y="8239764"/>
                  <a:pt x="121924" y="8233507"/>
                  <a:pt x="105654" y="8220992"/>
                </a:cubicBezTo>
                <a:cubicBezTo>
                  <a:pt x="96895" y="8214110"/>
                  <a:pt x="100649" y="8172184"/>
                  <a:pt x="111286" y="8162799"/>
                </a:cubicBezTo>
                <a:cubicBezTo>
                  <a:pt x="126304" y="8150284"/>
                  <a:pt x="154463" y="8154664"/>
                  <a:pt x="195136" y="8149657"/>
                </a:cubicBezTo>
                <a:close/>
                <a:moveTo>
                  <a:pt x="3301317" y="8003860"/>
                </a:moveTo>
                <a:cubicBezTo>
                  <a:pt x="3304445" y="8004485"/>
                  <a:pt x="3310702" y="8027012"/>
                  <a:pt x="3310077" y="8027638"/>
                </a:cubicBezTo>
                <a:cubicBezTo>
                  <a:pt x="3293182" y="8036398"/>
                  <a:pt x="3275035" y="8042656"/>
                  <a:pt x="3246251" y="8054545"/>
                </a:cubicBezTo>
                <a:cubicBezTo>
                  <a:pt x="3250006" y="8030141"/>
                  <a:pt x="3248754" y="8011994"/>
                  <a:pt x="3254386" y="8009492"/>
                </a:cubicBezTo>
                <a:cubicBezTo>
                  <a:pt x="3268153" y="8003234"/>
                  <a:pt x="3285673" y="8002609"/>
                  <a:pt x="3301317" y="8003860"/>
                </a:cubicBezTo>
                <a:close/>
                <a:moveTo>
                  <a:pt x="655681" y="7966941"/>
                </a:moveTo>
                <a:cubicBezTo>
                  <a:pt x="651301" y="8005112"/>
                  <a:pt x="655681" y="8032018"/>
                  <a:pt x="644419" y="8048913"/>
                </a:cubicBezTo>
                <a:cubicBezTo>
                  <a:pt x="626272" y="8077072"/>
                  <a:pt x="592481" y="8078324"/>
                  <a:pt x="574336" y="8050165"/>
                </a:cubicBezTo>
                <a:cubicBezTo>
                  <a:pt x="564324" y="8034521"/>
                  <a:pt x="564949" y="7998854"/>
                  <a:pt x="576212" y="7985088"/>
                </a:cubicBezTo>
                <a:cubicBezTo>
                  <a:pt x="586851" y="7971948"/>
                  <a:pt x="617511" y="7974450"/>
                  <a:pt x="655681" y="7966941"/>
                </a:cubicBezTo>
                <a:close/>
                <a:moveTo>
                  <a:pt x="390289" y="7954035"/>
                </a:moveTo>
                <a:cubicBezTo>
                  <a:pt x="402882" y="7954895"/>
                  <a:pt x="415084" y="7958493"/>
                  <a:pt x="421654" y="7964438"/>
                </a:cubicBezTo>
                <a:cubicBezTo>
                  <a:pt x="434169" y="7976328"/>
                  <a:pt x="430414" y="8006989"/>
                  <a:pt x="436046" y="8045785"/>
                </a:cubicBezTo>
                <a:cubicBezTo>
                  <a:pt x="397877" y="8039526"/>
                  <a:pt x="370970" y="8042656"/>
                  <a:pt x="354074" y="8030766"/>
                </a:cubicBezTo>
                <a:cubicBezTo>
                  <a:pt x="325290" y="8010744"/>
                  <a:pt x="329045" y="7976953"/>
                  <a:pt x="356576" y="7960058"/>
                </a:cubicBezTo>
                <a:cubicBezTo>
                  <a:pt x="364711" y="7955052"/>
                  <a:pt x="377695" y="7953175"/>
                  <a:pt x="390289" y="7954035"/>
                </a:cubicBezTo>
                <a:close/>
                <a:moveTo>
                  <a:pt x="2658680" y="7923139"/>
                </a:moveTo>
                <a:cubicBezTo>
                  <a:pt x="2650546" y="7955678"/>
                  <a:pt x="2651798" y="7981958"/>
                  <a:pt x="2639283" y="7993848"/>
                </a:cubicBezTo>
                <a:cubicBezTo>
                  <a:pt x="2629896" y="8002609"/>
                  <a:pt x="2590475" y="7998854"/>
                  <a:pt x="2586720" y="7990720"/>
                </a:cubicBezTo>
                <a:cubicBezTo>
                  <a:pt x="2579211" y="7973198"/>
                  <a:pt x="2580463" y="7945666"/>
                  <a:pt x="2590475" y="7930647"/>
                </a:cubicBezTo>
                <a:cubicBezTo>
                  <a:pt x="2597358" y="7920637"/>
                  <a:pt x="2626142" y="7925642"/>
                  <a:pt x="2658680" y="7923139"/>
                </a:cubicBezTo>
                <a:close/>
                <a:moveTo>
                  <a:pt x="2422776" y="7906870"/>
                </a:moveTo>
                <a:cubicBezTo>
                  <a:pt x="2424026" y="7928145"/>
                  <a:pt x="2429658" y="7950671"/>
                  <a:pt x="2423401" y="7969443"/>
                </a:cubicBezTo>
                <a:cubicBezTo>
                  <a:pt x="2420898" y="7976328"/>
                  <a:pt x="2390862" y="7974450"/>
                  <a:pt x="2362705" y="7977578"/>
                </a:cubicBezTo>
                <a:cubicBezTo>
                  <a:pt x="2360828" y="7947543"/>
                  <a:pt x="2353943" y="7916257"/>
                  <a:pt x="2360202" y="7913753"/>
                </a:cubicBezTo>
                <a:cubicBezTo>
                  <a:pt x="2378348" y="7905618"/>
                  <a:pt x="2401500" y="7908121"/>
                  <a:pt x="2422776" y="7906870"/>
                </a:cubicBezTo>
                <a:close/>
                <a:moveTo>
                  <a:pt x="583721" y="7777967"/>
                </a:moveTo>
                <a:cubicBezTo>
                  <a:pt x="601243" y="7781722"/>
                  <a:pt x="618137" y="7785476"/>
                  <a:pt x="639412" y="7790482"/>
                </a:cubicBezTo>
                <a:cubicBezTo>
                  <a:pt x="643792" y="7810506"/>
                  <a:pt x="646921" y="7825523"/>
                  <a:pt x="650049" y="7841167"/>
                </a:cubicBezTo>
                <a:cubicBezTo>
                  <a:pt x="631277" y="7838665"/>
                  <a:pt x="606873" y="7842419"/>
                  <a:pt x="596236" y="7831782"/>
                </a:cubicBezTo>
                <a:cubicBezTo>
                  <a:pt x="585599" y="7821143"/>
                  <a:pt x="587476" y="7796739"/>
                  <a:pt x="583721" y="7777967"/>
                </a:cubicBezTo>
                <a:close/>
                <a:moveTo>
                  <a:pt x="3270030" y="7768582"/>
                </a:moveTo>
                <a:cubicBezTo>
                  <a:pt x="3285673" y="7769832"/>
                  <a:pt x="3306949" y="7766078"/>
                  <a:pt x="3316334" y="7776090"/>
                </a:cubicBezTo>
                <a:cubicBezTo>
                  <a:pt x="3325096" y="7784224"/>
                  <a:pt x="3321966" y="7805500"/>
                  <a:pt x="3325096" y="7832407"/>
                </a:cubicBezTo>
                <a:cubicBezTo>
                  <a:pt x="3298187" y="7827400"/>
                  <a:pt x="3273158" y="7829278"/>
                  <a:pt x="3269403" y="7821143"/>
                </a:cubicBezTo>
                <a:cubicBezTo>
                  <a:pt x="3263146" y="7806751"/>
                  <a:pt x="3269403" y="7786102"/>
                  <a:pt x="3270030" y="7768582"/>
                </a:cubicBezTo>
                <a:close/>
                <a:moveTo>
                  <a:pt x="407810" y="7729394"/>
                </a:moveTo>
                <a:cubicBezTo>
                  <a:pt x="420716" y="7728690"/>
                  <a:pt x="433231" y="7730724"/>
                  <a:pt x="439801" y="7736043"/>
                </a:cubicBezTo>
                <a:cubicBezTo>
                  <a:pt x="455445" y="7749183"/>
                  <a:pt x="455445" y="7780470"/>
                  <a:pt x="462328" y="7804248"/>
                </a:cubicBezTo>
                <a:lnTo>
                  <a:pt x="446058" y="7823020"/>
                </a:lnTo>
                <a:cubicBezTo>
                  <a:pt x="421654" y="7819266"/>
                  <a:pt x="392870" y="7822395"/>
                  <a:pt x="374098" y="7810506"/>
                </a:cubicBezTo>
                <a:cubicBezTo>
                  <a:pt x="347191" y="7792359"/>
                  <a:pt x="346565" y="7757944"/>
                  <a:pt x="373473" y="7739171"/>
                </a:cubicBezTo>
                <a:cubicBezTo>
                  <a:pt x="381607" y="7733539"/>
                  <a:pt x="394904" y="7730098"/>
                  <a:pt x="407810" y="7729394"/>
                </a:cubicBezTo>
                <a:close/>
                <a:moveTo>
                  <a:pt x="2875813" y="7728533"/>
                </a:moveTo>
                <a:cubicBezTo>
                  <a:pt x="2871433" y="7741048"/>
                  <a:pt x="2866426" y="7754190"/>
                  <a:pt x="2860169" y="7770459"/>
                </a:cubicBezTo>
                <a:cubicBezTo>
                  <a:pt x="2846402" y="7772962"/>
                  <a:pt x="2833887" y="7774839"/>
                  <a:pt x="2821373" y="7776716"/>
                </a:cubicBezTo>
                <a:cubicBezTo>
                  <a:pt x="2823250" y="7762324"/>
                  <a:pt x="2820748" y="7741048"/>
                  <a:pt x="2828882" y="7735418"/>
                </a:cubicBezTo>
                <a:cubicBezTo>
                  <a:pt x="2840145" y="7727281"/>
                  <a:pt x="2859544" y="7730411"/>
                  <a:pt x="2875813" y="7728533"/>
                </a:cubicBezTo>
                <a:close/>
                <a:moveTo>
                  <a:pt x="2638422" y="7703895"/>
                </a:moveTo>
                <a:cubicBezTo>
                  <a:pt x="2650233" y="7704442"/>
                  <a:pt x="2662122" y="7707571"/>
                  <a:pt x="2668067" y="7712891"/>
                </a:cubicBezTo>
                <a:cubicBezTo>
                  <a:pt x="2679955" y="7722901"/>
                  <a:pt x="2674950" y="7751686"/>
                  <a:pt x="2679330" y="7786728"/>
                </a:cubicBezTo>
                <a:cubicBezTo>
                  <a:pt x="2644914" y="7779844"/>
                  <a:pt x="2616130" y="7781722"/>
                  <a:pt x="2606744" y="7769207"/>
                </a:cubicBezTo>
                <a:cubicBezTo>
                  <a:pt x="2596732" y="7756066"/>
                  <a:pt x="2597983" y="7720399"/>
                  <a:pt x="2609247" y="7710387"/>
                </a:cubicBezTo>
                <a:cubicBezTo>
                  <a:pt x="2614878" y="7705381"/>
                  <a:pt x="2626611" y="7703347"/>
                  <a:pt x="2638422" y="7703895"/>
                </a:cubicBezTo>
                <a:close/>
                <a:moveTo>
                  <a:pt x="0" y="7695633"/>
                </a:moveTo>
                <a:lnTo>
                  <a:pt x="11168" y="7726656"/>
                </a:lnTo>
                <a:cubicBezTo>
                  <a:pt x="12576" y="7739327"/>
                  <a:pt x="12732" y="7753250"/>
                  <a:pt x="14922" y="7765452"/>
                </a:cubicBezTo>
                <a:lnTo>
                  <a:pt x="0" y="7779345"/>
                </a:lnTo>
                <a:close/>
                <a:moveTo>
                  <a:pt x="2386482" y="7682228"/>
                </a:moveTo>
                <a:cubicBezTo>
                  <a:pt x="2407757" y="7684732"/>
                  <a:pt x="2435916" y="7679100"/>
                  <a:pt x="2447805" y="7689737"/>
                </a:cubicBezTo>
                <a:cubicBezTo>
                  <a:pt x="2459068" y="7701001"/>
                  <a:pt x="2454688" y="7729786"/>
                  <a:pt x="2458442" y="7764202"/>
                </a:cubicBezTo>
                <a:cubicBezTo>
                  <a:pt x="2424653" y="7758570"/>
                  <a:pt x="2392114" y="7761072"/>
                  <a:pt x="2385857" y="7749808"/>
                </a:cubicBezTo>
                <a:cubicBezTo>
                  <a:pt x="2376470" y="7732288"/>
                  <a:pt x="2385230" y="7705381"/>
                  <a:pt x="2386482" y="7682228"/>
                </a:cubicBezTo>
                <a:close/>
                <a:moveTo>
                  <a:pt x="1925937" y="7669713"/>
                </a:moveTo>
                <a:cubicBezTo>
                  <a:pt x="1934071" y="7670340"/>
                  <a:pt x="1944709" y="7669088"/>
                  <a:pt x="1949089" y="7673468"/>
                </a:cubicBezTo>
                <a:cubicBezTo>
                  <a:pt x="1959726" y="7684732"/>
                  <a:pt x="1967861" y="7698497"/>
                  <a:pt x="1986008" y="7722901"/>
                </a:cubicBezTo>
                <a:cubicBezTo>
                  <a:pt x="1961604" y="7718521"/>
                  <a:pt x="1949089" y="7719148"/>
                  <a:pt x="1945334" y="7714141"/>
                </a:cubicBezTo>
                <a:cubicBezTo>
                  <a:pt x="1936574" y="7701001"/>
                  <a:pt x="1932194" y="7684732"/>
                  <a:pt x="1925937" y="7669713"/>
                </a:cubicBezTo>
                <a:close/>
                <a:moveTo>
                  <a:pt x="1756674" y="7624035"/>
                </a:moveTo>
                <a:cubicBezTo>
                  <a:pt x="1769032" y="7624035"/>
                  <a:pt x="1782642" y="7626225"/>
                  <a:pt x="1793279" y="7629041"/>
                </a:cubicBezTo>
                <a:cubicBezTo>
                  <a:pt x="1798911" y="7630917"/>
                  <a:pt x="1796409" y="7664708"/>
                  <a:pt x="1798286" y="7693492"/>
                </a:cubicBezTo>
                <a:cubicBezTo>
                  <a:pt x="1766998" y="7695995"/>
                  <a:pt x="1746975" y="7697247"/>
                  <a:pt x="1727576" y="7698497"/>
                </a:cubicBezTo>
                <a:cubicBezTo>
                  <a:pt x="1726951" y="7675971"/>
                  <a:pt x="1716314" y="7644059"/>
                  <a:pt x="1727576" y="7632169"/>
                </a:cubicBezTo>
                <a:cubicBezTo>
                  <a:pt x="1733208" y="7626224"/>
                  <a:pt x="1744315" y="7624034"/>
                  <a:pt x="1756674" y="7624035"/>
                </a:cubicBezTo>
                <a:close/>
                <a:moveTo>
                  <a:pt x="1529608" y="7609878"/>
                </a:moveTo>
                <a:cubicBezTo>
                  <a:pt x="1542514" y="7610269"/>
                  <a:pt x="1555185" y="7613397"/>
                  <a:pt x="1562381" y="7619029"/>
                </a:cubicBezTo>
                <a:cubicBezTo>
                  <a:pt x="1575521" y="7629667"/>
                  <a:pt x="1573019" y="7661580"/>
                  <a:pt x="1580528" y="7699749"/>
                </a:cubicBezTo>
                <a:cubicBezTo>
                  <a:pt x="1541105" y="7695369"/>
                  <a:pt x="1513573" y="7699749"/>
                  <a:pt x="1496679" y="7688487"/>
                </a:cubicBezTo>
                <a:cubicBezTo>
                  <a:pt x="1468520" y="7670340"/>
                  <a:pt x="1466642" y="7635924"/>
                  <a:pt x="1495427" y="7617152"/>
                </a:cubicBezTo>
                <a:cubicBezTo>
                  <a:pt x="1503561" y="7611833"/>
                  <a:pt x="1516702" y="7609487"/>
                  <a:pt x="1529608" y="7609878"/>
                </a:cubicBezTo>
                <a:close/>
                <a:moveTo>
                  <a:pt x="1298318" y="7583363"/>
                </a:moveTo>
                <a:cubicBezTo>
                  <a:pt x="1312710" y="7586490"/>
                  <a:pt x="1332734" y="7585238"/>
                  <a:pt x="1339616" y="7593373"/>
                </a:cubicBezTo>
                <a:cubicBezTo>
                  <a:pt x="1349003" y="7605262"/>
                  <a:pt x="1349003" y="7624660"/>
                  <a:pt x="1352758" y="7640929"/>
                </a:cubicBezTo>
                <a:cubicBezTo>
                  <a:pt x="1340244" y="7634672"/>
                  <a:pt x="1327729" y="7628416"/>
                  <a:pt x="1313335" y="7620907"/>
                </a:cubicBezTo>
                <a:cubicBezTo>
                  <a:pt x="1308330" y="7607765"/>
                  <a:pt x="1303325" y="7595876"/>
                  <a:pt x="1298318" y="7583363"/>
                </a:cubicBezTo>
                <a:close/>
                <a:moveTo>
                  <a:pt x="688220" y="7567092"/>
                </a:moveTo>
                <a:cubicBezTo>
                  <a:pt x="683840" y="7580233"/>
                  <a:pt x="682588" y="7595250"/>
                  <a:pt x="674453" y="7605262"/>
                </a:cubicBezTo>
                <a:cubicBezTo>
                  <a:pt x="668823" y="7611520"/>
                  <a:pt x="653804" y="7610895"/>
                  <a:pt x="629400" y="7615900"/>
                </a:cubicBezTo>
                <a:cubicBezTo>
                  <a:pt x="642541" y="7592748"/>
                  <a:pt x="647547" y="7578981"/>
                  <a:pt x="656934" y="7570846"/>
                </a:cubicBezTo>
                <a:cubicBezTo>
                  <a:pt x="663816" y="7565216"/>
                  <a:pt x="676958" y="7568344"/>
                  <a:pt x="688220" y="7567092"/>
                </a:cubicBezTo>
                <a:close/>
                <a:moveTo>
                  <a:pt x="454819" y="7517972"/>
                </a:moveTo>
                <a:cubicBezTo>
                  <a:pt x="460920" y="7517972"/>
                  <a:pt x="467959" y="7518597"/>
                  <a:pt x="473590" y="7518285"/>
                </a:cubicBezTo>
                <a:cubicBezTo>
                  <a:pt x="474217" y="7531425"/>
                  <a:pt x="475467" y="7545192"/>
                  <a:pt x="476719" y="7565841"/>
                </a:cubicBezTo>
                <a:cubicBezTo>
                  <a:pt x="457947" y="7562712"/>
                  <a:pt x="440426" y="7563338"/>
                  <a:pt x="438549" y="7558332"/>
                </a:cubicBezTo>
                <a:cubicBezTo>
                  <a:pt x="434794" y="7547069"/>
                  <a:pt x="435421" y="7530800"/>
                  <a:pt x="441678" y="7521413"/>
                </a:cubicBezTo>
                <a:cubicBezTo>
                  <a:pt x="443555" y="7518597"/>
                  <a:pt x="448718" y="7517972"/>
                  <a:pt x="454819" y="7517972"/>
                </a:cubicBezTo>
                <a:close/>
                <a:moveTo>
                  <a:pt x="2698102" y="7496384"/>
                </a:moveTo>
                <a:cubicBezTo>
                  <a:pt x="2698727" y="7515156"/>
                  <a:pt x="2699354" y="7534554"/>
                  <a:pt x="2700604" y="7565841"/>
                </a:cubicBezTo>
                <a:cubicBezTo>
                  <a:pt x="2668067" y="7559584"/>
                  <a:pt x="2645540" y="7560209"/>
                  <a:pt x="2628019" y="7550197"/>
                </a:cubicBezTo>
                <a:cubicBezTo>
                  <a:pt x="2620510" y="7545817"/>
                  <a:pt x="2621762" y="7508273"/>
                  <a:pt x="2625516" y="7507021"/>
                </a:cubicBezTo>
                <a:cubicBezTo>
                  <a:pt x="2648668" y="7499511"/>
                  <a:pt x="2673698" y="7498886"/>
                  <a:pt x="2698102" y="7496384"/>
                </a:cubicBezTo>
                <a:close/>
                <a:moveTo>
                  <a:pt x="43706" y="7452582"/>
                </a:moveTo>
                <a:cubicBezTo>
                  <a:pt x="36824" y="7496384"/>
                  <a:pt x="40577" y="7527045"/>
                  <a:pt x="26812" y="7545192"/>
                </a:cubicBezTo>
                <a:cubicBezTo>
                  <a:pt x="21336" y="7552388"/>
                  <a:pt x="14805" y="7557745"/>
                  <a:pt x="7795" y="7561265"/>
                </a:cubicBezTo>
                <a:lnTo>
                  <a:pt x="0" y="7563061"/>
                </a:lnTo>
                <a:lnTo>
                  <a:pt x="0" y="7456512"/>
                </a:lnTo>
                <a:close/>
                <a:moveTo>
                  <a:pt x="1730706" y="7425049"/>
                </a:moveTo>
                <a:cubicBezTo>
                  <a:pt x="1755735" y="7430055"/>
                  <a:pt x="1782017" y="7430681"/>
                  <a:pt x="1804543" y="7441318"/>
                </a:cubicBezTo>
                <a:cubicBezTo>
                  <a:pt x="1813303" y="7446325"/>
                  <a:pt x="1812051" y="7471979"/>
                  <a:pt x="1819560" y="7506396"/>
                </a:cubicBezTo>
                <a:cubicBezTo>
                  <a:pt x="1779514" y="7497009"/>
                  <a:pt x="1751981" y="7498261"/>
                  <a:pt x="1738214" y="7485121"/>
                </a:cubicBezTo>
                <a:cubicBezTo>
                  <a:pt x="1726951" y="7473857"/>
                  <a:pt x="1732583" y="7445698"/>
                  <a:pt x="1730706" y="7425049"/>
                </a:cubicBezTo>
                <a:close/>
                <a:moveTo>
                  <a:pt x="1580528" y="7378119"/>
                </a:moveTo>
                <a:cubicBezTo>
                  <a:pt x="1587411" y="7383750"/>
                  <a:pt x="1593668" y="7389382"/>
                  <a:pt x="1599925" y="7395014"/>
                </a:cubicBezTo>
                <a:cubicBezTo>
                  <a:pt x="1595545" y="7419418"/>
                  <a:pt x="1598048" y="7450705"/>
                  <a:pt x="1583656" y="7465097"/>
                </a:cubicBezTo>
                <a:cubicBezTo>
                  <a:pt x="1571767" y="7476985"/>
                  <a:pt x="1531720" y="7477612"/>
                  <a:pt x="1518579" y="7466347"/>
                </a:cubicBezTo>
                <a:cubicBezTo>
                  <a:pt x="1506064" y="7455085"/>
                  <a:pt x="1501684" y="7415037"/>
                  <a:pt x="1512321" y="7401897"/>
                </a:cubicBezTo>
                <a:cubicBezTo>
                  <a:pt x="1525463" y="7386253"/>
                  <a:pt x="1556749" y="7385627"/>
                  <a:pt x="1580528" y="7378119"/>
                </a:cubicBezTo>
                <a:close/>
                <a:moveTo>
                  <a:pt x="3591662" y="7334316"/>
                </a:moveTo>
                <a:cubicBezTo>
                  <a:pt x="3581648" y="7359973"/>
                  <a:pt x="3580398" y="7376240"/>
                  <a:pt x="3571638" y="7382499"/>
                </a:cubicBezTo>
                <a:cubicBezTo>
                  <a:pt x="3560373" y="7390634"/>
                  <a:pt x="3542852" y="7391259"/>
                  <a:pt x="3527835" y="7395014"/>
                </a:cubicBezTo>
                <a:cubicBezTo>
                  <a:pt x="3529087" y="7378745"/>
                  <a:pt x="3524707" y="7358095"/>
                  <a:pt x="3532841" y="7348708"/>
                </a:cubicBezTo>
                <a:cubicBezTo>
                  <a:pt x="3540976" y="7339323"/>
                  <a:pt x="3562251" y="7340574"/>
                  <a:pt x="3591662" y="7334316"/>
                </a:cubicBezTo>
                <a:close/>
                <a:moveTo>
                  <a:pt x="2644914" y="7289888"/>
                </a:moveTo>
                <a:cubicBezTo>
                  <a:pt x="2658054" y="7290515"/>
                  <a:pt x="2671195" y="7291766"/>
                  <a:pt x="2688090" y="7292392"/>
                </a:cubicBezTo>
                <a:cubicBezTo>
                  <a:pt x="2689342" y="7309912"/>
                  <a:pt x="2689967" y="7320550"/>
                  <a:pt x="2690594" y="7331814"/>
                </a:cubicBezTo>
                <a:cubicBezTo>
                  <a:pt x="2676827" y="7331814"/>
                  <a:pt x="2658680" y="7336819"/>
                  <a:pt x="2651171" y="7329936"/>
                </a:cubicBezTo>
                <a:cubicBezTo>
                  <a:pt x="2643036" y="7322427"/>
                  <a:pt x="2646791" y="7303655"/>
                  <a:pt x="2644914" y="7289888"/>
                </a:cubicBezTo>
                <a:close/>
                <a:moveTo>
                  <a:pt x="26812" y="7239204"/>
                </a:moveTo>
                <a:cubicBezTo>
                  <a:pt x="34946" y="7276748"/>
                  <a:pt x="41204" y="7304282"/>
                  <a:pt x="47461" y="7331814"/>
                </a:cubicBezTo>
                <a:cubicBezTo>
                  <a:pt x="34320" y="7331501"/>
                  <a:pt x="19615" y="7333534"/>
                  <a:pt x="5927" y="7334082"/>
                </a:cubicBezTo>
                <a:lnTo>
                  <a:pt x="0" y="7333847"/>
                </a:lnTo>
                <a:lnTo>
                  <a:pt x="0" y="7240110"/>
                </a:lnTo>
                <a:close/>
                <a:moveTo>
                  <a:pt x="1347673" y="7139946"/>
                </a:moveTo>
                <a:cubicBezTo>
                  <a:pt x="1360266" y="7140650"/>
                  <a:pt x="1374033" y="7142840"/>
                  <a:pt x="1385922" y="7142840"/>
                </a:cubicBezTo>
                <a:cubicBezTo>
                  <a:pt x="1383420" y="7159735"/>
                  <a:pt x="1380916" y="7176629"/>
                  <a:pt x="1377162" y="7200408"/>
                </a:cubicBezTo>
                <a:cubicBezTo>
                  <a:pt x="1348377" y="7204788"/>
                  <a:pt x="1325851" y="7208543"/>
                  <a:pt x="1303325" y="7212297"/>
                </a:cubicBezTo>
                <a:cubicBezTo>
                  <a:pt x="1307078" y="7189144"/>
                  <a:pt x="1302698" y="7156607"/>
                  <a:pt x="1316465" y="7145968"/>
                </a:cubicBezTo>
                <a:cubicBezTo>
                  <a:pt x="1323661" y="7140024"/>
                  <a:pt x="1335080" y="7139242"/>
                  <a:pt x="1347673" y="7139946"/>
                </a:cubicBezTo>
                <a:close/>
                <a:moveTo>
                  <a:pt x="942897" y="7094657"/>
                </a:moveTo>
                <a:cubicBezTo>
                  <a:pt x="934762" y="7125944"/>
                  <a:pt x="926628" y="7157857"/>
                  <a:pt x="916615" y="7197905"/>
                </a:cubicBezTo>
                <a:cubicBezTo>
                  <a:pt x="896593" y="7193524"/>
                  <a:pt x="877819" y="7194151"/>
                  <a:pt x="868434" y="7185391"/>
                </a:cubicBezTo>
                <a:cubicBezTo>
                  <a:pt x="842152" y="7160360"/>
                  <a:pt x="839023" y="7124693"/>
                  <a:pt x="865930" y="7103417"/>
                </a:cubicBezTo>
                <a:cubicBezTo>
                  <a:pt x="883452" y="7090277"/>
                  <a:pt x="916615" y="7097160"/>
                  <a:pt x="942897" y="7094657"/>
                </a:cubicBezTo>
                <a:close/>
                <a:moveTo>
                  <a:pt x="682745" y="7058208"/>
                </a:moveTo>
                <a:cubicBezTo>
                  <a:pt x="697607" y="7057895"/>
                  <a:pt x="713250" y="7064308"/>
                  <a:pt x="726391" y="7076510"/>
                </a:cubicBezTo>
                <a:cubicBezTo>
                  <a:pt x="752671" y="7100916"/>
                  <a:pt x="755175" y="7137833"/>
                  <a:pt x="728269" y="7159109"/>
                </a:cubicBezTo>
                <a:cubicBezTo>
                  <a:pt x="708870" y="7174753"/>
                  <a:pt x="675080" y="7172875"/>
                  <a:pt x="626272" y="7183513"/>
                </a:cubicBezTo>
                <a:cubicBezTo>
                  <a:pt x="633780" y="7134080"/>
                  <a:pt x="629400" y="7100916"/>
                  <a:pt x="643792" y="7080265"/>
                </a:cubicBezTo>
                <a:cubicBezTo>
                  <a:pt x="653804" y="7065560"/>
                  <a:pt x="667883" y="7058521"/>
                  <a:pt x="682745" y="7058208"/>
                </a:cubicBezTo>
                <a:close/>
                <a:moveTo>
                  <a:pt x="524901" y="7036464"/>
                </a:moveTo>
                <a:cubicBezTo>
                  <a:pt x="517393" y="7084020"/>
                  <a:pt x="519896" y="7114681"/>
                  <a:pt x="507381" y="7137833"/>
                </a:cubicBezTo>
                <a:cubicBezTo>
                  <a:pt x="491737" y="7165992"/>
                  <a:pt x="439176" y="7163489"/>
                  <a:pt x="419152" y="7137833"/>
                </a:cubicBezTo>
                <a:cubicBezTo>
                  <a:pt x="397877" y="7110301"/>
                  <a:pt x="395372" y="7075260"/>
                  <a:pt x="424157" y="7055862"/>
                </a:cubicBezTo>
                <a:cubicBezTo>
                  <a:pt x="444808" y="7041469"/>
                  <a:pt x="477345" y="7044598"/>
                  <a:pt x="524901" y="7036464"/>
                </a:cubicBezTo>
                <a:close/>
                <a:moveTo>
                  <a:pt x="254816" y="7025200"/>
                </a:moveTo>
                <a:cubicBezTo>
                  <a:pt x="269443" y="7024731"/>
                  <a:pt x="283366" y="7030520"/>
                  <a:pt x="294003" y="7043973"/>
                </a:cubicBezTo>
                <a:cubicBezTo>
                  <a:pt x="309020" y="7063996"/>
                  <a:pt x="307770" y="7097160"/>
                  <a:pt x="318407" y="7144091"/>
                </a:cubicBezTo>
                <a:cubicBezTo>
                  <a:pt x="270224" y="7139085"/>
                  <a:pt x="239563" y="7143465"/>
                  <a:pt x="215786" y="7132203"/>
                </a:cubicBezTo>
                <a:cubicBezTo>
                  <a:pt x="187001" y="7118436"/>
                  <a:pt x="186376" y="7065873"/>
                  <a:pt x="211406" y="7043973"/>
                </a:cubicBezTo>
                <a:cubicBezTo>
                  <a:pt x="224859" y="7032396"/>
                  <a:pt x="240190" y="7025670"/>
                  <a:pt x="254816" y="7025200"/>
                </a:cubicBezTo>
                <a:close/>
                <a:moveTo>
                  <a:pt x="95643" y="7005802"/>
                </a:moveTo>
                <a:cubicBezTo>
                  <a:pt x="85630" y="7053358"/>
                  <a:pt x="86257" y="7085272"/>
                  <a:pt x="72490" y="7107173"/>
                </a:cubicBezTo>
                <a:cubicBezTo>
                  <a:pt x="59349" y="7128291"/>
                  <a:pt x="26850" y="7130403"/>
                  <a:pt x="3502" y="7118524"/>
                </a:cubicBezTo>
                <a:lnTo>
                  <a:pt x="0" y="7115546"/>
                </a:lnTo>
                <a:lnTo>
                  <a:pt x="0" y="7017926"/>
                </a:lnTo>
                <a:lnTo>
                  <a:pt x="34242" y="7009869"/>
                </a:lnTo>
                <a:cubicBezTo>
                  <a:pt x="51215" y="7008774"/>
                  <a:pt x="71552" y="7008618"/>
                  <a:pt x="95643" y="7005802"/>
                </a:cubicBezTo>
                <a:close/>
                <a:moveTo>
                  <a:pt x="2002903" y="6990471"/>
                </a:moveTo>
                <a:cubicBezTo>
                  <a:pt x="2009004" y="6990940"/>
                  <a:pt x="2016043" y="6992035"/>
                  <a:pt x="2021675" y="6992035"/>
                </a:cubicBezTo>
                <a:cubicBezTo>
                  <a:pt x="2018547" y="7006427"/>
                  <a:pt x="2018547" y="7022697"/>
                  <a:pt x="2011664" y="7035212"/>
                </a:cubicBezTo>
                <a:cubicBezTo>
                  <a:pt x="2007909" y="7041469"/>
                  <a:pt x="1992890" y="7042096"/>
                  <a:pt x="1968488" y="7048978"/>
                </a:cubicBezTo>
                <a:cubicBezTo>
                  <a:pt x="1977873" y="7021446"/>
                  <a:pt x="1981003" y="7004552"/>
                  <a:pt x="1989762" y="6992662"/>
                </a:cubicBezTo>
                <a:cubicBezTo>
                  <a:pt x="1991640" y="6990159"/>
                  <a:pt x="1996802" y="6990002"/>
                  <a:pt x="2002903" y="6990471"/>
                </a:cubicBezTo>
                <a:close/>
                <a:moveTo>
                  <a:pt x="4260891" y="6974515"/>
                </a:moveTo>
                <a:cubicBezTo>
                  <a:pt x="4268087" y="6973263"/>
                  <a:pt x="4275283" y="6973263"/>
                  <a:pt x="4281227" y="6975141"/>
                </a:cubicBezTo>
                <a:cubicBezTo>
                  <a:pt x="4288112" y="6977018"/>
                  <a:pt x="4289987" y="6996415"/>
                  <a:pt x="4294994" y="7014562"/>
                </a:cubicBezTo>
                <a:cubicBezTo>
                  <a:pt x="4263707" y="7013312"/>
                  <a:pt x="4250566" y="7012685"/>
                  <a:pt x="4236801" y="7012060"/>
                </a:cubicBezTo>
                <a:cubicBezTo>
                  <a:pt x="4238051" y="7001422"/>
                  <a:pt x="4235549" y="6984528"/>
                  <a:pt x="4240554" y="6981398"/>
                </a:cubicBezTo>
                <a:cubicBezTo>
                  <a:pt x="4246498" y="6978269"/>
                  <a:pt x="4253695" y="6975766"/>
                  <a:pt x="4260891" y="6974515"/>
                </a:cubicBezTo>
                <a:close/>
                <a:moveTo>
                  <a:pt x="1604305" y="6934467"/>
                </a:moveTo>
                <a:cubicBezTo>
                  <a:pt x="1602428" y="6962001"/>
                  <a:pt x="1600552" y="6989533"/>
                  <a:pt x="1597423" y="7043973"/>
                </a:cubicBezTo>
                <a:cubicBezTo>
                  <a:pt x="1576148" y="7033961"/>
                  <a:pt x="1552995" y="7029580"/>
                  <a:pt x="1552369" y="7022072"/>
                </a:cubicBezTo>
                <a:cubicBezTo>
                  <a:pt x="1549241" y="6997042"/>
                  <a:pt x="1549866" y="6969509"/>
                  <a:pt x="1557375" y="6946357"/>
                </a:cubicBezTo>
                <a:cubicBezTo>
                  <a:pt x="1559879" y="6938222"/>
                  <a:pt x="1588036" y="6938222"/>
                  <a:pt x="1604305" y="6934467"/>
                </a:cubicBezTo>
                <a:close/>
                <a:moveTo>
                  <a:pt x="1375910" y="6913896"/>
                </a:moveTo>
                <a:cubicBezTo>
                  <a:pt x="1390615" y="6914131"/>
                  <a:pt x="1404694" y="6917573"/>
                  <a:pt x="1411577" y="6924457"/>
                </a:cubicBezTo>
                <a:cubicBezTo>
                  <a:pt x="1427846" y="6940725"/>
                  <a:pt x="1424718" y="6976393"/>
                  <a:pt x="1430350" y="7003925"/>
                </a:cubicBezTo>
                <a:cubicBezTo>
                  <a:pt x="1424093" y="7010182"/>
                  <a:pt x="1418461" y="7015814"/>
                  <a:pt x="1412204" y="7022072"/>
                </a:cubicBezTo>
                <a:cubicBezTo>
                  <a:pt x="1384670" y="7016440"/>
                  <a:pt x="1350881" y="7018317"/>
                  <a:pt x="1332109" y="7003300"/>
                </a:cubicBezTo>
                <a:cubicBezTo>
                  <a:pt x="1305202" y="6981398"/>
                  <a:pt x="1306453" y="6941351"/>
                  <a:pt x="1336489" y="6922578"/>
                </a:cubicBezTo>
                <a:cubicBezTo>
                  <a:pt x="1345875" y="6916634"/>
                  <a:pt x="1361205" y="6913662"/>
                  <a:pt x="1375910" y="6913896"/>
                </a:cubicBezTo>
                <a:close/>
                <a:moveTo>
                  <a:pt x="1125691" y="6913740"/>
                </a:moveTo>
                <a:cubicBezTo>
                  <a:pt x="1134061" y="6914287"/>
                  <a:pt x="1142195" y="6916321"/>
                  <a:pt x="1148140" y="6920075"/>
                </a:cubicBezTo>
                <a:cubicBezTo>
                  <a:pt x="1155650" y="6925082"/>
                  <a:pt x="1152520" y="6946357"/>
                  <a:pt x="1155023" y="6960749"/>
                </a:cubicBezTo>
                <a:cubicBezTo>
                  <a:pt x="1136878" y="6960749"/>
                  <a:pt x="1118731" y="6960749"/>
                  <a:pt x="1094327" y="6960749"/>
                </a:cubicBezTo>
                <a:cubicBezTo>
                  <a:pt x="1097455" y="6941351"/>
                  <a:pt x="1096204" y="6918198"/>
                  <a:pt x="1101836" y="6916321"/>
                </a:cubicBezTo>
                <a:cubicBezTo>
                  <a:pt x="1108719" y="6914131"/>
                  <a:pt x="1117322" y="6913192"/>
                  <a:pt x="1125691" y="6913740"/>
                </a:cubicBezTo>
                <a:close/>
                <a:moveTo>
                  <a:pt x="930460" y="6859066"/>
                </a:moveTo>
                <a:cubicBezTo>
                  <a:pt x="948216" y="6859692"/>
                  <a:pt x="966362" y="6867200"/>
                  <a:pt x="976061" y="6880654"/>
                </a:cubicBezTo>
                <a:cubicBezTo>
                  <a:pt x="997337" y="6909438"/>
                  <a:pt x="999215" y="6944479"/>
                  <a:pt x="969178" y="6963251"/>
                </a:cubicBezTo>
                <a:cubicBezTo>
                  <a:pt x="947904" y="6977643"/>
                  <a:pt x="915365" y="6973889"/>
                  <a:pt x="867182" y="6980773"/>
                </a:cubicBezTo>
                <a:cubicBezTo>
                  <a:pt x="875942" y="6932590"/>
                  <a:pt x="874066" y="6901303"/>
                  <a:pt x="887206" y="6878776"/>
                </a:cubicBezTo>
                <a:cubicBezTo>
                  <a:pt x="895341" y="6864698"/>
                  <a:pt x="912705" y="6858440"/>
                  <a:pt x="930460" y="6859066"/>
                </a:cubicBezTo>
                <a:close/>
                <a:moveTo>
                  <a:pt x="708948" y="6838651"/>
                </a:moveTo>
                <a:cubicBezTo>
                  <a:pt x="727799" y="6836696"/>
                  <a:pt x="743912" y="6843110"/>
                  <a:pt x="750795" y="6857502"/>
                </a:cubicBezTo>
                <a:cubicBezTo>
                  <a:pt x="761432" y="6880029"/>
                  <a:pt x="761432" y="6916321"/>
                  <a:pt x="750795" y="6939474"/>
                </a:cubicBezTo>
                <a:cubicBezTo>
                  <a:pt x="737654" y="6968258"/>
                  <a:pt x="681338" y="6967631"/>
                  <a:pt x="665068" y="6940099"/>
                </a:cubicBezTo>
                <a:cubicBezTo>
                  <a:pt x="651927" y="6917573"/>
                  <a:pt x="653804" y="6886286"/>
                  <a:pt x="650676" y="6870016"/>
                </a:cubicBezTo>
                <a:cubicBezTo>
                  <a:pt x="668510" y="6850931"/>
                  <a:pt x="690098" y="6840606"/>
                  <a:pt x="708948" y="6838651"/>
                </a:cubicBezTo>
                <a:close/>
                <a:moveTo>
                  <a:pt x="270616" y="6813543"/>
                </a:moveTo>
                <a:cubicBezTo>
                  <a:pt x="288059" y="6814482"/>
                  <a:pt x="304329" y="6822147"/>
                  <a:pt x="311525" y="6836852"/>
                </a:cubicBezTo>
                <a:cubicBezTo>
                  <a:pt x="323413" y="6861257"/>
                  <a:pt x="319659" y="6891918"/>
                  <a:pt x="322787" y="6920075"/>
                </a:cubicBezTo>
                <a:cubicBezTo>
                  <a:pt x="282740" y="6945105"/>
                  <a:pt x="236435" y="6943229"/>
                  <a:pt x="217036" y="6915695"/>
                </a:cubicBezTo>
                <a:cubicBezTo>
                  <a:pt x="196387" y="6886911"/>
                  <a:pt x="197014" y="6856250"/>
                  <a:pt x="222668" y="6830595"/>
                </a:cubicBezTo>
                <a:cubicBezTo>
                  <a:pt x="234558" y="6818393"/>
                  <a:pt x="253174" y="6812605"/>
                  <a:pt x="270616" y="6813543"/>
                </a:cubicBezTo>
                <a:close/>
                <a:moveTo>
                  <a:pt x="489391" y="6812839"/>
                </a:moveTo>
                <a:cubicBezTo>
                  <a:pt x="507381" y="6813856"/>
                  <a:pt x="525214" y="6822147"/>
                  <a:pt x="532410" y="6836852"/>
                </a:cubicBezTo>
                <a:cubicBezTo>
                  <a:pt x="544300" y="6860630"/>
                  <a:pt x="541170" y="6891291"/>
                  <a:pt x="544925" y="6919450"/>
                </a:cubicBezTo>
                <a:cubicBezTo>
                  <a:pt x="504878" y="6945105"/>
                  <a:pt x="452941" y="6945731"/>
                  <a:pt x="441053" y="6915695"/>
                </a:cubicBezTo>
                <a:cubicBezTo>
                  <a:pt x="431041" y="6891918"/>
                  <a:pt x="432918" y="6854999"/>
                  <a:pt x="445433" y="6832472"/>
                </a:cubicBezTo>
                <a:cubicBezTo>
                  <a:pt x="453254" y="6818080"/>
                  <a:pt x="471401" y="6811823"/>
                  <a:pt x="489391" y="6812839"/>
                </a:cubicBezTo>
                <a:close/>
                <a:moveTo>
                  <a:pt x="42533" y="6791095"/>
                </a:moveTo>
                <a:cubicBezTo>
                  <a:pt x="59819" y="6791642"/>
                  <a:pt x="77809" y="6798995"/>
                  <a:pt x="89385" y="6811823"/>
                </a:cubicBezTo>
                <a:cubicBezTo>
                  <a:pt x="112538" y="6837478"/>
                  <a:pt x="111286" y="6887536"/>
                  <a:pt x="81251" y="6900678"/>
                </a:cubicBezTo>
                <a:cubicBezTo>
                  <a:pt x="69048" y="6906309"/>
                  <a:pt x="55282" y="6908030"/>
                  <a:pt x="38544" y="6908969"/>
                </a:cubicBezTo>
                <a:lnTo>
                  <a:pt x="0" y="6911260"/>
                </a:lnTo>
                <a:lnTo>
                  <a:pt x="0" y="6811114"/>
                </a:lnTo>
                <a:lnTo>
                  <a:pt x="18022" y="6795543"/>
                </a:lnTo>
                <a:cubicBezTo>
                  <a:pt x="25423" y="6792248"/>
                  <a:pt x="33890" y="6790821"/>
                  <a:pt x="42533" y="6791095"/>
                </a:cubicBezTo>
                <a:close/>
                <a:moveTo>
                  <a:pt x="1331482" y="6753628"/>
                </a:moveTo>
                <a:cubicBezTo>
                  <a:pt x="1361518" y="6759260"/>
                  <a:pt x="1391554" y="6764265"/>
                  <a:pt x="1421589" y="6770523"/>
                </a:cubicBezTo>
                <a:cubicBezTo>
                  <a:pt x="1427846" y="6771775"/>
                  <a:pt x="1432853" y="6776155"/>
                  <a:pt x="1438484" y="6779284"/>
                </a:cubicBezTo>
                <a:cubicBezTo>
                  <a:pt x="1433478" y="6784915"/>
                  <a:pt x="1430350" y="6793050"/>
                  <a:pt x="1424093" y="6795554"/>
                </a:cubicBezTo>
                <a:cubicBezTo>
                  <a:pt x="1378413" y="6814951"/>
                  <a:pt x="1350881" y="6793050"/>
                  <a:pt x="1331482" y="6753628"/>
                </a:cubicBezTo>
                <a:close/>
                <a:moveTo>
                  <a:pt x="1331482" y="6753003"/>
                </a:moveTo>
                <a:cubicBezTo>
                  <a:pt x="1331482" y="6753003"/>
                  <a:pt x="1331482" y="6753628"/>
                  <a:pt x="1331482" y="6753628"/>
                </a:cubicBezTo>
                <a:lnTo>
                  <a:pt x="1330231" y="6753628"/>
                </a:lnTo>
                <a:cubicBezTo>
                  <a:pt x="1330857" y="6753003"/>
                  <a:pt x="1330857" y="6753003"/>
                  <a:pt x="1331482" y="6753003"/>
                </a:cubicBezTo>
                <a:close/>
                <a:moveTo>
                  <a:pt x="1835830" y="6721716"/>
                </a:moveTo>
                <a:cubicBezTo>
                  <a:pt x="1835830" y="6729851"/>
                  <a:pt x="1838960" y="6742991"/>
                  <a:pt x="1835830" y="6744868"/>
                </a:cubicBezTo>
                <a:cubicBezTo>
                  <a:pt x="1822690" y="6753003"/>
                  <a:pt x="1807046" y="6757383"/>
                  <a:pt x="1787022" y="6765518"/>
                </a:cubicBezTo>
                <a:cubicBezTo>
                  <a:pt x="1787649" y="6749873"/>
                  <a:pt x="1785771" y="6737986"/>
                  <a:pt x="1788274" y="6737359"/>
                </a:cubicBezTo>
                <a:cubicBezTo>
                  <a:pt x="1803918" y="6730476"/>
                  <a:pt x="1820186" y="6726721"/>
                  <a:pt x="1835830" y="6721716"/>
                </a:cubicBezTo>
                <a:close/>
                <a:moveTo>
                  <a:pt x="1395934" y="6683545"/>
                </a:moveTo>
                <a:cubicBezTo>
                  <a:pt x="1407824" y="6683545"/>
                  <a:pt x="1419086" y="6692305"/>
                  <a:pt x="1430350" y="6697312"/>
                </a:cubicBezTo>
                <a:cubicBezTo>
                  <a:pt x="1423466" y="6707324"/>
                  <a:pt x="1417834" y="6721091"/>
                  <a:pt x="1408449" y="6724844"/>
                </a:cubicBezTo>
                <a:cubicBezTo>
                  <a:pt x="1383420" y="6736108"/>
                  <a:pt x="1357138" y="6744243"/>
                  <a:pt x="1331482" y="6753003"/>
                </a:cubicBezTo>
                <a:cubicBezTo>
                  <a:pt x="1337739" y="6716084"/>
                  <a:pt x="1349629" y="6682920"/>
                  <a:pt x="1395934" y="6683545"/>
                </a:cubicBezTo>
                <a:close/>
                <a:moveTo>
                  <a:pt x="1169728" y="6663834"/>
                </a:moveTo>
                <a:cubicBezTo>
                  <a:pt x="1177237" y="6664460"/>
                  <a:pt x="1185059" y="6665711"/>
                  <a:pt x="1192568" y="6666024"/>
                </a:cubicBezTo>
                <a:cubicBezTo>
                  <a:pt x="1185684" y="6675411"/>
                  <a:pt x="1177550" y="6684171"/>
                  <a:pt x="1172544" y="6694183"/>
                </a:cubicBezTo>
                <a:cubicBezTo>
                  <a:pt x="1162532" y="6715459"/>
                  <a:pt x="1153772" y="6736733"/>
                  <a:pt x="1141883" y="6765518"/>
                </a:cubicBezTo>
                <a:cubicBezTo>
                  <a:pt x="1135626" y="6762388"/>
                  <a:pt x="1127491" y="6761138"/>
                  <a:pt x="1123736" y="6756131"/>
                </a:cubicBezTo>
                <a:cubicBezTo>
                  <a:pt x="1101836" y="6727347"/>
                  <a:pt x="1114351" y="6679165"/>
                  <a:pt x="1148766" y="6665399"/>
                </a:cubicBezTo>
                <a:cubicBezTo>
                  <a:pt x="1155023" y="6663209"/>
                  <a:pt x="1162219" y="6663209"/>
                  <a:pt x="1169728" y="6663834"/>
                </a:cubicBezTo>
                <a:close/>
                <a:moveTo>
                  <a:pt x="3433975" y="6652259"/>
                </a:moveTo>
                <a:cubicBezTo>
                  <a:pt x="3429593" y="6687925"/>
                  <a:pt x="3433975" y="6716709"/>
                  <a:pt x="3422085" y="6727347"/>
                </a:cubicBezTo>
                <a:cubicBezTo>
                  <a:pt x="3410196" y="6737986"/>
                  <a:pt x="3373902" y="6739861"/>
                  <a:pt x="3362640" y="6729851"/>
                </a:cubicBezTo>
                <a:cubicBezTo>
                  <a:pt x="3351376" y="6719212"/>
                  <a:pt x="3350125" y="6682920"/>
                  <a:pt x="3360137" y="6670405"/>
                </a:cubicBezTo>
                <a:cubicBezTo>
                  <a:pt x="3369522" y="6657891"/>
                  <a:pt x="3398933" y="6659767"/>
                  <a:pt x="3433975" y="6652259"/>
                </a:cubicBezTo>
                <a:close/>
                <a:moveTo>
                  <a:pt x="995459" y="6640369"/>
                </a:moveTo>
                <a:cubicBezTo>
                  <a:pt x="1021115" y="6680417"/>
                  <a:pt x="1021741" y="6732353"/>
                  <a:pt x="991705" y="6744243"/>
                </a:cubicBezTo>
                <a:cubicBezTo>
                  <a:pt x="967926" y="6754255"/>
                  <a:pt x="931007" y="6752378"/>
                  <a:pt x="908481" y="6739236"/>
                </a:cubicBezTo>
                <a:cubicBezTo>
                  <a:pt x="879696" y="6723592"/>
                  <a:pt x="883452" y="6666651"/>
                  <a:pt x="912861" y="6652259"/>
                </a:cubicBezTo>
                <a:cubicBezTo>
                  <a:pt x="936639" y="6640369"/>
                  <a:pt x="967301" y="6644124"/>
                  <a:pt x="995459" y="6640369"/>
                </a:cubicBezTo>
                <a:close/>
                <a:moveTo>
                  <a:pt x="723027" y="6633877"/>
                </a:moveTo>
                <a:cubicBezTo>
                  <a:pt x="738436" y="6635050"/>
                  <a:pt x="753610" y="6639430"/>
                  <a:pt x="763308" y="6646627"/>
                </a:cubicBezTo>
                <a:cubicBezTo>
                  <a:pt x="794597" y="6669779"/>
                  <a:pt x="787087" y="6706072"/>
                  <a:pt x="761432" y="6735481"/>
                </a:cubicBezTo>
                <a:cubicBezTo>
                  <a:pt x="729519" y="6756758"/>
                  <a:pt x="696980" y="6758635"/>
                  <a:pt x="671326" y="6727347"/>
                </a:cubicBezTo>
                <a:cubicBezTo>
                  <a:pt x="646296" y="6697312"/>
                  <a:pt x="647547" y="6658516"/>
                  <a:pt x="681338" y="6640369"/>
                </a:cubicBezTo>
                <a:cubicBezTo>
                  <a:pt x="691975" y="6634738"/>
                  <a:pt x="707618" y="6632704"/>
                  <a:pt x="723027" y="6633877"/>
                </a:cubicBezTo>
                <a:close/>
                <a:moveTo>
                  <a:pt x="495100" y="6600869"/>
                </a:moveTo>
                <a:cubicBezTo>
                  <a:pt x="510822" y="6601260"/>
                  <a:pt x="527717" y="6608769"/>
                  <a:pt x="543048" y="6620970"/>
                </a:cubicBezTo>
                <a:cubicBezTo>
                  <a:pt x="566827" y="6652259"/>
                  <a:pt x="569954" y="6684171"/>
                  <a:pt x="539920" y="6711077"/>
                </a:cubicBezTo>
                <a:cubicBezTo>
                  <a:pt x="510509" y="6737986"/>
                  <a:pt x="472339" y="6738611"/>
                  <a:pt x="452315" y="6705447"/>
                </a:cubicBezTo>
                <a:cubicBezTo>
                  <a:pt x="439801" y="6684797"/>
                  <a:pt x="441053" y="6643497"/>
                  <a:pt x="454193" y="6623475"/>
                </a:cubicBezTo>
                <a:cubicBezTo>
                  <a:pt x="464830" y="6607205"/>
                  <a:pt x="479378" y="6600478"/>
                  <a:pt x="495100" y="6600869"/>
                </a:cubicBezTo>
                <a:close/>
                <a:moveTo>
                  <a:pt x="274370" y="6578107"/>
                </a:moveTo>
                <a:cubicBezTo>
                  <a:pt x="289622" y="6577794"/>
                  <a:pt x="304953" y="6584365"/>
                  <a:pt x="319032" y="6597818"/>
                </a:cubicBezTo>
                <a:cubicBezTo>
                  <a:pt x="347817" y="6624727"/>
                  <a:pt x="347817" y="6657891"/>
                  <a:pt x="321535" y="6686675"/>
                </a:cubicBezTo>
                <a:cubicBezTo>
                  <a:pt x="294003" y="6716709"/>
                  <a:pt x="262716" y="6709201"/>
                  <a:pt x="235810" y="6694808"/>
                </a:cubicBezTo>
                <a:cubicBezTo>
                  <a:pt x="206399" y="6659767"/>
                  <a:pt x="202644" y="6628480"/>
                  <a:pt x="230178" y="6599696"/>
                </a:cubicBezTo>
                <a:cubicBezTo>
                  <a:pt x="243944" y="6585616"/>
                  <a:pt x="259118" y="6578420"/>
                  <a:pt x="274370" y="6578107"/>
                </a:cubicBezTo>
                <a:close/>
                <a:moveTo>
                  <a:pt x="65842" y="6567470"/>
                </a:moveTo>
                <a:cubicBezTo>
                  <a:pt x="81094" y="6567627"/>
                  <a:pt x="96268" y="6574666"/>
                  <a:pt x="110034" y="6588433"/>
                </a:cubicBezTo>
                <a:cubicBezTo>
                  <a:pt x="138193" y="6615965"/>
                  <a:pt x="135065" y="6647879"/>
                  <a:pt x="110661" y="6677913"/>
                </a:cubicBezTo>
                <a:cubicBezTo>
                  <a:pt x="80000" y="6701692"/>
                  <a:pt x="48086" y="6704820"/>
                  <a:pt x="20554" y="6676663"/>
                </a:cubicBezTo>
                <a:cubicBezTo>
                  <a:pt x="13671" y="6669623"/>
                  <a:pt x="8508" y="6662270"/>
                  <a:pt x="5076" y="6654771"/>
                </a:cubicBezTo>
                <a:lnTo>
                  <a:pt x="0" y="6632079"/>
                </a:lnTo>
                <a:lnTo>
                  <a:pt x="0" y="6631925"/>
                </a:lnTo>
                <a:lnTo>
                  <a:pt x="5330" y="6609346"/>
                </a:lnTo>
                <a:cubicBezTo>
                  <a:pt x="8860" y="6601925"/>
                  <a:pt x="14140" y="6594689"/>
                  <a:pt x="21180" y="6587806"/>
                </a:cubicBezTo>
                <a:cubicBezTo>
                  <a:pt x="35259" y="6574040"/>
                  <a:pt x="50590" y="6567314"/>
                  <a:pt x="65842" y="6567470"/>
                </a:cubicBezTo>
                <a:close/>
                <a:moveTo>
                  <a:pt x="2282609" y="6550889"/>
                </a:moveTo>
                <a:cubicBezTo>
                  <a:pt x="2298879" y="6554017"/>
                  <a:pt x="2319529" y="6552140"/>
                  <a:pt x="2329539" y="6561526"/>
                </a:cubicBezTo>
                <a:cubicBezTo>
                  <a:pt x="2339551" y="6571537"/>
                  <a:pt x="2339551" y="6592186"/>
                  <a:pt x="2343933" y="6608457"/>
                </a:cubicBezTo>
                <a:cubicBezTo>
                  <a:pt x="2328914" y="6602825"/>
                  <a:pt x="2313897" y="6597818"/>
                  <a:pt x="2300130" y="6593438"/>
                </a:cubicBezTo>
                <a:cubicBezTo>
                  <a:pt x="2293247" y="6575917"/>
                  <a:pt x="2287615" y="6563404"/>
                  <a:pt x="2282609" y="6550889"/>
                </a:cubicBezTo>
                <a:close/>
                <a:moveTo>
                  <a:pt x="1912797" y="6495824"/>
                </a:moveTo>
                <a:cubicBezTo>
                  <a:pt x="1902784" y="6544005"/>
                  <a:pt x="1904662" y="6577169"/>
                  <a:pt x="1889018" y="6596568"/>
                </a:cubicBezTo>
                <a:cubicBezTo>
                  <a:pt x="1867744" y="6623475"/>
                  <a:pt x="1831450" y="6620970"/>
                  <a:pt x="1807046" y="6594690"/>
                </a:cubicBezTo>
                <a:cubicBezTo>
                  <a:pt x="1783267" y="6569034"/>
                  <a:pt x="1782017" y="6532742"/>
                  <a:pt x="1810801" y="6512718"/>
                </a:cubicBezTo>
                <a:cubicBezTo>
                  <a:pt x="1831450" y="6498951"/>
                  <a:pt x="1864614" y="6502706"/>
                  <a:pt x="1912797" y="6495824"/>
                </a:cubicBezTo>
                <a:close/>
                <a:moveTo>
                  <a:pt x="3598544" y="6480805"/>
                </a:moveTo>
                <a:cubicBezTo>
                  <a:pt x="3607304" y="6483309"/>
                  <a:pt x="3619819" y="6482682"/>
                  <a:pt x="3623574" y="6488314"/>
                </a:cubicBezTo>
                <a:cubicBezTo>
                  <a:pt x="3632959" y="6501454"/>
                  <a:pt x="3638591" y="6518350"/>
                  <a:pt x="3649855" y="6541502"/>
                </a:cubicBezTo>
                <a:cubicBezTo>
                  <a:pt x="3629206" y="6538373"/>
                  <a:pt x="3612936" y="6539625"/>
                  <a:pt x="3611059" y="6535244"/>
                </a:cubicBezTo>
                <a:cubicBezTo>
                  <a:pt x="3604175" y="6518350"/>
                  <a:pt x="3602299" y="6498951"/>
                  <a:pt x="3598544" y="6480805"/>
                </a:cubicBezTo>
                <a:close/>
                <a:moveTo>
                  <a:pt x="1688780" y="6471419"/>
                </a:moveTo>
                <a:cubicBezTo>
                  <a:pt x="1681272" y="6518976"/>
                  <a:pt x="1683775" y="6549637"/>
                  <a:pt x="1671260" y="6572789"/>
                </a:cubicBezTo>
                <a:cubicBezTo>
                  <a:pt x="1656243" y="6600948"/>
                  <a:pt x="1598048" y="6600948"/>
                  <a:pt x="1585533" y="6572164"/>
                </a:cubicBezTo>
                <a:cubicBezTo>
                  <a:pt x="1575521" y="6548385"/>
                  <a:pt x="1574896" y="6508338"/>
                  <a:pt x="1589288" y="6491442"/>
                </a:cubicBezTo>
                <a:cubicBezTo>
                  <a:pt x="1603053" y="6475174"/>
                  <a:pt x="1641224" y="6479554"/>
                  <a:pt x="1688780" y="6471419"/>
                </a:cubicBezTo>
                <a:close/>
                <a:moveTo>
                  <a:pt x="1188031" y="6456714"/>
                </a:moveTo>
                <a:cubicBezTo>
                  <a:pt x="1203362" y="6457809"/>
                  <a:pt x="1218536" y="6462033"/>
                  <a:pt x="1228235" y="6468915"/>
                </a:cubicBezTo>
                <a:cubicBezTo>
                  <a:pt x="1260148" y="6492069"/>
                  <a:pt x="1250137" y="6527736"/>
                  <a:pt x="1230738" y="6554642"/>
                </a:cubicBezTo>
                <a:cubicBezTo>
                  <a:pt x="1195071" y="6578421"/>
                  <a:pt x="1162532" y="6580924"/>
                  <a:pt x="1137503" y="6550262"/>
                </a:cubicBezTo>
                <a:cubicBezTo>
                  <a:pt x="1113099" y="6520226"/>
                  <a:pt x="1113099" y="6481431"/>
                  <a:pt x="1146889" y="6463285"/>
                </a:cubicBezTo>
                <a:cubicBezTo>
                  <a:pt x="1157214" y="6457653"/>
                  <a:pt x="1172701" y="6455619"/>
                  <a:pt x="1188031" y="6456714"/>
                </a:cubicBezTo>
                <a:close/>
                <a:moveTo>
                  <a:pt x="3416923" y="6440758"/>
                </a:moveTo>
                <a:cubicBezTo>
                  <a:pt x="3428186" y="6440758"/>
                  <a:pt x="3438354" y="6442009"/>
                  <a:pt x="3444612" y="6447641"/>
                </a:cubicBezTo>
                <a:cubicBezTo>
                  <a:pt x="3456501" y="6458278"/>
                  <a:pt x="3452747" y="6487062"/>
                  <a:pt x="3457752" y="6521478"/>
                </a:cubicBezTo>
                <a:cubicBezTo>
                  <a:pt x="3423336" y="6517098"/>
                  <a:pt x="3391424" y="6520853"/>
                  <a:pt x="3383914" y="6508963"/>
                </a:cubicBezTo>
                <a:cubicBezTo>
                  <a:pt x="3373902" y="6492069"/>
                  <a:pt x="3382037" y="6464535"/>
                  <a:pt x="3382664" y="6441383"/>
                </a:cubicBezTo>
                <a:cubicBezTo>
                  <a:pt x="3393301" y="6442009"/>
                  <a:pt x="3405659" y="6440758"/>
                  <a:pt x="3416923" y="6440758"/>
                </a:cubicBezTo>
                <a:close/>
                <a:moveTo>
                  <a:pt x="966597" y="6422924"/>
                </a:moveTo>
                <a:cubicBezTo>
                  <a:pt x="981850" y="6423706"/>
                  <a:pt x="996711" y="6431371"/>
                  <a:pt x="1009852" y="6445763"/>
                </a:cubicBezTo>
                <a:cubicBezTo>
                  <a:pt x="1036759" y="6475174"/>
                  <a:pt x="1029874" y="6506460"/>
                  <a:pt x="1009225" y="6533368"/>
                </a:cubicBezTo>
                <a:cubicBezTo>
                  <a:pt x="974811" y="6557772"/>
                  <a:pt x="942897" y="6559649"/>
                  <a:pt x="916615" y="6530238"/>
                </a:cubicBezTo>
                <a:cubicBezTo>
                  <a:pt x="890334" y="6500829"/>
                  <a:pt x="892211" y="6467665"/>
                  <a:pt x="920996" y="6441383"/>
                </a:cubicBezTo>
                <a:cubicBezTo>
                  <a:pt x="935701" y="6428242"/>
                  <a:pt x="951345" y="6422141"/>
                  <a:pt x="966597" y="6422924"/>
                </a:cubicBezTo>
                <a:close/>
                <a:moveTo>
                  <a:pt x="741955" y="6400163"/>
                </a:moveTo>
                <a:cubicBezTo>
                  <a:pt x="757208" y="6400241"/>
                  <a:pt x="772382" y="6407280"/>
                  <a:pt x="786461" y="6421359"/>
                </a:cubicBezTo>
                <a:cubicBezTo>
                  <a:pt x="813994" y="6449518"/>
                  <a:pt x="813994" y="6482682"/>
                  <a:pt x="785835" y="6510841"/>
                </a:cubicBezTo>
                <a:cubicBezTo>
                  <a:pt x="757678" y="6539000"/>
                  <a:pt x="726391" y="6535870"/>
                  <a:pt x="695728" y="6510841"/>
                </a:cubicBezTo>
                <a:cubicBezTo>
                  <a:pt x="671326" y="6480179"/>
                  <a:pt x="668196" y="6448893"/>
                  <a:pt x="696980" y="6420734"/>
                </a:cubicBezTo>
                <a:cubicBezTo>
                  <a:pt x="711372" y="6406968"/>
                  <a:pt x="726703" y="6400085"/>
                  <a:pt x="741955" y="6400163"/>
                </a:cubicBezTo>
                <a:close/>
                <a:moveTo>
                  <a:pt x="524667" y="6377636"/>
                </a:moveTo>
                <a:cubicBezTo>
                  <a:pt x="539763" y="6378809"/>
                  <a:pt x="554311" y="6386631"/>
                  <a:pt x="567452" y="6401337"/>
                </a:cubicBezTo>
                <a:cubicBezTo>
                  <a:pt x="593733" y="6431371"/>
                  <a:pt x="589353" y="6462032"/>
                  <a:pt x="563697" y="6491442"/>
                </a:cubicBezTo>
                <a:cubicBezTo>
                  <a:pt x="533663" y="6514596"/>
                  <a:pt x="503001" y="6516473"/>
                  <a:pt x="474217" y="6488314"/>
                </a:cubicBezTo>
                <a:cubicBezTo>
                  <a:pt x="446058" y="6462032"/>
                  <a:pt x="447936" y="6417604"/>
                  <a:pt x="478597" y="6393827"/>
                </a:cubicBezTo>
                <a:cubicBezTo>
                  <a:pt x="493928" y="6381938"/>
                  <a:pt x="509571" y="6376462"/>
                  <a:pt x="524667" y="6377636"/>
                </a:cubicBezTo>
                <a:close/>
                <a:moveTo>
                  <a:pt x="2728763" y="6365668"/>
                </a:moveTo>
                <a:cubicBezTo>
                  <a:pt x="2746910" y="6368798"/>
                  <a:pt x="2771314" y="6365668"/>
                  <a:pt x="2781951" y="6376306"/>
                </a:cubicBezTo>
                <a:cubicBezTo>
                  <a:pt x="2792589" y="6386945"/>
                  <a:pt x="2790086" y="6411347"/>
                  <a:pt x="2793214" y="6429494"/>
                </a:cubicBezTo>
                <a:cubicBezTo>
                  <a:pt x="2776319" y="6425114"/>
                  <a:pt x="2758799" y="6420109"/>
                  <a:pt x="2737523" y="6415101"/>
                </a:cubicBezTo>
                <a:cubicBezTo>
                  <a:pt x="2734395" y="6395705"/>
                  <a:pt x="2731266" y="6380687"/>
                  <a:pt x="2728763" y="6365668"/>
                </a:cubicBezTo>
                <a:close/>
                <a:moveTo>
                  <a:pt x="2520782" y="6359255"/>
                </a:moveTo>
                <a:cubicBezTo>
                  <a:pt x="2529464" y="6358942"/>
                  <a:pt x="2537912" y="6359411"/>
                  <a:pt x="2537912" y="6360036"/>
                </a:cubicBezTo>
                <a:cubicBezTo>
                  <a:pt x="2542917" y="6388820"/>
                  <a:pt x="2545421" y="6418857"/>
                  <a:pt x="2548549" y="6448267"/>
                </a:cubicBezTo>
                <a:cubicBezTo>
                  <a:pt x="2532280" y="6447015"/>
                  <a:pt x="2516011" y="6445138"/>
                  <a:pt x="2485349" y="6442635"/>
                </a:cubicBezTo>
                <a:cubicBezTo>
                  <a:pt x="2491607" y="6410722"/>
                  <a:pt x="2494111" y="6385692"/>
                  <a:pt x="2502245" y="6363166"/>
                </a:cubicBezTo>
                <a:cubicBezTo>
                  <a:pt x="2503183" y="6360663"/>
                  <a:pt x="2512100" y="6359568"/>
                  <a:pt x="2520782" y="6359255"/>
                </a:cubicBezTo>
                <a:close/>
                <a:moveTo>
                  <a:pt x="301199" y="6356126"/>
                </a:moveTo>
                <a:cubicBezTo>
                  <a:pt x="318563" y="6356752"/>
                  <a:pt x="335615" y="6364730"/>
                  <a:pt x="347817" y="6380060"/>
                </a:cubicBezTo>
                <a:cubicBezTo>
                  <a:pt x="372221" y="6411347"/>
                  <a:pt x="370343" y="6443261"/>
                  <a:pt x="340934" y="6469542"/>
                </a:cubicBezTo>
                <a:cubicBezTo>
                  <a:pt x="311525" y="6496449"/>
                  <a:pt x="280236" y="6492069"/>
                  <a:pt x="250827" y="6466413"/>
                </a:cubicBezTo>
                <a:cubicBezTo>
                  <a:pt x="226423" y="6435751"/>
                  <a:pt x="224545" y="6405090"/>
                  <a:pt x="252704" y="6376306"/>
                </a:cubicBezTo>
                <a:cubicBezTo>
                  <a:pt x="266158" y="6362227"/>
                  <a:pt x="283835" y="6355500"/>
                  <a:pt x="301199" y="6356126"/>
                </a:cubicBezTo>
                <a:close/>
                <a:moveTo>
                  <a:pt x="89542" y="6344237"/>
                </a:moveTo>
                <a:cubicBezTo>
                  <a:pt x="104560" y="6344706"/>
                  <a:pt x="119421" y="6351902"/>
                  <a:pt x="133813" y="6365668"/>
                </a:cubicBezTo>
                <a:cubicBezTo>
                  <a:pt x="159468" y="6390698"/>
                  <a:pt x="158843" y="6430121"/>
                  <a:pt x="129433" y="6460155"/>
                </a:cubicBezTo>
                <a:cubicBezTo>
                  <a:pt x="104404" y="6481431"/>
                  <a:pt x="74368" y="6484559"/>
                  <a:pt x="44332" y="6458278"/>
                </a:cubicBezTo>
                <a:cubicBezTo>
                  <a:pt x="14297" y="6432623"/>
                  <a:pt x="14297" y="6388820"/>
                  <a:pt x="44332" y="6363166"/>
                </a:cubicBezTo>
                <a:cubicBezTo>
                  <a:pt x="59350" y="6350025"/>
                  <a:pt x="74524" y="6343767"/>
                  <a:pt x="89542" y="6344237"/>
                </a:cubicBezTo>
                <a:close/>
                <a:moveTo>
                  <a:pt x="2319215" y="6321866"/>
                </a:moveTo>
                <a:cubicBezTo>
                  <a:pt x="2331886" y="6320458"/>
                  <a:pt x="2343931" y="6325621"/>
                  <a:pt x="2353943" y="6339386"/>
                </a:cubicBezTo>
                <a:cubicBezTo>
                  <a:pt x="2367710" y="6358160"/>
                  <a:pt x="2364582" y="6388195"/>
                  <a:pt x="2372716" y="6433249"/>
                </a:cubicBezTo>
                <a:cubicBezTo>
                  <a:pt x="2328289" y="6426366"/>
                  <a:pt x="2297627" y="6430121"/>
                  <a:pt x="2278855" y="6416979"/>
                </a:cubicBezTo>
                <a:cubicBezTo>
                  <a:pt x="2251949" y="6398207"/>
                  <a:pt x="2255077" y="6369423"/>
                  <a:pt x="2280733" y="6343767"/>
                </a:cubicBezTo>
                <a:cubicBezTo>
                  <a:pt x="2293247" y="6331252"/>
                  <a:pt x="2306544" y="6323274"/>
                  <a:pt x="2319215" y="6321866"/>
                </a:cubicBezTo>
                <a:close/>
                <a:moveTo>
                  <a:pt x="1647794" y="6246934"/>
                </a:moveTo>
                <a:cubicBezTo>
                  <a:pt x="1663281" y="6246622"/>
                  <a:pt x="1679394" y="6253661"/>
                  <a:pt x="1693160" y="6267428"/>
                </a:cubicBezTo>
                <a:cubicBezTo>
                  <a:pt x="1705049" y="6279316"/>
                  <a:pt x="1706927" y="6301218"/>
                  <a:pt x="1716939" y="6328750"/>
                </a:cubicBezTo>
                <a:cubicBezTo>
                  <a:pt x="1669383" y="6333756"/>
                  <a:pt x="1633716" y="6337510"/>
                  <a:pt x="1598048" y="6341264"/>
                </a:cubicBezTo>
                <a:cubicBezTo>
                  <a:pt x="1599925" y="6316860"/>
                  <a:pt x="1593668" y="6286826"/>
                  <a:pt x="1606183" y="6270556"/>
                </a:cubicBezTo>
                <a:cubicBezTo>
                  <a:pt x="1617446" y="6254913"/>
                  <a:pt x="1632307" y="6247247"/>
                  <a:pt x="1647794" y="6246934"/>
                </a:cubicBezTo>
                <a:close/>
                <a:moveTo>
                  <a:pt x="1412829" y="6246152"/>
                </a:moveTo>
                <a:cubicBezTo>
                  <a:pt x="1430350" y="6249907"/>
                  <a:pt x="1454127" y="6248029"/>
                  <a:pt x="1462888" y="6258667"/>
                </a:cubicBezTo>
                <a:cubicBezTo>
                  <a:pt x="1474151" y="6272434"/>
                  <a:pt x="1472900" y="6295586"/>
                  <a:pt x="1476654" y="6314983"/>
                </a:cubicBezTo>
                <a:cubicBezTo>
                  <a:pt x="1456630" y="6313107"/>
                  <a:pt x="1436607" y="6311855"/>
                  <a:pt x="1404694" y="6309352"/>
                </a:cubicBezTo>
                <a:cubicBezTo>
                  <a:pt x="1408449" y="6281194"/>
                  <a:pt x="1410326" y="6263672"/>
                  <a:pt x="1412829" y="6246152"/>
                </a:cubicBezTo>
                <a:close/>
                <a:moveTo>
                  <a:pt x="1206724" y="6223704"/>
                </a:moveTo>
                <a:cubicBezTo>
                  <a:pt x="1221977" y="6223626"/>
                  <a:pt x="1237308" y="6230509"/>
                  <a:pt x="1251387" y="6244275"/>
                </a:cubicBezTo>
                <a:cubicBezTo>
                  <a:pt x="1279546" y="6271808"/>
                  <a:pt x="1278921" y="6304346"/>
                  <a:pt x="1252014" y="6333130"/>
                </a:cubicBezTo>
                <a:cubicBezTo>
                  <a:pt x="1223855" y="6362540"/>
                  <a:pt x="1192568" y="6354406"/>
                  <a:pt x="1166287" y="6339386"/>
                </a:cubicBezTo>
                <a:cubicBezTo>
                  <a:pt x="1137503" y="6303720"/>
                  <a:pt x="1134374" y="6272434"/>
                  <a:pt x="1162532" y="6244902"/>
                </a:cubicBezTo>
                <a:cubicBezTo>
                  <a:pt x="1176298" y="6230822"/>
                  <a:pt x="1191472" y="6223782"/>
                  <a:pt x="1206724" y="6223704"/>
                </a:cubicBezTo>
                <a:close/>
                <a:moveTo>
                  <a:pt x="990219" y="6200551"/>
                </a:moveTo>
                <a:cubicBezTo>
                  <a:pt x="1005315" y="6201568"/>
                  <a:pt x="1019863" y="6209233"/>
                  <a:pt x="1033003" y="6223625"/>
                </a:cubicBezTo>
                <a:cubicBezTo>
                  <a:pt x="1059911" y="6252409"/>
                  <a:pt x="1056155" y="6283696"/>
                  <a:pt x="1030501" y="6313107"/>
                </a:cubicBezTo>
                <a:cubicBezTo>
                  <a:pt x="999840" y="6337510"/>
                  <a:pt x="969178" y="6338762"/>
                  <a:pt x="940394" y="6311855"/>
                </a:cubicBezTo>
                <a:cubicBezTo>
                  <a:pt x="912235" y="6285574"/>
                  <a:pt x="913487" y="6241145"/>
                  <a:pt x="944149" y="6217368"/>
                </a:cubicBezTo>
                <a:cubicBezTo>
                  <a:pt x="959480" y="6205166"/>
                  <a:pt x="975123" y="6199534"/>
                  <a:pt x="990219" y="6200551"/>
                </a:cubicBezTo>
                <a:close/>
                <a:moveTo>
                  <a:pt x="2602363" y="6179824"/>
                </a:moveTo>
                <a:lnTo>
                  <a:pt x="2611124" y="6189209"/>
                </a:lnTo>
                <a:cubicBezTo>
                  <a:pt x="2605492" y="6199221"/>
                  <a:pt x="2602363" y="6212988"/>
                  <a:pt x="2594228" y="6217993"/>
                </a:cubicBezTo>
                <a:cubicBezTo>
                  <a:pt x="2582340" y="6224877"/>
                  <a:pt x="2566696" y="6226128"/>
                  <a:pt x="2552929" y="6230508"/>
                </a:cubicBezTo>
                <a:cubicBezTo>
                  <a:pt x="2554807" y="6220497"/>
                  <a:pt x="2553556" y="6206103"/>
                  <a:pt x="2559813" y="6201099"/>
                </a:cubicBezTo>
                <a:cubicBezTo>
                  <a:pt x="2571701" y="6191087"/>
                  <a:pt x="2587971" y="6186707"/>
                  <a:pt x="2602363" y="6179824"/>
                </a:cubicBezTo>
                <a:close/>
                <a:moveTo>
                  <a:pt x="764013" y="6177398"/>
                </a:moveTo>
                <a:cubicBezTo>
                  <a:pt x="779266" y="6177789"/>
                  <a:pt x="794596" y="6184829"/>
                  <a:pt x="809614" y="6197344"/>
                </a:cubicBezTo>
                <a:cubicBezTo>
                  <a:pt x="835270" y="6227380"/>
                  <a:pt x="837772" y="6258041"/>
                  <a:pt x="810866" y="6288076"/>
                </a:cubicBezTo>
                <a:cubicBezTo>
                  <a:pt x="784585" y="6318112"/>
                  <a:pt x="740781" y="6317487"/>
                  <a:pt x="715127" y="6287451"/>
                </a:cubicBezTo>
                <a:cubicBezTo>
                  <a:pt x="689472" y="6256789"/>
                  <a:pt x="690098" y="6224877"/>
                  <a:pt x="718882" y="6197344"/>
                </a:cubicBezTo>
                <a:cubicBezTo>
                  <a:pt x="733586" y="6183264"/>
                  <a:pt x="748761" y="6177007"/>
                  <a:pt x="764013" y="6177398"/>
                </a:cubicBezTo>
                <a:close/>
                <a:moveTo>
                  <a:pt x="2815115" y="6167308"/>
                </a:moveTo>
                <a:cubicBezTo>
                  <a:pt x="2814490" y="6184204"/>
                  <a:pt x="2819495" y="6207981"/>
                  <a:pt x="2810735" y="6215491"/>
                </a:cubicBezTo>
                <a:cubicBezTo>
                  <a:pt x="2798846" y="6226128"/>
                  <a:pt x="2775694" y="6224877"/>
                  <a:pt x="2746285" y="6231135"/>
                </a:cubicBezTo>
                <a:cubicBezTo>
                  <a:pt x="2750665" y="6206103"/>
                  <a:pt x="2748787" y="6185455"/>
                  <a:pt x="2755670" y="6182327"/>
                </a:cubicBezTo>
                <a:cubicBezTo>
                  <a:pt x="2773817" y="6173567"/>
                  <a:pt x="2795091" y="6171689"/>
                  <a:pt x="2815115" y="6167308"/>
                </a:cubicBezTo>
                <a:close/>
                <a:moveTo>
                  <a:pt x="543831" y="6155420"/>
                </a:moveTo>
                <a:cubicBezTo>
                  <a:pt x="559631" y="6155889"/>
                  <a:pt x="575274" y="6162616"/>
                  <a:pt x="588101" y="6175444"/>
                </a:cubicBezTo>
                <a:cubicBezTo>
                  <a:pt x="616260" y="6203601"/>
                  <a:pt x="615635" y="6244902"/>
                  <a:pt x="585599" y="6270556"/>
                </a:cubicBezTo>
                <a:cubicBezTo>
                  <a:pt x="555562" y="6296211"/>
                  <a:pt x="524276" y="6295586"/>
                  <a:pt x="496117" y="6268054"/>
                </a:cubicBezTo>
                <a:cubicBezTo>
                  <a:pt x="467960" y="6240520"/>
                  <a:pt x="469210" y="6199221"/>
                  <a:pt x="498621" y="6172940"/>
                </a:cubicBezTo>
                <a:cubicBezTo>
                  <a:pt x="512074" y="6160738"/>
                  <a:pt x="528031" y="6154950"/>
                  <a:pt x="543831" y="6155420"/>
                </a:cubicBezTo>
                <a:close/>
                <a:moveTo>
                  <a:pt x="319658" y="6132659"/>
                </a:moveTo>
                <a:cubicBezTo>
                  <a:pt x="334832" y="6132580"/>
                  <a:pt x="350006" y="6139150"/>
                  <a:pt x="364711" y="6152290"/>
                </a:cubicBezTo>
                <a:cubicBezTo>
                  <a:pt x="394747" y="6179197"/>
                  <a:pt x="394747" y="6219871"/>
                  <a:pt x="365338" y="6247403"/>
                </a:cubicBezTo>
                <a:cubicBezTo>
                  <a:pt x="335927" y="6274311"/>
                  <a:pt x="305266" y="6273059"/>
                  <a:pt x="279611" y="6251784"/>
                </a:cubicBezTo>
                <a:cubicBezTo>
                  <a:pt x="245822" y="6220497"/>
                  <a:pt x="245195" y="6179824"/>
                  <a:pt x="274606" y="6152917"/>
                </a:cubicBezTo>
                <a:cubicBezTo>
                  <a:pt x="289310" y="6139464"/>
                  <a:pt x="304484" y="6132737"/>
                  <a:pt x="319658" y="6132659"/>
                </a:cubicBezTo>
                <a:close/>
                <a:moveTo>
                  <a:pt x="100805" y="6110366"/>
                </a:moveTo>
                <a:cubicBezTo>
                  <a:pt x="118013" y="6110835"/>
                  <a:pt x="135065" y="6118813"/>
                  <a:pt x="148205" y="6134144"/>
                </a:cubicBezTo>
                <a:cubicBezTo>
                  <a:pt x="173860" y="6164180"/>
                  <a:pt x="171357" y="6194841"/>
                  <a:pt x="149457" y="6221123"/>
                </a:cubicBezTo>
                <a:cubicBezTo>
                  <a:pt x="116919" y="6253662"/>
                  <a:pt x="75620" y="6253035"/>
                  <a:pt x="49338" y="6222375"/>
                </a:cubicBezTo>
                <a:cubicBezTo>
                  <a:pt x="23682" y="6191712"/>
                  <a:pt x="24934" y="6160425"/>
                  <a:pt x="52466" y="6131641"/>
                </a:cubicBezTo>
                <a:cubicBezTo>
                  <a:pt x="66233" y="6116936"/>
                  <a:pt x="83597" y="6109897"/>
                  <a:pt x="100805" y="6110366"/>
                </a:cubicBezTo>
                <a:close/>
                <a:moveTo>
                  <a:pt x="1833953" y="6088465"/>
                </a:moveTo>
                <a:cubicBezTo>
                  <a:pt x="1856480" y="6094722"/>
                  <a:pt x="1883386" y="6095349"/>
                  <a:pt x="1900280" y="6108489"/>
                </a:cubicBezTo>
                <a:cubicBezTo>
                  <a:pt x="1907790" y="6115372"/>
                  <a:pt x="1897153" y="6145408"/>
                  <a:pt x="1894023" y="6174192"/>
                </a:cubicBezTo>
                <a:cubicBezTo>
                  <a:pt x="1870872" y="6170437"/>
                  <a:pt x="1844590" y="6171064"/>
                  <a:pt x="1842713" y="6164805"/>
                </a:cubicBezTo>
                <a:cubicBezTo>
                  <a:pt x="1835205" y="6140401"/>
                  <a:pt x="1836455" y="6114121"/>
                  <a:pt x="1833953" y="6088465"/>
                </a:cubicBezTo>
                <a:close/>
                <a:moveTo>
                  <a:pt x="1662499" y="6046228"/>
                </a:moveTo>
                <a:cubicBezTo>
                  <a:pt x="1677830" y="6046540"/>
                  <a:pt x="1693161" y="6049982"/>
                  <a:pt x="1703172" y="6056553"/>
                </a:cubicBezTo>
                <a:cubicBezTo>
                  <a:pt x="1735086" y="6077828"/>
                  <a:pt x="1729454" y="6114121"/>
                  <a:pt x="1706301" y="6144781"/>
                </a:cubicBezTo>
                <a:cubicBezTo>
                  <a:pt x="1675015" y="6167935"/>
                  <a:pt x="1643102" y="6171689"/>
                  <a:pt x="1616820" y="6141653"/>
                </a:cubicBezTo>
                <a:cubicBezTo>
                  <a:pt x="1590538" y="6112869"/>
                  <a:pt x="1589288" y="6074698"/>
                  <a:pt x="1621827" y="6054675"/>
                </a:cubicBezTo>
                <a:cubicBezTo>
                  <a:pt x="1631838" y="6048731"/>
                  <a:pt x="1647169" y="6045915"/>
                  <a:pt x="1662499" y="6046228"/>
                </a:cubicBezTo>
                <a:close/>
                <a:moveTo>
                  <a:pt x="3415828" y="6015879"/>
                </a:moveTo>
                <a:cubicBezTo>
                  <a:pt x="3438980" y="6018382"/>
                  <a:pt x="3461507" y="6025892"/>
                  <a:pt x="3482781" y="6035902"/>
                </a:cubicBezTo>
                <a:cubicBezTo>
                  <a:pt x="3489040" y="6039031"/>
                  <a:pt x="3489040" y="6054675"/>
                  <a:pt x="3492168" y="6064686"/>
                </a:cubicBezTo>
                <a:cubicBezTo>
                  <a:pt x="3469016" y="6067815"/>
                  <a:pt x="3445862" y="6070944"/>
                  <a:pt x="3395178" y="6077202"/>
                </a:cubicBezTo>
                <a:cubicBezTo>
                  <a:pt x="3405190" y="6047166"/>
                  <a:pt x="3412073" y="6015253"/>
                  <a:pt x="3415828" y="6015879"/>
                </a:cubicBezTo>
                <a:close/>
                <a:moveTo>
                  <a:pt x="1439736" y="6013376"/>
                </a:moveTo>
                <a:cubicBezTo>
                  <a:pt x="1454910" y="6013689"/>
                  <a:pt x="1470397" y="6020572"/>
                  <a:pt x="1485414" y="6032774"/>
                </a:cubicBezTo>
                <a:cubicBezTo>
                  <a:pt x="1509193" y="6063436"/>
                  <a:pt x="1512321" y="6094722"/>
                  <a:pt x="1484164" y="6122881"/>
                </a:cubicBezTo>
                <a:cubicBezTo>
                  <a:pt x="1456005" y="6150413"/>
                  <a:pt x="1422841" y="6150413"/>
                  <a:pt x="1395307" y="6122254"/>
                </a:cubicBezTo>
                <a:cubicBezTo>
                  <a:pt x="1367776" y="6094097"/>
                  <a:pt x="1368401" y="6060933"/>
                  <a:pt x="1395934" y="6033399"/>
                </a:cubicBezTo>
                <a:cubicBezTo>
                  <a:pt x="1409700" y="6019321"/>
                  <a:pt x="1424561" y="6013063"/>
                  <a:pt x="1439736" y="6013376"/>
                </a:cubicBezTo>
                <a:close/>
                <a:moveTo>
                  <a:pt x="1231677" y="6000939"/>
                </a:moveTo>
                <a:cubicBezTo>
                  <a:pt x="1246695" y="6001487"/>
                  <a:pt x="1261400" y="6008683"/>
                  <a:pt x="1275166" y="6022762"/>
                </a:cubicBezTo>
                <a:cubicBezTo>
                  <a:pt x="1302698" y="6050921"/>
                  <a:pt x="1299570" y="6082208"/>
                  <a:pt x="1275166" y="6112244"/>
                </a:cubicBezTo>
                <a:cubicBezTo>
                  <a:pt x="1245755" y="6137273"/>
                  <a:pt x="1215095" y="6139776"/>
                  <a:pt x="1185684" y="6113494"/>
                </a:cubicBezTo>
                <a:cubicBezTo>
                  <a:pt x="1156275" y="6087840"/>
                  <a:pt x="1156275" y="6044037"/>
                  <a:pt x="1186311" y="6019007"/>
                </a:cubicBezTo>
                <a:cubicBezTo>
                  <a:pt x="1201328" y="6006493"/>
                  <a:pt x="1216659" y="6000392"/>
                  <a:pt x="1231677" y="6000939"/>
                </a:cubicBezTo>
                <a:close/>
                <a:moveTo>
                  <a:pt x="1007739" y="5977396"/>
                </a:moveTo>
                <a:cubicBezTo>
                  <a:pt x="1022209" y="5977396"/>
                  <a:pt x="1036132" y="5983341"/>
                  <a:pt x="1048648" y="5993978"/>
                </a:cubicBezTo>
                <a:cubicBezTo>
                  <a:pt x="1081185" y="6025265"/>
                  <a:pt x="1081185" y="6067190"/>
                  <a:pt x="1051150" y="6092845"/>
                </a:cubicBezTo>
                <a:cubicBezTo>
                  <a:pt x="1021741" y="6118501"/>
                  <a:pt x="990453" y="6117874"/>
                  <a:pt x="961669" y="6091594"/>
                </a:cubicBezTo>
                <a:cubicBezTo>
                  <a:pt x="932885" y="6064061"/>
                  <a:pt x="933510" y="6022762"/>
                  <a:pt x="963546" y="5996481"/>
                </a:cubicBezTo>
                <a:cubicBezTo>
                  <a:pt x="978251" y="5983341"/>
                  <a:pt x="993268" y="5977396"/>
                  <a:pt x="1007739" y="5977396"/>
                </a:cubicBezTo>
                <a:close/>
                <a:moveTo>
                  <a:pt x="787322" y="5954321"/>
                </a:moveTo>
                <a:cubicBezTo>
                  <a:pt x="801949" y="5954399"/>
                  <a:pt x="815871" y="5960500"/>
                  <a:pt x="828386" y="5971451"/>
                </a:cubicBezTo>
                <a:cubicBezTo>
                  <a:pt x="860924" y="6003990"/>
                  <a:pt x="860300" y="6045289"/>
                  <a:pt x="829638" y="6071570"/>
                </a:cubicBezTo>
                <a:cubicBezTo>
                  <a:pt x="799602" y="6097850"/>
                  <a:pt x="768315" y="6096600"/>
                  <a:pt x="739531" y="6069068"/>
                </a:cubicBezTo>
                <a:cubicBezTo>
                  <a:pt x="710122" y="6041534"/>
                  <a:pt x="711372" y="5999610"/>
                  <a:pt x="742033" y="5973329"/>
                </a:cubicBezTo>
                <a:cubicBezTo>
                  <a:pt x="757364" y="5960188"/>
                  <a:pt x="772695" y="5954243"/>
                  <a:pt x="787322" y="5954321"/>
                </a:cubicBezTo>
                <a:close/>
                <a:moveTo>
                  <a:pt x="566044" y="5932264"/>
                </a:moveTo>
                <a:cubicBezTo>
                  <a:pt x="583095" y="5932812"/>
                  <a:pt x="599990" y="5940477"/>
                  <a:pt x="613757" y="5955182"/>
                </a:cubicBezTo>
                <a:cubicBezTo>
                  <a:pt x="640664" y="5983966"/>
                  <a:pt x="638787" y="6025265"/>
                  <a:pt x="608125" y="6050921"/>
                </a:cubicBezTo>
                <a:cubicBezTo>
                  <a:pt x="577464" y="6076576"/>
                  <a:pt x="546177" y="6075324"/>
                  <a:pt x="517393" y="6047792"/>
                </a:cubicBezTo>
                <a:cubicBezTo>
                  <a:pt x="487982" y="6020259"/>
                  <a:pt x="488609" y="5980211"/>
                  <a:pt x="517393" y="5952054"/>
                </a:cubicBezTo>
                <a:cubicBezTo>
                  <a:pt x="531785" y="5938287"/>
                  <a:pt x="548993" y="5931717"/>
                  <a:pt x="566044" y="5932264"/>
                </a:cubicBezTo>
                <a:close/>
                <a:moveTo>
                  <a:pt x="345626" y="5909894"/>
                </a:moveTo>
                <a:cubicBezTo>
                  <a:pt x="362834" y="5910598"/>
                  <a:pt x="379729" y="5918576"/>
                  <a:pt x="392870" y="5933907"/>
                </a:cubicBezTo>
                <a:cubicBezTo>
                  <a:pt x="419152" y="5963942"/>
                  <a:pt x="418526" y="5995230"/>
                  <a:pt x="391618" y="6024639"/>
                </a:cubicBezTo>
                <a:cubicBezTo>
                  <a:pt x="364086" y="6054049"/>
                  <a:pt x="323413" y="6054049"/>
                  <a:pt x="295255" y="6026517"/>
                </a:cubicBezTo>
                <a:cubicBezTo>
                  <a:pt x="266471" y="5997733"/>
                  <a:pt x="267096" y="5957059"/>
                  <a:pt x="296506" y="5929527"/>
                </a:cubicBezTo>
                <a:cubicBezTo>
                  <a:pt x="310898" y="5915760"/>
                  <a:pt x="328418" y="5909190"/>
                  <a:pt x="345626" y="5909894"/>
                </a:cubicBezTo>
                <a:close/>
                <a:moveTo>
                  <a:pt x="118482" y="5887055"/>
                </a:moveTo>
                <a:cubicBezTo>
                  <a:pt x="135690" y="5886663"/>
                  <a:pt x="153211" y="5893546"/>
                  <a:pt x="167603" y="5907626"/>
                </a:cubicBezTo>
                <a:cubicBezTo>
                  <a:pt x="196387" y="5935785"/>
                  <a:pt x="196387" y="5976458"/>
                  <a:pt x="167603" y="6003990"/>
                </a:cubicBezTo>
                <a:cubicBezTo>
                  <a:pt x="139445" y="6031522"/>
                  <a:pt x="97520" y="6030897"/>
                  <a:pt x="71238" y="6000861"/>
                </a:cubicBezTo>
                <a:cubicBezTo>
                  <a:pt x="44958" y="5971451"/>
                  <a:pt x="44958" y="5940165"/>
                  <a:pt x="71238" y="5910128"/>
                </a:cubicBezTo>
                <a:cubicBezTo>
                  <a:pt x="84379" y="5895111"/>
                  <a:pt x="101274" y="5887446"/>
                  <a:pt x="118482" y="5887055"/>
                </a:cubicBezTo>
                <a:close/>
                <a:moveTo>
                  <a:pt x="1906540" y="5841298"/>
                </a:moveTo>
                <a:cubicBezTo>
                  <a:pt x="1949714" y="5845678"/>
                  <a:pt x="1921557" y="5879467"/>
                  <a:pt x="1912797" y="5891356"/>
                </a:cubicBezTo>
                <a:cubicBezTo>
                  <a:pt x="1884638" y="5928275"/>
                  <a:pt x="1897153" y="5921393"/>
                  <a:pt x="1926562" y="5907626"/>
                </a:cubicBezTo>
                <a:cubicBezTo>
                  <a:pt x="1930942" y="5905748"/>
                  <a:pt x="1945334" y="5917011"/>
                  <a:pt x="1949089" y="5925147"/>
                </a:cubicBezTo>
                <a:cubicBezTo>
                  <a:pt x="1952844" y="5932030"/>
                  <a:pt x="1947212" y="5942667"/>
                  <a:pt x="1944084" y="5962691"/>
                </a:cubicBezTo>
                <a:cubicBezTo>
                  <a:pt x="1913422" y="5955807"/>
                  <a:pt x="1882761" y="5956434"/>
                  <a:pt x="1863362" y="5942042"/>
                </a:cubicBezTo>
                <a:cubicBezTo>
                  <a:pt x="1849597" y="5932030"/>
                  <a:pt x="1842087" y="5896363"/>
                  <a:pt x="1849597" y="5880719"/>
                </a:cubicBezTo>
                <a:cubicBezTo>
                  <a:pt x="1858982" y="5861947"/>
                  <a:pt x="1888393" y="5839420"/>
                  <a:pt x="1906540" y="5841298"/>
                </a:cubicBezTo>
                <a:close/>
                <a:moveTo>
                  <a:pt x="1683853" y="5824480"/>
                </a:moveTo>
                <a:cubicBezTo>
                  <a:pt x="1699262" y="5824402"/>
                  <a:pt x="1714749" y="5827531"/>
                  <a:pt x="1725073" y="5833788"/>
                </a:cubicBezTo>
                <a:cubicBezTo>
                  <a:pt x="1758238" y="5854438"/>
                  <a:pt x="1753233" y="5890731"/>
                  <a:pt x="1730081" y="5922643"/>
                </a:cubicBezTo>
                <a:cubicBezTo>
                  <a:pt x="1699418" y="5947047"/>
                  <a:pt x="1667506" y="5950802"/>
                  <a:pt x="1639974" y="5922018"/>
                </a:cubicBezTo>
                <a:cubicBezTo>
                  <a:pt x="1612440" y="5893859"/>
                  <a:pt x="1610562" y="5855063"/>
                  <a:pt x="1643102" y="5834414"/>
                </a:cubicBezTo>
                <a:cubicBezTo>
                  <a:pt x="1653114" y="5827844"/>
                  <a:pt x="1668444" y="5824559"/>
                  <a:pt x="1683853" y="5824480"/>
                </a:cubicBezTo>
                <a:close/>
                <a:moveTo>
                  <a:pt x="1462419" y="5790142"/>
                </a:moveTo>
                <a:cubicBezTo>
                  <a:pt x="1477749" y="5790142"/>
                  <a:pt x="1492924" y="5797182"/>
                  <a:pt x="1506691" y="5811262"/>
                </a:cubicBezTo>
                <a:cubicBezTo>
                  <a:pt x="1535475" y="5840046"/>
                  <a:pt x="1532345" y="5871332"/>
                  <a:pt x="1507316" y="5901994"/>
                </a:cubicBezTo>
                <a:cubicBezTo>
                  <a:pt x="1476654" y="5927023"/>
                  <a:pt x="1444741" y="5929527"/>
                  <a:pt x="1416583" y="5900743"/>
                </a:cubicBezTo>
                <a:cubicBezTo>
                  <a:pt x="1388425" y="5872584"/>
                  <a:pt x="1389050" y="5839420"/>
                  <a:pt x="1417209" y="5811262"/>
                </a:cubicBezTo>
                <a:cubicBezTo>
                  <a:pt x="1431601" y="5797182"/>
                  <a:pt x="1447088" y="5790142"/>
                  <a:pt x="1462419" y="5790142"/>
                </a:cubicBezTo>
                <a:close/>
                <a:moveTo>
                  <a:pt x="3457674" y="5781460"/>
                </a:moveTo>
                <a:cubicBezTo>
                  <a:pt x="3464792" y="5781851"/>
                  <a:pt x="3472144" y="5783103"/>
                  <a:pt x="3473396" y="5785605"/>
                </a:cubicBezTo>
                <a:cubicBezTo>
                  <a:pt x="3480904" y="5799372"/>
                  <a:pt x="3482156" y="5816267"/>
                  <a:pt x="3487161" y="5840046"/>
                </a:cubicBezTo>
                <a:cubicBezTo>
                  <a:pt x="3464635" y="5836291"/>
                  <a:pt x="3440857" y="5836291"/>
                  <a:pt x="3439605" y="5831286"/>
                </a:cubicBezTo>
                <a:cubicBezTo>
                  <a:pt x="3436477" y="5816267"/>
                  <a:pt x="3440230" y="5798746"/>
                  <a:pt x="3443360" y="5782477"/>
                </a:cubicBezTo>
                <a:cubicBezTo>
                  <a:pt x="3443673" y="5781539"/>
                  <a:pt x="3450556" y="5781069"/>
                  <a:pt x="3457674" y="5781460"/>
                </a:cubicBezTo>
                <a:close/>
                <a:moveTo>
                  <a:pt x="1244895" y="5767773"/>
                </a:moveTo>
                <a:cubicBezTo>
                  <a:pt x="1262025" y="5768868"/>
                  <a:pt x="1278607" y="5777159"/>
                  <a:pt x="1290809" y="5792490"/>
                </a:cubicBezTo>
                <a:cubicBezTo>
                  <a:pt x="1315213" y="5823776"/>
                  <a:pt x="1311459" y="5853812"/>
                  <a:pt x="1284551" y="5883222"/>
                </a:cubicBezTo>
                <a:cubicBezTo>
                  <a:pt x="1254517" y="5907001"/>
                  <a:pt x="1224480" y="5908251"/>
                  <a:pt x="1195071" y="5881344"/>
                </a:cubicBezTo>
                <a:cubicBezTo>
                  <a:pt x="1165660" y="5854438"/>
                  <a:pt x="1166912" y="5813139"/>
                  <a:pt x="1195696" y="5786232"/>
                </a:cubicBezTo>
                <a:cubicBezTo>
                  <a:pt x="1210088" y="5772779"/>
                  <a:pt x="1227765" y="5766678"/>
                  <a:pt x="1244895" y="5767773"/>
                </a:cubicBezTo>
                <a:close/>
                <a:moveTo>
                  <a:pt x="1028780" y="5755492"/>
                </a:moveTo>
                <a:cubicBezTo>
                  <a:pt x="1045988" y="5755257"/>
                  <a:pt x="1063353" y="5762453"/>
                  <a:pt x="1077432" y="5776845"/>
                </a:cubicBezTo>
                <a:cubicBezTo>
                  <a:pt x="1103087" y="5803127"/>
                  <a:pt x="1103712" y="5840671"/>
                  <a:pt x="1078683" y="5867578"/>
                </a:cubicBezTo>
                <a:cubicBezTo>
                  <a:pt x="1051150" y="5897614"/>
                  <a:pt x="1009852" y="5898239"/>
                  <a:pt x="982318" y="5869455"/>
                </a:cubicBezTo>
                <a:cubicBezTo>
                  <a:pt x="955411" y="5840046"/>
                  <a:pt x="954786" y="5808759"/>
                  <a:pt x="981068" y="5778723"/>
                </a:cubicBezTo>
                <a:cubicBezTo>
                  <a:pt x="994521" y="5763392"/>
                  <a:pt x="1011572" y="5755726"/>
                  <a:pt x="1028780" y="5755492"/>
                </a:cubicBezTo>
                <a:close/>
                <a:moveTo>
                  <a:pt x="808362" y="5731871"/>
                </a:moveTo>
                <a:cubicBezTo>
                  <a:pt x="825571" y="5731949"/>
                  <a:pt x="842779" y="5739301"/>
                  <a:pt x="856544" y="5753693"/>
                </a:cubicBezTo>
                <a:cubicBezTo>
                  <a:pt x="884077" y="5782477"/>
                  <a:pt x="882199" y="5823776"/>
                  <a:pt x="852790" y="5850683"/>
                </a:cubicBezTo>
                <a:cubicBezTo>
                  <a:pt x="824006" y="5877590"/>
                  <a:pt x="781455" y="5875087"/>
                  <a:pt x="756426" y="5844426"/>
                </a:cubicBezTo>
                <a:cubicBezTo>
                  <a:pt x="731396" y="5813764"/>
                  <a:pt x="732649" y="5782477"/>
                  <a:pt x="760180" y="5753693"/>
                </a:cubicBezTo>
                <a:cubicBezTo>
                  <a:pt x="773947" y="5738989"/>
                  <a:pt x="791155" y="5731793"/>
                  <a:pt x="808362" y="5731871"/>
                </a:cubicBezTo>
                <a:close/>
                <a:moveTo>
                  <a:pt x="585677" y="5709031"/>
                </a:moveTo>
                <a:cubicBezTo>
                  <a:pt x="602963" y="5708796"/>
                  <a:pt x="620327" y="5715523"/>
                  <a:pt x="634407" y="5729289"/>
                </a:cubicBezTo>
                <a:cubicBezTo>
                  <a:pt x="662564" y="5756821"/>
                  <a:pt x="663191" y="5798122"/>
                  <a:pt x="635657" y="5826279"/>
                </a:cubicBezTo>
                <a:cubicBezTo>
                  <a:pt x="608125" y="5855063"/>
                  <a:pt x="566827" y="5855690"/>
                  <a:pt x="538668" y="5827530"/>
                </a:cubicBezTo>
                <a:cubicBezTo>
                  <a:pt x="510509" y="5799999"/>
                  <a:pt x="509883" y="5758699"/>
                  <a:pt x="537416" y="5730541"/>
                </a:cubicBezTo>
                <a:cubicBezTo>
                  <a:pt x="551182" y="5716462"/>
                  <a:pt x="568390" y="5709266"/>
                  <a:pt x="585677" y="5709031"/>
                </a:cubicBezTo>
                <a:close/>
                <a:moveTo>
                  <a:pt x="362053" y="5685096"/>
                </a:moveTo>
                <a:cubicBezTo>
                  <a:pt x="378635" y="5684862"/>
                  <a:pt x="395686" y="5691745"/>
                  <a:pt x="412894" y="5705512"/>
                </a:cubicBezTo>
                <a:cubicBezTo>
                  <a:pt x="440426" y="5736172"/>
                  <a:pt x="444808" y="5770588"/>
                  <a:pt x="416649" y="5802502"/>
                </a:cubicBezTo>
                <a:cubicBezTo>
                  <a:pt x="389115" y="5834414"/>
                  <a:pt x="353449" y="5836916"/>
                  <a:pt x="319659" y="5810636"/>
                </a:cubicBezTo>
                <a:cubicBezTo>
                  <a:pt x="287121" y="5784980"/>
                  <a:pt x="284616" y="5736172"/>
                  <a:pt x="314027" y="5707387"/>
                </a:cubicBezTo>
                <a:cubicBezTo>
                  <a:pt x="329358" y="5692683"/>
                  <a:pt x="345471" y="5685331"/>
                  <a:pt x="362053" y="5685096"/>
                </a:cubicBezTo>
                <a:close/>
                <a:moveTo>
                  <a:pt x="147032" y="5663352"/>
                </a:moveTo>
                <a:cubicBezTo>
                  <a:pt x="164631" y="5664682"/>
                  <a:pt x="181995" y="5672973"/>
                  <a:pt x="195136" y="5687365"/>
                </a:cubicBezTo>
                <a:cubicBezTo>
                  <a:pt x="221417" y="5721155"/>
                  <a:pt x="220791" y="5754318"/>
                  <a:pt x="190756" y="5785605"/>
                </a:cubicBezTo>
                <a:cubicBezTo>
                  <a:pt x="161972" y="5815642"/>
                  <a:pt x="113789" y="5811887"/>
                  <a:pt x="88134" y="5778723"/>
                </a:cubicBezTo>
                <a:cubicBezTo>
                  <a:pt x="61853" y="5743681"/>
                  <a:pt x="66858" y="5709891"/>
                  <a:pt x="97520" y="5681108"/>
                </a:cubicBezTo>
                <a:cubicBezTo>
                  <a:pt x="111599" y="5667654"/>
                  <a:pt x="129433" y="5662023"/>
                  <a:pt x="147032" y="5663352"/>
                </a:cubicBezTo>
                <a:close/>
                <a:moveTo>
                  <a:pt x="1923433" y="5620488"/>
                </a:moveTo>
                <a:cubicBezTo>
                  <a:pt x="1931098" y="5621036"/>
                  <a:pt x="1939077" y="5622288"/>
                  <a:pt x="1946586" y="5622288"/>
                </a:cubicBezTo>
                <a:cubicBezTo>
                  <a:pt x="1940954" y="5634802"/>
                  <a:pt x="1935323" y="5647317"/>
                  <a:pt x="1930942" y="5659832"/>
                </a:cubicBezTo>
                <a:cubicBezTo>
                  <a:pt x="1926562" y="5657954"/>
                  <a:pt x="1922182" y="5656704"/>
                  <a:pt x="1917802" y="5654826"/>
                </a:cubicBezTo>
                <a:cubicBezTo>
                  <a:pt x="1912170" y="5668592"/>
                  <a:pt x="1907165" y="5682985"/>
                  <a:pt x="1901533" y="5696751"/>
                </a:cubicBezTo>
                <a:cubicBezTo>
                  <a:pt x="1897153" y="5706137"/>
                  <a:pt x="1892146" y="5714897"/>
                  <a:pt x="1887141" y="5723657"/>
                </a:cubicBezTo>
                <a:cubicBezTo>
                  <a:pt x="1880884" y="5716149"/>
                  <a:pt x="1872124" y="5708640"/>
                  <a:pt x="1869620" y="5699880"/>
                </a:cubicBezTo>
                <a:cubicBezTo>
                  <a:pt x="1860234" y="5666089"/>
                  <a:pt x="1868369" y="5637305"/>
                  <a:pt x="1902158" y="5622913"/>
                </a:cubicBezTo>
                <a:cubicBezTo>
                  <a:pt x="1908415" y="5620097"/>
                  <a:pt x="1915768" y="5619940"/>
                  <a:pt x="1923433" y="5620488"/>
                </a:cubicBezTo>
                <a:close/>
                <a:moveTo>
                  <a:pt x="1706301" y="5591078"/>
                </a:moveTo>
                <a:cubicBezTo>
                  <a:pt x="1721476" y="5591156"/>
                  <a:pt x="1736650" y="5598196"/>
                  <a:pt x="1750729" y="5612276"/>
                </a:cubicBezTo>
                <a:cubicBezTo>
                  <a:pt x="1779514" y="5640434"/>
                  <a:pt x="1775759" y="5672346"/>
                  <a:pt x="1751355" y="5702383"/>
                </a:cubicBezTo>
                <a:cubicBezTo>
                  <a:pt x="1720694" y="5726787"/>
                  <a:pt x="1689407" y="5729915"/>
                  <a:pt x="1661248" y="5701131"/>
                </a:cubicBezTo>
                <a:cubicBezTo>
                  <a:pt x="1633716" y="5672346"/>
                  <a:pt x="1633716" y="5639808"/>
                  <a:pt x="1661874" y="5611650"/>
                </a:cubicBezTo>
                <a:cubicBezTo>
                  <a:pt x="1675953" y="5597883"/>
                  <a:pt x="1691127" y="5591000"/>
                  <a:pt x="1706301" y="5591078"/>
                </a:cubicBezTo>
                <a:close/>
                <a:moveTo>
                  <a:pt x="1483850" y="5567770"/>
                </a:moveTo>
                <a:cubicBezTo>
                  <a:pt x="1499024" y="5567535"/>
                  <a:pt x="1514199" y="5574106"/>
                  <a:pt x="1528590" y="5587872"/>
                </a:cubicBezTo>
                <a:cubicBezTo>
                  <a:pt x="1557375" y="5615405"/>
                  <a:pt x="1556124" y="5646692"/>
                  <a:pt x="1532972" y="5677353"/>
                </a:cubicBezTo>
                <a:cubicBezTo>
                  <a:pt x="1504188" y="5704885"/>
                  <a:pt x="1473525" y="5708640"/>
                  <a:pt x="1442238" y="5683611"/>
                </a:cubicBezTo>
                <a:cubicBezTo>
                  <a:pt x="1412204" y="5659206"/>
                  <a:pt x="1410326" y="5615405"/>
                  <a:pt x="1439110" y="5588497"/>
                </a:cubicBezTo>
                <a:cubicBezTo>
                  <a:pt x="1453502" y="5575043"/>
                  <a:pt x="1468676" y="5568004"/>
                  <a:pt x="1483850" y="5567770"/>
                </a:cubicBezTo>
                <a:close/>
                <a:moveTo>
                  <a:pt x="1263667" y="5545164"/>
                </a:moveTo>
                <a:cubicBezTo>
                  <a:pt x="1279702" y="5545477"/>
                  <a:pt x="1295815" y="5552204"/>
                  <a:pt x="1309582" y="5565345"/>
                </a:cubicBezTo>
                <a:cubicBezTo>
                  <a:pt x="1338366" y="5594129"/>
                  <a:pt x="1338366" y="5634802"/>
                  <a:pt x="1307705" y="5661709"/>
                </a:cubicBezTo>
                <a:cubicBezTo>
                  <a:pt x="1277669" y="5687991"/>
                  <a:pt x="1246381" y="5687365"/>
                  <a:pt x="1216971" y="5659832"/>
                </a:cubicBezTo>
                <a:cubicBezTo>
                  <a:pt x="1187562" y="5632300"/>
                  <a:pt x="1188187" y="5591001"/>
                  <a:pt x="1218223" y="5563468"/>
                </a:cubicBezTo>
                <a:cubicBezTo>
                  <a:pt x="1231676" y="5550953"/>
                  <a:pt x="1247633" y="5544852"/>
                  <a:pt x="1263667" y="5545164"/>
                </a:cubicBezTo>
                <a:close/>
                <a:moveTo>
                  <a:pt x="3093571" y="5537813"/>
                </a:moveTo>
                <a:cubicBezTo>
                  <a:pt x="3092946" y="5556585"/>
                  <a:pt x="3092946" y="5575357"/>
                  <a:pt x="3092319" y="5599761"/>
                </a:cubicBezTo>
                <a:cubicBezTo>
                  <a:pt x="3067289" y="5601638"/>
                  <a:pt x="3051020" y="5602264"/>
                  <a:pt x="3035377" y="5603516"/>
                </a:cubicBezTo>
                <a:cubicBezTo>
                  <a:pt x="3041635" y="5584744"/>
                  <a:pt x="3045388" y="5564094"/>
                  <a:pt x="3056652" y="5548450"/>
                </a:cubicBezTo>
                <a:cubicBezTo>
                  <a:pt x="3062910" y="5540315"/>
                  <a:pt x="3081056" y="5540941"/>
                  <a:pt x="3093571" y="5537813"/>
                </a:cubicBezTo>
                <a:close/>
                <a:moveTo>
                  <a:pt x="1052949" y="5532259"/>
                </a:moveTo>
                <a:cubicBezTo>
                  <a:pt x="1068201" y="5532494"/>
                  <a:pt x="1083375" y="5539377"/>
                  <a:pt x="1098080" y="5552830"/>
                </a:cubicBezTo>
                <a:cubicBezTo>
                  <a:pt x="1127491" y="5579737"/>
                  <a:pt x="1127491" y="5621036"/>
                  <a:pt x="1099332" y="5649194"/>
                </a:cubicBezTo>
                <a:cubicBezTo>
                  <a:pt x="1071173" y="5677353"/>
                  <a:pt x="1030501" y="5676728"/>
                  <a:pt x="1002968" y="5647944"/>
                </a:cubicBezTo>
                <a:cubicBezTo>
                  <a:pt x="975435" y="5619160"/>
                  <a:pt x="976687" y="5577860"/>
                  <a:pt x="1007348" y="5551580"/>
                </a:cubicBezTo>
                <a:cubicBezTo>
                  <a:pt x="1022366" y="5538439"/>
                  <a:pt x="1037696" y="5532025"/>
                  <a:pt x="1052949" y="5532259"/>
                </a:cubicBezTo>
                <a:close/>
                <a:moveTo>
                  <a:pt x="826275" y="5509106"/>
                </a:moveTo>
                <a:cubicBezTo>
                  <a:pt x="844969" y="5507933"/>
                  <a:pt x="864054" y="5514660"/>
                  <a:pt x="878446" y="5529678"/>
                </a:cubicBezTo>
                <a:cubicBezTo>
                  <a:pt x="907856" y="5559713"/>
                  <a:pt x="908481" y="5592878"/>
                  <a:pt x="880948" y="5627293"/>
                </a:cubicBezTo>
                <a:cubicBezTo>
                  <a:pt x="850913" y="5655452"/>
                  <a:pt x="817123" y="5659832"/>
                  <a:pt x="785209" y="5631674"/>
                </a:cubicBezTo>
                <a:cubicBezTo>
                  <a:pt x="753298" y="5603516"/>
                  <a:pt x="749543" y="5569100"/>
                  <a:pt x="776450" y="5535935"/>
                </a:cubicBezTo>
                <a:cubicBezTo>
                  <a:pt x="789278" y="5519353"/>
                  <a:pt x="807581" y="5510280"/>
                  <a:pt x="826275" y="5509106"/>
                </a:cubicBezTo>
                <a:close/>
                <a:moveTo>
                  <a:pt x="612349" y="5484937"/>
                </a:moveTo>
                <a:cubicBezTo>
                  <a:pt x="628462" y="5485876"/>
                  <a:pt x="644105" y="5493385"/>
                  <a:pt x="658811" y="5506526"/>
                </a:cubicBezTo>
                <a:cubicBezTo>
                  <a:pt x="687595" y="5537813"/>
                  <a:pt x="685717" y="5586621"/>
                  <a:pt x="653804" y="5611024"/>
                </a:cubicBezTo>
                <a:cubicBezTo>
                  <a:pt x="620640" y="5636680"/>
                  <a:pt x="586851" y="5634802"/>
                  <a:pt x="556815" y="5605393"/>
                </a:cubicBezTo>
                <a:cubicBezTo>
                  <a:pt x="528030" y="5577234"/>
                  <a:pt x="531158" y="5527175"/>
                  <a:pt x="563072" y="5502771"/>
                </a:cubicBezTo>
                <a:cubicBezTo>
                  <a:pt x="579654" y="5489630"/>
                  <a:pt x="596236" y="5483999"/>
                  <a:pt x="612349" y="5484937"/>
                </a:cubicBezTo>
                <a:close/>
                <a:moveTo>
                  <a:pt x="0" y="5479403"/>
                </a:moveTo>
                <a:lnTo>
                  <a:pt x="4128" y="5501519"/>
                </a:lnTo>
                <a:lnTo>
                  <a:pt x="0" y="5521976"/>
                </a:lnTo>
                <a:close/>
                <a:moveTo>
                  <a:pt x="370657" y="5473595"/>
                </a:moveTo>
                <a:cubicBezTo>
                  <a:pt x="390211" y="5472579"/>
                  <a:pt x="410704" y="5479306"/>
                  <a:pt x="426661" y="5494011"/>
                </a:cubicBezTo>
                <a:cubicBezTo>
                  <a:pt x="452315" y="5524046"/>
                  <a:pt x="456695" y="5557837"/>
                  <a:pt x="431041" y="5591626"/>
                </a:cubicBezTo>
                <a:cubicBezTo>
                  <a:pt x="407262" y="5623540"/>
                  <a:pt x="354701" y="5626668"/>
                  <a:pt x="326542" y="5598509"/>
                </a:cubicBezTo>
                <a:cubicBezTo>
                  <a:pt x="297132" y="5568474"/>
                  <a:pt x="295255" y="5533433"/>
                  <a:pt x="320284" y="5499642"/>
                </a:cubicBezTo>
                <a:cubicBezTo>
                  <a:pt x="332487" y="5483373"/>
                  <a:pt x="351102" y="5474612"/>
                  <a:pt x="370657" y="5473595"/>
                </a:cubicBezTo>
                <a:close/>
                <a:moveTo>
                  <a:pt x="2610067" y="5455802"/>
                </a:moveTo>
                <a:cubicBezTo>
                  <a:pt x="2618828" y="5456819"/>
                  <a:pt x="2627549" y="5460065"/>
                  <a:pt x="2635527" y="5465853"/>
                </a:cubicBezTo>
                <a:cubicBezTo>
                  <a:pt x="2644914" y="5472735"/>
                  <a:pt x="2654300" y="5487127"/>
                  <a:pt x="2653674" y="5497139"/>
                </a:cubicBezTo>
                <a:cubicBezTo>
                  <a:pt x="2653674" y="5505274"/>
                  <a:pt x="2638031" y="5515911"/>
                  <a:pt x="2628019" y="5518414"/>
                </a:cubicBezTo>
                <a:cubicBezTo>
                  <a:pt x="2604240" y="5524671"/>
                  <a:pt x="2578586" y="5527175"/>
                  <a:pt x="2535409" y="5534058"/>
                </a:cubicBezTo>
                <a:cubicBezTo>
                  <a:pt x="2541667" y="5517789"/>
                  <a:pt x="2546672" y="5508402"/>
                  <a:pt x="2549175" y="5498391"/>
                </a:cubicBezTo>
                <a:cubicBezTo>
                  <a:pt x="2557153" y="5469763"/>
                  <a:pt x="2583787" y="5452751"/>
                  <a:pt x="2610067" y="5455802"/>
                </a:cubicBezTo>
                <a:close/>
                <a:moveTo>
                  <a:pt x="154540" y="5450834"/>
                </a:moveTo>
                <a:cubicBezTo>
                  <a:pt x="174017" y="5451147"/>
                  <a:pt x="193571" y="5458656"/>
                  <a:pt x="207025" y="5472735"/>
                </a:cubicBezTo>
                <a:cubicBezTo>
                  <a:pt x="233932" y="5500894"/>
                  <a:pt x="232055" y="5550953"/>
                  <a:pt x="203271" y="5577234"/>
                </a:cubicBezTo>
                <a:cubicBezTo>
                  <a:pt x="174487" y="5603516"/>
                  <a:pt x="121924" y="5601013"/>
                  <a:pt x="98772" y="5570977"/>
                </a:cubicBezTo>
                <a:cubicBezTo>
                  <a:pt x="73742" y="5538438"/>
                  <a:pt x="74368" y="5503397"/>
                  <a:pt x="102527" y="5472109"/>
                </a:cubicBezTo>
                <a:cubicBezTo>
                  <a:pt x="115666" y="5457405"/>
                  <a:pt x="135064" y="5450522"/>
                  <a:pt x="154540" y="5450834"/>
                </a:cubicBezTo>
                <a:close/>
                <a:moveTo>
                  <a:pt x="2381398" y="5428699"/>
                </a:moveTo>
                <a:cubicBezTo>
                  <a:pt x="2396338" y="5428151"/>
                  <a:pt x="2410886" y="5434252"/>
                  <a:pt x="2421524" y="5447706"/>
                </a:cubicBezTo>
                <a:cubicBezTo>
                  <a:pt x="2437168" y="5467103"/>
                  <a:pt x="2435290" y="5500894"/>
                  <a:pt x="2445928" y="5549702"/>
                </a:cubicBezTo>
                <a:cubicBezTo>
                  <a:pt x="2396494" y="5542193"/>
                  <a:pt x="2363330" y="5546573"/>
                  <a:pt x="2342681" y="5532181"/>
                </a:cubicBezTo>
                <a:cubicBezTo>
                  <a:pt x="2313271" y="5512783"/>
                  <a:pt x="2314522" y="5475865"/>
                  <a:pt x="2338926" y="5449583"/>
                </a:cubicBezTo>
                <a:cubicBezTo>
                  <a:pt x="2351128" y="5436442"/>
                  <a:pt x="2366459" y="5429246"/>
                  <a:pt x="2381398" y="5428699"/>
                </a:cubicBezTo>
                <a:close/>
                <a:moveTo>
                  <a:pt x="2171697" y="5416966"/>
                </a:moveTo>
                <a:cubicBezTo>
                  <a:pt x="2189530" y="5417357"/>
                  <a:pt x="2207520" y="5424866"/>
                  <a:pt x="2215030" y="5438946"/>
                </a:cubicBezTo>
                <a:cubicBezTo>
                  <a:pt x="2227545" y="5461472"/>
                  <a:pt x="2225667" y="5492759"/>
                  <a:pt x="2228170" y="5509029"/>
                </a:cubicBezTo>
                <a:cubicBezTo>
                  <a:pt x="2192503" y="5545948"/>
                  <a:pt x="2141192" y="5548450"/>
                  <a:pt x="2128051" y="5519666"/>
                </a:cubicBezTo>
                <a:cubicBezTo>
                  <a:pt x="2117414" y="5496514"/>
                  <a:pt x="2118039" y="5460221"/>
                  <a:pt x="2129303" y="5437693"/>
                </a:cubicBezTo>
                <a:cubicBezTo>
                  <a:pt x="2136186" y="5423302"/>
                  <a:pt x="2153863" y="5416575"/>
                  <a:pt x="2171697" y="5416966"/>
                </a:cubicBezTo>
                <a:close/>
                <a:moveTo>
                  <a:pt x="1949167" y="5403356"/>
                </a:moveTo>
                <a:cubicBezTo>
                  <a:pt x="1964576" y="5403278"/>
                  <a:pt x="1980063" y="5406407"/>
                  <a:pt x="1990388" y="5412664"/>
                </a:cubicBezTo>
                <a:cubicBezTo>
                  <a:pt x="2024179" y="5433314"/>
                  <a:pt x="2015417" y="5469607"/>
                  <a:pt x="2000400" y="5497139"/>
                </a:cubicBezTo>
                <a:cubicBezTo>
                  <a:pt x="1965358" y="5525298"/>
                  <a:pt x="1933446" y="5529053"/>
                  <a:pt x="1905288" y="5500894"/>
                </a:cubicBezTo>
                <a:cubicBezTo>
                  <a:pt x="1877756" y="5472109"/>
                  <a:pt x="1875877" y="5433939"/>
                  <a:pt x="1908416" y="5413290"/>
                </a:cubicBezTo>
                <a:cubicBezTo>
                  <a:pt x="1918428" y="5406720"/>
                  <a:pt x="1933758" y="5403435"/>
                  <a:pt x="1949167" y="5403356"/>
                </a:cubicBezTo>
                <a:close/>
                <a:moveTo>
                  <a:pt x="1729845" y="5370035"/>
                </a:moveTo>
                <a:cubicBezTo>
                  <a:pt x="1745723" y="5369801"/>
                  <a:pt x="1760741" y="5376684"/>
                  <a:pt x="1775133" y="5391389"/>
                </a:cubicBezTo>
                <a:cubicBezTo>
                  <a:pt x="1802039" y="5420174"/>
                  <a:pt x="1801414" y="5453338"/>
                  <a:pt x="1772630" y="5480870"/>
                </a:cubicBezTo>
                <a:cubicBezTo>
                  <a:pt x="1743221" y="5508402"/>
                  <a:pt x="1710682" y="5507151"/>
                  <a:pt x="1682523" y="5478993"/>
                </a:cubicBezTo>
                <a:cubicBezTo>
                  <a:pt x="1653114" y="5448958"/>
                  <a:pt x="1661248" y="5418295"/>
                  <a:pt x="1679395" y="5391389"/>
                </a:cubicBezTo>
                <a:cubicBezTo>
                  <a:pt x="1697228" y="5377623"/>
                  <a:pt x="1713967" y="5370270"/>
                  <a:pt x="1729845" y="5370035"/>
                </a:cubicBezTo>
                <a:close/>
                <a:moveTo>
                  <a:pt x="1506299" y="5345944"/>
                </a:moveTo>
                <a:cubicBezTo>
                  <a:pt x="1521551" y="5345866"/>
                  <a:pt x="1536725" y="5352593"/>
                  <a:pt x="1551117" y="5366359"/>
                </a:cubicBezTo>
                <a:cubicBezTo>
                  <a:pt x="1579901" y="5393892"/>
                  <a:pt x="1578651" y="5425804"/>
                  <a:pt x="1554872" y="5456465"/>
                </a:cubicBezTo>
                <a:cubicBezTo>
                  <a:pt x="1526088" y="5483999"/>
                  <a:pt x="1495427" y="5487752"/>
                  <a:pt x="1463515" y="5462098"/>
                </a:cubicBezTo>
                <a:cubicBezTo>
                  <a:pt x="1432853" y="5437069"/>
                  <a:pt x="1431601" y="5393266"/>
                  <a:pt x="1461010" y="5366359"/>
                </a:cubicBezTo>
                <a:cubicBezTo>
                  <a:pt x="1475716" y="5352905"/>
                  <a:pt x="1491046" y="5346022"/>
                  <a:pt x="1506299" y="5345944"/>
                </a:cubicBezTo>
                <a:close/>
                <a:moveTo>
                  <a:pt x="1283769" y="5321931"/>
                </a:moveTo>
                <a:cubicBezTo>
                  <a:pt x="1298787" y="5321618"/>
                  <a:pt x="1313962" y="5327876"/>
                  <a:pt x="1328979" y="5340704"/>
                </a:cubicBezTo>
                <a:cubicBezTo>
                  <a:pt x="1359016" y="5366984"/>
                  <a:pt x="1360266" y="5407658"/>
                  <a:pt x="1333986" y="5435817"/>
                </a:cubicBezTo>
                <a:cubicBezTo>
                  <a:pt x="1306453" y="5465226"/>
                  <a:pt x="1266405" y="5465853"/>
                  <a:pt x="1238247" y="5437693"/>
                </a:cubicBezTo>
                <a:cubicBezTo>
                  <a:pt x="1210088" y="5409535"/>
                  <a:pt x="1210088" y="5369488"/>
                  <a:pt x="1239498" y="5342582"/>
                </a:cubicBezTo>
                <a:cubicBezTo>
                  <a:pt x="1253890" y="5329127"/>
                  <a:pt x="1268751" y="5322244"/>
                  <a:pt x="1283769" y="5321931"/>
                </a:cubicBezTo>
                <a:close/>
                <a:moveTo>
                  <a:pt x="1061866" y="5299170"/>
                </a:moveTo>
                <a:cubicBezTo>
                  <a:pt x="1079152" y="5298936"/>
                  <a:pt x="1096517" y="5305663"/>
                  <a:pt x="1110596" y="5319430"/>
                </a:cubicBezTo>
                <a:cubicBezTo>
                  <a:pt x="1138754" y="5346961"/>
                  <a:pt x="1139380" y="5388260"/>
                  <a:pt x="1111847" y="5416419"/>
                </a:cubicBezTo>
                <a:cubicBezTo>
                  <a:pt x="1084315" y="5444577"/>
                  <a:pt x="1043016" y="5445203"/>
                  <a:pt x="1014857" y="5417670"/>
                </a:cubicBezTo>
                <a:cubicBezTo>
                  <a:pt x="986698" y="5390138"/>
                  <a:pt x="986073" y="5348839"/>
                  <a:pt x="1013605" y="5320680"/>
                </a:cubicBezTo>
                <a:cubicBezTo>
                  <a:pt x="1027372" y="5306601"/>
                  <a:pt x="1044580" y="5299405"/>
                  <a:pt x="1061866" y="5299170"/>
                </a:cubicBezTo>
                <a:close/>
                <a:moveTo>
                  <a:pt x="845203" y="5296276"/>
                </a:moveTo>
                <a:cubicBezTo>
                  <a:pt x="861707" y="5297058"/>
                  <a:pt x="877820" y="5304724"/>
                  <a:pt x="892838" y="5319430"/>
                </a:cubicBezTo>
                <a:cubicBezTo>
                  <a:pt x="921622" y="5347587"/>
                  <a:pt x="918492" y="5396395"/>
                  <a:pt x="887832" y="5422676"/>
                </a:cubicBezTo>
                <a:cubicBezTo>
                  <a:pt x="859047" y="5447081"/>
                  <a:pt x="815871" y="5445203"/>
                  <a:pt x="789590" y="5417670"/>
                </a:cubicBezTo>
                <a:cubicBezTo>
                  <a:pt x="762057" y="5388260"/>
                  <a:pt x="763935" y="5339452"/>
                  <a:pt x="795222" y="5314423"/>
                </a:cubicBezTo>
                <a:cubicBezTo>
                  <a:pt x="811804" y="5301595"/>
                  <a:pt x="828699" y="5295494"/>
                  <a:pt x="845203" y="5296276"/>
                </a:cubicBezTo>
                <a:close/>
                <a:moveTo>
                  <a:pt x="612740" y="5274063"/>
                </a:moveTo>
                <a:cubicBezTo>
                  <a:pt x="632216" y="5272342"/>
                  <a:pt x="652553" y="5277817"/>
                  <a:pt x="667571" y="5290646"/>
                </a:cubicBezTo>
                <a:cubicBezTo>
                  <a:pt x="696355" y="5315048"/>
                  <a:pt x="699484" y="5366359"/>
                  <a:pt x="673828" y="5395143"/>
                </a:cubicBezTo>
                <a:cubicBezTo>
                  <a:pt x="647547" y="5424554"/>
                  <a:pt x="596236" y="5427057"/>
                  <a:pt x="569329" y="5398897"/>
                </a:cubicBezTo>
                <a:cubicBezTo>
                  <a:pt x="540545" y="5368863"/>
                  <a:pt x="538668" y="5334447"/>
                  <a:pt x="563072" y="5300656"/>
                </a:cubicBezTo>
                <a:cubicBezTo>
                  <a:pt x="574648" y="5284700"/>
                  <a:pt x="593263" y="5275783"/>
                  <a:pt x="612740" y="5274063"/>
                </a:cubicBezTo>
                <a:close/>
                <a:moveTo>
                  <a:pt x="2872684" y="5253725"/>
                </a:moveTo>
                <a:cubicBezTo>
                  <a:pt x="2859544" y="5274376"/>
                  <a:pt x="2857040" y="5285013"/>
                  <a:pt x="2850157" y="5288141"/>
                </a:cubicBezTo>
                <a:cubicBezTo>
                  <a:pt x="2835765" y="5295651"/>
                  <a:pt x="2818870" y="5299405"/>
                  <a:pt x="2802601" y="5304411"/>
                </a:cubicBezTo>
                <a:cubicBezTo>
                  <a:pt x="2805729" y="5293147"/>
                  <a:pt x="2805103" y="5277504"/>
                  <a:pt x="2811988" y="5273124"/>
                </a:cubicBezTo>
                <a:cubicBezTo>
                  <a:pt x="2825128" y="5264363"/>
                  <a:pt x="2842022" y="5262487"/>
                  <a:pt x="2872684" y="5253725"/>
                </a:cubicBezTo>
                <a:close/>
                <a:moveTo>
                  <a:pt x="400457" y="5251380"/>
                </a:moveTo>
                <a:cubicBezTo>
                  <a:pt x="419933" y="5252006"/>
                  <a:pt x="439175" y="5259358"/>
                  <a:pt x="452315" y="5273124"/>
                </a:cubicBezTo>
                <a:cubicBezTo>
                  <a:pt x="478597" y="5301283"/>
                  <a:pt x="476719" y="5351966"/>
                  <a:pt x="449188" y="5378248"/>
                </a:cubicBezTo>
                <a:cubicBezTo>
                  <a:pt x="421029" y="5404530"/>
                  <a:pt x="370343" y="5402652"/>
                  <a:pt x="344062" y="5375120"/>
                </a:cubicBezTo>
                <a:cubicBezTo>
                  <a:pt x="317782" y="5346961"/>
                  <a:pt x="319032" y="5296276"/>
                  <a:pt x="347191" y="5269995"/>
                </a:cubicBezTo>
                <a:cubicBezTo>
                  <a:pt x="361271" y="5256855"/>
                  <a:pt x="380981" y="5250754"/>
                  <a:pt x="400457" y="5251380"/>
                </a:cubicBezTo>
                <a:close/>
                <a:moveTo>
                  <a:pt x="2613470" y="5233389"/>
                </a:moveTo>
                <a:cubicBezTo>
                  <a:pt x="2625985" y="5231669"/>
                  <a:pt x="2640220" y="5236519"/>
                  <a:pt x="2653674" y="5249972"/>
                </a:cubicBezTo>
                <a:cubicBezTo>
                  <a:pt x="2677452" y="5273749"/>
                  <a:pt x="2698102" y="5296276"/>
                  <a:pt x="2654300" y="5342582"/>
                </a:cubicBezTo>
                <a:cubicBezTo>
                  <a:pt x="2639908" y="5340704"/>
                  <a:pt x="2604867" y="5345084"/>
                  <a:pt x="2588598" y="5330067"/>
                </a:cubicBezTo>
                <a:cubicBezTo>
                  <a:pt x="2574831" y="5316926"/>
                  <a:pt x="2573579" y="5276252"/>
                  <a:pt x="2583591" y="5256229"/>
                </a:cubicBezTo>
                <a:cubicBezTo>
                  <a:pt x="2590161" y="5243401"/>
                  <a:pt x="2600955" y="5235110"/>
                  <a:pt x="2613470" y="5233389"/>
                </a:cubicBezTo>
                <a:close/>
                <a:moveTo>
                  <a:pt x="178397" y="5229087"/>
                </a:moveTo>
                <a:cubicBezTo>
                  <a:pt x="198108" y="5229635"/>
                  <a:pt x="217662" y="5236831"/>
                  <a:pt x="230803" y="5250597"/>
                </a:cubicBezTo>
                <a:cubicBezTo>
                  <a:pt x="256459" y="5278129"/>
                  <a:pt x="255207" y="5330067"/>
                  <a:pt x="227675" y="5356347"/>
                </a:cubicBezTo>
                <a:cubicBezTo>
                  <a:pt x="199516" y="5382628"/>
                  <a:pt x="147580" y="5381378"/>
                  <a:pt x="121924" y="5353219"/>
                </a:cubicBezTo>
                <a:cubicBezTo>
                  <a:pt x="95643" y="5325685"/>
                  <a:pt x="97520" y="5273749"/>
                  <a:pt x="125053" y="5247467"/>
                </a:cubicBezTo>
                <a:cubicBezTo>
                  <a:pt x="138819" y="5234640"/>
                  <a:pt x="158686" y="5228540"/>
                  <a:pt x="178397" y="5229087"/>
                </a:cubicBezTo>
                <a:close/>
                <a:moveTo>
                  <a:pt x="0" y="5222290"/>
                </a:moveTo>
                <a:lnTo>
                  <a:pt x="5537" y="5225568"/>
                </a:lnTo>
                <a:cubicBezTo>
                  <a:pt x="33069" y="5251849"/>
                  <a:pt x="34946" y="5303159"/>
                  <a:pt x="8040" y="5330692"/>
                </a:cubicBezTo>
                <a:lnTo>
                  <a:pt x="0" y="5336052"/>
                </a:lnTo>
                <a:close/>
                <a:moveTo>
                  <a:pt x="2403690" y="5207186"/>
                </a:moveTo>
                <a:cubicBezTo>
                  <a:pt x="2418552" y="5206639"/>
                  <a:pt x="2433100" y="5212740"/>
                  <a:pt x="2444050" y="5226193"/>
                </a:cubicBezTo>
                <a:cubicBezTo>
                  <a:pt x="2459695" y="5245592"/>
                  <a:pt x="2457817" y="5279381"/>
                  <a:pt x="2467829" y="5328189"/>
                </a:cubicBezTo>
                <a:cubicBezTo>
                  <a:pt x="2418396" y="5321306"/>
                  <a:pt x="2385230" y="5325060"/>
                  <a:pt x="2364582" y="5310668"/>
                </a:cubicBezTo>
                <a:cubicBezTo>
                  <a:pt x="2335798" y="5290646"/>
                  <a:pt x="2337049" y="5254352"/>
                  <a:pt x="2361453" y="5228071"/>
                </a:cubicBezTo>
                <a:cubicBezTo>
                  <a:pt x="2373655" y="5214930"/>
                  <a:pt x="2388829" y="5207734"/>
                  <a:pt x="2403690" y="5207186"/>
                </a:cubicBezTo>
                <a:close/>
                <a:moveTo>
                  <a:pt x="2195632" y="5196236"/>
                </a:moveTo>
                <a:cubicBezTo>
                  <a:pt x="2212839" y="5196002"/>
                  <a:pt x="2229108" y="5202416"/>
                  <a:pt x="2236930" y="5216808"/>
                </a:cubicBezTo>
                <a:cubicBezTo>
                  <a:pt x="2250071" y="5239334"/>
                  <a:pt x="2248194" y="5270621"/>
                  <a:pt x="2256329" y="5316926"/>
                </a:cubicBezTo>
                <a:cubicBezTo>
                  <a:pt x="2209398" y="5311920"/>
                  <a:pt x="2178736" y="5315048"/>
                  <a:pt x="2154959" y="5303786"/>
                </a:cubicBezTo>
                <a:cubicBezTo>
                  <a:pt x="2126174" y="5290019"/>
                  <a:pt x="2126174" y="5239960"/>
                  <a:pt x="2148700" y="5215556"/>
                </a:cubicBezTo>
                <a:cubicBezTo>
                  <a:pt x="2160277" y="5203354"/>
                  <a:pt x="2178424" y="5196471"/>
                  <a:pt x="2195632" y="5196236"/>
                </a:cubicBezTo>
                <a:close/>
                <a:moveTo>
                  <a:pt x="1969817" y="5181765"/>
                </a:moveTo>
                <a:cubicBezTo>
                  <a:pt x="1985225" y="5181296"/>
                  <a:pt x="2000712" y="5183956"/>
                  <a:pt x="2011037" y="5189899"/>
                </a:cubicBezTo>
                <a:cubicBezTo>
                  <a:pt x="2044201" y="5209299"/>
                  <a:pt x="2040448" y="5246217"/>
                  <a:pt x="2018547" y="5278129"/>
                </a:cubicBezTo>
                <a:cubicBezTo>
                  <a:pt x="1989137" y="5303786"/>
                  <a:pt x="1956598" y="5307540"/>
                  <a:pt x="1928440" y="5280007"/>
                </a:cubicBezTo>
                <a:cubicBezTo>
                  <a:pt x="1900280" y="5252474"/>
                  <a:pt x="1898404" y="5214304"/>
                  <a:pt x="1929066" y="5192403"/>
                </a:cubicBezTo>
                <a:cubicBezTo>
                  <a:pt x="1939078" y="5185833"/>
                  <a:pt x="1954408" y="5182235"/>
                  <a:pt x="1969817" y="5181765"/>
                </a:cubicBezTo>
                <a:close/>
                <a:moveTo>
                  <a:pt x="1747600" y="5147350"/>
                </a:moveTo>
                <a:cubicBezTo>
                  <a:pt x="1762931" y="5146724"/>
                  <a:pt x="1778574" y="5152982"/>
                  <a:pt x="1793279" y="5166122"/>
                </a:cubicBezTo>
                <a:cubicBezTo>
                  <a:pt x="1824566" y="5194281"/>
                  <a:pt x="1817058" y="5225568"/>
                  <a:pt x="1803291" y="5251849"/>
                </a:cubicBezTo>
                <a:cubicBezTo>
                  <a:pt x="1767625" y="5282509"/>
                  <a:pt x="1736338" y="5286889"/>
                  <a:pt x="1706927" y="5259357"/>
                </a:cubicBezTo>
                <a:cubicBezTo>
                  <a:pt x="1678143" y="5232451"/>
                  <a:pt x="1676891" y="5199287"/>
                  <a:pt x="1703799" y="5169877"/>
                </a:cubicBezTo>
                <a:cubicBezTo>
                  <a:pt x="1717252" y="5155485"/>
                  <a:pt x="1732270" y="5147976"/>
                  <a:pt x="1747600" y="5147350"/>
                </a:cubicBezTo>
                <a:close/>
                <a:moveTo>
                  <a:pt x="1529999" y="5124823"/>
                </a:moveTo>
                <a:cubicBezTo>
                  <a:pt x="1545798" y="5125292"/>
                  <a:pt x="1561442" y="5132019"/>
                  <a:pt x="1574269" y="5144846"/>
                </a:cubicBezTo>
                <a:cubicBezTo>
                  <a:pt x="1602428" y="5173005"/>
                  <a:pt x="1601803" y="5214304"/>
                  <a:pt x="1571767" y="5239960"/>
                </a:cubicBezTo>
                <a:cubicBezTo>
                  <a:pt x="1541732" y="5265614"/>
                  <a:pt x="1511070" y="5264363"/>
                  <a:pt x="1482287" y="5237456"/>
                </a:cubicBezTo>
                <a:cubicBezTo>
                  <a:pt x="1454127" y="5209924"/>
                  <a:pt x="1455379" y="5168625"/>
                  <a:pt x="1484789" y="5142344"/>
                </a:cubicBezTo>
                <a:cubicBezTo>
                  <a:pt x="1498242" y="5130142"/>
                  <a:pt x="1514199" y="5124354"/>
                  <a:pt x="1529999" y="5124823"/>
                </a:cubicBezTo>
                <a:close/>
                <a:moveTo>
                  <a:pt x="1297458" y="5111761"/>
                </a:moveTo>
                <a:cubicBezTo>
                  <a:pt x="1314431" y="5112152"/>
                  <a:pt x="1331170" y="5119817"/>
                  <a:pt x="1344624" y="5134834"/>
                </a:cubicBezTo>
                <a:cubicBezTo>
                  <a:pt x="1371530" y="5163618"/>
                  <a:pt x="1369653" y="5204919"/>
                  <a:pt x="1338991" y="5230573"/>
                </a:cubicBezTo>
                <a:cubicBezTo>
                  <a:pt x="1308955" y="5256229"/>
                  <a:pt x="1277669" y="5254977"/>
                  <a:pt x="1248885" y="5228071"/>
                </a:cubicBezTo>
                <a:cubicBezTo>
                  <a:pt x="1219475" y="5201164"/>
                  <a:pt x="1220100" y="5160490"/>
                  <a:pt x="1248885" y="5132331"/>
                </a:cubicBezTo>
                <a:cubicBezTo>
                  <a:pt x="1263277" y="5118253"/>
                  <a:pt x="1280485" y="5111370"/>
                  <a:pt x="1297458" y="5111761"/>
                </a:cubicBezTo>
                <a:close/>
                <a:moveTo>
                  <a:pt x="1073129" y="5088295"/>
                </a:moveTo>
                <a:cubicBezTo>
                  <a:pt x="1090415" y="5088061"/>
                  <a:pt x="1107779" y="5094787"/>
                  <a:pt x="1121859" y="5108554"/>
                </a:cubicBezTo>
                <a:cubicBezTo>
                  <a:pt x="1150018" y="5136086"/>
                  <a:pt x="1150642" y="5177385"/>
                  <a:pt x="1123111" y="5205543"/>
                </a:cubicBezTo>
                <a:cubicBezTo>
                  <a:pt x="1095579" y="5233703"/>
                  <a:pt x="1054279" y="5234327"/>
                  <a:pt x="1026121" y="5206796"/>
                </a:cubicBezTo>
                <a:cubicBezTo>
                  <a:pt x="997963" y="5179262"/>
                  <a:pt x="997337" y="5137963"/>
                  <a:pt x="1024869" y="5109805"/>
                </a:cubicBezTo>
                <a:cubicBezTo>
                  <a:pt x="1038635" y="5095726"/>
                  <a:pt x="1055843" y="5088530"/>
                  <a:pt x="1073129" y="5088295"/>
                </a:cubicBezTo>
                <a:close/>
                <a:moveTo>
                  <a:pt x="857875" y="5063813"/>
                </a:moveTo>
                <a:cubicBezTo>
                  <a:pt x="877038" y="5065377"/>
                  <a:pt x="895654" y="5074451"/>
                  <a:pt x="907856" y="5090407"/>
                </a:cubicBezTo>
                <a:cubicBezTo>
                  <a:pt x="933510" y="5124823"/>
                  <a:pt x="928505" y="5157988"/>
                  <a:pt x="902224" y="5187397"/>
                </a:cubicBezTo>
                <a:cubicBezTo>
                  <a:pt x="870312" y="5216181"/>
                  <a:pt x="821503" y="5213052"/>
                  <a:pt x="797099" y="5180515"/>
                </a:cubicBezTo>
                <a:cubicBezTo>
                  <a:pt x="771445" y="5146098"/>
                  <a:pt x="775198" y="5111682"/>
                  <a:pt x="804609" y="5082273"/>
                </a:cubicBezTo>
                <a:cubicBezTo>
                  <a:pt x="819001" y="5068193"/>
                  <a:pt x="838711" y="5062249"/>
                  <a:pt x="857875" y="5063813"/>
                </a:cubicBezTo>
                <a:close/>
                <a:moveTo>
                  <a:pt x="643871" y="5052081"/>
                </a:moveTo>
                <a:cubicBezTo>
                  <a:pt x="663347" y="5052550"/>
                  <a:pt x="682588" y="5059746"/>
                  <a:pt x="695728" y="5073513"/>
                </a:cubicBezTo>
                <a:cubicBezTo>
                  <a:pt x="722011" y="5101044"/>
                  <a:pt x="720759" y="5152356"/>
                  <a:pt x="693227" y="5178637"/>
                </a:cubicBezTo>
                <a:cubicBezTo>
                  <a:pt x="665068" y="5204919"/>
                  <a:pt x="614383" y="5203667"/>
                  <a:pt x="588101" y="5176135"/>
                </a:cubicBezTo>
                <a:cubicBezTo>
                  <a:pt x="561820" y="5147975"/>
                  <a:pt x="563072" y="5097290"/>
                  <a:pt x="590605" y="5071009"/>
                </a:cubicBezTo>
                <a:cubicBezTo>
                  <a:pt x="604684" y="5057869"/>
                  <a:pt x="624395" y="5051611"/>
                  <a:pt x="643871" y="5052081"/>
                </a:cubicBezTo>
                <a:close/>
                <a:moveTo>
                  <a:pt x="419464" y="5028145"/>
                </a:moveTo>
                <a:cubicBezTo>
                  <a:pt x="439175" y="5028145"/>
                  <a:pt x="458886" y="5034716"/>
                  <a:pt x="472339" y="5047857"/>
                </a:cubicBezTo>
                <a:cubicBezTo>
                  <a:pt x="499246" y="5074138"/>
                  <a:pt x="501124" y="5125449"/>
                  <a:pt x="475467" y="5153607"/>
                </a:cubicBezTo>
                <a:cubicBezTo>
                  <a:pt x="450438" y="5181140"/>
                  <a:pt x="397877" y="5183642"/>
                  <a:pt x="369718" y="5159238"/>
                </a:cubicBezTo>
                <a:cubicBezTo>
                  <a:pt x="339682" y="5133584"/>
                  <a:pt x="337804" y="5076641"/>
                  <a:pt x="366589" y="5047857"/>
                </a:cubicBezTo>
                <a:cubicBezTo>
                  <a:pt x="380042" y="5034716"/>
                  <a:pt x="399753" y="5028145"/>
                  <a:pt x="419464" y="5028145"/>
                </a:cubicBezTo>
                <a:close/>
                <a:moveTo>
                  <a:pt x="2636076" y="5021732"/>
                </a:moveTo>
                <a:cubicBezTo>
                  <a:pt x="2638813" y="5021888"/>
                  <a:pt x="2641786" y="5022514"/>
                  <a:pt x="2643663" y="5023453"/>
                </a:cubicBezTo>
                <a:cubicBezTo>
                  <a:pt x="2647416" y="5025955"/>
                  <a:pt x="2652423" y="5033464"/>
                  <a:pt x="2651171" y="5035342"/>
                </a:cubicBezTo>
                <a:cubicBezTo>
                  <a:pt x="2633651" y="5066004"/>
                  <a:pt x="2614879" y="5096039"/>
                  <a:pt x="2659932" y="5124197"/>
                </a:cubicBezTo>
                <a:cubicBezTo>
                  <a:pt x="2649920" y="5123572"/>
                  <a:pt x="2636154" y="5126701"/>
                  <a:pt x="2631147" y="5121694"/>
                </a:cubicBezTo>
                <a:cubicBezTo>
                  <a:pt x="2616130" y="5106050"/>
                  <a:pt x="2595480" y="5087904"/>
                  <a:pt x="2594228" y="5069758"/>
                </a:cubicBezTo>
                <a:cubicBezTo>
                  <a:pt x="2592978" y="5055366"/>
                  <a:pt x="2616756" y="5038470"/>
                  <a:pt x="2629896" y="5022827"/>
                </a:cubicBezTo>
                <a:cubicBezTo>
                  <a:pt x="2630835" y="5021889"/>
                  <a:pt x="2633338" y="5021576"/>
                  <a:pt x="2636076" y="5021732"/>
                </a:cubicBezTo>
                <a:close/>
                <a:moveTo>
                  <a:pt x="198812" y="5005697"/>
                </a:moveTo>
                <a:cubicBezTo>
                  <a:pt x="218758" y="5005775"/>
                  <a:pt x="238625" y="5012502"/>
                  <a:pt x="252079" y="5025955"/>
                </a:cubicBezTo>
                <a:cubicBezTo>
                  <a:pt x="279611" y="5052864"/>
                  <a:pt x="280863" y="5104800"/>
                  <a:pt x="254582" y="5132958"/>
                </a:cubicBezTo>
                <a:cubicBezTo>
                  <a:pt x="228926" y="5160490"/>
                  <a:pt x="176364" y="5162993"/>
                  <a:pt x="147580" y="5137963"/>
                </a:cubicBezTo>
                <a:cubicBezTo>
                  <a:pt x="116919" y="5111057"/>
                  <a:pt x="115667" y="5053489"/>
                  <a:pt x="145076" y="5025330"/>
                </a:cubicBezTo>
                <a:cubicBezTo>
                  <a:pt x="158843" y="5012189"/>
                  <a:pt x="178867" y="5005619"/>
                  <a:pt x="198812" y="5005697"/>
                </a:cubicBezTo>
                <a:close/>
                <a:moveTo>
                  <a:pt x="2424887" y="4998267"/>
                </a:moveTo>
                <a:cubicBezTo>
                  <a:pt x="2440609" y="4997641"/>
                  <a:pt x="2456252" y="5000301"/>
                  <a:pt x="2465952" y="5006558"/>
                </a:cubicBezTo>
                <a:cubicBezTo>
                  <a:pt x="2482221" y="5017822"/>
                  <a:pt x="2479092" y="5057869"/>
                  <a:pt x="2489104" y="5105425"/>
                </a:cubicBezTo>
                <a:cubicBezTo>
                  <a:pt x="2440922" y="5098542"/>
                  <a:pt x="2407757" y="5102922"/>
                  <a:pt x="2387109" y="5089156"/>
                </a:cubicBezTo>
                <a:cubicBezTo>
                  <a:pt x="2358325" y="5070384"/>
                  <a:pt x="2355821" y="5029085"/>
                  <a:pt x="2383354" y="5009685"/>
                </a:cubicBezTo>
                <a:cubicBezTo>
                  <a:pt x="2393365" y="5002803"/>
                  <a:pt x="2409165" y="4998892"/>
                  <a:pt x="2424887" y="4998267"/>
                </a:cubicBezTo>
                <a:close/>
                <a:moveTo>
                  <a:pt x="0" y="4988730"/>
                </a:moveTo>
                <a:lnTo>
                  <a:pt x="10386" y="4991315"/>
                </a:lnTo>
                <a:cubicBezTo>
                  <a:pt x="19146" y="4995256"/>
                  <a:pt x="26968" y="5000770"/>
                  <a:pt x="33069" y="5007810"/>
                </a:cubicBezTo>
                <a:cubicBezTo>
                  <a:pt x="58099" y="5035967"/>
                  <a:pt x="55596" y="5088530"/>
                  <a:pt x="28062" y="5113560"/>
                </a:cubicBezTo>
                <a:cubicBezTo>
                  <a:pt x="21179" y="5119974"/>
                  <a:pt x="12771" y="5124706"/>
                  <a:pt x="3620" y="5127776"/>
                </a:cubicBezTo>
                <a:lnTo>
                  <a:pt x="0" y="5128307"/>
                </a:lnTo>
                <a:close/>
                <a:moveTo>
                  <a:pt x="2197743" y="4972299"/>
                </a:moveTo>
                <a:cubicBezTo>
                  <a:pt x="2210806" y="4972924"/>
                  <a:pt x="2225667" y="4974958"/>
                  <a:pt x="2237557" y="4974645"/>
                </a:cubicBezTo>
                <a:cubicBezTo>
                  <a:pt x="2217533" y="5009061"/>
                  <a:pt x="2294498" y="5030962"/>
                  <a:pt x="2248819" y="5069133"/>
                </a:cubicBezTo>
                <a:cubicBezTo>
                  <a:pt x="2222538" y="5091032"/>
                  <a:pt x="2181239" y="5091660"/>
                  <a:pt x="2143070" y="5062248"/>
                </a:cubicBezTo>
                <a:cubicBezTo>
                  <a:pt x="2150578" y="5033464"/>
                  <a:pt x="2151830" y="4999675"/>
                  <a:pt x="2168724" y="4978399"/>
                </a:cubicBezTo>
                <a:cubicBezTo>
                  <a:pt x="2173418" y="4972455"/>
                  <a:pt x="2184681" y="4971673"/>
                  <a:pt x="2197743" y="4972299"/>
                </a:cubicBezTo>
                <a:close/>
                <a:moveTo>
                  <a:pt x="1998914" y="4948520"/>
                </a:moveTo>
                <a:cubicBezTo>
                  <a:pt x="2014635" y="4949146"/>
                  <a:pt x="2029184" y="4957124"/>
                  <a:pt x="2039196" y="4973393"/>
                </a:cubicBezTo>
                <a:cubicBezTo>
                  <a:pt x="2051711" y="4994043"/>
                  <a:pt x="2050459" y="5035342"/>
                  <a:pt x="2037319" y="5054739"/>
                </a:cubicBezTo>
                <a:cubicBezTo>
                  <a:pt x="2016669" y="5087278"/>
                  <a:pt x="1979751" y="5081648"/>
                  <a:pt x="1949089" y="5057869"/>
                </a:cubicBezTo>
                <a:cubicBezTo>
                  <a:pt x="1925310" y="5027207"/>
                  <a:pt x="1922182" y="4994669"/>
                  <a:pt x="1951593" y="4967761"/>
                </a:cubicBezTo>
                <a:cubicBezTo>
                  <a:pt x="1966298" y="4954621"/>
                  <a:pt x="1983192" y="4947894"/>
                  <a:pt x="1998914" y="4948520"/>
                </a:cubicBezTo>
                <a:close/>
                <a:moveTo>
                  <a:pt x="1775759" y="4925681"/>
                </a:moveTo>
                <a:cubicBezTo>
                  <a:pt x="1791090" y="4926463"/>
                  <a:pt x="1806107" y="4934285"/>
                  <a:pt x="1819560" y="4948990"/>
                </a:cubicBezTo>
                <a:cubicBezTo>
                  <a:pt x="1846467" y="4978399"/>
                  <a:pt x="1844590" y="5011563"/>
                  <a:pt x="1815181" y="5038470"/>
                </a:cubicBezTo>
                <a:cubicBezTo>
                  <a:pt x="1785145" y="5066629"/>
                  <a:pt x="1754483" y="5059746"/>
                  <a:pt x="1726951" y="5037845"/>
                </a:cubicBezTo>
                <a:cubicBezTo>
                  <a:pt x="1701296" y="5003429"/>
                  <a:pt x="1700044" y="4971517"/>
                  <a:pt x="1730081" y="4944609"/>
                </a:cubicBezTo>
                <a:cubicBezTo>
                  <a:pt x="1744785" y="4931156"/>
                  <a:pt x="1760428" y="4924899"/>
                  <a:pt x="1775759" y="4925681"/>
                </a:cubicBezTo>
                <a:close/>
                <a:moveTo>
                  <a:pt x="1539228" y="4913869"/>
                </a:moveTo>
                <a:cubicBezTo>
                  <a:pt x="1556280" y="4913635"/>
                  <a:pt x="1573332" y="4920518"/>
                  <a:pt x="1586785" y="4934598"/>
                </a:cubicBezTo>
                <a:cubicBezTo>
                  <a:pt x="1613065" y="4963382"/>
                  <a:pt x="1613692" y="4994669"/>
                  <a:pt x="1587411" y="5024079"/>
                </a:cubicBezTo>
                <a:cubicBezTo>
                  <a:pt x="1561129" y="5054114"/>
                  <a:pt x="1519831" y="5054114"/>
                  <a:pt x="1492299" y="5025330"/>
                </a:cubicBezTo>
                <a:cubicBezTo>
                  <a:pt x="1467268" y="4999675"/>
                  <a:pt x="1467268" y="4962129"/>
                  <a:pt x="1491672" y="4935848"/>
                </a:cubicBezTo>
                <a:cubicBezTo>
                  <a:pt x="1505125" y="4921456"/>
                  <a:pt x="1522177" y="4914104"/>
                  <a:pt x="1539228" y="4913869"/>
                </a:cubicBezTo>
                <a:close/>
                <a:moveTo>
                  <a:pt x="1319202" y="4889232"/>
                </a:moveTo>
                <a:cubicBezTo>
                  <a:pt x="1334298" y="4889388"/>
                  <a:pt x="1349316" y="4896115"/>
                  <a:pt x="1364021" y="4909568"/>
                </a:cubicBezTo>
                <a:cubicBezTo>
                  <a:pt x="1393430" y="4937100"/>
                  <a:pt x="1393430" y="4977149"/>
                  <a:pt x="1365898" y="5005306"/>
                </a:cubicBezTo>
                <a:cubicBezTo>
                  <a:pt x="1337114" y="5034090"/>
                  <a:pt x="1297066" y="5033464"/>
                  <a:pt x="1269534" y="5004055"/>
                </a:cubicBezTo>
                <a:cubicBezTo>
                  <a:pt x="1242002" y="4975271"/>
                  <a:pt x="1243252" y="4934598"/>
                  <a:pt x="1273914" y="4908316"/>
                </a:cubicBezTo>
                <a:cubicBezTo>
                  <a:pt x="1288932" y="4895489"/>
                  <a:pt x="1304106" y="4889075"/>
                  <a:pt x="1319202" y="4889232"/>
                </a:cubicBezTo>
                <a:close/>
                <a:moveTo>
                  <a:pt x="1098472" y="4866783"/>
                </a:moveTo>
                <a:cubicBezTo>
                  <a:pt x="1115758" y="4867487"/>
                  <a:pt x="1132809" y="4875152"/>
                  <a:pt x="1146263" y="4889544"/>
                </a:cubicBezTo>
                <a:cubicBezTo>
                  <a:pt x="1173170" y="4918328"/>
                  <a:pt x="1171292" y="4959627"/>
                  <a:pt x="1142508" y="4986533"/>
                </a:cubicBezTo>
                <a:cubicBezTo>
                  <a:pt x="1113724" y="5013441"/>
                  <a:pt x="1072425" y="5011563"/>
                  <a:pt x="1045519" y="4982779"/>
                </a:cubicBezTo>
                <a:cubicBezTo>
                  <a:pt x="1018612" y="4953995"/>
                  <a:pt x="1020489" y="4912696"/>
                  <a:pt x="1049273" y="4885790"/>
                </a:cubicBezTo>
                <a:cubicBezTo>
                  <a:pt x="1063665" y="4872336"/>
                  <a:pt x="1081186" y="4866079"/>
                  <a:pt x="1098472" y="4866783"/>
                </a:cubicBezTo>
                <a:close/>
                <a:moveTo>
                  <a:pt x="3093571" y="4845743"/>
                </a:moveTo>
                <a:cubicBezTo>
                  <a:pt x="3112343" y="4849498"/>
                  <a:pt x="3131115" y="4851374"/>
                  <a:pt x="3149262" y="4857006"/>
                </a:cubicBezTo>
                <a:cubicBezTo>
                  <a:pt x="3155519" y="4858883"/>
                  <a:pt x="3158022" y="4871397"/>
                  <a:pt x="3168659" y="4891422"/>
                </a:cubicBezTo>
                <a:cubicBezTo>
                  <a:pt x="3136747" y="4885164"/>
                  <a:pt x="3117348" y="4883287"/>
                  <a:pt x="3099203" y="4875778"/>
                </a:cubicBezTo>
                <a:cubicBezTo>
                  <a:pt x="3094196" y="4873900"/>
                  <a:pt x="3095448" y="4856380"/>
                  <a:pt x="3093571" y="4845743"/>
                </a:cubicBezTo>
                <a:close/>
                <a:moveTo>
                  <a:pt x="880401" y="4841597"/>
                </a:moveTo>
                <a:cubicBezTo>
                  <a:pt x="897061" y="4842926"/>
                  <a:pt x="913174" y="4851062"/>
                  <a:pt x="927880" y="4865767"/>
                </a:cubicBezTo>
                <a:cubicBezTo>
                  <a:pt x="956663" y="4894551"/>
                  <a:pt x="952283" y="4944609"/>
                  <a:pt x="919745" y="4969014"/>
                </a:cubicBezTo>
                <a:cubicBezTo>
                  <a:pt x="885329" y="4994669"/>
                  <a:pt x="852165" y="4989663"/>
                  <a:pt x="822755" y="4963382"/>
                </a:cubicBezTo>
                <a:cubicBezTo>
                  <a:pt x="793971" y="4931468"/>
                  <a:pt x="797099" y="4882662"/>
                  <a:pt x="829638" y="4858257"/>
                </a:cubicBezTo>
                <a:cubicBezTo>
                  <a:pt x="846532" y="4845742"/>
                  <a:pt x="863740" y="4840267"/>
                  <a:pt x="880401" y="4841597"/>
                </a:cubicBezTo>
                <a:close/>
                <a:moveTo>
                  <a:pt x="661861" y="4829942"/>
                </a:moveTo>
                <a:cubicBezTo>
                  <a:pt x="681337" y="4829473"/>
                  <a:pt x="701048" y="4835730"/>
                  <a:pt x="715127" y="4848871"/>
                </a:cubicBezTo>
                <a:cubicBezTo>
                  <a:pt x="742659" y="4875152"/>
                  <a:pt x="743911" y="4925837"/>
                  <a:pt x="717630" y="4953995"/>
                </a:cubicBezTo>
                <a:cubicBezTo>
                  <a:pt x="691348" y="4981529"/>
                  <a:pt x="640664" y="4982779"/>
                  <a:pt x="612505" y="4956499"/>
                </a:cubicBezTo>
                <a:cubicBezTo>
                  <a:pt x="584973" y="4930843"/>
                  <a:pt x="583721" y="4879532"/>
                  <a:pt x="610002" y="4851374"/>
                </a:cubicBezTo>
                <a:cubicBezTo>
                  <a:pt x="623143" y="4837608"/>
                  <a:pt x="642385" y="4830411"/>
                  <a:pt x="661861" y="4829942"/>
                </a:cubicBezTo>
                <a:close/>
                <a:moveTo>
                  <a:pt x="443477" y="4806399"/>
                </a:moveTo>
                <a:cubicBezTo>
                  <a:pt x="463109" y="4806633"/>
                  <a:pt x="482664" y="4813517"/>
                  <a:pt x="496117" y="4826970"/>
                </a:cubicBezTo>
                <a:cubicBezTo>
                  <a:pt x="522398" y="4853878"/>
                  <a:pt x="523025" y="4905188"/>
                  <a:pt x="497369" y="4932720"/>
                </a:cubicBezTo>
                <a:cubicBezTo>
                  <a:pt x="469210" y="4962129"/>
                  <a:pt x="412269" y="4961505"/>
                  <a:pt x="385987" y="4931468"/>
                </a:cubicBezTo>
                <a:cubicBezTo>
                  <a:pt x="360958" y="4903311"/>
                  <a:pt x="363460" y="4851374"/>
                  <a:pt x="390367" y="4825719"/>
                </a:cubicBezTo>
                <a:cubicBezTo>
                  <a:pt x="404133" y="4812578"/>
                  <a:pt x="423844" y="4806164"/>
                  <a:pt x="443477" y="4806399"/>
                </a:cubicBezTo>
                <a:close/>
                <a:moveTo>
                  <a:pt x="225015" y="4783794"/>
                </a:moveTo>
                <a:cubicBezTo>
                  <a:pt x="245039" y="4784889"/>
                  <a:pt x="264594" y="4792554"/>
                  <a:pt x="277108" y="4806320"/>
                </a:cubicBezTo>
                <a:cubicBezTo>
                  <a:pt x="302763" y="4834478"/>
                  <a:pt x="301512" y="4887041"/>
                  <a:pt x="273979" y="4913321"/>
                </a:cubicBezTo>
                <a:cubicBezTo>
                  <a:pt x="243944" y="4942107"/>
                  <a:pt x="187001" y="4938977"/>
                  <a:pt x="161345" y="4907691"/>
                </a:cubicBezTo>
                <a:cubicBezTo>
                  <a:pt x="137568" y="4877655"/>
                  <a:pt x="141948" y="4825094"/>
                  <a:pt x="170107" y="4800689"/>
                </a:cubicBezTo>
                <a:cubicBezTo>
                  <a:pt x="184499" y="4788175"/>
                  <a:pt x="204992" y="4782699"/>
                  <a:pt x="225015" y="4783794"/>
                </a:cubicBezTo>
                <a:close/>
                <a:moveTo>
                  <a:pt x="2476589" y="4775033"/>
                </a:moveTo>
                <a:cubicBezTo>
                  <a:pt x="2472834" y="4797560"/>
                  <a:pt x="2469707" y="4820087"/>
                  <a:pt x="2464700" y="4850748"/>
                </a:cubicBezTo>
                <a:cubicBezTo>
                  <a:pt x="2438420" y="4852625"/>
                  <a:pt x="2419021" y="4853878"/>
                  <a:pt x="2399624" y="4855128"/>
                </a:cubicBezTo>
                <a:cubicBezTo>
                  <a:pt x="2401500" y="4831351"/>
                  <a:pt x="2395242" y="4799437"/>
                  <a:pt x="2408384" y="4786297"/>
                </a:cubicBezTo>
                <a:cubicBezTo>
                  <a:pt x="2420898" y="4773156"/>
                  <a:pt x="2452810" y="4778163"/>
                  <a:pt x="2476589" y="4775033"/>
                </a:cubicBezTo>
                <a:close/>
                <a:moveTo>
                  <a:pt x="60" y="4762519"/>
                </a:moveTo>
                <a:cubicBezTo>
                  <a:pt x="19771" y="4762832"/>
                  <a:pt x="39326" y="4769715"/>
                  <a:pt x="52466" y="4783168"/>
                </a:cubicBezTo>
                <a:cubicBezTo>
                  <a:pt x="79373" y="4810075"/>
                  <a:pt x="80000" y="4861386"/>
                  <a:pt x="53718" y="4888919"/>
                </a:cubicBezTo>
                <a:cubicBezTo>
                  <a:pt x="40890" y="4902372"/>
                  <a:pt x="21492" y="4909568"/>
                  <a:pt x="1781" y="4910272"/>
                </a:cubicBezTo>
                <a:lnTo>
                  <a:pt x="0" y="4910036"/>
                </a:lnTo>
                <a:lnTo>
                  <a:pt x="0" y="4762528"/>
                </a:lnTo>
                <a:close/>
                <a:moveTo>
                  <a:pt x="2228404" y="4740618"/>
                </a:moveTo>
                <a:cubicBezTo>
                  <a:pt x="2246472" y="4741087"/>
                  <a:pt x="2264462" y="4748753"/>
                  <a:pt x="2271971" y="4763145"/>
                </a:cubicBezTo>
                <a:cubicBezTo>
                  <a:pt x="2283861" y="4786923"/>
                  <a:pt x="2280733" y="4818209"/>
                  <a:pt x="2283235" y="4835104"/>
                </a:cubicBezTo>
                <a:cubicBezTo>
                  <a:pt x="2245691" y="4869520"/>
                  <a:pt x="2192503" y="4868269"/>
                  <a:pt x="2179988" y="4838859"/>
                </a:cubicBezTo>
                <a:cubicBezTo>
                  <a:pt x="2170602" y="4816959"/>
                  <a:pt x="2173104" y="4782543"/>
                  <a:pt x="2184368" y="4761267"/>
                </a:cubicBezTo>
                <a:cubicBezTo>
                  <a:pt x="2192190" y="4746875"/>
                  <a:pt x="2210336" y="4740148"/>
                  <a:pt x="2228404" y="4740618"/>
                </a:cubicBezTo>
                <a:close/>
                <a:moveTo>
                  <a:pt x="1995942" y="4737880"/>
                </a:moveTo>
                <a:cubicBezTo>
                  <a:pt x="2011350" y="4738584"/>
                  <a:pt x="2026681" y="4742495"/>
                  <a:pt x="2036693" y="4749379"/>
                </a:cubicBezTo>
                <a:cubicBezTo>
                  <a:pt x="2069857" y="4771905"/>
                  <a:pt x="2059220" y="4807572"/>
                  <a:pt x="2041699" y="4835104"/>
                </a:cubicBezTo>
                <a:cubicBezTo>
                  <a:pt x="2006032" y="4860760"/>
                  <a:pt x="1973493" y="4863262"/>
                  <a:pt x="1947212" y="4833227"/>
                </a:cubicBezTo>
                <a:cubicBezTo>
                  <a:pt x="1921557" y="4803192"/>
                  <a:pt x="1921557" y="4765021"/>
                  <a:pt x="1954721" y="4745624"/>
                </a:cubicBezTo>
                <a:cubicBezTo>
                  <a:pt x="1965046" y="4739679"/>
                  <a:pt x="1980533" y="4737176"/>
                  <a:pt x="1995942" y="4737880"/>
                </a:cubicBezTo>
                <a:close/>
                <a:moveTo>
                  <a:pt x="1784988" y="4715041"/>
                </a:moveTo>
                <a:cubicBezTo>
                  <a:pt x="1800319" y="4715432"/>
                  <a:pt x="1815493" y="4722784"/>
                  <a:pt x="1829573" y="4736864"/>
                </a:cubicBezTo>
                <a:cubicBezTo>
                  <a:pt x="1858982" y="4766899"/>
                  <a:pt x="1850847" y="4797560"/>
                  <a:pt x="1832075" y="4823841"/>
                </a:cubicBezTo>
                <a:cubicBezTo>
                  <a:pt x="1796409" y="4851374"/>
                  <a:pt x="1764495" y="4853878"/>
                  <a:pt x="1736963" y="4824466"/>
                </a:cubicBezTo>
                <a:cubicBezTo>
                  <a:pt x="1710056" y="4795683"/>
                  <a:pt x="1710682" y="4762519"/>
                  <a:pt x="1739466" y="4734987"/>
                </a:cubicBezTo>
                <a:cubicBezTo>
                  <a:pt x="1754170" y="4721220"/>
                  <a:pt x="1769657" y="4714650"/>
                  <a:pt x="1784988" y="4715041"/>
                </a:cubicBezTo>
                <a:close/>
                <a:moveTo>
                  <a:pt x="1559096" y="4692670"/>
                </a:moveTo>
                <a:cubicBezTo>
                  <a:pt x="1576617" y="4691966"/>
                  <a:pt x="1594607" y="4698693"/>
                  <a:pt x="1608685" y="4713085"/>
                </a:cubicBezTo>
                <a:cubicBezTo>
                  <a:pt x="1635592" y="4742495"/>
                  <a:pt x="1636844" y="4774408"/>
                  <a:pt x="1609312" y="4803192"/>
                </a:cubicBezTo>
                <a:cubicBezTo>
                  <a:pt x="1581779" y="4832602"/>
                  <a:pt x="1549866" y="4831351"/>
                  <a:pt x="1519205" y="4808197"/>
                </a:cubicBezTo>
                <a:cubicBezTo>
                  <a:pt x="1491046" y="4778788"/>
                  <a:pt x="1487292" y="4748127"/>
                  <a:pt x="1512321" y="4716840"/>
                </a:cubicBezTo>
                <a:cubicBezTo>
                  <a:pt x="1524523" y="4701509"/>
                  <a:pt x="1541575" y="4693374"/>
                  <a:pt x="1559096" y="4692670"/>
                </a:cubicBezTo>
                <a:close/>
                <a:moveTo>
                  <a:pt x="3389546" y="4683049"/>
                </a:moveTo>
                <a:cubicBezTo>
                  <a:pt x="3388294" y="4694313"/>
                  <a:pt x="3387044" y="4705576"/>
                  <a:pt x="3384540" y="4726225"/>
                </a:cubicBezTo>
                <a:cubicBezTo>
                  <a:pt x="3362013" y="4724975"/>
                  <a:pt x="3343868" y="4723723"/>
                  <a:pt x="3326346" y="4723723"/>
                </a:cubicBezTo>
                <a:cubicBezTo>
                  <a:pt x="3329476" y="4713085"/>
                  <a:pt x="3330101" y="4695565"/>
                  <a:pt x="3336358" y="4693061"/>
                </a:cubicBezTo>
                <a:cubicBezTo>
                  <a:pt x="3352628" y="4686178"/>
                  <a:pt x="3371400" y="4686178"/>
                  <a:pt x="3389546" y="4683049"/>
                </a:cubicBezTo>
                <a:close/>
                <a:moveTo>
                  <a:pt x="1339617" y="4668266"/>
                </a:moveTo>
                <a:cubicBezTo>
                  <a:pt x="1354791" y="4668188"/>
                  <a:pt x="1369965" y="4674602"/>
                  <a:pt x="1384670" y="4687431"/>
                </a:cubicBezTo>
                <a:cubicBezTo>
                  <a:pt x="1414706" y="4713085"/>
                  <a:pt x="1415957" y="4753759"/>
                  <a:pt x="1388425" y="4782543"/>
                </a:cubicBezTo>
                <a:cubicBezTo>
                  <a:pt x="1360266" y="4811326"/>
                  <a:pt x="1320844" y="4811326"/>
                  <a:pt x="1292686" y="4783168"/>
                </a:cubicBezTo>
                <a:cubicBezTo>
                  <a:pt x="1264529" y="4755009"/>
                  <a:pt x="1265153" y="4714963"/>
                  <a:pt x="1294563" y="4688056"/>
                </a:cubicBezTo>
                <a:cubicBezTo>
                  <a:pt x="1309269" y="4674915"/>
                  <a:pt x="1324443" y="4668345"/>
                  <a:pt x="1339617" y="4668266"/>
                </a:cubicBezTo>
                <a:close/>
                <a:moveTo>
                  <a:pt x="3529712" y="4654265"/>
                </a:moveTo>
                <a:cubicBezTo>
                  <a:pt x="3560373" y="4660524"/>
                  <a:pt x="3581023" y="4663652"/>
                  <a:pt x="3600422" y="4669909"/>
                </a:cubicBezTo>
                <a:cubicBezTo>
                  <a:pt x="3604175" y="4671161"/>
                  <a:pt x="3603550" y="4685553"/>
                  <a:pt x="3604802" y="4693688"/>
                </a:cubicBezTo>
                <a:cubicBezTo>
                  <a:pt x="3582275" y="4693688"/>
                  <a:pt x="3559748" y="4694313"/>
                  <a:pt x="3537847" y="4692436"/>
                </a:cubicBezTo>
                <a:cubicBezTo>
                  <a:pt x="3535344" y="4692436"/>
                  <a:pt x="3534092" y="4676792"/>
                  <a:pt x="3529712" y="4654265"/>
                </a:cubicBezTo>
                <a:close/>
                <a:moveTo>
                  <a:pt x="1119278" y="4644645"/>
                </a:moveTo>
                <a:cubicBezTo>
                  <a:pt x="1136564" y="4644880"/>
                  <a:pt x="1153772" y="4652076"/>
                  <a:pt x="1167538" y="4666154"/>
                </a:cubicBezTo>
                <a:cubicBezTo>
                  <a:pt x="1195071" y="4694313"/>
                  <a:pt x="1194444" y="4735612"/>
                  <a:pt x="1166287" y="4763145"/>
                </a:cubicBezTo>
                <a:cubicBezTo>
                  <a:pt x="1138128" y="4790677"/>
                  <a:pt x="1096829" y="4790052"/>
                  <a:pt x="1069297" y="4761893"/>
                </a:cubicBezTo>
                <a:cubicBezTo>
                  <a:pt x="1041764" y="4733735"/>
                  <a:pt x="1042389" y="4692436"/>
                  <a:pt x="1070548" y="4664904"/>
                </a:cubicBezTo>
                <a:cubicBezTo>
                  <a:pt x="1084627" y="4651137"/>
                  <a:pt x="1101992" y="4644410"/>
                  <a:pt x="1119278" y="4644645"/>
                </a:cubicBezTo>
                <a:close/>
                <a:moveTo>
                  <a:pt x="901129" y="4621180"/>
                </a:moveTo>
                <a:cubicBezTo>
                  <a:pt x="920057" y="4622510"/>
                  <a:pt x="938517" y="4631426"/>
                  <a:pt x="951032" y="4647382"/>
                </a:cubicBezTo>
                <a:cubicBezTo>
                  <a:pt x="977313" y="4680546"/>
                  <a:pt x="972933" y="4713711"/>
                  <a:pt x="946652" y="4743121"/>
                </a:cubicBezTo>
                <a:cubicBezTo>
                  <a:pt x="914738" y="4772531"/>
                  <a:pt x="867182" y="4770028"/>
                  <a:pt x="842152" y="4737489"/>
                </a:cubicBezTo>
                <a:cubicBezTo>
                  <a:pt x="816496" y="4703698"/>
                  <a:pt x="819000" y="4669909"/>
                  <a:pt x="848410" y="4640500"/>
                </a:cubicBezTo>
                <a:cubicBezTo>
                  <a:pt x="862802" y="4626108"/>
                  <a:pt x="882200" y="4619850"/>
                  <a:pt x="901129" y="4621180"/>
                </a:cubicBezTo>
                <a:close/>
                <a:moveTo>
                  <a:pt x="682119" y="4597871"/>
                </a:moveTo>
                <a:cubicBezTo>
                  <a:pt x="701517" y="4599513"/>
                  <a:pt x="720133" y="4608273"/>
                  <a:pt x="732022" y="4624230"/>
                </a:cubicBezTo>
                <a:cubicBezTo>
                  <a:pt x="756426" y="4657394"/>
                  <a:pt x="754548" y="4692436"/>
                  <a:pt x="725764" y="4722472"/>
                </a:cubicBezTo>
                <a:cubicBezTo>
                  <a:pt x="698858" y="4750629"/>
                  <a:pt x="646921" y="4747501"/>
                  <a:pt x="621265" y="4718717"/>
                </a:cubicBezTo>
                <a:cubicBezTo>
                  <a:pt x="594985" y="4690558"/>
                  <a:pt x="598739" y="4638622"/>
                  <a:pt x="627522" y="4614218"/>
                </a:cubicBezTo>
                <a:cubicBezTo>
                  <a:pt x="642541" y="4601703"/>
                  <a:pt x="662721" y="4596228"/>
                  <a:pt x="682119" y="4597871"/>
                </a:cubicBezTo>
                <a:close/>
                <a:moveTo>
                  <a:pt x="2954656" y="4591066"/>
                </a:moveTo>
                <a:cubicBezTo>
                  <a:pt x="2947146" y="4634242"/>
                  <a:pt x="2945896" y="4663652"/>
                  <a:pt x="2935259" y="4689933"/>
                </a:cubicBezTo>
                <a:cubicBezTo>
                  <a:pt x="2932754" y="4694938"/>
                  <a:pt x="2891456" y="4693688"/>
                  <a:pt x="2877690" y="4683049"/>
                </a:cubicBezTo>
                <a:cubicBezTo>
                  <a:pt x="2851409" y="4662400"/>
                  <a:pt x="2853286" y="4630488"/>
                  <a:pt x="2880193" y="4611089"/>
                </a:cubicBezTo>
                <a:cubicBezTo>
                  <a:pt x="2895210" y="4599201"/>
                  <a:pt x="2920240" y="4599826"/>
                  <a:pt x="2954656" y="4591066"/>
                </a:cubicBezTo>
                <a:close/>
                <a:moveTo>
                  <a:pt x="462797" y="4585903"/>
                </a:moveTo>
                <a:cubicBezTo>
                  <a:pt x="482508" y="4585434"/>
                  <a:pt x="502375" y="4591691"/>
                  <a:pt x="516141" y="4604832"/>
                </a:cubicBezTo>
                <a:cubicBezTo>
                  <a:pt x="543675" y="4631113"/>
                  <a:pt x="544925" y="4683049"/>
                  <a:pt x="518644" y="4710583"/>
                </a:cubicBezTo>
                <a:cubicBezTo>
                  <a:pt x="492362" y="4738115"/>
                  <a:pt x="440426" y="4739367"/>
                  <a:pt x="412894" y="4713085"/>
                </a:cubicBezTo>
                <a:cubicBezTo>
                  <a:pt x="385362" y="4686804"/>
                  <a:pt x="384110" y="4634868"/>
                  <a:pt x="410392" y="4607334"/>
                </a:cubicBezTo>
                <a:cubicBezTo>
                  <a:pt x="423531" y="4593568"/>
                  <a:pt x="443086" y="4586372"/>
                  <a:pt x="462797" y="4585903"/>
                </a:cubicBezTo>
                <a:close/>
                <a:moveTo>
                  <a:pt x="2658054" y="4580427"/>
                </a:moveTo>
                <a:cubicBezTo>
                  <a:pt x="2684337" y="4583557"/>
                  <a:pt x="2718751" y="4577300"/>
                  <a:pt x="2733770" y="4591692"/>
                </a:cubicBezTo>
                <a:cubicBezTo>
                  <a:pt x="2748161" y="4605458"/>
                  <a:pt x="2741905" y="4640500"/>
                  <a:pt x="2745658" y="4684301"/>
                </a:cubicBezTo>
                <a:cubicBezTo>
                  <a:pt x="2703107" y="4675541"/>
                  <a:pt x="2663060" y="4678044"/>
                  <a:pt x="2656178" y="4663652"/>
                </a:cubicBezTo>
                <a:cubicBezTo>
                  <a:pt x="2645540" y="4641750"/>
                  <a:pt x="2656178" y="4608586"/>
                  <a:pt x="2658054" y="4580427"/>
                </a:cubicBezTo>
                <a:close/>
                <a:moveTo>
                  <a:pt x="240737" y="4563376"/>
                </a:moveTo>
                <a:cubicBezTo>
                  <a:pt x="260526" y="4562907"/>
                  <a:pt x="280550" y="4569164"/>
                  <a:pt x="294628" y="4582305"/>
                </a:cubicBezTo>
                <a:cubicBezTo>
                  <a:pt x="322162" y="4608586"/>
                  <a:pt x="323413" y="4660524"/>
                  <a:pt x="297132" y="4688681"/>
                </a:cubicBezTo>
                <a:cubicBezTo>
                  <a:pt x="270851" y="4716215"/>
                  <a:pt x="218288" y="4717465"/>
                  <a:pt x="190756" y="4691184"/>
                </a:cubicBezTo>
                <a:cubicBezTo>
                  <a:pt x="163223" y="4664904"/>
                  <a:pt x="161972" y="4612966"/>
                  <a:pt x="188252" y="4584807"/>
                </a:cubicBezTo>
                <a:cubicBezTo>
                  <a:pt x="201393" y="4571041"/>
                  <a:pt x="220948" y="4563845"/>
                  <a:pt x="240737" y="4563376"/>
                </a:cubicBezTo>
                <a:close/>
                <a:moveTo>
                  <a:pt x="19146" y="4541476"/>
                </a:moveTo>
                <a:cubicBezTo>
                  <a:pt x="38857" y="4541007"/>
                  <a:pt x="58724" y="4547264"/>
                  <a:pt x="72490" y="4560405"/>
                </a:cubicBezTo>
                <a:cubicBezTo>
                  <a:pt x="100023" y="4586686"/>
                  <a:pt x="101275" y="4638622"/>
                  <a:pt x="74993" y="4666154"/>
                </a:cubicBezTo>
                <a:cubicBezTo>
                  <a:pt x="61852" y="4679921"/>
                  <a:pt x="42298" y="4687117"/>
                  <a:pt x="22587" y="4687586"/>
                </a:cubicBezTo>
                <a:lnTo>
                  <a:pt x="0" y="4684178"/>
                </a:lnTo>
                <a:lnTo>
                  <a:pt x="0" y="4545302"/>
                </a:lnTo>
                <a:close/>
                <a:moveTo>
                  <a:pt x="2243500" y="4530212"/>
                </a:moveTo>
                <a:cubicBezTo>
                  <a:pt x="2261334" y="4531777"/>
                  <a:pt x="2278855" y="4540381"/>
                  <a:pt x="2285738" y="4554773"/>
                </a:cubicBezTo>
                <a:cubicBezTo>
                  <a:pt x="2296375" y="4579177"/>
                  <a:pt x="2291995" y="4609213"/>
                  <a:pt x="2296375" y="4659272"/>
                </a:cubicBezTo>
                <a:cubicBezTo>
                  <a:pt x="2246942" y="4646130"/>
                  <a:pt x="2208146" y="4646757"/>
                  <a:pt x="2193128" y="4627985"/>
                </a:cubicBezTo>
                <a:cubicBezTo>
                  <a:pt x="2179988" y="4612341"/>
                  <a:pt x="2186246" y="4569790"/>
                  <a:pt x="2199386" y="4547890"/>
                </a:cubicBezTo>
                <a:cubicBezTo>
                  <a:pt x="2207520" y="4534123"/>
                  <a:pt x="2225667" y="4528648"/>
                  <a:pt x="2243500" y="4530212"/>
                </a:cubicBezTo>
                <a:close/>
                <a:moveTo>
                  <a:pt x="2018937" y="4516680"/>
                </a:moveTo>
                <a:cubicBezTo>
                  <a:pt x="2034190" y="4517541"/>
                  <a:pt x="2049208" y="4521608"/>
                  <a:pt x="2058595" y="4528491"/>
                </a:cubicBezTo>
                <a:cubicBezTo>
                  <a:pt x="2089882" y="4550393"/>
                  <a:pt x="2083624" y="4586686"/>
                  <a:pt x="2059220" y="4616721"/>
                </a:cubicBezTo>
                <a:cubicBezTo>
                  <a:pt x="2027932" y="4638622"/>
                  <a:pt x="1995395" y="4641125"/>
                  <a:pt x="1969738" y="4611089"/>
                </a:cubicBezTo>
                <a:cubicBezTo>
                  <a:pt x="1944709" y="4581680"/>
                  <a:pt x="1944709" y="4542883"/>
                  <a:pt x="1977873" y="4524111"/>
                </a:cubicBezTo>
                <a:cubicBezTo>
                  <a:pt x="1988198" y="4518166"/>
                  <a:pt x="2003685" y="4515820"/>
                  <a:pt x="2018937" y="4516680"/>
                </a:cubicBezTo>
                <a:close/>
                <a:moveTo>
                  <a:pt x="1804074" y="4493919"/>
                </a:moveTo>
                <a:cubicBezTo>
                  <a:pt x="1819248" y="4493607"/>
                  <a:pt x="1834578" y="4500333"/>
                  <a:pt x="1848970" y="4514099"/>
                </a:cubicBezTo>
                <a:cubicBezTo>
                  <a:pt x="1878380" y="4541633"/>
                  <a:pt x="1875877" y="4572920"/>
                  <a:pt x="1852100" y="4604206"/>
                </a:cubicBezTo>
                <a:cubicBezTo>
                  <a:pt x="1822063" y="4629236"/>
                  <a:pt x="1790777" y="4632990"/>
                  <a:pt x="1761993" y="4605458"/>
                </a:cubicBezTo>
                <a:cubicBezTo>
                  <a:pt x="1733834" y="4577925"/>
                  <a:pt x="1732583" y="4544761"/>
                  <a:pt x="1760115" y="4515977"/>
                </a:cubicBezTo>
                <a:cubicBezTo>
                  <a:pt x="1773882" y="4501585"/>
                  <a:pt x="1788900" y="4494232"/>
                  <a:pt x="1804074" y="4493919"/>
                </a:cubicBezTo>
                <a:close/>
                <a:moveTo>
                  <a:pt x="1586159" y="4470533"/>
                </a:moveTo>
                <a:cubicBezTo>
                  <a:pt x="1601333" y="4471080"/>
                  <a:pt x="1616195" y="4478433"/>
                  <a:pt x="1629962" y="4492825"/>
                </a:cubicBezTo>
                <a:cubicBezTo>
                  <a:pt x="1657494" y="4521609"/>
                  <a:pt x="1654991" y="4552895"/>
                  <a:pt x="1629962" y="4582932"/>
                </a:cubicBezTo>
                <a:cubicBezTo>
                  <a:pt x="1600552" y="4607961"/>
                  <a:pt x="1569889" y="4610464"/>
                  <a:pt x="1539855" y="4584182"/>
                </a:cubicBezTo>
                <a:cubicBezTo>
                  <a:pt x="1510445" y="4557901"/>
                  <a:pt x="1511070" y="4514725"/>
                  <a:pt x="1540480" y="4489070"/>
                </a:cubicBezTo>
                <a:cubicBezTo>
                  <a:pt x="1555498" y="4476242"/>
                  <a:pt x="1570985" y="4469985"/>
                  <a:pt x="1586159" y="4470533"/>
                </a:cubicBezTo>
                <a:close/>
                <a:moveTo>
                  <a:pt x="1362144" y="4446988"/>
                </a:moveTo>
                <a:cubicBezTo>
                  <a:pt x="1377318" y="4446988"/>
                  <a:pt x="1392492" y="4453715"/>
                  <a:pt x="1407197" y="4467169"/>
                </a:cubicBezTo>
                <a:cubicBezTo>
                  <a:pt x="1437233" y="4494075"/>
                  <a:pt x="1437858" y="4535375"/>
                  <a:pt x="1407824" y="4562907"/>
                </a:cubicBezTo>
                <a:cubicBezTo>
                  <a:pt x="1378413" y="4589814"/>
                  <a:pt x="1347751" y="4588562"/>
                  <a:pt x="1321470" y="4567287"/>
                </a:cubicBezTo>
                <a:cubicBezTo>
                  <a:pt x="1287681" y="4535375"/>
                  <a:pt x="1287055" y="4494702"/>
                  <a:pt x="1317090" y="4467169"/>
                </a:cubicBezTo>
                <a:cubicBezTo>
                  <a:pt x="1331795" y="4453715"/>
                  <a:pt x="1346970" y="4446988"/>
                  <a:pt x="1362144" y="4446988"/>
                </a:cubicBezTo>
                <a:close/>
                <a:moveTo>
                  <a:pt x="1142430" y="4423680"/>
                </a:moveTo>
                <a:cubicBezTo>
                  <a:pt x="1157683" y="4424149"/>
                  <a:pt x="1172857" y="4431188"/>
                  <a:pt x="1187562" y="4444642"/>
                </a:cubicBezTo>
                <a:cubicBezTo>
                  <a:pt x="1216971" y="4471549"/>
                  <a:pt x="1216346" y="4512849"/>
                  <a:pt x="1188187" y="4541006"/>
                </a:cubicBezTo>
                <a:cubicBezTo>
                  <a:pt x="1159404" y="4569165"/>
                  <a:pt x="1118731" y="4567913"/>
                  <a:pt x="1091197" y="4538503"/>
                </a:cubicBezTo>
                <a:cubicBezTo>
                  <a:pt x="1064291" y="4509719"/>
                  <a:pt x="1066168" y="4467795"/>
                  <a:pt x="1096829" y="4442139"/>
                </a:cubicBezTo>
                <a:cubicBezTo>
                  <a:pt x="1111847" y="4429312"/>
                  <a:pt x="1127178" y="4423211"/>
                  <a:pt x="1142430" y="4423680"/>
                </a:cubicBezTo>
                <a:close/>
                <a:moveTo>
                  <a:pt x="3122355" y="4405220"/>
                </a:moveTo>
                <a:cubicBezTo>
                  <a:pt x="3144882" y="4406472"/>
                  <a:pt x="3166156" y="4407723"/>
                  <a:pt x="3188058" y="4408975"/>
                </a:cubicBezTo>
                <a:cubicBezTo>
                  <a:pt x="3186806" y="4416484"/>
                  <a:pt x="3186806" y="4429624"/>
                  <a:pt x="3183678" y="4430875"/>
                </a:cubicBezTo>
                <a:cubicBezTo>
                  <a:pt x="3158022" y="4438384"/>
                  <a:pt x="3131740" y="4444016"/>
                  <a:pt x="3106086" y="4450899"/>
                </a:cubicBezTo>
                <a:cubicBezTo>
                  <a:pt x="3110466" y="4439011"/>
                  <a:pt x="3114846" y="4427122"/>
                  <a:pt x="3122355" y="4405220"/>
                </a:cubicBezTo>
                <a:close/>
                <a:moveTo>
                  <a:pt x="921231" y="4399120"/>
                </a:moveTo>
                <a:cubicBezTo>
                  <a:pt x="937578" y="4399902"/>
                  <a:pt x="953847" y="4407724"/>
                  <a:pt x="969178" y="4421490"/>
                </a:cubicBezTo>
                <a:cubicBezTo>
                  <a:pt x="996710" y="4455279"/>
                  <a:pt x="997337" y="4488445"/>
                  <a:pt x="967926" y="4519106"/>
                </a:cubicBezTo>
                <a:cubicBezTo>
                  <a:pt x="939768" y="4549766"/>
                  <a:pt x="892211" y="4547890"/>
                  <a:pt x="865930" y="4515351"/>
                </a:cubicBezTo>
                <a:cubicBezTo>
                  <a:pt x="839650" y="4482186"/>
                  <a:pt x="841527" y="4447771"/>
                  <a:pt x="872814" y="4418987"/>
                </a:cubicBezTo>
                <a:cubicBezTo>
                  <a:pt x="888457" y="4404595"/>
                  <a:pt x="904883" y="4398338"/>
                  <a:pt x="921231" y="4399120"/>
                </a:cubicBezTo>
                <a:close/>
                <a:moveTo>
                  <a:pt x="2928297" y="4381755"/>
                </a:moveTo>
                <a:cubicBezTo>
                  <a:pt x="2941828" y="4382381"/>
                  <a:pt x="2954968" y="4389889"/>
                  <a:pt x="2963416" y="4403968"/>
                </a:cubicBezTo>
                <a:cubicBezTo>
                  <a:pt x="2973428" y="4420864"/>
                  <a:pt x="2974055" y="4458409"/>
                  <a:pt x="2962165" y="4470923"/>
                </a:cubicBezTo>
                <a:cubicBezTo>
                  <a:pt x="2948398" y="4485942"/>
                  <a:pt x="2916486" y="4484065"/>
                  <a:pt x="2892082" y="4489695"/>
                </a:cubicBezTo>
                <a:cubicBezTo>
                  <a:pt x="2885824" y="4483438"/>
                  <a:pt x="2880193" y="4477806"/>
                  <a:pt x="2873936" y="4472801"/>
                </a:cubicBezTo>
                <a:cubicBezTo>
                  <a:pt x="2878941" y="4448396"/>
                  <a:pt x="2877064" y="4418987"/>
                  <a:pt x="2890830" y="4400840"/>
                </a:cubicBezTo>
                <a:cubicBezTo>
                  <a:pt x="2900842" y="4387387"/>
                  <a:pt x="2914765" y="4381130"/>
                  <a:pt x="2928297" y="4381755"/>
                </a:cubicBezTo>
                <a:close/>
                <a:moveTo>
                  <a:pt x="702065" y="4376436"/>
                </a:moveTo>
                <a:cubicBezTo>
                  <a:pt x="718412" y="4377531"/>
                  <a:pt x="734212" y="4385510"/>
                  <a:pt x="748918" y="4400215"/>
                </a:cubicBezTo>
                <a:cubicBezTo>
                  <a:pt x="777702" y="4428999"/>
                  <a:pt x="773947" y="4477806"/>
                  <a:pt x="742033" y="4502837"/>
                </a:cubicBezTo>
                <a:cubicBezTo>
                  <a:pt x="708870" y="4529117"/>
                  <a:pt x="675706" y="4524737"/>
                  <a:pt x="646296" y="4498455"/>
                </a:cubicBezTo>
                <a:cubicBezTo>
                  <a:pt x="616885" y="4466543"/>
                  <a:pt x="619389" y="4418987"/>
                  <a:pt x="651927" y="4393958"/>
                </a:cubicBezTo>
                <a:cubicBezTo>
                  <a:pt x="668822" y="4381130"/>
                  <a:pt x="685717" y="4375341"/>
                  <a:pt x="702065" y="4376436"/>
                </a:cubicBezTo>
                <a:close/>
                <a:moveTo>
                  <a:pt x="491346" y="4365643"/>
                </a:moveTo>
                <a:cubicBezTo>
                  <a:pt x="510823" y="4367207"/>
                  <a:pt x="529908" y="4376124"/>
                  <a:pt x="542423" y="4391454"/>
                </a:cubicBezTo>
                <a:cubicBezTo>
                  <a:pt x="566200" y="4420864"/>
                  <a:pt x="563072" y="4465918"/>
                  <a:pt x="535540" y="4490947"/>
                </a:cubicBezTo>
                <a:cubicBezTo>
                  <a:pt x="506129" y="4517854"/>
                  <a:pt x="454818" y="4514725"/>
                  <a:pt x="431041" y="4482813"/>
                </a:cubicBezTo>
                <a:cubicBezTo>
                  <a:pt x="405385" y="4449022"/>
                  <a:pt x="408514" y="4413980"/>
                  <a:pt x="437923" y="4383946"/>
                </a:cubicBezTo>
                <a:cubicBezTo>
                  <a:pt x="452003" y="4369866"/>
                  <a:pt x="471870" y="4364078"/>
                  <a:pt x="491346" y="4365643"/>
                </a:cubicBezTo>
                <a:close/>
                <a:moveTo>
                  <a:pt x="2760050" y="4360167"/>
                </a:moveTo>
                <a:cubicBezTo>
                  <a:pt x="2752542" y="4403968"/>
                  <a:pt x="2756295" y="4434631"/>
                  <a:pt x="2742530" y="4452776"/>
                </a:cubicBezTo>
                <a:cubicBezTo>
                  <a:pt x="2720629" y="4481561"/>
                  <a:pt x="2681832" y="4480310"/>
                  <a:pt x="2663060" y="4450274"/>
                </a:cubicBezTo>
                <a:cubicBezTo>
                  <a:pt x="2652423" y="4432127"/>
                  <a:pt x="2654926" y="4391454"/>
                  <a:pt x="2668692" y="4376436"/>
                </a:cubicBezTo>
                <a:cubicBezTo>
                  <a:pt x="2681207" y="4362044"/>
                  <a:pt x="2716249" y="4367051"/>
                  <a:pt x="2760050" y="4360167"/>
                </a:cubicBezTo>
                <a:close/>
                <a:moveTo>
                  <a:pt x="267566" y="4342568"/>
                </a:moveTo>
                <a:cubicBezTo>
                  <a:pt x="287120" y="4343115"/>
                  <a:pt x="306205" y="4350781"/>
                  <a:pt x="318407" y="4365799"/>
                </a:cubicBezTo>
                <a:cubicBezTo>
                  <a:pt x="344689" y="4397711"/>
                  <a:pt x="344689" y="4432752"/>
                  <a:pt x="317782" y="4464666"/>
                </a:cubicBezTo>
                <a:cubicBezTo>
                  <a:pt x="292751" y="4494702"/>
                  <a:pt x="241440" y="4494702"/>
                  <a:pt x="213283" y="4467169"/>
                </a:cubicBezTo>
                <a:cubicBezTo>
                  <a:pt x="185124" y="4439636"/>
                  <a:pt x="185749" y="4389578"/>
                  <a:pt x="213908" y="4362044"/>
                </a:cubicBezTo>
                <a:cubicBezTo>
                  <a:pt x="227988" y="4348591"/>
                  <a:pt x="248011" y="4342021"/>
                  <a:pt x="267566" y="4342568"/>
                </a:cubicBezTo>
                <a:close/>
                <a:moveTo>
                  <a:pt x="2485349" y="4342021"/>
                </a:moveTo>
                <a:cubicBezTo>
                  <a:pt x="2500054" y="4342647"/>
                  <a:pt x="2514134" y="4346401"/>
                  <a:pt x="2521017" y="4353284"/>
                </a:cubicBezTo>
                <a:cubicBezTo>
                  <a:pt x="2537287" y="4369554"/>
                  <a:pt x="2533532" y="4405220"/>
                  <a:pt x="2538537" y="4432752"/>
                </a:cubicBezTo>
                <a:cubicBezTo>
                  <a:pt x="2532280" y="4438384"/>
                  <a:pt x="2526023" y="4444642"/>
                  <a:pt x="2519765" y="4450274"/>
                </a:cubicBezTo>
                <a:cubicBezTo>
                  <a:pt x="2492233" y="4444642"/>
                  <a:pt x="2458442" y="4445894"/>
                  <a:pt x="2439670" y="4430250"/>
                </a:cubicBezTo>
                <a:cubicBezTo>
                  <a:pt x="2412764" y="4408348"/>
                  <a:pt x="2415266" y="4367676"/>
                  <a:pt x="2445928" y="4349530"/>
                </a:cubicBezTo>
                <a:cubicBezTo>
                  <a:pt x="2455314" y="4343898"/>
                  <a:pt x="2470644" y="4341395"/>
                  <a:pt x="2485349" y="4342021"/>
                </a:cubicBezTo>
                <a:close/>
                <a:moveTo>
                  <a:pt x="36823" y="4331931"/>
                </a:moveTo>
                <a:cubicBezTo>
                  <a:pt x="56378" y="4333261"/>
                  <a:pt x="75306" y="4342021"/>
                  <a:pt x="86882" y="4357664"/>
                </a:cubicBezTo>
                <a:cubicBezTo>
                  <a:pt x="112538" y="4391454"/>
                  <a:pt x="108784" y="4425244"/>
                  <a:pt x="82503" y="4455279"/>
                </a:cubicBezTo>
                <a:cubicBezTo>
                  <a:pt x="66859" y="4469672"/>
                  <a:pt x="46210" y="4476242"/>
                  <a:pt x="26499" y="4475226"/>
                </a:cubicBezTo>
                <a:lnTo>
                  <a:pt x="0" y="4468453"/>
                </a:lnTo>
                <a:lnTo>
                  <a:pt x="0" y="4340388"/>
                </a:lnTo>
                <a:lnTo>
                  <a:pt x="7863" y="4335578"/>
                </a:lnTo>
                <a:cubicBezTo>
                  <a:pt x="17112" y="4332459"/>
                  <a:pt x="27046" y="4331266"/>
                  <a:pt x="36823" y="4331931"/>
                </a:cubicBezTo>
                <a:close/>
                <a:moveTo>
                  <a:pt x="2320154" y="4308856"/>
                </a:moveTo>
                <a:cubicBezTo>
                  <a:pt x="2313271" y="4356412"/>
                  <a:pt x="2315774" y="4387700"/>
                  <a:pt x="2303885" y="4410852"/>
                </a:cubicBezTo>
                <a:cubicBezTo>
                  <a:pt x="2288867" y="4439011"/>
                  <a:pt x="2236305" y="4437134"/>
                  <a:pt x="2215655" y="4411478"/>
                </a:cubicBezTo>
                <a:cubicBezTo>
                  <a:pt x="2193754" y="4383320"/>
                  <a:pt x="2191251" y="4348904"/>
                  <a:pt x="2219410" y="4328880"/>
                </a:cubicBezTo>
                <a:cubicBezTo>
                  <a:pt x="2240059" y="4314488"/>
                  <a:pt x="2272598" y="4317616"/>
                  <a:pt x="2320154" y="4308856"/>
                </a:cubicBezTo>
                <a:close/>
                <a:moveTo>
                  <a:pt x="2045532" y="4286721"/>
                </a:moveTo>
                <a:cubicBezTo>
                  <a:pt x="2062818" y="4287894"/>
                  <a:pt x="2078618" y="4295716"/>
                  <a:pt x="2085501" y="4310733"/>
                </a:cubicBezTo>
                <a:cubicBezTo>
                  <a:pt x="2096764" y="4335138"/>
                  <a:pt x="2092384" y="4365799"/>
                  <a:pt x="2097389" y="4413980"/>
                </a:cubicBezTo>
                <a:cubicBezTo>
                  <a:pt x="2050459" y="4404595"/>
                  <a:pt x="2018547" y="4405847"/>
                  <a:pt x="1996020" y="4392080"/>
                </a:cubicBezTo>
                <a:cubicBezTo>
                  <a:pt x="1967236" y="4374559"/>
                  <a:pt x="1970990" y="4325751"/>
                  <a:pt x="1996645" y="4302599"/>
                </a:cubicBezTo>
                <a:cubicBezTo>
                  <a:pt x="2009473" y="4291023"/>
                  <a:pt x="2028245" y="4285548"/>
                  <a:pt x="2045532" y="4286721"/>
                </a:cubicBezTo>
                <a:close/>
                <a:moveTo>
                  <a:pt x="1819013" y="4262943"/>
                </a:moveTo>
                <a:cubicBezTo>
                  <a:pt x="1834265" y="4263803"/>
                  <a:pt x="1849596" y="4271312"/>
                  <a:pt x="1864614" y="4284452"/>
                </a:cubicBezTo>
                <a:cubicBezTo>
                  <a:pt x="1886516" y="4316365"/>
                  <a:pt x="1887766" y="4348904"/>
                  <a:pt x="1857105" y="4374559"/>
                </a:cubicBezTo>
                <a:cubicBezTo>
                  <a:pt x="1826445" y="4399588"/>
                  <a:pt x="1792654" y="4396460"/>
                  <a:pt x="1767625" y="4365174"/>
                </a:cubicBezTo>
                <a:cubicBezTo>
                  <a:pt x="1745097" y="4337015"/>
                  <a:pt x="1746975" y="4305728"/>
                  <a:pt x="1773882" y="4281324"/>
                </a:cubicBezTo>
                <a:cubicBezTo>
                  <a:pt x="1788586" y="4267871"/>
                  <a:pt x="1803760" y="4262083"/>
                  <a:pt x="1819013" y="4262943"/>
                </a:cubicBezTo>
                <a:close/>
                <a:moveTo>
                  <a:pt x="1605870" y="4249255"/>
                </a:moveTo>
                <a:cubicBezTo>
                  <a:pt x="1621201" y="4249098"/>
                  <a:pt x="1636531" y="4255981"/>
                  <a:pt x="1650610" y="4270060"/>
                </a:cubicBezTo>
                <a:cubicBezTo>
                  <a:pt x="1679395" y="4298219"/>
                  <a:pt x="1679395" y="4331383"/>
                  <a:pt x="1651863" y="4360167"/>
                </a:cubicBezTo>
                <a:cubicBezTo>
                  <a:pt x="1623704" y="4388951"/>
                  <a:pt x="1591791" y="4386448"/>
                  <a:pt x="1561129" y="4361419"/>
                </a:cubicBezTo>
                <a:cubicBezTo>
                  <a:pt x="1535475" y="4330758"/>
                  <a:pt x="1532345" y="4299471"/>
                  <a:pt x="1561129" y="4270687"/>
                </a:cubicBezTo>
                <a:cubicBezTo>
                  <a:pt x="1575209" y="4256607"/>
                  <a:pt x="1590539" y="4249411"/>
                  <a:pt x="1605870" y="4249255"/>
                </a:cubicBezTo>
                <a:close/>
                <a:moveTo>
                  <a:pt x="1384827" y="4226415"/>
                </a:moveTo>
                <a:cubicBezTo>
                  <a:pt x="1401878" y="4226571"/>
                  <a:pt x="1418774" y="4234080"/>
                  <a:pt x="1431601" y="4248785"/>
                </a:cubicBezTo>
                <a:cubicBezTo>
                  <a:pt x="1457882" y="4278195"/>
                  <a:pt x="1456630" y="4308231"/>
                  <a:pt x="1435355" y="4333885"/>
                </a:cubicBezTo>
                <a:cubicBezTo>
                  <a:pt x="1404069" y="4367051"/>
                  <a:pt x="1362770" y="4367051"/>
                  <a:pt x="1336489" y="4337640"/>
                </a:cubicBezTo>
                <a:cubicBezTo>
                  <a:pt x="1310207" y="4308231"/>
                  <a:pt x="1310833" y="4277569"/>
                  <a:pt x="1337114" y="4248160"/>
                </a:cubicBezTo>
                <a:cubicBezTo>
                  <a:pt x="1350567" y="4233454"/>
                  <a:pt x="1367775" y="4226258"/>
                  <a:pt x="1384827" y="4226415"/>
                </a:cubicBezTo>
                <a:close/>
                <a:moveTo>
                  <a:pt x="1162532" y="4202949"/>
                </a:moveTo>
                <a:cubicBezTo>
                  <a:pt x="1179427" y="4202949"/>
                  <a:pt x="1196322" y="4209989"/>
                  <a:pt x="1210088" y="4223756"/>
                </a:cubicBezTo>
                <a:cubicBezTo>
                  <a:pt x="1237622" y="4252540"/>
                  <a:pt x="1236370" y="4292587"/>
                  <a:pt x="1206960" y="4319493"/>
                </a:cubicBezTo>
                <a:cubicBezTo>
                  <a:pt x="1178176" y="4346400"/>
                  <a:pt x="1136878" y="4344524"/>
                  <a:pt x="1111847" y="4313863"/>
                </a:cubicBezTo>
                <a:cubicBezTo>
                  <a:pt x="1086817" y="4283827"/>
                  <a:pt x="1088069" y="4253165"/>
                  <a:pt x="1114976" y="4224381"/>
                </a:cubicBezTo>
                <a:cubicBezTo>
                  <a:pt x="1128742" y="4209989"/>
                  <a:pt x="1145637" y="4202949"/>
                  <a:pt x="1162532" y="4202949"/>
                </a:cubicBezTo>
                <a:close/>
                <a:moveTo>
                  <a:pt x="943366" y="4179641"/>
                </a:moveTo>
                <a:cubicBezTo>
                  <a:pt x="958697" y="4180266"/>
                  <a:pt x="973871" y="4187462"/>
                  <a:pt x="988576" y="4201229"/>
                </a:cubicBezTo>
                <a:cubicBezTo>
                  <a:pt x="1017987" y="4228761"/>
                  <a:pt x="1017360" y="4269435"/>
                  <a:pt x="987950" y="4297593"/>
                </a:cubicBezTo>
                <a:cubicBezTo>
                  <a:pt x="959166" y="4325125"/>
                  <a:pt x="917868" y="4323248"/>
                  <a:pt x="890961" y="4293839"/>
                </a:cubicBezTo>
                <a:cubicBezTo>
                  <a:pt x="864054" y="4265055"/>
                  <a:pt x="866557" y="4222504"/>
                  <a:pt x="897218" y="4197474"/>
                </a:cubicBezTo>
                <a:cubicBezTo>
                  <a:pt x="912549" y="4184960"/>
                  <a:pt x="928036" y="4179015"/>
                  <a:pt x="943366" y="4179641"/>
                </a:cubicBezTo>
                <a:close/>
                <a:moveTo>
                  <a:pt x="2964267" y="4167136"/>
                </a:moveTo>
                <a:cubicBezTo>
                  <a:pt x="2970886" y="4168182"/>
                  <a:pt x="2977652" y="4172758"/>
                  <a:pt x="2984692" y="4183082"/>
                </a:cubicBezTo>
                <a:cubicBezTo>
                  <a:pt x="2996581" y="4199977"/>
                  <a:pt x="2992200" y="4227509"/>
                  <a:pt x="2997207" y="4265680"/>
                </a:cubicBezTo>
                <a:cubicBezTo>
                  <a:pt x="2959661" y="4260675"/>
                  <a:pt x="2931504" y="4264429"/>
                  <a:pt x="2915234" y="4252540"/>
                </a:cubicBezTo>
                <a:cubicBezTo>
                  <a:pt x="2903345" y="4243779"/>
                  <a:pt x="2907725" y="4213744"/>
                  <a:pt x="2905222" y="4193094"/>
                </a:cubicBezTo>
                <a:cubicBezTo>
                  <a:pt x="2925871" y="4192624"/>
                  <a:pt x="2944409" y="4163997"/>
                  <a:pt x="2964267" y="4167136"/>
                </a:cubicBezTo>
                <a:close/>
                <a:moveTo>
                  <a:pt x="720055" y="4157192"/>
                </a:moveTo>
                <a:cubicBezTo>
                  <a:pt x="737340" y="4157427"/>
                  <a:pt x="754548" y="4164623"/>
                  <a:pt x="768315" y="4178702"/>
                </a:cubicBezTo>
                <a:cubicBezTo>
                  <a:pt x="795849" y="4206861"/>
                  <a:pt x="795222" y="4248160"/>
                  <a:pt x="767065" y="4275692"/>
                </a:cubicBezTo>
                <a:cubicBezTo>
                  <a:pt x="738906" y="4303224"/>
                  <a:pt x="697607" y="4302599"/>
                  <a:pt x="670073" y="4274440"/>
                </a:cubicBezTo>
                <a:cubicBezTo>
                  <a:pt x="642541" y="4246283"/>
                  <a:pt x="643167" y="4204982"/>
                  <a:pt x="671326" y="4177450"/>
                </a:cubicBezTo>
                <a:cubicBezTo>
                  <a:pt x="685405" y="4163684"/>
                  <a:pt x="702769" y="4156958"/>
                  <a:pt x="720055" y="4157192"/>
                </a:cubicBezTo>
                <a:close/>
                <a:moveTo>
                  <a:pt x="490642" y="4144052"/>
                </a:moveTo>
                <a:cubicBezTo>
                  <a:pt x="507224" y="4144756"/>
                  <a:pt x="523337" y="4152734"/>
                  <a:pt x="538043" y="4168065"/>
                </a:cubicBezTo>
                <a:cubicBezTo>
                  <a:pt x="567452" y="4198725"/>
                  <a:pt x="564324" y="4233141"/>
                  <a:pt x="536790" y="4265680"/>
                </a:cubicBezTo>
                <a:cubicBezTo>
                  <a:pt x="504252" y="4293213"/>
                  <a:pt x="470462" y="4294464"/>
                  <a:pt x="438549" y="4266305"/>
                </a:cubicBezTo>
                <a:cubicBezTo>
                  <a:pt x="406637" y="4238773"/>
                  <a:pt x="407889" y="4189965"/>
                  <a:pt x="440426" y="4163684"/>
                </a:cubicBezTo>
                <a:cubicBezTo>
                  <a:pt x="457008" y="4149918"/>
                  <a:pt x="474060" y="4143348"/>
                  <a:pt x="490642" y="4144052"/>
                </a:cubicBezTo>
                <a:close/>
                <a:moveTo>
                  <a:pt x="276404" y="4133492"/>
                </a:moveTo>
                <a:cubicBezTo>
                  <a:pt x="295411" y="4133805"/>
                  <a:pt x="314339" y="4142096"/>
                  <a:pt x="327793" y="4158053"/>
                </a:cubicBezTo>
                <a:cubicBezTo>
                  <a:pt x="355326" y="4191217"/>
                  <a:pt x="354074" y="4226259"/>
                  <a:pt x="323413" y="4255668"/>
                </a:cubicBezTo>
                <a:cubicBezTo>
                  <a:pt x="292751" y="4285079"/>
                  <a:pt x="258336" y="4281949"/>
                  <a:pt x="225797" y="4254417"/>
                </a:cubicBezTo>
                <a:cubicBezTo>
                  <a:pt x="198264" y="4221879"/>
                  <a:pt x="197014" y="4188088"/>
                  <a:pt x="224545" y="4156801"/>
                </a:cubicBezTo>
                <a:cubicBezTo>
                  <a:pt x="238312" y="4140844"/>
                  <a:pt x="257397" y="4133179"/>
                  <a:pt x="276404" y="4133492"/>
                </a:cubicBezTo>
                <a:close/>
                <a:moveTo>
                  <a:pt x="2483443" y="4116578"/>
                </a:moveTo>
                <a:cubicBezTo>
                  <a:pt x="2501776" y="4111474"/>
                  <a:pt x="2521956" y="4129425"/>
                  <a:pt x="2537912" y="4139281"/>
                </a:cubicBezTo>
                <a:cubicBezTo>
                  <a:pt x="2568573" y="4158678"/>
                  <a:pt x="2569826" y="4191217"/>
                  <a:pt x="2542917" y="4210614"/>
                </a:cubicBezTo>
                <a:cubicBezTo>
                  <a:pt x="2524145" y="4224381"/>
                  <a:pt x="2493484" y="4221879"/>
                  <a:pt x="2446553" y="4230639"/>
                </a:cubicBezTo>
                <a:cubicBezTo>
                  <a:pt x="2454688" y="4184334"/>
                  <a:pt x="2451560" y="4151796"/>
                  <a:pt x="2465952" y="4130519"/>
                </a:cubicBezTo>
                <a:cubicBezTo>
                  <a:pt x="2471427" y="4122541"/>
                  <a:pt x="2477333" y="4118279"/>
                  <a:pt x="2483443" y="4116578"/>
                </a:cubicBezTo>
                <a:close/>
                <a:moveTo>
                  <a:pt x="58254" y="4111200"/>
                </a:moveTo>
                <a:cubicBezTo>
                  <a:pt x="77183" y="4112374"/>
                  <a:pt x="95642" y="4121447"/>
                  <a:pt x="108157" y="4138029"/>
                </a:cubicBezTo>
                <a:cubicBezTo>
                  <a:pt x="134439" y="4172445"/>
                  <a:pt x="131310" y="4207487"/>
                  <a:pt x="99397" y="4235019"/>
                </a:cubicBezTo>
                <a:cubicBezTo>
                  <a:pt x="66858" y="4263177"/>
                  <a:pt x="32444" y="4258797"/>
                  <a:pt x="2408" y="4230639"/>
                </a:cubicBezTo>
                <a:lnTo>
                  <a:pt x="0" y="4226520"/>
                </a:lnTo>
                <a:lnTo>
                  <a:pt x="0" y="4139587"/>
                </a:lnTo>
                <a:lnTo>
                  <a:pt x="5537" y="4131772"/>
                </a:lnTo>
                <a:cubicBezTo>
                  <a:pt x="19928" y="4116754"/>
                  <a:pt x="39326" y="4110027"/>
                  <a:pt x="58254" y="4111200"/>
                </a:cubicBezTo>
                <a:close/>
                <a:moveTo>
                  <a:pt x="2283548" y="4087500"/>
                </a:moveTo>
                <a:cubicBezTo>
                  <a:pt x="2298410" y="4088126"/>
                  <a:pt x="2313584" y="4095479"/>
                  <a:pt x="2325786" y="4108619"/>
                </a:cubicBezTo>
                <a:cubicBezTo>
                  <a:pt x="2349563" y="4134899"/>
                  <a:pt x="2350816" y="4171193"/>
                  <a:pt x="2322031" y="4191217"/>
                </a:cubicBezTo>
                <a:cubicBezTo>
                  <a:pt x="2301382" y="4205609"/>
                  <a:pt x="2268218" y="4201229"/>
                  <a:pt x="2218785" y="4208737"/>
                </a:cubicBezTo>
                <a:cubicBezTo>
                  <a:pt x="2229422" y="4159930"/>
                  <a:pt x="2227545" y="4126139"/>
                  <a:pt x="2243187" y="4106742"/>
                </a:cubicBezTo>
                <a:cubicBezTo>
                  <a:pt x="2254138" y="4092975"/>
                  <a:pt x="2268687" y="4086874"/>
                  <a:pt x="2283548" y="4087500"/>
                </a:cubicBezTo>
                <a:close/>
                <a:moveTo>
                  <a:pt x="2061410" y="4076315"/>
                </a:moveTo>
                <a:cubicBezTo>
                  <a:pt x="2076271" y="4076393"/>
                  <a:pt x="2091133" y="4079209"/>
                  <a:pt x="2102396" y="4084841"/>
                </a:cubicBezTo>
                <a:cubicBezTo>
                  <a:pt x="2130554" y="4098607"/>
                  <a:pt x="2129928" y="4154924"/>
                  <a:pt x="2101769" y="4171193"/>
                </a:cubicBezTo>
                <a:cubicBezTo>
                  <a:pt x="2079243" y="4183708"/>
                  <a:pt x="2047956" y="4181830"/>
                  <a:pt x="2031688" y="4184334"/>
                </a:cubicBezTo>
                <a:cubicBezTo>
                  <a:pt x="1994143" y="4148666"/>
                  <a:pt x="1991640" y="4097355"/>
                  <a:pt x="2020424" y="4084215"/>
                </a:cubicBezTo>
                <a:cubicBezTo>
                  <a:pt x="2031687" y="4078896"/>
                  <a:pt x="2046548" y="4076236"/>
                  <a:pt x="2061410" y="4076315"/>
                </a:cubicBezTo>
                <a:close/>
                <a:moveTo>
                  <a:pt x="1840366" y="4040022"/>
                </a:moveTo>
                <a:cubicBezTo>
                  <a:pt x="1856010" y="4039944"/>
                  <a:pt x="1870871" y="4047296"/>
                  <a:pt x="1881509" y="4062939"/>
                </a:cubicBezTo>
                <a:cubicBezTo>
                  <a:pt x="1894650" y="4082338"/>
                  <a:pt x="1895901" y="4123637"/>
                  <a:pt x="1884013" y="4144286"/>
                </a:cubicBezTo>
                <a:cubicBezTo>
                  <a:pt x="1864614" y="4177450"/>
                  <a:pt x="1828321" y="4173070"/>
                  <a:pt x="1796409" y="4151796"/>
                </a:cubicBezTo>
                <a:cubicBezTo>
                  <a:pt x="1771379" y="4121759"/>
                  <a:pt x="1766998" y="4089846"/>
                  <a:pt x="1794531" y="4061689"/>
                </a:cubicBezTo>
                <a:cubicBezTo>
                  <a:pt x="1808297" y="4047609"/>
                  <a:pt x="1824723" y="4040100"/>
                  <a:pt x="1840366" y="4040022"/>
                </a:cubicBezTo>
                <a:close/>
                <a:moveTo>
                  <a:pt x="1627537" y="4029071"/>
                </a:moveTo>
                <a:cubicBezTo>
                  <a:pt x="1642789" y="4029306"/>
                  <a:pt x="1658432" y="4036033"/>
                  <a:pt x="1673763" y="4047922"/>
                </a:cubicBezTo>
                <a:cubicBezTo>
                  <a:pt x="1697542" y="4077958"/>
                  <a:pt x="1701296" y="4109245"/>
                  <a:pt x="1673138" y="4137404"/>
                </a:cubicBezTo>
                <a:cubicBezTo>
                  <a:pt x="1645604" y="4165561"/>
                  <a:pt x="1612440" y="4165561"/>
                  <a:pt x="1584283" y="4138029"/>
                </a:cubicBezTo>
                <a:cubicBezTo>
                  <a:pt x="1556124" y="4110497"/>
                  <a:pt x="1556124" y="4077333"/>
                  <a:pt x="1583656" y="4049174"/>
                </a:cubicBezTo>
                <a:cubicBezTo>
                  <a:pt x="1597423" y="4035094"/>
                  <a:pt x="1612284" y="4028837"/>
                  <a:pt x="1627537" y="4029071"/>
                </a:cubicBezTo>
                <a:close/>
                <a:moveTo>
                  <a:pt x="1406024" y="4005450"/>
                </a:moveTo>
                <a:cubicBezTo>
                  <a:pt x="1421120" y="4005215"/>
                  <a:pt x="1436294" y="4011629"/>
                  <a:pt x="1451000" y="4024770"/>
                </a:cubicBezTo>
                <a:cubicBezTo>
                  <a:pt x="1477280" y="4048547"/>
                  <a:pt x="1478532" y="4087970"/>
                  <a:pt x="1451625" y="4118005"/>
                </a:cubicBezTo>
                <a:cubicBezTo>
                  <a:pt x="1426596" y="4141157"/>
                  <a:pt x="1395934" y="4144911"/>
                  <a:pt x="1365273" y="4120507"/>
                </a:cubicBezTo>
                <a:cubicBezTo>
                  <a:pt x="1335237" y="4096730"/>
                  <a:pt x="1333359" y="4052302"/>
                  <a:pt x="1361518" y="4026020"/>
                </a:cubicBezTo>
                <a:cubicBezTo>
                  <a:pt x="1375910" y="4012567"/>
                  <a:pt x="1390928" y="4005684"/>
                  <a:pt x="1406024" y="4005450"/>
                </a:cubicBezTo>
                <a:close/>
                <a:moveTo>
                  <a:pt x="3362640" y="4003494"/>
                </a:moveTo>
                <a:cubicBezTo>
                  <a:pt x="3370774" y="4005996"/>
                  <a:pt x="3385792" y="4007248"/>
                  <a:pt x="3386417" y="4011628"/>
                </a:cubicBezTo>
                <a:cubicBezTo>
                  <a:pt x="3390172" y="4029775"/>
                  <a:pt x="3389546" y="4048547"/>
                  <a:pt x="3390798" y="4067319"/>
                </a:cubicBezTo>
                <a:cubicBezTo>
                  <a:pt x="3382037" y="4065443"/>
                  <a:pt x="3373902" y="4064191"/>
                  <a:pt x="3357008" y="4060437"/>
                </a:cubicBezTo>
                <a:cubicBezTo>
                  <a:pt x="3359510" y="4039162"/>
                  <a:pt x="3360762" y="4021640"/>
                  <a:pt x="3362640" y="4003494"/>
                </a:cubicBezTo>
                <a:close/>
                <a:moveTo>
                  <a:pt x="1182869" y="3982923"/>
                </a:moveTo>
                <a:cubicBezTo>
                  <a:pt x="1199921" y="3982532"/>
                  <a:pt x="1217285" y="3989415"/>
                  <a:pt x="1231365" y="4003494"/>
                </a:cubicBezTo>
                <a:cubicBezTo>
                  <a:pt x="1257019" y="4029150"/>
                  <a:pt x="1258271" y="4066069"/>
                  <a:pt x="1233867" y="4092975"/>
                </a:cubicBezTo>
                <a:cubicBezTo>
                  <a:pt x="1207586" y="4122385"/>
                  <a:pt x="1165660" y="4124262"/>
                  <a:pt x="1138754" y="4095478"/>
                </a:cubicBezTo>
                <a:cubicBezTo>
                  <a:pt x="1111847" y="4066694"/>
                  <a:pt x="1110596" y="4036033"/>
                  <a:pt x="1136251" y="4005996"/>
                </a:cubicBezTo>
                <a:cubicBezTo>
                  <a:pt x="1149079" y="3990979"/>
                  <a:pt x="1165818" y="3983314"/>
                  <a:pt x="1182869" y="3982923"/>
                </a:cubicBezTo>
                <a:close/>
                <a:moveTo>
                  <a:pt x="954004" y="3970565"/>
                </a:moveTo>
                <a:cubicBezTo>
                  <a:pt x="971212" y="3971112"/>
                  <a:pt x="988264" y="3979090"/>
                  <a:pt x="1001717" y="3994108"/>
                </a:cubicBezTo>
                <a:cubicBezTo>
                  <a:pt x="1026121" y="4021640"/>
                  <a:pt x="1024869" y="4058559"/>
                  <a:pt x="999215" y="4085466"/>
                </a:cubicBezTo>
                <a:cubicBezTo>
                  <a:pt x="970430" y="4113625"/>
                  <a:pt x="929130" y="4112999"/>
                  <a:pt x="902850" y="4082338"/>
                </a:cubicBezTo>
                <a:cubicBezTo>
                  <a:pt x="876568" y="4051677"/>
                  <a:pt x="877819" y="4020390"/>
                  <a:pt x="905353" y="3991606"/>
                </a:cubicBezTo>
                <a:cubicBezTo>
                  <a:pt x="919431" y="3976900"/>
                  <a:pt x="936796" y="3970017"/>
                  <a:pt x="954004" y="3970565"/>
                </a:cubicBezTo>
                <a:close/>
                <a:moveTo>
                  <a:pt x="725686" y="3948038"/>
                </a:moveTo>
                <a:cubicBezTo>
                  <a:pt x="742816" y="3946865"/>
                  <a:pt x="760493" y="3952809"/>
                  <a:pt x="775198" y="3965950"/>
                </a:cubicBezTo>
                <a:cubicBezTo>
                  <a:pt x="804609" y="3992856"/>
                  <a:pt x="806486" y="4032905"/>
                  <a:pt x="778952" y="4061689"/>
                </a:cubicBezTo>
                <a:cubicBezTo>
                  <a:pt x="751421" y="4091098"/>
                  <a:pt x="710747" y="4091723"/>
                  <a:pt x="683215" y="4062939"/>
                </a:cubicBezTo>
                <a:cubicBezTo>
                  <a:pt x="656307" y="4034782"/>
                  <a:pt x="654431" y="4003494"/>
                  <a:pt x="679460" y="3972834"/>
                </a:cubicBezTo>
                <a:cubicBezTo>
                  <a:pt x="691975" y="3957503"/>
                  <a:pt x="708557" y="3949212"/>
                  <a:pt x="725686" y="3948038"/>
                </a:cubicBezTo>
                <a:close/>
                <a:moveTo>
                  <a:pt x="504956" y="3924964"/>
                </a:moveTo>
                <a:cubicBezTo>
                  <a:pt x="522242" y="3924181"/>
                  <a:pt x="539920" y="3930595"/>
                  <a:pt x="554312" y="3944048"/>
                </a:cubicBezTo>
                <a:cubicBezTo>
                  <a:pt x="583721" y="3971582"/>
                  <a:pt x="584347" y="4012255"/>
                  <a:pt x="556189" y="4041039"/>
                </a:cubicBezTo>
                <a:cubicBezTo>
                  <a:pt x="528030" y="4069823"/>
                  <a:pt x="487357" y="4069823"/>
                  <a:pt x="459825" y="4040413"/>
                </a:cubicBezTo>
                <a:cubicBezTo>
                  <a:pt x="432918" y="4011003"/>
                  <a:pt x="432291" y="3979716"/>
                  <a:pt x="457947" y="3949055"/>
                </a:cubicBezTo>
                <a:cubicBezTo>
                  <a:pt x="470775" y="3933724"/>
                  <a:pt x="487670" y="3925746"/>
                  <a:pt x="504956" y="3924964"/>
                </a:cubicBezTo>
                <a:close/>
                <a:moveTo>
                  <a:pt x="300965" y="3913701"/>
                </a:moveTo>
                <a:cubicBezTo>
                  <a:pt x="318094" y="3914483"/>
                  <a:pt x="334989" y="3922148"/>
                  <a:pt x="348443" y="3936540"/>
                </a:cubicBezTo>
                <a:cubicBezTo>
                  <a:pt x="374723" y="3965324"/>
                  <a:pt x="372846" y="4006623"/>
                  <a:pt x="344062" y="4032905"/>
                </a:cubicBezTo>
                <a:cubicBezTo>
                  <a:pt x="315278" y="4059186"/>
                  <a:pt x="274606" y="4057307"/>
                  <a:pt x="247697" y="4028523"/>
                </a:cubicBezTo>
                <a:cubicBezTo>
                  <a:pt x="221417" y="3999739"/>
                  <a:pt x="223295" y="3959067"/>
                  <a:pt x="252079" y="3932160"/>
                </a:cubicBezTo>
                <a:cubicBezTo>
                  <a:pt x="266471" y="3919020"/>
                  <a:pt x="283835" y="3912919"/>
                  <a:pt x="300965" y="3913701"/>
                </a:cubicBezTo>
                <a:close/>
                <a:moveTo>
                  <a:pt x="2526492" y="3901186"/>
                </a:moveTo>
                <a:cubicBezTo>
                  <a:pt x="2541041" y="3901655"/>
                  <a:pt x="2556059" y="3905253"/>
                  <a:pt x="2564819" y="3911509"/>
                </a:cubicBezTo>
                <a:cubicBezTo>
                  <a:pt x="2592978" y="3931534"/>
                  <a:pt x="2591725" y="3970330"/>
                  <a:pt x="2562316" y="3990979"/>
                </a:cubicBezTo>
                <a:cubicBezTo>
                  <a:pt x="2544169" y="4004121"/>
                  <a:pt x="2512883" y="3999739"/>
                  <a:pt x="2466577" y="4005996"/>
                </a:cubicBezTo>
                <a:cubicBezTo>
                  <a:pt x="2476589" y="3960318"/>
                  <a:pt x="2474712" y="3924651"/>
                  <a:pt x="2490981" y="3909634"/>
                </a:cubicBezTo>
                <a:cubicBezTo>
                  <a:pt x="2497864" y="3903376"/>
                  <a:pt x="2511944" y="3900717"/>
                  <a:pt x="2526492" y="3901186"/>
                </a:cubicBezTo>
                <a:close/>
                <a:moveTo>
                  <a:pt x="77653" y="3891565"/>
                </a:moveTo>
                <a:cubicBezTo>
                  <a:pt x="94861" y="3891800"/>
                  <a:pt x="111913" y="3899309"/>
                  <a:pt x="125678" y="3914014"/>
                </a:cubicBezTo>
                <a:cubicBezTo>
                  <a:pt x="152585" y="3943423"/>
                  <a:pt x="151333" y="3984722"/>
                  <a:pt x="120673" y="4010378"/>
                </a:cubicBezTo>
                <a:cubicBezTo>
                  <a:pt x="90637" y="4036659"/>
                  <a:pt x="59351" y="4036033"/>
                  <a:pt x="29939" y="4009126"/>
                </a:cubicBezTo>
                <a:cubicBezTo>
                  <a:pt x="530" y="3982219"/>
                  <a:pt x="530" y="3940920"/>
                  <a:pt x="28689" y="3912762"/>
                </a:cubicBezTo>
                <a:cubicBezTo>
                  <a:pt x="43081" y="3898370"/>
                  <a:pt x="60445" y="3891330"/>
                  <a:pt x="77653" y="3891565"/>
                </a:cubicBezTo>
                <a:close/>
                <a:moveTo>
                  <a:pt x="2345184" y="3870837"/>
                </a:moveTo>
                <a:cubicBezTo>
                  <a:pt x="2350816" y="3877095"/>
                  <a:pt x="2357073" y="3883352"/>
                  <a:pt x="2362705" y="3889610"/>
                </a:cubicBezTo>
                <a:cubicBezTo>
                  <a:pt x="2356446" y="3917142"/>
                  <a:pt x="2358325" y="3950932"/>
                  <a:pt x="2342056" y="3969704"/>
                </a:cubicBezTo>
                <a:cubicBezTo>
                  <a:pt x="2319529" y="3995986"/>
                  <a:pt x="2278855" y="3994108"/>
                  <a:pt x="2261334" y="3963447"/>
                </a:cubicBezTo>
                <a:cubicBezTo>
                  <a:pt x="2250071" y="3944675"/>
                  <a:pt x="2251322" y="3902124"/>
                  <a:pt x="2265089" y="3887732"/>
                </a:cubicBezTo>
                <a:cubicBezTo>
                  <a:pt x="2281983" y="3871463"/>
                  <a:pt x="2317651" y="3875843"/>
                  <a:pt x="2345184" y="3870837"/>
                </a:cubicBezTo>
                <a:close/>
                <a:moveTo>
                  <a:pt x="2090820" y="3843930"/>
                </a:moveTo>
                <a:cubicBezTo>
                  <a:pt x="2105369" y="3845025"/>
                  <a:pt x="2118353" y="3852377"/>
                  <a:pt x="2126800" y="3867708"/>
                </a:cubicBezTo>
                <a:cubicBezTo>
                  <a:pt x="2139940" y="3889610"/>
                  <a:pt x="2134308" y="3922148"/>
                  <a:pt x="2139315" y="3969704"/>
                </a:cubicBezTo>
                <a:cubicBezTo>
                  <a:pt x="2092384" y="3959067"/>
                  <a:pt x="2061097" y="3959692"/>
                  <a:pt x="2039196" y="3945300"/>
                </a:cubicBezTo>
                <a:cubicBezTo>
                  <a:pt x="2012289" y="3927780"/>
                  <a:pt x="2017921" y="3875843"/>
                  <a:pt x="2045453" y="3857696"/>
                </a:cubicBezTo>
                <a:cubicBezTo>
                  <a:pt x="2060158" y="3847997"/>
                  <a:pt x="2076271" y="3842835"/>
                  <a:pt x="2090820" y="3843930"/>
                </a:cubicBezTo>
                <a:close/>
                <a:moveTo>
                  <a:pt x="1861173" y="3819918"/>
                </a:moveTo>
                <a:cubicBezTo>
                  <a:pt x="1879006" y="3820152"/>
                  <a:pt x="1897153" y="3827661"/>
                  <a:pt x="1905288" y="3842053"/>
                </a:cubicBezTo>
                <a:cubicBezTo>
                  <a:pt x="1918428" y="3865205"/>
                  <a:pt x="1916550" y="3896492"/>
                  <a:pt x="1919054" y="3912762"/>
                </a:cubicBezTo>
                <a:cubicBezTo>
                  <a:pt x="1882761" y="3950307"/>
                  <a:pt x="1832075" y="3953435"/>
                  <a:pt x="1818308" y="3924026"/>
                </a:cubicBezTo>
                <a:cubicBezTo>
                  <a:pt x="1807046" y="3900872"/>
                  <a:pt x="1807671" y="3864580"/>
                  <a:pt x="1818935" y="3841427"/>
                </a:cubicBezTo>
                <a:cubicBezTo>
                  <a:pt x="1825819" y="3826722"/>
                  <a:pt x="1843339" y="3819683"/>
                  <a:pt x="1861173" y="3819918"/>
                </a:cubicBezTo>
                <a:close/>
                <a:moveTo>
                  <a:pt x="1635437" y="3796452"/>
                </a:moveTo>
                <a:cubicBezTo>
                  <a:pt x="1651080" y="3796530"/>
                  <a:pt x="1668132" y="3803570"/>
                  <a:pt x="1683775" y="3815147"/>
                </a:cubicBezTo>
                <a:cubicBezTo>
                  <a:pt x="1707554" y="3845808"/>
                  <a:pt x="1711307" y="3877720"/>
                  <a:pt x="1683150" y="3905254"/>
                </a:cubicBezTo>
                <a:cubicBezTo>
                  <a:pt x="1654366" y="3932786"/>
                  <a:pt x="1616195" y="3934036"/>
                  <a:pt x="1595545" y="3901499"/>
                </a:cubicBezTo>
                <a:cubicBezTo>
                  <a:pt x="1583031" y="3880850"/>
                  <a:pt x="1583031" y="3839551"/>
                  <a:pt x="1595545" y="3819527"/>
                </a:cubicBezTo>
                <a:cubicBezTo>
                  <a:pt x="1605557" y="3803257"/>
                  <a:pt x="1619793" y="3796374"/>
                  <a:pt x="1635437" y="3796452"/>
                </a:cubicBezTo>
                <a:close/>
                <a:moveTo>
                  <a:pt x="1429959" y="3785424"/>
                </a:moveTo>
                <a:cubicBezTo>
                  <a:pt x="1445055" y="3786049"/>
                  <a:pt x="1460386" y="3793245"/>
                  <a:pt x="1475403" y="3805760"/>
                </a:cubicBezTo>
                <a:cubicBezTo>
                  <a:pt x="1498556" y="3836421"/>
                  <a:pt x="1501059" y="3868335"/>
                  <a:pt x="1472900" y="3895242"/>
                </a:cubicBezTo>
                <a:cubicBezTo>
                  <a:pt x="1444116" y="3922148"/>
                  <a:pt x="1410952" y="3922148"/>
                  <a:pt x="1384045" y="3893364"/>
                </a:cubicBezTo>
                <a:cubicBezTo>
                  <a:pt x="1356513" y="3865205"/>
                  <a:pt x="1357763" y="3832041"/>
                  <a:pt x="1385922" y="3804508"/>
                </a:cubicBezTo>
                <a:cubicBezTo>
                  <a:pt x="1400002" y="3790742"/>
                  <a:pt x="1414863" y="3784798"/>
                  <a:pt x="1429959" y="3785424"/>
                </a:cubicBezTo>
                <a:close/>
                <a:moveTo>
                  <a:pt x="1198825" y="3772674"/>
                </a:moveTo>
                <a:cubicBezTo>
                  <a:pt x="1214000" y="3773222"/>
                  <a:pt x="1228861" y="3780418"/>
                  <a:pt x="1242627" y="3794497"/>
                </a:cubicBezTo>
                <a:cubicBezTo>
                  <a:pt x="1270159" y="3822655"/>
                  <a:pt x="1267031" y="3853943"/>
                  <a:pt x="1242627" y="3883977"/>
                </a:cubicBezTo>
                <a:cubicBezTo>
                  <a:pt x="1212591" y="3909007"/>
                  <a:pt x="1182556" y="3911509"/>
                  <a:pt x="1152520" y="3885230"/>
                </a:cubicBezTo>
                <a:cubicBezTo>
                  <a:pt x="1123111" y="3859573"/>
                  <a:pt x="1123111" y="3815772"/>
                  <a:pt x="1153147" y="3790743"/>
                </a:cubicBezTo>
                <a:cubicBezTo>
                  <a:pt x="1168164" y="3778228"/>
                  <a:pt x="1183651" y="3772127"/>
                  <a:pt x="1198825" y="3772674"/>
                </a:cubicBezTo>
                <a:close/>
                <a:moveTo>
                  <a:pt x="971759" y="3750304"/>
                </a:moveTo>
                <a:cubicBezTo>
                  <a:pt x="989358" y="3749600"/>
                  <a:pt x="1007349" y="3756327"/>
                  <a:pt x="1021115" y="3770719"/>
                </a:cubicBezTo>
                <a:cubicBezTo>
                  <a:pt x="1048021" y="3800128"/>
                  <a:pt x="1049273" y="3832041"/>
                  <a:pt x="1021741" y="3860825"/>
                </a:cubicBezTo>
                <a:cubicBezTo>
                  <a:pt x="994207" y="3890235"/>
                  <a:pt x="962294" y="3888984"/>
                  <a:pt x="931634" y="3865831"/>
                </a:cubicBezTo>
                <a:cubicBezTo>
                  <a:pt x="903476" y="3836421"/>
                  <a:pt x="899720" y="3805760"/>
                  <a:pt x="924750" y="3774473"/>
                </a:cubicBezTo>
                <a:cubicBezTo>
                  <a:pt x="936952" y="3759143"/>
                  <a:pt x="954160" y="3751008"/>
                  <a:pt x="971759" y="3750304"/>
                </a:cubicBezTo>
                <a:close/>
                <a:moveTo>
                  <a:pt x="753141" y="3727151"/>
                </a:moveTo>
                <a:cubicBezTo>
                  <a:pt x="770193" y="3727386"/>
                  <a:pt x="787088" y="3735051"/>
                  <a:pt x="800228" y="3750069"/>
                </a:cubicBezTo>
                <a:cubicBezTo>
                  <a:pt x="826509" y="3780105"/>
                  <a:pt x="824633" y="3810140"/>
                  <a:pt x="803357" y="3835796"/>
                </a:cubicBezTo>
                <a:cubicBezTo>
                  <a:pt x="771445" y="3868960"/>
                  <a:pt x="730771" y="3868960"/>
                  <a:pt x="703864" y="3838924"/>
                </a:cubicBezTo>
                <a:cubicBezTo>
                  <a:pt x="677583" y="3808889"/>
                  <a:pt x="678208" y="3778228"/>
                  <a:pt x="705115" y="3748817"/>
                </a:cubicBezTo>
                <a:cubicBezTo>
                  <a:pt x="718882" y="3734112"/>
                  <a:pt x="736090" y="3726916"/>
                  <a:pt x="753141" y="3727151"/>
                </a:cubicBezTo>
                <a:close/>
                <a:moveTo>
                  <a:pt x="3000335" y="3717530"/>
                </a:moveTo>
                <a:cubicBezTo>
                  <a:pt x="2997207" y="3732548"/>
                  <a:pt x="2993452" y="3747566"/>
                  <a:pt x="2989072" y="3765713"/>
                </a:cubicBezTo>
                <a:cubicBezTo>
                  <a:pt x="2969048" y="3771971"/>
                  <a:pt x="2954031" y="3776976"/>
                  <a:pt x="2939013" y="3782608"/>
                </a:cubicBezTo>
                <a:cubicBezTo>
                  <a:pt x="2940889" y="3763836"/>
                  <a:pt x="2936509" y="3739432"/>
                  <a:pt x="2946521" y="3728794"/>
                </a:cubicBezTo>
                <a:cubicBezTo>
                  <a:pt x="2957158" y="3717530"/>
                  <a:pt x="2981563" y="3720660"/>
                  <a:pt x="3000335" y="3717530"/>
                </a:cubicBezTo>
                <a:close/>
                <a:moveTo>
                  <a:pt x="531394" y="3704546"/>
                </a:moveTo>
                <a:cubicBezTo>
                  <a:pt x="546489" y="3704703"/>
                  <a:pt x="561507" y="3711586"/>
                  <a:pt x="576212" y="3725040"/>
                </a:cubicBezTo>
                <a:cubicBezTo>
                  <a:pt x="605623" y="3751946"/>
                  <a:pt x="604996" y="3792620"/>
                  <a:pt x="571206" y="3824532"/>
                </a:cubicBezTo>
                <a:cubicBezTo>
                  <a:pt x="545552" y="3845181"/>
                  <a:pt x="514889" y="3846433"/>
                  <a:pt x="485480" y="3819527"/>
                </a:cubicBezTo>
                <a:cubicBezTo>
                  <a:pt x="456070" y="3792620"/>
                  <a:pt x="456070" y="3751321"/>
                  <a:pt x="486106" y="3724413"/>
                </a:cubicBezTo>
                <a:cubicBezTo>
                  <a:pt x="501124" y="3710960"/>
                  <a:pt x="516298" y="3704390"/>
                  <a:pt x="531394" y="3704546"/>
                </a:cubicBezTo>
                <a:close/>
                <a:moveTo>
                  <a:pt x="307848" y="3682880"/>
                </a:moveTo>
                <a:cubicBezTo>
                  <a:pt x="323882" y="3682645"/>
                  <a:pt x="339995" y="3688746"/>
                  <a:pt x="353449" y="3701261"/>
                </a:cubicBezTo>
                <a:cubicBezTo>
                  <a:pt x="383483" y="3728168"/>
                  <a:pt x="384735" y="3769466"/>
                  <a:pt x="355326" y="3797625"/>
                </a:cubicBezTo>
                <a:cubicBezTo>
                  <a:pt x="325917" y="3824532"/>
                  <a:pt x="294628" y="3825159"/>
                  <a:pt x="264594" y="3798877"/>
                </a:cubicBezTo>
                <a:cubicBezTo>
                  <a:pt x="233932" y="3771971"/>
                  <a:pt x="233932" y="3730670"/>
                  <a:pt x="262716" y="3702513"/>
                </a:cubicBezTo>
                <a:cubicBezTo>
                  <a:pt x="275857" y="3689685"/>
                  <a:pt x="291813" y="3683115"/>
                  <a:pt x="307848" y="3682880"/>
                </a:cubicBezTo>
                <a:close/>
                <a:moveTo>
                  <a:pt x="100493" y="3672321"/>
                </a:moveTo>
                <a:cubicBezTo>
                  <a:pt x="117544" y="3672790"/>
                  <a:pt x="134439" y="3680612"/>
                  <a:pt x="147580" y="3695629"/>
                </a:cubicBezTo>
                <a:cubicBezTo>
                  <a:pt x="173860" y="3725665"/>
                  <a:pt x="170732" y="3756326"/>
                  <a:pt x="149457" y="3781356"/>
                </a:cubicBezTo>
                <a:cubicBezTo>
                  <a:pt x="116919" y="3813895"/>
                  <a:pt x="75620" y="3813269"/>
                  <a:pt x="49338" y="3782608"/>
                </a:cubicBezTo>
                <a:cubicBezTo>
                  <a:pt x="23682" y="3752572"/>
                  <a:pt x="24934" y="3721285"/>
                  <a:pt x="52466" y="3693126"/>
                </a:cubicBezTo>
                <a:cubicBezTo>
                  <a:pt x="66233" y="3678734"/>
                  <a:pt x="83441" y="3671851"/>
                  <a:pt x="100493" y="3672321"/>
                </a:cubicBezTo>
                <a:close/>
                <a:moveTo>
                  <a:pt x="2567948" y="3669349"/>
                </a:moveTo>
                <a:cubicBezTo>
                  <a:pt x="2576708" y="3672477"/>
                  <a:pt x="2586095" y="3675606"/>
                  <a:pt x="2594855" y="3678734"/>
                </a:cubicBezTo>
                <a:cubicBezTo>
                  <a:pt x="2589848" y="3698758"/>
                  <a:pt x="2590475" y="3727542"/>
                  <a:pt x="2577333" y="3738180"/>
                </a:cubicBezTo>
                <a:cubicBezTo>
                  <a:pt x="2558561" y="3753197"/>
                  <a:pt x="2529777" y="3754449"/>
                  <a:pt x="2505373" y="3761332"/>
                </a:cubicBezTo>
                <a:cubicBezTo>
                  <a:pt x="2505999" y="3737554"/>
                  <a:pt x="2499741" y="3710021"/>
                  <a:pt x="2510379" y="3691876"/>
                </a:cubicBezTo>
                <a:cubicBezTo>
                  <a:pt x="2518515" y="3677484"/>
                  <a:pt x="2547924" y="3676232"/>
                  <a:pt x="2567948" y="3669349"/>
                </a:cubicBezTo>
                <a:close/>
                <a:moveTo>
                  <a:pt x="2325160" y="3656286"/>
                </a:moveTo>
                <a:cubicBezTo>
                  <a:pt x="2339865" y="3655270"/>
                  <a:pt x="2354257" y="3657460"/>
                  <a:pt x="2361453" y="3663717"/>
                </a:cubicBezTo>
                <a:cubicBezTo>
                  <a:pt x="2378973" y="3678109"/>
                  <a:pt x="2377722" y="3714402"/>
                  <a:pt x="2388986" y="3760081"/>
                </a:cubicBezTo>
                <a:cubicBezTo>
                  <a:pt x="2342056" y="3755074"/>
                  <a:pt x="2310767" y="3760706"/>
                  <a:pt x="2291370" y="3748192"/>
                </a:cubicBezTo>
                <a:cubicBezTo>
                  <a:pt x="2261334" y="3728794"/>
                  <a:pt x="2258831" y="3689372"/>
                  <a:pt x="2286990" y="3668097"/>
                </a:cubicBezTo>
                <a:cubicBezTo>
                  <a:pt x="2295437" y="3661527"/>
                  <a:pt x="2310455" y="3657303"/>
                  <a:pt x="2325160" y="3656286"/>
                </a:cubicBezTo>
                <a:close/>
                <a:moveTo>
                  <a:pt x="2101848" y="3622652"/>
                </a:moveTo>
                <a:cubicBezTo>
                  <a:pt x="2116631" y="3622418"/>
                  <a:pt x="2132119" y="3628676"/>
                  <a:pt x="2144947" y="3640565"/>
                </a:cubicBezTo>
                <a:cubicBezTo>
                  <a:pt x="2171227" y="3664967"/>
                  <a:pt x="2173731" y="3701261"/>
                  <a:pt x="2146198" y="3721910"/>
                </a:cubicBezTo>
                <a:cubicBezTo>
                  <a:pt x="2126800" y="3737554"/>
                  <a:pt x="2093636" y="3735677"/>
                  <a:pt x="2045453" y="3745689"/>
                </a:cubicBezTo>
                <a:cubicBezTo>
                  <a:pt x="2052963" y="3697506"/>
                  <a:pt x="2048582" y="3664342"/>
                  <a:pt x="2062975" y="3643693"/>
                </a:cubicBezTo>
                <a:cubicBezTo>
                  <a:pt x="2072986" y="3629614"/>
                  <a:pt x="2087065" y="3622887"/>
                  <a:pt x="2101848" y="3622652"/>
                </a:cubicBezTo>
                <a:close/>
                <a:moveTo>
                  <a:pt x="1884247" y="3599265"/>
                </a:moveTo>
                <a:cubicBezTo>
                  <a:pt x="1898873" y="3598796"/>
                  <a:pt x="1912796" y="3604584"/>
                  <a:pt x="1923434" y="3618038"/>
                </a:cubicBezTo>
                <a:cubicBezTo>
                  <a:pt x="1938452" y="3638061"/>
                  <a:pt x="1937200" y="3671225"/>
                  <a:pt x="1947837" y="3718156"/>
                </a:cubicBezTo>
                <a:cubicBezTo>
                  <a:pt x="1899656" y="3713150"/>
                  <a:pt x="1868994" y="3717530"/>
                  <a:pt x="1845217" y="3706268"/>
                </a:cubicBezTo>
                <a:cubicBezTo>
                  <a:pt x="1816433" y="3693126"/>
                  <a:pt x="1815806" y="3640565"/>
                  <a:pt x="1840835" y="3618038"/>
                </a:cubicBezTo>
                <a:cubicBezTo>
                  <a:pt x="1854289" y="3606461"/>
                  <a:pt x="1869620" y="3599734"/>
                  <a:pt x="1884247" y="3599265"/>
                </a:cubicBezTo>
                <a:close/>
                <a:moveTo>
                  <a:pt x="1681898" y="3593634"/>
                </a:moveTo>
                <a:cubicBezTo>
                  <a:pt x="1718191" y="3631178"/>
                  <a:pt x="1718816" y="3683114"/>
                  <a:pt x="1689407" y="3695004"/>
                </a:cubicBezTo>
                <a:cubicBezTo>
                  <a:pt x="1665628" y="3705016"/>
                  <a:pt x="1629336" y="3703138"/>
                  <a:pt x="1606809" y="3690624"/>
                </a:cubicBezTo>
                <a:cubicBezTo>
                  <a:pt x="1578651" y="3675606"/>
                  <a:pt x="1582406" y="3618663"/>
                  <a:pt x="1610562" y="3604271"/>
                </a:cubicBezTo>
                <a:cubicBezTo>
                  <a:pt x="1634342" y="3592382"/>
                  <a:pt x="1665628" y="3595511"/>
                  <a:pt x="1681898" y="3593634"/>
                </a:cubicBezTo>
                <a:close/>
                <a:moveTo>
                  <a:pt x="1440283" y="3586124"/>
                </a:moveTo>
                <a:cubicBezTo>
                  <a:pt x="1455691" y="3586124"/>
                  <a:pt x="1471022" y="3589253"/>
                  <a:pt x="1481034" y="3595511"/>
                </a:cubicBezTo>
                <a:cubicBezTo>
                  <a:pt x="1513573" y="3616161"/>
                  <a:pt x="1508568" y="3652453"/>
                  <a:pt x="1485414" y="3683741"/>
                </a:cubicBezTo>
                <a:cubicBezTo>
                  <a:pt x="1454753" y="3707518"/>
                  <a:pt x="1422841" y="3711273"/>
                  <a:pt x="1395307" y="3682489"/>
                </a:cubicBezTo>
                <a:cubicBezTo>
                  <a:pt x="1367776" y="3653705"/>
                  <a:pt x="1366523" y="3615534"/>
                  <a:pt x="1399062" y="3595511"/>
                </a:cubicBezTo>
                <a:cubicBezTo>
                  <a:pt x="1409387" y="3589253"/>
                  <a:pt x="1424874" y="3586124"/>
                  <a:pt x="1440283" y="3586124"/>
                </a:cubicBezTo>
                <a:close/>
                <a:moveTo>
                  <a:pt x="1218849" y="3551396"/>
                </a:moveTo>
                <a:cubicBezTo>
                  <a:pt x="1234023" y="3551553"/>
                  <a:pt x="1249197" y="3558592"/>
                  <a:pt x="1263277" y="3572358"/>
                </a:cubicBezTo>
                <a:cubicBezTo>
                  <a:pt x="1292686" y="3601142"/>
                  <a:pt x="1283925" y="3632430"/>
                  <a:pt x="1268282" y="3658710"/>
                </a:cubicBezTo>
                <a:cubicBezTo>
                  <a:pt x="1233240" y="3686244"/>
                  <a:pt x="1201328" y="3689372"/>
                  <a:pt x="1173796" y="3661214"/>
                </a:cubicBezTo>
                <a:cubicBezTo>
                  <a:pt x="1146263" y="3633055"/>
                  <a:pt x="1146263" y="3599891"/>
                  <a:pt x="1174422" y="3571733"/>
                </a:cubicBezTo>
                <a:cubicBezTo>
                  <a:pt x="1188501" y="3557967"/>
                  <a:pt x="1203675" y="3551240"/>
                  <a:pt x="1218849" y="3551396"/>
                </a:cubicBezTo>
                <a:close/>
                <a:moveTo>
                  <a:pt x="993112" y="3528400"/>
                </a:moveTo>
                <a:cubicBezTo>
                  <a:pt x="1008443" y="3527618"/>
                  <a:pt x="1024243" y="3533875"/>
                  <a:pt x="1039261" y="3547329"/>
                </a:cubicBezTo>
                <a:cubicBezTo>
                  <a:pt x="1069297" y="3574235"/>
                  <a:pt x="1068045" y="3606149"/>
                  <a:pt x="1044893" y="3636810"/>
                </a:cubicBezTo>
                <a:cubicBezTo>
                  <a:pt x="1015483" y="3663717"/>
                  <a:pt x="984196" y="3668097"/>
                  <a:pt x="954161" y="3641190"/>
                </a:cubicBezTo>
                <a:cubicBezTo>
                  <a:pt x="924750" y="3614283"/>
                  <a:pt x="922873" y="3581119"/>
                  <a:pt x="949780" y="3551709"/>
                </a:cubicBezTo>
                <a:cubicBezTo>
                  <a:pt x="962920" y="3537004"/>
                  <a:pt x="977782" y="3529182"/>
                  <a:pt x="993112" y="3528400"/>
                </a:cubicBezTo>
                <a:close/>
                <a:moveTo>
                  <a:pt x="774807" y="3506891"/>
                </a:moveTo>
                <a:cubicBezTo>
                  <a:pt x="789903" y="3507125"/>
                  <a:pt x="805234" y="3513852"/>
                  <a:pt x="820251" y="3526054"/>
                </a:cubicBezTo>
                <a:cubicBezTo>
                  <a:pt x="845282" y="3556090"/>
                  <a:pt x="847785" y="3586125"/>
                  <a:pt x="821503" y="3616161"/>
                </a:cubicBezTo>
                <a:cubicBezTo>
                  <a:pt x="795849" y="3645570"/>
                  <a:pt x="752046" y="3645570"/>
                  <a:pt x="727016" y="3615534"/>
                </a:cubicBezTo>
                <a:cubicBezTo>
                  <a:pt x="701987" y="3585499"/>
                  <a:pt x="702612" y="3554211"/>
                  <a:pt x="730771" y="3526679"/>
                </a:cubicBezTo>
                <a:cubicBezTo>
                  <a:pt x="744849" y="3512913"/>
                  <a:pt x="759711" y="3506656"/>
                  <a:pt x="774807" y="3506891"/>
                </a:cubicBezTo>
                <a:close/>
                <a:moveTo>
                  <a:pt x="2994077" y="3500398"/>
                </a:moveTo>
                <a:cubicBezTo>
                  <a:pt x="3000335" y="3511662"/>
                  <a:pt x="3002839" y="3526054"/>
                  <a:pt x="3007219" y="3541071"/>
                </a:cubicBezTo>
                <a:cubicBezTo>
                  <a:pt x="2985317" y="3544826"/>
                  <a:pt x="2970925" y="3547329"/>
                  <a:pt x="2955908" y="3549831"/>
                </a:cubicBezTo>
                <a:cubicBezTo>
                  <a:pt x="2959036" y="3536066"/>
                  <a:pt x="2959661" y="3519797"/>
                  <a:pt x="2966545" y="3507907"/>
                </a:cubicBezTo>
                <a:cubicBezTo>
                  <a:pt x="2970300" y="3501650"/>
                  <a:pt x="2992827" y="3498520"/>
                  <a:pt x="2994077" y="3500398"/>
                </a:cubicBezTo>
                <a:close/>
                <a:moveTo>
                  <a:pt x="553060" y="3484598"/>
                </a:moveTo>
                <a:cubicBezTo>
                  <a:pt x="570424" y="3484598"/>
                  <a:pt x="587788" y="3491950"/>
                  <a:pt x="600616" y="3506655"/>
                </a:cubicBezTo>
                <a:cubicBezTo>
                  <a:pt x="626897" y="3536691"/>
                  <a:pt x="625647" y="3567353"/>
                  <a:pt x="598113" y="3596137"/>
                </a:cubicBezTo>
                <a:cubicBezTo>
                  <a:pt x="572458" y="3622418"/>
                  <a:pt x="533663" y="3621791"/>
                  <a:pt x="503626" y="3592382"/>
                </a:cubicBezTo>
                <a:cubicBezTo>
                  <a:pt x="482352" y="3567353"/>
                  <a:pt x="479222" y="3536691"/>
                  <a:pt x="505504" y="3506655"/>
                </a:cubicBezTo>
                <a:cubicBezTo>
                  <a:pt x="518331" y="3491950"/>
                  <a:pt x="535695" y="3484598"/>
                  <a:pt x="553060" y="3484598"/>
                </a:cubicBezTo>
                <a:close/>
                <a:moveTo>
                  <a:pt x="2784846" y="3476229"/>
                </a:moveTo>
                <a:cubicBezTo>
                  <a:pt x="2796969" y="3478028"/>
                  <a:pt x="2809484" y="3482252"/>
                  <a:pt x="2818870" y="3487258"/>
                </a:cubicBezTo>
                <a:cubicBezTo>
                  <a:pt x="2827630" y="3491638"/>
                  <a:pt x="2828255" y="3535439"/>
                  <a:pt x="2822625" y="3537943"/>
                </a:cubicBezTo>
                <a:cubicBezTo>
                  <a:pt x="2797595" y="3548581"/>
                  <a:pt x="2768811" y="3551083"/>
                  <a:pt x="2721254" y="3561721"/>
                </a:cubicBezTo>
                <a:cubicBezTo>
                  <a:pt x="2736273" y="3519797"/>
                  <a:pt x="2738150" y="3488510"/>
                  <a:pt x="2753167" y="3479748"/>
                </a:cubicBezTo>
                <a:cubicBezTo>
                  <a:pt x="2760989" y="3475056"/>
                  <a:pt x="2772722" y="3474430"/>
                  <a:pt x="2784846" y="3476229"/>
                </a:cubicBezTo>
                <a:close/>
                <a:moveTo>
                  <a:pt x="336006" y="3462072"/>
                </a:moveTo>
                <a:cubicBezTo>
                  <a:pt x="351102" y="3463167"/>
                  <a:pt x="365650" y="3470988"/>
                  <a:pt x="379103" y="3485380"/>
                </a:cubicBezTo>
                <a:cubicBezTo>
                  <a:pt x="404759" y="3511037"/>
                  <a:pt x="402257" y="3549831"/>
                  <a:pt x="371595" y="3579242"/>
                </a:cubicBezTo>
                <a:cubicBezTo>
                  <a:pt x="345314" y="3599891"/>
                  <a:pt x="315278" y="3601769"/>
                  <a:pt x="285868" y="3574235"/>
                </a:cubicBezTo>
                <a:cubicBezTo>
                  <a:pt x="257710" y="3547329"/>
                  <a:pt x="258962" y="3503527"/>
                  <a:pt x="289623" y="3479123"/>
                </a:cubicBezTo>
                <a:cubicBezTo>
                  <a:pt x="305266" y="3466608"/>
                  <a:pt x="320910" y="3460977"/>
                  <a:pt x="336006" y="3462072"/>
                </a:cubicBezTo>
                <a:close/>
                <a:moveTo>
                  <a:pt x="123489" y="3451434"/>
                </a:moveTo>
                <a:cubicBezTo>
                  <a:pt x="140853" y="3452060"/>
                  <a:pt x="157905" y="3460038"/>
                  <a:pt x="170107" y="3475368"/>
                </a:cubicBezTo>
                <a:cubicBezTo>
                  <a:pt x="194511" y="3506655"/>
                  <a:pt x="192634" y="3538569"/>
                  <a:pt x="163223" y="3564850"/>
                </a:cubicBezTo>
                <a:cubicBezTo>
                  <a:pt x="133813" y="3591757"/>
                  <a:pt x="102527" y="3587377"/>
                  <a:pt x="73116" y="3561721"/>
                </a:cubicBezTo>
                <a:cubicBezTo>
                  <a:pt x="49338" y="3531059"/>
                  <a:pt x="47461" y="3501024"/>
                  <a:pt x="74993" y="3471614"/>
                </a:cubicBezTo>
                <a:cubicBezTo>
                  <a:pt x="88446" y="3457535"/>
                  <a:pt x="106124" y="3450808"/>
                  <a:pt x="123489" y="3451434"/>
                </a:cubicBezTo>
                <a:close/>
                <a:moveTo>
                  <a:pt x="2350189" y="3437120"/>
                </a:moveTo>
                <a:cubicBezTo>
                  <a:pt x="2364268" y="3437668"/>
                  <a:pt x="2378035" y="3441266"/>
                  <a:pt x="2385857" y="3447836"/>
                </a:cubicBezTo>
                <a:cubicBezTo>
                  <a:pt x="2400874" y="3459726"/>
                  <a:pt x="2397120" y="3494766"/>
                  <a:pt x="2405256" y="3537943"/>
                </a:cubicBezTo>
                <a:cubicBezTo>
                  <a:pt x="2362078" y="3531684"/>
                  <a:pt x="2331418" y="3536066"/>
                  <a:pt x="2313271" y="3522924"/>
                </a:cubicBezTo>
                <a:cubicBezTo>
                  <a:pt x="2283861" y="3502275"/>
                  <a:pt x="2283861" y="3464106"/>
                  <a:pt x="2312645" y="3444707"/>
                </a:cubicBezTo>
                <a:cubicBezTo>
                  <a:pt x="2321718" y="3439076"/>
                  <a:pt x="2336110" y="3436573"/>
                  <a:pt x="2350189" y="3437120"/>
                </a:cubicBezTo>
                <a:close/>
                <a:moveTo>
                  <a:pt x="2170602" y="3410918"/>
                </a:moveTo>
                <a:cubicBezTo>
                  <a:pt x="2165596" y="3457848"/>
                  <a:pt x="2171227" y="3489135"/>
                  <a:pt x="2158712" y="3508532"/>
                </a:cubicBezTo>
                <a:cubicBezTo>
                  <a:pt x="2139315" y="3537943"/>
                  <a:pt x="2099894" y="3540446"/>
                  <a:pt x="2078617" y="3512912"/>
                </a:cubicBezTo>
                <a:cubicBezTo>
                  <a:pt x="2065477" y="3496018"/>
                  <a:pt x="2062348" y="3452842"/>
                  <a:pt x="2074237" y="3438450"/>
                </a:cubicBezTo>
                <a:cubicBezTo>
                  <a:pt x="2088629" y="3420930"/>
                  <a:pt x="2124923" y="3422180"/>
                  <a:pt x="2170602" y="3410918"/>
                </a:cubicBezTo>
                <a:close/>
                <a:moveTo>
                  <a:pt x="1891599" y="3389877"/>
                </a:moveTo>
                <a:cubicBezTo>
                  <a:pt x="1906382" y="3389642"/>
                  <a:pt x="1921870" y="3395900"/>
                  <a:pt x="1934697" y="3407788"/>
                </a:cubicBezTo>
                <a:cubicBezTo>
                  <a:pt x="1960978" y="3432192"/>
                  <a:pt x="1963481" y="3468486"/>
                  <a:pt x="1935949" y="3489135"/>
                </a:cubicBezTo>
                <a:cubicBezTo>
                  <a:pt x="1916550" y="3504778"/>
                  <a:pt x="1883386" y="3502902"/>
                  <a:pt x="1835205" y="3512912"/>
                </a:cubicBezTo>
                <a:cubicBezTo>
                  <a:pt x="1842713" y="3464731"/>
                  <a:pt x="1838332" y="3431567"/>
                  <a:pt x="1852725" y="3410918"/>
                </a:cubicBezTo>
                <a:cubicBezTo>
                  <a:pt x="1862737" y="3396838"/>
                  <a:pt x="1876816" y="3390112"/>
                  <a:pt x="1891599" y="3389877"/>
                </a:cubicBezTo>
                <a:close/>
                <a:moveTo>
                  <a:pt x="1672824" y="3367898"/>
                </a:moveTo>
                <a:cubicBezTo>
                  <a:pt x="1690501" y="3368367"/>
                  <a:pt x="1708804" y="3375563"/>
                  <a:pt x="1718816" y="3388391"/>
                </a:cubicBezTo>
                <a:cubicBezTo>
                  <a:pt x="1739466" y="3416548"/>
                  <a:pt x="1741969" y="3451591"/>
                  <a:pt x="1713184" y="3470988"/>
                </a:cubicBezTo>
                <a:cubicBezTo>
                  <a:pt x="1691910" y="3485380"/>
                  <a:pt x="1659371" y="3481626"/>
                  <a:pt x="1611815" y="3489135"/>
                </a:cubicBezTo>
                <a:cubicBezTo>
                  <a:pt x="1619950" y="3441579"/>
                  <a:pt x="1618072" y="3410291"/>
                  <a:pt x="1630586" y="3387764"/>
                </a:cubicBezTo>
                <a:cubicBezTo>
                  <a:pt x="1638095" y="3373686"/>
                  <a:pt x="1655147" y="3367428"/>
                  <a:pt x="1672824" y="3367898"/>
                </a:cubicBezTo>
                <a:close/>
                <a:moveTo>
                  <a:pt x="1458274" y="3344432"/>
                </a:moveTo>
                <a:cubicBezTo>
                  <a:pt x="1475560" y="3345840"/>
                  <a:pt x="1491360" y="3353975"/>
                  <a:pt x="1497931" y="3368992"/>
                </a:cubicBezTo>
                <a:cubicBezTo>
                  <a:pt x="1508568" y="3392771"/>
                  <a:pt x="1504813" y="3423432"/>
                  <a:pt x="1506064" y="3440327"/>
                </a:cubicBezTo>
                <a:cubicBezTo>
                  <a:pt x="1466642" y="3474743"/>
                  <a:pt x="1420964" y="3471614"/>
                  <a:pt x="1402192" y="3444082"/>
                </a:cubicBezTo>
                <a:cubicBezTo>
                  <a:pt x="1382168" y="3415298"/>
                  <a:pt x="1383420" y="3385262"/>
                  <a:pt x="1409700" y="3360232"/>
                </a:cubicBezTo>
                <a:cubicBezTo>
                  <a:pt x="1422215" y="3348343"/>
                  <a:pt x="1440987" y="3343024"/>
                  <a:pt x="1458274" y="3344432"/>
                </a:cubicBezTo>
                <a:close/>
                <a:moveTo>
                  <a:pt x="1242471" y="3341538"/>
                </a:moveTo>
                <a:cubicBezTo>
                  <a:pt x="1257801" y="3342399"/>
                  <a:pt x="1272976" y="3346466"/>
                  <a:pt x="1282675" y="3353349"/>
                </a:cubicBezTo>
                <a:cubicBezTo>
                  <a:pt x="1313962" y="3375249"/>
                  <a:pt x="1307705" y="3411543"/>
                  <a:pt x="1283301" y="3441579"/>
                </a:cubicBezTo>
                <a:cubicBezTo>
                  <a:pt x="1252014" y="3463479"/>
                  <a:pt x="1219475" y="3465983"/>
                  <a:pt x="1193819" y="3435947"/>
                </a:cubicBezTo>
                <a:cubicBezTo>
                  <a:pt x="1168790" y="3406538"/>
                  <a:pt x="1168790" y="3367741"/>
                  <a:pt x="1201328" y="3348970"/>
                </a:cubicBezTo>
                <a:cubicBezTo>
                  <a:pt x="1211653" y="3343025"/>
                  <a:pt x="1227140" y="3340678"/>
                  <a:pt x="1242471" y="3341538"/>
                </a:cubicBezTo>
                <a:close/>
                <a:moveTo>
                  <a:pt x="1020333" y="3307670"/>
                </a:moveTo>
                <a:cubicBezTo>
                  <a:pt x="1036133" y="3307513"/>
                  <a:pt x="1051151" y="3314866"/>
                  <a:pt x="1061788" y="3330823"/>
                </a:cubicBezTo>
                <a:cubicBezTo>
                  <a:pt x="1074928" y="3350845"/>
                  <a:pt x="1076180" y="3392146"/>
                  <a:pt x="1064291" y="3412168"/>
                </a:cubicBezTo>
                <a:cubicBezTo>
                  <a:pt x="1044893" y="3445959"/>
                  <a:pt x="1007974" y="3441579"/>
                  <a:pt x="976061" y="3419678"/>
                </a:cubicBezTo>
                <a:cubicBezTo>
                  <a:pt x="950406" y="3390268"/>
                  <a:pt x="946652" y="3357729"/>
                  <a:pt x="974183" y="3329571"/>
                </a:cubicBezTo>
                <a:cubicBezTo>
                  <a:pt x="987950" y="3315491"/>
                  <a:pt x="1004533" y="3307826"/>
                  <a:pt x="1020333" y="3307670"/>
                </a:cubicBezTo>
                <a:close/>
                <a:moveTo>
                  <a:pt x="801088" y="3286473"/>
                </a:moveTo>
                <a:cubicBezTo>
                  <a:pt x="815558" y="3287490"/>
                  <a:pt x="829638" y="3294529"/>
                  <a:pt x="842152" y="3307669"/>
                </a:cubicBezTo>
                <a:cubicBezTo>
                  <a:pt x="870312" y="3337705"/>
                  <a:pt x="862802" y="3368992"/>
                  <a:pt x="842152" y="3395899"/>
                </a:cubicBezTo>
                <a:cubicBezTo>
                  <a:pt x="806486" y="3420303"/>
                  <a:pt x="773947" y="3421555"/>
                  <a:pt x="748291" y="3390893"/>
                </a:cubicBezTo>
                <a:cubicBezTo>
                  <a:pt x="723261" y="3360232"/>
                  <a:pt x="726391" y="3326443"/>
                  <a:pt x="757678" y="3301412"/>
                </a:cubicBezTo>
                <a:cubicBezTo>
                  <a:pt x="771756" y="3290462"/>
                  <a:pt x="786618" y="3285456"/>
                  <a:pt x="801088" y="3286473"/>
                </a:cubicBezTo>
                <a:close/>
                <a:moveTo>
                  <a:pt x="3020593" y="3278886"/>
                </a:moveTo>
                <a:cubicBezTo>
                  <a:pt x="3031622" y="3279355"/>
                  <a:pt x="3043824" y="3281076"/>
                  <a:pt x="3054150" y="3280763"/>
                </a:cubicBezTo>
                <a:cubicBezTo>
                  <a:pt x="3048517" y="3297659"/>
                  <a:pt x="3042885" y="3313927"/>
                  <a:pt x="3034751" y="3337705"/>
                </a:cubicBezTo>
                <a:cubicBezTo>
                  <a:pt x="3013476" y="3340835"/>
                  <a:pt x="2999084" y="3342711"/>
                  <a:pt x="2984692" y="3344588"/>
                </a:cubicBezTo>
                <a:cubicBezTo>
                  <a:pt x="2987195" y="3323939"/>
                  <a:pt x="2982188" y="3295781"/>
                  <a:pt x="2994077" y="3284517"/>
                </a:cubicBezTo>
                <a:cubicBezTo>
                  <a:pt x="2999709" y="3279199"/>
                  <a:pt x="3009565" y="3278417"/>
                  <a:pt x="3020593" y="3278886"/>
                </a:cubicBezTo>
                <a:close/>
                <a:moveTo>
                  <a:pt x="574648" y="3264494"/>
                </a:moveTo>
                <a:cubicBezTo>
                  <a:pt x="589353" y="3264963"/>
                  <a:pt x="603745" y="3271064"/>
                  <a:pt x="616885" y="3278885"/>
                </a:cubicBezTo>
                <a:cubicBezTo>
                  <a:pt x="644419" y="3313927"/>
                  <a:pt x="647547" y="3345840"/>
                  <a:pt x="618763" y="3373372"/>
                </a:cubicBezTo>
                <a:cubicBezTo>
                  <a:pt x="590605" y="3400906"/>
                  <a:pt x="557440" y="3400906"/>
                  <a:pt x="529908" y="3372747"/>
                </a:cubicBezTo>
                <a:cubicBezTo>
                  <a:pt x="502374" y="3344588"/>
                  <a:pt x="503001" y="3312051"/>
                  <a:pt x="530533" y="3283892"/>
                </a:cubicBezTo>
                <a:cubicBezTo>
                  <a:pt x="544925" y="3269187"/>
                  <a:pt x="559943" y="3264024"/>
                  <a:pt x="574648" y="3264494"/>
                </a:cubicBezTo>
                <a:close/>
                <a:moveTo>
                  <a:pt x="178242" y="3248850"/>
                </a:moveTo>
                <a:cubicBezTo>
                  <a:pt x="183872" y="3256985"/>
                  <a:pt x="192007" y="3264493"/>
                  <a:pt x="193259" y="3273255"/>
                </a:cubicBezTo>
                <a:cubicBezTo>
                  <a:pt x="198891" y="3312676"/>
                  <a:pt x="181995" y="3338957"/>
                  <a:pt x="141948" y="3346465"/>
                </a:cubicBezTo>
                <a:cubicBezTo>
                  <a:pt x="132561" y="3348343"/>
                  <a:pt x="121924" y="3343963"/>
                  <a:pt x="111912" y="3342711"/>
                </a:cubicBezTo>
                <a:cubicBezTo>
                  <a:pt x="117544" y="3333951"/>
                  <a:pt x="123801" y="3325816"/>
                  <a:pt x="128806" y="3318308"/>
                </a:cubicBezTo>
                <a:cubicBezTo>
                  <a:pt x="131936" y="3319559"/>
                  <a:pt x="134439" y="3321436"/>
                  <a:pt x="137568" y="3322688"/>
                </a:cubicBezTo>
                <a:cubicBezTo>
                  <a:pt x="144450" y="3304541"/>
                  <a:pt x="150708" y="3285142"/>
                  <a:pt x="158843" y="3267623"/>
                </a:cubicBezTo>
                <a:cubicBezTo>
                  <a:pt x="162597" y="3260113"/>
                  <a:pt x="171357" y="3255108"/>
                  <a:pt x="178242" y="3248850"/>
                </a:cubicBezTo>
                <a:close/>
                <a:moveTo>
                  <a:pt x="353057" y="3242124"/>
                </a:moveTo>
                <a:cubicBezTo>
                  <a:pt x="367684" y="3242593"/>
                  <a:pt x="381919" y="3248850"/>
                  <a:pt x="394747" y="3256985"/>
                </a:cubicBezTo>
                <a:cubicBezTo>
                  <a:pt x="422281" y="3292027"/>
                  <a:pt x="425409" y="3323939"/>
                  <a:pt x="397250" y="3351472"/>
                </a:cubicBezTo>
                <a:cubicBezTo>
                  <a:pt x="369091" y="3379004"/>
                  <a:pt x="335927" y="3379004"/>
                  <a:pt x="308395" y="3350845"/>
                </a:cubicBezTo>
                <a:cubicBezTo>
                  <a:pt x="280863" y="3322688"/>
                  <a:pt x="281488" y="3290149"/>
                  <a:pt x="309020" y="3261990"/>
                </a:cubicBezTo>
                <a:cubicBezTo>
                  <a:pt x="323412" y="3246973"/>
                  <a:pt x="338430" y="3241654"/>
                  <a:pt x="353057" y="3242124"/>
                </a:cubicBezTo>
                <a:close/>
                <a:moveTo>
                  <a:pt x="2361531" y="3220301"/>
                </a:moveTo>
                <a:cubicBezTo>
                  <a:pt x="2374593" y="3219753"/>
                  <a:pt x="2387734" y="3226010"/>
                  <a:pt x="2397120" y="3239464"/>
                </a:cubicBezTo>
                <a:cubicBezTo>
                  <a:pt x="2409636" y="3257610"/>
                  <a:pt x="2405881" y="3287020"/>
                  <a:pt x="2412138" y="3332700"/>
                </a:cubicBezTo>
                <a:cubicBezTo>
                  <a:pt x="2367085" y="3320811"/>
                  <a:pt x="2336424" y="3320811"/>
                  <a:pt x="2322031" y="3305793"/>
                </a:cubicBezTo>
                <a:cubicBezTo>
                  <a:pt x="2312019" y="3294529"/>
                  <a:pt x="2315774" y="3258236"/>
                  <a:pt x="2326411" y="3241966"/>
                </a:cubicBezTo>
                <a:cubicBezTo>
                  <a:pt x="2335485" y="3228200"/>
                  <a:pt x="2348469" y="3220848"/>
                  <a:pt x="2361531" y="3220301"/>
                </a:cubicBezTo>
                <a:close/>
                <a:moveTo>
                  <a:pt x="2196258" y="3196913"/>
                </a:moveTo>
                <a:cubicBezTo>
                  <a:pt x="2187496" y="3240089"/>
                  <a:pt x="2190626" y="3271377"/>
                  <a:pt x="2176234" y="3288897"/>
                </a:cubicBezTo>
                <a:cubicBezTo>
                  <a:pt x="2154332" y="3317681"/>
                  <a:pt x="2115536" y="3315804"/>
                  <a:pt x="2097389" y="3285142"/>
                </a:cubicBezTo>
                <a:cubicBezTo>
                  <a:pt x="2086127" y="3266997"/>
                  <a:pt x="2089882" y="3226324"/>
                  <a:pt x="2104274" y="3211305"/>
                </a:cubicBezTo>
                <a:cubicBezTo>
                  <a:pt x="2117414" y="3196913"/>
                  <a:pt x="2152455" y="3202545"/>
                  <a:pt x="2196258" y="3196913"/>
                </a:cubicBezTo>
                <a:close/>
                <a:moveTo>
                  <a:pt x="1972241" y="3172510"/>
                </a:moveTo>
                <a:cubicBezTo>
                  <a:pt x="1967236" y="3215060"/>
                  <a:pt x="1972241" y="3246348"/>
                  <a:pt x="1959101" y="3265120"/>
                </a:cubicBezTo>
                <a:cubicBezTo>
                  <a:pt x="1939077" y="3294529"/>
                  <a:pt x="1903410" y="3294529"/>
                  <a:pt x="1877129" y="3269500"/>
                </a:cubicBezTo>
                <a:cubicBezTo>
                  <a:pt x="1851474" y="3243844"/>
                  <a:pt x="1850847" y="3208177"/>
                  <a:pt x="1879632" y="3187528"/>
                </a:cubicBezTo>
                <a:cubicBezTo>
                  <a:pt x="1898404" y="3174386"/>
                  <a:pt x="1929066" y="3178768"/>
                  <a:pt x="1972241" y="3172510"/>
                </a:cubicBezTo>
                <a:close/>
                <a:moveTo>
                  <a:pt x="1733834" y="3149984"/>
                </a:moveTo>
                <a:cubicBezTo>
                  <a:pt x="1740091" y="3156241"/>
                  <a:pt x="1745723" y="3161871"/>
                  <a:pt x="1751981" y="3168129"/>
                </a:cubicBezTo>
                <a:cubicBezTo>
                  <a:pt x="1746349" y="3195037"/>
                  <a:pt x="1748853" y="3228827"/>
                  <a:pt x="1733209" y="3248224"/>
                </a:cubicBezTo>
                <a:cubicBezTo>
                  <a:pt x="1711307" y="3275132"/>
                  <a:pt x="1670634" y="3273880"/>
                  <a:pt x="1652488" y="3243844"/>
                </a:cubicBezTo>
                <a:cubicBezTo>
                  <a:pt x="1640599" y="3225072"/>
                  <a:pt x="1640599" y="3182521"/>
                  <a:pt x="1654366" y="3168756"/>
                </a:cubicBezTo>
                <a:cubicBezTo>
                  <a:pt x="1670634" y="3152486"/>
                  <a:pt x="1706301" y="3155614"/>
                  <a:pt x="1733834" y="3149984"/>
                </a:cubicBezTo>
                <a:close/>
                <a:moveTo>
                  <a:pt x="1469928" y="3122920"/>
                </a:moveTo>
                <a:cubicBezTo>
                  <a:pt x="1484789" y="3122607"/>
                  <a:pt x="1500432" y="3129021"/>
                  <a:pt x="1513573" y="3141222"/>
                </a:cubicBezTo>
                <a:cubicBezTo>
                  <a:pt x="1539855" y="3165626"/>
                  <a:pt x="1542357" y="3202545"/>
                  <a:pt x="1515451" y="3223821"/>
                </a:cubicBezTo>
                <a:cubicBezTo>
                  <a:pt x="1496052" y="3239464"/>
                  <a:pt x="1462262" y="3237586"/>
                  <a:pt x="1413454" y="3248224"/>
                </a:cubicBezTo>
                <a:cubicBezTo>
                  <a:pt x="1420964" y="3198790"/>
                  <a:pt x="1416583" y="3165626"/>
                  <a:pt x="1430976" y="3144977"/>
                </a:cubicBezTo>
                <a:cubicBezTo>
                  <a:pt x="1440988" y="3130272"/>
                  <a:pt x="1455067" y="3123233"/>
                  <a:pt x="1469928" y="3122920"/>
                </a:cubicBezTo>
                <a:close/>
                <a:moveTo>
                  <a:pt x="1265467" y="3111265"/>
                </a:moveTo>
                <a:cubicBezTo>
                  <a:pt x="1280171" y="3111343"/>
                  <a:pt x="1293938" y="3117757"/>
                  <a:pt x="1303950" y="3131837"/>
                </a:cubicBezTo>
                <a:cubicBezTo>
                  <a:pt x="1318967" y="3152486"/>
                  <a:pt x="1315839" y="3185025"/>
                  <a:pt x="1325225" y="3233206"/>
                </a:cubicBezTo>
                <a:cubicBezTo>
                  <a:pt x="1277043" y="3226949"/>
                  <a:pt x="1245755" y="3229452"/>
                  <a:pt x="1222603" y="3217562"/>
                </a:cubicBezTo>
                <a:cubicBezTo>
                  <a:pt x="1193819" y="3202545"/>
                  <a:pt x="1195696" y="3149984"/>
                  <a:pt x="1221352" y="3128707"/>
                </a:cubicBezTo>
                <a:cubicBezTo>
                  <a:pt x="1235119" y="3117444"/>
                  <a:pt x="1250762" y="3111187"/>
                  <a:pt x="1265467" y="3111265"/>
                </a:cubicBezTo>
                <a:close/>
                <a:moveTo>
                  <a:pt x="3311329" y="3102427"/>
                </a:moveTo>
                <a:cubicBezTo>
                  <a:pt x="3309451" y="3119322"/>
                  <a:pt x="3308199" y="3135591"/>
                  <a:pt x="3305071" y="3163124"/>
                </a:cubicBezTo>
                <a:cubicBezTo>
                  <a:pt x="3278790" y="3158744"/>
                  <a:pt x="3258766" y="3154989"/>
                  <a:pt x="3238743" y="3149984"/>
                </a:cubicBezTo>
                <a:cubicBezTo>
                  <a:pt x="3237491" y="3149357"/>
                  <a:pt x="3238117" y="3127457"/>
                  <a:pt x="3242497" y="3125579"/>
                </a:cubicBezTo>
                <a:cubicBezTo>
                  <a:pt x="3264398" y="3116193"/>
                  <a:pt x="3288175" y="3109935"/>
                  <a:pt x="3311329" y="3102427"/>
                </a:cubicBezTo>
                <a:close/>
                <a:moveTo>
                  <a:pt x="1069297" y="3093666"/>
                </a:moveTo>
                <a:cubicBezTo>
                  <a:pt x="1108093" y="3129333"/>
                  <a:pt x="1111221" y="3180645"/>
                  <a:pt x="1081812" y="3194410"/>
                </a:cubicBezTo>
                <a:cubicBezTo>
                  <a:pt x="1058659" y="3205674"/>
                  <a:pt x="1022367" y="3205674"/>
                  <a:pt x="999215" y="3194410"/>
                </a:cubicBezTo>
                <a:cubicBezTo>
                  <a:pt x="970430" y="3180018"/>
                  <a:pt x="971056" y="3123702"/>
                  <a:pt x="998588" y="3108058"/>
                </a:cubicBezTo>
                <a:cubicBezTo>
                  <a:pt x="1021741" y="3094918"/>
                  <a:pt x="1053028" y="3096795"/>
                  <a:pt x="1069297" y="3093666"/>
                </a:cubicBezTo>
                <a:close/>
                <a:moveTo>
                  <a:pt x="864680" y="3072391"/>
                </a:moveTo>
                <a:cubicBezTo>
                  <a:pt x="888457" y="3113690"/>
                  <a:pt x="885329" y="3158744"/>
                  <a:pt x="857170" y="3178141"/>
                </a:cubicBezTo>
                <a:cubicBezTo>
                  <a:pt x="828386" y="3198165"/>
                  <a:pt x="797724" y="3196913"/>
                  <a:pt x="772695" y="3170633"/>
                </a:cubicBezTo>
                <a:cubicBezTo>
                  <a:pt x="748918" y="3145602"/>
                  <a:pt x="751421" y="3095544"/>
                  <a:pt x="781455" y="3081777"/>
                </a:cubicBezTo>
                <a:cubicBezTo>
                  <a:pt x="805859" y="3070514"/>
                  <a:pt x="836520" y="3074894"/>
                  <a:pt x="864680" y="3072391"/>
                </a:cubicBezTo>
                <a:close/>
                <a:moveTo>
                  <a:pt x="599052" y="3043294"/>
                </a:moveTo>
                <a:cubicBezTo>
                  <a:pt x="617042" y="3043920"/>
                  <a:pt x="635032" y="3051742"/>
                  <a:pt x="642541" y="3066134"/>
                </a:cubicBezTo>
                <a:cubicBezTo>
                  <a:pt x="654431" y="3089286"/>
                  <a:pt x="651927" y="3120573"/>
                  <a:pt x="654431" y="3137467"/>
                </a:cubicBezTo>
                <a:cubicBezTo>
                  <a:pt x="616885" y="3175013"/>
                  <a:pt x="565575" y="3176264"/>
                  <a:pt x="552434" y="3146854"/>
                </a:cubicBezTo>
                <a:cubicBezTo>
                  <a:pt x="542423" y="3123075"/>
                  <a:pt x="543675" y="3086157"/>
                  <a:pt x="555562" y="3063630"/>
                </a:cubicBezTo>
                <a:cubicBezTo>
                  <a:pt x="563072" y="3049238"/>
                  <a:pt x="581062" y="3042668"/>
                  <a:pt x="599052" y="3043294"/>
                </a:cubicBezTo>
                <a:close/>
                <a:moveTo>
                  <a:pt x="2864549" y="3037350"/>
                </a:moveTo>
                <a:cubicBezTo>
                  <a:pt x="2857040" y="3076146"/>
                  <a:pt x="2859544" y="3107433"/>
                  <a:pt x="2845777" y="3117445"/>
                </a:cubicBezTo>
                <a:cubicBezTo>
                  <a:pt x="2832012" y="3128082"/>
                  <a:pt x="2801975" y="3118696"/>
                  <a:pt x="2779449" y="3118070"/>
                </a:cubicBezTo>
                <a:cubicBezTo>
                  <a:pt x="2780074" y="3095544"/>
                  <a:pt x="2771939" y="3065509"/>
                  <a:pt x="2783202" y="3051742"/>
                </a:cubicBezTo>
                <a:cubicBezTo>
                  <a:pt x="2794466" y="3038600"/>
                  <a:pt x="2825753" y="3042981"/>
                  <a:pt x="2864549" y="3037350"/>
                </a:cubicBezTo>
                <a:close/>
                <a:moveTo>
                  <a:pt x="375819" y="3023974"/>
                </a:moveTo>
                <a:cubicBezTo>
                  <a:pt x="394904" y="3021862"/>
                  <a:pt x="411330" y="3028276"/>
                  <a:pt x="418526" y="3042981"/>
                </a:cubicBezTo>
                <a:cubicBezTo>
                  <a:pt x="429789" y="3066134"/>
                  <a:pt x="429789" y="3103053"/>
                  <a:pt x="418526" y="3126830"/>
                </a:cubicBezTo>
                <a:cubicBezTo>
                  <a:pt x="404759" y="3156241"/>
                  <a:pt x="348443" y="3155614"/>
                  <a:pt x="331547" y="3126830"/>
                </a:cubicBezTo>
                <a:cubicBezTo>
                  <a:pt x="318407" y="3103678"/>
                  <a:pt x="320284" y="3072391"/>
                  <a:pt x="317155" y="3056122"/>
                </a:cubicBezTo>
                <a:cubicBezTo>
                  <a:pt x="334989" y="3036724"/>
                  <a:pt x="356734" y="3026086"/>
                  <a:pt x="375819" y="3023974"/>
                </a:cubicBezTo>
                <a:close/>
                <a:moveTo>
                  <a:pt x="2571701" y="3021080"/>
                </a:moveTo>
                <a:cubicBezTo>
                  <a:pt x="2590475" y="3022958"/>
                  <a:pt x="2621136" y="3019203"/>
                  <a:pt x="2624890" y="3027963"/>
                </a:cubicBezTo>
                <a:cubicBezTo>
                  <a:pt x="2633651" y="3047362"/>
                  <a:pt x="2635527" y="3074894"/>
                  <a:pt x="2628019" y="3094918"/>
                </a:cubicBezTo>
                <a:cubicBezTo>
                  <a:pt x="2623014" y="3106807"/>
                  <a:pt x="2595480" y="3109935"/>
                  <a:pt x="2575456" y="3119322"/>
                </a:cubicBezTo>
                <a:cubicBezTo>
                  <a:pt x="2573579" y="3079274"/>
                  <a:pt x="2572953" y="3050490"/>
                  <a:pt x="2571701" y="3021080"/>
                </a:cubicBezTo>
                <a:close/>
                <a:moveTo>
                  <a:pt x="2197508" y="2979155"/>
                </a:moveTo>
                <a:cubicBezTo>
                  <a:pt x="2202515" y="2985412"/>
                  <a:pt x="2208146" y="2991670"/>
                  <a:pt x="2213778" y="2997927"/>
                </a:cubicBezTo>
                <a:cubicBezTo>
                  <a:pt x="2206895" y="3021706"/>
                  <a:pt x="2206895" y="3051742"/>
                  <a:pt x="2192503" y="3068637"/>
                </a:cubicBezTo>
                <a:cubicBezTo>
                  <a:pt x="2171227" y="3093666"/>
                  <a:pt x="2135560" y="3088661"/>
                  <a:pt x="2120543" y="3060502"/>
                </a:cubicBezTo>
                <a:cubicBezTo>
                  <a:pt x="2111156" y="3043607"/>
                  <a:pt x="2113659" y="3006062"/>
                  <a:pt x="2126174" y="2993547"/>
                </a:cubicBezTo>
                <a:cubicBezTo>
                  <a:pt x="2141192" y="2979155"/>
                  <a:pt x="2173104" y="2982910"/>
                  <a:pt x="2197508" y="2979155"/>
                </a:cubicBezTo>
                <a:close/>
                <a:moveTo>
                  <a:pt x="1940798" y="2949668"/>
                </a:moveTo>
                <a:cubicBezTo>
                  <a:pt x="1955347" y="2950215"/>
                  <a:pt x="1969426" y="2958194"/>
                  <a:pt x="1978498" y="2973524"/>
                </a:cubicBezTo>
                <a:cubicBezTo>
                  <a:pt x="1989137" y="2991045"/>
                  <a:pt x="1986008" y="3031093"/>
                  <a:pt x="1972868" y="3046110"/>
                </a:cubicBezTo>
                <a:cubicBezTo>
                  <a:pt x="1960353" y="3060502"/>
                  <a:pt x="1925937" y="3055497"/>
                  <a:pt x="1882136" y="3062379"/>
                </a:cubicBezTo>
                <a:cubicBezTo>
                  <a:pt x="1889644" y="3018578"/>
                  <a:pt x="1886516" y="2987916"/>
                  <a:pt x="1900280" y="2970395"/>
                </a:cubicBezTo>
                <a:cubicBezTo>
                  <a:pt x="1911231" y="2956003"/>
                  <a:pt x="1926249" y="2949120"/>
                  <a:pt x="1940798" y="2949668"/>
                </a:cubicBezTo>
                <a:close/>
                <a:moveTo>
                  <a:pt x="1712402" y="2926515"/>
                </a:moveTo>
                <a:cubicBezTo>
                  <a:pt x="1727107" y="2925185"/>
                  <a:pt x="1742282" y="2930973"/>
                  <a:pt x="1753233" y="2944114"/>
                </a:cubicBezTo>
                <a:cubicBezTo>
                  <a:pt x="1766998" y="2960383"/>
                  <a:pt x="1771379" y="3002308"/>
                  <a:pt x="1759490" y="3017326"/>
                </a:cubicBezTo>
                <a:cubicBezTo>
                  <a:pt x="1745723" y="3034846"/>
                  <a:pt x="1710056" y="3035473"/>
                  <a:pt x="1665003" y="3048613"/>
                </a:cubicBezTo>
                <a:cubicBezTo>
                  <a:pt x="1668130" y="3001682"/>
                  <a:pt x="1662500" y="2971020"/>
                  <a:pt x="1674388" y="2951623"/>
                </a:cubicBezTo>
                <a:cubicBezTo>
                  <a:pt x="1683461" y="2936292"/>
                  <a:pt x="1697697" y="2927845"/>
                  <a:pt x="1712402" y="2926515"/>
                </a:cubicBezTo>
                <a:close/>
                <a:moveTo>
                  <a:pt x="1498242" y="2912201"/>
                </a:moveTo>
                <a:cubicBezTo>
                  <a:pt x="1512791" y="2912826"/>
                  <a:pt x="1526714" y="2916581"/>
                  <a:pt x="1533597" y="2923464"/>
                </a:cubicBezTo>
                <a:cubicBezTo>
                  <a:pt x="1549241" y="2939734"/>
                  <a:pt x="1545485" y="2975400"/>
                  <a:pt x="1550492" y="3002308"/>
                </a:cubicBezTo>
                <a:cubicBezTo>
                  <a:pt x="1544235" y="3007939"/>
                  <a:pt x="1538603" y="3014197"/>
                  <a:pt x="1532345" y="3019829"/>
                </a:cubicBezTo>
                <a:cubicBezTo>
                  <a:pt x="1505439" y="3014197"/>
                  <a:pt x="1472274" y="3015448"/>
                  <a:pt x="1453502" y="2999179"/>
                </a:cubicBezTo>
                <a:cubicBezTo>
                  <a:pt x="1427221" y="2977278"/>
                  <a:pt x="1429098" y="2937231"/>
                  <a:pt x="1459135" y="2919709"/>
                </a:cubicBezTo>
                <a:cubicBezTo>
                  <a:pt x="1468520" y="2914078"/>
                  <a:pt x="1483694" y="2911575"/>
                  <a:pt x="1498242" y="2912201"/>
                </a:cubicBezTo>
                <a:close/>
                <a:moveTo>
                  <a:pt x="3498112" y="2894211"/>
                </a:moveTo>
                <a:cubicBezTo>
                  <a:pt x="3509062" y="2894211"/>
                  <a:pt x="3521264" y="2896245"/>
                  <a:pt x="3528461" y="2900312"/>
                </a:cubicBezTo>
                <a:cubicBezTo>
                  <a:pt x="3537847" y="2905317"/>
                  <a:pt x="3535344" y="2931599"/>
                  <a:pt x="3540351" y="2961008"/>
                </a:cubicBezTo>
                <a:cubicBezTo>
                  <a:pt x="3508437" y="2961008"/>
                  <a:pt x="3478401" y="2965390"/>
                  <a:pt x="3475899" y="2959758"/>
                </a:cubicBezTo>
                <a:cubicBezTo>
                  <a:pt x="3469016" y="2941611"/>
                  <a:pt x="3467139" y="2916581"/>
                  <a:pt x="3475273" y="2900312"/>
                </a:cubicBezTo>
                <a:cubicBezTo>
                  <a:pt x="3477463" y="2896245"/>
                  <a:pt x="3487162" y="2894211"/>
                  <a:pt x="3498112" y="2894211"/>
                </a:cubicBezTo>
                <a:close/>
                <a:moveTo>
                  <a:pt x="1276808" y="2879975"/>
                </a:moveTo>
                <a:cubicBezTo>
                  <a:pt x="1291591" y="2880288"/>
                  <a:pt x="1305514" y="2887171"/>
                  <a:pt x="1315213" y="2901563"/>
                </a:cubicBezTo>
                <a:cubicBezTo>
                  <a:pt x="1328979" y="2922214"/>
                  <a:pt x="1325225" y="2955378"/>
                  <a:pt x="1332109" y="3003559"/>
                </a:cubicBezTo>
                <a:cubicBezTo>
                  <a:pt x="1283925" y="2992922"/>
                  <a:pt x="1250762" y="2995424"/>
                  <a:pt x="1231365" y="2979782"/>
                </a:cubicBezTo>
                <a:cubicBezTo>
                  <a:pt x="1204458" y="2958506"/>
                  <a:pt x="1206960" y="2922214"/>
                  <a:pt x="1233240" y="2897809"/>
                </a:cubicBezTo>
                <a:cubicBezTo>
                  <a:pt x="1246381" y="2885920"/>
                  <a:pt x="1262025" y="2879662"/>
                  <a:pt x="1276808" y="2879975"/>
                </a:cubicBezTo>
                <a:close/>
                <a:moveTo>
                  <a:pt x="1066247" y="2868243"/>
                </a:moveTo>
                <a:cubicBezTo>
                  <a:pt x="1081186" y="2868556"/>
                  <a:pt x="1095265" y="2875595"/>
                  <a:pt x="1104964" y="2890300"/>
                </a:cubicBezTo>
                <a:cubicBezTo>
                  <a:pt x="1119356" y="2911575"/>
                  <a:pt x="1115601" y="2944740"/>
                  <a:pt x="1122486" y="2993547"/>
                </a:cubicBezTo>
                <a:cubicBezTo>
                  <a:pt x="1073677" y="2982910"/>
                  <a:pt x="1039887" y="2984787"/>
                  <a:pt x="1020489" y="2969143"/>
                </a:cubicBezTo>
                <a:cubicBezTo>
                  <a:pt x="992955" y="2947243"/>
                  <a:pt x="996085" y="2910949"/>
                  <a:pt x="1022367" y="2886546"/>
                </a:cubicBezTo>
                <a:cubicBezTo>
                  <a:pt x="1035507" y="2874343"/>
                  <a:pt x="1051307" y="2867930"/>
                  <a:pt x="1066247" y="2868243"/>
                </a:cubicBezTo>
                <a:close/>
                <a:moveTo>
                  <a:pt x="844030" y="2845951"/>
                </a:moveTo>
                <a:cubicBezTo>
                  <a:pt x="858578" y="2846029"/>
                  <a:pt x="872188" y="2852443"/>
                  <a:pt x="882199" y="2866523"/>
                </a:cubicBezTo>
                <a:cubicBezTo>
                  <a:pt x="897218" y="2887171"/>
                  <a:pt x="894714" y="2919709"/>
                  <a:pt x="903476" y="2967266"/>
                </a:cubicBezTo>
                <a:cubicBezTo>
                  <a:pt x="855919" y="2961008"/>
                  <a:pt x="824633" y="2963512"/>
                  <a:pt x="801479" y="2951623"/>
                </a:cubicBezTo>
                <a:cubicBezTo>
                  <a:pt x="773322" y="2936606"/>
                  <a:pt x="774573" y="2884043"/>
                  <a:pt x="800228" y="2863393"/>
                </a:cubicBezTo>
                <a:cubicBezTo>
                  <a:pt x="813995" y="2852130"/>
                  <a:pt x="829482" y="2845873"/>
                  <a:pt x="844030" y="2845951"/>
                </a:cubicBezTo>
                <a:close/>
                <a:moveTo>
                  <a:pt x="217036" y="2843996"/>
                </a:moveTo>
                <a:cubicBezTo>
                  <a:pt x="226423" y="2846499"/>
                  <a:pt x="228300" y="2874656"/>
                  <a:pt x="233932" y="2891552"/>
                </a:cubicBezTo>
                <a:cubicBezTo>
                  <a:pt x="225797" y="2895305"/>
                  <a:pt x="217663" y="2898435"/>
                  <a:pt x="209528" y="2902190"/>
                </a:cubicBezTo>
                <a:cubicBezTo>
                  <a:pt x="192007" y="2897183"/>
                  <a:pt x="173860" y="2894680"/>
                  <a:pt x="157592" y="2887171"/>
                </a:cubicBezTo>
                <a:cubicBezTo>
                  <a:pt x="154463" y="2885295"/>
                  <a:pt x="156340" y="2859013"/>
                  <a:pt x="161972" y="2856511"/>
                </a:cubicBezTo>
                <a:cubicBezTo>
                  <a:pt x="178867" y="2848376"/>
                  <a:pt x="200768" y="2838989"/>
                  <a:pt x="217036" y="2843996"/>
                </a:cubicBezTo>
                <a:close/>
                <a:moveTo>
                  <a:pt x="608985" y="2834140"/>
                </a:moveTo>
                <a:cubicBezTo>
                  <a:pt x="623612" y="2833671"/>
                  <a:pt x="637535" y="2839615"/>
                  <a:pt x="648173" y="2853381"/>
                </a:cubicBezTo>
                <a:cubicBezTo>
                  <a:pt x="663816" y="2873406"/>
                  <a:pt x="662564" y="2906569"/>
                  <a:pt x="673203" y="2954126"/>
                </a:cubicBezTo>
                <a:cubicBezTo>
                  <a:pt x="625020" y="2949746"/>
                  <a:pt x="593733" y="2953500"/>
                  <a:pt x="569954" y="2942236"/>
                </a:cubicBezTo>
                <a:cubicBezTo>
                  <a:pt x="541170" y="2928471"/>
                  <a:pt x="540545" y="2875283"/>
                  <a:pt x="565575" y="2853381"/>
                </a:cubicBezTo>
                <a:cubicBezTo>
                  <a:pt x="579028" y="2841493"/>
                  <a:pt x="594359" y="2834610"/>
                  <a:pt x="608985" y="2834140"/>
                </a:cubicBezTo>
                <a:close/>
                <a:moveTo>
                  <a:pt x="391227" y="2811926"/>
                </a:moveTo>
                <a:cubicBezTo>
                  <a:pt x="405854" y="2812396"/>
                  <a:pt x="419464" y="2819279"/>
                  <a:pt x="429164" y="2833357"/>
                </a:cubicBezTo>
                <a:cubicBezTo>
                  <a:pt x="443556" y="2854007"/>
                  <a:pt x="440426" y="2887171"/>
                  <a:pt x="448561" y="2934728"/>
                </a:cubicBezTo>
                <a:cubicBezTo>
                  <a:pt x="401005" y="2927844"/>
                  <a:pt x="369718" y="2930348"/>
                  <a:pt x="346565" y="2917832"/>
                </a:cubicBezTo>
                <a:cubicBezTo>
                  <a:pt x="319032" y="2903442"/>
                  <a:pt x="320910" y="2850879"/>
                  <a:pt x="347191" y="2828977"/>
                </a:cubicBezTo>
                <a:cubicBezTo>
                  <a:pt x="360957" y="2817401"/>
                  <a:pt x="376601" y="2811457"/>
                  <a:pt x="391227" y="2811926"/>
                </a:cubicBezTo>
                <a:close/>
                <a:moveTo>
                  <a:pt x="2411199" y="2782438"/>
                </a:moveTo>
                <a:cubicBezTo>
                  <a:pt x="2421367" y="2780170"/>
                  <a:pt x="2432161" y="2784237"/>
                  <a:pt x="2440296" y="2798316"/>
                </a:cubicBezTo>
                <a:cubicBezTo>
                  <a:pt x="2450935" y="2815837"/>
                  <a:pt x="2447180" y="2842117"/>
                  <a:pt x="2451560" y="2877160"/>
                </a:cubicBezTo>
                <a:cubicBezTo>
                  <a:pt x="2417144" y="2874031"/>
                  <a:pt x="2396494" y="2872153"/>
                  <a:pt x="2375845" y="2870276"/>
                </a:cubicBezTo>
                <a:cubicBezTo>
                  <a:pt x="2378973" y="2848376"/>
                  <a:pt x="2376470" y="2823345"/>
                  <a:pt x="2385857" y="2804573"/>
                </a:cubicBezTo>
                <a:cubicBezTo>
                  <a:pt x="2391488" y="2793310"/>
                  <a:pt x="2401031" y="2784706"/>
                  <a:pt x="2411199" y="2782438"/>
                </a:cubicBezTo>
                <a:close/>
                <a:moveTo>
                  <a:pt x="2235054" y="2754514"/>
                </a:moveTo>
                <a:cubicBezTo>
                  <a:pt x="2226918" y="2796438"/>
                  <a:pt x="2230047" y="2827725"/>
                  <a:pt x="2215655" y="2842117"/>
                </a:cubicBezTo>
                <a:cubicBezTo>
                  <a:pt x="2203766" y="2854007"/>
                  <a:pt x="2166222" y="2854007"/>
                  <a:pt x="2149952" y="2843996"/>
                </a:cubicBezTo>
                <a:cubicBezTo>
                  <a:pt x="2121794" y="2826475"/>
                  <a:pt x="2121168" y="2792685"/>
                  <a:pt x="2148700" y="2772661"/>
                </a:cubicBezTo>
                <a:cubicBezTo>
                  <a:pt x="2164970" y="2760772"/>
                  <a:pt x="2191876" y="2762649"/>
                  <a:pt x="2235054" y="2754514"/>
                </a:cubicBezTo>
                <a:close/>
                <a:moveTo>
                  <a:pt x="2014167" y="2738245"/>
                </a:moveTo>
                <a:cubicBezTo>
                  <a:pt x="2006657" y="2776416"/>
                  <a:pt x="2008534" y="2803948"/>
                  <a:pt x="1996020" y="2820843"/>
                </a:cubicBezTo>
                <a:cubicBezTo>
                  <a:pt x="1975996" y="2847749"/>
                  <a:pt x="1941581" y="2847749"/>
                  <a:pt x="1924060" y="2819592"/>
                </a:cubicBezTo>
                <a:cubicBezTo>
                  <a:pt x="1914047" y="2802696"/>
                  <a:pt x="1914047" y="2763274"/>
                  <a:pt x="1924685" y="2753889"/>
                </a:cubicBezTo>
                <a:cubicBezTo>
                  <a:pt x="1941581" y="2740123"/>
                  <a:pt x="1972868" y="2743877"/>
                  <a:pt x="2014167" y="2738245"/>
                </a:cubicBezTo>
                <a:close/>
                <a:moveTo>
                  <a:pt x="1792029" y="2707584"/>
                </a:moveTo>
                <a:cubicBezTo>
                  <a:pt x="1784519" y="2752012"/>
                  <a:pt x="1787649" y="2782673"/>
                  <a:pt x="1774507" y="2801445"/>
                </a:cubicBezTo>
                <a:cubicBezTo>
                  <a:pt x="1755735" y="2827725"/>
                  <a:pt x="1723821" y="2824597"/>
                  <a:pt x="1700670" y="2800818"/>
                </a:cubicBezTo>
                <a:cubicBezTo>
                  <a:pt x="1677518" y="2777041"/>
                  <a:pt x="1675640" y="2745754"/>
                  <a:pt x="1701922" y="2726983"/>
                </a:cubicBezTo>
                <a:cubicBezTo>
                  <a:pt x="1720068" y="2713841"/>
                  <a:pt x="1749478" y="2715718"/>
                  <a:pt x="1792029" y="2707584"/>
                </a:cubicBezTo>
                <a:close/>
                <a:moveTo>
                  <a:pt x="1515216" y="2682945"/>
                </a:moveTo>
                <a:cubicBezTo>
                  <a:pt x="1529999" y="2682398"/>
                  <a:pt x="1545173" y="2689124"/>
                  <a:pt x="1556124" y="2703204"/>
                </a:cubicBezTo>
                <a:cubicBezTo>
                  <a:pt x="1569889" y="2721350"/>
                  <a:pt x="1566761" y="2752012"/>
                  <a:pt x="1574269" y="2795813"/>
                </a:cubicBezTo>
                <a:cubicBezTo>
                  <a:pt x="1530468" y="2789556"/>
                  <a:pt x="1495427" y="2794561"/>
                  <a:pt x="1482287" y="2780169"/>
                </a:cubicBezTo>
                <a:cubicBezTo>
                  <a:pt x="1468520" y="2765152"/>
                  <a:pt x="1465392" y="2724479"/>
                  <a:pt x="1476654" y="2706332"/>
                </a:cubicBezTo>
                <a:cubicBezTo>
                  <a:pt x="1486040" y="2691314"/>
                  <a:pt x="1500432" y="2683493"/>
                  <a:pt x="1515216" y="2682945"/>
                </a:cubicBezTo>
                <a:close/>
                <a:moveTo>
                  <a:pt x="1292921" y="2660262"/>
                </a:moveTo>
                <a:cubicBezTo>
                  <a:pt x="1307704" y="2659402"/>
                  <a:pt x="1322722" y="2665659"/>
                  <a:pt x="1333359" y="2679425"/>
                </a:cubicBezTo>
                <a:cubicBezTo>
                  <a:pt x="1346501" y="2696946"/>
                  <a:pt x="1349003" y="2739497"/>
                  <a:pt x="1337114" y="2753263"/>
                </a:cubicBezTo>
                <a:cubicBezTo>
                  <a:pt x="1322096" y="2770158"/>
                  <a:pt x="1286429" y="2768907"/>
                  <a:pt x="1241375" y="2780169"/>
                </a:cubicBezTo>
                <a:cubicBezTo>
                  <a:pt x="1246381" y="2733240"/>
                  <a:pt x="1241375" y="2702578"/>
                  <a:pt x="1253891" y="2683805"/>
                </a:cubicBezTo>
                <a:cubicBezTo>
                  <a:pt x="1263590" y="2669100"/>
                  <a:pt x="1278138" y="2661122"/>
                  <a:pt x="1292921" y="2660262"/>
                </a:cubicBezTo>
                <a:close/>
                <a:moveTo>
                  <a:pt x="1081342" y="2659089"/>
                </a:moveTo>
                <a:cubicBezTo>
                  <a:pt x="1096047" y="2657681"/>
                  <a:pt x="1110595" y="2659402"/>
                  <a:pt x="1118104" y="2665033"/>
                </a:cubicBezTo>
                <a:cubicBezTo>
                  <a:pt x="1135626" y="2678799"/>
                  <a:pt x="1136251" y="2714466"/>
                  <a:pt x="1149390" y="2760146"/>
                </a:cubicBezTo>
                <a:cubicBezTo>
                  <a:pt x="1101836" y="2757017"/>
                  <a:pt x="1071173" y="2763274"/>
                  <a:pt x="1051150" y="2751385"/>
                </a:cubicBezTo>
                <a:cubicBezTo>
                  <a:pt x="1019863" y="2733240"/>
                  <a:pt x="1017360" y="2693817"/>
                  <a:pt x="1043641" y="2671917"/>
                </a:cubicBezTo>
                <a:cubicBezTo>
                  <a:pt x="1051776" y="2665034"/>
                  <a:pt x="1066637" y="2660497"/>
                  <a:pt x="1081342" y="2659089"/>
                </a:cubicBezTo>
                <a:close/>
                <a:moveTo>
                  <a:pt x="355326" y="2644383"/>
                </a:moveTo>
                <a:cubicBezTo>
                  <a:pt x="367841" y="2648138"/>
                  <a:pt x="382858" y="2649390"/>
                  <a:pt x="390993" y="2657525"/>
                </a:cubicBezTo>
                <a:cubicBezTo>
                  <a:pt x="396625" y="2663155"/>
                  <a:pt x="397877" y="2681302"/>
                  <a:pt x="392870" y="2688186"/>
                </a:cubicBezTo>
                <a:cubicBezTo>
                  <a:pt x="389742" y="2693817"/>
                  <a:pt x="373473" y="2691939"/>
                  <a:pt x="359080" y="2693817"/>
                </a:cubicBezTo>
                <a:cubicBezTo>
                  <a:pt x="357203" y="2673167"/>
                  <a:pt x="356576" y="2658775"/>
                  <a:pt x="355326" y="2644383"/>
                </a:cubicBezTo>
                <a:close/>
                <a:moveTo>
                  <a:pt x="677583" y="2641255"/>
                </a:moveTo>
                <a:cubicBezTo>
                  <a:pt x="675080" y="2666910"/>
                  <a:pt x="681338" y="2700074"/>
                  <a:pt x="667571" y="2716971"/>
                </a:cubicBezTo>
                <a:cubicBezTo>
                  <a:pt x="646296" y="2743250"/>
                  <a:pt x="610628" y="2739497"/>
                  <a:pt x="586851" y="2712589"/>
                </a:cubicBezTo>
                <a:cubicBezTo>
                  <a:pt x="578716" y="2703204"/>
                  <a:pt x="581844" y="2682554"/>
                  <a:pt x="577464" y="2652518"/>
                </a:cubicBezTo>
                <a:cubicBezTo>
                  <a:pt x="620015" y="2647513"/>
                  <a:pt x="648799" y="2644383"/>
                  <a:pt x="677583" y="2641255"/>
                </a:cubicBezTo>
                <a:close/>
                <a:moveTo>
                  <a:pt x="890961" y="2640629"/>
                </a:moveTo>
                <a:cubicBezTo>
                  <a:pt x="896593" y="2646886"/>
                  <a:pt x="902850" y="2652518"/>
                  <a:pt x="908481" y="2658775"/>
                </a:cubicBezTo>
                <a:cubicBezTo>
                  <a:pt x="902850" y="2685682"/>
                  <a:pt x="905353" y="2719473"/>
                  <a:pt x="889709" y="2738245"/>
                </a:cubicBezTo>
                <a:cubicBezTo>
                  <a:pt x="868434" y="2765152"/>
                  <a:pt x="828386" y="2763274"/>
                  <a:pt x="810239" y="2733865"/>
                </a:cubicBezTo>
                <a:cubicBezTo>
                  <a:pt x="798976" y="2715093"/>
                  <a:pt x="798976" y="2673167"/>
                  <a:pt x="812743" y="2659402"/>
                </a:cubicBezTo>
                <a:cubicBezTo>
                  <a:pt x="828386" y="2643133"/>
                  <a:pt x="864054" y="2645635"/>
                  <a:pt x="890961" y="2640629"/>
                </a:cubicBezTo>
                <a:close/>
                <a:moveTo>
                  <a:pt x="2639908" y="2574926"/>
                </a:moveTo>
                <a:cubicBezTo>
                  <a:pt x="2636154" y="2587441"/>
                  <a:pt x="2632399" y="2599957"/>
                  <a:pt x="2628644" y="2612472"/>
                </a:cubicBezTo>
                <a:cubicBezTo>
                  <a:pt x="2615504" y="2617477"/>
                  <a:pt x="2604867" y="2621231"/>
                  <a:pt x="2594228" y="2624359"/>
                </a:cubicBezTo>
                <a:cubicBezTo>
                  <a:pt x="2597983" y="2610594"/>
                  <a:pt x="2597983" y="2594325"/>
                  <a:pt x="2606118" y="2584313"/>
                </a:cubicBezTo>
                <a:cubicBezTo>
                  <a:pt x="2611750" y="2576803"/>
                  <a:pt x="2628019" y="2578055"/>
                  <a:pt x="2639908" y="2574926"/>
                </a:cubicBezTo>
                <a:close/>
                <a:moveTo>
                  <a:pt x="2386482" y="2562411"/>
                </a:moveTo>
                <a:cubicBezTo>
                  <a:pt x="2409636" y="2558656"/>
                  <a:pt x="2436542" y="2570546"/>
                  <a:pt x="2459068" y="2581183"/>
                </a:cubicBezTo>
                <a:cubicBezTo>
                  <a:pt x="2462822" y="2583061"/>
                  <a:pt x="2458442" y="2623109"/>
                  <a:pt x="2449682" y="2626863"/>
                </a:cubicBezTo>
                <a:cubicBezTo>
                  <a:pt x="2428408" y="2636249"/>
                  <a:pt x="2402752" y="2634371"/>
                  <a:pt x="2362078" y="2638126"/>
                </a:cubicBezTo>
                <a:cubicBezTo>
                  <a:pt x="2372716" y="2602459"/>
                  <a:pt x="2377097" y="2563663"/>
                  <a:pt x="2386482" y="2562411"/>
                </a:cubicBezTo>
                <a:close/>
                <a:moveTo>
                  <a:pt x="2212135" y="2546769"/>
                </a:moveTo>
                <a:cubicBezTo>
                  <a:pt x="2223164" y="2546612"/>
                  <a:pt x="2232863" y="2547707"/>
                  <a:pt x="2237557" y="2553026"/>
                </a:cubicBezTo>
                <a:cubicBezTo>
                  <a:pt x="2250697" y="2567418"/>
                  <a:pt x="2248194" y="2595575"/>
                  <a:pt x="2255702" y="2633746"/>
                </a:cubicBezTo>
                <a:cubicBezTo>
                  <a:pt x="2216907" y="2628114"/>
                  <a:pt x="2190626" y="2632494"/>
                  <a:pt x="2173104" y="2621231"/>
                </a:cubicBezTo>
                <a:cubicBezTo>
                  <a:pt x="2135560" y="2597453"/>
                  <a:pt x="2179988" y="2573049"/>
                  <a:pt x="2178736" y="2548019"/>
                </a:cubicBezTo>
                <a:cubicBezTo>
                  <a:pt x="2188748" y="2548333"/>
                  <a:pt x="2201107" y="2546925"/>
                  <a:pt x="2212135" y="2546769"/>
                </a:cubicBezTo>
                <a:close/>
                <a:moveTo>
                  <a:pt x="2036693" y="2516107"/>
                </a:moveTo>
                <a:cubicBezTo>
                  <a:pt x="2027307" y="2554276"/>
                  <a:pt x="2028558" y="2584938"/>
                  <a:pt x="2014791" y="2595575"/>
                </a:cubicBezTo>
                <a:cubicBezTo>
                  <a:pt x="2000400" y="2606840"/>
                  <a:pt x="1965358" y="2608091"/>
                  <a:pt x="1949714" y="2598079"/>
                </a:cubicBezTo>
                <a:cubicBezTo>
                  <a:pt x="1920930" y="2579307"/>
                  <a:pt x="1923434" y="2544891"/>
                  <a:pt x="1952218" y="2526744"/>
                </a:cubicBezTo>
                <a:cubicBezTo>
                  <a:pt x="1969113" y="2515481"/>
                  <a:pt x="1996645" y="2520487"/>
                  <a:pt x="2036693" y="2516107"/>
                </a:cubicBezTo>
                <a:close/>
                <a:moveTo>
                  <a:pt x="1745097" y="2492954"/>
                </a:moveTo>
                <a:cubicBezTo>
                  <a:pt x="1755110" y="2496083"/>
                  <a:pt x="1786397" y="2496083"/>
                  <a:pt x="1799536" y="2511727"/>
                </a:cubicBezTo>
                <a:cubicBezTo>
                  <a:pt x="1810175" y="2524867"/>
                  <a:pt x="1802666" y="2558031"/>
                  <a:pt x="1794531" y="2578681"/>
                </a:cubicBezTo>
                <a:cubicBezTo>
                  <a:pt x="1792029" y="2584938"/>
                  <a:pt x="1762618" y="2581183"/>
                  <a:pt x="1745097" y="2581810"/>
                </a:cubicBezTo>
                <a:cubicBezTo>
                  <a:pt x="1755735" y="2551774"/>
                  <a:pt x="1668130" y="2544265"/>
                  <a:pt x="1745097" y="2492954"/>
                </a:cubicBezTo>
                <a:close/>
                <a:moveTo>
                  <a:pt x="1557806" y="2471279"/>
                </a:moveTo>
                <a:cubicBezTo>
                  <a:pt x="1564767" y="2473557"/>
                  <a:pt x="1571611" y="2478563"/>
                  <a:pt x="1578026" y="2487323"/>
                </a:cubicBezTo>
                <a:cubicBezTo>
                  <a:pt x="1589913" y="2503592"/>
                  <a:pt x="1585533" y="2531125"/>
                  <a:pt x="1591165" y="2573049"/>
                </a:cubicBezTo>
                <a:cubicBezTo>
                  <a:pt x="1550492" y="2565541"/>
                  <a:pt x="1522333" y="2566791"/>
                  <a:pt x="1504188" y="2553651"/>
                </a:cubicBezTo>
                <a:cubicBezTo>
                  <a:pt x="1493549" y="2545516"/>
                  <a:pt x="1490421" y="2505470"/>
                  <a:pt x="1500432" y="2496708"/>
                </a:cubicBezTo>
                <a:cubicBezTo>
                  <a:pt x="1514981" y="2482160"/>
                  <a:pt x="1536921" y="2464444"/>
                  <a:pt x="1557806" y="2471279"/>
                </a:cubicBezTo>
                <a:close/>
                <a:moveTo>
                  <a:pt x="1319916" y="2461452"/>
                </a:moveTo>
                <a:cubicBezTo>
                  <a:pt x="1326594" y="2462332"/>
                  <a:pt x="1333516" y="2466674"/>
                  <a:pt x="1340868" y="2476686"/>
                </a:cubicBezTo>
                <a:cubicBezTo>
                  <a:pt x="1352758" y="2493580"/>
                  <a:pt x="1354009" y="2519235"/>
                  <a:pt x="1365273" y="2561161"/>
                </a:cubicBezTo>
                <a:cubicBezTo>
                  <a:pt x="1320844" y="2555528"/>
                  <a:pt x="1292061" y="2558656"/>
                  <a:pt x="1272663" y="2546769"/>
                </a:cubicBezTo>
                <a:cubicBezTo>
                  <a:pt x="1260774" y="2539259"/>
                  <a:pt x="1264529" y="2507346"/>
                  <a:pt x="1261399" y="2487323"/>
                </a:cubicBezTo>
                <a:cubicBezTo>
                  <a:pt x="1282049" y="2487323"/>
                  <a:pt x="1299883" y="2458812"/>
                  <a:pt x="1319916" y="2461452"/>
                </a:cubicBezTo>
                <a:close/>
                <a:moveTo>
                  <a:pt x="1090337" y="2428894"/>
                </a:moveTo>
                <a:cubicBezTo>
                  <a:pt x="1104650" y="2430067"/>
                  <a:pt x="1118104" y="2438515"/>
                  <a:pt x="1126239" y="2454159"/>
                </a:cubicBezTo>
                <a:cubicBezTo>
                  <a:pt x="1136251" y="2472931"/>
                  <a:pt x="1131870" y="2512352"/>
                  <a:pt x="1117479" y="2526744"/>
                </a:cubicBezTo>
                <a:cubicBezTo>
                  <a:pt x="1104339" y="2540511"/>
                  <a:pt x="1069922" y="2533627"/>
                  <a:pt x="1026121" y="2538007"/>
                </a:cubicBezTo>
                <a:cubicBezTo>
                  <a:pt x="1036131" y="2494831"/>
                  <a:pt x="1034881" y="2464171"/>
                  <a:pt x="1049273" y="2447275"/>
                </a:cubicBezTo>
                <a:cubicBezTo>
                  <a:pt x="1060849" y="2433822"/>
                  <a:pt x="1076023" y="2427720"/>
                  <a:pt x="1090337" y="2428894"/>
                </a:cubicBezTo>
                <a:close/>
                <a:moveTo>
                  <a:pt x="927880" y="2415988"/>
                </a:moveTo>
                <a:cubicBezTo>
                  <a:pt x="922873" y="2460416"/>
                  <a:pt x="929757" y="2494831"/>
                  <a:pt x="915365" y="2508598"/>
                </a:cubicBezTo>
                <a:cubicBezTo>
                  <a:pt x="900346" y="2522990"/>
                  <a:pt x="860300" y="2526744"/>
                  <a:pt x="841527" y="2516732"/>
                </a:cubicBezTo>
                <a:cubicBezTo>
                  <a:pt x="810239" y="2499838"/>
                  <a:pt x="808362" y="2461042"/>
                  <a:pt x="835895" y="2437890"/>
                </a:cubicBezTo>
                <a:cubicBezTo>
                  <a:pt x="852790" y="2423498"/>
                  <a:pt x="884077" y="2425373"/>
                  <a:pt x="927880" y="2415988"/>
                </a:cubicBezTo>
                <a:close/>
                <a:moveTo>
                  <a:pt x="161345" y="2396591"/>
                </a:moveTo>
                <a:cubicBezTo>
                  <a:pt x="161972" y="2395339"/>
                  <a:pt x="178242" y="2397841"/>
                  <a:pt x="179492" y="2400344"/>
                </a:cubicBezTo>
                <a:cubicBezTo>
                  <a:pt x="183872" y="2415988"/>
                  <a:pt x="185749" y="2431632"/>
                  <a:pt x="188252" y="2447275"/>
                </a:cubicBezTo>
                <a:cubicBezTo>
                  <a:pt x="181369" y="2447275"/>
                  <a:pt x="174487" y="2447275"/>
                  <a:pt x="140071" y="2446024"/>
                </a:cubicBezTo>
                <a:cubicBezTo>
                  <a:pt x="146953" y="2428503"/>
                  <a:pt x="153211" y="2412233"/>
                  <a:pt x="161345" y="2396591"/>
                </a:cubicBezTo>
                <a:close/>
                <a:moveTo>
                  <a:pt x="253955" y="2361550"/>
                </a:moveTo>
                <a:cubicBezTo>
                  <a:pt x="257710" y="2386579"/>
                  <a:pt x="266471" y="2404725"/>
                  <a:pt x="262089" y="2419743"/>
                </a:cubicBezTo>
                <a:cubicBezTo>
                  <a:pt x="257710" y="2434760"/>
                  <a:pt x="241440" y="2446650"/>
                  <a:pt x="229552" y="2458539"/>
                </a:cubicBezTo>
                <a:cubicBezTo>
                  <a:pt x="228300" y="2460416"/>
                  <a:pt x="214534" y="2454159"/>
                  <a:pt x="214534" y="2452907"/>
                </a:cubicBezTo>
                <a:cubicBezTo>
                  <a:pt x="217663" y="2427877"/>
                  <a:pt x="220791" y="2402221"/>
                  <a:pt x="227048" y="2377192"/>
                </a:cubicBezTo>
                <a:cubicBezTo>
                  <a:pt x="228300" y="2372187"/>
                  <a:pt x="240189" y="2369683"/>
                  <a:pt x="253955" y="2361550"/>
                </a:cubicBezTo>
                <a:close/>
                <a:moveTo>
                  <a:pt x="2679330" y="2357795"/>
                </a:moveTo>
                <a:cubicBezTo>
                  <a:pt x="2677452" y="2382199"/>
                  <a:pt x="2675575" y="2406601"/>
                  <a:pt x="2673698" y="2437890"/>
                </a:cubicBezTo>
                <a:cubicBezTo>
                  <a:pt x="2654926" y="2435385"/>
                  <a:pt x="2631774" y="2437263"/>
                  <a:pt x="2629896" y="2431632"/>
                </a:cubicBezTo>
                <a:cubicBezTo>
                  <a:pt x="2623639" y="2411608"/>
                  <a:pt x="2618007" y="2386579"/>
                  <a:pt x="2625516" y="2369057"/>
                </a:cubicBezTo>
                <a:cubicBezTo>
                  <a:pt x="2629896" y="2359672"/>
                  <a:pt x="2660558" y="2361550"/>
                  <a:pt x="2679330" y="2357795"/>
                </a:cubicBezTo>
                <a:close/>
                <a:moveTo>
                  <a:pt x="2438262" y="2340352"/>
                </a:moveTo>
                <a:cubicBezTo>
                  <a:pt x="2450151" y="2339335"/>
                  <a:pt x="2461258" y="2339647"/>
                  <a:pt x="2469707" y="2344653"/>
                </a:cubicBezTo>
                <a:cubicBezTo>
                  <a:pt x="2481594" y="2351538"/>
                  <a:pt x="2479719" y="2383449"/>
                  <a:pt x="2486601" y="2416614"/>
                </a:cubicBezTo>
                <a:cubicBezTo>
                  <a:pt x="2451560" y="2415363"/>
                  <a:pt x="2420898" y="2422245"/>
                  <a:pt x="2412138" y="2410982"/>
                </a:cubicBezTo>
                <a:cubicBezTo>
                  <a:pt x="2400249" y="2395339"/>
                  <a:pt x="2404629" y="2367180"/>
                  <a:pt x="2402126" y="2344028"/>
                </a:cubicBezTo>
                <a:cubicBezTo>
                  <a:pt x="2413702" y="2343715"/>
                  <a:pt x="2426373" y="2341369"/>
                  <a:pt x="2438262" y="2340352"/>
                </a:cubicBezTo>
                <a:close/>
                <a:moveTo>
                  <a:pt x="2002121" y="2305310"/>
                </a:moveTo>
                <a:cubicBezTo>
                  <a:pt x="2014166" y="2305701"/>
                  <a:pt x="2027307" y="2307422"/>
                  <a:pt x="2038571" y="2307109"/>
                </a:cubicBezTo>
                <a:cubicBezTo>
                  <a:pt x="2039196" y="2329636"/>
                  <a:pt x="2048582" y="2359045"/>
                  <a:pt x="2037944" y="2373437"/>
                </a:cubicBezTo>
                <a:cubicBezTo>
                  <a:pt x="2027932" y="2386579"/>
                  <a:pt x="1996645" y="2384701"/>
                  <a:pt x="1957851" y="2392836"/>
                </a:cubicBezTo>
                <a:cubicBezTo>
                  <a:pt x="1963481" y="2353415"/>
                  <a:pt x="1959101" y="2322127"/>
                  <a:pt x="1972241" y="2311489"/>
                </a:cubicBezTo>
                <a:cubicBezTo>
                  <a:pt x="1979124" y="2305858"/>
                  <a:pt x="1990075" y="2304919"/>
                  <a:pt x="2002121" y="2305310"/>
                </a:cubicBezTo>
                <a:close/>
                <a:moveTo>
                  <a:pt x="1805169" y="2294595"/>
                </a:moveTo>
                <a:cubicBezTo>
                  <a:pt x="1806421" y="2317121"/>
                  <a:pt x="1817683" y="2349033"/>
                  <a:pt x="1807046" y="2360923"/>
                </a:cubicBezTo>
                <a:cubicBezTo>
                  <a:pt x="1795782" y="2373437"/>
                  <a:pt x="1762618" y="2370935"/>
                  <a:pt x="1741343" y="2366555"/>
                </a:cubicBezTo>
                <a:cubicBezTo>
                  <a:pt x="1735711" y="2365303"/>
                  <a:pt x="1736963" y="2331513"/>
                  <a:pt x="1734461" y="2302104"/>
                </a:cubicBezTo>
                <a:cubicBezTo>
                  <a:pt x="1765747" y="2298349"/>
                  <a:pt x="1785771" y="2296472"/>
                  <a:pt x="1805169" y="2294595"/>
                </a:cubicBezTo>
                <a:close/>
                <a:moveTo>
                  <a:pt x="1097377" y="2226858"/>
                </a:moveTo>
                <a:cubicBezTo>
                  <a:pt x="1110595" y="2227640"/>
                  <a:pt x="1127177" y="2229517"/>
                  <a:pt x="1143134" y="2229517"/>
                </a:cubicBezTo>
                <a:cubicBezTo>
                  <a:pt x="1143134" y="2262681"/>
                  <a:pt x="1150642" y="2287712"/>
                  <a:pt x="1141258" y="2299600"/>
                </a:cubicBezTo>
                <a:cubicBezTo>
                  <a:pt x="1120607" y="2325881"/>
                  <a:pt x="1087443" y="2324631"/>
                  <a:pt x="1070548" y="2297097"/>
                </a:cubicBezTo>
                <a:cubicBezTo>
                  <a:pt x="1060536" y="2280828"/>
                  <a:pt x="1063040" y="2248916"/>
                  <a:pt x="1071800" y="2230769"/>
                </a:cubicBezTo>
                <a:cubicBezTo>
                  <a:pt x="1074303" y="2226388"/>
                  <a:pt x="1084158" y="2226075"/>
                  <a:pt x="1097377" y="2226858"/>
                </a:cubicBezTo>
                <a:close/>
                <a:moveTo>
                  <a:pt x="901364" y="2197995"/>
                </a:moveTo>
                <a:cubicBezTo>
                  <a:pt x="914583" y="2199169"/>
                  <a:pt x="927254" y="2206990"/>
                  <a:pt x="935387" y="2220757"/>
                </a:cubicBezTo>
                <a:cubicBezTo>
                  <a:pt x="945400" y="2238277"/>
                  <a:pt x="944149" y="2275196"/>
                  <a:pt x="932259" y="2287085"/>
                </a:cubicBezTo>
                <a:cubicBezTo>
                  <a:pt x="917868" y="2301477"/>
                  <a:pt x="885954" y="2298975"/>
                  <a:pt x="862176" y="2303980"/>
                </a:cubicBezTo>
                <a:cubicBezTo>
                  <a:pt x="855919" y="2298349"/>
                  <a:pt x="850287" y="2292092"/>
                  <a:pt x="845282" y="2285208"/>
                </a:cubicBezTo>
                <a:cubicBezTo>
                  <a:pt x="850913" y="2261430"/>
                  <a:pt x="850287" y="2232646"/>
                  <a:pt x="864054" y="2215125"/>
                </a:cubicBezTo>
                <a:cubicBezTo>
                  <a:pt x="874379" y="2202298"/>
                  <a:pt x="888145" y="2196822"/>
                  <a:pt x="901364" y="2197995"/>
                </a:cubicBezTo>
                <a:close/>
                <a:moveTo>
                  <a:pt x="1969738" y="2131275"/>
                </a:moveTo>
                <a:cubicBezTo>
                  <a:pt x="1979125" y="2132528"/>
                  <a:pt x="1988510" y="2132528"/>
                  <a:pt x="1997897" y="2134405"/>
                </a:cubicBezTo>
                <a:cubicBezTo>
                  <a:pt x="2006657" y="2135656"/>
                  <a:pt x="2016044" y="2140662"/>
                  <a:pt x="2024804" y="2140662"/>
                </a:cubicBezTo>
                <a:cubicBezTo>
                  <a:pt x="2037944" y="2140662"/>
                  <a:pt x="2050459" y="2136908"/>
                  <a:pt x="2062975" y="2135030"/>
                </a:cubicBezTo>
                <a:cubicBezTo>
                  <a:pt x="2047956" y="2149422"/>
                  <a:pt x="2034816" y="2166944"/>
                  <a:pt x="2017295" y="2177581"/>
                </a:cubicBezTo>
                <a:cubicBezTo>
                  <a:pt x="2010412" y="2182586"/>
                  <a:pt x="1994143" y="2172574"/>
                  <a:pt x="1980377" y="2168821"/>
                </a:cubicBezTo>
                <a:cubicBezTo>
                  <a:pt x="1976621" y="2155054"/>
                  <a:pt x="1972868" y="2143165"/>
                  <a:pt x="1969738" y="2131275"/>
                </a:cubicBezTo>
                <a:close/>
                <a:moveTo>
                  <a:pt x="21493" y="2111956"/>
                </a:moveTo>
                <a:cubicBezTo>
                  <a:pt x="33694" y="2114694"/>
                  <a:pt x="44332" y="2123454"/>
                  <a:pt x="52466" y="2137533"/>
                </a:cubicBezTo>
                <a:cubicBezTo>
                  <a:pt x="59351" y="2150048"/>
                  <a:pt x="53093" y="2169446"/>
                  <a:pt x="53093" y="2185715"/>
                </a:cubicBezTo>
                <a:lnTo>
                  <a:pt x="0" y="2159169"/>
                </a:lnTo>
                <a:lnTo>
                  <a:pt x="0" y="2113477"/>
                </a:lnTo>
                <a:lnTo>
                  <a:pt x="2134" y="2112455"/>
                </a:lnTo>
                <a:cubicBezTo>
                  <a:pt x="8900" y="2110724"/>
                  <a:pt x="15392" y="2110587"/>
                  <a:pt x="21493" y="2111956"/>
                </a:cubicBezTo>
                <a:close/>
                <a:moveTo>
                  <a:pt x="1792341" y="2073473"/>
                </a:moveTo>
                <a:cubicBezTo>
                  <a:pt x="1803918" y="2073238"/>
                  <a:pt x="1815807" y="2074333"/>
                  <a:pt x="1827070" y="2075585"/>
                </a:cubicBezTo>
                <a:cubicBezTo>
                  <a:pt x="1833327" y="2076837"/>
                  <a:pt x="1837082" y="2094983"/>
                  <a:pt x="1840210" y="2101241"/>
                </a:cubicBezTo>
                <a:cubicBezTo>
                  <a:pt x="1807671" y="2113129"/>
                  <a:pt x="1782017" y="2123141"/>
                  <a:pt x="1755735" y="2132528"/>
                </a:cubicBezTo>
                <a:cubicBezTo>
                  <a:pt x="1756361" y="2113756"/>
                  <a:pt x="1751981" y="2082467"/>
                  <a:pt x="1759490" y="2079339"/>
                </a:cubicBezTo>
                <a:cubicBezTo>
                  <a:pt x="1769502" y="2075272"/>
                  <a:pt x="1780765" y="2073708"/>
                  <a:pt x="1792341" y="2073473"/>
                </a:cubicBezTo>
                <a:close/>
                <a:moveTo>
                  <a:pt x="1556877" y="2048961"/>
                </a:moveTo>
                <a:cubicBezTo>
                  <a:pt x="1572276" y="2047817"/>
                  <a:pt x="1593042" y="2054153"/>
                  <a:pt x="1609938" y="2055560"/>
                </a:cubicBezTo>
                <a:cubicBezTo>
                  <a:pt x="1608060" y="2078714"/>
                  <a:pt x="1614318" y="2108749"/>
                  <a:pt x="1602428" y="2121890"/>
                </a:cubicBezTo>
                <a:cubicBezTo>
                  <a:pt x="1590538" y="2133778"/>
                  <a:pt x="1559879" y="2128147"/>
                  <a:pt x="1520456" y="2131902"/>
                </a:cubicBezTo>
                <a:cubicBezTo>
                  <a:pt x="1530468" y="2094357"/>
                  <a:pt x="1529842" y="2062445"/>
                  <a:pt x="1543609" y="2053058"/>
                </a:cubicBezTo>
                <a:cubicBezTo>
                  <a:pt x="1547207" y="2050555"/>
                  <a:pt x="1551744" y="2049342"/>
                  <a:pt x="1556877" y="2048961"/>
                </a:cubicBezTo>
                <a:close/>
                <a:moveTo>
                  <a:pt x="1352131" y="2023648"/>
                </a:moveTo>
                <a:cubicBezTo>
                  <a:pt x="1364646" y="2027403"/>
                  <a:pt x="1385922" y="2027403"/>
                  <a:pt x="1389050" y="2035538"/>
                </a:cubicBezTo>
                <a:cubicBezTo>
                  <a:pt x="1396559" y="2053683"/>
                  <a:pt x="1395307" y="2075585"/>
                  <a:pt x="1399062" y="2106246"/>
                </a:cubicBezTo>
                <a:cubicBezTo>
                  <a:pt x="1377162" y="2099989"/>
                  <a:pt x="1362143" y="2098737"/>
                  <a:pt x="1362143" y="2094983"/>
                </a:cubicBezTo>
                <a:cubicBezTo>
                  <a:pt x="1357138" y="2071830"/>
                  <a:pt x="1355261" y="2047426"/>
                  <a:pt x="1352131" y="2023648"/>
                </a:cubicBezTo>
                <a:close/>
                <a:moveTo>
                  <a:pt x="1120607" y="2002999"/>
                </a:moveTo>
                <a:cubicBezTo>
                  <a:pt x="1115601" y="2021146"/>
                  <a:pt x="1110596" y="2039918"/>
                  <a:pt x="1104964" y="2060567"/>
                </a:cubicBezTo>
                <a:cubicBezTo>
                  <a:pt x="1098080" y="2062445"/>
                  <a:pt x="1093075" y="2064322"/>
                  <a:pt x="1087443" y="2066199"/>
                </a:cubicBezTo>
                <a:cubicBezTo>
                  <a:pt x="1088695" y="2047426"/>
                  <a:pt x="1088069" y="2028654"/>
                  <a:pt x="1092449" y="2011134"/>
                </a:cubicBezTo>
                <a:cubicBezTo>
                  <a:pt x="1093700" y="2006127"/>
                  <a:pt x="1110596" y="2005502"/>
                  <a:pt x="1120607" y="2002999"/>
                </a:cubicBezTo>
                <a:close/>
                <a:moveTo>
                  <a:pt x="886581" y="1977970"/>
                </a:moveTo>
                <a:cubicBezTo>
                  <a:pt x="897218" y="1980472"/>
                  <a:pt x="913487" y="1979846"/>
                  <a:pt x="917868" y="1986730"/>
                </a:cubicBezTo>
                <a:cubicBezTo>
                  <a:pt x="931007" y="2008004"/>
                  <a:pt x="939142" y="2032409"/>
                  <a:pt x="949154" y="2055560"/>
                </a:cubicBezTo>
                <a:cubicBezTo>
                  <a:pt x="945400" y="2064322"/>
                  <a:pt x="941020" y="2073082"/>
                  <a:pt x="936639" y="2081842"/>
                </a:cubicBezTo>
                <a:cubicBezTo>
                  <a:pt x="922873" y="2076837"/>
                  <a:pt x="899096" y="2073707"/>
                  <a:pt x="897218" y="2065573"/>
                </a:cubicBezTo>
                <a:cubicBezTo>
                  <a:pt x="889709" y="2037415"/>
                  <a:pt x="889709" y="2007379"/>
                  <a:pt x="886581" y="1977970"/>
                </a:cubicBezTo>
                <a:close/>
                <a:moveTo>
                  <a:pt x="722323" y="1970226"/>
                </a:moveTo>
                <a:cubicBezTo>
                  <a:pt x="730145" y="1969991"/>
                  <a:pt x="737341" y="1976718"/>
                  <a:pt x="741408" y="1989858"/>
                </a:cubicBezTo>
                <a:cubicBezTo>
                  <a:pt x="746413" y="2006754"/>
                  <a:pt x="737028" y="2037415"/>
                  <a:pt x="723261" y="2048678"/>
                </a:cubicBezTo>
                <a:cubicBezTo>
                  <a:pt x="710122" y="2059315"/>
                  <a:pt x="683215" y="2053058"/>
                  <a:pt x="652554" y="2054935"/>
                </a:cubicBezTo>
                <a:cubicBezTo>
                  <a:pt x="652554" y="2025526"/>
                  <a:pt x="646296" y="2004250"/>
                  <a:pt x="653179" y="1987982"/>
                </a:cubicBezTo>
                <a:cubicBezTo>
                  <a:pt x="664441" y="1961074"/>
                  <a:pt x="678208" y="1970460"/>
                  <a:pt x="686968" y="1992987"/>
                </a:cubicBezTo>
                <a:cubicBezTo>
                  <a:pt x="687595" y="1994239"/>
                  <a:pt x="698232" y="1993612"/>
                  <a:pt x="699484" y="1992362"/>
                </a:cubicBezTo>
                <a:cubicBezTo>
                  <a:pt x="706054" y="1977656"/>
                  <a:pt x="714501" y="1970460"/>
                  <a:pt x="722323" y="1970226"/>
                </a:cubicBezTo>
                <a:close/>
                <a:moveTo>
                  <a:pt x="292751" y="1908512"/>
                </a:moveTo>
                <a:cubicBezTo>
                  <a:pt x="290874" y="1948559"/>
                  <a:pt x="298383" y="1981723"/>
                  <a:pt x="285243" y="1993612"/>
                </a:cubicBezTo>
                <a:cubicBezTo>
                  <a:pt x="272102" y="2005502"/>
                  <a:pt x="237687" y="2002372"/>
                  <a:pt x="217036" y="1994239"/>
                </a:cubicBezTo>
                <a:cubicBezTo>
                  <a:pt x="209528" y="1991110"/>
                  <a:pt x="205773" y="1948559"/>
                  <a:pt x="215786" y="1936671"/>
                </a:cubicBezTo>
                <a:cubicBezTo>
                  <a:pt x="228300" y="1921652"/>
                  <a:pt x="257084" y="1920402"/>
                  <a:pt x="292751" y="1908512"/>
                </a:cubicBezTo>
                <a:close/>
                <a:moveTo>
                  <a:pt x="34946" y="1901160"/>
                </a:moveTo>
                <a:cubicBezTo>
                  <a:pt x="47617" y="1902098"/>
                  <a:pt x="59976" y="1905696"/>
                  <a:pt x="66858" y="1911640"/>
                </a:cubicBezTo>
                <a:cubicBezTo>
                  <a:pt x="80000" y="1922904"/>
                  <a:pt x="75620" y="1954191"/>
                  <a:pt x="81251" y="1992362"/>
                </a:cubicBezTo>
                <a:cubicBezTo>
                  <a:pt x="62166" y="1989233"/>
                  <a:pt x="45740" y="1988451"/>
                  <a:pt x="32052" y="1986964"/>
                </a:cubicBezTo>
                <a:lnTo>
                  <a:pt x="0" y="1977555"/>
                </a:lnTo>
                <a:lnTo>
                  <a:pt x="0" y="1907717"/>
                </a:lnTo>
                <a:lnTo>
                  <a:pt x="1156" y="1906635"/>
                </a:lnTo>
                <a:cubicBezTo>
                  <a:pt x="9290" y="1901942"/>
                  <a:pt x="22275" y="1900221"/>
                  <a:pt x="34946" y="1901160"/>
                </a:cubicBezTo>
                <a:close/>
                <a:moveTo>
                  <a:pt x="1777010" y="1864084"/>
                </a:moveTo>
                <a:cubicBezTo>
                  <a:pt x="1791402" y="1865336"/>
                  <a:pt x="1809549" y="1861581"/>
                  <a:pt x="1819560" y="1869091"/>
                </a:cubicBezTo>
                <a:cubicBezTo>
                  <a:pt x="1835205" y="1880353"/>
                  <a:pt x="1844590" y="1899752"/>
                  <a:pt x="1857105" y="1915395"/>
                </a:cubicBezTo>
                <a:cubicBezTo>
                  <a:pt x="1853350" y="1921652"/>
                  <a:pt x="1848970" y="1927284"/>
                  <a:pt x="1845217" y="1933542"/>
                </a:cubicBezTo>
                <a:cubicBezTo>
                  <a:pt x="1824566" y="1929162"/>
                  <a:pt x="1798911" y="1931039"/>
                  <a:pt x="1785771" y="1919149"/>
                </a:cubicBezTo>
                <a:cubicBezTo>
                  <a:pt x="1775133" y="1909137"/>
                  <a:pt x="1779514" y="1882856"/>
                  <a:pt x="1777010" y="1864084"/>
                </a:cubicBezTo>
                <a:close/>
                <a:moveTo>
                  <a:pt x="1631839" y="1835925"/>
                </a:moveTo>
                <a:cubicBezTo>
                  <a:pt x="1634342" y="1856575"/>
                  <a:pt x="1636219" y="1876599"/>
                  <a:pt x="1640599" y="1913518"/>
                </a:cubicBezTo>
                <a:cubicBezTo>
                  <a:pt x="1603680" y="1906009"/>
                  <a:pt x="1581779" y="1901003"/>
                  <a:pt x="1559879" y="1896623"/>
                </a:cubicBezTo>
                <a:cubicBezTo>
                  <a:pt x="1563632" y="1879101"/>
                  <a:pt x="1561756" y="1853447"/>
                  <a:pt x="1572393" y="1845937"/>
                </a:cubicBezTo>
                <a:cubicBezTo>
                  <a:pt x="1587411" y="1835300"/>
                  <a:pt x="1611815" y="1838429"/>
                  <a:pt x="1631839" y="1835925"/>
                </a:cubicBezTo>
                <a:close/>
                <a:moveTo>
                  <a:pt x="1420338" y="1793376"/>
                </a:moveTo>
                <a:cubicBezTo>
                  <a:pt x="1413454" y="1832797"/>
                  <a:pt x="1417209" y="1861581"/>
                  <a:pt x="1404069" y="1875348"/>
                </a:cubicBezTo>
                <a:cubicBezTo>
                  <a:pt x="1394057" y="1885985"/>
                  <a:pt x="1352131" y="1887863"/>
                  <a:pt x="1345874" y="1878476"/>
                </a:cubicBezTo>
                <a:cubicBezTo>
                  <a:pt x="1334611" y="1862207"/>
                  <a:pt x="1330231" y="1828417"/>
                  <a:pt x="1339616" y="1814025"/>
                </a:cubicBezTo>
                <a:cubicBezTo>
                  <a:pt x="1349003" y="1800259"/>
                  <a:pt x="1381542" y="1802136"/>
                  <a:pt x="1420338" y="1793376"/>
                </a:cubicBezTo>
                <a:close/>
                <a:moveTo>
                  <a:pt x="1153772" y="1780235"/>
                </a:moveTo>
                <a:cubicBezTo>
                  <a:pt x="1164410" y="1782737"/>
                  <a:pt x="1183182" y="1782737"/>
                  <a:pt x="1185059" y="1788369"/>
                </a:cubicBezTo>
                <a:cubicBezTo>
                  <a:pt x="1191942" y="1809019"/>
                  <a:pt x="1193819" y="1831545"/>
                  <a:pt x="1197574" y="1852821"/>
                </a:cubicBezTo>
                <a:cubicBezTo>
                  <a:pt x="1180054" y="1858452"/>
                  <a:pt x="1173796" y="1860329"/>
                  <a:pt x="1168164" y="1862833"/>
                </a:cubicBezTo>
                <a:cubicBezTo>
                  <a:pt x="1163158" y="1835300"/>
                  <a:pt x="1158778" y="1807768"/>
                  <a:pt x="1153772" y="1780235"/>
                </a:cubicBezTo>
                <a:close/>
                <a:moveTo>
                  <a:pt x="710746" y="1736511"/>
                </a:moveTo>
                <a:cubicBezTo>
                  <a:pt x="723574" y="1737528"/>
                  <a:pt x="736402" y="1741438"/>
                  <a:pt x="742659" y="1747696"/>
                </a:cubicBezTo>
                <a:cubicBezTo>
                  <a:pt x="754548" y="1759585"/>
                  <a:pt x="748918" y="1790247"/>
                  <a:pt x="752671" y="1829668"/>
                </a:cubicBezTo>
                <a:cubicBezTo>
                  <a:pt x="715127" y="1819656"/>
                  <a:pt x="683215" y="1820283"/>
                  <a:pt x="673828" y="1806516"/>
                </a:cubicBezTo>
                <a:cubicBezTo>
                  <a:pt x="663816" y="1792124"/>
                  <a:pt x="666319" y="1753328"/>
                  <a:pt x="678834" y="1742690"/>
                </a:cubicBezTo>
                <a:cubicBezTo>
                  <a:pt x="685091" y="1737372"/>
                  <a:pt x="697918" y="1735494"/>
                  <a:pt x="710746" y="1736511"/>
                </a:cubicBezTo>
                <a:close/>
                <a:moveTo>
                  <a:pt x="480474" y="1720164"/>
                </a:moveTo>
                <a:cubicBezTo>
                  <a:pt x="498621" y="1724544"/>
                  <a:pt x="526153" y="1724544"/>
                  <a:pt x="533036" y="1735808"/>
                </a:cubicBezTo>
                <a:cubicBezTo>
                  <a:pt x="543048" y="1753955"/>
                  <a:pt x="538668" y="1779609"/>
                  <a:pt x="541170" y="1813399"/>
                </a:cubicBezTo>
                <a:cubicBezTo>
                  <a:pt x="512386" y="1809019"/>
                  <a:pt x="486106" y="1809019"/>
                  <a:pt x="484854" y="1804638"/>
                </a:cubicBezTo>
                <a:cubicBezTo>
                  <a:pt x="480474" y="1777107"/>
                  <a:pt x="481100" y="1748322"/>
                  <a:pt x="480474" y="1720164"/>
                </a:cubicBezTo>
                <a:close/>
                <a:moveTo>
                  <a:pt x="242067" y="1713281"/>
                </a:moveTo>
                <a:cubicBezTo>
                  <a:pt x="248324" y="1710152"/>
                  <a:pt x="258962" y="1715784"/>
                  <a:pt x="267721" y="1717661"/>
                </a:cubicBezTo>
                <a:cubicBezTo>
                  <a:pt x="258962" y="1742065"/>
                  <a:pt x="249575" y="1767095"/>
                  <a:pt x="240189" y="1794001"/>
                </a:cubicBezTo>
                <a:cubicBezTo>
                  <a:pt x="243944" y="1795253"/>
                  <a:pt x="235810" y="1794001"/>
                  <a:pt x="231428" y="1789621"/>
                </a:cubicBezTo>
                <a:cubicBezTo>
                  <a:pt x="207025" y="1764592"/>
                  <a:pt x="211406" y="1728298"/>
                  <a:pt x="242067" y="1713281"/>
                </a:cubicBezTo>
                <a:close/>
                <a:moveTo>
                  <a:pt x="84380" y="1710152"/>
                </a:moveTo>
                <a:cubicBezTo>
                  <a:pt x="85005" y="1728298"/>
                  <a:pt x="85630" y="1747070"/>
                  <a:pt x="86882" y="1780235"/>
                </a:cubicBezTo>
                <a:cubicBezTo>
                  <a:pt x="52466" y="1773977"/>
                  <a:pt x="29314" y="1772100"/>
                  <a:pt x="8665" y="1763340"/>
                </a:cubicBezTo>
                <a:cubicBezTo>
                  <a:pt x="3658" y="1761462"/>
                  <a:pt x="3658" y="1727673"/>
                  <a:pt x="6788" y="1726421"/>
                </a:cubicBezTo>
                <a:cubicBezTo>
                  <a:pt x="31817" y="1718286"/>
                  <a:pt x="58724" y="1715158"/>
                  <a:pt x="84380" y="1710152"/>
                </a:cubicBezTo>
                <a:close/>
                <a:moveTo>
                  <a:pt x="1583031" y="1613162"/>
                </a:moveTo>
                <a:cubicBezTo>
                  <a:pt x="1607435" y="1622547"/>
                  <a:pt x="1632464" y="1631309"/>
                  <a:pt x="1654991" y="1643198"/>
                </a:cubicBezTo>
                <a:cubicBezTo>
                  <a:pt x="1658119" y="1645074"/>
                  <a:pt x="1653114" y="1673858"/>
                  <a:pt x="1649984" y="1674485"/>
                </a:cubicBezTo>
                <a:cubicBezTo>
                  <a:pt x="1630586" y="1677613"/>
                  <a:pt x="1610562" y="1675110"/>
                  <a:pt x="1577399" y="1674485"/>
                </a:cubicBezTo>
                <a:cubicBezTo>
                  <a:pt x="1579901" y="1646326"/>
                  <a:pt x="1581779" y="1630057"/>
                  <a:pt x="1583031" y="1613162"/>
                </a:cubicBezTo>
                <a:close/>
                <a:moveTo>
                  <a:pt x="1392727" y="1589775"/>
                </a:moveTo>
                <a:cubicBezTo>
                  <a:pt x="1404537" y="1590322"/>
                  <a:pt x="1416583" y="1593138"/>
                  <a:pt x="1425969" y="1597518"/>
                </a:cubicBezTo>
                <a:cubicBezTo>
                  <a:pt x="1434103" y="1601273"/>
                  <a:pt x="1435355" y="1641946"/>
                  <a:pt x="1425344" y="1652583"/>
                </a:cubicBezTo>
                <a:cubicBezTo>
                  <a:pt x="1414081" y="1664473"/>
                  <a:pt x="1386548" y="1661970"/>
                  <a:pt x="1354009" y="1668228"/>
                </a:cubicBezTo>
                <a:cubicBezTo>
                  <a:pt x="1356513" y="1634437"/>
                  <a:pt x="1350881" y="1600647"/>
                  <a:pt x="1360892" y="1595641"/>
                </a:cubicBezTo>
                <a:cubicBezTo>
                  <a:pt x="1369340" y="1590948"/>
                  <a:pt x="1380916" y="1589227"/>
                  <a:pt x="1392727" y="1589775"/>
                </a:cubicBezTo>
                <a:close/>
                <a:moveTo>
                  <a:pt x="1221352" y="1556219"/>
                </a:moveTo>
                <a:cubicBezTo>
                  <a:pt x="1214468" y="1590635"/>
                  <a:pt x="1217598" y="1618794"/>
                  <a:pt x="1205083" y="1629431"/>
                </a:cubicBezTo>
                <a:cubicBezTo>
                  <a:pt x="1191942" y="1640069"/>
                  <a:pt x="1164410" y="1633186"/>
                  <a:pt x="1143134" y="1633811"/>
                </a:cubicBezTo>
                <a:cubicBezTo>
                  <a:pt x="1143760" y="1610659"/>
                  <a:pt x="1136878" y="1582501"/>
                  <a:pt x="1146889" y="1564979"/>
                </a:cubicBezTo>
                <a:cubicBezTo>
                  <a:pt x="1153147" y="1554342"/>
                  <a:pt x="1186311" y="1559349"/>
                  <a:pt x="1221352" y="1556219"/>
                </a:cubicBezTo>
                <a:close/>
                <a:moveTo>
                  <a:pt x="532488" y="1520161"/>
                </a:moveTo>
                <a:cubicBezTo>
                  <a:pt x="536321" y="1520239"/>
                  <a:pt x="540232" y="1520552"/>
                  <a:pt x="540545" y="1521178"/>
                </a:cubicBezTo>
                <a:cubicBezTo>
                  <a:pt x="544925" y="1543079"/>
                  <a:pt x="548680" y="1565606"/>
                  <a:pt x="553060" y="1591887"/>
                </a:cubicBezTo>
                <a:cubicBezTo>
                  <a:pt x="531158" y="1594390"/>
                  <a:pt x="521773" y="1595015"/>
                  <a:pt x="512386" y="1596267"/>
                </a:cubicBezTo>
                <a:cubicBezTo>
                  <a:pt x="516141" y="1571237"/>
                  <a:pt x="519896" y="1545582"/>
                  <a:pt x="524901" y="1520553"/>
                </a:cubicBezTo>
                <a:cubicBezTo>
                  <a:pt x="524901" y="1520239"/>
                  <a:pt x="528656" y="1520082"/>
                  <a:pt x="532488" y="1520161"/>
                </a:cubicBezTo>
                <a:close/>
                <a:moveTo>
                  <a:pt x="762683" y="1516798"/>
                </a:moveTo>
                <a:cubicBezTo>
                  <a:pt x="759555" y="1553716"/>
                  <a:pt x="765813" y="1585003"/>
                  <a:pt x="754548" y="1593138"/>
                </a:cubicBezTo>
                <a:cubicBezTo>
                  <a:pt x="738906" y="1604402"/>
                  <a:pt x="706992" y="1605653"/>
                  <a:pt x="688846" y="1597518"/>
                </a:cubicBezTo>
                <a:cubicBezTo>
                  <a:pt x="679460" y="1593138"/>
                  <a:pt x="675080" y="1549962"/>
                  <a:pt x="684465" y="1539325"/>
                </a:cubicBezTo>
                <a:cubicBezTo>
                  <a:pt x="696980" y="1524932"/>
                  <a:pt x="726391" y="1526183"/>
                  <a:pt x="762683" y="1516798"/>
                </a:cubicBezTo>
                <a:close/>
                <a:moveTo>
                  <a:pt x="741955" y="1310068"/>
                </a:moveTo>
                <a:cubicBezTo>
                  <a:pt x="752984" y="1308895"/>
                  <a:pt x="762996" y="1309051"/>
                  <a:pt x="769566" y="1314057"/>
                </a:cubicBezTo>
                <a:cubicBezTo>
                  <a:pt x="782081" y="1323444"/>
                  <a:pt x="779579" y="1352228"/>
                  <a:pt x="787087" y="1386644"/>
                </a:cubicBezTo>
                <a:cubicBezTo>
                  <a:pt x="752046" y="1382263"/>
                  <a:pt x="723261" y="1387269"/>
                  <a:pt x="713250" y="1375380"/>
                </a:cubicBezTo>
                <a:cubicBezTo>
                  <a:pt x="702612" y="1362865"/>
                  <a:pt x="709495" y="1335333"/>
                  <a:pt x="708244" y="1314057"/>
                </a:cubicBezTo>
                <a:cubicBezTo>
                  <a:pt x="718882" y="1313745"/>
                  <a:pt x="730927" y="1311242"/>
                  <a:pt x="741955" y="1310068"/>
                </a:cubicBezTo>
                <a:close/>
                <a:moveTo>
                  <a:pt x="1189909" y="1141196"/>
                </a:moveTo>
                <a:cubicBezTo>
                  <a:pt x="1196948" y="1141040"/>
                  <a:pt x="1204144" y="1141665"/>
                  <a:pt x="1205083" y="1143855"/>
                </a:cubicBezTo>
                <a:cubicBezTo>
                  <a:pt x="1213218" y="1160125"/>
                  <a:pt x="1215720" y="1178897"/>
                  <a:pt x="1220727" y="1197044"/>
                </a:cubicBezTo>
                <a:cubicBezTo>
                  <a:pt x="1207586" y="1199546"/>
                  <a:pt x="1194444" y="1201423"/>
                  <a:pt x="1170666" y="1205804"/>
                </a:cubicBezTo>
                <a:cubicBezTo>
                  <a:pt x="1171918" y="1179524"/>
                  <a:pt x="1172544" y="1160750"/>
                  <a:pt x="1175674" y="1143230"/>
                </a:cubicBezTo>
                <a:cubicBezTo>
                  <a:pt x="1175986" y="1142291"/>
                  <a:pt x="1182869" y="1141353"/>
                  <a:pt x="1189909" y="1141196"/>
                </a:cubicBezTo>
                <a:close/>
                <a:moveTo>
                  <a:pt x="986308" y="1115307"/>
                </a:moveTo>
                <a:cubicBezTo>
                  <a:pt x="997024" y="1116480"/>
                  <a:pt x="1008287" y="1118826"/>
                  <a:pt x="1018612" y="1119451"/>
                </a:cubicBezTo>
                <a:cubicBezTo>
                  <a:pt x="1016735" y="1138225"/>
                  <a:pt x="1021115" y="1163254"/>
                  <a:pt x="1010477" y="1174517"/>
                </a:cubicBezTo>
                <a:cubicBezTo>
                  <a:pt x="1000465" y="1185154"/>
                  <a:pt x="974811" y="1180774"/>
                  <a:pt x="943522" y="1183277"/>
                </a:cubicBezTo>
                <a:cubicBezTo>
                  <a:pt x="949154" y="1152617"/>
                  <a:pt x="947277" y="1123206"/>
                  <a:pt x="957289" y="1118201"/>
                </a:cubicBezTo>
                <a:cubicBezTo>
                  <a:pt x="965424" y="1114133"/>
                  <a:pt x="975592" y="1114133"/>
                  <a:pt x="986308" y="1115307"/>
                </a:cubicBezTo>
                <a:close/>
                <a:moveTo>
                  <a:pt x="2779135" y="1054218"/>
                </a:moveTo>
                <a:cubicBezTo>
                  <a:pt x="2786957" y="1053749"/>
                  <a:pt x="2795091" y="1055000"/>
                  <a:pt x="2799471" y="1058128"/>
                </a:cubicBezTo>
                <a:cubicBezTo>
                  <a:pt x="2807606" y="1063761"/>
                  <a:pt x="2805729" y="1083159"/>
                  <a:pt x="2810110" y="1104434"/>
                </a:cubicBezTo>
                <a:cubicBezTo>
                  <a:pt x="2789461" y="1102557"/>
                  <a:pt x="2770062" y="1106311"/>
                  <a:pt x="2763179" y="1098802"/>
                </a:cubicBezTo>
                <a:cubicBezTo>
                  <a:pt x="2755670" y="1091294"/>
                  <a:pt x="2754418" y="1067515"/>
                  <a:pt x="2760675" y="1060632"/>
                </a:cubicBezTo>
                <a:cubicBezTo>
                  <a:pt x="2763805" y="1056878"/>
                  <a:pt x="2771314" y="1054688"/>
                  <a:pt x="2779135" y="1054218"/>
                </a:cubicBezTo>
                <a:close/>
                <a:moveTo>
                  <a:pt x="151960" y="1029344"/>
                </a:moveTo>
                <a:cubicBezTo>
                  <a:pt x="146328" y="1060006"/>
                  <a:pt x="147580" y="1088790"/>
                  <a:pt x="137568" y="1093797"/>
                </a:cubicBezTo>
                <a:cubicBezTo>
                  <a:pt x="120673" y="1101306"/>
                  <a:pt x="96895" y="1093171"/>
                  <a:pt x="75620" y="1091919"/>
                </a:cubicBezTo>
                <a:cubicBezTo>
                  <a:pt x="78123" y="1073147"/>
                  <a:pt x="74368" y="1047491"/>
                  <a:pt x="85005" y="1036854"/>
                </a:cubicBezTo>
                <a:cubicBezTo>
                  <a:pt x="95017" y="1026842"/>
                  <a:pt x="120673" y="1031848"/>
                  <a:pt x="151960" y="1029344"/>
                </a:cubicBezTo>
                <a:close/>
                <a:moveTo>
                  <a:pt x="2588598" y="1027469"/>
                </a:moveTo>
                <a:cubicBezTo>
                  <a:pt x="2585468" y="1048743"/>
                  <a:pt x="2584216" y="1062510"/>
                  <a:pt x="2582340" y="1076275"/>
                </a:cubicBezTo>
                <a:cubicBezTo>
                  <a:pt x="2572953" y="1073773"/>
                  <a:pt x="2559187" y="1074398"/>
                  <a:pt x="2554181" y="1067515"/>
                </a:cubicBezTo>
                <a:cubicBezTo>
                  <a:pt x="2546047" y="1058755"/>
                  <a:pt x="2544169" y="1044363"/>
                  <a:pt x="2539789" y="1032474"/>
                </a:cubicBezTo>
                <a:cubicBezTo>
                  <a:pt x="2553556" y="1031222"/>
                  <a:pt x="2567321" y="1029971"/>
                  <a:pt x="2588598" y="1027469"/>
                </a:cubicBezTo>
                <a:close/>
                <a:moveTo>
                  <a:pt x="1639974" y="953004"/>
                </a:moveTo>
                <a:cubicBezTo>
                  <a:pt x="1655616" y="954256"/>
                  <a:pt x="1676891" y="949876"/>
                  <a:pt x="1686278" y="958636"/>
                </a:cubicBezTo>
                <a:cubicBezTo>
                  <a:pt x="1695038" y="966771"/>
                  <a:pt x="1691284" y="988046"/>
                  <a:pt x="1693787" y="1016830"/>
                </a:cubicBezTo>
                <a:cubicBezTo>
                  <a:pt x="1666254" y="1008695"/>
                  <a:pt x="1643727" y="1009322"/>
                  <a:pt x="1637470" y="999310"/>
                </a:cubicBezTo>
                <a:cubicBezTo>
                  <a:pt x="1630586" y="988672"/>
                  <a:pt x="1638096" y="968648"/>
                  <a:pt x="1639974" y="953004"/>
                </a:cubicBezTo>
                <a:close/>
                <a:moveTo>
                  <a:pt x="1003984" y="892151"/>
                </a:moveTo>
                <a:cubicBezTo>
                  <a:pt x="1013605" y="891369"/>
                  <a:pt x="1023931" y="892308"/>
                  <a:pt x="1027998" y="896063"/>
                </a:cubicBezTo>
                <a:cubicBezTo>
                  <a:pt x="1039261" y="906073"/>
                  <a:pt x="1039261" y="927975"/>
                  <a:pt x="1047396" y="956759"/>
                </a:cubicBezTo>
                <a:cubicBezTo>
                  <a:pt x="1016735" y="954256"/>
                  <a:pt x="992330" y="958011"/>
                  <a:pt x="987325" y="949876"/>
                </a:cubicBezTo>
                <a:cubicBezTo>
                  <a:pt x="979191" y="937361"/>
                  <a:pt x="978564" y="914208"/>
                  <a:pt x="984196" y="898565"/>
                </a:cubicBezTo>
                <a:cubicBezTo>
                  <a:pt x="985447" y="895437"/>
                  <a:pt x="994364" y="892934"/>
                  <a:pt x="1003984" y="892151"/>
                </a:cubicBezTo>
                <a:close/>
                <a:moveTo>
                  <a:pt x="341325" y="826762"/>
                </a:moveTo>
                <a:cubicBezTo>
                  <a:pt x="351102" y="825823"/>
                  <a:pt x="360645" y="826918"/>
                  <a:pt x="366589" y="830985"/>
                </a:cubicBezTo>
                <a:cubicBezTo>
                  <a:pt x="377227" y="838493"/>
                  <a:pt x="375975" y="863524"/>
                  <a:pt x="383483" y="898565"/>
                </a:cubicBezTo>
                <a:cubicBezTo>
                  <a:pt x="349069" y="890431"/>
                  <a:pt x="326542" y="891056"/>
                  <a:pt x="315904" y="880419"/>
                </a:cubicBezTo>
                <a:cubicBezTo>
                  <a:pt x="307143" y="871659"/>
                  <a:pt x="307143" y="839120"/>
                  <a:pt x="314653" y="834740"/>
                </a:cubicBezTo>
                <a:cubicBezTo>
                  <a:pt x="321536" y="830673"/>
                  <a:pt x="331548" y="827700"/>
                  <a:pt x="341325" y="826762"/>
                </a:cubicBezTo>
                <a:close/>
                <a:moveTo>
                  <a:pt x="134205" y="818627"/>
                </a:moveTo>
                <a:cubicBezTo>
                  <a:pt x="143356" y="819096"/>
                  <a:pt x="152273" y="821286"/>
                  <a:pt x="158843" y="825353"/>
                </a:cubicBezTo>
                <a:cubicBezTo>
                  <a:pt x="166977" y="830985"/>
                  <a:pt x="162597" y="854763"/>
                  <a:pt x="165725" y="885424"/>
                </a:cubicBezTo>
                <a:cubicBezTo>
                  <a:pt x="136941" y="877289"/>
                  <a:pt x="115041" y="876664"/>
                  <a:pt x="105029" y="866027"/>
                </a:cubicBezTo>
                <a:cubicBezTo>
                  <a:pt x="98147" y="857892"/>
                  <a:pt x="101275" y="824728"/>
                  <a:pt x="108157" y="822225"/>
                </a:cubicBezTo>
                <a:cubicBezTo>
                  <a:pt x="115667" y="819409"/>
                  <a:pt x="125053" y="818158"/>
                  <a:pt x="134205" y="818627"/>
                </a:cubicBezTo>
                <a:close/>
                <a:moveTo>
                  <a:pt x="1700670" y="755270"/>
                </a:moveTo>
                <a:cubicBezTo>
                  <a:pt x="1705049" y="755896"/>
                  <a:pt x="1707554" y="769662"/>
                  <a:pt x="1714436" y="786557"/>
                </a:cubicBezTo>
                <a:cubicBezTo>
                  <a:pt x="1691284" y="784680"/>
                  <a:pt x="1676891" y="785932"/>
                  <a:pt x="1664376" y="781552"/>
                </a:cubicBezTo>
                <a:cubicBezTo>
                  <a:pt x="1659371" y="779675"/>
                  <a:pt x="1659371" y="765282"/>
                  <a:pt x="1656868" y="757148"/>
                </a:cubicBezTo>
                <a:cubicBezTo>
                  <a:pt x="1671260" y="755896"/>
                  <a:pt x="1686278" y="753393"/>
                  <a:pt x="1700670" y="755270"/>
                </a:cubicBezTo>
                <a:close/>
                <a:moveTo>
                  <a:pt x="1024478" y="670873"/>
                </a:moveTo>
                <a:cubicBezTo>
                  <a:pt x="1029719" y="671108"/>
                  <a:pt x="1035820" y="671733"/>
                  <a:pt x="1040513" y="671421"/>
                </a:cubicBezTo>
                <a:cubicBezTo>
                  <a:pt x="1037384" y="689567"/>
                  <a:pt x="1034256" y="707714"/>
                  <a:pt x="1029874" y="732744"/>
                </a:cubicBezTo>
                <a:cubicBezTo>
                  <a:pt x="1016109" y="725861"/>
                  <a:pt x="1001090" y="721480"/>
                  <a:pt x="1001090" y="717726"/>
                </a:cubicBezTo>
                <a:cubicBezTo>
                  <a:pt x="1002968" y="702082"/>
                  <a:pt x="1006722" y="686438"/>
                  <a:pt x="1013605" y="672673"/>
                </a:cubicBezTo>
                <a:cubicBezTo>
                  <a:pt x="1014857" y="670796"/>
                  <a:pt x="1019237" y="670639"/>
                  <a:pt x="1024478" y="670873"/>
                </a:cubicBezTo>
                <a:close/>
                <a:moveTo>
                  <a:pt x="807424" y="653665"/>
                </a:moveTo>
                <a:cubicBezTo>
                  <a:pt x="815559" y="652492"/>
                  <a:pt x="823067" y="652335"/>
                  <a:pt x="828386" y="655777"/>
                </a:cubicBezTo>
                <a:cubicBezTo>
                  <a:pt x="837772" y="662036"/>
                  <a:pt x="837772" y="683935"/>
                  <a:pt x="845282" y="710842"/>
                </a:cubicBezTo>
                <a:cubicBezTo>
                  <a:pt x="817748" y="707714"/>
                  <a:pt x="796474" y="712094"/>
                  <a:pt x="788339" y="703334"/>
                </a:cubicBezTo>
                <a:cubicBezTo>
                  <a:pt x="779579" y="693948"/>
                  <a:pt x="783959" y="673298"/>
                  <a:pt x="782707" y="657654"/>
                </a:cubicBezTo>
                <a:cubicBezTo>
                  <a:pt x="790529" y="657029"/>
                  <a:pt x="799289" y="654839"/>
                  <a:pt x="807424" y="653665"/>
                </a:cubicBezTo>
                <a:close/>
                <a:moveTo>
                  <a:pt x="884077" y="0"/>
                </a:moveTo>
                <a:cubicBezTo>
                  <a:pt x="882199" y="18772"/>
                  <a:pt x="884077" y="31914"/>
                  <a:pt x="879072" y="40048"/>
                </a:cubicBezTo>
                <a:cubicBezTo>
                  <a:pt x="875317" y="45679"/>
                  <a:pt x="855919" y="47556"/>
                  <a:pt x="853415" y="44428"/>
                </a:cubicBezTo>
                <a:cubicBezTo>
                  <a:pt x="847160" y="35667"/>
                  <a:pt x="841527" y="20650"/>
                  <a:pt x="845282" y="13140"/>
                </a:cubicBezTo>
                <a:cubicBezTo>
                  <a:pt x="849035" y="6258"/>
                  <a:pt x="865305" y="5632"/>
                  <a:pt x="884077" y="0"/>
                </a:cubicBezTo>
                <a:close/>
              </a:path>
            </a:pathLst>
          </a:custGeom>
          <a:gradFill>
            <a:gsLst>
              <a:gs pos="17000">
                <a:schemeClr val="accent3"/>
              </a:gs>
              <a:gs pos="100000">
                <a:srgbClr val="711C91"/>
              </a:gs>
            </a:gsLst>
            <a:lin ang="5400000" scaled="1"/>
          </a:gradFill>
          <a:ln w="42901" cap="flat">
            <a:no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23033738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ตัวแทนชื่อเรื่อง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h-TH"/>
              <a:t>คลิกเพื่อแก้ไขสไตล์ชื่อเรื่องต้นแบบ</a:t>
            </a:r>
          </a:p>
        </p:txBody>
      </p:sp>
      <p:sp>
        <p:nvSpPr>
          <p:cNvPr id="3" name="ตัวแทนข้อความ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4" name="ตัวแทนวันที่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909BB3-917E-4D15-ACC7-282C635423FA}" type="datetimeFigureOut">
              <a:rPr lang="th-TH" smtClean="0"/>
              <a:t>20/03/62</a:t>
            </a:fld>
            <a:endParaRPr lang="th-TH"/>
          </a:p>
        </p:txBody>
      </p:sp>
      <p:sp>
        <p:nvSpPr>
          <p:cNvPr id="5" name="ตัวแทนท้ายกระดา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h-TH"/>
          </a:p>
        </p:txBody>
      </p:sp>
      <p:sp>
        <p:nvSpPr>
          <p:cNvPr id="6" name="ตัวแทนหมายเลขสไลด์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FDE8EF-B63A-4E94-81A0-EFB5CF706173}" type="slidenum">
              <a:rPr lang="th-TH" smtClean="0"/>
              <a:t>‹#›</a:t>
            </a:fld>
            <a:endParaRPr lang="th-TH"/>
          </a:p>
        </p:txBody>
      </p:sp>
    </p:spTree>
    <p:extLst>
      <p:ext uri="{BB962C8B-B14F-4D97-AF65-F5344CB8AC3E}">
        <p14:creationId xmlns:p14="http://schemas.microsoft.com/office/powerpoint/2010/main" val="4231013366"/>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50" r:id="rId12"/>
    <p:sldLayoutId id="2147483651" r:id="rId13"/>
    <p:sldLayoutId id="2147483652" r:id="rId14"/>
    <p:sldLayoutId id="2147483653" r:id="rId15"/>
    <p:sldLayoutId id="2147483654" r:id="rId16"/>
    <p:sldLayoutId id="2147483655" r:id="rId17"/>
    <p:sldLayoutId id="2147483656" r:id="rId18"/>
    <p:sldLayoutId id="2147483657" r:id="rId19"/>
    <p:sldLayoutId id="2147483658" r:id="rId20"/>
    <p:sldLayoutId id="214748365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h-TH"/>
      </a:defPPr>
      <a:lvl1pPr marL="0" algn="l" defTabSz="914400" rtl="0" eaLnBrk="1" latinLnBrk="0" hangingPunct="1">
        <a:defRPr sz="2800" kern="1200">
          <a:solidFill>
            <a:schemeClr val="tx1"/>
          </a:solidFill>
          <a:latin typeface="+mn-lt"/>
          <a:ea typeface="+mn-ea"/>
          <a:cs typeface="+mn-cs"/>
        </a:defRPr>
      </a:lvl1pPr>
      <a:lvl2pPr marL="457200" algn="l" defTabSz="914400" rtl="0" eaLnBrk="1" latinLnBrk="0" hangingPunct="1">
        <a:defRPr sz="2800" kern="1200">
          <a:solidFill>
            <a:schemeClr val="tx1"/>
          </a:solidFill>
          <a:latin typeface="+mn-lt"/>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2800" kern="1200">
          <a:solidFill>
            <a:schemeClr val="tx1"/>
          </a:solidFill>
          <a:latin typeface="+mn-lt"/>
          <a:ea typeface="+mn-ea"/>
          <a:cs typeface="+mn-cs"/>
        </a:defRPr>
      </a:lvl4pPr>
      <a:lvl5pPr marL="1828800" algn="l" defTabSz="914400" rtl="0" eaLnBrk="1" latinLnBrk="0" hangingPunct="1">
        <a:defRPr sz="2800" kern="1200">
          <a:solidFill>
            <a:schemeClr val="tx1"/>
          </a:solidFill>
          <a:latin typeface="+mn-lt"/>
          <a:ea typeface="+mn-ea"/>
          <a:cs typeface="+mn-cs"/>
        </a:defRPr>
      </a:lvl5pPr>
      <a:lvl6pPr marL="2286000" algn="l" defTabSz="914400" rtl="0" eaLnBrk="1" latinLnBrk="0" hangingPunct="1">
        <a:defRPr sz="2800" kern="1200">
          <a:solidFill>
            <a:schemeClr val="tx1"/>
          </a:solidFill>
          <a:latin typeface="+mn-lt"/>
          <a:ea typeface="+mn-ea"/>
          <a:cs typeface="+mn-cs"/>
        </a:defRPr>
      </a:lvl6pPr>
      <a:lvl7pPr marL="2743200" algn="l" defTabSz="914400" rtl="0" eaLnBrk="1" latinLnBrk="0" hangingPunct="1">
        <a:defRPr sz="2800" kern="1200">
          <a:solidFill>
            <a:schemeClr val="tx1"/>
          </a:solidFill>
          <a:latin typeface="+mn-lt"/>
          <a:ea typeface="+mn-ea"/>
          <a:cs typeface="+mn-cs"/>
        </a:defRPr>
      </a:lvl7pPr>
      <a:lvl8pPr marL="3200400" algn="l" defTabSz="914400" rtl="0" eaLnBrk="1" latinLnBrk="0" hangingPunct="1">
        <a:defRPr sz="2800" kern="1200">
          <a:solidFill>
            <a:schemeClr val="tx1"/>
          </a:solidFill>
          <a:latin typeface="+mn-lt"/>
          <a:ea typeface="+mn-ea"/>
          <a:cs typeface="+mn-cs"/>
        </a:defRPr>
      </a:lvl8pPr>
      <a:lvl9pPr marL="3657600" algn="l" defTabSz="914400" rtl="0" eaLnBrk="1" latinLnBrk="0" hangingPunct="1">
        <a:defRPr sz="2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517814"/>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10.xml"/><Relationship Id="rId4" Type="http://schemas.openxmlformats.org/officeDocument/2006/relationships/image" Target="../media/image26.jpeg"/></Relationships>
</file>

<file path=ppt/slides/_rels/slide11.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2.svg"/><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svg"/><Relationship Id="rId7" Type="http://schemas.openxmlformats.org/officeDocument/2006/relationships/image" Target="../media/image38.svg"/><Relationship Id="rId2" Type="http://schemas.openxmlformats.org/officeDocument/2006/relationships/image" Target="../media/image33.png"/><Relationship Id="rId1" Type="http://schemas.openxmlformats.org/officeDocument/2006/relationships/slideLayout" Target="../slideLayouts/slideLayout11.xml"/><Relationship Id="rId6" Type="http://schemas.openxmlformats.org/officeDocument/2006/relationships/image" Target="../media/image37.png"/><Relationship Id="rId11" Type="http://schemas.openxmlformats.org/officeDocument/2006/relationships/image" Target="../media/image42.svg"/><Relationship Id="rId5" Type="http://schemas.openxmlformats.org/officeDocument/2006/relationships/image" Target="../media/image36.svg"/><Relationship Id="rId10" Type="http://schemas.openxmlformats.org/officeDocument/2006/relationships/image" Target="../media/image41.png"/><Relationship Id="rId4" Type="http://schemas.openxmlformats.org/officeDocument/2006/relationships/image" Target="../media/image35.png"/><Relationship Id="rId9" Type="http://schemas.openxmlformats.org/officeDocument/2006/relationships/image" Target="../media/image40.svg"/></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91933"/>
        </a:solidFill>
        <a:effectLst/>
      </p:bgPr>
    </p:bg>
    <p:spTree>
      <p:nvGrpSpPr>
        <p:cNvPr id="1" name=""/>
        <p:cNvGrpSpPr/>
        <p:nvPr/>
      </p:nvGrpSpPr>
      <p:grpSpPr>
        <a:xfrm>
          <a:off x="0" y="0"/>
          <a:ext cx="0" cy="0"/>
          <a:chOff x="0" y="0"/>
          <a:chExt cx="0" cy="0"/>
        </a:xfrm>
      </p:grpSpPr>
      <p:sp>
        <p:nvSpPr>
          <p:cNvPr id="4" name="กล่องข้อความ 3"/>
          <p:cNvSpPr txBox="1"/>
          <p:nvPr/>
        </p:nvSpPr>
        <p:spPr>
          <a:xfrm>
            <a:off x="1113183" y="-1121101"/>
            <a:ext cx="45719" cy="523220"/>
          </a:xfrm>
          <a:prstGeom prst="rect">
            <a:avLst/>
          </a:prstGeom>
          <a:noFill/>
        </p:spPr>
        <p:txBody>
          <a:bodyPr wrap="square" rtlCol="0">
            <a:spAutoFit/>
          </a:bodyPr>
          <a:lstStyle/>
          <a:p>
            <a:endParaRPr lang="th-TH" dirty="0"/>
          </a:p>
        </p:txBody>
      </p:sp>
      <p:sp>
        <p:nvSpPr>
          <p:cNvPr id="7" name="กล่องข้อความ 6"/>
          <p:cNvSpPr txBox="1"/>
          <p:nvPr/>
        </p:nvSpPr>
        <p:spPr>
          <a:xfrm>
            <a:off x="3202597" y="3165902"/>
            <a:ext cx="6058136" cy="1323439"/>
          </a:xfrm>
          <a:prstGeom prst="rect">
            <a:avLst/>
          </a:prstGeom>
          <a:noFill/>
        </p:spPr>
        <p:txBody>
          <a:bodyPr wrap="square" rtlCol="0">
            <a:spAutoFit/>
          </a:bodyPr>
          <a:lstStyle/>
          <a:p>
            <a:pPr algn="ctr"/>
            <a:r>
              <a:rPr lang="en-US" sz="8000" dirty="0">
                <a:solidFill>
                  <a:schemeClr val="bg1"/>
                </a:solidFill>
                <a:effectLst>
                  <a:glow rad="279400">
                    <a:srgbClr val="0BBDC7">
                      <a:alpha val="21000"/>
                    </a:srgbClr>
                  </a:glow>
                </a:effectLst>
                <a:latin typeface="Kanit Light" panose="00000400000000000000" pitchFamily="2" charset="-34"/>
                <a:cs typeface="Kanit Light" panose="00000400000000000000" pitchFamily="2" charset="-34"/>
              </a:rPr>
              <a:t>CYBERPUNK</a:t>
            </a:r>
            <a:endParaRPr lang="th-TH" sz="8000" dirty="0">
              <a:solidFill>
                <a:schemeClr val="bg1"/>
              </a:solidFill>
              <a:effectLst>
                <a:glow rad="279400">
                  <a:srgbClr val="0BBDC7">
                    <a:alpha val="21000"/>
                  </a:srgbClr>
                </a:glow>
              </a:effectLst>
              <a:latin typeface="Kanit Light" panose="00000400000000000000" pitchFamily="2" charset="-34"/>
              <a:cs typeface="Kanit Light" panose="00000400000000000000" pitchFamily="2" charset="-34"/>
            </a:endParaRPr>
          </a:p>
        </p:txBody>
      </p:sp>
      <p:cxnSp>
        <p:nvCxnSpPr>
          <p:cNvPr id="12" name="ตัวเชื่อมต่อตรง 11"/>
          <p:cNvCxnSpPr>
            <a:cxnSpLocks/>
          </p:cNvCxnSpPr>
          <p:nvPr/>
        </p:nvCxnSpPr>
        <p:spPr>
          <a:xfrm flipV="1">
            <a:off x="1943100" y="4775200"/>
            <a:ext cx="0" cy="2082800"/>
          </a:xfrm>
          <a:prstGeom prst="line">
            <a:avLst/>
          </a:prstGeom>
          <a:ln w="57150">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14" name="ตัวเชื่อมต่อตรง 13"/>
          <p:cNvCxnSpPr>
            <a:cxnSpLocks/>
          </p:cNvCxnSpPr>
          <p:nvPr/>
        </p:nvCxnSpPr>
        <p:spPr>
          <a:xfrm flipV="1">
            <a:off x="9855200" y="0"/>
            <a:ext cx="0" cy="2146300"/>
          </a:xfrm>
          <a:prstGeom prst="line">
            <a:avLst/>
          </a:prstGeom>
          <a:ln w="57150">
            <a:solidFill>
              <a:srgbClr val="EA01D9"/>
            </a:solidFill>
          </a:ln>
        </p:spPr>
        <p:style>
          <a:lnRef idx="1">
            <a:schemeClr val="accent1"/>
          </a:lnRef>
          <a:fillRef idx="0">
            <a:schemeClr val="accent1"/>
          </a:fillRef>
          <a:effectRef idx="0">
            <a:schemeClr val="accent1"/>
          </a:effectRef>
          <a:fontRef idx="minor">
            <a:schemeClr val="tx1"/>
          </a:fontRef>
        </p:style>
      </p:cxnSp>
      <p:sp>
        <p:nvSpPr>
          <p:cNvPr id="15" name="สามเหลี่ยมหน้าจั่ว 14"/>
          <p:cNvSpPr/>
          <p:nvPr/>
        </p:nvSpPr>
        <p:spPr>
          <a:xfrm rot="10800000">
            <a:off x="1174379" y="920750"/>
            <a:ext cx="590166" cy="508764"/>
          </a:xfrm>
          <a:prstGeom prst="triangle">
            <a:avLst/>
          </a:prstGeom>
          <a:solidFill>
            <a:srgbClr val="711C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cxnSp>
        <p:nvCxnSpPr>
          <p:cNvPr id="20" name="ตัวเชื่อมต่อตรง 19"/>
          <p:cNvCxnSpPr>
            <a:cxnSpLocks/>
          </p:cNvCxnSpPr>
          <p:nvPr/>
        </p:nvCxnSpPr>
        <p:spPr>
          <a:xfrm flipV="1">
            <a:off x="2095500" y="4927600"/>
            <a:ext cx="0" cy="1930400"/>
          </a:xfrm>
          <a:prstGeom prst="line">
            <a:avLst/>
          </a:prstGeom>
          <a:ln w="57150">
            <a:solidFill>
              <a:srgbClr val="EA01D9"/>
            </a:solidFill>
          </a:ln>
        </p:spPr>
        <p:style>
          <a:lnRef idx="1">
            <a:schemeClr val="accent1"/>
          </a:lnRef>
          <a:fillRef idx="0">
            <a:schemeClr val="accent1"/>
          </a:fillRef>
          <a:effectRef idx="0">
            <a:schemeClr val="accent1"/>
          </a:effectRef>
          <a:fontRef idx="minor">
            <a:schemeClr val="tx1"/>
          </a:fontRef>
        </p:style>
      </p:cxnSp>
      <p:cxnSp>
        <p:nvCxnSpPr>
          <p:cNvPr id="21" name="ตัวเชื่อมต่อตรง 20"/>
          <p:cNvCxnSpPr>
            <a:cxnSpLocks/>
          </p:cNvCxnSpPr>
          <p:nvPr/>
        </p:nvCxnSpPr>
        <p:spPr>
          <a:xfrm flipV="1">
            <a:off x="10007600" y="0"/>
            <a:ext cx="0" cy="2298700"/>
          </a:xfrm>
          <a:prstGeom prst="line">
            <a:avLst/>
          </a:prstGeom>
          <a:ln w="57150">
            <a:solidFill>
              <a:srgbClr val="EA01D9"/>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937F1FFA-4073-44EB-A49E-01D20AC6DA0D}"/>
              </a:ext>
            </a:extLst>
          </p:cNvPr>
          <p:cNvGrpSpPr/>
          <p:nvPr/>
        </p:nvGrpSpPr>
        <p:grpSpPr>
          <a:xfrm>
            <a:off x="1824904" y="2146300"/>
            <a:ext cx="8542192" cy="3232036"/>
            <a:chOff x="1902415" y="2931371"/>
            <a:chExt cx="5988570" cy="2265844"/>
          </a:xfrm>
        </p:grpSpPr>
        <p:sp>
          <p:nvSpPr>
            <p:cNvPr id="6" name="สี่เหลี่ยมผืนผ้ามุมมน 5"/>
            <p:cNvSpPr/>
            <p:nvPr/>
          </p:nvSpPr>
          <p:spPr>
            <a:xfrm rot="15246103">
              <a:off x="4030193" y="1594069"/>
              <a:ext cx="1809345" cy="4922195"/>
            </a:xfrm>
            <a:prstGeom prst="roundRect">
              <a:avLst/>
            </a:prstGeom>
            <a:noFill/>
            <a:ln w="38100">
              <a:solidFill>
                <a:schemeClr val="bg1"/>
              </a:solidFill>
              <a:prstDash val="solid"/>
            </a:ln>
            <a:effectLst>
              <a:glow rad="622300">
                <a:srgbClr val="0BBDC7">
                  <a:alpha val="31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3" name="สี่เหลี่ยมผืนผ้ามุมมน 22"/>
            <p:cNvSpPr/>
            <p:nvPr/>
          </p:nvSpPr>
          <p:spPr>
            <a:xfrm rot="17124103">
              <a:off x="3496748" y="1337038"/>
              <a:ext cx="2265844" cy="5454509"/>
            </a:xfrm>
            <a:prstGeom prst="roundRect">
              <a:avLst/>
            </a:prstGeom>
            <a:noFill/>
            <a:ln w="38100">
              <a:solidFill>
                <a:schemeClr val="bg1"/>
              </a:solidFill>
              <a:prstDash val="solid"/>
            </a:ln>
            <a:effectLst>
              <a:glow rad="622300">
                <a:srgbClr val="EA01D9">
                  <a:alpha val="31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4" name="สี่เหลี่ยมผืนผ้ามุมมน 23"/>
            <p:cNvSpPr/>
            <p:nvPr/>
          </p:nvSpPr>
          <p:spPr>
            <a:xfrm rot="16200000">
              <a:off x="4105502" y="1296295"/>
              <a:ext cx="2034971" cy="5535995"/>
            </a:xfrm>
            <a:prstGeom prst="roundRect">
              <a:avLst/>
            </a:prstGeom>
            <a:noFill/>
            <a:ln w="38100">
              <a:solidFill>
                <a:schemeClr val="bg1"/>
              </a:solidFill>
              <a:prstDash val="solid"/>
            </a:ln>
            <a:effectLst>
              <a:glow rad="622300">
                <a:srgbClr val="0BBDC7">
                  <a:alpha val="31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pic>
        <p:nvPicPr>
          <p:cNvPr id="5" name="Graphic 4">
            <a:extLst>
              <a:ext uri="{FF2B5EF4-FFF2-40B4-BE49-F238E27FC236}">
                <a16:creationId xmlns:a16="http://schemas.microsoft.com/office/drawing/2014/main" id="{B5F6F7A0-C625-4BEF-98C9-C9D0BC53624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047186" y="5096432"/>
            <a:ext cx="940410" cy="972838"/>
          </a:xfrm>
          <a:prstGeom prst="rect">
            <a:avLst/>
          </a:prstGeom>
        </p:spPr>
      </p:pic>
      <p:pic>
        <p:nvPicPr>
          <p:cNvPr id="8" name="Graphic 7">
            <a:extLst>
              <a:ext uri="{FF2B5EF4-FFF2-40B4-BE49-F238E27FC236}">
                <a16:creationId xmlns:a16="http://schemas.microsoft.com/office/drawing/2014/main" id="{FD7EA720-5F72-40B8-88FD-886D65D9B3A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64545" y="3569415"/>
            <a:ext cx="1701140" cy="1275855"/>
          </a:xfrm>
          <a:prstGeom prst="rect">
            <a:avLst/>
          </a:prstGeom>
        </p:spPr>
      </p:pic>
      <p:pic>
        <p:nvPicPr>
          <p:cNvPr id="10" name="Graphic 9">
            <a:extLst>
              <a:ext uri="{FF2B5EF4-FFF2-40B4-BE49-F238E27FC236}">
                <a16:creationId xmlns:a16="http://schemas.microsoft.com/office/drawing/2014/main" id="{A64AB18A-3E00-4DAF-AA1E-99B04CF89C1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310360" y="643273"/>
            <a:ext cx="950373" cy="950373"/>
          </a:xfrm>
          <a:prstGeom prst="rect">
            <a:avLst/>
          </a:prstGeom>
        </p:spPr>
      </p:pic>
      <p:sp>
        <p:nvSpPr>
          <p:cNvPr id="26" name="สามเหลี่ยมหน้าจั่ว 11">
            <a:extLst>
              <a:ext uri="{FF2B5EF4-FFF2-40B4-BE49-F238E27FC236}">
                <a16:creationId xmlns:a16="http://schemas.microsoft.com/office/drawing/2014/main" id="{348D80E1-C7B0-4B0B-BB5C-D3928FCB4D7D}"/>
              </a:ext>
            </a:extLst>
          </p:cNvPr>
          <p:cNvSpPr/>
          <p:nvPr/>
        </p:nvSpPr>
        <p:spPr>
          <a:xfrm>
            <a:off x="6798127" y="4661653"/>
            <a:ext cx="847271" cy="730407"/>
          </a:xfrm>
          <a:prstGeom prst="triangle">
            <a:avLst/>
          </a:prstGeom>
          <a:noFill/>
          <a:ln w="38100">
            <a:solidFill>
              <a:srgbClr val="EA01D9">
                <a:alpha val="6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7" name="สามเหลี่ยมหน้าจั่ว 11">
            <a:extLst>
              <a:ext uri="{FF2B5EF4-FFF2-40B4-BE49-F238E27FC236}">
                <a16:creationId xmlns:a16="http://schemas.microsoft.com/office/drawing/2014/main" id="{7A57650D-EE7C-45BC-921E-9518F5C8D70F}"/>
              </a:ext>
            </a:extLst>
          </p:cNvPr>
          <p:cNvSpPr/>
          <p:nvPr/>
        </p:nvSpPr>
        <p:spPr>
          <a:xfrm>
            <a:off x="2507631" y="838999"/>
            <a:ext cx="847271" cy="730407"/>
          </a:xfrm>
          <a:prstGeom prst="triangle">
            <a:avLst/>
          </a:prstGeom>
          <a:noFill/>
          <a:ln w="38100">
            <a:solidFill>
              <a:schemeClr val="accent3">
                <a:alpha val="6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9" name="กล่องข้อความ 6">
            <a:extLst>
              <a:ext uri="{FF2B5EF4-FFF2-40B4-BE49-F238E27FC236}">
                <a16:creationId xmlns:a16="http://schemas.microsoft.com/office/drawing/2014/main" id="{96741773-3A57-430E-9B94-C74F86329209}"/>
              </a:ext>
            </a:extLst>
          </p:cNvPr>
          <p:cNvSpPr txBox="1"/>
          <p:nvPr/>
        </p:nvSpPr>
        <p:spPr>
          <a:xfrm>
            <a:off x="3105032" y="4266732"/>
            <a:ext cx="6058136" cy="461665"/>
          </a:xfrm>
          <a:prstGeom prst="rect">
            <a:avLst/>
          </a:prstGeom>
          <a:noFill/>
        </p:spPr>
        <p:txBody>
          <a:bodyPr wrap="square" rtlCol="0">
            <a:spAutoFit/>
          </a:bodyPr>
          <a:lstStyle/>
          <a:p>
            <a:pPr algn="ctr"/>
            <a:r>
              <a:rPr lang="en-US" sz="2400" dirty="0">
                <a:solidFill>
                  <a:schemeClr val="bg1"/>
                </a:solidFill>
                <a:effectLst>
                  <a:glow rad="279400">
                    <a:srgbClr val="0BBDC7">
                      <a:alpha val="21000"/>
                    </a:srgbClr>
                  </a:glow>
                </a:effectLst>
                <a:latin typeface="Kanit Light" panose="00000400000000000000" pitchFamily="2" charset="-34"/>
                <a:cs typeface="Kanit Light" panose="00000400000000000000" pitchFamily="2" charset="-34"/>
              </a:rPr>
              <a:t>by www.PowerPointhub.com</a:t>
            </a:r>
            <a:endParaRPr lang="th-TH" sz="2400" dirty="0">
              <a:solidFill>
                <a:schemeClr val="bg1"/>
              </a:solidFill>
              <a:effectLst>
                <a:glow rad="279400">
                  <a:srgbClr val="0BBDC7">
                    <a:alpha val="21000"/>
                  </a:srgbClr>
                </a:glow>
              </a:effectLst>
              <a:latin typeface="Kanit Light" panose="00000400000000000000" pitchFamily="2" charset="-34"/>
              <a:cs typeface="Kanit Light" panose="00000400000000000000" pitchFamily="2" charset="-34"/>
            </a:endParaRPr>
          </a:p>
        </p:txBody>
      </p:sp>
    </p:spTree>
    <p:extLst>
      <p:ext uri="{BB962C8B-B14F-4D97-AF65-F5344CB8AC3E}">
        <p14:creationId xmlns:p14="http://schemas.microsoft.com/office/powerpoint/2010/main" val="2760185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E5F0A6C7-EC8C-41C6-AB1A-6F298325CB9E}"/>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10489" r="10489"/>
          <a:stretch>
            <a:fillRect/>
          </a:stretch>
        </p:blipFill>
        <p:spPr>
          <a:xfrm>
            <a:off x="4880245" y="898448"/>
            <a:ext cx="2390970" cy="3368752"/>
          </a:xfrm>
        </p:spPr>
      </p:pic>
      <p:pic>
        <p:nvPicPr>
          <p:cNvPr id="8" name="Picture Placeholder 7">
            <a:extLst>
              <a:ext uri="{FF2B5EF4-FFF2-40B4-BE49-F238E27FC236}">
                <a16:creationId xmlns:a16="http://schemas.microsoft.com/office/drawing/2014/main" id="{44A0441F-5D0E-4B13-AAE2-61AE33D399FF}"/>
              </a:ext>
            </a:extLst>
          </p:cNvPr>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4060" b="4060"/>
          <a:stretch>
            <a:fillRect/>
          </a:stretch>
        </p:blipFill>
        <p:spPr/>
      </p:pic>
      <p:pic>
        <p:nvPicPr>
          <p:cNvPr id="10" name="Picture Placeholder 9">
            <a:extLst>
              <a:ext uri="{FF2B5EF4-FFF2-40B4-BE49-F238E27FC236}">
                <a16:creationId xmlns:a16="http://schemas.microsoft.com/office/drawing/2014/main" id="{A3CD1C32-2980-47CC-B90A-20DD21F30932}"/>
              </a:ext>
            </a:extLst>
          </p:cNvPr>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t="4060" b="4060"/>
          <a:stretch>
            <a:fillRect/>
          </a:stretch>
        </p:blipFill>
        <p:spPr/>
      </p:pic>
      <p:sp>
        <p:nvSpPr>
          <p:cNvPr id="11" name="กล่องข้อความ 10">
            <a:extLst>
              <a:ext uri="{FF2B5EF4-FFF2-40B4-BE49-F238E27FC236}">
                <a16:creationId xmlns:a16="http://schemas.microsoft.com/office/drawing/2014/main" id="{A721C6A4-65CA-4F5D-8D81-65EEF7108860}"/>
              </a:ext>
            </a:extLst>
          </p:cNvPr>
          <p:cNvSpPr txBox="1"/>
          <p:nvPr/>
        </p:nvSpPr>
        <p:spPr>
          <a:xfrm>
            <a:off x="4880243" y="4598074"/>
            <a:ext cx="2390969" cy="1015663"/>
          </a:xfrm>
          <a:prstGeom prst="rect">
            <a:avLst/>
          </a:prstGeom>
          <a:noFill/>
        </p:spPr>
        <p:txBody>
          <a:bodyPr wrap="square" rtlCol="0">
            <a:spAutoFit/>
          </a:bodyPr>
          <a:lstStyle/>
          <a:p>
            <a:r>
              <a:rPr lang="en-US" sz="1000" spc="300" dirty="0">
                <a:solidFill>
                  <a:schemeClr val="bg1"/>
                </a:solidFill>
                <a:latin typeface="Kanit Light" panose="00000400000000000000" pitchFamily="2" charset="-34"/>
                <a:cs typeface="Kanit Light" panose="00000400000000000000" pitchFamily="2" charset="-34"/>
              </a:rPr>
              <a:t>Lorem ipsum dolor sit </a:t>
            </a:r>
            <a:r>
              <a:rPr lang="en-US" sz="1000" spc="300" dirty="0" err="1">
                <a:solidFill>
                  <a:schemeClr val="bg1"/>
                </a:solidFill>
                <a:latin typeface="Kanit Light" panose="00000400000000000000" pitchFamily="2" charset="-34"/>
                <a:cs typeface="Kanit Light" panose="00000400000000000000" pitchFamily="2" charset="-34"/>
              </a:rPr>
              <a:t>amet</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consectetur</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adipiscing</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elit</a:t>
            </a:r>
            <a:r>
              <a:rPr lang="en-US" sz="1000" spc="300" dirty="0">
                <a:solidFill>
                  <a:schemeClr val="bg1"/>
                </a:solidFill>
                <a:latin typeface="Kanit Light" panose="00000400000000000000" pitchFamily="2" charset="-34"/>
                <a:cs typeface="Kanit Light" panose="00000400000000000000" pitchFamily="2" charset="-34"/>
              </a:rPr>
              <a:t>, sed do </a:t>
            </a:r>
            <a:r>
              <a:rPr lang="en-US" sz="1000" spc="300" dirty="0" err="1">
                <a:solidFill>
                  <a:schemeClr val="bg1"/>
                </a:solidFill>
                <a:latin typeface="Kanit Light" panose="00000400000000000000" pitchFamily="2" charset="-34"/>
                <a:cs typeface="Kanit Light" panose="00000400000000000000" pitchFamily="2" charset="-34"/>
              </a:rPr>
              <a:t>eiusmod</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tempor</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incididunt</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ut</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labore</a:t>
            </a:r>
            <a:r>
              <a:rPr lang="en-US" sz="1000" spc="300" dirty="0">
                <a:solidFill>
                  <a:schemeClr val="bg1"/>
                </a:solidFill>
                <a:latin typeface="Kanit Light" panose="00000400000000000000" pitchFamily="2" charset="-34"/>
                <a:cs typeface="Kanit Light" panose="00000400000000000000" pitchFamily="2" charset="-34"/>
              </a:rPr>
              <a:t> et dolore magna </a:t>
            </a:r>
            <a:r>
              <a:rPr lang="en-US" sz="1000" spc="300" dirty="0" err="1">
                <a:solidFill>
                  <a:schemeClr val="bg1"/>
                </a:solidFill>
                <a:latin typeface="Kanit Light" panose="00000400000000000000" pitchFamily="2" charset="-34"/>
                <a:cs typeface="Kanit Light" panose="00000400000000000000" pitchFamily="2" charset="-34"/>
              </a:rPr>
              <a:t>aliqua</a:t>
            </a:r>
            <a:r>
              <a:rPr lang="en-US" sz="1000" spc="300" dirty="0">
                <a:solidFill>
                  <a:schemeClr val="bg1"/>
                </a:solidFill>
                <a:latin typeface="Kanit Light" panose="00000400000000000000" pitchFamily="2" charset="-34"/>
                <a:cs typeface="Kanit Light" panose="00000400000000000000" pitchFamily="2" charset="-34"/>
              </a:rPr>
              <a:t>. </a:t>
            </a:r>
            <a:endParaRPr lang="th-TH" sz="1000" dirty="0"/>
          </a:p>
        </p:txBody>
      </p:sp>
      <p:sp>
        <p:nvSpPr>
          <p:cNvPr id="12" name="กล่องข้อความ 10">
            <a:extLst>
              <a:ext uri="{FF2B5EF4-FFF2-40B4-BE49-F238E27FC236}">
                <a16:creationId xmlns:a16="http://schemas.microsoft.com/office/drawing/2014/main" id="{B22E53F2-9DEE-4D44-9CAD-0A9030AD9802}"/>
              </a:ext>
            </a:extLst>
          </p:cNvPr>
          <p:cNvSpPr txBox="1"/>
          <p:nvPr/>
        </p:nvSpPr>
        <p:spPr>
          <a:xfrm>
            <a:off x="7625733" y="4267200"/>
            <a:ext cx="2390969" cy="1015663"/>
          </a:xfrm>
          <a:prstGeom prst="rect">
            <a:avLst/>
          </a:prstGeom>
          <a:noFill/>
        </p:spPr>
        <p:txBody>
          <a:bodyPr wrap="square" rtlCol="0">
            <a:spAutoFit/>
          </a:bodyPr>
          <a:lstStyle/>
          <a:p>
            <a:r>
              <a:rPr lang="en-US" sz="1000" spc="300" dirty="0">
                <a:solidFill>
                  <a:schemeClr val="bg1"/>
                </a:solidFill>
                <a:latin typeface="Kanit Light" panose="00000400000000000000" pitchFamily="2" charset="-34"/>
                <a:cs typeface="Kanit Light" panose="00000400000000000000" pitchFamily="2" charset="-34"/>
              </a:rPr>
              <a:t>Lorem ipsum dolor sit </a:t>
            </a:r>
            <a:r>
              <a:rPr lang="en-US" sz="1000" spc="300" dirty="0" err="1">
                <a:solidFill>
                  <a:schemeClr val="bg1"/>
                </a:solidFill>
                <a:latin typeface="Kanit Light" panose="00000400000000000000" pitchFamily="2" charset="-34"/>
                <a:cs typeface="Kanit Light" panose="00000400000000000000" pitchFamily="2" charset="-34"/>
              </a:rPr>
              <a:t>amet</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consectetur</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adipiscing</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elit</a:t>
            </a:r>
            <a:r>
              <a:rPr lang="en-US" sz="1000" spc="300" dirty="0">
                <a:solidFill>
                  <a:schemeClr val="bg1"/>
                </a:solidFill>
                <a:latin typeface="Kanit Light" panose="00000400000000000000" pitchFamily="2" charset="-34"/>
                <a:cs typeface="Kanit Light" panose="00000400000000000000" pitchFamily="2" charset="-34"/>
              </a:rPr>
              <a:t>, sed do </a:t>
            </a:r>
            <a:r>
              <a:rPr lang="en-US" sz="1000" spc="300" dirty="0" err="1">
                <a:solidFill>
                  <a:schemeClr val="bg1"/>
                </a:solidFill>
                <a:latin typeface="Kanit Light" panose="00000400000000000000" pitchFamily="2" charset="-34"/>
                <a:cs typeface="Kanit Light" panose="00000400000000000000" pitchFamily="2" charset="-34"/>
              </a:rPr>
              <a:t>eiusmod</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tempor</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incididunt</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ut</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labore</a:t>
            </a:r>
            <a:r>
              <a:rPr lang="en-US" sz="1000" spc="300" dirty="0">
                <a:solidFill>
                  <a:schemeClr val="bg1"/>
                </a:solidFill>
                <a:latin typeface="Kanit Light" panose="00000400000000000000" pitchFamily="2" charset="-34"/>
                <a:cs typeface="Kanit Light" panose="00000400000000000000" pitchFamily="2" charset="-34"/>
              </a:rPr>
              <a:t> et dolore magna </a:t>
            </a:r>
            <a:r>
              <a:rPr lang="en-US" sz="1000" spc="300" dirty="0" err="1">
                <a:solidFill>
                  <a:schemeClr val="bg1"/>
                </a:solidFill>
                <a:latin typeface="Kanit Light" panose="00000400000000000000" pitchFamily="2" charset="-34"/>
                <a:cs typeface="Kanit Light" panose="00000400000000000000" pitchFamily="2" charset="-34"/>
              </a:rPr>
              <a:t>aliqua</a:t>
            </a:r>
            <a:r>
              <a:rPr lang="en-US" sz="1000" spc="300" dirty="0">
                <a:solidFill>
                  <a:schemeClr val="bg1"/>
                </a:solidFill>
                <a:latin typeface="Kanit Light" panose="00000400000000000000" pitchFamily="2" charset="-34"/>
                <a:cs typeface="Kanit Light" panose="00000400000000000000" pitchFamily="2" charset="-34"/>
              </a:rPr>
              <a:t>. </a:t>
            </a:r>
            <a:endParaRPr lang="th-TH" sz="1000" dirty="0"/>
          </a:p>
        </p:txBody>
      </p:sp>
      <p:sp>
        <p:nvSpPr>
          <p:cNvPr id="13" name="กล่องข้อความ 10">
            <a:extLst>
              <a:ext uri="{FF2B5EF4-FFF2-40B4-BE49-F238E27FC236}">
                <a16:creationId xmlns:a16="http://schemas.microsoft.com/office/drawing/2014/main" id="{742D0ADD-A250-46D9-B685-2C9DBC2DD0C2}"/>
              </a:ext>
            </a:extLst>
          </p:cNvPr>
          <p:cNvSpPr txBox="1"/>
          <p:nvPr/>
        </p:nvSpPr>
        <p:spPr>
          <a:xfrm>
            <a:off x="2229842" y="4267200"/>
            <a:ext cx="2390969" cy="1015663"/>
          </a:xfrm>
          <a:prstGeom prst="rect">
            <a:avLst/>
          </a:prstGeom>
          <a:noFill/>
        </p:spPr>
        <p:txBody>
          <a:bodyPr wrap="square" rtlCol="0">
            <a:spAutoFit/>
          </a:bodyPr>
          <a:lstStyle/>
          <a:p>
            <a:r>
              <a:rPr lang="en-US" sz="1000" spc="300" dirty="0">
                <a:solidFill>
                  <a:schemeClr val="bg1"/>
                </a:solidFill>
                <a:latin typeface="Kanit Light" panose="00000400000000000000" pitchFamily="2" charset="-34"/>
                <a:cs typeface="Kanit Light" panose="00000400000000000000" pitchFamily="2" charset="-34"/>
              </a:rPr>
              <a:t>Lorem ipsum dolor sit </a:t>
            </a:r>
            <a:r>
              <a:rPr lang="en-US" sz="1000" spc="300" dirty="0" err="1">
                <a:solidFill>
                  <a:schemeClr val="bg1"/>
                </a:solidFill>
                <a:latin typeface="Kanit Light" panose="00000400000000000000" pitchFamily="2" charset="-34"/>
                <a:cs typeface="Kanit Light" panose="00000400000000000000" pitchFamily="2" charset="-34"/>
              </a:rPr>
              <a:t>amet</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consectetur</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adipiscing</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elit</a:t>
            </a:r>
            <a:r>
              <a:rPr lang="en-US" sz="1000" spc="300" dirty="0">
                <a:solidFill>
                  <a:schemeClr val="bg1"/>
                </a:solidFill>
                <a:latin typeface="Kanit Light" panose="00000400000000000000" pitchFamily="2" charset="-34"/>
                <a:cs typeface="Kanit Light" panose="00000400000000000000" pitchFamily="2" charset="-34"/>
              </a:rPr>
              <a:t>, sed do </a:t>
            </a:r>
            <a:r>
              <a:rPr lang="en-US" sz="1000" spc="300" dirty="0" err="1">
                <a:solidFill>
                  <a:schemeClr val="bg1"/>
                </a:solidFill>
                <a:latin typeface="Kanit Light" panose="00000400000000000000" pitchFamily="2" charset="-34"/>
                <a:cs typeface="Kanit Light" panose="00000400000000000000" pitchFamily="2" charset="-34"/>
              </a:rPr>
              <a:t>eiusmod</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tempor</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incididunt</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ut</a:t>
            </a:r>
            <a:r>
              <a:rPr lang="en-US" sz="1000" spc="300" dirty="0">
                <a:solidFill>
                  <a:schemeClr val="bg1"/>
                </a:solidFill>
                <a:latin typeface="Kanit Light" panose="00000400000000000000" pitchFamily="2" charset="-34"/>
                <a:cs typeface="Kanit Light" panose="00000400000000000000" pitchFamily="2" charset="-34"/>
              </a:rPr>
              <a:t> </a:t>
            </a:r>
            <a:r>
              <a:rPr lang="en-US" sz="1000" spc="300" dirty="0" err="1">
                <a:solidFill>
                  <a:schemeClr val="bg1"/>
                </a:solidFill>
                <a:latin typeface="Kanit Light" panose="00000400000000000000" pitchFamily="2" charset="-34"/>
                <a:cs typeface="Kanit Light" panose="00000400000000000000" pitchFamily="2" charset="-34"/>
              </a:rPr>
              <a:t>labore</a:t>
            </a:r>
            <a:r>
              <a:rPr lang="en-US" sz="1000" spc="300" dirty="0">
                <a:solidFill>
                  <a:schemeClr val="bg1"/>
                </a:solidFill>
                <a:latin typeface="Kanit Light" panose="00000400000000000000" pitchFamily="2" charset="-34"/>
                <a:cs typeface="Kanit Light" panose="00000400000000000000" pitchFamily="2" charset="-34"/>
              </a:rPr>
              <a:t> et dolore magna </a:t>
            </a:r>
            <a:r>
              <a:rPr lang="en-US" sz="1000" spc="300" dirty="0" err="1">
                <a:solidFill>
                  <a:schemeClr val="bg1"/>
                </a:solidFill>
                <a:latin typeface="Kanit Light" panose="00000400000000000000" pitchFamily="2" charset="-34"/>
                <a:cs typeface="Kanit Light" panose="00000400000000000000" pitchFamily="2" charset="-34"/>
              </a:rPr>
              <a:t>aliqua</a:t>
            </a:r>
            <a:r>
              <a:rPr lang="en-US" sz="1000" spc="300" dirty="0">
                <a:solidFill>
                  <a:schemeClr val="bg1"/>
                </a:solidFill>
                <a:latin typeface="Kanit Light" panose="00000400000000000000" pitchFamily="2" charset="-34"/>
                <a:cs typeface="Kanit Light" panose="00000400000000000000" pitchFamily="2" charset="-34"/>
              </a:rPr>
              <a:t>. </a:t>
            </a:r>
            <a:endParaRPr lang="th-TH" sz="1000" dirty="0"/>
          </a:p>
        </p:txBody>
      </p:sp>
      <p:sp>
        <p:nvSpPr>
          <p:cNvPr id="14" name="Rectangle 13">
            <a:extLst>
              <a:ext uri="{FF2B5EF4-FFF2-40B4-BE49-F238E27FC236}">
                <a16:creationId xmlns:a16="http://schemas.microsoft.com/office/drawing/2014/main" id="{EF1428E7-A4D1-44F9-96B9-2972ECFE1D74}"/>
              </a:ext>
            </a:extLst>
          </p:cNvPr>
          <p:cNvSpPr/>
          <p:nvPr/>
        </p:nvSpPr>
        <p:spPr>
          <a:xfrm>
            <a:off x="288147" y="1727656"/>
            <a:ext cx="1107996" cy="4702569"/>
          </a:xfrm>
          <a:prstGeom prst="rect">
            <a:avLst/>
          </a:prstGeom>
        </p:spPr>
        <p:txBody>
          <a:bodyPr vert="vert270"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6000" dirty="0">
              <a:effectLst>
                <a:glow rad="317500">
                  <a:schemeClr val="accent2">
                    <a:alpha val="56000"/>
                  </a:schemeClr>
                </a:glow>
              </a:effectLst>
            </a:endParaRPr>
          </a:p>
        </p:txBody>
      </p:sp>
      <p:sp>
        <p:nvSpPr>
          <p:cNvPr id="15" name="Rectangle 14">
            <a:extLst>
              <a:ext uri="{FF2B5EF4-FFF2-40B4-BE49-F238E27FC236}">
                <a16:creationId xmlns:a16="http://schemas.microsoft.com/office/drawing/2014/main" id="{F478AA84-35E4-487D-A2F0-74E8597FEC3E}"/>
              </a:ext>
            </a:extLst>
          </p:cNvPr>
          <p:cNvSpPr/>
          <p:nvPr/>
        </p:nvSpPr>
        <p:spPr>
          <a:xfrm>
            <a:off x="10842828" y="83276"/>
            <a:ext cx="1107996" cy="4702569"/>
          </a:xfrm>
          <a:prstGeom prst="rect">
            <a:avLst/>
          </a:prstGeom>
        </p:spPr>
        <p:txBody>
          <a:bodyPr vert="vert"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6000" dirty="0">
              <a:effectLst>
                <a:glow rad="317500">
                  <a:schemeClr val="accent2">
                    <a:alpha val="56000"/>
                  </a:schemeClr>
                </a:glow>
              </a:effectLst>
            </a:endParaRPr>
          </a:p>
        </p:txBody>
      </p:sp>
      <p:cxnSp>
        <p:nvCxnSpPr>
          <p:cNvPr id="17" name="Straight Connector 16">
            <a:extLst>
              <a:ext uri="{FF2B5EF4-FFF2-40B4-BE49-F238E27FC236}">
                <a16:creationId xmlns:a16="http://schemas.microsoft.com/office/drawing/2014/main" id="{6D333185-7594-4074-874E-C0CEB838C54F}"/>
              </a:ext>
            </a:extLst>
          </p:cNvPr>
          <p:cNvCxnSpPr>
            <a:cxnSpLocks/>
          </p:cNvCxnSpPr>
          <p:nvPr/>
        </p:nvCxnSpPr>
        <p:spPr>
          <a:xfrm>
            <a:off x="1396143" y="2713691"/>
            <a:ext cx="0" cy="4144309"/>
          </a:xfrm>
          <a:prstGeom prst="line">
            <a:avLst/>
          </a:prstGeom>
          <a:ln w="38100">
            <a:solidFill>
              <a:schemeClr val="bg1"/>
            </a:solidFill>
          </a:ln>
          <a:effectLst>
            <a:glow rad="241300">
              <a:schemeClr val="accent3">
                <a:alpha val="57000"/>
              </a:schemeClr>
            </a:glow>
          </a:effectLst>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7D2AA82-0FE0-494D-BA89-319AC2CB0179}"/>
              </a:ext>
            </a:extLst>
          </p:cNvPr>
          <p:cNvCxnSpPr>
            <a:cxnSpLocks/>
          </p:cNvCxnSpPr>
          <p:nvPr/>
        </p:nvCxnSpPr>
        <p:spPr>
          <a:xfrm flipH="1">
            <a:off x="10842828" y="0"/>
            <a:ext cx="3" cy="3683000"/>
          </a:xfrm>
          <a:prstGeom prst="line">
            <a:avLst/>
          </a:prstGeom>
          <a:ln w="38100">
            <a:solidFill>
              <a:schemeClr val="bg1"/>
            </a:solidFill>
          </a:ln>
          <a:effectLst>
            <a:glow rad="241300">
              <a:schemeClr val="accent3">
                <a:alpha val="57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44258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C29BE4B-67D9-48DA-B6DC-D7AB622645C8}"/>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pic>
        <p:nvPicPr>
          <p:cNvPr id="3" name="Graphic 2">
            <a:extLst>
              <a:ext uri="{FF2B5EF4-FFF2-40B4-BE49-F238E27FC236}">
                <a16:creationId xmlns:a16="http://schemas.microsoft.com/office/drawing/2014/main" id="{98A1B65A-9EA1-449D-8758-3801D417CE2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10496" y="1357892"/>
            <a:ext cx="3985504" cy="4710141"/>
          </a:xfrm>
          <a:prstGeom prst="rect">
            <a:avLst/>
          </a:prstGeom>
        </p:spPr>
      </p:pic>
      <p:sp>
        <p:nvSpPr>
          <p:cNvPr id="4" name="กล่องข้อความ 10">
            <a:extLst>
              <a:ext uri="{FF2B5EF4-FFF2-40B4-BE49-F238E27FC236}">
                <a16:creationId xmlns:a16="http://schemas.microsoft.com/office/drawing/2014/main" id="{56E6352A-7494-4550-8A6C-AF04ACB70944}"/>
              </a:ext>
            </a:extLst>
          </p:cNvPr>
          <p:cNvSpPr txBox="1"/>
          <p:nvPr/>
        </p:nvSpPr>
        <p:spPr>
          <a:xfrm>
            <a:off x="6990609" y="3112797"/>
            <a:ext cx="4592274" cy="1200329"/>
          </a:xfrm>
          <a:prstGeom prst="rect">
            <a:avLst/>
          </a:prstGeom>
          <a:noFill/>
        </p:spPr>
        <p:txBody>
          <a:bodyPr wrap="square" rtlCol="0">
            <a:spAutoFit/>
          </a:bodyPr>
          <a:lstStyle/>
          <a:p>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Ut </a:t>
            </a:r>
            <a:r>
              <a:rPr lang="en-US" sz="1200" spc="300" dirty="0" err="1">
                <a:solidFill>
                  <a:schemeClr val="bg1"/>
                </a:solidFill>
                <a:latin typeface="Kanit Light" panose="00000400000000000000" pitchFamily="2" charset="-34"/>
                <a:cs typeface="Kanit Light" panose="00000400000000000000" pitchFamily="2" charset="-34"/>
              </a:rPr>
              <a:t>enim</a:t>
            </a:r>
            <a:r>
              <a:rPr lang="en-US" sz="1200" spc="300" dirty="0">
                <a:solidFill>
                  <a:schemeClr val="bg1"/>
                </a:solidFill>
                <a:latin typeface="Kanit Light" panose="00000400000000000000" pitchFamily="2" charset="-34"/>
                <a:cs typeface="Kanit Light" panose="00000400000000000000" pitchFamily="2" charset="-34"/>
              </a:rPr>
              <a:t> ad minim </a:t>
            </a:r>
            <a:r>
              <a:rPr lang="en-US" sz="1200" spc="300" dirty="0" err="1">
                <a:solidFill>
                  <a:schemeClr val="bg1"/>
                </a:solidFill>
                <a:latin typeface="Kanit Light" panose="00000400000000000000" pitchFamily="2" charset="-34"/>
                <a:cs typeface="Kanit Light" panose="00000400000000000000" pitchFamily="2" charset="-34"/>
              </a:rPr>
              <a:t>veniam</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quis</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nostrud</a:t>
            </a:r>
            <a:r>
              <a:rPr lang="en-US" sz="1200" spc="300" dirty="0">
                <a:solidFill>
                  <a:schemeClr val="bg1"/>
                </a:solidFill>
                <a:latin typeface="Kanit Light" panose="00000400000000000000" pitchFamily="2" charset="-34"/>
                <a:cs typeface="Kanit Light" panose="00000400000000000000" pitchFamily="2" charset="-34"/>
              </a:rPr>
              <a:t> exercitation </a:t>
            </a:r>
            <a:r>
              <a:rPr lang="en-US" sz="1200" spc="300" dirty="0" err="1">
                <a:solidFill>
                  <a:schemeClr val="bg1"/>
                </a:solidFill>
                <a:latin typeface="Kanit Light" panose="00000400000000000000" pitchFamily="2" charset="-34"/>
                <a:cs typeface="Kanit Light" panose="00000400000000000000" pitchFamily="2" charset="-34"/>
              </a:rPr>
              <a:t>ullamco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laboris</a:t>
            </a:r>
            <a:r>
              <a:rPr lang="en-US" sz="1200" spc="300" dirty="0">
                <a:solidFill>
                  <a:schemeClr val="bg1"/>
                </a:solidFill>
                <a:latin typeface="Kanit Light" panose="00000400000000000000" pitchFamily="2" charset="-34"/>
                <a:cs typeface="Kanit Light" panose="00000400000000000000" pitchFamily="2" charset="-34"/>
              </a:rPr>
              <a:t> nisi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aliquip</a:t>
            </a:r>
            <a:r>
              <a:rPr lang="en-US" sz="1200" spc="300" dirty="0">
                <a:solidFill>
                  <a:schemeClr val="bg1"/>
                </a:solidFill>
                <a:latin typeface="Kanit Light" panose="00000400000000000000" pitchFamily="2" charset="-34"/>
                <a:cs typeface="Kanit Light" panose="00000400000000000000" pitchFamily="2" charset="-34"/>
              </a:rPr>
              <a:t> ex </a:t>
            </a:r>
            <a:r>
              <a:rPr lang="en-US" sz="1200" spc="300" dirty="0" err="1">
                <a:solidFill>
                  <a:schemeClr val="bg1"/>
                </a:solidFill>
                <a:latin typeface="Kanit Light" panose="00000400000000000000" pitchFamily="2" charset="-34"/>
                <a:cs typeface="Kanit Light" panose="00000400000000000000" pitchFamily="2" charset="-34"/>
              </a:rPr>
              <a:t>ea</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commodo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consequat</a:t>
            </a:r>
            <a:r>
              <a:rPr lang="en-US" sz="1200" spc="300" dirty="0">
                <a:solidFill>
                  <a:schemeClr val="bg1"/>
                </a:solidFill>
                <a:latin typeface="Kanit Light" panose="00000400000000000000" pitchFamily="2" charset="-34"/>
                <a:cs typeface="Kanit Light" panose="00000400000000000000" pitchFamily="2" charset="-34"/>
              </a:rPr>
              <a:t>.</a:t>
            </a:r>
            <a:endParaRPr lang="th-TH" sz="1200" dirty="0"/>
          </a:p>
        </p:txBody>
      </p:sp>
      <p:sp>
        <p:nvSpPr>
          <p:cNvPr id="5" name="Rectangle 4">
            <a:extLst>
              <a:ext uri="{FF2B5EF4-FFF2-40B4-BE49-F238E27FC236}">
                <a16:creationId xmlns:a16="http://schemas.microsoft.com/office/drawing/2014/main" id="{C50DDDDD-8736-43DF-BAFD-F096A995C03B}"/>
              </a:ext>
            </a:extLst>
          </p:cNvPr>
          <p:cNvSpPr/>
          <p:nvPr/>
        </p:nvSpPr>
        <p:spPr>
          <a:xfrm>
            <a:off x="6901709" y="2262234"/>
            <a:ext cx="3374642" cy="707886"/>
          </a:xfrm>
          <a:prstGeom prst="rect">
            <a:avLst/>
          </a:prstGeom>
        </p:spPr>
        <p:txBody>
          <a:bodyPr wrap="none">
            <a:spAutoFit/>
          </a:bodyPr>
          <a:lstStyle/>
          <a:p>
            <a:r>
              <a:rPr lang="en-US" sz="4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4000" dirty="0">
              <a:effectLst>
                <a:glow rad="317500">
                  <a:schemeClr val="accent2">
                    <a:alpha val="56000"/>
                  </a:schemeClr>
                </a:glow>
              </a:effectLst>
            </a:endParaRPr>
          </a:p>
        </p:txBody>
      </p:sp>
    </p:spTree>
    <p:extLst>
      <p:ext uri="{BB962C8B-B14F-4D97-AF65-F5344CB8AC3E}">
        <p14:creationId xmlns:p14="http://schemas.microsoft.com/office/powerpoint/2010/main" val="10175495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290FC6A1-9074-4D27-AAAB-580E3E5EF20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23100" y="402870"/>
            <a:ext cx="3367087" cy="5167668"/>
          </a:xfrm>
          <a:prstGeom prst="rect">
            <a:avLst/>
          </a:prstGeom>
        </p:spPr>
      </p:pic>
      <p:sp>
        <p:nvSpPr>
          <p:cNvPr id="3" name="กล่องข้อความ 10">
            <a:extLst>
              <a:ext uri="{FF2B5EF4-FFF2-40B4-BE49-F238E27FC236}">
                <a16:creationId xmlns:a16="http://schemas.microsoft.com/office/drawing/2014/main" id="{68DAE0F2-7A41-4BC2-8ABF-102AEAEF20DF}"/>
              </a:ext>
            </a:extLst>
          </p:cNvPr>
          <p:cNvSpPr txBox="1"/>
          <p:nvPr/>
        </p:nvSpPr>
        <p:spPr>
          <a:xfrm>
            <a:off x="1694709" y="3227097"/>
            <a:ext cx="4592274" cy="1200329"/>
          </a:xfrm>
          <a:prstGeom prst="rect">
            <a:avLst/>
          </a:prstGeom>
          <a:noFill/>
        </p:spPr>
        <p:txBody>
          <a:bodyPr wrap="square" rtlCol="0">
            <a:spAutoFit/>
          </a:bodyPr>
          <a:lstStyle/>
          <a:p>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Ut </a:t>
            </a:r>
            <a:r>
              <a:rPr lang="en-US" sz="1200" spc="300" dirty="0" err="1">
                <a:solidFill>
                  <a:schemeClr val="bg1"/>
                </a:solidFill>
                <a:latin typeface="Kanit Light" panose="00000400000000000000" pitchFamily="2" charset="-34"/>
                <a:cs typeface="Kanit Light" panose="00000400000000000000" pitchFamily="2" charset="-34"/>
              </a:rPr>
              <a:t>enim</a:t>
            </a:r>
            <a:r>
              <a:rPr lang="en-US" sz="1200" spc="300" dirty="0">
                <a:solidFill>
                  <a:schemeClr val="bg1"/>
                </a:solidFill>
                <a:latin typeface="Kanit Light" panose="00000400000000000000" pitchFamily="2" charset="-34"/>
                <a:cs typeface="Kanit Light" panose="00000400000000000000" pitchFamily="2" charset="-34"/>
              </a:rPr>
              <a:t> ad minim </a:t>
            </a:r>
            <a:r>
              <a:rPr lang="en-US" sz="1200" spc="300" dirty="0" err="1">
                <a:solidFill>
                  <a:schemeClr val="bg1"/>
                </a:solidFill>
                <a:latin typeface="Kanit Light" panose="00000400000000000000" pitchFamily="2" charset="-34"/>
                <a:cs typeface="Kanit Light" panose="00000400000000000000" pitchFamily="2" charset="-34"/>
              </a:rPr>
              <a:t>veniam</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quis</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nostrud</a:t>
            </a:r>
            <a:r>
              <a:rPr lang="en-US" sz="1200" spc="300" dirty="0">
                <a:solidFill>
                  <a:schemeClr val="bg1"/>
                </a:solidFill>
                <a:latin typeface="Kanit Light" panose="00000400000000000000" pitchFamily="2" charset="-34"/>
                <a:cs typeface="Kanit Light" panose="00000400000000000000" pitchFamily="2" charset="-34"/>
              </a:rPr>
              <a:t> exercitation </a:t>
            </a:r>
            <a:r>
              <a:rPr lang="en-US" sz="1200" spc="300" dirty="0" err="1">
                <a:solidFill>
                  <a:schemeClr val="bg1"/>
                </a:solidFill>
                <a:latin typeface="Kanit Light" panose="00000400000000000000" pitchFamily="2" charset="-34"/>
                <a:cs typeface="Kanit Light" panose="00000400000000000000" pitchFamily="2" charset="-34"/>
              </a:rPr>
              <a:t>ullamco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laboris</a:t>
            </a:r>
            <a:r>
              <a:rPr lang="en-US" sz="1200" spc="300" dirty="0">
                <a:solidFill>
                  <a:schemeClr val="bg1"/>
                </a:solidFill>
                <a:latin typeface="Kanit Light" panose="00000400000000000000" pitchFamily="2" charset="-34"/>
                <a:cs typeface="Kanit Light" panose="00000400000000000000" pitchFamily="2" charset="-34"/>
              </a:rPr>
              <a:t> nisi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aliquip</a:t>
            </a:r>
            <a:r>
              <a:rPr lang="en-US" sz="1200" spc="300" dirty="0">
                <a:solidFill>
                  <a:schemeClr val="bg1"/>
                </a:solidFill>
                <a:latin typeface="Kanit Light" panose="00000400000000000000" pitchFamily="2" charset="-34"/>
                <a:cs typeface="Kanit Light" panose="00000400000000000000" pitchFamily="2" charset="-34"/>
              </a:rPr>
              <a:t> ex </a:t>
            </a:r>
            <a:r>
              <a:rPr lang="en-US" sz="1200" spc="300" dirty="0" err="1">
                <a:solidFill>
                  <a:schemeClr val="bg1"/>
                </a:solidFill>
                <a:latin typeface="Kanit Light" panose="00000400000000000000" pitchFamily="2" charset="-34"/>
                <a:cs typeface="Kanit Light" panose="00000400000000000000" pitchFamily="2" charset="-34"/>
              </a:rPr>
              <a:t>ea</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commodo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consequat</a:t>
            </a:r>
            <a:r>
              <a:rPr lang="en-US" sz="1200" spc="300" dirty="0">
                <a:solidFill>
                  <a:schemeClr val="bg1"/>
                </a:solidFill>
                <a:latin typeface="Kanit Light" panose="00000400000000000000" pitchFamily="2" charset="-34"/>
                <a:cs typeface="Kanit Light" panose="00000400000000000000" pitchFamily="2" charset="-34"/>
              </a:rPr>
              <a:t>.</a:t>
            </a:r>
            <a:endParaRPr lang="th-TH" sz="1200" dirty="0"/>
          </a:p>
        </p:txBody>
      </p:sp>
      <p:sp>
        <p:nvSpPr>
          <p:cNvPr id="4" name="Rectangle 3">
            <a:extLst>
              <a:ext uri="{FF2B5EF4-FFF2-40B4-BE49-F238E27FC236}">
                <a16:creationId xmlns:a16="http://schemas.microsoft.com/office/drawing/2014/main" id="{FD3D09E3-698F-4F04-9F6C-BD35725F6880}"/>
              </a:ext>
            </a:extLst>
          </p:cNvPr>
          <p:cNvSpPr/>
          <p:nvPr/>
        </p:nvSpPr>
        <p:spPr>
          <a:xfrm>
            <a:off x="1694709" y="2363834"/>
            <a:ext cx="3374642" cy="707886"/>
          </a:xfrm>
          <a:prstGeom prst="rect">
            <a:avLst/>
          </a:prstGeom>
        </p:spPr>
        <p:txBody>
          <a:bodyPr wrap="none">
            <a:spAutoFit/>
          </a:bodyPr>
          <a:lstStyle/>
          <a:p>
            <a:r>
              <a:rPr lang="en-US" sz="4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4000" dirty="0">
              <a:effectLst>
                <a:glow rad="317500">
                  <a:schemeClr val="accent2">
                    <a:alpha val="56000"/>
                  </a:schemeClr>
                </a:glow>
              </a:effectLst>
            </a:endParaRPr>
          </a:p>
        </p:txBody>
      </p:sp>
      <p:sp>
        <p:nvSpPr>
          <p:cNvPr id="6" name="Rectangle 5">
            <a:extLst>
              <a:ext uri="{FF2B5EF4-FFF2-40B4-BE49-F238E27FC236}">
                <a16:creationId xmlns:a16="http://schemas.microsoft.com/office/drawing/2014/main" id="{778C9B23-BDB2-41C7-A107-E32BA496BDDB}"/>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spTree>
    <p:extLst>
      <p:ext uri="{BB962C8B-B14F-4D97-AF65-F5344CB8AC3E}">
        <p14:creationId xmlns:p14="http://schemas.microsoft.com/office/powerpoint/2010/main" val="1890735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D6DF757-4141-47B5-B5C6-35E1B2BECB9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79587" y="1611684"/>
            <a:ext cx="3884613" cy="4390654"/>
          </a:xfrm>
          <a:prstGeom prst="rect">
            <a:avLst/>
          </a:prstGeom>
        </p:spPr>
      </p:pic>
      <p:sp>
        <p:nvSpPr>
          <p:cNvPr id="3" name="Rectangle 2">
            <a:extLst>
              <a:ext uri="{FF2B5EF4-FFF2-40B4-BE49-F238E27FC236}">
                <a16:creationId xmlns:a16="http://schemas.microsoft.com/office/drawing/2014/main" id="{232D5852-2113-4FF3-A2A3-F42BC98A78FF}"/>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sp>
        <p:nvSpPr>
          <p:cNvPr id="4" name="กล่องข้อความ 10">
            <a:extLst>
              <a:ext uri="{FF2B5EF4-FFF2-40B4-BE49-F238E27FC236}">
                <a16:creationId xmlns:a16="http://schemas.microsoft.com/office/drawing/2014/main" id="{DE50862C-2078-462B-AF2D-C024FEF7E8E7}"/>
              </a:ext>
            </a:extLst>
          </p:cNvPr>
          <p:cNvSpPr txBox="1"/>
          <p:nvPr/>
        </p:nvSpPr>
        <p:spPr>
          <a:xfrm>
            <a:off x="6990609" y="3112797"/>
            <a:ext cx="4592274" cy="1200329"/>
          </a:xfrm>
          <a:prstGeom prst="rect">
            <a:avLst/>
          </a:prstGeom>
          <a:noFill/>
        </p:spPr>
        <p:txBody>
          <a:bodyPr wrap="square" rtlCol="0">
            <a:spAutoFit/>
          </a:bodyPr>
          <a:lstStyle/>
          <a:p>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Ut </a:t>
            </a:r>
            <a:r>
              <a:rPr lang="en-US" sz="1200" spc="300" dirty="0" err="1">
                <a:solidFill>
                  <a:schemeClr val="bg1"/>
                </a:solidFill>
                <a:latin typeface="Kanit Light" panose="00000400000000000000" pitchFamily="2" charset="-34"/>
                <a:cs typeface="Kanit Light" panose="00000400000000000000" pitchFamily="2" charset="-34"/>
              </a:rPr>
              <a:t>enim</a:t>
            </a:r>
            <a:r>
              <a:rPr lang="en-US" sz="1200" spc="300" dirty="0">
                <a:solidFill>
                  <a:schemeClr val="bg1"/>
                </a:solidFill>
                <a:latin typeface="Kanit Light" panose="00000400000000000000" pitchFamily="2" charset="-34"/>
                <a:cs typeface="Kanit Light" panose="00000400000000000000" pitchFamily="2" charset="-34"/>
              </a:rPr>
              <a:t> ad minim </a:t>
            </a:r>
            <a:r>
              <a:rPr lang="en-US" sz="1200" spc="300" dirty="0" err="1">
                <a:solidFill>
                  <a:schemeClr val="bg1"/>
                </a:solidFill>
                <a:latin typeface="Kanit Light" panose="00000400000000000000" pitchFamily="2" charset="-34"/>
                <a:cs typeface="Kanit Light" panose="00000400000000000000" pitchFamily="2" charset="-34"/>
              </a:rPr>
              <a:t>veniam</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quis</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nostrud</a:t>
            </a:r>
            <a:r>
              <a:rPr lang="en-US" sz="1200" spc="300" dirty="0">
                <a:solidFill>
                  <a:schemeClr val="bg1"/>
                </a:solidFill>
                <a:latin typeface="Kanit Light" panose="00000400000000000000" pitchFamily="2" charset="-34"/>
                <a:cs typeface="Kanit Light" panose="00000400000000000000" pitchFamily="2" charset="-34"/>
              </a:rPr>
              <a:t> exercitation </a:t>
            </a:r>
            <a:r>
              <a:rPr lang="en-US" sz="1200" spc="300" dirty="0" err="1">
                <a:solidFill>
                  <a:schemeClr val="bg1"/>
                </a:solidFill>
                <a:latin typeface="Kanit Light" panose="00000400000000000000" pitchFamily="2" charset="-34"/>
                <a:cs typeface="Kanit Light" panose="00000400000000000000" pitchFamily="2" charset="-34"/>
              </a:rPr>
              <a:t>ullamco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laboris</a:t>
            </a:r>
            <a:r>
              <a:rPr lang="en-US" sz="1200" spc="300" dirty="0">
                <a:solidFill>
                  <a:schemeClr val="bg1"/>
                </a:solidFill>
                <a:latin typeface="Kanit Light" panose="00000400000000000000" pitchFamily="2" charset="-34"/>
                <a:cs typeface="Kanit Light" panose="00000400000000000000" pitchFamily="2" charset="-34"/>
              </a:rPr>
              <a:t> nisi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aliquip</a:t>
            </a:r>
            <a:r>
              <a:rPr lang="en-US" sz="1200" spc="300" dirty="0">
                <a:solidFill>
                  <a:schemeClr val="bg1"/>
                </a:solidFill>
                <a:latin typeface="Kanit Light" panose="00000400000000000000" pitchFamily="2" charset="-34"/>
                <a:cs typeface="Kanit Light" panose="00000400000000000000" pitchFamily="2" charset="-34"/>
              </a:rPr>
              <a:t> ex </a:t>
            </a:r>
            <a:r>
              <a:rPr lang="en-US" sz="1200" spc="300" dirty="0" err="1">
                <a:solidFill>
                  <a:schemeClr val="bg1"/>
                </a:solidFill>
                <a:latin typeface="Kanit Light" panose="00000400000000000000" pitchFamily="2" charset="-34"/>
                <a:cs typeface="Kanit Light" panose="00000400000000000000" pitchFamily="2" charset="-34"/>
              </a:rPr>
              <a:t>ea</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commodo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consequat</a:t>
            </a:r>
            <a:r>
              <a:rPr lang="en-US" sz="1200" spc="300" dirty="0">
                <a:solidFill>
                  <a:schemeClr val="bg1"/>
                </a:solidFill>
                <a:latin typeface="Kanit Light" panose="00000400000000000000" pitchFamily="2" charset="-34"/>
                <a:cs typeface="Kanit Light" panose="00000400000000000000" pitchFamily="2" charset="-34"/>
              </a:rPr>
              <a:t>.</a:t>
            </a:r>
            <a:endParaRPr lang="th-TH" sz="1200" dirty="0"/>
          </a:p>
        </p:txBody>
      </p:sp>
      <p:sp>
        <p:nvSpPr>
          <p:cNvPr id="5" name="Rectangle 4">
            <a:extLst>
              <a:ext uri="{FF2B5EF4-FFF2-40B4-BE49-F238E27FC236}">
                <a16:creationId xmlns:a16="http://schemas.microsoft.com/office/drawing/2014/main" id="{72A62910-3A1E-47B2-9741-748F3D8E6127}"/>
              </a:ext>
            </a:extLst>
          </p:cNvPr>
          <p:cNvSpPr/>
          <p:nvPr/>
        </p:nvSpPr>
        <p:spPr>
          <a:xfrm>
            <a:off x="6901709" y="2262234"/>
            <a:ext cx="3374642" cy="707886"/>
          </a:xfrm>
          <a:prstGeom prst="rect">
            <a:avLst/>
          </a:prstGeom>
        </p:spPr>
        <p:txBody>
          <a:bodyPr wrap="none">
            <a:spAutoFit/>
          </a:bodyPr>
          <a:lstStyle/>
          <a:p>
            <a:r>
              <a:rPr lang="en-US" sz="4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4000" dirty="0">
              <a:effectLst>
                <a:glow rad="317500">
                  <a:schemeClr val="accent2">
                    <a:alpha val="56000"/>
                  </a:schemeClr>
                </a:glow>
              </a:effectLst>
            </a:endParaRPr>
          </a:p>
        </p:txBody>
      </p:sp>
    </p:spTree>
    <p:extLst>
      <p:ext uri="{BB962C8B-B14F-4D97-AF65-F5344CB8AC3E}">
        <p14:creationId xmlns:p14="http://schemas.microsoft.com/office/powerpoint/2010/main" val="8136705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39C8EA-AD08-4930-9B99-558A7678EA1A}"/>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graphicFrame>
        <p:nvGraphicFramePr>
          <p:cNvPr id="3" name="Chart 2">
            <a:extLst>
              <a:ext uri="{FF2B5EF4-FFF2-40B4-BE49-F238E27FC236}">
                <a16:creationId xmlns:a16="http://schemas.microsoft.com/office/drawing/2014/main" id="{ED126573-C04C-4F21-AA9A-90BBB8756CB7}"/>
              </a:ext>
            </a:extLst>
          </p:cNvPr>
          <p:cNvGraphicFramePr/>
          <p:nvPr>
            <p:extLst>
              <p:ext uri="{D42A27DB-BD31-4B8C-83A1-F6EECF244321}">
                <p14:modId xmlns:p14="http://schemas.microsoft.com/office/powerpoint/2010/main" val="114381322"/>
              </p:ext>
            </p:extLst>
          </p:nvPr>
        </p:nvGraphicFramePr>
        <p:xfrm>
          <a:off x="6561357" y="1778936"/>
          <a:ext cx="5630643" cy="4419744"/>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 Placeholder 4">
            <a:extLst>
              <a:ext uri="{FF2B5EF4-FFF2-40B4-BE49-F238E27FC236}">
                <a16:creationId xmlns:a16="http://schemas.microsoft.com/office/drawing/2014/main" id="{457B723B-5868-45FF-993E-7F6700E6FE3A}"/>
              </a:ext>
            </a:extLst>
          </p:cNvPr>
          <p:cNvSpPr txBox="1">
            <a:spLocks/>
          </p:cNvSpPr>
          <p:nvPr/>
        </p:nvSpPr>
        <p:spPr>
          <a:xfrm>
            <a:off x="1561679" y="2661635"/>
            <a:ext cx="4000922" cy="1783365"/>
          </a:xfrm>
          <a:prstGeom prst="rect">
            <a:avLst/>
          </a:prstGeom>
        </p:spPr>
        <p:txBody>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14000"/>
              </a:lnSpc>
              <a:defRPr/>
            </a:pPr>
            <a:r>
              <a:rPr lang="id-ID" sz="1400" b="1" dirty="0">
                <a:solidFill>
                  <a:schemeClr val="bg1"/>
                </a:solidFill>
                <a:latin typeface="+mj-lt"/>
                <a:cs typeface="Kanit" panose="00000500000000000000" pitchFamily="2" charset="-34"/>
              </a:rPr>
              <a:t>Lorem ipsum dolor </a:t>
            </a:r>
            <a:r>
              <a:rPr lang="id-ID" sz="1400" dirty="0">
                <a:solidFill>
                  <a:schemeClr val="bg1"/>
                </a:solidFill>
                <a:latin typeface="+mj-lt"/>
                <a:cs typeface="Kanit" panose="00000500000000000000" pitchFamily="2" charset="-34"/>
              </a:rPr>
              <a:t>sit amet, consectetur adipiscing elit, sed do eiusmod tempor incididunt ut labore et dolore magna aliqua. Ut enim ad minim veniam, quis nostrud exercitation ullamco laboris nisi ut aliquip ex ea commodo consequat.</a:t>
            </a:r>
          </a:p>
        </p:txBody>
      </p:sp>
    </p:spTree>
    <p:extLst>
      <p:ext uri="{BB962C8B-B14F-4D97-AF65-F5344CB8AC3E}">
        <p14:creationId xmlns:p14="http://schemas.microsoft.com/office/powerpoint/2010/main" val="3891644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6">
            <a:extLst>
              <a:ext uri="{FF2B5EF4-FFF2-40B4-BE49-F238E27FC236}">
                <a16:creationId xmlns:a16="http://schemas.microsoft.com/office/drawing/2014/main" id="{4514B768-9EB1-4A39-8DAF-164929B29CF7}"/>
              </a:ext>
            </a:extLst>
          </p:cNvPr>
          <p:cNvSpPr/>
          <p:nvPr/>
        </p:nvSpPr>
        <p:spPr>
          <a:xfrm rot="18900000">
            <a:off x="4369572" y="2250026"/>
            <a:ext cx="3145764" cy="3145764"/>
          </a:xfrm>
          <a:prstGeom prst="roundRect">
            <a:avLst>
              <a:gd name="adj" fmla="val 7240"/>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p>
        </p:txBody>
      </p:sp>
      <p:sp>
        <p:nvSpPr>
          <p:cNvPr id="24" name="Rounded Rectangle 30">
            <a:extLst>
              <a:ext uri="{FF2B5EF4-FFF2-40B4-BE49-F238E27FC236}">
                <a16:creationId xmlns:a16="http://schemas.microsoft.com/office/drawing/2014/main" id="{85D12A5C-3670-41F7-9B50-42F24A3E12E0}"/>
              </a:ext>
            </a:extLst>
          </p:cNvPr>
          <p:cNvSpPr/>
          <p:nvPr/>
        </p:nvSpPr>
        <p:spPr>
          <a:xfrm>
            <a:off x="6017315" y="2250027"/>
            <a:ext cx="1498023" cy="1498023"/>
          </a:xfrm>
          <a:prstGeom prst="roundRect">
            <a:avLst>
              <a:gd name="adj" fmla="val 7849"/>
            </a:avLst>
          </a:prstGeom>
          <a:solidFill>
            <a:schemeClr val="bg1">
              <a:alpha val="59000"/>
            </a:schemeClr>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p>
        </p:txBody>
      </p:sp>
      <p:sp>
        <p:nvSpPr>
          <p:cNvPr id="25" name="Rounded Rectangle 31">
            <a:extLst>
              <a:ext uri="{FF2B5EF4-FFF2-40B4-BE49-F238E27FC236}">
                <a16:creationId xmlns:a16="http://schemas.microsoft.com/office/drawing/2014/main" id="{59C1BAD7-746C-4BB1-AFC8-AC5C36684EE9}"/>
              </a:ext>
            </a:extLst>
          </p:cNvPr>
          <p:cNvSpPr/>
          <p:nvPr/>
        </p:nvSpPr>
        <p:spPr>
          <a:xfrm>
            <a:off x="6017315" y="3897769"/>
            <a:ext cx="1498023" cy="1498023"/>
          </a:xfrm>
          <a:prstGeom prst="roundRect">
            <a:avLst>
              <a:gd name="adj" fmla="val 7849"/>
            </a:avLst>
          </a:prstGeom>
          <a:solidFill>
            <a:schemeClr val="bg1">
              <a:alpha val="60000"/>
            </a:schemeClr>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p>
        </p:txBody>
      </p:sp>
      <p:sp>
        <p:nvSpPr>
          <p:cNvPr id="26" name="Rounded Rectangle 32">
            <a:extLst>
              <a:ext uri="{FF2B5EF4-FFF2-40B4-BE49-F238E27FC236}">
                <a16:creationId xmlns:a16="http://schemas.microsoft.com/office/drawing/2014/main" id="{80BDD221-033E-40EB-BE6E-74F548800B70}"/>
              </a:ext>
            </a:extLst>
          </p:cNvPr>
          <p:cNvSpPr/>
          <p:nvPr/>
        </p:nvSpPr>
        <p:spPr>
          <a:xfrm>
            <a:off x="4369573" y="2250027"/>
            <a:ext cx="1498023" cy="1498023"/>
          </a:xfrm>
          <a:prstGeom prst="roundRect">
            <a:avLst>
              <a:gd name="adj" fmla="val 7849"/>
            </a:avLst>
          </a:prstGeom>
          <a:solidFill>
            <a:schemeClr val="bg1">
              <a:alpha val="80000"/>
            </a:schemeClr>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p>
        </p:txBody>
      </p:sp>
      <p:sp>
        <p:nvSpPr>
          <p:cNvPr id="27" name="Rounded Rectangle 33">
            <a:extLst>
              <a:ext uri="{FF2B5EF4-FFF2-40B4-BE49-F238E27FC236}">
                <a16:creationId xmlns:a16="http://schemas.microsoft.com/office/drawing/2014/main" id="{A6754F1C-1BFB-4D6A-B75B-95ED8736ED52}"/>
              </a:ext>
            </a:extLst>
          </p:cNvPr>
          <p:cNvSpPr/>
          <p:nvPr/>
        </p:nvSpPr>
        <p:spPr>
          <a:xfrm>
            <a:off x="4369573" y="3897769"/>
            <a:ext cx="1498023" cy="1498023"/>
          </a:xfrm>
          <a:prstGeom prst="roundRect">
            <a:avLst>
              <a:gd name="adj" fmla="val 7849"/>
            </a:avLst>
          </a:prstGeom>
          <a:solidFill>
            <a:schemeClr val="bg1">
              <a:alpha val="65000"/>
            </a:schemeClr>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p>
        </p:txBody>
      </p:sp>
      <p:sp>
        <p:nvSpPr>
          <p:cNvPr id="4" name="TextBox 9">
            <a:extLst>
              <a:ext uri="{FF2B5EF4-FFF2-40B4-BE49-F238E27FC236}">
                <a16:creationId xmlns:a16="http://schemas.microsoft.com/office/drawing/2014/main" id="{005DA227-F821-4CEB-AC62-55FA79F219FC}"/>
              </a:ext>
            </a:extLst>
          </p:cNvPr>
          <p:cNvSpPr txBox="1"/>
          <p:nvPr/>
        </p:nvSpPr>
        <p:spPr>
          <a:xfrm>
            <a:off x="4369573" y="2583542"/>
            <a:ext cx="1498023" cy="830997"/>
          </a:xfrm>
          <a:prstGeom prst="rect">
            <a:avLst/>
          </a:prstGeom>
          <a:noFill/>
        </p:spPr>
        <p:txBody>
          <a:bodyPr wrap="square" lIns="0" tIns="0" rIns="0" bIns="0" rtlCol="0" anchor="ctr">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5400" b="1" dirty="0">
                <a:solidFill>
                  <a:schemeClr val="accent2"/>
                </a:solidFill>
                <a:latin typeface="Kanit Light" panose="00000400000000000000" pitchFamily="2" charset="-34"/>
                <a:cs typeface="Kanit Light" panose="00000400000000000000" pitchFamily="2" charset="-34"/>
              </a:rPr>
              <a:t>S</a:t>
            </a:r>
            <a:endParaRPr lang="ko-KR" altLang="en-US" sz="5400" b="1" dirty="0">
              <a:solidFill>
                <a:schemeClr val="accent2"/>
              </a:solidFill>
              <a:latin typeface="Kanit Light" panose="00000400000000000000" pitchFamily="2" charset="-34"/>
              <a:cs typeface="Kanit Light" panose="00000400000000000000" pitchFamily="2" charset="-34"/>
            </a:endParaRPr>
          </a:p>
        </p:txBody>
      </p:sp>
      <p:sp>
        <p:nvSpPr>
          <p:cNvPr id="5" name="TextBox 10">
            <a:extLst>
              <a:ext uri="{FF2B5EF4-FFF2-40B4-BE49-F238E27FC236}">
                <a16:creationId xmlns:a16="http://schemas.microsoft.com/office/drawing/2014/main" id="{16469D57-E2AF-471F-8A1F-A23329080EF1}"/>
              </a:ext>
            </a:extLst>
          </p:cNvPr>
          <p:cNvSpPr txBox="1"/>
          <p:nvPr/>
        </p:nvSpPr>
        <p:spPr>
          <a:xfrm>
            <a:off x="6009935" y="2583542"/>
            <a:ext cx="1498023" cy="830997"/>
          </a:xfrm>
          <a:prstGeom prst="rect">
            <a:avLst/>
          </a:prstGeom>
          <a:noFill/>
        </p:spPr>
        <p:txBody>
          <a:bodyPr wrap="square" lIns="0" tIns="0" rIns="0" bIns="0" rtlCol="0" anchor="ctr">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5400" b="1" dirty="0">
                <a:solidFill>
                  <a:schemeClr val="accent2"/>
                </a:solidFill>
                <a:cs typeface="Arial" pitchFamily="34" charset="0"/>
              </a:rPr>
              <a:t>W</a:t>
            </a:r>
            <a:endParaRPr lang="ko-KR" altLang="en-US" sz="5400" b="1" dirty="0">
              <a:solidFill>
                <a:schemeClr val="accent2"/>
              </a:solidFill>
              <a:cs typeface="Arial" pitchFamily="34" charset="0"/>
            </a:endParaRPr>
          </a:p>
        </p:txBody>
      </p:sp>
      <p:sp>
        <p:nvSpPr>
          <p:cNvPr id="6" name="TextBox 11">
            <a:extLst>
              <a:ext uri="{FF2B5EF4-FFF2-40B4-BE49-F238E27FC236}">
                <a16:creationId xmlns:a16="http://schemas.microsoft.com/office/drawing/2014/main" id="{6252C07D-C3BE-4210-8D2F-2C99FC0E9EAE}"/>
              </a:ext>
            </a:extLst>
          </p:cNvPr>
          <p:cNvSpPr txBox="1"/>
          <p:nvPr/>
        </p:nvSpPr>
        <p:spPr>
          <a:xfrm>
            <a:off x="4376782" y="4237414"/>
            <a:ext cx="1498023" cy="830997"/>
          </a:xfrm>
          <a:prstGeom prst="rect">
            <a:avLst/>
          </a:prstGeom>
          <a:noFill/>
        </p:spPr>
        <p:txBody>
          <a:bodyPr wrap="square" lIns="0" tIns="0" rIns="0" bIns="0" rtlCol="0" anchor="ctr">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5400" b="1" dirty="0">
                <a:solidFill>
                  <a:schemeClr val="accent2"/>
                </a:solidFill>
                <a:cs typeface="Arial" pitchFamily="34" charset="0"/>
              </a:rPr>
              <a:t>T</a:t>
            </a:r>
            <a:endParaRPr lang="ko-KR" altLang="en-US" sz="5400" b="1" dirty="0">
              <a:solidFill>
                <a:schemeClr val="accent2"/>
              </a:solidFill>
              <a:cs typeface="Arial" pitchFamily="34" charset="0"/>
            </a:endParaRPr>
          </a:p>
        </p:txBody>
      </p:sp>
      <p:sp>
        <p:nvSpPr>
          <p:cNvPr id="7" name="TextBox 12">
            <a:extLst>
              <a:ext uri="{FF2B5EF4-FFF2-40B4-BE49-F238E27FC236}">
                <a16:creationId xmlns:a16="http://schemas.microsoft.com/office/drawing/2014/main" id="{36CA3884-ED24-4693-8A16-546A3A9959C6}"/>
              </a:ext>
            </a:extLst>
          </p:cNvPr>
          <p:cNvSpPr txBox="1"/>
          <p:nvPr/>
        </p:nvSpPr>
        <p:spPr>
          <a:xfrm>
            <a:off x="6017144" y="4237414"/>
            <a:ext cx="1498023" cy="830997"/>
          </a:xfrm>
          <a:prstGeom prst="rect">
            <a:avLst/>
          </a:prstGeom>
          <a:noFill/>
        </p:spPr>
        <p:txBody>
          <a:bodyPr wrap="square" lIns="0" tIns="0" rIns="0" bIns="0" rtlCol="0" anchor="ctr">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5400" b="1" dirty="0">
                <a:solidFill>
                  <a:schemeClr val="accent2"/>
                </a:solidFill>
                <a:cs typeface="Arial" pitchFamily="34" charset="0"/>
              </a:rPr>
              <a:t>O</a:t>
            </a:r>
            <a:endParaRPr lang="ko-KR" altLang="en-US" sz="5400" b="1" dirty="0">
              <a:solidFill>
                <a:schemeClr val="accent2"/>
              </a:solidFill>
              <a:cs typeface="Arial" pitchFamily="34" charset="0"/>
            </a:endParaRPr>
          </a:p>
        </p:txBody>
      </p:sp>
      <p:grpSp>
        <p:nvGrpSpPr>
          <p:cNvPr id="8" name="Group 7">
            <a:extLst>
              <a:ext uri="{FF2B5EF4-FFF2-40B4-BE49-F238E27FC236}">
                <a16:creationId xmlns:a16="http://schemas.microsoft.com/office/drawing/2014/main" id="{7D200B4F-D5D9-409D-A9BA-4B6AA3982B3C}"/>
              </a:ext>
            </a:extLst>
          </p:cNvPr>
          <p:cNvGrpSpPr/>
          <p:nvPr/>
        </p:nvGrpSpPr>
        <p:grpSpPr>
          <a:xfrm>
            <a:off x="8143738" y="2082818"/>
            <a:ext cx="2980057" cy="1269722"/>
            <a:chOff x="539552" y="2708920"/>
            <a:chExt cx="1872208" cy="1269722"/>
          </a:xfrm>
        </p:grpSpPr>
        <p:sp>
          <p:nvSpPr>
            <p:cNvPr id="21" name="Rounded Rectangle 41">
              <a:extLst>
                <a:ext uri="{FF2B5EF4-FFF2-40B4-BE49-F238E27FC236}">
                  <a16:creationId xmlns:a16="http://schemas.microsoft.com/office/drawing/2014/main" id="{2204F186-0105-4F8B-BB10-F5149F68DDC6}"/>
                </a:ext>
              </a:extLst>
            </p:cNvPr>
            <p:cNvSpPr/>
            <p:nvPr/>
          </p:nvSpPr>
          <p:spPr>
            <a:xfrm>
              <a:off x="611560" y="2708920"/>
              <a:ext cx="1728192" cy="379785"/>
            </a:xfrm>
            <a:prstGeom prst="roundRect">
              <a:avLst>
                <a:gd name="adj" fmla="val 50000"/>
              </a:avLst>
            </a:prstGeom>
            <a:solidFill>
              <a:schemeClr val="bg1">
                <a:alpha val="82000"/>
              </a:schemeClr>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1600" dirty="0"/>
            </a:p>
          </p:txBody>
        </p:sp>
        <p:sp>
          <p:nvSpPr>
            <p:cNvPr id="22" name="TextBox 15">
              <a:extLst>
                <a:ext uri="{FF2B5EF4-FFF2-40B4-BE49-F238E27FC236}">
                  <a16:creationId xmlns:a16="http://schemas.microsoft.com/office/drawing/2014/main" id="{B3F2CD63-07B7-45F4-8C6D-04F7EDB149E7}"/>
                </a:ext>
              </a:extLst>
            </p:cNvPr>
            <p:cNvSpPr txBox="1"/>
            <p:nvPr/>
          </p:nvSpPr>
          <p:spPr>
            <a:xfrm>
              <a:off x="539552" y="3193812"/>
              <a:ext cx="1872208" cy="784830"/>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r>
                <a:rPr lang="en-US" sz="900" dirty="0">
                  <a:solidFill>
                    <a:schemeClr val="bg1"/>
                  </a:solidFill>
                  <a:latin typeface="Kanit Light" panose="00000400000000000000" pitchFamily="2" charset="-34"/>
                  <a:cs typeface="Kanit Light" panose="00000400000000000000" pitchFamily="2" charset="-34"/>
                </a:rPr>
                <a:t>Lorem ipsum dolor sit </a:t>
              </a:r>
              <a:r>
                <a:rPr lang="en-US" sz="900" dirty="0" err="1">
                  <a:solidFill>
                    <a:schemeClr val="bg1"/>
                  </a:solidFill>
                  <a:latin typeface="Kanit Light" panose="00000400000000000000" pitchFamily="2" charset="-34"/>
                  <a:cs typeface="Kanit Light" panose="00000400000000000000" pitchFamily="2" charset="-34"/>
                </a:rPr>
                <a:t>amet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consectetur</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adipiscing</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elit</a:t>
              </a:r>
              <a:r>
                <a:rPr lang="en-US" sz="900" dirty="0">
                  <a:solidFill>
                    <a:schemeClr val="bg1"/>
                  </a:solidFill>
                  <a:latin typeface="Kanit Light" panose="00000400000000000000" pitchFamily="2" charset="-34"/>
                  <a:cs typeface="Kanit Light" panose="00000400000000000000" pitchFamily="2" charset="-34"/>
                </a:rPr>
                <a:t>, sed do </a:t>
              </a:r>
              <a:r>
                <a:rPr lang="en-US" sz="900" dirty="0" err="1">
                  <a:solidFill>
                    <a:schemeClr val="bg1"/>
                  </a:solidFill>
                  <a:latin typeface="Kanit Light" panose="00000400000000000000" pitchFamily="2" charset="-34"/>
                  <a:cs typeface="Kanit Light" panose="00000400000000000000" pitchFamily="2" charset="-34"/>
                </a:rPr>
                <a:t>eiusmod</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tempor</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incididunt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ut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labore</a:t>
              </a:r>
              <a:r>
                <a:rPr lang="en-US" sz="900" dirty="0">
                  <a:solidFill>
                    <a:schemeClr val="bg1"/>
                  </a:solidFill>
                  <a:latin typeface="Kanit Light" panose="00000400000000000000" pitchFamily="2" charset="-34"/>
                  <a:cs typeface="Kanit Light" panose="00000400000000000000" pitchFamily="2" charset="-34"/>
                </a:rPr>
                <a:t> et dolore magna </a:t>
              </a:r>
              <a:r>
                <a:rPr lang="en-US" sz="900" dirty="0" err="1">
                  <a:solidFill>
                    <a:schemeClr val="bg1"/>
                  </a:solidFill>
                  <a:latin typeface="Kanit Light" panose="00000400000000000000" pitchFamily="2" charset="-34"/>
                  <a:cs typeface="Kanit Light" panose="00000400000000000000" pitchFamily="2" charset="-34"/>
                </a:rPr>
                <a:t>aliqua</a:t>
              </a:r>
              <a:r>
                <a:rPr lang="en-US" sz="900" dirty="0">
                  <a:solidFill>
                    <a:schemeClr val="bg1"/>
                  </a:solidFill>
                  <a:latin typeface="Kanit Light" panose="00000400000000000000" pitchFamily="2" charset="-34"/>
                  <a:cs typeface="Kanit Light" panose="00000400000000000000" pitchFamily="2" charset="-34"/>
                </a:rPr>
                <a:t>. Ut </a:t>
              </a:r>
              <a:r>
                <a:rPr lang="en-US" sz="900" dirty="0" err="1">
                  <a:solidFill>
                    <a:schemeClr val="bg1"/>
                  </a:solidFill>
                  <a:latin typeface="Kanit Light" panose="00000400000000000000" pitchFamily="2" charset="-34"/>
                  <a:cs typeface="Kanit Light" panose="00000400000000000000" pitchFamily="2" charset="-34"/>
                </a:rPr>
                <a:t>enim</a:t>
              </a:r>
              <a:r>
                <a:rPr lang="en-US" sz="900" dirty="0">
                  <a:solidFill>
                    <a:schemeClr val="bg1"/>
                  </a:solidFill>
                  <a:latin typeface="Kanit Light" panose="00000400000000000000" pitchFamily="2" charset="-34"/>
                  <a:cs typeface="Kanit Light" panose="00000400000000000000" pitchFamily="2" charset="-34"/>
                </a:rPr>
                <a:t> ad minim </a:t>
              </a:r>
              <a:r>
                <a:rPr lang="en-US" sz="900" dirty="0" err="1">
                  <a:solidFill>
                    <a:schemeClr val="bg1"/>
                  </a:solidFill>
                  <a:latin typeface="Kanit Light" panose="00000400000000000000" pitchFamily="2" charset="-34"/>
                  <a:cs typeface="Kanit Light" panose="00000400000000000000" pitchFamily="2" charset="-34"/>
                </a:rPr>
                <a:t>veniam</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quis</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nostrud</a:t>
              </a:r>
              <a:r>
                <a:rPr lang="en-US" sz="900" dirty="0">
                  <a:solidFill>
                    <a:schemeClr val="bg1"/>
                  </a:solidFill>
                  <a:latin typeface="Kanit Light" panose="00000400000000000000" pitchFamily="2" charset="-34"/>
                  <a:cs typeface="Kanit Light" panose="00000400000000000000" pitchFamily="2" charset="-34"/>
                </a:rPr>
                <a:t> exercitation </a:t>
              </a:r>
              <a:r>
                <a:rPr lang="en-US" sz="900" dirty="0" err="1">
                  <a:solidFill>
                    <a:schemeClr val="bg1"/>
                  </a:solidFill>
                  <a:latin typeface="Kanit Light" panose="00000400000000000000" pitchFamily="2" charset="-34"/>
                  <a:cs typeface="Kanit Light" panose="00000400000000000000" pitchFamily="2" charset="-34"/>
                </a:rPr>
                <a:t>ullamco</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laboris</a:t>
              </a:r>
              <a:r>
                <a:rPr lang="en-US" sz="900" dirty="0">
                  <a:solidFill>
                    <a:schemeClr val="bg1"/>
                  </a:solidFill>
                  <a:latin typeface="Kanit Light" panose="00000400000000000000" pitchFamily="2" charset="-34"/>
                  <a:cs typeface="Kanit Light" panose="00000400000000000000" pitchFamily="2" charset="-34"/>
                </a:rPr>
                <a:t> nisi </a:t>
              </a:r>
              <a:r>
                <a:rPr lang="en-US" sz="900" dirty="0" err="1">
                  <a:solidFill>
                    <a:schemeClr val="bg1"/>
                  </a:solidFill>
                  <a:latin typeface="Kanit Light" panose="00000400000000000000" pitchFamily="2" charset="-34"/>
                  <a:cs typeface="Kanit Light" panose="00000400000000000000" pitchFamily="2" charset="-34"/>
                </a:rPr>
                <a:t>ut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aliquip</a:t>
              </a:r>
              <a:r>
                <a:rPr lang="en-US" sz="900" dirty="0">
                  <a:solidFill>
                    <a:schemeClr val="bg1"/>
                  </a:solidFill>
                  <a:latin typeface="Kanit Light" panose="00000400000000000000" pitchFamily="2" charset="-34"/>
                  <a:cs typeface="Kanit Light" panose="00000400000000000000" pitchFamily="2" charset="-34"/>
                </a:rPr>
                <a:t> ex </a:t>
              </a:r>
              <a:r>
                <a:rPr lang="en-US" sz="900" dirty="0" err="1">
                  <a:solidFill>
                    <a:schemeClr val="bg1"/>
                  </a:solidFill>
                  <a:latin typeface="Kanit Light" panose="00000400000000000000" pitchFamily="2" charset="-34"/>
                  <a:cs typeface="Kanit Light" panose="00000400000000000000" pitchFamily="2" charset="-34"/>
                </a:rPr>
                <a:t>ea</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commodo</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consequat</a:t>
              </a:r>
              <a:r>
                <a:rPr lang="en-US" sz="900" dirty="0">
                  <a:solidFill>
                    <a:schemeClr val="bg1"/>
                  </a:solidFill>
                  <a:latin typeface="Kanit Light" panose="00000400000000000000" pitchFamily="2" charset="-34"/>
                  <a:cs typeface="Kanit Light" panose="00000400000000000000" pitchFamily="2" charset="-34"/>
                </a:rPr>
                <a:t>.</a:t>
              </a:r>
              <a:endParaRPr lang="th-TH" sz="900" dirty="0"/>
            </a:p>
          </p:txBody>
        </p:sp>
        <p:sp>
          <p:nvSpPr>
            <p:cNvPr id="23" name="TextBox 16">
              <a:extLst>
                <a:ext uri="{FF2B5EF4-FFF2-40B4-BE49-F238E27FC236}">
                  <a16:creationId xmlns:a16="http://schemas.microsoft.com/office/drawing/2014/main" id="{32255C59-9045-4B92-B4C9-EA2F84379EAE}"/>
                </a:ext>
              </a:extLst>
            </p:cNvPr>
            <p:cNvSpPr txBox="1"/>
            <p:nvPr/>
          </p:nvSpPr>
          <p:spPr>
            <a:xfrm>
              <a:off x="665833" y="2744923"/>
              <a:ext cx="1619647" cy="246221"/>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000" b="1" dirty="0">
                  <a:solidFill>
                    <a:schemeClr val="tx1">
                      <a:lumMod val="75000"/>
                      <a:lumOff val="25000"/>
                    </a:schemeClr>
                  </a:solidFill>
                  <a:cs typeface="Arial" pitchFamily="34" charset="0"/>
                </a:rPr>
                <a:t>Contents Title</a:t>
              </a:r>
              <a:endParaRPr lang="ko-KR" altLang="en-US" sz="1000" b="1" dirty="0">
                <a:solidFill>
                  <a:schemeClr val="tx1">
                    <a:lumMod val="75000"/>
                    <a:lumOff val="25000"/>
                  </a:schemeClr>
                </a:solidFill>
                <a:cs typeface="Arial" pitchFamily="34" charset="0"/>
              </a:endParaRPr>
            </a:p>
          </p:txBody>
        </p:sp>
      </p:grpSp>
      <p:grpSp>
        <p:nvGrpSpPr>
          <p:cNvPr id="9" name="Group 8">
            <a:extLst>
              <a:ext uri="{FF2B5EF4-FFF2-40B4-BE49-F238E27FC236}">
                <a16:creationId xmlns:a16="http://schemas.microsoft.com/office/drawing/2014/main" id="{EF3013E7-94DD-4CBF-820A-240D150288B1}"/>
              </a:ext>
            </a:extLst>
          </p:cNvPr>
          <p:cNvGrpSpPr/>
          <p:nvPr/>
        </p:nvGrpSpPr>
        <p:grpSpPr>
          <a:xfrm>
            <a:off x="8143738" y="4148198"/>
            <a:ext cx="2980057" cy="1269722"/>
            <a:chOff x="539552" y="2708920"/>
            <a:chExt cx="1872208" cy="1269722"/>
          </a:xfrm>
        </p:grpSpPr>
        <p:sp>
          <p:nvSpPr>
            <p:cNvPr id="18" name="Rounded Rectangle 45">
              <a:extLst>
                <a:ext uri="{FF2B5EF4-FFF2-40B4-BE49-F238E27FC236}">
                  <a16:creationId xmlns:a16="http://schemas.microsoft.com/office/drawing/2014/main" id="{22AFF0D5-E27D-4FB1-893E-3EAB74DBDFC8}"/>
                </a:ext>
              </a:extLst>
            </p:cNvPr>
            <p:cNvSpPr/>
            <p:nvPr/>
          </p:nvSpPr>
          <p:spPr>
            <a:xfrm>
              <a:off x="611560" y="2708920"/>
              <a:ext cx="1728192" cy="379785"/>
            </a:xfrm>
            <a:prstGeom prst="roundRect">
              <a:avLst>
                <a:gd name="adj" fmla="val 50000"/>
              </a:avLst>
            </a:prstGeom>
            <a:solidFill>
              <a:schemeClr val="bg1">
                <a:alpha val="82000"/>
              </a:schemeClr>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1600" dirty="0"/>
            </a:p>
          </p:txBody>
        </p:sp>
        <p:sp>
          <p:nvSpPr>
            <p:cNvPr id="19" name="TextBox 19">
              <a:extLst>
                <a:ext uri="{FF2B5EF4-FFF2-40B4-BE49-F238E27FC236}">
                  <a16:creationId xmlns:a16="http://schemas.microsoft.com/office/drawing/2014/main" id="{4EA8BBA4-9BE9-4C2B-A1BC-6A719D341B4D}"/>
                </a:ext>
              </a:extLst>
            </p:cNvPr>
            <p:cNvSpPr txBox="1"/>
            <p:nvPr/>
          </p:nvSpPr>
          <p:spPr>
            <a:xfrm>
              <a:off x="539552" y="3193812"/>
              <a:ext cx="1872208" cy="784830"/>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r>
                <a:rPr lang="en-US" sz="900" dirty="0">
                  <a:solidFill>
                    <a:schemeClr val="bg1"/>
                  </a:solidFill>
                  <a:latin typeface="Kanit Light" panose="00000400000000000000" pitchFamily="2" charset="-34"/>
                  <a:cs typeface="Kanit Light" panose="00000400000000000000" pitchFamily="2" charset="-34"/>
                </a:rPr>
                <a:t>Lorem ipsum dolor sit </a:t>
              </a:r>
              <a:r>
                <a:rPr lang="en-US" sz="900" dirty="0" err="1">
                  <a:solidFill>
                    <a:schemeClr val="bg1"/>
                  </a:solidFill>
                  <a:latin typeface="Kanit Light" panose="00000400000000000000" pitchFamily="2" charset="-34"/>
                  <a:cs typeface="Kanit Light" panose="00000400000000000000" pitchFamily="2" charset="-34"/>
                </a:rPr>
                <a:t>amet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consectetur</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adipiscing</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elit</a:t>
              </a:r>
              <a:r>
                <a:rPr lang="en-US" sz="900" dirty="0">
                  <a:solidFill>
                    <a:schemeClr val="bg1"/>
                  </a:solidFill>
                  <a:latin typeface="Kanit Light" panose="00000400000000000000" pitchFamily="2" charset="-34"/>
                  <a:cs typeface="Kanit Light" panose="00000400000000000000" pitchFamily="2" charset="-34"/>
                </a:rPr>
                <a:t>, sed do </a:t>
              </a:r>
              <a:r>
                <a:rPr lang="en-US" sz="900" dirty="0" err="1">
                  <a:solidFill>
                    <a:schemeClr val="bg1"/>
                  </a:solidFill>
                  <a:latin typeface="Kanit Light" panose="00000400000000000000" pitchFamily="2" charset="-34"/>
                  <a:cs typeface="Kanit Light" panose="00000400000000000000" pitchFamily="2" charset="-34"/>
                </a:rPr>
                <a:t>eiusmod</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tempor</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incididunt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ut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labore</a:t>
              </a:r>
              <a:r>
                <a:rPr lang="en-US" sz="900" dirty="0">
                  <a:solidFill>
                    <a:schemeClr val="bg1"/>
                  </a:solidFill>
                  <a:latin typeface="Kanit Light" panose="00000400000000000000" pitchFamily="2" charset="-34"/>
                  <a:cs typeface="Kanit Light" panose="00000400000000000000" pitchFamily="2" charset="-34"/>
                </a:rPr>
                <a:t> et dolore magna </a:t>
              </a:r>
              <a:r>
                <a:rPr lang="en-US" sz="900" dirty="0" err="1">
                  <a:solidFill>
                    <a:schemeClr val="bg1"/>
                  </a:solidFill>
                  <a:latin typeface="Kanit Light" panose="00000400000000000000" pitchFamily="2" charset="-34"/>
                  <a:cs typeface="Kanit Light" panose="00000400000000000000" pitchFamily="2" charset="-34"/>
                </a:rPr>
                <a:t>aliqua</a:t>
              </a:r>
              <a:r>
                <a:rPr lang="en-US" sz="900" dirty="0">
                  <a:solidFill>
                    <a:schemeClr val="bg1"/>
                  </a:solidFill>
                  <a:latin typeface="Kanit Light" panose="00000400000000000000" pitchFamily="2" charset="-34"/>
                  <a:cs typeface="Kanit Light" panose="00000400000000000000" pitchFamily="2" charset="-34"/>
                </a:rPr>
                <a:t>. Ut </a:t>
              </a:r>
              <a:r>
                <a:rPr lang="en-US" sz="900" dirty="0" err="1">
                  <a:solidFill>
                    <a:schemeClr val="bg1"/>
                  </a:solidFill>
                  <a:latin typeface="Kanit Light" panose="00000400000000000000" pitchFamily="2" charset="-34"/>
                  <a:cs typeface="Kanit Light" panose="00000400000000000000" pitchFamily="2" charset="-34"/>
                </a:rPr>
                <a:t>enim</a:t>
              </a:r>
              <a:r>
                <a:rPr lang="en-US" sz="900" dirty="0">
                  <a:solidFill>
                    <a:schemeClr val="bg1"/>
                  </a:solidFill>
                  <a:latin typeface="Kanit Light" panose="00000400000000000000" pitchFamily="2" charset="-34"/>
                  <a:cs typeface="Kanit Light" panose="00000400000000000000" pitchFamily="2" charset="-34"/>
                </a:rPr>
                <a:t> ad minim </a:t>
              </a:r>
              <a:r>
                <a:rPr lang="en-US" sz="900" dirty="0" err="1">
                  <a:solidFill>
                    <a:schemeClr val="bg1"/>
                  </a:solidFill>
                  <a:latin typeface="Kanit Light" panose="00000400000000000000" pitchFamily="2" charset="-34"/>
                  <a:cs typeface="Kanit Light" panose="00000400000000000000" pitchFamily="2" charset="-34"/>
                </a:rPr>
                <a:t>veniam</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quis</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nostrud</a:t>
              </a:r>
              <a:r>
                <a:rPr lang="en-US" sz="900" dirty="0">
                  <a:solidFill>
                    <a:schemeClr val="bg1"/>
                  </a:solidFill>
                  <a:latin typeface="Kanit Light" panose="00000400000000000000" pitchFamily="2" charset="-34"/>
                  <a:cs typeface="Kanit Light" panose="00000400000000000000" pitchFamily="2" charset="-34"/>
                </a:rPr>
                <a:t> exercitation </a:t>
              </a:r>
              <a:r>
                <a:rPr lang="en-US" sz="900" dirty="0" err="1">
                  <a:solidFill>
                    <a:schemeClr val="bg1"/>
                  </a:solidFill>
                  <a:latin typeface="Kanit Light" panose="00000400000000000000" pitchFamily="2" charset="-34"/>
                  <a:cs typeface="Kanit Light" panose="00000400000000000000" pitchFamily="2" charset="-34"/>
                </a:rPr>
                <a:t>ullamco</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laboris</a:t>
              </a:r>
              <a:r>
                <a:rPr lang="en-US" sz="900" dirty="0">
                  <a:solidFill>
                    <a:schemeClr val="bg1"/>
                  </a:solidFill>
                  <a:latin typeface="Kanit Light" panose="00000400000000000000" pitchFamily="2" charset="-34"/>
                  <a:cs typeface="Kanit Light" panose="00000400000000000000" pitchFamily="2" charset="-34"/>
                </a:rPr>
                <a:t> nisi </a:t>
              </a:r>
              <a:r>
                <a:rPr lang="en-US" sz="900" dirty="0" err="1">
                  <a:solidFill>
                    <a:schemeClr val="bg1"/>
                  </a:solidFill>
                  <a:latin typeface="Kanit Light" panose="00000400000000000000" pitchFamily="2" charset="-34"/>
                  <a:cs typeface="Kanit Light" panose="00000400000000000000" pitchFamily="2" charset="-34"/>
                </a:rPr>
                <a:t>ut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aliquip</a:t>
              </a:r>
              <a:r>
                <a:rPr lang="en-US" sz="900" dirty="0">
                  <a:solidFill>
                    <a:schemeClr val="bg1"/>
                  </a:solidFill>
                  <a:latin typeface="Kanit Light" panose="00000400000000000000" pitchFamily="2" charset="-34"/>
                  <a:cs typeface="Kanit Light" panose="00000400000000000000" pitchFamily="2" charset="-34"/>
                </a:rPr>
                <a:t> ex </a:t>
              </a:r>
              <a:r>
                <a:rPr lang="en-US" sz="900" dirty="0" err="1">
                  <a:solidFill>
                    <a:schemeClr val="bg1"/>
                  </a:solidFill>
                  <a:latin typeface="Kanit Light" panose="00000400000000000000" pitchFamily="2" charset="-34"/>
                  <a:cs typeface="Kanit Light" panose="00000400000000000000" pitchFamily="2" charset="-34"/>
                </a:rPr>
                <a:t>ea</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commodo</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consequat</a:t>
              </a:r>
              <a:r>
                <a:rPr lang="en-US" sz="900" dirty="0">
                  <a:solidFill>
                    <a:schemeClr val="bg1"/>
                  </a:solidFill>
                  <a:latin typeface="Kanit Light" panose="00000400000000000000" pitchFamily="2" charset="-34"/>
                  <a:cs typeface="Kanit Light" panose="00000400000000000000" pitchFamily="2" charset="-34"/>
                </a:rPr>
                <a:t>.</a:t>
              </a:r>
              <a:endParaRPr lang="th-TH" sz="900" dirty="0"/>
            </a:p>
          </p:txBody>
        </p:sp>
        <p:sp>
          <p:nvSpPr>
            <p:cNvPr id="20" name="TextBox 20">
              <a:extLst>
                <a:ext uri="{FF2B5EF4-FFF2-40B4-BE49-F238E27FC236}">
                  <a16:creationId xmlns:a16="http://schemas.microsoft.com/office/drawing/2014/main" id="{A1AACC68-0552-4361-9365-300F19F241EA}"/>
                </a:ext>
              </a:extLst>
            </p:cNvPr>
            <p:cNvSpPr txBox="1"/>
            <p:nvPr/>
          </p:nvSpPr>
          <p:spPr>
            <a:xfrm>
              <a:off x="665833" y="2744923"/>
              <a:ext cx="1619647" cy="246221"/>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000" b="1" dirty="0">
                  <a:cs typeface="Arial" pitchFamily="34" charset="0"/>
                </a:rPr>
                <a:t>Contents Title</a:t>
              </a:r>
              <a:endParaRPr lang="ko-KR" altLang="en-US" sz="1000" b="1" dirty="0">
                <a:cs typeface="Arial" pitchFamily="34" charset="0"/>
              </a:endParaRPr>
            </a:p>
          </p:txBody>
        </p:sp>
      </p:grpSp>
      <p:grpSp>
        <p:nvGrpSpPr>
          <p:cNvPr id="10" name="Group 9">
            <a:extLst>
              <a:ext uri="{FF2B5EF4-FFF2-40B4-BE49-F238E27FC236}">
                <a16:creationId xmlns:a16="http://schemas.microsoft.com/office/drawing/2014/main" id="{285BBED5-07E5-401F-A53E-ADB0670A2576}"/>
              </a:ext>
            </a:extLst>
          </p:cNvPr>
          <p:cNvGrpSpPr/>
          <p:nvPr/>
        </p:nvGrpSpPr>
        <p:grpSpPr>
          <a:xfrm>
            <a:off x="738005" y="2079711"/>
            <a:ext cx="2980057" cy="1269722"/>
            <a:chOff x="539552" y="2708920"/>
            <a:chExt cx="1872208" cy="1269722"/>
          </a:xfrm>
        </p:grpSpPr>
        <p:sp>
          <p:nvSpPr>
            <p:cNvPr id="15" name="Rounded Rectangle 51">
              <a:extLst>
                <a:ext uri="{FF2B5EF4-FFF2-40B4-BE49-F238E27FC236}">
                  <a16:creationId xmlns:a16="http://schemas.microsoft.com/office/drawing/2014/main" id="{3899EBC3-18F2-44BF-BEC8-AC23042F8660}"/>
                </a:ext>
              </a:extLst>
            </p:cNvPr>
            <p:cNvSpPr/>
            <p:nvPr/>
          </p:nvSpPr>
          <p:spPr>
            <a:xfrm>
              <a:off x="611560" y="2708920"/>
              <a:ext cx="1728192" cy="379785"/>
            </a:xfrm>
            <a:prstGeom prst="roundRect">
              <a:avLst>
                <a:gd name="adj" fmla="val 50000"/>
              </a:avLst>
            </a:prstGeom>
            <a:solidFill>
              <a:schemeClr val="bg1">
                <a:alpha val="82000"/>
              </a:schemeClr>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1600" dirty="0"/>
            </a:p>
          </p:txBody>
        </p:sp>
        <p:sp>
          <p:nvSpPr>
            <p:cNvPr id="16" name="TextBox 23">
              <a:extLst>
                <a:ext uri="{FF2B5EF4-FFF2-40B4-BE49-F238E27FC236}">
                  <a16:creationId xmlns:a16="http://schemas.microsoft.com/office/drawing/2014/main" id="{22C4EC23-A63F-4013-BCA8-43B74E5D5293}"/>
                </a:ext>
              </a:extLst>
            </p:cNvPr>
            <p:cNvSpPr txBox="1"/>
            <p:nvPr/>
          </p:nvSpPr>
          <p:spPr>
            <a:xfrm>
              <a:off x="539552" y="3193812"/>
              <a:ext cx="1872208" cy="784830"/>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r>
                <a:rPr lang="en-US" sz="900" dirty="0">
                  <a:solidFill>
                    <a:schemeClr val="bg1"/>
                  </a:solidFill>
                  <a:latin typeface="Kanit Light" panose="00000400000000000000" pitchFamily="2" charset="-34"/>
                  <a:cs typeface="Kanit Light" panose="00000400000000000000" pitchFamily="2" charset="-34"/>
                </a:rPr>
                <a:t>Lorem ipsum dolor sit </a:t>
              </a:r>
              <a:r>
                <a:rPr lang="en-US" sz="900" dirty="0" err="1">
                  <a:solidFill>
                    <a:schemeClr val="bg1"/>
                  </a:solidFill>
                  <a:latin typeface="Kanit Light" panose="00000400000000000000" pitchFamily="2" charset="-34"/>
                  <a:cs typeface="Kanit Light" panose="00000400000000000000" pitchFamily="2" charset="-34"/>
                </a:rPr>
                <a:t>amet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consectetur</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adipiscing</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elit</a:t>
              </a:r>
              <a:r>
                <a:rPr lang="en-US" sz="900" dirty="0">
                  <a:solidFill>
                    <a:schemeClr val="bg1"/>
                  </a:solidFill>
                  <a:latin typeface="Kanit Light" panose="00000400000000000000" pitchFamily="2" charset="-34"/>
                  <a:cs typeface="Kanit Light" panose="00000400000000000000" pitchFamily="2" charset="-34"/>
                </a:rPr>
                <a:t>, sed do </a:t>
              </a:r>
              <a:r>
                <a:rPr lang="en-US" sz="900" dirty="0" err="1">
                  <a:solidFill>
                    <a:schemeClr val="bg1"/>
                  </a:solidFill>
                  <a:latin typeface="Kanit Light" panose="00000400000000000000" pitchFamily="2" charset="-34"/>
                  <a:cs typeface="Kanit Light" panose="00000400000000000000" pitchFamily="2" charset="-34"/>
                </a:rPr>
                <a:t>eiusmod</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tempor</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incididunt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ut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labore</a:t>
              </a:r>
              <a:r>
                <a:rPr lang="en-US" sz="900" dirty="0">
                  <a:solidFill>
                    <a:schemeClr val="bg1"/>
                  </a:solidFill>
                  <a:latin typeface="Kanit Light" panose="00000400000000000000" pitchFamily="2" charset="-34"/>
                  <a:cs typeface="Kanit Light" panose="00000400000000000000" pitchFamily="2" charset="-34"/>
                </a:rPr>
                <a:t> et dolore magna </a:t>
              </a:r>
              <a:r>
                <a:rPr lang="en-US" sz="900" dirty="0" err="1">
                  <a:solidFill>
                    <a:schemeClr val="bg1"/>
                  </a:solidFill>
                  <a:latin typeface="Kanit Light" panose="00000400000000000000" pitchFamily="2" charset="-34"/>
                  <a:cs typeface="Kanit Light" panose="00000400000000000000" pitchFamily="2" charset="-34"/>
                </a:rPr>
                <a:t>aliqua</a:t>
              </a:r>
              <a:r>
                <a:rPr lang="en-US" sz="900" dirty="0">
                  <a:solidFill>
                    <a:schemeClr val="bg1"/>
                  </a:solidFill>
                  <a:latin typeface="Kanit Light" panose="00000400000000000000" pitchFamily="2" charset="-34"/>
                  <a:cs typeface="Kanit Light" panose="00000400000000000000" pitchFamily="2" charset="-34"/>
                </a:rPr>
                <a:t>. Ut </a:t>
              </a:r>
              <a:r>
                <a:rPr lang="en-US" sz="900" dirty="0" err="1">
                  <a:solidFill>
                    <a:schemeClr val="bg1"/>
                  </a:solidFill>
                  <a:latin typeface="Kanit Light" panose="00000400000000000000" pitchFamily="2" charset="-34"/>
                  <a:cs typeface="Kanit Light" panose="00000400000000000000" pitchFamily="2" charset="-34"/>
                </a:rPr>
                <a:t>enim</a:t>
              </a:r>
              <a:r>
                <a:rPr lang="en-US" sz="900" dirty="0">
                  <a:solidFill>
                    <a:schemeClr val="bg1"/>
                  </a:solidFill>
                  <a:latin typeface="Kanit Light" panose="00000400000000000000" pitchFamily="2" charset="-34"/>
                  <a:cs typeface="Kanit Light" panose="00000400000000000000" pitchFamily="2" charset="-34"/>
                </a:rPr>
                <a:t> ad minim </a:t>
              </a:r>
              <a:r>
                <a:rPr lang="en-US" sz="900" dirty="0" err="1">
                  <a:solidFill>
                    <a:schemeClr val="bg1"/>
                  </a:solidFill>
                  <a:latin typeface="Kanit Light" panose="00000400000000000000" pitchFamily="2" charset="-34"/>
                  <a:cs typeface="Kanit Light" panose="00000400000000000000" pitchFamily="2" charset="-34"/>
                </a:rPr>
                <a:t>veniam</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quis</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nostrud</a:t>
              </a:r>
              <a:r>
                <a:rPr lang="en-US" sz="900" dirty="0">
                  <a:solidFill>
                    <a:schemeClr val="bg1"/>
                  </a:solidFill>
                  <a:latin typeface="Kanit Light" panose="00000400000000000000" pitchFamily="2" charset="-34"/>
                  <a:cs typeface="Kanit Light" panose="00000400000000000000" pitchFamily="2" charset="-34"/>
                </a:rPr>
                <a:t> exercitation </a:t>
              </a:r>
              <a:r>
                <a:rPr lang="en-US" sz="900" dirty="0" err="1">
                  <a:solidFill>
                    <a:schemeClr val="bg1"/>
                  </a:solidFill>
                  <a:latin typeface="Kanit Light" panose="00000400000000000000" pitchFamily="2" charset="-34"/>
                  <a:cs typeface="Kanit Light" panose="00000400000000000000" pitchFamily="2" charset="-34"/>
                </a:rPr>
                <a:t>ullamco</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laboris</a:t>
              </a:r>
              <a:r>
                <a:rPr lang="en-US" sz="900" dirty="0">
                  <a:solidFill>
                    <a:schemeClr val="bg1"/>
                  </a:solidFill>
                  <a:latin typeface="Kanit Light" panose="00000400000000000000" pitchFamily="2" charset="-34"/>
                  <a:cs typeface="Kanit Light" panose="00000400000000000000" pitchFamily="2" charset="-34"/>
                </a:rPr>
                <a:t> nisi </a:t>
              </a:r>
              <a:r>
                <a:rPr lang="en-US" sz="900" dirty="0" err="1">
                  <a:solidFill>
                    <a:schemeClr val="bg1"/>
                  </a:solidFill>
                  <a:latin typeface="Kanit Light" panose="00000400000000000000" pitchFamily="2" charset="-34"/>
                  <a:cs typeface="Kanit Light" panose="00000400000000000000" pitchFamily="2" charset="-34"/>
                </a:rPr>
                <a:t>ut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aliquip</a:t>
              </a:r>
              <a:r>
                <a:rPr lang="en-US" sz="900" dirty="0">
                  <a:solidFill>
                    <a:schemeClr val="bg1"/>
                  </a:solidFill>
                  <a:latin typeface="Kanit Light" panose="00000400000000000000" pitchFamily="2" charset="-34"/>
                  <a:cs typeface="Kanit Light" panose="00000400000000000000" pitchFamily="2" charset="-34"/>
                </a:rPr>
                <a:t> ex </a:t>
              </a:r>
              <a:r>
                <a:rPr lang="en-US" sz="900" dirty="0" err="1">
                  <a:solidFill>
                    <a:schemeClr val="bg1"/>
                  </a:solidFill>
                  <a:latin typeface="Kanit Light" panose="00000400000000000000" pitchFamily="2" charset="-34"/>
                  <a:cs typeface="Kanit Light" panose="00000400000000000000" pitchFamily="2" charset="-34"/>
                </a:rPr>
                <a:t>ea</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commodo</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consequat</a:t>
              </a:r>
              <a:r>
                <a:rPr lang="en-US" sz="900" dirty="0">
                  <a:solidFill>
                    <a:schemeClr val="bg1"/>
                  </a:solidFill>
                  <a:latin typeface="Kanit Light" panose="00000400000000000000" pitchFamily="2" charset="-34"/>
                  <a:cs typeface="Kanit Light" panose="00000400000000000000" pitchFamily="2" charset="-34"/>
                </a:rPr>
                <a:t>.</a:t>
              </a:r>
              <a:endParaRPr lang="th-TH" sz="900" dirty="0"/>
            </a:p>
          </p:txBody>
        </p:sp>
        <p:sp>
          <p:nvSpPr>
            <p:cNvPr id="17" name="TextBox 24">
              <a:extLst>
                <a:ext uri="{FF2B5EF4-FFF2-40B4-BE49-F238E27FC236}">
                  <a16:creationId xmlns:a16="http://schemas.microsoft.com/office/drawing/2014/main" id="{D657CDA0-5906-415C-965D-E8921D6F85EB}"/>
                </a:ext>
              </a:extLst>
            </p:cNvPr>
            <p:cNvSpPr txBox="1"/>
            <p:nvPr/>
          </p:nvSpPr>
          <p:spPr>
            <a:xfrm>
              <a:off x="665833" y="2744923"/>
              <a:ext cx="1619647" cy="246221"/>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000" b="1" dirty="0">
                  <a:solidFill>
                    <a:schemeClr val="tx1">
                      <a:lumMod val="75000"/>
                      <a:lumOff val="25000"/>
                    </a:schemeClr>
                  </a:solidFill>
                  <a:cs typeface="Arial" pitchFamily="34" charset="0"/>
                </a:rPr>
                <a:t>Contents Title</a:t>
              </a:r>
              <a:endParaRPr lang="ko-KR" altLang="en-US" sz="1000" b="1" dirty="0">
                <a:solidFill>
                  <a:schemeClr val="tx1">
                    <a:lumMod val="75000"/>
                    <a:lumOff val="25000"/>
                  </a:schemeClr>
                </a:solidFill>
                <a:cs typeface="Arial" pitchFamily="34" charset="0"/>
              </a:endParaRPr>
            </a:p>
          </p:txBody>
        </p:sp>
      </p:grpSp>
      <p:grpSp>
        <p:nvGrpSpPr>
          <p:cNvPr id="11" name="Group 10">
            <a:extLst>
              <a:ext uri="{FF2B5EF4-FFF2-40B4-BE49-F238E27FC236}">
                <a16:creationId xmlns:a16="http://schemas.microsoft.com/office/drawing/2014/main" id="{0D95D392-B1C1-4D30-BEC1-D1645B583828}"/>
              </a:ext>
            </a:extLst>
          </p:cNvPr>
          <p:cNvGrpSpPr/>
          <p:nvPr/>
        </p:nvGrpSpPr>
        <p:grpSpPr>
          <a:xfrm>
            <a:off x="738005" y="4145091"/>
            <a:ext cx="2980057" cy="1269722"/>
            <a:chOff x="539552" y="2708920"/>
            <a:chExt cx="1872208" cy="1269722"/>
          </a:xfrm>
        </p:grpSpPr>
        <p:sp>
          <p:nvSpPr>
            <p:cNvPr id="12" name="Rounded Rectangle 56">
              <a:extLst>
                <a:ext uri="{FF2B5EF4-FFF2-40B4-BE49-F238E27FC236}">
                  <a16:creationId xmlns:a16="http://schemas.microsoft.com/office/drawing/2014/main" id="{51A2806D-2F2A-49FD-8D59-D14ABF82322A}"/>
                </a:ext>
              </a:extLst>
            </p:cNvPr>
            <p:cNvSpPr/>
            <p:nvPr/>
          </p:nvSpPr>
          <p:spPr>
            <a:xfrm>
              <a:off x="611560" y="2708920"/>
              <a:ext cx="1728192" cy="379785"/>
            </a:xfrm>
            <a:prstGeom prst="roundRect">
              <a:avLst>
                <a:gd name="adj" fmla="val 50000"/>
              </a:avLst>
            </a:prstGeom>
            <a:solidFill>
              <a:schemeClr val="bg1">
                <a:alpha val="82000"/>
              </a:schemeClr>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1600" dirty="0"/>
            </a:p>
          </p:txBody>
        </p:sp>
        <p:sp>
          <p:nvSpPr>
            <p:cNvPr id="13" name="TextBox 27">
              <a:extLst>
                <a:ext uri="{FF2B5EF4-FFF2-40B4-BE49-F238E27FC236}">
                  <a16:creationId xmlns:a16="http://schemas.microsoft.com/office/drawing/2014/main" id="{F333DB3D-A487-4191-9FC5-DDA6373C642B}"/>
                </a:ext>
              </a:extLst>
            </p:cNvPr>
            <p:cNvSpPr txBox="1"/>
            <p:nvPr/>
          </p:nvSpPr>
          <p:spPr>
            <a:xfrm>
              <a:off x="539552" y="3193812"/>
              <a:ext cx="1872208" cy="784830"/>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r>
                <a:rPr lang="en-US" sz="900" dirty="0">
                  <a:solidFill>
                    <a:schemeClr val="bg1"/>
                  </a:solidFill>
                  <a:latin typeface="Kanit Light" panose="00000400000000000000" pitchFamily="2" charset="-34"/>
                  <a:cs typeface="Kanit Light" panose="00000400000000000000" pitchFamily="2" charset="-34"/>
                </a:rPr>
                <a:t>Lorem ipsum dolor sit </a:t>
              </a:r>
              <a:r>
                <a:rPr lang="en-US" sz="900" dirty="0" err="1">
                  <a:solidFill>
                    <a:schemeClr val="bg1"/>
                  </a:solidFill>
                  <a:latin typeface="Kanit Light" panose="00000400000000000000" pitchFamily="2" charset="-34"/>
                  <a:cs typeface="Kanit Light" panose="00000400000000000000" pitchFamily="2" charset="-34"/>
                </a:rPr>
                <a:t>amet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consectetur</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adipiscing</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elit</a:t>
              </a:r>
              <a:r>
                <a:rPr lang="en-US" sz="900" dirty="0">
                  <a:solidFill>
                    <a:schemeClr val="bg1"/>
                  </a:solidFill>
                  <a:latin typeface="Kanit Light" panose="00000400000000000000" pitchFamily="2" charset="-34"/>
                  <a:cs typeface="Kanit Light" panose="00000400000000000000" pitchFamily="2" charset="-34"/>
                </a:rPr>
                <a:t>, sed do </a:t>
              </a:r>
              <a:r>
                <a:rPr lang="en-US" sz="900" dirty="0" err="1">
                  <a:solidFill>
                    <a:schemeClr val="bg1"/>
                  </a:solidFill>
                  <a:latin typeface="Kanit Light" panose="00000400000000000000" pitchFamily="2" charset="-34"/>
                  <a:cs typeface="Kanit Light" panose="00000400000000000000" pitchFamily="2" charset="-34"/>
                </a:rPr>
                <a:t>eiusmod</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tempor</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incididunt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ut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labore</a:t>
              </a:r>
              <a:r>
                <a:rPr lang="en-US" sz="900" dirty="0">
                  <a:solidFill>
                    <a:schemeClr val="bg1"/>
                  </a:solidFill>
                  <a:latin typeface="Kanit Light" panose="00000400000000000000" pitchFamily="2" charset="-34"/>
                  <a:cs typeface="Kanit Light" panose="00000400000000000000" pitchFamily="2" charset="-34"/>
                </a:rPr>
                <a:t> et dolore magna </a:t>
              </a:r>
              <a:r>
                <a:rPr lang="en-US" sz="900" dirty="0" err="1">
                  <a:solidFill>
                    <a:schemeClr val="bg1"/>
                  </a:solidFill>
                  <a:latin typeface="Kanit Light" panose="00000400000000000000" pitchFamily="2" charset="-34"/>
                  <a:cs typeface="Kanit Light" panose="00000400000000000000" pitchFamily="2" charset="-34"/>
                </a:rPr>
                <a:t>aliqua</a:t>
              </a:r>
              <a:r>
                <a:rPr lang="en-US" sz="900" dirty="0">
                  <a:solidFill>
                    <a:schemeClr val="bg1"/>
                  </a:solidFill>
                  <a:latin typeface="Kanit Light" panose="00000400000000000000" pitchFamily="2" charset="-34"/>
                  <a:cs typeface="Kanit Light" panose="00000400000000000000" pitchFamily="2" charset="-34"/>
                </a:rPr>
                <a:t>. Ut </a:t>
              </a:r>
              <a:r>
                <a:rPr lang="en-US" sz="900" dirty="0" err="1">
                  <a:solidFill>
                    <a:schemeClr val="bg1"/>
                  </a:solidFill>
                  <a:latin typeface="Kanit Light" panose="00000400000000000000" pitchFamily="2" charset="-34"/>
                  <a:cs typeface="Kanit Light" panose="00000400000000000000" pitchFamily="2" charset="-34"/>
                </a:rPr>
                <a:t>enim</a:t>
              </a:r>
              <a:r>
                <a:rPr lang="en-US" sz="900" dirty="0">
                  <a:solidFill>
                    <a:schemeClr val="bg1"/>
                  </a:solidFill>
                  <a:latin typeface="Kanit Light" panose="00000400000000000000" pitchFamily="2" charset="-34"/>
                  <a:cs typeface="Kanit Light" panose="00000400000000000000" pitchFamily="2" charset="-34"/>
                </a:rPr>
                <a:t> ad minim </a:t>
              </a:r>
              <a:r>
                <a:rPr lang="en-US" sz="900" dirty="0" err="1">
                  <a:solidFill>
                    <a:schemeClr val="bg1"/>
                  </a:solidFill>
                  <a:latin typeface="Kanit Light" panose="00000400000000000000" pitchFamily="2" charset="-34"/>
                  <a:cs typeface="Kanit Light" panose="00000400000000000000" pitchFamily="2" charset="-34"/>
                </a:rPr>
                <a:t>veniam</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quis</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nostrud</a:t>
              </a:r>
              <a:r>
                <a:rPr lang="en-US" sz="900" dirty="0">
                  <a:solidFill>
                    <a:schemeClr val="bg1"/>
                  </a:solidFill>
                  <a:latin typeface="Kanit Light" panose="00000400000000000000" pitchFamily="2" charset="-34"/>
                  <a:cs typeface="Kanit Light" panose="00000400000000000000" pitchFamily="2" charset="-34"/>
                </a:rPr>
                <a:t> exercitation </a:t>
              </a:r>
              <a:r>
                <a:rPr lang="en-US" sz="900" dirty="0" err="1">
                  <a:solidFill>
                    <a:schemeClr val="bg1"/>
                  </a:solidFill>
                  <a:latin typeface="Kanit Light" panose="00000400000000000000" pitchFamily="2" charset="-34"/>
                  <a:cs typeface="Kanit Light" panose="00000400000000000000" pitchFamily="2" charset="-34"/>
                </a:rPr>
                <a:t>ullamco</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laboris</a:t>
              </a:r>
              <a:r>
                <a:rPr lang="en-US" sz="900" dirty="0">
                  <a:solidFill>
                    <a:schemeClr val="bg1"/>
                  </a:solidFill>
                  <a:latin typeface="Kanit Light" panose="00000400000000000000" pitchFamily="2" charset="-34"/>
                  <a:cs typeface="Kanit Light" panose="00000400000000000000" pitchFamily="2" charset="-34"/>
                </a:rPr>
                <a:t> nisi </a:t>
              </a:r>
              <a:r>
                <a:rPr lang="en-US" sz="900" dirty="0" err="1">
                  <a:solidFill>
                    <a:schemeClr val="bg1"/>
                  </a:solidFill>
                  <a:latin typeface="Kanit Light" panose="00000400000000000000" pitchFamily="2" charset="-34"/>
                  <a:cs typeface="Kanit Light" panose="00000400000000000000" pitchFamily="2" charset="-34"/>
                </a:rPr>
                <a:t>ut</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aliquip</a:t>
              </a:r>
              <a:r>
                <a:rPr lang="en-US" sz="900" dirty="0">
                  <a:solidFill>
                    <a:schemeClr val="bg1"/>
                  </a:solidFill>
                  <a:latin typeface="Kanit Light" panose="00000400000000000000" pitchFamily="2" charset="-34"/>
                  <a:cs typeface="Kanit Light" panose="00000400000000000000" pitchFamily="2" charset="-34"/>
                </a:rPr>
                <a:t> ex </a:t>
              </a:r>
              <a:r>
                <a:rPr lang="en-US" sz="900" dirty="0" err="1">
                  <a:solidFill>
                    <a:schemeClr val="bg1"/>
                  </a:solidFill>
                  <a:latin typeface="Kanit Light" panose="00000400000000000000" pitchFamily="2" charset="-34"/>
                  <a:cs typeface="Kanit Light" panose="00000400000000000000" pitchFamily="2" charset="-34"/>
                </a:rPr>
                <a:t>ea</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commodo</a:t>
              </a:r>
              <a:r>
                <a:rPr lang="en-US" sz="900" dirty="0">
                  <a:solidFill>
                    <a:schemeClr val="bg1"/>
                  </a:solidFill>
                  <a:latin typeface="Kanit Light" panose="00000400000000000000" pitchFamily="2" charset="-34"/>
                  <a:cs typeface="Kanit Light" panose="00000400000000000000" pitchFamily="2" charset="-34"/>
                </a:rPr>
                <a:t> </a:t>
              </a:r>
              <a:r>
                <a:rPr lang="en-US" sz="900" dirty="0" err="1">
                  <a:solidFill>
                    <a:schemeClr val="bg1"/>
                  </a:solidFill>
                  <a:latin typeface="Kanit Light" panose="00000400000000000000" pitchFamily="2" charset="-34"/>
                  <a:cs typeface="Kanit Light" panose="00000400000000000000" pitchFamily="2" charset="-34"/>
                </a:rPr>
                <a:t>consequat</a:t>
              </a:r>
              <a:r>
                <a:rPr lang="en-US" sz="900" dirty="0">
                  <a:solidFill>
                    <a:schemeClr val="bg1"/>
                  </a:solidFill>
                  <a:latin typeface="Kanit Light" panose="00000400000000000000" pitchFamily="2" charset="-34"/>
                  <a:cs typeface="Kanit Light" panose="00000400000000000000" pitchFamily="2" charset="-34"/>
                </a:rPr>
                <a:t>.</a:t>
              </a:r>
              <a:endParaRPr lang="th-TH" sz="900" dirty="0"/>
            </a:p>
          </p:txBody>
        </p:sp>
        <p:sp>
          <p:nvSpPr>
            <p:cNvPr id="14" name="TextBox 28">
              <a:extLst>
                <a:ext uri="{FF2B5EF4-FFF2-40B4-BE49-F238E27FC236}">
                  <a16:creationId xmlns:a16="http://schemas.microsoft.com/office/drawing/2014/main" id="{2B7CD9E1-458B-4C3B-8B42-AFF8083D9710}"/>
                </a:ext>
              </a:extLst>
            </p:cNvPr>
            <p:cNvSpPr txBox="1"/>
            <p:nvPr/>
          </p:nvSpPr>
          <p:spPr>
            <a:xfrm>
              <a:off x="665833" y="2744923"/>
              <a:ext cx="1619647" cy="246221"/>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000" b="1" dirty="0">
                  <a:cs typeface="Arial" pitchFamily="34" charset="0"/>
                </a:rPr>
                <a:t>Contents Title</a:t>
              </a:r>
              <a:endParaRPr lang="ko-KR" altLang="en-US" sz="1000" b="1" dirty="0">
                <a:cs typeface="Arial" pitchFamily="34" charset="0"/>
              </a:endParaRPr>
            </a:p>
          </p:txBody>
        </p:sp>
      </p:grpSp>
      <p:sp>
        <p:nvSpPr>
          <p:cNvPr id="28" name="Rectangle 27">
            <a:extLst>
              <a:ext uri="{FF2B5EF4-FFF2-40B4-BE49-F238E27FC236}">
                <a16:creationId xmlns:a16="http://schemas.microsoft.com/office/drawing/2014/main" id="{DADF20B1-C93E-47CD-AC67-6303B8769766}"/>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spTree>
    <p:extLst>
      <p:ext uri="{BB962C8B-B14F-4D97-AF65-F5344CB8AC3E}">
        <p14:creationId xmlns:p14="http://schemas.microsoft.com/office/powerpoint/2010/main" val="30535304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BF6A7E-A62E-4C93-B3E0-B119CBB32EAD}"/>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grpSp>
        <p:nvGrpSpPr>
          <p:cNvPr id="3" name="Group 2">
            <a:extLst>
              <a:ext uri="{FF2B5EF4-FFF2-40B4-BE49-F238E27FC236}">
                <a16:creationId xmlns:a16="http://schemas.microsoft.com/office/drawing/2014/main" id="{5679B8A8-B04A-4D27-A72E-285101F4FE66}"/>
              </a:ext>
            </a:extLst>
          </p:cNvPr>
          <p:cNvGrpSpPr/>
          <p:nvPr/>
        </p:nvGrpSpPr>
        <p:grpSpPr>
          <a:xfrm>
            <a:off x="2394340" y="2238390"/>
            <a:ext cx="8697593" cy="2381219"/>
            <a:chOff x="2432402" y="2516597"/>
            <a:chExt cx="8697593" cy="2381219"/>
          </a:xfrm>
        </p:grpSpPr>
        <p:sp>
          <p:nvSpPr>
            <p:cNvPr id="41" name="Block Arc 40">
              <a:extLst>
                <a:ext uri="{FF2B5EF4-FFF2-40B4-BE49-F238E27FC236}">
                  <a16:creationId xmlns:a16="http://schemas.microsoft.com/office/drawing/2014/main" id="{997CA696-DC7B-4C4E-ADD9-30877729855A}"/>
                </a:ext>
              </a:extLst>
            </p:cNvPr>
            <p:cNvSpPr/>
            <p:nvPr/>
          </p:nvSpPr>
          <p:spPr>
            <a:xfrm>
              <a:off x="8766097" y="2522200"/>
              <a:ext cx="2363898" cy="2363900"/>
            </a:xfrm>
            <a:prstGeom prst="blockArc">
              <a:avLst>
                <a:gd name="adj1" fmla="val 16127381"/>
                <a:gd name="adj2" fmla="val 5490194"/>
                <a:gd name="adj3" fmla="val 40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42" name="Rectangle 41">
              <a:extLst>
                <a:ext uri="{FF2B5EF4-FFF2-40B4-BE49-F238E27FC236}">
                  <a16:creationId xmlns:a16="http://schemas.microsoft.com/office/drawing/2014/main" id="{5BD89522-DD05-4635-81B6-21ACE8DE4395}"/>
                </a:ext>
              </a:extLst>
            </p:cNvPr>
            <p:cNvSpPr/>
            <p:nvPr/>
          </p:nvSpPr>
          <p:spPr>
            <a:xfrm>
              <a:off x="2432402" y="2522200"/>
              <a:ext cx="2834640" cy="93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43" name="Rectangle 42">
              <a:extLst>
                <a:ext uri="{FF2B5EF4-FFF2-40B4-BE49-F238E27FC236}">
                  <a16:creationId xmlns:a16="http://schemas.microsoft.com/office/drawing/2014/main" id="{5FD21350-B909-44CD-9534-AE728C8F6763}"/>
                </a:ext>
              </a:extLst>
            </p:cNvPr>
            <p:cNvSpPr/>
            <p:nvPr/>
          </p:nvSpPr>
          <p:spPr>
            <a:xfrm>
              <a:off x="6059990" y="2516597"/>
              <a:ext cx="2834640" cy="93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44" name="Rectangle 43">
              <a:extLst>
                <a:ext uri="{FF2B5EF4-FFF2-40B4-BE49-F238E27FC236}">
                  <a16:creationId xmlns:a16="http://schemas.microsoft.com/office/drawing/2014/main" id="{A8B14333-70AF-477F-A3F1-4016D8D007AB}"/>
                </a:ext>
              </a:extLst>
            </p:cNvPr>
            <p:cNvSpPr/>
            <p:nvPr/>
          </p:nvSpPr>
          <p:spPr>
            <a:xfrm>
              <a:off x="4280939" y="4804108"/>
              <a:ext cx="2834640" cy="93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45" name="Rectangle 44">
              <a:extLst>
                <a:ext uri="{FF2B5EF4-FFF2-40B4-BE49-F238E27FC236}">
                  <a16:creationId xmlns:a16="http://schemas.microsoft.com/office/drawing/2014/main" id="{CD73D7D9-7939-4B14-90E7-92E1EC51FF13}"/>
                </a:ext>
              </a:extLst>
            </p:cNvPr>
            <p:cNvSpPr/>
            <p:nvPr/>
          </p:nvSpPr>
          <p:spPr>
            <a:xfrm>
              <a:off x="7902771" y="4798691"/>
              <a:ext cx="2103120" cy="93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46" name="Rectangle 45">
              <a:extLst>
                <a:ext uri="{FF2B5EF4-FFF2-40B4-BE49-F238E27FC236}">
                  <a16:creationId xmlns:a16="http://schemas.microsoft.com/office/drawing/2014/main" id="{EC3F36DE-6A4A-489D-90E5-6D8FE66C0F8D}"/>
                </a:ext>
              </a:extLst>
            </p:cNvPr>
            <p:cNvSpPr/>
            <p:nvPr/>
          </p:nvSpPr>
          <p:spPr>
            <a:xfrm>
              <a:off x="9640041" y="2522200"/>
              <a:ext cx="365760" cy="93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grpSp>
      <p:sp>
        <p:nvSpPr>
          <p:cNvPr id="4" name="Rectangle: Rounded Corners 3">
            <a:extLst>
              <a:ext uri="{FF2B5EF4-FFF2-40B4-BE49-F238E27FC236}">
                <a16:creationId xmlns:a16="http://schemas.microsoft.com/office/drawing/2014/main" id="{774A2726-25EA-466F-B646-F357FB58DD14}"/>
              </a:ext>
            </a:extLst>
          </p:cNvPr>
          <p:cNvSpPr/>
          <p:nvPr/>
        </p:nvSpPr>
        <p:spPr>
          <a:xfrm>
            <a:off x="1638255" y="1908278"/>
            <a:ext cx="756084" cy="756084"/>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5" name="Rectangle: Rounded Corners 4">
            <a:extLst>
              <a:ext uri="{FF2B5EF4-FFF2-40B4-BE49-F238E27FC236}">
                <a16:creationId xmlns:a16="http://schemas.microsoft.com/office/drawing/2014/main" id="{17E55B7B-D261-469E-9C64-F6D36C681543}"/>
              </a:ext>
            </a:extLst>
          </p:cNvPr>
          <p:cNvSpPr/>
          <p:nvPr/>
        </p:nvSpPr>
        <p:spPr>
          <a:xfrm>
            <a:off x="5257961" y="1908278"/>
            <a:ext cx="756084" cy="756084"/>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6" name="Rectangle: Rounded Corners 5">
            <a:extLst>
              <a:ext uri="{FF2B5EF4-FFF2-40B4-BE49-F238E27FC236}">
                <a16:creationId xmlns:a16="http://schemas.microsoft.com/office/drawing/2014/main" id="{A223D5DA-14A3-4BA5-9401-21B6D77A6548}"/>
              </a:ext>
            </a:extLst>
          </p:cNvPr>
          <p:cNvSpPr/>
          <p:nvPr/>
        </p:nvSpPr>
        <p:spPr>
          <a:xfrm>
            <a:off x="8845895" y="1908278"/>
            <a:ext cx="756084" cy="756084"/>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7" name="Rectangle: Rounded Corners 6">
            <a:extLst>
              <a:ext uri="{FF2B5EF4-FFF2-40B4-BE49-F238E27FC236}">
                <a16:creationId xmlns:a16="http://schemas.microsoft.com/office/drawing/2014/main" id="{039931AB-0BAE-412D-A063-14BB753DED33}"/>
              </a:ext>
            </a:extLst>
          </p:cNvPr>
          <p:cNvSpPr/>
          <p:nvPr/>
        </p:nvSpPr>
        <p:spPr>
          <a:xfrm>
            <a:off x="3469209" y="4179106"/>
            <a:ext cx="756084" cy="756084"/>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8" name="Rectangle: Rounded Corners 7">
            <a:extLst>
              <a:ext uri="{FF2B5EF4-FFF2-40B4-BE49-F238E27FC236}">
                <a16:creationId xmlns:a16="http://schemas.microsoft.com/office/drawing/2014/main" id="{00B382E5-0CEF-4FE2-9255-2D4FB823C80F}"/>
              </a:ext>
            </a:extLst>
          </p:cNvPr>
          <p:cNvSpPr/>
          <p:nvPr/>
        </p:nvSpPr>
        <p:spPr>
          <a:xfrm>
            <a:off x="7088675" y="4179106"/>
            <a:ext cx="756084" cy="756084"/>
          </a:xfrm>
          <a:prstGeom prst="round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grpSp>
        <p:nvGrpSpPr>
          <p:cNvPr id="9" name="Group 8">
            <a:extLst>
              <a:ext uri="{FF2B5EF4-FFF2-40B4-BE49-F238E27FC236}">
                <a16:creationId xmlns:a16="http://schemas.microsoft.com/office/drawing/2014/main" id="{E6CE5FFC-4596-4A50-891B-8AF688FB06E8}"/>
              </a:ext>
            </a:extLst>
          </p:cNvPr>
          <p:cNvGrpSpPr/>
          <p:nvPr/>
        </p:nvGrpSpPr>
        <p:grpSpPr>
          <a:xfrm>
            <a:off x="3629714" y="2068784"/>
            <a:ext cx="435077" cy="435077"/>
            <a:chOff x="1547664" y="3147814"/>
            <a:chExt cx="720080" cy="720080"/>
          </a:xfrm>
        </p:grpSpPr>
        <p:sp>
          <p:nvSpPr>
            <p:cNvPr id="39" name="Oval 38">
              <a:extLst>
                <a:ext uri="{FF2B5EF4-FFF2-40B4-BE49-F238E27FC236}">
                  <a16:creationId xmlns:a16="http://schemas.microsoft.com/office/drawing/2014/main" id="{06C9BB4A-60B6-415B-B30C-73EDA372AF54}"/>
                </a:ext>
              </a:extLst>
            </p:cNvPr>
            <p:cNvSpPr/>
            <p:nvPr/>
          </p:nvSpPr>
          <p:spPr>
            <a:xfrm>
              <a:off x="1547664" y="3147814"/>
              <a:ext cx="720080" cy="7200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sp>
          <p:nvSpPr>
            <p:cNvPr id="40" name="Chevron 50">
              <a:extLst>
                <a:ext uri="{FF2B5EF4-FFF2-40B4-BE49-F238E27FC236}">
                  <a16:creationId xmlns:a16="http://schemas.microsoft.com/office/drawing/2014/main" id="{1B0AD5BE-3618-4BF0-95D6-2A87C234B0B0}"/>
                </a:ext>
              </a:extLst>
            </p:cNvPr>
            <p:cNvSpPr/>
            <p:nvPr/>
          </p:nvSpPr>
          <p:spPr>
            <a:xfrm>
              <a:off x="1741237" y="3312127"/>
              <a:ext cx="391455" cy="391455"/>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grpSp>
      <p:grpSp>
        <p:nvGrpSpPr>
          <p:cNvPr id="10" name="Group 9">
            <a:extLst>
              <a:ext uri="{FF2B5EF4-FFF2-40B4-BE49-F238E27FC236}">
                <a16:creationId xmlns:a16="http://schemas.microsoft.com/office/drawing/2014/main" id="{CBF868F0-CCC1-4333-841B-DB6819B9569C}"/>
              </a:ext>
            </a:extLst>
          </p:cNvPr>
          <p:cNvGrpSpPr/>
          <p:nvPr/>
        </p:nvGrpSpPr>
        <p:grpSpPr>
          <a:xfrm>
            <a:off x="7249180" y="2068784"/>
            <a:ext cx="435077" cy="435077"/>
            <a:chOff x="1547664" y="3147814"/>
            <a:chExt cx="720080" cy="720080"/>
          </a:xfrm>
        </p:grpSpPr>
        <p:sp>
          <p:nvSpPr>
            <p:cNvPr id="37" name="Oval 36">
              <a:extLst>
                <a:ext uri="{FF2B5EF4-FFF2-40B4-BE49-F238E27FC236}">
                  <a16:creationId xmlns:a16="http://schemas.microsoft.com/office/drawing/2014/main" id="{B1D6D747-5EBB-4249-957D-4091F51F57E6}"/>
                </a:ext>
              </a:extLst>
            </p:cNvPr>
            <p:cNvSpPr/>
            <p:nvPr/>
          </p:nvSpPr>
          <p:spPr>
            <a:xfrm>
              <a:off x="1547664" y="3147814"/>
              <a:ext cx="720080" cy="7200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solidFill>
                  <a:schemeClr val="bg1"/>
                </a:solidFill>
              </a:endParaRPr>
            </a:p>
          </p:txBody>
        </p:sp>
        <p:sp>
          <p:nvSpPr>
            <p:cNvPr id="38" name="Chevron 53">
              <a:extLst>
                <a:ext uri="{FF2B5EF4-FFF2-40B4-BE49-F238E27FC236}">
                  <a16:creationId xmlns:a16="http://schemas.microsoft.com/office/drawing/2014/main" id="{60049DD2-0057-46E8-99AE-51A2229B3D77}"/>
                </a:ext>
              </a:extLst>
            </p:cNvPr>
            <p:cNvSpPr/>
            <p:nvPr/>
          </p:nvSpPr>
          <p:spPr>
            <a:xfrm>
              <a:off x="1741237" y="3312127"/>
              <a:ext cx="391455" cy="391455"/>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solidFill>
                  <a:schemeClr val="bg1"/>
                </a:solidFill>
              </a:endParaRPr>
            </a:p>
          </p:txBody>
        </p:sp>
      </p:grpSp>
      <p:grpSp>
        <p:nvGrpSpPr>
          <p:cNvPr id="11" name="Group 10">
            <a:extLst>
              <a:ext uri="{FF2B5EF4-FFF2-40B4-BE49-F238E27FC236}">
                <a16:creationId xmlns:a16="http://schemas.microsoft.com/office/drawing/2014/main" id="{C265BE38-AF18-4501-9E2E-F6730A0C52F1}"/>
              </a:ext>
            </a:extLst>
          </p:cNvPr>
          <p:cNvGrpSpPr/>
          <p:nvPr/>
        </p:nvGrpSpPr>
        <p:grpSpPr>
          <a:xfrm rot="10800000">
            <a:off x="5418466" y="4339611"/>
            <a:ext cx="435077" cy="435077"/>
            <a:chOff x="1547664" y="3147814"/>
            <a:chExt cx="720080" cy="720080"/>
          </a:xfrm>
        </p:grpSpPr>
        <p:sp>
          <p:nvSpPr>
            <p:cNvPr id="35" name="Oval 34">
              <a:extLst>
                <a:ext uri="{FF2B5EF4-FFF2-40B4-BE49-F238E27FC236}">
                  <a16:creationId xmlns:a16="http://schemas.microsoft.com/office/drawing/2014/main" id="{A084E484-4639-43A4-8779-79EC138DDD2B}"/>
                </a:ext>
              </a:extLst>
            </p:cNvPr>
            <p:cNvSpPr/>
            <p:nvPr/>
          </p:nvSpPr>
          <p:spPr>
            <a:xfrm>
              <a:off x="1547664" y="3147814"/>
              <a:ext cx="720080" cy="7200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solidFill>
                  <a:schemeClr val="bg1"/>
                </a:solidFill>
              </a:endParaRPr>
            </a:p>
          </p:txBody>
        </p:sp>
        <p:sp>
          <p:nvSpPr>
            <p:cNvPr id="36" name="Chevron 56">
              <a:extLst>
                <a:ext uri="{FF2B5EF4-FFF2-40B4-BE49-F238E27FC236}">
                  <a16:creationId xmlns:a16="http://schemas.microsoft.com/office/drawing/2014/main" id="{6D0ECB22-0A20-4D8D-BC7E-FD5337B5F20B}"/>
                </a:ext>
              </a:extLst>
            </p:cNvPr>
            <p:cNvSpPr/>
            <p:nvPr/>
          </p:nvSpPr>
          <p:spPr>
            <a:xfrm>
              <a:off x="1741237" y="3312127"/>
              <a:ext cx="391455" cy="391455"/>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a:solidFill>
                  <a:schemeClr val="bg1"/>
                </a:solidFill>
              </a:endParaRPr>
            </a:p>
          </p:txBody>
        </p:sp>
      </p:grpSp>
      <p:grpSp>
        <p:nvGrpSpPr>
          <p:cNvPr id="12" name="Group 11">
            <a:extLst>
              <a:ext uri="{FF2B5EF4-FFF2-40B4-BE49-F238E27FC236}">
                <a16:creationId xmlns:a16="http://schemas.microsoft.com/office/drawing/2014/main" id="{07AFA5FB-9132-425C-8363-FB673E634F01}"/>
              </a:ext>
            </a:extLst>
          </p:cNvPr>
          <p:cNvGrpSpPr/>
          <p:nvPr/>
        </p:nvGrpSpPr>
        <p:grpSpPr>
          <a:xfrm rot="5400000">
            <a:off x="10801585" y="3208407"/>
            <a:ext cx="435077" cy="435077"/>
            <a:chOff x="1547664" y="3147814"/>
            <a:chExt cx="720080" cy="720080"/>
          </a:xfrm>
        </p:grpSpPr>
        <p:sp>
          <p:nvSpPr>
            <p:cNvPr id="33" name="Oval 32">
              <a:extLst>
                <a:ext uri="{FF2B5EF4-FFF2-40B4-BE49-F238E27FC236}">
                  <a16:creationId xmlns:a16="http://schemas.microsoft.com/office/drawing/2014/main" id="{18975EC4-0512-42F8-A97B-B92250FE5B40}"/>
                </a:ext>
              </a:extLst>
            </p:cNvPr>
            <p:cNvSpPr/>
            <p:nvPr/>
          </p:nvSpPr>
          <p:spPr>
            <a:xfrm>
              <a:off x="1547664" y="3147814"/>
              <a:ext cx="720080" cy="7200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solidFill>
                  <a:schemeClr val="bg1"/>
                </a:solidFill>
              </a:endParaRPr>
            </a:p>
          </p:txBody>
        </p:sp>
        <p:sp>
          <p:nvSpPr>
            <p:cNvPr id="34" name="Chevron 59">
              <a:extLst>
                <a:ext uri="{FF2B5EF4-FFF2-40B4-BE49-F238E27FC236}">
                  <a16:creationId xmlns:a16="http://schemas.microsoft.com/office/drawing/2014/main" id="{E4D29604-0BAB-4B58-B642-A6000FB4DDD5}"/>
                </a:ext>
              </a:extLst>
            </p:cNvPr>
            <p:cNvSpPr/>
            <p:nvPr/>
          </p:nvSpPr>
          <p:spPr>
            <a:xfrm>
              <a:off x="1741237" y="3312127"/>
              <a:ext cx="391455" cy="391455"/>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sz="2700" dirty="0">
                <a:solidFill>
                  <a:schemeClr val="bg1"/>
                </a:solidFill>
              </a:endParaRPr>
            </a:p>
          </p:txBody>
        </p:sp>
      </p:grpSp>
      <p:grpSp>
        <p:nvGrpSpPr>
          <p:cNvPr id="13" name="Group 12">
            <a:extLst>
              <a:ext uri="{FF2B5EF4-FFF2-40B4-BE49-F238E27FC236}">
                <a16:creationId xmlns:a16="http://schemas.microsoft.com/office/drawing/2014/main" id="{74BFFFF2-92C4-4689-ABD7-2F172BEDCAEE}"/>
              </a:ext>
            </a:extLst>
          </p:cNvPr>
          <p:cNvGrpSpPr/>
          <p:nvPr/>
        </p:nvGrpSpPr>
        <p:grpSpPr>
          <a:xfrm>
            <a:off x="853737" y="2855663"/>
            <a:ext cx="2378934" cy="1048024"/>
            <a:chOff x="803640" y="3362835"/>
            <a:chExt cx="2059657" cy="1048024"/>
          </a:xfrm>
        </p:grpSpPr>
        <p:sp>
          <p:nvSpPr>
            <p:cNvPr id="31" name="TextBox 66">
              <a:extLst>
                <a:ext uri="{FF2B5EF4-FFF2-40B4-BE49-F238E27FC236}">
                  <a16:creationId xmlns:a16="http://schemas.microsoft.com/office/drawing/2014/main" id="{49DFEF9A-414D-4556-9D0A-65E7042DD5A2}"/>
                </a:ext>
              </a:extLst>
            </p:cNvPr>
            <p:cNvSpPr txBox="1"/>
            <p:nvPr/>
          </p:nvSpPr>
          <p:spPr>
            <a:xfrm>
              <a:off x="803640" y="3579862"/>
              <a:ext cx="2059657" cy="83099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200" dirty="0">
                  <a:solidFill>
                    <a:schemeClr val="bg1"/>
                  </a:solidFill>
                  <a:cs typeface="Arial" pitchFamily="34" charset="0"/>
                </a:rPr>
                <a:t>You can simply impress your audience and add a unique zing and appeal to your Presentations.  </a:t>
              </a:r>
              <a:endParaRPr lang="ko-KR" altLang="en-US" sz="1200" dirty="0">
                <a:solidFill>
                  <a:schemeClr val="bg1"/>
                </a:solidFill>
                <a:cs typeface="Arial" pitchFamily="34" charset="0"/>
              </a:endParaRPr>
            </a:p>
          </p:txBody>
        </p:sp>
        <p:sp>
          <p:nvSpPr>
            <p:cNvPr id="32" name="TextBox 67">
              <a:extLst>
                <a:ext uri="{FF2B5EF4-FFF2-40B4-BE49-F238E27FC236}">
                  <a16:creationId xmlns:a16="http://schemas.microsoft.com/office/drawing/2014/main" id="{4FB40BCD-88D0-45F2-86DB-CA5865649350}"/>
                </a:ext>
              </a:extLst>
            </p:cNvPr>
            <p:cNvSpPr txBox="1"/>
            <p:nvPr/>
          </p:nvSpPr>
          <p:spPr>
            <a:xfrm>
              <a:off x="803640" y="3362835"/>
              <a:ext cx="2059657" cy="30777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pitchFamily="34" charset="0"/>
                </a:rPr>
                <a:t>Your Text  Here</a:t>
              </a:r>
              <a:endParaRPr lang="ko-KR" altLang="en-US" sz="1400" b="1" dirty="0">
                <a:solidFill>
                  <a:schemeClr val="bg1"/>
                </a:solidFill>
                <a:cs typeface="Arial" pitchFamily="34" charset="0"/>
              </a:endParaRPr>
            </a:p>
          </p:txBody>
        </p:sp>
      </p:grpSp>
      <p:grpSp>
        <p:nvGrpSpPr>
          <p:cNvPr id="14" name="Group 13">
            <a:extLst>
              <a:ext uri="{FF2B5EF4-FFF2-40B4-BE49-F238E27FC236}">
                <a16:creationId xmlns:a16="http://schemas.microsoft.com/office/drawing/2014/main" id="{D44A133A-2B72-4878-A340-E86E52CBAF61}"/>
              </a:ext>
            </a:extLst>
          </p:cNvPr>
          <p:cNvGrpSpPr/>
          <p:nvPr/>
        </p:nvGrpSpPr>
        <p:grpSpPr>
          <a:xfrm>
            <a:off x="4446537" y="2855663"/>
            <a:ext cx="2378934" cy="1048024"/>
            <a:chOff x="803640" y="3362835"/>
            <a:chExt cx="2059657" cy="1048024"/>
          </a:xfrm>
        </p:grpSpPr>
        <p:sp>
          <p:nvSpPr>
            <p:cNvPr id="29" name="TextBox 69">
              <a:extLst>
                <a:ext uri="{FF2B5EF4-FFF2-40B4-BE49-F238E27FC236}">
                  <a16:creationId xmlns:a16="http://schemas.microsoft.com/office/drawing/2014/main" id="{B0874739-9840-43DE-9E20-816B8CD0E1D5}"/>
                </a:ext>
              </a:extLst>
            </p:cNvPr>
            <p:cNvSpPr txBox="1"/>
            <p:nvPr/>
          </p:nvSpPr>
          <p:spPr>
            <a:xfrm>
              <a:off x="803640" y="3579862"/>
              <a:ext cx="2059657" cy="83099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200" dirty="0">
                  <a:solidFill>
                    <a:schemeClr val="bg1"/>
                  </a:solidFill>
                  <a:cs typeface="Arial" pitchFamily="34" charset="0"/>
                </a:rPr>
                <a:t>You can simply impress your audience and add a unique zing and appeal to your Presentations.  </a:t>
              </a:r>
              <a:endParaRPr lang="ko-KR" altLang="en-US" sz="1200" dirty="0">
                <a:solidFill>
                  <a:schemeClr val="bg1"/>
                </a:solidFill>
                <a:cs typeface="Arial" pitchFamily="34" charset="0"/>
              </a:endParaRPr>
            </a:p>
          </p:txBody>
        </p:sp>
        <p:sp>
          <p:nvSpPr>
            <p:cNvPr id="30" name="TextBox 70">
              <a:extLst>
                <a:ext uri="{FF2B5EF4-FFF2-40B4-BE49-F238E27FC236}">
                  <a16:creationId xmlns:a16="http://schemas.microsoft.com/office/drawing/2014/main" id="{3CAE114D-1845-4E90-A26A-1BA2F9AC92F6}"/>
                </a:ext>
              </a:extLst>
            </p:cNvPr>
            <p:cNvSpPr txBox="1"/>
            <p:nvPr/>
          </p:nvSpPr>
          <p:spPr>
            <a:xfrm>
              <a:off x="803640" y="3362835"/>
              <a:ext cx="2059657" cy="30777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pitchFamily="34" charset="0"/>
                </a:rPr>
                <a:t>Your Text  Here</a:t>
              </a:r>
              <a:endParaRPr lang="ko-KR" altLang="en-US" sz="1400" b="1" dirty="0">
                <a:solidFill>
                  <a:schemeClr val="bg1"/>
                </a:solidFill>
                <a:cs typeface="Arial" pitchFamily="34" charset="0"/>
              </a:endParaRPr>
            </a:p>
          </p:txBody>
        </p:sp>
      </p:grpSp>
      <p:grpSp>
        <p:nvGrpSpPr>
          <p:cNvPr id="15" name="Group 14">
            <a:extLst>
              <a:ext uri="{FF2B5EF4-FFF2-40B4-BE49-F238E27FC236}">
                <a16:creationId xmlns:a16="http://schemas.microsoft.com/office/drawing/2014/main" id="{E132DDDA-E1A8-45D2-89BE-A7F5267EEBD8}"/>
              </a:ext>
            </a:extLst>
          </p:cNvPr>
          <p:cNvGrpSpPr/>
          <p:nvPr/>
        </p:nvGrpSpPr>
        <p:grpSpPr>
          <a:xfrm>
            <a:off x="8030553" y="2855663"/>
            <a:ext cx="2378934" cy="1048024"/>
            <a:chOff x="803640" y="3362835"/>
            <a:chExt cx="2059657" cy="1048024"/>
          </a:xfrm>
        </p:grpSpPr>
        <p:sp>
          <p:nvSpPr>
            <p:cNvPr id="27" name="TextBox 72">
              <a:extLst>
                <a:ext uri="{FF2B5EF4-FFF2-40B4-BE49-F238E27FC236}">
                  <a16:creationId xmlns:a16="http://schemas.microsoft.com/office/drawing/2014/main" id="{F4D722FA-F033-437B-B10E-3C67620A99B8}"/>
                </a:ext>
              </a:extLst>
            </p:cNvPr>
            <p:cNvSpPr txBox="1"/>
            <p:nvPr/>
          </p:nvSpPr>
          <p:spPr>
            <a:xfrm>
              <a:off x="803640" y="3579862"/>
              <a:ext cx="2059657" cy="83099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200" dirty="0">
                  <a:solidFill>
                    <a:schemeClr val="bg1"/>
                  </a:solidFill>
                  <a:cs typeface="Arial" pitchFamily="34" charset="0"/>
                </a:rPr>
                <a:t>You can simply impress your audience and add a unique zing and appeal to your Presentations.  </a:t>
              </a:r>
              <a:endParaRPr lang="ko-KR" altLang="en-US" sz="1200" dirty="0">
                <a:solidFill>
                  <a:schemeClr val="bg1"/>
                </a:solidFill>
                <a:cs typeface="Arial" pitchFamily="34" charset="0"/>
              </a:endParaRPr>
            </a:p>
          </p:txBody>
        </p:sp>
        <p:sp>
          <p:nvSpPr>
            <p:cNvPr id="28" name="TextBox 73">
              <a:extLst>
                <a:ext uri="{FF2B5EF4-FFF2-40B4-BE49-F238E27FC236}">
                  <a16:creationId xmlns:a16="http://schemas.microsoft.com/office/drawing/2014/main" id="{DCEAD760-261C-4906-9932-732BD288BF7E}"/>
                </a:ext>
              </a:extLst>
            </p:cNvPr>
            <p:cNvSpPr txBox="1"/>
            <p:nvPr/>
          </p:nvSpPr>
          <p:spPr>
            <a:xfrm>
              <a:off x="803640" y="3362835"/>
              <a:ext cx="2059657" cy="30777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pitchFamily="34" charset="0"/>
                </a:rPr>
                <a:t>Your Text  Here</a:t>
              </a:r>
              <a:endParaRPr lang="ko-KR" altLang="en-US" sz="1400" b="1" dirty="0">
                <a:solidFill>
                  <a:schemeClr val="bg1"/>
                </a:solidFill>
                <a:cs typeface="Arial" pitchFamily="34" charset="0"/>
              </a:endParaRPr>
            </a:p>
          </p:txBody>
        </p:sp>
      </p:grpSp>
      <p:grpSp>
        <p:nvGrpSpPr>
          <p:cNvPr id="16" name="Group 15">
            <a:extLst>
              <a:ext uri="{FF2B5EF4-FFF2-40B4-BE49-F238E27FC236}">
                <a16:creationId xmlns:a16="http://schemas.microsoft.com/office/drawing/2014/main" id="{26DF7C5F-2FAB-499E-918B-DF36FA7E76B6}"/>
              </a:ext>
            </a:extLst>
          </p:cNvPr>
          <p:cNvGrpSpPr/>
          <p:nvPr/>
        </p:nvGrpSpPr>
        <p:grpSpPr>
          <a:xfrm>
            <a:off x="2657785" y="5019562"/>
            <a:ext cx="2378934" cy="1048024"/>
            <a:chOff x="803640" y="3362835"/>
            <a:chExt cx="2059657" cy="1048024"/>
          </a:xfrm>
        </p:grpSpPr>
        <p:sp>
          <p:nvSpPr>
            <p:cNvPr id="25" name="TextBox 75">
              <a:extLst>
                <a:ext uri="{FF2B5EF4-FFF2-40B4-BE49-F238E27FC236}">
                  <a16:creationId xmlns:a16="http://schemas.microsoft.com/office/drawing/2014/main" id="{AA6C3E92-1D7B-4C9D-859B-C7E12919EC9E}"/>
                </a:ext>
              </a:extLst>
            </p:cNvPr>
            <p:cNvSpPr txBox="1"/>
            <p:nvPr/>
          </p:nvSpPr>
          <p:spPr>
            <a:xfrm>
              <a:off x="803640" y="3579862"/>
              <a:ext cx="2059657" cy="83099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200" dirty="0">
                  <a:solidFill>
                    <a:schemeClr val="bg1"/>
                  </a:solidFill>
                  <a:cs typeface="Arial" pitchFamily="34" charset="0"/>
                </a:rPr>
                <a:t>You can simply impress your audience and add a unique zing and appeal to your Presentations.  </a:t>
              </a:r>
              <a:endParaRPr lang="ko-KR" altLang="en-US" sz="1200" dirty="0">
                <a:solidFill>
                  <a:schemeClr val="bg1"/>
                </a:solidFill>
                <a:cs typeface="Arial" pitchFamily="34" charset="0"/>
              </a:endParaRPr>
            </a:p>
          </p:txBody>
        </p:sp>
        <p:sp>
          <p:nvSpPr>
            <p:cNvPr id="26" name="TextBox 76">
              <a:extLst>
                <a:ext uri="{FF2B5EF4-FFF2-40B4-BE49-F238E27FC236}">
                  <a16:creationId xmlns:a16="http://schemas.microsoft.com/office/drawing/2014/main" id="{66DA863A-B610-44D0-BC60-44D9CC1E814D}"/>
                </a:ext>
              </a:extLst>
            </p:cNvPr>
            <p:cNvSpPr txBox="1"/>
            <p:nvPr/>
          </p:nvSpPr>
          <p:spPr>
            <a:xfrm>
              <a:off x="803640" y="3362835"/>
              <a:ext cx="2059657" cy="30777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pitchFamily="34" charset="0"/>
                </a:rPr>
                <a:t>Your Text  Here</a:t>
              </a:r>
              <a:endParaRPr lang="ko-KR" altLang="en-US" sz="1400" b="1" dirty="0">
                <a:solidFill>
                  <a:schemeClr val="bg1"/>
                </a:solidFill>
                <a:cs typeface="Arial" pitchFamily="34" charset="0"/>
              </a:endParaRPr>
            </a:p>
          </p:txBody>
        </p:sp>
      </p:grpSp>
      <p:grpSp>
        <p:nvGrpSpPr>
          <p:cNvPr id="17" name="Group 16">
            <a:extLst>
              <a:ext uri="{FF2B5EF4-FFF2-40B4-BE49-F238E27FC236}">
                <a16:creationId xmlns:a16="http://schemas.microsoft.com/office/drawing/2014/main" id="{8E300D40-DE82-4654-B5B9-5B969373434E}"/>
              </a:ext>
            </a:extLst>
          </p:cNvPr>
          <p:cNvGrpSpPr/>
          <p:nvPr/>
        </p:nvGrpSpPr>
        <p:grpSpPr>
          <a:xfrm>
            <a:off x="6277251" y="5019562"/>
            <a:ext cx="2378934" cy="1048024"/>
            <a:chOff x="803640" y="3362835"/>
            <a:chExt cx="2059657" cy="1048024"/>
          </a:xfrm>
        </p:grpSpPr>
        <p:sp>
          <p:nvSpPr>
            <p:cNvPr id="23" name="TextBox 78">
              <a:extLst>
                <a:ext uri="{FF2B5EF4-FFF2-40B4-BE49-F238E27FC236}">
                  <a16:creationId xmlns:a16="http://schemas.microsoft.com/office/drawing/2014/main" id="{26CCF943-B37B-4A64-B6B4-345117B81FA1}"/>
                </a:ext>
              </a:extLst>
            </p:cNvPr>
            <p:cNvSpPr txBox="1"/>
            <p:nvPr/>
          </p:nvSpPr>
          <p:spPr>
            <a:xfrm>
              <a:off x="803640" y="3579862"/>
              <a:ext cx="2059657" cy="83099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200" dirty="0">
                  <a:solidFill>
                    <a:schemeClr val="bg1"/>
                  </a:solidFill>
                  <a:cs typeface="Arial" pitchFamily="34" charset="0"/>
                </a:rPr>
                <a:t>You can simply impress your audience and add a unique zing and appeal to your Presentations.  </a:t>
              </a:r>
              <a:endParaRPr lang="ko-KR" altLang="en-US" sz="1200" dirty="0">
                <a:solidFill>
                  <a:schemeClr val="bg1"/>
                </a:solidFill>
                <a:cs typeface="Arial" pitchFamily="34" charset="0"/>
              </a:endParaRPr>
            </a:p>
          </p:txBody>
        </p:sp>
        <p:sp>
          <p:nvSpPr>
            <p:cNvPr id="24" name="TextBox 79">
              <a:extLst>
                <a:ext uri="{FF2B5EF4-FFF2-40B4-BE49-F238E27FC236}">
                  <a16:creationId xmlns:a16="http://schemas.microsoft.com/office/drawing/2014/main" id="{6442F2F5-C78F-4587-8642-5DFD195DF5E5}"/>
                </a:ext>
              </a:extLst>
            </p:cNvPr>
            <p:cNvSpPr txBox="1"/>
            <p:nvPr/>
          </p:nvSpPr>
          <p:spPr>
            <a:xfrm>
              <a:off x="803640" y="3362835"/>
              <a:ext cx="2059657" cy="307777"/>
            </a:xfrm>
            <a:prstGeom prst="rect">
              <a:avLst/>
            </a:prstGeom>
            <a:noFill/>
          </p:spPr>
          <p:txBody>
            <a:bodyPr wrap="square" rtlCol="0">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pitchFamily="34" charset="0"/>
                </a:rPr>
                <a:t>Your Text  Here</a:t>
              </a:r>
              <a:endParaRPr lang="ko-KR" altLang="en-US" sz="1400" b="1" dirty="0">
                <a:solidFill>
                  <a:schemeClr val="bg1"/>
                </a:solidFill>
                <a:cs typeface="Arial" pitchFamily="34" charset="0"/>
              </a:endParaRPr>
            </a:p>
          </p:txBody>
        </p:sp>
      </p:grpSp>
      <p:sp>
        <p:nvSpPr>
          <p:cNvPr id="18" name="Isosceles Triangle 51">
            <a:extLst>
              <a:ext uri="{FF2B5EF4-FFF2-40B4-BE49-F238E27FC236}">
                <a16:creationId xmlns:a16="http://schemas.microsoft.com/office/drawing/2014/main" id="{C98F9D93-D055-4896-93A9-289BBCA0016A}"/>
              </a:ext>
            </a:extLst>
          </p:cNvPr>
          <p:cNvSpPr/>
          <p:nvPr/>
        </p:nvSpPr>
        <p:spPr>
          <a:xfrm>
            <a:off x="5465544" y="2144040"/>
            <a:ext cx="353479" cy="259208"/>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dirty="0">
              <a:solidFill>
                <a:schemeClr val="bg1"/>
              </a:solidFill>
            </a:endParaRPr>
          </a:p>
        </p:txBody>
      </p:sp>
      <p:sp>
        <p:nvSpPr>
          <p:cNvPr id="19" name="Oval 7">
            <a:extLst>
              <a:ext uri="{FF2B5EF4-FFF2-40B4-BE49-F238E27FC236}">
                <a16:creationId xmlns:a16="http://schemas.microsoft.com/office/drawing/2014/main" id="{E2E1AA95-20CC-449C-A4CF-9DB1E89372AE}"/>
              </a:ext>
            </a:extLst>
          </p:cNvPr>
          <p:cNvSpPr/>
          <p:nvPr/>
        </p:nvSpPr>
        <p:spPr>
          <a:xfrm>
            <a:off x="1830657" y="2104016"/>
            <a:ext cx="383447" cy="383447"/>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dirty="0">
              <a:solidFill>
                <a:schemeClr val="bg1"/>
              </a:solidFill>
            </a:endParaRPr>
          </a:p>
        </p:txBody>
      </p:sp>
      <p:sp>
        <p:nvSpPr>
          <p:cNvPr id="20" name="Rounded Rectangle 27">
            <a:extLst>
              <a:ext uri="{FF2B5EF4-FFF2-40B4-BE49-F238E27FC236}">
                <a16:creationId xmlns:a16="http://schemas.microsoft.com/office/drawing/2014/main" id="{DFCDA43F-A332-4D57-9946-5D65DD7643D6}"/>
              </a:ext>
            </a:extLst>
          </p:cNvPr>
          <p:cNvSpPr/>
          <p:nvPr/>
        </p:nvSpPr>
        <p:spPr>
          <a:xfrm>
            <a:off x="9049843" y="2144041"/>
            <a:ext cx="367653" cy="282407"/>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dirty="0">
              <a:solidFill>
                <a:schemeClr val="bg1"/>
              </a:solidFill>
            </a:endParaRPr>
          </a:p>
        </p:txBody>
      </p:sp>
      <p:sp>
        <p:nvSpPr>
          <p:cNvPr id="21" name="Rounded Rectangle 7">
            <a:extLst>
              <a:ext uri="{FF2B5EF4-FFF2-40B4-BE49-F238E27FC236}">
                <a16:creationId xmlns:a16="http://schemas.microsoft.com/office/drawing/2014/main" id="{05A3D9CB-8DB0-418F-9176-985DB73DC073}"/>
              </a:ext>
            </a:extLst>
          </p:cNvPr>
          <p:cNvSpPr/>
          <p:nvPr/>
        </p:nvSpPr>
        <p:spPr>
          <a:xfrm>
            <a:off x="3660358" y="4363986"/>
            <a:ext cx="373787" cy="322573"/>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dirty="0">
              <a:solidFill>
                <a:schemeClr val="bg1"/>
              </a:solidFill>
            </a:endParaRPr>
          </a:p>
        </p:txBody>
      </p:sp>
      <p:sp>
        <p:nvSpPr>
          <p:cNvPr id="22" name="Round Same Side Corner Rectangle 36">
            <a:extLst>
              <a:ext uri="{FF2B5EF4-FFF2-40B4-BE49-F238E27FC236}">
                <a16:creationId xmlns:a16="http://schemas.microsoft.com/office/drawing/2014/main" id="{129523A9-304F-4D6E-A4C3-F1856A8A003B}"/>
              </a:ext>
            </a:extLst>
          </p:cNvPr>
          <p:cNvSpPr/>
          <p:nvPr/>
        </p:nvSpPr>
        <p:spPr>
          <a:xfrm>
            <a:off x="7268980" y="4375137"/>
            <a:ext cx="379797" cy="300273"/>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algn="ctr"/>
            <a:endParaRPr lang="ko-KR" altLang="en-US" dirty="0">
              <a:solidFill>
                <a:schemeClr val="bg1"/>
              </a:solidFill>
            </a:endParaRPr>
          </a:p>
        </p:txBody>
      </p:sp>
    </p:spTree>
    <p:extLst>
      <p:ext uri="{BB962C8B-B14F-4D97-AF65-F5344CB8AC3E}">
        <p14:creationId xmlns:p14="http://schemas.microsoft.com/office/powerpoint/2010/main" val="5450933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320268EA-FA23-4CC3-BBCA-AA10DB56A889}"/>
              </a:ext>
            </a:extLst>
          </p:cNvPr>
          <p:cNvGrpSpPr/>
          <p:nvPr/>
        </p:nvGrpSpPr>
        <p:grpSpPr>
          <a:xfrm>
            <a:off x="3351461" y="1374538"/>
            <a:ext cx="7792989" cy="5023324"/>
            <a:chOff x="2484387" y="-83024"/>
            <a:chExt cx="10896836" cy="7024048"/>
          </a:xfrm>
        </p:grpSpPr>
        <p:sp>
          <p:nvSpPr>
            <p:cNvPr id="2" name="Freeform: Shape 1">
              <a:extLst>
                <a:ext uri="{FF2B5EF4-FFF2-40B4-BE49-F238E27FC236}">
                  <a16:creationId xmlns:a16="http://schemas.microsoft.com/office/drawing/2014/main" id="{C9B00567-7747-4949-A9E1-6E630E98D3A5}"/>
                </a:ext>
              </a:extLst>
            </p:cNvPr>
            <p:cNvSpPr/>
            <p:nvPr/>
          </p:nvSpPr>
          <p:spPr>
            <a:xfrm>
              <a:off x="2484387" y="2682134"/>
              <a:ext cx="3464552" cy="4258890"/>
            </a:xfrm>
            <a:custGeom>
              <a:avLst/>
              <a:gdLst/>
              <a:ahLst/>
              <a:cxnLst>
                <a:cxn ang="3cd4">
                  <a:pos x="hc" y="t"/>
                </a:cxn>
                <a:cxn ang="cd2">
                  <a:pos x="l" y="vc"/>
                </a:cxn>
                <a:cxn ang="cd4">
                  <a:pos x="hc" y="b"/>
                </a:cxn>
                <a:cxn ang="0">
                  <a:pos x="r" y="vc"/>
                </a:cxn>
              </a:cxnLst>
              <a:rect l="l" t="t" r="r" b="b"/>
              <a:pathLst>
                <a:path w="1497" h="1840">
                  <a:moveTo>
                    <a:pt x="1091" y="862"/>
                  </a:moveTo>
                  <a:cubicBezTo>
                    <a:pt x="1091" y="819"/>
                    <a:pt x="1094" y="777"/>
                    <a:pt x="1099" y="735"/>
                  </a:cubicBezTo>
                  <a:cubicBezTo>
                    <a:pt x="805" y="597"/>
                    <a:pt x="585" y="326"/>
                    <a:pt x="516" y="0"/>
                  </a:cubicBezTo>
                  <a:cubicBezTo>
                    <a:pt x="209" y="165"/>
                    <a:pt x="0" y="489"/>
                    <a:pt x="0" y="862"/>
                  </a:cubicBezTo>
                  <a:cubicBezTo>
                    <a:pt x="0" y="1402"/>
                    <a:pt x="438" y="1840"/>
                    <a:pt x="978" y="1840"/>
                  </a:cubicBezTo>
                  <a:cubicBezTo>
                    <a:pt x="1168" y="1840"/>
                    <a:pt x="1346" y="1786"/>
                    <a:pt x="1497" y="1691"/>
                  </a:cubicBezTo>
                  <a:cubicBezTo>
                    <a:pt x="1250" y="1499"/>
                    <a:pt x="1091" y="1199"/>
                    <a:pt x="1091" y="862"/>
                  </a:cubicBezTo>
                  <a:close/>
                </a:path>
              </a:pathLst>
            </a:custGeom>
            <a:solidFill>
              <a:schemeClr val="bg1">
                <a:alpha val="33000"/>
              </a:schemeClr>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3" name="Freeform: Shape 2">
              <a:extLst>
                <a:ext uri="{FF2B5EF4-FFF2-40B4-BE49-F238E27FC236}">
                  <a16:creationId xmlns:a16="http://schemas.microsoft.com/office/drawing/2014/main" id="{B0C595CA-43DF-472A-8EEF-3BC5485F1B74}"/>
                </a:ext>
              </a:extLst>
            </p:cNvPr>
            <p:cNvSpPr/>
            <p:nvPr/>
          </p:nvSpPr>
          <p:spPr>
            <a:xfrm>
              <a:off x="6245377" y="2649706"/>
              <a:ext cx="3462236" cy="4291312"/>
            </a:xfrm>
            <a:custGeom>
              <a:avLst/>
              <a:gdLst/>
              <a:ahLst/>
              <a:cxnLst>
                <a:cxn ang="3cd4">
                  <a:pos x="hc" y="t"/>
                </a:cxn>
                <a:cxn ang="cd2">
                  <a:pos x="l" y="vc"/>
                </a:cxn>
                <a:cxn ang="cd4">
                  <a:pos x="hc" y="b"/>
                </a:cxn>
                <a:cxn ang="0">
                  <a:pos x="r" y="vc"/>
                </a:cxn>
              </a:cxnLst>
              <a:rect l="l" t="t" r="r" b="b"/>
              <a:pathLst>
                <a:path w="1496" h="1854">
                  <a:moveTo>
                    <a:pt x="395" y="735"/>
                  </a:moveTo>
                  <a:cubicBezTo>
                    <a:pt x="402" y="781"/>
                    <a:pt x="405" y="829"/>
                    <a:pt x="405" y="876"/>
                  </a:cubicBezTo>
                  <a:cubicBezTo>
                    <a:pt x="405" y="1213"/>
                    <a:pt x="246" y="1513"/>
                    <a:pt x="0" y="1705"/>
                  </a:cubicBezTo>
                  <a:cubicBezTo>
                    <a:pt x="150" y="1800"/>
                    <a:pt x="328" y="1854"/>
                    <a:pt x="518" y="1854"/>
                  </a:cubicBezTo>
                  <a:cubicBezTo>
                    <a:pt x="1058" y="1854"/>
                    <a:pt x="1496" y="1416"/>
                    <a:pt x="1496" y="876"/>
                  </a:cubicBezTo>
                  <a:cubicBezTo>
                    <a:pt x="1496" y="492"/>
                    <a:pt x="1274" y="160"/>
                    <a:pt x="952" y="0"/>
                  </a:cubicBezTo>
                  <a:cubicBezTo>
                    <a:pt x="889" y="322"/>
                    <a:pt x="679" y="591"/>
                    <a:pt x="395" y="735"/>
                  </a:cubicBezTo>
                  <a:close/>
                </a:path>
              </a:pathLst>
            </a:custGeom>
            <a:solidFill>
              <a:schemeClr val="bg1">
                <a:alpha val="64000"/>
              </a:schemeClr>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 name="Freeform: Shape 3">
              <a:extLst>
                <a:ext uri="{FF2B5EF4-FFF2-40B4-BE49-F238E27FC236}">
                  <a16:creationId xmlns:a16="http://schemas.microsoft.com/office/drawing/2014/main" id="{E558F398-48B2-4A9F-B997-7479DA263F80}"/>
                </a:ext>
              </a:extLst>
            </p:cNvPr>
            <p:cNvSpPr/>
            <p:nvPr/>
          </p:nvSpPr>
          <p:spPr>
            <a:xfrm>
              <a:off x="5180074" y="4425986"/>
              <a:ext cx="1831859" cy="2070390"/>
            </a:xfrm>
            <a:custGeom>
              <a:avLst/>
              <a:gdLst/>
              <a:ahLst/>
              <a:cxnLst>
                <a:cxn ang="3cd4">
                  <a:pos x="hc" y="t"/>
                </a:cxn>
                <a:cxn ang="cd2">
                  <a:pos x="l" y="vc"/>
                </a:cxn>
                <a:cxn ang="cd4">
                  <a:pos x="hc" y="b"/>
                </a:cxn>
                <a:cxn ang="0">
                  <a:pos x="r" y="vc"/>
                </a:cxn>
              </a:cxnLst>
              <a:rect l="l" t="t" r="r" b="b"/>
              <a:pathLst>
                <a:path w="792" h="895">
                  <a:moveTo>
                    <a:pt x="792" y="109"/>
                  </a:moveTo>
                  <a:cubicBezTo>
                    <a:pt x="792" y="72"/>
                    <a:pt x="790" y="36"/>
                    <a:pt x="786" y="0"/>
                  </a:cubicBezTo>
                  <a:cubicBezTo>
                    <a:pt x="661" y="52"/>
                    <a:pt x="524" y="81"/>
                    <a:pt x="381" y="81"/>
                  </a:cubicBezTo>
                  <a:cubicBezTo>
                    <a:pt x="249" y="81"/>
                    <a:pt x="122" y="57"/>
                    <a:pt x="5" y="12"/>
                  </a:cubicBezTo>
                  <a:cubicBezTo>
                    <a:pt x="2" y="44"/>
                    <a:pt x="0" y="77"/>
                    <a:pt x="0" y="109"/>
                  </a:cubicBezTo>
                  <a:cubicBezTo>
                    <a:pt x="0" y="431"/>
                    <a:pt x="156" y="717"/>
                    <a:pt x="396" y="895"/>
                  </a:cubicBezTo>
                  <a:cubicBezTo>
                    <a:pt x="636" y="717"/>
                    <a:pt x="792" y="431"/>
                    <a:pt x="792" y="109"/>
                  </a:cubicBezTo>
                  <a:close/>
                </a:path>
              </a:pathLst>
            </a:custGeom>
            <a:solidFill>
              <a:schemeClr val="bg1">
                <a:alpha val="81000"/>
              </a:schemeClr>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 name="Freeform: Shape 4">
              <a:extLst>
                <a:ext uri="{FF2B5EF4-FFF2-40B4-BE49-F238E27FC236}">
                  <a16:creationId xmlns:a16="http://schemas.microsoft.com/office/drawing/2014/main" id="{840CDFA4-F984-4959-9563-7DD2CEC988C3}"/>
                </a:ext>
              </a:extLst>
            </p:cNvPr>
            <p:cNvSpPr/>
            <p:nvPr/>
          </p:nvSpPr>
          <p:spPr>
            <a:xfrm>
              <a:off x="3797496" y="-83024"/>
              <a:ext cx="4527539" cy="2732730"/>
            </a:xfrm>
            <a:custGeom>
              <a:avLst/>
              <a:gdLst/>
              <a:ahLst/>
              <a:cxnLst>
                <a:cxn ang="3cd4">
                  <a:pos x="hc" y="t"/>
                </a:cxn>
                <a:cxn ang="cd2">
                  <a:pos x="l" y="vc"/>
                </a:cxn>
                <a:cxn ang="cd4">
                  <a:pos x="hc" y="b"/>
                </a:cxn>
                <a:cxn ang="0">
                  <a:pos x="r" y="vc"/>
                </a:cxn>
              </a:cxnLst>
              <a:rect l="l" t="t" r="r" b="b"/>
              <a:pathLst>
                <a:path w="1956" h="1181">
                  <a:moveTo>
                    <a:pt x="993" y="1181"/>
                  </a:moveTo>
                  <a:cubicBezTo>
                    <a:pt x="1160" y="1070"/>
                    <a:pt x="1360" y="1005"/>
                    <a:pt x="1575" y="1005"/>
                  </a:cubicBezTo>
                  <a:cubicBezTo>
                    <a:pt x="1708" y="1005"/>
                    <a:pt x="1834" y="1030"/>
                    <a:pt x="1951" y="1074"/>
                  </a:cubicBezTo>
                  <a:cubicBezTo>
                    <a:pt x="1954" y="1043"/>
                    <a:pt x="1956" y="1010"/>
                    <a:pt x="1956" y="977"/>
                  </a:cubicBezTo>
                  <a:cubicBezTo>
                    <a:pt x="1956" y="437"/>
                    <a:pt x="1518" y="0"/>
                    <a:pt x="978" y="0"/>
                  </a:cubicBezTo>
                  <a:cubicBezTo>
                    <a:pt x="438" y="0"/>
                    <a:pt x="0" y="437"/>
                    <a:pt x="0" y="977"/>
                  </a:cubicBezTo>
                  <a:cubicBezTo>
                    <a:pt x="0" y="1014"/>
                    <a:pt x="2" y="1051"/>
                    <a:pt x="6" y="1086"/>
                  </a:cubicBezTo>
                  <a:cubicBezTo>
                    <a:pt x="131" y="1034"/>
                    <a:pt x="268" y="1005"/>
                    <a:pt x="411" y="1005"/>
                  </a:cubicBezTo>
                  <a:cubicBezTo>
                    <a:pt x="626" y="1005"/>
                    <a:pt x="826" y="1070"/>
                    <a:pt x="993" y="1181"/>
                  </a:cubicBezTo>
                  <a:close/>
                </a:path>
              </a:pathLst>
            </a:custGeom>
            <a:solidFill>
              <a:schemeClr val="bg1">
                <a:alpha val="80000"/>
              </a:schemeClr>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6" name="Freeform: Shape 5">
              <a:extLst>
                <a:ext uri="{FF2B5EF4-FFF2-40B4-BE49-F238E27FC236}">
                  <a16:creationId xmlns:a16="http://schemas.microsoft.com/office/drawing/2014/main" id="{197D1229-6439-4E5B-8E18-44B14B621B90}"/>
                </a:ext>
              </a:extLst>
            </p:cNvPr>
            <p:cNvSpPr/>
            <p:nvPr/>
          </p:nvSpPr>
          <p:spPr>
            <a:xfrm>
              <a:off x="3836865" y="2413493"/>
              <a:ext cx="2112080" cy="1794801"/>
            </a:xfrm>
            <a:custGeom>
              <a:avLst/>
              <a:gdLst/>
              <a:ahLst/>
              <a:cxnLst>
                <a:cxn ang="3cd4">
                  <a:pos x="hc" y="t"/>
                </a:cxn>
                <a:cxn ang="cd2">
                  <a:pos x="l" y="vc"/>
                </a:cxn>
                <a:cxn ang="cd4">
                  <a:pos x="hc" y="b"/>
                </a:cxn>
                <a:cxn ang="0">
                  <a:pos x="r" y="vc"/>
                </a:cxn>
              </a:cxnLst>
              <a:rect l="l" t="t" r="r" b="b"/>
              <a:pathLst>
                <a:path w="913" h="776">
                  <a:moveTo>
                    <a:pt x="527" y="776"/>
                  </a:moveTo>
                  <a:cubicBezTo>
                    <a:pt x="576" y="523"/>
                    <a:pt x="717" y="302"/>
                    <a:pt x="913" y="149"/>
                  </a:cubicBezTo>
                  <a:cubicBezTo>
                    <a:pt x="762" y="55"/>
                    <a:pt x="584" y="0"/>
                    <a:pt x="394" y="0"/>
                  </a:cubicBezTo>
                  <a:cubicBezTo>
                    <a:pt x="254" y="0"/>
                    <a:pt x="120" y="30"/>
                    <a:pt x="0" y="83"/>
                  </a:cubicBezTo>
                  <a:cubicBezTo>
                    <a:pt x="58" y="388"/>
                    <a:pt x="257" y="642"/>
                    <a:pt x="527" y="776"/>
                  </a:cubicBezTo>
                  <a:close/>
                </a:path>
              </a:pathLst>
            </a:custGeom>
            <a:solidFill>
              <a:schemeClr val="bg1">
                <a:alpha val="89000"/>
              </a:schemeClr>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7" name="Freeform: Shape 6">
              <a:extLst>
                <a:ext uri="{FF2B5EF4-FFF2-40B4-BE49-F238E27FC236}">
                  <a16:creationId xmlns:a16="http://schemas.microsoft.com/office/drawing/2014/main" id="{15FC3210-C95A-42D6-B2CE-348899B4972A}"/>
                </a:ext>
              </a:extLst>
            </p:cNvPr>
            <p:cNvSpPr/>
            <p:nvPr/>
          </p:nvSpPr>
          <p:spPr>
            <a:xfrm>
              <a:off x="6245377" y="2413493"/>
              <a:ext cx="2044919" cy="1760063"/>
            </a:xfrm>
            <a:custGeom>
              <a:avLst/>
              <a:gdLst/>
              <a:ahLst/>
              <a:cxnLst>
                <a:cxn ang="3cd4">
                  <a:pos x="hc" y="t"/>
                </a:cxn>
                <a:cxn ang="cd2">
                  <a:pos x="l" y="vc"/>
                </a:cxn>
                <a:cxn ang="cd4">
                  <a:pos x="hc" y="b"/>
                </a:cxn>
                <a:cxn ang="0">
                  <a:pos x="r" y="vc"/>
                </a:cxn>
              </a:cxnLst>
              <a:rect l="l" t="t" r="r" b="b"/>
              <a:pathLst>
                <a:path w="884" h="761">
                  <a:moveTo>
                    <a:pt x="0" y="149"/>
                  </a:moveTo>
                  <a:cubicBezTo>
                    <a:pt x="192" y="299"/>
                    <a:pt x="331" y="514"/>
                    <a:pt x="383" y="761"/>
                  </a:cubicBezTo>
                  <a:cubicBezTo>
                    <a:pt x="642" y="622"/>
                    <a:pt x="830" y="370"/>
                    <a:pt x="884" y="71"/>
                  </a:cubicBezTo>
                  <a:cubicBezTo>
                    <a:pt x="770" y="26"/>
                    <a:pt x="647" y="0"/>
                    <a:pt x="518" y="0"/>
                  </a:cubicBezTo>
                  <a:cubicBezTo>
                    <a:pt x="328" y="0"/>
                    <a:pt x="150" y="55"/>
                    <a:pt x="0" y="149"/>
                  </a:cubicBezTo>
                  <a:close/>
                </a:path>
              </a:pathLst>
            </a:custGeom>
            <a:solidFill>
              <a:schemeClr val="bg1">
                <a:alpha val="86000"/>
              </a:schemeClr>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grpSp>
          <p:nvGrpSpPr>
            <p:cNvPr id="8" name="Group 7">
              <a:extLst>
                <a:ext uri="{FF2B5EF4-FFF2-40B4-BE49-F238E27FC236}">
                  <a16:creationId xmlns:a16="http://schemas.microsoft.com/office/drawing/2014/main" id="{2EB62685-0704-4064-B3B5-9485F088D681}"/>
                </a:ext>
              </a:extLst>
            </p:cNvPr>
            <p:cNvGrpSpPr/>
            <p:nvPr/>
          </p:nvGrpSpPr>
          <p:grpSpPr>
            <a:xfrm>
              <a:off x="3549697" y="5558448"/>
              <a:ext cx="393697" cy="393692"/>
              <a:chOff x="9604422" y="9705617"/>
              <a:chExt cx="393697" cy="393692"/>
            </a:xfrm>
          </p:grpSpPr>
          <p:sp>
            <p:nvSpPr>
              <p:cNvPr id="27" name="Freeform: Shape 26">
                <a:extLst>
                  <a:ext uri="{FF2B5EF4-FFF2-40B4-BE49-F238E27FC236}">
                    <a16:creationId xmlns:a16="http://schemas.microsoft.com/office/drawing/2014/main" id="{CE205B30-00DA-47BD-8208-B8E30D9D1909}"/>
                  </a:ext>
                </a:extLst>
              </p:cNvPr>
              <p:cNvSpPr/>
              <p:nvPr/>
            </p:nvSpPr>
            <p:spPr>
              <a:xfrm>
                <a:off x="9687793" y="9705617"/>
                <a:ext cx="310326" cy="310327"/>
              </a:xfrm>
              <a:custGeom>
                <a:avLst/>
                <a:gdLst/>
                <a:ahLst/>
                <a:cxnLst>
                  <a:cxn ang="3cd4">
                    <a:pos x="hc" y="t"/>
                  </a:cxn>
                  <a:cxn ang="cd2">
                    <a:pos x="l" y="vc"/>
                  </a:cxn>
                  <a:cxn ang="cd4">
                    <a:pos x="hc" y="b"/>
                  </a:cxn>
                  <a:cxn ang="0">
                    <a:pos x="r" y="vc"/>
                  </a:cxn>
                </a:cxnLst>
                <a:rect l="l" t="t" r="r" b="b"/>
                <a:pathLst>
                  <a:path w="135" h="135">
                    <a:moveTo>
                      <a:pt x="33" y="101"/>
                    </a:moveTo>
                    <a:cubicBezTo>
                      <a:pt x="15" y="82"/>
                      <a:pt x="15" y="52"/>
                      <a:pt x="33" y="34"/>
                    </a:cubicBezTo>
                    <a:cubicBezTo>
                      <a:pt x="52" y="15"/>
                      <a:pt x="82" y="15"/>
                      <a:pt x="101" y="34"/>
                    </a:cubicBezTo>
                    <a:cubicBezTo>
                      <a:pt x="119" y="52"/>
                      <a:pt x="119" y="82"/>
                      <a:pt x="101" y="101"/>
                    </a:cubicBezTo>
                    <a:cubicBezTo>
                      <a:pt x="82" y="119"/>
                      <a:pt x="52" y="119"/>
                      <a:pt x="33" y="101"/>
                    </a:cubicBezTo>
                    <a:close/>
                    <a:moveTo>
                      <a:pt x="114" y="19"/>
                    </a:moveTo>
                    <a:cubicBezTo>
                      <a:pt x="88" y="-6"/>
                      <a:pt x="46" y="-6"/>
                      <a:pt x="19" y="19"/>
                    </a:cubicBezTo>
                    <a:cubicBezTo>
                      <a:pt x="-6" y="46"/>
                      <a:pt x="-6" y="89"/>
                      <a:pt x="19" y="115"/>
                    </a:cubicBezTo>
                    <a:cubicBezTo>
                      <a:pt x="46" y="141"/>
                      <a:pt x="88" y="141"/>
                      <a:pt x="114" y="115"/>
                    </a:cubicBezTo>
                    <a:cubicBezTo>
                      <a:pt x="141" y="89"/>
                      <a:pt x="141" y="46"/>
                      <a:pt x="114" y="19"/>
                    </a:cubicBezTo>
                    <a:close/>
                  </a:path>
                </a:pathLst>
              </a:custGeom>
              <a:solidFill>
                <a:srgbClr val="FFFFFF"/>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28" name="Freeform: Shape 27">
                <a:extLst>
                  <a:ext uri="{FF2B5EF4-FFF2-40B4-BE49-F238E27FC236}">
                    <a16:creationId xmlns:a16="http://schemas.microsoft.com/office/drawing/2014/main" id="{64E09788-7109-4D4D-83D4-0F0652A5D5E0}"/>
                  </a:ext>
                </a:extLst>
              </p:cNvPr>
              <p:cNvSpPr/>
              <p:nvPr/>
            </p:nvSpPr>
            <p:spPr>
              <a:xfrm>
                <a:off x="9604422" y="9930251"/>
                <a:ext cx="169058" cy="169058"/>
              </a:xfrm>
              <a:custGeom>
                <a:avLst/>
                <a:gdLst/>
                <a:ahLst/>
                <a:cxnLst>
                  <a:cxn ang="3cd4">
                    <a:pos x="hc" y="t"/>
                  </a:cxn>
                  <a:cxn ang="cd2">
                    <a:pos x="l" y="vc"/>
                  </a:cxn>
                  <a:cxn ang="cd4">
                    <a:pos x="hc" y="b"/>
                  </a:cxn>
                  <a:cxn ang="0">
                    <a:pos x="r" y="vc"/>
                  </a:cxn>
                </a:cxnLst>
                <a:rect l="l" t="t" r="r" b="b"/>
                <a:pathLst>
                  <a:path w="74" h="74">
                    <a:moveTo>
                      <a:pt x="6" y="71"/>
                    </a:moveTo>
                    <a:lnTo>
                      <a:pt x="4" y="69"/>
                    </a:lnTo>
                    <a:cubicBezTo>
                      <a:pt x="-1" y="64"/>
                      <a:pt x="-1" y="56"/>
                      <a:pt x="4" y="51"/>
                    </a:cubicBezTo>
                    <a:lnTo>
                      <a:pt x="51" y="4"/>
                    </a:lnTo>
                    <a:cubicBezTo>
                      <a:pt x="56" y="-1"/>
                      <a:pt x="64" y="-1"/>
                      <a:pt x="69" y="4"/>
                    </a:cubicBezTo>
                    <a:lnTo>
                      <a:pt x="71" y="5"/>
                    </a:lnTo>
                    <a:cubicBezTo>
                      <a:pt x="76" y="11"/>
                      <a:pt x="76" y="19"/>
                      <a:pt x="71" y="24"/>
                    </a:cubicBezTo>
                    <a:lnTo>
                      <a:pt x="24" y="71"/>
                    </a:lnTo>
                    <a:cubicBezTo>
                      <a:pt x="19" y="76"/>
                      <a:pt x="11" y="76"/>
                      <a:pt x="6" y="71"/>
                    </a:cubicBezTo>
                    <a:close/>
                  </a:path>
                </a:pathLst>
              </a:custGeom>
              <a:solidFill>
                <a:srgbClr val="FFFFFF"/>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grpSp>
        <p:grpSp>
          <p:nvGrpSpPr>
            <p:cNvPr id="9" name="Group 8">
              <a:extLst>
                <a:ext uri="{FF2B5EF4-FFF2-40B4-BE49-F238E27FC236}">
                  <a16:creationId xmlns:a16="http://schemas.microsoft.com/office/drawing/2014/main" id="{4646C75F-A3E9-4044-8B08-92F9083F56AB}"/>
                </a:ext>
              </a:extLst>
            </p:cNvPr>
            <p:cNvGrpSpPr/>
            <p:nvPr/>
          </p:nvGrpSpPr>
          <p:grpSpPr>
            <a:xfrm>
              <a:off x="8165239" y="5616345"/>
              <a:ext cx="372856" cy="338117"/>
              <a:chOff x="14219964" y="9763514"/>
              <a:chExt cx="372856" cy="338117"/>
            </a:xfrm>
          </p:grpSpPr>
          <p:sp>
            <p:nvSpPr>
              <p:cNvPr id="25" name="Freeform: Shape 24">
                <a:extLst>
                  <a:ext uri="{FF2B5EF4-FFF2-40B4-BE49-F238E27FC236}">
                    <a16:creationId xmlns:a16="http://schemas.microsoft.com/office/drawing/2014/main" id="{68583E14-0048-4CD3-A714-15182306D9A9}"/>
                  </a:ext>
                </a:extLst>
              </p:cNvPr>
              <p:cNvSpPr/>
              <p:nvPr/>
            </p:nvSpPr>
            <p:spPr>
              <a:xfrm>
                <a:off x="14280177" y="9918677"/>
                <a:ext cx="252431" cy="182954"/>
              </a:xfrm>
              <a:custGeom>
                <a:avLst/>
                <a:gdLst/>
                <a:ahLst/>
                <a:cxnLst>
                  <a:cxn ang="3cd4">
                    <a:pos x="hc" y="t"/>
                  </a:cxn>
                  <a:cxn ang="cd2">
                    <a:pos x="l" y="vc"/>
                  </a:cxn>
                  <a:cxn ang="cd4">
                    <a:pos x="hc" y="b"/>
                  </a:cxn>
                  <a:cxn ang="0">
                    <a:pos x="r" y="vc"/>
                  </a:cxn>
                </a:cxnLst>
                <a:rect l="l" t="t" r="r" b="b"/>
                <a:pathLst>
                  <a:path w="110" h="80">
                    <a:moveTo>
                      <a:pt x="0" y="0"/>
                    </a:moveTo>
                    <a:lnTo>
                      <a:pt x="0" y="80"/>
                    </a:lnTo>
                    <a:lnTo>
                      <a:pt x="37" y="80"/>
                    </a:lnTo>
                    <a:lnTo>
                      <a:pt x="37" y="22"/>
                    </a:lnTo>
                    <a:lnTo>
                      <a:pt x="73" y="22"/>
                    </a:lnTo>
                    <a:lnTo>
                      <a:pt x="73" y="80"/>
                    </a:lnTo>
                    <a:lnTo>
                      <a:pt x="110" y="80"/>
                    </a:lnTo>
                    <a:lnTo>
                      <a:pt x="110" y="0"/>
                    </a:lnTo>
                    <a:close/>
                  </a:path>
                </a:pathLst>
              </a:custGeom>
              <a:solidFill>
                <a:srgbClr val="FFFFFF"/>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26" name="Freeform: Shape 25">
                <a:extLst>
                  <a:ext uri="{FF2B5EF4-FFF2-40B4-BE49-F238E27FC236}">
                    <a16:creationId xmlns:a16="http://schemas.microsoft.com/office/drawing/2014/main" id="{D3BF6A14-C018-43E3-906C-786E2C428D32}"/>
                  </a:ext>
                </a:extLst>
              </p:cNvPr>
              <p:cNvSpPr/>
              <p:nvPr/>
            </p:nvSpPr>
            <p:spPr>
              <a:xfrm>
                <a:off x="14219964" y="9763514"/>
                <a:ext cx="372856" cy="157479"/>
              </a:xfrm>
              <a:custGeom>
                <a:avLst/>
                <a:gdLst/>
                <a:ahLst/>
                <a:cxnLst>
                  <a:cxn ang="3cd4">
                    <a:pos x="hc" y="t"/>
                  </a:cxn>
                  <a:cxn ang="cd2">
                    <a:pos x="l" y="vc"/>
                  </a:cxn>
                  <a:cxn ang="cd4">
                    <a:pos x="hc" y="b"/>
                  </a:cxn>
                  <a:cxn ang="0">
                    <a:pos x="r" y="vc"/>
                  </a:cxn>
                </a:cxnLst>
                <a:rect l="l" t="t" r="r" b="b"/>
                <a:pathLst>
                  <a:path w="162" h="69">
                    <a:moveTo>
                      <a:pt x="81" y="0"/>
                    </a:moveTo>
                    <a:lnTo>
                      <a:pt x="0" y="69"/>
                    </a:lnTo>
                    <a:lnTo>
                      <a:pt x="162" y="69"/>
                    </a:lnTo>
                    <a:close/>
                  </a:path>
                </a:pathLst>
              </a:custGeom>
              <a:solidFill>
                <a:srgbClr val="FFFFFF"/>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grpSp>
        <p:grpSp>
          <p:nvGrpSpPr>
            <p:cNvPr id="10" name="Group 9">
              <a:extLst>
                <a:ext uri="{FF2B5EF4-FFF2-40B4-BE49-F238E27FC236}">
                  <a16:creationId xmlns:a16="http://schemas.microsoft.com/office/drawing/2014/main" id="{45E9FAA3-B11B-47F1-807D-EDC37312B4B5}"/>
                </a:ext>
              </a:extLst>
            </p:cNvPr>
            <p:cNvGrpSpPr/>
            <p:nvPr/>
          </p:nvGrpSpPr>
          <p:grpSpPr>
            <a:xfrm>
              <a:off x="5858626" y="627955"/>
              <a:ext cx="402963" cy="340433"/>
              <a:chOff x="11913351" y="4775124"/>
              <a:chExt cx="402963" cy="340433"/>
            </a:xfrm>
          </p:grpSpPr>
          <p:sp>
            <p:nvSpPr>
              <p:cNvPr id="23" name="Freeform: Shape 22">
                <a:extLst>
                  <a:ext uri="{FF2B5EF4-FFF2-40B4-BE49-F238E27FC236}">
                    <a16:creationId xmlns:a16="http://schemas.microsoft.com/office/drawing/2014/main" id="{3B81FF63-EA7F-4F29-AC59-83D47F0C57EC}"/>
                  </a:ext>
                </a:extLst>
              </p:cNvPr>
              <p:cNvSpPr/>
              <p:nvPr/>
            </p:nvSpPr>
            <p:spPr>
              <a:xfrm>
                <a:off x="12029145" y="4775124"/>
                <a:ext cx="171375" cy="171375"/>
              </a:xfrm>
              <a:custGeom>
                <a:avLst/>
                <a:gdLst/>
                <a:ahLst/>
                <a:cxnLst>
                  <a:cxn ang="3cd4">
                    <a:pos x="hc" y="t"/>
                  </a:cxn>
                  <a:cxn ang="cd2">
                    <a:pos x="l" y="vc"/>
                  </a:cxn>
                  <a:cxn ang="cd4">
                    <a:pos x="hc" y="b"/>
                  </a:cxn>
                  <a:cxn ang="0">
                    <a:pos x="r" y="vc"/>
                  </a:cxn>
                </a:cxnLst>
                <a:rect l="l" t="t" r="r" b="b"/>
                <a:pathLst>
                  <a:path w="75" h="75">
                    <a:moveTo>
                      <a:pt x="75" y="38"/>
                    </a:moveTo>
                    <a:cubicBezTo>
                      <a:pt x="75" y="58"/>
                      <a:pt x="58" y="75"/>
                      <a:pt x="38" y="75"/>
                    </a:cubicBezTo>
                    <a:cubicBezTo>
                      <a:pt x="17" y="75"/>
                      <a:pt x="0" y="58"/>
                      <a:pt x="0" y="38"/>
                    </a:cubicBezTo>
                    <a:cubicBezTo>
                      <a:pt x="0" y="17"/>
                      <a:pt x="17" y="0"/>
                      <a:pt x="38" y="0"/>
                    </a:cubicBezTo>
                    <a:cubicBezTo>
                      <a:pt x="58" y="0"/>
                      <a:pt x="75" y="17"/>
                      <a:pt x="75" y="38"/>
                    </a:cubicBezTo>
                    <a:close/>
                  </a:path>
                </a:pathLst>
              </a:custGeom>
              <a:solidFill>
                <a:srgbClr val="FFFFFF"/>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24" name="Freeform: Shape 23">
                <a:extLst>
                  <a:ext uri="{FF2B5EF4-FFF2-40B4-BE49-F238E27FC236}">
                    <a16:creationId xmlns:a16="http://schemas.microsoft.com/office/drawing/2014/main" id="{71EE6BAC-4499-4248-9A92-AC28689C7D02}"/>
                  </a:ext>
                </a:extLst>
              </p:cNvPr>
              <p:cNvSpPr/>
              <p:nvPr/>
            </p:nvSpPr>
            <p:spPr>
              <a:xfrm>
                <a:off x="11913351" y="4921024"/>
                <a:ext cx="402963" cy="194533"/>
              </a:xfrm>
              <a:custGeom>
                <a:avLst/>
                <a:gdLst/>
                <a:ahLst/>
                <a:cxnLst>
                  <a:cxn ang="3cd4">
                    <a:pos x="hc" y="t"/>
                  </a:cxn>
                  <a:cxn ang="cd2">
                    <a:pos x="l" y="vc"/>
                  </a:cxn>
                  <a:cxn ang="cd4">
                    <a:pos x="hc" y="b"/>
                  </a:cxn>
                  <a:cxn ang="0">
                    <a:pos x="r" y="vc"/>
                  </a:cxn>
                </a:cxnLst>
                <a:rect l="l" t="t" r="r" b="b"/>
                <a:pathLst>
                  <a:path w="175" h="85">
                    <a:moveTo>
                      <a:pt x="151" y="0"/>
                    </a:moveTo>
                    <a:lnTo>
                      <a:pt x="134" y="0"/>
                    </a:lnTo>
                    <a:cubicBezTo>
                      <a:pt x="125" y="17"/>
                      <a:pt x="108" y="27"/>
                      <a:pt x="88" y="27"/>
                    </a:cubicBezTo>
                    <a:cubicBezTo>
                      <a:pt x="68" y="27"/>
                      <a:pt x="50" y="17"/>
                      <a:pt x="41" y="0"/>
                    </a:cubicBezTo>
                    <a:lnTo>
                      <a:pt x="24" y="0"/>
                    </a:lnTo>
                    <a:cubicBezTo>
                      <a:pt x="-4" y="0"/>
                      <a:pt x="0" y="58"/>
                      <a:pt x="0" y="85"/>
                    </a:cubicBezTo>
                    <a:lnTo>
                      <a:pt x="175" y="85"/>
                    </a:lnTo>
                    <a:cubicBezTo>
                      <a:pt x="175" y="58"/>
                      <a:pt x="179" y="0"/>
                      <a:pt x="151" y="0"/>
                    </a:cubicBezTo>
                    <a:close/>
                  </a:path>
                </a:pathLst>
              </a:custGeom>
              <a:solidFill>
                <a:srgbClr val="FFFFFF"/>
              </a:solidFill>
              <a:ln cap="flat">
                <a:noFill/>
                <a:prstDash val="solid"/>
              </a:ln>
            </p:spPr>
            <p:txBody>
              <a:bodyPr vert="horz" wrap="none" lIns="90000" tIns="45000" rIns="90000" bIns="45000" anchor="ctr" anchorCtr="1" compatLnSpc="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grpSp>
        <p:sp>
          <p:nvSpPr>
            <p:cNvPr id="11" name="Text Placeholder 33">
              <a:extLst>
                <a:ext uri="{FF2B5EF4-FFF2-40B4-BE49-F238E27FC236}">
                  <a16:creationId xmlns:a16="http://schemas.microsoft.com/office/drawing/2014/main" id="{F534BA12-CFC3-4F68-B182-08B63793CCDB}"/>
                </a:ext>
              </a:extLst>
            </p:cNvPr>
            <p:cNvSpPr txBox="1">
              <a:spLocks/>
            </p:cNvSpPr>
            <p:nvPr/>
          </p:nvSpPr>
          <p:spPr>
            <a:xfrm>
              <a:off x="4238342" y="2559872"/>
              <a:ext cx="1071421" cy="1089804"/>
            </a:xfrm>
            <a:prstGeom prst="rect">
              <a:avLst/>
            </a:prstGeom>
          </p:spPr>
          <p:txBody>
            <a:bodyPr wrap="square" lIns="0" tIns="0" rIns="0" bIns="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indent="0" algn="ctr">
                <a:lnSpc>
                  <a:spcPct val="100000"/>
                </a:lnSpc>
                <a:buNone/>
              </a:pPr>
              <a:r>
                <a:rPr lang="en-AU" sz="7200" b="1" dirty="0">
                  <a:solidFill>
                    <a:schemeClr val="accent1"/>
                  </a:solidFill>
                  <a:latin typeface="Athiti Light" panose="00000400000000000000" pitchFamily="2" charset="-34"/>
                  <a:cs typeface="Athiti Light" panose="00000400000000000000" pitchFamily="2" charset="-34"/>
                </a:rPr>
                <a:t>1</a:t>
              </a:r>
              <a:endParaRPr lang="en-AU" sz="7200" dirty="0">
                <a:solidFill>
                  <a:schemeClr val="accent1"/>
                </a:solidFill>
                <a:latin typeface="Athiti Light" panose="00000400000000000000" pitchFamily="2" charset="-34"/>
                <a:cs typeface="Athiti Light" panose="00000400000000000000" pitchFamily="2" charset="-34"/>
              </a:endParaRPr>
            </a:p>
          </p:txBody>
        </p:sp>
        <p:sp>
          <p:nvSpPr>
            <p:cNvPr id="12" name="Text Placeholder 33">
              <a:extLst>
                <a:ext uri="{FF2B5EF4-FFF2-40B4-BE49-F238E27FC236}">
                  <a16:creationId xmlns:a16="http://schemas.microsoft.com/office/drawing/2014/main" id="{6C775795-E336-4C25-9FFC-896E5C94972D}"/>
                </a:ext>
              </a:extLst>
            </p:cNvPr>
            <p:cNvSpPr txBox="1">
              <a:spLocks/>
            </p:cNvSpPr>
            <p:nvPr/>
          </p:nvSpPr>
          <p:spPr>
            <a:xfrm>
              <a:off x="6866121" y="2440934"/>
              <a:ext cx="1071421" cy="1089804"/>
            </a:xfrm>
            <a:prstGeom prst="rect">
              <a:avLst/>
            </a:prstGeom>
          </p:spPr>
          <p:txBody>
            <a:bodyPr wrap="square" lIns="0" tIns="0" rIns="0" bIns="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indent="0" algn="ctr">
                <a:lnSpc>
                  <a:spcPct val="100000"/>
                </a:lnSpc>
                <a:buNone/>
              </a:pPr>
              <a:r>
                <a:rPr lang="en-AU" sz="7200" b="1" dirty="0">
                  <a:solidFill>
                    <a:schemeClr val="accent1"/>
                  </a:solidFill>
                  <a:latin typeface="Athiti Light" panose="00000400000000000000" pitchFamily="2" charset="-34"/>
                  <a:cs typeface="Athiti Light" panose="00000400000000000000" pitchFamily="2" charset="-34"/>
                </a:rPr>
                <a:t>2</a:t>
              </a:r>
              <a:endParaRPr lang="en-AU" sz="7200" dirty="0">
                <a:solidFill>
                  <a:schemeClr val="accent1"/>
                </a:solidFill>
                <a:latin typeface="Athiti Light" panose="00000400000000000000" pitchFamily="2" charset="-34"/>
                <a:cs typeface="Athiti Light" panose="00000400000000000000" pitchFamily="2" charset="-34"/>
              </a:endParaRPr>
            </a:p>
          </p:txBody>
        </p:sp>
        <p:sp>
          <p:nvSpPr>
            <p:cNvPr id="13" name="Text Placeholder 33">
              <a:extLst>
                <a:ext uri="{FF2B5EF4-FFF2-40B4-BE49-F238E27FC236}">
                  <a16:creationId xmlns:a16="http://schemas.microsoft.com/office/drawing/2014/main" id="{2A3532AE-4D82-4382-BE99-258B5861CDF9}"/>
                </a:ext>
              </a:extLst>
            </p:cNvPr>
            <p:cNvSpPr txBox="1">
              <a:spLocks/>
            </p:cNvSpPr>
            <p:nvPr/>
          </p:nvSpPr>
          <p:spPr>
            <a:xfrm>
              <a:off x="5541675" y="4823645"/>
              <a:ext cx="1071421" cy="1089804"/>
            </a:xfrm>
            <a:prstGeom prst="rect">
              <a:avLst/>
            </a:prstGeom>
          </p:spPr>
          <p:txBody>
            <a:bodyPr wrap="square" lIns="0" tIns="0" rIns="0" bIns="0"/>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indent="0" algn="ctr">
                <a:lnSpc>
                  <a:spcPct val="100000"/>
                </a:lnSpc>
                <a:buNone/>
              </a:pPr>
              <a:r>
                <a:rPr lang="en-AU" sz="7200" b="1" dirty="0">
                  <a:solidFill>
                    <a:schemeClr val="accent1"/>
                  </a:solidFill>
                  <a:latin typeface="Athiti Light" panose="00000400000000000000" pitchFamily="2" charset="-34"/>
                  <a:cs typeface="Athiti Light" panose="00000400000000000000" pitchFamily="2" charset="-34"/>
                </a:rPr>
                <a:t>3</a:t>
              </a:r>
              <a:endParaRPr lang="en-AU" sz="7200" dirty="0">
                <a:solidFill>
                  <a:schemeClr val="accent1"/>
                </a:solidFill>
                <a:latin typeface="Athiti Light" panose="00000400000000000000" pitchFamily="2" charset="-34"/>
                <a:cs typeface="Athiti Light" panose="00000400000000000000" pitchFamily="2" charset="-34"/>
              </a:endParaRPr>
            </a:p>
          </p:txBody>
        </p:sp>
        <p:sp>
          <p:nvSpPr>
            <p:cNvPr id="17" name="TextBox 285">
              <a:extLst>
                <a:ext uri="{FF2B5EF4-FFF2-40B4-BE49-F238E27FC236}">
                  <a16:creationId xmlns:a16="http://schemas.microsoft.com/office/drawing/2014/main" id="{7918A247-3893-4E91-A69D-E75199DA473A}"/>
                </a:ext>
              </a:extLst>
            </p:cNvPr>
            <p:cNvSpPr txBox="1"/>
            <p:nvPr/>
          </p:nvSpPr>
          <p:spPr>
            <a:xfrm>
              <a:off x="8485094" y="496400"/>
              <a:ext cx="4896129" cy="1334115"/>
            </a:xfrm>
            <a:prstGeom prst="rect">
              <a:avLst/>
            </a:prstGeom>
            <a:noFill/>
          </p:spPr>
          <p:txBody>
            <a:bodyPr wrap="square" rtlCol="0">
              <a:spAutoFit/>
            </a:bodyPr>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r>
                <a:rPr lang="en-US" sz="1400" dirty="0">
                  <a:solidFill>
                    <a:schemeClr val="bg1"/>
                  </a:solidFill>
                  <a:latin typeface="Kanit Light" panose="00000400000000000000" pitchFamily="2" charset="-34"/>
                  <a:cs typeface="Kanit Light" panose="00000400000000000000" pitchFamily="2" charset="-34"/>
                </a:rPr>
                <a:t>Lorem ipsum dolor sit </a:t>
              </a:r>
              <a:r>
                <a:rPr lang="en-US" sz="1400" dirty="0" err="1">
                  <a:solidFill>
                    <a:schemeClr val="bg1"/>
                  </a:solidFill>
                  <a:latin typeface="Kanit Light" panose="00000400000000000000" pitchFamily="2" charset="-34"/>
                  <a:cs typeface="Kanit Light" panose="00000400000000000000" pitchFamily="2" charset="-34"/>
                </a:rPr>
                <a:t>amet</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consectetur</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adipiscing</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elit</a:t>
              </a:r>
              <a:r>
                <a:rPr lang="en-US" sz="1400" dirty="0">
                  <a:solidFill>
                    <a:schemeClr val="bg1"/>
                  </a:solidFill>
                  <a:latin typeface="Kanit Light" panose="00000400000000000000" pitchFamily="2" charset="-34"/>
                  <a:cs typeface="Kanit Light" panose="00000400000000000000" pitchFamily="2" charset="-34"/>
                </a:rPr>
                <a:t>, sed do </a:t>
              </a:r>
              <a:r>
                <a:rPr lang="en-US" sz="1400" dirty="0" err="1">
                  <a:solidFill>
                    <a:schemeClr val="bg1"/>
                  </a:solidFill>
                  <a:latin typeface="Kanit Light" panose="00000400000000000000" pitchFamily="2" charset="-34"/>
                  <a:cs typeface="Kanit Light" panose="00000400000000000000" pitchFamily="2" charset="-34"/>
                </a:rPr>
                <a:t>eiusmod</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tempor</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incididunt</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ut</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labore</a:t>
              </a:r>
              <a:r>
                <a:rPr lang="en-US" sz="1400" dirty="0">
                  <a:solidFill>
                    <a:schemeClr val="bg1"/>
                  </a:solidFill>
                  <a:latin typeface="Kanit Light" panose="00000400000000000000" pitchFamily="2" charset="-34"/>
                  <a:cs typeface="Kanit Light" panose="00000400000000000000" pitchFamily="2" charset="-34"/>
                </a:rPr>
                <a:t> et dolore magna </a:t>
              </a:r>
              <a:r>
                <a:rPr lang="en-US" sz="1400" dirty="0" err="1">
                  <a:solidFill>
                    <a:schemeClr val="bg1"/>
                  </a:solidFill>
                  <a:latin typeface="Kanit Light" panose="00000400000000000000" pitchFamily="2" charset="-34"/>
                  <a:cs typeface="Kanit Light" panose="00000400000000000000" pitchFamily="2" charset="-34"/>
                </a:rPr>
                <a:t>aliqua</a:t>
              </a:r>
              <a:endParaRPr lang="th-TH" sz="1400" dirty="0"/>
            </a:p>
          </p:txBody>
        </p:sp>
      </p:grpSp>
      <p:sp>
        <p:nvSpPr>
          <p:cNvPr id="30" name="TextBox 285">
            <a:extLst>
              <a:ext uri="{FF2B5EF4-FFF2-40B4-BE49-F238E27FC236}">
                <a16:creationId xmlns:a16="http://schemas.microsoft.com/office/drawing/2014/main" id="{27C7AFA6-F2D1-48C5-B5C3-218D4CFFF77E}"/>
              </a:ext>
            </a:extLst>
          </p:cNvPr>
          <p:cNvSpPr txBox="1"/>
          <p:nvPr/>
        </p:nvSpPr>
        <p:spPr>
          <a:xfrm>
            <a:off x="656042" y="5052415"/>
            <a:ext cx="2637456" cy="1169551"/>
          </a:xfrm>
          <a:prstGeom prst="rect">
            <a:avLst/>
          </a:prstGeom>
          <a:noFill/>
        </p:spPr>
        <p:txBody>
          <a:bodyPr wrap="square" rtlCol="0">
            <a:spAutoFit/>
          </a:bodyPr>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algn="r"/>
            <a:r>
              <a:rPr lang="en-US" sz="1400" dirty="0">
                <a:solidFill>
                  <a:schemeClr val="bg1"/>
                </a:solidFill>
                <a:latin typeface="Kanit Light" panose="00000400000000000000" pitchFamily="2" charset="-34"/>
                <a:cs typeface="Kanit Light" panose="00000400000000000000" pitchFamily="2" charset="-34"/>
              </a:rPr>
              <a:t>Lorem ipsum dolor sit </a:t>
            </a:r>
            <a:r>
              <a:rPr lang="en-US" sz="1400" dirty="0" err="1">
                <a:solidFill>
                  <a:schemeClr val="bg1"/>
                </a:solidFill>
                <a:latin typeface="Kanit Light" panose="00000400000000000000" pitchFamily="2" charset="-34"/>
                <a:cs typeface="Kanit Light" panose="00000400000000000000" pitchFamily="2" charset="-34"/>
              </a:rPr>
              <a:t>amet</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consectetur</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adipiscing</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elit</a:t>
            </a:r>
            <a:r>
              <a:rPr lang="en-US" sz="1400" dirty="0">
                <a:solidFill>
                  <a:schemeClr val="bg1"/>
                </a:solidFill>
                <a:latin typeface="Kanit Light" panose="00000400000000000000" pitchFamily="2" charset="-34"/>
                <a:cs typeface="Kanit Light" panose="00000400000000000000" pitchFamily="2" charset="-34"/>
              </a:rPr>
              <a:t>, sed do </a:t>
            </a:r>
            <a:r>
              <a:rPr lang="en-US" sz="1400" dirty="0" err="1">
                <a:solidFill>
                  <a:schemeClr val="bg1"/>
                </a:solidFill>
                <a:latin typeface="Kanit Light" panose="00000400000000000000" pitchFamily="2" charset="-34"/>
                <a:cs typeface="Kanit Light" panose="00000400000000000000" pitchFamily="2" charset="-34"/>
              </a:rPr>
              <a:t>eiusmod</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tempor</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incididunt</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ut</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labore</a:t>
            </a:r>
            <a:r>
              <a:rPr lang="en-US" sz="1400" dirty="0">
                <a:solidFill>
                  <a:schemeClr val="bg1"/>
                </a:solidFill>
                <a:latin typeface="Kanit Light" panose="00000400000000000000" pitchFamily="2" charset="-34"/>
                <a:cs typeface="Kanit Light" panose="00000400000000000000" pitchFamily="2" charset="-34"/>
              </a:rPr>
              <a:t> et dolore magna </a:t>
            </a:r>
            <a:r>
              <a:rPr lang="en-US" sz="1400" dirty="0" err="1">
                <a:solidFill>
                  <a:schemeClr val="bg1"/>
                </a:solidFill>
                <a:latin typeface="Kanit Light" panose="00000400000000000000" pitchFamily="2" charset="-34"/>
                <a:cs typeface="Kanit Light" panose="00000400000000000000" pitchFamily="2" charset="-34"/>
              </a:rPr>
              <a:t>aliqua</a:t>
            </a:r>
            <a:endParaRPr lang="th-TH" sz="1400" dirty="0"/>
          </a:p>
        </p:txBody>
      </p:sp>
      <p:sp>
        <p:nvSpPr>
          <p:cNvPr id="31" name="TextBox 285">
            <a:extLst>
              <a:ext uri="{FF2B5EF4-FFF2-40B4-BE49-F238E27FC236}">
                <a16:creationId xmlns:a16="http://schemas.microsoft.com/office/drawing/2014/main" id="{B024987B-8BC0-4C38-958D-5E85F775225F}"/>
              </a:ext>
            </a:extLst>
          </p:cNvPr>
          <p:cNvSpPr txBox="1"/>
          <p:nvPr/>
        </p:nvSpPr>
        <p:spPr>
          <a:xfrm>
            <a:off x="8722936" y="4984971"/>
            <a:ext cx="2637456" cy="1169551"/>
          </a:xfrm>
          <a:prstGeom prst="rect">
            <a:avLst/>
          </a:prstGeom>
          <a:noFill/>
        </p:spPr>
        <p:txBody>
          <a:bodyPr wrap="square" rtlCol="0">
            <a:spAutoFit/>
          </a:bodyPr>
          <a:ls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r>
              <a:rPr lang="en-US" sz="1400" dirty="0">
                <a:solidFill>
                  <a:schemeClr val="bg1"/>
                </a:solidFill>
                <a:latin typeface="Kanit Light" panose="00000400000000000000" pitchFamily="2" charset="-34"/>
                <a:cs typeface="Kanit Light" panose="00000400000000000000" pitchFamily="2" charset="-34"/>
              </a:rPr>
              <a:t>Lorem ipsum dolor sit </a:t>
            </a:r>
            <a:r>
              <a:rPr lang="en-US" sz="1400" dirty="0" err="1">
                <a:solidFill>
                  <a:schemeClr val="bg1"/>
                </a:solidFill>
                <a:latin typeface="Kanit Light" panose="00000400000000000000" pitchFamily="2" charset="-34"/>
                <a:cs typeface="Kanit Light" panose="00000400000000000000" pitchFamily="2" charset="-34"/>
              </a:rPr>
              <a:t>amet</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consectetur</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adipiscing</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elit</a:t>
            </a:r>
            <a:r>
              <a:rPr lang="en-US" sz="1400" dirty="0">
                <a:solidFill>
                  <a:schemeClr val="bg1"/>
                </a:solidFill>
                <a:latin typeface="Kanit Light" panose="00000400000000000000" pitchFamily="2" charset="-34"/>
                <a:cs typeface="Kanit Light" panose="00000400000000000000" pitchFamily="2" charset="-34"/>
              </a:rPr>
              <a:t>, sed do </a:t>
            </a:r>
            <a:r>
              <a:rPr lang="en-US" sz="1400" dirty="0" err="1">
                <a:solidFill>
                  <a:schemeClr val="bg1"/>
                </a:solidFill>
                <a:latin typeface="Kanit Light" panose="00000400000000000000" pitchFamily="2" charset="-34"/>
                <a:cs typeface="Kanit Light" panose="00000400000000000000" pitchFamily="2" charset="-34"/>
              </a:rPr>
              <a:t>eiusmod</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tempor</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incididunt</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ut</a:t>
            </a:r>
            <a:r>
              <a:rPr lang="en-US" sz="1400" dirty="0">
                <a:solidFill>
                  <a:schemeClr val="bg1"/>
                </a:solidFill>
                <a:latin typeface="Kanit Light" panose="00000400000000000000" pitchFamily="2" charset="-34"/>
                <a:cs typeface="Kanit Light" panose="00000400000000000000" pitchFamily="2" charset="-34"/>
              </a:rPr>
              <a:t> </a:t>
            </a:r>
            <a:r>
              <a:rPr lang="en-US" sz="1400" dirty="0" err="1">
                <a:solidFill>
                  <a:schemeClr val="bg1"/>
                </a:solidFill>
                <a:latin typeface="Kanit Light" panose="00000400000000000000" pitchFamily="2" charset="-34"/>
                <a:cs typeface="Kanit Light" panose="00000400000000000000" pitchFamily="2" charset="-34"/>
              </a:rPr>
              <a:t>labore</a:t>
            </a:r>
            <a:r>
              <a:rPr lang="en-US" sz="1400" dirty="0">
                <a:solidFill>
                  <a:schemeClr val="bg1"/>
                </a:solidFill>
                <a:latin typeface="Kanit Light" panose="00000400000000000000" pitchFamily="2" charset="-34"/>
                <a:cs typeface="Kanit Light" panose="00000400000000000000" pitchFamily="2" charset="-34"/>
              </a:rPr>
              <a:t> et dolore magna </a:t>
            </a:r>
            <a:r>
              <a:rPr lang="en-US" sz="1400" dirty="0" err="1">
                <a:solidFill>
                  <a:schemeClr val="bg1"/>
                </a:solidFill>
                <a:latin typeface="Kanit Light" panose="00000400000000000000" pitchFamily="2" charset="-34"/>
                <a:cs typeface="Kanit Light" panose="00000400000000000000" pitchFamily="2" charset="-34"/>
              </a:rPr>
              <a:t>aliqua</a:t>
            </a:r>
            <a:endParaRPr lang="th-TH" sz="1400" dirty="0"/>
          </a:p>
        </p:txBody>
      </p:sp>
      <p:sp>
        <p:nvSpPr>
          <p:cNvPr id="32" name="Rectangle 31">
            <a:extLst>
              <a:ext uri="{FF2B5EF4-FFF2-40B4-BE49-F238E27FC236}">
                <a16:creationId xmlns:a16="http://schemas.microsoft.com/office/drawing/2014/main" id="{C47480CD-B646-4B12-94CF-28E930741809}"/>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spTree>
    <p:extLst>
      <p:ext uri="{BB962C8B-B14F-4D97-AF65-F5344CB8AC3E}">
        <p14:creationId xmlns:p14="http://schemas.microsoft.com/office/powerpoint/2010/main" val="4161719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6" name="Google Shape;4098;p55">
            <a:extLst>
              <a:ext uri="{FF2B5EF4-FFF2-40B4-BE49-F238E27FC236}">
                <a16:creationId xmlns:a16="http://schemas.microsoft.com/office/drawing/2014/main" id="{93F8A50F-606C-47EE-A411-7CECDA69E89E}"/>
              </a:ext>
            </a:extLst>
          </p:cNvPr>
          <p:cNvGrpSpPr/>
          <p:nvPr/>
        </p:nvGrpSpPr>
        <p:grpSpPr>
          <a:xfrm>
            <a:off x="2226529" y="2340321"/>
            <a:ext cx="7738942" cy="1948757"/>
            <a:chOff x="5778536" y="3183751"/>
            <a:chExt cx="1203561" cy="303071"/>
          </a:xfrm>
        </p:grpSpPr>
        <p:sp>
          <p:nvSpPr>
            <p:cNvPr id="957" name="Google Shape;4099;p55">
              <a:extLst>
                <a:ext uri="{FF2B5EF4-FFF2-40B4-BE49-F238E27FC236}">
                  <a16:creationId xmlns:a16="http://schemas.microsoft.com/office/drawing/2014/main" id="{5949B65F-F944-4E66-9942-EA93D3D4272A}"/>
                </a:ext>
              </a:extLst>
            </p:cNvPr>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4100;p55">
              <a:extLst>
                <a:ext uri="{FF2B5EF4-FFF2-40B4-BE49-F238E27FC236}">
                  <a16:creationId xmlns:a16="http://schemas.microsoft.com/office/drawing/2014/main" id="{A7DDFD36-6F65-440F-83FB-E95C8ECFD813}"/>
                </a:ext>
              </a:extLst>
            </p:cNvPr>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4101;p55">
              <a:extLst>
                <a:ext uri="{FF2B5EF4-FFF2-40B4-BE49-F238E27FC236}">
                  <a16:creationId xmlns:a16="http://schemas.microsoft.com/office/drawing/2014/main" id="{3BF94B52-DB47-476F-A8B8-F6AF1655F5A4}"/>
                </a:ext>
              </a:extLst>
            </p:cNvPr>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4102;p55">
              <a:extLst>
                <a:ext uri="{FF2B5EF4-FFF2-40B4-BE49-F238E27FC236}">
                  <a16:creationId xmlns:a16="http://schemas.microsoft.com/office/drawing/2014/main" id="{7DBC08CB-54F4-4A8B-AF85-3348AC328C04}"/>
                </a:ext>
              </a:extLst>
            </p:cNvPr>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4103;p55">
              <a:extLst>
                <a:ext uri="{FF2B5EF4-FFF2-40B4-BE49-F238E27FC236}">
                  <a16:creationId xmlns:a16="http://schemas.microsoft.com/office/drawing/2014/main" id="{C809137A-2D60-43D3-B28F-3DF70F690606}"/>
                </a:ext>
              </a:extLst>
            </p:cNvPr>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4104;p55">
              <a:extLst>
                <a:ext uri="{FF2B5EF4-FFF2-40B4-BE49-F238E27FC236}">
                  <a16:creationId xmlns:a16="http://schemas.microsoft.com/office/drawing/2014/main" id="{108AD8F8-E7A2-4BAC-832D-5FFA9CDC5EFC}"/>
                </a:ext>
              </a:extLst>
            </p:cNvPr>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4105;p55">
              <a:extLst>
                <a:ext uri="{FF2B5EF4-FFF2-40B4-BE49-F238E27FC236}">
                  <a16:creationId xmlns:a16="http://schemas.microsoft.com/office/drawing/2014/main" id="{CDAEB576-FB33-4292-9248-97BFAFEB7B07}"/>
                </a:ext>
              </a:extLst>
            </p:cNvPr>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4106;p55">
              <a:extLst>
                <a:ext uri="{FF2B5EF4-FFF2-40B4-BE49-F238E27FC236}">
                  <a16:creationId xmlns:a16="http://schemas.microsoft.com/office/drawing/2014/main" id="{0F7A3891-D857-4C60-BF3C-5D50422D8374}"/>
                </a:ext>
              </a:extLst>
            </p:cNvPr>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4107;p55">
              <a:extLst>
                <a:ext uri="{FF2B5EF4-FFF2-40B4-BE49-F238E27FC236}">
                  <a16:creationId xmlns:a16="http://schemas.microsoft.com/office/drawing/2014/main" id="{9FFB65B9-A853-450F-A86A-EBAB0B2623FD}"/>
                </a:ext>
              </a:extLst>
            </p:cNvPr>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4108;p55">
              <a:extLst>
                <a:ext uri="{FF2B5EF4-FFF2-40B4-BE49-F238E27FC236}">
                  <a16:creationId xmlns:a16="http://schemas.microsoft.com/office/drawing/2014/main" id="{B515F7E8-42C8-4E74-9193-31EC43AF0986}"/>
                </a:ext>
              </a:extLst>
            </p:cNvPr>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4109;p55">
              <a:extLst>
                <a:ext uri="{FF2B5EF4-FFF2-40B4-BE49-F238E27FC236}">
                  <a16:creationId xmlns:a16="http://schemas.microsoft.com/office/drawing/2014/main" id="{22B71129-6BB9-4A46-BF35-1382A3883BF1}"/>
                </a:ext>
              </a:extLst>
            </p:cNvPr>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4110;p55">
              <a:extLst>
                <a:ext uri="{FF2B5EF4-FFF2-40B4-BE49-F238E27FC236}">
                  <a16:creationId xmlns:a16="http://schemas.microsoft.com/office/drawing/2014/main" id="{E24F275A-666E-4325-8809-C6BD216B86DF}"/>
                </a:ext>
              </a:extLst>
            </p:cNvPr>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4111;p55">
              <a:extLst>
                <a:ext uri="{FF2B5EF4-FFF2-40B4-BE49-F238E27FC236}">
                  <a16:creationId xmlns:a16="http://schemas.microsoft.com/office/drawing/2014/main" id="{663391D7-87C4-4EB0-BDC9-345951AFC3C7}"/>
                </a:ext>
              </a:extLst>
            </p:cNvPr>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4112;p55">
              <a:extLst>
                <a:ext uri="{FF2B5EF4-FFF2-40B4-BE49-F238E27FC236}">
                  <a16:creationId xmlns:a16="http://schemas.microsoft.com/office/drawing/2014/main" id="{ED9771C3-99CD-4894-A00A-C60274FE4F9C}"/>
                </a:ext>
              </a:extLst>
            </p:cNvPr>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4113;p55">
              <a:extLst>
                <a:ext uri="{FF2B5EF4-FFF2-40B4-BE49-F238E27FC236}">
                  <a16:creationId xmlns:a16="http://schemas.microsoft.com/office/drawing/2014/main" id="{073756ED-55B6-46DF-B574-4EE2E42671EC}"/>
                </a:ext>
              </a:extLst>
            </p:cNvPr>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4114;p55">
              <a:extLst>
                <a:ext uri="{FF2B5EF4-FFF2-40B4-BE49-F238E27FC236}">
                  <a16:creationId xmlns:a16="http://schemas.microsoft.com/office/drawing/2014/main" id="{86416BD6-4708-4ECE-8033-73A5C31F29F2}"/>
                </a:ext>
              </a:extLst>
            </p:cNvPr>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4115;p55">
              <a:extLst>
                <a:ext uri="{FF2B5EF4-FFF2-40B4-BE49-F238E27FC236}">
                  <a16:creationId xmlns:a16="http://schemas.microsoft.com/office/drawing/2014/main" id="{5D0A0C6C-FD5A-44C9-B232-5A6123C5976E}"/>
                </a:ext>
              </a:extLst>
            </p:cNvPr>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 name="Rectangle 973">
            <a:extLst>
              <a:ext uri="{FF2B5EF4-FFF2-40B4-BE49-F238E27FC236}">
                <a16:creationId xmlns:a16="http://schemas.microsoft.com/office/drawing/2014/main" id="{150998CF-626A-4833-AFA5-F506033E9D7A}"/>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sp>
        <p:nvSpPr>
          <p:cNvPr id="976" name="Rectangle 975">
            <a:extLst>
              <a:ext uri="{FF2B5EF4-FFF2-40B4-BE49-F238E27FC236}">
                <a16:creationId xmlns:a16="http://schemas.microsoft.com/office/drawing/2014/main" id="{4AAB2BA2-9CB3-4EEF-9A8D-83B17E83C10D}"/>
              </a:ext>
            </a:extLst>
          </p:cNvPr>
          <p:cNvSpPr/>
          <p:nvPr/>
        </p:nvSpPr>
        <p:spPr>
          <a:xfrm>
            <a:off x="1047550" y="4532081"/>
            <a:ext cx="10300578" cy="1077218"/>
          </a:xfrm>
          <a:prstGeom prst="rect">
            <a:avLst/>
          </a:prstGeom>
        </p:spPr>
        <p:txBody>
          <a:bodyPr wrap="square">
            <a:spAutoFit/>
          </a:bodyPr>
          <a:lstStyle/>
          <a:p>
            <a:pPr algn="ctr"/>
            <a:br>
              <a:rPr lang="en-US" sz="1600" dirty="0">
                <a:solidFill>
                  <a:schemeClr val="bg1"/>
                </a:solidFill>
                <a:latin typeface="Kanit Light" panose="00000400000000000000" pitchFamily="2" charset="-34"/>
                <a:cs typeface="Kanit Light" panose="00000400000000000000" pitchFamily="2" charset="-34"/>
              </a:rPr>
            </a:br>
            <a:r>
              <a:rPr lang="en-US" sz="1600" dirty="0">
                <a:solidFill>
                  <a:schemeClr val="bg1"/>
                </a:solidFill>
                <a:latin typeface="Kanit Light" panose="00000400000000000000" pitchFamily="2" charset="-34"/>
                <a:cs typeface="Kanit Light" panose="00000400000000000000" pitchFamily="2" charset="-34"/>
              </a:rPr>
              <a:t>Lorem ipsum dolor sit </a:t>
            </a:r>
            <a:r>
              <a:rPr lang="en-US" sz="1600" dirty="0" err="1">
                <a:solidFill>
                  <a:schemeClr val="bg1"/>
                </a:solidFill>
                <a:latin typeface="Kanit Light" panose="00000400000000000000" pitchFamily="2" charset="-34"/>
                <a:cs typeface="Kanit Light" panose="00000400000000000000" pitchFamily="2" charset="-34"/>
              </a:rPr>
              <a:t>amet</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consectetur</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adipiscing</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elit</a:t>
            </a:r>
            <a:r>
              <a:rPr lang="en-US" sz="1600" dirty="0">
                <a:solidFill>
                  <a:schemeClr val="bg1"/>
                </a:solidFill>
                <a:latin typeface="Kanit Light" panose="00000400000000000000" pitchFamily="2" charset="-34"/>
                <a:cs typeface="Kanit Light" panose="00000400000000000000" pitchFamily="2" charset="-34"/>
              </a:rPr>
              <a:t>, sed do </a:t>
            </a:r>
            <a:r>
              <a:rPr lang="en-US" sz="1600" dirty="0" err="1">
                <a:solidFill>
                  <a:schemeClr val="bg1"/>
                </a:solidFill>
                <a:latin typeface="Kanit Light" panose="00000400000000000000" pitchFamily="2" charset="-34"/>
                <a:cs typeface="Kanit Light" panose="00000400000000000000" pitchFamily="2" charset="-34"/>
              </a:rPr>
              <a:t>eiusmod</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tempor</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incididunt</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ut</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labore</a:t>
            </a:r>
            <a:r>
              <a:rPr lang="en-US" sz="1600" dirty="0">
                <a:solidFill>
                  <a:schemeClr val="bg1"/>
                </a:solidFill>
                <a:latin typeface="Kanit Light" panose="00000400000000000000" pitchFamily="2" charset="-34"/>
                <a:cs typeface="Kanit Light" panose="00000400000000000000" pitchFamily="2" charset="-34"/>
              </a:rPr>
              <a:t> et dolore magna </a:t>
            </a:r>
            <a:r>
              <a:rPr lang="en-US" sz="1600" dirty="0" err="1">
                <a:solidFill>
                  <a:schemeClr val="bg1"/>
                </a:solidFill>
                <a:latin typeface="Kanit Light" panose="00000400000000000000" pitchFamily="2" charset="-34"/>
                <a:cs typeface="Kanit Light" panose="00000400000000000000" pitchFamily="2" charset="-34"/>
              </a:rPr>
              <a:t>aliqua</a:t>
            </a:r>
            <a:r>
              <a:rPr lang="en-US" sz="1600" dirty="0">
                <a:solidFill>
                  <a:schemeClr val="bg1"/>
                </a:solidFill>
                <a:latin typeface="Kanit Light" panose="00000400000000000000" pitchFamily="2" charset="-34"/>
                <a:cs typeface="Kanit Light" panose="00000400000000000000" pitchFamily="2" charset="-34"/>
              </a:rPr>
              <a:t>. Ut </a:t>
            </a:r>
            <a:r>
              <a:rPr lang="en-US" sz="1600" dirty="0" err="1">
                <a:solidFill>
                  <a:schemeClr val="bg1"/>
                </a:solidFill>
                <a:latin typeface="Kanit Light" panose="00000400000000000000" pitchFamily="2" charset="-34"/>
                <a:cs typeface="Kanit Light" panose="00000400000000000000" pitchFamily="2" charset="-34"/>
              </a:rPr>
              <a:t>enim</a:t>
            </a:r>
            <a:r>
              <a:rPr lang="en-US" sz="1600" dirty="0">
                <a:solidFill>
                  <a:schemeClr val="bg1"/>
                </a:solidFill>
                <a:latin typeface="Kanit Light" panose="00000400000000000000" pitchFamily="2" charset="-34"/>
                <a:cs typeface="Kanit Light" panose="00000400000000000000" pitchFamily="2" charset="-34"/>
              </a:rPr>
              <a:t> ad minim </a:t>
            </a:r>
            <a:r>
              <a:rPr lang="en-US" sz="1600" dirty="0" err="1">
                <a:solidFill>
                  <a:schemeClr val="bg1"/>
                </a:solidFill>
                <a:latin typeface="Kanit Light" panose="00000400000000000000" pitchFamily="2" charset="-34"/>
                <a:cs typeface="Kanit Light" panose="00000400000000000000" pitchFamily="2" charset="-34"/>
              </a:rPr>
              <a:t>veniam</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quis</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nostrud</a:t>
            </a:r>
            <a:r>
              <a:rPr lang="en-US" sz="1600" dirty="0">
                <a:solidFill>
                  <a:schemeClr val="bg1"/>
                </a:solidFill>
                <a:latin typeface="Kanit Light" panose="00000400000000000000" pitchFamily="2" charset="-34"/>
                <a:cs typeface="Kanit Light" panose="00000400000000000000" pitchFamily="2" charset="-34"/>
              </a:rPr>
              <a:t> exercitation </a:t>
            </a:r>
            <a:r>
              <a:rPr lang="en-US" sz="1600" dirty="0" err="1">
                <a:solidFill>
                  <a:schemeClr val="bg1"/>
                </a:solidFill>
                <a:latin typeface="Kanit Light" panose="00000400000000000000" pitchFamily="2" charset="-34"/>
                <a:cs typeface="Kanit Light" panose="00000400000000000000" pitchFamily="2" charset="-34"/>
              </a:rPr>
              <a:t>ullamco</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laboris</a:t>
            </a:r>
            <a:r>
              <a:rPr lang="en-US" sz="1600" dirty="0">
                <a:solidFill>
                  <a:schemeClr val="bg1"/>
                </a:solidFill>
                <a:latin typeface="Kanit Light" panose="00000400000000000000" pitchFamily="2" charset="-34"/>
                <a:cs typeface="Kanit Light" panose="00000400000000000000" pitchFamily="2" charset="-34"/>
              </a:rPr>
              <a:t> nisi </a:t>
            </a:r>
            <a:r>
              <a:rPr lang="en-US" sz="1600" dirty="0" err="1">
                <a:solidFill>
                  <a:schemeClr val="bg1"/>
                </a:solidFill>
                <a:latin typeface="Kanit Light" panose="00000400000000000000" pitchFamily="2" charset="-34"/>
                <a:cs typeface="Kanit Light" panose="00000400000000000000" pitchFamily="2" charset="-34"/>
              </a:rPr>
              <a:t>ut</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aliquip</a:t>
            </a:r>
            <a:r>
              <a:rPr lang="en-US" sz="1600" dirty="0">
                <a:solidFill>
                  <a:schemeClr val="bg1"/>
                </a:solidFill>
                <a:latin typeface="Kanit Light" panose="00000400000000000000" pitchFamily="2" charset="-34"/>
                <a:cs typeface="Kanit Light" panose="00000400000000000000" pitchFamily="2" charset="-34"/>
              </a:rPr>
              <a:t> ex </a:t>
            </a:r>
            <a:r>
              <a:rPr lang="en-US" sz="1600" dirty="0" err="1">
                <a:solidFill>
                  <a:schemeClr val="bg1"/>
                </a:solidFill>
                <a:latin typeface="Kanit Light" panose="00000400000000000000" pitchFamily="2" charset="-34"/>
                <a:cs typeface="Kanit Light" panose="00000400000000000000" pitchFamily="2" charset="-34"/>
              </a:rPr>
              <a:t>ea</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commodo</a:t>
            </a:r>
            <a:r>
              <a:rPr lang="en-US" sz="1600" dirty="0">
                <a:solidFill>
                  <a:schemeClr val="bg1"/>
                </a:solidFill>
                <a:latin typeface="Kanit Light" panose="00000400000000000000" pitchFamily="2" charset="-34"/>
                <a:cs typeface="Kanit Light" panose="00000400000000000000" pitchFamily="2" charset="-34"/>
              </a:rPr>
              <a:t> </a:t>
            </a:r>
            <a:r>
              <a:rPr lang="en-US" sz="1600" dirty="0" err="1">
                <a:solidFill>
                  <a:schemeClr val="bg1"/>
                </a:solidFill>
                <a:latin typeface="Kanit Light" panose="00000400000000000000" pitchFamily="2" charset="-34"/>
                <a:cs typeface="Kanit Light" panose="00000400000000000000" pitchFamily="2" charset="-34"/>
              </a:rPr>
              <a:t>consequat</a:t>
            </a:r>
            <a:r>
              <a:rPr lang="en-US" sz="1600" dirty="0">
                <a:solidFill>
                  <a:schemeClr val="bg1"/>
                </a:solidFill>
                <a:latin typeface="Kanit Light" panose="00000400000000000000" pitchFamily="2" charset="-34"/>
                <a:cs typeface="Kanit Light" panose="00000400000000000000" pitchFamily="2" charset="-34"/>
              </a:rPr>
              <a:t>.</a:t>
            </a:r>
          </a:p>
        </p:txBody>
      </p:sp>
    </p:spTree>
    <p:extLst>
      <p:ext uri="{BB962C8B-B14F-4D97-AF65-F5344CB8AC3E}">
        <p14:creationId xmlns:p14="http://schemas.microsoft.com/office/powerpoint/2010/main" val="38159400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58D4B1E-DDDF-426A-9EF1-05B62D789A87}"/>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grpSp>
        <p:nvGrpSpPr>
          <p:cNvPr id="4" name="Group 3">
            <a:extLst>
              <a:ext uri="{FF2B5EF4-FFF2-40B4-BE49-F238E27FC236}">
                <a16:creationId xmlns:a16="http://schemas.microsoft.com/office/drawing/2014/main" id="{74C3DC0B-99F5-4AEA-9C70-D1AC66193EF4}"/>
              </a:ext>
            </a:extLst>
          </p:cNvPr>
          <p:cNvGrpSpPr/>
          <p:nvPr/>
        </p:nvGrpSpPr>
        <p:grpSpPr>
          <a:xfrm>
            <a:off x="1486767" y="3942895"/>
            <a:ext cx="4900228" cy="1048235"/>
            <a:chOff x="1409173" y="3624542"/>
            <a:chExt cx="4900228" cy="1048235"/>
          </a:xfrm>
        </p:grpSpPr>
        <p:grpSp>
          <p:nvGrpSpPr>
            <p:cNvPr id="5" name="Group 4">
              <a:extLst>
                <a:ext uri="{FF2B5EF4-FFF2-40B4-BE49-F238E27FC236}">
                  <a16:creationId xmlns:a16="http://schemas.microsoft.com/office/drawing/2014/main" id="{29CCB58E-5831-4CC2-BFEF-F422CABC1062}"/>
                </a:ext>
              </a:extLst>
            </p:cNvPr>
            <p:cNvGrpSpPr/>
            <p:nvPr/>
          </p:nvGrpSpPr>
          <p:grpSpPr>
            <a:xfrm>
              <a:off x="2655903" y="3624542"/>
              <a:ext cx="3653498" cy="936139"/>
              <a:chOff x="6308416" y="4337391"/>
              <a:chExt cx="3653498" cy="936139"/>
            </a:xfrm>
          </p:grpSpPr>
          <p:sp>
            <p:nvSpPr>
              <p:cNvPr id="8" name="Rectangle 7">
                <a:extLst>
                  <a:ext uri="{FF2B5EF4-FFF2-40B4-BE49-F238E27FC236}">
                    <a16:creationId xmlns:a16="http://schemas.microsoft.com/office/drawing/2014/main" id="{E3AABAC5-79B0-4D9A-9F56-0913FA24E613}"/>
                  </a:ext>
                </a:extLst>
              </p:cNvPr>
              <p:cNvSpPr/>
              <p:nvPr/>
            </p:nvSpPr>
            <p:spPr>
              <a:xfrm>
                <a:off x="6308416" y="4474850"/>
                <a:ext cx="3653498" cy="798680"/>
              </a:xfrm>
              <a:prstGeom prst="rect">
                <a:avLst/>
              </a:prstGeom>
            </p:spPr>
            <p:txBody>
              <a:bodyPr wrap="square">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id-ID" sz="1200" dirty="0">
                    <a:solidFill>
                      <a:schemeClr val="bg1"/>
                    </a:solidFill>
                    <a:latin typeface="Kanit" panose="00000500000000000000" pitchFamily="2" charset="-34"/>
                    <a:cs typeface="Kanit" panose="00000500000000000000" pitchFamily="2" charset="-34"/>
                  </a:rPr>
                  <a:t>Lorem ipsum dolor sit amet, consectetur adipiscing elit, sed do eiusmod tempor incididunt ut labore et dolore magna aliqua.</a:t>
                </a:r>
                <a:endParaRPr lang="en-US" sz="1200" dirty="0">
                  <a:solidFill>
                    <a:schemeClr val="bg1"/>
                  </a:solidFill>
                  <a:latin typeface="Kanit" panose="00000500000000000000" pitchFamily="2" charset="-34"/>
                  <a:cs typeface="Kanit" panose="00000500000000000000" pitchFamily="2" charset="-34"/>
                </a:endParaRPr>
              </a:p>
            </p:txBody>
          </p:sp>
          <p:sp>
            <p:nvSpPr>
              <p:cNvPr id="9" name="Rectangle 8">
                <a:extLst>
                  <a:ext uri="{FF2B5EF4-FFF2-40B4-BE49-F238E27FC236}">
                    <a16:creationId xmlns:a16="http://schemas.microsoft.com/office/drawing/2014/main" id="{E631DB13-B63D-487F-846D-2BE5DC8FD80A}"/>
                  </a:ext>
                </a:extLst>
              </p:cNvPr>
              <p:cNvSpPr/>
              <p:nvPr/>
            </p:nvSpPr>
            <p:spPr>
              <a:xfrm>
                <a:off x="6358770" y="4337391"/>
                <a:ext cx="1820672" cy="320088"/>
              </a:xfrm>
              <a:prstGeom prst="rect">
                <a:avLst/>
              </a:prstGeom>
            </p:spPr>
            <p:txBody>
              <a:bodyPr wrap="square">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pPr>
                <a:endParaRPr lang="id-ID" sz="1600" dirty="0">
                  <a:solidFill>
                    <a:schemeClr val="bg1"/>
                  </a:solidFill>
                  <a:cs typeface="Kanit" panose="00000500000000000000" pitchFamily="2" charset="-34"/>
                </a:endParaRPr>
              </a:p>
            </p:txBody>
          </p:sp>
        </p:grpSp>
        <p:sp>
          <p:nvSpPr>
            <p:cNvPr id="6" name="Rectangle 5">
              <a:extLst>
                <a:ext uri="{FF2B5EF4-FFF2-40B4-BE49-F238E27FC236}">
                  <a16:creationId xmlns:a16="http://schemas.microsoft.com/office/drawing/2014/main" id="{4773B638-2B08-4BE8-B7C8-049BE7CB9706}"/>
                </a:ext>
              </a:extLst>
            </p:cNvPr>
            <p:cNvSpPr/>
            <p:nvPr/>
          </p:nvSpPr>
          <p:spPr>
            <a:xfrm>
              <a:off x="1461262" y="3645275"/>
              <a:ext cx="1027504" cy="1027502"/>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dirty="0">
                <a:solidFill>
                  <a:schemeClr val="bg1"/>
                </a:solidFill>
              </a:endParaRPr>
            </a:p>
          </p:txBody>
        </p:sp>
        <p:sp>
          <p:nvSpPr>
            <p:cNvPr id="7" name="TextBox 18">
              <a:extLst>
                <a:ext uri="{FF2B5EF4-FFF2-40B4-BE49-F238E27FC236}">
                  <a16:creationId xmlns:a16="http://schemas.microsoft.com/office/drawing/2014/main" id="{BCC21A33-0BF9-451D-A552-F7550D48413E}"/>
                </a:ext>
              </a:extLst>
            </p:cNvPr>
            <p:cNvSpPr txBox="1"/>
            <p:nvPr/>
          </p:nvSpPr>
          <p:spPr>
            <a:xfrm>
              <a:off x="1409173" y="3835861"/>
              <a:ext cx="1131681" cy="646331"/>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id-ID" sz="3600" b="1" dirty="0">
                  <a:solidFill>
                    <a:schemeClr val="bg1"/>
                  </a:solidFill>
                  <a:latin typeface="Kanit" panose="00000500000000000000" pitchFamily="2" charset="-34"/>
                </a:rPr>
                <a:t>45</a:t>
              </a:r>
              <a:r>
                <a:rPr lang="id-ID" sz="2400" dirty="0">
                  <a:solidFill>
                    <a:schemeClr val="bg1"/>
                  </a:solidFill>
                  <a:latin typeface="Kanit" panose="00000500000000000000" pitchFamily="2" charset="-34"/>
                </a:rPr>
                <a:t>%</a:t>
              </a:r>
              <a:endParaRPr lang="id-ID" sz="3600" dirty="0">
                <a:solidFill>
                  <a:schemeClr val="bg1"/>
                </a:solidFill>
                <a:latin typeface="Kanit" panose="00000500000000000000" pitchFamily="2" charset="-34"/>
              </a:endParaRPr>
            </a:p>
          </p:txBody>
        </p:sp>
      </p:grpSp>
      <p:sp>
        <p:nvSpPr>
          <p:cNvPr id="10" name="Text Placeholder 4">
            <a:extLst>
              <a:ext uri="{FF2B5EF4-FFF2-40B4-BE49-F238E27FC236}">
                <a16:creationId xmlns:a16="http://schemas.microsoft.com/office/drawing/2014/main" id="{EEADD230-DB12-49D2-891F-2A8431240E2E}"/>
              </a:ext>
            </a:extLst>
          </p:cNvPr>
          <p:cNvSpPr txBox="1">
            <a:spLocks/>
          </p:cNvSpPr>
          <p:nvPr/>
        </p:nvSpPr>
        <p:spPr>
          <a:xfrm>
            <a:off x="1434679" y="2673863"/>
            <a:ext cx="4005348" cy="844573"/>
          </a:xfrm>
          <a:prstGeom prst="rect">
            <a:avLst/>
          </a:prstGeom>
        </p:spPr>
        <p:txBody>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14000"/>
              </a:lnSpc>
              <a:defRPr/>
            </a:pPr>
            <a:r>
              <a:rPr lang="id-ID" sz="1200" b="1" dirty="0">
                <a:solidFill>
                  <a:schemeClr val="bg1"/>
                </a:solidFill>
                <a:latin typeface="+mj-lt"/>
                <a:cs typeface="Kanit" panose="00000500000000000000" pitchFamily="2" charset="-34"/>
              </a:rPr>
              <a:t>Lorem ipsum dolor </a:t>
            </a:r>
            <a:r>
              <a:rPr lang="id-ID" sz="1200" dirty="0">
                <a:solidFill>
                  <a:schemeClr val="bg1"/>
                </a:solidFill>
                <a:latin typeface="+mj-lt"/>
                <a:cs typeface="Kanit" panose="00000500000000000000" pitchFamily="2" charset="-34"/>
              </a:rPr>
              <a:t>sit amet, consectetur adipiscing elit, sed do eiusmod tempor incididunt ut labore et dolore magna aliqua. Ut enim ad minim veniam, quis nostrud exercitation ullamco laboris nisi ut aliquip ex ea commodo consequat.</a:t>
            </a:r>
          </a:p>
        </p:txBody>
      </p:sp>
      <p:grpSp>
        <p:nvGrpSpPr>
          <p:cNvPr id="11" name="Graphic 758">
            <a:extLst>
              <a:ext uri="{FF2B5EF4-FFF2-40B4-BE49-F238E27FC236}">
                <a16:creationId xmlns:a16="http://schemas.microsoft.com/office/drawing/2014/main" id="{D6A7EE1F-00C8-4DFB-A0E5-6025B33F67A9}"/>
              </a:ext>
            </a:extLst>
          </p:cNvPr>
          <p:cNvGrpSpPr/>
          <p:nvPr/>
        </p:nvGrpSpPr>
        <p:grpSpPr>
          <a:xfrm>
            <a:off x="7349925" y="615815"/>
            <a:ext cx="3147168" cy="5777878"/>
            <a:chOff x="7349925" y="615815"/>
            <a:chExt cx="3147168" cy="5777878"/>
          </a:xfrm>
        </p:grpSpPr>
        <p:sp>
          <p:nvSpPr>
            <p:cNvPr id="12" name="Freeform: Shape 11">
              <a:extLst>
                <a:ext uri="{FF2B5EF4-FFF2-40B4-BE49-F238E27FC236}">
                  <a16:creationId xmlns:a16="http://schemas.microsoft.com/office/drawing/2014/main" id="{153358CC-D354-4900-BBD1-70E123ED4F04}"/>
                </a:ext>
              </a:extLst>
            </p:cNvPr>
            <p:cNvSpPr/>
            <p:nvPr/>
          </p:nvSpPr>
          <p:spPr>
            <a:xfrm>
              <a:off x="7346418" y="868923"/>
              <a:ext cx="500319" cy="903802"/>
            </a:xfrm>
            <a:custGeom>
              <a:avLst/>
              <a:gdLst>
                <a:gd name="connsiteX0" fmla="*/ 284331 w 500319"/>
                <a:gd name="connsiteY0" fmla="*/ 19647 h 903802"/>
                <a:gd name="connsiteX1" fmla="*/ 292401 w 500319"/>
                <a:gd name="connsiteY1" fmla="*/ 18033 h 903802"/>
                <a:gd name="connsiteX2" fmla="*/ 300471 w 500319"/>
                <a:gd name="connsiteY2" fmla="*/ 22874 h 903802"/>
                <a:gd name="connsiteX3" fmla="*/ 316610 w 500319"/>
                <a:gd name="connsiteY3" fmla="*/ 35786 h 903802"/>
                <a:gd name="connsiteX4" fmla="*/ 329522 w 500319"/>
                <a:gd name="connsiteY4" fmla="*/ 40628 h 903802"/>
                <a:gd name="connsiteX5" fmla="*/ 331135 w 500319"/>
                <a:gd name="connsiteY5" fmla="*/ 42242 h 903802"/>
                <a:gd name="connsiteX6" fmla="*/ 332749 w 500319"/>
                <a:gd name="connsiteY6" fmla="*/ 45469 h 903802"/>
                <a:gd name="connsiteX7" fmla="*/ 332749 w 500319"/>
                <a:gd name="connsiteY7" fmla="*/ 53539 h 903802"/>
                <a:gd name="connsiteX8" fmla="*/ 334363 w 500319"/>
                <a:gd name="connsiteY8" fmla="*/ 58381 h 903802"/>
                <a:gd name="connsiteX9" fmla="*/ 340819 w 500319"/>
                <a:gd name="connsiteY9" fmla="*/ 63223 h 903802"/>
                <a:gd name="connsiteX10" fmla="*/ 350503 w 500319"/>
                <a:gd name="connsiteY10" fmla="*/ 61609 h 903802"/>
                <a:gd name="connsiteX11" fmla="*/ 366642 w 500319"/>
                <a:gd name="connsiteY11" fmla="*/ 53539 h 903802"/>
                <a:gd name="connsiteX12" fmla="*/ 382781 w 500319"/>
                <a:gd name="connsiteY12" fmla="*/ 53539 h 903802"/>
                <a:gd name="connsiteX13" fmla="*/ 400535 w 500319"/>
                <a:gd name="connsiteY13" fmla="*/ 55153 h 903802"/>
                <a:gd name="connsiteX14" fmla="*/ 416674 w 500319"/>
                <a:gd name="connsiteY14" fmla="*/ 53539 h 903802"/>
                <a:gd name="connsiteX15" fmla="*/ 431199 w 500319"/>
                <a:gd name="connsiteY15" fmla="*/ 47083 h 903802"/>
                <a:gd name="connsiteX16" fmla="*/ 431199 w 500319"/>
                <a:gd name="connsiteY16" fmla="*/ 47083 h 903802"/>
                <a:gd name="connsiteX17" fmla="*/ 431199 w 500319"/>
                <a:gd name="connsiteY17" fmla="*/ 51925 h 903802"/>
                <a:gd name="connsiteX18" fmla="*/ 432813 w 500319"/>
                <a:gd name="connsiteY18" fmla="*/ 59995 h 903802"/>
                <a:gd name="connsiteX19" fmla="*/ 434427 w 500319"/>
                <a:gd name="connsiteY19" fmla="*/ 63223 h 903802"/>
                <a:gd name="connsiteX20" fmla="*/ 436041 w 500319"/>
                <a:gd name="connsiteY20" fmla="*/ 68064 h 903802"/>
                <a:gd name="connsiteX21" fmla="*/ 440883 w 500319"/>
                <a:gd name="connsiteY21" fmla="*/ 71292 h 903802"/>
                <a:gd name="connsiteX22" fmla="*/ 440883 w 500319"/>
                <a:gd name="connsiteY22" fmla="*/ 71292 h 903802"/>
                <a:gd name="connsiteX23" fmla="*/ 440883 w 500319"/>
                <a:gd name="connsiteY23" fmla="*/ 72906 h 903802"/>
                <a:gd name="connsiteX24" fmla="*/ 445725 w 500319"/>
                <a:gd name="connsiteY24" fmla="*/ 76134 h 903802"/>
                <a:gd name="connsiteX25" fmla="*/ 448953 w 500319"/>
                <a:gd name="connsiteY25" fmla="*/ 79362 h 903802"/>
                <a:gd name="connsiteX26" fmla="*/ 457022 w 500319"/>
                <a:gd name="connsiteY26" fmla="*/ 84204 h 903802"/>
                <a:gd name="connsiteX27" fmla="*/ 458636 w 500319"/>
                <a:gd name="connsiteY27" fmla="*/ 85818 h 903802"/>
                <a:gd name="connsiteX28" fmla="*/ 458636 w 500319"/>
                <a:gd name="connsiteY28" fmla="*/ 85818 h 903802"/>
                <a:gd name="connsiteX29" fmla="*/ 460250 w 500319"/>
                <a:gd name="connsiteY29" fmla="*/ 87432 h 903802"/>
                <a:gd name="connsiteX30" fmla="*/ 460250 w 500319"/>
                <a:gd name="connsiteY30" fmla="*/ 97115 h 903802"/>
                <a:gd name="connsiteX31" fmla="*/ 460250 w 500319"/>
                <a:gd name="connsiteY31" fmla="*/ 100343 h 903802"/>
                <a:gd name="connsiteX32" fmla="*/ 463478 w 500319"/>
                <a:gd name="connsiteY32" fmla="*/ 105185 h 903802"/>
                <a:gd name="connsiteX33" fmla="*/ 463478 w 500319"/>
                <a:gd name="connsiteY33" fmla="*/ 106799 h 903802"/>
                <a:gd name="connsiteX34" fmla="*/ 463478 w 500319"/>
                <a:gd name="connsiteY34" fmla="*/ 108413 h 903802"/>
                <a:gd name="connsiteX35" fmla="*/ 466706 w 500319"/>
                <a:gd name="connsiteY35" fmla="*/ 110027 h 903802"/>
                <a:gd name="connsiteX36" fmla="*/ 468320 w 500319"/>
                <a:gd name="connsiteY36" fmla="*/ 111641 h 903802"/>
                <a:gd name="connsiteX37" fmla="*/ 468320 w 500319"/>
                <a:gd name="connsiteY37" fmla="*/ 113255 h 903802"/>
                <a:gd name="connsiteX38" fmla="*/ 468320 w 500319"/>
                <a:gd name="connsiteY38" fmla="*/ 114869 h 903802"/>
                <a:gd name="connsiteX39" fmla="*/ 469934 w 500319"/>
                <a:gd name="connsiteY39" fmla="*/ 122938 h 903802"/>
                <a:gd name="connsiteX40" fmla="*/ 469934 w 500319"/>
                <a:gd name="connsiteY40" fmla="*/ 124552 h 903802"/>
                <a:gd name="connsiteX41" fmla="*/ 469934 w 500319"/>
                <a:gd name="connsiteY41" fmla="*/ 124552 h 903802"/>
                <a:gd name="connsiteX42" fmla="*/ 471548 w 500319"/>
                <a:gd name="connsiteY42" fmla="*/ 126166 h 903802"/>
                <a:gd name="connsiteX43" fmla="*/ 473162 w 500319"/>
                <a:gd name="connsiteY43" fmla="*/ 127780 h 903802"/>
                <a:gd name="connsiteX44" fmla="*/ 476389 w 500319"/>
                <a:gd name="connsiteY44" fmla="*/ 129394 h 903802"/>
                <a:gd name="connsiteX45" fmla="*/ 478003 w 500319"/>
                <a:gd name="connsiteY45" fmla="*/ 131008 h 903802"/>
                <a:gd name="connsiteX46" fmla="*/ 479617 w 500319"/>
                <a:gd name="connsiteY46" fmla="*/ 134236 h 903802"/>
                <a:gd name="connsiteX47" fmla="*/ 481231 w 500319"/>
                <a:gd name="connsiteY47" fmla="*/ 135850 h 903802"/>
                <a:gd name="connsiteX48" fmla="*/ 481231 w 500319"/>
                <a:gd name="connsiteY48" fmla="*/ 137464 h 903802"/>
                <a:gd name="connsiteX49" fmla="*/ 481231 w 500319"/>
                <a:gd name="connsiteY49" fmla="*/ 140691 h 903802"/>
                <a:gd name="connsiteX50" fmla="*/ 481231 w 500319"/>
                <a:gd name="connsiteY50" fmla="*/ 142305 h 903802"/>
                <a:gd name="connsiteX51" fmla="*/ 479617 w 500319"/>
                <a:gd name="connsiteY51" fmla="*/ 148761 h 903802"/>
                <a:gd name="connsiteX52" fmla="*/ 478003 w 500319"/>
                <a:gd name="connsiteY52" fmla="*/ 153603 h 903802"/>
                <a:gd name="connsiteX53" fmla="*/ 478003 w 500319"/>
                <a:gd name="connsiteY53" fmla="*/ 161673 h 903802"/>
                <a:gd name="connsiteX54" fmla="*/ 478003 w 500319"/>
                <a:gd name="connsiteY54" fmla="*/ 164900 h 903802"/>
                <a:gd name="connsiteX55" fmla="*/ 478003 w 500319"/>
                <a:gd name="connsiteY55" fmla="*/ 168128 h 903802"/>
                <a:gd name="connsiteX56" fmla="*/ 478003 w 500319"/>
                <a:gd name="connsiteY56" fmla="*/ 169742 h 903802"/>
                <a:gd name="connsiteX57" fmla="*/ 476389 w 500319"/>
                <a:gd name="connsiteY57" fmla="*/ 171356 h 903802"/>
                <a:gd name="connsiteX58" fmla="*/ 474775 w 500319"/>
                <a:gd name="connsiteY58" fmla="*/ 174584 h 903802"/>
                <a:gd name="connsiteX59" fmla="*/ 474775 w 500319"/>
                <a:gd name="connsiteY59" fmla="*/ 176198 h 903802"/>
                <a:gd name="connsiteX60" fmla="*/ 476389 w 500319"/>
                <a:gd name="connsiteY60" fmla="*/ 181040 h 903802"/>
                <a:gd name="connsiteX61" fmla="*/ 476389 w 500319"/>
                <a:gd name="connsiteY61" fmla="*/ 182654 h 903802"/>
                <a:gd name="connsiteX62" fmla="*/ 478003 w 500319"/>
                <a:gd name="connsiteY62" fmla="*/ 184268 h 903802"/>
                <a:gd name="connsiteX63" fmla="*/ 479617 w 500319"/>
                <a:gd name="connsiteY63" fmla="*/ 184268 h 903802"/>
                <a:gd name="connsiteX64" fmla="*/ 479617 w 500319"/>
                <a:gd name="connsiteY64" fmla="*/ 185882 h 903802"/>
                <a:gd name="connsiteX65" fmla="*/ 479617 w 500319"/>
                <a:gd name="connsiteY65" fmla="*/ 187495 h 903802"/>
                <a:gd name="connsiteX66" fmla="*/ 481231 w 500319"/>
                <a:gd name="connsiteY66" fmla="*/ 190723 h 903802"/>
                <a:gd name="connsiteX67" fmla="*/ 479617 w 500319"/>
                <a:gd name="connsiteY67" fmla="*/ 193951 h 903802"/>
                <a:gd name="connsiteX68" fmla="*/ 481231 w 500319"/>
                <a:gd name="connsiteY68" fmla="*/ 198793 h 903802"/>
                <a:gd name="connsiteX69" fmla="*/ 481231 w 500319"/>
                <a:gd name="connsiteY69" fmla="*/ 200407 h 903802"/>
                <a:gd name="connsiteX70" fmla="*/ 482845 w 500319"/>
                <a:gd name="connsiteY70" fmla="*/ 203635 h 903802"/>
                <a:gd name="connsiteX71" fmla="*/ 482845 w 500319"/>
                <a:gd name="connsiteY71" fmla="*/ 211704 h 903802"/>
                <a:gd name="connsiteX72" fmla="*/ 482845 w 500319"/>
                <a:gd name="connsiteY72" fmla="*/ 214932 h 903802"/>
                <a:gd name="connsiteX73" fmla="*/ 481231 w 500319"/>
                <a:gd name="connsiteY73" fmla="*/ 219774 h 903802"/>
                <a:gd name="connsiteX74" fmla="*/ 478003 w 500319"/>
                <a:gd name="connsiteY74" fmla="*/ 237527 h 903802"/>
                <a:gd name="connsiteX75" fmla="*/ 474775 w 500319"/>
                <a:gd name="connsiteY75" fmla="*/ 245597 h 903802"/>
                <a:gd name="connsiteX76" fmla="*/ 473162 w 500319"/>
                <a:gd name="connsiteY76" fmla="*/ 247211 h 903802"/>
                <a:gd name="connsiteX77" fmla="*/ 474775 w 500319"/>
                <a:gd name="connsiteY77" fmla="*/ 248825 h 903802"/>
                <a:gd name="connsiteX78" fmla="*/ 474775 w 500319"/>
                <a:gd name="connsiteY78" fmla="*/ 250439 h 903802"/>
                <a:gd name="connsiteX79" fmla="*/ 476389 w 500319"/>
                <a:gd name="connsiteY79" fmla="*/ 252053 h 903802"/>
                <a:gd name="connsiteX80" fmla="*/ 476389 w 500319"/>
                <a:gd name="connsiteY80" fmla="*/ 253667 h 903802"/>
                <a:gd name="connsiteX81" fmla="*/ 484459 w 500319"/>
                <a:gd name="connsiteY81" fmla="*/ 260122 h 903802"/>
                <a:gd name="connsiteX82" fmla="*/ 487687 w 500319"/>
                <a:gd name="connsiteY82" fmla="*/ 263350 h 903802"/>
                <a:gd name="connsiteX83" fmla="*/ 497371 w 500319"/>
                <a:gd name="connsiteY83" fmla="*/ 279490 h 903802"/>
                <a:gd name="connsiteX84" fmla="*/ 497371 w 500319"/>
                <a:gd name="connsiteY84" fmla="*/ 281104 h 903802"/>
                <a:gd name="connsiteX85" fmla="*/ 498984 w 500319"/>
                <a:gd name="connsiteY85" fmla="*/ 289173 h 903802"/>
                <a:gd name="connsiteX86" fmla="*/ 497371 w 500319"/>
                <a:gd name="connsiteY86" fmla="*/ 297243 h 903802"/>
                <a:gd name="connsiteX87" fmla="*/ 495757 w 500319"/>
                <a:gd name="connsiteY87" fmla="*/ 303699 h 903802"/>
                <a:gd name="connsiteX88" fmla="*/ 494143 w 500319"/>
                <a:gd name="connsiteY88" fmla="*/ 306927 h 903802"/>
                <a:gd name="connsiteX89" fmla="*/ 492529 w 500319"/>
                <a:gd name="connsiteY89" fmla="*/ 308540 h 903802"/>
                <a:gd name="connsiteX90" fmla="*/ 486073 w 500319"/>
                <a:gd name="connsiteY90" fmla="*/ 311768 h 903802"/>
                <a:gd name="connsiteX91" fmla="*/ 484459 w 500319"/>
                <a:gd name="connsiteY91" fmla="*/ 313382 h 903802"/>
                <a:gd name="connsiteX92" fmla="*/ 482845 w 500319"/>
                <a:gd name="connsiteY92" fmla="*/ 313382 h 903802"/>
                <a:gd name="connsiteX93" fmla="*/ 479617 w 500319"/>
                <a:gd name="connsiteY93" fmla="*/ 313382 h 903802"/>
                <a:gd name="connsiteX94" fmla="*/ 473162 w 500319"/>
                <a:gd name="connsiteY94" fmla="*/ 314996 h 903802"/>
                <a:gd name="connsiteX95" fmla="*/ 471548 w 500319"/>
                <a:gd name="connsiteY95" fmla="*/ 314996 h 903802"/>
                <a:gd name="connsiteX96" fmla="*/ 468320 w 500319"/>
                <a:gd name="connsiteY96" fmla="*/ 316610 h 903802"/>
                <a:gd name="connsiteX97" fmla="*/ 463478 w 500319"/>
                <a:gd name="connsiteY97" fmla="*/ 318224 h 903802"/>
                <a:gd name="connsiteX98" fmla="*/ 461864 w 500319"/>
                <a:gd name="connsiteY98" fmla="*/ 319838 h 903802"/>
                <a:gd name="connsiteX99" fmla="*/ 460250 w 500319"/>
                <a:gd name="connsiteY99" fmla="*/ 319838 h 903802"/>
                <a:gd name="connsiteX100" fmla="*/ 457022 w 500319"/>
                <a:gd name="connsiteY100" fmla="*/ 319838 h 903802"/>
                <a:gd name="connsiteX101" fmla="*/ 455408 w 500319"/>
                <a:gd name="connsiteY101" fmla="*/ 319838 h 903802"/>
                <a:gd name="connsiteX102" fmla="*/ 452180 w 500319"/>
                <a:gd name="connsiteY102" fmla="*/ 319838 h 903802"/>
                <a:gd name="connsiteX103" fmla="*/ 442497 w 500319"/>
                <a:gd name="connsiteY103" fmla="*/ 316610 h 903802"/>
                <a:gd name="connsiteX104" fmla="*/ 437655 w 500319"/>
                <a:gd name="connsiteY104" fmla="*/ 314996 h 903802"/>
                <a:gd name="connsiteX105" fmla="*/ 436041 w 500319"/>
                <a:gd name="connsiteY105" fmla="*/ 314996 h 903802"/>
                <a:gd name="connsiteX106" fmla="*/ 434427 w 500319"/>
                <a:gd name="connsiteY106" fmla="*/ 314996 h 903802"/>
                <a:gd name="connsiteX107" fmla="*/ 432813 w 500319"/>
                <a:gd name="connsiteY107" fmla="*/ 314996 h 903802"/>
                <a:gd name="connsiteX108" fmla="*/ 431199 w 500319"/>
                <a:gd name="connsiteY108" fmla="*/ 316610 h 903802"/>
                <a:gd name="connsiteX109" fmla="*/ 431199 w 500319"/>
                <a:gd name="connsiteY109" fmla="*/ 318224 h 903802"/>
                <a:gd name="connsiteX110" fmla="*/ 426357 w 500319"/>
                <a:gd name="connsiteY110" fmla="*/ 326294 h 903802"/>
                <a:gd name="connsiteX111" fmla="*/ 426357 w 500319"/>
                <a:gd name="connsiteY111" fmla="*/ 326294 h 903802"/>
                <a:gd name="connsiteX112" fmla="*/ 424744 w 500319"/>
                <a:gd name="connsiteY112" fmla="*/ 327908 h 903802"/>
                <a:gd name="connsiteX113" fmla="*/ 423130 w 500319"/>
                <a:gd name="connsiteY113" fmla="*/ 326294 h 903802"/>
                <a:gd name="connsiteX114" fmla="*/ 419902 w 500319"/>
                <a:gd name="connsiteY114" fmla="*/ 323066 h 903802"/>
                <a:gd name="connsiteX115" fmla="*/ 415060 w 500319"/>
                <a:gd name="connsiteY115" fmla="*/ 321452 h 903802"/>
                <a:gd name="connsiteX116" fmla="*/ 410218 w 500319"/>
                <a:gd name="connsiteY116" fmla="*/ 319838 h 903802"/>
                <a:gd name="connsiteX117" fmla="*/ 403762 w 500319"/>
                <a:gd name="connsiteY117" fmla="*/ 318224 h 903802"/>
                <a:gd name="connsiteX118" fmla="*/ 397307 w 500319"/>
                <a:gd name="connsiteY118" fmla="*/ 318224 h 903802"/>
                <a:gd name="connsiteX119" fmla="*/ 386009 w 500319"/>
                <a:gd name="connsiteY119" fmla="*/ 318224 h 903802"/>
                <a:gd name="connsiteX120" fmla="*/ 382781 w 500319"/>
                <a:gd name="connsiteY120" fmla="*/ 318224 h 903802"/>
                <a:gd name="connsiteX121" fmla="*/ 381167 w 500319"/>
                <a:gd name="connsiteY121" fmla="*/ 316610 h 903802"/>
                <a:gd name="connsiteX122" fmla="*/ 377940 w 500319"/>
                <a:gd name="connsiteY122" fmla="*/ 316610 h 903802"/>
                <a:gd name="connsiteX123" fmla="*/ 377940 w 500319"/>
                <a:gd name="connsiteY123" fmla="*/ 314996 h 903802"/>
                <a:gd name="connsiteX124" fmla="*/ 374712 w 500319"/>
                <a:gd name="connsiteY124" fmla="*/ 313382 h 903802"/>
                <a:gd name="connsiteX125" fmla="*/ 374712 w 500319"/>
                <a:gd name="connsiteY125" fmla="*/ 311768 h 903802"/>
                <a:gd name="connsiteX126" fmla="*/ 373098 w 500319"/>
                <a:gd name="connsiteY126" fmla="*/ 308540 h 903802"/>
                <a:gd name="connsiteX127" fmla="*/ 371484 w 500319"/>
                <a:gd name="connsiteY127" fmla="*/ 306927 h 903802"/>
                <a:gd name="connsiteX128" fmla="*/ 366642 w 500319"/>
                <a:gd name="connsiteY128" fmla="*/ 302085 h 903802"/>
                <a:gd name="connsiteX129" fmla="*/ 366642 w 500319"/>
                <a:gd name="connsiteY129" fmla="*/ 298857 h 903802"/>
                <a:gd name="connsiteX130" fmla="*/ 365028 w 500319"/>
                <a:gd name="connsiteY130" fmla="*/ 297243 h 903802"/>
                <a:gd name="connsiteX131" fmla="*/ 361800 w 500319"/>
                <a:gd name="connsiteY131" fmla="*/ 295629 h 903802"/>
                <a:gd name="connsiteX132" fmla="*/ 356958 w 500319"/>
                <a:gd name="connsiteY132" fmla="*/ 292401 h 903802"/>
                <a:gd name="connsiteX133" fmla="*/ 356958 w 500319"/>
                <a:gd name="connsiteY133" fmla="*/ 290787 h 903802"/>
                <a:gd name="connsiteX134" fmla="*/ 355344 w 500319"/>
                <a:gd name="connsiteY134" fmla="*/ 289173 h 903802"/>
                <a:gd name="connsiteX135" fmla="*/ 353731 w 500319"/>
                <a:gd name="connsiteY135" fmla="*/ 289173 h 903802"/>
                <a:gd name="connsiteX136" fmla="*/ 350503 w 500319"/>
                <a:gd name="connsiteY136" fmla="*/ 279490 h 903802"/>
                <a:gd name="connsiteX137" fmla="*/ 350503 w 500319"/>
                <a:gd name="connsiteY137" fmla="*/ 279490 h 903802"/>
                <a:gd name="connsiteX138" fmla="*/ 344047 w 500319"/>
                <a:gd name="connsiteY138" fmla="*/ 273034 h 903802"/>
                <a:gd name="connsiteX139" fmla="*/ 342433 w 500319"/>
                <a:gd name="connsiteY139" fmla="*/ 271420 h 903802"/>
                <a:gd name="connsiteX140" fmla="*/ 340819 w 500319"/>
                <a:gd name="connsiteY140" fmla="*/ 271420 h 903802"/>
                <a:gd name="connsiteX141" fmla="*/ 340819 w 500319"/>
                <a:gd name="connsiteY141" fmla="*/ 269806 h 903802"/>
                <a:gd name="connsiteX142" fmla="*/ 337591 w 500319"/>
                <a:gd name="connsiteY142" fmla="*/ 269806 h 903802"/>
                <a:gd name="connsiteX143" fmla="*/ 335977 w 500319"/>
                <a:gd name="connsiteY143" fmla="*/ 269806 h 903802"/>
                <a:gd name="connsiteX144" fmla="*/ 334363 w 500319"/>
                <a:gd name="connsiteY144" fmla="*/ 268192 h 903802"/>
                <a:gd name="connsiteX145" fmla="*/ 332749 w 500319"/>
                <a:gd name="connsiteY145" fmla="*/ 268192 h 903802"/>
                <a:gd name="connsiteX146" fmla="*/ 332749 w 500319"/>
                <a:gd name="connsiteY146" fmla="*/ 264964 h 903802"/>
                <a:gd name="connsiteX147" fmla="*/ 331135 w 500319"/>
                <a:gd name="connsiteY147" fmla="*/ 264964 h 903802"/>
                <a:gd name="connsiteX148" fmla="*/ 329522 w 500319"/>
                <a:gd name="connsiteY148" fmla="*/ 264964 h 903802"/>
                <a:gd name="connsiteX149" fmla="*/ 327908 w 500319"/>
                <a:gd name="connsiteY149" fmla="*/ 263350 h 903802"/>
                <a:gd name="connsiteX150" fmla="*/ 323066 w 500319"/>
                <a:gd name="connsiteY150" fmla="*/ 263350 h 903802"/>
                <a:gd name="connsiteX151" fmla="*/ 321452 w 500319"/>
                <a:gd name="connsiteY151" fmla="*/ 264964 h 903802"/>
                <a:gd name="connsiteX152" fmla="*/ 319838 w 500319"/>
                <a:gd name="connsiteY152" fmla="*/ 264964 h 903802"/>
                <a:gd name="connsiteX153" fmla="*/ 319838 w 500319"/>
                <a:gd name="connsiteY153" fmla="*/ 264964 h 903802"/>
                <a:gd name="connsiteX154" fmla="*/ 316610 w 500319"/>
                <a:gd name="connsiteY154" fmla="*/ 268192 h 903802"/>
                <a:gd name="connsiteX155" fmla="*/ 314996 w 500319"/>
                <a:gd name="connsiteY155" fmla="*/ 269806 h 903802"/>
                <a:gd name="connsiteX156" fmla="*/ 313382 w 500319"/>
                <a:gd name="connsiteY156" fmla="*/ 269806 h 903802"/>
                <a:gd name="connsiteX157" fmla="*/ 311768 w 500319"/>
                <a:gd name="connsiteY157" fmla="*/ 269806 h 903802"/>
                <a:gd name="connsiteX158" fmla="*/ 311768 w 500319"/>
                <a:gd name="connsiteY158" fmla="*/ 269806 h 903802"/>
                <a:gd name="connsiteX159" fmla="*/ 310154 w 500319"/>
                <a:gd name="connsiteY159" fmla="*/ 271420 h 903802"/>
                <a:gd name="connsiteX160" fmla="*/ 308540 w 500319"/>
                <a:gd name="connsiteY160" fmla="*/ 279490 h 903802"/>
                <a:gd name="connsiteX161" fmla="*/ 306926 w 500319"/>
                <a:gd name="connsiteY161" fmla="*/ 284331 h 903802"/>
                <a:gd name="connsiteX162" fmla="*/ 306926 w 500319"/>
                <a:gd name="connsiteY162" fmla="*/ 285945 h 903802"/>
                <a:gd name="connsiteX163" fmla="*/ 305313 w 500319"/>
                <a:gd name="connsiteY163" fmla="*/ 287559 h 903802"/>
                <a:gd name="connsiteX164" fmla="*/ 303699 w 500319"/>
                <a:gd name="connsiteY164" fmla="*/ 289173 h 903802"/>
                <a:gd name="connsiteX165" fmla="*/ 298857 w 500319"/>
                <a:gd name="connsiteY165" fmla="*/ 292401 h 903802"/>
                <a:gd name="connsiteX166" fmla="*/ 297243 w 500319"/>
                <a:gd name="connsiteY166" fmla="*/ 294015 h 903802"/>
                <a:gd name="connsiteX167" fmla="*/ 295629 w 500319"/>
                <a:gd name="connsiteY167" fmla="*/ 295629 h 903802"/>
                <a:gd name="connsiteX168" fmla="*/ 295629 w 500319"/>
                <a:gd name="connsiteY168" fmla="*/ 297243 h 903802"/>
                <a:gd name="connsiteX169" fmla="*/ 295629 w 500319"/>
                <a:gd name="connsiteY169" fmla="*/ 298857 h 903802"/>
                <a:gd name="connsiteX170" fmla="*/ 300471 w 500319"/>
                <a:gd name="connsiteY170" fmla="*/ 310154 h 903802"/>
                <a:gd name="connsiteX171" fmla="*/ 300471 w 500319"/>
                <a:gd name="connsiteY171" fmla="*/ 311768 h 903802"/>
                <a:gd name="connsiteX172" fmla="*/ 300471 w 500319"/>
                <a:gd name="connsiteY172" fmla="*/ 313382 h 903802"/>
                <a:gd name="connsiteX173" fmla="*/ 292401 w 500319"/>
                <a:gd name="connsiteY173" fmla="*/ 329522 h 903802"/>
                <a:gd name="connsiteX174" fmla="*/ 292401 w 500319"/>
                <a:gd name="connsiteY174" fmla="*/ 329522 h 903802"/>
                <a:gd name="connsiteX175" fmla="*/ 292401 w 500319"/>
                <a:gd name="connsiteY175" fmla="*/ 331136 h 903802"/>
                <a:gd name="connsiteX176" fmla="*/ 292401 w 500319"/>
                <a:gd name="connsiteY176" fmla="*/ 332749 h 903802"/>
                <a:gd name="connsiteX177" fmla="*/ 292401 w 500319"/>
                <a:gd name="connsiteY177" fmla="*/ 335977 h 903802"/>
                <a:gd name="connsiteX178" fmla="*/ 295629 w 500319"/>
                <a:gd name="connsiteY178" fmla="*/ 345661 h 903802"/>
                <a:gd name="connsiteX179" fmla="*/ 297243 w 500319"/>
                <a:gd name="connsiteY179" fmla="*/ 350503 h 903802"/>
                <a:gd name="connsiteX180" fmla="*/ 297243 w 500319"/>
                <a:gd name="connsiteY180" fmla="*/ 352117 h 903802"/>
                <a:gd name="connsiteX181" fmla="*/ 297243 w 500319"/>
                <a:gd name="connsiteY181" fmla="*/ 355344 h 903802"/>
                <a:gd name="connsiteX182" fmla="*/ 297243 w 500319"/>
                <a:gd name="connsiteY182" fmla="*/ 361800 h 903802"/>
                <a:gd name="connsiteX183" fmla="*/ 294015 w 500319"/>
                <a:gd name="connsiteY183" fmla="*/ 373098 h 903802"/>
                <a:gd name="connsiteX184" fmla="*/ 282717 w 500319"/>
                <a:gd name="connsiteY184" fmla="*/ 397307 h 903802"/>
                <a:gd name="connsiteX185" fmla="*/ 282717 w 500319"/>
                <a:gd name="connsiteY185" fmla="*/ 400535 h 903802"/>
                <a:gd name="connsiteX186" fmla="*/ 282717 w 500319"/>
                <a:gd name="connsiteY186" fmla="*/ 403762 h 903802"/>
                <a:gd name="connsiteX187" fmla="*/ 287559 w 500319"/>
                <a:gd name="connsiteY187" fmla="*/ 416674 h 903802"/>
                <a:gd name="connsiteX188" fmla="*/ 289173 w 500319"/>
                <a:gd name="connsiteY188" fmla="*/ 419902 h 903802"/>
                <a:gd name="connsiteX189" fmla="*/ 289173 w 500319"/>
                <a:gd name="connsiteY189" fmla="*/ 419902 h 903802"/>
                <a:gd name="connsiteX190" fmla="*/ 290787 w 500319"/>
                <a:gd name="connsiteY190" fmla="*/ 419902 h 903802"/>
                <a:gd name="connsiteX191" fmla="*/ 294015 w 500319"/>
                <a:gd name="connsiteY191" fmla="*/ 419902 h 903802"/>
                <a:gd name="connsiteX192" fmla="*/ 295629 w 500319"/>
                <a:gd name="connsiteY192" fmla="*/ 419902 h 903802"/>
                <a:gd name="connsiteX193" fmla="*/ 295629 w 500319"/>
                <a:gd name="connsiteY193" fmla="*/ 419902 h 903802"/>
                <a:gd name="connsiteX194" fmla="*/ 297243 w 500319"/>
                <a:gd name="connsiteY194" fmla="*/ 421516 h 903802"/>
                <a:gd name="connsiteX195" fmla="*/ 297243 w 500319"/>
                <a:gd name="connsiteY195" fmla="*/ 424744 h 903802"/>
                <a:gd name="connsiteX196" fmla="*/ 295629 w 500319"/>
                <a:gd name="connsiteY196" fmla="*/ 427971 h 903802"/>
                <a:gd name="connsiteX197" fmla="*/ 294015 w 500319"/>
                <a:gd name="connsiteY197" fmla="*/ 431199 h 903802"/>
                <a:gd name="connsiteX198" fmla="*/ 294015 w 500319"/>
                <a:gd name="connsiteY198" fmla="*/ 432813 h 903802"/>
                <a:gd name="connsiteX199" fmla="*/ 292401 w 500319"/>
                <a:gd name="connsiteY199" fmla="*/ 436041 h 903802"/>
                <a:gd name="connsiteX200" fmla="*/ 292401 w 500319"/>
                <a:gd name="connsiteY200" fmla="*/ 439269 h 903802"/>
                <a:gd name="connsiteX201" fmla="*/ 292401 w 500319"/>
                <a:gd name="connsiteY201" fmla="*/ 442497 h 903802"/>
                <a:gd name="connsiteX202" fmla="*/ 292401 w 500319"/>
                <a:gd name="connsiteY202" fmla="*/ 447339 h 903802"/>
                <a:gd name="connsiteX203" fmla="*/ 292401 w 500319"/>
                <a:gd name="connsiteY203" fmla="*/ 448953 h 903802"/>
                <a:gd name="connsiteX204" fmla="*/ 292401 w 500319"/>
                <a:gd name="connsiteY204" fmla="*/ 455408 h 903802"/>
                <a:gd name="connsiteX205" fmla="*/ 292401 w 500319"/>
                <a:gd name="connsiteY205" fmla="*/ 461864 h 903802"/>
                <a:gd name="connsiteX206" fmla="*/ 292401 w 500319"/>
                <a:gd name="connsiteY206" fmla="*/ 465092 h 903802"/>
                <a:gd name="connsiteX207" fmla="*/ 292401 w 500319"/>
                <a:gd name="connsiteY207" fmla="*/ 468320 h 903802"/>
                <a:gd name="connsiteX208" fmla="*/ 292401 w 500319"/>
                <a:gd name="connsiteY208" fmla="*/ 468320 h 903802"/>
                <a:gd name="connsiteX209" fmla="*/ 290787 w 500319"/>
                <a:gd name="connsiteY209" fmla="*/ 471548 h 903802"/>
                <a:gd name="connsiteX210" fmla="*/ 289173 w 500319"/>
                <a:gd name="connsiteY210" fmla="*/ 471548 h 903802"/>
                <a:gd name="connsiteX211" fmla="*/ 289173 w 500319"/>
                <a:gd name="connsiteY211" fmla="*/ 473162 h 903802"/>
                <a:gd name="connsiteX212" fmla="*/ 289173 w 500319"/>
                <a:gd name="connsiteY212" fmla="*/ 474775 h 903802"/>
                <a:gd name="connsiteX213" fmla="*/ 289173 w 500319"/>
                <a:gd name="connsiteY213" fmla="*/ 478003 h 903802"/>
                <a:gd name="connsiteX214" fmla="*/ 290787 w 500319"/>
                <a:gd name="connsiteY214" fmla="*/ 481231 h 903802"/>
                <a:gd name="connsiteX215" fmla="*/ 294015 w 500319"/>
                <a:gd name="connsiteY215" fmla="*/ 484459 h 903802"/>
                <a:gd name="connsiteX216" fmla="*/ 295629 w 500319"/>
                <a:gd name="connsiteY216" fmla="*/ 487687 h 903802"/>
                <a:gd name="connsiteX217" fmla="*/ 295629 w 500319"/>
                <a:gd name="connsiteY217" fmla="*/ 490915 h 903802"/>
                <a:gd name="connsiteX218" fmla="*/ 295629 w 500319"/>
                <a:gd name="connsiteY218" fmla="*/ 503826 h 903802"/>
                <a:gd name="connsiteX219" fmla="*/ 295629 w 500319"/>
                <a:gd name="connsiteY219" fmla="*/ 507054 h 903802"/>
                <a:gd name="connsiteX220" fmla="*/ 294015 w 500319"/>
                <a:gd name="connsiteY220" fmla="*/ 510282 h 903802"/>
                <a:gd name="connsiteX221" fmla="*/ 294015 w 500319"/>
                <a:gd name="connsiteY221" fmla="*/ 511896 h 903802"/>
                <a:gd name="connsiteX222" fmla="*/ 294015 w 500319"/>
                <a:gd name="connsiteY222" fmla="*/ 513510 h 903802"/>
                <a:gd name="connsiteX223" fmla="*/ 300471 w 500319"/>
                <a:gd name="connsiteY223" fmla="*/ 523193 h 903802"/>
                <a:gd name="connsiteX224" fmla="*/ 310154 w 500319"/>
                <a:gd name="connsiteY224" fmla="*/ 536105 h 903802"/>
                <a:gd name="connsiteX225" fmla="*/ 311768 w 500319"/>
                <a:gd name="connsiteY225" fmla="*/ 536105 h 903802"/>
                <a:gd name="connsiteX226" fmla="*/ 314996 w 500319"/>
                <a:gd name="connsiteY226" fmla="*/ 537719 h 903802"/>
                <a:gd name="connsiteX227" fmla="*/ 316610 w 500319"/>
                <a:gd name="connsiteY227" fmla="*/ 537719 h 903802"/>
                <a:gd name="connsiteX228" fmla="*/ 316610 w 500319"/>
                <a:gd name="connsiteY228" fmla="*/ 539333 h 903802"/>
                <a:gd name="connsiteX229" fmla="*/ 319838 w 500319"/>
                <a:gd name="connsiteY229" fmla="*/ 539333 h 903802"/>
                <a:gd name="connsiteX230" fmla="*/ 321452 w 500319"/>
                <a:gd name="connsiteY230" fmla="*/ 540947 h 903802"/>
                <a:gd name="connsiteX231" fmla="*/ 324680 w 500319"/>
                <a:gd name="connsiteY231" fmla="*/ 544175 h 903802"/>
                <a:gd name="connsiteX232" fmla="*/ 327908 w 500319"/>
                <a:gd name="connsiteY232" fmla="*/ 544175 h 903802"/>
                <a:gd name="connsiteX233" fmla="*/ 329522 w 500319"/>
                <a:gd name="connsiteY233" fmla="*/ 545789 h 903802"/>
                <a:gd name="connsiteX234" fmla="*/ 331135 w 500319"/>
                <a:gd name="connsiteY234" fmla="*/ 547402 h 903802"/>
                <a:gd name="connsiteX235" fmla="*/ 331135 w 500319"/>
                <a:gd name="connsiteY235" fmla="*/ 549016 h 903802"/>
                <a:gd name="connsiteX236" fmla="*/ 329522 w 500319"/>
                <a:gd name="connsiteY236" fmla="*/ 552244 h 903802"/>
                <a:gd name="connsiteX237" fmla="*/ 327908 w 500319"/>
                <a:gd name="connsiteY237" fmla="*/ 553858 h 903802"/>
                <a:gd name="connsiteX238" fmla="*/ 326294 w 500319"/>
                <a:gd name="connsiteY238" fmla="*/ 553858 h 903802"/>
                <a:gd name="connsiteX239" fmla="*/ 324680 w 500319"/>
                <a:gd name="connsiteY239" fmla="*/ 555472 h 903802"/>
                <a:gd name="connsiteX240" fmla="*/ 323066 w 500319"/>
                <a:gd name="connsiteY240" fmla="*/ 555472 h 903802"/>
                <a:gd name="connsiteX241" fmla="*/ 321452 w 500319"/>
                <a:gd name="connsiteY241" fmla="*/ 555472 h 903802"/>
                <a:gd name="connsiteX242" fmla="*/ 321452 w 500319"/>
                <a:gd name="connsiteY242" fmla="*/ 553858 h 903802"/>
                <a:gd name="connsiteX243" fmla="*/ 318224 w 500319"/>
                <a:gd name="connsiteY243" fmla="*/ 553858 h 903802"/>
                <a:gd name="connsiteX244" fmla="*/ 316610 w 500319"/>
                <a:gd name="connsiteY244" fmla="*/ 553858 h 903802"/>
                <a:gd name="connsiteX245" fmla="*/ 316610 w 500319"/>
                <a:gd name="connsiteY245" fmla="*/ 553858 h 903802"/>
                <a:gd name="connsiteX246" fmla="*/ 314996 w 500319"/>
                <a:gd name="connsiteY246" fmla="*/ 553858 h 903802"/>
                <a:gd name="connsiteX247" fmla="*/ 314996 w 500319"/>
                <a:gd name="connsiteY247" fmla="*/ 555472 h 903802"/>
                <a:gd name="connsiteX248" fmla="*/ 313382 w 500319"/>
                <a:gd name="connsiteY248" fmla="*/ 558700 h 903802"/>
                <a:gd name="connsiteX249" fmla="*/ 313382 w 500319"/>
                <a:gd name="connsiteY249" fmla="*/ 563542 h 903802"/>
                <a:gd name="connsiteX250" fmla="*/ 311768 w 500319"/>
                <a:gd name="connsiteY250" fmla="*/ 565156 h 903802"/>
                <a:gd name="connsiteX251" fmla="*/ 308540 w 500319"/>
                <a:gd name="connsiteY251" fmla="*/ 569998 h 903802"/>
                <a:gd name="connsiteX252" fmla="*/ 306926 w 500319"/>
                <a:gd name="connsiteY252" fmla="*/ 571611 h 903802"/>
                <a:gd name="connsiteX253" fmla="*/ 292401 w 500319"/>
                <a:gd name="connsiteY253" fmla="*/ 586137 h 903802"/>
                <a:gd name="connsiteX254" fmla="*/ 290787 w 500319"/>
                <a:gd name="connsiteY254" fmla="*/ 586137 h 903802"/>
                <a:gd name="connsiteX255" fmla="*/ 290787 w 500319"/>
                <a:gd name="connsiteY255" fmla="*/ 587751 h 903802"/>
                <a:gd name="connsiteX256" fmla="*/ 289173 w 500319"/>
                <a:gd name="connsiteY256" fmla="*/ 589365 h 903802"/>
                <a:gd name="connsiteX257" fmla="*/ 289173 w 500319"/>
                <a:gd name="connsiteY257" fmla="*/ 590979 h 903802"/>
                <a:gd name="connsiteX258" fmla="*/ 289173 w 500319"/>
                <a:gd name="connsiteY258" fmla="*/ 592593 h 903802"/>
                <a:gd name="connsiteX259" fmla="*/ 289173 w 500319"/>
                <a:gd name="connsiteY259" fmla="*/ 594206 h 903802"/>
                <a:gd name="connsiteX260" fmla="*/ 289173 w 500319"/>
                <a:gd name="connsiteY260" fmla="*/ 595820 h 903802"/>
                <a:gd name="connsiteX261" fmla="*/ 289173 w 500319"/>
                <a:gd name="connsiteY261" fmla="*/ 597434 h 903802"/>
                <a:gd name="connsiteX262" fmla="*/ 290787 w 500319"/>
                <a:gd name="connsiteY262" fmla="*/ 600662 h 903802"/>
                <a:gd name="connsiteX263" fmla="*/ 292401 w 500319"/>
                <a:gd name="connsiteY263" fmla="*/ 602276 h 903802"/>
                <a:gd name="connsiteX264" fmla="*/ 295629 w 500319"/>
                <a:gd name="connsiteY264" fmla="*/ 603890 h 903802"/>
                <a:gd name="connsiteX265" fmla="*/ 295629 w 500319"/>
                <a:gd name="connsiteY265" fmla="*/ 603890 h 903802"/>
                <a:gd name="connsiteX266" fmla="*/ 295629 w 500319"/>
                <a:gd name="connsiteY266" fmla="*/ 605504 h 903802"/>
                <a:gd name="connsiteX267" fmla="*/ 295629 w 500319"/>
                <a:gd name="connsiteY267" fmla="*/ 608732 h 903802"/>
                <a:gd name="connsiteX268" fmla="*/ 292401 w 500319"/>
                <a:gd name="connsiteY268" fmla="*/ 613574 h 903802"/>
                <a:gd name="connsiteX269" fmla="*/ 290787 w 500319"/>
                <a:gd name="connsiteY269" fmla="*/ 618415 h 903802"/>
                <a:gd name="connsiteX270" fmla="*/ 285945 w 500319"/>
                <a:gd name="connsiteY270" fmla="*/ 634555 h 903802"/>
                <a:gd name="connsiteX271" fmla="*/ 285945 w 500319"/>
                <a:gd name="connsiteY271" fmla="*/ 636169 h 903802"/>
                <a:gd name="connsiteX272" fmla="*/ 285945 w 500319"/>
                <a:gd name="connsiteY272" fmla="*/ 637783 h 903802"/>
                <a:gd name="connsiteX273" fmla="*/ 290787 w 500319"/>
                <a:gd name="connsiteY273" fmla="*/ 642624 h 903802"/>
                <a:gd name="connsiteX274" fmla="*/ 290787 w 500319"/>
                <a:gd name="connsiteY274" fmla="*/ 644238 h 903802"/>
                <a:gd name="connsiteX275" fmla="*/ 292401 w 500319"/>
                <a:gd name="connsiteY275" fmla="*/ 647466 h 903802"/>
                <a:gd name="connsiteX276" fmla="*/ 292401 w 500319"/>
                <a:gd name="connsiteY276" fmla="*/ 652308 h 903802"/>
                <a:gd name="connsiteX277" fmla="*/ 292401 w 500319"/>
                <a:gd name="connsiteY277" fmla="*/ 660378 h 903802"/>
                <a:gd name="connsiteX278" fmla="*/ 292401 w 500319"/>
                <a:gd name="connsiteY278" fmla="*/ 661992 h 903802"/>
                <a:gd name="connsiteX279" fmla="*/ 290787 w 500319"/>
                <a:gd name="connsiteY279" fmla="*/ 668447 h 903802"/>
                <a:gd name="connsiteX280" fmla="*/ 290787 w 500319"/>
                <a:gd name="connsiteY280" fmla="*/ 671675 h 903802"/>
                <a:gd name="connsiteX281" fmla="*/ 292401 w 500319"/>
                <a:gd name="connsiteY281" fmla="*/ 674903 h 903802"/>
                <a:gd name="connsiteX282" fmla="*/ 297243 w 500319"/>
                <a:gd name="connsiteY282" fmla="*/ 681359 h 903802"/>
                <a:gd name="connsiteX283" fmla="*/ 298857 w 500319"/>
                <a:gd name="connsiteY283" fmla="*/ 684587 h 903802"/>
                <a:gd name="connsiteX284" fmla="*/ 298857 w 500319"/>
                <a:gd name="connsiteY284" fmla="*/ 686201 h 903802"/>
                <a:gd name="connsiteX285" fmla="*/ 298857 w 500319"/>
                <a:gd name="connsiteY285" fmla="*/ 691042 h 903802"/>
                <a:gd name="connsiteX286" fmla="*/ 298857 w 500319"/>
                <a:gd name="connsiteY286" fmla="*/ 692656 h 903802"/>
                <a:gd name="connsiteX287" fmla="*/ 298857 w 500319"/>
                <a:gd name="connsiteY287" fmla="*/ 694270 h 903802"/>
                <a:gd name="connsiteX288" fmla="*/ 297243 w 500319"/>
                <a:gd name="connsiteY288" fmla="*/ 695884 h 903802"/>
                <a:gd name="connsiteX289" fmla="*/ 294015 w 500319"/>
                <a:gd name="connsiteY289" fmla="*/ 697498 h 903802"/>
                <a:gd name="connsiteX290" fmla="*/ 290787 w 500319"/>
                <a:gd name="connsiteY290" fmla="*/ 699112 h 903802"/>
                <a:gd name="connsiteX291" fmla="*/ 290787 w 500319"/>
                <a:gd name="connsiteY291" fmla="*/ 699112 h 903802"/>
                <a:gd name="connsiteX292" fmla="*/ 289173 w 500319"/>
                <a:gd name="connsiteY292" fmla="*/ 700726 h 903802"/>
                <a:gd name="connsiteX293" fmla="*/ 287559 w 500319"/>
                <a:gd name="connsiteY293" fmla="*/ 703954 h 903802"/>
                <a:gd name="connsiteX294" fmla="*/ 287559 w 500319"/>
                <a:gd name="connsiteY294" fmla="*/ 705568 h 903802"/>
                <a:gd name="connsiteX295" fmla="*/ 284331 w 500319"/>
                <a:gd name="connsiteY295" fmla="*/ 713638 h 903802"/>
                <a:gd name="connsiteX296" fmla="*/ 284331 w 500319"/>
                <a:gd name="connsiteY296" fmla="*/ 715251 h 903802"/>
                <a:gd name="connsiteX297" fmla="*/ 282717 w 500319"/>
                <a:gd name="connsiteY297" fmla="*/ 718479 h 903802"/>
                <a:gd name="connsiteX298" fmla="*/ 282717 w 500319"/>
                <a:gd name="connsiteY298" fmla="*/ 720093 h 903802"/>
                <a:gd name="connsiteX299" fmla="*/ 282717 w 500319"/>
                <a:gd name="connsiteY299" fmla="*/ 721707 h 903802"/>
                <a:gd name="connsiteX300" fmla="*/ 282717 w 500319"/>
                <a:gd name="connsiteY300" fmla="*/ 723321 h 903802"/>
                <a:gd name="connsiteX301" fmla="*/ 284331 w 500319"/>
                <a:gd name="connsiteY301" fmla="*/ 729777 h 903802"/>
                <a:gd name="connsiteX302" fmla="*/ 285945 w 500319"/>
                <a:gd name="connsiteY302" fmla="*/ 737846 h 903802"/>
                <a:gd name="connsiteX303" fmla="*/ 287559 w 500319"/>
                <a:gd name="connsiteY303" fmla="*/ 739460 h 903802"/>
                <a:gd name="connsiteX304" fmla="*/ 289173 w 500319"/>
                <a:gd name="connsiteY304" fmla="*/ 742688 h 903802"/>
                <a:gd name="connsiteX305" fmla="*/ 297243 w 500319"/>
                <a:gd name="connsiteY305" fmla="*/ 749144 h 903802"/>
                <a:gd name="connsiteX306" fmla="*/ 308540 w 500319"/>
                <a:gd name="connsiteY306" fmla="*/ 755600 h 903802"/>
                <a:gd name="connsiteX307" fmla="*/ 310154 w 500319"/>
                <a:gd name="connsiteY307" fmla="*/ 757214 h 903802"/>
                <a:gd name="connsiteX308" fmla="*/ 319838 w 500319"/>
                <a:gd name="connsiteY308" fmla="*/ 768511 h 903802"/>
                <a:gd name="connsiteX309" fmla="*/ 321452 w 500319"/>
                <a:gd name="connsiteY309" fmla="*/ 771739 h 903802"/>
                <a:gd name="connsiteX310" fmla="*/ 329522 w 500319"/>
                <a:gd name="connsiteY310" fmla="*/ 781423 h 903802"/>
                <a:gd name="connsiteX311" fmla="*/ 332749 w 500319"/>
                <a:gd name="connsiteY311" fmla="*/ 783037 h 903802"/>
                <a:gd name="connsiteX312" fmla="*/ 334363 w 500319"/>
                <a:gd name="connsiteY312" fmla="*/ 784651 h 903802"/>
                <a:gd name="connsiteX313" fmla="*/ 335977 w 500319"/>
                <a:gd name="connsiteY313" fmla="*/ 786264 h 903802"/>
                <a:gd name="connsiteX314" fmla="*/ 337591 w 500319"/>
                <a:gd name="connsiteY314" fmla="*/ 786264 h 903802"/>
                <a:gd name="connsiteX315" fmla="*/ 339205 w 500319"/>
                <a:gd name="connsiteY315" fmla="*/ 787878 h 903802"/>
                <a:gd name="connsiteX316" fmla="*/ 340819 w 500319"/>
                <a:gd name="connsiteY316" fmla="*/ 789492 h 903802"/>
                <a:gd name="connsiteX317" fmla="*/ 342433 w 500319"/>
                <a:gd name="connsiteY317" fmla="*/ 792720 h 903802"/>
                <a:gd name="connsiteX318" fmla="*/ 342433 w 500319"/>
                <a:gd name="connsiteY318" fmla="*/ 795948 h 903802"/>
                <a:gd name="connsiteX319" fmla="*/ 342433 w 500319"/>
                <a:gd name="connsiteY319" fmla="*/ 799176 h 903802"/>
                <a:gd name="connsiteX320" fmla="*/ 342433 w 500319"/>
                <a:gd name="connsiteY320" fmla="*/ 800790 h 903802"/>
                <a:gd name="connsiteX321" fmla="*/ 340819 w 500319"/>
                <a:gd name="connsiteY321" fmla="*/ 802404 h 903802"/>
                <a:gd name="connsiteX322" fmla="*/ 340819 w 500319"/>
                <a:gd name="connsiteY322" fmla="*/ 802404 h 903802"/>
                <a:gd name="connsiteX323" fmla="*/ 337591 w 500319"/>
                <a:gd name="connsiteY323" fmla="*/ 804018 h 903802"/>
                <a:gd name="connsiteX324" fmla="*/ 335977 w 500319"/>
                <a:gd name="connsiteY324" fmla="*/ 805632 h 903802"/>
                <a:gd name="connsiteX325" fmla="*/ 335977 w 500319"/>
                <a:gd name="connsiteY325" fmla="*/ 807246 h 903802"/>
                <a:gd name="connsiteX326" fmla="*/ 335977 w 500319"/>
                <a:gd name="connsiteY326" fmla="*/ 808860 h 903802"/>
                <a:gd name="connsiteX327" fmla="*/ 335977 w 500319"/>
                <a:gd name="connsiteY327" fmla="*/ 812087 h 903802"/>
                <a:gd name="connsiteX328" fmla="*/ 335977 w 500319"/>
                <a:gd name="connsiteY328" fmla="*/ 813701 h 903802"/>
                <a:gd name="connsiteX329" fmla="*/ 334363 w 500319"/>
                <a:gd name="connsiteY329" fmla="*/ 815315 h 903802"/>
                <a:gd name="connsiteX330" fmla="*/ 332749 w 500319"/>
                <a:gd name="connsiteY330" fmla="*/ 815315 h 903802"/>
                <a:gd name="connsiteX331" fmla="*/ 331135 w 500319"/>
                <a:gd name="connsiteY331" fmla="*/ 815315 h 903802"/>
                <a:gd name="connsiteX332" fmla="*/ 331135 w 500319"/>
                <a:gd name="connsiteY332" fmla="*/ 816929 h 903802"/>
                <a:gd name="connsiteX333" fmla="*/ 331135 w 500319"/>
                <a:gd name="connsiteY333" fmla="*/ 820157 h 903802"/>
                <a:gd name="connsiteX334" fmla="*/ 332749 w 500319"/>
                <a:gd name="connsiteY334" fmla="*/ 821771 h 903802"/>
                <a:gd name="connsiteX335" fmla="*/ 337591 w 500319"/>
                <a:gd name="connsiteY335" fmla="*/ 828227 h 903802"/>
                <a:gd name="connsiteX336" fmla="*/ 339205 w 500319"/>
                <a:gd name="connsiteY336" fmla="*/ 833069 h 903802"/>
                <a:gd name="connsiteX337" fmla="*/ 339205 w 500319"/>
                <a:gd name="connsiteY337" fmla="*/ 837910 h 903802"/>
                <a:gd name="connsiteX338" fmla="*/ 344047 w 500319"/>
                <a:gd name="connsiteY338" fmla="*/ 841138 h 903802"/>
                <a:gd name="connsiteX339" fmla="*/ 365028 w 500319"/>
                <a:gd name="connsiteY339" fmla="*/ 850822 h 903802"/>
                <a:gd name="connsiteX340" fmla="*/ 345661 w 500319"/>
                <a:gd name="connsiteY340" fmla="*/ 854050 h 903802"/>
                <a:gd name="connsiteX341" fmla="*/ 342433 w 500319"/>
                <a:gd name="connsiteY341" fmla="*/ 855663 h 903802"/>
                <a:gd name="connsiteX342" fmla="*/ 340819 w 500319"/>
                <a:gd name="connsiteY342" fmla="*/ 857278 h 903802"/>
                <a:gd name="connsiteX343" fmla="*/ 337591 w 500319"/>
                <a:gd name="connsiteY343" fmla="*/ 858891 h 903802"/>
                <a:gd name="connsiteX344" fmla="*/ 332749 w 500319"/>
                <a:gd name="connsiteY344" fmla="*/ 862119 h 903802"/>
                <a:gd name="connsiteX345" fmla="*/ 329522 w 500319"/>
                <a:gd name="connsiteY345" fmla="*/ 868575 h 903802"/>
                <a:gd name="connsiteX346" fmla="*/ 327908 w 500319"/>
                <a:gd name="connsiteY346" fmla="*/ 870189 h 903802"/>
                <a:gd name="connsiteX347" fmla="*/ 326294 w 500319"/>
                <a:gd name="connsiteY347" fmla="*/ 870189 h 903802"/>
                <a:gd name="connsiteX348" fmla="*/ 324680 w 500319"/>
                <a:gd name="connsiteY348" fmla="*/ 870189 h 903802"/>
                <a:gd name="connsiteX349" fmla="*/ 313382 w 500319"/>
                <a:gd name="connsiteY349" fmla="*/ 870189 h 903802"/>
                <a:gd name="connsiteX350" fmla="*/ 298857 w 500319"/>
                <a:gd name="connsiteY350" fmla="*/ 870189 h 903802"/>
                <a:gd name="connsiteX351" fmla="*/ 295629 w 500319"/>
                <a:gd name="connsiteY351" fmla="*/ 870189 h 903802"/>
                <a:gd name="connsiteX352" fmla="*/ 290787 w 500319"/>
                <a:gd name="connsiteY352" fmla="*/ 873417 h 903802"/>
                <a:gd name="connsiteX353" fmla="*/ 250439 w 500319"/>
                <a:gd name="connsiteY353" fmla="*/ 892784 h 903802"/>
                <a:gd name="connsiteX354" fmla="*/ 243983 w 500319"/>
                <a:gd name="connsiteY354" fmla="*/ 897626 h 903802"/>
                <a:gd name="connsiteX355" fmla="*/ 243983 w 500319"/>
                <a:gd name="connsiteY355" fmla="*/ 897626 h 903802"/>
                <a:gd name="connsiteX356" fmla="*/ 239141 w 500319"/>
                <a:gd name="connsiteY356" fmla="*/ 899240 h 903802"/>
                <a:gd name="connsiteX357" fmla="*/ 223002 w 500319"/>
                <a:gd name="connsiteY357" fmla="*/ 900854 h 903802"/>
                <a:gd name="connsiteX358" fmla="*/ 216546 w 500319"/>
                <a:gd name="connsiteY358" fmla="*/ 905695 h 903802"/>
                <a:gd name="connsiteX359" fmla="*/ 216546 w 500319"/>
                <a:gd name="connsiteY359" fmla="*/ 905695 h 903802"/>
                <a:gd name="connsiteX360" fmla="*/ 163286 w 500319"/>
                <a:gd name="connsiteY360" fmla="*/ 857278 h 903802"/>
                <a:gd name="connsiteX361" fmla="*/ 160059 w 500319"/>
                <a:gd name="connsiteY361" fmla="*/ 852436 h 903802"/>
                <a:gd name="connsiteX362" fmla="*/ 156831 w 500319"/>
                <a:gd name="connsiteY362" fmla="*/ 845980 h 903802"/>
                <a:gd name="connsiteX363" fmla="*/ 156831 w 500319"/>
                <a:gd name="connsiteY363" fmla="*/ 841138 h 903802"/>
                <a:gd name="connsiteX364" fmla="*/ 156831 w 500319"/>
                <a:gd name="connsiteY364" fmla="*/ 836296 h 903802"/>
                <a:gd name="connsiteX365" fmla="*/ 156831 w 500319"/>
                <a:gd name="connsiteY365" fmla="*/ 833069 h 903802"/>
                <a:gd name="connsiteX366" fmla="*/ 153603 w 500319"/>
                <a:gd name="connsiteY366" fmla="*/ 828227 h 903802"/>
                <a:gd name="connsiteX367" fmla="*/ 143919 w 500319"/>
                <a:gd name="connsiteY367" fmla="*/ 820157 h 903802"/>
                <a:gd name="connsiteX368" fmla="*/ 142305 w 500319"/>
                <a:gd name="connsiteY368" fmla="*/ 816929 h 903802"/>
                <a:gd name="connsiteX369" fmla="*/ 140691 w 500319"/>
                <a:gd name="connsiteY369" fmla="*/ 810473 h 903802"/>
                <a:gd name="connsiteX370" fmla="*/ 135850 w 500319"/>
                <a:gd name="connsiteY370" fmla="*/ 805632 h 903802"/>
                <a:gd name="connsiteX371" fmla="*/ 131008 w 500319"/>
                <a:gd name="connsiteY371" fmla="*/ 802404 h 903802"/>
                <a:gd name="connsiteX372" fmla="*/ 127780 w 500319"/>
                <a:gd name="connsiteY372" fmla="*/ 795948 h 903802"/>
                <a:gd name="connsiteX373" fmla="*/ 137464 w 500319"/>
                <a:gd name="connsiteY373" fmla="*/ 795948 h 903802"/>
                <a:gd name="connsiteX374" fmla="*/ 132622 w 500319"/>
                <a:gd name="connsiteY374" fmla="*/ 776581 h 903802"/>
                <a:gd name="connsiteX375" fmla="*/ 134236 w 500319"/>
                <a:gd name="connsiteY375" fmla="*/ 770125 h 903802"/>
                <a:gd name="connsiteX376" fmla="*/ 145533 w 500319"/>
                <a:gd name="connsiteY376" fmla="*/ 752372 h 903802"/>
                <a:gd name="connsiteX377" fmla="*/ 155217 w 500319"/>
                <a:gd name="connsiteY377" fmla="*/ 744302 h 903802"/>
                <a:gd name="connsiteX378" fmla="*/ 156831 w 500319"/>
                <a:gd name="connsiteY378" fmla="*/ 744302 h 903802"/>
                <a:gd name="connsiteX379" fmla="*/ 158445 w 500319"/>
                <a:gd name="connsiteY379" fmla="*/ 741074 h 903802"/>
                <a:gd name="connsiteX380" fmla="*/ 156831 w 500319"/>
                <a:gd name="connsiteY380" fmla="*/ 736233 h 903802"/>
                <a:gd name="connsiteX381" fmla="*/ 155217 w 500319"/>
                <a:gd name="connsiteY381" fmla="*/ 733005 h 903802"/>
                <a:gd name="connsiteX382" fmla="*/ 153603 w 500319"/>
                <a:gd name="connsiteY382" fmla="*/ 729777 h 903802"/>
                <a:gd name="connsiteX383" fmla="*/ 151989 w 500319"/>
                <a:gd name="connsiteY383" fmla="*/ 728163 h 903802"/>
                <a:gd name="connsiteX384" fmla="*/ 147147 w 500319"/>
                <a:gd name="connsiteY384" fmla="*/ 715251 h 903802"/>
                <a:gd name="connsiteX385" fmla="*/ 145533 w 500319"/>
                <a:gd name="connsiteY385" fmla="*/ 710410 h 903802"/>
                <a:gd name="connsiteX386" fmla="*/ 145533 w 500319"/>
                <a:gd name="connsiteY386" fmla="*/ 708796 h 903802"/>
                <a:gd name="connsiteX387" fmla="*/ 140691 w 500319"/>
                <a:gd name="connsiteY387" fmla="*/ 705568 h 903802"/>
                <a:gd name="connsiteX388" fmla="*/ 139078 w 500319"/>
                <a:gd name="connsiteY388" fmla="*/ 703954 h 903802"/>
                <a:gd name="connsiteX389" fmla="*/ 135850 w 500319"/>
                <a:gd name="connsiteY389" fmla="*/ 705568 h 903802"/>
                <a:gd name="connsiteX390" fmla="*/ 135850 w 500319"/>
                <a:gd name="connsiteY390" fmla="*/ 703954 h 903802"/>
                <a:gd name="connsiteX391" fmla="*/ 134236 w 500319"/>
                <a:gd name="connsiteY391" fmla="*/ 700726 h 903802"/>
                <a:gd name="connsiteX392" fmla="*/ 135850 w 500319"/>
                <a:gd name="connsiteY392" fmla="*/ 699112 h 903802"/>
                <a:gd name="connsiteX393" fmla="*/ 137464 w 500319"/>
                <a:gd name="connsiteY393" fmla="*/ 695884 h 903802"/>
                <a:gd name="connsiteX394" fmla="*/ 137464 w 500319"/>
                <a:gd name="connsiteY394" fmla="*/ 692656 h 903802"/>
                <a:gd name="connsiteX395" fmla="*/ 135850 w 500319"/>
                <a:gd name="connsiteY395" fmla="*/ 689429 h 903802"/>
                <a:gd name="connsiteX396" fmla="*/ 132622 w 500319"/>
                <a:gd name="connsiteY396" fmla="*/ 681359 h 903802"/>
                <a:gd name="connsiteX397" fmla="*/ 132622 w 500319"/>
                <a:gd name="connsiteY397" fmla="*/ 676517 h 903802"/>
                <a:gd name="connsiteX398" fmla="*/ 132622 w 500319"/>
                <a:gd name="connsiteY398" fmla="*/ 673289 h 903802"/>
                <a:gd name="connsiteX399" fmla="*/ 131008 w 500319"/>
                <a:gd name="connsiteY399" fmla="*/ 671675 h 903802"/>
                <a:gd name="connsiteX400" fmla="*/ 129394 w 500319"/>
                <a:gd name="connsiteY400" fmla="*/ 668447 h 903802"/>
                <a:gd name="connsiteX401" fmla="*/ 110027 w 500319"/>
                <a:gd name="connsiteY401" fmla="*/ 641011 h 903802"/>
                <a:gd name="connsiteX402" fmla="*/ 106799 w 500319"/>
                <a:gd name="connsiteY402" fmla="*/ 632941 h 903802"/>
                <a:gd name="connsiteX403" fmla="*/ 106799 w 500319"/>
                <a:gd name="connsiteY403" fmla="*/ 629713 h 903802"/>
                <a:gd name="connsiteX404" fmla="*/ 113255 w 500319"/>
                <a:gd name="connsiteY404" fmla="*/ 626485 h 903802"/>
                <a:gd name="connsiteX405" fmla="*/ 116482 w 500319"/>
                <a:gd name="connsiteY405" fmla="*/ 620029 h 903802"/>
                <a:gd name="connsiteX406" fmla="*/ 116482 w 500319"/>
                <a:gd name="connsiteY406" fmla="*/ 613574 h 903802"/>
                <a:gd name="connsiteX407" fmla="*/ 113255 w 500319"/>
                <a:gd name="connsiteY407" fmla="*/ 607118 h 903802"/>
                <a:gd name="connsiteX408" fmla="*/ 108413 w 500319"/>
                <a:gd name="connsiteY408" fmla="*/ 603890 h 903802"/>
                <a:gd name="connsiteX409" fmla="*/ 89046 w 500319"/>
                <a:gd name="connsiteY409" fmla="*/ 595820 h 903802"/>
                <a:gd name="connsiteX410" fmla="*/ 85818 w 500319"/>
                <a:gd name="connsiteY410" fmla="*/ 597434 h 903802"/>
                <a:gd name="connsiteX411" fmla="*/ 84204 w 500319"/>
                <a:gd name="connsiteY411" fmla="*/ 599048 h 903802"/>
                <a:gd name="connsiteX412" fmla="*/ 77748 w 500319"/>
                <a:gd name="connsiteY412" fmla="*/ 616802 h 903802"/>
                <a:gd name="connsiteX413" fmla="*/ 76134 w 500319"/>
                <a:gd name="connsiteY413" fmla="*/ 620029 h 903802"/>
                <a:gd name="connsiteX414" fmla="*/ 72906 w 500319"/>
                <a:gd name="connsiteY414" fmla="*/ 623257 h 903802"/>
                <a:gd name="connsiteX415" fmla="*/ 64837 w 500319"/>
                <a:gd name="connsiteY415" fmla="*/ 618415 h 903802"/>
                <a:gd name="connsiteX416" fmla="*/ 56767 w 500319"/>
                <a:gd name="connsiteY416" fmla="*/ 613574 h 903802"/>
                <a:gd name="connsiteX417" fmla="*/ 48697 w 500319"/>
                <a:gd name="connsiteY417" fmla="*/ 605504 h 903802"/>
                <a:gd name="connsiteX418" fmla="*/ 43856 w 500319"/>
                <a:gd name="connsiteY418" fmla="*/ 595820 h 903802"/>
                <a:gd name="connsiteX419" fmla="*/ 42242 w 500319"/>
                <a:gd name="connsiteY419" fmla="*/ 586137 h 903802"/>
                <a:gd name="connsiteX420" fmla="*/ 42242 w 500319"/>
                <a:gd name="connsiteY420" fmla="*/ 578067 h 903802"/>
                <a:gd name="connsiteX421" fmla="*/ 40628 w 500319"/>
                <a:gd name="connsiteY421" fmla="*/ 568384 h 903802"/>
                <a:gd name="connsiteX422" fmla="*/ 30944 w 500319"/>
                <a:gd name="connsiteY422" fmla="*/ 553858 h 903802"/>
                <a:gd name="connsiteX423" fmla="*/ 21260 w 500319"/>
                <a:gd name="connsiteY423" fmla="*/ 534491 h 903802"/>
                <a:gd name="connsiteX424" fmla="*/ 19647 w 500319"/>
                <a:gd name="connsiteY424" fmla="*/ 529649 h 903802"/>
                <a:gd name="connsiteX425" fmla="*/ 16419 w 500319"/>
                <a:gd name="connsiteY425" fmla="*/ 521580 h 903802"/>
                <a:gd name="connsiteX426" fmla="*/ 8349 w 500319"/>
                <a:gd name="connsiteY426" fmla="*/ 513510 h 903802"/>
                <a:gd name="connsiteX427" fmla="*/ 5121 w 500319"/>
                <a:gd name="connsiteY427" fmla="*/ 510282 h 903802"/>
                <a:gd name="connsiteX428" fmla="*/ 13191 w 500319"/>
                <a:gd name="connsiteY428" fmla="*/ 510282 h 903802"/>
                <a:gd name="connsiteX429" fmla="*/ 16419 w 500319"/>
                <a:gd name="connsiteY429" fmla="*/ 510282 h 903802"/>
                <a:gd name="connsiteX430" fmla="*/ 19647 w 500319"/>
                <a:gd name="connsiteY430" fmla="*/ 513510 h 903802"/>
                <a:gd name="connsiteX431" fmla="*/ 27716 w 500319"/>
                <a:gd name="connsiteY431" fmla="*/ 524807 h 903802"/>
                <a:gd name="connsiteX432" fmla="*/ 29330 w 500319"/>
                <a:gd name="connsiteY432" fmla="*/ 528035 h 903802"/>
                <a:gd name="connsiteX433" fmla="*/ 30944 w 500319"/>
                <a:gd name="connsiteY433" fmla="*/ 531263 h 903802"/>
                <a:gd name="connsiteX434" fmla="*/ 34172 w 500319"/>
                <a:gd name="connsiteY434" fmla="*/ 534491 h 903802"/>
                <a:gd name="connsiteX435" fmla="*/ 39014 w 500319"/>
                <a:gd name="connsiteY435" fmla="*/ 534491 h 903802"/>
                <a:gd name="connsiteX436" fmla="*/ 47083 w 500319"/>
                <a:gd name="connsiteY436" fmla="*/ 532877 h 903802"/>
                <a:gd name="connsiteX437" fmla="*/ 64837 w 500319"/>
                <a:gd name="connsiteY437" fmla="*/ 532877 h 903802"/>
                <a:gd name="connsiteX438" fmla="*/ 79362 w 500319"/>
                <a:gd name="connsiteY438" fmla="*/ 526421 h 903802"/>
                <a:gd name="connsiteX439" fmla="*/ 106799 w 500319"/>
                <a:gd name="connsiteY439" fmla="*/ 508668 h 903802"/>
                <a:gd name="connsiteX440" fmla="*/ 113255 w 500319"/>
                <a:gd name="connsiteY440" fmla="*/ 505440 h 903802"/>
                <a:gd name="connsiteX441" fmla="*/ 134236 w 500319"/>
                <a:gd name="connsiteY441" fmla="*/ 507054 h 903802"/>
                <a:gd name="connsiteX442" fmla="*/ 151989 w 500319"/>
                <a:gd name="connsiteY442" fmla="*/ 502212 h 903802"/>
                <a:gd name="connsiteX443" fmla="*/ 153603 w 500319"/>
                <a:gd name="connsiteY443" fmla="*/ 502212 h 903802"/>
                <a:gd name="connsiteX444" fmla="*/ 155217 w 500319"/>
                <a:gd name="connsiteY444" fmla="*/ 502212 h 903802"/>
                <a:gd name="connsiteX445" fmla="*/ 156831 w 500319"/>
                <a:gd name="connsiteY445" fmla="*/ 497371 h 903802"/>
                <a:gd name="connsiteX446" fmla="*/ 160059 w 500319"/>
                <a:gd name="connsiteY446" fmla="*/ 481231 h 903802"/>
                <a:gd name="connsiteX447" fmla="*/ 156831 w 500319"/>
                <a:gd name="connsiteY447" fmla="*/ 465092 h 903802"/>
                <a:gd name="connsiteX448" fmla="*/ 153603 w 500319"/>
                <a:gd name="connsiteY448" fmla="*/ 448953 h 903802"/>
                <a:gd name="connsiteX449" fmla="*/ 151989 w 500319"/>
                <a:gd name="connsiteY449" fmla="*/ 434427 h 903802"/>
                <a:gd name="connsiteX450" fmla="*/ 150375 w 500319"/>
                <a:gd name="connsiteY450" fmla="*/ 424744 h 903802"/>
                <a:gd name="connsiteX451" fmla="*/ 150375 w 500319"/>
                <a:gd name="connsiteY451" fmla="*/ 418288 h 903802"/>
                <a:gd name="connsiteX452" fmla="*/ 145533 w 500319"/>
                <a:gd name="connsiteY452" fmla="*/ 403762 h 903802"/>
                <a:gd name="connsiteX453" fmla="*/ 145533 w 500319"/>
                <a:gd name="connsiteY453" fmla="*/ 398921 h 903802"/>
                <a:gd name="connsiteX454" fmla="*/ 145533 w 500319"/>
                <a:gd name="connsiteY454" fmla="*/ 389237 h 903802"/>
                <a:gd name="connsiteX455" fmla="*/ 145533 w 500319"/>
                <a:gd name="connsiteY455" fmla="*/ 384395 h 903802"/>
                <a:gd name="connsiteX456" fmla="*/ 140691 w 500319"/>
                <a:gd name="connsiteY456" fmla="*/ 379553 h 903802"/>
                <a:gd name="connsiteX457" fmla="*/ 131008 w 500319"/>
                <a:gd name="connsiteY457" fmla="*/ 373098 h 903802"/>
                <a:gd name="connsiteX458" fmla="*/ 122938 w 500319"/>
                <a:gd name="connsiteY458" fmla="*/ 365028 h 903802"/>
                <a:gd name="connsiteX459" fmla="*/ 121324 w 500319"/>
                <a:gd name="connsiteY459" fmla="*/ 360186 h 903802"/>
                <a:gd name="connsiteX460" fmla="*/ 126166 w 500319"/>
                <a:gd name="connsiteY460" fmla="*/ 355344 h 903802"/>
                <a:gd name="connsiteX461" fmla="*/ 132622 w 500319"/>
                <a:gd name="connsiteY461" fmla="*/ 350503 h 903802"/>
                <a:gd name="connsiteX462" fmla="*/ 139078 w 500319"/>
                <a:gd name="connsiteY462" fmla="*/ 344047 h 903802"/>
                <a:gd name="connsiteX463" fmla="*/ 140691 w 500319"/>
                <a:gd name="connsiteY463" fmla="*/ 337591 h 903802"/>
                <a:gd name="connsiteX464" fmla="*/ 143919 w 500319"/>
                <a:gd name="connsiteY464" fmla="*/ 323066 h 903802"/>
                <a:gd name="connsiteX465" fmla="*/ 148761 w 500319"/>
                <a:gd name="connsiteY465" fmla="*/ 314996 h 903802"/>
                <a:gd name="connsiteX466" fmla="*/ 171356 w 500319"/>
                <a:gd name="connsiteY466" fmla="*/ 297243 h 903802"/>
                <a:gd name="connsiteX467" fmla="*/ 176198 w 500319"/>
                <a:gd name="connsiteY467" fmla="*/ 290787 h 903802"/>
                <a:gd name="connsiteX468" fmla="*/ 179426 w 500319"/>
                <a:gd name="connsiteY468" fmla="*/ 284331 h 903802"/>
                <a:gd name="connsiteX469" fmla="*/ 181040 w 500319"/>
                <a:gd name="connsiteY469" fmla="*/ 253667 h 903802"/>
                <a:gd name="connsiteX470" fmla="*/ 179426 w 500319"/>
                <a:gd name="connsiteY470" fmla="*/ 247211 h 903802"/>
                <a:gd name="connsiteX471" fmla="*/ 177812 w 500319"/>
                <a:gd name="connsiteY471" fmla="*/ 239141 h 903802"/>
                <a:gd name="connsiteX472" fmla="*/ 174584 w 500319"/>
                <a:gd name="connsiteY472" fmla="*/ 235913 h 903802"/>
                <a:gd name="connsiteX473" fmla="*/ 163286 w 500319"/>
                <a:gd name="connsiteY473" fmla="*/ 226230 h 903802"/>
                <a:gd name="connsiteX474" fmla="*/ 161673 w 500319"/>
                <a:gd name="connsiteY474" fmla="*/ 223002 h 903802"/>
                <a:gd name="connsiteX475" fmla="*/ 163286 w 500319"/>
                <a:gd name="connsiteY475" fmla="*/ 219774 h 903802"/>
                <a:gd name="connsiteX476" fmla="*/ 166514 w 500319"/>
                <a:gd name="connsiteY476" fmla="*/ 218160 h 903802"/>
                <a:gd name="connsiteX477" fmla="*/ 171356 w 500319"/>
                <a:gd name="connsiteY477" fmla="*/ 218160 h 903802"/>
                <a:gd name="connsiteX478" fmla="*/ 174584 w 500319"/>
                <a:gd name="connsiteY478" fmla="*/ 216546 h 903802"/>
                <a:gd name="connsiteX479" fmla="*/ 177812 w 500319"/>
                <a:gd name="connsiteY479" fmla="*/ 210091 h 903802"/>
                <a:gd name="connsiteX480" fmla="*/ 174584 w 500319"/>
                <a:gd name="connsiteY480" fmla="*/ 202021 h 903802"/>
                <a:gd name="connsiteX481" fmla="*/ 169742 w 500319"/>
                <a:gd name="connsiteY481" fmla="*/ 195565 h 903802"/>
                <a:gd name="connsiteX482" fmla="*/ 166514 w 500319"/>
                <a:gd name="connsiteY482" fmla="*/ 185882 h 903802"/>
                <a:gd name="connsiteX483" fmla="*/ 166514 w 500319"/>
                <a:gd name="connsiteY483" fmla="*/ 181040 h 903802"/>
                <a:gd name="connsiteX484" fmla="*/ 163286 w 500319"/>
                <a:gd name="connsiteY484" fmla="*/ 172970 h 903802"/>
                <a:gd name="connsiteX485" fmla="*/ 163286 w 500319"/>
                <a:gd name="connsiteY485" fmla="*/ 171356 h 903802"/>
                <a:gd name="connsiteX486" fmla="*/ 176198 w 500319"/>
                <a:gd name="connsiteY486" fmla="*/ 153603 h 903802"/>
                <a:gd name="connsiteX487" fmla="*/ 187495 w 500319"/>
                <a:gd name="connsiteY487" fmla="*/ 142305 h 903802"/>
                <a:gd name="connsiteX488" fmla="*/ 190723 w 500319"/>
                <a:gd name="connsiteY488" fmla="*/ 137464 h 903802"/>
                <a:gd name="connsiteX489" fmla="*/ 193951 w 500319"/>
                <a:gd name="connsiteY489" fmla="*/ 132622 h 903802"/>
                <a:gd name="connsiteX490" fmla="*/ 193951 w 500319"/>
                <a:gd name="connsiteY490" fmla="*/ 129394 h 903802"/>
                <a:gd name="connsiteX491" fmla="*/ 192337 w 500319"/>
                <a:gd name="connsiteY491" fmla="*/ 127780 h 903802"/>
                <a:gd name="connsiteX492" fmla="*/ 190723 w 500319"/>
                <a:gd name="connsiteY492" fmla="*/ 122938 h 903802"/>
                <a:gd name="connsiteX493" fmla="*/ 190723 w 500319"/>
                <a:gd name="connsiteY493" fmla="*/ 114869 h 903802"/>
                <a:gd name="connsiteX494" fmla="*/ 190723 w 500319"/>
                <a:gd name="connsiteY494" fmla="*/ 106799 h 903802"/>
                <a:gd name="connsiteX495" fmla="*/ 193951 w 500319"/>
                <a:gd name="connsiteY495" fmla="*/ 101957 h 903802"/>
                <a:gd name="connsiteX496" fmla="*/ 202021 w 500319"/>
                <a:gd name="connsiteY496" fmla="*/ 101957 h 903802"/>
                <a:gd name="connsiteX497" fmla="*/ 208477 w 500319"/>
                <a:gd name="connsiteY497" fmla="*/ 100343 h 903802"/>
                <a:gd name="connsiteX498" fmla="*/ 231072 w 500319"/>
                <a:gd name="connsiteY498" fmla="*/ 89046 h 903802"/>
                <a:gd name="connsiteX499" fmla="*/ 234300 w 500319"/>
                <a:gd name="connsiteY499" fmla="*/ 85818 h 903802"/>
                <a:gd name="connsiteX500" fmla="*/ 240755 w 500319"/>
                <a:gd name="connsiteY500" fmla="*/ 79362 h 903802"/>
                <a:gd name="connsiteX501" fmla="*/ 243983 w 500319"/>
                <a:gd name="connsiteY501" fmla="*/ 76134 h 903802"/>
                <a:gd name="connsiteX502" fmla="*/ 247211 w 500319"/>
                <a:gd name="connsiteY502" fmla="*/ 74520 h 903802"/>
                <a:gd name="connsiteX503" fmla="*/ 250439 w 500319"/>
                <a:gd name="connsiteY503" fmla="*/ 74520 h 903802"/>
                <a:gd name="connsiteX504" fmla="*/ 253667 w 500319"/>
                <a:gd name="connsiteY504" fmla="*/ 72906 h 903802"/>
                <a:gd name="connsiteX505" fmla="*/ 256895 w 500319"/>
                <a:gd name="connsiteY505" fmla="*/ 68064 h 903802"/>
                <a:gd name="connsiteX506" fmla="*/ 256895 w 500319"/>
                <a:gd name="connsiteY506" fmla="*/ 61609 h 903802"/>
                <a:gd name="connsiteX507" fmla="*/ 253667 w 500319"/>
                <a:gd name="connsiteY507" fmla="*/ 47083 h 903802"/>
                <a:gd name="connsiteX508" fmla="*/ 252053 w 500319"/>
                <a:gd name="connsiteY508" fmla="*/ 39014 h 903802"/>
                <a:gd name="connsiteX509" fmla="*/ 258509 w 500319"/>
                <a:gd name="connsiteY509" fmla="*/ 13191 h 903802"/>
                <a:gd name="connsiteX510" fmla="*/ 260122 w 500319"/>
                <a:gd name="connsiteY510" fmla="*/ 8349 h 903802"/>
                <a:gd name="connsiteX511" fmla="*/ 268192 w 500319"/>
                <a:gd name="connsiteY511" fmla="*/ 5121 h 903802"/>
                <a:gd name="connsiteX512" fmla="*/ 274648 w 500319"/>
                <a:gd name="connsiteY512" fmla="*/ 11577 h 903802"/>
                <a:gd name="connsiteX513" fmla="*/ 277876 w 500319"/>
                <a:gd name="connsiteY513" fmla="*/ 18033 h 903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Lst>
              <a:rect l="l" t="t" r="r" b="b"/>
              <a:pathLst>
                <a:path w="500319" h="903802">
                  <a:moveTo>
                    <a:pt x="284331" y="19647"/>
                  </a:moveTo>
                  <a:lnTo>
                    <a:pt x="292401" y="18033"/>
                  </a:lnTo>
                  <a:lnTo>
                    <a:pt x="300471" y="22874"/>
                  </a:lnTo>
                  <a:lnTo>
                    <a:pt x="316610" y="35786"/>
                  </a:lnTo>
                  <a:lnTo>
                    <a:pt x="329522" y="40628"/>
                  </a:lnTo>
                  <a:lnTo>
                    <a:pt x="331135" y="42242"/>
                  </a:lnTo>
                  <a:lnTo>
                    <a:pt x="332749" y="45469"/>
                  </a:lnTo>
                  <a:lnTo>
                    <a:pt x="332749" y="53539"/>
                  </a:lnTo>
                  <a:lnTo>
                    <a:pt x="334363" y="58381"/>
                  </a:lnTo>
                  <a:lnTo>
                    <a:pt x="340819" y="63223"/>
                  </a:lnTo>
                  <a:lnTo>
                    <a:pt x="350503" y="61609"/>
                  </a:lnTo>
                  <a:lnTo>
                    <a:pt x="366642" y="53539"/>
                  </a:lnTo>
                  <a:lnTo>
                    <a:pt x="382781" y="53539"/>
                  </a:lnTo>
                  <a:lnTo>
                    <a:pt x="400535" y="55153"/>
                  </a:lnTo>
                  <a:lnTo>
                    <a:pt x="416674" y="53539"/>
                  </a:lnTo>
                  <a:lnTo>
                    <a:pt x="431199" y="47083"/>
                  </a:lnTo>
                  <a:lnTo>
                    <a:pt x="431199" y="47083"/>
                  </a:lnTo>
                  <a:lnTo>
                    <a:pt x="431199" y="51925"/>
                  </a:lnTo>
                  <a:lnTo>
                    <a:pt x="432813" y="59995"/>
                  </a:lnTo>
                  <a:lnTo>
                    <a:pt x="434427" y="63223"/>
                  </a:lnTo>
                  <a:lnTo>
                    <a:pt x="436041" y="68064"/>
                  </a:lnTo>
                  <a:lnTo>
                    <a:pt x="440883" y="71292"/>
                  </a:lnTo>
                  <a:lnTo>
                    <a:pt x="440883" y="71292"/>
                  </a:lnTo>
                  <a:lnTo>
                    <a:pt x="440883" y="72906"/>
                  </a:lnTo>
                  <a:lnTo>
                    <a:pt x="445725" y="76134"/>
                  </a:lnTo>
                  <a:lnTo>
                    <a:pt x="448953" y="79362"/>
                  </a:lnTo>
                  <a:lnTo>
                    <a:pt x="457022" y="84204"/>
                  </a:lnTo>
                  <a:lnTo>
                    <a:pt x="458636" y="85818"/>
                  </a:lnTo>
                  <a:lnTo>
                    <a:pt x="458636" y="85818"/>
                  </a:lnTo>
                  <a:lnTo>
                    <a:pt x="460250" y="87432"/>
                  </a:lnTo>
                  <a:lnTo>
                    <a:pt x="460250" y="97115"/>
                  </a:lnTo>
                  <a:lnTo>
                    <a:pt x="460250" y="100343"/>
                  </a:lnTo>
                  <a:lnTo>
                    <a:pt x="463478" y="105185"/>
                  </a:lnTo>
                  <a:lnTo>
                    <a:pt x="463478" y="106799"/>
                  </a:lnTo>
                  <a:lnTo>
                    <a:pt x="463478" y="108413"/>
                  </a:lnTo>
                  <a:lnTo>
                    <a:pt x="466706" y="110027"/>
                  </a:lnTo>
                  <a:lnTo>
                    <a:pt x="468320" y="111641"/>
                  </a:lnTo>
                  <a:lnTo>
                    <a:pt x="468320" y="113255"/>
                  </a:lnTo>
                  <a:lnTo>
                    <a:pt x="468320" y="114869"/>
                  </a:lnTo>
                  <a:lnTo>
                    <a:pt x="469934" y="122938"/>
                  </a:lnTo>
                  <a:lnTo>
                    <a:pt x="469934" y="124552"/>
                  </a:lnTo>
                  <a:lnTo>
                    <a:pt x="469934" y="124552"/>
                  </a:lnTo>
                  <a:lnTo>
                    <a:pt x="471548" y="126166"/>
                  </a:lnTo>
                  <a:lnTo>
                    <a:pt x="473162" y="127780"/>
                  </a:lnTo>
                  <a:lnTo>
                    <a:pt x="476389" y="129394"/>
                  </a:lnTo>
                  <a:lnTo>
                    <a:pt x="478003" y="131008"/>
                  </a:lnTo>
                  <a:lnTo>
                    <a:pt x="479617" y="134236"/>
                  </a:lnTo>
                  <a:lnTo>
                    <a:pt x="481231" y="135850"/>
                  </a:lnTo>
                  <a:lnTo>
                    <a:pt x="481231" y="137464"/>
                  </a:lnTo>
                  <a:lnTo>
                    <a:pt x="481231" y="140691"/>
                  </a:lnTo>
                  <a:lnTo>
                    <a:pt x="481231" y="142305"/>
                  </a:lnTo>
                  <a:lnTo>
                    <a:pt x="479617" y="148761"/>
                  </a:lnTo>
                  <a:lnTo>
                    <a:pt x="478003" y="153603"/>
                  </a:lnTo>
                  <a:lnTo>
                    <a:pt x="478003" y="161673"/>
                  </a:lnTo>
                  <a:lnTo>
                    <a:pt x="478003" y="164900"/>
                  </a:lnTo>
                  <a:lnTo>
                    <a:pt x="478003" y="168128"/>
                  </a:lnTo>
                  <a:lnTo>
                    <a:pt x="478003" y="169742"/>
                  </a:lnTo>
                  <a:lnTo>
                    <a:pt x="476389" y="171356"/>
                  </a:lnTo>
                  <a:lnTo>
                    <a:pt x="474775" y="174584"/>
                  </a:lnTo>
                  <a:lnTo>
                    <a:pt x="474775" y="176198"/>
                  </a:lnTo>
                  <a:lnTo>
                    <a:pt x="476389" y="181040"/>
                  </a:lnTo>
                  <a:lnTo>
                    <a:pt x="476389" y="182654"/>
                  </a:lnTo>
                  <a:lnTo>
                    <a:pt x="478003" y="184268"/>
                  </a:lnTo>
                  <a:lnTo>
                    <a:pt x="479617" y="184268"/>
                  </a:lnTo>
                  <a:lnTo>
                    <a:pt x="479617" y="185882"/>
                  </a:lnTo>
                  <a:lnTo>
                    <a:pt x="479617" y="187495"/>
                  </a:lnTo>
                  <a:lnTo>
                    <a:pt x="481231" y="190723"/>
                  </a:lnTo>
                  <a:lnTo>
                    <a:pt x="479617" y="193951"/>
                  </a:lnTo>
                  <a:lnTo>
                    <a:pt x="481231" y="198793"/>
                  </a:lnTo>
                  <a:lnTo>
                    <a:pt x="481231" y="200407"/>
                  </a:lnTo>
                  <a:lnTo>
                    <a:pt x="482845" y="203635"/>
                  </a:lnTo>
                  <a:lnTo>
                    <a:pt x="482845" y="211704"/>
                  </a:lnTo>
                  <a:lnTo>
                    <a:pt x="482845" y="214932"/>
                  </a:lnTo>
                  <a:lnTo>
                    <a:pt x="481231" y="219774"/>
                  </a:lnTo>
                  <a:lnTo>
                    <a:pt x="478003" y="237527"/>
                  </a:lnTo>
                  <a:lnTo>
                    <a:pt x="474775" y="245597"/>
                  </a:lnTo>
                  <a:lnTo>
                    <a:pt x="473162" y="247211"/>
                  </a:lnTo>
                  <a:lnTo>
                    <a:pt x="474775" y="248825"/>
                  </a:lnTo>
                  <a:lnTo>
                    <a:pt x="474775" y="250439"/>
                  </a:lnTo>
                  <a:lnTo>
                    <a:pt x="476389" y="252053"/>
                  </a:lnTo>
                  <a:lnTo>
                    <a:pt x="476389" y="253667"/>
                  </a:lnTo>
                  <a:lnTo>
                    <a:pt x="484459" y="260122"/>
                  </a:lnTo>
                  <a:lnTo>
                    <a:pt x="487687" y="263350"/>
                  </a:lnTo>
                  <a:lnTo>
                    <a:pt x="497371" y="279490"/>
                  </a:lnTo>
                  <a:lnTo>
                    <a:pt x="497371" y="281104"/>
                  </a:lnTo>
                  <a:lnTo>
                    <a:pt x="498984" y="289173"/>
                  </a:lnTo>
                  <a:lnTo>
                    <a:pt x="497371" y="297243"/>
                  </a:lnTo>
                  <a:lnTo>
                    <a:pt x="495757" y="303699"/>
                  </a:lnTo>
                  <a:lnTo>
                    <a:pt x="494143" y="306927"/>
                  </a:lnTo>
                  <a:lnTo>
                    <a:pt x="492529" y="308540"/>
                  </a:lnTo>
                  <a:lnTo>
                    <a:pt x="486073" y="311768"/>
                  </a:lnTo>
                  <a:lnTo>
                    <a:pt x="484459" y="313382"/>
                  </a:lnTo>
                  <a:lnTo>
                    <a:pt x="482845" y="313382"/>
                  </a:lnTo>
                  <a:lnTo>
                    <a:pt x="479617" y="313382"/>
                  </a:lnTo>
                  <a:lnTo>
                    <a:pt x="473162" y="314996"/>
                  </a:lnTo>
                  <a:lnTo>
                    <a:pt x="471548" y="314996"/>
                  </a:lnTo>
                  <a:lnTo>
                    <a:pt x="468320" y="316610"/>
                  </a:lnTo>
                  <a:lnTo>
                    <a:pt x="463478" y="318224"/>
                  </a:lnTo>
                  <a:lnTo>
                    <a:pt x="461864" y="319838"/>
                  </a:lnTo>
                  <a:lnTo>
                    <a:pt x="460250" y="319838"/>
                  </a:lnTo>
                  <a:lnTo>
                    <a:pt x="457022" y="319838"/>
                  </a:lnTo>
                  <a:lnTo>
                    <a:pt x="455408" y="319838"/>
                  </a:lnTo>
                  <a:lnTo>
                    <a:pt x="452180" y="319838"/>
                  </a:lnTo>
                  <a:lnTo>
                    <a:pt x="442497" y="316610"/>
                  </a:lnTo>
                  <a:lnTo>
                    <a:pt x="437655" y="314996"/>
                  </a:lnTo>
                  <a:lnTo>
                    <a:pt x="436041" y="314996"/>
                  </a:lnTo>
                  <a:lnTo>
                    <a:pt x="434427" y="314996"/>
                  </a:lnTo>
                  <a:lnTo>
                    <a:pt x="432813" y="314996"/>
                  </a:lnTo>
                  <a:lnTo>
                    <a:pt x="431199" y="316610"/>
                  </a:lnTo>
                  <a:lnTo>
                    <a:pt x="431199" y="318224"/>
                  </a:lnTo>
                  <a:lnTo>
                    <a:pt x="426357" y="326294"/>
                  </a:lnTo>
                  <a:lnTo>
                    <a:pt x="426357" y="326294"/>
                  </a:lnTo>
                  <a:lnTo>
                    <a:pt x="424744" y="327908"/>
                  </a:lnTo>
                  <a:lnTo>
                    <a:pt x="423130" y="326294"/>
                  </a:lnTo>
                  <a:lnTo>
                    <a:pt x="419902" y="323066"/>
                  </a:lnTo>
                  <a:lnTo>
                    <a:pt x="415060" y="321452"/>
                  </a:lnTo>
                  <a:lnTo>
                    <a:pt x="410218" y="319838"/>
                  </a:lnTo>
                  <a:lnTo>
                    <a:pt x="403762" y="318224"/>
                  </a:lnTo>
                  <a:lnTo>
                    <a:pt x="397307" y="318224"/>
                  </a:lnTo>
                  <a:lnTo>
                    <a:pt x="386009" y="318224"/>
                  </a:lnTo>
                  <a:lnTo>
                    <a:pt x="382781" y="318224"/>
                  </a:lnTo>
                  <a:lnTo>
                    <a:pt x="381167" y="316610"/>
                  </a:lnTo>
                  <a:lnTo>
                    <a:pt x="377940" y="316610"/>
                  </a:lnTo>
                  <a:lnTo>
                    <a:pt x="377940" y="314996"/>
                  </a:lnTo>
                  <a:lnTo>
                    <a:pt x="374712" y="313382"/>
                  </a:lnTo>
                  <a:lnTo>
                    <a:pt x="374712" y="311768"/>
                  </a:lnTo>
                  <a:lnTo>
                    <a:pt x="373098" y="308540"/>
                  </a:lnTo>
                  <a:lnTo>
                    <a:pt x="371484" y="306927"/>
                  </a:lnTo>
                  <a:lnTo>
                    <a:pt x="366642" y="302085"/>
                  </a:lnTo>
                  <a:lnTo>
                    <a:pt x="366642" y="298857"/>
                  </a:lnTo>
                  <a:lnTo>
                    <a:pt x="365028" y="297243"/>
                  </a:lnTo>
                  <a:lnTo>
                    <a:pt x="361800" y="295629"/>
                  </a:lnTo>
                  <a:lnTo>
                    <a:pt x="356958" y="292401"/>
                  </a:lnTo>
                  <a:lnTo>
                    <a:pt x="356958" y="290787"/>
                  </a:lnTo>
                  <a:lnTo>
                    <a:pt x="355344" y="289173"/>
                  </a:lnTo>
                  <a:lnTo>
                    <a:pt x="353731" y="289173"/>
                  </a:lnTo>
                  <a:lnTo>
                    <a:pt x="350503" y="279490"/>
                  </a:lnTo>
                  <a:lnTo>
                    <a:pt x="350503" y="279490"/>
                  </a:lnTo>
                  <a:lnTo>
                    <a:pt x="344047" y="273034"/>
                  </a:lnTo>
                  <a:lnTo>
                    <a:pt x="342433" y="271420"/>
                  </a:lnTo>
                  <a:lnTo>
                    <a:pt x="340819" y="271420"/>
                  </a:lnTo>
                  <a:lnTo>
                    <a:pt x="340819" y="269806"/>
                  </a:lnTo>
                  <a:lnTo>
                    <a:pt x="337591" y="269806"/>
                  </a:lnTo>
                  <a:lnTo>
                    <a:pt x="335977" y="269806"/>
                  </a:lnTo>
                  <a:lnTo>
                    <a:pt x="334363" y="268192"/>
                  </a:lnTo>
                  <a:lnTo>
                    <a:pt x="332749" y="268192"/>
                  </a:lnTo>
                  <a:lnTo>
                    <a:pt x="332749" y="264964"/>
                  </a:lnTo>
                  <a:lnTo>
                    <a:pt x="331135" y="264964"/>
                  </a:lnTo>
                  <a:lnTo>
                    <a:pt x="329522" y="264964"/>
                  </a:lnTo>
                  <a:lnTo>
                    <a:pt x="327908" y="263350"/>
                  </a:lnTo>
                  <a:lnTo>
                    <a:pt x="323066" y="263350"/>
                  </a:lnTo>
                  <a:lnTo>
                    <a:pt x="321452" y="264964"/>
                  </a:lnTo>
                  <a:lnTo>
                    <a:pt x="319838" y="264964"/>
                  </a:lnTo>
                  <a:lnTo>
                    <a:pt x="319838" y="264964"/>
                  </a:lnTo>
                  <a:lnTo>
                    <a:pt x="316610" y="268192"/>
                  </a:lnTo>
                  <a:lnTo>
                    <a:pt x="314996" y="269806"/>
                  </a:lnTo>
                  <a:lnTo>
                    <a:pt x="313382" y="269806"/>
                  </a:lnTo>
                  <a:lnTo>
                    <a:pt x="311768" y="269806"/>
                  </a:lnTo>
                  <a:lnTo>
                    <a:pt x="311768" y="269806"/>
                  </a:lnTo>
                  <a:lnTo>
                    <a:pt x="310154" y="271420"/>
                  </a:lnTo>
                  <a:lnTo>
                    <a:pt x="308540" y="279490"/>
                  </a:lnTo>
                  <a:lnTo>
                    <a:pt x="306926" y="284331"/>
                  </a:lnTo>
                  <a:lnTo>
                    <a:pt x="306926" y="285945"/>
                  </a:lnTo>
                  <a:lnTo>
                    <a:pt x="305313" y="287559"/>
                  </a:lnTo>
                  <a:lnTo>
                    <a:pt x="303699" y="289173"/>
                  </a:lnTo>
                  <a:lnTo>
                    <a:pt x="298857" y="292401"/>
                  </a:lnTo>
                  <a:lnTo>
                    <a:pt x="297243" y="294015"/>
                  </a:lnTo>
                  <a:lnTo>
                    <a:pt x="295629" y="295629"/>
                  </a:lnTo>
                  <a:lnTo>
                    <a:pt x="295629" y="297243"/>
                  </a:lnTo>
                  <a:lnTo>
                    <a:pt x="295629" y="298857"/>
                  </a:lnTo>
                  <a:lnTo>
                    <a:pt x="300471" y="310154"/>
                  </a:lnTo>
                  <a:lnTo>
                    <a:pt x="300471" y="311768"/>
                  </a:lnTo>
                  <a:lnTo>
                    <a:pt x="300471" y="313382"/>
                  </a:lnTo>
                  <a:lnTo>
                    <a:pt x="292401" y="329522"/>
                  </a:lnTo>
                  <a:lnTo>
                    <a:pt x="292401" y="329522"/>
                  </a:lnTo>
                  <a:lnTo>
                    <a:pt x="292401" y="331136"/>
                  </a:lnTo>
                  <a:lnTo>
                    <a:pt x="292401" y="332749"/>
                  </a:lnTo>
                  <a:lnTo>
                    <a:pt x="292401" y="335977"/>
                  </a:lnTo>
                  <a:lnTo>
                    <a:pt x="295629" y="345661"/>
                  </a:lnTo>
                  <a:lnTo>
                    <a:pt x="297243" y="350503"/>
                  </a:lnTo>
                  <a:lnTo>
                    <a:pt x="297243" y="352117"/>
                  </a:lnTo>
                  <a:lnTo>
                    <a:pt x="297243" y="355344"/>
                  </a:lnTo>
                  <a:lnTo>
                    <a:pt x="297243" y="361800"/>
                  </a:lnTo>
                  <a:lnTo>
                    <a:pt x="294015" y="373098"/>
                  </a:lnTo>
                  <a:lnTo>
                    <a:pt x="282717" y="397307"/>
                  </a:lnTo>
                  <a:lnTo>
                    <a:pt x="282717" y="400535"/>
                  </a:lnTo>
                  <a:lnTo>
                    <a:pt x="282717" y="403762"/>
                  </a:lnTo>
                  <a:lnTo>
                    <a:pt x="287559" y="416674"/>
                  </a:lnTo>
                  <a:lnTo>
                    <a:pt x="289173" y="419902"/>
                  </a:lnTo>
                  <a:lnTo>
                    <a:pt x="289173" y="419902"/>
                  </a:lnTo>
                  <a:lnTo>
                    <a:pt x="290787" y="419902"/>
                  </a:lnTo>
                  <a:lnTo>
                    <a:pt x="294015" y="419902"/>
                  </a:lnTo>
                  <a:lnTo>
                    <a:pt x="295629" y="419902"/>
                  </a:lnTo>
                  <a:lnTo>
                    <a:pt x="295629" y="419902"/>
                  </a:lnTo>
                  <a:lnTo>
                    <a:pt x="297243" y="421516"/>
                  </a:lnTo>
                  <a:lnTo>
                    <a:pt x="297243" y="424744"/>
                  </a:lnTo>
                  <a:lnTo>
                    <a:pt x="295629" y="427971"/>
                  </a:lnTo>
                  <a:lnTo>
                    <a:pt x="294015" y="431199"/>
                  </a:lnTo>
                  <a:lnTo>
                    <a:pt x="294015" y="432813"/>
                  </a:lnTo>
                  <a:lnTo>
                    <a:pt x="292401" y="436041"/>
                  </a:lnTo>
                  <a:lnTo>
                    <a:pt x="292401" y="439269"/>
                  </a:lnTo>
                  <a:lnTo>
                    <a:pt x="292401" y="442497"/>
                  </a:lnTo>
                  <a:lnTo>
                    <a:pt x="292401" y="447339"/>
                  </a:lnTo>
                  <a:lnTo>
                    <a:pt x="292401" y="448953"/>
                  </a:lnTo>
                  <a:lnTo>
                    <a:pt x="292401" y="455408"/>
                  </a:lnTo>
                  <a:lnTo>
                    <a:pt x="292401" y="461864"/>
                  </a:lnTo>
                  <a:lnTo>
                    <a:pt x="292401" y="465092"/>
                  </a:lnTo>
                  <a:lnTo>
                    <a:pt x="292401" y="468320"/>
                  </a:lnTo>
                  <a:lnTo>
                    <a:pt x="292401" y="468320"/>
                  </a:lnTo>
                  <a:lnTo>
                    <a:pt x="290787" y="471548"/>
                  </a:lnTo>
                  <a:lnTo>
                    <a:pt x="289173" y="471548"/>
                  </a:lnTo>
                  <a:lnTo>
                    <a:pt x="289173" y="473162"/>
                  </a:lnTo>
                  <a:lnTo>
                    <a:pt x="289173" y="474775"/>
                  </a:lnTo>
                  <a:lnTo>
                    <a:pt x="289173" y="478003"/>
                  </a:lnTo>
                  <a:lnTo>
                    <a:pt x="290787" y="481231"/>
                  </a:lnTo>
                  <a:lnTo>
                    <a:pt x="294015" y="484459"/>
                  </a:lnTo>
                  <a:lnTo>
                    <a:pt x="295629" y="487687"/>
                  </a:lnTo>
                  <a:lnTo>
                    <a:pt x="295629" y="490915"/>
                  </a:lnTo>
                  <a:lnTo>
                    <a:pt x="295629" y="503826"/>
                  </a:lnTo>
                  <a:lnTo>
                    <a:pt x="295629" y="507054"/>
                  </a:lnTo>
                  <a:lnTo>
                    <a:pt x="294015" y="510282"/>
                  </a:lnTo>
                  <a:lnTo>
                    <a:pt x="294015" y="511896"/>
                  </a:lnTo>
                  <a:lnTo>
                    <a:pt x="294015" y="513510"/>
                  </a:lnTo>
                  <a:lnTo>
                    <a:pt x="300471" y="523193"/>
                  </a:lnTo>
                  <a:lnTo>
                    <a:pt x="310154" y="536105"/>
                  </a:lnTo>
                  <a:lnTo>
                    <a:pt x="311768" y="536105"/>
                  </a:lnTo>
                  <a:lnTo>
                    <a:pt x="314996" y="537719"/>
                  </a:lnTo>
                  <a:lnTo>
                    <a:pt x="316610" y="537719"/>
                  </a:lnTo>
                  <a:lnTo>
                    <a:pt x="316610" y="539333"/>
                  </a:lnTo>
                  <a:lnTo>
                    <a:pt x="319838" y="539333"/>
                  </a:lnTo>
                  <a:lnTo>
                    <a:pt x="321452" y="540947"/>
                  </a:lnTo>
                  <a:lnTo>
                    <a:pt x="324680" y="544175"/>
                  </a:lnTo>
                  <a:lnTo>
                    <a:pt x="327908" y="544175"/>
                  </a:lnTo>
                  <a:lnTo>
                    <a:pt x="329522" y="545789"/>
                  </a:lnTo>
                  <a:lnTo>
                    <a:pt x="331135" y="547402"/>
                  </a:lnTo>
                  <a:lnTo>
                    <a:pt x="331135" y="549016"/>
                  </a:lnTo>
                  <a:lnTo>
                    <a:pt x="329522" y="552244"/>
                  </a:lnTo>
                  <a:lnTo>
                    <a:pt x="327908" y="553858"/>
                  </a:lnTo>
                  <a:lnTo>
                    <a:pt x="326294" y="553858"/>
                  </a:lnTo>
                  <a:lnTo>
                    <a:pt x="324680" y="555472"/>
                  </a:lnTo>
                  <a:lnTo>
                    <a:pt x="323066" y="555472"/>
                  </a:lnTo>
                  <a:lnTo>
                    <a:pt x="321452" y="555472"/>
                  </a:lnTo>
                  <a:lnTo>
                    <a:pt x="321452" y="553858"/>
                  </a:lnTo>
                  <a:lnTo>
                    <a:pt x="318224" y="553858"/>
                  </a:lnTo>
                  <a:lnTo>
                    <a:pt x="316610" y="553858"/>
                  </a:lnTo>
                  <a:lnTo>
                    <a:pt x="316610" y="553858"/>
                  </a:lnTo>
                  <a:lnTo>
                    <a:pt x="314996" y="553858"/>
                  </a:lnTo>
                  <a:lnTo>
                    <a:pt x="314996" y="555472"/>
                  </a:lnTo>
                  <a:lnTo>
                    <a:pt x="313382" y="558700"/>
                  </a:lnTo>
                  <a:lnTo>
                    <a:pt x="313382" y="563542"/>
                  </a:lnTo>
                  <a:lnTo>
                    <a:pt x="311768" y="565156"/>
                  </a:lnTo>
                  <a:lnTo>
                    <a:pt x="308540" y="569998"/>
                  </a:lnTo>
                  <a:lnTo>
                    <a:pt x="306926" y="571611"/>
                  </a:lnTo>
                  <a:lnTo>
                    <a:pt x="292401" y="586137"/>
                  </a:lnTo>
                  <a:lnTo>
                    <a:pt x="290787" y="586137"/>
                  </a:lnTo>
                  <a:lnTo>
                    <a:pt x="290787" y="587751"/>
                  </a:lnTo>
                  <a:lnTo>
                    <a:pt x="289173" y="589365"/>
                  </a:lnTo>
                  <a:lnTo>
                    <a:pt x="289173" y="590979"/>
                  </a:lnTo>
                  <a:lnTo>
                    <a:pt x="289173" y="592593"/>
                  </a:lnTo>
                  <a:lnTo>
                    <a:pt x="289173" y="594206"/>
                  </a:lnTo>
                  <a:lnTo>
                    <a:pt x="289173" y="595820"/>
                  </a:lnTo>
                  <a:lnTo>
                    <a:pt x="289173" y="597434"/>
                  </a:lnTo>
                  <a:lnTo>
                    <a:pt x="290787" y="600662"/>
                  </a:lnTo>
                  <a:lnTo>
                    <a:pt x="292401" y="602276"/>
                  </a:lnTo>
                  <a:lnTo>
                    <a:pt x="295629" y="603890"/>
                  </a:lnTo>
                  <a:lnTo>
                    <a:pt x="295629" y="603890"/>
                  </a:lnTo>
                  <a:lnTo>
                    <a:pt x="295629" y="605504"/>
                  </a:lnTo>
                  <a:lnTo>
                    <a:pt x="295629" y="608732"/>
                  </a:lnTo>
                  <a:lnTo>
                    <a:pt x="292401" y="613574"/>
                  </a:lnTo>
                  <a:lnTo>
                    <a:pt x="290787" y="618415"/>
                  </a:lnTo>
                  <a:lnTo>
                    <a:pt x="285945" y="634555"/>
                  </a:lnTo>
                  <a:lnTo>
                    <a:pt x="285945" y="636169"/>
                  </a:lnTo>
                  <a:lnTo>
                    <a:pt x="285945" y="637783"/>
                  </a:lnTo>
                  <a:lnTo>
                    <a:pt x="290787" y="642624"/>
                  </a:lnTo>
                  <a:lnTo>
                    <a:pt x="290787" y="644238"/>
                  </a:lnTo>
                  <a:lnTo>
                    <a:pt x="292401" y="647466"/>
                  </a:lnTo>
                  <a:lnTo>
                    <a:pt x="292401" y="652308"/>
                  </a:lnTo>
                  <a:lnTo>
                    <a:pt x="292401" y="660378"/>
                  </a:lnTo>
                  <a:lnTo>
                    <a:pt x="292401" y="661992"/>
                  </a:lnTo>
                  <a:lnTo>
                    <a:pt x="290787" y="668447"/>
                  </a:lnTo>
                  <a:lnTo>
                    <a:pt x="290787" y="671675"/>
                  </a:lnTo>
                  <a:lnTo>
                    <a:pt x="292401" y="674903"/>
                  </a:lnTo>
                  <a:lnTo>
                    <a:pt x="297243" y="681359"/>
                  </a:lnTo>
                  <a:lnTo>
                    <a:pt x="298857" y="684587"/>
                  </a:lnTo>
                  <a:lnTo>
                    <a:pt x="298857" y="686201"/>
                  </a:lnTo>
                  <a:lnTo>
                    <a:pt x="298857" y="691042"/>
                  </a:lnTo>
                  <a:lnTo>
                    <a:pt x="298857" y="692656"/>
                  </a:lnTo>
                  <a:lnTo>
                    <a:pt x="298857" y="694270"/>
                  </a:lnTo>
                  <a:lnTo>
                    <a:pt x="297243" y="695884"/>
                  </a:lnTo>
                  <a:lnTo>
                    <a:pt x="294015" y="697498"/>
                  </a:lnTo>
                  <a:lnTo>
                    <a:pt x="290787" y="699112"/>
                  </a:lnTo>
                  <a:lnTo>
                    <a:pt x="290787" y="699112"/>
                  </a:lnTo>
                  <a:lnTo>
                    <a:pt x="289173" y="700726"/>
                  </a:lnTo>
                  <a:lnTo>
                    <a:pt x="287559" y="703954"/>
                  </a:lnTo>
                  <a:lnTo>
                    <a:pt x="287559" y="705568"/>
                  </a:lnTo>
                  <a:lnTo>
                    <a:pt x="284331" y="713638"/>
                  </a:lnTo>
                  <a:lnTo>
                    <a:pt x="284331" y="715251"/>
                  </a:lnTo>
                  <a:lnTo>
                    <a:pt x="282717" y="718479"/>
                  </a:lnTo>
                  <a:lnTo>
                    <a:pt x="282717" y="720093"/>
                  </a:lnTo>
                  <a:lnTo>
                    <a:pt x="282717" y="721707"/>
                  </a:lnTo>
                  <a:lnTo>
                    <a:pt x="282717" y="723321"/>
                  </a:lnTo>
                  <a:lnTo>
                    <a:pt x="284331" y="729777"/>
                  </a:lnTo>
                  <a:lnTo>
                    <a:pt x="285945" y="737846"/>
                  </a:lnTo>
                  <a:lnTo>
                    <a:pt x="287559" y="739460"/>
                  </a:lnTo>
                  <a:lnTo>
                    <a:pt x="289173" y="742688"/>
                  </a:lnTo>
                  <a:lnTo>
                    <a:pt x="297243" y="749144"/>
                  </a:lnTo>
                  <a:lnTo>
                    <a:pt x="308540" y="755600"/>
                  </a:lnTo>
                  <a:lnTo>
                    <a:pt x="310154" y="757214"/>
                  </a:lnTo>
                  <a:lnTo>
                    <a:pt x="319838" y="768511"/>
                  </a:lnTo>
                  <a:lnTo>
                    <a:pt x="321452" y="771739"/>
                  </a:lnTo>
                  <a:lnTo>
                    <a:pt x="329522" y="781423"/>
                  </a:lnTo>
                  <a:lnTo>
                    <a:pt x="332749" y="783037"/>
                  </a:lnTo>
                  <a:lnTo>
                    <a:pt x="334363" y="784651"/>
                  </a:lnTo>
                  <a:lnTo>
                    <a:pt x="335977" y="786264"/>
                  </a:lnTo>
                  <a:lnTo>
                    <a:pt x="337591" y="786264"/>
                  </a:lnTo>
                  <a:lnTo>
                    <a:pt x="339205" y="787878"/>
                  </a:lnTo>
                  <a:lnTo>
                    <a:pt x="340819" y="789492"/>
                  </a:lnTo>
                  <a:lnTo>
                    <a:pt x="342433" y="792720"/>
                  </a:lnTo>
                  <a:lnTo>
                    <a:pt x="342433" y="795948"/>
                  </a:lnTo>
                  <a:lnTo>
                    <a:pt x="342433" y="799176"/>
                  </a:lnTo>
                  <a:lnTo>
                    <a:pt x="342433" y="800790"/>
                  </a:lnTo>
                  <a:lnTo>
                    <a:pt x="340819" y="802404"/>
                  </a:lnTo>
                  <a:lnTo>
                    <a:pt x="340819" y="802404"/>
                  </a:lnTo>
                  <a:lnTo>
                    <a:pt x="337591" y="804018"/>
                  </a:lnTo>
                  <a:lnTo>
                    <a:pt x="335977" y="805632"/>
                  </a:lnTo>
                  <a:lnTo>
                    <a:pt x="335977" y="807246"/>
                  </a:lnTo>
                  <a:lnTo>
                    <a:pt x="335977" y="808860"/>
                  </a:lnTo>
                  <a:lnTo>
                    <a:pt x="335977" y="812087"/>
                  </a:lnTo>
                  <a:lnTo>
                    <a:pt x="335977" y="813701"/>
                  </a:lnTo>
                  <a:lnTo>
                    <a:pt x="334363" y="815315"/>
                  </a:lnTo>
                  <a:lnTo>
                    <a:pt x="332749" y="815315"/>
                  </a:lnTo>
                  <a:lnTo>
                    <a:pt x="331135" y="815315"/>
                  </a:lnTo>
                  <a:lnTo>
                    <a:pt x="331135" y="816929"/>
                  </a:lnTo>
                  <a:lnTo>
                    <a:pt x="331135" y="820157"/>
                  </a:lnTo>
                  <a:lnTo>
                    <a:pt x="332749" y="821771"/>
                  </a:lnTo>
                  <a:lnTo>
                    <a:pt x="337591" y="828227"/>
                  </a:lnTo>
                  <a:lnTo>
                    <a:pt x="339205" y="833069"/>
                  </a:lnTo>
                  <a:lnTo>
                    <a:pt x="339205" y="837910"/>
                  </a:lnTo>
                  <a:lnTo>
                    <a:pt x="344047" y="841138"/>
                  </a:lnTo>
                  <a:lnTo>
                    <a:pt x="365028" y="850822"/>
                  </a:lnTo>
                  <a:lnTo>
                    <a:pt x="345661" y="854050"/>
                  </a:lnTo>
                  <a:lnTo>
                    <a:pt x="342433" y="855663"/>
                  </a:lnTo>
                  <a:lnTo>
                    <a:pt x="340819" y="857278"/>
                  </a:lnTo>
                  <a:lnTo>
                    <a:pt x="337591" y="858891"/>
                  </a:lnTo>
                  <a:lnTo>
                    <a:pt x="332749" y="862119"/>
                  </a:lnTo>
                  <a:lnTo>
                    <a:pt x="329522" y="868575"/>
                  </a:lnTo>
                  <a:lnTo>
                    <a:pt x="327908" y="870189"/>
                  </a:lnTo>
                  <a:lnTo>
                    <a:pt x="326294" y="870189"/>
                  </a:lnTo>
                  <a:lnTo>
                    <a:pt x="324680" y="870189"/>
                  </a:lnTo>
                  <a:lnTo>
                    <a:pt x="313382" y="870189"/>
                  </a:lnTo>
                  <a:lnTo>
                    <a:pt x="298857" y="870189"/>
                  </a:lnTo>
                  <a:lnTo>
                    <a:pt x="295629" y="870189"/>
                  </a:lnTo>
                  <a:lnTo>
                    <a:pt x="290787" y="873417"/>
                  </a:lnTo>
                  <a:lnTo>
                    <a:pt x="250439" y="892784"/>
                  </a:lnTo>
                  <a:lnTo>
                    <a:pt x="243983" y="897626"/>
                  </a:lnTo>
                  <a:lnTo>
                    <a:pt x="243983" y="897626"/>
                  </a:lnTo>
                  <a:lnTo>
                    <a:pt x="239141" y="899240"/>
                  </a:lnTo>
                  <a:lnTo>
                    <a:pt x="223002" y="900854"/>
                  </a:lnTo>
                  <a:lnTo>
                    <a:pt x="216546" y="905695"/>
                  </a:lnTo>
                  <a:lnTo>
                    <a:pt x="216546" y="905695"/>
                  </a:lnTo>
                  <a:lnTo>
                    <a:pt x="163286" y="857278"/>
                  </a:lnTo>
                  <a:lnTo>
                    <a:pt x="160059" y="852436"/>
                  </a:lnTo>
                  <a:lnTo>
                    <a:pt x="156831" y="845980"/>
                  </a:lnTo>
                  <a:lnTo>
                    <a:pt x="156831" y="841138"/>
                  </a:lnTo>
                  <a:lnTo>
                    <a:pt x="156831" y="836296"/>
                  </a:lnTo>
                  <a:lnTo>
                    <a:pt x="156831" y="833069"/>
                  </a:lnTo>
                  <a:lnTo>
                    <a:pt x="153603" y="828227"/>
                  </a:lnTo>
                  <a:lnTo>
                    <a:pt x="143919" y="820157"/>
                  </a:lnTo>
                  <a:lnTo>
                    <a:pt x="142305" y="816929"/>
                  </a:lnTo>
                  <a:lnTo>
                    <a:pt x="140691" y="810473"/>
                  </a:lnTo>
                  <a:lnTo>
                    <a:pt x="135850" y="805632"/>
                  </a:lnTo>
                  <a:lnTo>
                    <a:pt x="131008" y="802404"/>
                  </a:lnTo>
                  <a:lnTo>
                    <a:pt x="127780" y="795948"/>
                  </a:lnTo>
                  <a:lnTo>
                    <a:pt x="137464" y="795948"/>
                  </a:lnTo>
                  <a:lnTo>
                    <a:pt x="132622" y="776581"/>
                  </a:lnTo>
                  <a:lnTo>
                    <a:pt x="134236" y="770125"/>
                  </a:lnTo>
                  <a:lnTo>
                    <a:pt x="145533" y="752372"/>
                  </a:lnTo>
                  <a:lnTo>
                    <a:pt x="155217" y="744302"/>
                  </a:lnTo>
                  <a:lnTo>
                    <a:pt x="156831" y="744302"/>
                  </a:lnTo>
                  <a:lnTo>
                    <a:pt x="158445" y="741074"/>
                  </a:lnTo>
                  <a:lnTo>
                    <a:pt x="156831" y="736233"/>
                  </a:lnTo>
                  <a:lnTo>
                    <a:pt x="155217" y="733005"/>
                  </a:lnTo>
                  <a:lnTo>
                    <a:pt x="153603" y="729777"/>
                  </a:lnTo>
                  <a:lnTo>
                    <a:pt x="151989" y="728163"/>
                  </a:lnTo>
                  <a:lnTo>
                    <a:pt x="147147" y="715251"/>
                  </a:lnTo>
                  <a:lnTo>
                    <a:pt x="145533" y="710410"/>
                  </a:lnTo>
                  <a:lnTo>
                    <a:pt x="145533" y="708796"/>
                  </a:lnTo>
                  <a:lnTo>
                    <a:pt x="140691" y="705568"/>
                  </a:lnTo>
                  <a:lnTo>
                    <a:pt x="139078" y="703954"/>
                  </a:lnTo>
                  <a:lnTo>
                    <a:pt x="135850" y="705568"/>
                  </a:lnTo>
                  <a:lnTo>
                    <a:pt x="135850" y="703954"/>
                  </a:lnTo>
                  <a:lnTo>
                    <a:pt x="134236" y="700726"/>
                  </a:lnTo>
                  <a:lnTo>
                    <a:pt x="135850" y="699112"/>
                  </a:lnTo>
                  <a:lnTo>
                    <a:pt x="137464" y="695884"/>
                  </a:lnTo>
                  <a:lnTo>
                    <a:pt x="137464" y="692656"/>
                  </a:lnTo>
                  <a:lnTo>
                    <a:pt x="135850" y="689429"/>
                  </a:lnTo>
                  <a:lnTo>
                    <a:pt x="132622" y="681359"/>
                  </a:lnTo>
                  <a:lnTo>
                    <a:pt x="132622" y="676517"/>
                  </a:lnTo>
                  <a:lnTo>
                    <a:pt x="132622" y="673289"/>
                  </a:lnTo>
                  <a:lnTo>
                    <a:pt x="131008" y="671675"/>
                  </a:lnTo>
                  <a:lnTo>
                    <a:pt x="129394" y="668447"/>
                  </a:lnTo>
                  <a:lnTo>
                    <a:pt x="110027" y="641011"/>
                  </a:lnTo>
                  <a:lnTo>
                    <a:pt x="106799" y="632941"/>
                  </a:lnTo>
                  <a:lnTo>
                    <a:pt x="106799" y="629713"/>
                  </a:lnTo>
                  <a:lnTo>
                    <a:pt x="113255" y="626485"/>
                  </a:lnTo>
                  <a:lnTo>
                    <a:pt x="116482" y="620029"/>
                  </a:lnTo>
                  <a:lnTo>
                    <a:pt x="116482" y="613574"/>
                  </a:lnTo>
                  <a:lnTo>
                    <a:pt x="113255" y="607118"/>
                  </a:lnTo>
                  <a:lnTo>
                    <a:pt x="108413" y="603890"/>
                  </a:lnTo>
                  <a:lnTo>
                    <a:pt x="89046" y="595820"/>
                  </a:lnTo>
                  <a:lnTo>
                    <a:pt x="85818" y="597434"/>
                  </a:lnTo>
                  <a:lnTo>
                    <a:pt x="84204" y="599048"/>
                  </a:lnTo>
                  <a:lnTo>
                    <a:pt x="77748" y="616802"/>
                  </a:lnTo>
                  <a:lnTo>
                    <a:pt x="76134" y="620029"/>
                  </a:lnTo>
                  <a:lnTo>
                    <a:pt x="72906" y="623257"/>
                  </a:lnTo>
                  <a:lnTo>
                    <a:pt x="64837" y="618415"/>
                  </a:lnTo>
                  <a:lnTo>
                    <a:pt x="56767" y="613574"/>
                  </a:lnTo>
                  <a:lnTo>
                    <a:pt x="48697" y="605504"/>
                  </a:lnTo>
                  <a:lnTo>
                    <a:pt x="43856" y="595820"/>
                  </a:lnTo>
                  <a:lnTo>
                    <a:pt x="42242" y="586137"/>
                  </a:lnTo>
                  <a:lnTo>
                    <a:pt x="42242" y="578067"/>
                  </a:lnTo>
                  <a:lnTo>
                    <a:pt x="40628" y="568384"/>
                  </a:lnTo>
                  <a:lnTo>
                    <a:pt x="30944" y="553858"/>
                  </a:lnTo>
                  <a:lnTo>
                    <a:pt x="21260" y="534491"/>
                  </a:lnTo>
                  <a:lnTo>
                    <a:pt x="19647" y="529649"/>
                  </a:lnTo>
                  <a:lnTo>
                    <a:pt x="16419" y="521580"/>
                  </a:lnTo>
                  <a:lnTo>
                    <a:pt x="8349" y="513510"/>
                  </a:lnTo>
                  <a:lnTo>
                    <a:pt x="5121" y="510282"/>
                  </a:lnTo>
                  <a:lnTo>
                    <a:pt x="13191" y="510282"/>
                  </a:lnTo>
                  <a:lnTo>
                    <a:pt x="16419" y="510282"/>
                  </a:lnTo>
                  <a:lnTo>
                    <a:pt x="19647" y="513510"/>
                  </a:lnTo>
                  <a:lnTo>
                    <a:pt x="27716" y="524807"/>
                  </a:lnTo>
                  <a:lnTo>
                    <a:pt x="29330" y="528035"/>
                  </a:lnTo>
                  <a:lnTo>
                    <a:pt x="30944" y="531263"/>
                  </a:lnTo>
                  <a:lnTo>
                    <a:pt x="34172" y="534491"/>
                  </a:lnTo>
                  <a:lnTo>
                    <a:pt x="39014" y="534491"/>
                  </a:lnTo>
                  <a:lnTo>
                    <a:pt x="47083" y="532877"/>
                  </a:lnTo>
                  <a:lnTo>
                    <a:pt x="64837" y="532877"/>
                  </a:lnTo>
                  <a:lnTo>
                    <a:pt x="79362" y="526421"/>
                  </a:lnTo>
                  <a:lnTo>
                    <a:pt x="106799" y="508668"/>
                  </a:lnTo>
                  <a:lnTo>
                    <a:pt x="113255" y="505440"/>
                  </a:lnTo>
                  <a:lnTo>
                    <a:pt x="134236" y="507054"/>
                  </a:lnTo>
                  <a:lnTo>
                    <a:pt x="151989" y="502212"/>
                  </a:lnTo>
                  <a:lnTo>
                    <a:pt x="153603" y="502212"/>
                  </a:lnTo>
                  <a:lnTo>
                    <a:pt x="155217" y="502212"/>
                  </a:lnTo>
                  <a:lnTo>
                    <a:pt x="156831" y="497371"/>
                  </a:lnTo>
                  <a:lnTo>
                    <a:pt x="160059" y="481231"/>
                  </a:lnTo>
                  <a:lnTo>
                    <a:pt x="156831" y="465092"/>
                  </a:lnTo>
                  <a:lnTo>
                    <a:pt x="153603" y="448953"/>
                  </a:lnTo>
                  <a:lnTo>
                    <a:pt x="151989" y="434427"/>
                  </a:lnTo>
                  <a:lnTo>
                    <a:pt x="150375" y="424744"/>
                  </a:lnTo>
                  <a:lnTo>
                    <a:pt x="150375" y="418288"/>
                  </a:lnTo>
                  <a:lnTo>
                    <a:pt x="145533" y="403762"/>
                  </a:lnTo>
                  <a:lnTo>
                    <a:pt x="145533" y="398921"/>
                  </a:lnTo>
                  <a:lnTo>
                    <a:pt x="145533" y="389237"/>
                  </a:lnTo>
                  <a:lnTo>
                    <a:pt x="145533" y="384395"/>
                  </a:lnTo>
                  <a:lnTo>
                    <a:pt x="140691" y="379553"/>
                  </a:lnTo>
                  <a:lnTo>
                    <a:pt x="131008" y="373098"/>
                  </a:lnTo>
                  <a:lnTo>
                    <a:pt x="122938" y="365028"/>
                  </a:lnTo>
                  <a:lnTo>
                    <a:pt x="121324" y="360186"/>
                  </a:lnTo>
                  <a:lnTo>
                    <a:pt x="126166" y="355344"/>
                  </a:lnTo>
                  <a:lnTo>
                    <a:pt x="132622" y="350503"/>
                  </a:lnTo>
                  <a:lnTo>
                    <a:pt x="139078" y="344047"/>
                  </a:lnTo>
                  <a:lnTo>
                    <a:pt x="140691" y="337591"/>
                  </a:lnTo>
                  <a:lnTo>
                    <a:pt x="143919" y="323066"/>
                  </a:lnTo>
                  <a:lnTo>
                    <a:pt x="148761" y="314996"/>
                  </a:lnTo>
                  <a:lnTo>
                    <a:pt x="171356" y="297243"/>
                  </a:lnTo>
                  <a:lnTo>
                    <a:pt x="176198" y="290787"/>
                  </a:lnTo>
                  <a:lnTo>
                    <a:pt x="179426" y="284331"/>
                  </a:lnTo>
                  <a:lnTo>
                    <a:pt x="181040" y="253667"/>
                  </a:lnTo>
                  <a:lnTo>
                    <a:pt x="179426" y="247211"/>
                  </a:lnTo>
                  <a:lnTo>
                    <a:pt x="177812" y="239141"/>
                  </a:lnTo>
                  <a:lnTo>
                    <a:pt x="174584" y="235913"/>
                  </a:lnTo>
                  <a:lnTo>
                    <a:pt x="163286" y="226230"/>
                  </a:lnTo>
                  <a:lnTo>
                    <a:pt x="161673" y="223002"/>
                  </a:lnTo>
                  <a:lnTo>
                    <a:pt x="163286" y="219774"/>
                  </a:lnTo>
                  <a:lnTo>
                    <a:pt x="166514" y="218160"/>
                  </a:lnTo>
                  <a:lnTo>
                    <a:pt x="171356" y="218160"/>
                  </a:lnTo>
                  <a:lnTo>
                    <a:pt x="174584" y="216546"/>
                  </a:lnTo>
                  <a:lnTo>
                    <a:pt x="177812" y="210091"/>
                  </a:lnTo>
                  <a:lnTo>
                    <a:pt x="174584" y="202021"/>
                  </a:lnTo>
                  <a:lnTo>
                    <a:pt x="169742" y="195565"/>
                  </a:lnTo>
                  <a:lnTo>
                    <a:pt x="166514" y="185882"/>
                  </a:lnTo>
                  <a:lnTo>
                    <a:pt x="166514" y="181040"/>
                  </a:lnTo>
                  <a:lnTo>
                    <a:pt x="163286" y="172970"/>
                  </a:lnTo>
                  <a:lnTo>
                    <a:pt x="163286" y="171356"/>
                  </a:lnTo>
                  <a:lnTo>
                    <a:pt x="176198" y="153603"/>
                  </a:lnTo>
                  <a:lnTo>
                    <a:pt x="187495" y="142305"/>
                  </a:lnTo>
                  <a:lnTo>
                    <a:pt x="190723" y="137464"/>
                  </a:lnTo>
                  <a:lnTo>
                    <a:pt x="193951" y="132622"/>
                  </a:lnTo>
                  <a:lnTo>
                    <a:pt x="193951" y="129394"/>
                  </a:lnTo>
                  <a:lnTo>
                    <a:pt x="192337" y="127780"/>
                  </a:lnTo>
                  <a:lnTo>
                    <a:pt x="190723" y="122938"/>
                  </a:lnTo>
                  <a:lnTo>
                    <a:pt x="190723" y="114869"/>
                  </a:lnTo>
                  <a:lnTo>
                    <a:pt x="190723" y="106799"/>
                  </a:lnTo>
                  <a:lnTo>
                    <a:pt x="193951" y="101957"/>
                  </a:lnTo>
                  <a:lnTo>
                    <a:pt x="202021" y="101957"/>
                  </a:lnTo>
                  <a:lnTo>
                    <a:pt x="208477" y="100343"/>
                  </a:lnTo>
                  <a:lnTo>
                    <a:pt x="231072" y="89046"/>
                  </a:lnTo>
                  <a:lnTo>
                    <a:pt x="234300" y="85818"/>
                  </a:lnTo>
                  <a:lnTo>
                    <a:pt x="240755" y="79362"/>
                  </a:lnTo>
                  <a:lnTo>
                    <a:pt x="243983" y="76134"/>
                  </a:lnTo>
                  <a:lnTo>
                    <a:pt x="247211" y="74520"/>
                  </a:lnTo>
                  <a:lnTo>
                    <a:pt x="250439" y="74520"/>
                  </a:lnTo>
                  <a:lnTo>
                    <a:pt x="253667" y="72906"/>
                  </a:lnTo>
                  <a:lnTo>
                    <a:pt x="256895" y="68064"/>
                  </a:lnTo>
                  <a:lnTo>
                    <a:pt x="256895" y="61609"/>
                  </a:lnTo>
                  <a:lnTo>
                    <a:pt x="253667" y="47083"/>
                  </a:lnTo>
                  <a:lnTo>
                    <a:pt x="252053" y="39014"/>
                  </a:lnTo>
                  <a:lnTo>
                    <a:pt x="258509" y="13191"/>
                  </a:lnTo>
                  <a:lnTo>
                    <a:pt x="260122" y="8349"/>
                  </a:lnTo>
                  <a:lnTo>
                    <a:pt x="268192" y="5121"/>
                  </a:lnTo>
                  <a:lnTo>
                    <a:pt x="274648" y="11577"/>
                  </a:lnTo>
                  <a:lnTo>
                    <a:pt x="277876" y="18033"/>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13" name="Freeform: Shape 12">
              <a:extLst>
                <a:ext uri="{FF2B5EF4-FFF2-40B4-BE49-F238E27FC236}">
                  <a16:creationId xmlns:a16="http://schemas.microsoft.com/office/drawing/2014/main" id="{0EFC7B04-36A8-4A4F-8199-836381E04E37}"/>
                </a:ext>
              </a:extLst>
            </p:cNvPr>
            <p:cNvSpPr/>
            <p:nvPr/>
          </p:nvSpPr>
          <p:spPr>
            <a:xfrm>
              <a:off x="7832211" y="4316283"/>
              <a:ext cx="338926" cy="548737"/>
            </a:xfrm>
            <a:custGeom>
              <a:avLst/>
              <a:gdLst>
                <a:gd name="connsiteX0" fmla="*/ 247211 w 338925"/>
                <a:gd name="connsiteY0" fmla="*/ 37400 h 548737"/>
                <a:gd name="connsiteX1" fmla="*/ 248825 w 338925"/>
                <a:gd name="connsiteY1" fmla="*/ 37400 h 548737"/>
                <a:gd name="connsiteX2" fmla="*/ 250439 w 338925"/>
                <a:gd name="connsiteY2" fmla="*/ 35786 h 548737"/>
                <a:gd name="connsiteX3" fmla="*/ 252053 w 338925"/>
                <a:gd name="connsiteY3" fmla="*/ 34172 h 548737"/>
                <a:gd name="connsiteX4" fmla="*/ 261736 w 338925"/>
                <a:gd name="connsiteY4" fmla="*/ 34172 h 548737"/>
                <a:gd name="connsiteX5" fmla="*/ 264964 w 338925"/>
                <a:gd name="connsiteY5" fmla="*/ 34172 h 548737"/>
                <a:gd name="connsiteX6" fmla="*/ 268192 w 338925"/>
                <a:gd name="connsiteY6" fmla="*/ 35786 h 548737"/>
                <a:gd name="connsiteX7" fmla="*/ 269806 w 338925"/>
                <a:gd name="connsiteY7" fmla="*/ 37400 h 548737"/>
                <a:gd name="connsiteX8" fmla="*/ 273034 w 338925"/>
                <a:gd name="connsiteY8" fmla="*/ 37400 h 548737"/>
                <a:gd name="connsiteX9" fmla="*/ 273034 w 338925"/>
                <a:gd name="connsiteY9" fmla="*/ 37400 h 548737"/>
                <a:gd name="connsiteX10" fmla="*/ 274648 w 338925"/>
                <a:gd name="connsiteY10" fmla="*/ 37400 h 548737"/>
                <a:gd name="connsiteX11" fmla="*/ 276262 w 338925"/>
                <a:gd name="connsiteY11" fmla="*/ 37400 h 548737"/>
                <a:gd name="connsiteX12" fmla="*/ 279490 w 338925"/>
                <a:gd name="connsiteY12" fmla="*/ 35786 h 548737"/>
                <a:gd name="connsiteX13" fmla="*/ 297243 w 338925"/>
                <a:gd name="connsiteY13" fmla="*/ 37400 h 548737"/>
                <a:gd name="connsiteX14" fmla="*/ 298857 w 338925"/>
                <a:gd name="connsiteY14" fmla="*/ 37400 h 548737"/>
                <a:gd name="connsiteX15" fmla="*/ 300471 w 338925"/>
                <a:gd name="connsiteY15" fmla="*/ 37400 h 548737"/>
                <a:gd name="connsiteX16" fmla="*/ 302085 w 338925"/>
                <a:gd name="connsiteY16" fmla="*/ 35786 h 548737"/>
                <a:gd name="connsiteX17" fmla="*/ 303699 w 338925"/>
                <a:gd name="connsiteY17" fmla="*/ 34172 h 548737"/>
                <a:gd name="connsiteX18" fmla="*/ 306927 w 338925"/>
                <a:gd name="connsiteY18" fmla="*/ 32558 h 548737"/>
                <a:gd name="connsiteX19" fmla="*/ 308540 w 338925"/>
                <a:gd name="connsiteY19" fmla="*/ 32558 h 548737"/>
                <a:gd name="connsiteX20" fmla="*/ 310154 w 338925"/>
                <a:gd name="connsiteY20" fmla="*/ 30944 h 548737"/>
                <a:gd name="connsiteX21" fmla="*/ 313382 w 338925"/>
                <a:gd name="connsiteY21" fmla="*/ 29330 h 548737"/>
                <a:gd name="connsiteX22" fmla="*/ 313382 w 338925"/>
                <a:gd name="connsiteY22" fmla="*/ 29330 h 548737"/>
                <a:gd name="connsiteX23" fmla="*/ 314996 w 338925"/>
                <a:gd name="connsiteY23" fmla="*/ 27716 h 548737"/>
                <a:gd name="connsiteX24" fmla="*/ 314996 w 338925"/>
                <a:gd name="connsiteY24" fmla="*/ 27716 h 548737"/>
                <a:gd name="connsiteX25" fmla="*/ 316610 w 338925"/>
                <a:gd name="connsiteY25" fmla="*/ 26102 h 548737"/>
                <a:gd name="connsiteX26" fmla="*/ 316610 w 338925"/>
                <a:gd name="connsiteY26" fmla="*/ 26102 h 548737"/>
                <a:gd name="connsiteX27" fmla="*/ 318224 w 338925"/>
                <a:gd name="connsiteY27" fmla="*/ 24488 h 548737"/>
                <a:gd name="connsiteX28" fmla="*/ 319838 w 338925"/>
                <a:gd name="connsiteY28" fmla="*/ 24488 h 548737"/>
                <a:gd name="connsiteX29" fmla="*/ 323066 w 338925"/>
                <a:gd name="connsiteY29" fmla="*/ 24488 h 548737"/>
                <a:gd name="connsiteX30" fmla="*/ 324680 w 338925"/>
                <a:gd name="connsiteY30" fmla="*/ 22874 h 548737"/>
                <a:gd name="connsiteX31" fmla="*/ 334363 w 338925"/>
                <a:gd name="connsiteY31" fmla="*/ 21260 h 548737"/>
                <a:gd name="connsiteX32" fmla="*/ 332749 w 338925"/>
                <a:gd name="connsiteY32" fmla="*/ 26102 h 548737"/>
                <a:gd name="connsiteX33" fmla="*/ 331135 w 338925"/>
                <a:gd name="connsiteY33" fmla="*/ 34172 h 548737"/>
                <a:gd name="connsiteX34" fmla="*/ 331135 w 338925"/>
                <a:gd name="connsiteY34" fmla="*/ 42241 h 548737"/>
                <a:gd name="connsiteX35" fmla="*/ 337591 w 338925"/>
                <a:gd name="connsiteY35" fmla="*/ 58381 h 548737"/>
                <a:gd name="connsiteX36" fmla="*/ 339205 w 338925"/>
                <a:gd name="connsiteY36" fmla="*/ 66450 h 548737"/>
                <a:gd name="connsiteX37" fmla="*/ 337591 w 338925"/>
                <a:gd name="connsiteY37" fmla="*/ 72906 h 548737"/>
                <a:gd name="connsiteX38" fmla="*/ 334363 w 338925"/>
                <a:gd name="connsiteY38" fmla="*/ 72906 h 548737"/>
                <a:gd name="connsiteX39" fmla="*/ 331135 w 338925"/>
                <a:gd name="connsiteY39" fmla="*/ 69678 h 548737"/>
                <a:gd name="connsiteX40" fmla="*/ 331135 w 338925"/>
                <a:gd name="connsiteY40" fmla="*/ 68064 h 548737"/>
                <a:gd name="connsiteX41" fmla="*/ 323066 w 338925"/>
                <a:gd name="connsiteY41" fmla="*/ 68064 h 548737"/>
                <a:gd name="connsiteX42" fmla="*/ 318224 w 338925"/>
                <a:gd name="connsiteY42" fmla="*/ 68064 h 548737"/>
                <a:gd name="connsiteX43" fmla="*/ 314996 w 338925"/>
                <a:gd name="connsiteY43" fmla="*/ 69678 h 548737"/>
                <a:gd name="connsiteX44" fmla="*/ 311768 w 338925"/>
                <a:gd name="connsiteY44" fmla="*/ 71292 h 548737"/>
                <a:gd name="connsiteX45" fmla="*/ 310154 w 338925"/>
                <a:gd name="connsiteY45" fmla="*/ 74520 h 548737"/>
                <a:gd name="connsiteX46" fmla="*/ 310154 w 338925"/>
                <a:gd name="connsiteY46" fmla="*/ 90659 h 548737"/>
                <a:gd name="connsiteX47" fmla="*/ 308540 w 338925"/>
                <a:gd name="connsiteY47" fmla="*/ 97115 h 548737"/>
                <a:gd name="connsiteX48" fmla="*/ 285945 w 338925"/>
                <a:gd name="connsiteY48" fmla="*/ 132622 h 548737"/>
                <a:gd name="connsiteX49" fmla="*/ 284331 w 338925"/>
                <a:gd name="connsiteY49" fmla="*/ 135850 h 548737"/>
                <a:gd name="connsiteX50" fmla="*/ 285945 w 338925"/>
                <a:gd name="connsiteY50" fmla="*/ 139077 h 548737"/>
                <a:gd name="connsiteX51" fmla="*/ 285945 w 338925"/>
                <a:gd name="connsiteY51" fmla="*/ 142305 h 548737"/>
                <a:gd name="connsiteX52" fmla="*/ 285945 w 338925"/>
                <a:gd name="connsiteY52" fmla="*/ 143919 h 548737"/>
                <a:gd name="connsiteX53" fmla="*/ 281104 w 338925"/>
                <a:gd name="connsiteY53" fmla="*/ 143919 h 548737"/>
                <a:gd name="connsiteX54" fmla="*/ 274648 w 338925"/>
                <a:gd name="connsiteY54" fmla="*/ 145533 h 548737"/>
                <a:gd name="connsiteX55" fmla="*/ 268192 w 338925"/>
                <a:gd name="connsiteY55" fmla="*/ 150375 h 548737"/>
                <a:gd name="connsiteX56" fmla="*/ 261736 w 338925"/>
                <a:gd name="connsiteY56" fmla="*/ 156831 h 548737"/>
                <a:gd name="connsiteX57" fmla="*/ 258509 w 338925"/>
                <a:gd name="connsiteY57" fmla="*/ 163286 h 548737"/>
                <a:gd name="connsiteX58" fmla="*/ 255281 w 338925"/>
                <a:gd name="connsiteY58" fmla="*/ 171356 h 548737"/>
                <a:gd name="connsiteX59" fmla="*/ 253667 w 338925"/>
                <a:gd name="connsiteY59" fmla="*/ 189109 h 548737"/>
                <a:gd name="connsiteX60" fmla="*/ 248825 w 338925"/>
                <a:gd name="connsiteY60" fmla="*/ 195565 h 548737"/>
                <a:gd name="connsiteX61" fmla="*/ 245597 w 338925"/>
                <a:gd name="connsiteY61" fmla="*/ 197179 h 548737"/>
                <a:gd name="connsiteX62" fmla="*/ 240755 w 338925"/>
                <a:gd name="connsiteY62" fmla="*/ 198793 h 548737"/>
                <a:gd name="connsiteX63" fmla="*/ 235913 w 338925"/>
                <a:gd name="connsiteY63" fmla="*/ 200407 h 548737"/>
                <a:gd name="connsiteX64" fmla="*/ 234300 w 338925"/>
                <a:gd name="connsiteY64" fmla="*/ 205249 h 548737"/>
                <a:gd name="connsiteX65" fmla="*/ 235913 w 338925"/>
                <a:gd name="connsiteY65" fmla="*/ 208476 h 548737"/>
                <a:gd name="connsiteX66" fmla="*/ 237527 w 338925"/>
                <a:gd name="connsiteY66" fmla="*/ 210091 h 548737"/>
                <a:gd name="connsiteX67" fmla="*/ 240755 w 338925"/>
                <a:gd name="connsiteY67" fmla="*/ 210091 h 548737"/>
                <a:gd name="connsiteX68" fmla="*/ 245597 w 338925"/>
                <a:gd name="connsiteY68" fmla="*/ 210091 h 548737"/>
                <a:gd name="connsiteX69" fmla="*/ 242369 w 338925"/>
                <a:gd name="connsiteY69" fmla="*/ 214932 h 548737"/>
                <a:gd name="connsiteX70" fmla="*/ 239141 w 338925"/>
                <a:gd name="connsiteY70" fmla="*/ 219774 h 548737"/>
                <a:gd name="connsiteX71" fmla="*/ 235913 w 338925"/>
                <a:gd name="connsiteY71" fmla="*/ 224616 h 548737"/>
                <a:gd name="connsiteX72" fmla="*/ 234300 w 338925"/>
                <a:gd name="connsiteY72" fmla="*/ 229458 h 548737"/>
                <a:gd name="connsiteX73" fmla="*/ 237527 w 338925"/>
                <a:gd name="connsiteY73" fmla="*/ 234299 h 548737"/>
                <a:gd name="connsiteX74" fmla="*/ 248825 w 338925"/>
                <a:gd name="connsiteY74" fmla="*/ 242369 h 548737"/>
                <a:gd name="connsiteX75" fmla="*/ 253667 w 338925"/>
                <a:gd name="connsiteY75" fmla="*/ 247211 h 548737"/>
                <a:gd name="connsiteX76" fmla="*/ 253667 w 338925"/>
                <a:gd name="connsiteY76" fmla="*/ 252053 h 548737"/>
                <a:gd name="connsiteX77" fmla="*/ 253667 w 338925"/>
                <a:gd name="connsiteY77" fmla="*/ 260122 h 548737"/>
                <a:gd name="connsiteX78" fmla="*/ 252053 w 338925"/>
                <a:gd name="connsiteY78" fmla="*/ 264964 h 548737"/>
                <a:gd name="connsiteX79" fmla="*/ 248825 w 338925"/>
                <a:gd name="connsiteY79" fmla="*/ 268192 h 548737"/>
                <a:gd name="connsiteX80" fmla="*/ 243983 w 338925"/>
                <a:gd name="connsiteY80" fmla="*/ 268192 h 548737"/>
                <a:gd name="connsiteX81" fmla="*/ 240755 w 338925"/>
                <a:gd name="connsiteY81" fmla="*/ 268192 h 548737"/>
                <a:gd name="connsiteX82" fmla="*/ 232686 w 338925"/>
                <a:gd name="connsiteY82" fmla="*/ 273034 h 548737"/>
                <a:gd name="connsiteX83" fmla="*/ 231072 w 338925"/>
                <a:gd name="connsiteY83" fmla="*/ 268192 h 548737"/>
                <a:gd name="connsiteX84" fmla="*/ 227844 w 338925"/>
                <a:gd name="connsiteY84" fmla="*/ 264964 h 548737"/>
                <a:gd name="connsiteX85" fmla="*/ 224616 w 338925"/>
                <a:gd name="connsiteY85" fmla="*/ 263350 h 548737"/>
                <a:gd name="connsiteX86" fmla="*/ 219774 w 338925"/>
                <a:gd name="connsiteY86" fmla="*/ 260122 h 548737"/>
                <a:gd name="connsiteX87" fmla="*/ 213318 w 338925"/>
                <a:gd name="connsiteY87" fmla="*/ 263350 h 548737"/>
                <a:gd name="connsiteX88" fmla="*/ 208477 w 338925"/>
                <a:gd name="connsiteY88" fmla="*/ 263350 h 548737"/>
                <a:gd name="connsiteX89" fmla="*/ 205249 w 338925"/>
                <a:gd name="connsiteY89" fmla="*/ 264964 h 548737"/>
                <a:gd name="connsiteX90" fmla="*/ 200407 w 338925"/>
                <a:gd name="connsiteY90" fmla="*/ 268192 h 548737"/>
                <a:gd name="connsiteX91" fmla="*/ 200407 w 338925"/>
                <a:gd name="connsiteY91" fmla="*/ 273034 h 548737"/>
                <a:gd name="connsiteX92" fmla="*/ 203635 w 338925"/>
                <a:gd name="connsiteY92" fmla="*/ 289173 h 548737"/>
                <a:gd name="connsiteX93" fmla="*/ 208477 w 338925"/>
                <a:gd name="connsiteY93" fmla="*/ 295629 h 548737"/>
                <a:gd name="connsiteX94" fmla="*/ 221388 w 338925"/>
                <a:gd name="connsiteY94" fmla="*/ 308540 h 548737"/>
                <a:gd name="connsiteX95" fmla="*/ 229458 w 338925"/>
                <a:gd name="connsiteY95" fmla="*/ 316610 h 548737"/>
                <a:gd name="connsiteX96" fmla="*/ 232686 w 338925"/>
                <a:gd name="connsiteY96" fmla="*/ 318224 h 548737"/>
                <a:gd name="connsiteX97" fmla="*/ 240755 w 338925"/>
                <a:gd name="connsiteY97" fmla="*/ 314996 h 548737"/>
                <a:gd name="connsiteX98" fmla="*/ 235913 w 338925"/>
                <a:gd name="connsiteY98" fmla="*/ 323066 h 548737"/>
                <a:gd name="connsiteX99" fmla="*/ 219774 w 338925"/>
                <a:gd name="connsiteY99" fmla="*/ 324680 h 548737"/>
                <a:gd name="connsiteX100" fmla="*/ 216546 w 338925"/>
                <a:gd name="connsiteY100" fmla="*/ 331135 h 548737"/>
                <a:gd name="connsiteX101" fmla="*/ 214932 w 338925"/>
                <a:gd name="connsiteY101" fmla="*/ 339205 h 548737"/>
                <a:gd name="connsiteX102" fmla="*/ 203635 w 338925"/>
                <a:gd name="connsiteY102" fmla="*/ 356958 h 548737"/>
                <a:gd name="connsiteX103" fmla="*/ 200407 w 338925"/>
                <a:gd name="connsiteY103" fmla="*/ 366642 h 548737"/>
                <a:gd name="connsiteX104" fmla="*/ 202021 w 338925"/>
                <a:gd name="connsiteY104" fmla="*/ 376326 h 548737"/>
                <a:gd name="connsiteX105" fmla="*/ 205249 w 338925"/>
                <a:gd name="connsiteY105" fmla="*/ 384395 h 548737"/>
                <a:gd name="connsiteX106" fmla="*/ 210091 w 338925"/>
                <a:gd name="connsiteY106" fmla="*/ 389237 h 548737"/>
                <a:gd name="connsiteX107" fmla="*/ 211704 w 338925"/>
                <a:gd name="connsiteY107" fmla="*/ 395693 h 548737"/>
                <a:gd name="connsiteX108" fmla="*/ 210091 w 338925"/>
                <a:gd name="connsiteY108" fmla="*/ 400535 h 548737"/>
                <a:gd name="connsiteX109" fmla="*/ 205249 w 338925"/>
                <a:gd name="connsiteY109" fmla="*/ 405376 h 548737"/>
                <a:gd name="connsiteX110" fmla="*/ 203635 w 338925"/>
                <a:gd name="connsiteY110" fmla="*/ 410218 h 548737"/>
                <a:gd name="connsiteX111" fmla="*/ 206863 w 338925"/>
                <a:gd name="connsiteY111" fmla="*/ 426357 h 548737"/>
                <a:gd name="connsiteX112" fmla="*/ 206863 w 338925"/>
                <a:gd name="connsiteY112" fmla="*/ 457022 h 548737"/>
                <a:gd name="connsiteX113" fmla="*/ 206863 w 338925"/>
                <a:gd name="connsiteY113" fmla="*/ 458636 h 548737"/>
                <a:gd name="connsiteX114" fmla="*/ 208477 w 338925"/>
                <a:gd name="connsiteY114" fmla="*/ 458636 h 548737"/>
                <a:gd name="connsiteX115" fmla="*/ 208477 w 338925"/>
                <a:gd name="connsiteY115" fmla="*/ 460250 h 548737"/>
                <a:gd name="connsiteX116" fmla="*/ 208477 w 338925"/>
                <a:gd name="connsiteY116" fmla="*/ 463478 h 548737"/>
                <a:gd name="connsiteX117" fmla="*/ 206863 w 338925"/>
                <a:gd name="connsiteY117" fmla="*/ 465092 h 548737"/>
                <a:gd name="connsiteX118" fmla="*/ 202021 w 338925"/>
                <a:gd name="connsiteY118" fmla="*/ 469933 h 548737"/>
                <a:gd name="connsiteX119" fmla="*/ 200407 w 338925"/>
                <a:gd name="connsiteY119" fmla="*/ 471548 h 548737"/>
                <a:gd name="connsiteX120" fmla="*/ 200407 w 338925"/>
                <a:gd name="connsiteY120" fmla="*/ 474776 h 548737"/>
                <a:gd name="connsiteX121" fmla="*/ 198793 w 338925"/>
                <a:gd name="connsiteY121" fmla="*/ 479617 h 548737"/>
                <a:gd name="connsiteX122" fmla="*/ 198793 w 338925"/>
                <a:gd name="connsiteY122" fmla="*/ 486073 h 548737"/>
                <a:gd name="connsiteX123" fmla="*/ 198793 w 338925"/>
                <a:gd name="connsiteY123" fmla="*/ 486073 h 548737"/>
                <a:gd name="connsiteX124" fmla="*/ 198793 w 338925"/>
                <a:gd name="connsiteY124" fmla="*/ 486073 h 548737"/>
                <a:gd name="connsiteX125" fmla="*/ 192337 w 338925"/>
                <a:gd name="connsiteY125" fmla="*/ 486073 h 548737"/>
                <a:gd name="connsiteX126" fmla="*/ 187495 w 338925"/>
                <a:gd name="connsiteY126" fmla="*/ 487687 h 548737"/>
                <a:gd name="connsiteX127" fmla="*/ 184268 w 338925"/>
                <a:gd name="connsiteY127" fmla="*/ 487687 h 548737"/>
                <a:gd name="connsiteX128" fmla="*/ 182654 w 338925"/>
                <a:gd name="connsiteY128" fmla="*/ 487687 h 548737"/>
                <a:gd name="connsiteX129" fmla="*/ 181040 w 338925"/>
                <a:gd name="connsiteY129" fmla="*/ 489301 h 548737"/>
                <a:gd name="connsiteX130" fmla="*/ 176198 w 338925"/>
                <a:gd name="connsiteY130" fmla="*/ 492528 h 548737"/>
                <a:gd name="connsiteX131" fmla="*/ 168128 w 338925"/>
                <a:gd name="connsiteY131" fmla="*/ 497371 h 548737"/>
                <a:gd name="connsiteX132" fmla="*/ 164900 w 338925"/>
                <a:gd name="connsiteY132" fmla="*/ 498985 h 548737"/>
                <a:gd name="connsiteX133" fmla="*/ 161673 w 338925"/>
                <a:gd name="connsiteY133" fmla="*/ 502212 h 548737"/>
                <a:gd name="connsiteX134" fmla="*/ 160059 w 338925"/>
                <a:gd name="connsiteY134" fmla="*/ 503826 h 548737"/>
                <a:gd name="connsiteX135" fmla="*/ 158445 w 338925"/>
                <a:gd name="connsiteY135" fmla="*/ 505440 h 548737"/>
                <a:gd name="connsiteX136" fmla="*/ 156831 w 338925"/>
                <a:gd name="connsiteY136" fmla="*/ 507054 h 548737"/>
                <a:gd name="connsiteX137" fmla="*/ 155217 w 338925"/>
                <a:gd name="connsiteY137" fmla="*/ 508668 h 548737"/>
                <a:gd name="connsiteX138" fmla="*/ 153603 w 338925"/>
                <a:gd name="connsiteY138" fmla="*/ 508668 h 548737"/>
                <a:gd name="connsiteX139" fmla="*/ 148761 w 338925"/>
                <a:gd name="connsiteY139" fmla="*/ 510282 h 548737"/>
                <a:gd name="connsiteX140" fmla="*/ 147147 w 338925"/>
                <a:gd name="connsiteY140" fmla="*/ 510282 h 548737"/>
                <a:gd name="connsiteX141" fmla="*/ 145533 w 338925"/>
                <a:gd name="connsiteY141" fmla="*/ 508668 h 548737"/>
                <a:gd name="connsiteX142" fmla="*/ 143919 w 338925"/>
                <a:gd name="connsiteY142" fmla="*/ 508668 h 548737"/>
                <a:gd name="connsiteX143" fmla="*/ 143919 w 338925"/>
                <a:gd name="connsiteY143" fmla="*/ 508668 h 548737"/>
                <a:gd name="connsiteX144" fmla="*/ 142305 w 338925"/>
                <a:gd name="connsiteY144" fmla="*/ 508668 h 548737"/>
                <a:gd name="connsiteX145" fmla="*/ 129394 w 338925"/>
                <a:gd name="connsiteY145" fmla="*/ 511896 h 548737"/>
                <a:gd name="connsiteX146" fmla="*/ 126166 w 338925"/>
                <a:gd name="connsiteY146" fmla="*/ 513510 h 548737"/>
                <a:gd name="connsiteX147" fmla="*/ 119710 w 338925"/>
                <a:gd name="connsiteY147" fmla="*/ 513510 h 548737"/>
                <a:gd name="connsiteX148" fmla="*/ 118096 w 338925"/>
                <a:gd name="connsiteY148" fmla="*/ 513510 h 548737"/>
                <a:gd name="connsiteX149" fmla="*/ 116482 w 338925"/>
                <a:gd name="connsiteY149" fmla="*/ 511896 h 548737"/>
                <a:gd name="connsiteX150" fmla="*/ 114869 w 338925"/>
                <a:gd name="connsiteY150" fmla="*/ 511896 h 548737"/>
                <a:gd name="connsiteX151" fmla="*/ 111641 w 338925"/>
                <a:gd name="connsiteY151" fmla="*/ 510282 h 548737"/>
                <a:gd name="connsiteX152" fmla="*/ 110027 w 338925"/>
                <a:gd name="connsiteY152" fmla="*/ 510282 h 548737"/>
                <a:gd name="connsiteX153" fmla="*/ 108413 w 338925"/>
                <a:gd name="connsiteY153" fmla="*/ 510282 h 548737"/>
                <a:gd name="connsiteX154" fmla="*/ 106799 w 338925"/>
                <a:gd name="connsiteY154" fmla="*/ 510282 h 548737"/>
                <a:gd name="connsiteX155" fmla="*/ 101957 w 338925"/>
                <a:gd name="connsiteY155" fmla="*/ 511896 h 548737"/>
                <a:gd name="connsiteX156" fmla="*/ 95501 w 338925"/>
                <a:gd name="connsiteY156" fmla="*/ 513510 h 548737"/>
                <a:gd name="connsiteX157" fmla="*/ 87432 w 338925"/>
                <a:gd name="connsiteY157" fmla="*/ 518351 h 548737"/>
                <a:gd name="connsiteX158" fmla="*/ 82590 w 338925"/>
                <a:gd name="connsiteY158" fmla="*/ 521580 h 548737"/>
                <a:gd name="connsiteX159" fmla="*/ 79362 w 338925"/>
                <a:gd name="connsiteY159" fmla="*/ 521580 h 548737"/>
                <a:gd name="connsiteX160" fmla="*/ 76134 w 338925"/>
                <a:gd name="connsiteY160" fmla="*/ 524807 h 548737"/>
                <a:gd name="connsiteX161" fmla="*/ 76134 w 338925"/>
                <a:gd name="connsiteY161" fmla="*/ 524807 h 548737"/>
                <a:gd name="connsiteX162" fmla="*/ 71292 w 338925"/>
                <a:gd name="connsiteY162" fmla="*/ 528035 h 548737"/>
                <a:gd name="connsiteX163" fmla="*/ 69678 w 338925"/>
                <a:gd name="connsiteY163" fmla="*/ 528035 h 548737"/>
                <a:gd name="connsiteX164" fmla="*/ 68064 w 338925"/>
                <a:gd name="connsiteY164" fmla="*/ 528035 h 548737"/>
                <a:gd name="connsiteX165" fmla="*/ 68064 w 338925"/>
                <a:gd name="connsiteY165" fmla="*/ 528035 h 548737"/>
                <a:gd name="connsiteX166" fmla="*/ 66451 w 338925"/>
                <a:gd name="connsiteY166" fmla="*/ 526421 h 548737"/>
                <a:gd name="connsiteX167" fmla="*/ 66451 w 338925"/>
                <a:gd name="connsiteY167" fmla="*/ 526421 h 548737"/>
                <a:gd name="connsiteX168" fmla="*/ 64837 w 338925"/>
                <a:gd name="connsiteY168" fmla="*/ 526421 h 548737"/>
                <a:gd name="connsiteX169" fmla="*/ 63223 w 338925"/>
                <a:gd name="connsiteY169" fmla="*/ 528035 h 548737"/>
                <a:gd name="connsiteX170" fmla="*/ 61609 w 338925"/>
                <a:gd name="connsiteY170" fmla="*/ 529649 h 548737"/>
                <a:gd name="connsiteX171" fmla="*/ 58381 w 338925"/>
                <a:gd name="connsiteY171" fmla="*/ 542560 h 548737"/>
                <a:gd name="connsiteX172" fmla="*/ 56767 w 338925"/>
                <a:gd name="connsiteY172" fmla="*/ 547403 h 548737"/>
                <a:gd name="connsiteX173" fmla="*/ 48697 w 338925"/>
                <a:gd name="connsiteY173" fmla="*/ 558700 h 548737"/>
                <a:gd name="connsiteX174" fmla="*/ 40628 w 338925"/>
                <a:gd name="connsiteY174" fmla="*/ 549016 h 548737"/>
                <a:gd name="connsiteX175" fmla="*/ 27716 w 338925"/>
                <a:gd name="connsiteY175" fmla="*/ 542560 h 548737"/>
                <a:gd name="connsiteX176" fmla="*/ 24488 w 338925"/>
                <a:gd name="connsiteY176" fmla="*/ 539333 h 548737"/>
                <a:gd name="connsiteX177" fmla="*/ 18033 w 338925"/>
                <a:gd name="connsiteY177" fmla="*/ 537719 h 548737"/>
                <a:gd name="connsiteX178" fmla="*/ 16419 w 338925"/>
                <a:gd name="connsiteY178" fmla="*/ 537719 h 548737"/>
                <a:gd name="connsiteX179" fmla="*/ 14805 w 338925"/>
                <a:gd name="connsiteY179" fmla="*/ 536105 h 548737"/>
                <a:gd name="connsiteX180" fmla="*/ 14805 w 338925"/>
                <a:gd name="connsiteY180" fmla="*/ 534491 h 548737"/>
                <a:gd name="connsiteX181" fmla="*/ 16419 w 338925"/>
                <a:gd name="connsiteY181" fmla="*/ 532877 h 548737"/>
                <a:gd name="connsiteX182" fmla="*/ 16419 w 338925"/>
                <a:gd name="connsiteY182" fmla="*/ 531263 h 548737"/>
                <a:gd name="connsiteX183" fmla="*/ 16419 w 338925"/>
                <a:gd name="connsiteY183" fmla="*/ 529649 h 548737"/>
                <a:gd name="connsiteX184" fmla="*/ 14805 w 338925"/>
                <a:gd name="connsiteY184" fmla="*/ 526421 h 548737"/>
                <a:gd name="connsiteX185" fmla="*/ 14805 w 338925"/>
                <a:gd name="connsiteY185" fmla="*/ 524807 h 548737"/>
                <a:gd name="connsiteX186" fmla="*/ 14805 w 338925"/>
                <a:gd name="connsiteY186" fmla="*/ 523194 h 548737"/>
                <a:gd name="connsiteX187" fmla="*/ 13191 w 338925"/>
                <a:gd name="connsiteY187" fmla="*/ 521580 h 548737"/>
                <a:gd name="connsiteX188" fmla="*/ 13191 w 338925"/>
                <a:gd name="connsiteY188" fmla="*/ 519965 h 548737"/>
                <a:gd name="connsiteX189" fmla="*/ 11577 w 338925"/>
                <a:gd name="connsiteY189" fmla="*/ 515124 h 548737"/>
                <a:gd name="connsiteX190" fmla="*/ 9963 w 338925"/>
                <a:gd name="connsiteY190" fmla="*/ 513510 h 548737"/>
                <a:gd name="connsiteX191" fmla="*/ 9963 w 338925"/>
                <a:gd name="connsiteY191" fmla="*/ 513510 h 548737"/>
                <a:gd name="connsiteX192" fmla="*/ 8349 w 338925"/>
                <a:gd name="connsiteY192" fmla="*/ 507054 h 548737"/>
                <a:gd name="connsiteX193" fmla="*/ 6735 w 338925"/>
                <a:gd name="connsiteY193" fmla="*/ 500598 h 548737"/>
                <a:gd name="connsiteX194" fmla="*/ 5121 w 338925"/>
                <a:gd name="connsiteY194" fmla="*/ 497371 h 548737"/>
                <a:gd name="connsiteX195" fmla="*/ 5121 w 338925"/>
                <a:gd name="connsiteY195" fmla="*/ 494142 h 548737"/>
                <a:gd name="connsiteX196" fmla="*/ 8349 w 338925"/>
                <a:gd name="connsiteY196" fmla="*/ 487687 h 548737"/>
                <a:gd name="connsiteX197" fmla="*/ 8349 w 338925"/>
                <a:gd name="connsiteY197" fmla="*/ 487687 h 548737"/>
                <a:gd name="connsiteX198" fmla="*/ 9963 w 338925"/>
                <a:gd name="connsiteY198" fmla="*/ 486073 h 548737"/>
                <a:gd name="connsiteX199" fmla="*/ 11577 w 338925"/>
                <a:gd name="connsiteY199" fmla="*/ 484459 h 548737"/>
                <a:gd name="connsiteX200" fmla="*/ 14805 w 338925"/>
                <a:gd name="connsiteY200" fmla="*/ 481231 h 548737"/>
                <a:gd name="connsiteX201" fmla="*/ 16419 w 338925"/>
                <a:gd name="connsiteY201" fmla="*/ 479617 h 548737"/>
                <a:gd name="connsiteX202" fmla="*/ 18033 w 338925"/>
                <a:gd name="connsiteY202" fmla="*/ 478003 h 548737"/>
                <a:gd name="connsiteX203" fmla="*/ 21260 w 338925"/>
                <a:gd name="connsiteY203" fmla="*/ 473162 h 548737"/>
                <a:gd name="connsiteX204" fmla="*/ 22874 w 338925"/>
                <a:gd name="connsiteY204" fmla="*/ 473162 h 548737"/>
                <a:gd name="connsiteX205" fmla="*/ 24488 w 338925"/>
                <a:gd name="connsiteY205" fmla="*/ 473162 h 548737"/>
                <a:gd name="connsiteX206" fmla="*/ 26102 w 338925"/>
                <a:gd name="connsiteY206" fmla="*/ 471548 h 548737"/>
                <a:gd name="connsiteX207" fmla="*/ 26102 w 338925"/>
                <a:gd name="connsiteY207" fmla="*/ 471548 h 548737"/>
                <a:gd name="connsiteX208" fmla="*/ 27716 w 338925"/>
                <a:gd name="connsiteY208" fmla="*/ 471548 h 548737"/>
                <a:gd name="connsiteX209" fmla="*/ 29330 w 338925"/>
                <a:gd name="connsiteY209" fmla="*/ 471548 h 548737"/>
                <a:gd name="connsiteX210" fmla="*/ 30944 w 338925"/>
                <a:gd name="connsiteY210" fmla="*/ 469933 h 548737"/>
                <a:gd name="connsiteX211" fmla="*/ 32558 w 338925"/>
                <a:gd name="connsiteY211" fmla="*/ 466706 h 548737"/>
                <a:gd name="connsiteX212" fmla="*/ 34172 w 338925"/>
                <a:gd name="connsiteY212" fmla="*/ 465092 h 548737"/>
                <a:gd name="connsiteX213" fmla="*/ 37400 w 338925"/>
                <a:gd name="connsiteY213" fmla="*/ 460250 h 548737"/>
                <a:gd name="connsiteX214" fmla="*/ 39014 w 338925"/>
                <a:gd name="connsiteY214" fmla="*/ 458636 h 548737"/>
                <a:gd name="connsiteX215" fmla="*/ 40628 w 338925"/>
                <a:gd name="connsiteY215" fmla="*/ 455408 h 548737"/>
                <a:gd name="connsiteX216" fmla="*/ 40628 w 338925"/>
                <a:gd name="connsiteY216" fmla="*/ 450567 h 548737"/>
                <a:gd name="connsiteX217" fmla="*/ 42242 w 338925"/>
                <a:gd name="connsiteY217" fmla="*/ 447339 h 548737"/>
                <a:gd name="connsiteX218" fmla="*/ 42242 w 338925"/>
                <a:gd name="connsiteY218" fmla="*/ 445724 h 548737"/>
                <a:gd name="connsiteX219" fmla="*/ 43855 w 338925"/>
                <a:gd name="connsiteY219" fmla="*/ 442497 h 548737"/>
                <a:gd name="connsiteX220" fmla="*/ 45469 w 338925"/>
                <a:gd name="connsiteY220" fmla="*/ 442497 h 548737"/>
                <a:gd name="connsiteX221" fmla="*/ 47083 w 338925"/>
                <a:gd name="connsiteY221" fmla="*/ 440883 h 548737"/>
                <a:gd name="connsiteX222" fmla="*/ 47083 w 338925"/>
                <a:gd name="connsiteY222" fmla="*/ 440883 h 548737"/>
                <a:gd name="connsiteX223" fmla="*/ 50311 w 338925"/>
                <a:gd name="connsiteY223" fmla="*/ 439269 h 548737"/>
                <a:gd name="connsiteX224" fmla="*/ 51925 w 338925"/>
                <a:gd name="connsiteY224" fmla="*/ 436041 h 548737"/>
                <a:gd name="connsiteX225" fmla="*/ 55153 w 338925"/>
                <a:gd name="connsiteY225" fmla="*/ 431199 h 548737"/>
                <a:gd name="connsiteX226" fmla="*/ 56767 w 338925"/>
                <a:gd name="connsiteY226" fmla="*/ 429585 h 548737"/>
                <a:gd name="connsiteX227" fmla="*/ 58381 w 338925"/>
                <a:gd name="connsiteY227" fmla="*/ 427971 h 548737"/>
                <a:gd name="connsiteX228" fmla="*/ 61609 w 338925"/>
                <a:gd name="connsiteY228" fmla="*/ 426357 h 548737"/>
                <a:gd name="connsiteX229" fmla="*/ 63223 w 338925"/>
                <a:gd name="connsiteY229" fmla="*/ 426357 h 548737"/>
                <a:gd name="connsiteX230" fmla="*/ 63223 w 338925"/>
                <a:gd name="connsiteY230" fmla="*/ 426357 h 548737"/>
                <a:gd name="connsiteX231" fmla="*/ 64837 w 338925"/>
                <a:gd name="connsiteY231" fmla="*/ 426357 h 548737"/>
                <a:gd name="connsiteX232" fmla="*/ 66451 w 338925"/>
                <a:gd name="connsiteY232" fmla="*/ 426357 h 548737"/>
                <a:gd name="connsiteX233" fmla="*/ 68064 w 338925"/>
                <a:gd name="connsiteY233" fmla="*/ 427971 h 548737"/>
                <a:gd name="connsiteX234" fmla="*/ 69678 w 338925"/>
                <a:gd name="connsiteY234" fmla="*/ 427971 h 548737"/>
                <a:gd name="connsiteX235" fmla="*/ 72906 w 338925"/>
                <a:gd name="connsiteY235" fmla="*/ 427971 h 548737"/>
                <a:gd name="connsiteX236" fmla="*/ 74520 w 338925"/>
                <a:gd name="connsiteY236" fmla="*/ 427971 h 548737"/>
                <a:gd name="connsiteX237" fmla="*/ 76134 w 338925"/>
                <a:gd name="connsiteY237" fmla="*/ 426357 h 548737"/>
                <a:gd name="connsiteX238" fmla="*/ 82590 w 338925"/>
                <a:gd name="connsiteY238" fmla="*/ 416674 h 548737"/>
                <a:gd name="connsiteX239" fmla="*/ 85818 w 338925"/>
                <a:gd name="connsiteY239" fmla="*/ 411832 h 548737"/>
                <a:gd name="connsiteX240" fmla="*/ 87432 w 338925"/>
                <a:gd name="connsiteY240" fmla="*/ 410218 h 548737"/>
                <a:gd name="connsiteX241" fmla="*/ 87432 w 338925"/>
                <a:gd name="connsiteY241" fmla="*/ 410218 h 548737"/>
                <a:gd name="connsiteX242" fmla="*/ 89046 w 338925"/>
                <a:gd name="connsiteY242" fmla="*/ 408604 h 548737"/>
                <a:gd name="connsiteX243" fmla="*/ 92273 w 338925"/>
                <a:gd name="connsiteY243" fmla="*/ 405376 h 548737"/>
                <a:gd name="connsiteX244" fmla="*/ 93887 w 338925"/>
                <a:gd name="connsiteY244" fmla="*/ 405376 h 548737"/>
                <a:gd name="connsiteX245" fmla="*/ 95501 w 338925"/>
                <a:gd name="connsiteY245" fmla="*/ 405376 h 548737"/>
                <a:gd name="connsiteX246" fmla="*/ 101957 w 338925"/>
                <a:gd name="connsiteY246" fmla="*/ 403762 h 548737"/>
                <a:gd name="connsiteX247" fmla="*/ 101957 w 338925"/>
                <a:gd name="connsiteY247" fmla="*/ 403762 h 548737"/>
                <a:gd name="connsiteX248" fmla="*/ 106799 w 338925"/>
                <a:gd name="connsiteY248" fmla="*/ 398921 h 548737"/>
                <a:gd name="connsiteX249" fmla="*/ 110027 w 338925"/>
                <a:gd name="connsiteY249" fmla="*/ 395693 h 548737"/>
                <a:gd name="connsiteX250" fmla="*/ 110027 w 338925"/>
                <a:gd name="connsiteY250" fmla="*/ 394079 h 548737"/>
                <a:gd name="connsiteX251" fmla="*/ 111641 w 338925"/>
                <a:gd name="connsiteY251" fmla="*/ 389237 h 548737"/>
                <a:gd name="connsiteX252" fmla="*/ 111641 w 338925"/>
                <a:gd name="connsiteY252" fmla="*/ 387623 h 548737"/>
                <a:gd name="connsiteX253" fmla="*/ 113255 w 338925"/>
                <a:gd name="connsiteY253" fmla="*/ 386009 h 548737"/>
                <a:gd name="connsiteX254" fmla="*/ 116482 w 338925"/>
                <a:gd name="connsiteY254" fmla="*/ 381167 h 548737"/>
                <a:gd name="connsiteX255" fmla="*/ 118096 w 338925"/>
                <a:gd name="connsiteY255" fmla="*/ 379553 h 548737"/>
                <a:gd name="connsiteX256" fmla="*/ 119710 w 338925"/>
                <a:gd name="connsiteY256" fmla="*/ 363414 h 548737"/>
                <a:gd name="connsiteX257" fmla="*/ 121324 w 338925"/>
                <a:gd name="connsiteY257" fmla="*/ 360186 h 548737"/>
                <a:gd name="connsiteX258" fmla="*/ 119710 w 338925"/>
                <a:gd name="connsiteY258" fmla="*/ 356958 h 548737"/>
                <a:gd name="connsiteX259" fmla="*/ 110027 w 338925"/>
                <a:gd name="connsiteY259" fmla="*/ 342433 h 548737"/>
                <a:gd name="connsiteX260" fmla="*/ 108413 w 338925"/>
                <a:gd name="connsiteY260" fmla="*/ 339205 h 548737"/>
                <a:gd name="connsiteX261" fmla="*/ 106799 w 338925"/>
                <a:gd name="connsiteY261" fmla="*/ 335977 h 548737"/>
                <a:gd name="connsiteX262" fmla="*/ 105185 w 338925"/>
                <a:gd name="connsiteY262" fmla="*/ 332749 h 548737"/>
                <a:gd name="connsiteX263" fmla="*/ 103571 w 338925"/>
                <a:gd name="connsiteY263" fmla="*/ 331135 h 548737"/>
                <a:gd name="connsiteX264" fmla="*/ 103571 w 338925"/>
                <a:gd name="connsiteY264" fmla="*/ 329521 h 548737"/>
                <a:gd name="connsiteX265" fmla="*/ 103571 w 338925"/>
                <a:gd name="connsiteY265" fmla="*/ 326294 h 548737"/>
                <a:gd name="connsiteX266" fmla="*/ 105185 w 338925"/>
                <a:gd name="connsiteY266" fmla="*/ 318224 h 548737"/>
                <a:gd name="connsiteX267" fmla="*/ 106799 w 338925"/>
                <a:gd name="connsiteY267" fmla="*/ 316610 h 548737"/>
                <a:gd name="connsiteX268" fmla="*/ 108413 w 338925"/>
                <a:gd name="connsiteY268" fmla="*/ 314996 h 548737"/>
                <a:gd name="connsiteX269" fmla="*/ 108413 w 338925"/>
                <a:gd name="connsiteY269" fmla="*/ 313382 h 548737"/>
                <a:gd name="connsiteX270" fmla="*/ 110027 w 338925"/>
                <a:gd name="connsiteY270" fmla="*/ 310154 h 548737"/>
                <a:gd name="connsiteX271" fmla="*/ 111641 w 338925"/>
                <a:gd name="connsiteY271" fmla="*/ 306926 h 548737"/>
                <a:gd name="connsiteX272" fmla="*/ 113255 w 338925"/>
                <a:gd name="connsiteY272" fmla="*/ 305312 h 548737"/>
                <a:gd name="connsiteX273" fmla="*/ 111641 w 338925"/>
                <a:gd name="connsiteY273" fmla="*/ 303699 h 548737"/>
                <a:gd name="connsiteX274" fmla="*/ 111641 w 338925"/>
                <a:gd name="connsiteY274" fmla="*/ 300471 h 548737"/>
                <a:gd name="connsiteX275" fmla="*/ 111641 w 338925"/>
                <a:gd name="connsiteY275" fmla="*/ 295629 h 548737"/>
                <a:gd name="connsiteX276" fmla="*/ 111641 w 338925"/>
                <a:gd name="connsiteY276" fmla="*/ 294015 h 548737"/>
                <a:gd name="connsiteX277" fmla="*/ 111641 w 338925"/>
                <a:gd name="connsiteY277" fmla="*/ 292401 h 548737"/>
                <a:gd name="connsiteX278" fmla="*/ 113255 w 338925"/>
                <a:gd name="connsiteY278" fmla="*/ 292401 h 548737"/>
                <a:gd name="connsiteX279" fmla="*/ 114869 w 338925"/>
                <a:gd name="connsiteY279" fmla="*/ 290787 h 548737"/>
                <a:gd name="connsiteX280" fmla="*/ 116482 w 338925"/>
                <a:gd name="connsiteY280" fmla="*/ 290787 h 548737"/>
                <a:gd name="connsiteX281" fmla="*/ 118096 w 338925"/>
                <a:gd name="connsiteY281" fmla="*/ 284331 h 548737"/>
                <a:gd name="connsiteX282" fmla="*/ 122938 w 338925"/>
                <a:gd name="connsiteY282" fmla="*/ 279490 h 548737"/>
                <a:gd name="connsiteX283" fmla="*/ 124552 w 338925"/>
                <a:gd name="connsiteY283" fmla="*/ 274648 h 548737"/>
                <a:gd name="connsiteX284" fmla="*/ 126166 w 338925"/>
                <a:gd name="connsiteY284" fmla="*/ 271420 h 548737"/>
                <a:gd name="connsiteX285" fmla="*/ 126166 w 338925"/>
                <a:gd name="connsiteY285" fmla="*/ 269806 h 548737"/>
                <a:gd name="connsiteX286" fmla="*/ 126166 w 338925"/>
                <a:gd name="connsiteY286" fmla="*/ 268192 h 548737"/>
                <a:gd name="connsiteX287" fmla="*/ 124552 w 338925"/>
                <a:gd name="connsiteY287" fmla="*/ 268192 h 548737"/>
                <a:gd name="connsiteX288" fmla="*/ 122938 w 338925"/>
                <a:gd name="connsiteY288" fmla="*/ 264964 h 548737"/>
                <a:gd name="connsiteX289" fmla="*/ 122938 w 338925"/>
                <a:gd name="connsiteY289" fmla="*/ 261736 h 548737"/>
                <a:gd name="connsiteX290" fmla="*/ 122938 w 338925"/>
                <a:gd name="connsiteY290" fmla="*/ 260122 h 548737"/>
                <a:gd name="connsiteX291" fmla="*/ 122938 w 338925"/>
                <a:gd name="connsiteY291" fmla="*/ 258508 h 548737"/>
                <a:gd name="connsiteX292" fmla="*/ 121324 w 338925"/>
                <a:gd name="connsiteY292" fmla="*/ 256894 h 548737"/>
                <a:gd name="connsiteX293" fmla="*/ 121324 w 338925"/>
                <a:gd name="connsiteY293" fmla="*/ 256894 h 548737"/>
                <a:gd name="connsiteX294" fmla="*/ 119710 w 338925"/>
                <a:gd name="connsiteY294" fmla="*/ 255281 h 548737"/>
                <a:gd name="connsiteX295" fmla="*/ 116482 w 338925"/>
                <a:gd name="connsiteY295" fmla="*/ 253667 h 548737"/>
                <a:gd name="connsiteX296" fmla="*/ 114869 w 338925"/>
                <a:gd name="connsiteY296" fmla="*/ 253667 h 548737"/>
                <a:gd name="connsiteX297" fmla="*/ 113255 w 338925"/>
                <a:gd name="connsiteY297" fmla="*/ 253667 h 548737"/>
                <a:gd name="connsiteX298" fmla="*/ 111641 w 338925"/>
                <a:gd name="connsiteY298" fmla="*/ 252053 h 548737"/>
                <a:gd name="connsiteX299" fmla="*/ 111641 w 338925"/>
                <a:gd name="connsiteY299" fmla="*/ 250439 h 548737"/>
                <a:gd name="connsiteX300" fmla="*/ 111641 w 338925"/>
                <a:gd name="connsiteY300" fmla="*/ 248825 h 548737"/>
                <a:gd name="connsiteX301" fmla="*/ 110027 w 338925"/>
                <a:gd name="connsiteY301" fmla="*/ 248825 h 548737"/>
                <a:gd name="connsiteX302" fmla="*/ 108413 w 338925"/>
                <a:gd name="connsiteY302" fmla="*/ 247211 h 548737"/>
                <a:gd name="connsiteX303" fmla="*/ 108413 w 338925"/>
                <a:gd name="connsiteY303" fmla="*/ 245597 h 548737"/>
                <a:gd name="connsiteX304" fmla="*/ 106799 w 338925"/>
                <a:gd name="connsiteY304" fmla="*/ 243983 h 548737"/>
                <a:gd name="connsiteX305" fmla="*/ 106799 w 338925"/>
                <a:gd name="connsiteY305" fmla="*/ 242369 h 548737"/>
                <a:gd name="connsiteX306" fmla="*/ 106799 w 338925"/>
                <a:gd name="connsiteY306" fmla="*/ 231072 h 548737"/>
                <a:gd name="connsiteX307" fmla="*/ 106799 w 338925"/>
                <a:gd name="connsiteY307" fmla="*/ 227844 h 548737"/>
                <a:gd name="connsiteX308" fmla="*/ 108413 w 338925"/>
                <a:gd name="connsiteY308" fmla="*/ 226230 h 548737"/>
                <a:gd name="connsiteX309" fmla="*/ 108413 w 338925"/>
                <a:gd name="connsiteY309" fmla="*/ 224616 h 548737"/>
                <a:gd name="connsiteX310" fmla="*/ 110027 w 338925"/>
                <a:gd name="connsiteY310" fmla="*/ 219774 h 548737"/>
                <a:gd name="connsiteX311" fmla="*/ 111641 w 338925"/>
                <a:gd name="connsiteY311" fmla="*/ 219774 h 548737"/>
                <a:gd name="connsiteX312" fmla="*/ 111641 w 338925"/>
                <a:gd name="connsiteY312" fmla="*/ 218160 h 548737"/>
                <a:gd name="connsiteX313" fmla="*/ 114869 w 338925"/>
                <a:gd name="connsiteY313" fmla="*/ 216546 h 548737"/>
                <a:gd name="connsiteX314" fmla="*/ 114869 w 338925"/>
                <a:gd name="connsiteY314" fmla="*/ 214932 h 548737"/>
                <a:gd name="connsiteX315" fmla="*/ 118096 w 338925"/>
                <a:gd name="connsiteY315" fmla="*/ 211704 h 548737"/>
                <a:gd name="connsiteX316" fmla="*/ 118096 w 338925"/>
                <a:gd name="connsiteY316" fmla="*/ 211704 h 548737"/>
                <a:gd name="connsiteX317" fmla="*/ 119710 w 338925"/>
                <a:gd name="connsiteY317" fmla="*/ 210091 h 548737"/>
                <a:gd name="connsiteX318" fmla="*/ 122938 w 338925"/>
                <a:gd name="connsiteY318" fmla="*/ 210091 h 548737"/>
                <a:gd name="connsiteX319" fmla="*/ 124552 w 338925"/>
                <a:gd name="connsiteY319" fmla="*/ 208476 h 548737"/>
                <a:gd name="connsiteX320" fmla="*/ 124552 w 338925"/>
                <a:gd name="connsiteY320" fmla="*/ 208476 h 548737"/>
                <a:gd name="connsiteX321" fmla="*/ 127780 w 338925"/>
                <a:gd name="connsiteY321" fmla="*/ 203635 h 548737"/>
                <a:gd name="connsiteX322" fmla="*/ 131008 w 338925"/>
                <a:gd name="connsiteY322" fmla="*/ 198793 h 548737"/>
                <a:gd name="connsiteX323" fmla="*/ 131008 w 338925"/>
                <a:gd name="connsiteY323" fmla="*/ 197179 h 548737"/>
                <a:gd name="connsiteX324" fmla="*/ 131008 w 338925"/>
                <a:gd name="connsiteY324" fmla="*/ 197179 h 548737"/>
                <a:gd name="connsiteX325" fmla="*/ 131008 w 338925"/>
                <a:gd name="connsiteY325" fmla="*/ 195565 h 548737"/>
                <a:gd name="connsiteX326" fmla="*/ 127780 w 338925"/>
                <a:gd name="connsiteY326" fmla="*/ 193951 h 548737"/>
                <a:gd name="connsiteX327" fmla="*/ 127780 w 338925"/>
                <a:gd name="connsiteY327" fmla="*/ 192337 h 548737"/>
                <a:gd name="connsiteX328" fmla="*/ 126166 w 338925"/>
                <a:gd name="connsiteY328" fmla="*/ 190723 h 548737"/>
                <a:gd name="connsiteX329" fmla="*/ 126166 w 338925"/>
                <a:gd name="connsiteY329" fmla="*/ 189109 h 548737"/>
                <a:gd name="connsiteX330" fmla="*/ 127780 w 338925"/>
                <a:gd name="connsiteY330" fmla="*/ 187495 h 548737"/>
                <a:gd name="connsiteX331" fmla="*/ 127780 w 338925"/>
                <a:gd name="connsiteY331" fmla="*/ 185882 h 548737"/>
                <a:gd name="connsiteX332" fmla="*/ 129394 w 338925"/>
                <a:gd name="connsiteY332" fmla="*/ 184267 h 548737"/>
                <a:gd name="connsiteX333" fmla="*/ 131008 w 338925"/>
                <a:gd name="connsiteY333" fmla="*/ 182654 h 548737"/>
                <a:gd name="connsiteX334" fmla="*/ 134236 w 338925"/>
                <a:gd name="connsiteY334" fmla="*/ 176198 h 548737"/>
                <a:gd name="connsiteX335" fmla="*/ 134236 w 338925"/>
                <a:gd name="connsiteY335" fmla="*/ 174584 h 548737"/>
                <a:gd name="connsiteX336" fmla="*/ 134236 w 338925"/>
                <a:gd name="connsiteY336" fmla="*/ 171356 h 548737"/>
                <a:gd name="connsiteX337" fmla="*/ 132622 w 338925"/>
                <a:gd name="connsiteY337" fmla="*/ 169742 h 548737"/>
                <a:gd name="connsiteX338" fmla="*/ 131008 w 338925"/>
                <a:gd name="connsiteY338" fmla="*/ 168128 h 548737"/>
                <a:gd name="connsiteX339" fmla="*/ 129394 w 338925"/>
                <a:gd name="connsiteY339" fmla="*/ 163286 h 548737"/>
                <a:gd name="connsiteX340" fmla="*/ 129394 w 338925"/>
                <a:gd name="connsiteY340" fmla="*/ 161673 h 548737"/>
                <a:gd name="connsiteX341" fmla="*/ 127780 w 338925"/>
                <a:gd name="connsiteY341" fmla="*/ 158445 h 548737"/>
                <a:gd name="connsiteX342" fmla="*/ 126166 w 338925"/>
                <a:gd name="connsiteY342" fmla="*/ 158445 h 548737"/>
                <a:gd name="connsiteX343" fmla="*/ 124552 w 338925"/>
                <a:gd name="connsiteY343" fmla="*/ 156831 h 548737"/>
                <a:gd name="connsiteX344" fmla="*/ 122938 w 338925"/>
                <a:gd name="connsiteY344" fmla="*/ 156831 h 548737"/>
                <a:gd name="connsiteX345" fmla="*/ 122938 w 338925"/>
                <a:gd name="connsiteY345" fmla="*/ 155217 h 548737"/>
                <a:gd name="connsiteX346" fmla="*/ 122938 w 338925"/>
                <a:gd name="connsiteY346" fmla="*/ 153603 h 548737"/>
                <a:gd name="connsiteX347" fmla="*/ 121324 w 338925"/>
                <a:gd name="connsiteY347" fmla="*/ 148761 h 548737"/>
                <a:gd name="connsiteX348" fmla="*/ 121324 w 338925"/>
                <a:gd name="connsiteY348" fmla="*/ 148761 h 548737"/>
                <a:gd name="connsiteX349" fmla="*/ 119710 w 338925"/>
                <a:gd name="connsiteY349" fmla="*/ 147147 h 548737"/>
                <a:gd name="connsiteX350" fmla="*/ 118096 w 338925"/>
                <a:gd name="connsiteY350" fmla="*/ 147147 h 548737"/>
                <a:gd name="connsiteX351" fmla="*/ 116482 w 338925"/>
                <a:gd name="connsiteY351" fmla="*/ 147147 h 548737"/>
                <a:gd name="connsiteX352" fmla="*/ 114869 w 338925"/>
                <a:gd name="connsiteY352" fmla="*/ 145533 h 548737"/>
                <a:gd name="connsiteX353" fmla="*/ 114869 w 338925"/>
                <a:gd name="connsiteY353" fmla="*/ 145533 h 548737"/>
                <a:gd name="connsiteX354" fmla="*/ 113255 w 338925"/>
                <a:gd name="connsiteY354" fmla="*/ 143919 h 548737"/>
                <a:gd name="connsiteX355" fmla="*/ 113255 w 338925"/>
                <a:gd name="connsiteY355" fmla="*/ 142305 h 548737"/>
                <a:gd name="connsiteX356" fmla="*/ 113255 w 338925"/>
                <a:gd name="connsiteY356" fmla="*/ 142305 h 548737"/>
                <a:gd name="connsiteX357" fmla="*/ 110027 w 338925"/>
                <a:gd name="connsiteY357" fmla="*/ 142305 h 548737"/>
                <a:gd name="connsiteX358" fmla="*/ 108413 w 338925"/>
                <a:gd name="connsiteY358" fmla="*/ 140691 h 548737"/>
                <a:gd name="connsiteX359" fmla="*/ 108413 w 338925"/>
                <a:gd name="connsiteY359" fmla="*/ 139077 h 548737"/>
                <a:gd name="connsiteX360" fmla="*/ 108413 w 338925"/>
                <a:gd name="connsiteY360" fmla="*/ 137464 h 548737"/>
                <a:gd name="connsiteX361" fmla="*/ 108413 w 338925"/>
                <a:gd name="connsiteY361" fmla="*/ 135850 h 548737"/>
                <a:gd name="connsiteX362" fmla="*/ 108413 w 338925"/>
                <a:gd name="connsiteY362" fmla="*/ 134236 h 548737"/>
                <a:gd name="connsiteX363" fmla="*/ 110027 w 338925"/>
                <a:gd name="connsiteY363" fmla="*/ 132622 h 548737"/>
                <a:gd name="connsiteX364" fmla="*/ 110027 w 338925"/>
                <a:gd name="connsiteY364" fmla="*/ 131008 h 548737"/>
                <a:gd name="connsiteX365" fmla="*/ 114869 w 338925"/>
                <a:gd name="connsiteY365" fmla="*/ 119710 h 548737"/>
                <a:gd name="connsiteX366" fmla="*/ 114869 w 338925"/>
                <a:gd name="connsiteY366" fmla="*/ 118096 h 548737"/>
                <a:gd name="connsiteX367" fmla="*/ 114869 w 338925"/>
                <a:gd name="connsiteY367" fmla="*/ 116482 h 548737"/>
                <a:gd name="connsiteX368" fmla="*/ 110027 w 338925"/>
                <a:gd name="connsiteY368" fmla="*/ 114868 h 548737"/>
                <a:gd name="connsiteX369" fmla="*/ 110027 w 338925"/>
                <a:gd name="connsiteY369" fmla="*/ 114868 h 548737"/>
                <a:gd name="connsiteX370" fmla="*/ 108413 w 338925"/>
                <a:gd name="connsiteY370" fmla="*/ 113255 h 548737"/>
                <a:gd name="connsiteX371" fmla="*/ 108413 w 338925"/>
                <a:gd name="connsiteY371" fmla="*/ 113255 h 548737"/>
                <a:gd name="connsiteX372" fmla="*/ 106799 w 338925"/>
                <a:gd name="connsiteY372" fmla="*/ 110027 h 548737"/>
                <a:gd name="connsiteX373" fmla="*/ 105185 w 338925"/>
                <a:gd name="connsiteY373" fmla="*/ 106799 h 548737"/>
                <a:gd name="connsiteX374" fmla="*/ 98729 w 338925"/>
                <a:gd name="connsiteY374" fmla="*/ 101957 h 548737"/>
                <a:gd name="connsiteX375" fmla="*/ 100343 w 338925"/>
                <a:gd name="connsiteY375" fmla="*/ 98729 h 548737"/>
                <a:gd name="connsiteX376" fmla="*/ 103571 w 338925"/>
                <a:gd name="connsiteY376" fmla="*/ 93887 h 548737"/>
                <a:gd name="connsiteX377" fmla="*/ 108413 w 338925"/>
                <a:gd name="connsiteY377" fmla="*/ 92273 h 548737"/>
                <a:gd name="connsiteX378" fmla="*/ 111641 w 338925"/>
                <a:gd name="connsiteY378" fmla="*/ 93887 h 548737"/>
                <a:gd name="connsiteX379" fmla="*/ 114869 w 338925"/>
                <a:gd name="connsiteY379" fmla="*/ 95501 h 548737"/>
                <a:gd name="connsiteX380" fmla="*/ 118096 w 338925"/>
                <a:gd name="connsiteY380" fmla="*/ 95501 h 548737"/>
                <a:gd name="connsiteX381" fmla="*/ 132622 w 338925"/>
                <a:gd name="connsiteY381" fmla="*/ 89046 h 548737"/>
                <a:gd name="connsiteX382" fmla="*/ 134236 w 338925"/>
                <a:gd name="connsiteY382" fmla="*/ 89046 h 548737"/>
                <a:gd name="connsiteX383" fmla="*/ 137464 w 338925"/>
                <a:gd name="connsiteY383" fmla="*/ 85818 h 548737"/>
                <a:gd name="connsiteX384" fmla="*/ 139078 w 338925"/>
                <a:gd name="connsiteY384" fmla="*/ 82590 h 548737"/>
                <a:gd name="connsiteX385" fmla="*/ 140691 w 338925"/>
                <a:gd name="connsiteY385" fmla="*/ 74520 h 548737"/>
                <a:gd name="connsiteX386" fmla="*/ 140691 w 338925"/>
                <a:gd name="connsiteY386" fmla="*/ 69678 h 548737"/>
                <a:gd name="connsiteX387" fmla="*/ 137464 w 338925"/>
                <a:gd name="connsiteY387" fmla="*/ 61609 h 548737"/>
                <a:gd name="connsiteX388" fmla="*/ 135850 w 338925"/>
                <a:gd name="connsiteY388" fmla="*/ 56767 h 548737"/>
                <a:gd name="connsiteX389" fmla="*/ 135850 w 338925"/>
                <a:gd name="connsiteY389" fmla="*/ 51925 h 548737"/>
                <a:gd name="connsiteX390" fmla="*/ 137464 w 338925"/>
                <a:gd name="connsiteY390" fmla="*/ 48697 h 548737"/>
                <a:gd name="connsiteX391" fmla="*/ 139078 w 338925"/>
                <a:gd name="connsiteY391" fmla="*/ 43855 h 548737"/>
                <a:gd name="connsiteX392" fmla="*/ 140691 w 338925"/>
                <a:gd name="connsiteY392" fmla="*/ 40628 h 548737"/>
                <a:gd name="connsiteX393" fmla="*/ 143919 w 338925"/>
                <a:gd name="connsiteY393" fmla="*/ 37400 h 548737"/>
                <a:gd name="connsiteX394" fmla="*/ 145533 w 338925"/>
                <a:gd name="connsiteY394" fmla="*/ 37400 h 548737"/>
                <a:gd name="connsiteX395" fmla="*/ 147147 w 338925"/>
                <a:gd name="connsiteY395" fmla="*/ 37400 h 548737"/>
                <a:gd name="connsiteX396" fmla="*/ 151989 w 338925"/>
                <a:gd name="connsiteY396" fmla="*/ 39014 h 548737"/>
                <a:gd name="connsiteX397" fmla="*/ 156831 w 338925"/>
                <a:gd name="connsiteY397" fmla="*/ 39014 h 548737"/>
                <a:gd name="connsiteX398" fmla="*/ 161673 w 338925"/>
                <a:gd name="connsiteY398" fmla="*/ 42241 h 548737"/>
                <a:gd name="connsiteX399" fmla="*/ 164900 w 338925"/>
                <a:gd name="connsiteY399" fmla="*/ 42241 h 548737"/>
                <a:gd name="connsiteX400" fmla="*/ 168128 w 338925"/>
                <a:gd name="connsiteY400" fmla="*/ 37400 h 548737"/>
                <a:gd name="connsiteX401" fmla="*/ 171356 w 338925"/>
                <a:gd name="connsiteY401" fmla="*/ 26102 h 548737"/>
                <a:gd name="connsiteX402" fmla="*/ 172970 w 338925"/>
                <a:gd name="connsiteY402" fmla="*/ 22874 h 548737"/>
                <a:gd name="connsiteX403" fmla="*/ 179426 w 338925"/>
                <a:gd name="connsiteY403" fmla="*/ 16419 h 548737"/>
                <a:gd name="connsiteX404" fmla="*/ 193951 w 338925"/>
                <a:gd name="connsiteY404" fmla="*/ 8349 h 548737"/>
                <a:gd name="connsiteX405" fmla="*/ 197179 w 338925"/>
                <a:gd name="connsiteY405" fmla="*/ 5121 h 548737"/>
                <a:gd name="connsiteX406" fmla="*/ 198793 w 338925"/>
                <a:gd name="connsiteY406" fmla="*/ 8349 h 548737"/>
                <a:gd name="connsiteX407" fmla="*/ 200407 w 338925"/>
                <a:gd name="connsiteY407" fmla="*/ 16419 h 548737"/>
                <a:gd name="connsiteX408" fmla="*/ 200407 w 338925"/>
                <a:gd name="connsiteY408" fmla="*/ 18032 h 548737"/>
                <a:gd name="connsiteX409" fmla="*/ 202021 w 338925"/>
                <a:gd name="connsiteY409" fmla="*/ 19646 h 548737"/>
                <a:gd name="connsiteX410" fmla="*/ 206863 w 338925"/>
                <a:gd name="connsiteY410" fmla="*/ 21260 h 548737"/>
                <a:gd name="connsiteX411" fmla="*/ 213318 w 338925"/>
                <a:gd name="connsiteY411" fmla="*/ 24488 h 548737"/>
                <a:gd name="connsiteX412" fmla="*/ 229458 w 338925"/>
                <a:gd name="connsiteY412" fmla="*/ 32558 h 548737"/>
                <a:gd name="connsiteX413" fmla="*/ 232686 w 338925"/>
                <a:gd name="connsiteY413" fmla="*/ 34172 h 548737"/>
                <a:gd name="connsiteX414" fmla="*/ 235913 w 338925"/>
                <a:gd name="connsiteY414" fmla="*/ 35786 h 548737"/>
                <a:gd name="connsiteX415" fmla="*/ 239141 w 338925"/>
                <a:gd name="connsiteY415" fmla="*/ 35786 h 548737"/>
                <a:gd name="connsiteX416" fmla="*/ 243983 w 338925"/>
                <a:gd name="connsiteY416" fmla="*/ 37400 h 548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Lst>
              <a:rect l="l" t="t" r="r" b="b"/>
              <a:pathLst>
                <a:path w="338925" h="548737">
                  <a:moveTo>
                    <a:pt x="247211" y="37400"/>
                  </a:moveTo>
                  <a:lnTo>
                    <a:pt x="248825" y="37400"/>
                  </a:lnTo>
                  <a:lnTo>
                    <a:pt x="250439" y="35786"/>
                  </a:lnTo>
                  <a:lnTo>
                    <a:pt x="252053" y="34172"/>
                  </a:lnTo>
                  <a:lnTo>
                    <a:pt x="261736" y="34172"/>
                  </a:lnTo>
                  <a:lnTo>
                    <a:pt x="264964" y="34172"/>
                  </a:lnTo>
                  <a:lnTo>
                    <a:pt x="268192" y="35786"/>
                  </a:lnTo>
                  <a:lnTo>
                    <a:pt x="269806" y="37400"/>
                  </a:lnTo>
                  <a:lnTo>
                    <a:pt x="273034" y="37400"/>
                  </a:lnTo>
                  <a:lnTo>
                    <a:pt x="273034" y="37400"/>
                  </a:lnTo>
                  <a:lnTo>
                    <a:pt x="274648" y="37400"/>
                  </a:lnTo>
                  <a:lnTo>
                    <a:pt x="276262" y="37400"/>
                  </a:lnTo>
                  <a:lnTo>
                    <a:pt x="279490" y="35786"/>
                  </a:lnTo>
                  <a:lnTo>
                    <a:pt x="297243" y="37400"/>
                  </a:lnTo>
                  <a:lnTo>
                    <a:pt x="298857" y="37400"/>
                  </a:lnTo>
                  <a:lnTo>
                    <a:pt x="300471" y="37400"/>
                  </a:lnTo>
                  <a:lnTo>
                    <a:pt x="302085" y="35786"/>
                  </a:lnTo>
                  <a:lnTo>
                    <a:pt x="303699" y="34172"/>
                  </a:lnTo>
                  <a:lnTo>
                    <a:pt x="306927" y="32558"/>
                  </a:lnTo>
                  <a:lnTo>
                    <a:pt x="308540" y="32558"/>
                  </a:lnTo>
                  <a:lnTo>
                    <a:pt x="310154" y="30944"/>
                  </a:lnTo>
                  <a:lnTo>
                    <a:pt x="313382" y="29330"/>
                  </a:lnTo>
                  <a:lnTo>
                    <a:pt x="313382" y="29330"/>
                  </a:lnTo>
                  <a:lnTo>
                    <a:pt x="314996" y="27716"/>
                  </a:lnTo>
                  <a:lnTo>
                    <a:pt x="314996" y="27716"/>
                  </a:lnTo>
                  <a:lnTo>
                    <a:pt x="316610" y="26102"/>
                  </a:lnTo>
                  <a:lnTo>
                    <a:pt x="316610" y="26102"/>
                  </a:lnTo>
                  <a:lnTo>
                    <a:pt x="318224" y="24488"/>
                  </a:lnTo>
                  <a:lnTo>
                    <a:pt x="319838" y="24488"/>
                  </a:lnTo>
                  <a:lnTo>
                    <a:pt x="323066" y="24488"/>
                  </a:lnTo>
                  <a:lnTo>
                    <a:pt x="324680" y="22874"/>
                  </a:lnTo>
                  <a:lnTo>
                    <a:pt x="334363" y="21260"/>
                  </a:lnTo>
                  <a:lnTo>
                    <a:pt x="332749" y="26102"/>
                  </a:lnTo>
                  <a:lnTo>
                    <a:pt x="331135" y="34172"/>
                  </a:lnTo>
                  <a:lnTo>
                    <a:pt x="331135" y="42241"/>
                  </a:lnTo>
                  <a:lnTo>
                    <a:pt x="337591" y="58381"/>
                  </a:lnTo>
                  <a:lnTo>
                    <a:pt x="339205" y="66450"/>
                  </a:lnTo>
                  <a:lnTo>
                    <a:pt x="337591" y="72906"/>
                  </a:lnTo>
                  <a:lnTo>
                    <a:pt x="334363" y="72906"/>
                  </a:lnTo>
                  <a:lnTo>
                    <a:pt x="331135" y="69678"/>
                  </a:lnTo>
                  <a:lnTo>
                    <a:pt x="331135" y="68064"/>
                  </a:lnTo>
                  <a:lnTo>
                    <a:pt x="323066" y="68064"/>
                  </a:lnTo>
                  <a:lnTo>
                    <a:pt x="318224" y="68064"/>
                  </a:lnTo>
                  <a:lnTo>
                    <a:pt x="314996" y="69678"/>
                  </a:lnTo>
                  <a:lnTo>
                    <a:pt x="311768" y="71292"/>
                  </a:lnTo>
                  <a:lnTo>
                    <a:pt x="310154" y="74520"/>
                  </a:lnTo>
                  <a:lnTo>
                    <a:pt x="310154" y="90659"/>
                  </a:lnTo>
                  <a:lnTo>
                    <a:pt x="308540" y="97115"/>
                  </a:lnTo>
                  <a:lnTo>
                    <a:pt x="285945" y="132622"/>
                  </a:lnTo>
                  <a:lnTo>
                    <a:pt x="284331" y="135850"/>
                  </a:lnTo>
                  <a:lnTo>
                    <a:pt x="285945" y="139077"/>
                  </a:lnTo>
                  <a:lnTo>
                    <a:pt x="285945" y="142305"/>
                  </a:lnTo>
                  <a:lnTo>
                    <a:pt x="285945" y="143919"/>
                  </a:lnTo>
                  <a:lnTo>
                    <a:pt x="281104" y="143919"/>
                  </a:lnTo>
                  <a:lnTo>
                    <a:pt x="274648" y="145533"/>
                  </a:lnTo>
                  <a:lnTo>
                    <a:pt x="268192" y="150375"/>
                  </a:lnTo>
                  <a:lnTo>
                    <a:pt x="261736" y="156831"/>
                  </a:lnTo>
                  <a:lnTo>
                    <a:pt x="258509" y="163286"/>
                  </a:lnTo>
                  <a:lnTo>
                    <a:pt x="255281" y="171356"/>
                  </a:lnTo>
                  <a:lnTo>
                    <a:pt x="253667" y="189109"/>
                  </a:lnTo>
                  <a:lnTo>
                    <a:pt x="248825" y="195565"/>
                  </a:lnTo>
                  <a:lnTo>
                    <a:pt x="245597" y="197179"/>
                  </a:lnTo>
                  <a:lnTo>
                    <a:pt x="240755" y="198793"/>
                  </a:lnTo>
                  <a:lnTo>
                    <a:pt x="235913" y="200407"/>
                  </a:lnTo>
                  <a:lnTo>
                    <a:pt x="234300" y="205249"/>
                  </a:lnTo>
                  <a:lnTo>
                    <a:pt x="235913" y="208476"/>
                  </a:lnTo>
                  <a:lnTo>
                    <a:pt x="237527" y="210091"/>
                  </a:lnTo>
                  <a:lnTo>
                    <a:pt x="240755" y="210091"/>
                  </a:lnTo>
                  <a:lnTo>
                    <a:pt x="245597" y="210091"/>
                  </a:lnTo>
                  <a:lnTo>
                    <a:pt x="242369" y="214932"/>
                  </a:lnTo>
                  <a:lnTo>
                    <a:pt x="239141" y="219774"/>
                  </a:lnTo>
                  <a:lnTo>
                    <a:pt x="235913" y="224616"/>
                  </a:lnTo>
                  <a:lnTo>
                    <a:pt x="234300" y="229458"/>
                  </a:lnTo>
                  <a:lnTo>
                    <a:pt x="237527" y="234299"/>
                  </a:lnTo>
                  <a:lnTo>
                    <a:pt x="248825" y="242369"/>
                  </a:lnTo>
                  <a:lnTo>
                    <a:pt x="253667" y="247211"/>
                  </a:lnTo>
                  <a:lnTo>
                    <a:pt x="253667" y="252053"/>
                  </a:lnTo>
                  <a:lnTo>
                    <a:pt x="253667" y="260122"/>
                  </a:lnTo>
                  <a:lnTo>
                    <a:pt x="252053" y="264964"/>
                  </a:lnTo>
                  <a:lnTo>
                    <a:pt x="248825" y="268192"/>
                  </a:lnTo>
                  <a:lnTo>
                    <a:pt x="243983" y="268192"/>
                  </a:lnTo>
                  <a:lnTo>
                    <a:pt x="240755" y="268192"/>
                  </a:lnTo>
                  <a:lnTo>
                    <a:pt x="232686" y="273034"/>
                  </a:lnTo>
                  <a:lnTo>
                    <a:pt x="231072" y="268192"/>
                  </a:lnTo>
                  <a:lnTo>
                    <a:pt x="227844" y="264964"/>
                  </a:lnTo>
                  <a:lnTo>
                    <a:pt x="224616" y="263350"/>
                  </a:lnTo>
                  <a:lnTo>
                    <a:pt x="219774" y="260122"/>
                  </a:lnTo>
                  <a:lnTo>
                    <a:pt x="213318" y="263350"/>
                  </a:lnTo>
                  <a:lnTo>
                    <a:pt x="208477" y="263350"/>
                  </a:lnTo>
                  <a:lnTo>
                    <a:pt x="205249" y="264964"/>
                  </a:lnTo>
                  <a:lnTo>
                    <a:pt x="200407" y="268192"/>
                  </a:lnTo>
                  <a:lnTo>
                    <a:pt x="200407" y="273034"/>
                  </a:lnTo>
                  <a:lnTo>
                    <a:pt x="203635" y="289173"/>
                  </a:lnTo>
                  <a:lnTo>
                    <a:pt x="208477" y="295629"/>
                  </a:lnTo>
                  <a:lnTo>
                    <a:pt x="221388" y="308540"/>
                  </a:lnTo>
                  <a:lnTo>
                    <a:pt x="229458" y="316610"/>
                  </a:lnTo>
                  <a:lnTo>
                    <a:pt x="232686" y="318224"/>
                  </a:lnTo>
                  <a:lnTo>
                    <a:pt x="240755" y="314996"/>
                  </a:lnTo>
                  <a:lnTo>
                    <a:pt x="235913" y="323066"/>
                  </a:lnTo>
                  <a:lnTo>
                    <a:pt x="219774" y="324680"/>
                  </a:lnTo>
                  <a:lnTo>
                    <a:pt x="216546" y="331135"/>
                  </a:lnTo>
                  <a:lnTo>
                    <a:pt x="214932" y="339205"/>
                  </a:lnTo>
                  <a:lnTo>
                    <a:pt x="203635" y="356958"/>
                  </a:lnTo>
                  <a:lnTo>
                    <a:pt x="200407" y="366642"/>
                  </a:lnTo>
                  <a:lnTo>
                    <a:pt x="202021" y="376326"/>
                  </a:lnTo>
                  <a:lnTo>
                    <a:pt x="205249" y="384395"/>
                  </a:lnTo>
                  <a:lnTo>
                    <a:pt x="210091" y="389237"/>
                  </a:lnTo>
                  <a:lnTo>
                    <a:pt x="211704" y="395693"/>
                  </a:lnTo>
                  <a:lnTo>
                    <a:pt x="210091" y="400535"/>
                  </a:lnTo>
                  <a:lnTo>
                    <a:pt x="205249" y="405376"/>
                  </a:lnTo>
                  <a:lnTo>
                    <a:pt x="203635" y="410218"/>
                  </a:lnTo>
                  <a:lnTo>
                    <a:pt x="206863" y="426357"/>
                  </a:lnTo>
                  <a:lnTo>
                    <a:pt x="206863" y="457022"/>
                  </a:lnTo>
                  <a:lnTo>
                    <a:pt x="206863" y="458636"/>
                  </a:lnTo>
                  <a:lnTo>
                    <a:pt x="208477" y="458636"/>
                  </a:lnTo>
                  <a:lnTo>
                    <a:pt x="208477" y="460250"/>
                  </a:lnTo>
                  <a:lnTo>
                    <a:pt x="208477" y="463478"/>
                  </a:lnTo>
                  <a:lnTo>
                    <a:pt x="206863" y="465092"/>
                  </a:lnTo>
                  <a:lnTo>
                    <a:pt x="202021" y="469933"/>
                  </a:lnTo>
                  <a:lnTo>
                    <a:pt x="200407" y="471548"/>
                  </a:lnTo>
                  <a:lnTo>
                    <a:pt x="200407" y="474776"/>
                  </a:lnTo>
                  <a:lnTo>
                    <a:pt x="198793" y="479617"/>
                  </a:lnTo>
                  <a:lnTo>
                    <a:pt x="198793" y="486073"/>
                  </a:lnTo>
                  <a:lnTo>
                    <a:pt x="198793" y="486073"/>
                  </a:lnTo>
                  <a:lnTo>
                    <a:pt x="198793" y="486073"/>
                  </a:lnTo>
                  <a:lnTo>
                    <a:pt x="192337" y="486073"/>
                  </a:lnTo>
                  <a:lnTo>
                    <a:pt x="187495" y="487687"/>
                  </a:lnTo>
                  <a:lnTo>
                    <a:pt x="184268" y="487687"/>
                  </a:lnTo>
                  <a:lnTo>
                    <a:pt x="182654" y="487687"/>
                  </a:lnTo>
                  <a:lnTo>
                    <a:pt x="181040" y="489301"/>
                  </a:lnTo>
                  <a:lnTo>
                    <a:pt x="176198" y="492528"/>
                  </a:lnTo>
                  <a:lnTo>
                    <a:pt x="168128" y="497371"/>
                  </a:lnTo>
                  <a:lnTo>
                    <a:pt x="164900" y="498985"/>
                  </a:lnTo>
                  <a:lnTo>
                    <a:pt x="161673" y="502212"/>
                  </a:lnTo>
                  <a:lnTo>
                    <a:pt x="160059" y="503826"/>
                  </a:lnTo>
                  <a:lnTo>
                    <a:pt x="158445" y="505440"/>
                  </a:lnTo>
                  <a:lnTo>
                    <a:pt x="156831" y="507054"/>
                  </a:lnTo>
                  <a:lnTo>
                    <a:pt x="155217" y="508668"/>
                  </a:lnTo>
                  <a:lnTo>
                    <a:pt x="153603" y="508668"/>
                  </a:lnTo>
                  <a:lnTo>
                    <a:pt x="148761" y="510282"/>
                  </a:lnTo>
                  <a:lnTo>
                    <a:pt x="147147" y="510282"/>
                  </a:lnTo>
                  <a:lnTo>
                    <a:pt x="145533" y="508668"/>
                  </a:lnTo>
                  <a:lnTo>
                    <a:pt x="143919" y="508668"/>
                  </a:lnTo>
                  <a:lnTo>
                    <a:pt x="143919" y="508668"/>
                  </a:lnTo>
                  <a:lnTo>
                    <a:pt x="142305" y="508668"/>
                  </a:lnTo>
                  <a:lnTo>
                    <a:pt x="129394" y="511896"/>
                  </a:lnTo>
                  <a:lnTo>
                    <a:pt x="126166" y="513510"/>
                  </a:lnTo>
                  <a:lnTo>
                    <a:pt x="119710" y="513510"/>
                  </a:lnTo>
                  <a:lnTo>
                    <a:pt x="118096" y="513510"/>
                  </a:lnTo>
                  <a:lnTo>
                    <a:pt x="116482" y="511896"/>
                  </a:lnTo>
                  <a:lnTo>
                    <a:pt x="114869" y="511896"/>
                  </a:lnTo>
                  <a:lnTo>
                    <a:pt x="111641" y="510282"/>
                  </a:lnTo>
                  <a:lnTo>
                    <a:pt x="110027" y="510282"/>
                  </a:lnTo>
                  <a:lnTo>
                    <a:pt x="108413" y="510282"/>
                  </a:lnTo>
                  <a:lnTo>
                    <a:pt x="106799" y="510282"/>
                  </a:lnTo>
                  <a:lnTo>
                    <a:pt x="101957" y="511896"/>
                  </a:lnTo>
                  <a:lnTo>
                    <a:pt x="95501" y="513510"/>
                  </a:lnTo>
                  <a:lnTo>
                    <a:pt x="87432" y="518351"/>
                  </a:lnTo>
                  <a:lnTo>
                    <a:pt x="82590" y="521580"/>
                  </a:lnTo>
                  <a:lnTo>
                    <a:pt x="79362" y="521580"/>
                  </a:lnTo>
                  <a:lnTo>
                    <a:pt x="76134" y="524807"/>
                  </a:lnTo>
                  <a:lnTo>
                    <a:pt x="76134" y="524807"/>
                  </a:lnTo>
                  <a:lnTo>
                    <a:pt x="71292" y="528035"/>
                  </a:lnTo>
                  <a:lnTo>
                    <a:pt x="69678" y="528035"/>
                  </a:lnTo>
                  <a:lnTo>
                    <a:pt x="68064" y="528035"/>
                  </a:lnTo>
                  <a:lnTo>
                    <a:pt x="68064" y="528035"/>
                  </a:lnTo>
                  <a:lnTo>
                    <a:pt x="66451" y="526421"/>
                  </a:lnTo>
                  <a:lnTo>
                    <a:pt x="66451" y="526421"/>
                  </a:lnTo>
                  <a:lnTo>
                    <a:pt x="64837" y="526421"/>
                  </a:lnTo>
                  <a:lnTo>
                    <a:pt x="63223" y="528035"/>
                  </a:lnTo>
                  <a:lnTo>
                    <a:pt x="61609" y="529649"/>
                  </a:lnTo>
                  <a:lnTo>
                    <a:pt x="58381" y="542560"/>
                  </a:lnTo>
                  <a:lnTo>
                    <a:pt x="56767" y="547403"/>
                  </a:lnTo>
                  <a:lnTo>
                    <a:pt x="48697" y="558700"/>
                  </a:lnTo>
                  <a:lnTo>
                    <a:pt x="40628" y="549016"/>
                  </a:lnTo>
                  <a:lnTo>
                    <a:pt x="27716" y="542560"/>
                  </a:lnTo>
                  <a:lnTo>
                    <a:pt x="24488" y="539333"/>
                  </a:lnTo>
                  <a:lnTo>
                    <a:pt x="18033" y="537719"/>
                  </a:lnTo>
                  <a:lnTo>
                    <a:pt x="16419" y="537719"/>
                  </a:lnTo>
                  <a:lnTo>
                    <a:pt x="14805" y="536105"/>
                  </a:lnTo>
                  <a:lnTo>
                    <a:pt x="14805" y="534491"/>
                  </a:lnTo>
                  <a:lnTo>
                    <a:pt x="16419" y="532877"/>
                  </a:lnTo>
                  <a:lnTo>
                    <a:pt x="16419" y="531263"/>
                  </a:lnTo>
                  <a:lnTo>
                    <a:pt x="16419" y="529649"/>
                  </a:lnTo>
                  <a:lnTo>
                    <a:pt x="14805" y="526421"/>
                  </a:lnTo>
                  <a:lnTo>
                    <a:pt x="14805" y="524807"/>
                  </a:lnTo>
                  <a:lnTo>
                    <a:pt x="14805" y="523194"/>
                  </a:lnTo>
                  <a:lnTo>
                    <a:pt x="13191" y="521580"/>
                  </a:lnTo>
                  <a:lnTo>
                    <a:pt x="13191" y="519965"/>
                  </a:lnTo>
                  <a:lnTo>
                    <a:pt x="11577" y="515124"/>
                  </a:lnTo>
                  <a:lnTo>
                    <a:pt x="9963" y="513510"/>
                  </a:lnTo>
                  <a:lnTo>
                    <a:pt x="9963" y="513510"/>
                  </a:lnTo>
                  <a:lnTo>
                    <a:pt x="8349" y="507054"/>
                  </a:lnTo>
                  <a:lnTo>
                    <a:pt x="6735" y="500598"/>
                  </a:lnTo>
                  <a:lnTo>
                    <a:pt x="5121" y="497371"/>
                  </a:lnTo>
                  <a:lnTo>
                    <a:pt x="5121" y="494142"/>
                  </a:lnTo>
                  <a:lnTo>
                    <a:pt x="8349" y="487687"/>
                  </a:lnTo>
                  <a:lnTo>
                    <a:pt x="8349" y="487687"/>
                  </a:lnTo>
                  <a:lnTo>
                    <a:pt x="9963" y="486073"/>
                  </a:lnTo>
                  <a:lnTo>
                    <a:pt x="11577" y="484459"/>
                  </a:lnTo>
                  <a:lnTo>
                    <a:pt x="14805" y="481231"/>
                  </a:lnTo>
                  <a:lnTo>
                    <a:pt x="16419" y="479617"/>
                  </a:lnTo>
                  <a:lnTo>
                    <a:pt x="18033" y="478003"/>
                  </a:lnTo>
                  <a:lnTo>
                    <a:pt x="21260" y="473162"/>
                  </a:lnTo>
                  <a:lnTo>
                    <a:pt x="22874" y="473162"/>
                  </a:lnTo>
                  <a:lnTo>
                    <a:pt x="24488" y="473162"/>
                  </a:lnTo>
                  <a:lnTo>
                    <a:pt x="26102" y="471548"/>
                  </a:lnTo>
                  <a:lnTo>
                    <a:pt x="26102" y="471548"/>
                  </a:lnTo>
                  <a:lnTo>
                    <a:pt x="27716" y="471548"/>
                  </a:lnTo>
                  <a:lnTo>
                    <a:pt x="29330" y="471548"/>
                  </a:lnTo>
                  <a:lnTo>
                    <a:pt x="30944" y="469933"/>
                  </a:lnTo>
                  <a:lnTo>
                    <a:pt x="32558" y="466706"/>
                  </a:lnTo>
                  <a:lnTo>
                    <a:pt x="34172" y="465092"/>
                  </a:lnTo>
                  <a:lnTo>
                    <a:pt x="37400" y="460250"/>
                  </a:lnTo>
                  <a:lnTo>
                    <a:pt x="39014" y="458636"/>
                  </a:lnTo>
                  <a:lnTo>
                    <a:pt x="40628" y="455408"/>
                  </a:lnTo>
                  <a:lnTo>
                    <a:pt x="40628" y="450567"/>
                  </a:lnTo>
                  <a:lnTo>
                    <a:pt x="42242" y="447339"/>
                  </a:lnTo>
                  <a:lnTo>
                    <a:pt x="42242" y="445724"/>
                  </a:lnTo>
                  <a:lnTo>
                    <a:pt x="43855" y="442497"/>
                  </a:lnTo>
                  <a:lnTo>
                    <a:pt x="45469" y="442497"/>
                  </a:lnTo>
                  <a:lnTo>
                    <a:pt x="47083" y="440883"/>
                  </a:lnTo>
                  <a:lnTo>
                    <a:pt x="47083" y="440883"/>
                  </a:lnTo>
                  <a:lnTo>
                    <a:pt x="50311" y="439269"/>
                  </a:lnTo>
                  <a:lnTo>
                    <a:pt x="51925" y="436041"/>
                  </a:lnTo>
                  <a:lnTo>
                    <a:pt x="55153" y="431199"/>
                  </a:lnTo>
                  <a:lnTo>
                    <a:pt x="56767" y="429585"/>
                  </a:lnTo>
                  <a:lnTo>
                    <a:pt x="58381" y="427971"/>
                  </a:lnTo>
                  <a:lnTo>
                    <a:pt x="61609" y="426357"/>
                  </a:lnTo>
                  <a:lnTo>
                    <a:pt x="63223" y="426357"/>
                  </a:lnTo>
                  <a:lnTo>
                    <a:pt x="63223" y="426357"/>
                  </a:lnTo>
                  <a:lnTo>
                    <a:pt x="64837" y="426357"/>
                  </a:lnTo>
                  <a:lnTo>
                    <a:pt x="66451" y="426357"/>
                  </a:lnTo>
                  <a:lnTo>
                    <a:pt x="68064" y="427971"/>
                  </a:lnTo>
                  <a:lnTo>
                    <a:pt x="69678" y="427971"/>
                  </a:lnTo>
                  <a:lnTo>
                    <a:pt x="72906" y="427971"/>
                  </a:lnTo>
                  <a:lnTo>
                    <a:pt x="74520" y="427971"/>
                  </a:lnTo>
                  <a:lnTo>
                    <a:pt x="76134" y="426357"/>
                  </a:lnTo>
                  <a:lnTo>
                    <a:pt x="82590" y="416674"/>
                  </a:lnTo>
                  <a:lnTo>
                    <a:pt x="85818" y="411832"/>
                  </a:lnTo>
                  <a:lnTo>
                    <a:pt x="87432" y="410218"/>
                  </a:lnTo>
                  <a:lnTo>
                    <a:pt x="87432" y="410218"/>
                  </a:lnTo>
                  <a:lnTo>
                    <a:pt x="89046" y="408604"/>
                  </a:lnTo>
                  <a:lnTo>
                    <a:pt x="92273" y="405376"/>
                  </a:lnTo>
                  <a:lnTo>
                    <a:pt x="93887" y="405376"/>
                  </a:lnTo>
                  <a:lnTo>
                    <a:pt x="95501" y="405376"/>
                  </a:lnTo>
                  <a:lnTo>
                    <a:pt x="101957" y="403762"/>
                  </a:lnTo>
                  <a:lnTo>
                    <a:pt x="101957" y="403762"/>
                  </a:lnTo>
                  <a:lnTo>
                    <a:pt x="106799" y="398921"/>
                  </a:lnTo>
                  <a:lnTo>
                    <a:pt x="110027" y="395693"/>
                  </a:lnTo>
                  <a:lnTo>
                    <a:pt x="110027" y="394079"/>
                  </a:lnTo>
                  <a:lnTo>
                    <a:pt x="111641" y="389237"/>
                  </a:lnTo>
                  <a:lnTo>
                    <a:pt x="111641" y="387623"/>
                  </a:lnTo>
                  <a:lnTo>
                    <a:pt x="113255" y="386009"/>
                  </a:lnTo>
                  <a:lnTo>
                    <a:pt x="116482" y="381167"/>
                  </a:lnTo>
                  <a:lnTo>
                    <a:pt x="118096" y="379553"/>
                  </a:lnTo>
                  <a:lnTo>
                    <a:pt x="119710" y="363414"/>
                  </a:lnTo>
                  <a:lnTo>
                    <a:pt x="121324" y="360186"/>
                  </a:lnTo>
                  <a:lnTo>
                    <a:pt x="119710" y="356958"/>
                  </a:lnTo>
                  <a:lnTo>
                    <a:pt x="110027" y="342433"/>
                  </a:lnTo>
                  <a:lnTo>
                    <a:pt x="108413" y="339205"/>
                  </a:lnTo>
                  <a:lnTo>
                    <a:pt x="106799" y="335977"/>
                  </a:lnTo>
                  <a:lnTo>
                    <a:pt x="105185" y="332749"/>
                  </a:lnTo>
                  <a:lnTo>
                    <a:pt x="103571" y="331135"/>
                  </a:lnTo>
                  <a:lnTo>
                    <a:pt x="103571" y="329521"/>
                  </a:lnTo>
                  <a:lnTo>
                    <a:pt x="103571" y="326294"/>
                  </a:lnTo>
                  <a:lnTo>
                    <a:pt x="105185" y="318224"/>
                  </a:lnTo>
                  <a:lnTo>
                    <a:pt x="106799" y="316610"/>
                  </a:lnTo>
                  <a:lnTo>
                    <a:pt x="108413" y="314996"/>
                  </a:lnTo>
                  <a:lnTo>
                    <a:pt x="108413" y="313382"/>
                  </a:lnTo>
                  <a:lnTo>
                    <a:pt x="110027" y="310154"/>
                  </a:lnTo>
                  <a:lnTo>
                    <a:pt x="111641" y="306926"/>
                  </a:lnTo>
                  <a:lnTo>
                    <a:pt x="113255" y="305312"/>
                  </a:lnTo>
                  <a:lnTo>
                    <a:pt x="111641" y="303699"/>
                  </a:lnTo>
                  <a:lnTo>
                    <a:pt x="111641" y="300471"/>
                  </a:lnTo>
                  <a:lnTo>
                    <a:pt x="111641" y="295629"/>
                  </a:lnTo>
                  <a:lnTo>
                    <a:pt x="111641" y="294015"/>
                  </a:lnTo>
                  <a:lnTo>
                    <a:pt x="111641" y="292401"/>
                  </a:lnTo>
                  <a:lnTo>
                    <a:pt x="113255" y="292401"/>
                  </a:lnTo>
                  <a:lnTo>
                    <a:pt x="114869" y="290787"/>
                  </a:lnTo>
                  <a:lnTo>
                    <a:pt x="116482" y="290787"/>
                  </a:lnTo>
                  <a:lnTo>
                    <a:pt x="118096" y="284331"/>
                  </a:lnTo>
                  <a:lnTo>
                    <a:pt x="122938" y="279490"/>
                  </a:lnTo>
                  <a:lnTo>
                    <a:pt x="124552" y="274648"/>
                  </a:lnTo>
                  <a:lnTo>
                    <a:pt x="126166" y="271420"/>
                  </a:lnTo>
                  <a:lnTo>
                    <a:pt x="126166" y="269806"/>
                  </a:lnTo>
                  <a:lnTo>
                    <a:pt x="126166" y="268192"/>
                  </a:lnTo>
                  <a:lnTo>
                    <a:pt x="124552" y="268192"/>
                  </a:lnTo>
                  <a:lnTo>
                    <a:pt x="122938" y="264964"/>
                  </a:lnTo>
                  <a:lnTo>
                    <a:pt x="122938" y="261736"/>
                  </a:lnTo>
                  <a:lnTo>
                    <a:pt x="122938" y="260122"/>
                  </a:lnTo>
                  <a:lnTo>
                    <a:pt x="122938" y="258508"/>
                  </a:lnTo>
                  <a:lnTo>
                    <a:pt x="121324" y="256894"/>
                  </a:lnTo>
                  <a:lnTo>
                    <a:pt x="121324" y="256894"/>
                  </a:lnTo>
                  <a:lnTo>
                    <a:pt x="119710" y="255281"/>
                  </a:lnTo>
                  <a:lnTo>
                    <a:pt x="116482" y="253667"/>
                  </a:lnTo>
                  <a:lnTo>
                    <a:pt x="114869" y="253667"/>
                  </a:lnTo>
                  <a:lnTo>
                    <a:pt x="113255" y="253667"/>
                  </a:lnTo>
                  <a:lnTo>
                    <a:pt x="111641" y="252053"/>
                  </a:lnTo>
                  <a:lnTo>
                    <a:pt x="111641" y="250439"/>
                  </a:lnTo>
                  <a:lnTo>
                    <a:pt x="111641" y="248825"/>
                  </a:lnTo>
                  <a:lnTo>
                    <a:pt x="110027" y="248825"/>
                  </a:lnTo>
                  <a:lnTo>
                    <a:pt x="108413" y="247211"/>
                  </a:lnTo>
                  <a:lnTo>
                    <a:pt x="108413" y="245597"/>
                  </a:lnTo>
                  <a:lnTo>
                    <a:pt x="106799" y="243983"/>
                  </a:lnTo>
                  <a:lnTo>
                    <a:pt x="106799" y="242369"/>
                  </a:lnTo>
                  <a:lnTo>
                    <a:pt x="106799" y="231072"/>
                  </a:lnTo>
                  <a:lnTo>
                    <a:pt x="106799" y="227844"/>
                  </a:lnTo>
                  <a:lnTo>
                    <a:pt x="108413" y="226230"/>
                  </a:lnTo>
                  <a:lnTo>
                    <a:pt x="108413" y="224616"/>
                  </a:lnTo>
                  <a:lnTo>
                    <a:pt x="110027" y="219774"/>
                  </a:lnTo>
                  <a:lnTo>
                    <a:pt x="111641" y="219774"/>
                  </a:lnTo>
                  <a:lnTo>
                    <a:pt x="111641" y="218160"/>
                  </a:lnTo>
                  <a:lnTo>
                    <a:pt x="114869" y="216546"/>
                  </a:lnTo>
                  <a:lnTo>
                    <a:pt x="114869" y="214932"/>
                  </a:lnTo>
                  <a:lnTo>
                    <a:pt x="118096" y="211704"/>
                  </a:lnTo>
                  <a:lnTo>
                    <a:pt x="118096" y="211704"/>
                  </a:lnTo>
                  <a:lnTo>
                    <a:pt x="119710" y="210091"/>
                  </a:lnTo>
                  <a:lnTo>
                    <a:pt x="122938" y="210091"/>
                  </a:lnTo>
                  <a:lnTo>
                    <a:pt x="124552" y="208476"/>
                  </a:lnTo>
                  <a:lnTo>
                    <a:pt x="124552" y="208476"/>
                  </a:lnTo>
                  <a:lnTo>
                    <a:pt x="127780" y="203635"/>
                  </a:lnTo>
                  <a:lnTo>
                    <a:pt x="131008" y="198793"/>
                  </a:lnTo>
                  <a:lnTo>
                    <a:pt x="131008" y="197179"/>
                  </a:lnTo>
                  <a:lnTo>
                    <a:pt x="131008" y="197179"/>
                  </a:lnTo>
                  <a:lnTo>
                    <a:pt x="131008" y="195565"/>
                  </a:lnTo>
                  <a:lnTo>
                    <a:pt x="127780" y="193951"/>
                  </a:lnTo>
                  <a:lnTo>
                    <a:pt x="127780" y="192337"/>
                  </a:lnTo>
                  <a:lnTo>
                    <a:pt x="126166" y="190723"/>
                  </a:lnTo>
                  <a:lnTo>
                    <a:pt x="126166" y="189109"/>
                  </a:lnTo>
                  <a:lnTo>
                    <a:pt x="127780" y="187495"/>
                  </a:lnTo>
                  <a:lnTo>
                    <a:pt x="127780" y="185882"/>
                  </a:lnTo>
                  <a:lnTo>
                    <a:pt x="129394" y="184267"/>
                  </a:lnTo>
                  <a:lnTo>
                    <a:pt x="131008" y="182654"/>
                  </a:lnTo>
                  <a:lnTo>
                    <a:pt x="134236" y="176198"/>
                  </a:lnTo>
                  <a:lnTo>
                    <a:pt x="134236" y="174584"/>
                  </a:lnTo>
                  <a:lnTo>
                    <a:pt x="134236" y="171356"/>
                  </a:lnTo>
                  <a:lnTo>
                    <a:pt x="132622" y="169742"/>
                  </a:lnTo>
                  <a:lnTo>
                    <a:pt x="131008" y="168128"/>
                  </a:lnTo>
                  <a:lnTo>
                    <a:pt x="129394" y="163286"/>
                  </a:lnTo>
                  <a:lnTo>
                    <a:pt x="129394" y="161673"/>
                  </a:lnTo>
                  <a:lnTo>
                    <a:pt x="127780" y="158445"/>
                  </a:lnTo>
                  <a:lnTo>
                    <a:pt x="126166" y="158445"/>
                  </a:lnTo>
                  <a:lnTo>
                    <a:pt x="124552" y="156831"/>
                  </a:lnTo>
                  <a:lnTo>
                    <a:pt x="122938" y="156831"/>
                  </a:lnTo>
                  <a:lnTo>
                    <a:pt x="122938" y="155217"/>
                  </a:lnTo>
                  <a:lnTo>
                    <a:pt x="122938" y="153603"/>
                  </a:lnTo>
                  <a:lnTo>
                    <a:pt x="121324" y="148761"/>
                  </a:lnTo>
                  <a:lnTo>
                    <a:pt x="121324" y="148761"/>
                  </a:lnTo>
                  <a:lnTo>
                    <a:pt x="119710" y="147147"/>
                  </a:lnTo>
                  <a:lnTo>
                    <a:pt x="118096" y="147147"/>
                  </a:lnTo>
                  <a:lnTo>
                    <a:pt x="116482" y="147147"/>
                  </a:lnTo>
                  <a:lnTo>
                    <a:pt x="114869" y="145533"/>
                  </a:lnTo>
                  <a:lnTo>
                    <a:pt x="114869" y="145533"/>
                  </a:lnTo>
                  <a:lnTo>
                    <a:pt x="113255" y="143919"/>
                  </a:lnTo>
                  <a:lnTo>
                    <a:pt x="113255" y="142305"/>
                  </a:lnTo>
                  <a:lnTo>
                    <a:pt x="113255" y="142305"/>
                  </a:lnTo>
                  <a:lnTo>
                    <a:pt x="110027" y="142305"/>
                  </a:lnTo>
                  <a:lnTo>
                    <a:pt x="108413" y="140691"/>
                  </a:lnTo>
                  <a:lnTo>
                    <a:pt x="108413" y="139077"/>
                  </a:lnTo>
                  <a:lnTo>
                    <a:pt x="108413" y="137464"/>
                  </a:lnTo>
                  <a:lnTo>
                    <a:pt x="108413" y="135850"/>
                  </a:lnTo>
                  <a:lnTo>
                    <a:pt x="108413" y="134236"/>
                  </a:lnTo>
                  <a:lnTo>
                    <a:pt x="110027" y="132622"/>
                  </a:lnTo>
                  <a:lnTo>
                    <a:pt x="110027" y="131008"/>
                  </a:lnTo>
                  <a:lnTo>
                    <a:pt x="114869" y="119710"/>
                  </a:lnTo>
                  <a:lnTo>
                    <a:pt x="114869" y="118096"/>
                  </a:lnTo>
                  <a:lnTo>
                    <a:pt x="114869" y="116482"/>
                  </a:lnTo>
                  <a:lnTo>
                    <a:pt x="110027" y="114868"/>
                  </a:lnTo>
                  <a:lnTo>
                    <a:pt x="110027" y="114868"/>
                  </a:lnTo>
                  <a:lnTo>
                    <a:pt x="108413" y="113255"/>
                  </a:lnTo>
                  <a:lnTo>
                    <a:pt x="108413" y="113255"/>
                  </a:lnTo>
                  <a:lnTo>
                    <a:pt x="106799" y="110027"/>
                  </a:lnTo>
                  <a:lnTo>
                    <a:pt x="105185" y="106799"/>
                  </a:lnTo>
                  <a:lnTo>
                    <a:pt x="98729" y="101957"/>
                  </a:lnTo>
                  <a:lnTo>
                    <a:pt x="100343" y="98729"/>
                  </a:lnTo>
                  <a:lnTo>
                    <a:pt x="103571" y="93887"/>
                  </a:lnTo>
                  <a:lnTo>
                    <a:pt x="108413" y="92273"/>
                  </a:lnTo>
                  <a:lnTo>
                    <a:pt x="111641" y="93887"/>
                  </a:lnTo>
                  <a:lnTo>
                    <a:pt x="114869" y="95501"/>
                  </a:lnTo>
                  <a:lnTo>
                    <a:pt x="118096" y="95501"/>
                  </a:lnTo>
                  <a:lnTo>
                    <a:pt x="132622" y="89046"/>
                  </a:lnTo>
                  <a:lnTo>
                    <a:pt x="134236" y="89046"/>
                  </a:lnTo>
                  <a:lnTo>
                    <a:pt x="137464" y="85818"/>
                  </a:lnTo>
                  <a:lnTo>
                    <a:pt x="139078" y="82590"/>
                  </a:lnTo>
                  <a:lnTo>
                    <a:pt x="140691" y="74520"/>
                  </a:lnTo>
                  <a:lnTo>
                    <a:pt x="140691" y="69678"/>
                  </a:lnTo>
                  <a:lnTo>
                    <a:pt x="137464" y="61609"/>
                  </a:lnTo>
                  <a:lnTo>
                    <a:pt x="135850" y="56767"/>
                  </a:lnTo>
                  <a:lnTo>
                    <a:pt x="135850" y="51925"/>
                  </a:lnTo>
                  <a:lnTo>
                    <a:pt x="137464" y="48697"/>
                  </a:lnTo>
                  <a:lnTo>
                    <a:pt x="139078" y="43855"/>
                  </a:lnTo>
                  <a:lnTo>
                    <a:pt x="140691" y="40628"/>
                  </a:lnTo>
                  <a:lnTo>
                    <a:pt x="143919" y="37400"/>
                  </a:lnTo>
                  <a:lnTo>
                    <a:pt x="145533" y="37400"/>
                  </a:lnTo>
                  <a:lnTo>
                    <a:pt x="147147" y="37400"/>
                  </a:lnTo>
                  <a:lnTo>
                    <a:pt x="151989" y="39014"/>
                  </a:lnTo>
                  <a:lnTo>
                    <a:pt x="156831" y="39014"/>
                  </a:lnTo>
                  <a:lnTo>
                    <a:pt x="161673" y="42241"/>
                  </a:lnTo>
                  <a:lnTo>
                    <a:pt x="164900" y="42241"/>
                  </a:lnTo>
                  <a:lnTo>
                    <a:pt x="168128" y="37400"/>
                  </a:lnTo>
                  <a:lnTo>
                    <a:pt x="171356" y="26102"/>
                  </a:lnTo>
                  <a:lnTo>
                    <a:pt x="172970" y="22874"/>
                  </a:lnTo>
                  <a:lnTo>
                    <a:pt x="179426" y="16419"/>
                  </a:lnTo>
                  <a:lnTo>
                    <a:pt x="193951" y="8349"/>
                  </a:lnTo>
                  <a:lnTo>
                    <a:pt x="197179" y="5121"/>
                  </a:lnTo>
                  <a:lnTo>
                    <a:pt x="198793" y="8349"/>
                  </a:lnTo>
                  <a:lnTo>
                    <a:pt x="200407" y="16419"/>
                  </a:lnTo>
                  <a:lnTo>
                    <a:pt x="200407" y="18032"/>
                  </a:lnTo>
                  <a:lnTo>
                    <a:pt x="202021" y="19646"/>
                  </a:lnTo>
                  <a:lnTo>
                    <a:pt x="206863" y="21260"/>
                  </a:lnTo>
                  <a:lnTo>
                    <a:pt x="213318" y="24488"/>
                  </a:lnTo>
                  <a:lnTo>
                    <a:pt x="229458" y="32558"/>
                  </a:lnTo>
                  <a:lnTo>
                    <a:pt x="232686" y="34172"/>
                  </a:lnTo>
                  <a:lnTo>
                    <a:pt x="235913" y="35786"/>
                  </a:lnTo>
                  <a:lnTo>
                    <a:pt x="239141" y="35786"/>
                  </a:lnTo>
                  <a:lnTo>
                    <a:pt x="243983" y="37400"/>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14" name="Freeform: Shape 13">
              <a:extLst>
                <a:ext uri="{FF2B5EF4-FFF2-40B4-BE49-F238E27FC236}">
                  <a16:creationId xmlns:a16="http://schemas.microsoft.com/office/drawing/2014/main" id="{92948D74-D164-4886-9EDD-BAD5CB9800AE}"/>
                </a:ext>
              </a:extLst>
            </p:cNvPr>
            <p:cNvSpPr/>
            <p:nvPr/>
          </p:nvSpPr>
          <p:spPr>
            <a:xfrm>
              <a:off x="8061390" y="4976381"/>
              <a:ext cx="419622" cy="581016"/>
            </a:xfrm>
            <a:custGeom>
              <a:avLst/>
              <a:gdLst>
                <a:gd name="connsiteX0" fmla="*/ 423130 w 419622"/>
                <a:gd name="connsiteY0" fmla="*/ 536105 h 581015"/>
                <a:gd name="connsiteX1" fmla="*/ 421516 w 419622"/>
                <a:gd name="connsiteY1" fmla="*/ 536105 h 581015"/>
                <a:gd name="connsiteX2" fmla="*/ 411832 w 419622"/>
                <a:gd name="connsiteY2" fmla="*/ 537719 h 581015"/>
                <a:gd name="connsiteX3" fmla="*/ 402148 w 419622"/>
                <a:gd name="connsiteY3" fmla="*/ 539333 h 581015"/>
                <a:gd name="connsiteX4" fmla="*/ 398921 w 419622"/>
                <a:gd name="connsiteY4" fmla="*/ 540947 h 581015"/>
                <a:gd name="connsiteX5" fmla="*/ 386009 w 419622"/>
                <a:gd name="connsiteY5" fmla="*/ 547403 h 581015"/>
                <a:gd name="connsiteX6" fmla="*/ 381167 w 419622"/>
                <a:gd name="connsiteY6" fmla="*/ 549017 h 581015"/>
                <a:gd name="connsiteX7" fmla="*/ 368256 w 419622"/>
                <a:gd name="connsiteY7" fmla="*/ 552244 h 581015"/>
                <a:gd name="connsiteX8" fmla="*/ 353731 w 419622"/>
                <a:gd name="connsiteY8" fmla="*/ 558700 h 581015"/>
                <a:gd name="connsiteX9" fmla="*/ 353731 w 419622"/>
                <a:gd name="connsiteY9" fmla="*/ 560314 h 581015"/>
                <a:gd name="connsiteX10" fmla="*/ 352117 w 419622"/>
                <a:gd name="connsiteY10" fmla="*/ 560314 h 581015"/>
                <a:gd name="connsiteX11" fmla="*/ 348889 w 419622"/>
                <a:gd name="connsiteY11" fmla="*/ 565156 h 581015"/>
                <a:gd name="connsiteX12" fmla="*/ 342433 w 419622"/>
                <a:gd name="connsiteY12" fmla="*/ 587751 h 581015"/>
                <a:gd name="connsiteX13" fmla="*/ 334363 w 419622"/>
                <a:gd name="connsiteY13" fmla="*/ 586137 h 581015"/>
                <a:gd name="connsiteX14" fmla="*/ 316610 w 419622"/>
                <a:gd name="connsiteY14" fmla="*/ 581295 h 581015"/>
                <a:gd name="connsiteX15" fmla="*/ 311768 w 419622"/>
                <a:gd name="connsiteY15" fmla="*/ 581295 h 581015"/>
                <a:gd name="connsiteX16" fmla="*/ 310154 w 419622"/>
                <a:gd name="connsiteY16" fmla="*/ 579681 h 581015"/>
                <a:gd name="connsiteX17" fmla="*/ 306926 w 419622"/>
                <a:gd name="connsiteY17" fmla="*/ 574839 h 581015"/>
                <a:gd name="connsiteX18" fmla="*/ 305313 w 419622"/>
                <a:gd name="connsiteY18" fmla="*/ 573226 h 581015"/>
                <a:gd name="connsiteX19" fmla="*/ 300471 w 419622"/>
                <a:gd name="connsiteY19" fmla="*/ 571612 h 581015"/>
                <a:gd name="connsiteX20" fmla="*/ 300471 w 419622"/>
                <a:gd name="connsiteY20" fmla="*/ 569998 h 581015"/>
                <a:gd name="connsiteX21" fmla="*/ 298857 w 419622"/>
                <a:gd name="connsiteY21" fmla="*/ 568383 h 581015"/>
                <a:gd name="connsiteX22" fmla="*/ 298857 w 419622"/>
                <a:gd name="connsiteY22" fmla="*/ 568383 h 581015"/>
                <a:gd name="connsiteX23" fmla="*/ 298857 w 419622"/>
                <a:gd name="connsiteY23" fmla="*/ 566769 h 581015"/>
                <a:gd name="connsiteX24" fmla="*/ 298857 w 419622"/>
                <a:gd name="connsiteY24" fmla="*/ 565156 h 581015"/>
                <a:gd name="connsiteX25" fmla="*/ 298857 w 419622"/>
                <a:gd name="connsiteY25" fmla="*/ 563542 h 581015"/>
                <a:gd name="connsiteX26" fmla="*/ 298857 w 419622"/>
                <a:gd name="connsiteY26" fmla="*/ 561928 h 581015"/>
                <a:gd name="connsiteX27" fmla="*/ 297243 w 419622"/>
                <a:gd name="connsiteY27" fmla="*/ 560314 h 581015"/>
                <a:gd name="connsiteX28" fmla="*/ 297243 w 419622"/>
                <a:gd name="connsiteY28" fmla="*/ 558700 h 581015"/>
                <a:gd name="connsiteX29" fmla="*/ 294015 w 419622"/>
                <a:gd name="connsiteY29" fmla="*/ 555472 h 581015"/>
                <a:gd name="connsiteX30" fmla="*/ 290787 w 419622"/>
                <a:gd name="connsiteY30" fmla="*/ 553858 h 581015"/>
                <a:gd name="connsiteX31" fmla="*/ 284331 w 419622"/>
                <a:gd name="connsiteY31" fmla="*/ 552244 h 581015"/>
                <a:gd name="connsiteX32" fmla="*/ 277876 w 419622"/>
                <a:gd name="connsiteY32" fmla="*/ 549017 h 581015"/>
                <a:gd name="connsiteX33" fmla="*/ 227844 w 419622"/>
                <a:gd name="connsiteY33" fmla="*/ 555472 h 581015"/>
                <a:gd name="connsiteX34" fmla="*/ 226230 w 419622"/>
                <a:gd name="connsiteY34" fmla="*/ 555472 h 581015"/>
                <a:gd name="connsiteX35" fmla="*/ 223002 w 419622"/>
                <a:gd name="connsiteY35" fmla="*/ 557086 h 581015"/>
                <a:gd name="connsiteX36" fmla="*/ 221388 w 419622"/>
                <a:gd name="connsiteY36" fmla="*/ 557086 h 581015"/>
                <a:gd name="connsiteX37" fmla="*/ 219774 w 419622"/>
                <a:gd name="connsiteY37" fmla="*/ 560314 h 581015"/>
                <a:gd name="connsiteX38" fmla="*/ 216546 w 419622"/>
                <a:gd name="connsiteY38" fmla="*/ 561928 h 581015"/>
                <a:gd name="connsiteX39" fmla="*/ 216546 w 419622"/>
                <a:gd name="connsiteY39" fmla="*/ 563542 h 581015"/>
                <a:gd name="connsiteX40" fmla="*/ 213318 w 419622"/>
                <a:gd name="connsiteY40" fmla="*/ 565156 h 581015"/>
                <a:gd name="connsiteX41" fmla="*/ 198793 w 419622"/>
                <a:gd name="connsiteY41" fmla="*/ 566769 h 581015"/>
                <a:gd name="connsiteX42" fmla="*/ 197179 w 419622"/>
                <a:gd name="connsiteY42" fmla="*/ 569998 h 581015"/>
                <a:gd name="connsiteX43" fmla="*/ 193951 w 419622"/>
                <a:gd name="connsiteY43" fmla="*/ 565156 h 581015"/>
                <a:gd name="connsiteX44" fmla="*/ 192337 w 419622"/>
                <a:gd name="connsiteY44" fmla="*/ 553858 h 581015"/>
                <a:gd name="connsiteX45" fmla="*/ 192337 w 419622"/>
                <a:gd name="connsiteY45" fmla="*/ 549017 h 581015"/>
                <a:gd name="connsiteX46" fmla="*/ 192337 w 419622"/>
                <a:gd name="connsiteY46" fmla="*/ 545789 h 581015"/>
                <a:gd name="connsiteX47" fmla="*/ 192337 w 419622"/>
                <a:gd name="connsiteY47" fmla="*/ 544174 h 581015"/>
                <a:gd name="connsiteX48" fmla="*/ 193951 w 419622"/>
                <a:gd name="connsiteY48" fmla="*/ 532877 h 581015"/>
                <a:gd name="connsiteX49" fmla="*/ 197179 w 419622"/>
                <a:gd name="connsiteY49" fmla="*/ 524808 h 581015"/>
                <a:gd name="connsiteX50" fmla="*/ 198793 w 419622"/>
                <a:gd name="connsiteY50" fmla="*/ 523194 h 581015"/>
                <a:gd name="connsiteX51" fmla="*/ 197179 w 419622"/>
                <a:gd name="connsiteY51" fmla="*/ 521580 h 581015"/>
                <a:gd name="connsiteX52" fmla="*/ 197179 w 419622"/>
                <a:gd name="connsiteY52" fmla="*/ 519965 h 581015"/>
                <a:gd name="connsiteX53" fmla="*/ 193951 w 419622"/>
                <a:gd name="connsiteY53" fmla="*/ 516738 h 581015"/>
                <a:gd name="connsiteX54" fmla="*/ 193951 w 419622"/>
                <a:gd name="connsiteY54" fmla="*/ 516738 h 581015"/>
                <a:gd name="connsiteX55" fmla="*/ 192337 w 419622"/>
                <a:gd name="connsiteY55" fmla="*/ 515124 h 581015"/>
                <a:gd name="connsiteX56" fmla="*/ 190723 w 419622"/>
                <a:gd name="connsiteY56" fmla="*/ 515124 h 581015"/>
                <a:gd name="connsiteX57" fmla="*/ 189109 w 419622"/>
                <a:gd name="connsiteY57" fmla="*/ 515124 h 581015"/>
                <a:gd name="connsiteX58" fmla="*/ 182654 w 419622"/>
                <a:gd name="connsiteY58" fmla="*/ 516738 h 581015"/>
                <a:gd name="connsiteX59" fmla="*/ 181040 w 419622"/>
                <a:gd name="connsiteY59" fmla="*/ 516738 h 581015"/>
                <a:gd name="connsiteX60" fmla="*/ 177812 w 419622"/>
                <a:gd name="connsiteY60" fmla="*/ 516738 h 581015"/>
                <a:gd name="connsiteX61" fmla="*/ 169742 w 419622"/>
                <a:gd name="connsiteY61" fmla="*/ 516738 h 581015"/>
                <a:gd name="connsiteX62" fmla="*/ 168128 w 419622"/>
                <a:gd name="connsiteY62" fmla="*/ 516738 h 581015"/>
                <a:gd name="connsiteX63" fmla="*/ 161673 w 419622"/>
                <a:gd name="connsiteY63" fmla="*/ 518351 h 581015"/>
                <a:gd name="connsiteX64" fmla="*/ 158445 w 419622"/>
                <a:gd name="connsiteY64" fmla="*/ 518351 h 581015"/>
                <a:gd name="connsiteX65" fmla="*/ 148761 w 419622"/>
                <a:gd name="connsiteY65" fmla="*/ 518351 h 581015"/>
                <a:gd name="connsiteX66" fmla="*/ 147147 w 419622"/>
                <a:gd name="connsiteY66" fmla="*/ 518351 h 581015"/>
                <a:gd name="connsiteX67" fmla="*/ 145533 w 419622"/>
                <a:gd name="connsiteY67" fmla="*/ 518351 h 581015"/>
                <a:gd name="connsiteX68" fmla="*/ 145533 w 419622"/>
                <a:gd name="connsiteY68" fmla="*/ 519965 h 581015"/>
                <a:gd name="connsiteX69" fmla="*/ 143919 w 419622"/>
                <a:gd name="connsiteY69" fmla="*/ 519965 h 581015"/>
                <a:gd name="connsiteX70" fmla="*/ 143919 w 419622"/>
                <a:gd name="connsiteY70" fmla="*/ 521580 h 581015"/>
                <a:gd name="connsiteX71" fmla="*/ 143919 w 419622"/>
                <a:gd name="connsiteY71" fmla="*/ 523194 h 581015"/>
                <a:gd name="connsiteX72" fmla="*/ 142305 w 419622"/>
                <a:gd name="connsiteY72" fmla="*/ 524808 h 581015"/>
                <a:gd name="connsiteX73" fmla="*/ 142305 w 419622"/>
                <a:gd name="connsiteY73" fmla="*/ 524808 h 581015"/>
                <a:gd name="connsiteX74" fmla="*/ 140691 w 419622"/>
                <a:gd name="connsiteY74" fmla="*/ 526421 h 581015"/>
                <a:gd name="connsiteX75" fmla="*/ 139078 w 419622"/>
                <a:gd name="connsiteY75" fmla="*/ 529649 h 581015"/>
                <a:gd name="connsiteX76" fmla="*/ 137464 w 419622"/>
                <a:gd name="connsiteY76" fmla="*/ 531263 h 581015"/>
                <a:gd name="connsiteX77" fmla="*/ 134236 w 419622"/>
                <a:gd name="connsiteY77" fmla="*/ 534491 h 581015"/>
                <a:gd name="connsiteX78" fmla="*/ 132622 w 419622"/>
                <a:gd name="connsiteY78" fmla="*/ 534491 h 581015"/>
                <a:gd name="connsiteX79" fmla="*/ 131008 w 419622"/>
                <a:gd name="connsiteY79" fmla="*/ 536105 h 581015"/>
                <a:gd name="connsiteX80" fmla="*/ 131008 w 419622"/>
                <a:gd name="connsiteY80" fmla="*/ 536105 h 581015"/>
                <a:gd name="connsiteX81" fmla="*/ 129394 w 419622"/>
                <a:gd name="connsiteY81" fmla="*/ 537719 h 581015"/>
                <a:gd name="connsiteX82" fmla="*/ 129394 w 419622"/>
                <a:gd name="connsiteY82" fmla="*/ 539333 h 581015"/>
                <a:gd name="connsiteX83" fmla="*/ 127780 w 419622"/>
                <a:gd name="connsiteY83" fmla="*/ 542560 h 581015"/>
                <a:gd name="connsiteX84" fmla="*/ 127780 w 419622"/>
                <a:gd name="connsiteY84" fmla="*/ 544174 h 581015"/>
                <a:gd name="connsiteX85" fmla="*/ 126166 w 419622"/>
                <a:gd name="connsiteY85" fmla="*/ 545789 h 581015"/>
                <a:gd name="connsiteX86" fmla="*/ 124552 w 419622"/>
                <a:gd name="connsiteY86" fmla="*/ 545789 h 581015"/>
                <a:gd name="connsiteX87" fmla="*/ 122938 w 419622"/>
                <a:gd name="connsiteY87" fmla="*/ 545789 h 581015"/>
                <a:gd name="connsiteX88" fmla="*/ 122938 w 419622"/>
                <a:gd name="connsiteY88" fmla="*/ 547403 h 581015"/>
                <a:gd name="connsiteX89" fmla="*/ 121324 w 419622"/>
                <a:gd name="connsiteY89" fmla="*/ 547403 h 581015"/>
                <a:gd name="connsiteX90" fmla="*/ 121324 w 419622"/>
                <a:gd name="connsiteY90" fmla="*/ 549017 h 581015"/>
                <a:gd name="connsiteX91" fmla="*/ 119710 w 419622"/>
                <a:gd name="connsiteY91" fmla="*/ 552244 h 581015"/>
                <a:gd name="connsiteX92" fmla="*/ 119710 w 419622"/>
                <a:gd name="connsiteY92" fmla="*/ 553858 h 581015"/>
                <a:gd name="connsiteX93" fmla="*/ 119710 w 419622"/>
                <a:gd name="connsiteY93" fmla="*/ 557086 h 581015"/>
                <a:gd name="connsiteX94" fmla="*/ 118096 w 419622"/>
                <a:gd name="connsiteY94" fmla="*/ 558700 h 581015"/>
                <a:gd name="connsiteX95" fmla="*/ 118096 w 419622"/>
                <a:gd name="connsiteY95" fmla="*/ 558700 h 581015"/>
                <a:gd name="connsiteX96" fmla="*/ 116482 w 419622"/>
                <a:gd name="connsiteY96" fmla="*/ 560314 h 581015"/>
                <a:gd name="connsiteX97" fmla="*/ 108413 w 419622"/>
                <a:gd name="connsiteY97" fmla="*/ 561928 h 581015"/>
                <a:gd name="connsiteX98" fmla="*/ 105185 w 419622"/>
                <a:gd name="connsiteY98" fmla="*/ 561928 h 581015"/>
                <a:gd name="connsiteX99" fmla="*/ 103571 w 419622"/>
                <a:gd name="connsiteY99" fmla="*/ 561928 h 581015"/>
                <a:gd name="connsiteX100" fmla="*/ 101957 w 419622"/>
                <a:gd name="connsiteY100" fmla="*/ 560314 h 581015"/>
                <a:gd name="connsiteX101" fmla="*/ 98729 w 419622"/>
                <a:gd name="connsiteY101" fmla="*/ 557086 h 581015"/>
                <a:gd name="connsiteX102" fmla="*/ 92273 w 419622"/>
                <a:gd name="connsiteY102" fmla="*/ 555472 h 581015"/>
                <a:gd name="connsiteX103" fmla="*/ 90660 w 419622"/>
                <a:gd name="connsiteY103" fmla="*/ 553858 h 581015"/>
                <a:gd name="connsiteX104" fmla="*/ 89046 w 419622"/>
                <a:gd name="connsiteY104" fmla="*/ 553858 h 581015"/>
                <a:gd name="connsiteX105" fmla="*/ 72906 w 419622"/>
                <a:gd name="connsiteY105" fmla="*/ 555472 h 581015"/>
                <a:gd name="connsiteX106" fmla="*/ 69678 w 419622"/>
                <a:gd name="connsiteY106" fmla="*/ 555472 h 581015"/>
                <a:gd name="connsiteX107" fmla="*/ 66451 w 419622"/>
                <a:gd name="connsiteY107" fmla="*/ 553858 h 581015"/>
                <a:gd name="connsiteX108" fmla="*/ 64837 w 419622"/>
                <a:gd name="connsiteY108" fmla="*/ 553858 h 581015"/>
                <a:gd name="connsiteX109" fmla="*/ 64837 w 419622"/>
                <a:gd name="connsiteY109" fmla="*/ 552244 h 581015"/>
                <a:gd name="connsiteX110" fmla="*/ 63223 w 419622"/>
                <a:gd name="connsiteY110" fmla="*/ 550630 h 581015"/>
                <a:gd name="connsiteX111" fmla="*/ 61609 w 419622"/>
                <a:gd name="connsiteY111" fmla="*/ 549017 h 581015"/>
                <a:gd name="connsiteX112" fmla="*/ 59995 w 419622"/>
                <a:gd name="connsiteY112" fmla="*/ 547403 h 581015"/>
                <a:gd name="connsiteX113" fmla="*/ 58381 w 419622"/>
                <a:gd name="connsiteY113" fmla="*/ 545789 h 581015"/>
                <a:gd name="connsiteX114" fmla="*/ 58381 w 419622"/>
                <a:gd name="connsiteY114" fmla="*/ 544174 h 581015"/>
                <a:gd name="connsiteX115" fmla="*/ 56767 w 419622"/>
                <a:gd name="connsiteY115" fmla="*/ 542560 h 581015"/>
                <a:gd name="connsiteX116" fmla="*/ 55153 w 419622"/>
                <a:gd name="connsiteY116" fmla="*/ 539333 h 581015"/>
                <a:gd name="connsiteX117" fmla="*/ 42242 w 419622"/>
                <a:gd name="connsiteY117" fmla="*/ 534491 h 581015"/>
                <a:gd name="connsiteX118" fmla="*/ 37400 w 419622"/>
                <a:gd name="connsiteY118" fmla="*/ 528035 h 581015"/>
                <a:gd name="connsiteX119" fmla="*/ 37400 w 419622"/>
                <a:gd name="connsiteY119" fmla="*/ 528035 h 581015"/>
                <a:gd name="connsiteX120" fmla="*/ 39014 w 419622"/>
                <a:gd name="connsiteY120" fmla="*/ 526421 h 581015"/>
                <a:gd name="connsiteX121" fmla="*/ 39014 w 419622"/>
                <a:gd name="connsiteY121" fmla="*/ 526421 h 581015"/>
                <a:gd name="connsiteX122" fmla="*/ 40628 w 419622"/>
                <a:gd name="connsiteY122" fmla="*/ 524808 h 581015"/>
                <a:gd name="connsiteX123" fmla="*/ 42242 w 419622"/>
                <a:gd name="connsiteY123" fmla="*/ 524808 h 581015"/>
                <a:gd name="connsiteX124" fmla="*/ 42242 w 419622"/>
                <a:gd name="connsiteY124" fmla="*/ 521580 h 581015"/>
                <a:gd name="connsiteX125" fmla="*/ 45469 w 419622"/>
                <a:gd name="connsiteY125" fmla="*/ 516738 h 581015"/>
                <a:gd name="connsiteX126" fmla="*/ 45469 w 419622"/>
                <a:gd name="connsiteY126" fmla="*/ 513510 h 581015"/>
                <a:gd name="connsiteX127" fmla="*/ 45469 w 419622"/>
                <a:gd name="connsiteY127" fmla="*/ 513510 h 581015"/>
                <a:gd name="connsiteX128" fmla="*/ 43855 w 419622"/>
                <a:gd name="connsiteY128" fmla="*/ 511896 h 581015"/>
                <a:gd name="connsiteX129" fmla="*/ 40628 w 419622"/>
                <a:gd name="connsiteY129" fmla="*/ 502212 h 581015"/>
                <a:gd name="connsiteX130" fmla="*/ 40628 w 419622"/>
                <a:gd name="connsiteY130" fmla="*/ 500599 h 581015"/>
                <a:gd name="connsiteX131" fmla="*/ 39014 w 419622"/>
                <a:gd name="connsiteY131" fmla="*/ 498985 h 581015"/>
                <a:gd name="connsiteX132" fmla="*/ 37400 w 419622"/>
                <a:gd name="connsiteY132" fmla="*/ 498985 h 581015"/>
                <a:gd name="connsiteX133" fmla="*/ 35786 w 419622"/>
                <a:gd name="connsiteY133" fmla="*/ 497371 h 581015"/>
                <a:gd name="connsiteX134" fmla="*/ 32558 w 419622"/>
                <a:gd name="connsiteY134" fmla="*/ 494142 h 581015"/>
                <a:gd name="connsiteX135" fmla="*/ 30944 w 419622"/>
                <a:gd name="connsiteY135" fmla="*/ 490915 h 581015"/>
                <a:gd name="connsiteX136" fmla="*/ 24488 w 419622"/>
                <a:gd name="connsiteY136" fmla="*/ 478003 h 581015"/>
                <a:gd name="connsiteX137" fmla="*/ 22874 w 419622"/>
                <a:gd name="connsiteY137" fmla="*/ 474776 h 581015"/>
                <a:gd name="connsiteX138" fmla="*/ 22874 w 419622"/>
                <a:gd name="connsiteY138" fmla="*/ 473162 h 581015"/>
                <a:gd name="connsiteX139" fmla="*/ 26102 w 419622"/>
                <a:gd name="connsiteY139" fmla="*/ 471548 h 581015"/>
                <a:gd name="connsiteX140" fmla="*/ 26102 w 419622"/>
                <a:gd name="connsiteY140" fmla="*/ 469933 h 581015"/>
                <a:gd name="connsiteX141" fmla="*/ 27716 w 419622"/>
                <a:gd name="connsiteY141" fmla="*/ 468320 h 581015"/>
                <a:gd name="connsiteX142" fmla="*/ 27716 w 419622"/>
                <a:gd name="connsiteY142" fmla="*/ 463478 h 581015"/>
                <a:gd name="connsiteX143" fmla="*/ 26102 w 419622"/>
                <a:gd name="connsiteY143" fmla="*/ 458636 h 581015"/>
                <a:gd name="connsiteX144" fmla="*/ 24488 w 419622"/>
                <a:gd name="connsiteY144" fmla="*/ 453794 h 581015"/>
                <a:gd name="connsiteX145" fmla="*/ 26102 w 419622"/>
                <a:gd name="connsiteY145" fmla="*/ 452181 h 581015"/>
                <a:gd name="connsiteX146" fmla="*/ 26102 w 419622"/>
                <a:gd name="connsiteY146" fmla="*/ 450567 h 581015"/>
                <a:gd name="connsiteX147" fmla="*/ 27716 w 419622"/>
                <a:gd name="connsiteY147" fmla="*/ 448953 h 581015"/>
                <a:gd name="connsiteX148" fmla="*/ 27716 w 419622"/>
                <a:gd name="connsiteY148" fmla="*/ 447339 h 581015"/>
                <a:gd name="connsiteX149" fmla="*/ 29330 w 419622"/>
                <a:gd name="connsiteY149" fmla="*/ 444111 h 581015"/>
                <a:gd name="connsiteX150" fmla="*/ 29330 w 419622"/>
                <a:gd name="connsiteY150" fmla="*/ 442497 h 581015"/>
                <a:gd name="connsiteX151" fmla="*/ 29330 w 419622"/>
                <a:gd name="connsiteY151" fmla="*/ 442497 h 581015"/>
                <a:gd name="connsiteX152" fmla="*/ 30944 w 419622"/>
                <a:gd name="connsiteY152" fmla="*/ 440883 h 581015"/>
                <a:gd name="connsiteX153" fmla="*/ 34172 w 419622"/>
                <a:gd name="connsiteY153" fmla="*/ 437655 h 581015"/>
                <a:gd name="connsiteX154" fmla="*/ 34172 w 419622"/>
                <a:gd name="connsiteY154" fmla="*/ 436041 h 581015"/>
                <a:gd name="connsiteX155" fmla="*/ 35786 w 419622"/>
                <a:gd name="connsiteY155" fmla="*/ 410218 h 581015"/>
                <a:gd name="connsiteX156" fmla="*/ 34172 w 419622"/>
                <a:gd name="connsiteY156" fmla="*/ 405376 h 581015"/>
                <a:gd name="connsiteX157" fmla="*/ 34172 w 419622"/>
                <a:gd name="connsiteY157" fmla="*/ 400535 h 581015"/>
                <a:gd name="connsiteX158" fmla="*/ 32558 w 419622"/>
                <a:gd name="connsiteY158" fmla="*/ 398921 h 581015"/>
                <a:gd name="connsiteX159" fmla="*/ 29330 w 419622"/>
                <a:gd name="connsiteY159" fmla="*/ 395693 h 581015"/>
                <a:gd name="connsiteX160" fmla="*/ 21260 w 419622"/>
                <a:gd name="connsiteY160" fmla="*/ 389237 h 581015"/>
                <a:gd name="connsiteX161" fmla="*/ 19646 w 419622"/>
                <a:gd name="connsiteY161" fmla="*/ 389237 h 581015"/>
                <a:gd name="connsiteX162" fmla="*/ 14805 w 419622"/>
                <a:gd name="connsiteY162" fmla="*/ 381167 h 581015"/>
                <a:gd name="connsiteX163" fmla="*/ 8349 w 419622"/>
                <a:gd name="connsiteY163" fmla="*/ 371484 h 581015"/>
                <a:gd name="connsiteX164" fmla="*/ 5121 w 419622"/>
                <a:gd name="connsiteY164" fmla="*/ 366642 h 581015"/>
                <a:gd name="connsiteX165" fmla="*/ 5121 w 419622"/>
                <a:gd name="connsiteY165" fmla="*/ 363414 h 581015"/>
                <a:gd name="connsiteX166" fmla="*/ 6735 w 419622"/>
                <a:gd name="connsiteY166" fmla="*/ 361800 h 581015"/>
                <a:gd name="connsiteX167" fmla="*/ 6735 w 419622"/>
                <a:gd name="connsiteY167" fmla="*/ 360186 h 581015"/>
                <a:gd name="connsiteX168" fmla="*/ 8349 w 419622"/>
                <a:gd name="connsiteY168" fmla="*/ 358572 h 581015"/>
                <a:gd name="connsiteX169" fmla="*/ 11577 w 419622"/>
                <a:gd name="connsiteY169" fmla="*/ 347275 h 581015"/>
                <a:gd name="connsiteX170" fmla="*/ 13191 w 419622"/>
                <a:gd name="connsiteY170" fmla="*/ 344047 h 581015"/>
                <a:gd name="connsiteX171" fmla="*/ 14805 w 419622"/>
                <a:gd name="connsiteY171" fmla="*/ 342433 h 581015"/>
                <a:gd name="connsiteX172" fmla="*/ 18033 w 419622"/>
                <a:gd name="connsiteY172" fmla="*/ 339205 h 581015"/>
                <a:gd name="connsiteX173" fmla="*/ 19646 w 419622"/>
                <a:gd name="connsiteY173" fmla="*/ 337591 h 581015"/>
                <a:gd name="connsiteX174" fmla="*/ 21260 w 419622"/>
                <a:gd name="connsiteY174" fmla="*/ 334363 h 581015"/>
                <a:gd name="connsiteX175" fmla="*/ 22874 w 419622"/>
                <a:gd name="connsiteY175" fmla="*/ 331136 h 581015"/>
                <a:gd name="connsiteX176" fmla="*/ 22874 w 419622"/>
                <a:gd name="connsiteY176" fmla="*/ 327908 h 581015"/>
                <a:gd name="connsiteX177" fmla="*/ 22874 w 419622"/>
                <a:gd name="connsiteY177" fmla="*/ 326294 h 581015"/>
                <a:gd name="connsiteX178" fmla="*/ 22874 w 419622"/>
                <a:gd name="connsiteY178" fmla="*/ 323066 h 581015"/>
                <a:gd name="connsiteX179" fmla="*/ 21260 w 419622"/>
                <a:gd name="connsiteY179" fmla="*/ 308540 h 581015"/>
                <a:gd name="connsiteX180" fmla="*/ 21260 w 419622"/>
                <a:gd name="connsiteY180" fmla="*/ 306927 h 581015"/>
                <a:gd name="connsiteX181" fmla="*/ 22874 w 419622"/>
                <a:gd name="connsiteY181" fmla="*/ 305313 h 581015"/>
                <a:gd name="connsiteX182" fmla="*/ 24488 w 419622"/>
                <a:gd name="connsiteY182" fmla="*/ 305313 h 581015"/>
                <a:gd name="connsiteX183" fmla="*/ 24488 w 419622"/>
                <a:gd name="connsiteY183" fmla="*/ 305313 h 581015"/>
                <a:gd name="connsiteX184" fmla="*/ 26102 w 419622"/>
                <a:gd name="connsiteY184" fmla="*/ 305313 h 581015"/>
                <a:gd name="connsiteX185" fmla="*/ 27716 w 419622"/>
                <a:gd name="connsiteY185" fmla="*/ 306927 h 581015"/>
                <a:gd name="connsiteX186" fmla="*/ 34172 w 419622"/>
                <a:gd name="connsiteY186" fmla="*/ 311768 h 581015"/>
                <a:gd name="connsiteX187" fmla="*/ 35786 w 419622"/>
                <a:gd name="connsiteY187" fmla="*/ 311768 h 581015"/>
                <a:gd name="connsiteX188" fmla="*/ 35786 w 419622"/>
                <a:gd name="connsiteY188" fmla="*/ 313382 h 581015"/>
                <a:gd name="connsiteX189" fmla="*/ 37400 w 419622"/>
                <a:gd name="connsiteY189" fmla="*/ 313382 h 581015"/>
                <a:gd name="connsiteX190" fmla="*/ 39014 w 419622"/>
                <a:gd name="connsiteY190" fmla="*/ 313382 h 581015"/>
                <a:gd name="connsiteX191" fmla="*/ 40628 w 419622"/>
                <a:gd name="connsiteY191" fmla="*/ 313382 h 581015"/>
                <a:gd name="connsiteX192" fmla="*/ 42242 w 419622"/>
                <a:gd name="connsiteY192" fmla="*/ 311768 h 581015"/>
                <a:gd name="connsiteX193" fmla="*/ 45469 w 419622"/>
                <a:gd name="connsiteY193" fmla="*/ 308540 h 581015"/>
                <a:gd name="connsiteX194" fmla="*/ 55153 w 419622"/>
                <a:gd name="connsiteY194" fmla="*/ 303699 h 581015"/>
                <a:gd name="connsiteX195" fmla="*/ 59995 w 419622"/>
                <a:gd name="connsiteY195" fmla="*/ 300471 h 581015"/>
                <a:gd name="connsiteX196" fmla="*/ 66451 w 419622"/>
                <a:gd name="connsiteY196" fmla="*/ 298857 h 581015"/>
                <a:gd name="connsiteX197" fmla="*/ 66451 w 419622"/>
                <a:gd name="connsiteY197" fmla="*/ 298857 h 581015"/>
                <a:gd name="connsiteX198" fmla="*/ 69678 w 419622"/>
                <a:gd name="connsiteY198" fmla="*/ 297243 h 581015"/>
                <a:gd name="connsiteX199" fmla="*/ 76134 w 419622"/>
                <a:gd name="connsiteY199" fmla="*/ 287559 h 581015"/>
                <a:gd name="connsiteX200" fmla="*/ 77748 w 419622"/>
                <a:gd name="connsiteY200" fmla="*/ 287559 h 581015"/>
                <a:gd name="connsiteX201" fmla="*/ 84204 w 419622"/>
                <a:gd name="connsiteY201" fmla="*/ 282718 h 581015"/>
                <a:gd name="connsiteX202" fmla="*/ 84204 w 419622"/>
                <a:gd name="connsiteY202" fmla="*/ 281104 h 581015"/>
                <a:gd name="connsiteX203" fmla="*/ 85818 w 419622"/>
                <a:gd name="connsiteY203" fmla="*/ 279490 h 581015"/>
                <a:gd name="connsiteX204" fmla="*/ 84204 w 419622"/>
                <a:gd name="connsiteY204" fmla="*/ 277876 h 581015"/>
                <a:gd name="connsiteX205" fmla="*/ 84204 w 419622"/>
                <a:gd name="connsiteY205" fmla="*/ 276262 h 581015"/>
                <a:gd name="connsiteX206" fmla="*/ 84204 w 419622"/>
                <a:gd name="connsiteY206" fmla="*/ 274648 h 581015"/>
                <a:gd name="connsiteX207" fmla="*/ 84204 w 419622"/>
                <a:gd name="connsiteY207" fmla="*/ 273034 h 581015"/>
                <a:gd name="connsiteX208" fmla="*/ 84204 w 419622"/>
                <a:gd name="connsiteY208" fmla="*/ 269806 h 581015"/>
                <a:gd name="connsiteX209" fmla="*/ 85818 w 419622"/>
                <a:gd name="connsiteY209" fmla="*/ 268192 h 581015"/>
                <a:gd name="connsiteX210" fmla="*/ 87432 w 419622"/>
                <a:gd name="connsiteY210" fmla="*/ 266578 h 581015"/>
                <a:gd name="connsiteX211" fmla="*/ 89046 w 419622"/>
                <a:gd name="connsiteY211" fmla="*/ 266578 h 581015"/>
                <a:gd name="connsiteX212" fmla="*/ 90660 w 419622"/>
                <a:gd name="connsiteY212" fmla="*/ 264964 h 581015"/>
                <a:gd name="connsiteX213" fmla="*/ 100343 w 419622"/>
                <a:gd name="connsiteY213" fmla="*/ 256895 h 581015"/>
                <a:gd name="connsiteX214" fmla="*/ 100343 w 419622"/>
                <a:gd name="connsiteY214" fmla="*/ 255281 h 581015"/>
                <a:gd name="connsiteX215" fmla="*/ 100343 w 419622"/>
                <a:gd name="connsiteY215" fmla="*/ 253667 h 581015"/>
                <a:gd name="connsiteX216" fmla="*/ 100343 w 419622"/>
                <a:gd name="connsiteY216" fmla="*/ 250439 h 581015"/>
                <a:gd name="connsiteX217" fmla="*/ 101957 w 419622"/>
                <a:gd name="connsiteY217" fmla="*/ 247211 h 581015"/>
                <a:gd name="connsiteX218" fmla="*/ 101957 w 419622"/>
                <a:gd name="connsiteY218" fmla="*/ 245597 h 581015"/>
                <a:gd name="connsiteX219" fmla="*/ 101957 w 419622"/>
                <a:gd name="connsiteY219" fmla="*/ 243983 h 581015"/>
                <a:gd name="connsiteX220" fmla="*/ 110027 w 419622"/>
                <a:gd name="connsiteY220" fmla="*/ 237527 h 581015"/>
                <a:gd name="connsiteX221" fmla="*/ 111641 w 419622"/>
                <a:gd name="connsiteY221" fmla="*/ 234300 h 581015"/>
                <a:gd name="connsiteX222" fmla="*/ 111641 w 419622"/>
                <a:gd name="connsiteY222" fmla="*/ 232686 h 581015"/>
                <a:gd name="connsiteX223" fmla="*/ 113255 w 419622"/>
                <a:gd name="connsiteY223" fmla="*/ 231072 h 581015"/>
                <a:gd name="connsiteX224" fmla="*/ 114869 w 419622"/>
                <a:gd name="connsiteY224" fmla="*/ 224616 h 581015"/>
                <a:gd name="connsiteX225" fmla="*/ 114869 w 419622"/>
                <a:gd name="connsiteY225" fmla="*/ 223002 h 581015"/>
                <a:gd name="connsiteX226" fmla="*/ 113255 w 419622"/>
                <a:gd name="connsiteY226" fmla="*/ 219774 h 581015"/>
                <a:gd name="connsiteX227" fmla="*/ 113255 w 419622"/>
                <a:gd name="connsiteY227" fmla="*/ 216546 h 581015"/>
                <a:gd name="connsiteX228" fmla="*/ 113255 w 419622"/>
                <a:gd name="connsiteY228" fmla="*/ 210091 h 581015"/>
                <a:gd name="connsiteX229" fmla="*/ 113255 w 419622"/>
                <a:gd name="connsiteY229" fmla="*/ 203635 h 581015"/>
                <a:gd name="connsiteX230" fmla="*/ 114869 w 419622"/>
                <a:gd name="connsiteY230" fmla="*/ 202021 h 581015"/>
                <a:gd name="connsiteX231" fmla="*/ 113255 w 419622"/>
                <a:gd name="connsiteY231" fmla="*/ 195565 h 581015"/>
                <a:gd name="connsiteX232" fmla="*/ 113255 w 419622"/>
                <a:gd name="connsiteY232" fmla="*/ 193951 h 581015"/>
                <a:gd name="connsiteX233" fmla="*/ 114869 w 419622"/>
                <a:gd name="connsiteY233" fmla="*/ 189109 h 581015"/>
                <a:gd name="connsiteX234" fmla="*/ 114869 w 419622"/>
                <a:gd name="connsiteY234" fmla="*/ 187495 h 581015"/>
                <a:gd name="connsiteX235" fmla="*/ 116482 w 419622"/>
                <a:gd name="connsiteY235" fmla="*/ 187495 h 581015"/>
                <a:gd name="connsiteX236" fmla="*/ 118096 w 419622"/>
                <a:gd name="connsiteY236" fmla="*/ 187495 h 581015"/>
                <a:gd name="connsiteX237" fmla="*/ 119710 w 419622"/>
                <a:gd name="connsiteY237" fmla="*/ 187495 h 581015"/>
                <a:gd name="connsiteX238" fmla="*/ 121324 w 419622"/>
                <a:gd name="connsiteY238" fmla="*/ 187495 h 581015"/>
                <a:gd name="connsiteX239" fmla="*/ 122938 w 419622"/>
                <a:gd name="connsiteY239" fmla="*/ 187495 h 581015"/>
                <a:gd name="connsiteX240" fmla="*/ 126166 w 419622"/>
                <a:gd name="connsiteY240" fmla="*/ 184268 h 581015"/>
                <a:gd name="connsiteX241" fmla="*/ 135850 w 419622"/>
                <a:gd name="connsiteY241" fmla="*/ 163286 h 581015"/>
                <a:gd name="connsiteX242" fmla="*/ 137464 w 419622"/>
                <a:gd name="connsiteY242" fmla="*/ 161673 h 581015"/>
                <a:gd name="connsiteX243" fmla="*/ 139078 w 419622"/>
                <a:gd name="connsiteY243" fmla="*/ 161673 h 581015"/>
                <a:gd name="connsiteX244" fmla="*/ 142305 w 419622"/>
                <a:gd name="connsiteY244" fmla="*/ 160059 h 581015"/>
                <a:gd name="connsiteX245" fmla="*/ 143919 w 419622"/>
                <a:gd name="connsiteY245" fmla="*/ 160059 h 581015"/>
                <a:gd name="connsiteX246" fmla="*/ 143919 w 419622"/>
                <a:gd name="connsiteY246" fmla="*/ 160059 h 581015"/>
                <a:gd name="connsiteX247" fmla="*/ 145533 w 419622"/>
                <a:gd name="connsiteY247" fmla="*/ 160059 h 581015"/>
                <a:gd name="connsiteX248" fmla="*/ 147147 w 419622"/>
                <a:gd name="connsiteY248" fmla="*/ 161673 h 581015"/>
                <a:gd name="connsiteX249" fmla="*/ 147147 w 419622"/>
                <a:gd name="connsiteY249" fmla="*/ 163286 h 581015"/>
                <a:gd name="connsiteX250" fmla="*/ 147147 w 419622"/>
                <a:gd name="connsiteY250" fmla="*/ 163286 h 581015"/>
                <a:gd name="connsiteX251" fmla="*/ 148761 w 419622"/>
                <a:gd name="connsiteY251" fmla="*/ 164900 h 581015"/>
                <a:gd name="connsiteX252" fmla="*/ 148761 w 419622"/>
                <a:gd name="connsiteY252" fmla="*/ 164900 h 581015"/>
                <a:gd name="connsiteX253" fmla="*/ 150375 w 419622"/>
                <a:gd name="connsiteY253" fmla="*/ 164900 h 581015"/>
                <a:gd name="connsiteX254" fmla="*/ 151989 w 419622"/>
                <a:gd name="connsiteY254" fmla="*/ 164900 h 581015"/>
                <a:gd name="connsiteX255" fmla="*/ 153603 w 419622"/>
                <a:gd name="connsiteY255" fmla="*/ 164900 h 581015"/>
                <a:gd name="connsiteX256" fmla="*/ 155217 w 419622"/>
                <a:gd name="connsiteY256" fmla="*/ 164900 h 581015"/>
                <a:gd name="connsiteX257" fmla="*/ 156831 w 419622"/>
                <a:gd name="connsiteY257" fmla="*/ 161673 h 581015"/>
                <a:gd name="connsiteX258" fmla="*/ 158445 w 419622"/>
                <a:gd name="connsiteY258" fmla="*/ 161673 h 581015"/>
                <a:gd name="connsiteX259" fmla="*/ 160059 w 419622"/>
                <a:gd name="connsiteY259" fmla="*/ 161673 h 581015"/>
                <a:gd name="connsiteX260" fmla="*/ 161673 w 419622"/>
                <a:gd name="connsiteY260" fmla="*/ 161673 h 581015"/>
                <a:gd name="connsiteX261" fmla="*/ 161673 w 419622"/>
                <a:gd name="connsiteY261" fmla="*/ 161673 h 581015"/>
                <a:gd name="connsiteX262" fmla="*/ 163286 w 419622"/>
                <a:gd name="connsiteY262" fmla="*/ 161673 h 581015"/>
                <a:gd name="connsiteX263" fmla="*/ 164900 w 419622"/>
                <a:gd name="connsiteY263" fmla="*/ 161673 h 581015"/>
                <a:gd name="connsiteX264" fmla="*/ 166514 w 419622"/>
                <a:gd name="connsiteY264" fmla="*/ 160059 h 581015"/>
                <a:gd name="connsiteX265" fmla="*/ 169742 w 419622"/>
                <a:gd name="connsiteY265" fmla="*/ 158445 h 581015"/>
                <a:gd name="connsiteX266" fmla="*/ 174584 w 419622"/>
                <a:gd name="connsiteY266" fmla="*/ 156831 h 581015"/>
                <a:gd name="connsiteX267" fmla="*/ 177812 w 419622"/>
                <a:gd name="connsiteY267" fmla="*/ 155217 h 581015"/>
                <a:gd name="connsiteX268" fmla="*/ 177812 w 419622"/>
                <a:gd name="connsiteY268" fmla="*/ 153603 h 581015"/>
                <a:gd name="connsiteX269" fmla="*/ 179426 w 419622"/>
                <a:gd name="connsiteY269" fmla="*/ 153603 h 581015"/>
                <a:gd name="connsiteX270" fmla="*/ 179426 w 419622"/>
                <a:gd name="connsiteY270" fmla="*/ 151989 h 581015"/>
                <a:gd name="connsiteX271" fmla="*/ 177812 w 419622"/>
                <a:gd name="connsiteY271" fmla="*/ 150375 h 581015"/>
                <a:gd name="connsiteX272" fmla="*/ 177812 w 419622"/>
                <a:gd name="connsiteY272" fmla="*/ 148761 h 581015"/>
                <a:gd name="connsiteX273" fmla="*/ 177812 w 419622"/>
                <a:gd name="connsiteY273" fmla="*/ 147147 h 581015"/>
                <a:gd name="connsiteX274" fmla="*/ 176198 w 419622"/>
                <a:gd name="connsiteY274" fmla="*/ 147147 h 581015"/>
                <a:gd name="connsiteX275" fmla="*/ 176198 w 419622"/>
                <a:gd name="connsiteY275" fmla="*/ 145533 h 581015"/>
                <a:gd name="connsiteX276" fmla="*/ 176198 w 419622"/>
                <a:gd name="connsiteY276" fmla="*/ 143919 h 581015"/>
                <a:gd name="connsiteX277" fmla="*/ 177812 w 419622"/>
                <a:gd name="connsiteY277" fmla="*/ 142305 h 581015"/>
                <a:gd name="connsiteX278" fmla="*/ 179426 w 419622"/>
                <a:gd name="connsiteY278" fmla="*/ 142305 h 581015"/>
                <a:gd name="connsiteX279" fmla="*/ 181040 w 419622"/>
                <a:gd name="connsiteY279" fmla="*/ 142305 h 581015"/>
                <a:gd name="connsiteX280" fmla="*/ 184268 w 419622"/>
                <a:gd name="connsiteY280" fmla="*/ 142305 h 581015"/>
                <a:gd name="connsiteX281" fmla="*/ 185882 w 419622"/>
                <a:gd name="connsiteY281" fmla="*/ 140691 h 581015"/>
                <a:gd name="connsiteX282" fmla="*/ 189109 w 419622"/>
                <a:gd name="connsiteY282" fmla="*/ 139077 h 581015"/>
                <a:gd name="connsiteX283" fmla="*/ 190723 w 419622"/>
                <a:gd name="connsiteY283" fmla="*/ 139077 h 581015"/>
                <a:gd name="connsiteX284" fmla="*/ 192337 w 419622"/>
                <a:gd name="connsiteY284" fmla="*/ 137464 h 581015"/>
                <a:gd name="connsiteX285" fmla="*/ 192337 w 419622"/>
                <a:gd name="connsiteY285" fmla="*/ 135850 h 581015"/>
                <a:gd name="connsiteX286" fmla="*/ 192337 w 419622"/>
                <a:gd name="connsiteY286" fmla="*/ 134236 h 581015"/>
                <a:gd name="connsiteX287" fmla="*/ 192337 w 419622"/>
                <a:gd name="connsiteY287" fmla="*/ 132622 h 581015"/>
                <a:gd name="connsiteX288" fmla="*/ 192337 w 419622"/>
                <a:gd name="connsiteY288" fmla="*/ 127780 h 581015"/>
                <a:gd name="connsiteX289" fmla="*/ 195565 w 419622"/>
                <a:gd name="connsiteY289" fmla="*/ 124552 h 581015"/>
                <a:gd name="connsiteX290" fmla="*/ 195565 w 419622"/>
                <a:gd name="connsiteY290" fmla="*/ 121324 h 581015"/>
                <a:gd name="connsiteX291" fmla="*/ 195565 w 419622"/>
                <a:gd name="connsiteY291" fmla="*/ 116482 h 581015"/>
                <a:gd name="connsiteX292" fmla="*/ 197179 w 419622"/>
                <a:gd name="connsiteY292" fmla="*/ 114868 h 581015"/>
                <a:gd name="connsiteX293" fmla="*/ 197179 w 419622"/>
                <a:gd name="connsiteY293" fmla="*/ 110027 h 581015"/>
                <a:gd name="connsiteX294" fmla="*/ 198793 w 419622"/>
                <a:gd name="connsiteY294" fmla="*/ 108413 h 581015"/>
                <a:gd name="connsiteX295" fmla="*/ 198793 w 419622"/>
                <a:gd name="connsiteY295" fmla="*/ 108413 h 581015"/>
                <a:gd name="connsiteX296" fmla="*/ 200407 w 419622"/>
                <a:gd name="connsiteY296" fmla="*/ 108413 h 581015"/>
                <a:gd name="connsiteX297" fmla="*/ 202021 w 419622"/>
                <a:gd name="connsiteY297" fmla="*/ 108413 h 581015"/>
                <a:gd name="connsiteX298" fmla="*/ 203635 w 419622"/>
                <a:gd name="connsiteY298" fmla="*/ 110027 h 581015"/>
                <a:gd name="connsiteX299" fmla="*/ 205249 w 419622"/>
                <a:gd name="connsiteY299" fmla="*/ 111641 h 581015"/>
                <a:gd name="connsiteX300" fmla="*/ 205249 w 419622"/>
                <a:gd name="connsiteY300" fmla="*/ 111641 h 581015"/>
                <a:gd name="connsiteX301" fmla="*/ 208477 w 419622"/>
                <a:gd name="connsiteY301" fmla="*/ 110027 h 581015"/>
                <a:gd name="connsiteX302" fmla="*/ 210090 w 419622"/>
                <a:gd name="connsiteY302" fmla="*/ 110027 h 581015"/>
                <a:gd name="connsiteX303" fmla="*/ 211704 w 419622"/>
                <a:gd name="connsiteY303" fmla="*/ 108413 h 581015"/>
                <a:gd name="connsiteX304" fmla="*/ 211704 w 419622"/>
                <a:gd name="connsiteY304" fmla="*/ 106799 h 581015"/>
                <a:gd name="connsiteX305" fmla="*/ 213318 w 419622"/>
                <a:gd name="connsiteY305" fmla="*/ 103571 h 581015"/>
                <a:gd name="connsiteX306" fmla="*/ 211704 w 419622"/>
                <a:gd name="connsiteY306" fmla="*/ 100343 h 581015"/>
                <a:gd name="connsiteX307" fmla="*/ 211704 w 419622"/>
                <a:gd name="connsiteY307" fmla="*/ 97115 h 581015"/>
                <a:gd name="connsiteX308" fmla="*/ 213318 w 419622"/>
                <a:gd name="connsiteY308" fmla="*/ 92273 h 581015"/>
                <a:gd name="connsiteX309" fmla="*/ 211704 w 419622"/>
                <a:gd name="connsiteY309" fmla="*/ 90659 h 581015"/>
                <a:gd name="connsiteX310" fmla="*/ 211704 w 419622"/>
                <a:gd name="connsiteY310" fmla="*/ 89046 h 581015"/>
                <a:gd name="connsiteX311" fmla="*/ 211704 w 419622"/>
                <a:gd name="connsiteY311" fmla="*/ 87432 h 581015"/>
                <a:gd name="connsiteX312" fmla="*/ 211704 w 419622"/>
                <a:gd name="connsiteY312" fmla="*/ 87432 h 581015"/>
                <a:gd name="connsiteX313" fmla="*/ 210090 w 419622"/>
                <a:gd name="connsiteY313" fmla="*/ 85818 h 581015"/>
                <a:gd name="connsiteX314" fmla="*/ 210090 w 419622"/>
                <a:gd name="connsiteY314" fmla="*/ 84204 h 581015"/>
                <a:gd name="connsiteX315" fmla="*/ 208477 w 419622"/>
                <a:gd name="connsiteY315" fmla="*/ 84204 h 581015"/>
                <a:gd name="connsiteX316" fmla="*/ 206863 w 419622"/>
                <a:gd name="connsiteY316" fmla="*/ 84204 h 581015"/>
                <a:gd name="connsiteX317" fmla="*/ 203635 w 419622"/>
                <a:gd name="connsiteY317" fmla="*/ 84204 h 581015"/>
                <a:gd name="connsiteX318" fmla="*/ 202021 w 419622"/>
                <a:gd name="connsiteY318" fmla="*/ 84204 h 581015"/>
                <a:gd name="connsiteX319" fmla="*/ 200407 w 419622"/>
                <a:gd name="connsiteY319" fmla="*/ 82590 h 581015"/>
                <a:gd name="connsiteX320" fmla="*/ 198793 w 419622"/>
                <a:gd name="connsiteY320" fmla="*/ 82590 h 581015"/>
                <a:gd name="connsiteX321" fmla="*/ 198793 w 419622"/>
                <a:gd name="connsiteY321" fmla="*/ 80976 h 581015"/>
                <a:gd name="connsiteX322" fmla="*/ 197179 w 419622"/>
                <a:gd name="connsiteY322" fmla="*/ 80976 h 581015"/>
                <a:gd name="connsiteX323" fmla="*/ 197179 w 419622"/>
                <a:gd name="connsiteY323" fmla="*/ 76134 h 581015"/>
                <a:gd name="connsiteX324" fmla="*/ 195565 w 419622"/>
                <a:gd name="connsiteY324" fmla="*/ 74520 h 581015"/>
                <a:gd name="connsiteX325" fmla="*/ 195565 w 419622"/>
                <a:gd name="connsiteY325" fmla="*/ 74520 h 581015"/>
                <a:gd name="connsiteX326" fmla="*/ 192337 w 419622"/>
                <a:gd name="connsiteY326" fmla="*/ 72906 h 581015"/>
                <a:gd name="connsiteX327" fmla="*/ 192337 w 419622"/>
                <a:gd name="connsiteY327" fmla="*/ 72906 h 581015"/>
                <a:gd name="connsiteX328" fmla="*/ 190723 w 419622"/>
                <a:gd name="connsiteY328" fmla="*/ 71292 h 581015"/>
                <a:gd name="connsiteX329" fmla="*/ 193951 w 419622"/>
                <a:gd name="connsiteY329" fmla="*/ 63223 h 581015"/>
                <a:gd name="connsiteX330" fmla="*/ 193951 w 419622"/>
                <a:gd name="connsiteY330" fmla="*/ 61609 h 581015"/>
                <a:gd name="connsiteX331" fmla="*/ 195565 w 419622"/>
                <a:gd name="connsiteY331" fmla="*/ 55153 h 581015"/>
                <a:gd name="connsiteX332" fmla="*/ 198793 w 419622"/>
                <a:gd name="connsiteY332" fmla="*/ 48698 h 581015"/>
                <a:gd name="connsiteX333" fmla="*/ 200407 w 419622"/>
                <a:gd name="connsiteY333" fmla="*/ 45469 h 581015"/>
                <a:gd name="connsiteX334" fmla="*/ 200407 w 419622"/>
                <a:gd name="connsiteY334" fmla="*/ 42241 h 581015"/>
                <a:gd name="connsiteX335" fmla="*/ 198793 w 419622"/>
                <a:gd name="connsiteY335" fmla="*/ 29330 h 581015"/>
                <a:gd name="connsiteX336" fmla="*/ 198793 w 419622"/>
                <a:gd name="connsiteY336" fmla="*/ 24489 h 581015"/>
                <a:gd name="connsiteX337" fmla="*/ 198793 w 419622"/>
                <a:gd name="connsiteY337" fmla="*/ 21260 h 581015"/>
                <a:gd name="connsiteX338" fmla="*/ 200407 w 419622"/>
                <a:gd name="connsiteY338" fmla="*/ 19646 h 581015"/>
                <a:gd name="connsiteX339" fmla="*/ 200407 w 419622"/>
                <a:gd name="connsiteY339" fmla="*/ 16419 h 581015"/>
                <a:gd name="connsiteX340" fmla="*/ 206863 w 419622"/>
                <a:gd name="connsiteY340" fmla="*/ 9963 h 581015"/>
                <a:gd name="connsiteX341" fmla="*/ 210090 w 419622"/>
                <a:gd name="connsiteY341" fmla="*/ 11577 h 581015"/>
                <a:gd name="connsiteX342" fmla="*/ 211704 w 419622"/>
                <a:gd name="connsiteY342" fmla="*/ 9963 h 581015"/>
                <a:gd name="connsiteX343" fmla="*/ 216546 w 419622"/>
                <a:gd name="connsiteY343" fmla="*/ 6735 h 581015"/>
                <a:gd name="connsiteX344" fmla="*/ 218160 w 419622"/>
                <a:gd name="connsiteY344" fmla="*/ 5121 h 581015"/>
                <a:gd name="connsiteX345" fmla="*/ 223002 w 419622"/>
                <a:gd name="connsiteY345" fmla="*/ 9963 h 581015"/>
                <a:gd name="connsiteX346" fmla="*/ 237527 w 419622"/>
                <a:gd name="connsiteY346" fmla="*/ 16419 h 581015"/>
                <a:gd name="connsiteX347" fmla="*/ 237527 w 419622"/>
                <a:gd name="connsiteY347" fmla="*/ 19646 h 581015"/>
                <a:gd name="connsiteX348" fmla="*/ 237527 w 419622"/>
                <a:gd name="connsiteY348" fmla="*/ 24489 h 581015"/>
                <a:gd name="connsiteX349" fmla="*/ 240755 w 419622"/>
                <a:gd name="connsiteY349" fmla="*/ 30944 h 581015"/>
                <a:gd name="connsiteX350" fmla="*/ 247211 w 419622"/>
                <a:gd name="connsiteY350" fmla="*/ 42241 h 581015"/>
                <a:gd name="connsiteX351" fmla="*/ 250439 w 419622"/>
                <a:gd name="connsiteY351" fmla="*/ 40628 h 581015"/>
                <a:gd name="connsiteX352" fmla="*/ 250439 w 419622"/>
                <a:gd name="connsiteY352" fmla="*/ 69678 h 581015"/>
                <a:gd name="connsiteX353" fmla="*/ 252053 w 419622"/>
                <a:gd name="connsiteY353" fmla="*/ 76134 h 581015"/>
                <a:gd name="connsiteX354" fmla="*/ 255281 w 419622"/>
                <a:gd name="connsiteY354" fmla="*/ 80976 h 581015"/>
                <a:gd name="connsiteX355" fmla="*/ 258508 w 419622"/>
                <a:gd name="connsiteY355" fmla="*/ 85818 h 581015"/>
                <a:gd name="connsiteX356" fmla="*/ 261736 w 419622"/>
                <a:gd name="connsiteY356" fmla="*/ 90659 h 581015"/>
                <a:gd name="connsiteX357" fmla="*/ 263350 w 419622"/>
                <a:gd name="connsiteY357" fmla="*/ 97115 h 581015"/>
                <a:gd name="connsiteX358" fmla="*/ 263350 w 419622"/>
                <a:gd name="connsiteY358" fmla="*/ 114868 h 581015"/>
                <a:gd name="connsiteX359" fmla="*/ 263350 w 419622"/>
                <a:gd name="connsiteY359" fmla="*/ 118096 h 581015"/>
                <a:gd name="connsiteX360" fmla="*/ 266578 w 419622"/>
                <a:gd name="connsiteY360" fmla="*/ 124552 h 581015"/>
                <a:gd name="connsiteX361" fmla="*/ 268192 w 419622"/>
                <a:gd name="connsiteY361" fmla="*/ 129394 h 581015"/>
                <a:gd name="connsiteX362" fmla="*/ 266578 w 419622"/>
                <a:gd name="connsiteY362" fmla="*/ 129394 h 581015"/>
                <a:gd name="connsiteX363" fmla="*/ 264964 w 419622"/>
                <a:gd name="connsiteY363" fmla="*/ 131008 h 581015"/>
                <a:gd name="connsiteX364" fmla="*/ 263350 w 419622"/>
                <a:gd name="connsiteY364" fmla="*/ 134236 h 581015"/>
                <a:gd name="connsiteX365" fmla="*/ 263350 w 419622"/>
                <a:gd name="connsiteY365" fmla="*/ 137464 h 581015"/>
                <a:gd name="connsiteX366" fmla="*/ 263350 w 419622"/>
                <a:gd name="connsiteY366" fmla="*/ 147147 h 581015"/>
                <a:gd name="connsiteX367" fmla="*/ 266578 w 419622"/>
                <a:gd name="connsiteY367" fmla="*/ 176198 h 581015"/>
                <a:gd name="connsiteX368" fmla="*/ 264964 w 419622"/>
                <a:gd name="connsiteY368" fmla="*/ 182654 h 581015"/>
                <a:gd name="connsiteX369" fmla="*/ 269806 w 419622"/>
                <a:gd name="connsiteY369" fmla="*/ 193951 h 581015"/>
                <a:gd name="connsiteX370" fmla="*/ 277876 w 419622"/>
                <a:gd name="connsiteY370" fmla="*/ 268192 h 581015"/>
                <a:gd name="connsiteX371" fmla="*/ 281104 w 419622"/>
                <a:gd name="connsiteY371" fmla="*/ 281104 h 581015"/>
                <a:gd name="connsiteX372" fmla="*/ 287559 w 419622"/>
                <a:gd name="connsiteY372" fmla="*/ 290787 h 581015"/>
                <a:gd name="connsiteX373" fmla="*/ 308540 w 419622"/>
                <a:gd name="connsiteY373" fmla="*/ 303699 h 581015"/>
                <a:gd name="connsiteX374" fmla="*/ 311768 w 419622"/>
                <a:gd name="connsiteY374" fmla="*/ 308540 h 581015"/>
                <a:gd name="connsiteX375" fmla="*/ 313382 w 419622"/>
                <a:gd name="connsiteY375" fmla="*/ 316610 h 581015"/>
                <a:gd name="connsiteX376" fmla="*/ 321452 w 419622"/>
                <a:gd name="connsiteY376" fmla="*/ 332749 h 581015"/>
                <a:gd name="connsiteX377" fmla="*/ 327908 w 419622"/>
                <a:gd name="connsiteY377" fmla="*/ 340819 h 581015"/>
                <a:gd name="connsiteX378" fmla="*/ 331135 w 419622"/>
                <a:gd name="connsiteY378" fmla="*/ 348889 h 581015"/>
                <a:gd name="connsiteX379" fmla="*/ 332749 w 419622"/>
                <a:gd name="connsiteY379" fmla="*/ 352117 h 581015"/>
                <a:gd name="connsiteX380" fmla="*/ 335977 w 419622"/>
                <a:gd name="connsiteY380" fmla="*/ 353731 h 581015"/>
                <a:gd name="connsiteX381" fmla="*/ 344047 w 419622"/>
                <a:gd name="connsiteY381" fmla="*/ 358572 h 581015"/>
                <a:gd name="connsiteX382" fmla="*/ 345661 w 419622"/>
                <a:gd name="connsiteY382" fmla="*/ 358572 h 581015"/>
                <a:gd name="connsiteX383" fmla="*/ 347275 w 419622"/>
                <a:gd name="connsiteY383" fmla="*/ 363414 h 581015"/>
                <a:gd name="connsiteX384" fmla="*/ 352117 w 419622"/>
                <a:gd name="connsiteY384" fmla="*/ 365028 h 581015"/>
                <a:gd name="connsiteX385" fmla="*/ 358572 w 419622"/>
                <a:gd name="connsiteY385" fmla="*/ 363414 h 581015"/>
                <a:gd name="connsiteX386" fmla="*/ 363414 w 419622"/>
                <a:gd name="connsiteY386" fmla="*/ 360186 h 581015"/>
                <a:gd name="connsiteX387" fmla="*/ 360186 w 419622"/>
                <a:gd name="connsiteY387" fmla="*/ 348889 h 581015"/>
                <a:gd name="connsiteX388" fmla="*/ 360186 w 419622"/>
                <a:gd name="connsiteY388" fmla="*/ 334363 h 581015"/>
                <a:gd name="connsiteX389" fmla="*/ 355344 w 419622"/>
                <a:gd name="connsiteY389" fmla="*/ 319838 h 581015"/>
                <a:gd name="connsiteX390" fmla="*/ 342433 w 419622"/>
                <a:gd name="connsiteY390" fmla="*/ 314996 h 581015"/>
                <a:gd name="connsiteX391" fmla="*/ 350503 w 419622"/>
                <a:gd name="connsiteY391" fmla="*/ 311768 h 581015"/>
                <a:gd name="connsiteX392" fmla="*/ 361800 w 419622"/>
                <a:gd name="connsiteY392" fmla="*/ 319838 h 581015"/>
                <a:gd name="connsiteX393" fmla="*/ 371484 w 419622"/>
                <a:gd name="connsiteY393" fmla="*/ 332749 h 581015"/>
                <a:gd name="connsiteX394" fmla="*/ 376326 w 419622"/>
                <a:gd name="connsiteY394" fmla="*/ 340819 h 581015"/>
                <a:gd name="connsiteX395" fmla="*/ 395693 w 419622"/>
                <a:gd name="connsiteY395" fmla="*/ 390851 h 581015"/>
                <a:gd name="connsiteX396" fmla="*/ 408604 w 419622"/>
                <a:gd name="connsiteY396" fmla="*/ 466706 h 581015"/>
                <a:gd name="connsiteX397" fmla="*/ 423130 w 419622"/>
                <a:gd name="connsiteY397" fmla="*/ 536105 h 58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419622" h="581015">
                  <a:moveTo>
                    <a:pt x="423130" y="536105"/>
                  </a:moveTo>
                  <a:lnTo>
                    <a:pt x="421516" y="536105"/>
                  </a:lnTo>
                  <a:lnTo>
                    <a:pt x="411832" y="537719"/>
                  </a:lnTo>
                  <a:lnTo>
                    <a:pt x="402148" y="539333"/>
                  </a:lnTo>
                  <a:lnTo>
                    <a:pt x="398921" y="540947"/>
                  </a:lnTo>
                  <a:lnTo>
                    <a:pt x="386009" y="547403"/>
                  </a:lnTo>
                  <a:lnTo>
                    <a:pt x="381167" y="549017"/>
                  </a:lnTo>
                  <a:lnTo>
                    <a:pt x="368256" y="552244"/>
                  </a:lnTo>
                  <a:lnTo>
                    <a:pt x="353731" y="558700"/>
                  </a:lnTo>
                  <a:lnTo>
                    <a:pt x="353731" y="560314"/>
                  </a:lnTo>
                  <a:lnTo>
                    <a:pt x="352117" y="560314"/>
                  </a:lnTo>
                  <a:lnTo>
                    <a:pt x="348889" y="565156"/>
                  </a:lnTo>
                  <a:lnTo>
                    <a:pt x="342433" y="587751"/>
                  </a:lnTo>
                  <a:lnTo>
                    <a:pt x="334363" y="586137"/>
                  </a:lnTo>
                  <a:lnTo>
                    <a:pt x="316610" y="581295"/>
                  </a:lnTo>
                  <a:lnTo>
                    <a:pt x="311768" y="581295"/>
                  </a:lnTo>
                  <a:lnTo>
                    <a:pt x="310154" y="579681"/>
                  </a:lnTo>
                  <a:lnTo>
                    <a:pt x="306926" y="574839"/>
                  </a:lnTo>
                  <a:lnTo>
                    <a:pt x="305313" y="573226"/>
                  </a:lnTo>
                  <a:lnTo>
                    <a:pt x="300471" y="571612"/>
                  </a:lnTo>
                  <a:lnTo>
                    <a:pt x="300471" y="569998"/>
                  </a:lnTo>
                  <a:lnTo>
                    <a:pt x="298857" y="568383"/>
                  </a:lnTo>
                  <a:lnTo>
                    <a:pt x="298857" y="568383"/>
                  </a:lnTo>
                  <a:lnTo>
                    <a:pt x="298857" y="566769"/>
                  </a:lnTo>
                  <a:lnTo>
                    <a:pt x="298857" y="565156"/>
                  </a:lnTo>
                  <a:lnTo>
                    <a:pt x="298857" y="563542"/>
                  </a:lnTo>
                  <a:lnTo>
                    <a:pt x="298857" y="561928"/>
                  </a:lnTo>
                  <a:lnTo>
                    <a:pt x="297243" y="560314"/>
                  </a:lnTo>
                  <a:lnTo>
                    <a:pt x="297243" y="558700"/>
                  </a:lnTo>
                  <a:lnTo>
                    <a:pt x="294015" y="555472"/>
                  </a:lnTo>
                  <a:lnTo>
                    <a:pt x="290787" y="553858"/>
                  </a:lnTo>
                  <a:lnTo>
                    <a:pt x="284331" y="552244"/>
                  </a:lnTo>
                  <a:lnTo>
                    <a:pt x="277876" y="549017"/>
                  </a:lnTo>
                  <a:lnTo>
                    <a:pt x="227844" y="555472"/>
                  </a:lnTo>
                  <a:lnTo>
                    <a:pt x="226230" y="555472"/>
                  </a:lnTo>
                  <a:lnTo>
                    <a:pt x="223002" y="557086"/>
                  </a:lnTo>
                  <a:lnTo>
                    <a:pt x="221388" y="557086"/>
                  </a:lnTo>
                  <a:lnTo>
                    <a:pt x="219774" y="560314"/>
                  </a:lnTo>
                  <a:lnTo>
                    <a:pt x="216546" y="561928"/>
                  </a:lnTo>
                  <a:lnTo>
                    <a:pt x="216546" y="563542"/>
                  </a:lnTo>
                  <a:lnTo>
                    <a:pt x="213318" y="565156"/>
                  </a:lnTo>
                  <a:lnTo>
                    <a:pt x="198793" y="566769"/>
                  </a:lnTo>
                  <a:lnTo>
                    <a:pt x="197179" y="569998"/>
                  </a:lnTo>
                  <a:lnTo>
                    <a:pt x="193951" y="565156"/>
                  </a:lnTo>
                  <a:lnTo>
                    <a:pt x="192337" y="553858"/>
                  </a:lnTo>
                  <a:lnTo>
                    <a:pt x="192337" y="549017"/>
                  </a:lnTo>
                  <a:lnTo>
                    <a:pt x="192337" y="545789"/>
                  </a:lnTo>
                  <a:lnTo>
                    <a:pt x="192337" y="544174"/>
                  </a:lnTo>
                  <a:lnTo>
                    <a:pt x="193951" y="532877"/>
                  </a:lnTo>
                  <a:lnTo>
                    <a:pt x="197179" y="524808"/>
                  </a:lnTo>
                  <a:lnTo>
                    <a:pt x="198793" y="523194"/>
                  </a:lnTo>
                  <a:lnTo>
                    <a:pt x="197179" y="521580"/>
                  </a:lnTo>
                  <a:lnTo>
                    <a:pt x="197179" y="519965"/>
                  </a:lnTo>
                  <a:lnTo>
                    <a:pt x="193951" y="516738"/>
                  </a:lnTo>
                  <a:lnTo>
                    <a:pt x="193951" y="516738"/>
                  </a:lnTo>
                  <a:lnTo>
                    <a:pt x="192337" y="515124"/>
                  </a:lnTo>
                  <a:lnTo>
                    <a:pt x="190723" y="515124"/>
                  </a:lnTo>
                  <a:lnTo>
                    <a:pt x="189109" y="515124"/>
                  </a:lnTo>
                  <a:lnTo>
                    <a:pt x="182654" y="516738"/>
                  </a:lnTo>
                  <a:lnTo>
                    <a:pt x="181040" y="516738"/>
                  </a:lnTo>
                  <a:lnTo>
                    <a:pt x="177812" y="516738"/>
                  </a:lnTo>
                  <a:lnTo>
                    <a:pt x="169742" y="516738"/>
                  </a:lnTo>
                  <a:lnTo>
                    <a:pt x="168128" y="516738"/>
                  </a:lnTo>
                  <a:lnTo>
                    <a:pt x="161673" y="518351"/>
                  </a:lnTo>
                  <a:lnTo>
                    <a:pt x="158445" y="518351"/>
                  </a:lnTo>
                  <a:lnTo>
                    <a:pt x="148761" y="518351"/>
                  </a:lnTo>
                  <a:lnTo>
                    <a:pt x="147147" y="518351"/>
                  </a:lnTo>
                  <a:lnTo>
                    <a:pt x="145533" y="518351"/>
                  </a:lnTo>
                  <a:lnTo>
                    <a:pt x="145533" y="519965"/>
                  </a:lnTo>
                  <a:lnTo>
                    <a:pt x="143919" y="519965"/>
                  </a:lnTo>
                  <a:lnTo>
                    <a:pt x="143919" y="521580"/>
                  </a:lnTo>
                  <a:lnTo>
                    <a:pt x="143919" y="523194"/>
                  </a:lnTo>
                  <a:lnTo>
                    <a:pt x="142305" y="524808"/>
                  </a:lnTo>
                  <a:lnTo>
                    <a:pt x="142305" y="524808"/>
                  </a:lnTo>
                  <a:lnTo>
                    <a:pt x="140691" y="526421"/>
                  </a:lnTo>
                  <a:lnTo>
                    <a:pt x="139078" y="529649"/>
                  </a:lnTo>
                  <a:lnTo>
                    <a:pt x="137464" y="531263"/>
                  </a:lnTo>
                  <a:lnTo>
                    <a:pt x="134236" y="534491"/>
                  </a:lnTo>
                  <a:lnTo>
                    <a:pt x="132622" y="534491"/>
                  </a:lnTo>
                  <a:lnTo>
                    <a:pt x="131008" y="536105"/>
                  </a:lnTo>
                  <a:lnTo>
                    <a:pt x="131008" y="536105"/>
                  </a:lnTo>
                  <a:lnTo>
                    <a:pt x="129394" y="537719"/>
                  </a:lnTo>
                  <a:lnTo>
                    <a:pt x="129394" y="539333"/>
                  </a:lnTo>
                  <a:lnTo>
                    <a:pt x="127780" y="542560"/>
                  </a:lnTo>
                  <a:lnTo>
                    <a:pt x="127780" y="544174"/>
                  </a:lnTo>
                  <a:lnTo>
                    <a:pt x="126166" y="545789"/>
                  </a:lnTo>
                  <a:lnTo>
                    <a:pt x="124552" y="545789"/>
                  </a:lnTo>
                  <a:lnTo>
                    <a:pt x="122938" y="545789"/>
                  </a:lnTo>
                  <a:lnTo>
                    <a:pt x="122938" y="547403"/>
                  </a:lnTo>
                  <a:lnTo>
                    <a:pt x="121324" y="547403"/>
                  </a:lnTo>
                  <a:lnTo>
                    <a:pt x="121324" y="549017"/>
                  </a:lnTo>
                  <a:lnTo>
                    <a:pt x="119710" y="552244"/>
                  </a:lnTo>
                  <a:lnTo>
                    <a:pt x="119710" y="553858"/>
                  </a:lnTo>
                  <a:lnTo>
                    <a:pt x="119710" y="557086"/>
                  </a:lnTo>
                  <a:lnTo>
                    <a:pt x="118096" y="558700"/>
                  </a:lnTo>
                  <a:lnTo>
                    <a:pt x="118096" y="558700"/>
                  </a:lnTo>
                  <a:lnTo>
                    <a:pt x="116482" y="560314"/>
                  </a:lnTo>
                  <a:lnTo>
                    <a:pt x="108413" y="561928"/>
                  </a:lnTo>
                  <a:lnTo>
                    <a:pt x="105185" y="561928"/>
                  </a:lnTo>
                  <a:lnTo>
                    <a:pt x="103571" y="561928"/>
                  </a:lnTo>
                  <a:lnTo>
                    <a:pt x="101957" y="560314"/>
                  </a:lnTo>
                  <a:lnTo>
                    <a:pt x="98729" y="557086"/>
                  </a:lnTo>
                  <a:lnTo>
                    <a:pt x="92273" y="555472"/>
                  </a:lnTo>
                  <a:lnTo>
                    <a:pt x="90660" y="553858"/>
                  </a:lnTo>
                  <a:lnTo>
                    <a:pt x="89046" y="553858"/>
                  </a:lnTo>
                  <a:lnTo>
                    <a:pt x="72906" y="555472"/>
                  </a:lnTo>
                  <a:lnTo>
                    <a:pt x="69678" y="555472"/>
                  </a:lnTo>
                  <a:lnTo>
                    <a:pt x="66451" y="553858"/>
                  </a:lnTo>
                  <a:lnTo>
                    <a:pt x="64837" y="553858"/>
                  </a:lnTo>
                  <a:lnTo>
                    <a:pt x="64837" y="552244"/>
                  </a:lnTo>
                  <a:lnTo>
                    <a:pt x="63223" y="550630"/>
                  </a:lnTo>
                  <a:lnTo>
                    <a:pt x="61609" y="549017"/>
                  </a:lnTo>
                  <a:lnTo>
                    <a:pt x="59995" y="547403"/>
                  </a:lnTo>
                  <a:lnTo>
                    <a:pt x="58381" y="545789"/>
                  </a:lnTo>
                  <a:lnTo>
                    <a:pt x="58381" y="544174"/>
                  </a:lnTo>
                  <a:lnTo>
                    <a:pt x="56767" y="542560"/>
                  </a:lnTo>
                  <a:lnTo>
                    <a:pt x="55153" y="539333"/>
                  </a:lnTo>
                  <a:lnTo>
                    <a:pt x="42242" y="534491"/>
                  </a:lnTo>
                  <a:lnTo>
                    <a:pt x="37400" y="528035"/>
                  </a:lnTo>
                  <a:lnTo>
                    <a:pt x="37400" y="528035"/>
                  </a:lnTo>
                  <a:lnTo>
                    <a:pt x="39014" y="526421"/>
                  </a:lnTo>
                  <a:lnTo>
                    <a:pt x="39014" y="526421"/>
                  </a:lnTo>
                  <a:lnTo>
                    <a:pt x="40628" y="524808"/>
                  </a:lnTo>
                  <a:lnTo>
                    <a:pt x="42242" y="524808"/>
                  </a:lnTo>
                  <a:lnTo>
                    <a:pt x="42242" y="521580"/>
                  </a:lnTo>
                  <a:lnTo>
                    <a:pt x="45469" y="516738"/>
                  </a:lnTo>
                  <a:lnTo>
                    <a:pt x="45469" y="513510"/>
                  </a:lnTo>
                  <a:lnTo>
                    <a:pt x="45469" y="513510"/>
                  </a:lnTo>
                  <a:lnTo>
                    <a:pt x="43855" y="511896"/>
                  </a:lnTo>
                  <a:lnTo>
                    <a:pt x="40628" y="502212"/>
                  </a:lnTo>
                  <a:lnTo>
                    <a:pt x="40628" y="500599"/>
                  </a:lnTo>
                  <a:lnTo>
                    <a:pt x="39014" y="498985"/>
                  </a:lnTo>
                  <a:lnTo>
                    <a:pt x="37400" y="498985"/>
                  </a:lnTo>
                  <a:lnTo>
                    <a:pt x="35786" y="497371"/>
                  </a:lnTo>
                  <a:lnTo>
                    <a:pt x="32558" y="494142"/>
                  </a:lnTo>
                  <a:lnTo>
                    <a:pt x="30944" y="490915"/>
                  </a:lnTo>
                  <a:lnTo>
                    <a:pt x="24488" y="478003"/>
                  </a:lnTo>
                  <a:lnTo>
                    <a:pt x="22874" y="474776"/>
                  </a:lnTo>
                  <a:lnTo>
                    <a:pt x="22874" y="473162"/>
                  </a:lnTo>
                  <a:lnTo>
                    <a:pt x="26102" y="471548"/>
                  </a:lnTo>
                  <a:lnTo>
                    <a:pt x="26102" y="469933"/>
                  </a:lnTo>
                  <a:lnTo>
                    <a:pt x="27716" y="468320"/>
                  </a:lnTo>
                  <a:lnTo>
                    <a:pt x="27716" y="463478"/>
                  </a:lnTo>
                  <a:lnTo>
                    <a:pt x="26102" y="458636"/>
                  </a:lnTo>
                  <a:lnTo>
                    <a:pt x="24488" y="453794"/>
                  </a:lnTo>
                  <a:lnTo>
                    <a:pt x="26102" y="452181"/>
                  </a:lnTo>
                  <a:lnTo>
                    <a:pt x="26102" y="450567"/>
                  </a:lnTo>
                  <a:lnTo>
                    <a:pt x="27716" y="448953"/>
                  </a:lnTo>
                  <a:lnTo>
                    <a:pt x="27716" y="447339"/>
                  </a:lnTo>
                  <a:lnTo>
                    <a:pt x="29330" y="444111"/>
                  </a:lnTo>
                  <a:lnTo>
                    <a:pt x="29330" y="442497"/>
                  </a:lnTo>
                  <a:lnTo>
                    <a:pt x="29330" y="442497"/>
                  </a:lnTo>
                  <a:lnTo>
                    <a:pt x="30944" y="440883"/>
                  </a:lnTo>
                  <a:lnTo>
                    <a:pt x="34172" y="437655"/>
                  </a:lnTo>
                  <a:lnTo>
                    <a:pt x="34172" y="436041"/>
                  </a:lnTo>
                  <a:lnTo>
                    <a:pt x="35786" y="410218"/>
                  </a:lnTo>
                  <a:lnTo>
                    <a:pt x="34172" y="405376"/>
                  </a:lnTo>
                  <a:lnTo>
                    <a:pt x="34172" y="400535"/>
                  </a:lnTo>
                  <a:lnTo>
                    <a:pt x="32558" y="398921"/>
                  </a:lnTo>
                  <a:lnTo>
                    <a:pt x="29330" y="395693"/>
                  </a:lnTo>
                  <a:lnTo>
                    <a:pt x="21260" y="389237"/>
                  </a:lnTo>
                  <a:lnTo>
                    <a:pt x="19646" y="389237"/>
                  </a:lnTo>
                  <a:lnTo>
                    <a:pt x="14805" y="381167"/>
                  </a:lnTo>
                  <a:lnTo>
                    <a:pt x="8349" y="371484"/>
                  </a:lnTo>
                  <a:lnTo>
                    <a:pt x="5121" y="366642"/>
                  </a:lnTo>
                  <a:lnTo>
                    <a:pt x="5121" y="363414"/>
                  </a:lnTo>
                  <a:lnTo>
                    <a:pt x="6735" y="361800"/>
                  </a:lnTo>
                  <a:lnTo>
                    <a:pt x="6735" y="360186"/>
                  </a:lnTo>
                  <a:lnTo>
                    <a:pt x="8349" y="358572"/>
                  </a:lnTo>
                  <a:lnTo>
                    <a:pt x="11577" y="347275"/>
                  </a:lnTo>
                  <a:lnTo>
                    <a:pt x="13191" y="344047"/>
                  </a:lnTo>
                  <a:lnTo>
                    <a:pt x="14805" y="342433"/>
                  </a:lnTo>
                  <a:lnTo>
                    <a:pt x="18033" y="339205"/>
                  </a:lnTo>
                  <a:lnTo>
                    <a:pt x="19646" y="337591"/>
                  </a:lnTo>
                  <a:lnTo>
                    <a:pt x="21260" y="334363"/>
                  </a:lnTo>
                  <a:lnTo>
                    <a:pt x="22874" y="331136"/>
                  </a:lnTo>
                  <a:lnTo>
                    <a:pt x="22874" y="327908"/>
                  </a:lnTo>
                  <a:lnTo>
                    <a:pt x="22874" y="326294"/>
                  </a:lnTo>
                  <a:lnTo>
                    <a:pt x="22874" y="323066"/>
                  </a:lnTo>
                  <a:lnTo>
                    <a:pt x="21260" y="308540"/>
                  </a:lnTo>
                  <a:lnTo>
                    <a:pt x="21260" y="306927"/>
                  </a:lnTo>
                  <a:lnTo>
                    <a:pt x="22874" y="305313"/>
                  </a:lnTo>
                  <a:lnTo>
                    <a:pt x="24488" y="305313"/>
                  </a:lnTo>
                  <a:lnTo>
                    <a:pt x="24488" y="305313"/>
                  </a:lnTo>
                  <a:lnTo>
                    <a:pt x="26102" y="305313"/>
                  </a:lnTo>
                  <a:lnTo>
                    <a:pt x="27716" y="306927"/>
                  </a:lnTo>
                  <a:lnTo>
                    <a:pt x="34172" y="311768"/>
                  </a:lnTo>
                  <a:lnTo>
                    <a:pt x="35786" y="311768"/>
                  </a:lnTo>
                  <a:lnTo>
                    <a:pt x="35786" y="313382"/>
                  </a:lnTo>
                  <a:lnTo>
                    <a:pt x="37400" y="313382"/>
                  </a:lnTo>
                  <a:lnTo>
                    <a:pt x="39014" y="313382"/>
                  </a:lnTo>
                  <a:lnTo>
                    <a:pt x="40628" y="313382"/>
                  </a:lnTo>
                  <a:lnTo>
                    <a:pt x="42242" y="311768"/>
                  </a:lnTo>
                  <a:lnTo>
                    <a:pt x="45469" y="308540"/>
                  </a:lnTo>
                  <a:lnTo>
                    <a:pt x="55153" y="303699"/>
                  </a:lnTo>
                  <a:lnTo>
                    <a:pt x="59995" y="300471"/>
                  </a:lnTo>
                  <a:lnTo>
                    <a:pt x="66451" y="298857"/>
                  </a:lnTo>
                  <a:lnTo>
                    <a:pt x="66451" y="298857"/>
                  </a:lnTo>
                  <a:lnTo>
                    <a:pt x="69678" y="297243"/>
                  </a:lnTo>
                  <a:lnTo>
                    <a:pt x="76134" y="287559"/>
                  </a:lnTo>
                  <a:lnTo>
                    <a:pt x="77748" y="287559"/>
                  </a:lnTo>
                  <a:lnTo>
                    <a:pt x="84204" y="282718"/>
                  </a:lnTo>
                  <a:lnTo>
                    <a:pt x="84204" y="281104"/>
                  </a:lnTo>
                  <a:lnTo>
                    <a:pt x="85818" y="279490"/>
                  </a:lnTo>
                  <a:lnTo>
                    <a:pt x="84204" y="277876"/>
                  </a:lnTo>
                  <a:lnTo>
                    <a:pt x="84204" y="276262"/>
                  </a:lnTo>
                  <a:lnTo>
                    <a:pt x="84204" y="274648"/>
                  </a:lnTo>
                  <a:lnTo>
                    <a:pt x="84204" y="273034"/>
                  </a:lnTo>
                  <a:lnTo>
                    <a:pt x="84204" y="269806"/>
                  </a:lnTo>
                  <a:lnTo>
                    <a:pt x="85818" y="268192"/>
                  </a:lnTo>
                  <a:lnTo>
                    <a:pt x="87432" y="266578"/>
                  </a:lnTo>
                  <a:lnTo>
                    <a:pt x="89046" y="266578"/>
                  </a:lnTo>
                  <a:lnTo>
                    <a:pt x="90660" y="264964"/>
                  </a:lnTo>
                  <a:lnTo>
                    <a:pt x="100343" y="256895"/>
                  </a:lnTo>
                  <a:lnTo>
                    <a:pt x="100343" y="255281"/>
                  </a:lnTo>
                  <a:lnTo>
                    <a:pt x="100343" y="253667"/>
                  </a:lnTo>
                  <a:lnTo>
                    <a:pt x="100343" y="250439"/>
                  </a:lnTo>
                  <a:lnTo>
                    <a:pt x="101957" y="247211"/>
                  </a:lnTo>
                  <a:lnTo>
                    <a:pt x="101957" y="245597"/>
                  </a:lnTo>
                  <a:lnTo>
                    <a:pt x="101957" y="243983"/>
                  </a:lnTo>
                  <a:lnTo>
                    <a:pt x="110027" y="237527"/>
                  </a:lnTo>
                  <a:lnTo>
                    <a:pt x="111641" y="234300"/>
                  </a:lnTo>
                  <a:lnTo>
                    <a:pt x="111641" y="232686"/>
                  </a:lnTo>
                  <a:lnTo>
                    <a:pt x="113255" y="231072"/>
                  </a:lnTo>
                  <a:lnTo>
                    <a:pt x="114869" y="224616"/>
                  </a:lnTo>
                  <a:lnTo>
                    <a:pt x="114869" y="223002"/>
                  </a:lnTo>
                  <a:lnTo>
                    <a:pt x="113255" y="219774"/>
                  </a:lnTo>
                  <a:lnTo>
                    <a:pt x="113255" y="216546"/>
                  </a:lnTo>
                  <a:lnTo>
                    <a:pt x="113255" y="210091"/>
                  </a:lnTo>
                  <a:lnTo>
                    <a:pt x="113255" y="203635"/>
                  </a:lnTo>
                  <a:lnTo>
                    <a:pt x="114869" y="202021"/>
                  </a:lnTo>
                  <a:lnTo>
                    <a:pt x="113255" y="195565"/>
                  </a:lnTo>
                  <a:lnTo>
                    <a:pt x="113255" y="193951"/>
                  </a:lnTo>
                  <a:lnTo>
                    <a:pt x="114869" y="189109"/>
                  </a:lnTo>
                  <a:lnTo>
                    <a:pt x="114869" y="187495"/>
                  </a:lnTo>
                  <a:lnTo>
                    <a:pt x="116482" y="187495"/>
                  </a:lnTo>
                  <a:lnTo>
                    <a:pt x="118096" y="187495"/>
                  </a:lnTo>
                  <a:lnTo>
                    <a:pt x="119710" y="187495"/>
                  </a:lnTo>
                  <a:lnTo>
                    <a:pt x="121324" y="187495"/>
                  </a:lnTo>
                  <a:lnTo>
                    <a:pt x="122938" y="187495"/>
                  </a:lnTo>
                  <a:lnTo>
                    <a:pt x="126166" y="184268"/>
                  </a:lnTo>
                  <a:lnTo>
                    <a:pt x="135850" y="163286"/>
                  </a:lnTo>
                  <a:lnTo>
                    <a:pt x="137464" y="161673"/>
                  </a:lnTo>
                  <a:lnTo>
                    <a:pt x="139078" y="161673"/>
                  </a:lnTo>
                  <a:lnTo>
                    <a:pt x="142305" y="160059"/>
                  </a:lnTo>
                  <a:lnTo>
                    <a:pt x="143919" y="160059"/>
                  </a:lnTo>
                  <a:lnTo>
                    <a:pt x="143919" y="160059"/>
                  </a:lnTo>
                  <a:lnTo>
                    <a:pt x="145533" y="160059"/>
                  </a:lnTo>
                  <a:lnTo>
                    <a:pt x="147147" y="161673"/>
                  </a:lnTo>
                  <a:lnTo>
                    <a:pt x="147147" y="163286"/>
                  </a:lnTo>
                  <a:lnTo>
                    <a:pt x="147147" y="163286"/>
                  </a:lnTo>
                  <a:lnTo>
                    <a:pt x="148761" y="164900"/>
                  </a:lnTo>
                  <a:lnTo>
                    <a:pt x="148761" y="164900"/>
                  </a:lnTo>
                  <a:lnTo>
                    <a:pt x="150375" y="164900"/>
                  </a:lnTo>
                  <a:lnTo>
                    <a:pt x="151989" y="164900"/>
                  </a:lnTo>
                  <a:lnTo>
                    <a:pt x="153603" y="164900"/>
                  </a:lnTo>
                  <a:lnTo>
                    <a:pt x="155217" y="164900"/>
                  </a:lnTo>
                  <a:lnTo>
                    <a:pt x="156831" y="161673"/>
                  </a:lnTo>
                  <a:lnTo>
                    <a:pt x="158445" y="161673"/>
                  </a:lnTo>
                  <a:lnTo>
                    <a:pt x="160059" y="161673"/>
                  </a:lnTo>
                  <a:lnTo>
                    <a:pt x="161673" y="161673"/>
                  </a:lnTo>
                  <a:lnTo>
                    <a:pt x="161673" y="161673"/>
                  </a:lnTo>
                  <a:lnTo>
                    <a:pt x="163286" y="161673"/>
                  </a:lnTo>
                  <a:lnTo>
                    <a:pt x="164900" y="161673"/>
                  </a:lnTo>
                  <a:lnTo>
                    <a:pt x="166514" y="160059"/>
                  </a:lnTo>
                  <a:lnTo>
                    <a:pt x="169742" y="158445"/>
                  </a:lnTo>
                  <a:lnTo>
                    <a:pt x="174584" y="156831"/>
                  </a:lnTo>
                  <a:lnTo>
                    <a:pt x="177812" y="155217"/>
                  </a:lnTo>
                  <a:lnTo>
                    <a:pt x="177812" y="153603"/>
                  </a:lnTo>
                  <a:lnTo>
                    <a:pt x="179426" y="153603"/>
                  </a:lnTo>
                  <a:lnTo>
                    <a:pt x="179426" y="151989"/>
                  </a:lnTo>
                  <a:lnTo>
                    <a:pt x="177812" y="150375"/>
                  </a:lnTo>
                  <a:lnTo>
                    <a:pt x="177812" y="148761"/>
                  </a:lnTo>
                  <a:lnTo>
                    <a:pt x="177812" y="147147"/>
                  </a:lnTo>
                  <a:lnTo>
                    <a:pt x="176198" y="147147"/>
                  </a:lnTo>
                  <a:lnTo>
                    <a:pt x="176198" y="145533"/>
                  </a:lnTo>
                  <a:lnTo>
                    <a:pt x="176198" y="143919"/>
                  </a:lnTo>
                  <a:lnTo>
                    <a:pt x="177812" y="142305"/>
                  </a:lnTo>
                  <a:lnTo>
                    <a:pt x="179426" y="142305"/>
                  </a:lnTo>
                  <a:lnTo>
                    <a:pt x="181040" y="142305"/>
                  </a:lnTo>
                  <a:lnTo>
                    <a:pt x="184268" y="142305"/>
                  </a:lnTo>
                  <a:lnTo>
                    <a:pt x="185882" y="140691"/>
                  </a:lnTo>
                  <a:lnTo>
                    <a:pt x="189109" y="139077"/>
                  </a:lnTo>
                  <a:lnTo>
                    <a:pt x="190723" y="139077"/>
                  </a:lnTo>
                  <a:lnTo>
                    <a:pt x="192337" y="137464"/>
                  </a:lnTo>
                  <a:lnTo>
                    <a:pt x="192337" y="135850"/>
                  </a:lnTo>
                  <a:lnTo>
                    <a:pt x="192337" y="134236"/>
                  </a:lnTo>
                  <a:lnTo>
                    <a:pt x="192337" y="132622"/>
                  </a:lnTo>
                  <a:lnTo>
                    <a:pt x="192337" y="127780"/>
                  </a:lnTo>
                  <a:lnTo>
                    <a:pt x="195565" y="124552"/>
                  </a:lnTo>
                  <a:lnTo>
                    <a:pt x="195565" y="121324"/>
                  </a:lnTo>
                  <a:lnTo>
                    <a:pt x="195565" y="116482"/>
                  </a:lnTo>
                  <a:lnTo>
                    <a:pt x="197179" y="114868"/>
                  </a:lnTo>
                  <a:lnTo>
                    <a:pt x="197179" y="110027"/>
                  </a:lnTo>
                  <a:lnTo>
                    <a:pt x="198793" y="108413"/>
                  </a:lnTo>
                  <a:lnTo>
                    <a:pt x="198793" y="108413"/>
                  </a:lnTo>
                  <a:lnTo>
                    <a:pt x="200407" y="108413"/>
                  </a:lnTo>
                  <a:lnTo>
                    <a:pt x="202021" y="108413"/>
                  </a:lnTo>
                  <a:lnTo>
                    <a:pt x="203635" y="110027"/>
                  </a:lnTo>
                  <a:lnTo>
                    <a:pt x="205249" y="111641"/>
                  </a:lnTo>
                  <a:lnTo>
                    <a:pt x="205249" y="111641"/>
                  </a:lnTo>
                  <a:lnTo>
                    <a:pt x="208477" y="110027"/>
                  </a:lnTo>
                  <a:lnTo>
                    <a:pt x="210090" y="110027"/>
                  </a:lnTo>
                  <a:lnTo>
                    <a:pt x="211704" y="108413"/>
                  </a:lnTo>
                  <a:lnTo>
                    <a:pt x="211704" y="106799"/>
                  </a:lnTo>
                  <a:lnTo>
                    <a:pt x="213318" y="103571"/>
                  </a:lnTo>
                  <a:lnTo>
                    <a:pt x="211704" y="100343"/>
                  </a:lnTo>
                  <a:lnTo>
                    <a:pt x="211704" y="97115"/>
                  </a:lnTo>
                  <a:lnTo>
                    <a:pt x="213318" y="92273"/>
                  </a:lnTo>
                  <a:lnTo>
                    <a:pt x="211704" y="90659"/>
                  </a:lnTo>
                  <a:lnTo>
                    <a:pt x="211704" y="89046"/>
                  </a:lnTo>
                  <a:lnTo>
                    <a:pt x="211704" y="87432"/>
                  </a:lnTo>
                  <a:lnTo>
                    <a:pt x="211704" y="87432"/>
                  </a:lnTo>
                  <a:lnTo>
                    <a:pt x="210090" y="85818"/>
                  </a:lnTo>
                  <a:lnTo>
                    <a:pt x="210090" y="84204"/>
                  </a:lnTo>
                  <a:lnTo>
                    <a:pt x="208477" y="84204"/>
                  </a:lnTo>
                  <a:lnTo>
                    <a:pt x="206863" y="84204"/>
                  </a:lnTo>
                  <a:lnTo>
                    <a:pt x="203635" y="84204"/>
                  </a:lnTo>
                  <a:lnTo>
                    <a:pt x="202021" y="84204"/>
                  </a:lnTo>
                  <a:lnTo>
                    <a:pt x="200407" y="82590"/>
                  </a:lnTo>
                  <a:lnTo>
                    <a:pt x="198793" y="82590"/>
                  </a:lnTo>
                  <a:lnTo>
                    <a:pt x="198793" y="80976"/>
                  </a:lnTo>
                  <a:lnTo>
                    <a:pt x="197179" y="80976"/>
                  </a:lnTo>
                  <a:lnTo>
                    <a:pt x="197179" y="76134"/>
                  </a:lnTo>
                  <a:lnTo>
                    <a:pt x="195565" y="74520"/>
                  </a:lnTo>
                  <a:lnTo>
                    <a:pt x="195565" y="74520"/>
                  </a:lnTo>
                  <a:lnTo>
                    <a:pt x="192337" y="72906"/>
                  </a:lnTo>
                  <a:lnTo>
                    <a:pt x="192337" y="72906"/>
                  </a:lnTo>
                  <a:lnTo>
                    <a:pt x="190723" y="71292"/>
                  </a:lnTo>
                  <a:lnTo>
                    <a:pt x="193951" y="63223"/>
                  </a:lnTo>
                  <a:lnTo>
                    <a:pt x="193951" y="61609"/>
                  </a:lnTo>
                  <a:lnTo>
                    <a:pt x="195565" y="55153"/>
                  </a:lnTo>
                  <a:lnTo>
                    <a:pt x="198793" y="48698"/>
                  </a:lnTo>
                  <a:lnTo>
                    <a:pt x="200407" y="45469"/>
                  </a:lnTo>
                  <a:lnTo>
                    <a:pt x="200407" y="42241"/>
                  </a:lnTo>
                  <a:lnTo>
                    <a:pt x="198793" y="29330"/>
                  </a:lnTo>
                  <a:lnTo>
                    <a:pt x="198793" y="24489"/>
                  </a:lnTo>
                  <a:lnTo>
                    <a:pt x="198793" y="21260"/>
                  </a:lnTo>
                  <a:lnTo>
                    <a:pt x="200407" y="19646"/>
                  </a:lnTo>
                  <a:lnTo>
                    <a:pt x="200407" y="16419"/>
                  </a:lnTo>
                  <a:lnTo>
                    <a:pt x="206863" y="9963"/>
                  </a:lnTo>
                  <a:lnTo>
                    <a:pt x="210090" y="11577"/>
                  </a:lnTo>
                  <a:lnTo>
                    <a:pt x="211704" y="9963"/>
                  </a:lnTo>
                  <a:lnTo>
                    <a:pt x="216546" y="6735"/>
                  </a:lnTo>
                  <a:lnTo>
                    <a:pt x="218160" y="5121"/>
                  </a:lnTo>
                  <a:lnTo>
                    <a:pt x="223002" y="9963"/>
                  </a:lnTo>
                  <a:lnTo>
                    <a:pt x="237527" y="16419"/>
                  </a:lnTo>
                  <a:lnTo>
                    <a:pt x="237527" y="19646"/>
                  </a:lnTo>
                  <a:lnTo>
                    <a:pt x="237527" y="24489"/>
                  </a:lnTo>
                  <a:lnTo>
                    <a:pt x="240755" y="30944"/>
                  </a:lnTo>
                  <a:lnTo>
                    <a:pt x="247211" y="42241"/>
                  </a:lnTo>
                  <a:lnTo>
                    <a:pt x="250439" y="40628"/>
                  </a:lnTo>
                  <a:lnTo>
                    <a:pt x="250439" y="69678"/>
                  </a:lnTo>
                  <a:lnTo>
                    <a:pt x="252053" y="76134"/>
                  </a:lnTo>
                  <a:lnTo>
                    <a:pt x="255281" y="80976"/>
                  </a:lnTo>
                  <a:lnTo>
                    <a:pt x="258508" y="85818"/>
                  </a:lnTo>
                  <a:lnTo>
                    <a:pt x="261736" y="90659"/>
                  </a:lnTo>
                  <a:lnTo>
                    <a:pt x="263350" y="97115"/>
                  </a:lnTo>
                  <a:lnTo>
                    <a:pt x="263350" y="114868"/>
                  </a:lnTo>
                  <a:lnTo>
                    <a:pt x="263350" y="118096"/>
                  </a:lnTo>
                  <a:lnTo>
                    <a:pt x="266578" y="124552"/>
                  </a:lnTo>
                  <a:lnTo>
                    <a:pt x="268192" y="129394"/>
                  </a:lnTo>
                  <a:lnTo>
                    <a:pt x="266578" y="129394"/>
                  </a:lnTo>
                  <a:lnTo>
                    <a:pt x="264964" y="131008"/>
                  </a:lnTo>
                  <a:lnTo>
                    <a:pt x="263350" y="134236"/>
                  </a:lnTo>
                  <a:lnTo>
                    <a:pt x="263350" y="137464"/>
                  </a:lnTo>
                  <a:lnTo>
                    <a:pt x="263350" y="147147"/>
                  </a:lnTo>
                  <a:lnTo>
                    <a:pt x="266578" y="176198"/>
                  </a:lnTo>
                  <a:lnTo>
                    <a:pt x="264964" y="182654"/>
                  </a:lnTo>
                  <a:lnTo>
                    <a:pt x="269806" y="193951"/>
                  </a:lnTo>
                  <a:lnTo>
                    <a:pt x="277876" y="268192"/>
                  </a:lnTo>
                  <a:lnTo>
                    <a:pt x="281104" y="281104"/>
                  </a:lnTo>
                  <a:lnTo>
                    <a:pt x="287559" y="290787"/>
                  </a:lnTo>
                  <a:lnTo>
                    <a:pt x="308540" y="303699"/>
                  </a:lnTo>
                  <a:lnTo>
                    <a:pt x="311768" y="308540"/>
                  </a:lnTo>
                  <a:lnTo>
                    <a:pt x="313382" y="316610"/>
                  </a:lnTo>
                  <a:lnTo>
                    <a:pt x="321452" y="332749"/>
                  </a:lnTo>
                  <a:lnTo>
                    <a:pt x="327908" y="340819"/>
                  </a:lnTo>
                  <a:lnTo>
                    <a:pt x="331135" y="348889"/>
                  </a:lnTo>
                  <a:lnTo>
                    <a:pt x="332749" y="352117"/>
                  </a:lnTo>
                  <a:lnTo>
                    <a:pt x="335977" y="353731"/>
                  </a:lnTo>
                  <a:lnTo>
                    <a:pt x="344047" y="358572"/>
                  </a:lnTo>
                  <a:lnTo>
                    <a:pt x="345661" y="358572"/>
                  </a:lnTo>
                  <a:lnTo>
                    <a:pt x="347275" y="363414"/>
                  </a:lnTo>
                  <a:lnTo>
                    <a:pt x="352117" y="365028"/>
                  </a:lnTo>
                  <a:lnTo>
                    <a:pt x="358572" y="363414"/>
                  </a:lnTo>
                  <a:lnTo>
                    <a:pt x="363414" y="360186"/>
                  </a:lnTo>
                  <a:lnTo>
                    <a:pt x="360186" y="348889"/>
                  </a:lnTo>
                  <a:lnTo>
                    <a:pt x="360186" y="334363"/>
                  </a:lnTo>
                  <a:lnTo>
                    <a:pt x="355344" y="319838"/>
                  </a:lnTo>
                  <a:lnTo>
                    <a:pt x="342433" y="314996"/>
                  </a:lnTo>
                  <a:lnTo>
                    <a:pt x="350503" y="311768"/>
                  </a:lnTo>
                  <a:lnTo>
                    <a:pt x="361800" y="319838"/>
                  </a:lnTo>
                  <a:lnTo>
                    <a:pt x="371484" y="332749"/>
                  </a:lnTo>
                  <a:lnTo>
                    <a:pt x="376326" y="340819"/>
                  </a:lnTo>
                  <a:lnTo>
                    <a:pt x="395693" y="390851"/>
                  </a:lnTo>
                  <a:lnTo>
                    <a:pt x="408604" y="466706"/>
                  </a:lnTo>
                  <a:lnTo>
                    <a:pt x="423130" y="536105"/>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15" name="Freeform: Shape 14">
              <a:extLst>
                <a:ext uri="{FF2B5EF4-FFF2-40B4-BE49-F238E27FC236}">
                  <a16:creationId xmlns:a16="http://schemas.microsoft.com/office/drawing/2014/main" id="{76FB14CC-7906-40DB-BAE0-5DB45E13AD7E}"/>
                </a:ext>
              </a:extLst>
            </p:cNvPr>
            <p:cNvSpPr/>
            <p:nvPr/>
          </p:nvSpPr>
          <p:spPr>
            <a:xfrm>
              <a:off x="7688571" y="5410529"/>
              <a:ext cx="80697" cy="161393"/>
            </a:xfrm>
            <a:custGeom>
              <a:avLst/>
              <a:gdLst>
                <a:gd name="connsiteX0" fmla="*/ 68065 w 80696"/>
                <a:gd name="connsiteY0" fmla="*/ 114869 h 161393"/>
                <a:gd name="connsiteX1" fmla="*/ 68065 w 80696"/>
                <a:gd name="connsiteY1" fmla="*/ 113255 h 161393"/>
                <a:gd name="connsiteX2" fmla="*/ 71292 w 80696"/>
                <a:gd name="connsiteY2" fmla="*/ 111641 h 161393"/>
                <a:gd name="connsiteX3" fmla="*/ 72906 w 80696"/>
                <a:gd name="connsiteY3" fmla="*/ 110027 h 161393"/>
                <a:gd name="connsiteX4" fmla="*/ 74520 w 80696"/>
                <a:gd name="connsiteY4" fmla="*/ 116482 h 161393"/>
                <a:gd name="connsiteX5" fmla="*/ 76134 w 80696"/>
                <a:gd name="connsiteY5" fmla="*/ 121324 h 161393"/>
                <a:gd name="connsiteX6" fmla="*/ 72906 w 80696"/>
                <a:gd name="connsiteY6" fmla="*/ 126166 h 161393"/>
                <a:gd name="connsiteX7" fmla="*/ 59995 w 80696"/>
                <a:gd name="connsiteY7" fmla="*/ 129394 h 161393"/>
                <a:gd name="connsiteX8" fmla="*/ 58381 w 80696"/>
                <a:gd name="connsiteY8" fmla="*/ 135850 h 161393"/>
                <a:gd name="connsiteX9" fmla="*/ 59995 w 80696"/>
                <a:gd name="connsiteY9" fmla="*/ 148761 h 161393"/>
                <a:gd name="connsiteX10" fmla="*/ 45469 w 80696"/>
                <a:gd name="connsiteY10" fmla="*/ 142305 h 161393"/>
                <a:gd name="connsiteX11" fmla="*/ 39014 w 80696"/>
                <a:gd name="connsiteY11" fmla="*/ 142305 h 161393"/>
                <a:gd name="connsiteX12" fmla="*/ 35786 w 80696"/>
                <a:gd name="connsiteY12" fmla="*/ 150375 h 161393"/>
                <a:gd name="connsiteX13" fmla="*/ 34172 w 80696"/>
                <a:gd name="connsiteY13" fmla="*/ 160059 h 161393"/>
                <a:gd name="connsiteX14" fmla="*/ 30944 w 80696"/>
                <a:gd name="connsiteY14" fmla="*/ 166514 h 161393"/>
                <a:gd name="connsiteX15" fmla="*/ 26102 w 80696"/>
                <a:gd name="connsiteY15" fmla="*/ 166514 h 161393"/>
                <a:gd name="connsiteX16" fmla="*/ 19647 w 80696"/>
                <a:gd name="connsiteY16" fmla="*/ 163287 h 161393"/>
                <a:gd name="connsiteX17" fmla="*/ 18033 w 80696"/>
                <a:gd name="connsiteY17" fmla="*/ 158445 h 161393"/>
                <a:gd name="connsiteX18" fmla="*/ 14805 w 80696"/>
                <a:gd name="connsiteY18" fmla="*/ 132622 h 161393"/>
                <a:gd name="connsiteX19" fmla="*/ 14805 w 80696"/>
                <a:gd name="connsiteY19" fmla="*/ 131008 h 161393"/>
                <a:gd name="connsiteX20" fmla="*/ 11577 w 80696"/>
                <a:gd name="connsiteY20" fmla="*/ 127780 h 161393"/>
                <a:gd name="connsiteX21" fmla="*/ 9963 w 80696"/>
                <a:gd name="connsiteY21" fmla="*/ 124552 h 161393"/>
                <a:gd name="connsiteX22" fmla="*/ 9963 w 80696"/>
                <a:gd name="connsiteY22" fmla="*/ 119710 h 161393"/>
                <a:gd name="connsiteX23" fmla="*/ 11577 w 80696"/>
                <a:gd name="connsiteY23" fmla="*/ 119710 h 161393"/>
                <a:gd name="connsiteX24" fmla="*/ 14805 w 80696"/>
                <a:gd name="connsiteY24" fmla="*/ 118096 h 161393"/>
                <a:gd name="connsiteX25" fmla="*/ 16419 w 80696"/>
                <a:gd name="connsiteY25" fmla="*/ 114869 h 161393"/>
                <a:gd name="connsiteX26" fmla="*/ 14805 w 80696"/>
                <a:gd name="connsiteY26" fmla="*/ 110027 h 161393"/>
                <a:gd name="connsiteX27" fmla="*/ 13191 w 80696"/>
                <a:gd name="connsiteY27" fmla="*/ 108413 h 161393"/>
                <a:gd name="connsiteX28" fmla="*/ 6735 w 80696"/>
                <a:gd name="connsiteY28" fmla="*/ 106799 h 161393"/>
                <a:gd name="connsiteX29" fmla="*/ 5121 w 80696"/>
                <a:gd name="connsiteY29" fmla="*/ 105185 h 161393"/>
                <a:gd name="connsiteX30" fmla="*/ 6735 w 80696"/>
                <a:gd name="connsiteY30" fmla="*/ 101957 h 161393"/>
                <a:gd name="connsiteX31" fmla="*/ 9963 w 80696"/>
                <a:gd name="connsiteY31" fmla="*/ 98730 h 161393"/>
                <a:gd name="connsiteX32" fmla="*/ 13191 w 80696"/>
                <a:gd name="connsiteY32" fmla="*/ 95501 h 161393"/>
                <a:gd name="connsiteX33" fmla="*/ 11577 w 80696"/>
                <a:gd name="connsiteY33" fmla="*/ 92273 h 161393"/>
                <a:gd name="connsiteX34" fmla="*/ 9963 w 80696"/>
                <a:gd name="connsiteY34" fmla="*/ 87432 h 161393"/>
                <a:gd name="connsiteX35" fmla="*/ 11577 w 80696"/>
                <a:gd name="connsiteY35" fmla="*/ 84204 h 161393"/>
                <a:gd name="connsiteX36" fmla="*/ 13191 w 80696"/>
                <a:gd name="connsiteY36" fmla="*/ 80976 h 161393"/>
                <a:gd name="connsiteX37" fmla="*/ 14805 w 80696"/>
                <a:gd name="connsiteY37" fmla="*/ 77748 h 161393"/>
                <a:gd name="connsiteX38" fmla="*/ 14805 w 80696"/>
                <a:gd name="connsiteY38" fmla="*/ 72906 h 161393"/>
                <a:gd name="connsiteX39" fmla="*/ 13191 w 80696"/>
                <a:gd name="connsiteY39" fmla="*/ 64837 h 161393"/>
                <a:gd name="connsiteX40" fmla="*/ 13191 w 80696"/>
                <a:gd name="connsiteY40" fmla="*/ 51925 h 161393"/>
                <a:gd name="connsiteX41" fmla="*/ 13191 w 80696"/>
                <a:gd name="connsiteY41" fmla="*/ 48698 h 161393"/>
                <a:gd name="connsiteX42" fmla="*/ 13191 w 80696"/>
                <a:gd name="connsiteY42" fmla="*/ 47083 h 161393"/>
                <a:gd name="connsiteX43" fmla="*/ 16419 w 80696"/>
                <a:gd name="connsiteY43" fmla="*/ 40628 h 161393"/>
                <a:gd name="connsiteX44" fmla="*/ 18033 w 80696"/>
                <a:gd name="connsiteY44" fmla="*/ 35786 h 161393"/>
                <a:gd name="connsiteX45" fmla="*/ 18033 w 80696"/>
                <a:gd name="connsiteY45" fmla="*/ 27716 h 161393"/>
                <a:gd name="connsiteX46" fmla="*/ 18033 w 80696"/>
                <a:gd name="connsiteY46" fmla="*/ 19646 h 161393"/>
                <a:gd name="connsiteX47" fmla="*/ 14805 w 80696"/>
                <a:gd name="connsiteY47" fmla="*/ 5121 h 161393"/>
                <a:gd name="connsiteX48" fmla="*/ 16419 w 80696"/>
                <a:gd name="connsiteY48" fmla="*/ 5121 h 161393"/>
                <a:gd name="connsiteX49" fmla="*/ 18033 w 80696"/>
                <a:gd name="connsiteY49" fmla="*/ 5121 h 161393"/>
                <a:gd name="connsiteX50" fmla="*/ 21260 w 80696"/>
                <a:gd name="connsiteY50" fmla="*/ 6735 h 161393"/>
                <a:gd name="connsiteX51" fmla="*/ 22874 w 80696"/>
                <a:gd name="connsiteY51" fmla="*/ 6735 h 161393"/>
                <a:gd name="connsiteX52" fmla="*/ 26102 w 80696"/>
                <a:gd name="connsiteY52" fmla="*/ 6735 h 161393"/>
                <a:gd name="connsiteX53" fmla="*/ 30944 w 80696"/>
                <a:gd name="connsiteY53" fmla="*/ 9963 h 161393"/>
                <a:gd name="connsiteX54" fmla="*/ 34172 w 80696"/>
                <a:gd name="connsiteY54" fmla="*/ 13191 h 161393"/>
                <a:gd name="connsiteX55" fmla="*/ 35786 w 80696"/>
                <a:gd name="connsiteY55" fmla="*/ 18033 h 161393"/>
                <a:gd name="connsiteX56" fmla="*/ 39014 w 80696"/>
                <a:gd name="connsiteY56" fmla="*/ 35786 h 161393"/>
                <a:gd name="connsiteX57" fmla="*/ 40628 w 80696"/>
                <a:gd name="connsiteY57" fmla="*/ 35786 h 161393"/>
                <a:gd name="connsiteX58" fmla="*/ 45469 w 80696"/>
                <a:gd name="connsiteY58" fmla="*/ 32558 h 161393"/>
                <a:gd name="connsiteX59" fmla="*/ 50311 w 80696"/>
                <a:gd name="connsiteY59" fmla="*/ 35786 h 161393"/>
                <a:gd name="connsiteX60" fmla="*/ 56767 w 80696"/>
                <a:gd name="connsiteY60" fmla="*/ 42242 h 161393"/>
                <a:gd name="connsiteX61" fmla="*/ 61609 w 80696"/>
                <a:gd name="connsiteY61" fmla="*/ 47083 h 161393"/>
                <a:gd name="connsiteX62" fmla="*/ 64837 w 80696"/>
                <a:gd name="connsiteY62" fmla="*/ 42242 h 161393"/>
                <a:gd name="connsiteX63" fmla="*/ 69678 w 80696"/>
                <a:gd name="connsiteY63" fmla="*/ 40628 h 161393"/>
                <a:gd name="connsiteX64" fmla="*/ 72906 w 80696"/>
                <a:gd name="connsiteY64" fmla="*/ 42242 h 161393"/>
                <a:gd name="connsiteX65" fmla="*/ 74520 w 80696"/>
                <a:gd name="connsiteY65" fmla="*/ 47083 h 161393"/>
                <a:gd name="connsiteX66" fmla="*/ 74520 w 80696"/>
                <a:gd name="connsiteY66" fmla="*/ 53539 h 161393"/>
                <a:gd name="connsiteX67" fmla="*/ 72906 w 80696"/>
                <a:gd name="connsiteY67" fmla="*/ 58381 h 161393"/>
                <a:gd name="connsiteX68" fmla="*/ 68065 w 80696"/>
                <a:gd name="connsiteY68" fmla="*/ 68064 h 161393"/>
                <a:gd name="connsiteX69" fmla="*/ 66451 w 80696"/>
                <a:gd name="connsiteY69" fmla="*/ 71292 h 161393"/>
                <a:gd name="connsiteX70" fmla="*/ 68065 w 80696"/>
                <a:gd name="connsiteY70" fmla="*/ 77748 h 161393"/>
                <a:gd name="connsiteX71" fmla="*/ 68065 w 80696"/>
                <a:gd name="connsiteY71" fmla="*/ 80976 h 161393"/>
                <a:gd name="connsiteX72" fmla="*/ 66451 w 80696"/>
                <a:gd name="connsiteY72" fmla="*/ 82590 h 161393"/>
                <a:gd name="connsiteX73" fmla="*/ 63223 w 80696"/>
                <a:gd name="connsiteY73" fmla="*/ 84204 h 161393"/>
                <a:gd name="connsiteX74" fmla="*/ 61609 w 80696"/>
                <a:gd name="connsiteY74" fmla="*/ 85818 h 161393"/>
                <a:gd name="connsiteX75" fmla="*/ 59995 w 80696"/>
                <a:gd name="connsiteY75" fmla="*/ 89046 h 161393"/>
                <a:gd name="connsiteX76" fmla="*/ 59995 w 80696"/>
                <a:gd name="connsiteY76" fmla="*/ 95501 h 161393"/>
                <a:gd name="connsiteX77" fmla="*/ 61609 w 80696"/>
                <a:gd name="connsiteY77" fmla="*/ 101957 h 161393"/>
                <a:gd name="connsiteX78" fmla="*/ 63223 w 80696"/>
                <a:gd name="connsiteY78" fmla="*/ 110027 h 16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80696" h="161393">
                  <a:moveTo>
                    <a:pt x="68065" y="114869"/>
                  </a:moveTo>
                  <a:lnTo>
                    <a:pt x="68065" y="113255"/>
                  </a:lnTo>
                  <a:lnTo>
                    <a:pt x="71292" y="111641"/>
                  </a:lnTo>
                  <a:lnTo>
                    <a:pt x="72906" y="110027"/>
                  </a:lnTo>
                  <a:lnTo>
                    <a:pt x="74520" y="116482"/>
                  </a:lnTo>
                  <a:lnTo>
                    <a:pt x="76134" y="121324"/>
                  </a:lnTo>
                  <a:lnTo>
                    <a:pt x="72906" y="126166"/>
                  </a:lnTo>
                  <a:lnTo>
                    <a:pt x="59995" y="129394"/>
                  </a:lnTo>
                  <a:lnTo>
                    <a:pt x="58381" y="135850"/>
                  </a:lnTo>
                  <a:lnTo>
                    <a:pt x="59995" y="148761"/>
                  </a:lnTo>
                  <a:lnTo>
                    <a:pt x="45469" y="142305"/>
                  </a:lnTo>
                  <a:lnTo>
                    <a:pt x="39014" y="142305"/>
                  </a:lnTo>
                  <a:lnTo>
                    <a:pt x="35786" y="150375"/>
                  </a:lnTo>
                  <a:lnTo>
                    <a:pt x="34172" y="160059"/>
                  </a:lnTo>
                  <a:lnTo>
                    <a:pt x="30944" y="166514"/>
                  </a:lnTo>
                  <a:lnTo>
                    <a:pt x="26102" y="166514"/>
                  </a:lnTo>
                  <a:lnTo>
                    <a:pt x="19647" y="163287"/>
                  </a:lnTo>
                  <a:lnTo>
                    <a:pt x="18033" y="158445"/>
                  </a:lnTo>
                  <a:lnTo>
                    <a:pt x="14805" y="132622"/>
                  </a:lnTo>
                  <a:lnTo>
                    <a:pt x="14805" y="131008"/>
                  </a:lnTo>
                  <a:lnTo>
                    <a:pt x="11577" y="127780"/>
                  </a:lnTo>
                  <a:lnTo>
                    <a:pt x="9963" y="124552"/>
                  </a:lnTo>
                  <a:lnTo>
                    <a:pt x="9963" y="119710"/>
                  </a:lnTo>
                  <a:lnTo>
                    <a:pt x="11577" y="119710"/>
                  </a:lnTo>
                  <a:lnTo>
                    <a:pt x="14805" y="118096"/>
                  </a:lnTo>
                  <a:lnTo>
                    <a:pt x="16419" y="114869"/>
                  </a:lnTo>
                  <a:lnTo>
                    <a:pt x="14805" y="110027"/>
                  </a:lnTo>
                  <a:lnTo>
                    <a:pt x="13191" y="108413"/>
                  </a:lnTo>
                  <a:lnTo>
                    <a:pt x="6735" y="106799"/>
                  </a:lnTo>
                  <a:lnTo>
                    <a:pt x="5121" y="105185"/>
                  </a:lnTo>
                  <a:lnTo>
                    <a:pt x="6735" y="101957"/>
                  </a:lnTo>
                  <a:lnTo>
                    <a:pt x="9963" y="98730"/>
                  </a:lnTo>
                  <a:lnTo>
                    <a:pt x="13191" y="95501"/>
                  </a:lnTo>
                  <a:lnTo>
                    <a:pt x="11577" y="92273"/>
                  </a:lnTo>
                  <a:lnTo>
                    <a:pt x="9963" y="87432"/>
                  </a:lnTo>
                  <a:lnTo>
                    <a:pt x="11577" y="84204"/>
                  </a:lnTo>
                  <a:lnTo>
                    <a:pt x="13191" y="80976"/>
                  </a:lnTo>
                  <a:lnTo>
                    <a:pt x="14805" y="77748"/>
                  </a:lnTo>
                  <a:lnTo>
                    <a:pt x="14805" y="72906"/>
                  </a:lnTo>
                  <a:lnTo>
                    <a:pt x="13191" y="64837"/>
                  </a:lnTo>
                  <a:lnTo>
                    <a:pt x="13191" y="51925"/>
                  </a:lnTo>
                  <a:lnTo>
                    <a:pt x="13191" y="48698"/>
                  </a:lnTo>
                  <a:lnTo>
                    <a:pt x="13191" y="47083"/>
                  </a:lnTo>
                  <a:lnTo>
                    <a:pt x="16419" y="40628"/>
                  </a:lnTo>
                  <a:lnTo>
                    <a:pt x="18033" y="35786"/>
                  </a:lnTo>
                  <a:lnTo>
                    <a:pt x="18033" y="27716"/>
                  </a:lnTo>
                  <a:lnTo>
                    <a:pt x="18033" y="19646"/>
                  </a:lnTo>
                  <a:lnTo>
                    <a:pt x="14805" y="5121"/>
                  </a:lnTo>
                  <a:lnTo>
                    <a:pt x="16419" y="5121"/>
                  </a:lnTo>
                  <a:lnTo>
                    <a:pt x="18033" y="5121"/>
                  </a:lnTo>
                  <a:lnTo>
                    <a:pt x="21260" y="6735"/>
                  </a:lnTo>
                  <a:lnTo>
                    <a:pt x="22874" y="6735"/>
                  </a:lnTo>
                  <a:lnTo>
                    <a:pt x="26102" y="6735"/>
                  </a:lnTo>
                  <a:lnTo>
                    <a:pt x="30944" y="9963"/>
                  </a:lnTo>
                  <a:lnTo>
                    <a:pt x="34172" y="13191"/>
                  </a:lnTo>
                  <a:lnTo>
                    <a:pt x="35786" y="18033"/>
                  </a:lnTo>
                  <a:lnTo>
                    <a:pt x="39014" y="35786"/>
                  </a:lnTo>
                  <a:lnTo>
                    <a:pt x="40628" y="35786"/>
                  </a:lnTo>
                  <a:lnTo>
                    <a:pt x="45469" y="32558"/>
                  </a:lnTo>
                  <a:lnTo>
                    <a:pt x="50311" y="35786"/>
                  </a:lnTo>
                  <a:lnTo>
                    <a:pt x="56767" y="42242"/>
                  </a:lnTo>
                  <a:lnTo>
                    <a:pt x="61609" y="47083"/>
                  </a:lnTo>
                  <a:lnTo>
                    <a:pt x="64837" y="42242"/>
                  </a:lnTo>
                  <a:lnTo>
                    <a:pt x="69678" y="40628"/>
                  </a:lnTo>
                  <a:lnTo>
                    <a:pt x="72906" y="42242"/>
                  </a:lnTo>
                  <a:lnTo>
                    <a:pt x="74520" y="47083"/>
                  </a:lnTo>
                  <a:lnTo>
                    <a:pt x="74520" y="53539"/>
                  </a:lnTo>
                  <a:lnTo>
                    <a:pt x="72906" y="58381"/>
                  </a:lnTo>
                  <a:lnTo>
                    <a:pt x="68065" y="68064"/>
                  </a:lnTo>
                  <a:lnTo>
                    <a:pt x="66451" y="71292"/>
                  </a:lnTo>
                  <a:lnTo>
                    <a:pt x="68065" y="77748"/>
                  </a:lnTo>
                  <a:lnTo>
                    <a:pt x="68065" y="80976"/>
                  </a:lnTo>
                  <a:lnTo>
                    <a:pt x="66451" y="82590"/>
                  </a:lnTo>
                  <a:lnTo>
                    <a:pt x="63223" y="84204"/>
                  </a:lnTo>
                  <a:lnTo>
                    <a:pt x="61609" y="85818"/>
                  </a:lnTo>
                  <a:lnTo>
                    <a:pt x="59995" y="89046"/>
                  </a:lnTo>
                  <a:lnTo>
                    <a:pt x="59995" y="95501"/>
                  </a:lnTo>
                  <a:lnTo>
                    <a:pt x="61609" y="101957"/>
                  </a:lnTo>
                  <a:lnTo>
                    <a:pt x="63223" y="110027"/>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16" name="Freeform: Shape 15">
              <a:extLst>
                <a:ext uri="{FF2B5EF4-FFF2-40B4-BE49-F238E27FC236}">
                  <a16:creationId xmlns:a16="http://schemas.microsoft.com/office/drawing/2014/main" id="{3B9F786E-D44A-4065-9726-D16BC6CA8E8D}"/>
                </a:ext>
              </a:extLst>
            </p:cNvPr>
            <p:cNvSpPr/>
            <p:nvPr/>
          </p:nvSpPr>
          <p:spPr>
            <a:xfrm>
              <a:off x="7528792" y="4919893"/>
              <a:ext cx="338926" cy="597155"/>
            </a:xfrm>
            <a:custGeom>
              <a:avLst/>
              <a:gdLst>
                <a:gd name="connsiteX0" fmla="*/ 163287 w 338925"/>
                <a:gd name="connsiteY0" fmla="*/ 216546 h 597154"/>
                <a:gd name="connsiteX1" fmla="*/ 163287 w 338925"/>
                <a:gd name="connsiteY1" fmla="*/ 224616 h 597154"/>
                <a:gd name="connsiteX2" fmla="*/ 166514 w 338925"/>
                <a:gd name="connsiteY2" fmla="*/ 232686 h 597154"/>
                <a:gd name="connsiteX3" fmla="*/ 169742 w 338925"/>
                <a:gd name="connsiteY3" fmla="*/ 232686 h 597154"/>
                <a:gd name="connsiteX4" fmla="*/ 177812 w 338925"/>
                <a:gd name="connsiteY4" fmla="*/ 210091 h 597154"/>
                <a:gd name="connsiteX5" fmla="*/ 182654 w 338925"/>
                <a:gd name="connsiteY5" fmla="*/ 200407 h 597154"/>
                <a:gd name="connsiteX6" fmla="*/ 184268 w 338925"/>
                <a:gd name="connsiteY6" fmla="*/ 192337 h 597154"/>
                <a:gd name="connsiteX7" fmla="*/ 179426 w 338925"/>
                <a:gd name="connsiteY7" fmla="*/ 184268 h 597154"/>
                <a:gd name="connsiteX8" fmla="*/ 174584 w 338925"/>
                <a:gd name="connsiteY8" fmla="*/ 181040 h 597154"/>
                <a:gd name="connsiteX9" fmla="*/ 171356 w 338925"/>
                <a:gd name="connsiteY9" fmla="*/ 179426 h 597154"/>
                <a:gd name="connsiteX10" fmla="*/ 164900 w 338925"/>
                <a:gd name="connsiteY10" fmla="*/ 177812 h 597154"/>
                <a:gd name="connsiteX11" fmla="*/ 161673 w 338925"/>
                <a:gd name="connsiteY11" fmla="*/ 184268 h 597154"/>
                <a:gd name="connsiteX12" fmla="*/ 163287 w 338925"/>
                <a:gd name="connsiteY12" fmla="*/ 195565 h 597154"/>
                <a:gd name="connsiteX13" fmla="*/ 163287 w 338925"/>
                <a:gd name="connsiteY13" fmla="*/ 205249 h 597154"/>
                <a:gd name="connsiteX14" fmla="*/ 163287 w 338925"/>
                <a:gd name="connsiteY14" fmla="*/ 216546 h 597154"/>
                <a:gd name="connsiteX15" fmla="*/ 19647 w 338925"/>
                <a:gd name="connsiteY15" fmla="*/ 24489 h 597154"/>
                <a:gd name="connsiteX16" fmla="*/ 14805 w 338925"/>
                <a:gd name="connsiteY16" fmla="*/ 21260 h 597154"/>
                <a:gd name="connsiteX17" fmla="*/ 11577 w 338925"/>
                <a:gd name="connsiteY17" fmla="*/ 21260 h 597154"/>
                <a:gd name="connsiteX18" fmla="*/ 8349 w 338925"/>
                <a:gd name="connsiteY18" fmla="*/ 22874 h 597154"/>
                <a:gd name="connsiteX19" fmla="*/ 6735 w 338925"/>
                <a:gd name="connsiteY19" fmla="*/ 24489 h 597154"/>
                <a:gd name="connsiteX20" fmla="*/ 5121 w 338925"/>
                <a:gd name="connsiteY20" fmla="*/ 27716 h 597154"/>
                <a:gd name="connsiteX21" fmla="*/ 6735 w 338925"/>
                <a:gd name="connsiteY21" fmla="*/ 30944 h 597154"/>
                <a:gd name="connsiteX22" fmla="*/ 18033 w 338925"/>
                <a:gd name="connsiteY22" fmla="*/ 40628 h 597154"/>
                <a:gd name="connsiteX23" fmla="*/ 19647 w 338925"/>
                <a:gd name="connsiteY23" fmla="*/ 35786 h 597154"/>
                <a:gd name="connsiteX24" fmla="*/ 19647 w 338925"/>
                <a:gd name="connsiteY24" fmla="*/ 29330 h 597154"/>
                <a:gd name="connsiteX25" fmla="*/ 19647 w 338925"/>
                <a:gd name="connsiteY25" fmla="*/ 24489 h 597154"/>
                <a:gd name="connsiteX26" fmla="*/ 160059 w 338925"/>
                <a:gd name="connsiteY26" fmla="*/ 166514 h 597154"/>
                <a:gd name="connsiteX27" fmla="*/ 164900 w 338925"/>
                <a:gd name="connsiteY27" fmla="*/ 171356 h 597154"/>
                <a:gd name="connsiteX28" fmla="*/ 172970 w 338925"/>
                <a:gd name="connsiteY28" fmla="*/ 171356 h 597154"/>
                <a:gd name="connsiteX29" fmla="*/ 181040 w 338925"/>
                <a:gd name="connsiteY29" fmla="*/ 169742 h 597154"/>
                <a:gd name="connsiteX30" fmla="*/ 185882 w 338925"/>
                <a:gd name="connsiteY30" fmla="*/ 166514 h 597154"/>
                <a:gd name="connsiteX31" fmla="*/ 182654 w 338925"/>
                <a:gd name="connsiteY31" fmla="*/ 164900 h 597154"/>
                <a:gd name="connsiteX32" fmla="*/ 190723 w 338925"/>
                <a:gd name="connsiteY32" fmla="*/ 156831 h 597154"/>
                <a:gd name="connsiteX33" fmla="*/ 190723 w 338925"/>
                <a:gd name="connsiteY33" fmla="*/ 148761 h 597154"/>
                <a:gd name="connsiteX34" fmla="*/ 189109 w 338925"/>
                <a:gd name="connsiteY34" fmla="*/ 140691 h 597154"/>
                <a:gd name="connsiteX35" fmla="*/ 185882 w 338925"/>
                <a:gd name="connsiteY35" fmla="*/ 134236 h 597154"/>
                <a:gd name="connsiteX36" fmla="*/ 181040 w 338925"/>
                <a:gd name="connsiteY36" fmla="*/ 129394 h 597154"/>
                <a:gd name="connsiteX37" fmla="*/ 176198 w 338925"/>
                <a:gd name="connsiteY37" fmla="*/ 124552 h 597154"/>
                <a:gd name="connsiteX38" fmla="*/ 172970 w 338925"/>
                <a:gd name="connsiteY38" fmla="*/ 122938 h 597154"/>
                <a:gd name="connsiteX39" fmla="*/ 168128 w 338925"/>
                <a:gd name="connsiteY39" fmla="*/ 122938 h 597154"/>
                <a:gd name="connsiteX40" fmla="*/ 164900 w 338925"/>
                <a:gd name="connsiteY40" fmla="*/ 124552 h 597154"/>
                <a:gd name="connsiteX41" fmla="*/ 163287 w 338925"/>
                <a:gd name="connsiteY41" fmla="*/ 126166 h 597154"/>
                <a:gd name="connsiteX42" fmla="*/ 163287 w 338925"/>
                <a:gd name="connsiteY42" fmla="*/ 129394 h 597154"/>
                <a:gd name="connsiteX43" fmla="*/ 160059 w 338925"/>
                <a:gd name="connsiteY43" fmla="*/ 160059 h 597154"/>
                <a:gd name="connsiteX44" fmla="*/ 160059 w 338925"/>
                <a:gd name="connsiteY44" fmla="*/ 166514 h 597154"/>
                <a:gd name="connsiteX45" fmla="*/ 297243 w 338925"/>
                <a:gd name="connsiteY45" fmla="*/ 544174 h 597154"/>
                <a:gd name="connsiteX46" fmla="*/ 290787 w 338925"/>
                <a:gd name="connsiteY46" fmla="*/ 537719 h 597154"/>
                <a:gd name="connsiteX47" fmla="*/ 273034 w 338925"/>
                <a:gd name="connsiteY47" fmla="*/ 528035 h 597154"/>
                <a:gd name="connsiteX48" fmla="*/ 273034 w 338925"/>
                <a:gd name="connsiteY48" fmla="*/ 528035 h 597154"/>
                <a:gd name="connsiteX49" fmla="*/ 271420 w 338925"/>
                <a:gd name="connsiteY49" fmla="*/ 524808 h 597154"/>
                <a:gd name="connsiteX50" fmla="*/ 269806 w 338925"/>
                <a:gd name="connsiteY50" fmla="*/ 523194 h 597154"/>
                <a:gd name="connsiteX51" fmla="*/ 268192 w 338925"/>
                <a:gd name="connsiteY51" fmla="*/ 521580 h 597154"/>
                <a:gd name="connsiteX52" fmla="*/ 268192 w 338925"/>
                <a:gd name="connsiteY52" fmla="*/ 528035 h 597154"/>
                <a:gd name="connsiteX53" fmla="*/ 269806 w 338925"/>
                <a:gd name="connsiteY53" fmla="*/ 534491 h 597154"/>
                <a:gd name="connsiteX54" fmla="*/ 271420 w 338925"/>
                <a:gd name="connsiteY54" fmla="*/ 540947 h 597154"/>
                <a:gd name="connsiteX55" fmla="*/ 276262 w 338925"/>
                <a:gd name="connsiteY55" fmla="*/ 549017 h 597154"/>
                <a:gd name="connsiteX56" fmla="*/ 276262 w 338925"/>
                <a:gd name="connsiteY56" fmla="*/ 552244 h 597154"/>
                <a:gd name="connsiteX57" fmla="*/ 277876 w 338925"/>
                <a:gd name="connsiteY57" fmla="*/ 553858 h 597154"/>
                <a:gd name="connsiteX58" fmla="*/ 282718 w 338925"/>
                <a:gd name="connsiteY58" fmla="*/ 555472 h 597154"/>
                <a:gd name="connsiteX59" fmla="*/ 285945 w 338925"/>
                <a:gd name="connsiteY59" fmla="*/ 557086 h 597154"/>
                <a:gd name="connsiteX60" fmla="*/ 287559 w 338925"/>
                <a:gd name="connsiteY60" fmla="*/ 560314 h 597154"/>
                <a:gd name="connsiteX61" fmla="*/ 289173 w 338925"/>
                <a:gd name="connsiteY61" fmla="*/ 563542 h 597154"/>
                <a:gd name="connsiteX62" fmla="*/ 289173 w 338925"/>
                <a:gd name="connsiteY62" fmla="*/ 566769 h 597154"/>
                <a:gd name="connsiteX63" fmla="*/ 289173 w 338925"/>
                <a:gd name="connsiteY63" fmla="*/ 569998 h 597154"/>
                <a:gd name="connsiteX64" fmla="*/ 287559 w 338925"/>
                <a:gd name="connsiteY64" fmla="*/ 569998 h 597154"/>
                <a:gd name="connsiteX65" fmla="*/ 284331 w 338925"/>
                <a:gd name="connsiteY65" fmla="*/ 569998 h 597154"/>
                <a:gd name="connsiteX66" fmla="*/ 282718 w 338925"/>
                <a:gd name="connsiteY66" fmla="*/ 573226 h 597154"/>
                <a:gd name="connsiteX67" fmla="*/ 282718 w 338925"/>
                <a:gd name="connsiteY67" fmla="*/ 576453 h 597154"/>
                <a:gd name="connsiteX68" fmla="*/ 284331 w 338925"/>
                <a:gd name="connsiteY68" fmla="*/ 581295 h 597154"/>
                <a:gd name="connsiteX69" fmla="*/ 285945 w 338925"/>
                <a:gd name="connsiteY69" fmla="*/ 590978 h 597154"/>
                <a:gd name="connsiteX70" fmla="*/ 289173 w 338925"/>
                <a:gd name="connsiteY70" fmla="*/ 599048 h 597154"/>
                <a:gd name="connsiteX71" fmla="*/ 294015 w 338925"/>
                <a:gd name="connsiteY71" fmla="*/ 603890 h 597154"/>
                <a:gd name="connsiteX72" fmla="*/ 300471 w 338925"/>
                <a:gd name="connsiteY72" fmla="*/ 603890 h 597154"/>
                <a:gd name="connsiteX73" fmla="*/ 303699 w 338925"/>
                <a:gd name="connsiteY73" fmla="*/ 595821 h 597154"/>
                <a:gd name="connsiteX74" fmla="*/ 303699 w 338925"/>
                <a:gd name="connsiteY74" fmla="*/ 553858 h 597154"/>
                <a:gd name="connsiteX75" fmla="*/ 297243 w 338925"/>
                <a:gd name="connsiteY75" fmla="*/ 544174 h 597154"/>
                <a:gd name="connsiteX76" fmla="*/ 334363 w 338925"/>
                <a:gd name="connsiteY76" fmla="*/ 326294 h 597154"/>
                <a:gd name="connsiteX77" fmla="*/ 327908 w 338925"/>
                <a:gd name="connsiteY77" fmla="*/ 324680 h 597154"/>
                <a:gd name="connsiteX78" fmla="*/ 324680 w 338925"/>
                <a:gd name="connsiteY78" fmla="*/ 323066 h 597154"/>
                <a:gd name="connsiteX79" fmla="*/ 321452 w 338925"/>
                <a:gd name="connsiteY79" fmla="*/ 321452 h 597154"/>
                <a:gd name="connsiteX80" fmla="*/ 319838 w 338925"/>
                <a:gd name="connsiteY80" fmla="*/ 321452 h 597154"/>
                <a:gd name="connsiteX81" fmla="*/ 318224 w 338925"/>
                <a:gd name="connsiteY81" fmla="*/ 321452 h 597154"/>
                <a:gd name="connsiteX82" fmla="*/ 316610 w 338925"/>
                <a:gd name="connsiteY82" fmla="*/ 323066 h 597154"/>
                <a:gd name="connsiteX83" fmla="*/ 314996 w 338925"/>
                <a:gd name="connsiteY83" fmla="*/ 324680 h 597154"/>
                <a:gd name="connsiteX84" fmla="*/ 313382 w 338925"/>
                <a:gd name="connsiteY84" fmla="*/ 326294 h 597154"/>
                <a:gd name="connsiteX85" fmla="*/ 310154 w 338925"/>
                <a:gd name="connsiteY85" fmla="*/ 327908 h 597154"/>
                <a:gd name="connsiteX86" fmla="*/ 305313 w 338925"/>
                <a:gd name="connsiteY86" fmla="*/ 327908 h 597154"/>
                <a:gd name="connsiteX87" fmla="*/ 295629 w 338925"/>
                <a:gd name="connsiteY87" fmla="*/ 329522 h 597154"/>
                <a:gd name="connsiteX88" fmla="*/ 292401 w 338925"/>
                <a:gd name="connsiteY88" fmla="*/ 329522 h 597154"/>
                <a:gd name="connsiteX89" fmla="*/ 290787 w 338925"/>
                <a:gd name="connsiteY89" fmla="*/ 329522 h 597154"/>
                <a:gd name="connsiteX90" fmla="*/ 289173 w 338925"/>
                <a:gd name="connsiteY90" fmla="*/ 329522 h 597154"/>
                <a:gd name="connsiteX91" fmla="*/ 277876 w 338925"/>
                <a:gd name="connsiteY91" fmla="*/ 319838 h 597154"/>
                <a:gd name="connsiteX92" fmla="*/ 276262 w 338925"/>
                <a:gd name="connsiteY92" fmla="*/ 318224 h 597154"/>
                <a:gd name="connsiteX93" fmla="*/ 276262 w 338925"/>
                <a:gd name="connsiteY93" fmla="*/ 316610 h 597154"/>
                <a:gd name="connsiteX94" fmla="*/ 276262 w 338925"/>
                <a:gd name="connsiteY94" fmla="*/ 314996 h 597154"/>
                <a:gd name="connsiteX95" fmla="*/ 276262 w 338925"/>
                <a:gd name="connsiteY95" fmla="*/ 313382 h 597154"/>
                <a:gd name="connsiteX96" fmla="*/ 277876 w 338925"/>
                <a:gd name="connsiteY96" fmla="*/ 313382 h 597154"/>
                <a:gd name="connsiteX97" fmla="*/ 279490 w 338925"/>
                <a:gd name="connsiteY97" fmla="*/ 313382 h 597154"/>
                <a:gd name="connsiteX98" fmla="*/ 284331 w 338925"/>
                <a:gd name="connsiteY98" fmla="*/ 313382 h 597154"/>
                <a:gd name="connsiteX99" fmla="*/ 285945 w 338925"/>
                <a:gd name="connsiteY99" fmla="*/ 313382 h 597154"/>
                <a:gd name="connsiteX100" fmla="*/ 287559 w 338925"/>
                <a:gd name="connsiteY100" fmla="*/ 313382 h 597154"/>
                <a:gd name="connsiteX101" fmla="*/ 287559 w 338925"/>
                <a:gd name="connsiteY101" fmla="*/ 311768 h 597154"/>
                <a:gd name="connsiteX102" fmla="*/ 290787 w 338925"/>
                <a:gd name="connsiteY102" fmla="*/ 305313 h 597154"/>
                <a:gd name="connsiteX103" fmla="*/ 290787 w 338925"/>
                <a:gd name="connsiteY103" fmla="*/ 303699 h 597154"/>
                <a:gd name="connsiteX104" fmla="*/ 292401 w 338925"/>
                <a:gd name="connsiteY104" fmla="*/ 302085 h 597154"/>
                <a:gd name="connsiteX105" fmla="*/ 297243 w 338925"/>
                <a:gd name="connsiteY105" fmla="*/ 298857 h 597154"/>
                <a:gd name="connsiteX106" fmla="*/ 298857 w 338925"/>
                <a:gd name="connsiteY106" fmla="*/ 297243 h 597154"/>
                <a:gd name="connsiteX107" fmla="*/ 298857 w 338925"/>
                <a:gd name="connsiteY107" fmla="*/ 295629 h 597154"/>
                <a:gd name="connsiteX108" fmla="*/ 298857 w 338925"/>
                <a:gd name="connsiteY108" fmla="*/ 294015 h 597154"/>
                <a:gd name="connsiteX109" fmla="*/ 298857 w 338925"/>
                <a:gd name="connsiteY109" fmla="*/ 292401 h 597154"/>
                <a:gd name="connsiteX110" fmla="*/ 298857 w 338925"/>
                <a:gd name="connsiteY110" fmla="*/ 290787 h 597154"/>
                <a:gd name="connsiteX111" fmla="*/ 298857 w 338925"/>
                <a:gd name="connsiteY111" fmla="*/ 282718 h 597154"/>
                <a:gd name="connsiteX112" fmla="*/ 298857 w 338925"/>
                <a:gd name="connsiteY112" fmla="*/ 279490 h 597154"/>
                <a:gd name="connsiteX113" fmla="*/ 300471 w 338925"/>
                <a:gd name="connsiteY113" fmla="*/ 268192 h 597154"/>
                <a:gd name="connsiteX114" fmla="*/ 300471 w 338925"/>
                <a:gd name="connsiteY114" fmla="*/ 266578 h 597154"/>
                <a:gd name="connsiteX115" fmla="*/ 300471 w 338925"/>
                <a:gd name="connsiteY115" fmla="*/ 263350 h 597154"/>
                <a:gd name="connsiteX116" fmla="*/ 298857 w 338925"/>
                <a:gd name="connsiteY116" fmla="*/ 261736 h 597154"/>
                <a:gd name="connsiteX117" fmla="*/ 297243 w 338925"/>
                <a:gd name="connsiteY117" fmla="*/ 260122 h 597154"/>
                <a:gd name="connsiteX118" fmla="*/ 295629 w 338925"/>
                <a:gd name="connsiteY118" fmla="*/ 260122 h 597154"/>
                <a:gd name="connsiteX119" fmla="*/ 294015 w 338925"/>
                <a:gd name="connsiteY119" fmla="*/ 260122 h 597154"/>
                <a:gd name="connsiteX120" fmla="*/ 289173 w 338925"/>
                <a:gd name="connsiteY120" fmla="*/ 260122 h 597154"/>
                <a:gd name="connsiteX121" fmla="*/ 285945 w 338925"/>
                <a:gd name="connsiteY121" fmla="*/ 260122 h 597154"/>
                <a:gd name="connsiteX122" fmla="*/ 284331 w 338925"/>
                <a:gd name="connsiteY122" fmla="*/ 258509 h 597154"/>
                <a:gd name="connsiteX123" fmla="*/ 282718 w 338925"/>
                <a:gd name="connsiteY123" fmla="*/ 256895 h 597154"/>
                <a:gd name="connsiteX124" fmla="*/ 277876 w 338925"/>
                <a:gd name="connsiteY124" fmla="*/ 248825 h 597154"/>
                <a:gd name="connsiteX125" fmla="*/ 276262 w 338925"/>
                <a:gd name="connsiteY125" fmla="*/ 243983 h 597154"/>
                <a:gd name="connsiteX126" fmla="*/ 274648 w 338925"/>
                <a:gd name="connsiteY126" fmla="*/ 242369 h 597154"/>
                <a:gd name="connsiteX127" fmla="*/ 260122 w 338925"/>
                <a:gd name="connsiteY127" fmla="*/ 231072 h 597154"/>
                <a:gd name="connsiteX128" fmla="*/ 258509 w 338925"/>
                <a:gd name="connsiteY128" fmla="*/ 231072 h 597154"/>
                <a:gd name="connsiteX129" fmla="*/ 255281 w 338925"/>
                <a:gd name="connsiteY129" fmla="*/ 231072 h 597154"/>
                <a:gd name="connsiteX130" fmla="*/ 247211 w 338925"/>
                <a:gd name="connsiteY130" fmla="*/ 229458 h 597154"/>
                <a:gd name="connsiteX131" fmla="*/ 242369 w 338925"/>
                <a:gd name="connsiteY131" fmla="*/ 227844 h 597154"/>
                <a:gd name="connsiteX132" fmla="*/ 240755 w 338925"/>
                <a:gd name="connsiteY132" fmla="*/ 226230 h 597154"/>
                <a:gd name="connsiteX133" fmla="*/ 240755 w 338925"/>
                <a:gd name="connsiteY133" fmla="*/ 224616 h 597154"/>
                <a:gd name="connsiteX134" fmla="*/ 240755 w 338925"/>
                <a:gd name="connsiteY134" fmla="*/ 223002 h 597154"/>
                <a:gd name="connsiteX135" fmla="*/ 242369 w 338925"/>
                <a:gd name="connsiteY135" fmla="*/ 219774 h 597154"/>
                <a:gd name="connsiteX136" fmla="*/ 242369 w 338925"/>
                <a:gd name="connsiteY136" fmla="*/ 218160 h 597154"/>
                <a:gd name="connsiteX137" fmla="*/ 242369 w 338925"/>
                <a:gd name="connsiteY137" fmla="*/ 214932 h 597154"/>
                <a:gd name="connsiteX138" fmla="*/ 240755 w 338925"/>
                <a:gd name="connsiteY138" fmla="*/ 210091 h 597154"/>
                <a:gd name="connsiteX139" fmla="*/ 240755 w 338925"/>
                <a:gd name="connsiteY139" fmla="*/ 206863 h 597154"/>
                <a:gd name="connsiteX140" fmla="*/ 240755 w 338925"/>
                <a:gd name="connsiteY140" fmla="*/ 205249 h 597154"/>
                <a:gd name="connsiteX141" fmla="*/ 240755 w 338925"/>
                <a:gd name="connsiteY141" fmla="*/ 203635 h 597154"/>
                <a:gd name="connsiteX142" fmla="*/ 242369 w 338925"/>
                <a:gd name="connsiteY142" fmla="*/ 200407 h 597154"/>
                <a:gd name="connsiteX143" fmla="*/ 242369 w 338925"/>
                <a:gd name="connsiteY143" fmla="*/ 198793 h 597154"/>
                <a:gd name="connsiteX144" fmla="*/ 243983 w 338925"/>
                <a:gd name="connsiteY144" fmla="*/ 197179 h 597154"/>
                <a:gd name="connsiteX145" fmla="*/ 245597 w 338925"/>
                <a:gd name="connsiteY145" fmla="*/ 197179 h 597154"/>
                <a:gd name="connsiteX146" fmla="*/ 248825 w 338925"/>
                <a:gd name="connsiteY146" fmla="*/ 195565 h 597154"/>
                <a:gd name="connsiteX147" fmla="*/ 253667 w 338925"/>
                <a:gd name="connsiteY147" fmla="*/ 192337 h 597154"/>
                <a:gd name="connsiteX148" fmla="*/ 255281 w 338925"/>
                <a:gd name="connsiteY148" fmla="*/ 190723 h 597154"/>
                <a:gd name="connsiteX149" fmla="*/ 256895 w 338925"/>
                <a:gd name="connsiteY149" fmla="*/ 190723 h 597154"/>
                <a:gd name="connsiteX150" fmla="*/ 258509 w 338925"/>
                <a:gd name="connsiteY150" fmla="*/ 190723 h 597154"/>
                <a:gd name="connsiteX151" fmla="*/ 260122 w 338925"/>
                <a:gd name="connsiteY151" fmla="*/ 190723 h 597154"/>
                <a:gd name="connsiteX152" fmla="*/ 261736 w 338925"/>
                <a:gd name="connsiteY152" fmla="*/ 190723 h 597154"/>
                <a:gd name="connsiteX153" fmla="*/ 263350 w 338925"/>
                <a:gd name="connsiteY153" fmla="*/ 190723 h 597154"/>
                <a:gd name="connsiteX154" fmla="*/ 263350 w 338925"/>
                <a:gd name="connsiteY154" fmla="*/ 187495 h 597154"/>
                <a:gd name="connsiteX155" fmla="*/ 261736 w 338925"/>
                <a:gd name="connsiteY155" fmla="*/ 182654 h 597154"/>
                <a:gd name="connsiteX156" fmla="*/ 253667 w 338925"/>
                <a:gd name="connsiteY156" fmla="*/ 160059 h 597154"/>
                <a:gd name="connsiteX157" fmla="*/ 253667 w 338925"/>
                <a:gd name="connsiteY157" fmla="*/ 158445 h 597154"/>
                <a:gd name="connsiteX158" fmla="*/ 253667 w 338925"/>
                <a:gd name="connsiteY158" fmla="*/ 156831 h 597154"/>
                <a:gd name="connsiteX159" fmla="*/ 253667 w 338925"/>
                <a:gd name="connsiteY159" fmla="*/ 155217 h 597154"/>
                <a:gd name="connsiteX160" fmla="*/ 255281 w 338925"/>
                <a:gd name="connsiteY160" fmla="*/ 155217 h 597154"/>
                <a:gd name="connsiteX161" fmla="*/ 256895 w 338925"/>
                <a:gd name="connsiteY161" fmla="*/ 155217 h 597154"/>
                <a:gd name="connsiteX162" fmla="*/ 258509 w 338925"/>
                <a:gd name="connsiteY162" fmla="*/ 155217 h 597154"/>
                <a:gd name="connsiteX163" fmla="*/ 260122 w 338925"/>
                <a:gd name="connsiteY163" fmla="*/ 155217 h 597154"/>
                <a:gd name="connsiteX164" fmla="*/ 260122 w 338925"/>
                <a:gd name="connsiteY164" fmla="*/ 153603 h 597154"/>
                <a:gd name="connsiteX165" fmla="*/ 260122 w 338925"/>
                <a:gd name="connsiteY165" fmla="*/ 150375 h 597154"/>
                <a:gd name="connsiteX166" fmla="*/ 256895 w 338925"/>
                <a:gd name="connsiteY166" fmla="*/ 135850 h 597154"/>
                <a:gd name="connsiteX167" fmla="*/ 256895 w 338925"/>
                <a:gd name="connsiteY167" fmla="*/ 134236 h 597154"/>
                <a:gd name="connsiteX168" fmla="*/ 256895 w 338925"/>
                <a:gd name="connsiteY168" fmla="*/ 131008 h 597154"/>
                <a:gd name="connsiteX169" fmla="*/ 256895 w 338925"/>
                <a:gd name="connsiteY169" fmla="*/ 127780 h 597154"/>
                <a:gd name="connsiteX170" fmla="*/ 256895 w 338925"/>
                <a:gd name="connsiteY170" fmla="*/ 126166 h 597154"/>
                <a:gd name="connsiteX171" fmla="*/ 258509 w 338925"/>
                <a:gd name="connsiteY171" fmla="*/ 126166 h 597154"/>
                <a:gd name="connsiteX172" fmla="*/ 261736 w 338925"/>
                <a:gd name="connsiteY172" fmla="*/ 124552 h 597154"/>
                <a:gd name="connsiteX173" fmla="*/ 263350 w 338925"/>
                <a:gd name="connsiteY173" fmla="*/ 122938 h 597154"/>
                <a:gd name="connsiteX174" fmla="*/ 263350 w 338925"/>
                <a:gd name="connsiteY174" fmla="*/ 121324 h 597154"/>
                <a:gd name="connsiteX175" fmla="*/ 261736 w 338925"/>
                <a:gd name="connsiteY175" fmla="*/ 119710 h 597154"/>
                <a:gd name="connsiteX176" fmla="*/ 261736 w 338925"/>
                <a:gd name="connsiteY176" fmla="*/ 116482 h 597154"/>
                <a:gd name="connsiteX177" fmla="*/ 261736 w 338925"/>
                <a:gd name="connsiteY177" fmla="*/ 114868 h 597154"/>
                <a:gd name="connsiteX178" fmla="*/ 261736 w 338925"/>
                <a:gd name="connsiteY178" fmla="*/ 111641 h 597154"/>
                <a:gd name="connsiteX179" fmla="*/ 261736 w 338925"/>
                <a:gd name="connsiteY179" fmla="*/ 110027 h 597154"/>
                <a:gd name="connsiteX180" fmla="*/ 261736 w 338925"/>
                <a:gd name="connsiteY180" fmla="*/ 108413 h 597154"/>
                <a:gd name="connsiteX181" fmla="*/ 261736 w 338925"/>
                <a:gd name="connsiteY181" fmla="*/ 106799 h 597154"/>
                <a:gd name="connsiteX182" fmla="*/ 261736 w 338925"/>
                <a:gd name="connsiteY182" fmla="*/ 105185 h 597154"/>
                <a:gd name="connsiteX183" fmla="*/ 261736 w 338925"/>
                <a:gd name="connsiteY183" fmla="*/ 101957 h 597154"/>
                <a:gd name="connsiteX184" fmla="*/ 261736 w 338925"/>
                <a:gd name="connsiteY184" fmla="*/ 100343 h 597154"/>
                <a:gd name="connsiteX185" fmla="*/ 261736 w 338925"/>
                <a:gd name="connsiteY185" fmla="*/ 98729 h 597154"/>
                <a:gd name="connsiteX186" fmla="*/ 261736 w 338925"/>
                <a:gd name="connsiteY186" fmla="*/ 97115 h 597154"/>
                <a:gd name="connsiteX187" fmla="*/ 261736 w 338925"/>
                <a:gd name="connsiteY187" fmla="*/ 95501 h 597154"/>
                <a:gd name="connsiteX188" fmla="*/ 264964 w 338925"/>
                <a:gd name="connsiteY188" fmla="*/ 92273 h 597154"/>
                <a:gd name="connsiteX189" fmla="*/ 268192 w 338925"/>
                <a:gd name="connsiteY189" fmla="*/ 87432 h 597154"/>
                <a:gd name="connsiteX190" fmla="*/ 268192 w 338925"/>
                <a:gd name="connsiteY190" fmla="*/ 85818 h 597154"/>
                <a:gd name="connsiteX191" fmla="*/ 268192 w 338925"/>
                <a:gd name="connsiteY191" fmla="*/ 82590 h 597154"/>
                <a:gd name="connsiteX192" fmla="*/ 268192 w 338925"/>
                <a:gd name="connsiteY192" fmla="*/ 80976 h 597154"/>
                <a:gd name="connsiteX193" fmla="*/ 266578 w 338925"/>
                <a:gd name="connsiteY193" fmla="*/ 66450 h 597154"/>
                <a:gd name="connsiteX194" fmla="*/ 266578 w 338925"/>
                <a:gd name="connsiteY194" fmla="*/ 63223 h 597154"/>
                <a:gd name="connsiteX195" fmla="*/ 264964 w 338925"/>
                <a:gd name="connsiteY195" fmla="*/ 61609 h 597154"/>
                <a:gd name="connsiteX196" fmla="*/ 258509 w 338925"/>
                <a:gd name="connsiteY196" fmla="*/ 58381 h 597154"/>
                <a:gd name="connsiteX197" fmla="*/ 245597 w 338925"/>
                <a:gd name="connsiteY197" fmla="*/ 55153 h 597154"/>
                <a:gd name="connsiteX198" fmla="*/ 234300 w 338925"/>
                <a:gd name="connsiteY198" fmla="*/ 43855 h 597154"/>
                <a:gd name="connsiteX199" fmla="*/ 231072 w 338925"/>
                <a:gd name="connsiteY199" fmla="*/ 42241 h 597154"/>
                <a:gd name="connsiteX200" fmla="*/ 227844 w 338925"/>
                <a:gd name="connsiteY200" fmla="*/ 40628 h 597154"/>
                <a:gd name="connsiteX201" fmla="*/ 226230 w 338925"/>
                <a:gd name="connsiteY201" fmla="*/ 40628 h 597154"/>
                <a:gd name="connsiteX202" fmla="*/ 224616 w 338925"/>
                <a:gd name="connsiteY202" fmla="*/ 40628 h 597154"/>
                <a:gd name="connsiteX203" fmla="*/ 223002 w 338925"/>
                <a:gd name="connsiteY203" fmla="*/ 40628 h 597154"/>
                <a:gd name="connsiteX204" fmla="*/ 219774 w 338925"/>
                <a:gd name="connsiteY204" fmla="*/ 42241 h 597154"/>
                <a:gd name="connsiteX205" fmla="*/ 216546 w 338925"/>
                <a:gd name="connsiteY205" fmla="*/ 43855 h 597154"/>
                <a:gd name="connsiteX206" fmla="*/ 211704 w 338925"/>
                <a:gd name="connsiteY206" fmla="*/ 45469 h 597154"/>
                <a:gd name="connsiteX207" fmla="*/ 211704 w 338925"/>
                <a:gd name="connsiteY207" fmla="*/ 45469 h 597154"/>
                <a:gd name="connsiteX208" fmla="*/ 210091 w 338925"/>
                <a:gd name="connsiteY208" fmla="*/ 56767 h 597154"/>
                <a:gd name="connsiteX209" fmla="*/ 206863 w 338925"/>
                <a:gd name="connsiteY209" fmla="*/ 63223 h 597154"/>
                <a:gd name="connsiteX210" fmla="*/ 202021 w 338925"/>
                <a:gd name="connsiteY210" fmla="*/ 69678 h 597154"/>
                <a:gd name="connsiteX211" fmla="*/ 200407 w 338925"/>
                <a:gd name="connsiteY211" fmla="*/ 74520 h 597154"/>
                <a:gd name="connsiteX212" fmla="*/ 197179 w 338925"/>
                <a:gd name="connsiteY212" fmla="*/ 80976 h 597154"/>
                <a:gd name="connsiteX213" fmla="*/ 197179 w 338925"/>
                <a:gd name="connsiteY213" fmla="*/ 87432 h 597154"/>
                <a:gd name="connsiteX214" fmla="*/ 203635 w 338925"/>
                <a:gd name="connsiteY214" fmla="*/ 90659 h 597154"/>
                <a:gd name="connsiteX215" fmla="*/ 197179 w 338925"/>
                <a:gd name="connsiteY215" fmla="*/ 97115 h 597154"/>
                <a:gd name="connsiteX216" fmla="*/ 193951 w 338925"/>
                <a:gd name="connsiteY216" fmla="*/ 100343 h 597154"/>
                <a:gd name="connsiteX217" fmla="*/ 190723 w 338925"/>
                <a:gd name="connsiteY217" fmla="*/ 101957 h 597154"/>
                <a:gd name="connsiteX218" fmla="*/ 185882 w 338925"/>
                <a:gd name="connsiteY218" fmla="*/ 100343 h 597154"/>
                <a:gd name="connsiteX219" fmla="*/ 184268 w 338925"/>
                <a:gd name="connsiteY219" fmla="*/ 98729 h 597154"/>
                <a:gd name="connsiteX220" fmla="*/ 184268 w 338925"/>
                <a:gd name="connsiteY220" fmla="*/ 106799 h 597154"/>
                <a:gd name="connsiteX221" fmla="*/ 185882 w 338925"/>
                <a:gd name="connsiteY221" fmla="*/ 116482 h 597154"/>
                <a:gd name="connsiteX222" fmla="*/ 190723 w 338925"/>
                <a:gd name="connsiteY222" fmla="*/ 124552 h 597154"/>
                <a:gd name="connsiteX223" fmla="*/ 202021 w 338925"/>
                <a:gd name="connsiteY223" fmla="*/ 139077 h 597154"/>
                <a:gd name="connsiteX224" fmla="*/ 206863 w 338925"/>
                <a:gd name="connsiteY224" fmla="*/ 151989 h 597154"/>
                <a:gd name="connsiteX225" fmla="*/ 200407 w 338925"/>
                <a:gd name="connsiteY225" fmla="*/ 155217 h 597154"/>
                <a:gd name="connsiteX226" fmla="*/ 190723 w 338925"/>
                <a:gd name="connsiteY226" fmla="*/ 155217 h 597154"/>
                <a:gd name="connsiteX227" fmla="*/ 185882 w 338925"/>
                <a:gd name="connsiteY227" fmla="*/ 160059 h 597154"/>
                <a:gd name="connsiteX228" fmla="*/ 187496 w 338925"/>
                <a:gd name="connsiteY228" fmla="*/ 169742 h 597154"/>
                <a:gd name="connsiteX229" fmla="*/ 190723 w 338925"/>
                <a:gd name="connsiteY229" fmla="*/ 172970 h 597154"/>
                <a:gd name="connsiteX230" fmla="*/ 197179 w 338925"/>
                <a:gd name="connsiteY230" fmla="*/ 171356 h 597154"/>
                <a:gd name="connsiteX231" fmla="*/ 208477 w 338925"/>
                <a:gd name="connsiteY231" fmla="*/ 166514 h 597154"/>
                <a:gd name="connsiteX232" fmla="*/ 208477 w 338925"/>
                <a:gd name="connsiteY232" fmla="*/ 182654 h 597154"/>
                <a:gd name="connsiteX233" fmla="*/ 205249 w 338925"/>
                <a:gd name="connsiteY233" fmla="*/ 187495 h 597154"/>
                <a:gd name="connsiteX234" fmla="*/ 206863 w 338925"/>
                <a:gd name="connsiteY234" fmla="*/ 192337 h 597154"/>
                <a:gd name="connsiteX235" fmla="*/ 208477 w 338925"/>
                <a:gd name="connsiteY235" fmla="*/ 195565 h 597154"/>
                <a:gd name="connsiteX236" fmla="*/ 203635 w 338925"/>
                <a:gd name="connsiteY236" fmla="*/ 195565 h 597154"/>
                <a:gd name="connsiteX237" fmla="*/ 198793 w 338925"/>
                <a:gd name="connsiteY237" fmla="*/ 193951 h 597154"/>
                <a:gd name="connsiteX238" fmla="*/ 197179 w 338925"/>
                <a:gd name="connsiteY238" fmla="*/ 192337 h 597154"/>
                <a:gd name="connsiteX239" fmla="*/ 193951 w 338925"/>
                <a:gd name="connsiteY239" fmla="*/ 193951 h 597154"/>
                <a:gd name="connsiteX240" fmla="*/ 189109 w 338925"/>
                <a:gd name="connsiteY240" fmla="*/ 203635 h 597154"/>
                <a:gd name="connsiteX241" fmla="*/ 181040 w 338925"/>
                <a:gd name="connsiteY241" fmla="*/ 213318 h 597154"/>
                <a:gd name="connsiteX242" fmla="*/ 177812 w 338925"/>
                <a:gd name="connsiteY242" fmla="*/ 227844 h 597154"/>
                <a:gd name="connsiteX243" fmla="*/ 169742 w 338925"/>
                <a:gd name="connsiteY243" fmla="*/ 240755 h 597154"/>
                <a:gd name="connsiteX244" fmla="*/ 168128 w 338925"/>
                <a:gd name="connsiteY244" fmla="*/ 248825 h 597154"/>
                <a:gd name="connsiteX245" fmla="*/ 166514 w 338925"/>
                <a:gd name="connsiteY245" fmla="*/ 273034 h 597154"/>
                <a:gd name="connsiteX246" fmla="*/ 166514 w 338925"/>
                <a:gd name="connsiteY246" fmla="*/ 276262 h 597154"/>
                <a:gd name="connsiteX247" fmla="*/ 164900 w 338925"/>
                <a:gd name="connsiteY247" fmla="*/ 279490 h 597154"/>
                <a:gd name="connsiteX248" fmla="*/ 161673 w 338925"/>
                <a:gd name="connsiteY248" fmla="*/ 282718 h 597154"/>
                <a:gd name="connsiteX249" fmla="*/ 158445 w 338925"/>
                <a:gd name="connsiteY249" fmla="*/ 284331 h 597154"/>
                <a:gd name="connsiteX250" fmla="*/ 155217 w 338925"/>
                <a:gd name="connsiteY250" fmla="*/ 285945 h 597154"/>
                <a:gd name="connsiteX251" fmla="*/ 153603 w 338925"/>
                <a:gd name="connsiteY251" fmla="*/ 289173 h 597154"/>
                <a:gd name="connsiteX252" fmla="*/ 155217 w 338925"/>
                <a:gd name="connsiteY252" fmla="*/ 294015 h 597154"/>
                <a:gd name="connsiteX253" fmla="*/ 161673 w 338925"/>
                <a:gd name="connsiteY253" fmla="*/ 308540 h 597154"/>
                <a:gd name="connsiteX254" fmla="*/ 161673 w 338925"/>
                <a:gd name="connsiteY254" fmla="*/ 316610 h 597154"/>
                <a:gd name="connsiteX255" fmla="*/ 160059 w 338925"/>
                <a:gd name="connsiteY255" fmla="*/ 319838 h 597154"/>
                <a:gd name="connsiteX256" fmla="*/ 155217 w 338925"/>
                <a:gd name="connsiteY256" fmla="*/ 331136 h 597154"/>
                <a:gd name="connsiteX257" fmla="*/ 155217 w 338925"/>
                <a:gd name="connsiteY257" fmla="*/ 332749 h 597154"/>
                <a:gd name="connsiteX258" fmla="*/ 155217 w 338925"/>
                <a:gd name="connsiteY258" fmla="*/ 339205 h 597154"/>
                <a:gd name="connsiteX259" fmla="*/ 155217 w 338925"/>
                <a:gd name="connsiteY259" fmla="*/ 340819 h 597154"/>
                <a:gd name="connsiteX260" fmla="*/ 153603 w 338925"/>
                <a:gd name="connsiteY260" fmla="*/ 342433 h 597154"/>
                <a:gd name="connsiteX261" fmla="*/ 151989 w 338925"/>
                <a:gd name="connsiteY261" fmla="*/ 344047 h 597154"/>
                <a:gd name="connsiteX262" fmla="*/ 151989 w 338925"/>
                <a:gd name="connsiteY262" fmla="*/ 347275 h 597154"/>
                <a:gd name="connsiteX263" fmla="*/ 155217 w 338925"/>
                <a:gd name="connsiteY263" fmla="*/ 352117 h 597154"/>
                <a:gd name="connsiteX264" fmla="*/ 160059 w 338925"/>
                <a:gd name="connsiteY264" fmla="*/ 355345 h 597154"/>
                <a:gd name="connsiteX265" fmla="*/ 163287 w 338925"/>
                <a:gd name="connsiteY265" fmla="*/ 360186 h 597154"/>
                <a:gd name="connsiteX266" fmla="*/ 161673 w 338925"/>
                <a:gd name="connsiteY266" fmla="*/ 368256 h 597154"/>
                <a:gd name="connsiteX267" fmla="*/ 151989 w 338925"/>
                <a:gd name="connsiteY267" fmla="*/ 358572 h 597154"/>
                <a:gd name="connsiteX268" fmla="*/ 148761 w 338925"/>
                <a:gd name="connsiteY268" fmla="*/ 353731 h 597154"/>
                <a:gd name="connsiteX269" fmla="*/ 147147 w 338925"/>
                <a:gd name="connsiteY269" fmla="*/ 345661 h 597154"/>
                <a:gd name="connsiteX270" fmla="*/ 145533 w 338925"/>
                <a:gd name="connsiteY270" fmla="*/ 342433 h 597154"/>
                <a:gd name="connsiteX271" fmla="*/ 142305 w 338925"/>
                <a:gd name="connsiteY271" fmla="*/ 345661 h 597154"/>
                <a:gd name="connsiteX272" fmla="*/ 140691 w 338925"/>
                <a:gd name="connsiteY272" fmla="*/ 352117 h 597154"/>
                <a:gd name="connsiteX273" fmla="*/ 140691 w 338925"/>
                <a:gd name="connsiteY273" fmla="*/ 360186 h 597154"/>
                <a:gd name="connsiteX274" fmla="*/ 156831 w 338925"/>
                <a:gd name="connsiteY274" fmla="*/ 408604 h 597154"/>
                <a:gd name="connsiteX275" fmla="*/ 164900 w 338925"/>
                <a:gd name="connsiteY275" fmla="*/ 444111 h 597154"/>
                <a:gd name="connsiteX276" fmla="*/ 168128 w 338925"/>
                <a:gd name="connsiteY276" fmla="*/ 450567 h 597154"/>
                <a:gd name="connsiteX277" fmla="*/ 169742 w 338925"/>
                <a:gd name="connsiteY277" fmla="*/ 455408 h 597154"/>
                <a:gd name="connsiteX278" fmla="*/ 169742 w 338925"/>
                <a:gd name="connsiteY278" fmla="*/ 471548 h 597154"/>
                <a:gd name="connsiteX279" fmla="*/ 171356 w 338925"/>
                <a:gd name="connsiteY279" fmla="*/ 478003 h 597154"/>
                <a:gd name="connsiteX280" fmla="*/ 172970 w 338925"/>
                <a:gd name="connsiteY280" fmla="*/ 479617 h 597154"/>
                <a:gd name="connsiteX281" fmla="*/ 176198 w 338925"/>
                <a:gd name="connsiteY281" fmla="*/ 481231 h 597154"/>
                <a:gd name="connsiteX282" fmla="*/ 179426 w 338925"/>
                <a:gd name="connsiteY282" fmla="*/ 482845 h 597154"/>
                <a:gd name="connsiteX283" fmla="*/ 184268 w 338925"/>
                <a:gd name="connsiteY283" fmla="*/ 482845 h 597154"/>
                <a:gd name="connsiteX284" fmla="*/ 189109 w 338925"/>
                <a:gd name="connsiteY284" fmla="*/ 484459 h 597154"/>
                <a:gd name="connsiteX285" fmla="*/ 190723 w 338925"/>
                <a:gd name="connsiteY285" fmla="*/ 487687 h 597154"/>
                <a:gd name="connsiteX286" fmla="*/ 192337 w 338925"/>
                <a:gd name="connsiteY286" fmla="*/ 490915 h 597154"/>
                <a:gd name="connsiteX287" fmla="*/ 202021 w 338925"/>
                <a:gd name="connsiteY287" fmla="*/ 494142 h 597154"/>
                <a:gd name="connsiteX288" fmla="*/ 208477 w 338925"/>
                <a:gd name="connsiteY288" fmla="*/ 507054 h 597154"/>
                <a:gd name="connsiteX289" fmla="*/ 214932 w 338925"/>
                <a:gd name="connsiteY289" fmla="*/ 511896 h 597154"/>
                <a:gd name="connsiteX290" fmla="*/ 219774 w 338925"/>
                <a:gd name="connsiteY290" fmla="*/ 507054 h 597154"/>
                <a:gd name="connsiteX291" fmla="*/ 221388 w 338925"/>
                <a:gd name="connsiteY291" fmla="*/ 505440 h 597154"/>
                <a:gd name="connsiteX292" fmla="*/ 221388 w 338925"/>
                <a:gd name="connsiteY292" fmla="*/ 502212 h 597154"/>
                <a:gd name="connsiteX293" fmla="*/ 224616 w 338925"/>
                <a:gd name="connsiteY293" fmla="*/ 502212 h 597154"/>
                <a:gd name="connsiteX294" fmla="*/ 229458 w 338925"/>
                <a:gd name="connsiteY294" fmla="*/ 508668 h 597154"/>
                <a:gd name="connsiteX295" fmla="*/ 237527 w 338925"/>
                <a:gd name="connsiteY295" fmla="*/ 498985 h 597154"/>
                <a:gd name="connsiteX296" fmla="*/ 243983 w 338925"/>
                <a:gd name="connsiteY296" fmla="*/ 482845 h 597154"/>
                <a:gd name="connsiteX297" fmla="*/ 243983 w 338925"/>
                <a:gd name="connsiteY297" fmla="*/ 473162 h 597154"/>
                <a:gd name="connsiteX298" fmla="*/ 242369 w 338925"/>
                <a:gd name="connsiteY298" fmla="*/ 466706 h 597154"/>
                <a:gd name="connsiteX299" fmla="*/ 242369 w 338925"/>
                <a:gd name="connsiteY299" fmla="*/ 458636 h 597154"/>
                <a:gd name="connsiteX300" fmla="*/ 240755 w 338925"/>
                <a:gd name="connsiteY300" fmla="*/ 457022 h 597154"/>
                <a:gd name="connsiteX301" fmla="*/ 229458 w 338925"/>
                <a:gd name="connsiteY301" fmla="*/ 452181 h 597154"/>
                <a:gd name="connsiteX302" fmla="*/ 231072 w 338925"/>
                <a:gd name="connsiteY302" fmla="*/ 447339 h 597154"/>
                <a:gd name="connsiteX303" fmla="*/ 237527 w 338925"/>
                <a:gd name="connsiteY303" fmla="*/ 444111 h 597154"/>
                <a:gd name="connsiteX304" fmla="*/ 245597 w 338925"/>
                <a:gd name="connsiteY304" fmla="*/ 445724 h 597154"/>
                <a:gd name="connsiteX305" fmla="*/ 245597 w 338925"/>
                <a:gd name="connsiteY305" fmla="*/ 440883 h 597154"/>
                <a:gd name="connsiteX306" fmla="*/ 248825 w 338925"/>
                <a:gd name="connsiteY306" fmla="*/ 440883 h 597154"/>
                <a:gd name="connsiteX307" fmla="*/ 252053 w 338925"/>
                <a:gd name="connsiteY307" fmla="*/ 444111 h 597154"/>
                <a:gd name="connsiteX308" fmla="*/ 255281 w 338925"/>
                <a:gd name="connsiteY308" fmla="*/ 444111 h 597154"/>
                <a:gd name="connsiteX309" fmla="*/ 256895 w 338925"/>
                <a:gd name="connsiteY309" fmla="*/ 440883 h 597154"/>
                <a:gd name="connsiteX310" fmla="*/ 256895 w 338925"/>
                <a:gd name="connsiteY310" fmla="*/ 436041 h 597154"/>
                <a:gd name="connsiteX311" fmla="*/ 260122 w 338925"/>
                <a:gd name="connsiteY311" fmla="*/ 436041 h 597154"/>
                <a:gd name="connsiteX312" fmla="*/ 263350 w 338925"/>
                <a:gd name="connsiteY312" fmla="*/ 440883 h 597154"/>
                <a:gd name="connsiteX313" fmla="*/ 269806 w 338925"/>
                <a:gd name="connsiteY313" fmla="*/ 439269 h 597154"/>
                <a:gd name="connsiteX314" fmla="*/ 276262 w 338925"/>
                <a:gd name="connsiteY314" fmla="*/ 434427 h 597154"/>
                <a:gd name="connsiteX315" fmla="*/ 279490 w 338925"/>
                <a:gd name="connsiteY315" fmla="*/ 429585 h 597154"/>
                <a:gd name="connsiteX316" fmla="*/ 285945 w 338925"/>
                <a:gd name="connsiteY316" fmla="*/ 426358 h 597154"/>
                <a:gd name="connsiteX317" fmla="*/ 292401 w 338925"/>
                <a:gd name="connsiteY317" fmla="*/ 426358 h 597154"/>
                <a:gd name="connsiteX318" fmla="*/ 297243 w 338925"/>
                <a:gd name="connsiteY318" fmla="*/ 424744 h 597154"/>
                <a:gd name="connsiteX319" fmla="*/ 298857 w 338925"/>
                <a:gd name="connsiteY319" fmla="*/ 416674 h 597154"/>
                <a:gd name="connsiteX320" fmla="*/ 305313 w 338925"/>
                <a:gd name="connsiteY320" fmla="*/ 419902 h 597154"/>
                <a:gd name="connsiteX321" fmla="*/ 313382 w 338925"/>
                <a:gd name="connsiteY321" fmla="*/ 421516 h 597154"/>
                <a:gd name="connsiteX322" fmla="*/ 318224 w 338925"/>
                <a:gd name="connsiteY322" fmla="*/ 423130 h 597154"/>
                <a:gd name="connsiteX323" fmla="*/ 316610 w 338925"/>
                <a:gd name="connsiteY323" fmla="*/ 427972 h 597154"/>
                <a:gd name="connsiteX324" fmla="*/ 316610 w 338925"/>
                <a:gd name="connsiteY324" fmla="*/ 427972 h 597154"/>
                <a:gd name="connsiteX325" fmla="*/ 318224 w 338925"/>
                <a:gd name="connsiteY325" fmla="*/ 427972 h 597154"/>
                <a:gd name="connsiteX326" fmla="*/ 321452 w 338925"/>
                <a:gd name="connsiteY326" fmla="*/ 423130 h 597154"/>
                <a:gd name="connsiteX327" fmla="*/ 321452 w 338925"/>
                <a:gd name="connsiteY327" fmla="*/ 421516 h 597154"/>
                <a:gd name="connsiteX328" fmla="*/ 321452 w 338925"/>
                <a:gd name="connsiteY328" fmla="*/ 419902 h 597154"/>
                <a:gd name="connsiteX329" fmla="*/ 319838 w 338925"/>
                <a:gd name="connsiteY329" fmla="*/ 416674 h 597154"/>
                <a:gd name="connsiteX330" fmla="*/ 319838 w 338925"/>
                <a:gd name="connsiteY330" fmla="*/ 413446 h 597154"/>
                <a:gd name="connsiteX331" fmla="*/ 321452 w 338925"/>
                <a:gd name="connsiteY331" fmla="*/ 410218 h 597154"/>
                <a:gd name="connsiteX332" fmla="*/ 324680 w 338925"/>
                <a:gd name="connsiteY332" fmla="*/ 402149 h 597154"/>
                <a:gd name="connsiteX333" fmla="*/ 326294 w 338925"/>
                <a:gd name="connsiteY333" fmla="*/ 398921 h 597154"/>
                <a:gd name="connsiteX334" fmla="*/ 326294 w 338925"/>
                <a:gd name="connsiteY334" fmla="*/ 395693 h 597154"/>
                <a:gd name="connsiteX335" fmla="*/ 326294 w 338925"/>
                <a:gd name="connsiteY335" fmla="*/ 394079 h 597154"/>
                <a:gd name="connsiteX336" fmla="*/ 326294 w 338925"/>
                <a:gd name="connsiteY336" fmla="*/ 392465 h 597154"/>
                <a:gd name="connsiteX337" fmla="*/ 321452 w 338925"/>
                <a:gd name="connsiteY337" fmla="*/ 392465 h 597154"/>
                <a:gd name="connsiteX338" fmla="*/ 321452 w 338925"/>
                <a:gd name="connsiteY338" fmla="*/ 390851 h 597154"/>
                <a:gd name="connsiteX339" fmla="*/ 319838 w 338925"/>
                <a:gd name="connsiteY339" fmla="*/ 387623 h 597154"/>
                <a:gd name="connsiteX340" fmla="*/ 318224 w 338925"/>
                <a:gd name="connsiteY340" fmla="*/ 366642 h 597154"/>
                <a:gd name="connsiteX341" fmla="*/ 318224 w 338925"/>
                <a:gd name="connsiteY341" fmla="*/ 360186 h 597154"/>
                <a:gd name="connsiteX342" fmla="*/ 318224 w 338925"/>
                <a:gd name="connsiteY342" fmla="*/ 356958 h 597154"/>
                <a:gd name="connsiteX343" fmla="*/ 319838 w 338925"/>
                <a:gd name="connsiteY343" fmla="*/ 356958 h 597154"/>
                <a:gd name="connsiteX344" fmla="*/ 321452 w 338925"/>
                <a:gd name="connsiteY344" fmla="*/ 356958 h 597154"/>
                <a:gd name="connsiteX345" fmla="*/ 327908 w 338925"/>
                <a:gd name="connsiteY345" fmla="*/ 355345 h 597154"/>
                <a:gd name="connsiteX346" fmla="*/ 331135 w 338925"/>
                <a:gd name="connsiteY346" fmla="*/ 355345 h 597154"/>
                <a:gd name="connsiteX347" fmla="*/ 332749 w 338925"/>
                <a:gd name="connsiteY347" fmla="*/ 353731 h 597154"/>
                <a:gd name="connsiteX348" fmla="*/ 334363 w 338925"/>
                <a:gd name="connsiteY348" fmla="*/ 352117 h 597154"/>
                <a:gd name="connsiteX349" fmla="*/ 335977 w 338925"/>
                <a:gd name="connsiteY349" fmla="*/ 350503 h 597154"/>
                <a:gd name="connsiteX350" fmla="*/ 337591 w 338925"/>
                <a:gd name="connsiteY350" fmla="*/ 347275 h 597154"/>
                <a:gd name="connsiteX351" fmla="*/ 339205 w 338925"/>
                <a:gd name="connsiteY351" fmla="*/ 340819 h 597154"/>
                <a:gd name="connsiteX352" fmla="*/ 339205 w 338925"/>
                <a:gd name="connsiteY352" fmla="*/ 331136 h 597154"/>
                <a:gd name="connsiteX353" fmla="*/ 334363 w 338925"/>
                <a:gd name="connsiteY353" fmla="*/ 326294 h 597154"/>
                <a:gd name="connsiteX354" fmla="*/ 308540 w 338925"/>
                <a:gd name="connsiteY354" fmla="*/ 497371 h 597154"/>
                <a:gd name="connsiteX355" fmla="*/ 306927 w 338925"/>
                <a:gd name="connsiteY355" fmla="*/ 495756 h 597154"/>
                <a:gd name="connsiteX356" fmla="*/ 303699 w 338925"/>
                <a:gd name="connsiteY356" fmla="*/ 495756 h 597154"/>
                <a:gd name="connsiteX357" fmla="*/ 300471 w 338925"/>
                <a:gd name="connsiteY357" fmla="*/ 502212 h 597154"/>
                <a:gd name="connsiteX358" fmla="*/ 295629 w 338925"/>
                <a:gd name="connsiteY358" fmla="*/ 507054 h 597154"/>
                <a:gd name="connsiteX359" fmla="*/ 292401 w 338925"/>
                <a:gd name="connsiteY359" fmla="*/ 513510 h 597154"/>
                <a:gd name="connsiteX360" fmla="*/ 294015 w 338925"/>
                <a:gd name="connsiteY360" fmla="*/ 519965 h 597154"/>
                <a:gd name="connsiteX361" fmla="*/ 285945 w 338925"/>
                <a:gd name="connsiteY361" fmla="*/ 521580 h 597154"/>
                <a:gd name="connsiteX362" fmla="*/ 284331 w 338925"/>
                <a:gd name="connsiteY362" fmla="*/ 523194 h 597154"/>
                <a:gd name="connsiteX363" fmla="*/ 287559 w 338925"/>
                <a:gd name="connsiteY363" fmla="*/ 528035 h 597154"/>
                <a:gd name="connsiteX364" fmla="*/ 290787 w 338925"/>
                <a:gd name="connsiteY364" fmla="*/ 529649 h 597154"/>
                <a:gd name="connsiteX365" fmla="*/ 303699 w 338925"/>
                <a:gd name="connsiteY365" fmla="*/ 534491 h 597154"/>
                <a:gd name="connsiteX366" fmla="*/ 303699 w 338925"/>
                <a:gd name="connsiteY366" fmla="*/ 529649 h 597154"/>
                <a:gd name="connsiteX367" fmla="*/ 310154 w 338925"/>
                <a:gd name="connsiteY367" fmla="*/ 503826 h 597154"/>
                <a:gd name="connsiteX368" fmla="*/ 310154 w 338925"/>
                <a:gd name="connsiteY368" fmla="*/ 500599 h 597154"/>
                <a:gd name="connsiteX369" fmla="*/ 308540 w 338925"/>
                <a:gd name="connsiteY369" fmla="*/ 497371 h 597154"/>
                <a:gd name="connsiteX370" fmla="*/ 29330 w 338925"/>
                <a:gd name="connsiteY370" fmla="*/ 6735 h 597154"/>
                <a:gd name="connsiteX371" fmla="*/ 21260 w 338925"/>
                <a:gd name="connsiteY371" fmla="*/ 5121 h 597154"/>
                <a:gd name="connsiteX372" fmla="*/ 14805 w 338925"/>
                <a:gd name="connsiteY372" fmla="*/ 9963 h 597154"/>
                <a:gd name="connsiteX373" fmla="*/ 13191 w 338925"/>
                <a:gd name="connsiteY373" fmla="*/ 18032 h 597154"/>
                <a:gd name="connsiteX374" fmla="*/ 21260 w 338925"/>
                <a:gd name="connsiteY374" fmla="*/ 24489 h 597154"/>
                <a:gd name="connsiteX375" fmla="*/ 21260 w 338925"/>
                <a:gd name="connsiteY375" fmla="*/ 18032 h 597154"/>
                <a:gd name="connsiteX376" fmla="*/ 24488 w 338925"/>
                <a:gd name="connsiteY376" fmla="*/ 18032 h 597154"/>
                <a:gd name="connsiteX377" fmla="*/ 27716 w 338925"/>
                <a:gd name="connsiteY377" fmla="*/ 19646 h 597154"/>
                <a:gd name="connsiteX378" fmla="*/ 30944 w 338925"/>
                <a:gd name="connsiteY378" fmla="*/ 19646 h 597154"/>
                <a:gd name="connsiteX379" fmla="*/ 32558 w 338925"/>
                <a:gd name="connsiteY379" fmla="*/ 18032 h 597154"/>
                <a:gd name="connsiteX380" fmla="*/ 32558 w 338925"/>
                <a:gd name="connsiteY380" fmla="*/ 14805 h 597154"/>
                <a:gd name="connsiteX381" fmla="*/ 32558 w 338925"/>
                <a:gd name="connsiteY381" fmla="*/ 11577 h 597154"/>
                <a:gd name="connsiteX382" fmla="*/ 29330 w 338925"/>
                <a:gd name="connsiteY382" fmla="*/ 6735 h 59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Lst>
              <a:rect l="l" t="t" r="r" b="b"/>
              <a:pathLst>
                <a:path w="338925" h="597154">
                  <a:moveTo>
                    <a:pt x="163287" y="216546"/>
                  </a:moveTo>
                  <a:lnTo>
                    <a:pt x="163287" y="224616"/>
                  </a:lnTo>
                  <a:lnTo>
                    <a:pt x="166514" y="232686"/>
                  </a:lnTo>
                  <a:lnTo>
                    <a:pt x="169742" y="232686"/>
                  </a:lnTo>
                  <a:lnTo>
                    <a:pt x="177812" y="210091"/>
                  </a:lnTo>
                  <a:lnTo>
                    <a:pt x="182654" y="200407"/>
                  </a:lnTo>
                  <a:lnTo>
                    <a:pt x="184268" y="192337"/>
                  </a:lnTo>
                  <a:lnTo>
                    <a:pt x="179426" y="184268"/>
                  </a:lnTo>
                  <a:lnTo>
                    <a:pt x="174584" y="181040"/>
                  </a:lnTo>
                  <a:lnTo>
                    <a:pt x="171356" y="179426"/>
                  </a:lnTo>
                  <a:lnTo>
                    <a:pt x="164900" y="177812"/>
                  </a:lnTo>
                  <a:lnTo>
                    <a:pt x="161673" y="184268"/>
                  </a:lnTo>
                  <a:lnTo>
                    <a:pt x="163287" y="195565"/>
                  </a:lnTo>
                  <a:lnTo>
                    <a:pt x="163287" y="205249"/>
                  </a:lnTo>
                  <a:lnTo>
                    <a:pt x="163287" y="216546"/>
                  </a:lnTo>
                  <a:close/>
                  <a:moveTo>
                    <a:pt x="19647" y="24489"/>
                  </a:moveTo>
                  <a:lnTo>
                    <a:pt x="14805" y="21260"/>
                  </a:lnTo>
                  <a:lnTo>
                    <a:pt x="11577" y="21260"/>
                  </a:lnTo>
                  <a:lnTo>
                    <a:pt x="8349" y="22874"/>
                  </a:lnTo>
                  <a:lnTo>
                    <a:pt x="6735" y="24489"/>
                  </a:lnTo>
                  <a:lnTo>
                    <a:pt x="5121" y="27716"/>
                  </a:lnTo>
                  <a:lnTo>
                    <a:pt x="6735" y="30944"/>
                  </a:lnTo>
                  <a:lnTo>
                    <a:pt x="18033" y="40628"/>
                  </a:lnTo>
                  <a:lnTo>
                    <a:pt x="19647" y="35786"/>
                  </a:lnTo>
                  <a:lnTo>
                    <a:pt x="19647" y="29330"/>
                  </a:lnTo>
                  <a:lnTo>
                    <a:pt x="19647" y="24489"/>
                  </a:lnTo>
                  <a:close/>
                  <a:moveTo>
                    <a:pt x="160059" y="166514"/>
                  </a:moveTo>
                  <a:lnTo>
                    <a:pt x="164900" y="171356"/>
                  </a:lnTo>
                  <a:lnTo>
                    <a:pt x="172970" y="171356"/>
                  </a:lnTo>
                  <a:lnTo>
                    <a:pt x="181040" y="169742"/>
                  </a:lnTo>
                  <a:lnTo>
                    <a:pt x="185882" y="166514"/>
                  </a:lnTo>
                  <a:lnTo>
                    <a:pt x="182654" y="164900"/>
                  </a:lnTo>
                  <a:lnTo>
                    <a:pt x="190723" y="156831"/>
                  </a:lnTo>
                  <a:lnTo>
                    <a:pt x="190723" y="148761"/>
                  </a:lnTo>
                  <a:lnTo>
                    <a:pt x="189109" y="140691"/>
                  </a:lnTo>
                  <a:lnTo>
                    <a:pt x="185882" y="134236"/>
                  </a:lnTo>
                  <a:lnTo>
                    <a:pt x="181040" y="129394"/>
                  </a:lnTo>
                  <a:lnTo>
                    <a:pt x="176198" y="124552"/>
                  </a:lnTo>
                  <a:lnTo>
                    <a:pt x="172970" y="122938"/>
                  </a:lnTo>
                  <a:lnTo>
                    <a:pt x="168128" y="122938"/>
                  </a:lnTo>
                  <a:lnTo>
                    <a:pt x="164900" y="124552"/>
                  </a:lnTo>
                  <a:lnTo>
                    <a:pt x="163287" y="126166"/>
                  </a:lnTo>
                  <a:lnTo>
                    <a:pt x="163287" y="129394"/>
                  </a:lnTo>
                  <a:lnTo>
                    <a:pt x="160059" y="160059"/>
                  </a:lnTo>
                  <a:lnTo>
                    <a:pt x="160059" y="166514"/>
                  </a:lnTo>
                  <a:close/>
                  <a:moveTo>
                    <a:pt x="297243" y="544174"/>
                  </a:moveTo>
                  <a:lnTo>
                    <a:pt x="290787" y="537719"/>
                  </a:lnTo>
                  <a:lnTo>
                    <a:pt x="273034" y="528035"/>
                  </a:lnTo>
                  <a:lnTo>
                    <a:pt x="273034" y="528035"/>
                  </a:lnTo>
                  <a:lnTo>
                    <a:pt x="271420" y="524808"/>
                  </a:lnTo>
                  <a:lnTo>
                    <a:pt x="269806" y="523194"/>
                  </a:lnTo>
                  <a:lnTo>
                    <a:pt x="268192" y="521580"/>
                  </a:lnTo>
                  <a:lnTo>
                    <a:pt x="268192" y="528035"/>
                  </a:lnTo>
                  <a:lnTo>
                    <a:pt x="269806" y="534491"/>
                  </a:lnTo>
                  <a:lnTo>
                    <a:pt x="271420" y="540947"/>
                  </a:lnTo>
                  <a:lnTo>
                    <a:pt x="276262" y="549017"/>
                  </a:lnTo>
                  <a:lnTo>
                    <a:pt x="276262" y="552244"/>
                  </a:lnTo>
                  <a:lnTo>
                    <a:pt x="277876" y="553858"/>
                  </a:lnTo>
                  <a:lnTo>
                    <a:pt x="282718" y="555472"/>
                  </a:lnTo>
                  <a:lnTo>
                    <a:pt x="285945" y="557086"/>
                  </a:lnTo>
                  <a:lnTo>
                    <a:pt x="287559" y="560314"/>
                  </a:lnTo>
                  <a:lnTo>
                    <a:pt x="289173" y="563542"/>
                  </a:lnTo>
                  <a:lnTo>
                    <a:pt x="289173" y="566769"/>
                  </a:lnTo>
                  <a:lnTo>
                    <a:pt x="289173" y="569998"/>
                  </a:lnTo>
                  <a:lnTo>
                    <a:pt x="287559" y="569998"/>
                  </a:lnTo>
                  <a:lnTo>
                    <a:pt x="284331" y="569998"/>
                  </a:lnTo>
                  <a:lnTo>
                    <a:pt x="282718" y="573226"/>
                  </a:lnTo>
                  <a:lnTo>
                    <a:pt x="282718" y="576453"/>
                  </a:lnTo>
                  <a:lnTo>
                    <a:pt x="284331" y="581295"/>
                  </a:lnTo>
                  <a:lnTo>
                    <a:pt x="285945" y="590978"/>
                  </a:lnTo>
                  <a:lnTo>
                    <a:pt x="289173" y="599048"/>
                  </a:lnTo>
                  <a:lnTo>
                    <a:pt x="294015" y="603890"/>
                  </a:lnTo>
                  <a:lnTo>
                    <a:pt x="300471" y="603890"/>
                  </a:lnTo>
                  <a:lnTo>
                    <a:pt x="303699" y="595821"/>
                  </a:lnTo>
                  <a:lnTo>
                    <a:pt x="303699" y="553858"/>
                  </a:lnTo>
                  <a:lnTo>
                    <a:pt x="297243" y="544174"/>
                  </a:lnTo>
                  <a:close/>
                  <a:moveTo>
                    <a:pt x="334363" y="326294"/>
                  </a:moveTo>
                  <a:lnTo>
                    <a:pt x="327908" y="324680"/>
                  </a:lnTo>
                  <a:lnTo>
                    <a:pt x="324680" y="323066"/>
                  </a:lnTo>
                  <a:lnTo>
                    <a:pt x="321452" y="321452"/>
                  </a:lnTo>
                  <a:lnTo>
                    <a:pt x="319838" y="321452"/>
                  </a:lnTo>
                  <a:lnTo>
                    <a:pt x="318224" y="321452"/>
                  </a:lnTo>
                  <a:lnTo>
                    <a:pt x="316610" y="323066"/>
                  </a:lnTo>
                  <a:lnTo>
                    <a:pt x="314996" y="324680"/>
                  </a:lnTo>
                  <a:lnTo>
                    <a:pt x="313382" y="326294"/>
                  </a:lnTo>
                  <a:lnTo>
                    <a:pt x="310154" y="327908"/>
                  </a:lnTo>
                  <a:lnTo>
                    <a:pt x="305313" y="327908"/>
                  </a:lnTo>
                  <a:lnTo>
                    <a:pt x="295629" y="329522"/>
                  </a:lnTo>
                  <a:lnTo>
                    <a:pt x="292401" y="329522"/>
                  </a:lnTo>
                  <a:lnTo>
                    <a:pt x="290787" y="329522"/>
                  </a:lnTo>
                  <a:lnTo>
                    <a:pt x="289173" y="329522"/>
                  </a:lnTo>
                  <a:lnTo>
                    <a:pt x="277876" y="319838"/>
                  </a:lnTo>
                  <a:lnTo>
                    <a:pt x="276262" y="318224"/>
                  </a:lnTo>
                  <a:lnTo>
                    <a:pt x="276262" y="316610"/>
                  </a:lnTo>
                  <a:lnTo>
                    <a:pt x="276262" y="314996"/>
                  </a:lnTo>
                  <a:lnTo>
                    <a:pt x="276262" y="313382"/>
                  </a:lnTo>
                  <a:lnTo>
                    <a:pt x="277876" y="313382"/>
                  </a:lnTo>
                  <a:lnTo>
                    <a:pt x="279490" y="313382"/>
                  </a:lnTo>
                  <a:lnTo>
                    <a:pt x="284331" y="313382"/>
                  </a:lnTo>
                  <a:lnTo>
                    <a:pt x="285945" y="313382"/>
                  </a:lnTo>
                  <a:lnTo>
                    <a:pt x="287559" y="313382"/>
                  </a:lnTo>
                  <a:lnTo>
                    <a:pt x="287559" y="311768"/>
                  </a:lnTo>
                  <a:lnTo>
                    <a:pt x="290787" y="305313"/>
                  </a:lnTo>
                  <a:lnTo>
                    <a:pt x="290787" y="303699"/>
                  </a:lnTo>
                  <a:lnTo>
                    <a:pt x="292401" y="302085"/>
                  </a:lnTo>
                  <a:lnTo>
                    <a:pt x="297243" y="298857"/>
                  </a:lnTo>
                  <a:lnTo>
                    <a:pt x="298857" y="297243"/>
                  </a:lnTo>
                  <a:lnTo>
                    <a:pt x="298857" y="295629"/>
                  </a:lnTo>
                  <a:lnTo>
                    <a:pt x="298857" y="294015"/>
                  </a:lnTo>
                  <a:lnTo>
                    <a:pt x="298857" y="292401"/>
                  </a:lnTo>
                  <a:lnTo>
                    <a:pt x="298857" y="290787"/>
                  </a:lnTo>
                  <a:lnTo>
                    <a:pt x="298857" y="282718"/>
                  </a:lnTo>
                  <a:lnTo>
                    <a:pt x="298857" y="279490"/>
                  </a:lnTo>
                  <a:lnTo>
                    <a:pt x="300471" y="268192"/>
                  </a:lnTo>
                  <a:lnTo>
                    <a:pt x="300471" y="266578"/>
                  </a:lnTo>
                  <a:lnTo>
                    <a:pt x="300471" y="263350"/>
                  </a:lnTo>
                  <a:lnTo>
                    <a:pt x="298857" y="261736"/>
                  </a:lnTo>
                  <a:lnTo>
                    <a:pt x="297243" y="260122"/>
                  </a:lnTo>
                  <a:lnTo>
                    <a:pt x="295629" y="260122"/>
                  </a:lnTo>
                  <a:lnTo>
                    <a:pt x="294015" y="260122"/>
                  </a:lnTo>
                  <a:lnTo>
                    <a:pt x="289173" y="260122"/>
                  </a:lnTo>
                  <a:lnTo>
                    <a:pt x="285945" y="260122"/>
                  </a:lnTo>
                  <a:lnTo>
                    <a:pt x="284331" y="258509"/>
                  </a:lnTo>
                  <a:lnTo>
                    <a:pt x="282718" y="256895"/>
                  </a:lnTo>
                  <a:lnTo>
                    <a:pt x="277876" y="248825"/>
                  </a:lnTo>
                  <a:lnTo>
                    <a:pt x="276262" y="243983"/>
                  </a:lnTo>
                  <a:lnTo>
                    <a:pt x="274648" y="242369"/>
                  </a:lnTo>
                  <a:lnTo>
                    <a:pt x="260122" y="231072"/>
                  </a:lnTo>
                  <a:lnTo>
                    <a:pt x="258509" y="231072"/>
                  </a:lnTo>
                  <a:lnTo>
                    <a:pt x="255281" y="231072"/>
                  </a:lnTo>
                  <a:lnTo>
                    <a:pt x="247211" y="229458"/>
                  </a:lnTo>
                  <a:lnTo>
                    <a:pt x="242369" y="227844"/>
                  </a:lnTo>
                  <a:lnTo>
                    <a:pt x="240755" y="226230"/>
                  </a:lnTo>
                  <a:lnTo>
                    <a:pt x="240755" y="224616"/>
                  </a:lnTo>
                  <a:lnTo>
                    <a:pt x="240755" y="223002"/>
                  </a:lnTo>
                  <a:lnTo>
                    <a:pt x="242369" y="219774"/>
                  </a:lnTo>
                  <a:lnTo>
                    <a:pt x="242369" y="218160"/>
                  </a:lnTo>
                  <a:lnTo>
                    <a:pt x="242369" y="214932"/>
                  </a:lnTo>
                  <a:lnTo>
                    <a:pt x="240755" y="210091"/>
                  </a:lnTo>
                  <a:lnTo>
                    <a:pt x="240755" y="206863"/>
                  </a:lnTo>
                  <a:lnTo>
                    <a:pt x="240755" y="205249"/>
                  </a:lnTo>
                  <a:lnTo>
                    <a:pt x="240755" y="203635"/>
                  </a:lnTo>
                  <a:lnTo>
                    <a:pt x="242369" y="200407"/>
                  </a:lnTo>
                  <a:lnTo>
                    <a:pt x="242369" y="198793"/>
                  </a:lnTo>
                  <a:lnTo>
                    <a:pt x="243983" y="197179"/>
                  </a:lnTo>
                  <a:lnTo>
                    <a:pt x="245597" y="197179"/>
                  </a:lnTo>
                  <a:lnTo>
                    <a:pt x="248825" y="195565"/>
                  </a:lnTo>
                  <a:lnTo>
                    <a:pt x="253667" y="192337"/>
                  </a:lnTo>
                  <a:lnTo>
                    <a:pt x="255281" y="190723"/>
                  </a:lnTo>
                  <a:lnTo>
                    <a:pt x="256895" y="190723"/>
                  </a:lnTo>
                  <a:lnTo>
                    <a:pt x="258509" y="190723"/>
                  </a:lnTo>
                  <a:lnTo>
                    <a:pt x="260122" y="190723"/>
                  </a:lnTo>
                  <a:lnTo>
                    <a:pt x="261736" y="190723"/>
                  </a:lnTo>
                  <a:lnTo>
                    <a:pt x="263350" y="190723"/>
                  </a:lnTo>
                  <a:lnTo>
                    <a:pt x="263350" y="187495"/>
                  </a:lnTo>
                  <a:lnTo>
                    <a:pt x="261736" y="182654"/>
                  </a:lnTo>
                  <a:lnTo>
                    <a:pt x="253667" y="160059"/>
                  </a:lnTo>
                  <a:lnTo>
                    <a:pt x="253667" y="158445"/>
                  </a:lnTo>
                  <a:lnTo>
                    <a:pt x="253667" y="156831"/>
                  </a:lnTo>
                  <a:lnTo>
                    <a:pt x="253667" y="155217"/>
                  </a:lnTo>
                  <a:lnTo>
                    <a:pt x="255281" y="155217"/>
                  </a:lnTo>
                  <a:lnTo>
                    <a:pt x="256895" y="155217"/>
                  </a:lnTo>
                  <a:lnTo>
                    <a:pt x="258509" y="155217"/>
                  </a:lnTo>
                  <a:lnTo>
                    <a:pt x="260122" y="155217"/>
                  </a:lnTo>
                  <a:lnTo>
                    <a:pt x="260122" y="153603"/>
                  </a:lnTo>
                  <a:lnTo>
                    <a:pt x="260122" y="150375"/>
                  </a:lnTo>
                  <a:lnTo>
                    <a:pt x="256895" y="135850"/>
                  </a:lnTo>
                  <a:lnTo>
                    <a:pt x="256895" y="134236"/>
                  </a:lnTo>
                  <a:lnTo>
                    <a:pt x="256895" y="131008"/>
                  </a:lnTo>
                  <a:lnTo>
                    <a:pt x="256895" y="127780"/>
                  </a:lnTo>
                  <a:lnTo>
                    <a:pt x="256895" y="126166"/>
                  </a:lnTo>
                  <a:lnTo>
                    <a:pt x="258509" y="126166"/>
                  </a:lnTo>
                  <a:lnTo>
                    <a:pt x="261736" y="124552"/>
                  </a:lnTo>
                  <a:lnTo>
                    <a:pt x="263350" y="122938"/>
                  </a:lnTo>
                  <a:lnTo>
                    <a:pt x="263350" y="121324"/>
                  </a:lnTo>
                  <a:lnTo>
                    <a:pt x="261736" y="119710"/>
                  </a:lnTo>
                  <a:lnTo>
                    <a:pt x="261736" y="116482"/>
                  </a:lnTo>
                  <a:lnTo>
                    <a:pt x="261736" y="114868"/>
                  </a:lnTo>
                  <a:lnTo>
                    <a:pt x="261736" y="111641"/>
                  </a:lnTo>
                  <a:lnTo>
                    <a:pt x="261736" y="110027"/>
                  </a:lnTo>
                  <a:lnTo>
                    <a:pt x="261736" y="108413"/>
                  </a:lnTo>
                  <a:lnTo>
                    <a:pt x="261736" y="106799"/>
                  </a:lnTo>
                  <a:lnTo>
                    <a:pt x="261736" y="105185"/>
                  </a:lnTo>
                  <a:lnTo>
                    <a:pt x="261736" y="101957"/>
                  </a:lnTo>
                  <a:lnTo>
                    <a:pt x="261736" y="100343"/>
                  </a:lnTo>
                  <a:lnTo>
                    <a:pt x="261736" y="98729"/>
                  </a:lnTo>
                  <a:lnTo>
                    <a:pt x="261736" y="97115"/>
                  </a:lnTo>
                  <a:lnTo>
                    <a:pt x="261736" y="95501"/>
                  </a:lnTo>
                  <a:lnTo>
                    <a:pt x="264964" y="92273"/>
                  </a:lnTo>
                  <a:lnTo>
                    <a:pt x="268192" y="87432"/>
                  </a:lnTo>
                  <a:lnTo>
                    <a:pt x="268192" y="85818"/>
                  </a:lnTo>
                  <a:lnTo>
                    <a:pt x="268192" y="82590"/>
                  </a:lnTo>
                  <a:lnTo>
                    <a:pt x="268192" y="80976"/>
                  </a:lnTo>
                  <a:lnTo>
                    <a:pt x="266578" y="66450"/>
                  </a:lnTo>
                  <a:lnTo>
                    <a:pt x="266578" y="63223"/>
                  </a:lnTo>
                  <a:lnTo>
                    <a:pt x="264964" y="61609"/>
                  </a:lnTo>
                  <a:lnTo>
                    <a:pt x="258509" y="58381"/>
                  </a:lnTo>
                  <a:lnTo>
                    <a:pt x="245597" y="55153"/>
                  </a:lnTo>
                  <a:lnTo>
                    <a:pt x="234300" y="43855"/>
                  </a:lnTo>
                  <a:lnTo>
                    <a:pt x="231072" y="42241"/>
                  </a:lnTo>
                  <a:lnTo>
                    <a:pt x="227844" y="40628"/>
                  </a:lnTo>
                  <a:lnTo>
                    <a:pt x="226230" y="40628"/>
                  </a:lnTo>
                  <a:lnTo>
                    <a:pt x="224616" y="40628"/>
                  </a:lnTo>
                  <a:lnTo>
                    <a:pt x="223002" y="40628"/>
                  </a:lnTo>
                  <a:lnTo>
                    <a:pt x="219774" y="42241"/>
                  </a:lnTo>
                  <a:lnTo>
                    <a:pt x="216546" y="43855"/>
                  </a:lnTo>
                  <a:lnTo>
                    <a:pt x="211704" y="45469"/>
                  </a:lnTo>
                  <a:lnTo>
                    <a:pt x="211704" y="45469"/>
                  </a:lnTo>
                  <a:lnTo>
                    <a:pt x="210091" y="56767"/>
                  </a:lnTo>
                  <a:lnTo>
                    <a:pt x="206863" y="63223"/>
                  </a:lnTo>
                  <a:lnTo>
                    <a:pt x="202021" y="69678"/>
                  </a:lnTo>
                  <a:lnTo>
                    <a:pt x="200407" y="74520"/>
                  </a:lnTo>
                  <a:lnTo>
                    <a:pt x="197179" y="80976"/>
                  </a:lnTo>
                  <a:lnTo>
                    <a:pt x="197179" y="87432"/>
                  </a:lnTo>
                  <a:lnTo>
                    <a:pt x="203635" y="90659"/>
                  </a:lnTo>
                  <a:lnTo>
                    <a:pt x="197179" y="97115"/>
                  </a:lnTo>
                  <a:lnTo>
                    <a:pt x="193951" y="100343"/>
                  </a:lnTo>
                  <a:lnTo>
                    <a:pt x="190723" y="101957"/>
                  </a:lnTo>
                  <a:lnTo>
                    <a:pt x="185882" y="100343"/>
                  </a:lnTo>
                  <a:lnTo>
                    <a:pt x="184268" y="98729"/>
                  </a:lnTo>
                  <a:lnTo>
                    <a:pt x="184268" y="106799"/>
                  </a:lnTo>
                  <a:lnTo>
                    <a:pt x="185882" y="116482"/>
                  </a:lnTo>
                  <a:lnTo>
                    <a:pt x="190723" y="124552"/>
                  </a:lnTo>
                  <a:lnTo>
                    <a:pt x="202021" y="139077"/>
                  </a:lnTo>
                  <a:lnTo>
                    <a:pt x="206863" y="151989"/>
                  </a:lnTo>
                  <a:lnTo>
                    <a:pt x="200407" y="155217"/>
                  </a:lnTo>
                  <a:lnTo>
                    <a:pt x="190723" y="155217"/>
                  </a:lnTo>
                  <a:lnTo>
                    <a:pt x="185882" y="160059"/>
                  </a:lnTo>
                  <a:lnTo>
                    <a:pt x="187496" y="169742"/>
                  </a:lnTo>
                  <a:lnTo>
                    <a:pt x="190723" y="172970"/>
                  </a:lnTo>
                  <a:lnTo>
                    <a:pt x="197179" y="171356"/>
                  </a:lnTo>
                  <a:lnTo>
                    <a:pt x="208477" y="166514"/>
                  </a:lnTo>
                  <a:lnTo>
                    <a:pt x="208477" y="182654"/>
                  </a:lnTo>
                  <a:lnTo>
                    <a:pt x="205249" y="187495"/>
                  </a:lnTo>
                  <a:lnTo>
                    <a:pt x="206863" y="192337"/>
                  </a:lnTo>
                  <a:lnTo>
                    <a:pt x="208477" y="195565"/>
                  </a:lnTo>
                  <a:lnTo>
                    <a:pt x="203635" y="195565"/>
                  </a:lnTo>
                  <a:lnTo>
                    <a:pt x="198793" y="193951"/>
                  </a:lnTo>
                  <a:lnTo>
                    <a:pt x="197179" y="192337"/>
                  </a:lnTo>
                  <a:lnTo>
                    <a:pt x="193951" y="193951"/>
                  </a:lnTo>
                  <a:lnTo>
                    <a:pt x="189109" y="203635"/>
                  </a:lnTo>
                  <a:lnTo>
                    <a:pt x="181040" y="213318"/>
                  </a:lnTo>
                  <a:lnTo>
                    <a:pt x="177812" y="227844"/>
                  </a:lnTo>
                  <a:lnTo>
                    <a:pt x="169742" y="240755"/>
                  </a:lnTo>
                  <a:lnTo>
                    <a:pt x="168128" y="248825"/>
                  </a:lnTo>
                  <a:lnTo>
                    <a:pt x="166514" y="273034"/>
                  </a:lnTo>
                  <a:lnTo>
                    <a:pt x="166514" y="276262"/>
                  </a:lnTo>
                  <a:lnTo>
                    <a:pt x="164900" y="279490"/>
                  </a:lnTo>
                  <a:lnTo>
                    <a:pt x="161673" y="282718"/>
                  </a:lnTo>
                  <a:lnTo>
                    <a:pt x="158445" y="284331"/>
                  </a:lnTo>
                  <a:lnTo>
                    <a:pt x="155217" y="285945"/>
                  </a:lnTo>
                  <a:lnTo>
                    <a:pt x="153603" y="289173"/>
                  </a:lnTo>
                  <a:lnTo>
                    <a:pt x="155217" y="294015"/>
                  </a:lnTo>
                  <a:lnTo>
                    <a:pt x="161673" y="308540"/>
                  </a:lnTo>
                  <a:lnTo>
                    <a:pt x="161673" y="316610"/>
                  </a:lnTo>
                  <a:lnTo>
                    <a:pt x="160059" y="319838"/>
                  </a:lnTo>
                  <a:lnTo>
                    <a:pt x="155217" y="331136"/>
                  </a:lnTo>
                  <a:lnTo>
                    <a:pt x="155217" y="332749"/>
                  </a:lnTo>
                  <a:lnTo>
                    <a:pt x="155217" y="339205"/>
                  </a:lnTo>
                  <a:lnTo>
                    <a:pt x="155217" y="340819"/>
                  </a:lnTo>
                  <a:lnTo>
                    <a:pt x="153603" y="342433"/>
                  </a:lnTo>
                  <a:lnTo>
                    <a:pt x="151989" y="344047"/>
                  </a:lnTo>
                  <a:lnTo>
                    <a:pt x="151989" y="347275"/>
                  </a:lnTo>
                  <a:lnTo>
                    <a:pt x="155217" y="352117"/>
                  </a:lnTo>
                  <a:lnTo>
                    <a:pt x="160059" y="355345"/>
                  </a:lnTo>
                  <a:lnTo>
                    <a:pt x="163287" y="360186"/>
                  </a:lnTo>
                  <a:lnTo>
                    <a:pt x="161673" y="368256"/>
                  </a:lnTo>
                  <a:lnTo>
                    <a:pt x="151989" y="358572"/>
                  </a:lnTo>
                  <a:lnTo>
                    <a:pt x="148761" y="353731"/>
                  </a:lnTo>
                  <a:lnTo>
                    <a:pt x="147147" y="345661"/>
                  </a:lnTo>
                  <a:lnTo>
                    <a:pt x="145533" y="342433"/>
                  </a:lnTo>
                  <a:lnTo>
                    <a:pt x="142305" y="345661"/>
                  </a:lnTo>
                  <a:lnTo>
                    <a:pt x="140691" y="352117"/>
                  </a:lnTo>
                  <a:lnTo>
                    <a:pt x="140691" y="360186"/>
                  </a:lnTo>
                  <a:lnTo>
                    <a:pt x="156831" y="408604"/>
                  </a:lnTo>
                  <a:lnTo>
                    <a:pt x="164900" y="444111"/>
                  </a:lnTo>
                  <a:lnTo>
                    <a:pt x="168128" y="450567"/>
                  </a:lnTo>
                  <a:lnTo>
                    <a:pt x="169742" y="455408"/>
                  </a:lnTo>
                  <a:lnTo>
                    <a:pt x="169742" y="471548"/>
                  </a:lnTo>
                  <a:lnTo>
                    <a:pt x="171356" y="478003"/>
                  </a:lnTo>
                  <a:lnTo>
                    <a:pt x="172970" y="479617"/>
                  </a:lnTo>
                  <a:lnTo>
                    <a:pt x="176198" y="481231"/>
                  </a:lnTo>
                  <a:lnTo>
                    <a:pt x="179426" y="482845"/>
                  </a:lnTo>
                  <a:lnTo>
                    <a:pt x="184268" y="482845"/>
                  </a:lnTo>
                  <a:lnTo>
                    <a:pt x="189109" y="484459"/>
                  </a:lnTo>
                  <a:lnTo>
                    <a:pt x="190723" y="487687"/>
                  </a:lnTo>
                  <a:lnTo>
                    <a:pt x="192337" y="490915"/>
                  </a:lnTo>
                  <a:lnTo>
                    <a:pt x="202021" y="494142"/>
                  </a:lnTo>
                  <a:lnTo>
                    <a:pt x="208477" y="507054"/>
                  </a:lnTo>
                  <a:lnTo>
                    <a:pt x="214932" y="511896"/>
                  </a:lnTo>
                  <a:lnTo>
                    <a:pt x="219774" y="507054"/>
                  </a:lnTo>
                  <a:lnTo>
                    <a:pt x="221388" y="505440"/>
                  </a:lnTo>
                  <a:lnTo>
                    <a:pt x="221388" y="502212"/>
                  </a:lnTo>
                  <a:lnTo>
                    <a:pt x="224616" y="502212"/>
                  </a:lnTo>
                  <a:lnTo>
                    <a:pt x="229458" y="508668"/>
                  </a:lnTo>
                  <a:lnTo>
                    <a:pt x="237527" y="498985"/>
                  </a:lnTo>
                  <a:lnTo>
                    <a:pt x="243983" y="482845"/>
                  </a:lnTo>
                  <a:lnTo>
                    <a:pt x="243983" y="473162"/>
                  </a:lnTo>
                  <a:lnTo>
                    <a:pt x="242369" y="466706"/>
                  </a:lnTo>
                  <a:lnTo>
                    <a:pt x="242369" y="458636"/>
                  </a:lnTo>
                  <a:lnTo>
                    <a:pt x="240755" y="457022"/>
                  </a:lnTo>
                  <a:lnTo>
                    <a:pt x="229458" y="452181"/>
                  </a:lnTo>
                  <a:lnTo>
                    <a:pt x="231072" y="447339"/>
                  </a:lnTo>
                  <a:lnTo>
                    <a:pt x="237527" y="444111"/>
                  </a:lnTo>
                  <a:lnTo>
                    <a:pt x="245597" y="445724"/>
                  </a:lnTo>
                  <a:lnTo>
                    <a:pt x="245597" y="440883"/>
                  </a:lnTo>
                  <a:lnTo>
                    <a:pt x="248825" y="440883"/>
                  </a:lnTo>
                  <a:lnTo>
                    <a:pt x="252053" y="444111"/>
                  </a:lnTo>
                  <a:lnTo>
                    <a:pt x="255281" y="444111"/>
                  </a:lnTo>
                  <a:lnTo>
                    <a:pt x="256895" y="440883"/>
                  </a:lnTo>
                  <a:lnTo>
                    <a:pt x="256895" y="436041"/>
                  </a:lnTo>
                  <a:lnTo>
                    <a:pt x="260122" y="436041"/>
                  </a:lnTo>
                  <a:lnTo>
                    <a:pt x="263350" y="440883"/>
                  </a:lnTo>
                  <a:lnTo>
                    <a:pt x="269806" y="439269"/>
                  </a:lnTo>
                  <a:lnTo>
                    <a:pt x="276262" y="434427"/>
                  </a:lnTo>
                  <a:lnTo>
                    <a:pt x="279490" y="429585"/>
                  </a:lnTo>
                  <a:lnTo>
                    <a:pt x="285945" y="426358"/>
                  </a:lnTo>
                  <a:lnTo>
                    <a:pt x="292401" y="426358"/>
                  </a:lnTo>
                  <a:lnTo>
                    <a:pt x="297243" y="424744"/>
                  </a:lnTo>
                  <a:lnTo>
                    <a:pt x="298857" y="416674"/>
                  </a:lnTo>
                  <a:lnTo>
                    <a:pt x="305313" y="419902"/>
                  </a:lnTo>
                  <a:lnTo>
                    <a:pt x="313382" y="421516"/>
                  </a:lnTo>
                  <a:lnTo>
                    <a:pt x="318224" y="423130"/>
                  </a:lnTo>
                  <a:lnTo>
                    <a:pt x="316610" y="427972"/>
                  </a:lnTo>
                  <a:lnTo>
                    <a:pt x="316610" y="427972"/>
                  </a:lnTo>
                  <a:lnTo>
                    <a:pt x="318224" y="427972"/>
                  </a:lnTo>
                  <a:lnTo>
                    <a:pt x="321452" y="423130"/>
                  </a:lnTo>
                  <a:lnTo>
                    <a:pt x="321452" y="421516"/>
                  </a:lnTo>
                  <a:lnTo>
                    <a:pt x="321452" y="419902"/>
                  </a:lnTo>
                  <a:lnTo>
                    <a:pt x="319838" y="416674"/>
                  </a:lnTo>
                  <a:lnTo>
                    <a:pt x="319838" y="413446"/>
                  </a:lnTo>
                  <a:lnTo>
                    <a:pt x="321452" y="410218"/>
                  </a:lnTo>
                  <a:lnTo>
                    <a:pt x="324680" y="402149"/>
                  </a:lnTo>
                  <a:lnTo>
                    <a:pt x="326294" y="398921"/>
                  </a:lnTo>
                  <a:lnTo>
                    <a:pt x="326294" y="395693"/>
                  </a:lnTo>
                  <a:lnTo>
                    <a:pt x="326294" y="394079"/>
                  </a:lnTo>
                  <a:lnTo>
                    <a:pt x="326294" y="392465"/>
                  </a:lnTo>
                  <a:lnTo>
                    <a:pt x="321452" y="392465"/>
                  </a:lnTo>
                  <a:lnTo>
                    <a:pt x="321452" y="390851"/>
                  </a:lnTo>
                  <a:lnTo>
                    <a:pt x="319838" y="387623"/>
                  </a:lnTo>
                  <a:lnTo>
                    <a:pt x="318224" y="366642"/>
                  </a:lnTo>
                  <a:lnTo>
                    <a:pt x="318224" y="360186"/>
                  </a:lnTo>
                  <a:lnTo>
                    <a:pt x="318224" y="356958"/>
                  </a:lnTo>
                  <a:lnTo>
                    <a:pt x="319838" y="356958"/>
                  </a:lnTo>
                  <a:lnTo>
                    <a:pt x="321452" y="356958"/>
                  </a:lnTo>
                  <a:lnTo>
                    <a:pt x="327908" y="355345"/>
                  </a:lnTo>
                  <a:lnTo>
                    <a:pt x="331135" y="355345"/>
                  </a:lnTo>
                  <a:lnTo>
                    <a:pt x="332749" y="353731"/>
                  </a:lnTo>
                  <a:lnTo>
                    <a:pt x="334363" y="352117"/>
                  </a:lnTo>
                  <a:lnTo>
                    <a:pt x="335977" y="350503"/>
                  </a:lnTo>
                  <a:lnTo>
                    <a:pt x="337591" y="347275"/>
                  </a:lnTo>
                  <a:lnTo>
                    <a:pt x="339205" y="340819"/>
                  </a:lnTo>
                  <a:lnTo>
                    <a:pt x="339205" y="331136"/>
                  </a:lnTo>
                  <a:lnTo>
                    <a:pt x="334363" y="326294"/>
                  </a:lnTo>
                  <a:close/>
                  <a:moveTo>
                    <a:pt x="308540" y="497371"/>
                  </a:moveTo>
                  <a:lnTo>
                    <a:pt x="306927" y="495756"/>
                  </a:lnTo>
                  <a:lnTo>
                    <a:pt x="303699" y="495756"/>
                  </a:lnTo>
                  <a:lnTo>
                    <a:pt x="300471" y="502212"/>
                  </a:lnTo>
                  <a:lnTo>
                    <a:pt x="295629" y="507054"/>
                  </a:lnTo>
                  <a:lnTo>
                    <a:pt x="292401" y="513510"/>
                  </a:lnTo>
                  <a:lnTo>
                    <a:pt x="294015" y="519965"/>
                  </a:lnTo>
                  <a:lnTo>
                    <a:pt x="285945" y="521580"/>
                  </a:lnTo>
                  <a:lnTo>
                    <a:pt x="284331" y="523194"/>
                  </a:lnTo>
                  <a:lnTo>
                    <a:pt x="287559" y="528035"/>
                  </a:lnTo>
                  <a:lnTo>
                    <a:pt x="290787" y="529649"/>
                  </a:lnTo>
                  <a:lnTo>
                    <a:pt x="303699" y="534491"/>
                  </a:lnTo>
                  <a:lnTo>
                    <a:pt x="303699" y="529649"/>
                  </a:lnTo>
                  <a:lnTo>
                    <a:pt x="310154" y="503826"/>
                  </a:lnTo>
                  <a:lnTo>
                    <a:pt x="310154" y="500599"/>
                  </a:lnTo>
                  <a:lnTo>
                    <a:pt x="308540" y="497371"/>
                  </a:lnTo>
                  <a:close/>
                  <a:moveTo>
                    <a:pt x="29330" y="6735"/>
                  </a:moveTo>
                  <a:lnTo>
                    <a:pt x="21260" y="5121"/>
                  </a:lnTo>
                  <a:lnTo>
                    <a:pt x="14805" y="9963"/>
                  </a:lnTo>
                  <a:lnTo>
                    <a:pt x="13191" y="18032"/>
                  </a:lnTo>
                  <a:lnTo>
                    <a:pt x="21260" y="24489"/>
                  </a:lnTo>
                  <a:lnTo>
                    <a:pt x="21260" y="18032"/>
                  </a:lnTo>
                  <a:lnTo>
                    <a:pt x="24488" y="18032"/>
                  </a:lnTo>
                  <a:lnTo>
                    <a:pt x="27716" y="19646"/>
                  </a:lnTo>
                  <a:lnTo>
                    <a:pt x="30944" y="19646"/>
                  </a:lnTo>
                  <a:lnTo>
                    <a:pt x="32558" y="18032"/>
                  </a:lnTo>
                  <a:lnTo>
                    <a:pt x="32558" y="14805"/>
                  </a:lnTo>
                  <a:lnTo>
                    <a:pt x="32558" y="11577"/>
                  </a:lnTo>
                  <a:lnTo>
                    <a:pt x="29330" y="6735"/>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17" name="Freeform: Shape 16">
              <a:extLst>
                <a:ext uri="{FF2B5EF4-FFF2-40B4-BE49-F238E27FC236}">
                  <a16:creationId xmlns:a16="http://schemas.microsoft.com/office/drawing/2014/main" id="{33D2918D-1526-456A-85AF-A5D3FC42C9FD}"/>
                </a:ext>
              </a:extLst>
            </p:cNvPr>
            <p:cNvSpPr/>
            <p:nvPr/>
          </p:nvSpPr>
          <p:spPr>
            <a:xfrm>
              <a:off x="7738603" y="4413119"/>
              <a:ext cx="242090" cy="564876"/>
            </a:xfrm>
            <a:custGeom>
              <a:avLst/>
              <a:gdLst>
                <a:gd name="connsiteX0" fmla="*/ 16419 w 242089"/>
                <a:gd name="connsiteY0" fmla="*/ 411832 h 564876"/>
                <a:gd name="connsiteX1" fmla="*/ 16419 w 242089"/>
                <a:gd name="connsiteY1" fmla="*/ 406990 h 564876"/>
                <a:gd name="connsiteX2" fmla="*/ 14805 w 242089"/>
                <a:gd name="connsiteY2" fmla="*/ 398921 h 564876"/>
                <a:gd name="connsiteX3" fmla="*/ 14805 w 242089"/>
                <a:gd name="connsiteY3" fmla="*/ 397307 h 564876"/>
                <a:gd name="connsiteX4" fmla="*/ 11577 w 242089"/>
                <a:gd name="connsiteY4" fmla="*/ 403762 h 564876"/>
                <a:gd name="connsiteX5" fmla="*/ 6735 w 242089"/>
                <a:gd name="connsiteY5" fmla="*/ 408604 h 564876"/>
                <a:gd name="connsiteX6" fmla="*/ 5121 w 242089"/>
                <a:gd name="connsiteY6" fmla="*/ 413446 h 564876"/>
                <a:gd name="connsiteX7" fmla="*/ 9963 w 242089"/>
                <a:gd name="connsiteY7" fmla="*/ 421516 h 564876"/>
                <a:gd name="connsiteX8" fmla="*/ 16419 w 242089"/>
                <a:gd name="connsiteY8" fmla="*/ 411832 h 564876"/>
                <a:gd name="connsiteX9" fmla="*/ 227844 w 242089"/>
                <a:gd name="connsiteY9" fmla="*/ 74520 h 564876"/>
                <a:gd name="connsiteX10" fmla="*/ 226230 w 242089"/>
                <a:gd name="connsiteY10" fmla="*/ 72906 h 564876"/>
                <a:gd name="connsiteX11" fmla="*/ 224616 w 242089"/>
                <a:gd name="connsiteY11" fmla="*/ 71292 h 564876"/>
                <a:gd name="connsiteX12" fmla="*/ 223002 w 242089"/>
                <a:gd name="connsiteY12" fmla="*/ 64837 h 564876"/>
                <a:gd name="connsiteX13" fmla="*/ 223002 w 242089"/>
                <a:gd name="connsiteY13" fmla="*/ 63223 h 564876"/>
                <a:gd name="connsiteX14" fmla="*/ 221388 w 242089"/>
                <a:gd name="connsiteY14" fmla="*/ 61609 h 564876"/>
                <a:gd name="connsiteX15" fmla="*/ 219774 w 242089"/>
                <a:gd name="connsiteY15" fmla="*/ 61609 h 564876"/>
                <a:gd name="connsiteX16" fmla="*/ 216546 w 242089"/>
                <a:gd name="connsiteY16" fmla="*/ 59995 h 564876"/>
                <a:gd name="connsiteX17" fmla="*/ 214932 w 242089"/>
                <a:gd name="connsiteY17" fmla="*/ 59995 h 564876"/>
                <a:gd name="connsiteX18" fmla="*/ 214932 w 242089"/>
                <a:gd name="connsiteY18" fmla="*/ 58381 h 564876"/>
                <a:gd name="connsiteX19" fmla="*/ 214932 w 242089"/>
                <a:gd name="connsiteY19" fmla="*/ 56767 h 564876"/>
                <a:gd name="connsiteX20" fmla="*/ 214932 w 242089"/>
                <a:gd name="connsiteY20" fmla="*/ 51925 h 564876"/>
                <a:gd name="connsiteX21" fmla="*/ 214932 w 242089"/>
                <a:gd name="connsiteY21" fmla="*/ 50311 h 564876"/>
                <a:gd name="connsiteX22" fmla="*/ 213318 w 242089"/>
                <a:gd name="connsiteY22" fmla="*/ 48697 h 564876"/>
                <a:gd name="connsiteX23" fmla="*/ 210091 w 242089"/>
                <a:gd name="connsiteY23" fmla="*/ 48697 h 564876"/>
                <a:gd name="connsiteX24" fmla="*/ 208477 w 242089"/>
                <a:gd name="connsiteY24" fmla="*/ 48697 h 564876"/>
                <a:gd name="connsiteX25" fmla="*/ 206863 w 242089"/>
                <a:gd name="connsiteY25" fmla="*/ 48697 h 564876"/>
                <a:gd name="connsiteX26" fmla="*/ 206863 w 242089"/>
                <a:gd name="connsiteY26" fmla="*/ 47083 h 564876"/>
                <a:gd name="connsiteX27" fmla="*/ 206863 w 242089"/>
                <a:gd name="connsiteY27" fmla="*/ 45469 h 564876"/>
                <a:gd name="connsiteX28" fmla="*/ 206863 w 242089"/>
                <a:gd name="connsiteY28" fmla="*/ 43855 h 564876"/>
                <a:gd name="connsiteX29" fmla="*/ 205249 w 242089"/>
                <a:gd name="connsiteY29" fmla="*/ 43855 h 564876"/>
                <a:gd name="connsiteX30" fmla="*/ 203635 w 242089"/>
                <a:gd name="connsiteY30" fmla="*/ 43855 h 564876"/>
                <a:gd name="connsiteX31" fmla="*/ 202021 w 242089"/>
                <a:gd name="connsiteY31" fmla="*/ 43855 h 564876"/>
                <a:gd name="connsiteX32" fmla="*/ 200407 w 242089"/>
                <a:gd name="connsiteY32" fmla="*/ 42241 h 564876"/>
                <a:gd name="connsiteX33" fmla="*/ 200407 w 242089"/>
                <a:gd name="connsiteY33" fmla="*/ 40628 h 564876"/>
                <a:gd name="connsiteX34" fmla="*/ 200407 w 242089"/>
                <a:gd name="connsiteY34" fmla="*/ 39014 h 564876"/>
                <a:gd name="connsiteX35" fmla="*/ 200407 w 242089"/>
                <a:gd name="connsiteY35" fmla="*/ 37400 h 564876"/>
                <a:gd name="connsiteX36" fmla="*/ 200407 w 242089"/>
                <a:gd name="connsiteY36" fmla="*/ 35786 h 564876"/>
                <a:gd name="connsiteX37" fmla="*/ 202021 w 242089"/>
                <a:gd name="connsiteY37" fmla="*/ 34172 h 564876"/>
                <a:gd name="connsiteX38" fmla="*/ 206863 w 242089"/>
                <a:gd name="connsiteY38" fmla="*/ 22874 h 564876"/>
                <a:gd name="connsiteX39" fmla="*/ 206863 w 242089"/>
                <a:gd name="connsiteY39" fmla="*/ 21260 h 564876"/>
                <a:gd name="connsiteX40" fmla="*/ 206863 w 242089"/>
                <a:gd name="connsiteY40" fmla="*/ 19646 h 564876"/>
                <a:gd name="connsiteX41" fmla="*/ 203635 w 242089"/>
                <a:gd name="connsiteY41" fmla="*/ 18032 h 564876"/>
                <a:gd name="connsiteX42" fmla="*/ 202021 w 242089"/>
                <a:gd name="connsiteY42" fmla="*/ 18032 h 564876"/>
                <a:gd name="connsiteX43" fmla="*/ 200407 w 242089"/>
                <a:gd name="connsiteY43" fmla="*/ 16419 h 564876"/>
                <a:gd name="connsiteX44" fmla="*/ 198793 w 242089"/>
                <a:gd name="connsiteY44" fmla="*/ 14805 h 564876"/>
                <a:gd name="connsiteX45" fmla="*/ 197179 w 242089"/>
                <a:gd name="connsiteY45" fmla="*/ 11577 h 564876"/>
                <a:gd name="connsiteX46" fmla="*/ 195565 w 242089"/>
                <a:gd name="connsiteY46" fmla="*/ 9963 h 564876"/>
                <a:gd name="connsiteX47" fmla="*/ 189109 w 242089"/>
                <a:gd name="connsiteY47" fmla="*/ 5121 h 564876"/>
                <a:gd name="connsiteX48" fmla="*/ 187496 w 242089"/>
                <a:gd name="connsiteY48" fmla="*/ 8349 h 564876"/>
                <a:gd name="connsiteX49" fmla="*/ 184268 w 242089"/>
                <a:gd name="connsiteY49" fmla="*/ 11577 h 564876"/>
                <a:gd name="connsiteX50" fmla="*/ 181040 w 242089"/>
                <a:gd name="connsiteY50" fmla="*/ 13191 h 564876"/>
                <a:gd name="connsiteX51" fmla="*/ 172970 w 242089"/>
                <a:gd name="connsiteY51" fmla="*/ 13191 h 564876"/>
                <a:gd name="connsiteX52" fmla="*/ 169742 w 242089"/>
                <a:gd name="connsiteY52" fmla="*/ 14805 h 564876"/>
                <a:gd name="connsiteX53" fmla="*/ 163287 w 242089"/>
                <a:gd name="connsiteY53" fmla="*/ 21260 h 564876"/>
                <a:gd name="connsiteX54" fmla="*/ 147147 w 242089"/>
                <a:gd name="connsiteY54" fmla="*/ 43855 h 564876"/>
                <a:gd name="connsiteX55" fmla="*/ 143919 w 242089"/>
                <a:gd name="connsiteY55" fmla="*/ 51925 h 564876"/>
                <a:gd name="connsiteX56" fmla="*/ 140691 w 242089"/>
                <a:gd name="connsiteY56" fmla="*/ 68064 h 564876"/>
                <a:gd name="connsiteX57" fmla="*/ 142305 w 242089"/>
                <a:gd name="connsiteY57" fmla="*/ 72906 h 564876"/>
                <a:gd name="connsiteX58" fmla="*/ 150375 w 242089"/>
                <a:gd name="connsiteY58" fmla="*/ 79362 h 564876"/>
                <a:gd name="connsiteX59" fmla="*/ 153603 w 242089"/>
                <a:gd name="connsiteY59" fmla="*/ 84204 h 564876"/>
                <a:gd name="connsiteX60" fmla="*/ 158445 w 242089"/>
                <a:gd name="connsiteY60" fmla="*/ 108413 h 564876"/>
                <a:gd name="connsiteX61" fmla="*/ 158445 w 242089"/>
                <a:gd name="connsiteY61" fmla="*/ 116482 h 564876"/>
                <a:gd name="connsiteX62" fmla="*/ 153603 w 242089"/>
                <a:gd name="connsiteY62" fmla="*/ 131008 h 564876"/>
                <a:gd name="connsiteX63" fmla="*/ 150375 w 242089"/>
                <a:gd name="connsiteY63" fmla="*/ 150375 h 564876"/>
                <a:gd name="connsiteX64" fmla="*/ 143919 w 242089"/>
                <a:gd name="connsiteY64" fmla="*/ 172970 h 564876"/>
                <a:gd name="connsiteX65" fmla="*/ 143919 w 242089"/>
                <a:gd name="connsiteY65" fmla="*/ 181040 h 564876"/>
                <a:gd name="connsiteX66" fmla="*/ 137464 w 242089"/>
                <a:gd name="connsiteY66" fmla="*/ 195565 h 564876"/>
                <a:gd name="connsiteX67" fmla="*/ 135850 w 242089"/>
                <a:gd name="connsiteY67" fmla="*/ 203635 h 564876"/>
                <a:gd name="connsiteX68" fmla="*/ 135850 w 242089"/>
                <a:gd name="connsiteY68" fmla="*/ 211704 h 564876"/>
                <a:gd name="connsiteX69" fmla="*/ 134236 w 242089"/>
                <a:gd name="connsiteY69" fmla="*/ 221388 h 564876"/>
                <a:gd name="connsiteX70" fmla="*/ 131008 w 242089"/>
                <a:gd name="connsiteY70" fmla="*/ 229458 h 564876"/>
                <a:gd name="connsiteX71" fmla="*/ 122938 w 242089"/>
                <a:gd name="connsiteY71" fmla="*/ 245597 h 564876"/>
                <a:gd name="connsiteX72" fmla="*/ 113255 w 242089"/>
                <a:gd name="connsiteY72" fmla="*/ 274648 h 564876"/>
                <a:gd name="connsiteX73" fmla="*/ 108413 w 242089"/>
                <a:gd name="connsiteY73" fmla="*/ 281103 h 564876"/>
                <a:gd name="connsiteX74" fmla="*/ 92273 w 242089"/>
                <a:gd name="connsiteY74" fmla="*/ 310154 h 564876"/>
                <a:gd name="connsiteX75" fmla="*/ 90660 w 242089"/>
                <a:gd name="connsiteY75" fmla="*/ 314996 h 564876"/>
                <a:gd name="connsiteX76" fmla="*/ 90660 w 242089"/>
                <a:gd name="connsiteY76" fmla="*/ 318224 h 564876"/>
                <a:gd name="connsiteX77" fmla="*/ 95501 w 242089"/>
                <a:gd name="connsiteY77" fmla="*/ 323066 h 564876"/>
                <a:gd name="connsiteX78" fmla="*/ 97115 w 242089"/>
                <a:gd name="connsiteY78" fmla="*/ 321452 h 564876"/>
                <a:gd name="connsiteX79" fmla="*/ 101957 w 242089"/>
                <a:gd name="connsiteY79" fmla="*/ 321452 h 564876"/>
                <a:gd name="connsiteX80" fmla="*/ 105185 w 242089"/>
                <a:gd name="connsiteY80" fmla="*/ 323066 h 564876"/>
                <a:gd name="connsiteX81" fmla="*/ 103571 w 242089"/>
                <a:gd name="connsiteY81" fmla="*/ 326294 h 564876"/>
                <a:gd name="connsiteX82" fmla="*/ 100343 w 242089"/>
                <a:gd name="connsiteY82" fmla="*/ 327908 h 564876"/>
                <a:gd name="connsiteX83" fmla="*/ 92273 w 242089"/>
                <a:gd name="connsiteY83" fmla="*/ 327908 h 564876"/>
                <a:gd name="connsiteX84" fmla="*/ 89046 w 242089"/>
                <a:gd name="connsiteY84" fmla="*/ 329521 h 564876"/>
                <a:gd name="connsiteX85" fmla="*/ 85818 w 242089"/>
                <a:gd name="connsiteY85" fmla="*/ 334363 h 564876"/>
                <a:gd name="connsiteX86" fmla="*/ 82590 w 242089"/>
                <a:gd name="connsiteY86" fmla="*/ 337591 h 564876"/>
                <a:gd name="connsiteX87" fmla="*/ 82590 w 242089"/>
                <a:gd name="connsiteY87" fmla="*/ 339205 h 564876"/>
                <a:gd name="connsiteX88" fmla="*/ 85818 w 242089"/>
                <a:gd name="connsiteY88" fmla="*/ 340819 h 564876"/>
                <a:gd name="connsiteX89" fmla="*/ 89046 w 242089"/>
                <a:gd name="connsiteY89" fmla="*/ 340819 h 564876"/>
                <a:gd name="connsiteX90" fmla="*/ 90660 w 242089"/>
                <a:gd name="connsiteY90" fmla="*/ 342433 h 564876"/>
                <a:gd name="connsiteX91" fmla="*/ 89046 w 242089"/>
                <a:gd name="connsiteY91" fmla="*/ 347275 h 564876"/>
                <a:gd name="connsiteX92" fmla="*/ 82590 w 242089"/>
                <a:gd name="connsiteY92" fmla="*/ 352117 h 564876"/>
                <a:gd name="connsiteX93" fmla="*/ 84204 w 242089"/>
                <a:gd name="connsiteY93" fmla="*/ 355344 h 564876"/>
                <a:gd name="connsiteX94" fmla="*/ 80976 w 242089"/>
                <a:gd name="connsiteY94" fmla="*/ 356958 h 564876"/>
                <a:gd name="connsiteX95" fmla="*/ 77748 w 242089"/>
                <a:gd name="connsiteY95" fmla="*/ 356958 h 564876"/>
                <a:gd name="connsiteX96" fmla="*/ 76134 w 242089"/>
                <a:gd name="connsiteY96" fmla="*/ 355344 h 564876"/>
                <a:gd name="connsiteX97" fmla="*/ 74520 w 242089"/>
                <a:gd name="connsiteY97" fmla="*/ 352117 h 564876"/>
                <a:gd name="connsiteX98" fmla="*/ 69678 w 242089"/>
                <a:gd name="connsiteY98" fmla="*/ 356958 h 564876"/>
                <a:gd name="connsiteX99" fmla="*/ 63223 w 242089"/>
                <a:gd name="connsiteY99" fmla="*/ 363414 h 564876"/>
                <a:gd name="connsiteX100" fmla="*/ 59995 w 242089"/>
                <a:gd name="connsiteY100" fmla="*/ 369870 h 564876"/>
                <a:gd name="connsiteX101" fmla="*/ 66451 w 242089"/>
                <a:gd name="connsiteY101" fmla="*/ 374712 h 564876"/>
                <a:gd name="connsiteX102" fmla="*/ 68064 w 242089"/>
                <a:gd name="connsiteY102" fmla="*/ 377940 h 564876"/>
                <a:gd name="connsiteX103" fmla="*/ 69678 w 242089"/>
                <a:gd name="connsiteY103" fmla="*/ 381167 h 564876"/>
                <a:gd name="connsiteX104" fmla="*/ 72906 w 242089"/>
                <a:gd name="connsiteY104" fmla="*/ 381167 h 564876"/>
                <a:gd name="connsiteX105" fmla="*/ 76134 w 242089"/>
                <a:gd name="connsiteY105" fmla="*/ 379553 h 564876"/>
                <a:gd name="connsiteX106" fmla="*/ 82590 w 242089"/>
                <a:gd name="connsiteY106" fmla="*/ 371484 h 564876"/>
                <a:gd name="connsiteX107" fmla="*/ 85818 w 242089"/>
                <a:gd name="connsiteY107" fmla="*/ 368256 h 564876"/>
                <a:gd name="connsiteX108" fmla="*/ 82590 w 242089"/>
                <a:gd name="connsiteY108" fmla="*/ 374712 h 564876"/>
                <a:gd name="connsiteX109" fmla="*/ 79362 w 242089"/>
                <a:gd name="connsiteY109" fmla="*/ 379553 h 564876"/>
                <a:gd name="connsiteX110" fmla="*/ 74520 w 242089"/>
                <a:gd name="connsiteY110" fmla="*/ 384395 h 564876"/>
                <a:gd name="connsiteX111" fmla="*/ 69678 w 242089"/>
                <a:gd name="connsiteY111" fmla="*/ 387623 h 564876"/>
                <a:gd name="connsiteX112" fmla="*/ 66451 w 242089"/>
                <a:gd name="connsiteY112" fmla="*/ 389237 h 564876"/>
                <a:gd name="connsiteX113" fmla="*/ 63223 w 242089"/>
                <a:gd name="connsiteY113" fmla="*/ 389237 h 564876"/>
                <a:gd name="connsiteX114" fmla="*/ 59995 w 242089"/>
                <a:gd name="connsiteY114" fmla="*/ 389237 h 564876"/>
                <a:gd name="connsiteX115" fmla="*/ 56767 w 242089"/>
                <a:gd name="connsiteY115" fmla="*/ 392465 h 564876"/>
                <a:gd name="connsiteX116" fmla="*/ 56767 w 242089"/>
                <a:gd name="connsiteY116" fmla="*/ 394079 h 564876"/>
                <a:gd name="connsiteX117" fmla="*/ 56767 w 242089"/>
                <a:gd name="connsiteY117" fmla="*/ 402149 h 564876"/>
                <a:gd name="connsiteX118" fmla="*/ 56767 w 242089"/>
                <a:gd name="connsiteY118" fmla="*/ 405376 h 564876"/>
                <a:gd name="connsiteX119" fmla="*/ 58381 w 242089"/>
                <a:gd name="connsiteY119" fmla="*/ 405376 h 564876"/>
                <a:gd name="connsiteX120" fmla="*/ 58381 w 242089"/>
                <a:gd name="connsiteY120" fmla="*/ 403762 h 564876"/>
                <a:gd name="connsiteX121" fmla="*/ 58381 w 242089"/>
                <a:gd name="connsiteY121" fmla="*/ 402149 h 564876"/>
                <a:gd name="connsiteX122" fmla="*/ 59995 w 242089"/>
                <a:gd name="connsiteY122" fmla="*/ 398921 h 564876"/>
                <a:gd name="connsiteX123" fmla="*/ 63223 w 242089"/>
                <a:gd name="connsiteY123" fmla="*/ 400535 h 564876"/>
                <a:gd name="connsiteX124" fmla="*/ 66451 w 242089"/>
                <a:gd name="connsiteY124" fmla="*/ 402149 h 564876"/>
                <a:gd name="connsiteX125" fmla="*/ 74520 w 242089"/>
                <a:gd name="connsiteY125" fmla="*/ 402149 h 564876"/>
                <a:gd name="connsiteX126" fmla="*/ 77748 w 242089"/>
                <a:gd name="connsiteY126" fmla="*/ 403762 h 564876"/>
                <a:gd name="connsiteX127" fmla="*/ 76134 w 242089"/>
                <a:gd name="connsiteY127" fmla="*/ 406990 h 564876"/>
                <a:gd name="connsiteX128" fmla="*/ 72906 w 242089"/>
                <a:gd name="connsiteY128" fmla="*/ 410218 h 564876"/>
                <a:gd name="connsiteX129" fmla="*/ 71292 w 242089"/>
                <a:gd name="connsiteY129" fmla="*/ 410218 h 564876"/>
                <a:gd name="connsiteX130" fmla="*/ 69678 w 242089"/>
                <a:gd name="connsiteY130" fmla="*/ 416674 h 564876"/>
                <a:gd name="connsiteX131" fmla="*/ 64837 w 242089"/>
                <a:gd name="connsiteY131" fmla="*/ 418288 h 564876"/>
                <a:gd name="connsiteX132" fmla="*/ 58381 w 242089"/>
                <a:gd name="connsiteY132" fmla="*/ 416674 h 564876"/>
                <a:gd name="connsiteX133" fmla="*/ 51925 w 242089"/>
                <a:gd name="connsiteY133" fmla="*/ 413446 h 564876"/>
                <a:gd name="connsiteX134" fmla="*/ 48697 w 242089"/>
                <a:gd name="connsiteY134" fmla="*/ 415060 h 564876"/>
                <a:gd name="connsiteX135" fmla="*/ 53539 w 242089"/>
                <a:gd name="connsiteY135" fmla="*/ 418288 h 564876"/>
                <a:gd name="connsiteX136" fmla="*/ 56767 w 242089"/>
                <a:gd name="connsiteY136" fmla="*/ 423130 h 564876"/>
                <a:gd name="connsiteX137" fmla="*/ 55153 w 242089"/>
                <a:gd name="connsiteY137" fmla="*/ 426358 h 564876"/>
                <a:gd name="connsiteX138" fmla="*/ 48697 w 242089"/>
                <a:gd name="connsiteY138" fmla="*/ 426358 h 564876"/>
                <a:gd name="connsiteX139" fmla="*/ 55153 w 242089"/>
                <a:gd name="connsiteY139" fmla="*/ 436041 h 564876"/>
                <a:gd name="connsiteX140" fmla="*/ 56767 w 242089"/>
                <a:gd name="connsiteY140" fmla="*/ 439269 h 564876"/>
                <a:gd name="connsiteX141" fmla="*/ 55153 w 242089"/>
                <a:gd name="connsiteY141" fmla="*/ 440883 h 564876"/>
                <a:gd name="connsiteX142" fmla="*/ 51925 w 242089"/>
                <a:gd name="connsiteY142" fmla="*/ 445724 h 564876"/>
                <a:gd name="connsiteX143" fmla="*/ 50311 w 242089"/>
                <a:gd name="connsiteY143" fmla="*/ 447339 h 564876"/>
                <a:gd name="connsiteX144" fmla="*/ 47083 w 242089"/>
                <a:gd name="connsiteY144" fmla="*/ 447339 h 564876"/>
                <a:gd name="connsiteX145" fmla="*/ 40628 w 242089"/>
                <a:gd name="connsiteY145" fmla="*/ 452180 h 564876"/>
                <a:gd name="connsiteX146" fmla="*/ 37400 w 242089"/>
                <a:gd name="connsiteY146" fmla="*/ 458636 h 564876"/>
                <a:gd name="connsiteX147" fmla="*/ 45469 w 242089"/>
                <a:gd name="connsiteY147" fmla="*/ 461864 h 564876"/>
                <a:gd name="connsiteX148" fmla="*/ 47083 w 242089"/>
                <a:gd name="connsiteY148" fmla="*/ 463478 h 564876"/>
                <a:gd name="connsiteX149" fmla="*/ 48697 w 242089"/>
                <a:gd name="connsiteY149" fmla="*/ 468319 h 564876"/>
                <a:gd name="connsiteX150" fmla="*/ 50311 w 242089"/>
                <a:gd name="connsiteY150" fmla="*/ 469933 h 564876"/>
                <a:gd name="connsiteX151" fmla="*/ 53539 w 242089"/>
                <a:gd name="connsiteY151" fmla="*/ 469933 h 564876"/>
                <a:gd name="connsiteX152" fmla="*/ 59995 w 242089"/>
                <a:gd name="connsiteY152" fmla="*/ 468319 h 564876"/>
                <a:gd name="connsiteX153" fmla="*/ 63223 w 242089"/>
                <a:gd name="connsiteY153" fmla="*/ 468319 h 564876"/>
                <a:gd name="connsiteX154" fmla="*/ 64837 w 242089"/>
                <a:gd name="connsiteY154" fmla="*/ 471548 h 564876"/>
                <a:gd name="connsiteX155" fmla="*/ 59995 w 242089"/>
                <a:gd name="connsiteY155" fmla="*/ 476389 h 564876"/>
                <a:gd name="connsiteX156" fmla="*/ 47083 w 242089"/>
                <a:gd name="connsiteY156" fmla="*/ 486073 h 564876"/>
                <a:gd name="connsiteX157" fmla="*/ 35786 w 242089"/>
                <a:gd name="connsiteY157" fmla="*/ 478003 h 564876"/>
                <a:gd name="connsiteX158" fmla="*/ 30944 w 242089"/>
                <a:gd name="connsiteY158" fmla="*/ 489301 h 564876"/>
                <a:gd name="connsiteX159" fmla="*/ 24488 w 242089"/>
                <a:gd name="connsiteY159" fmla="*/ 523194 h 564876"/>
                <a:gd name="connsiteX160" fmla="*/ 16419 w 242089"/>
                <a:gd name="connsiteY160" fmla="*/ 536105 h 564876"/>
                <a:gd name="connsiteX161" fmla="*/ 13191 w 242089"/>
                <a:gd name="connsiteY161" fmla="*/ 542560 h 564876"/>
                <a:gd name="connsiteX162" fmla="*/ 9963 w 242089"/>
                <a:gd name="connsiteY162" fmla="*/ 555472 h 564876"/>
                <a:gd name="connsiteX163" fmla="*/ 9963 w 242089"/>
                <a:gd name="connsiteY163" fmla="*/ 555472 h 564876"/>
                <a:gd name="connsiteX164" fmla="*/ 14805 w 242089"/>
                <a:gd name="connsiteY164" fmla="*/ 553858 h 564876"/>
                <a:gd name="connsiteX165" fmla="*/ 18033 w 242089"/>
                <a:gd name="connsiteY165" fmla="*/ 552244 h 564876"/>
                <a:gd name="connsiteX166" fmla="*/ 21260 w 242089"/>
                <a:gd name="connsiteY166" fmla="*/ 550630 h 564876"/>
                <a:gd name="connsiteX167" fmla="*/ 22874 w 242089"/>
                <a:gd name="connsiteY167" fmla="*/ 550630 h 564876"/>
                <a:gd name="connsiteX168" fmla="*/ 24488 w 242089"/>
                <a:gd name="connsiteY168" fmla="*/ 550630 h 564876"/>
                <a:gd name="connsiteX169" fmla="*/ 26102 w 242089"/>
                <a:gd name="connsiteY169" fmla="*/ 550630 h 564876"/>
                <a:gd name="connsiteX170" fmla="*/ 29330 w 242089"/>
                <a:gd name="connsiteY170" fmla="*/ 552244 h 564876"/>
                <a:gd name="connsiteX171" fmla="*/ 32558 w 242089"/>
                <a:gd name="connsiteY171" fmla="*/ 553858 h 564876"/>
                <a:gd name="connsiteX172" fmla="*/ 43856 w 242089"/>
                <a:gd name="connsiteY172" fmla="*/ 565155 h 564876"/>
                <a:gd name="connsiteX173" fmla="*/ 56767 w 242089"/>
                <a:gd name="connsiteY173" fmla="*/ 568383 h 564876"/>
                <a:gd name="connsiteX174" fmla="*/ 61609 w 242089"/>
                <a:gd name="connsiteY174" fmla="*/ 560314 h 564876"/>
                <a:gd name="connsiteX175" fmla="*/ 66451 w 242089"/>
                <a:gd name="connsiteY175" fmla="*/ 555472 h 564876"/>
                <a:gd name="connsiteX176" fmla="*/ 63223 w 242089"/>
                <a:gd name="connsiteY176" fmla="*/ 560314 h 564876"/>
                <a:gd name="connsiteX177" fmla="*/ 66451 w 242089"/>
                <a:gd name="connsiteY177" fmla="*/ 558700 h 564876"/>
                <a:gd name="connsiteX178" fmla="*/ 80976 w 242089"/>
                <a:gd name="connsiteY178" fmla="*/ 553858 h 564876"/>
                <a:gd name="connsiteX179" fmla="*/ 82590 w 242089"/>
                <a:gd name="connsiteY179" fmla="*/ 553858 h 564876"/>
                <a:gd name="connsiteX180" fmla="*/ 84204 w 242089"/>
                <a:gd name="connsiteY180" fmla="*/ 553858 h 564876"/>
                <a:gd name="connsiteX181" fmla="*/ 84204 w 242089"/>
                <a:gd name="connsiteY181" fmla="*/ 555472 h 564876"/>
                <a:gd name="connsiteX182" fmla="*/ 85818 w 242089"/>
                <a:gd name="connsiteY182" fmla="*/ 558700 h 564876"/>
                <a:gd name="connsiteX183" fmla="*/ 87432 w 242089"/>
                <a:gd name="connsiteY183" fmla="*/ 560314 h 564876"/>
                <a:gd name="connsiteX184" fmla="*/ 89046 w 242089"/>
                <a:gd name="connsiteY184" fmla="*/ 560314 h 564876"/>
                <a:gd name="connsiteX185" fmla="*/ 92273 w 242089"/>
                <a:gd name="connsiteY185" fmla="*/ 560314 h 564876"/>
                <a:gd name="connsiteX186" fmla="*/ 101957 w 242089"/>
                <a:gd name="connsiteY186" fmla="*/ 558700 h 564876"/>
                <a:gd name="connsiteX187" fmla="*/ 110027 w 242089"/>
                <a:gd name="connsiteY187" fmla="*/ 557086 h 564876"/>
                <a:gd name="connsiteX188" fmla="*/ 111641 w 242089"/>
                <a:gd name="connsiteY188" fmla="*/ 557086 h 564876"/>
                <a:gd name="connsiteX189" fmla="*/ 113255 w 242089"/>
                <a:gd name="connsiteY189" fmla="*/ 555472 h 564876"/>
                <a:gd name="connsiteX190" fmla="*/ 114869 w 242089"/>
                <a:gd name="connsiteY190" fmla="*/ 552244 h 564876"/>
                <a:gd name="connsiteX191" fmla="*/ 114869 w 242089"/>
                <a:gd name="connsiteY191" fmla="*/ 547403 h 564876"/>
                <a:gd name="connsiteX192" fmla="*/ 114869 w 242089"/>
                <a:gd name="connsiteY192" fmla="*/ 545789 h 564876"/>
                <a:gd name="connsiteX193" fmla="*/ 114869 w 242089"/>
                <a:gd name="connsiteY193" fmla="*/ 544174 h 564876"/>
                <a:gd name="connsiteX194" fmla="*/ 113255 w 242089"/>
                <a:gd name="connsiteY194" fmla="*/ 544174 h 564876"/>
                <a:gd name="connsiteX195" fmla="*/ 111641 w 242089"/>
                <a:gd name="connsiteY195" fmla="*/ 544174 h 564876"/>
                <a:gd name="connsiteX196" fmla="*/ 110027 w 242089"/>
                <a:gd name="connsiteY196" fmla="*/ 544174 h 564876"/>
                <a:gd name="connsiteX197" fmla="*/ 108413 w 242089"/>
                <a:gd name="connsiteY197" fmla="*/ 544174 h 564876"/>
                <a:gd name="connsiteX198" fmla="*/ 106799 w 242089"/>
                <a:gd name="connsiteY198" fmla="*/ 544174 h 564876"/>
                <a:gd name="connsiteX199" fmla="*/ 105185 w 242089"/>
                <a:gd name="connsiteY199" fmla="*/ 542560 h 564876"/>
                <a:gd name="connsiteX200" fmla="*/ 105185 w 242089"/>
                <a:gd name="connsiteY200" fmla="*/ 540946 h 564876"/>
                <a:gd name="connsiteX201" fmla="*/ 105185 w 242089"/>
                <a:gd name="connsiteY201" fmla="*/ 536105 h 564876"/>
                <a:gd name="connsiteX202" fmla="*/ 105185 w 242089"/>
                <a:gd name="connsiteY202" fmla="*/ 532877 h 564876"/>
                <a:gd name="connsiteX203" fmla="*/ 105185 w 242089"/>
                <a:gd name="connsiteY203" fmla="*/ 531263 h 564876"/>
                <a:gd name="connsiteX204" fmla="*/ 105185 w 242089"/>
                <a:gd name="connsiteY204" fmla="*/ 529649 h 564876"/>
                <a:gd name="connsiteX205" fmla="*/ 105185 w 242089"/>
                <a:gd name="connsiteY205" fmla="*/ 528035 h 564876"/>
                <a:gd name="connsiteX206" fmla="*/ 106799 w 242089"/>
                <a:gd name="connsiteY206" fmla="*/ 526421 h 564876"/>
                <a:gd name="connsiteX207" fmla="*/ 108413 w 242089"/>
                <a:gd name="connsiteY207" fmla="*/ 526421 h 564876"/>
                <a:gd name="connsiteX208" fmla="*/ 111641 w 242089"/>
                <a:gd name="connsiteY208" fmla="*/ 528035 h 564876"/>
                <a:gd name="connsiteX209" fmla="*/ 113255 w 242089"/>
                <a:gd name="connsiteY209" fmla="*/ 528035 h 564876"/>
                <a:gd name="connsiteX210" fmla="*/ 114869 w 242089"/>
                <a:gd name="connsiteY210" fmla="*/ 528035 h 564876"/>
                <a:gd name="connsiteX211" fmla="*/ 116482 w 242089"/>
                <a:gd name="connsiteY211" fmla="*/ 526421 h 564876"/>
                <a:gd name="connsiteX212" fmla="*/ 118096 w 242089"/>
                <a:gd name="connsiteY212" fmla="*/ 521580 h 564876"/>
                <a:gd name="connsiteX213" fmla="*/ 118096 w 242089"/>
                <a:gd name="connsiteY213" fmla="*/ 519965 h 564876"/>
                <a:gd name="connsiteX214" fmla="*/ 118096 w 242089"/>
                <a:gd name="connsiteY214" fmla="*/ 518351 h 564876"/>
                <a:gd name="connsiteX215" fmla="*/ 116482 w 242089"/>
                <a:gd name="connsiteY215" fmla="*/ 516737 h 564876"/>
                <a:gd name="connsiteX216" fmla="*/ 114869 w 242089"/>
                <a:gd name="connsiteY216" fmla="*/ 516737 h 564876"/>
                <a:gd name="connsiteX217" fmla="*/ 113255 w 242089"/>
                <a:gd name="connsiteY217" fmla="*/ 515124 h 564876"/>
                <a:gd name="connsiteX218" fmla="*/ 113255 w 242089"/>
                <a:gd name="connsiteY218" fmla="*/ 513510 h 564876"/>
                <a:gd name="connsiteX219" fmla="*/ 113255 w 242089"/>
                <a:gd name="connsiteY219" fmla="*/ 511896 h 564876"/>
                <a:gd name="connsiteX220" fmla="*/ 113255 w 242089"/>
                <a:gd name="connsiteY220" fmla="*/ 510282 h 564876"/>
                <a:gd name="connsiteX221" fmla="*/ 114869 w 242089"/>
                <a:gd name="connsiteY221" fmla="*/ 508668 h 564876"/>
                <a:gd name="connsiteX222" fmla="*/ 116482 w 242089"/>
                <a:gd name="connsiteY222" fmla="*/ 508668 h 564876"/>
                <a:gd name="connsiteX223" fmla="*/ 119710 w 242089"/>
                <a:gd name="connsiteY223" fmla="*/ 508668 h 564876"/>
                <a:gd name="connsiteX224" fmla="*/ 122938 w 242089"/>
                <a:gd name="connsiteY224" fmla="*/ 507054 h 564876"/>
                <a:gd name="connsiteX225" fmla="*/ 127780 w 242089"/>
                <a:gd name="connsiteY225" fmla="*/ 502212 h 564876"/>
                <a:gd name="connsiteX226" fmla="*/ 142305 w 242089"/>
                <a:gd name="connsiteY226" fmla="*/ 486073 h 564876"/>
                <a:gd name="connsiteX227" fmla="*/ 145533 w 242089"/>
                <a:gd name="connsiteY227" fmla="*/ 484459 h 564876"/>
                <a:gd name="connsiteX228" fmla="*/ 150375 w 242089"/>
                <a:gd name="connsiteY228" fmla="*/ 481231 h 564876"/>
                <a:gd name="connsiteX229" fmla="*/ 151989 w 242089"/>
                <a:gd name="connsiteY229" fmla="*/ 479617 h 564876"/>
                <a:gd name="connsiteX230" fmla="*/ 151989 w 242089"/>
                <a:gd name="connsiteY230" fmla="*/ 478003 h 564876"/>
                <a:gd name="connsiteX231" fmla="*/ 151989 w 242089"/>
                <a:gd name="connsiteY231" fmla="*/ 476389 h 564876"/>
                <a:gd name="connsiteX232" fmla="*/ 150375 w 242089"/>
                <a:gd name="connsiteY232" fmla="*/ 474776 h 564876"/>
                <a:gd name="connsiteX233" fmla="*/ 148761 w 242089"/>
                <a:gd name="connsiteY233" fmla="*/ 474776 h 564876"/>
                <a:gd name="connsiteX234" fmla="*/ 148761 w 242089"/>
                <a:gd name="connsiteY234" fmla="*/ 473162 h 564876"/>
                <a:gd name="connsiteX235" fmla="*/ 148761 w 242089"/>
                <a:gd name="connsiteY235" fmla="*/ 471548 h 564876"/>
                <a:gd name="connsiteX236" fmla="*/ 148761 w 242089"/>
                <a:gd name="connsiteY236" fmla="*/ 468319 h 564876"/>
                <a:gd name="connsiteX237" fmla="*/ 148761 w 242089"/>
                <a:gd name="connsiteY237" fmla="*/ 466706 h 564876"/>
                <a:gd name="connsiteX238" fmla="*/ 147147 w 242089"/>
                <a:gd name="connsiteY238" fmla="*/ 466706 h 564876"/>
                <a:gd name="connsiteX239" fmla="*/ 143919 w 242089"/>
                <a:gd name="connsiteY239" fmla="*/ 465092 h 564876"/>
                <a:gd name="connsiteX240" fmla="*/ 142305 w 242089"/>
                <a:gd name="connsiteY240" fmla="*/ 465092 h 564876"/>
                <a:gd name="connsiteX241" fmla="*/ 140691 w 242089"/>
                <a:gd name="connsiteY241" fmla="*/ 465092 h 564876"/>
                <a:gd name="connsiteX242" fmla="*/ 140691 w 242089"/>
                <a:gd name="connsiteY242" fmla="*/ 463478 h 564876"/>
                <a:gd name="connsiteX243" fmla="*/ 140691 w 242089"/>
                <a:gd name="connsiteY243" fmla="*/ 460250 h 564876"/>
                <a:gd name="connsiteX244" fmla="*/ 140691 w 242089"/>
                <a:gd name="connsiteY244" fmla="*/ 455408 h 564876"/>
                <a:gd name="connsiteX245" fmla="*/ 132622 w 242089"/>
                <a:gd name="connsiteY245" fmla="*/ 445724 h 564876"/>
                <a:gd name="connsiteX246" fmla="*/ 119710 w 242089"/>
                <a:gd name="connsiteY246" fmla="*/ 437655 h 564876"/>
                <a:gd name="connsiteX247" fmla="*/ 114869 w 242089"/>
                <a:gd name="connsiteY247" fmla="*/ 436041 h 564876"/>
                <a:gd name="connsiteX248" fmla="*/ 108413 w 242089"/>
                <a:gd name="connsiteY248" fmla="*/ 434427 h 564876"/>
                <a:gd name="connsiteX249" fmla="*/ 106799 w 242089"/>
                <a:gd name="connsiteY249" fmla="*/ 432813 h 564876"/>
                <a:gd name="connsiteX250" fmla="*/ 106799 w 242089"/>
                <a:gd name="connsiteY250" fmla="*/ 431199 h 564876"/>
                <a:gd name="connsiteX251" fmla="*/ 106799 w 242089"/>
                <a:gd name="connsiteY251" fmla="*/ 429585 h 564876"/>
                <a:gd name="connsiteX252" fmla="*/ 106799 w 242089"/>
                <a:gd name="connsiteY252" fmla="*/ 427971 h 564876"/>
                <a:gd name="connsiteX253" fmla="*/ 106799 w 242089"/>
                <a:gd name="connsiteY253" fmla="*/ 426358 h 564876"/>
                <a:gd name="connsiteX254" fmla="*/ 106799 w 242089"/>
                <a:gd name="connsiteY254" fmla="*/ 424744 h 564876"/>
                <a:gd name="connsiteX255" fmla="*/ 105185 w 242089"/>
                <a:gd name="connsiteY255" fmla="*/ 419901 h 564876"/>
                <a:gd name="connsiteX256" fmla="*/ 105185 w 242089"/>
                <a:gd name="connsiteY256" fmla="*/ 418288 h 564876"/>
                <a:gd name="connsiteX257" fmla="*/ 105185 w 242089"/>
                <a:gd name="connsiteY257" fmla="*/ 416674 h 564876"/>
                <a:gd name="connsiteX258" fmla="*/ 105185 w 242089"/>
                <a:gd name="connsiteY258" fmla="*/ 415060 h 564876"/>
                <a:gd name="connsiteX259" fmla="*/ 105185 w 242089"/>
                <a:gd name="connsiteY259" fmla="*/ 413446 h 564876"/>
                <a:gd name="connsiteX260" fmla="*/ 103571 w 242089"/>
                <a:gd name="connsiteY260" fmla="*/ 410218 h 564876"/>
                <a:gd name="connsiteX261" fmla="*/ 103571 w 242089"/>
                <a:gd name="connsiteY261" fmla="*/ 408604 h 564876"/>
                <a:gd name="connsiteX262" fmla="*/ 103571 w 242089"/>
                <a:gd name="connsiteY262" fmla="*/ 406990 h 564876"/>
                <a:gd name="connsiteX263" fmla="*/ 101957 w 242089"/>
                <a:gd name="connsiteY263" fmla="*/ 400535 h 564876"/>
                <a:gd name="connsiteX264" fmla="*/ 98729 w 242089"/>
                <a:gd name="connsiteY264" fmla="*/ 394079 h 564876"/>
                <a:gd name="connsiteX265" fmla="*/ 98729 w 242089"/>
                <a:gd name="connsiteY265" fmla="*/ 390851 h 564876"/>
                <a:gd name="connsiteX266" fmla="*/ 98729 w 242089"/>
                <a:gd name="connsiteY266" fmla="*/ 387623 h 564876"/>
                <a:gd name="connsiteX267" fmla="*/ 100343 w 242089"/>
                <a:gd name="connsiteY267" fmla="*/ 381167 h 564876"/>
                <a:gd name="connsiteX268" fmla="*/ 100343 w 242089"/>
                <a:gd name="connsiteY268" fmla="*/ 379553 h 564876"/>
                <a:gd name="connsiteX269" fmla="*/ 100343 w 242089"/>
                <a:gd name="connsiteY269" fmla="*/ 377940 h 564876"/>
                <a:gd name="connsiteX270" fmla="*/ 101957 w 242089"/>
                <a:gd name="connsiteY270" fmla="*/ 376326 h 564876"/>
                <a:gd name="connsiteX271" fmla="*/ 105185 w 242089"/>
                <a:gd name="connsiteY271" fmla="*/ 373098 h 564876"/>
                <a:gd name="connsiteX272" fmla="*/ 106799 w 242089"/>
                <a:gd name="connsiteY272" fmla="*/ 371484 h 564876"/>
                <a:gd name="connsiteX273" fmla="*/ 106799 w 242089"/>
                <a:gd name="connsiteY273" fmla="*/ 369870 h 564876"/>
                <a:gd name="connsiteX274" fmla="*/ 111641 w 242089"/>
                <a:gd name="connsiteY274" fmla="*/ 365028 h 564876"/>
                <a:gd name="connsiteX275" fmla="*/ 113255 w 242089"/>
                <a:gd name="connsiteY275" fmla="*/ 365028 h 564876"/>
                <a:gd name="connsiteX276" fmla="*/ 114869 w 242089"/>
                <a:gd name="connsiteY276" fmla="*/ 365028 h 564876"/>
                <a:gd name="connsiteX277" fmla="*/ 116482 w 242089"/>
                <a:gd name="connsiteY277" fmla="*/ 365028 h 564876"/>
                <a:gd name="connsiteX278" fmla="*/ 118096 w 242089"/>
                <a:gd name="connsiteY278" fmla="*/ 365028 h 564876"/>
                <a:gd name="connsiteX279" fmla="*/ 119710 w 242089"/>
                <a:gd name="connsiteY279" fmla="*/ 365028 h 564876"/>
                <a:gd name="connsiteX280" fmla="*/ 121324 w 242089"/>
                <a:gd name="connsiteY280" fmla="*/ 365028 h 564876"/>
                <a:gd name="connsiteX281" fmla="*/ 122938 w 242089"/>
                <a:gd name="connsiteY281" fmla="*/ 365028 h 564876"/>
                <a:gd name="connsiteX282" fmla="*/ 126166 w 242089"/>
                <a:gd name="connsiteY282" fmla="*/ 360186 h 564876"/>
                <a:gd name="connsiteX283" fmla="*/ 126166 w 242089"/>
                <a:gd name="connsiteY283" fmla="*/ 358572 h 564876"/>
                <a:gd name="connsiteX284" fmla="*/ 131008 w 242089"/>
                <a:gd name="connsiteY284" fmla="*/ 353731 h 564876"/>
                <a:gd name="connsiteX285" fmla="*/ 132622 w 242089"/>
                <a:gd name="connsiteY285" fmla="*/ 352117 h 564876"/>
                <a:gd name="connsiteX286" fmla="*/ 134236 w 242089"/>
                <a:gd name="connsiteY286" fmla="*/ 348889 h 564876"/>
                <a:gd name="connsiteX287" fmla="*/ 135850 w 242089"/>
                <a:gd name="connsiteY287" fmla="*/ 342433 h 564876"/>
                <a:gd name="connsiteX288" fmla="*/ 137464 w 242089"/>
                <a:gd name="connsiteY288" fmla="*/ 339205 h 564876"/>
                <a:gd name="connsiteX289" fmla="*/ 139078 w 242089"/>
                <a:gd name="connsiteY289" fmla="*/ 337591 h 564876"/>
                <a:gd name="connsiteX290" fmla="*/ 140691 w 242089"/>
                <a:gd name="connsiteY290" fmla="*/ 335977 h 564876"/>
                <a:gd name="connsiteX291" fmla="*/ 142305 w 242089"/>
                <a:gd name="connsiteY291" fmla="*/ 335977 h 564876"/>
                <a:gd name="connsiteX292" fmla="*/ 143919 w 242089"/>
                <a:gd name="connsiteY292" fmla="*/ 335977 h 564876"/>
                <a:gd name="connsiteX293" fmla="*/ 145533 w 242089"/>
                <a:gd name="connsiteY293" fmla="*/ 335977 h 564876"/>
                <a:gd name="connsiteX294" fmla="*/ 148761 w 242089"/>
                <a:gd name="connsiteY294" fmla="*/ 332749 h 564876"/>
                <a:gd name="connsiteX295" fmla="*/ 150375 w 242089"/>
                <a:gd name="connsiteY295" fmla="*/ 331135 h 564876"/>
                <a:gd name="connsiteX296" fmla="*/ 153603 w 242089"/>
                <a:gd name="connsiteY296" fmla="*/ 326294 h 564876"/>
                <a:gd name="connsiteX297" fmla="*/ 155217 w 242089"/>
                <a:gd name="connsiteY297" fmla="*/ 324680 h 564876"/>
                <a:gd name="connsiteX298" fmla="*/ 156831 w 242089"/>
                <a:gd name="connsiteY298" fmla="*/ 324680 h 564876"/>
                <a:gd name="connsiteX299" fmla="*/ 160059 w 242089"/>
                <a:gd name="connsiteY299" fmla="*/ 323066 h 564876"/>
                <a:gd name="connsiteX300" fmla="*/ 161673 w 242089"/>
                <a:gd name="connsiteY300" fmla="*/ 323066 h 564876"/>
                <a:gd name="connsiteX301" fmla="*/ 163287 w 242089"/>
                <a:gd name="connsiteY301" fmla="*/ 323066 h 564876"/>
                <a:gd name="connsiteX302" fmla="*/ 164900 w 242089"/>
                <a:gd name="connsiteY302" fmla="*/ 323066 h 564876"/>
                <a:gd name="connsiteX303" fmla="*/ 166514 w 242089"/>
                <a:gd name="connsiteY303" fmla="*/ 323066 h 564876"/>
                <a:gd name="connsiteX304" fmla="*/ 168128 w 242089"/>
                <a:gd name="connsiteY304" fmla="*/ 323066 h 564876"/>
                <a:gd name="connsiteX305" fmla="*/ 171356 w 242089"/>
                <a:gd name="connsiteY305" fmla="*/ 323066 h 564876"/>
                <a:gd name="connsiteX306" fmla="*/ 174584 w 242089"/>
                <a:gd name="connsiteY306" fmla="*/ 323066 h 564876"/>
                <a:gd name="connsiteX307" fmla="*/ 176198 w 242089"/>
                <a:gd name="connsiteY307" fmla="*/ 323066 h 564876"/>
                <a:gd name="connsiteX308" fmla="*/ 177812 w 242089"/>
                <a:gd name="connsiteY308" fmla="*/ 321452 h 564876"/>
                <a:gd name="connsiteX309" fmla="*/ 184268 w 242089"/>
                <a:gd name="connsiteY309" fmla="*/ 311768 h 564876"/>
                <a:gd name="connsiteX310" fmla="*/ 187496 w 242089"/>
                <a:gd name="connsiteY310" fmla="*/ 308540 h 564876"/>
                <a:gd name="connsiteX311" fmla="*/ 189109 w 242089"/>
                <a:gd name="connsiteY311" fmla="*/ 306926 h 564876"/>
                <a:gd name="connsiteX312" fmla="*/ 189109 w 242089"/>
                <a:gd name="connsiteY312" fmla="*/ 305312 h 564876"/>
                <a:gd name="connsiteX313" fmla="*/ 190723 w 242089"/>
                <a:gd name="connsiteY313" fmla="*/ 303699 h 564876"/>
                <a:gd name="connsiteX314" fmla="*/ 193951 w 242089"/>
                <a:gd name="connsiteY314" fmla="*/ 300471 h 564876"/>
                <a:gd name="connsiteX315" fmla="*/ 193951 w 242089"/>
                <a:gd name="connsiteY315" fmla="*/ 300471 h 564876"/>
                <a:gd name="connsiteX316" fmla="*/ 195565 w 242089"/>
                <a:gd name="connsiteY316" fmla="*/ 300471 h 564876"/>
                <a:gd name="connsiteX317" fmla="*/ 202021 w 242089"/>
                <a:gd name="connsiteY317" fmla="*/ 298857 h 564876"/>
                <a:gd name="connsiteX318" fmla="*/ 203635 w 242089"/>
                <a:gd name="connsiteY318" fmla="*/ 298857 h 564876"/>
                <a:gd name="connsiteX319" fmla="*/ 208477 w 242089"/>
                <a:gd name="connsiteY319" fmla="*/ 294015 h 564876"/>
                <a:gd name="connsiteX320" fmla="*/ 210091 w 242089"/>
                <a:gd name="connsiteY320" fmla="*/ 290787 h 564876"/>
                <a:gd name="connsiteX321" fmla="*/ 211704 w 242089"/>
                <a:gd name="connsiteY321" fmla="*/ 287559 h 564876"/>
                <a:gd name="connsiteX322" fmla="*/ 211704 w 242089"/>
                <a:gd name="connsiteY322" fmla="*/ 284331 h 564876"/>
                <a:gd name="connsiteX323" fmla="*/ 211704 w 242089"/>
                <a:gd name="connsiteY323" fmla="*/ 282717 h 564876"/>
                <a:gd name="connsiteX324" fmla="*/ 213318 w 242089"/>
                <a:gd name="connsiteY324" fmla="*/ 281103 h 564876"/>
                <a:gd name="connsiteX325" fmla="*/ 216546 w 242089"/>
                <a:gd name="connsiteY325" fmla="*/ 276262 h 564876"/>
                <a:gd name="connsiteX326" fmla="*/ 218160 w 242089"/>
                <a:gd name="connsiteY326" fmla="*/ 274648 h 564876"/>
                <a:gd name="connsiteX327" fmla="*/ 221388 w 242089"/>
                <a:gd name="connsiteY327" fmla="*/ 258508 h 564876"/>
                <a:gd name="connsiteX328" fmla="*/ 221388 w 242089"/>
                <a:gd name="connsiteY328" fmla="*/ 255281 h 564876"/>
                <a:gd name="connsiteX329" fmla="*/ 221388 w 242089"/>
                <a:gd name="connsiteY329" fmla="*/ 252053 h 564876"/>
                <a:gd name="connsiteX330" fmla="*/ 210091 w 242089"/>
                <a:gd name="connsiteY330" fmla="*/ 235913 h 564876"/>
                <a:gd name="connsiteX331" fmla="*/ 208477 w 242089"/>
                <a:gd name="connsiteY331" fmla="*/ 234299 h 564876"/>
                <a:gd name="connsiteX332" fmla="*/ 206863 w 242089"/>
                <a:gd name="connsiteY332" fmla="*/ 231072 h 564876"/>
                <a:gd name="connsiteX333" fmla="*/ 205249 w 242089"/>
                <a:gd name="connsiteY333" fmla="*/ 227844 h 564876"/>
                <a:gd name="connsiteX334" fmla="*/ 205249 w 242089"/>
                <a:gd name="connsiteY334" fmla="*/ 226230 h 564876"/>
                <a:gd name="connsiteX335" fmla="*/ 205249 w 242089"/>
                <a:gd name="connsiteY335" fmla="*/ 224616 h 564876"/>
                <a:gd name="connsiteX336" fmla="*/ 205249 w 242089"/>
                <a:gd name="connsiteY336" fmla="*/ 221388 h 564876"/>
                <a:gd name="connsiteX337" fmla="*/ 206863 w 242089"/>
                <a:gd name="connsiteY337" fmla="*/ 213318 h 564876"/>
                <a:gd name="connsiteX338" fmla="*/ 208477 w 242089"/>
                <a:gd name="connsiteY338" fmla="*/ 211704 h 564876"/>
                <a:gd name="connsiteX339" fmla="*/ 210091 w 242089"/>
                <a:gd name="connsiteY339" fmla="*/ 210091 h 564876"/>
                <a:gd name="connsiteX340" fmla="*/ 211704 w 242089"/>
                <a:gd name="connsiteY340" fmla="*/ 208476 h 564876"/>
                <a:gd name="connsiteX341" fmla="*/ 213318 w 242089"/>
                <a:gd name="connsiteY341" fmla="*/ 205249 h 564876"/>
                <a:gd name="connsiteX342" fmla="*/ 214932 w 242089"/>
                <a:gd name="connsiteY342" fmla="*/ 202021 h 564876"/>
                <a:gd name="connsiteX343" fmla="*/ 214932 w 242089"/>
                <a:gd name="connsiteY343" fmla="*/ 200407 h 564876"/>
                <a:gd name="connsiteX344" fmla="*/ 214932 w 242089"/>
                <a:gd name="connsiteY344" fmla="*/ 198793 h 564876"/>
                <a:gd name="connsiteX345" fmla="*/ 213318 w 242089"/>
                <a:gd name="connsiteY345" fmla="*/ 195565 h 564876"/>
                <a:gd name="connsiteX346" fmla="*/ 213318 w 242089"/>
                <a:gd name="connsiteY346" fmla="*/ 190723 h 564876"/>
                <a:gd name="connsiteX347" fmla="*/ 213318 w 242089"/>
                <a:gd name="connsiteY347" fmla="*/ 189109 h 564876"/>
                <a:gd name="connsiteX348" fmla="*/ 214932 w 242089"/>
                <a:gd name="connsiteY348" fmla="*/ 187495 h 564876"/>
                <a:gd name="connsiteX349" fmla="*/ 216546 w 242089"/>
                <a:gd name="connsiteY349" fmla="*/ 187495 h 564876"/>
                <a:gd name="connsiteX350" fmla="*/ 218160 w 242089"/>
                <a:gd name="connsiteY350" fmla="*/ 187495 h 564876"/>
                <a:gd name="connsiteX351" fmla="*/ 219774 w 242089"/>
                <a:gd name="connsiteY351" fmla="*/ 185882 h 564876"/>
                <a:gd name="connsiteX352" fmla="*/ 223002 w 242089"/>
                <a:gd name="connsiteY352" fmla="*/ 181040 h 564876"/>
                <a:gd name="connsiteX353" fmla="*/ 226230 w 242089"/>
                <a:gd name="connsiteY353" fmla="*/ 174584 h 564876"/>
                <a:gd name="connsiteX354" fmla="*/ 227844 w 242089"/>
                <a:gd name="connsiteY354" fmla="*/ 169742 h 564876"/>
                <a:gd name="connsiteX355" fmla="*/ 229458 w 242089"/>
                <a:gd name="connsiteY355" fmla="*/ 166514 h 564876"/>
                <a:gd name="connsiteX356" fmla="*/ 229458 w 242089"/>
                <a:gd name="connsiteY356" fmla="*/ 164900 h 564876"/>
                <a:gd name="connsiteX357" fmla="*/ 229458 w 242089"/>
                <a:gd name="connsiteY357" fmla="*/ 163286 h 564876"/>
                <a:gd name="connsiteX358" fmla="*/ 229458 w 242089"/>
                <a:gd name="connsiteY358" fmla="*/ 161673 h 564876"/>
                <a:gd name="connsiteX359" fmla="*/ 227844 w 242089"/>
                <a:gd name="connsiteY359" fmla="*/ 158445 h 564876"/>
                <a:gd name="connsiteX360" fmla="*/ 227844 w 242089"/>
                <a:gd name="connsiteY360" fmla="*/ 155217 h 564876"/>
                <a:gd name="connsiteX361" fmla="*/ 227844 w 242089"/>
                <a:gd name="connsiteY361" fmla="*/ 153603 h 564876"/>
                <a:gd name="connsiteX362" fmla="*/ 227844 w 242089"/>
                <a:gd name="connsiteY362" fmla="*/ 151989 h 564876"/>
                <a:gd name="connsiteX363" fmla="*/ 226230 w 242089"/>
                <a:gd name="connsiteY363" fmla="*/ 150375 h 564876"/>
                <a:gd name="connsiteX364" fmla="*/ 226230 w 242089"/>
                <a:gd name="connsiteY364" fmla="*/ 148761 h 564876"/>
                <a:gd name="connsiteX365" fmla="*/ 224616 w 242089"/>
                <a:gd name="connsiteY365" fmla="*/ 148761 h 564876"/>
                <a:gd name="connsiteX366" fmla="*/ 219774 w 242089"/>
                <a:gd name="connsiteY366" fmla="*/ 147147 h 564876"/>
                <a:gd name="connsiteX367" fmla="*/ 218160 w 242089"/>
                <a:gd name="connsiteY367" fmla="*/ 147147 h 564876"/>
                <a:gd name="connsiteX368" fmla="*/ 216546 w 242089"/>
                <a:gd name="connsiteY368" fmla="*/ 147147 h 564876"/>
                <a:gd name="connsiteX369" fmla="*/ 214932 w 242089"/>
                <a:gd name="connsiteY369" fmla="*/ 145533 h 564876"/>
                <a:gd name="connsiteX370" fmla="*/ 214932 w 242089"/>
                <a:gd name="connsiteY370" fmla="*/ 143919 h 564876"/>
                <a:gd name="connsiteX371" fmla="*/ 214932 w 242089"/>
                <a:gd name="connsiteY371" fmla="*/ 142305 h 564876"/>
                <a:gd name="connsiteX372" fmla="*/ 213318 w 242089"/>
                <a:gd name="connsiteY372" fmla="*/ 140691 h 564876"/>
                <a:gd name="connsiteX373" fmla="*/ 211704 w 242089"/>
                <a:gd name="connsiteY373" fmla="*/ 139077 h 564876"/>
                <a:gd name="connsiteX374" fmla="*/ 211704 w 242089"/>
                <a:gd name="connsiteY374" fmla="*/ 137464 h 564876"/>
                <a:gd name="connsiteX375" fmla="*/ 211704 w 242089"/>
                <a:gd name="connsiteY375" fmla="*/ 135850 h 564876"/>
                <a:gd name="connsiteX376" fmla="*/ 211704 w 242089"/>
                <a:gd name="connsiteY376" fmla="*/ 134236 h 564876"/>
                <a:gd name="connsiteX377" fmla="*/ 211704 w 242089"/>
                <a:gd name="connsiteY377" fmla="*/ 121324 h 564876"/>
                <a:gd name="connsiteX378" fmla="*/ 211704 w 242089"/>
                <a:gd name="connsiteY378" fmla="*/ 118096 h 564876"/>
                <a:gd name="connsiteX379" fmla="*/ 211704 w 242089"/>
                <a:gd name="connsiteY379" fmla="*/ 116482 h 564876"/>
                <a:gd name="connsiteX380" fmla="*/ 211704 w 242089"/>
                <a:gd name="connsiteY380" fmla="*/ 114868 h 564876"/>
                <a:gd name="connsiteX381" fmla="*/ 213318 w 242089"/>
                <a:gd name="connsiteY381" fmla="*/ 110027 h 564876"/>
                <a:gd name="connsiteX382" fmla="*/ 213318 w 242089"/>
                <a:gd name="connsiteY382" fmla="*/ 110027 h 564876"/>
                <a:gd name="connsiteX383" fmla="*/ 213318 w 242089"/>
                <a:gd name="connsiteY383" fmla="*/ 110027 h 564876"/>
                <a:gd name="connsiteX384" fmla="*/ 216546 w 242089"/>
                <a:gd name="connsiteY384" fmla="*/ 108413 h 564876"/>
                <a:gd name="connsiteX385" fmla="*/ 218160 w 242089"/>
                <a:gd name="connsiteY385" fmla="*/ 106799 h 564876"/>
                <a:gd name="connsiteX386" fmla="*/ 219774 w 242089"/>
                <a:gd name="connsiteY386" fmla="*/ 103571 h 564876"/>
                <a:gd name="connsiteX387" fmla="*/ 221388 w 242089"/>
                <a:gd name="connsiteY387" fmla="*/ 103571 h 564876"/>
                <a:gd name="connsiteX388" fmla="*/ 223002 w 242089"/>
                <a:gd name="connsiteY388" fmla="*/ 103571 h 564876"/>
                <a:gd name="connsiteX389" fmla="*/ 226230 w 242089"/>
                <a:gd name="connsiteY389" fmla="*/ 101957 h 564876"/>
                <a:gd name="connsiteX390" fmla="*/ 227844 w 242089"/>
                <a:gd name="connsiteY390" fmla="*/ 101957 h 564876"/>
                <a:gd name="connsiteX391" fmla="*/ 229458 w 242089"/>
                <a:gd name="connsiteY391" fmla="*/ 100343 h 564876"/>
                <a:gd name="connsiteX392" fmla="*/ 232686 w 242089"/>
                <a:gd name="connsiteY392" fmla="*/ 95501 h 564876"/>
                <a:gd name="connsiteX393" fmla="*/ 235913 w 242089"/>
                <a:gd name="connsiteY393" fmla="*/ 92273 h 564876"/>
                <a:gd name="connsiteX394" fmla="*/ 235913 w 242089"/>
                <a:gd name="connsiteY394" fmla="*/ 90659 h 564876"/>
                <a:gd name="connsiteX395" fmla="*/ 235913 w 242089"/>
                <a:gd name="connsiteY395" fmla="*/ 89046 h 564876"/>
                <a:gd name="connsiteX396" fmla="*/ 234300 w 242089"/>
                <a:gd name="connsiteY396" fmla="*/ 87432 h 564876"/>
                <a:gd name="connsiteX397" fmla="*/ 232686 w 242089"/>
                <a:gd name="connsiteY397" fmla="*/ 85818 h 564876"/>
                <a:gd name="connsiteX398" fmla="*/ 231072 w 242089"/>
                <a:gd name="connsiteY398" fmla="*/ 84204 h 564876"/>
                <a:gd name="connsiteX399" fmla="*/ 229458 w 242089"/>
                <a:gd name="connsiteY399" fmla="*/ 82590 h 564876"/>
                <a:gd name="connsiteX400" fmla="*/ 229458 w 242089"/>
                <a:gd name="connsiteY400" fmla="*/ 80976 h 564876"/>
                <a:gd name="connsiteX401" fmla="*/ 229458 w 242089"/>
                <a:gd name="connsiteY401" fmla="*/ 79362 h 564876"/>
                <a:gd name="connsiteX402" fmla="*/ 231072 w 242089"/>
                <a:gd name="connsiteY402" fmla="*/ 79362 h 564876"/>
                <a:gd name="connsiteX403" fmla="*/ 232686 w 242089"/>
                <a:gd name="connsiteY403" fmla="*/ 77748 h 564876"/>
                <a:gd name="connsiteX404" fmla="*/ 234300 w 242089"/>
                <a:gd name="connsiteY404" fmla="*/ 74520 h 564876"/>
                <a:gd name="connsiteX405" fmla="*/ 237527 w 242089"/>
                <a:gd name="connsiteY405" fmla="*/ 69678 h 564876"/>
                <a:gd name="connsiteX406" fmla="*/ 237527 w 242089"/>
                <a:gd name="connsiteY406" fmla="*/ 66450 h 564876"/>
                <a:gd name="connsiteX407" fmla="*/ 227844 w 242089"/>
                <a:gd name="connsiteY407" fmla="*/ 74520 h 564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Lst>
              <a:rect l="l" t="t" r="r" b="b"/>
              <a:pathLst>
                <a:path w="242089" h="564876">
                  <a:moveTo>
                    <a:pt x="16419" y="411832"/>
                  </a:moveTo>
                  <a:lnTo>
                    <a:pt x="16419" y="406990"/>
                  </a:lnTo>
                  <a:lnTo>
                    <a:pt x="14805" y="398921"/>
                  </a:lnTo>
                  <a:lnTo>
                    <a:pt x="14805" y="397307"/>
                  </a:lnTo>
                  <a:lnTo>
                    <a:pt x="11577" y="403762"/>
                  </a:lnTo>
                  <a:lnTo>
                    <a:pt x="6735" y="408604"/>
                  </a:lnTo>
                  <a:lnTo>
                    <a:pt x="5121" y="413446"/>
                  </a:lnTo>
                  <a:lnTo>
                    <a:pt x="9963" y="421516"/>
                  </a:lnTo>
                  <a:lnTo>
                    <a:pt x="16419" y="411832"/>
                  </a:lnTo>
                  <a:close/>
                  <a:moveTo>
                    <a:pt x="227844" y="74520"/>
                  </a:moveTo>
                  <a:lnTo>
                    <a:pt x="226230" y="72906"/>
                  </a:lnTo>
                  <a:lnTo>
                    <a:pt x="224616" y="71292"/>
                  </a:lnTo>
                  <a:lnTo>
                    <a:pt x="223002" y="64837"/>
                  </a:lnTo>
                  <a:lnTo>
                    <a:pt x="223002" y="63223"/>
                  </a:lnTo>
                  <a:lnTo>
                    <a:pt x="221388" y="61609"/>
                  </a:lnTo>
                  <a:lnTo>
                    <a:pt x="219774" y="61609"/>
                  </a:lnTo>
                  <a:lnTo>
                    <a:pt x="216546" y="59995"/>
                  </a:lnTo>
                  <a:lnTo>
                    <a:pt x="214932" y="59995"/>
                  </a:lnTo>
                  <a:lnTo>
                    <a:pt x="214932" y="58381"/>
                  </a:lnTo>
                  <a:lnTo>
                    <a:pt x="214932" y="56767"/>
                  </a:lnTo>
                  <a:lnTo>
                    <a:pt x="214932" y="51925"/>
                  </a:lnTo>
                  <a:lnTo>
                    <a:pt x="214932" y="50311"/>
                  </a:lnTo>
                  <a:lnTo>
                    <a:pt x="213318" y="48697"/>
                  </a:lnTo>
                  <a:lnTo>
                    <a:pt x="210091" y="48697"/>
                  </a:lnTo>
                  <a:lnTo>
                    <a:pt x="208477" y="48697"/>
                  </a:lnTo>
                  <a:lnTo>
                    <a:pt x="206863" y="48697"/>
                  </a:lnTo>
                  <a:lnTo>
                    <a:pt x="206863" y="47083"/>
                  </a:lnTo>
                  <a:lnTo>
                    <a:pt x="206863" y="45469"/>
                  </a:lnTo>
                  <a:lnTo>
                    <a:pt x="206863" y="43855"/>
                  </a:lnTo>
                  <a:lnTo>
                    <a:pt x="205249" y="43855"/>
                  </a:lnTo>
                  <a:lnTo>
                    <a:pt x="203635" y="43855"/>
                  </a:lnTo>
                  <a:lnTo>
                    <a:pt x="202021" y="43855"/>
                  </a:lnTo>
                  <a:lnTo>
                    <a:pt x="200407" y="42241"/>
                  </a:lnTo>
                  <a:lnTo>
                    <a:pt x="200407" y="40628"/>
                  </a:lnTo>
                  <a:lnTo>
                    <a:pt x="200407" y="39014"/>
                  </a:lnTo>
                  <a:lnTo>
                    <a:pt x="200407" y="37400"/>
                  </a:lnTo>
                  <a:lnTo>
                    <a:pt x="200407" y="35786"/>
                  </a:lnTo>
                  <a:lnTo>
                    <a:pt x="202021" y="34172"/>
                  </a:lnTo>
                  <a:lnTo>
                    <a:pt x="206863" y="22874"/>
                  </a:lnTo>
                  <a:lnTo>
                    <a:pt x="206863" y="21260"/>
                  </a:lnTo>
                  <a:lnTo>
                    <a:pt x="206863" y="19646"/>
                  </a:lnTo>
                  <a:lnTo>
                    <a:pt x="203635" y="18032"/>
                  </a:lnTo>
                  <a:lnTo>
                    <a:pt x="202021" y="18032"/>
                  </a:lnTo>
                  <a:lnTo>
                    <a:pt x="200407" y="16419"/>
                  </a:lnTo>
                  <a:lnTo>
                    <a:pt x="198793" y="14805"/>
                  </a:lnTo>
                  <a:lnTo>
                    <a:pt x="197179" y="11577"/>
                  </a:lnTo>
                  <a:lnTo>
                    <a:pt x="195565" y="9963"/>
                  </a:lnTo>
                  <a:lnTo>
                    <a:pt x="189109" y="5121"/>
                  </a:lnTo>
                  <a:lnTo>
                    <a:pt x="187496" y="8349"/>
                  </a:lnTo>
                  <a:lnTo>
                    <a:pt x="184268" y="11577"/>
                  </a:lnTo>
                  <a:lnTo>
                    <a:pt x="181040" y="13191"/>
                  </a:lnTo>
                  <a:lnTo>
                    <a:pt x="172970" y="13191"/>
                  </a:lnTo>
                  <a:lnTo>
                    <a:pt x="169742" y="14805"/>
                  </a:lnTo>
                  <a:lnTo>
                    <a:pt x="163287" y="21260"/>
                  </a:lnTo>
                  <a:lnTo>
                    <a:pt x="147147" y="43855"/>
                  </a:lnTo>
                  <a:lnTo>
                    <a:pt x="143919" y="51925"/>
                  </a:lnTo>
                  <a:lnTo>
                    <a:pt x="140691" y="68064"/>
                  </a:lnTo>
                  <a:lnTo>
                    <a:pt x="142305" y="72906"/>
                  </a:lnTo>
                  <a:lnTo>
                    <a:pt x="150375" y="79362"/>
                  </a:lnTo>
                  <a:lnTo>
                    <a:pt x="153603" y="84204"/>
                  </a:lnTo>
                  <a:lnTo>
                    <a:pt x="158445" y="108413"/>
                  </a:lnTo>
                  <a:lnTo>
                    <a:pt x="158445" y="116482"/>
                  </a:lnTo>
                  <a:lnTo>
                    <a:pt x="153603" y="131008"/>
                  </a:lnTo>
                  <a:lnTo>
                    <a:pt x="150375" y="150375"/>
                  </a:lnTo>
                  <a:lnTo>
                    <a:pt x="143919" y="172970"/>
                  </a:lnTo>
                  <a:lnTo>
                    <a:pt x="143919" y="181040"/>
                  </a:lnTo>
                  <a:lnTo>
                    <a:pt x="137464" y="195565"/>
                  </a:lnTo>
                  <a:lnTo>
                    <a:pt x="135850" y="203635"/>
                  </a:lnTo>
                  <a:lnTo>
                    <a:pt x="135850" y="211704"/>
                  </a:lnTo>
                  <a:lnTo>
                    <a:pt x="134236" y="221388"/>
                  </a:lnTo>
                  <a:lnTo>
                    <a:pt x="131008" y="229458"/>
                  </a:lnTo>
                  <a:lnTo>
                    <a:pt x="122938" y="245597"/>
                  </a:lnTo>
                  <a:lnTo>
                    <a:pt x="113255" y="274648"/>
                  </a:lnTo>
                  <a:lnTo>
                    <a:pt x="108413" y="281103"/>
                  </a:lnTo>
                  <a:lnTo>
                    <a:pt x="92273" y="310154"/>
                  </a:lnTo>
                  <a:lnTo>
                    <a:pt x="90660" y="314996"/>
                  </a:lnTo>
                  <a:lnTo>
                    <a:pt x="90660" y="318224"/>
                  </a:lnTo>
                  <a:lnTo>
                    <a:pt x="95501" y="323066"/>
                  </a:lnTo>
                  <a:lnTo>
                    <a:pt x="97115" y="321452"/>
                  </a:lnTo>
                  <a:lnTo>
                    <a:pt x="101957" y="321452"/>
                  </a:lnTo>
                  <a:lnTo>
                    <a:pt x="105185" y="323066"/>
                  </a:lnTo>
                  <a:lnTo>
                    <a:pt x="103571" y="326294"/>
                  </a:lnTo>
                  <a:lnTo>
                    <a:pt x="100343" y="327908"/>
                  </a:lnTo>
                  <a:lnTo>
                    <a:pt x="92273" y="327908"/>
                  </a:lnTo>
                  <a:lnTo>
                    <a:pt x="89046" y="329521"/>
                  </a:lnTo>
                  <a:lnTo>
                    <a:pt x="85818" y="334363"/>
                  </a:lnTo>
                  <a:lnTo>
                    <a:pt x="82590" y="337591"/>
                  </a:lnTo>
                  <a:lnTo>
                    <a:pt x="82590" y="339205"/>
                  </a:lnTo>
                  <a:lnTo>
                    <a:pt x="85818" y="340819"/>
                  </a:lnTo>
                  <a:lnTo>
                    <a:pt x="89046" y="340819"/>
                  </a:lnTo>
                  <a:lnTo>
                    <a:pt x="90660" y="342433"/>
                  </a:lnTo>
                  <a:lnTo>
                    <a:pt x="89046" y="347275"/>
                  </a:lnTo>
                  <a:lnTo>
                    <a:pt x="82590" y="352117"/>
                  </a:lnTo>
                  <a:lnTo>
                    <a:pt x="84204" y="355344"/>
                  </a:lnTo>
                  <a:lnTo>
                    <a:pt x="80976" y="356958"/>
                  </a:lnTo>
                  <a:lnTo>
                    <a:pt x="77748" y="356958"/>
                  </a:lnTo>
                  <a:lnTo>
                    <a:pt x="76134" y="355344"/>
                  </a:lnTo>
                  <a:lnTo>
                    <a:pt x="74520" y="352117"/>
                  </a:lnTo>
                  <a:lnTo>
                    <a:pt x="69678" y="356958"/>
                  </a:lnTo>
                  <a:lnTo>
                    <a:pt x="63223" y="363414"/>
                  </a:lnTo>
                  <a:lnTo>
                    <a:pt x="59995" y="369870"/>
                  </a:lnTo>
                  <a:lnTo>
                    <a:pt x="66451" y="374712"/>
                  </a:lnTo>
                  <a:lnTo>
                    <a:pt x="68064" y="377940"/>
                  </a:lnTo>
                  <a:lnTo>
                    <a:pt x="69678" y="381167"/>
                  </a:lnTo>
                  <a:lnTo>
                    <a:pt x="72906" y="381167"/>
                  </a:lnTo>
                  <a:lnTo>
                    <a:pt x="76134" y="379553"/>
                  </a:lnTo>
                  <a:lnTo>
                    <a:pt x="82590" y="371484"/>
                  </a:lnTo>
                  <a:lnTo>
                    <a:pt x="85818" y="368256"/>
                  </a:lnTo>
                  <a:lnTo>
                    <a:pt x="82590" y="374712"/>
                  </a:lnTo>
                  <a:lnTo>
                    <a:pt x="79362" y="379553"/>
                  </a:lnTo>
                  <a:lnTo>
                    <a:pt x="74520" y="384395"/>
                  </a:lnTo>
                  <a:lnTo>
                    <a:pt x="69678" y="387623"/>
                  </a:lnTo>
                  <a:lnTo>
                    <a:pt x="66451" y="389237"/>
                  </a:lnTo>
                  <a:lnTo>
                    <a:pt x="63223" y="389237"/>
                  </a:lnTo>
                  <a:lnTo>
                    <a:pt x="59995" y="389237"/>
                  </a:lnTo>
                  <a:lnTo>
                    <a:pt x="56767" y="392465"/>
                  </a:lnTo>
                  <a:lnTo>
                    <a:pt x="56767" y="394079"/>
                  </a:lnTo>
                  <a:lnTo>
                    <a:pt x="56767" y="402149"/>
                  </a:lnTo>
                  <a:lnTo>
                    <a:pt x="56767" y="405376"/>
                  </a:lnTo>
                  <a:lnTo>
                    <a:pt x="58381" y="405376"/>
                  </a:lnTo>
                  <a:lnTo>
                    <a:pt x="58381" y="403762"/>
                  </a:lnTo>
                  <a:lnTo>
                    <a:pt x="58381" y="402149"/>
                  </a:lnTo>
                  <a:lnTo>
                    <a:pt x="59995" y="398921"/>
                  </a:lnTo>
                  <a:lnTo>
                    <a:pt x="63223" y="400535"/>
                  </a:lnTo>
                  <a:lnTo>
                    <a:pt x="66451" y="402149"/>
                  </a:lnTo>
                  <a:lnTo>
                    <a:pt x="74520" y="402149"/>
                  </a:lnTo>
                  <a:lnTo>
                    <a:pt x="77748" y="403762"/>
                  </a:lnTo>
                  <a:lnTo>
                    <a:pt x="76134" y="406990"/>
                  </a:lnTo>
                  <a:lnTo>
                    <a:pt x="72906" y="410218"/>
                  </a:lnTo>
                  <a:lnTo>
                    <a:pt x="71292" y="410218"/>
                  </a:lnTo>
                  <a:lnTo>
                    <a:pt x="69678" y="416674"/>
                  </a:lnTo>
                  <a:lnTo>
                    <a:pt x="64837" y="418288"/>
                  </a:lnTo>
                  <a:lnTo>
                    <a:pt x="58381" y="416674"/>
                  </a:lnTo>
                  <a:lnTo>
                    <a:pt x="51925" y="413446"/>
                  </a:lnTo>
                  <a:lnTo>
                    <a:pt x="48697" y="415060"/>
                  </a:lnTo>
                  <a:lnTo>
                    <a:pt x="53539" y="418288"/>
                  </a:lnTo>
                  <a:lnTo>
                    <a:pt x="56767" y="423130"/>
                  </a:lnTo>
                  <a:lnTo>
                    <a:pt x="55153" y="426358"/>
                  </a:lnTo>
                  <a:lnTo>
                    <a:pt x="48697" y="426358"/>
                  </a:lnTo>
                  <a:lnTo>
                    <a:pt x="55153" y="436041"/>
                  </a:lnTo>
                  <a:lnTo>
                    <a:pt x="56767" y="439269"/>
                  </a:lnTo>
                  <a:lnTo>
                    <a:pt x="55153" y="440883"/>
                  </a:lnTo>
                  <a:lnTo>
                    <a:pt x="51925" y="445724"/>
                  </a:lnTo>
                  <a:lnTo>
                    <a:pt x="50311" y="447339"/>
                  </a:lnTo>
                  <a:lnTo>
                    <a:pt x="47083" y="447339"/>
                  </a:lnTo>
                  <a:lnTo>
                    <a:pt x="40628" y="452180"/>
                  </a:lnTo>
                  <a:lnTo>
                    <a:pt x="37400" y="458636"/>
                  </a:lnTo>
                  <a:lnTo>
                    <a:pt x="45469" y="461864"/>
                  </a:lnTo>
                  <a:lnTo>
                    <a:pt x="47083" y="463478"/>
                  </a:lnTo>
                  <a:lnTo>
                    <a:pt x="48697" y="468319"/>
                  </a:lnTo>
                  <a:lnTo>
                    <a:pt x="50311" y="469933"/>
                  </a:lnTo>
                  <a:lnTo>
                    <a:pt x="53539" y="469933"/>
                  </a:lnTo>
                  <a:lnTo>
                    <a:pt x="59995" y="468319"/>
                  </a:lnTo>
                  <a:lnTo>
                    <a:pt x="63223" y="468319"/>
                  </a:lnTo>
                  <a:lnTo>
                    <a:pt x="64837" y="471548"/>
                  </a:lnTo>
                  <a:lnTo>
                    <a:pt x="59995" y="476389"/>
                  </a:lnTo>
                  <a:lnTo>
                    <a:pt x="47083" y="486073"/>
                  </a:lnTo>
                  <a:lnTo>
                    <a:pt x="35786" y="478003"/>
                  </a:lnTo>
                  <a:lnTo>
                    <a:pt x="30944" y="489301"/>
                  </a:lnTo>
                  <a:lnTo>
                    <a:pt x="24488" y="523194"/>
                  </a:lnTo>
                  <a:lnTo>
                    <a:pt x="16419" y="536105"/>
                  </a:lnTo>
                  <a:lnTo>
                    <a:pt x="13191" y="542560"/>
                  </a:lnTo>
                  <a:lnTo>
                    <a:pt x="9963" y="555472"/>
                  </a:lnTo>
                  <a:lnTo>
                    <a:pt x="9963" y="555472"/>
                  </a:lnTo>
                  <a:lnTo>
                    <a:pt x="14805" y="553858"/>
                  </a:lnTo>
                  <a:lnTo>
                    <a:pt x="18033" y="552244"/>
                  </a:lnTo>
                  <a:lnTo>
                    <a:pt x="21260" y="550630"/>
                  </a:lnTo>
                  <a:lnTo>
                    <a:pt x="22874" y="550630"/>
                  </a:lnTo>
                  <a:lnTo>
                    <a:pt x="24488" y="550630"/>
                  </a:lnTo>
                  <a:lnTo>
                    <a:pt x="26102" y="550630"/>
                  </a:lnTo>
                  <a:lnTo>
                    <a:pt x="29330" y="552244"/>
                  </a:lnTo>
                  <a:lnTo>
                    <a:pt x="32558" y="553858"/>
                  </a:lnTo>
                  <a:lnTo>
                    <a:pt x="43856" y="565155"/>
                  </a:lnTo>
                  <a:lnTo>
                    <a:pt x="56767" y="568383"/>
                  </a:lnTo>
                  <a:lnTo>
                    <a:pt x="61609" y="560314"/>
                  </a:lnTo>
                  <a:lnTo>
                    <a:pt x="66451" y="555472"/>
                  </a:lnTo>
                  <a:lnTo>
                    <a:pt x="63223" y="560314"/>
                  </a:lnTo>
                  <a:lnTo>
                    <a:pt x="66451" y="558700"/>
                  </a:lnTo>
                  <a:lnTo>
                    <a:pt x="80976" y="553858"/>
                  </a:lnTo>
                  <a:lnTo>
                    <a:pt x="82590" y="553858"/>
                  </a:lnTo>
                  <a:lnTo>
                    <a:pt x="84204" y="553858"/>
                  </a:lnTo>
                  <a:lnTo>
                    <a:pt x="84204" y="555472"/>
                  </a:lnTo>
                  <a:lnTo>
                    <a:pt x="85818" y="558700"/>
                  </a:lnTo>
                  <a:lnTo>
                    <a:pt x="87432" y="560314"/>
                  </a:lnTo>
                  <a:lnTo>
                    <a:pt x="89046" y="560314"/>
                  </a:lnTo>
                  <a:lnTo>
                    <a:pt x="92273" y="560314"/>
                  </a:lnTo>
                  <a:lnTo>
                    <a:pt x="101957" y="558700"/>
                  </a:lnTo>
                  <a:lnTo>
                    <a:pt x="110027" y="557086"/>
                  </a:lnTo>
                  <a:lnTo>
                    <a:pt x="111641" y="557086"/>
                  </a:lnTo>
                  <a:lnTo>
                    <a:pt x="113255" y="555472"/>
                  </a:lnTo>
                  <a:lnTo>
                    <a:pt x="114869" y="552244"/>
                  </a:lnTo>
                  <a:lnTo>
                    <a:pt x="114869" y="547403"/>
                  </a:lnTo>
                  <a:lnTo>
                    <a:pt x="114869" y="545789"/>
                  </a:lnTo>
                  <a:lnTo>
                    <a:pt x="114869" y="544174"/>
                  </a:lnTo>
                  <a:lnTo>
                    <a:pt x="113255" y="544174"/>
                  </a:lnTo>
                  <a:lnTo>
                    <a:pt x="111641" y="544174"/>
                  </a:lnTo>
                  <a:lnTo>
                    <a:pt x="110027" y="544174"/>
                  </a:lnTo>
                  <a:lnTo>
                    <a:pt x="108413" y="544174"/>
                  </a:lnTo>
                  <a:lnTo>
                    <a:pt x="106799" y="544174"/>
                  </a:lnTo>
                  <a:lnTo>
                    <a:pt x="105185" y="542560"/>
                  </a:lnTo>
                  <a:lnTo>
                    <a:pt x="105185" y="540946"/>
                  </a:lnTo>
                  <a:lnTo>
                    <a:pt x="105185" y="536105"/>
                  </a:lnTo>
                  <a:lnTo>
                    <a:pt x="105185" y="532877"/>
                  </a:lnTo>
                  <a:lnTo>
                    <a:pt x="105185" y="531263"/>
                  </a:lnTo>
                  <a:lnTo>
                    <a:pt x="105185" y="529649"/>
                  </a:lnTo>
                  <a:lnTo>
                    <a:pt x="105185" y="528035"/>
                  </a:lnTo>
                  <a:lnTo>
                    <a:pt x="106799" y="526421"/>
                  </a:lnTo>
                  <a:lnTo>
                    <a:pt x="108413" y="526421"/>
                  </a:lnTo>
                  <a:lnTo>
                    <a:pt x="111641" y="528035"/>
                  </a:lnTo>
                  <a:lnTo>
                    <a:pt x="113255" y="528035"/>
                  </a:lnTo>
                  <a:lnTo>
                    <a:pt x="114869" y="528035"/>
                  </a:lnTo>
                  <a:lnTo>
                    <a:pt x="116482" y="526421"/>
                  </a:lnTo>
                  <a:lnTo>
                    <a:pt x="118096" y="521580"/>
                  </a:lnTo>
                  <a:lnTo>
                    <a:pt x="118096" y="519965"/>
                  </a:lnTo>
                  <a:lnTo>
                    <a:pt x="118096" y="518351"/>
                  </a:lnTo>
                  <a:lnTo>
                    <a:pt x="116482" y="516737"/>
                  </a:lnTo>
                  <a:lnTo>
                    <a:pt x="114869" y="516737"/>
                  </a:lnTo>
                  <a:lnTo>
                    <a:pt x="113255" y="515124"/>
                  </a:lnTo>
                  <a:lnTo>
                    <a:pt x="113255" y="513510"/>
                  </a:lnTo>
                  <a:lnTo>
                    <a:pt x="113255" y="511896"/>
                  </a:lnTo>
                  <a:lnTo>
                    <a:pt x="113255" y="510282"/>
                  </a:lnTo>
                  <a:lnTo>
                    <a:pt x="114869" y="508668"/>
                  </a:lnTo>
                  <a:lnTo>
                    <a:pt x="116482" y="508668"/>
                  </a:lnTo>
                  <a:lnTo>
                    <a:pt x="119710" y="508668"/>
                  </a:lnTo>
                  <a:lnTo>
                    <a:pt x="122938" y="507054"/>
                  </a:lnTo>
                  <a:lnTo>
                    <a:pt x="127780" y="502212"/>
                  </a:lnTo>
                  <a:lnTo>
                    <a:pt x="142305" y="486073"/>
                  </a:lnTo>
                  <a:lnTo>
                    <a:pt x="145533" y="484459"/>
                  </a:lnTo>
                  <a:lnTo>
                    <a:pt x="150375" y="481231"/>
                  </a:lnTo>
                  <a:lnTo>
                    <a:pt x="151989" y="479617"/>
                  </a:lnTo>
                  <a:lnTo>
                    <a:pt x="151989" y="478003"/>
                  </a:lnTo>
                  <a:lnTo>
                    <a:pt x="151989" y="476389"/>
                  </a:lnTo>
                  <a:lnTo>
                    <a:pt x="150375" y="474776"/>
                  </a:lnTo>
                  <a:lnTo>
                    <a:pt x="148761" y="474776"/>
                  </a:lnTo>
                  <a:lnTo>
                    <a:pt x="148761" y="473162"/>
                  </a:lnTo>
                  <a:lnTo>
                    <a:pt x="148761" y="471548"/>
                  </a:lnTo>
                  <a:lnTo>
                    <a:pt x="148761" y="468319"/>
                  </a:lnTo>
                  <a:lnTo>
                    <a:pt x="148761" y="466706"/>
                  </a:lnTo>
                  <a:lnTo>
                    <a:pt x="147147" y="466706"/>
                  </a:lnTo>
                  <a:lnTo>
                    <a:pt x="143919" y="465092"/>
                  </a:lnTo>
                  <a:lnTo>
                    <a:pt x="142305" y="465092"/>
                  </a:lnTo>
                  <a:lnTo>
                    <a:pt x="140691" y="465092"/>
                  </a:lnTo>
                  <a:lnTo>
                    <a:pt x="140691" y="463478"/>
                  </a:lnTo>
                  <a:lnTo>
                    <a:pt x="140691" y="460250"/>
                  </a:lnTo>
                  <a:lnTo>
                    <a:pt x="140691" y="455408"/>
                  </a:lnTo>
                  <a:lnTo>
                    <a:pt x="132622" y="445724"/>
                  </a:lnTo>
                  <a:lnTo>
                    <a:pt x="119710" y="437655"/>
                  </a:lnTo>
                  <a:lnTo>
                    <a:pt x="114869" y="436041"/>
                  </a:lnTo>
                  <a:lnTo>
                    <a:pt x="108413" y="434427"/>
                  </a:lnTo>
                  <a:lnTo>
                    <a:pt x="106799" y="432813"/>
                  </a:lnTo>
                  <a:lnTo>
                    <a:pt x="106799" y="431199"/>
                  </a:lnTo>
                  <a:lnTo>
                    <a:pt x="106799" y="429585"/>
                  </a:lnTo>
                  <a:lnTo>
                    <a:pt x="106799" y="427971"/>
                  </a:lnTo>
                  <a:lnTo>
                    <a:pt x="106799" y="426358"/>
                  </a:lnTo>
                  <a:lnTo>
                    <a:pt x="106799" y="424744"/>
                  </a:lnTo>
                  <a:lnTo>
                    <a:pt x="105185" y="419901"/>
                  </a:lnTo>
                  <a:lnTo>
                    <a:pt x="105185" y="418288"/>
                  </a:lnTo>
                  <a:lnTo>
                    <a:pt x="105185" y="416674"/>
                  </a:lnTo>
                  <a:lnTo>
                    <a:pt x="105185" y="415060"/>
                  </a:lnTo>
                  <a:lnTo>
                    <a:pt x="105185" y="413446"/>
                  </a:lnTo>
                  <a:lnTo>
                    <a:pt x="103571" y="410218"/>
                  </a:lnTo>
                  <a:lnTo>
                    <a:pt x="103571" y="408604"/>
                  </a:lnTo>
                  <a:lnTo>
                    <a:pt x="103571" y="406990"/>
                  </a:lnTo>
                  <a:lnTo>
                    <a:pt x="101957" y="400535"/>
                  </a:lnTo>
                  <a:lnTo>
                    <a:pt x="98729" y="394079"/>
                  </a:lnTo>
                  <a:lnTo>
                    <a:pt x="98729" y="390851"/>
                  </a:lnTo>
                  <a:lnTo>
                    <a:pt x="98729" y="387623"/>
                  </a:lnTo>
                  <a:lnTo>
                    <a:pt x="100343" y="381167"/>
                  </a:lnTo>
                  <a:lnTo>
                    <a:pt x="100343" y="379553"/>
                  </a:lnTo>
                  <a:lnTo>
                    <a:pt x="100343" y="377940"/>
                  </a:lnTo>
                  <a:lnTo>
                    <a:pt x="101957" y="376326"/>
                  </a:lnTo>
                  <a:lnTo>
                    <a:pt x="105185" y="373098"/>
                  </a:lnTo>
                  <a:lnTo>
                    <a:pt x="106799" y="371484"/>
                  </a:lnTo>
                  <a:lnTo>
                    <a:pt x="106799" y="369870"/>
                  </a:lnTo>
                  <a:lnTo>
                    <a:pt x="111641" y="365028"/>
                  </a:lnTo>
                  <a:lnTo>
                    <a:pt x="113255" y="365028"/>
                  </a:lnTo>
                  <a:lnTo>
                    <a:pt x="114869" y="365028"/>
                  </a:lnTo>
                  <a:lnTo>
                    <a:pt x="116482" y="365028"/>
                  </a:lnTo>
                  <a:lnTo>
                    <a:pt x="118096" y="365028"/>
                  </a:lnTo>
                  <a:lnTo>
                    <a:pt x="119710" y="365028"/>
                  </a:lnTo>
                  <a:lnTo>
                    <a:pt x="121324" y="365028"/>
                  </a:lnTo>
                  <a:lnTo>
                    <a:pt x="122938" y="365028"/>
                  </a:lnTo>
                  <a:lnTo>
                    <a:pt x="126166" y="360186"/>
                  </a:lnTo>
                  <a:lnTo>
                    <a:pt x="126166" y="358572"/>
                  </a:lnTo>
                  <a:lnTo>
                    <a:pt x="131008" y="353731"/>
                  </a:lnTo>
                  <a:lnTo>
                    <a:pt x="132622" y="352117"/>
                  </a:lnTo>
                  <a:lnTo>
                    <a:pt x="134236" y="348889"/>
                  </a:lnTo>
                  <a:lnTo>
                    <a:pt x="135850" y="342433"/>
                  </a:lnTo>
                  <a:lnTo>
                    <a:pt x="137464" y="339205"/>
                  </a:lnTo>
                  <a:lnTo>
                    <a:pt x="139078" y="337591"/>
                  </a:lnTo>
                  <a:lnTo>
                    <a:pt x="140691" y="335977"/>
                  </a:lnTo>
                  <a:lnTo>
                    <a:pt x="142305" y="335977"/>
                  </a:lnTo>
                  <a:lnTo>
                    <a:pt x="143919" y="335977"/>
                  </a:lnTo>
                  <a:lnTo>
                    <a:pt x="145533" y="335977"/>
                  </a:lnTo>
                  <a:lnTo>
                    <a:pt x="148761" y="332749"/>
                  </a:lnTo>
                  <a:lnTo>
                    <a:pt x="150375" y="331135"/>
                  </a:lnTo>
                  <a:lnTo>
                    <a:pt x="153603" y="326294"/>
                  </a:lnTo>
                  <a:lnTo>
                    <a:pt x="155217" y="324680"/>
                  </a:lnTo>
                  <a:lnTo>
                    <a:pt x="156831" y="324680"/>
                  </a:lnTo>
                  <a:lnTo>
                    <a:pt x="160059" y="323066"/>
                  </a:lnTo>
                  <a:lnTo>
                    <a:pt x="161673" y="323066"/>
                  </a:lnTo>
                  <a:lnTo>
                    <a:pt x="163287" y="323066"/>
                  </a:lnTo>
                  <a:lnTo>
                    <a:pt x="164900" y="323066"/>
                  </a:lnTo>
                  <a:lnTo>
                    <a:pt x="166514" y="323066"/>
                  </a:lnTo>
                  <a:lnTo>
                    <a:pt x="168128" y="323066"/>
                  </a:lnTo>
                  <a:lnTo>
                    <a:pt x="171356" y="323066"/>
                  </a:lnTo>
                  <a:lnTo>
                    <a:pt x="174584" y="323066"/>
                  </a:lnTo>
                  <a:lnTo>
                    <a:pt x="176198" y="323066"/>
                  </a:lnTo>
                  <a:lnTo>
                    <a:pt x="177812" y="321452"/>
                  </a:lnTo>
                  <a:lnTo>
                    <a:pt x="184268" y="311768"/>
                  </a:lnTo>
                  <a:lnTo>
                    <a:pt x="187496" y="308540"/>
                  </a:lnTo>
                  <a:lnTo>
                    <a:pt x="189109" y="306926"/>
                  </a:lnTo>
                  <a:lnTo>
                    <a:pt x="189109" y="305312"/>
                  </a:lnTo>
                  <a:lnTo>
                    <a:pt x="190723" y="303699"/>
                  </a:lnTo>
                  <a:lnTo>
                    <a:pt x="193951" y="300471"/>
                  </a:lnTo>
                  <a:lnTo>
                    <a:pt x="193951" y="300471"/>
                  </a:lnTo>
                  <a:lnTo>
                    <a:pt x="195565" y="300471"/>
                  </a:lnTo>
                  <a:lnTo>
                    <a:pt x="202021" y="298857"/>
                  </a:lnTo>
                  <a:lnTo>
                    <a:pt x="203635" y="298857"/>
                  </a:lnTo>
                  <a:lnTo>
                    <a:pt x="208477" y="294015"/>
                  </a:lnTo>
                  <a:lnTo>
                    <a:pt x="210091" y="290787"/>
                  </a:lnTo>
                  <a:lnTo>
                    <a:pt x="211704" y="287559"/>
                  </a:lnTo>
                  <a:lnTo>
                    <a:pt x="211704" y="284331"/>
                  </a:lnTo>
                  <a:lnTo>
                    <a:pt x="211704" y="282717"/>
                  </a:lnTo>
                  <a:lnTo>
                    <a:pt x="213318" y="281103"/>
                  </a:lnTo>
                  <a:lnTo>
                    <a:pt x="216546" y="276262"/>
                  </a:lnTo>
                  <a:lnTo>
                    <a:pt x="218160" y="274648"/>
                  </a:lnTo>
                  <a:lnTo>
                    <a:pt x="221388" y="258508"/>
                  </a:lnTo>
                  <a:lnTo>
                    <a:pt x="221388" y="255281"/>
                  </a:lnTo>
                  <a:lnTo>
                    <a:pt x="221388" y="252053"/>
                  </a:lnTo>
                  <a:lnTo>
                    <a:pt x="210091" y="235913"/>
                  </a:lnTo>
                  <a:lnTo>
                    <a:pt x="208477" y="234299"/>
                  </a:lnTo>
                  <a:lnTo>
                    <a:pt x="206863" y="231072"/>
                  </a:lnTo>
                  <a:lnTo>
                    <a:pt x="205249" y="227844"/>
                  </a:lnTo>
                  <a:lnTo>
                    <a:pt x="205249" y="226230"/>
                  </a:lnTo>
                  <a:lnTo>
                    <a:pt x="205249" y="224616"/>
                  </a:lnTo>
                  <a:lnTo>
                    <a:pt x="205249" y="221388"/>
                  </a:lnTo>
                  <a:lnTo>
                    <a:pt x="206863" y="213318"/>
                  </a:lnTo>
                  <a:lnTo>
                    <a:pt x="208477" y="211704"/>
                  </a:lnTo>
                  <a:lnTo>
                    <a:pt x="210091" y="210091"/>
                  </a:lnTo>
                  <a:lnTo>
                    <a:pt x="211704" y="208476"/>
                  </a:lnTo>
                  <a:lnTo>
                    <a:pt x="213318" y="205249"/>
                  </a:lnTo>
                  <a:lnTo>
                    <a:pt x="214932" y="202021"/>
                  </a:lnTo>
                  <a:lnTo>
                    <a:pt x="214932" y="200407"/>
                  </a:lnTo>
                  <a:lnTo>
                    <a:pt x="214932" y="198793"/>
                  </a:lnTo>
                  <a:lnTo>
                    <a:pt x="213318" y="195565"/>
                  </a:lnTo>
                  <a:lnTo>
                    <a:pt x="213318" y="190723"/>
                  </a:lnTo>
                  <a:lnTo>
                    <a:pt x="213318" y="189109"/>
                  </a:lnTo>
                  <a:lnTo>
                    <a:pt x="214932" y="187495"/>
                  </a:lnTo>
                  <a:lnTo>
                    <a:pt x="216546" y="187495"/>
                  </a:lnTo>
                  <a:lnTo>
                    <a:pt x="218160" y="187495"/>
                  </a:lnTo>
                  <a:lnTo>
                    <a:pt x="219774" y="185882"/>
                  </a:lnTo>
                  <a:lnTo>
                    <a:pt x="223002" y="181040"/>
                  </a:lnTo>
                  <a:lnTo>
                    <a:pt x="226230" y="174584"/>
                  </a:lnTo>
                  <a:lnTo>
                    <a:pt x="227844" y="169742"/>
                  </a:lnTo>
                  <a:lnTo>
                    <a:pt x="229458" y="166514"/>
                  </a:lnTo>
                  <a:lnTo>
                    <a:pt x="229458" y="164900"/>
                  </a:lnTo>
                  <a:lnTo>
                    <a:pt x="229458" y="163286"/>
                  </a:lnTo>
                  <a:lnTo>
                    <a:pt x="229458" y="161673"/>
                  </a:lnTo>
                  <a:lnTo>
                    <a:pt x="227844" y="158445"/>
                  </a:lnTo>
                  <a:lnTo>
                    <a:pt x="227844" y="155217"/>
                  </a:lnTo>
                  <a:lnTo>
                    <a:pt x="227844" y="153603"/>
                  </a:lnTo>
                  <a:lnTo>
                    <a:pt x="227844" y="151989"/>
                  </a:lnTo>
                  <a:lnTo>
                    <a:pt x="226230" y="150375"/>
                  </a:lnTo>
                  <a:lnTo>
                    <a:pt x="226230" y="148761"/>
                  </a:lnTo>
                  <a:lnTo>
                    <a:pt x="224616" y="148761"/>
                  </a:lnTo>
                  <a:lnTo>
                    <a:pt x="219774" y="147147"/>
                  </a:lnTo>
                  <a:lnTo>
                    <a:pt x="218160" y="147147"/>
                  </a:lnTo>
                  <a:lnTo>
                    <a:pt x="216546" y="147147"/>
                  </a:lnTo>
                  <a:lnTo>
                    <a:pt x="214932" y="145533"/>
                  </a:lnTo>
                  <a:lnTo>
                    <a:pt x="214932" y="143919"/>
                  </a:lnTo>
                  <a:lnTo>
                    <a:pt x="214932" y="142305"/>
                  </a:lnTo>
                  <a:lnTo>
                    <a:pt x="213318" y="140691"/>
                  </a:lnTo>
                  <a:lnTo>
                    <a:pt x="211704" y="139077"/>
                  </a:lnTo>
                  <a:lnTo>
                    <a:pt x="211704" y="137464"/>
                  </a:lnTo>
                  <a:lnTo>
                    <a:pt x="211704" y="135850"/>
                  </a:lnTo>
                  <a:lnTo>
                    <a:pt x="211704" y="134236"/>
                  </a:lnTo>
                  <a:lnTo>
                    <a:pt x="211704" y="121324"/>
                  </a:lnTo>
                  <a:lnTo>
                    <a:pt x="211704" y="118096"/>
                  </a:lnTo>
                  <a:lnTo>
                    <a:pt x="211704" y="116482"/>
                  </a:lnTo>
                  <a:lnTo>
                    <a:pt x="211704" y="114868"/>
                  </a:lnTo>
                  <a:lnTo>
                    <a:pt x="213318" y="110027"/>
                  </a:lnTo>
                  <a:lnTo>
                    <a:pt x="213318" y="110027"/>
                  </a:lnTo>
                  <a:lnTo>
                    <a:pt x="213318" y="110027"/>
                  </a:lnTo>
                  <a:lnTo>
                    <a:pt x="216546" y="108413"/>
                  </a:lnTo>
                  <a:lnTo>
                    <a:pt x="218160" y="106799"/>
                  </a:lnTo>
                  <a:lnTo>
                    <a:pt x="219774" y="103571"/>
                  </a:lnTo>
                  <a:lnTo>
                    <a:pt x="221388" y="103571"/>
                  </a:lnTo>
                  <a:lnTo>
                    <a:pt x="223002" y="103571"/>
                  </a:lnTo>
                  <a:lnTo>
                    <a:pt x="226230" y="101957"/>
                  </a:lnTo>
                  <a:lnTo>
                    <a:pt x="227844" y="101957"/>
                  </a:lnTo>
                  <a:lnTo>
                    <a:pt x="229458" y="100343"/>
                  </a:lnTo>
                  <a:lnTo>
                    <a:pt x="232686" y="95501"/>
                  </a:lnTo>
                  <a:lnTo>
                    <a:pt x="235913" y="92273"/>
                  </a:lnTo>
                  <a:lnTo>
                    <a:pt x="235913" y="90659"/>
                  </a:lnTo>
                  <a:lnTo>
                    <a:pt x="235913" y="89046"/>
                  </a:lnTo>
                  <a:lnTo>
                    <a:pt x="234300" y="87432"/>
                  </a:lnTo>
                  <a:lnTo>
                    <a:pt x="232686" y="85818"/>
                  </a:lnTo>
                  <a:lnTo>
                    <a:pt x="231072" y="84204"/>
                  </a:lnTo>
                  <a:lnTo>
                    <a:pt x="229458" y="82590"/>
                  </a:lnTo>
                  <a:lnTo>
                    <a:pt x="229458" y="80976"/>
                  </a:lnTo>
                  <a:lnTo>
                    <a:pt x="229458" y="79362"/>
                  </a:lnTo>
                  <a:lnTo>
                    <a:pt x="231072" y="79362"/>
                  </a:lnTo>
                  <a:lnTo>
                    <a:pt x="232686" y="77748"/>
                  </a:lnTo>
                  <a:lnTo>
                    <a:pt x="234300" y="74520"/>
                  </a:lnTo>
                  <a:lnTo>
                    <a:pt x="237527" y="69678"/>
                  </a:lnTo>
                  <a:lnTo>
                    <a:pt x="237527" y="66450"/>
                  </a:lnTo>
                  <a:lnTo>
                    <a:pt x="227844" y="74520"/>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18" name="Freeform: Shape 17">
              <a:extLst>
                <a:ext uri="{FF2B5EF4-FFF2-40B4-BE49-F238E27FC236}">
                  <a16:creationId xmlns:a16="http://schemas.microsoft.com/office/drawing/2014/main" id="{7AAC2EE5-E1C1-4C93-B480-A56462024A76}"/>
                </a:ext>
              </a:extLst>
            </p:cNvPr>
            <p:cNvSpPr/>
            <p:nvPr/>
          </p:nvSpPr>
          <p:spPr>
            <a:xfrm>
              <a:off x="7767654" y="4790779"/>
              <a:ext cx="629434" cy="581016"/>
            </a:xfrm>
            <a:custGeom>
              <a:avLst/>
              <a:gdLst>
                <a:gd name="connsiteX0" fmla="*/ 584523 w 629433"/>
                <a:gd name="connsiteY0" fmla="*/ 34172 h 581015"/>
                <a:gd name="connsiteX1" fmla="*/ 582909 w 629433"/>
                <a:gd name="connsiteY1" fmla="*/ 39014 h 581015"/>
                <a:gd name="connsiteX2" fmla="*/ 587751 w 629433"/>
                <a:gd name="connsiteY2" fmla="*/ 42241 h 581015"/>
                <a:gd name="connsiteX3" fmla="*/ 608732 w 629433"/>
                <a:gd name="connsiteY3" fmla="*/ 50311 h 581015"/>
                <a:gd name="connsiteX4" fmla="*/ 618415 w 629433"/>
                <a:gd name="connsiteY4" fmla="*/ 55153 h 581015"/>
                <a:gd name="connsiteX5" fmla="*/ 623257 w 629433"/>
                <a:gd name="connsiteY5" fmla="*/ 58381 h 581015"/>
                <a:gd name="connsiteX6" fmla="*/ 618415 w 629433"/>
                <a:gd name="connsiteY6" fmla="*/ 29330 h 581015"/>
                <a:gd name="connsiteX7" fmla="*/ 613574 w 629433"/>
                <a:gd name="connsiteY7" fmla="*/ 16419 h 581015"/>
                <a:gd name="connsiteX8" fmla="*/ 602276 w 629433"/>
                <a:gd name="connsiteY8" fmla="*/ 8349 h 581015"/>
                <a:gd name="connsiteX9" fmla="*/ 599048 w 629433"/>
                <a:gd name="connsiteY9" fmla="*/ 6735 h 581015"/>
                <a:gd name="connsiteX10" fmla="*/ 592592 w 629433"/>
                <a:gd name="connsiteY10" fmla="*/ 6735 h 581015"/>
                <a:gd name="connsiteX11" fmla="*/ 589365 w 629433"/>
                <a:gd name="connsiteY11" fmla="*/ 6735 h 581015"/>
                <a:gd name="connsiteX12" fmla="*/ 586137 w 629433"/>
                <a:gd name="connsiteY12" fmla="*/ 5121 h 581015"/>
                <a:gd name="connsiteX13" fmla="*/ 584523 w 629433"/>
                <a:gd name="connsiteY13" fmla="*/ 8349 h 581015"/>
                <a:gd name="connsiteX14" fmla="*/ 579681 w 629433"/>
                <a:gd name="connsiteY14" fmla="*/ 16419 h 581015"/>
                <a:gd name="connsiteX15" fmla="*/ 579681 w 629433"/>
                <a:gd name="connsiteY15" fmla="*/ 19646 h 581015"/>
                <a:gd name="connsiteX16" fmla="*/ 587751 w 629433"/>
                <a:gd name="connsiteY16" fmla="*/ 27716 h 581015"/>
                <a:gd name="connsiteX17" fmla="*/ 584523 w 629433"/>
                <a:gd name="connsiteY17" fmla="*/ 34172 h 581015"/>
                <a:gd name="connsiteX18" fmla="*/ 465092 w 629433"/>
                <a:gd name="connsiteY18" fmla="*/ 80976 h 581015"/>
                <a:gd name="connsiteX19" fmla="*/ 465092 w 629433"/>
                <a:gd name="connsiteY19" fmla="*/ 80976 h 581015"/>
                <a:gd name="connsiteX20" fmla="*/ 466706 w 629433"/>
                <a:gd name="connsiteY20" fmla="*/ 77748 h 581015"/>
                <a:gd name="connsiteX21" fmla="*/ 465092 w 629433"/>
                <a:gd name="connsiteY21" fmla="*/ 77748 h 581015"/>
                <a:gd name="connsiteX22" fmla="*/ 465092 w 629433"/>
                <a:gd name="connsiteY22" fmla="*/ 77748 h 581015"/>
                <a:gd name="connsiteX23" fmla="*/ 465092 w 629433"/>
                <a:gd name="connsiteY23" fmla="*/ 77748 h 581015"/>
                <a:gd name="connsiteX24" fmla="*/ 463478 w 629433"/>
                <a:gd name="connsiteY24" fmla="*/ 77748 h 581015"/>
                <a:gd name="connsiteX25" fmla="*/ 465092 w 629433"/>
                <a:gd name="connsiteY25" fmla="*/ 80976 h 581015"/>
                <a:gd name="connsiteX26" fmla="*/ 465092 w 629433"/>
                <a:gd name="connsiteY26" fmla="*/ 80976 h 581015"/>
                <a:gd name="connsiteX27" fmla="*/ 474775 w 629433"/>
                <a:gd name="connsiteY27" fmla="*/ 114868 h 581015"/>
                <a:gd name="connsiteX28" fmla="*/ 473162 w 629433"/>
                <a:gd name="connsiteY28" fmla="*/ 106799 h 581015"/>
                <a:gd name="connsiteX29" fmla="*/ 461864 w 629433"/>
                <a:gd name="connsiteY29" fmla="*/ 114868 h 581015"/>
                <a:gd name="connsiteX30" fmla="*/ 466706 w 629433"/>
                <a:gd name="connsiteY30" fmla="*/ 116482 h 581015"/>
                <a:gd name="connsiteX31" fmla="*/ 474775 w 629433"/>
                <a:gd name="connsiteY31" fmla="*/ 114868 h 581015"/>
                <a:gd name="connsiteX32" fmla="*/ 507054 w 629433"/>
                <a:gd name="connsiteY32" fmla="*/ 277876 h 581015"/>
                <a:gd name="connsiteX33" fmla="*/ 507054 w 629433"/>
                <a:gd name="connsiteY33" fmla="*/ 276262 h 581015"/>
                <a:gd name="connsiteX34" fmla="*/ 507054 w 629433"/>
                <a:gd name="connsiteY34" fmla="*/ 274648 h 581015"/>
                <a:gd name="connsiteX35" fmla="*/ 507054 w 629433"/>
                <a:gd name="connsiteY35" fmla="*/ 273034 h 581015"/>
                <a:gd name="connsiteX36" fmla="*/ 507054 w 629433"/>
                <a:gd name="connsiteY36" fmla="*/ 271420 h 581015"/>
                <a:gd name="connsiteX37" fmla="*/ 507054 w 629433"/>
                <a:gd name="connsiteY37" fmla="*/ 269806 h 581015"/>
                <a:gd name="connsiteX38" fmla="*/ 505440 w 629433"/>
                <a:gd name="connsiteY38" fmla="*/ 268192 h 581015"/>
                <a:gd name="connsiteX39" fmla="*/ 503826 w 629433"/>
                <a:gd name="connsiteY39" fmla="*/ 268192 h 581015"/>
                <a:gd name="connsiteX40" fmla="*/ 502212 w 629433"/>
                <a:gd name="connsiteY40" fmla="*/ 268192 h 581015"/>
                <a:gd name="connsiteX41" fmla="*/ 497371 w 629433"/>
                <a:gd name="connsiteY41" fmla="*/ 268192 h 581015"/>
                <a:gd name="connsiteX42" fmla="*/ 495757 w 629433"/>
                <a:gd name="connsiteY42" fmla="*/ 268192 h 581015"/>
                <a:gd name="connsiteX43" fmla="*/ 494143 w 629433"/>
                <a:gd name="connsiteY43" fmla="*/ 268192 h 581015"/>
                <a:gd name="connsiteX44" fmla="*/ 492529 w 629433"/>
                <a:gd name="connsiteY44" fmla="*/ 268192 h 581015"/>
                <a:gd name="connsiteX45" fmla="*/ 490915 w 629433"/>
                <a:gd name="connsiteY45" fmla="*/ 266578 h 581015"/>
                <a:gd name="connsiteX46" fmla="*/ 490915 w 629433"/>
                <a:gd name="connsiteY46" fmla="*/ 264964 h 581015"/>
                <a:gd name="connsiteX47" fmla="*/ 489301 w 629433"/>
                <a:gd name="connsiteY47" fmla="*/ 260122 h 581015"/>
                <a:gd name="connsiteX48" fmla="*/ 489301 w 629433"/>
                <a:gd name="connsiteY48" fmla="*/ 258509 h 581015"/>
                <a:gd name="connsiteX49" fmla="*/ 487687 w 629433"/>
                <a:gd name="connsiteY49" fmla="*/ 258509 h 581015"/>
                <a:gd name="connsiteX50" fmla="*/ 486073 w 629433"/>
                <a:gd name="connsiteY50" fmla="*/ 256895 h 581015"/>
                <a:gd name="connsiteX51" fmla="*/ 486073 w 629433"/>
                <a:gd name="connsiteY51" fmla="*/ 255281 h 581015"/>
                <a:gd name="connsiteX52" fmla="*/ 486073 w 629433"/>
                <a:gd name="connsiteY52" fmla="*/ 253667 h 581015"/>
                <a:gd name="connsiteX53" fmla="*/ 489301 w 629433"/>
                <a:gd name="connsiteY53" fmla="*/ 245597 h 581015"/>
                <a:gd name="connsiteX54" fmla="*/ 489301 w 629433"/>
                <a:gd name="connsiteY54" fmla="*/ 243983 h 581015"/>
                <a:gd name="connsiteX55" fmla="*/ 490915 w 629433"/>
                <a:gd name="connsiteY55" fmla="*/ 237527 h 581015"/>
                <a:gd name="connsiteX56" fmla="*/ 494143 w 629433"/>
                <a:gd name="connsiteY56" fmla="*/ 231072 h 581015"/>
                <a:gd name="connsiteX57" fmla="*/ 495757 w 629433"/>
                <a:gd name="connsiteY57" fmla="*/ 227844 h 581015"/>
                <a:gd name="connsiteX58" fmla="*/ 495757 w 629433"/>
                <a:gd name="connsiteY58" fmla="*/ 224616 h 581015"/>
                <a:gd name="connsiteX59" fmla="*/ 494143 w 629433"/>
                <a:gd name="connsiteY59" fmla="*/ 211704 h 581015"/>
                <a:gd name="connsiteX60" fmla="*/ 494143 w 629433"/>
                <a:gd name="connsiteY60" fmla="*/ 206863 h 581015"/>
                <a:gd name="connsiteX61" fmla="*/ 494143 w 629433"/>
                <a:gd name="connsiteY61" fmla="*/ 203635 h 581015"/>
                <a:gd name="connsiteX62" fmla="*/ 494143 w 629433"/>
                <a:gd name="connsiteY62" fmla="*/ 202021 h 581015"/>
                <a:gd name="connsiteX63" fmla="*/ 495757 w 629433"/>
                <a:gd name="connsiteY63" fmla="*/ 200407 h 581015"/>
                <a:gd name="connsiteX64" fmla="*/ 502212 w 629433"/>
                <a:gd name="connsiteY64" fmla="*/ 193951 h 581015"/>
                <a:gd name="connsiteX65" fmla="*/ 502212 w 629433"/>
                <a:gd name="connsiteY65" fmla="*/ 193951 h 581015"/>
                <a:gd name="connsiteX66" fmla="*/ 495757 w 629433"/>
                <a:gd name="connsiteY66" fmla="*/ 190723 h 581015"/>
                <a:gd name="connsiteX67" fmla="*/ 490915 w 629433"/>
                <a:gd name="connsiteY67" fmla="*/ 190723 h 581015"/>
                <a:gd name="connsiteX68" fmla="*/ 489301 w 629433"/>
                <a:gd name="connsiteY68" fmla="*/ 193951 h 581015"/>
                <a:gd name="connsiteX69" fmla="*/ 486073 w 629433"/>
                <a:gd name="connsiteY69" fmla="*/ 193951 h 581015"/>
                <a:gd name="connsiteX70" fmla="*/ 471548 w 629433"/>
                <a:gd name="connsiteY70" fmla="*/ 192337 h 581015"/>
                <a:gd name="connsiteX71" fmla="*/ 471548 w 629433"/>
                <a:gd name="connsiteY71" fmla="*/ 192337 h 581015"/>
                <a:gd name="connsiteX72" fmla="*/ 465092 w 629433"/>
                <a:gd name="connsiteY72" fmla="*/ 197179 h 581015"/>
                <a:gd name="connsiteX73" fmla="*/ 453794 w 629433"/>
                <a:gd name="connsiteY73" fmla="*/ 200407 h 581015"/>
                <a:gd name="connsiteX74" fmla="*/ 450566 w 629433"/>
                <a:gd name="connsiteY74" fmla="*/ 202021 h 581015"/>
                <a:gd name="connsiteX75" fmla="*/ 447339 w 629433"/>
                <a:gd name="connsiteY75" fmla="*/ 205249 h 581015"/>
                <a:gd name="connsiteX76" fmla="*/ 442497 w 629433"/>
                <a:gd name="connsiteY76" fmla="*/ 208477 h 581015"/>
                <a:gd name="connsiteX77" fmla="*/ 436041 w 629433"/>
                <a:gd name="connsiteY77" fmla="*/ 210091 h 581015"/>
                <a:gd name="connsiteX78" fmla="*/ 418288 w 629433"/>
                <a:gd name="connsiteY78" fmla="*/ 206863 h 581015"/>
                <a:gd name="connsiteX79" fmla="*/ 413446 w 629433"/>
                <a:gd name="connsiteY79" fmla="*/ 206863 h 581015"/>
                <a:gd name="connsiteX80" fmla="*/ 408604 w 629433"/>
                <a:gd name="connsiteY80" fmla="*/ 211704 h 581015"/>
                <a:gd name="connsiteX81" fmla="*/ 405376 w 629433"/>
                <a:gd name="connsiteY81" fmla="*/ 218160 h 581015"/>
                <a:gd name="connsiteX82" fmla="*/ 403762 w 629433"/>
                <a:gd name="connsiteY82" fmla="*/ 224616 h 581015"/>
                <a:gd name="connsiteX83" fmla="*/ 400535 w 629433"/>
                <a:gd name="connsiteY83" fmla="*/ 231072 h 581015"/>
                <a:gd name="connsiteX84" fmla="*/ 390851 w 629433"/>
                <a:gd name="connsiteY84" fmla="*/ 239141 h 581015"/>
                <a:gd name="connsiteX85" fmla="*/ 379553 w 629433"/>
                <a:gd name="connsiteY85" fmla="*/ 240755 h 581015"/>
                <a:gd name="connsiteX86" fmla="*/ 366642 w 629433"/>
                <a:gd name="connsiteY86" fmla="*/ 240755 h 581015"/>
                <a:gd name="connsiteX87" fmla="*/ 353731 w 629433"/>
                <a:gd name="connsiteY87" fmla="*/ 242369 h 581015"/>
                <a:gd name="connsiteX88" fmla="*/ 340819 w 629433"/>
                <a:gd name="connsiteY88" fmla="*/ 231072 h 581015"/>
                <a:gd name="connsiteX89" fmla="*/ 323066 w 629433"/>
                <a:gd name="connsiteY89" fmla="*/ 229458 h 581015"/>
                <a:gd name="connsiteX90" fmla="*/ 305313 w 629433"/>
                <a:gd name="connsiteY90" fmla="*/ 226230 h 581015"/>
                <a:gd name="connsiteX91" fmla="*/ 297243 w 629433"/>
                <a:gd name="connsiteY91" fmla="*/ 208477 h 581015"/>
                <a:gd name="connsiteX92" fmla="*/ 295629 w 629433"/>
                <a:gd name="connsiteY92" fmla="*/ 192337 h 581015"/>
                <a:gd name="connsiteX93" fmla="*/ 297243 w 629433"/>
                <a:gd name="connsiteY93" fmla="*/ 185882 h 581015"/>
                <a:gd name="connsiteX94" fmla="*/ 303699 w 629433"/>
                <a:gd name="connsiteY94" fmla="*/ 177812 h 581015"/>
                <a:gd name="connsiteX95" fmla="*/ 306927 w 629433"/>
                <a:gd name="connsiteY95" fmla="*/ 174584 h 581015"/>
                <a:gd name="connsiteX96" fmla="*/ 316610 w 629433"/>
                <a:gd name="connsiteY96" fmla="*/ 169742 h 581015"/>
                <a:gd name="connsiteX97" fmla="*/ 318224 w 629433"/>
                <a:gd name="connsiteY97" fmla="*/ 168128 h 581015"/>
                <a:gd name="connsiteX98" fmla="*/ 318224 w 629433"/>
                <a:gd name="connsiteY98" fmla="*/ 166514 h 581015"/>
                <a:gd name="connsiteX99" fmla="*/ 318224 w 629433"/>
                <a:gd name="connsiteY99" fmla="*/ 164900 h 581015"/>
                <a:gd name="connsiteX100" fmla="*/ 321452 w 629433"/>
                <a:gd name="connsiteY100" fmla="*/ 164900 h 581015"/>
                <a:gd name="connsiteX101" fmla="*/ 324680 w 629433"/>
                <a:gd name="connsiteY101" fmla="*/ 164900 h 581015"/>
                <a:gd name="connsiteX102" fmla="*/ 326294 w 629433"/>
                <a:gd name="connsiteY102" fmla="*/ 164900 h 581015"/>
                <a:gd name="connsiteX103" fmla="*/ 327908 w 629433"/>
                <a:gd name="connsiteY103" fmla="*/ 164900 h 581015"/>
                <a:gd name="connsiteX104" fmla="*/ 331135 w 629433"/>
                <a:gd name="connsiteY104" fmla="*/ 164900 h 581015"/>
                <a:gd name="connsiteX105" fmla="*/ 308540 w 629433"/>
                <a:gd name="connsiteY105" fmla="*/ 135850 h 581015"/>
                <a:gd name="connsiteX106" fmla="*/ 292401 w 629433"/>
                <a:gd name="connsiteY106" fmla="*/ 106799 h 581015"/>
                <a:gd name="connsiteX107" fmla="*/ 290787 w 629433"/>
                <a:gd name="connsiteY107" fmla="*/ 100343 h 581015"/>
                <a:gd name="connsiteX108" fmla="*/ 289173 w 629433"/>
                <a:gd name="connsiteY108" fmla="*/ 92273 h 581015"/>
                <a:gd name="connsiteX109" fmla="*/ 287559 w 629433"/>
                <a:gd name="connsiteY109" fmla="*/ 85818 h 581015"/>
                <a:gd name="connsiteX110" fmla="*/ 276262 w 629433"/>
                <a:gd name="connsiteY110" fmla="*/ 68064 h 581015"/>
                <a:gd name="connsiteX111" fmla="*/ 273034 w 629433"/>
                <a:gd name="connsiteY111" fmla="*/ 59995 h 581015"/>
                <a:gd name="connsiteX112" fmla="*/ 271420 w 629433"/>
                <a:gd name="connsiteY112" fmla="*/ 51925 h 581015"/>
                <a:gd name="connsiteX113" fmla="*/ 269806 w 629433"/>
                <a:gd name="connsiteY113" fmla="*/ 37400 h 581015"/>
                <a:gd name="connsiteX114" fmla="*/ 264964 w 629433"/>
                <a:gd name="connsiteY114" fmla="*/ 21260 h 581015"/>
                <a:gd name="connsiteX115" fmla="*/ 263350 w 629433"/>
                <a:gd name="connsiteY115" fmla="*/ 13191 h 581015"/>
                <a:gd name="connsiteX116" fmla="*/ 263350 w 629433"/>
                <a:gd name="connsiteY116" fmla="*/ 11577 h 581015"/>
                <a:gd name="connsiteX117" fmla="*/ 263350 w 629433"/>
                <a:gd name="connsiteY117" fmla="*/ 11577 h 581015"/>
                <a:gd name="connsiteX118" fmla="*/ 256895 w 629433"/>
                <a:gd name="connsiteY118" fmla="*/ 11577 h 581015"/>
                <a:gd name="connsiteX119" fmla="*/ 250439 w 629433"/>
                <a:gd name="connsiteY119" fmla="*/ 13191 h 581015"/>
                <a:gd name="connsiteX120" fmla="*/ 247211 w 629433"/>
                <a:gd name="connsiteY120" fmla="*/ 13191 h 581015"/>
                <a:gd name="connsiteX121" fmla="*/ 245597 w 629433"/>
                <a:gd name="connsiteY121" fmla="*/ 13191 h 581015"/>
                <a:gd name="connsiteX122" fmla="*/ 243983 w 629433"/>
                <a:gd name="connsiteY122" fmla="*/ 14805 h 581015"/>
                <a:gd name="connsiteX123" fmla="*/ 239141 w 629433"/>
                <a:gd name="connsiteY123" fmla="*/ 19646 h 581015"/>
                <a:gd name="connsiteX124" fmla="*/ 231072 w 629433"/>
                <a:gd name="connsiteY124" fmla="*/ 24489 h 581015"/>
                <a:gd name="connsiteX125" fmla="*/ 226230 w 629433"/>
                <a:gd name="connsiteY125" fmla="*/ 26102 h 581015"/>
                <a:gd name="connsiteX126" fmla="*/ 223002 w 629433"/>
                <a:gd name="connsiteY126" fmla="*/ 29330 h 581015"/>
                <a:gd name="connsiteX127" fmla="*/ 221388 w 629433"/>
                <a:gd name="connsiteY127" fmla="*/ 30944 h 581015"/>
                <a:gd name="connsiteX128" fmla="*/ 219774 w 629433"/>
                <a:gd name="connsiteY128" fmla="*/ 34172 h 581015"/>
                <a:gd name="connsiteX129" fmla="*/ 218160 w 629433"/>
                <a:gd name="connsiteY129" fmla="*/ 35786 h 581015"/>
                <a:gd name="connsiteX130" fmla="*/ 216546 w 629433"/>
                <a:gd name="connsiteY130" fmla="*/ 37400 h 581015"/>
                <a:gd name="connsiteX131" fmla="*/ 214932 w 629433"/>
                <a:gd name="connsiteY131" fmla="*/ 37400 h 581015"/>
                <a:gd name="connsiteX132" fmla="*/ 210091 w 629433"/>
                <a:gd name="connsiteY132" fmla="*/ 37400 h 581015"/>
                <a:gd name="connsiteX133" fmla="*/ 208477 w 629433"/>
                <a:gd name="connsiteY133" fmla="*/ 37400 h 581015"/>
                <a:gd name="connsiteX134" fmla="*/ 206863 w 629433"/>
                <a:gd name="connsiteY134" fmla="*/ 37400 h 581015"/>
                <a:gd name="connsiteX135" fmla="*/ 206863 w 629433"/>
                <a:gd name="connsiteY135" fmla="*/ 37400 h 581015"/>
                <a:gd name="connsiteX136" fmla="*/ 206863 w 629433"/>
                <a:gd name="connsiteY136" fmla="*/ 37400 h 581015"/>
                <a:gd name="connsiteX137" fmla="*/ 205249 w 629433"/>
                <a:gd name="connsiteY137" fmla="*/ 37400 h 581015"/>
                <a:gd name="connsiteX138" fmla="*/ 192337 w 629433"/>
                <a:gd name="connsiteY138" fmla="*/ 42241 h 581015"/>
                <a:gd name="connsiteX139" fmla="*/ 189109 w 629433"/>
                <a:gd name="connsiteY139" fmla="*/ 42241 h 581015"/>
                <a:gd name="connsiteX140" fmla="*/ 182654 w 629433"/>
                <a:gd name="connsiteY140" fmla="*/ 42241 h 581015"/>
                <a:gd name="connsiteX141" fmla="*/ 181040 w 629433"/>
                <a:gd name="connsiteY141" fmla="*/ 42241 h 581015"/>
                <a:gd name="connsiteX142" fmla="*/ 179426 w 629433"/>
                <a:gd name="connsiteY142" fmla="*/ 42241 h 581015"/>
                <a:gd name="connsiteX143" fmla="*/ 177812 w 629433"/>
                <a:gd name="connsiteY143" fmla="*/ 42241 h 581015"/>
                <a:gd name="connsiteX144" fmla="*/ 174584 w 629433"/>
                <a:gd name="connsiteY144" fmla="*/ 40628 h 581015"/>
                <a:gd name="connsiteX145" fmla="*/ 172970 w 629433"/>
                <a:gd name="connsiteY145" fmla="*/ 40628 h 581015"/>
                <a:gd name="connsiteX146" fmla="*/ 171356 w 629433"/>
                <a:gd name="connsiteY146" fmla="*/ 40628 h 581015"/>
                <a:gd name="connsiteX147" fmla="*/ 169742 w 629433"/>
                <a:gd name="connsiteY147" fmla="*/ 40628 h 581015"/>
                <a:gd name="connsiteX148" fmla="*/ 164900 w 629433"/>
                <a:gd name="connsiteY148" fmla="*/ 42241 h 581015"/>
                <a:gd name="connsiteX149" fmla="*/ 158445 w 629433"/>
                <a:gd name="connsiteY149" fmla="*/ 45469 h 581015"/>
                <a:gd name="connsiteX150" fmla="*/ 151989 w 629433"/>
                <a:gd name="connsiteY150" fmla="*/ 50311 h 581015"/>
                <a:gd name="connsiteX151" fmla="*/ 145533 w 629433"/>
                <a:gd name="connsiteY151" fmla="*/ 53539 h 581015"/>
                <a:gd name="connsiteX152" fmla="*/ 142305 w 629433"/>
                <a:gd name="connsiteY152" fmla="*/ 53539 h 581015"/>
                <a:gd name="connsiteX153" fmla="*/ 139078 w 629433"/>
                <a:gd name="connsiteY153" fmla="*/ 55153 h 581015"/>
                <a:gd name="connsiteX154" fmla="*/ 137464 w 629433"/>
                <a:gd name="connsiteY154" fmla="*/ 55153 h 581015"/>
                <a:gd name="connsiteX155" fmla="*/ 132622 w 629433"/>
                <a:gd name="connsiteY155" fmla="*/ 58381 h 581015"/>
                <a:gd name="connsiteX156" fmla="*/ 131008 w 629433"/>
                <a:gd name="connsiteY156" fmla="*/ 58381 h 581015"/>
                <a:gd name="connsiteX157" fmla="*/ 129394 w 629433"/>
                <a:gd name="connsiteY157" fmla="*/ 58381 h 581015"/>
                <a:gd name="connsiteX158" fmla="*/ 127780 w 629433"/>
                <a:gd name="connsiteY158" fmla="*/ 58381 h 581015"/>
                <a:gd name="connsiteX159" fmla="*/ 126166 w 629433"/>
                <a:gd name="connsiteY159" fmla="*/ 58381 h 581015"/>
                <a:gd name="connsiteX160" fmla="*/ 124552 w 629433"/>
                <a:gd name="connsiteY160" fmla="*/ 58381 h 581015"/>
                <a:gd name="connsiteX161" fmla="*/ 122938 w 629433"/>
                <a:gd name="connsiteY161" fmla="*/ 58381 h 581015"/>
                <a:gd name="connsiteX162" fmla="*/ 121324 w 629433"/>
                <a:gd name="connsiteY162" fmla="*/ 59995 h 581015"/>
                <a:gd name="connsiteX163" fmla="*/ 119710 w 629433"/>
                <a:gd name="connsiteY163" fmla="*/ 61609 h 581015"/>
                <a:gd name="connsiteX164" fmla="*/ 118096 w 629433"/>
                <a:gd name="connsiteY164" fmla="*/ 74520 h 581015"/>
                <a:gd name="connsiteX165" fmla="*/ 116482 w 629433"/>
                <a:gd name="connsiteY165" fmla="*/ 79362 h 581015"/>
                <a:gd name="connsiteX166" fmla="*/ 108413 w 629433"/>
                <a:gd name="connsiteY166" fmla="*/ 90659 h 581015"/>
                <a:gd name="connsiteX167" fmla="*/ 108413 w 629433"/>
                <a:gd name="connsiteY167" fmla="*/ 95501 h 581015"/>
                <a:gd name="connsiteX168" fmla="*/ 108413 w 629433"/>
                <a:gd name="connsiteY168" fmla="*/ 98729 h 581015"/>
                <a:gd name="connsiteX169" fmla="*/ 108413 w 629433"/>
                <a:gd name="connsiteY169" fmla="*/ 100343 h 581015"/>
                <a:gd name="connsiteX170" fmla="*/ 110027 w 629433"/>
                <a:gd name="connsiteY170" fmla="*/ 100343 h 581015"/>
                <a:gd name="connsiteX171" fmla="*/ 111641 w 629433"/>
                <a:gd name="connsiteY171" fmla="*/ 100343 h 581015"/>
                <a:gd name="connsiteX172" fmla="*/ 114869 w 629433"/>
                <a:gd name="connsiteY172" fmla="*/ 101957 h 581015"/>
                <a:gd name="connsiteX173" fmla="*/ 116482 w 629433"/>
                <a:gd name="connsiteY173" fmla="*/ 101957 h 581015"/>
                <a:gd name="connsiteX174" fmla="*/ 116482 w 629433"/>
                <a:gd name="connsiteY174" fmla="*/ 103571 h 581015"/>
                <a:gd name="connsiteX175" fmla="*/ 116482 w 629433"/>
                <a:gd name="connsiteY175" fmla="*/ 106799 h 581015"/>
                <a:gd name="connsiteX176" fmla="*/ 116482 w 629433"/>
                <a:gd name="connsiteY176" fmla="*/ 108413 h 581015"/>
                <a:gd name="connsiteX177" fmla="*/ 116482 w 629433"/>
                <a:gd name="connsiteY177" fmla="*/ 110027 h 581015"/>
                <a:gd name="connsiteX178" fmla="*/ 118096 w 629433"/>
                <a:gd name="connsiteY178" fmla="*/ 110027 h 581015"/>
                <a:gd name="connsiteX179" fmla="*/ 119710 w 629433"/>
                <a:gd name="connsiteY179" fmla="*/ 111641 h 581015"/>
                <a:gd name="connsiteX180" fmla="*/ 119710 w 629433"/>
                <a:gd name="connsiteY180" fmla="*/ 113255 h 581015"/>
                <a:gd name="connsiteX181" fmla="*/ 119710 w 629433"/>
                <a:gd name="connsiteY181" fmla="*/ 114868 h 581015"/>
                <a:gd name="connsiteX182" fmla="*/ 118096 w 629433"/>
                <a:gd name="connsiteY182" fmla="*/ 116482 h 581015"/>
                <a:gd name="connsiteX183" fmla="*/ 113255 w 629433"/>
                <a:gd name="connsiteY183" fmla="*/ 119710 h 581015"/>
                <a:gd name="connsiteX184" fmla="*/ 110027 w 629433"/>
                <a:gd name="connsiteY184" fmla="*/ 121324 h 581015"/>
                <a:gd name="connsiteX185" fmla="*/ 95501 w 629433"/>
                <a:gd name="connsiteY185" fmla="*/ 137464 h 581015"/>
                <a:gd name="connsiteX186" fmla="*/ 90660 w 629433"/>
                <a:gd name="connsiteY186" fmla="*/ 142305 h 581015"/>
                <a:gd name="connsiteX187" fmla="*/ 87432 w 629433"/>
                <a:gd name="connsiteY187" fmla="*/ 143919 h 581015"/>
                <a:gd name="connsiteX188" fmla="*/ 84204 w 629433"/>
                <a:gd name="connsiteY188" fmla="*/ 143919 h 581015"/>
                <a:gd name="connsiteX189" fmla="*/ 82590 w 629433"/>
                <a:gd name="connsiteY189" fmla="*/ 143919 h 581015"/>
                <a:gd name="connsiteX190" fmla="*/ 80976 w 629433"/>
                <a:gd name="connsiteY190" fmla="*/ 145533 h 581015"/>
                <a:gd name="connsiteX191" fmla="*/ 80976 w 629433"/>
                <a:gd name="connsiteY191" fmla="*/ 147147 h 581015"/>
                <a:gd name="connsiteX192" fmla="*/ 80976 w 629433"/>
                <a:gd name="connsiteY192" fmla="*/ 148761 h 581015"/>
                <a:gd name="connsiteX193" fmla="*/ 80976 w 629433"/>
                <a:gd name="connsiteY193" fmla="*/ 150375 h 581015"/>
                <a:gd name="connsiteX194" fmla="*/ 82590 w 629433"/>
                <a:gd name="connsiteY194" fmla="*/ 151989 h 581015"/>
                <a:gd name="connsiteX195" fmla="*/ 84204 w 629433"/>
                <a:gd name="connsiteY195" fmla="*/ 151989 h 581015"/>
                <a:gd name="connsiteX196" fmla="*/ 85818 w 629433"/>
                <a:gd name="connsiteY196" fmla="*/ 153603 h 581015"/>
                <a:gd name="connsiteX197" fmla="*/ 85818 w 629433"/>
                <a:gd name="connsiteY197" fmla="*/ 155217 h 581015"/>
                <a:gd name="connsiteX198" fmla="*/ 85818 w 629433"/>
                <a:gd name="connsiteY198" fmla="*/ 156831 h 581015"/>
                <a:gd name="connsiteX199" fmla="*/ 84204 w 629433"/>
                <a:gd name="connsiteY199" fmla="*/ 161673 h 581015"/>
                <a:gd name="connsiteX200" fmla="*/ 82590 w 629433"/>
                <a:gd name="connsiteY200" fmla="*/ 163286 h 581015"/>
                <a:gd name="connsiteX201" fmla="*/ 80976 w 629433"/>
                <a:gd name="connsiteY201" fmla="*/ 163286 h 581015"/>
                <a:gd name="connsiteX202" fmla="*/ 79362 w 629433"/>
                <a:gd name="connsiteY202" fmla="*/ 163286 h 581015"/>
                <a:gd name="connsiteX203" fmla="*/ 76134 w 629433"/>
                <a:gd name="connsiteY203" fmla="*/ 161673 h 581015"/>
                <a:gd name="connsiteX204" fmla="*/ 74520 w 629433"/>
                <a:gd name="connsiteY204" fmla="*/ 161673 h 581015"/>
                <a:gd name="connsiteX205" fmla="*/ 72906 w 629433"/>
                <a:gd name="connsiteY205" fmla="*/ 163286 h 581015"/>
                <a:gd name="connsiteX206" fmla="*/ 72906 w 629433"/>
                <a:gd name="connsiteY206" fmla="*/ 164900 h 581015"/>
                <a:gd name="connsiteX207" fmla="*/ 72906 w 629433"/>
                <a:gd name="connsiteY207" fmla="*/ 166514 h 581015"/>
                <a:gd name="connsiteX208" fmla="*/ 72906 w 629433"/>
                <a:gd name="connsiteY208" fmla="*/ 168128 h 581015"/>
                <a:gd name="connsiteX209" fmla="*/ 72906 w 629433"/>
                <a:gd name="connsiteY209" fmla="*/ 171356 h 581015"/>
                <a:gd name="connsiteX210" fmla="*/ 72906 w 629433"/>
                <a:gd name="connsiteY210" fmla="*/ 176198 h 581015"/>
                <a:gd name="connsiteX211" fmla="*/ 72906 w 629433"/>
                <a:gd name="connsiteY211" fmla="*/ 177812 h 581015"/>
                <a:gd name="connsiteX212" fmla="*/ 74520 w 629433"/>
                <a:gd name="connsiteY212" fmla="*/ 179426 h 581015"/>
                <a:gd name="connsiteX213" fmla="*/ 76134 w 629433"/>
                <a:gd name="connsiteY213" fmla="*/ 179426 h 581015"/>
                <a:gd name="connsiteX214" fmla="*/ 77748 w 629433"/>
                <a:gd name="connsiteY214" fmla="*/ 179426 h 581015"/>
                <a:gd name="connsiteX215" fmla="*/ 79362 w 629433"/>
                <a:gd name="connsiteY215" fmla="*/ 179426 h 581015"/>
                <a:gd name="connsiteX216" fmla="*/ 80976 w 629433"/>
                <a:gd name="connsiteY216" fmla="*/ 179426 h 581015"/>
                <a:gd name="connsiteX217" fmla="*/ 82590 w 629433"/>
                <a:gd name="connsiteY217" fmla="*/ 179426 h 581015"/>
                <a:gd name="connsiteX218" fmla="*/ 82590 w 629433"/>
                <a:gd name="connsiteY218" fmla="*/ 181040 h 581015"/>
                <a:gd name="connsiteX219" fmla="*/ 82590 w 629433"/>
                <a:gd name="connsiteY219" fmla="*/ 182654 h 581015"/>
                <a:gd name="connsiteX220" fmla="*/ 82590 w 629433"/>
                <a:gd name="connsiteY220" fmla="*/ 187495 h 581015"/>
                <a:gd name="connsiteX221" fmla="*/ 80976 w 629433"/>
                <a:gd name="connsiteY221" fmla="*/ 190723 h 581015"/>
                <a:gd name="connsiteX222" fmla="*/ 79362 w 629433"/>
                <a:gd name="connsiteY222" fmla="*/ 192337 h 581015"/>
                <a:gd name="connsiteX223" fmla="*/ 77748 w 629433"/>
                <a:gd name="connsiteY223" fmla="*/ 192337 h 581015"/>
                <a:gd name="connsiteX224" fmla="*/ 69678 w 629433"/>
                <a:gd name="connsiteY224" fmla="*/ 193951 h 581015"/>
                <a:gd name="connsiteX225" fmla="*/ 59995 w 629433"/>
                <a:gd name="connsiteY225" fmla="*/ 195565 h 581015"/>
                <a:gd name="connsiteX226" fmla="*/ 56767 w 629433"/>
                <a:gd name="connsiteY226" fmla="*/ 195565 h 581015"/>
                <a:gd name="connsiteX227" fmla="*/ 55153 w 629433"/>
                <a:gd name="connsiteY227" fmla="*/ 195565 h 581015"/>
                <a:gd name="connsiteX228" fmla="*/ 53539 w 629433"/>
                <a:gd name="connsiteY228" fmla="*/ 193951 h 581015"/>
                <a:gd name="connsiteX229" fmla="*/ 51925 w 629433"/>
                <a:gd name="connsiteY229" fmla="*/ 190723 h 581015"/>
                <a:gd name="connsiteX230" fmla="*/ 51925 w 629433"/>
                <a:gd name="connsiteY230" fmla="*/ 189109 h 581015"/>
                <a:gd name="connsiteX231" fmla="*/ 50311 w 629433"/>
                <a:gd name="connsiteY231" fmla="*/ 189109 h 581015"/>
                <a:gd name="connsiteX232" fmla="*/ 48697 w 629433"/>
                <a:gd name="connsiteY232" fmla="*/ 189109 h 581015"/>
                <a:gd name="connsiteX233" fmla="*/ 34172 w 629433"/>
                <a:gd name="connsiteY233" fmla="*/ 193951 h 581015"/>
                <a:gd name="connsiteX234" fmla="*/ 34172 w 629433"/>
                <a:gd name="connsiteY234" fmla="*/ 182654 h 581015"/>
                <a:gd name="connsiteX235" fmla="*/ 32558 w 629433"/>
                <a:gd name="connsiteY235" fmla="*/ 184268 h 581015"/>
                <a:gd name="connsiteX236" fmla="*/ 27716 w 629433"/>
                <a:gd name="connsiteY236" fmla="*/ 189109 h 581015"/>
                <a:gd name="connsiteX237" fmla="*/ 22874 w 629433"/>
                <a:gd name="connsiteY237" fmla="*/ 197179 h 581015"/>
                <a:gd name="connsiteX238" fmla="*/ 29330 w 629433"/>
                <a:gd name="connsiteY238" fmla="*/ 200407 h 581015"/>
                <a:gd name="connsiteX239" fmla="*/ 30944 w 629433"/>
                <a:gd name="connsiteY239" fmla="*/ 202021 h 581015"/>
                <a:gd name="connsiteX240" fmla="*/ 30944 w 629433"/>
                <a:gd name="connsiteY240" fmla="*/ 205249 h 581015"/>
                <a:gd name="connsiteX241" fmla="*/ 32558 w 629433"/>
                <a:gd name="connsiteY241" fmla="*/ 219774 h 581015"/>
                <a:gd name="connsiteX242" fmla="*/ 32558 w 629433"/>
                <a:gd name="connsiteY242" fmla="*/ 221388 h 581015"/>
                <a:gd name="connsiteX243" fmla="*/ 32558 w 629433"/>
                <a:gd name="connsiteY243" fmla="*/ 224616 h 581015"/>
                <a:gd name="connsiteX244" fmla="*/ 32558 w 629433"/>
                <a:gd name="connsiteY244" fmla="*/ 226230 h 581015"/>
                <a:gd name="connsiteX245" fmla="*/ 29330 w 629433"/>
                <a:gd name="connsiteY245" fmla="*/ 231072 h 581015"/>
                <a:gd name="connsiteX246" fmla="*/ 26102 w 629433"/>
                <a:gd name="connsiteY246" fmla="*/ 234300 h 581015"/>
                <a:gd name="connsiteX247" fmla="*/ 26102 w 629433"/>
                <a:gd name="connsiteY247" fmla="*/ 235913 h 581015"/>
                <a:gd name="connsiteX248" fmla="*/ 26102 w 629433"/>
                <a:gd name="connsiteY248" fmla="*/ 237527 h 581015"/>
                <a:gd name="connsiteX249" fmla="*/ 26102 w 629433"/>
                <a:gd name="connsiteY249" fmla="*/ 239141 h 581015"/>
                <a:gd name="connsiteX250" fmla="*/ 26102 w 629433"/>
                <a:gd name="connsiteY250" fmla="*/ 240755 h 581015"/>
                <a:gd name="connsiteX251" fmla="*/ 26102 w 629433"/>
                <a:gd name="connsiteY251" fmla="*/ 243983 h 581015"/>
                <a:gd name="connsiteX252" fmla="*/ 26102 w 629433"/>
                <a:gd name="connsiteY252" fmla="*/ 245597 h 581015"/>
                <a:gd name="connsiteX253" fmla="*/ 26102 w 629433"/>
                <a:gd name="connsiteY253" fmla="*/ 247211 h 581015"/>
                <a:gd name="connsiteX254" fmla="*/ 26102 w 629433"/>
                <a:gd name="connsiteY254" fmla="*/ 248825 h 581015"/>
                <a:gd name="connsiteX255" fmla="*/ 26102 w 629433"/>
                <a:gd name="connsiteY255" fmla="*/ 250439 h 581015"/>
                <a:gd name="connsiteX256" fmla="*/ 26102 w 629433"/>
                <a:gd name="connsiteY256" fmla="*/ 253667 h 581015"/>
                <a:gd name="connsiteX257" fmla="*/ 26102 w 629433"/>
                <a:gd name="connsiteY257" fmla="*/ 255281 h 581015"/>
                <a:gd name="connsiteX258" fmla="*/ 26102 w 629433"/>
                <a:gd name="connsiteY258" fmla="*/ 258509 h 581015"/>
                <a:gd name="connsiteX259" fmla="*/ 27716 w 629433"/>
                <a:gd name="connsiteY259" fmla="*/ 260122 h 581015"/>
                <a:gd name="connsiteX260" fmla="*/ 27716 w 629433"/>
                <a:gd name="connsiteY260" fmla="*/ 261736 h 581015"/>
                <a:gd name="connsiteX261" fmla="*/ 26102 w 629433"/>
                <a:gd name="connsiteY261" fmla="*/ 263350 h 581015"/>
                <a:gd name="connsiteX262" fmla="*/ 22874 w 629433"/>
                <a:gd name="connsiteY262" fmla="*/ 264964 h 581015"/>
                <a:gd name="connsiteX263" fmla="*/ 21260 w 629433"/>
                <a:gd name="connsiteY263" fmla="*/ 264964 h 581015"/>
                <a:gd name="connsiteX264" fmla="*/ 21260 w 629433"/>
                <a:gd name="connsiteY264" fmla="*/ 266578 h 581015"/>
                <a:gd name="connsiteX265" fmla="*/ 21260 w 629433"/>
                <a:gd name="connsiteY265" fmla="*/ 269806 h 581015"/>
                <a:gd name="connsiteX266" fmla="*/ 21260 w 629433"/>
                <a:gd name="connsiteY266" fmla="*/ 273034 h 581015"/>
                <a:gd name="connsiteX267" fmla="*/ 21260 w 629433"/>
                <a:gd name="connsiteY267" fmla="*/ 274648 h 581015"/>
                <a:gd name="connsiteX268" fmla="*/ 24488 w 629433"/>
                <a:gd name="connsiteY268" fmla="*/ 289173 h 581015"/>
                <a:gd name="connsiteX269" fmla="*/ 24488 w 629433"/>
                <a:gd name="connsiteY269" fmla="*/ 292401 h 581015"/>
                <a:gd name="connsiteX270" fmla="*/ 24488 w 629433"/>
                <a:gd name="connsiteY270" fmla="*/ 294015 h 581015"/>
                <a:gd name="connsiteX271" fmla="*/ 22874 w 629433"/>
                <a:gd name="connsiteY271" fmla="*/ 294015 h 581015"/>
                <a:gd name="connsiteX272" fmla="*/ 21260 w 629433"/>
                <a:gd name="connsiteY272" fmla="*/ 294015 h 581015"/>
                <a:gd name="connsiteX273" fmla="*/ 19647 w 629433"/>
                <a:gd name="connsiteY273" fmla="*/ 294015 h 581015"/>
                <a:gd name="connsiteX274" fmla="*/ 18033 w 629433"/>
                <a:gd name="connsiteY274" fmla="*/ 294015 h 581015"/>
                <a:gd name="connsiteX275" fmla="*/ 18033 w 629433"/>
                <a:gd name="connsiteY275" fmla="*/ 295629 h 581015"/>
                <a:gd name="connsiteX276" fmla="*/ 18033 w 629433"/>
                <a:gd name="connsiteY276" fmla="*/ 297243 h 581015"/>
                <a:gd name="connsiteX277" fmla="*/ 18033 w 629433"/>
                <a:gd name="connsiteY277" fmla="*/ 298857 h 581015"/>
                <a:gd name="connsiteX278" fmla="*/ 26102 w 629433"/>
                <a:gd name="connsiteY278" fmla="*/ 321452 h 581015"/>
                <a:gd name="connsiteX279" fmla="*/ 27716 w 629433"/>
                <a:gd name="connsiteY279" fmla="*/ 326294 h 581015"/>
                <a:gd name="connsiteX280" fmla="*/ 27716 w 629433"/>
                <a:gd name="connsiteY280" fmla="*/ 329522 h 581015"/>
                <a:gd name="connsiteX281" fmla="*/ 26102 w 629433"/>
                <a:gd name="connsiteY281" fmla="*/ 329522 h 581015"/>
                <a:gd name="connsiteX282" fmla="*/ 24488 w 629433"/>
                <a:gd name="connsiteY282" fmla="*/ 329522 h 581015"/>
                <a:gd name="connsiteX283" fmla="*/ 22874 w 629433"/>
                <a:gd name="connsiteY283" fmla="*/ 329522 h 581015"/>
                <a:gd name="connsiteX284" fmla="*/ 21260 w 629433"/>
                <a:gd name="connsiteY284" fmla="*/ 329522 h 581015"/>
                <a:gd name="connsiteX285" fmla="*/ 19647 w 629433"/>
                <a:gd name="connsiteY285" fmla="*/ 329522 h 581015"/>
                <a:gd name="connsiteX286" fmla="*/ 18033 w 629433"/>
                <a:gd name="connsiteY286" fmla="*/ 331136 h 581015"/>
                <a:gd name="connsiteX287" fmla="*/ 13191 w 629433"/>
                <a:gd name="connsiteY287" fmla="*/ 334363 h 581015"/>
                <a:gd name="connsiteX288" fmla="*/ 9963 w 629433"/>
                <a:gd name="connsiteY288" fmla="*/ 335977 h 581015"/>
                <a:gd name="connsiteX289" fmla="*/ 8349 w 629433"/>
                <a:gd name="connsiteY289" fmla="*/ 335977 h 581015"/>
                <a:gd name="connsiteX290" fmla="*/ 6735 w 629433"/>
                <a:gd name="connsiteY290" fmla="*/ 337591 h 581015"/>
                <a:gd name="connsiteX291" fmla="*/ 6735 w 629433"/>
                <a:gd name="connsiteY291" fmla="*/ 339205 h 581015"/>
                <a:gd name="connsiteX292" fmla="*/ 5121 w 629433"/>
                <a:gd name="connsiteY292" fmla="*/ 342433 h 581015"/>
                <a:gd name="connsiteX293" fmla="*/ 5121 w 629433"/>
                <a:gd name="connsiteY293" fmla="*/ 344047 h 581015"/>
                <a:gd name="connsiteX294" fmla="*/ 5121 w 629433"/>
                <a:gd name="connsiteY294" fmla="*/ 345661 h 581015"/>
                <a:gd name="connsiteX295" fmla="*/ 5121 w 629433"/>
                <a:gd name="connsiteY295" fmla="*/ 348889 h 581015"/>
                <a:gd name="connsiteX296" fmla="*/ 6735 w 629433"/>
                <a:gd name="connsiteY296" fmla="*/ 353731 h 581015"/>
                <a:gd name="connsiteX297" fmla="*/ 6735 w 629433"/>
                <a:gd name="connsiteY297" fmla="*/ 356958 h 581015"/>
                <a:gd name="connsiteX298" fmla="*/ 6735 w 629433"/>
                <a:gd name="connsiteY298" fmla="*/ 358572 h 581015"/>
                <a:gd name="connsiteX299" fmla="*/ 5121 w 629433"/>
                <a:gd name="connsiteY299" fmla="*/ 361800 h 581015"/>
                <a:gd name="connsiteX300" fmla="*/ 5121 w 629433"/>
                <a:gd name="connsiteY300" fmla="*/ 363414 h 581015"/>
                <a:gd name="connsiteX301" fmla="*/ 5121 w 629433"/>
                <a:gd name="connsiteY301" fmla="*/ 365028 h 581015"/>
                <a:gd name="connsiteX302" fmla="*/ 6735 w 629433"/>
                <a:gd name="connsiteY302" fmla="*/ 366642 h 581015"/>
                <a:gd name="connsiteX303" fmla="*/ 11577 w 629433"/>
                <a:gd name="connsiteY303" fmla="*/ 368256 h 581015"/>
                <a:gd name="connsiteX304" fmla="*/ 19647 w 629433"/>
                <a:gd name="connsiteY304" fmla="*/ 369870 h 581015"/>
                <a:gd name="connsiteX305" fmla="*/ 22874 w 629433"/>
                <a:gd name="connsiteY305" fmla="*/ 369870 h 581015"/>
                <a:gd name="connsiteX306" fmla="*/ 24488 w 629433"/>
                <a:gd name="connsiteY306" fmla="*/ 369870 h 581015"/>
                <a:gd name="connsiteX307" fmla="*/ 39014 w 629433"/>
                <a:gd name="connsiteY307" fmla="*/ 381167 h 581015"/>
                <a:gd name="connsiteX308" fmla="*/ 40628 w 629433"/>
                <a:gd name="connsiteY308" fmla="*/ 382781 h 581015"/>
                <a:gd name="connsiteX309" fmla="*/ 42242 w 629433"/>
                <a:gd name="connsiteY309" fmla="*/ 387623 h 581015"/>
                <a:gd name="connsiteX310" fmla="*/ 47083 w 629433"/>
                <a:gd name="connsiteY310" fmla="*/ 395693 h 581015"/>
                <a:gd name="connsiteX311" fmla="*/ 48697 w 629433"/>
                <a:gd name="connsiteY311" fmla="*/ 397307 h 581015"/>
                <a:gd name="connsiteX312" fmla="*/ 50311 w 629433"/>
                <a:gd name="connsiteY312" fmla="*/ 398921 h 581015"/>
                <a:gd name="connsiteX313" fmla="*/ 53539 w 629433"/>
                <a:gd name="connsiteY313" fmla="*/ 398921 h 581015"/>
                <a:gd name="connsiteX314" fmla="*/ 58381 w 629433"/>
                <a:gd name="connsiteY314" fmla="*/ 398921 h 581015"/>
                <a:gd name="connsiteX315" fmla="*/ 59995 w 629433"/>
                <a:gd name="connsiteY315" fmla="*/ 398921 h 581015"/>
                <a:gd name="connsiteX316" fmla="*/ 61609 w 629433"/>
                <a:gd name="connsiteY316" fmla="*/ 398921 h 581015"/>
                <a:gd name="connsiteX317" fmla="*/ 63223 w 629433"/>
                <a:gd name="connsiteY317" fmla="*/ 400535 h 581015"/>
                <a:gd name="connsiteX318" fmla="*/ 64837 w 629433"/>
                <a:gd name="connsiteY318" fmla="*/ 402149 h 581015"/>
                <a:gd name="connsiteX319" fmla="*/ 64837 w 629433"/>
                <a:gd name="connsiteY319" fmla="*/ 405376 h 581015"/>
                <a:gd name="connsiteX320" fmla="*/ 64837 w 629433"/>
                <a:gd name="connsiteY320" fmla="*/ 406990 h 581015"/>
                <a:gd name="connsiteX321" fmla="*/ 63223 w 629433"/>
                <a:gd name="connsiteY321" fmla="*/ 418288 h 581015"/>
                <a:gd name="connsiteX322" fmla="*/ 63223 w 629433"/>
                <a:gd name="connsiteY322" fmla="*/ 421516 h 581015"/>
                <a:gd name="connsiteX323" fmla="*/ 63223 w 629433"/>
                <a:gd name="connsiteY323" fmla="*/ 429585 h 581015"/>
                <a:gd name="connsiteX324" fmla="*/ 63223 w 629433"/>
                <a:gd name="connsiteY324" fmla="*/ 431199 h 581015"/>
                <a:gd name="connsiteX325" fmla="*/ 63223 w 629433"/>
                <a:gd name="connsiteY325" fmla="*/ 432813 h 581015"/>
                <a:gd name="connsiteX326" fmla="*/ 63223 w 629433"/>
                <a:gd name="connsiteY326" fmla="*/ 434427 h 581015"/>
                <a:gd name="connsiteX327" fmla="*/ 63223 w 629433"/>
                <a:gd name="connsiteY327" fmla="*/ 436041 h 581015"/>
                <a:gd name="connsiteX328" fmla="*/ 61609 w 629433"/>
                <a:gd name="connsiteY328" fmla="*/ 437655 h 581015"/>
                <a:gd name="connsiteX329" fmla="*/ 56767 w 629433"/>
                <a:gd name="connsiteY329" fmla="*/ 440883 h 581015"/>
                <a:gd name="connsiteX330" fmla="*/ 55153 w 629433"/>
                <a:gd name="connsiteY330" fmla="*/ 442497 h 581015"/>
                <a:gd name="connsiteX331" fmla="*/ 55153 w 629433"/>
                <a:gd name="connsiteY331" fmla="*/ 444111 h 581015"/>
                <a:gd name="connsiteX332" fmla="*/ 51925 w 629433"/>
                <a:gd name="connsiteY332" fmla="*/ 450567 h 581015"/>
                <a:gd name="connsiteX333" fmla="*/ 51925 w 629433"/>
                <a:gd name="connsiteY333" fmla="*/ 452181 h 581015"/>
                <a:gd name="connsiteX334" fmla="*/ 50311 w 629433"/>
                <a:gd name="connsiteY334" fmla="*/ 452181 h 581015"/>
                <a:gd name="connsiteX335" fmla="*/ 48697 w 629433"/>
                <a:gd name="connsiteY335" fmla="*/ 452181 h 581015"/>
                <a:gd name="connsiteX336" fmla="*/ 43856 w 629433"/>
                <a:gd name="connsiteY336" fmla="*/ 452181 h 581015"/>
                <a:gd name="connsiteX337" fmla="*/ 42242 w 629433"/>
                <a:gd name="connsiteY337" fmla="*/ 452181 h 581015"/>
                <a:gd name="connsiteX338" fmla="*/ 40628 w 629433"/>
                <a:gd name="connsiteY338" fmla="*/ 452181 h 581015"/>
                <a:gd name="connsiteX339" fmla="*/ 40628 w 629433"/>
                <a:gd name="connsiteY339" fmla="*/ 453794 h 581015"/>
                <a:gd name="connsiteX340" fmla="*/ 40628 w 629433"/>
                <a:gd name="connsiteY340" fmla="*/ 455408 h 581015"/>
                <a:gd name="connsiteX341" fmla="*/ 40628 w 629433"/>
                <a:gd name="connsiteY341" fmla="*/ 457022 h 581015"/>
                <a:gd name="connsiteX342" fmla="*/ 42242 w 629433"/>
                <a:gd name="connsiteY342" fmla="*/ 458636 h 581015"/>
                <a:gd name="connsiteX343" fmla="*/ 53539 w 629433"/>
                <a:gd name="connsiteY343" fmla="*/ 468320 h 581015"/>
                <a:gd name="connsiteX344" fmla="*/ 55153 w 629433"/>
                <a:gd name="connsiteY344" fmla="*/ 468320 h 581015"/>
                <a:gd name="connsiteX345" fmla="*/ 56767 w 629433"/>
                <a:gd name="connsiteY345" fmla="*/ 468320 h 581015"/>
                <a:gd name="connsiteX346" fmla="*/ 59995 w 629433"/>
                <a:gd name="connsiteY346" fmla="*/ 468320 h 581015"/>
                <a:gd name="connsiteX347" fmla="*/ 66451 w 629433"/>
                <a:gd name="connsiteY347" fmla="*/ 457022 h 581015"/>
                <a:gd name="connsiteX348" fmla="*/ 69678 w 629433"/>
                <a:gd name="connsiteY348" fmla="*/ 455408 h 581015"/>
                <a:gd name="connsiteX349" fmla="*/ 72906 w 629433"/>
                <a:gd name="connsiteY349" fmla="*/ 453794 h 581015"/>
                <a:gd name="connsiteX350" fmla="*/ 74520 w 629433"/>
                <a:gd name="connsiteY350" fmla="*/ 452181 h 581015"/>
                <a:gd name="connsiteX351" fmla="*/ 76134 w 629433"/>
                <a:gd name="connsiteY351" fmla="*/ 450567 h 581015"/>
                <a:gd name="connsiteX352" fmla="*/ 77748 w 629433"/>
                <a:gd name="connsiteY352" fmla="*/ 448953 h 581015"/>
                <a:gd name="connsiteX353" fmla="*/ 79362 w 629433"/>
                <a:gd name="connsiteY353" fmla="*/ 448953 h 581015"/>
                <a:gd name="connsiteX354" fmla="*/ 80976 w 629433"/>
                <a:gd name="connsiteY354" fmla="*/ 448953 h 581015"/>
                <a:gd name="connsiteX355" fmla="*/ 84204 w 629433"/>
                <a:gd name="connsiteY355" fmla="*/ 450567 h 581015"/>
                <a:gd name="connsiteX356" fmla="*/ 87432 w 629433"/>
                <a:gd name="connsiteY356" fmla="*/ 452181 h 581015"/>
                <a:gd name="connsiteX357" fmla="*/ 93887 w 629433"/>
                <a:gd name="connsiteY357" fmla="*/ 453794 h 581015"/>
                <a:gd name="connsiteX358" fmla="*/ 98729 w 629433"/>
                <a:gd name="connsiteY358" fmla="*/ 457022 h 581015"/>
                <a:gd name="connsiteX359" fmla="*/ 103571 w 629433"/>
                <a:gd name="connsiteY359" fmla="*/ 457022 h 581015"/>
                <a:gd name="connsiteX360" fmla="*/ 106799 w 629433"/>
                <a:gd name="connsiteY360" fmla="*/ 455408 h 581015"/>
                <a:gd name="connsiteX361" fmla="*/ 108413 w 629433"/>
                <a:gd name="connsiteY361" fmla="*/ 453794 h 581015"/>
                <a:gd name="connsiteX362" fmla="*/ 108413 w 629433"/>
                <a:gd name="connsiteY362" fmla="*/ 452181 h 581015"/>
                <a:gd name="connsiteX363" fmla="*/ 108413 w 629433"/>
                <a:gd name="connsiteY363" fmla="*/ 450567 h 581015"/>
                <a:gd name="connsiteX364" fmla="*/ 111641 w 629433"/>
                <a:gd name="connsiteY364" fmla="*/ 440883 h 581015"/>
                <a:gd name="connsiteX365" fmla="*/ 113255 w 629433"/>
                <a:gd name="connsiteY365" fmla="*/ 439269 h 581015"/>
                <a:gd name="connsiteX366" fmla="*/ 114869 w 629433"/>
                <a:gd name="connsiteY366" fmla="*/ 439269 h 581015"/>
                <a:gd name="connsiteX367" fmla="*/ 116482 w 629433"/>
                <a:gd name="connsiteY367" fmla="*/ 439269 h 581015"/>
                <a:gd name="connsiteX368" fmla="*/ 118096 w 629433"/>
                <a:gd name="connsiteY368" fmla="*/ 439269 h 581015"/>
                <a:gd name="connsiteX369" fmla="*/ 119710 w 629433"/>
                <a:gd name="connsiteY369" fmla="*/ 439269 h 581015"/>
                <a:gd name="connsiteX370" fmla="*/ 121324 w 629433"/>
                <a:gd name="connsiteY370" fmla="*/ 439269 h 581015"/>
                <a:gd name="connsiteX371" fmla="*/ 122938 w 629433"/>
                <a:gd name="connsiteY371" fmla="*/ 439269 h 581015"/>
                <a:gd name="connsiteX372" fmla="*/ 124552 w 629433"/>
                <a:gd name="connsiteY372" fmla="*/ 440883 h 581015"/>
                <a:gd name="connsiteX373" fmla="*/ 126166 w 629433"/>
                <a:gd name="connsiteY373" fmla="*/ 442497 h 581015"/>
                <a:gd name="connsiteX374" fmla="*/ 131008 w 629433"/>
                <a:gd name="connsiteY374" fmla="*/ 448953 h 581015"/>
                <a:gd name="connsiteX375" fmla="*/ 132622 w 629433"/>
                <a:gd name="connsiteY375" fmla="*/ 450567 h 581015"/>
                <a:gd name="connsiteX376" fmla="*/ 134236 w 629433"/>
                <a:gd name="connsiteY376" fmla="*/ 450567 h 581015"/>
                <a:gd name="connsiteX377" fmla="*/ 135850 w 629433"/>
                <a:gd name="connsiteY377" fmla="*/ 450567 h 581015"/>
                <a:gd name="connsiteX378" fmla="*/ 139078 w 629433"/>
                <a:gd name="connsiteY378" fmla="*/ 450567 h 581015"/>
                <a:gd name="connsiteX379" fmla="*/ 153603 w 629433"/>
                <a:gd name="connsiteY379" fmla="*/ 450567 h 581015"/>
                <a:gd name="connsiteX380" fmla="*/ 155217 w 629433"/>
                <a:gd name="connsiteY380" fmla="*/ 450567 h 581015"/>
                <a:gd name="connsiteX381" fmla="*/ 156831 w 629433"/>
                <a:gd name="connsiteY381" fmla="*/ 452181 h 581015"/>
                <a:gd name="connsiteX382" fmla="*/ 158445 w 629433"/>
                <a:gd name="connsiteY382" fmla="*/ 455408 h 581015"/>
                <a:gd name="connsiteX383" fmla="*/ 160059 w 629433"/>
                <a:gd name="connsiteY383" fmla="*/ 458636 h 581015"/>
                <a:gd name="connsiteX384" fmla="*/ 161673 w 629433"/>
                <a:gd name="connsiteY384" fmla="*/ 460250 h 581015"/>
                <a:gd name="connsiteX385" fmla="*/ 163286 w 629433"/>
                <a:gd name="connsiteY385" fmla="*/ 461864 h 581015"/>
                <a:gd name="connsiteX386" fmla="*/ 168128 w 629433"/>
                <a:gd name="connsiteY386" fmla="*/ 463478 h 581015"/>
                <a:gd name="connsiteX387" fmla="*/ 169742 w 629433"/>
                <a:gd name="connsiteY387" fmla="*/ 465092 h 581015"/>
                <a:gd name="connsiteX388" fmla="*/ 171356 w 629433"/>
                <a:gd name="connsiteY388" fmla="*/ 466706 h 581015"/>
                <a:gd name="connsiteX389" fmla="*/ 179426 w 629433"/>
                <a:gd name="connsiteY389" fmla="*/ 474776 h 581015"/>
                <a:gd name="connsiteX390" fmla="*/ 182654 w 629433"/>
                <a:gd name="connsiteY390" fmla="*/ 481231 h 581015"/>
                <a:gd name="connsiteX391" fmla="*/ 182654 w 629433"/>
                <a:gd name="connsiteY391" fmla="*/ 482845 h 581015"/>
                <a:gd name="connsiteX392" fmla="*/ 182654 w 629433"/>
                <a:gd name="connsiteY392" fmla="*/ 484459 h 581015"/>
                <a:gd name="connsiteX393" fmla="*/ 182654 w 629433"/>
                <a:gd name="connsiteY393" fmla="*/ 486073 h 581015"/>
                <a:gd name="connsiteX394" fmla="*/ 182654 w 629433"/>
                <a:gd name="connsiteY394" fmla="*/ 487687 h 581015"/>
                <a:gd name="connsiteX395" fmla="*/ 181040 w 629433"/>
                <a:gd name="connsiteY395" fmla="*/ 487687 h 581015"/>
                <a:gd name="connsiteX396" fmla="*/ 179426 w 629433"/>
                <a:gd name="connsiteY396" fmla="*/ 487687 h 581015"/>
                <a:gd name="connsiteX397" fmla="*/ 177812 w 629433"/>
                <a:gd name="connsiteY397" fmla="*/ 489301 h 581015"/>
                <a:gd name="connsiteX398" fmla="*/ 176198 w 629433"/>
                <a:gd name="connsiteY398" fmla="*/ 490915 h 581015"/>
                <a:gd name="connsiteX399" fmla="*/ 171356 w 629433"/>
                <a:gd name="connsiteY399" fmla="*/ 495756 h 581015"/>
                <a:gd name="connsiteX400" fmla="*/ 166514 w 629433"/>
                <a:gd name="connsiteY400" fmla="*/ 502212 h 581015"/>
                <a:gd name="connsiteX401" fmla="*/ 166514 w 629433"/>
                <a:gd name="connsiteY401" fmla="*/ 503826 h 581015"/>
                <a:gd name="connsiteX402" fmla="*/ 166514 w 629433"/>
                <a:gd name="connsiteY402" fmla="*/ 505440 h 581015"/>
                <a:gd name="connsiteX403" fmla="*/ 166514 w 629433"/>
                <a:gd name="connsiteY403" fmla="*/ 507054 h 581015"/>
                <a:gd name="connsiteX404" fmla="*/ 168128 w 629433"/>
                <a:gd name="connsiteY404" fmla="*/ 511896 h 581015"/>
                <a:gd name="connsiteX405" fmla="*/ 169742 w 629433"/>
                <a:gd name="connsiteY405" fmla="*/ 515124 h 581015"/>
                <a:gd name="connsiteX406" fmla="*/ 171356 w 629433"/>
                <a:gd name="connsiteY406" fmla="*/ 516738 h 581015"/>
                <a:gd name="connsiteX407" fmla="*/ 172970 w 629433"/>
                <a:gd name="connsiteY407" fmla="*/ 518351 h 581015"/>
                <a:gd name="connsiteX408" fmla="*/ 172970 w 629433"/>
                <a:gd name="connsiteY408" fmla="*/ 519965 h 581015"/>
                <a:gd name="connsiteX409" fmla="*/ 172970 w 629433"/>
                <a:gd name="connsiteY409" fmla="*/ 521580 h 581015"/>
                <a:gd name="connsiteX410" fmla="*/ 172970 w 629433"/>
                <a:gd name="connsiteY410" fmla="*/ 523194 h 581015"/>
                <a:gd name="connsiteX411" fmla="*/ 172970 w 629433"/>
                <a:gd name="connsiteY411" fmla="*/ 524808 h 581015"/>
                <a:gd name="connsiteX412" fmla="*/ 172970 w 629433"/>
                <a:gd name="connsiteY412" fmla="*/ 526421 h 581015"/>
                <a:gd name="connsiteX413" fmla="*/ 171356 w 629433"/>
                <a:gd name="connsiteY413" fmla="*/ 531263 h 581015"/>
                <a:gd name="connsiteX414" fmla="*/ 169742 w 629433"/>
                <a:gd name="connsiteY414" fmla="*/ 532877 h 581015"/>
                <a:gd name="connsiteX415" fmla="*/ 168128 w 629433"/>
                <a:gd name="connsiteY415" fmla="*/ 534491 h 581015"/>
                <a:gd name="connsiteX416" fmla="*/ 168128 w 629433"/>
                <a:gd name="connsiteY416" fmla="*/ 536105 h 581015"/>
                <a:gd name="connsiteX417" fmla="*/ 168128 w 629433"/>
                <a:gd name="connsiteY417" fmla="*/ 537719 h 581015"/>
                <a:gd name="connsiteX418" fmla="*/ 168128 w 629433"/>
                <a:gd name="connsiteY418" fmla="*/ 542560 h 581015"/>
                <a:gd name="connsiteX419" fmla="*/ 168128 w 629433"/>
                <a:gd name="connsiteY419" fmla="*/ 544174 h 581015"/>
                <a:gd name="connsiteX420" fmla="*/ 168128 w 629433"/>
                <a:gd name="connsiteY420" fmla="*/ 545789 h 581015"/>
                <a:gd name="connsiteX421" fmla="*/ 168128 w 629433"/>
                <a:gd name="connsiteY421" fmla="*/ 547403 h 581015"/>
                <a:gd name="connsiteX422" fmla="*/ 169742 w 629433"/>
                <a:gd name="connsiteY422" fmla="*/ 549017 h 581015"/>
                <a:gd name="connsiteX423" fmla="*/ 169742 w 629433"/>
                <a:gd name="connsiteY423" fmla="*/ 550630 h 581015"/>
                <a:gd name="connsiteX424" fmla="*/ 169742 w 629433"/>
                <a:gd name="connsiteY424" fmla="*/ 553858 h 581015"/>
                <a:gd name="connsiteX425" fmla="*/ 169742 w 629433"/>
                <a:gd name="connsiteY425" fmla="*/ 560314 h 581015"/>
                <a:gd name="connsiteX426" fmla="*/ 169742 w 629433"/>
                <a:gd name="connsiteY426" fmla="*/ 566769 h 581015"/>
                <a:gd name="connsiteX427" fmla="*/ 171356 w 629433"/>
                <a:gd name="connsiteY427" fmla="*/ 573226 h 581015"/>
                <a:gd name="connsiteX428" fmla="*/ 172970 w 629433"/>
                <a:gd name="connsiteY428" fmla="*/ 578067 h 581015"/>
                <a:gd name="connsiteX429" fmla="*/ 174584 w 629433"/>
                <a:gd name="connsiteY429" fmla="*/ 581295 h 581015"/>
                <a:gd name="connsiteX430" fmla="*/ 176198 w 629433"/>
                <a:gd name="connsiteY430" fmla="*/ 582909 h 581015"/>
                <a:gd name="connsiteX431" fmla="*/ 177812 w 629433"/>
                <a:gd name="connsiteY431" fmla="*/ 582909 h 581015"/>
                <a:gd name="connsiteX432" fmla="*/ 179426 w 629433"/>
                <a:gd name="connsiteY432" fmla="*/ 582909 h 581015"/>
                <a:gd name="connsiteX433" fmla="*/ 185882 w 629433"/>
                <a:gd name="connsiteY433" fmla="*/ 579681 h 581015"/>
                <a:gd name="connsiteX434" fmla="*/ 187495 w 629433"/>
                <a:gd name="connsiteY434" fmla="*/ 579681 h 581015"/>
                <a:gd name="connsiteX435" fmla="*/ 190723 w 629433"/>
                <a:gd name="connsiteY435" fmla="*/ 579681 h 581015"/>
                <a:gd name="connsiteX436" fmla="*/ 203635 w 629433"/>
                <a:gd name="connsiteY436" fmla="*/ 581295 h 581015"/>
                <a:gd name="connsiteX437" fmla="*/ 206863 w 629433"/>
                <a:gd name="connsiteY437" fmla="*/ 582909 h 581015"/>
                <a:gd name="connsiteX438" fmla="*/ 210091 w 629433"/>
                <a:gd name="connsiteY438" fmla="*/ 584523 h 581015"/>
                <a:gd name="connsiteX439" fmla="*/ 211704 w 629433"/>
                <a:gd name="connsiteY439" fmla="*/ 584523 h 581015"/>
                <a:gd name="connsiteX440" fmla="*/ 221388 w 629433"/>
                <a:gd name="connsiteY440" fmla="*/ 581295 h 581015"/>
                <a:gd name="connsiteX441" fmla="*/ 223002 w 629433"/>
                <a:gd name="connsiteY441" fmla="*/ 579681 h 581015"/>
                <a:gd name="connsiteX442" fmla="*/ 224616 w 629433"/>
                <a:gd name="connsiteY442" fmla="*/ 578067 h 581015"/>
                <a:gd name="connsiteX443" fmla="*/ 227844 w 629433"/>
                <a:gd name="connsiteY443" fmla="*/ 573226 h 581015"/>
                <a:gd name="connsiteX444" fmla="*/ 229458 w 629433"/>
                <a:gd name="connsiteY444" fmla="*/ 571612 h 581015"/>
                <a:gd name="connsiteX445" fmla="*/ 234300 w 629433"/>
                <a:gd name="connsiteY445" fmla="*/ 568383 h 581015"/>
                <a:gd name="connsiteX446" fmla="*/ 237527 w 629433"/>
                <a:gd name="connsiteY446" fmla="*/ 568383 h 581015"/>
                <a:gd name="connsiteX447" fmla="*/ 242369 w 629433"/>
                <a:gd name="connsiteY447" fmla="*/ 568383 h 581015"/>
                <a:gd name="connsiteX448" fmla="*/ 258509 w 629433"/>
                <a:gd name="connsiteY448" fmla="*/ 571612 h 581015"/>
                <a:gd name="connsiteX449" fmla="*/ 261736 w 629433"/>
                <a:gd name="connsiteY449" fmla="*/ 573226 h 581015"/>
                <a:gd name="connsiteX450" fmla="*/ 260122 w 629433"/>
                <a:gd name="connsiteY450" fmla="*/ 569998 h 581015"/>
                <a:gd name="connsiteX451" fmla="*/ 261736 w 629433"/>
                <a:gd name="connsiteY451" fmla="*/ 569998 h 581015"/>
                <a:gd name="connsiteX452" fmla="*/ 274648 w 629433"/>
                <a:gd name="connsiteY452" fmla="*/ 574839 h 581015"/>
                <a:gd name="connsiteX453" fmla="*/ 276262 w 629433"/>
                <a:gd name="connsiteY453" fmla="*/ 574839 h 581015"/>
                <a:gd name="connsiteX454" fmla="*/ 284331 w 629433"/>
                <a:gd name="connsiteY454" fmla="*/ 574839 h 581015"/>
                <a:gd name="connsiteX455" fmla="*/ 287559 w 629433"/>
                <a:gd name="connsiteY455" fmla="*/ 574839 h 581015"/>
                <a:gd name="connsiteX456" fmla="*/ 292401 w 629433"/>
                <a:gd name="connsiteY456" fmla="*/ 573226 h 581015"/>
                <a:gd name="connsiteX457" fmla="*/ 297243 w 629433"/>
                <a:gd name="connsiteY457" fmla="*/ 569998 h 581015"/>
                <a:gd name="connsiteX458" fmla="*/ 308540 w 629433"/>
                <a:gd name="connsiteY458" fmla="*/ 566769 h 581015"/>
                <a:gd name="connsiteX459" fmla="*/ 300471 w 629433"/>
                <a:gd name="connsiteY459" fmla="*/ 557086 h 581015"/>
                <a:gd name="connsiteX460" fmla="*/ 298857 w 629433"/>
                <a:gd name="connsiteY460" fmla="*/ 552244 h 581015"/>
                <a:gd name="connsiteX461" fmla="*/ 298857 w 629433"/>
                <a:gd name="connsiteY461" fmla="*/ 549017 h 581015"/>
                <a:gd name="connsiteX462" fmla="*/ 298857 w 629433"/>
                <a:gd name="connsiteY462" fmla="*/ 547403 h 581015"/>
                <a:gd name="connsiteX463" fmla="*/ 298857 w 629433"/>
                <a:gd name="connsiteY463" fmla="*/ 545789 h 581015"/>
                <a:gd name="connsiteX464" fmla="*/ 300471 w 629433"/>
                <a:gd name="connsiteY464" fmla="*/ 542560 h 581015"/>
                <a:gd name="connsiteX465" fmla="*/ 303699 w 629433"/>
                <a:gd name="connsiteY465" fmla="*/ 531263 h 581015"/>
                <a:gd name="connsiteX466" fmla="*/ 305313 w 629433"/>
                <a:gd name="connsiteY466" fmla="*/ 529649 h 581015"/>
                <a:gd name="connsiteX467" fmla="*/ 306927 w 629433"/>
                <a:gd name="connsiteY467" fmla="*/ 526421 h 581015"/>
                <a:gd name="connsiteX468" fmla="*/ 310154 w 629433"/>
                <a:gd name="connsiteY468" fmla="*/ 523194 h 581015"/>
                <a:gd name="connsiteX469" fmla="*/ 311768 w 629433"/>
                <a:gd name="connsiteY469" fmla="*/ 521580 h 581015"/>
                <a:gd name="connsiteX470" fmla="*/ 313382 w 629433"/>
                <a:gd name="connsiteY470" fmla="*/ 519965 h 581015"/>
                <a:gd name="connsiteX471" fmla="*/ 314996 w 629433"/>
                <a:gd name="connsiteY471" fmla="*/ 515124 h 581015"/>
                <a:gd name="connsiteX472" fmla="*/ 314996 w 629433"/>
                <a:gd name="connsiteY472" fmla="*/ 511896 h 581015"/>
                <a:gd name="connsiteX473" fmla="*/ 314996 w 629433"/>
                <a:gd name="connsiteY473" fmla="*/ 510282 h 581015"/>
                <a:gd name="connsiteX474" fmla="*/ 313382 w 629433"/>
                <a:gd name="connsiteY474" fmla="*/ 507054 h 581015"/>
                <a:gd name="connsiteX475" fmla="*/ 311768 w 629433"/>
                <a:gd name="connsiteY475" fmla="*/ 492529 h 581015"/>
                <a:gd name="connsiteX476" fmla="*/ 311768 w 629433"/>
                <a:gd name="connsiteY476" fmla="*/ 489301 h 581015"/>
                <a:gd name="connsiteX477" fmla="*/ 313382 w 629433"/>
                <a:gd name="connsiteY477" fmla="*/ 487687 h 581015"/>
                <a:gd name="connsiteX478" fmla="*/ 314996 w 629433"/>
                <a:gd name="connsiteY478" fmla="*/ 487687 h 581015"/>
                <a:gd name="connsiteX479" fmla="*/ 316610 w 629433"/>
                <a:gd name="connsiteY479" fmla="*/ 487687 h 581015"/>
                <a:gd name="connsiteX480" fmla="*/ 318224 w 629433"/>
                <a:gd name="connsiteY480" fmla="*/ 487687 h 581015"/>
                <a:gd name="connsiteX481" fmla="*/ 319838 w 629433"/>
                <a:gd name="connsiteY481" fmla="*/ 489301 h 581015"/>
                <a:gd name="connsiteX482" fmla="*/ 326294 w 629433"/>
                <a:gd name="connsiteY482" fmla="*/ 494142 h 581015"/>
                <a:gd name="connsiteX483" fmla="*/ 327908 w 629433"/>
                <a:gd name="connsiteY483" fmla="*/ 494142 h 581015"/>
                <a:gd name="connsiteX484" fmla="*/ 329522 w 629433"/>
                <a:gd name="connsiteY484" fmla="*/ 494142 h 581015"/>
                <a:gd name="connsiteX485" fmla="*/ 331135 w 629433"/>
                <a:gd name="connsiteY485" fmla="*/ 494142 h 581015"/>
                <a:gd name="connsiteX486" fmla="*/ 332749 w 629433"/>
                <a:gd name="connsiteY486" fmla="*/ 494142 h 581015"/>
                <a:gd name="connsiteX487" fmla="*/ 334363 w 629433"/>
                <a:gd name="connsiteY487" fmla="*/ 494142 h 581015"/>
                <a:gd name="connsiteX488" fmla="*/ 335977 w 629433"/>
                <a:gd name="connsiteY488" fmla="*/ 492529 h 581015"/>
                <a:gd name="connsiteX489" fmla="*/ 340819 w 629433"/>
                <a:gd name="connsiteY489" fmla="*/ 489301 h 581015"/>
                <a:gd name="connsiteX490" fmla="*/ 348889 w 629433"/>
                <a:gd name="connsiteY490" fmla="*/ 484459 h 581015"/>
                <a:gd name="connsiteX491" fmla="*/ 355344 w 629433"/>
                <a:gd name="connsiteY491" fmla="*/ 481231 h 581015"/>
                <a:gd name="connsiteX492" fmla="*/ 360186 w 629433"/>
                <a:gd name="connsiteY492" fmla="*/ 479617 h 581015"/>
                <a:gd name="connsiteX493" fmla="*/ 361800 w 629433"/>
                <a:gd name="connsiteY493" fmla="*/ 479617 h 581015"/>
                <a:gd name="connsiteX494" fmla="*/ 363414 w 629433"/>
                <a:gd name="connsiteY494" fmla="*/ 478003 h 581015"/>
                <a:gd name="connsiteX495" fmla="*/ 371484 w 629433"/>
                <a:gd name="connsiteY495" fmla="*/ 468320 h 581015"/>
                <a:gd name="connsiteX496" fmla="*/ 371484 w 629433"/>
                <a:gd name="connsiteY496" fmla="*/ 468320 h 581015"/>
                <a:gd name="connsiteX497" fmla="*/ 377939 w 629433"/>
                <a:gd name="connsiteY497" fmla="*/ 463478 h 581015"/>
                <a:gd name="connsiteX498" fmla="*/ 379553 w 629433"/>
                <a:gd name="connsiteY498" fmla="*/ 461864 h 581015"/>
                <a:gd name="connsiteX499" fmla="*/ 379553 w 629433"/>
                <a:gd name="connsiteY499" fmla="*/ 460250 h 581015"/>
                <a:gd name="connsiteX500" fmla="*/ 379553 w 629433"/>
                <a:gd name="connsiteY500" fmla="*/ 458636 h 581015"/>
                <a:gd name="connsiteX501" fmla="*/ 379553 w 629433"/>
                <a:gd name="connsiteY501" fmla="*/ 457022 h 581015"/>
                <a:gd name="connsiteX502" fmla="*/ 379553 w 629433"/>
                <a:gd name="connsiteY502" fmla="*/ 455408 h 581015"/>
                <a:gd name="connsiteX503" fmla="*/ 379553 w 629433"/>
                <a:gd name="connsiteY503" fmla="*/ 453794 h 581015"/>
                <a:gd name="connsiteX504" fmla="*/ 379553 w 629433"/>
                <a:gd name="connsiteY504" fmla="*/ 450567 h 581015"/>
                <a:gd name="connsiteX505" fmla="*/ 381167 w 629433"/>
                <a:gd name="connsiteY505" fmla="*/ 448953 h 581015"/>
                <a:gd name="connsiteX506" fmla="*/ 382781 w 629433"/>
                <a:gd name="connsiteY506" fmla="*/ 447339 h 581015"/>
                <a:gd name="connsiteX507" fmla="*/ 384395 w 629433"/>
                <a:gd name="connsiteY507" fmla="*/ 447339 h 581015"/>
                <a:gd name="connsiteX508" fmla="*/ 386009 w 629433"/>
                <a:gd name="connsiteY508" fmla="*/ 445724 h 581015"/>
                <a:gd name="connsiteX509" fmla="*/ 394079 w 629433"/>
                <a:gd name="connsiteY509" fmla="*/ 437655 h 581015"/>
                <a:gd name="connsiteX510" fmla="*/ 395693 w 629433"/>
                <a:gd name="connsiteY510" fmla="*/ 436041 h 581015"/>
                <a:gd name="connsiteX511" fmla="*/ 395693 w 629433"/>
                <a:gd name="connsiteY511" fmla="*/ 434427 h 581015"/>
                <a:gd name="connsiteX512" fmla="*/ 395693 w 629433"/>
                <a:gd name="connsiteY512" fmla="*/ 431199 h 581015"/>
                <a:gd name="connsiteX513" fmla="*/ 395693 w 629433"/>
                <a:gd name="connsiteY513" fmla="*/ 427972 h 581015"/>
                <a:gd name="connsiteX514" fmla="*/ 395693 w 629433"/>
                <a:gd name="connsiteY514" fmla="*/ 426358 h 581015"/>
                <a:gd name="connsiteX515" fmla="*/ 397307 w 629433"/>
                <a:gd name="connsiteY515" fmla="*/ 424744 h 581015"/>
                <a:gd name="connsiteX516" fmla="*/ 405376 w 629433"/>
                <a:gd name="connsiteY516" fmla="*/ 418288 h 581015"/>
                <a:gd name="connsiteX517" fmla="*/ 406990 w 629433"/>
                <a:gd name="connsiteY517" fmla="*/ 416674 h 581015"/>
                <a:gd name="connsiteX518" fmla="*/ 408604 w 629433"/>
                <a:gd name="connsiteY518" fmla="*/ 415060 h 581015"/>
                <a:gd name="connsiteX519" fmla="*/ 408604 w 629433"/>
                <a:gd name="connsiteY519" fmla="*/ 413446 h 581015"/>
                <a:gd name="connsiteX520" fmla="*/ 410218 w 629433"/>
                <a:gd name="connsiteY520" fmla="*/ 406990 h 581015"/>
                <a:gd name="connsiteX521" fmla="*/ 410218 w 629433"/>
                <a:gd name="connsiteY521" fmla="*/ 405376 h 581015"/>
                <a:gd name="connsiteX522" fmla="*/ 408604 w 629433"/>
                <a:gd name="connsiteY522" fmla="*/ 402149 h 581015"/>
                <a:gd name="connsiteX523" fmla="*/ 408604 w 629433"/>
                <a:gd name="connsiteY523" fmla="*/ 398921 h 581015"/>
                <a:gd name="connsiteX524" fmla="*/ 408604 w 629433"/>
                <a:gd name="connsiteY524" fmla="*/ 392465 h 581015"/>
                <a:gd name="connsiteX525" fmla="*/ 410218 w 629433"/>
                <a:gd name="connsiteY525" fmla="*/ 386009 h 581015"/>
                <a:gd name="connsiteX526" fmla="*/ 410218 w 629433"/>
                <a:gd name="connsiteY526" fmla="*/ 384395 h 581015"/>
                <a:gd name="connsiteX527" fmla="*/ 410218 w 629433"/>
                <a:gd name="connsiteY527" fmla="*/ 377940 h 581015"/>
                <a:gd name="connsiteX528" fmla="*/ 410218 w 629433"/>
                <a:gd name="connsiteY528" fmla="*/ 376326 h 581015"/>
                <a:gd name="connsiteX529" fmla="*/ 410218 w 629433"/>
                <a:gd name="connsiteY529" fmla="*/ 373098 h 581015"/>
                <a:gd name="connsiteX530" fmla="*/ 411832 w 629433"/>
                <a:gd name="connsiteY530" fmla="*/ 371484 h 581015"/>
                <a:gd name="connsiteX531" fmla="*/ 413446 w 629433"/>
                <a:gd name="connsiteY531" fmla="*/ 369870 h 581015"/>
                <a:gd name="connsiteX532" fmla="*/ 415060 w 629433"/>
                <a:gd name="connsiteY532" fmla="*/ 369870 h 581015"/>
                <a:gd name="connsiteX533" fmla="*/ 416674 w 629433"/>
                <a:gd name="connsiteY533" fmla="*/ 369870 h 581015"/>
                <a:gd name="connsiteX534" fmla="*/ 418288 w 629433"/>
                <a:gd name="connsiteY534" fmla="*/ 369870 h 581015"/>
                <a:gd name="connsiteX535" fmla="*/ 419902 w 629433"/>
                <a:gd name="connsiteY535" fmla="*/ 369870 h 581015"/>
                <a:gd name="connsiteX536" fmla="*/ 423130 w 629433"/>
                <a:gd name="connsiteY536" fmla="*/ 366642 h 581015"/>
                <a:gd name="connsiteX537" fmla="*/ 432813 w 629433"/>
                <a:gd name="connsiteY537" fmla="*/ 347275 h 581015"/>
                <a:gd name="connsiteX538" fmla="*/ 434427 w 629433"/>
                <a:gd name="connsiteY538" fmla="*/ 344047 h 581015"/>
                <a:gd name="connsiteX539" fmla="*/ 436041 w 629433"/>
                <a:gd name="connsiteY539" fmla="*/ 344047 h 581015"/>
                <a:gd name="connsiteX540" fmla="*/ 439269 w 629433"/>
                <a:gd name="connsiteY540" fmla="*/ 344047 h 581015"/>
                <a:gd name="connsiteX541" fmla="*/ 440883 w 629433"/>
                <a:gd name="connsiteY541" fmla="*/ 344047 h 581015"/>
                <a:gd name="connsiteX542" fmla="*/ 442497 w 629433"/>
                <a:gd name="connsiteY542" fmla="*/ 344047 h 581015"/>
                <a:gd name="connsiteX543" fmla="*/ 444111 w 629433"/>
                <a:gd name="connsiteY543" fmla="*/ 344047 h 581015"/>
                <a:gd name="connsiteX544" fmla="*/ 444111 w 629433"/>
                <a:gd name="connsiteY544" fmla="*/ 345661 h 581015"/>
                <a:gd name="connsiteX545" fmla="*/ 444111 w 629433"/>
                <a:gd name="connsiteY545" fmla="*/ 347275 h 581015"/>
                <a:gd name="connsiteX546" fmla="*/ 444111 w 629433"/>
                <a:gd name="connsiteY546" fmla="*/ 348889 h 581015"/>
                <a:gd name="connsiteX547" fmla="*/ 445725 w 629433"/>
                <a:gd name="connsiteY547" fmla="*/ 350503 h 581015"/>
                <a:gd name="connsiteX548" fmla="*/ 447339 w 629433"/>
                <a:gd name="connsiteY548" fmla="*/ 350503 h 581015"/>
                <a:gd name="connsiteX549" fmla="*/ 448953 w 629433"/>
                <a:gd name="connsiteY549" fmla="*/ 350503 h 581015"/>
                <a:gd name="connsiteX550" fmla="*/ 450566 w 629433"/>
                <a:gd name="connsiteY550" fmla="*/ 350503 h 581015"/>
                <a:gd name="connsiteX551" fmla="*/ 452180 w 629433"/>
                <a:gd name="connsiteY551" fmla="*/ 350503 h 581015"/>
                <a:gd name="connsiteX552" fmla="*/ 453794 w 629433"/>
                <a:gd name="connsiteY552" fmla="*/ 350503 h 581015"/>
                <a:gd name="connsiteX553" fmla="*/ 457022 w 629433"/>
                <a:gd name="connsiteY553" fmla="*/ 348889 h 581015"/>
                <a:gd name="connsiteX554" fmla="*/ 458636 w 629433"/>
                <a:gd name="connsiteY554" fmla="*/ 348889 h 581015"/>
                <a:gd name="connsiteX555" fmla="*/ 460250 w 629433"/>
                <a:gd name="connsiteY555" fmla="*/ 348889 h 581015"/>
                <a:gd name="connsiteX556" fmla="*/ 461864 w 629433"/>
                <a:gd name="connsiteY556" fmla="*/ 348889 h 581015"/>
                <a:gd name="connsiteX557" fmla="*/ 463478 w 629433"/>
                <a:gd name="connsiteY557" fmla="*/ 348889 h 581015"/>
                <a:gd name="connsiteX558" fmla="*/ 465092 w 629433"/>
                <a:gd name="connsiteY558" fmla="*/ 348889 h 581015"/>
                <a:gd name="connsiteX559" fmla="*/ 466706 w 629433"/>
                <a:gd name="connsiteY559" fmla="*/ 348889 h 581015"/>
                <a:gd name="connsiteX560" fmla="*/ 468320 w 629433"/>
                <a:gd name="connsiteY560" fmla="*/ 348889 h 581015"/>
                <a:gd name="connsiteX561" fmla="*/ 471548 w 629433"/>
                <a:gd name="connsiteY561" fmla="*/ 347275 h 581015"/>
                <a:gd name="connsiteX562" fmla="*/ 476389 w 629433"/>
                <a:gd name="connsiteY562" fmla="*/ 345661 h 581015"/>
                <a:gd name="connsiteX563" fmla="*/ 479617 w 629433"/>
                <a:gd name="connsiteY563" fmla="*/ 344047 h 581015"/>
                <a:gd name="connsiteX564" fmla="*/ 481231 w 629433"/>
                <a:gd name="connsiteY564" fmla="*/ 342433 h 581015"/>
                <a:gd name="connsiteX565" fmla="*/ 481231 w 629433"/>
                <a:gd name="connsiteY565" fmla="*/ 340819 h 581015"/>
                <a:gd name="connsiteX566" fmla="*/ 481231 w 629433"/>
                <a:gd name="connsiteY566" fmla="*/ 339205 h 581015"/>
                <a:gd name="connsiteX567" fmla="*/ 481231 w 629433"/>
                <a:gd name="connsiteY567" fmla="*/ 337591 h 581015"/>
                <a:gd name="connsiteX568" fmla="*/ 481231 w 629433"/>
                <a:gd name="connsiteY568" fmla="*/ 335977 h 581015"/>
                <a:gd name="connsiteX569" fmla="*/ 481231 w 629433"/>
                <a:gd name="connsiteY569" fmla="*/ 334363 h 581015"/>
                <a:gd name="connsiteX570" fmla="*/ 481231 w 629433"/>
                <a:gd name="connsiteY570" fmla="*/ 332749 h 581015"/>
                <a:gd name="connsiteX571" fmla="*/ 481231 w 629433"/>
                <a:gd name="connsiteY571" fmla="*/ 331136 h 581015"/>
                <a:gd name="connsiteX572" fmla="*/ 481231 w 629433"/>
                <a:gd name="connsiteY572" fmla="*/ 329522 h 581015"/>
                <a:gd name="connsiteX573" fmla="*/ 482845 w 629433"/>
                <a:gd name="connsiteY573" fmla="*/ 329522 h 581015"/>
                <a:gd name="connsiteX574" fmla="*/ 484459 w 629433"/>
                <a:gd name="connsiteY574" fmla="*/ 329522 h 581015"/>
                <a:gd name="connsiteX575" fmla="*/ 486073 w 629433"/>
                <a:gd name="connsiteY575" fmla="*/ 329522 h 581015"/>
                <a:gd name="connsiteX576" fmla="*/ 489301 w 629433"/>
                <a:gd name="connsiteY576" fmla="*/ 329522 h 581015"/>
                <a:gd name="connsiteX577" fmla="*/ 490915 w 629433"/>
                <a:gd name="connsiteY577" fmla="*/ 329522 h 581015"/>
                <a:gd name="connsiteX578" fmla="*/ 494143 w 629433"/>
                <a:gd name="connsiteY578" fmla="*/ 327908 h 581015"/>
                <a:gd name="connsiteX579" fmla="*/ 495757 w 629433"/>
                <a:gd name="connsiteY579" fmla="*/ 326294 h 581015"/>
                <a:gd name="connsiteX580" fmla="*/ 495757 w 629433"/>
                <a:gd name="connsiteY580" fmla="*/ 324680 h 581015"/>
                <a:gd name="connsiteX581" fmla="*/ 495757 w 629433"/>
                <a:gd name="connsiteY581" fmla="*/ 323066 h 581015"/>
                <a:gd name="connsiteX582" fmla="*/ 495757 w 629433"/>
                <a:gd name="connsiteY582" fmla="*/ 321452 h 581015"/>
                <a:gd name="connsiteX583" fmla="*/ 495757 w 629433"/>
                <a:gd name="connsiteY583" fmla="*/ 319838 h 581015"/>
                <a:gd name="connsiteX584" fmla="*/ 497371 w 629433"/>
                <a:gd name="connsiteY584" fmla="*/ 314996 h 581015"/>
                <a:gd name="connsiteX585" fmla="*/ 498984 w 629433"/>
                <a:gd name="connsiteY585" fmla="*/ 310154 h 581015"/>
                <a:gd name="connsiteX586" fmla="*/ 500598 w 629433"/>
                <a:gd name="connsiteY586" fmla="*/ 306927 h 581015"/>
                <a:gd name="connsiteX587" fmla="*/ 500598 w 629433"/>
                <a:gd name="connsiteY587" fmla="*/ 302085 h 581015"/>
                <a:gd name="connsiteX588" fmla="*/ 500598 w 629433"/>
                <a:gd name="connsiteY588" fmla="*/ 300471 h 581015"/>
                <a:gd name="connsiteX589" fmla="*/ 500598 w 629433"/>
                <a:gd name="connsiteY589" fmla="*/ 295629 h 581015"/>
                <a:gd name="connsiteX590" fmla="*/ 500598 w 629433"/>
                <a:gd name="connsiteY590" fmla="*/ 294015 h 581015"/>
                <a:gd name="connsiteX591" fmla="*/ 502212 w 629433"/>
                <a:gd name="connsiteY591" fmla="*/ 294015 h 581015"/>
                <a:gd name="connsiteX592" fmla="*/ 503826 w 629433"/>
                <a:gd name="connsiteY592" fmla="*/ 294015 h 581015"/>
                <a:gd name="connsiteX593" fmla="*/ 505440 w 629433"/>
                <a:gd name="connsiteY593" fmla="*/ 294015 h 581015"/>
                <a:gd name="connsiteX594" fmla="*/ 507054 w 629433"/>
                <a:gd name="connsiteY594" fmla="*/ 295629 h 581015"/>
                <a:gd name="connsiteX595" fmla="*/ 508668 w 629433"/>
                <a:gd name="connsiteY595" fmla="*/ 295629 h 581015"/>
                <a:gd name="connsiteX596" fmla="*/ 510282 w 629433"/>
                <a:gd name="connsiteY596" fmla="*/ 295629 h 581015"/>
                <a:gd name="connsiteX597" fmla="*/ 511896 w 629433"/>
                <a:gd name="connsiteY597" fmla="*/ 295629 h 581015"/>
                <a:gd name="connsiteX598" fmla="*/ 515124 w 629433"/>
                <a:gd name="connsiteY598" fmla="*/ 294015 h 581015"/>
                <a:gd name="connsiteX599" fmla="*/ 516738 w 629433"/>
                <a:gd name="connsiteY599" fmla="*/ 292401 h 581015"/>
                <a:gd name="connsiteX600" fmla="*/ 516738 w 629433"/>
                <a:gd name="connsiteY600" fmla="*/ 290787 h 581015"/>
                <a:gd name="connsiteX601" fmla="*/ 516738 w 629433"/>
                <a:gd name="connsiteY601" fmla="*/ 289173 h 581015"/>
                <a:gd name="connsiteX602" fmla="*/ 516738 w 629433"/>
                <a:gd name="connsiteY602" fmla="*/ 284331 h 581015"/>
                <a:gd name="connsiteX603" fmla="*/ 516738 w 629433"/>
                <a:gd name="connsiteY603" fmla="*/ 281104 h 581015"/>
                <a:gd name="connsiteX604" fmla="*/ 507054 w 629433"/>
                <a:gd name="connsiteY604" fmla="*/ 277876 h 581015"/>
                <a:gd name="connsiteX605" fmla="*/ 620029 w 629433"/>
                <a:gd name="connsiteY605" fmla="*/ 95501 h 581015"/>
                <a:gd name="connsiteX606" fmla="*/ 616801 w 629433"/>
                <a:gd name="connsiteY606" fmla="*/ 92273 h 581015"/>
                <a:gd name="connsiteX607" fmla="*/ 615188 w 629433"/>
                <a:gd name="connsiteY607" fmla="*/ 92273 h 581015"/>
                <a:gd name="connsiteX608" fmla="*/ 611960 w 629433"/>
                <a:gd name="connsiteY608" fmla="*/ 100343 h 581015"/>
                <a:gd name="connsiteX609" fmla="*/ 605504 w 629433"/>
                <a:gd name="connsiteY609" fmla="*/ 101957 h 581015"/>
                <a:gd name="connsiteX610" fmla="*/ 582909 w 629433"/>
                <a:gd name="connsiteY610" fmla="*/ 95501 h 581015"/>
                <a:gd name="connsiteX611" fmla="*/ 573225 w 629433"/>
                <a:gd name="connsiteY611" fmla="*/ 95501 h 581015"/>
                <a:gd name="connsiteX612" fmla="*/ 565156 w 629433"/>
                <a:gd name="connsiteY612" fmla="*/ 97115 h 581015"/>
                <a:gd name="connsiteX613" fmla="*/ 561928 w 629433"/>
                <a:gd name="connsiteY613" fmla="*/ 101957 h 581015"/>
                <a:gd name="connsiteX614" fmla="*/ 563542 w 629433"/>
                <a:gd name="connsiteY614" fmla="*/ 108413 h 581015"/>
                <a:gd name="connsiteX615" fmla="*/ 566770 w 629433"/>
                <a:gd name="connsiteY615" fmla="*/ 114868 h 581015"/>
                <a:gd name="connsiteX616" fmla="*/ 566770 w 629433"/>
                <a:gd name="connsiteY616" fmla="*/ 121324 h 581015"/>
                <a:gd name="connsiteX617" fmla="*/ 561928 w 629433"/>
                <a:gd name="connsiteY617" fmla="*/ 127780 h 581015"/>
                <a:gd name="connsiteX618" fmla="*/ 565156 w 629433"/>
                <a:gd name="connsiteY618" fmla="*/ 135850 h 581015"/>
                <a:gd name="connsiteX619" fmla="*/ 566770 w 629433"/>
                <a:gd name="connsiteY619" fmla="*/ 150375 h 581015"/>
                <a:gd name="connsiteX620" fmla="*/ 568384 w 629433"/>
                <a:gd name="connsiteY620" fmla="*/ 158445 h 581015"/>
                <a:gd name="connsiteX621" fmla="*/ 571611 w 629433"/>
                <a:gd name="connsiteY621" fmla="*/ 156831 h 581015"/>
                <a:gd name="connsiteX622" fmla="*/ 589365 w 629433"/>
                <a:gd name="connsiteY622" fmla="*/ 155217 h 581015"/>
                <a:gd name="connsiteX623" fmla="*/ 592592 w 629433"/>
                <a:gd name="connsiteY623" fmla="*/ 155217 h 581015"/>
                <a:gd name="connsiteX624" fmla="*/ 595820 w 629433"/>
                <a:gd name="connsiteY624" fmla="*/ 155217 h 581015"/>
                <a:gd name="connsiteX625" fmla="*/ 599048 w 629433"/>
                <a:gd name="connsiteY625" fmla="*/ 153603 h 581015"/>
                <a:gd name="connsiteX626" fmla="*/ 600662 w 629433"/>
                <a:gd name="connsiteY626" fmla="*/ 150375 h 581015"/>
                <a:gd name="connsiteX627" fmla="*/ 600662 w 629433"/>
                <a:gd name="connsiteY627" fmla="*/ 147147 h 581015"/>
                <a:gd name="connsiteX628" fmla="*/ 602276 w 629433"/>
                <a:gd name="connsiteY628" fmla="*/ 143919 h 581015"/>
                <a:gd name="connsiteX629" fmla="*/ 613574 w 629433"/>
                <a:gd name="connsiteY629" fmla="*/ 139077 h 581015"/>
                <a:gd name="connsiteX630" fmla="*/ 616801 w 629433"/>
                <a:gd name="connsiteY630" fmla="*/ 129394 h 581015"/>
                <a:gd name="connsiteX631" fmla="*/ 618415 w 629433"/>
                <a:gd name="connsiteY631" fmla="*/ 116482 h 581015"/>
                <a:gd name="connsiteX632" fmla="*/ 621643 w 629433"/>
                <a:gd name="connsiteY632" fmla="*/ 105185 h 581015"/>
                <a:gd name="connsiteX633" fmla="*/ 624871 w 629433"/>
                <a:gd name="connsiteY633" fmla="*/ 100343 h 581015"/>
                <a:gd name="connsiteX634" fmla="*/ 620029 w 629433"/>
                <a:gd name="connsiteY634" fmla="*/ 95501 h 58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Lst>
              <a:rect l="l" t="t" r="r" b="b"/>
              <a:pathLst>
                <a:path w="629433" h="581015">
                  <a:moveTo>
                    <a:pt x="584523" y="34172"/>
                  </a:moveTo>
                  <a:lnTo>
                    <a:pt x="582909" y="39014"/>
                  </a:lnTo>
                  <a:lnTo>
                    <a:pt x="587751" y="42241"/>
                  </a:lnTo>
                  <a:lnTo>
                    <a:pt x="608732" y="50311"/>
                  </a:lnTo>
                  <a:lnTo>
                    <a:pt x="618415" y="55153"/>
                  </a:lnTo>
                  <a:lnTo>
                    <a:pt x="623257" y="58381"/>
                  </a:lnTo>
                  <a:lnTo>
                    <a:pt x="618415" y="29330"/>
                  </a:lnTo>
                  <a:lnTo>
                    <a:pt x="613574" y="16419"/>
                  </a:lnTo>
                  <a:lnTo>
                    <a:pt x="602276" y="8349"/>
                  </a:lnTo>
                  <a:lnTo>
                    <a:pt x="599048" y="6735"/>
                  </a:lnTo>
                  <a:lnTo>
                    <a:pt x="592592" y="6735"/>
                  </a:lnTo>
                  <a:lnTo>
                    <a:pt x="589365" y="6735"/>
                  </a:lnTo>
                  <a:lnTo>
                    <a:pt x="586137" y="5121"/>
                  </a:lnTo>
                  <a:lnTo>
                    <a:pt x="584523" y="8349"/>
                  </a:lnTo>
                  <a:lnTo>
                    <a:pt x="579681" y="16419"/>
                  </a:lnTo>
                  <a:lnTo>
                    <a:pt x="579681" y="19646"/>
                  </a:lnTo>
                  <a:lnTo>
                    <a:pt x="587751" y="27716"/>
                  </a:lnTo>
                  <a:lnTo>
                    <a:pt x="584523" y="34172"/>
                  </a:lnTo>
                  <a:close/>
                  <a:moveTo>
                    <a:pt x="465092" y="80976"/>
                  </a:moveTo>
                  <a:lnTo>
                    <a:pt x="465092" y="80976"/>
                  </a:lnTo>
                  <a:lnTo>
                    <a:pt x="466706" y="77748"/>
                  </a:lnTo>
                  <a:lnTo>
                    <a:pt x="465092" y="77748"/>
                  </a:lnTo>
                  <a:lnTo>
                    <a:pt x="465092" y="77748"/>
                  </a:lnTo>
                  <a:lnTo>
                    <a:pt x="465092" y="77748"/>
                  </a:lnTo>
                  <a:lnTo>
                    <a:pt x="463478" y="77748"/>
                  </a:lnTo>
                  <a:lnTo>
                    <a:pt x="465092" y="80976"/>
                  </a:lnTo>
                  <a:lnTo>
                    <a:pt x="465092" y="80976"/>
                  </a:lnTo>
                  <a:close/>
                  <a:moveTo>
                    <a:pt x="474775" y="114868"/>
                  </a:moveTo>
                  <a:lnTo>
                    <a:pt x="473162" y="106799"/>
                  </a:lnTo>
                  <a:lnTo>
                    <a:pt x="461864" y="114868"/>
                  </a:lnTo>
                  <a:lnTo>
                    <a:pt x="466706" y="116482"/>
                  </a:lnTo>
                  <a:lnTo>
                    <a:pt x="474775" y="114868"/>
                  </a:lnTo>
                  <a:close/>
                  <a:moveTo>
                    <a:pt x="507054" y="277876"/>
                  </a:moveTo>
                  <a:lnTo>
                    <a:pt x="507054" y="276262"/>
                  </a:lnTo>
                  <a:lnTo>
                    <a:pt x="507054" y="274648"/>
                  </a:lnTo>
                  <a:lnTo>
                    <a:pt x="507054" y="273034"/>
                  </a:lnTo>
                  <a:lnTo>
                    <a:pt x="507054" y="271420"/>
                  </a:lnTo>
                  <a:lnTo>
                    <a:pt x="507054" y="269806"/>
                  </a:lnTo>
                  <a:lnTo>
                    <a:pt x="505440" y="268192"/>
                  </a:lnTo>
                  <a:lnTo>
                    <a:pt x="503826" y="268192"/>
                  </a:lnTo>
                  <a:lnTo>
                    <a:pt x="502212" y="268192"/>
                  </a:lnTo>
                  <a:lnTo>
                    <a:pt x="497371" y="268192"/>
                  </a:lnTo>
                  <a:lnTo>
                    <a:pt x="495757" y="268192"/>
                  </a:lnTo>
                  <a:lnTo>
                    <a:pt x="494143" y="268192"/>
                  </a:lnTo>
                  <a:lnTo>
                    <a:pt x="492529" y="268192"/>
                  </a:lnTo>
                  <a:lnTo>
                    <a:pt x="490915" y="266578"/>
                  </a:lnTo>
                  <a:lnTo>
                    <a:pt x="490915" y="264964"/>
                  </a:lnTo>
                  <a:lnTo>
                    <a:pt x="489301" y="260122"/>
                  </a:lnTo>
                  <a:lnTo>
                    <a:pt x="489301" y="258509"/>
                  </a:lnTo>
                  <a:lnTo>
                    <a:pt x="487687" y="258509"/>
                  </a:lnTo>
                  <a:lnTo>
                    <a:pt x="486073" y="256895"/>
                  </a:lnTo>
                  <a:lnTo>
                    <a:pt x="486073" y="255281"/>
                  </a:lnTo>
                  <a:lnTo>
                    <a:pt x="486073" y="253667"/>
                  </a:lnTo>
                  <a:lnTo>
                    <a:pt x="489301" y="245597"/>
                  </a:lnTo>
                  <a:lnTo>
                    <a:pt x="489301" y="243983"/>
                  </a:lnTo>
                  <a:lnTo>
                    <a:pt x="490915" y="237527"/>
                  </a:lnTo>
                  <a:lnTo>
                    <a:pt x="494143" y="231072"/>
                  </a:lnTo>
                  <a:lnTo>
                    <a:pt x="495757" y="227844"/>
                  </a:lnTo>
                  <a:lnTo>
                    <a:pt x="495757" y="224616"/>
                  </a:lnTo>
                  <a:lnTo>
                    <a:pt x="494143" y="211704"/>
                  </a:lnTo>
                  <a:lnTo>
                    <a:pt x="494143" y="206863"/>
                  </a:lnTo>
                  <a:lnTo>
                    <a:pt x="494143" y="203635"/>
                  </a:lnTo>
                  <a:lnTo>
                    <a:pt x="494143" y="202021"/>
                  </a:lnTo>
                  <a:lnTo>
                    <a:pt x="495757" y="200407"/>
                  </a:lnTo>
                  <a:lnTo>
                    <a:pt x="502212" y="193951"/>
                  </a:lnTo>
                  <a:lnTo>
                    <a:pt x="502212" y="193951"/>
                  </a:lnTo>
                  <a:lnTo>
                    <a:pt x="495757" y="190723"/>
                  </a:lnTo>
                  <a:lnTo>
                    <a:pt x="490915" y="190723"/>
                  </a:lnTo>
                  <a:lnTo>
                    <a:pt x="489301" y="193951"/>
                  </a:lnTo>
                  <a:lnTo>
                    <a:pt x="486073" y="193951"/>
                  </a:lnTo>
                  <a:lnTo>
                    <a:pt x="471548" y="192337"/>
                  </a:lnTo>
                  <a:lnTo>
                    <a:pt x="471548" y="192337"/>
                  </a:lnTo>
                  <a:lnTo>
                    <a:pt x="465092" y="197179"/>
                  </a:lnTo>
                  <a:lnTo>
                    <a:pt x="453794" y="200407"/>
                  </a:lnTo>
                  <a:lnTo>
                    <a:pt x="450566" y="202021"/>
                  </a:lnTo>
                  <a:lnTo>
                    <a:pt x="447339" y="205249"/>
                  </a:lnTo>
                  <a:lnTo>
                    <a:pt x="442497" y="208477"/>
                  </a:lnTo>
                  <a:lnTo>
                    <a:pt x="436041" y="210091"/>
                  </a:lnTo>
                  <a:lnTo>
                    <a:pt x="418288" y="206863"/>
                  </a:lnTo>
                  <a:lnTo>
                    <a:pt x="413446" y="206863"/>
                  </a:lnTo>
                  <a:lnTo>
                    <a:pt x="408604" y="211704"/>
                  </a:lnTo>
                  <a:lnTo>
                    <a:pt x="405376" y="218160"/>
                  </a:lnTo>
                  <a:lnTo>
                    <a:pt x="403762" y="224616"/>
                  </a:lnTo>
                  <a:lnTo>
                    <a:pt x="400535" y="231072"/>
                  </a:lnTo>
                  <a:lnTo>
                    <a:pt x="390851" y="239141"/>
                  </a:lnTo>
                  <a:lnTo>
                    <a:pt x="379553" y="240755"/>
                  </a:lnTo>
                  <a:lnTo>
                    <a:pt x="366642" y="240755"/>
                  </a:lnTo>
                  <a:lnTo>
                    <a:pt x="353731" y="242369"/>
                  </a:lnTo>
                  <a:lnTo>
                    <a:pt x="340819" y="231072"/>
                  </a:lnTo>
                  <a:lnTo>
                    <a:pt x="323066" y="229458"/>
                  </a:lnTo>
                  <a:lnTo>
                    <a:pt x="305313" y="226230"/>
                  </a:lnTo>
                  <a:lnTo>
                    <a:pt x="297243" y="208477"/>
                  </a:lnTo>
                  <a:lnTo>
                    <a:pt x="295629" y="192337"/>
                  </a:lnTo>
                  <a:lnTo>
                    <a:pt x="297243" y="185882"/>
                  </a:lnTo>
                  <a:lnTo>
                    <a:pt x="303699" y="177812"/>
                  </a:lnTo>
                  <a:lnTo>
                    <a:pt x="306927" y="174584"/>
                  </a:lnTo>
                  <a:lnTo>
                    <a:pt x="316610" y="169742"/>
                  </a:lnTo>
                  <a:lnTo>
                    <a:pt x="318224" y="168128"/>
                  </a:lnTo>
                  <a:lnTo>
                    <a:pt x="318224" y="166514"/>
                  </a:lnTo>
                  <a:lnTo>
                    <a:pt x="318224" y="164900"/>
                  </a:lnTo>
                  <a:lnTo>
                    <a:pt x="321452" y="164900"/>
                  </a:lnTo>
                  <a:lnTo>
                    <a:pt x="324680" y="164900"/>
                  </a:lnTo>
                  <a:lnTo>
                    <a:pt x="326294" y="164900"/>
                  </a:lnTo>
                  <a:lnTo>
                    <a:pt x="327908" y="164900"/>
                  </a:lnTo>
                  <a:lnTo>
                    <a:pt x="331135" y="164900"/>
                  </a:lnTo>
                  <a:lnTo>
                    <a:pt x="308540" y="135850"/>
                  </a:lnTo>
                  <a:lnTo>
                    <a:pt x="292401" y="106799"/>
                  </a:lnTo>
                  <a:lnTo>
                    <a:pt x="290787" y="100343"/>
                  </a:lnTo>
                  <a:lnTo>
                    <a:pt x="289173" y="92273"/>
                  </a:lnTo>
                  <a:lnTo>
                    <a:pt x="287559" y="85818"/>
                  </a:lnTo>
                  <a:lnTo>
                    <a:pt x="276262" y="68064"/>
                  </a:lnTo>
                  <a:lnTo>
                    <a:pt x="273034" y="59995"/>
                  </a:lnTo>
                  <a:lnTo>
                    <a:pt x="271420" y="51925"/>
                  </a:lnTo>
                  <a:lnTo>
                    <a:pt x="269806" y="37400"/>
                  </a:lnTo>
                  <a:lnTo>
                    <a:pt x="264964" y="21260"/>
                  </a:lnTo>
                  <a:lnTo>
                    <a:pt x="263350" y="13191"/>
                  </a:lnTo>
                  <a:lnTo>
                    <a:pt x="263350" y="11577"/>
                  </a:lnTo>
                  <a:lnTo>
                    <a:pt x="263350" y="11577"/>
                  </a:lnTo>
                  <a:lnTo>
                    <a:pt x="256895" y="11577"/>
                  </a:lnTo>
                  <a:lnTo>
                    <a:pt x="250439" y="13191"/>
                  </a:lnTo>
                  <a:lnTo>
                    <a:pt x="247211" y="13191"/>
                  </a:lnTo>
                  <a:lnTo>
                    <a:pt x="245597" y="13191"/>
                  </a:lnTo>
                  <a:lnTo>
                    <a:pt x="243983" y="14805"/>
                  </a:lnTo>
                  <a:lnTo>
                    <a:pt x="239141" y="19646"/>
                  </a:lnTo>
                  <a:lnTo>
                    <a:pt x="231072" y="24489"/>
                  </a:lnTo>
                  <a:lnTo>
                    <a:pt x="226230" y="26102"/>
                  </a:lnTo>
                  <a:lnTo>
                    <a:pt x="223002" y="29330"/>
                  </a:lnTo>
                  <a:lnTo>
                    <a:pt x="221388" y="30944"/>
                  </a:lnTo>
                  <a:lnTo>
                    <a:pt x="219774" y="34172"/>
                  </a:lnTo>
                  <a:lnTo>
                    <a:pt x="218160" y="35786"/>
                  </a:lnTo>
                  <a:lnTo>
                    <a:pt x="216546" y="37400"/>
                  </a:lnTo>
                  <a:lnTo>
                    <a:pt x="214932" y="37400"/>
                  </a:lnTo>
                  <a:lnTo>
                    <a:pt x="210091" y="37400"/>
                  </a:lnTo>
                  <a:lnTo>
                    <a:pt x="208477" y="37400"/>
                  </a:lnTo>
                  <a:lnTo>
                    <a:pt x="206863" y="37400"/>
                  </a:lnTo>
                  <a:lnTo>
                    <a:pt x="206863" y="37400"/>
                  </a:lnTo>
                  <a:lnTo>
                    <a:pt x="206863" y="37400"/>
                  </a:lnTo>
                  <a:lnTo>
                    <a:pt x="205249" y="37400"/>
                  </a:lnTo>
                  <a:lnTo>
                    <a:pt x="192337" y="42241"/>
                  </a:lnTo>
                  <a:lnTo>
                    <a:pt x="189109" y="42241"/>
                  </a:lnTo>
                  <a:lnTo>
                    <a:pt x="182654" y="42241"/>
                  </a:lnTo>
                  <a:lnTo>
                    <a:pt x="181040" y="42241"/>
                  </a:lnTo>
                  <a:lnTo>
                    <a:pt x="179426" y="42241"/>
                  </a:lnTo>
                  <a:lnTo>
                    <a:pt x="177812" y="42241"/>
                  </a:lnTo>
                  <a:lnTo>
                    <a:pt x="174584" y="40628"/>
                  </a:lnTo>
                  <a:lnTo>
                    <a:pt x="172970" y="40628"/>
                  </a:lnTo>
                  <a:lnTo>
                    <a:pt x="171356" y="40628"/>
                  </a:lnTo>
                  <a:lnTo>
                    <a:pt x="169742" y="40628"/>
                  </a:lnTo>
                  <a:lnTo>
                    <a:pt x="164900" y="42241"/>
                  </a:lnTo>
                  <a:lnTo>
                    <a:pt x="158445" y="45469"/>
                  </a:lnTo>
                  <a:lnTo>
                    <a:pt x="151989" y="50311"/>
                  </a:lnTo>
                  <a:lnTo>
                    <a:pt x="145533" y="53539"/>
                  </a:lnTo>
                  <a:lnTo>
                    <a:pt x="142305" y="53539"/>
                  </a:lnTo>
                  <a:lnTo>
                    <a:pt x="139078" y="55153"/>
                  </a:lnTo>
                  <a:lnTo>
                    <a:pt x="137464" y="55153"/>
                  </a:lnTo>
                  <a:lnTo>
                    <a:pt x="132622" y="58381"/>
                  </a:lnTo>
                  <a:lnTo>
                    <a:pt x="131008" y="58381"/>
                  </a:lnTo>
                  <a:lnTo>
                    <a:pt x="129394" y="58381"/>
                  </a:lnTo>
                  <a:lnTo>
                    <a:pt x="127780" y="58381"/>
                  </a:lnTo>
                  <a:lnTo>
                    <a:pt x="126166" y="58381"/>
                  </a:lnTo>
                  <a:lnTo>
                    <a:pt x="124552" y="58381"/>
                  </a:lnTo>
                  <a:lnTo>
                    <a:pt x="122938" y="58381"/>
                  </a:lnTo>
                  <a:lnTo>
                    <a:pt x="121324" y="59995"/>
                  </a:lnTo>
                  <a:lnTo>
                    <a:pt x="119710" y="61609"/>
                  </a:lnTo>
                  <a:lnTo>
                    <a:pt x="118096" y="74520"/>
                  </a:lnTo>
                  <a:lnTo>
                    <a:pt x="116482" y="79362"/>
                  </a:lnTo>
                  <a:lnTo>
                    <a:pt x="108413" y="90659"/>
                  </a:lnTo>
                  <a:lnTo>
                    <a:pt x="108413" y="95501"/>
                  </a:lnTo>
                  <a:lnTo>
                    <a:pt x="108413" y="98729"/>
                  </a:lnTo>
                  <a:lnTo>
                    <a:pt x="108413" y="100343"/>
                  </a:lnTo>
                  <a:lnTo>
                    <a:pt x="110027" y="100343"/>
                  </a:lnTo>
                  <a:lnTo>
                    <a:pt x="111641" y="100343"/>
                  </a:lnTo>
                  <a:lnTo>
                    <a:pt x="114869" y="101957"/>
                  </a:lnTo>
                  <a:lnTo>
                    <a:pt x="116482" y="101957"/>
                  </a:lnTo>
                  <a:lnTo>
                    <a:pt x="116482" y="103571"/>
                  </a:lnTo>
                  <a:lnTo>
                    <a:pt x="116482" y="106799"/>
                  </a:lnTo>
                  <a:lnTo>
                    <a:pt x="116482" y="108413"/>
                  </a:lnTo>
                  <a:lnTo>
                    <a:pt x="116482" y="110027"/>
                  </a:lnTo>
                  <a:lnTo>
                    <a:pt x="118096" y="110027"/>
                  </a:lnTo>
                  <a:lnTo>
                    <a:pt x="119710" y="111641"/>
                  </a:lnTo>
                  <a:lnTo>
                    <a:pt x="119710" y="113255"/>
                  </a:lnTo>
                  <a:lnTo>
                    <a:pt x="119710" y="114868"/>
                  </a:lnTo>
                  <a:lnTo>
                    <a:pt x="118096" y="116482"/>
                  </a:lnTo>
                  <a:lnTo>
                    <a:pt x="113255" y="119710"/>
                  </a:lnTo>
                  <a:lnTo>
                    <a:pt x="110027" y="121324"/>
                  </a:lnTo>
                  <a:lnTo>
                    <a:pt x="95501" y="137464"/>
                  </a:lnTo>
                  <a:lnTo>
                    <a:pt x="90660" y="142305"/>
                  </a:lnTo>
                  <a:lnTo>
                    <a:pt x="87432" y="143919"/>
                  </a:lnTo>
                  <a:lnTo>
                    <a:pt x="84204" y="143919"/>
                  </a:lnTo>
                  <a:lnTo>
                    <a:pt x="82590" y="143919"/>
                  </a:lnTo>
                  <a:lnTo>
                    <a:pt x="80976" y="145533"/>
                  </a:lnTo>
                  <a:lnTo>
                    <a:pt x="80976" y="147147"/>
                  </a:lnTo>
                  <a:lnTo>
                    <a:pt x="80976" y="148761"/>
                  </a:lnTo>
                  <a:lnTo>
                    <a:pt x="80976" y="150375"/>
                  </a:lnTo>
                  <a:lnTo>
                    <a:pt x="82590" y="151989"/>
                  </a:lnTo>
                  <a:lnTo>
                    <a:pt x="84204" y="151989"/>
                  </a:lnTo>
                  <a:lnTo>
                    <a:pt x="85818" y="153603"/>
                  </a:lnTo>
                  <a:lnTo>
                    <a:pt x="85818" y="155217"/>
                  </a:lnTo>
                  <a:lnTo>
                    <a:pt x="85818" y="156831"/>
                  </a:lnTo>
                  <a:lnTo>
                    <a:pt x="84204" y="161673"/>
                  </a:lnTo>
                  <a:lnTo>
                    <a:pt x="82590" y="163286"/>
                  </a:lnTo>
                  <a:lnTo>
                    <a:pt x="80976" y="163286"/>
                  </a:lnTo>
                  <a:lnTo>
                    <a:pt x="79362" y="163286"/>
                  </a:lnTo>
                  <a:lnTo>
                    <a:pt x="76134" y="161673"/>
                  </a:lnTo>
                  <a:lnTo>
                    <a:pt x="74520" y="161673"/>
                  </a:lnTo>
                  <a:lnTo>
                    <a:pt x="72906" y="163286"/>
                  </a:lnTo>
                  <a:lnTo>
                    <a:pt x="72906" y="164900"/>
                  </a:lnTo>
                  <a:lnTo>
                    <a:pt x="72906" y="166514"/>
                  </a:lnTo>
                  <a:lnTo>
                    <a:pt x="72906" y="168128"/>
                  </a:lnTo>
                  <a:lnTo>
                    <a:pt x="72906" y="171356"/>
                  </a:lnTo>
                  <a:lnTo>
                    <a:pt x="72906" y="176198"/>
                  </a:lnTo>
                  <a:lnTo>
                    <a:pt x="72906" y="177812"/>
                  </a:lnTo>
                  <a:lnTo>
                    <a:pt x="74520" y="179426"/>
                  </a:lnTo>
                  <a:lnTo>
                    <a:pt x="76134" y="179426"/>
                  </a:lnTo>
                  <a:lnTo>
                    <a:pt x="77748" y="179426"/>
                  </a:lnTo>
                  <a:lnTo>
                    <a:pt x="79362" y="179426"/>
                  </a:lnTo>
                  <a:lnTo>
                    <a:pt x="80976" y="179426"/>
                  </a:lnTo>
                  <a:lnTo>
                    <a:pt x="82590" y="179426"/>
                  </a:lnTo>
                  <a:lnTo>
                    <a:pt x="82590" y="181040"/>
                  </a:lnTo>
                  <a:lnTo>
                    <a:pt x="82590" y="182654"/>
                  </a:lnTo>
                  <a:lnTo>
                    <a:pt x="82590" y="187495"/>
                  </a:lnTo>
                  <a:lnTo>
                    <a:pt x="80976" y="190723"/>
                  </a:lnTo>
                  <a:lnTo>
                    <a:pt x="79362" y="192337"/>
                  </a:lnTo>
                  <a:lnTo>
                    <a:pt x="77748" y="192337"/>
                  </a:lnTo>
                  <a:lnTo>
                    <a:pt x="69678" y="193951"/>
                  </a:lnTo>
                  <a:lnTo>
                    <a:pt x="59995" y="195565"/>
                  </a:lnTo>
                  <a:lnTo>
                    <a:pt x="56767" y="195565"/>
                  </a:lnTo>
                  <a:lnTo>
                    <a:pt x="55153" y="195565"/>
                  </a:lnTo>
                  <a:lnTo>
                    <a:pt x="53539" y="193951"/>
                  </a:lnTo>
                  <a:lnTo>
                    <a:pt x="51925" y="190723"/>
                  </a:lnTo>
                  <a:lnTo>
                    <a:pt x="51925" y="189109"/>
                  </a:lnTo>
                  <a:lnTo>
                    <a:pt x="50311" y="189109"/>
                  </a:lnTo>
                  <a:lnTo>
                    <a:pt x="48697" y="189109"/>
                  </a:lnTo>
                  <a:lnTo>
                    <a:pt x="34172" y="193951"/>
                  </a:lnTo>
                  <a:lnTo>
                    <a:pt x="34172" y="182654"/>
                  </a:lnTo>
                  <a:lnTo>
                    <a:pt x="32558" y="184268"/>
                  </a:lnTo>
                  <a:lnTo>
                    <a:pt x="27716" y="189109"/>
                  </a:lnTo>
                  <a:lnTo>
                    <a:pt x="22874" y="197179"/>
                  </a:lnTo>
                  <a:lnTo>
                    <a:pt x="29330" y="200407"/>
                  </a:lnTo>
                  <a:lnTo>
                    <a:pt x="30944" y="202021"/>
                  </a:lnTo>
                  <a:lnTo>
                    <a:pt x="30944" y="205249"/>
                  </a:lnTo>
                  <a:lnTo>
                    <a:pt x="32558" y="219774"/>
                  </a:lnTo>
                  <a:lnTo>
                    <a:pt x="32558" y="221388"/>
                  </a:lnTo>
                  <a:lnTo>
                    <a:pt x="32558" y="224616"/>
                  </a:lnTo>
                  <a:lnTo>
                    <a:pt x="32558" y="226230"/>
                  </a:lnTo>
                  <a:lnTo>
                    <a:pt x="29330" y="231072"/>
                  </a:lnTo>
                  <a:lnTo>
                    <a:pt x="26102" y="234300"/>
                  </a:lnTo>
                  <a:lnTo>
                    <a:pt x="26102" y="235913"/>
                  </a:lnTo>
                  <a:lnTo>
                    <a:pt x="26102" y="237527"/>
                  </a:lnTo>
                  <a:lnTo>
                    <a:pt x="26102" y="239141"/>
                  </a:lnTo>
                  <a:lnTo>
                    <a:pt x="26102" y="240755"/>
                  </a:lnTo>
                  <a:lnTo>
                    <a:pt x="26102" y="243983"/>
                  </a:lnTo>
                  <a:lnTo>
                    <a:pt x="26102" y="245597"/>
                  </a:lnTo>
                  <a:lnTo>
                    <a:pt x="26102" y="247211"/>
                  </a:lnTo>
                  <a:lnTo>
                    <a:pt x="26102" y="248825"/>
                  </a:lnTo>
                  <a:lnTo>
                    <a:pt x="26102" y="250439"/>
                  </a:lnTo>
                  <a:lnTo>
                    <a:pt x="26102" y="253667"/>
                  </a:lnTo>
                  <a:lnTo>
                    <a:pt x="26102" y="255281"/>
                  </a:lnTo>
                  <a:lnTo>
                    <a:pt x="26102" y="258509"/>
                  </a:lnTo>
                  <a:lnTo>
                    <a:pt x="27716" y="260122"/>
                  </a:lnTo>
                  <a:lnTo>
                    <a:pt x="27716" y="261736"/>
                  </a:lnTo>
                  <a:lnTo>
                    <a:pt x="26102" y="263350"/>
                  </a:lnTo>
                  <a:lnTo>
                    <a:pt x="22874" y="264964"/>
                  </a:lnTo>
                  <a:lnTo>
                    <a:pt x="21260" y="264964"/>
                  </a:lnTo>
                  <a:lnTo>
                    <a:pt x="21260" y="266578"/>
                  </a:lnTo>
                  <a:lnTo>
                    <a:pt x="21260" y="269806"/>
                  </a:lnTo>
                  <a:lnTo>
                    <a:pt x="21260" y="273034"/>
                  </a:lnTo>
                  <a:lnTo>
                    <a:pt x="21260" y="274648"/>
                  </a:lnTo>
                  <a:lnTo>
                    <a:pt x="24488" y="289173"/>
                  </a:lnTo>
                  <a:lnTo>
                    <a:pt x="24488" y="292401"/>
                  </a:lnTo>
                  <a:lnTo>
                    <a:pt x="24488" y="294015"/>
                  </a:lnTo>
                  <a:lnTo>
                    <a:pt x="22874" y="294015"/>
                  </a:lnTo>
                  <a:lnTo>
                    <a:pt x="21260" y="294015"/>
                  </a:lnTo>
                  <a:lnTo>
                    <a:pt x="19647" y="294015"/>
                  </a:lnTo>
                  <a:lnTo>
                    <a:pt x="18033" y="294015"/>
                  </a:lnTo>
                  <a:lnTo>
                    <a:pt x="18033" y="295629"/>
                  </a:lnTo>
                  <a:lnTo>
                    <a:pt x="18033" y="297243"/>
                  </a:lnTo>
                  <a:lnTo>
                    <a:pt x="18033" y="298857"/>
                  </a:lnTo>
                  <a:lnTo>
                    <a:pt x="26102" y="321452"/>
                  </a:lnTo>
                  <a:lnTo>
                    <a:pt x="27716" y="326294"/>
                  </a:lnTo>
                  <a:lnTo>
                    <a:pt x="27716" y="329522"/>
                  </a:lnTo>
                  <a:lnTo>
                    <a:pt x="26102" y="329522"/>
                  </a:lnTo>
                  <a:lnTo>
                    <a:pt x="24488" y="329522"/>
                  </a:lnTo>
                  <a:lnTo>
                    <a:pt x="22874" y="329522"/>
                  </a:lnTo>
                  <a:lnTo>
                    <a:pt x="21260" y="329522"/>
                  </a:lnTo>
                  <a:lnTo>
                    <a:pt x="19647" y="329522"/>
                  </a:lnTo>
                  <a:lnTo>
                    <a:pt x="18033" y="331136"/>
                  </a:lnTo>
                  <a:lnTo>
                    <a:pt x="13191" y="334363"/>
                  </a:lnTo>
                  <a:lnTo>
                    <a:pt x="9963" y="335977"/>
                  </a:lnTo>
                  <a:lnTo>
                    <a:pt x="8349" y="335977"/>
                  </a:lnTo>
                  <a:lnTo>
                    <a:pt x="6735" y="337591"/>
                  </a:lnTo>
                  <a:lnTo>
                    <a:pt x="6735" y="339205"/>
                  </a:lnTo>
                  <a:lnTo>
                    <a:pt x="5121" y="342433"/>
                  </a:lnTo>
                  <a:lnTo>
                    <a:pt x="5121" y="344047"/>
                  </a:lnTo>
                  <a:lnTo>
                    <a:pt x="5121" y="345661"/>
                  </a:lnTo>
                  <a:lnTo>
                    <a:pt x="5121" y="348889"/>
                  </a:lnTo>
                  <a:lnTo>
                    <a:pt x="6735" y="353731"/>
                  </a:lnTo>
                  <a:lnTo>
                    <a:pt x="6735" y="356958"/>
                  </a:lnTo>
                  <a:lnTo>
                    <a:pt x="6735" y="358572"/>
                  </a:lnTo>
                  <a:lnTo>
                    <a:pt x="5121" y="361800"/>
                  </a:lnTo>
                  <a:lnTo>
                    <a:pt x="5121" y="363414"/>
                  </a:lnTo>
                  <a:lnTo>
                    <a:pt x="5121" y="365028"/>
                  </a:lnTo>
                  <a:lnTo>
                    <a:pt x="6735" y="366642"/>
                  </a:lnTo>
                  <a:lnTo>
                    <a:pt x="11577" y="368256"/>
                  </a:lnTo>
                  <a:lnTo>
                    <a:pt x="19647" y="369870"/>
                  </a:lnTo>
                  <a:lnTo>
                    <a:pt x="22874" y="369870"/>
                  </a:lnTo>
                  <a:lnTo>
                    <a:pt x="24488" y="369870"/>
                  </a:lnTo>
                  <a:lnTo>
                    <a:pt x="39014" y="381167"/>
                  </a:lnTo>
                  <a:lnTo>
                    <a:pt x="40628" y="382781"/>
                  </a:lnTo>
                  <a:lnTo>
                    <a:pt x="42242" y="387623"/>
                  </a:lnTo>
                  <a:lnTo>
                    <a:pt x="47083" y="395693"/>
                  </a:lnTo>
                  <a:lnTo>
                    <a:pt x="48697" y="397307"/>
                  </a:lnTo>
                  <a:lnTo>
                    <a:pt x="50311" y="398921"/>
                  </a:lnTo>
                  <a:lnTo>
                    <a:pt x="53539" y="398921"/>
                  </a:lnTo>
                  <a:lnTo>
                    <a:pt x="58381" y="398921"/>
                  </a:lnTo>
                  <a:lnTo>
                    <a:pt x="59995" y="398921"/>
                  </a:lnTo>
                  <a:lnTo>
                    <a:pt x="61609" y="398921"/>
                  </a:lnTo>
                  <a:lnTo>
                    <a:pt x="63223" y="400535"/>
                  </a:lnTo>
                  <a:lnTo>
                    <a:pt x="64837" y="402149"/>
                  </a:lnTo>
                  <a:lnTo>
                    <a:pt x="64837" y="405376"/>
                  </a:lnTo>
                  <a:lnTo>
                    <a:pt x="64837" y="406990"/>
                  </a:lnTo>
                  <a:lnTo>
                    <a:pt x="63223" y="418288"/>
                  </a:lnTo>
                  <a:lnTo>
                    <a:pt x="63223" y="421516"/>
                  </a:lnTo>
                  <a:lnTo>
                    <a:pt x="63223" y="429585"/>
                  </a:lnTo>
                  <a:lnTo>
                    <a:pt x="63223" y="431199"/>
                  </a:lnTo>
                  <a:lnTo>
                    <a:pt x="63223" y="432813"/>
                  </a:lnTo>
                  <a:lnTo>
                    <a:pt x="63223" y="434427"/>
                  </a:lnTo>
                  <a:lnTo>
                    <a:pt x="63223" y="436041"/>
                  </a:lnTo>
                  <a:lnTo>
                    <a:pt x="61609" y="437655"/>
                  </a:lnTo>
                  <a:lnTo>
                    <a:pt x="56767" y="440883"/>
                  </a:lnTo>
                  <a:lnTo>
                    <a:pt x="55153" y="442497"/>
                  </a:lnTo>
                  <a:lnTo>
                    <a:pt x="55153" y="444111"/>
                  </a:lnTo>
                  <a:lnTo>
                    <a:pt x="51925" y="450567"/>
                  </a:lnTo>
                  <a:lnTo>
                    <a:pt x="51925" y="452181"/>
                  </a:lnTo>
                  <a:lnTo>
                    <a:pt x="50311" y="452181"/>
                  </a:lnTo>
                  <a:lnTo>
                    <a:pt x="48697" y="452181"/>
                  </a:lnTo>
                  <a:lnTo>
                    <a:pt x="43856" y="452181"/>
                  </a:lnTo>
                  <a:lnTo>
                    <a:pt x="42242" y="452181"/>
                  </a:lnTo>
                  <a:lnTo>
                    <a:pt x="40628" y="452181"/>
                  </a:lnTo>
                  <a:lnTo>
                    <a:pt x="40628" y="453794"/>
                  </a:lnTo>
                  <a:lnTo>
                    <a:pt x="40628" y="455408"/>
                  </a:lnTo>
                  <a:lnTo>
                    <a:pt x="40628" y="457022"/>
                  </a:lnTo>
                  <a:lnTo>
                    <a:pt x="42242" y="458636"/>
                  </a:lnTo>
                  <a:lnTo>
                    <a:pt x="53539" y="468320"/>
                  </a:lnTo>
                  <a:lnTo>
                    <a:pt x="55153" y="468320"/>
                  </a:lnTo>
                  <a:lnTo>
                    <a:pt x="56767" y="468320"/>
                  </a:lnTo>
                  <a:lnTo>
                    <a:pt x="59995" y="468320"/>
                  </a:lnTo>
                  <a:lnTo>
                    <a:pt x="66451" y="457022"/>
                  </a:lnTo>
                  <a:lnTo>
                    <a:pt x="69678" y="455408"/>
                  </a:lnTo>
                  <a:lnTo>
                    <a:pt x="72906" y="453794"/>
                  </a:lnTo>
                  <a:lnTo>
                    <a:pt x="74520" y="452181"/>
                  </a:lnTo>
                  <a:lnTo>
                    <a:pt x="76134" y="450567"/>
                  </a:lnTo>
                  <a:lnTo>
                    <a:pt x="77748" y="448953"/>
                  </a:lnTo>
                  <a:lnTo>
                    <a:pt x="79362" y="448953"/>
                  </a:lnTo>
                  <a:lnTo>
                    <a:pt x="80976" y="448953"/>
                  </a:lnTo>
                  <a:lnTo>
                    <a:pt x="84204" y="450567"/>
                  </a:lnTo>
                  <a:lnTo>
                    <a:pt x="87432" y="452181"/>
                  </a:lnTo>
                  <a:lnTo>
                    <a:pt x="93887" y="453794"/>
                  </a:lnTo>
                  <a:lnTo>
                    <a:pt x="98729" y="457022"/>
                  </a:lnTo>
                  <a:lnTo>
                    <a:pt x="103571" y="457022"/>
                  </a:lnTo>
                  <a:lnTo>
                    <a:pt x="106799" y="455408"/>
                  </a:lnTo>
                  <a:lnTo>
                    <a:pt x="108413" y="453794"/>
                  </a:lnTo>
                  <a:lnTo>
                    <a:pt x="108413" y="452181"/>
                  </a:lnTo>
                  <a:lnTo>
                    <a:pt x="108413" y="450567"/>
                  </a:lnTo>
                  <a:lnTo>
                    <a:pt x="111641" y="440883"/>
                  </a:lnTo>
                  <a:lnTo>
                    <a:pt x="113255" y="439269"/>
                  </a:lnTo>
                  <a:lnTo>
                    <a:pt x="114869" y="439269"/>
                  </a:lnTo>
                  <a:lnTo>
                    <a:pt x="116482" y="439269"/>
                  </a:lnTo>
                  <a:lnTo>
                    <a:pt x="118096" y="439269"/>
                  </a:lnTo>
                  <a:lnTo>
                    <a:pt x="119710" y="439269"/>
                  </a:lnTo>
                  <a:lnTo>
                    <a:pt x="121324" y="439269"/>
                  </a:lnTo>
                  <a:lnTo>
                    <a:pt x="122938" y="439269"/>
                  </a:lnTo>
                  <a:lnTo>
                    <a:pt x="124552" y="440883"/>
                  </a:lnTo>
                  <a:lnTo>
                    <a:pt x="126166" y="442497"/>
                  </a:lnTo>
                  <a:lnTo>
                    <a:pt x="131008" y="448953"/>
                  </a:lnTo>
                  <a:lnTo>
                    <a:pt x="132622" y="450567"/>
                  </a:lnTo>
                  <a:lnTo>
                    <a:pt x="134236" y="450567"/>
                  </a:lnTo>
                  <a:lnTo>
                    <a:pt x="135850" y="450567"/>
                  </a:lnTo>
                  <a:lnTo>
                    <a:pt x="139078" y="450567"/>
                  </a:lnTo>
                  <a:lnTo>
                    <a:pt x="153603" y="450567"/>
                  </a:lnTo>
                  <a:lnTo>
                    <a:pt x="155217" y="450567"/>
                  </a:lnTo>
                  <a:lnTo>
                    <a:pt x="156831" y="452181"/>
                  </a:lnTo>
                  <a:lnTo>
                    <a:pt x="158445" y="455408"/>
                  </a:lnTo>
                  <a:lnTo>
                    <a:pt x="160059" y="458636"/>
                  </a:lnTo>
                  <a:lnTo>
                    <a:pt x="161673" y="460250"/>
                  </a:lnTo>
                  <a:lnTo>
                    <a:pt x="163286" y="461864"/>
                  </a:lnTo>
                  <a:lnTo>
                    <a:pt x="168128" y="463478"/>
                  </a:lnTo>
                  <a:lnTo>
                    <a:pt x="169742" y="465092"/>
                  </a:lnTo>
                  <a:lnTo>
                    <a:pt x="171356" y="466706"/>
                  </a:lnTo>
                  <a:lnTo>
                    <a:pt x="179426" y="474776"/>
                  </a:lnTo>
                  <a:lnTo>
                    <a:pt x="182654" y="481231"/>
                  </a:lnTo>
                  <a:lnTo>
                    <a:pt x="182654" y="482845"/>
                  </a:lnTo>
                  <a:lnTo>
                    <a:pt x="182654" y="484459"/>
                  </a:lnTo>
                  <a:lnTo>
                    <a:pt x="182654" y="486073"/>
                  </a:lnTo>
                  <a:lnTo>
                    <a:pt x="182654" y="487687"/>
                  </a:lnTo>
                  <a:lnTo>
                    <a:pt x="181040" y="487687"/>
                  </a:lnTo>
                  <a:lnTo>
                    <a:pt x="179426" y="487687"/>
                  </a:lnTo>
                  <a:lnTo>
                    <a:pt x="177812" y="489301"/>
                  </a:lnTo>
                  <a:lnTo>
                    <a:pt x="176198" y="490915"/>
                  </a:lnTo>
                  <a:lnTo>
                    <a:pt x="171356" y="495756"/>
                  </a:lnTo>
                  <a:lnTo>
                    <a:pt x="166514" y="502212"/>
                  </a:lnTo>
                  <a:lnTo>
                    <a:pt x="166514" y="503826"/>
                  </a:lnTo>
                  <a:lnTo>
                    <a:pt x="166514" y="505440"/>
                  </a:lnTo>
                  <a:lnTo>
                    <a:pt x="166514" y="507054"/>
                  </a:lnTo>
                  <a:lnTo>
                    <a:pt x="168128" y="511896"/>
                  </a:lnTo>
                  <a:lnTo>
                    <a:pt x="169742" y="515124"/>
                  </a:lnTo>
                  <a:lnTo>
                    <a:pt x="171356" y="516738"/>
                  </a:lnTo>
                  <a:lnTo>
                    <a:pt x="172970" y="518351"/>
                  </a:lnTo>
                  <a:lnTo>
                    <a:pt x="172970" y="519965"/>
                  </a:lnTo>
                  <a:lnTo>
                    <a:pt x="172970" y="521580"/>
                  </a:lnTo>
                  <a:lnTo>
                    <a:pt x="172970" y="523194"/>
                  </a:lnTo>
                  <a:lnTo>
                    <a:pt x="172970" y="524808"/>
                  </a:lnTo>
                  <a:lnTo>
                    <a:pt x="172970" y="526421"/>
                  </a:lnTo>
                  <a:lnTo>
                    <a:pt x="171356" y="531263"/>
                  </a:lnTo>
                  <a:lnTo>
                    <a:pt x="169742" y="532877"/>
                  </a:lnTo>
                  <a:lnTo>
                    <a:pt x="168128" y="534491"/>
                  </a:lnTo>
                  <a:lnTo>
                    <a:pt x="168128" y="536105"/>
                  </a:lnTo>
                  <a:lnTo>
                    <a:pt x="168128" y="537719"/>
                  </a:lnTo>
                  <a:lnTo>
                    <a:pt x="168128" y="542560"/>
                  </a:lnTo>
                  <a:lnTo>
                    <a:pt x="168128" y="544174"/>
                  </a:lnTo>
                  <a:lnTo>
                    <a:pt x="168128" y="545789"/>
                  </a:lnTo>
                  <a:lnTo>
                    <a:pt x="168128" y="547403"/>
                  </a:lnTo>
                  <a:lnTo>
                    <a:pt x="169742" y="549017"/>
                  </a:lnTo>
                  <a:lnTo>
                    <a:pt x="169742" y="550630"/>
                  </a:lnTo>
                  <a:lnTo>
                    <a:pt x="169742" y="553858"/>
                  </a:lnTo>
                  <a:lnTo>
                    <a:pt x="169742" y="560314"/>
                  </a:lnTo>
                  <a:lnTo>
                    <a:pt x="169742" y="566769"/>
                  </a:lnTo>
                  <a:lnTo>
                    <a:pt x="171356" y="573226"/>
                  </a:lnTo>
                  <a:lnTo>
                    <a:pt x="172970" y="578067"/>
                  </a:lnTo>
                  <a:lnTo>
                    <a:pt x="174584" y="581295"/>
                  </a:lnTo>
                  <a:lnTo>
                    <a:pt x="176198" y="582909"/>
                  </a:lnTo>
                  <a:lnTo>
                    <a:pt x="177812" y="582909"/>
                  </a:lnTo>
                  <a:lnTo>
                    <a:pt x="179426" y="582909"/>
                  </a:lnTo>
                  <a:lnTo>
                    <a:pt x="185882" y="579681"/>
                  </a:lnTo>
                  <a:lnTo>
                    <a:pt x="187495" y="579681"/>
                  </a:lnTo>
                  <a:lnTo>
                    <a:pt x="190723" y="579681"/>
                  </a:lnTo>
                  <a:lnTo>
                    <a:pt x="203635" y="581295"/>
                  </a:lnTo>
                  <a:lnTo>
                    <a:pt x="206863" y="582909"/>
                  </a:lnTo>
                  <a:lnTo>
                    <a:pt x="210091" y="584523"/>
                  </a:lnTo>
                  <a:lnTo>
                    <a:pt x="211704" y="584523"/>
                  </a:lnTo>
                  <a:lnTo>
                    <a:pt x="221388" y="581295"/>
                  </a:lnTo>
                  <a:lnTo>
                    <a:pt x="223002" y="579681"/>
                  </a:lnTo>
                  <a:lnTo>
                    <a:pt x="224616" y="578067"/>
                  </a:lnTo>
                  <a:lnTo>
                    <a:pt x="227844" y="573226"/>
                  </a:lnTo>
                  <a:lnTo>
                    <a:pt x="229458" y="571612"/>
                  </a:lnTo>
                  <a:lnTo>
                    <a:pt x="234300" y="568383"/>
                  </a:lnTo>
                  <a:lnTo>
                    <a:pt x="237527" y="568383"/>
                  </a:lnTo>
                  <a:lnTo>
                    <a:pt x="242369" y="568383"/>
                  </a:lnTo>
                  <a:lnTo>
                    <a:pt x="258509" y="571612"/>
                  </a:lnTo>
                  <a:lnTo>
                    <a:pt x="261736" y="573226"/>
                  </a:lnTo>
                  <a:lnTo>
                    <a:pt x="260122" y="569998"/>
                  </a:lnTo>
                  <a:lnTo>
                    <a:pt x="261736" y="569998"/>
                  </a:lnTo>
                  <a:lnTo>
                    <a:pt x="274648" y="574839"/>
                  </a:lnTo>
                  <a:lnTo>
                    <a:pt x="276262" y="574839"/>
                  </a:lnTo>
                  <a:lnTo>
                    <a:pt x="284331" y="574839"/>
                  </a:lnTo>
                  <a:lnTo>
                    <a:pt x="287559" y="574839"/>
                  </a:lnTo>
                  <a:lnTo>
                    <a:pt x="292401" y="573226"/>
                  </a:lnTo>
                  <a:lnTo>
                    <a:pt x="297243" y="569998"/>
                  </a:lnTo>
                  <a:lnTo>
                    <a:pt x="308540" y="566769"/>
                  </a:lnTo>
                  <a:lnTo>
                    <a:pt x="300471" y="557086"/>
                  </a:lnTo>
                  <a:lnTo>
                    <a:pt x="298857" y="552244"/>
                  </a:lnTo>
                  <a:lnTo>
                    <a:pt x="298857" y="549017"/>
                  </a:lnTo>
                  <a:lnTo>
                    <a:pt x="298857" y="547403"/>
                  </a:lnTo>
                  <a:lnTo>
                    <a:pt x="298857" y="545789"/>
                  </a:lnTo>
                  <a:lnTo>
                    <a:pt x="300471" y="542560"/>
                  </a:lnTo>
                  <a:lnTo>
                    <a:pt x="303699" y="531263"/>
                  </a:lnTo>
                  <a:lnTo>
                    <a:pt x="305313" y="529649"/>
                  </a:lnTo>
                  <a:lnTo>
                    <a:pt x="306927" y="526421"/>
                  </a:lnTo>
                  <a:lnTo>
                    <a:pt x="310154" y="523194"/>
                  </a:lnTo>
                  <a:lnTo>
                    <a:pt x="311768" y="521580"/>
                  </a:lnTo>
                  <a:lnTo>
                    <a:pt x="313382" y="519965"/>
                  </a:lnTo>
                  <a:lnTo>
                    <a:pt x="314996" y="515124"/>
                  </a:lnTo>
                  <a:lnTo>
                    <a:pt x="314996" y="511896"/>
                  </a:lnTo>
                  <a:lnTo>
                    <a:pt x="314996" y="510282"/>
                  </a:lnTo>
                  <a:lnTo>
                    <a:pt x="313382" y="507054"/>
                  </a:lnTo>
                  <a:lnTo>
                    <a:pt x="311768" y="492529"/>
                  </a:lnTo>
                  <a:lnTo>
                    <a:pt x="311768" y="489301"/>
                  </a:lnTo>
                  <a:lnTo>
                    <a:pt x="313382" y="487687"/>
                  </a:lnTo>
                  <a:lnTo>
                    <a:pt x="314996" y="487687"/>
                  </a:lnTo>
                  <a:lnTo>
                    <a:pt x="316610" y="487687"/>
                  </a:lnTo>
                  <a:lnTo>
                    <a:pt x="318224" y="487687"/>
                  </a:lnTo>
                  <a:lnTo>
                    <a:pt x="319838" y="489301"/>
                  </a:lnTo>
                  <a:lnTo>
                    <a:pt x="326294" y="494142"/>
                  </a:lnTo>
                  <a:lnTo>
                    <a:pt x="327908" y="494142"/>
                  </a:lnTo>
                  <a:lnTo>
                    <a:pt x="329522" y="494142"/>
                  </a:lnTo>
                  <a:lnTo>
                    <a:pt x="331135" y="494142"/>
                  </a:lnTo>
                  <a:lnTo>
                    <a:pt x="332749" y="494142"/>
                  </a:lnTo>
                  <a:lnTo>
                    <a:pt x="334363" y="494142"/>
                  </a:lnTo>
                  <a:lnTo>
                    <a:pt x="335977" y="492529"/>
                  </a:lnTo>
                  <a:lnTo>
                    <a:pt x="340819" y="489301"/>
                  </a:lnTo>
                  <a:lnTo>
                    <a:pt x="348889" y="484459"/>
                  </a:lnTo>
                  <a:lnTo>
                    <a:pt x="355344" y="481231"/>
                  </a:lnTo>
                  <a:lnTo>
                    <a:pt x="360186" y="479617"/>
                  </a:lnTo>
                  <a:lnTo>
                    <a:pt x="361800" y="479617"/>
                  </a:lnTo>
                  <a:lnTo>
                    <a:pt x="363414" y="478003"/>
                  </a:lnTo>
                  <a:lnTo>
                    <a:pt x="371484" y="468320"/>
                  </a:lnTo>
                  <a:lnTo>
                    <a:pt x="371484" y="468320"/>
                  </a:lnTo>
                  <a:lnTo>
                    <a:pt x="377939" y="463478"/>
                  </a:lnTo>
                  <a:lnTo>
                    <a:pt x="379553" y="461864"/>
                  </a:lnTo>
                  <a:lnTo>
                    <a:pt x="379553" y="460250"/>
                  </a:lnTo>
                  <a:lnTo>
                    <a:pt x="379553" y="458636"/>
                  </a:lnTo>
                  <a:lnTo>
                    <a:pt x="379553" y="457022"/>
                  </a:lnTo>
                  <a:lnTo>
                    <a:pt x="379553" y="455408"/>
                  </a:lnTo>
                  <a:lnTo>
                    <a:pt x="379553" y="453794"/>
                  </a:lnTo>
                  <a:lnTo>
                    <a:pt x="379553" y="450567"/>
                  </a:lnTo>
                  <a:lnTo>
                    <a:pt x="381167" y="448953"/>
                  </a:lnTo>
                  <a:lnTo>
                    <a:pt x="382781" y="447339"/>
                  </a:lnTo>
                  <a:lnTo>
                    <a:pt x="384395" y="447339"/>
                  </a:lnTo>
                  <a:lnTo>
                    <a:pt x="386009" y="445724"/>
                  </a:lnTo>
                  <a:lnTo>
                    <a:pt x="394079" y="437655"/>
                  </a:lnTo>
                  <a:lnTo>
                    <a:pt x="395693" y="436041"/>
                  </a:lnTo>
                  <a:lnTo>
                    <a:pt x="395693" y="434427"/>
                  </a:lnTo>
                  <a:lnTo>
                    <a:pt x="395693" y="431199"/>
                  </a:lnTo>
                  <a:lnTo>
                    <a:pt x="395693" y="427972"/>
                  </a:lnTo>
                  <a:lnTo>
                    <a:pt x="395693" y="426358"/>
                  </a:lnTo>
                  <a:lnTo>
                    <a:pt x="397307" y="424744"/>
                  </a:lnTo>
                  <a:lnTo>
                    <a:pt x="405376" y="418288"/>
                  </a:lnTo>
                  <a:lnTo>
                    <a:pt x="406990" y="416674"/>
                  </a:lnTo>
                  <a:lnTo>
                    <a:pt x="408604" y="415060"/>
                  </a:lnTo>
                  <a:lnTo>
                    <a:pt x="408604" y="413446"/>
                  </a:lnTo>
                  <a:lnTo>
                    <a:pt x="410218" y="406990"/>
                  </a:lnTo>
                  <a:lnTo>
                    <a:pt x="410218" y="405376"/>
                  </a:lnTo>
                  <a:lnTo>
                    <a:pt x="408604" y="402149"/>
                  </a:lnTo>
                  <a:lnTo>
                    <a:pt x="408604" y="398921"/>
                  </a:lnTo>
                  <a:lnTo>
                    <a:pt x="408604" y="392465"/>
                  </a:lnTo>
                  <a:lnTo>
                    <a:pt x="410218" y="386009"/>
                  </a:lnTo>
                  <a:lnTo>
                    <a:pt x="410218" y="384395"/>
                  </a:lnTo>
                  <a:lnTo>
                    <a:pt x="410218" y="377940"/>
                  </a:lnTo>
                  <a:lnTo>
                    <a:pt x="410218" y="376326"/>
                  </a:lnTo>
                  <a:lnTo>
                    <a:pt x="410218" y="373098"/>
                  </a:lnTo>
                  <a:lnTo>
                    <a:pt x="411832" y="371484"/>
                  </a:lnTo>
                  <a:lnTo>
                    <a:pt x="413446" y="369870"/>
                  </a:lnTo>
                  <a:lnTo>
                    <a:pt x="415060" y="369870"/>
                  </a:lnTo>
                  <a:lnTo>
                    <a:pt x="416674" y="369870"/>
                  </a:lnTo>
                  <a:lnTo>
                    <a:pt x="418288" y="369870"/>
                  </a:lnTo>
                  <a:lnTo>
                    <a:pt x="419902" y="369870"/>
                  </a:lnTo>
                  <a:lnTo>
                    <a:pt x="423130" y="366642"/>
                  </a:lnTo>
                  <a:lnTo>
                    <a:pt x="432813" y="347275"/>
                  </a:lnTo>
                  <a:lnTo>
                    <a:pt x="434427" y="344047"/>
                  </a:lnTo>
                  <a:lnTo>
                    <a:pt x="436041" y="344047"/>
                  </a:lnTo>
                  <a:lnTo>
                    <a:pt x="439269" y="344047"/>
                  </a:lnTo>
                  <a:lnTo>
                    <a:pt x="440883" y="344047"/>
                  </a:lnTo>
                  <a:lnTo>
                    <a:pt x="442497" y="344047"/>
                  </a:lnTo>
                  <a:lnTo>
                    <a:pt x="444111" y="344047"/>
                  </a:lnTo>
                  <a:lnTo>
                    <a:pt x="444111" y="345661"/>
                  </a:lnTo>
                  <a:lnTo>
                    <a:pt x="444111" y="347275"/>
                  </a:lnTo>
                  <a:lnTo>
                    <a:pt x="444111" y="348889"/>
                  </a:lnTo>
                  <a:lnTo>
                    <a:pt x="445725" y="350503"/>
                  </a:lnTo>
                  <a:lnTo>
                    <a:pt x="447339" y="350503"/>
                  </a:lnTo>
                  <a:lnTo>
                    <a:pt x="448953" y="350503"/>
                  </a:lnTo>
                  <a:lnTo>
                    <a:pt x="450566" y="350503"/>
                  </a:lnTo>
                  <a:lnTo>
                    <a:pt x="452180" y="350503"/>
                  </a:lnTo>
                  <a:lnTo>
                    <a:pt x="453794" y="350503"/>
                  </a:lnTo>
                  <a:lnTo>
                    <a:pt x="457022" y="348889"/>
                  </a:lnTo>
                  <a:lnTo>
                    <a:pt x="458636" y="348889"/>
                  </a:lnTo>
                  <a:lnTo>
                    <a:pt x="460250" y="348889"/>
                  </a:lnTo>
                  <a:lnTo>
                    <a:pt x="461864" y="348889"/>
                  </a:lnTo>
                  <a:lnTo>
                    <a:pt x="463478" y="348889"/>
                  </a:lnTo>
                  <a:lnTo>
                    <a:pt x="465092" y="348889"/>
                  </a:lnTo>
                  <a:lnTo>
                    <a:pt x="466706" y="348889"/>
                  </a:lnTo>
                  <a:lnTo>
                    <a:pt x="468320" y="348889"/>
                  </a:lnTo>
                  <a:lnTo>
                    <a:pt x="471548" y="347275"/>
                  </a:lnTo>
                  <a:lnTo>
                    <a:pt x="476389" y="345661"/>
                  </a:lnTo>
                  <a:lnTo>
                    <a:pt x="479617" y="344047"/>
                  </a:lnTo>
                  <a:lnTo>
                    <a:pt x="481231" y="342433"/>
                  </a:lnTo>
                  <a:lnTo>
                    <a:pt x="481231" y="340819"/>
                  </a:lnTo>
                  <a:lnTo>
                    <a:pt x="481231" y="339205"/>
                  </a:lnTo>
                  <a:lnTo>
                    <a:pt x="481231" y="337591"/>
                  </a:lnTo>
                  <a:lnTo>
                    <a:pt x="481231" y="335977"/>
                  </a:lnTo>
                  <a:lnTo>
                    <a:pt x="481231" y="334363"/>
                  </a:lnTo>
                  <a:lnTo>
                    <a:pt x="481231" y="332749"/>
                  </a:lnTo>
                  <a:lnTo>
                    <a:pt x="481231" y="331136"/>
                  </a:lnTo>
                  <a:lnTo>
                    <a:pt x="481231" y="329522"/>
                  </a:lnTo>
                  <a:lnTo>
                    <a:pt x="482845" y="329522"/>
                  </a:lnTo>
                  <a:lnTo>
                    <a:pt x="484459" y="329522"/>
                  </a:lnTo>
                  <a:lnTo>
                    <a:pt x="486073" y="329522"/>
                  </a:lnTo>
                  <a:lnTo>
                    <a:pt x="489301" y="329522"/>
                  </a:lnTo>
                  <a:lnTo>
                    <a:pt x="490915" y="329522"/>
                  </a:lnTo>
                  <a:lnTo>
                    <a:pt x="494143" y="327908"/>
                  </a:lnTo>
                  <a:lnTo>
                    <a:pt x="495757" y="326294"/>
                  </a:lnTo>
                  <a:lnTo>
                    <a:pt x="495757" y="324680"/>
                  </a:lnTo>
                  <a:lnTo>
                    <a:pt x="495757" y="323066"/>
                  </a:lnTo>
                  <a:lnTo>
                    <a:pt x="495757" y="321452"/>
                  </a:lnTo>
                  <a:lnTo>
                    <a:pt x="495757" y="319838"/>
                  </a:lnTo>
                  <a:lnTo>
                    <a:pt x="497371" y="314996"/>
                  </a:lnTo>
                  <a:lnTo>
                    <a:pt x="498984" y="310154"/>
                  </a:lnTo>
                  <a:lnTo>
                    <a:pt x="500598" y="306927"/>
                  </a:lnTo>
                  <a:lnTo>
                    <a:pt x="500598" y="302085"/>
                  </a:lnTo>
                  <a:lnTo>
                    <a:pt x="500598" y="300471"/>
                  </a:lnTo>
                  <a:lnTo>
                    <a:pt x="500598" y="295629"/>
                  </a:lnTo>
                  <a:lnTo>
                    <a:pt x="500598" y="294015"/>
                  </a:lnTo>
                  <a:lnTo>
                    <a:pt x="502212" y="294015"/>
                  </a:lnTo>
                  <a:lnTo>
                    <a:pt x="503826" y="294015"/>
                  </a:lnTo>
                  <a:lnTo>
                    <a:pt x="505440" y="294015"/>
                  </a:lnTo>
                  <a:lnTo>
                    <a:pt x="507054" y="295629"/>
                  </a:lnTo>
                  <a:lnTo>
                    <a:pt x="508668" y="295629"/>
                  </a:lnTo>
                  <a:lnTo>
                    <a:pt x="510282" y="295629"/>
                  </a:lnTo>
                  <a:lnTo>
                    <a:pt x="511896" y="295629"/>
                  </a:lnTo>
                  <a:lnTo>
                    <a:pt x="515124" y="294015"/>
                  </a:lnTo>
                  <a:lnTo>
                    <a:pt x="516738" y="292401"/>
                  </a:lnTo>
                  <a:lnTo>
                    <a:pt x="516738" y="290787"/>
                  </a:lnTo>
                  <a:lnTo>
                    <a:pt x="516738" y="289173"/>
                  </a:lnTo>
                  <a:lnTo>
                    <a:pt x="516738" y="284331"/>
                  </a:lnTo>
                  <a:lnTo>
                    <a:pt x="516738" y="281104"/>
                  </a:lnTo>
                  <a:lnTo>
                    <a:pt x="507054" y="277876"/>
                  </a:lnTo>
                  <a:close/>
                  <a:moveTo>
                    <a:pt x="620029" y="95501"/>
                  </a:moveTo>
                  <a:lnTo>
                    <a:pt x="616801" y="92273"/>
                  </a:lnTo>
                  <a:lnTo>
                    <a:pt x="615188" y="92273"/>
                  </a:lnTo>
                  <a:lnTo>
                    <a:pt x="611960" y="100343"/>
                  </a:lnTo>
                  <a:lnTo>
                    <a:pt x="605504" y="101957"/>
                  </a:lnTo>
                  <a:lnTo>
                    <a:pt x="582909" y="95501"/>
                  </a:lnTo>
                  <a:lnTo>
                    <a:pt x="573225" y="95501"/>
                  </a:lnTo>
                  <a:lnTo>
                    <a:pt x="565156" y="97115"/>
                  </a:lnTo>
                  <a:lnTo>
                    <a:pt x="561928" y="101957"/>
                  </a:lnTo>
                  <a:lnTo>
                    <a:pt x="563542" y="108413"/>
                  </a:lnTo>
                  <a:lnTo>
                    <a:pt x="566770" y="114868"/>
                  </a:lnTo>
                  <a:lnTo>
                    <a:pt x="566770" y="121324"/>
                  </a:lnTo>
                  <a:lnTo>
                    <a:pt x="561928" y="127780"/>
                  </a:lnTo>
                  <a:lnTo>
                    <a:pt x="565156" y="135850"/>
                  </a:lnTo>
                  <a:lnTo>
                    <a:pt x="566770" y="150375"/>
                  </a:lnTo>
                  <a:lnTo>
                    <a:pt x="568384" y="158445"/>
                  </a:lnTo>
                  <a:lnTo>
                    <a:pt x="571611" y="156831"/>
                  </a:lnTo>
                  <a:lnTo>
                    <a:pt x="589365" y="155217"/>
                  </a:lnTo>
                  <a:lnTo>
                    <a:pt x="592592" y="155217"/>
                  </a:lnTo>
                  <a:lnTo>
                    <a:pt x="595820" y="155217"/>
                  </a:lnTo>
                  <a:lnTo>
                    <a:pt x="599048" y="153603"/>
                  </a:lnTo>
                  <a:lnTo>
                    <a:pt x="600662" y="150375"/>
                  </a:lnTo>
                  <a:lnTo>
                    <a:pt x="600662" y="147147"/>
                  </a:lnTo>
                  <a:lnTo>
                    <a:pt x="602276" y="143919"/>
                  </a:lnTo>
                  <a:lnTo>
                    <a:pt x="613574" y="139077"/>
                  </a:lnTo>
                  <a:lnTo>
                    <a:pt x="616801" y="129394"/>
                  </a:lnTo>
                  <a:lnTo>
                    <a:pt x="618415" y="116482"/>
                  </a:lnTo>
                  <a:lnTo>
                    <a:pt x="621643" y="105185"/>
                  </a:lnTo>
                  <a:lnTo>
                    <a:pt x="624871" y="100343"/>
                  </a:lnTo>
                  <a:lnTo>
                    <a:pt x="620029" y="95501"/>
                  </a:lnTo>
                  <a:close/>
                </a:path>
              </a:pathLst>
            </a:custGeom>
            <a:solidFill>
              <a:schemeClr val="accent1"/>
            </a:solidFill>
            <a:ln w="4030" cap="rnd">
              <a:solidFill>
                <a:schemeClr val="bg1"/>
              </a:solidFill>
              <a:prstDash val="solid"/>
              <a:round/>
            </a:ln>
          </p:spPr>
          <p:txBody>
            <a:bodyPr rtlCol="0" anchor="ctr"/>
            <a:lstStyle/>
            <a:p>
              <a:endParaRPr lang="en-US"/>
            </a:p>
          </p:txBody>
        </p:sp>
        <p:sp>
          <p:nvSpPr>
            <p:cNvPr id="19" name="Freeform: Shape 18">
              <a:extLst>
                <a:ext uri="{FF2B5EF4-FFF2-40B4-BE49-F238E27FC236}">
                  <a16:creationId xmlns:a16="http://schemas.microsoft.com/office/drawing/2014/main" id="{FC96E1B1-FA69-4C54-A2EF-385B20E4E7EA}"/>
                </a:ext>
              </a:extLst>
            </p:cNvPr>
            <p:cNvSpPr/>
            <p:nvPr/>
          </p:nvSpPr>
          <p:spPr>
            <a:xfrm>
              <a:off x="7822528" y="5220085"/>
              <a:ext cx="290508" cy="468040"/>
            </a:xfrm>
            <a:custGeom>
              <a:avLst/>
              <a:gdLst>
                <a:gd name="connsiteX0" fmla="*/ 185882 w 290507"/>
                <a:gd name="connsiteY0" fmla="*/ 445724 h 468040"/>
                <a:gd name="connsiteX1" fmla="*/ 182654 w 290507"/>
                <a:gd name="connsiteY1" fmla="*/ 431199 h 468040"/>
                <a:gd name="connsiteX2" fmla="*/ 182654 w 290507"/>
                <a:gd name="connsiteY2" fmla="*/ 418288 h 468040"/>
                <a:gd name="connsiteX3" fmla="*/ 179426 w 290507"/>
                <a:gd name="connsiteY3" fmla="*/ 416674 h 468040"/>
                <a:gd name="connsiteX4" fmla="*/ 168128 w 290507"/>
                <a:gd name="connsiteY4" fmla="*/ 405376 h 468040"/>
                <a:gd name="connsiteX5" fmla="*/ 164900 w 290507"/>
                <a:gd name="connsiteY5" fmla="*/ 405376 h 468040"/>
                <a:gd name="connsiteX6" fmla="*/ 163287 w 290507"/>
                <a:gd name="connsiteY6" fmla="*/ 406990 h 468040"/>
                <a:gd name="connsiteX7" fmla="*/ 163287 w 290507"/>
                <a:gd name="connsiteY7" fmla="*/ 406990 h 468040"/>
                <a:gd name="connsiteX8" fmla="*/ 163287 w 290507"/>
                <a:gd name="connsiteY8" fmla="*/ 406990 h 468040"/>
                <a:gd name="connsiteX9" fmla="*/ 161673 w 290507"/>
                <a:gd name="connsiteY9" fmla="*/ 408604 h 468040"/>
                <a:gd name="connsiteX10" fmla="*/ 164900 w 290507"/>
                <a:gd name="connsiteY10" fmla="*/ 413446 h 468040"/>
                <a:gd name="connsiteX11" fmla="*/ 164900 w 290507"/>
                <a:gd name="connsiteY11" fmla="*/ 419901 h 468040"/>
                <a:gd name="connsiteX12" fmla="*/ 164900 w 290507"/>
                <a:gd name="connsiteY12" fmla="*/ 432813 h 468040"/>
                <a:gd name="connsiteX13" fmla="*/ 166514 w 290507"/>
                <a:gd name="connsiteY13" fmla="*/ 436041 h 468040"/>
                <a:gd name="connsiteX14" fmla="*/ 176198 w 290507"/>
                <a:gd name="connsiteY14" fmla="*/ 458636 h 468040"/>
                <a:gd name="connsiteX15" fmla="*/ 184268 w 290507"/>
                <a:gd name="connsiteY15" fmla="*/ 468319 h 468040"/>
                <a:gd name="connsiteX16" fmla="*/ 192337 w 290507"/>
                <a:gd name="connsiteY16" fmla="*/ 473162 h 468040"/>
                <a:gd name="connsiteX17" fmla="*/ 198793 w 290507"/>
                <a:gd name="connsiteY17" fmla="*/ 468319 h 468040"/>
                <a:gd name="connsiteX18" fmla="*/ 192337 w 290507"/>
                <a:gd name="connsiteY18" fmla="*/ 458636 h 468040"/>
                <a:gd name="connsiteX19" fmla="*/ 185882 w 290507"/>
                <a:gd name="connsiteY19" fmla="*/ 445724 h 468040"/>
                <a:gd name="connsiteX20" fmla="*/ 192337 w 290507"/>
                <a:gd name="connsiteY20" fmla="*/ 395692 h 468040"/>
                <a:gd name="connsiteX21" fmla="*/ 177812 w 290507"/>
                <a:gd name="connsiteY21" fmla="*/ 394079 h 468040"/>
                <a:gd name="connsiteX22" fmla="*/ 169742 w 290507"/>
                <a:gd name="connsiteY22" fmla="*/ 398921 h 468040"/>
                <a:gd name="connsiteX23" fmla="*/ 179426 w 290507"/>
                <a:gd name="connsiteY23" fmla="*/ 415060 h 468040"/>
                <a:gd name="connsiteX24" fmla="*/ 181040 w 290507"/>
                <a:gd name="connsiteY24" fmla="*/ 416674 h 468040"/>
                <a:gd name="connsiteX25" fmla="*/ 184268 w 290507"/>
                <a:gd name="connsiteY25" fmla="*/ 418288 h 468040"/>
                <a:gd name="connsiteX26" fmla="*/ 185882 w 290507"/>
                <a:gd name="connsiteY26" fmla="*/ 419901 h 468040"/>
                <a:gd name="connsiteX27" fmla="*/ 187496 w 290507"/>
                <a:gd name="connsiteY27" fmla="*/ 421516 h 468040"/>
                <a:gd name="connsiteX28" fmla="*/ 189109 w 290507"/>
                <a:gd name="connsiteY28" fmla="*/ 423130 h 468040"/>
                <a:gd name="connsiteX29" fmla="*/ 192337 w 290507"/>
                <a:gd name="connsiteY29" fmla="*/ 424744 h 468040"/>
                <a:gd name="connsiteX30" fmla="*/ 195565 w 290507"/>
                <a:gd name="connsiteY30" fmla="*/ 426358 h 468040"/>
                <a:gd name="connsiteX31" fmla="*/ 198793 w 290507"/>
                <a:gd name="connsiteY31" fmla="*/ 426358 h 468040"/>
                <a:gd name="connsiteX32" fmla="*/ 202021 w 290507"/>
                <a:gd name="connsiteY32" fmla="*/ 421516 h 468040"/>
                <a:gd name="connsiteX33" fmla="*/ 203635 w 290507"/>
                <a:gd name="connsiteY33" fmla="*/ 415060 h 468040"/>
                <a:gd name="connsiteX34" fmla="*/ 203635 w 290507"/>
                <a:gd name="connsiteY34" fmla="*/ 406990 h 468040"/>
                <a:gd name="connsiteX35" fmla="*/ 202021 w 290507"/>
                <a:gd name="connsiteY35" fmla="*/ 402149 h 468040"/>
                <a:gd name="connsiteX36" fmla="*/ 192337 w 290507"/>
                <a:gd name="connsiteY36" fmla="*/ 395692 h 468040"/>
                <a:gd name="connsiteX37" fmla="*/ 282717 w 290507"/>
                <a:gd name="connsiteY37" fmla="*/ 295629 h 468040"/>
                <a:gd name="connsiteX38" fmla="*/ 281104 w 290507"/>
                <a:gd name="connsiteY38" fmla="*/ 290787 h 468040"/>
                <a:gd name="connsiteX39" fmla="*/ 276262 w 290507"/>
                <a:gd name="connsiteY39" fmla="*/ 285945 h 468040"/>
                <a:gd name="connsiteX40" fmla="*/ 276262 w 290507"/>
                <a:gd name="connsiteY40" fmla="*/ 284331 h 468040"/>
                <a:gd name="connsiteX41" fmla="*/ 276262 w 290507"/>
                <a:gd name="connsiteY41" fmla="*/ 282717 h 468040"/>
                <a:gd name="connsiteX42" fmla="*/ 277876 w 290507"/>
                <a:gd name="connsiteY42" fmla="*/ 282717 h 468040"/>
                <a:gd name="connsiteX43" fmla="*/ 279490 w 290507"/>
                <a:gd name="connsiteY43" fmla="*/ 282717 h 468040"/>
                <a:gd name="connsiteX44" fmla="*/ 279490 w 290507"/>
                <a:gd name="connsiteY44" fmla="*/ 281104 h 468040"/>
                <a:gd name="connsiteX45" fmla="*/ 281104 w 290507"/>
                <a:gd name="connsiteY45" fmla="*/ 279490 h 468040"/>
                <a:gd name="connsiteX46" fmla="*/ 284331 w 290507"/>
                <a:gd name="connsiteY46" fmla="*/ 273034 h 468040"/>
                <a:gd name="connsiteX47" fmla="*/ 284331 w 290507"/>
                <a:gd name="connsiteY47" fmla="*/ 271420 h 468040"/>
                <a:gd name="connsiteX48" fmla="*/ 284331 w 290507"/>
                <a:gd name="connsiteY48" fmla="*/ 269806 h 468040"/>
                <a:gd name="connsiteX49" fmla="*/ 282717 w 290507"/>
                <a:gd name="connsiteY49" fmla="*/ 268192 h 468040"/>
                <a:gd name="connsiteX50" fmla="*/ 279490 w 290507"/>
                <a:gd name="connsiteY50" fmla="*/ 258508 h 468040"/>
                <a:gd name="connsiteX51" fmla="*/ 279490 w 290507"/>
                <a:gd name="connsiteY51" fmla="*/ 256895 h 468040"/>
                <a:gd name="connsiteX52" fmla="*/ 277876 w 290507"/>
                <a:gd name="connsiteY52" fmla="*/ 255281 h 468040"/>
                <a:gd name="connsiteX53" fmla="*/ 276262 w 290507"/>
                <a:gd name="connsiteY53" fmla="*/ 253667 h 468040"/>
                <a:gd name="connsiteX54" fmla="*/ 274648 w 290507"/>
                <a:gd name="connsiteY54" fmla="*/ 252053 h 468040"/>
                <a:gd name="connsiteX55" fmla="*/ 271420 w 290507"/>
                <a:gd name="connsiteY55" fmla="*/ 248825 h 468040"/>
                <a:gd name="connsiteX56" fmla="*/ 269806 w 290507"/>
                <a:gd name="connsiteY56" fmla="*/ 245597 h 468040"/>
                <a:gd name="connsiteX57" fmla="*/ 263350 w 290507"/>
                <a:gd name="connsiteY57" fmla="*/ 232686 h 468040"/>
                <a:gd name="connsiteX58" fmla="*/ 261736 w 290507"/>
                <a:gd name="connsiteY58" fmla="*/ 229458 h 468040"/>
                <a:gd name="connsiteX59" fmla="*/ 261736 w 290507"/>
                <a:gd name="connsiteY59" fmla="*/ 227844 h 468040"/>
                <a:gd name="connsiteX60" fmla="*/ 264964 w 290507"/>
                <a:gd name="connsiteY60" fmla="*/ 226230 h 468040"/>
                <a:gd name="connsiteX61" fmla="*/ 266578 w 290507"/>
                <a:gd name="connsiteY61" fmla="*/ 224616 h 468040"/>
                <a:gd name="connsiteX62" fmla="*/ 266578 w 290507"/>
                <a:gd name="connsiteY62" fmla="*/ 223002 h 468040"/>
                <a:gd name="connsiteX63" fmla="*/ 266578 w 290507"/>
                <a:gd name="connsiteY63" fmla="*/ 218160 h 468040"/>
                <a:gd name="connsiteX64" fmla="*/ 264964 w 290507"/>
                <a:gd name="connsiteY64" fmla="*/ 213318 h 468040"/>
                <a:gd name="connsiteX65" fmla="*/ 264964 w 290507"/>
                <a:gd name="connsiteY65" fmla="*/ 206863 h 468040"/>
                <a:gd name="connsiteX66" fmla="*/ 264964 w 290507"/>
                <a:gd name="connsiteY66" fmla="*/ 205249 h 468040"/>
                <a:gd name="connsiteX67" fmla="*/ 264964 w 290507"/>
                <a:gd name="connsiteY67" fmla="*/ 203635 h 468040"/>
                <a:gd name="connsiteX68" fmla="*/ 266578 w 290507"/>
                <a:gd name="connsiteY68" fmla="*/ 202021 h 468040"/>
                <a:gd name="connsiteX69" fmla="*/ 268192 w 290507"/>
                <a:gd name="connsiteY69" fmla="*/ 200407 h 468040"/>
                <a:gd name="connsiteX70" fmla="*/ 269806 w 290507"/>
                <a:gd name="connsiteY70" fmla="*/ 195565 h 468040"/>
                <a:gd name="connsiteX71" fmla="*/ 269806 w 290507"/>
                <a:gd name="connsiteY71" fmla="*/ 195565 h 468040"/>
                <a:gd name="connsiteX72" fmla="*/ 269806 w 290507"/>
                <a:gd name="connsiteY72" fmla="*/ 195565 h 468040"/>
                <a:gd name="connsiteX73" fmla="*/ 271420 w 290507"/>
                <a:gd name="connsiteY73" fmla="*/ 193951 h 468040"/>
                <a:gd name="connsiteX74" fmla="*/ 274648 w 290507"/>
                <a:gd name="connsiteY74" fmla="*/ 189109 h 468040"/>
                <a:gd name="connsiteX75" fmla="*/ 274648 w 290507"/>
                <a:gd name="connsiteY75" fmla="*/ 187495 h 468040"/>
                <a:gd name="connsiteX76" fmla="*/ 274648 w 290507"/>
                <a:gd name="connsiteY76" fmla="*/ 163286 h 468040"/>
                <a:gd name="connsiteX77" fmla="*/ 274648 w 290507"/>
                <a:gd name="connsiteY77" fmla="*/ 156831 h 468040"/>
                <a:gd name="connsiteX78" fmla="*/ 274648 w 290507"/>
                <a:gd name="connsiteY78" fmla="*/ 151989 h 468040"/>
                <a:gd name="connsiteX79" fmla="*/ 273034 w 290507"/>
                <a:gd name="connsiteY79" fmla="*/ 150375 h 468040"/>
                <a:gd name="connsiteX80" fmla="*/ 269806 w 290507"/>
                <a:gd name="connsiteY80" fmla="*/ 147147 h 468040"/>
                <a:gd name="connsiteX81" fmla="*/ 260122 w 290507"/>
                <a:gd name="connsiteY81" fmla="*/ 140691 h 468040"/>
                <a:gd name="connsiteX82" fmla="*/ 258508 w 290507"/>
                <a:gd name="connsiteY82" fmla="*/ 139077 h 468040"/>
                <a:gd name="connsiteX83" fmla="*/ 253667 w 290507"/>
                <a:gd name="connsiteY83" fmla="*/ 132622 h 468040"/>
                <a:gd name="connsiteX84" fmla="*/ 242369 w 290507"/>
                <a:gd name="connsiteY84" fmla="*/ 135850 h 468040"/>
                <a:gd name="connsiteX85" fmla="*/ 237527 w 290507"/>
                <a:gd name="connsiteY85" fmla="*/ 139077 h 468040"/>
                <a:gd name="connsiteX86" fmla="*/ 232686 w 290507"/>
                <a:gd name="connsiteY86" fmla="*/ 140691 h 468040"/>
                <a:gd name="connsiteX87" fmla="*/ 229458 w 290507"/>
                <a:gd name="connsiteY87" fmla="*/ 140691 h 468040"/>
                <a:gd name="connsiteX88" fmla="*/ 221388 w 290507"/>
                <a:gd name="connsiteY88" fmla="*/ 140691 h 468040"/>
                <a:gd name="connsiteX89" fmla="*/ 219774 w 290507"/>
                <a:gd name="connsiteY89" fmla="*/ 140691 h 468040"/>
                <a:gd name="connsiteX90" fmla="*/ 206863 w 290507"/>
                <a:gd name="connsiteY90" fmla="*/ 135850 h 468040"/>
                <a:gd name="connsiteX91" fmla="*/ 205249 w 290507"/>
                <a:gd name="connsiteY91" fmla="*/ 135850 h 468040"/>
                <a:gd name="connsiteX92" fmla="*/ 203635 w 290507"/>
                <a:gd name="connsiteY92" fmla="*/ 134236 h 468040"/>
                <a:gd name="connsiteX93" fmla="*/ 200407 w 290507"/>
                <a:gd name="connsiteY93" fmla="*/ 132622 h 468040"/>
                <a:gd name="connsiteX94" fmla="*/ 184268 w 290507"/>
                <a:gd name="connsiteY94" fmla="*/ 129394 h 468040"/>
                <a:gd name="connsiteX95" fmla="*/ 179426 w 290507"/>
                <a:gd name="connsiteY95" fmla="*/ 129394 h 468040"/>
                <a:gd name="connsiteX96" fmla="*/ 176198 w 290507"/>
                <a:gd name="connsiteY96" fmla="*/ 129394 h 468040"/>
                <a:gd name="connsiteX97" fmla="*/ 171356 w 290507"/>
                <a:gd name="connsiteY97" fmla="*/ 132622 h 468040"/>
                <a:gd name="connsiteX98" fmla="*/ 169742 w 290507"/>
                <a:gd name="connsiteY98" fmla="*/ 134236 h 468040"/>
                <a:gd name="connsiteX99" fmla="*/ 166514 w 290507"/>
                <a:gd name="connsiteY99" fmla="*/ 139077 h 468040"/>
                <a:gd name="connsiteX100" fmla="*/ 164900 w 290507"/>
                <a:gd name="connsiteY100" fmla="*/ 140691 h 468040"/>
                <a:gd name="connsiteX101" fmla="*/ 163287 w 290507"/>
                <a:gd name="connsiteY101" fmla="*/ 142305 h 468040"/>
                <a:gd name="connsiteX102" fmla="*/ 153603 w 290507"/>
                <a:gd name="connsiteY102" fmla="*/ 145533 h 468040"/>
                <a:gd name="connsiteX103" fmla="*/ 151989 w 290507"/>
                <a:gd name="connsiteY103" fmla="*/ 145533 h 468040"/>
                <a:gd name="connsiteX104" fmla="*/ 148761 w 290507"/>
                <a:gd name="connsiteY104" fmla="*/ 143919 h 468040"/>
                <a:gd name="connsiteX105" fmla="*/ 145533 w 290507"/>
                <a:gd name="connsiteY105" fmla="*/ 142305 h 468040"/>
                <a:gd name="connsiteX106" fmla="*/ 132622 w 290507"/>
                <a:gd name="connsiteY106" fmla="*/ 140691 h 468040"/>
                <a:gd name="connsiteX107" fmla="*/ 129394 w 290507"/>
                <a:gd name="connsiteY107" fmla="*/ 140691 h 468040"/>
                <a:gd name="connsiteX108" fmla="*/ 127780 w 290507"/>
                <a:gd name="connsiteY108" fmla="*/ 140691 h 468040"/>
                <a:gd name="connsiteX109" fmla="*/ 121324 w 290507"/>
                <a:gd name="connsiteY109" fmla="*/ 143919 h 468040"/>
                <a:gd name="connsiteX110" fmla="*/ 119710 w 290507"/>
                <a:gd name="connsiteY110" fmla="*/ 143919 h 468040"/>
                <a:gd name="connsiteX111" fmla="*/ 118096 w 290507"/>
                <a:gd name="connsiteY111" fmla="*/ 143919 h 468040"/>
                <a:gd name="connsiteX112" fmla="*/ 116482 w 290507"/>
                <a:gd name="connsiteY112" fmla="*/ 142305 h 468040"/>
                <a:gd name="connsiteX113" fmla="*/ 114869 w 290507"/>
                <a:gd name="connsiteY113" fmla="*/ 139077 h 468040"/>
                <a:gd name="connsiteX114" fmla="*/ 113255 w 290507"/>
                <a:gd name="connsiteY114" fmla="*/ 134236 h 468040"/>
                <a:gd name="connsiteX115" fmla="*/ 111641 w 290507"/>
                <a:gd name="connsiteY115" fmla="*/ 127780 h 468040"/>
                <a:gd name="connsiteX116" fmla="*/ 111641 w 290507"/>
                <a:gd name="connsiteY116" fmla="*/ 121324 h 468040"/>
                <a:gd name="connsiteX117" fmla="*/ 111641 w 290507"/>
                <a:gd name="connsiteY117" fmla="*/ 114868 h 468040"/>
                <a:gd name="connsiteX118" fmla="*/ 111641 w 290507"/>
                <a:gd name="connsiteY118" fmla="*/ 111641 h 468040"/>
                <a:gd name="connsiteX119" fmla="*/ 111641 w 290507"/>
                <a:gd name="connsiteY119" fmla="*/ 110027 h 468040"/>
                <a:gd name="connsiteX120" fmla="*/ 110027 w 290507"/>
                <a:gd name="connsiteY120" fmla="*/ 108413 h 468040"/>
                <a:gd name="connsiteX121" fmla="*/ 110027 w 290507"/>
                <a:gd name="connsiteY121" fmla="*/ 106799 h 468040"/>
                <a:gd name="connsiteX122" fmla="*/ 110027 w 290507"/>
                <a:gd name="connsiteY122" fmla="*/ 105185 h 468040"/>
                <a:gd name="connsiteX123" fmla="*/ 110027 w 290507"/>
                <a:gd name="connsiteY123" fmla="*/ 108413 h 468040"/>
                <a:gd name="connsiteX124" fmla="*/ 110027 w 290507"/>
                <a:gd name="connsiteY124" fmla="*/ 103571 h 468040"/>
                <a:gd name="connsiteX125" fmla="*/ 110027 w 290507"/>
                <a:gd name="connsiteY125" fmla="*/ 101957 h 468040"/>
                <a:gd name="connsiteX126" fmla="*/ 110027 w 290507"/>
                <a:gd name="connsiteY126" fmla="*/ 100343 h 468040"/>
                <a:gd name="connsiteX127" fmla="*/ 111641 w 290507"/>
                <a:gd name="connsiteY127" fmla="*/ 98729 h 468040"/>
                <a:gd name="connsiteX128" fmla="*/ 113255 w 290507"/>
                <a:gd name="connsiteY128" fmla="*/ 97115 h 468040"/>
                <a:gd name="connsiteX129" fmla="*/ 114869 w 290507"/>
                <a:gd name="connsiteY129" fmla="*/ 92273 h 468040"/>
                <a:gd name="connsiteX130" fmla="*/ 114869 w 290507"/>
                <a:gd name="connsiteY130" fmla="*/ 90659 h 468040"/>
                <a:gd name="connsiteX131" fmla="*/ 114869 w 290507"/>
                <a:gd name="connsiteY131" fmla="*/ 89045 h 468040"/>
                <a:gd name="connsiteX132" fmla="*/ 114869 w 290507"/>
                <a:gd name="connsiteY132" fmla="*/ 87432 h 468040"/>
                <a:gd name="connsiteX133" fmla="*/ 114869 w 290507"/>
                <a:gd name="connsiteY133" fmla="*/ 85818 h 468040"/>
                <a:gd name="connsiteX134" fmla="*/ 114869 w 290507"/>
                <a:gd name="connsiteY134" fmla="*/ 84204 h 468040"/>
                <a:gd name="connsiteX135" fmla="*/ 113255 w 290507"/>
                <a:gd name="connsiteY135" fmla="*/ 82590 h 468040"/>
                <a:gd name="connsiteX136" fmla="*/ 111641 w 290507"/>
                <a:gd name="connsiteY136" fmla="*/ 80976 h 468040"/>
                <a:gd name="connsiteX137" fmla="*/ 110027 w 290507"/>
                <a:gd name="connsiteY137" fmla="*/ 77748 h 468040"/>
                <a:gd name="connsiteX138" fmla="*/ 108413 w 290507"/>
                <a:gd name="connsiteY138" fmla="*/ 72906 h 468040"/>
                <a:gd name="connsiteX139" fmla="*/ 108413 w 290507"/>
                <a:gd name="connsiteY139" fmla="*/ 71292 h 468040"/>
                <a:gd name="connsiteX140" fmla="*/ 108413 w 290507"/>
                <a:gd name="connsiteY140" fmla="*/ 69678 h 468040"/>
                <a:gd name="connsiteX141" fmla="*/ 108413 w 290507"/>
                <a:gd name="connsiteY141" fmla="*/ 68064 h 468040"/>
                <a:gd name="connsiteX142" fmla="*/ 113255 w 290507"/>
                <a:gd name="connsiteY142" fmla="*/ 61609 h 468040"/>
                <a:gd name="connsiteX143" fmla="*/ 118096 w 290507"/>
                <a:gd name="connsiteY143" fmla="*/ 56767 h 468040"/>
                <a:gd name="connsiteX144" fmla="*/ 119710 w 290507"/>
                <a:gd name="connsiteY144" fmla="*/ 55153 h 468040"/>
                <a:gd name="connsiteX145" fmla="*/ 121324 w 290507"/>
                <a:gd name="connsiteY145" fmla="*/ 53539 h 468040"/>
                <a:gd name="connsiteX146" fmla="*/ 122938 w 290507"/>
                <a:gd name="connsiteY146" fmla="*/ 53539 h 468040"/>
                <a:gd name="connsiteX147" fmla="*/ 124552 w 290507"/>
                <a:gd name="connsiteY147" fmla="*/ 53539 h 468040"/>
                <a:gd name="connsiteX148" fmla="*/ 124552 w 290507"/>
                <a:gd name="connsiteY148" fmla="*/ 51925 h 468040"/>
                <a:gd name="connsiteX149" fmla="*/ 124552 w 290507"/>
                <a:gd name="connsiteY149" fmla="*/ 50311 h 468040"/>
                <a:gd name="connsiteX150" fmla="*/ 124552 w 290507"/>
                <a:gd name="connsiteY150" fmla="*/ 48697 h 468040"/>
                <a:gd name="connsiteX151" fmla="*/ 124552 w 290507"/>
                <a:gd name="connsiteY151" fmla="*/ 47083 h 468040"/>
                <a:gd name="connsiteX152" fmla="*/ 121324 w 290507"/>
                <a:gd name="connsiteY152" fmla="*/ 40627 h 468040"/>
                <a:gd name="connsiteX153" fmla="*/ 113255 w 290507"/>
                <a:gd name="connsiteY153" fmla="*/ 32558 h 468040"/>
                <a:gd name="connsiteX154" fmla="*/ 111641 w 290507"/>
                <a:gd name="connsiteY154" fmla="*/ 30944 h 468040"/>
                <a:gd name="connsiteX155" fmla="*/ 110027 w 290507"/>
                <a:gd name="connsiteY155" fmla="*/ 29330 h 468040"/>
                <a:gd name="connsiteX156" fmla="*/ 105185 w 290507"/>
                <a:gd name="connsiteY156" fmla="*/ 27716 h 468040"/>
                <a:gd name="connsiteX157" fmla="*/ 103571 w 290507"/>
                <a:gd name="connsiteY157" fmla="*/ 26102 h 468040"/>
                <a:gd name="connsiteX158" fmla="*/ 101957 w 290507"/>
                <a:gd name="connsiteY158" fmla="*/ 24488 h 468040"/>
                <a:gd name="connsiteX159" fmla="*/ 100343 w 290507"/>
                <a:gd name="connsiteY159" fmla="*/ 21260 h 468040"/>
                <a:gd name="connsiteX160" fmla="*/ 98729 w 290507"/>
                <a:gd name="connsiteY160" fmla="*/ 18032 h 468040"/>
                <a:gd name="connsiteX161" fmla="*/ 97115 w 290507"/>
                <a:gd name="connsiteY161" fmla="*/ 16418 h 468040"/>
                <a:gd name="connsiteX162" fmla="*/ 95501 w 290507"/>
                <a:gd name="connsiteY162" fmla="*/ 16418 h 468040"/>
                <a:gd name="connsiteX163" fmla="*/ 80976 w 290507"/>
                <a:gd name="connsiteY163" fmla="*/ 16418 h 468040"/>
                <a:gd name="connsiteX164" fmla="*/ 77748 w 290507"/>
                <a:gd name="connsiteY164" fmla="*/ 16418 h 468040"/>
                <a:gd name="connsiteX165" fmla="*/ 76134 w 290507"/>
                <a:gd name="connsiteY165" fmla="*/ 16418 h 468040"/>
                <a:gd name="connsiteX166" fmla="*/ 74520 w 290507"/>
                <a:gd name="connsiteY166" fmla="*/ 16418 h 468040"/>
                <a:gd name="connsiteX167" fmla="*/ 72906 w 290507"/>
                <a:gd name="connsiteY167" fmla="*/ 14805 h 468040"/>
                <a:gd name="connsiteX168" fmla="*/ 68064 w 290507"/>
                <a:gd name="connsiteY168" fmla="*/ 8349 h 468040"/>
                <a:gd name="connsiteX169" fmla="*/ 66451 w 290507"/>
                <a:gd name="connsiteY169" fmla="*/ 6735 h 468040"/>
                <a:gd name="connsiteX170" fmla="*/ 64837 w 290507"/>
                <a:gd name="connsiteY170" fmla="*/ 5121 h 468040"/>
                <a:gd name="connsiteX171" fmla="*/ 63223 w 290507"/>
                <a:gd name="connsiteY171" fmla="*/ 5121 h 468040"/>
                <a:gd name="connsiteX172" fmla="*/ 61609 w 290507"/>
                <a:gd name="connsiteY172" fmla="*/ 5121 h 468040"/>
                <a:gd name="connsiteX173" fmla="*/ 59995 w 290507"/>
                <a:gd name="connsiteY173" fmla="*/ 5121 h 468040"/>
                <a:gd name="connsiteX174" fmla="*/ 58381 w 290507"/>
                <a:gd name="connsiteY174" fmla="*/ 5121 h 468040"/>
                <a:gd name="connsiteX175" fmla="*/ 56767 w 290507"/>
                <a:gd name="connsiteY175" fmla="*/ 5121 h 468040"/>
                <a:gd name="connsiteX176" fmla="*/ 55153 w 290507"/>
                <a:gd name="connsiteY176" fmla="*/ 5121 h 468040"/>
                <a:gd name="connsiteX177" fmla="*/ 53539 w 290507"/>
                <a:gd name="connsiteY177" fmla="*/ 6735 h 468040"/>
                <a:gd name="connsiteX178" fmla="*/ 50311 w 290507"/>
                <a:gd name="connsiteY178" fmla="*/ 16418 h 468040"/>
                <a:gd name="connsiteX179" fmla="*/ 50311 w 290507"/>
                <a:gd name="connsiteY179" fmla="*/ 18032 h 468040"/>
                <a:gd name="connsiteX180" fmla="*/ 50311 w 290507"/>
                <a:gd name="connsiteY180" fmla="*/ 19646 h 468040"/>
                <a:gd name="connsiteX181" fmla="*/ 48697 w 290507"/>
                <a:gd name="connsiteY181" fmla="*/ 21260 h 468040"/>
                <a:gd name="connsiteX182" fmla="*/ 45469 w 290507"/>
                <a:gd name="connsiteY182" fmla="*/ 22874 h 468040"/>
                <a:gd name="connsiteX183" fmla="*/ 40628 w 290507"/>
                <a:gd name="connsiteY183" fmla="*/ 22874 h 468040"/>
                <a:gd name="connsiteX184" fmla="*/ 40628 w 290507"/>
                <a:gd name="connsiteY184" fmla="*/ 32558 h 468040"/>
                <a:gd name="connsiteX185" fmla="*/ 39014 w 290507"/>
                <a:gd name="connsiteY185" fmla="*/ 39014 h 468040"/>
                <a:gd name="connsiteX186" fmla="*/ 37400 w 290507"/>
                <a:gd name="connsiteY186" fmla="*/ 42241 h 468040"/>
                <a:gd name="connsiteX187" fmla="*/ 35786 w 290507"/>
                <a:gd name="connsiteY187" fmla="*/ 43855 h 468040"/>
                <a:gd name="connsiteX188" fmla="*/ 34172 w 290507"/>
                <a:gd name="connsiteY188" fmla="*/ 45469 h 468040"/>
                <a:gd name="connsiteX189" fmla="*/ 32558 w 290507"/>
                <a:gd name="connsiteY189" fmla="*/ 47083 h 468040"/>
                <a:gd name="connsiteX190" fmla="*/ 29330 w 290507"/>
                <a:gd name="connsiteY190" fmla="*/ 47083 h 468040"/>
                <a:gd name="connsiteX191" fmla="*/ 22874 w 290507"/>
                <a:gd name="connsiteY191" fmla="*/ 48697 h 468040"/>
                <a:gd name="connsiteX192" fmla="*/ 21260 w 290507"/>
                <a:gd name="connsiteY192" fmla="*/ 48697 h 468040"/>
                <a:gd name="connsiteX193" fmla="*/ 19647 w 290507"/>
                <a:gd name="connsiteY193" fmla="*/ 48697 h 468040"/>
                <a:gd name="connsiteX194" fmla="*/ 19647 w 290507"/>
                <a:gd name="connsiteY194" fmla="*/ 51925 h 468040"/>
                <a:gd name="connsiteX195" fmla="*/ 19647 w 290507"/>
                <a:gd name="connsiteY195" fmla="*/ 58381 h 468040"/>
                <a:gd name="connsiteX196" fmla="*/ 21260 w 290507"/>
                <a:gd name="connsiteY196" fmla="*/ 79362 h 468040"/>
                <a:gd name="connsiteX197" fmla="*/ 22874 w 290507"/>
                <a:gd name="connsiteY197" fmla="*/ 82590 h 468040"/>
                <a:gd name="connsiteX198" fmla="*/ 22874 w 290507"/>
                <a:gd name="connsiteY198" fmla="*/ 84204 h 468040"/>
                <a:gd name="connsiteX199" fmla="*/ 24488 w 290507"/>
                <a:gd name="connsiteY199" fmla="*/ 85818 h 468040"/>
                <a:gd name="connsiteX200" fmla="*/ 24488 w 290507"/>
                <a:gd name="connsiteY200" fmla="*/ 87432 h 468040"/>
                <a:gd name="connsiteX201" fmla="*/ 24488 w 290507"/>
                <a:gd name="connsiteY201" fmla="*/ 89045 h 468040"/>
                <a:gd name="connsiteX202" fmla="*/ 24488 w 290507"/>
                <a:gd name="connsiteY202" fmla="*/ 92273 h 468040"/>
                <a:gd name="connsiteX203" fmla="*/ 22874 w 290507"/>
                <a:gd name="connsiteY203" fmla="*/ 95501 h 468040"/>
                <a:gd name="connsiteX204" fmla="*/ 19647 w 290507"/>
                <a:gd name="connsiteY204" fmla="*/ 103571 h 468040"/>
                <a:gd name="connsiteX205" fmla="*/ 18033 w 290507"/>
                <a:gd name="connsiteY205" fmla="*/ 106799 h 468040"/>
                <a:gd name="connsiteX206" fmla="*/ 18033 w 290507"/>
                <a:gd name="connsiteY206" fmla="*/ 110027 h 468040"/>
                <a:gd name="connsiteX207" fmla="*/ 19647 w 290507"/>
                <a:gd name="connsiteY207" fmla="*/ 113254 h 468040"/>
                <a:gd name="connsiteX208" fmla="*/ 19647 w 290507"/>
                <a:gd name="connsiteY208" fmla="*/ 114868 h 468040"/>
                <a:gd name="connsiteX209" fmla="*/ 19647 w 290507"/>
                <a:gd name="connsiteY209" fmla="*/ 116482 h 468040"/>
                <a:gd name="connsiteX210" fmla="*/ 16419 w 290507"/>
                <a:gd name="connsiteY210" fmla="*/ 121324 h 468040"/>
                <a:gd name="connsiteX211" fmla="*/ 14805 w 290507"/>
                <a:gd name="connsiteY211" fmla="*/ 121324 h 468040"/>
                <a:gd name="connsiteX212" fmla="*/ 14805 w 290507"/>
                <a:gd name="connsiteY212" fmla="*/ 121324 h 468040"/>
                <a:gd name="connsiteX213" fmla="*/ 14805 w 290507"/>
                <a:gd name="connsiteY213" fmla="*/ 122938 h 468040"/>
                <a:gd name="connsiteX214" fmla="*/ 8349 w 290507"/>
                <a:gd name="connsiteY214" fmla="*/ 127780 h 468040"/>
                <a:gd name="connsiteX215" fmla="*/ 6735 w 290507"/>
                <a:gd name="connsiteY215" fmla="*/ 131008 h 468040"/>
                <a:gd name="connsiteX216" fmla="*/ 5121 w 290507"/>
                <a:gd name="connsiteY216" fmla="*/ 151989 h 468040"/>
                <a:gd name="connsiteX217" fmla="*/ 5121 w 290507"/>
                <a:gd name="connsiteY217" fmla="*/ 156831 h 468040"/>
                <a:gd name="connsiteX218" fmla="*/ 8349 w 290507"/>
                <a:gd name="connsiteY218" fmla="*/ 156831 h 468040"/>
                <a:gd name="connsiteX219" fmla="*/ 8349 w 290507"/>
                <a:gd name="connsiteY219" fmla="*/ 153603 h 468040"/>
                <a:gd name="connsiteX220" fmla="*/ 11577 w 290507"/>
                <a:gd name="connsiteY220" fmla="*/ 153603 h 468040"/>
                <a:gd name="connsiteX221" fmla="*/ 16419 w 290507"/>
                <a:gd name="connsiteY221" fmla="*/ 155217 h 468040"/>
                <a:gd name="connsiteX222" fmla="*/ 27716 w 290507"/>
                <a:gd name="connsiteY222" fmla="*/ 148761 h 468040"/>
                <a:gd name="connsiteX223" fmla="*/ 34172 w 290507"/>
                <a:gd name="connsiteY223" fmla="*/ 147147 h 468040"/>
                <a:gd name="connsiteX224" fmla="*/ 37400 w 290507"/>
                <a:gd name="connsiteY224" fmla="*/ 150375 h 468040"/>
                <a:gd name="connsiteX225" fmla="*/ 39014 w 290507"/>
                <a:gd name="connsiteY225" fmla="*/ 177812 h 468040"/>
                <a:gd name="connsiteX226" fmla="*/ 40628 w 290507"/>
                <a:gd name="connsiteY226" fmla="*/ 177812 h 468040"/>
                <a:gd name="connsiteX227" fmla="*/ 45469 w 290507"/>
                <a:gd name="connsiteY227" fmla="*/ 166514 h 468040"/>
                <a:gd name="connsiteX228" fmla="*/ 51925 w 290507"/>
                <a:gd name="connsiteY228" fmla="*/ 181040 h 468040"/>
                <a:gd name="connsiteX229" fmla="*/ 53539 w 290507"/>
                <a:gd name="connsiteY229" fmla="*/ 187495 h 468040"/>
                <a:gd name="connsiteX230" fmla="*/ 53539 w 290507"/>
                <a:gd name="connsiteY230" fmla="*/ 193951 h 468040"/>
                <a:gd name="connsiteX231" fmla="*/ 51925 w 290507"/>
                <a:gd name="connsiteY231" fmla="*/ 206863 h 468040"/>
                <a:gd name="connsiteX232" fmla="*/ 53539 w 290507"/>
                <a:gd name="connsiteY232" fmla="*/ 211704 h 468040"/>
                <a:gd name="connsiteX233" fmla="*/ 51925 w 290507"/>
                <a:gd name="connsiteY233" fmla="*/ 231072 h 468040"/>
                <a:gd name="connsiteX234" fmla="*/ 53539 w 290507"/>
                <a:gd name="connsiteY234" fmla="*/ 239141 h 468040"/>
                <a:gd name="connsiteX235" fmla="*/ 55153 w 290507"/>
                <a:gd name="connsiteY235" fmla="*/ 242369 h 468040"/>
                <a:gd name="connsiteX236" fmla="*/ 59995 w 290507"/>
                <a:gd name="connsiteY236" fmla="*/ 247211 h 468040"/>
                <a:gd name="connsiteX237" fmla="*/ 61609 w 290507"/>
                <a:gd name="connsiteY237" fmla="*/ 250439 h 468040"/>
                <a:gd name="connsiteX238" fmla="*/ 63223 w 290507"/>
                <a:gd name="connsiteY238" fmla="*/ 255281 h 468040"/>
                <a:gd name="connsiteX239" fmla="*/ 64837 w 290507"/>
                <a:gd name="connsiteY239" fmla="*/ 255281 h 468040"/>
                <a:gd name="connsiteX240" fmla="*/ 69678 w 290507"/>
                <a:gd name="connsiteY240" fmla="*/ 250439 h 468040"/>
                <a:gd name="connsiteX241" fmla="*/ 71292 w 290507"/>
                <a:gd name="connsiteY241" fmla="*/ 248825 h 468040"/>
                <a:gd name="connsiteX242" fmla="*/ 72906 w 290507"/>
                <a:gd name="connsiteY242" fmla="*/ 245597 h 468040"/>
                <a:gd name="connsiteX243" fmla="*/ 74520 w 290507"/>
                <a:gd name="connsiteY243" fmla="*/ 243983 h 468040"/>
                <a:gd name="connsiteX244" fmla="*/ 79362 w 290507"/>
                <a:gd name="connsiteY244" fmla="*/ 247211 h 468040"/>
                <a:gd name="connsiteX245" fmla="*/ 80976 w 290507"/>
                <a:gd name="connsiteY245" fmla="*/ 250439 h 468040"/>
                <a:gd name="connsiteX246" fmla="*/ 84204 w 290507"/>
                <a:gd name="connsiteY246" fmla="*/ 258508 h 468040"/>
                <a:gd name="connsiteX247" fmla="*/ 85818 w 290507"/>
                <a:gd name="connsiteY247" fmla="*/ 261736 h 468040"/>
                <a:gd name="connsiteX248" fmla="*/ 90660 w 290507"/>
                <a:gd name="connsiteY248" fmla="*/ 263350 h 468040"/>
                <a:gd name="connsiteX249" fmla="*/ 95501 w 290507"/>
                <a:gd name="connsiteY249" fmla="*/ 261736 h 468040"/>
                <a:gd name="connsiteX250" fmla="*/ 100343 w 290507"/>
                <a:gd name="connsiteY250" fmla="*/ 258508 h 468040"/>
                <a:gd name="connsiteX251" fmla="*/ 106799 w 290507"/>
                <a:gd name="connsiteY251" fmla="*/ 256895 h 468040"/>
                <a:gd name="connsiteX252" fmla="*/ 108413 w 290507"/>
                <a:gd name="connsiteY252" fmla="*/ 255281 h 468040"/>
                <a:gd name="connsiteX253" fmla="*/ 111641 w 290507"/>
                <a:gd name="connsiteY253" fmla="*/ 248825 h 468040"/>
                <a:gd name="connsiteX254" fmla="*/ 113255 w 290507"/>
                <a:gd name="connsiteY254" fmla="*/ 247211 h 468040"/>
                <a:gd name="connsiteX255" fmla="*/ 118096 w 290507"/>
                <a:gd name="connsiteY255" fmla="*/ 245597 h 468040"/>
                <a:gd name="connsiteX256" fmla="*/ 119710 w 290507"/>
                <a:gd name="connsiteY256" fmla="*/ 247211 h 468040"/>
                <a:gd name="connsiteX257" fmla="*/ 119710 w 290507"/>
                <a:gd name="connsiteY257" fmla="*/ 250439 h 468040"/>
                <a:gd name="connsiteX258" fmla="*/ 121324 w 290507"/>
                <a:gd name="connsiteY258" fmla="*/ 253667 h 468040"/>
                <a:gd name="connsiteX259" fmla="*/ 124552 w 290507"/>
                <a:gd name="connsiteY259" fmla="*/ 256895 h 468040"/>
                <a:gd name="connsiteX260" fmla="*/ 131008 w 290507"/>
                <a:gd name="connsiteY260" fmla="*/ 260122 h 468040"/>
                <a:gd name="connsiteX261" fmla="*/ 134236 w 290507"/>
                <a:gd name="connsiteY261" fmla="*/ 263350 h 468040"/>
                <a:gd name="connsiteX262" fmla="*/ 135850 w 290507"/>
                <a:gd name="connsiteY262" fmla="*/ 266578 h 468040"/>
                <a:gd name="connsiteX263" fmla="*/ 135850 w 290507"/>
                <a:gd name="connsiteY263" fmla="*/ 268192 h 468040"/>
                <a:gd name="connsiteX264" fmla="*/ 135850 w 290507"/>
                <a:gd name="connsiteY264" fmla="*/ 269806 h 468040"/>
                <a:gd name="connsiteX265" fmla="*/ 135850 w 290507"/>
                <a:gd name="connsiteY265" fmla="*/ 273034 h 468040"/>
                <a:gd name="connsiteX266" fmla="*/ 140691 w 290507"/>
                <a:gd name="connsiteY266" fmla="*/ 285945 h 468040"/>
                <a:gd name="connsiteX267" fmla="*/ 147147 w 290507"/>
                <a:gd name="connsiteY267" fmla="*/ 289173 h 468040"/>
                <a:gd name="connsiteX268" fmla="*/ 153603 w 290507"/>
                <a:gd name="connsiteY268" fmla="*/ 290787 h 468040"/>
                <a:gd name="connsiteX269" fmla="*/ 156831 w 290507"/>
                <a:gd name="connsiteY269" fmla="*/ 294015 h 468040"/>
                <a:gd name="connsiteX270" fmla="*/ 163287 w 290507"/>
                <a:gd name="connsiteY270" fmla="*/ 303699 h 468040"/>
                <a:gd name="connsiteX271" fmla="*/ 164900 w 290507"/>
                <a:gd name="connsiteY271" fmla="*/ 305313 h 468040"/>
                <a:gd name="connsiteX272" fmla="*/ 169742 w 290507"/>
                <a:gd name="connsiteY272" fmla="*/ 305313 h 468040"/>
                <a:gd name="connsiteX273" fmla="*/ 172970 w 290507"/>
                <a:gd name="connsiteY273" fmla="*/ 303699 h 468040"/>
                <a:gd name="connsiteX274" fmla="*/ 181040 w 290507"/>
                <a:gd name="connsiteY274" fmla="*/ 295629 h 468040"/>
                <a:gd name="connsiteX275" fmla="*/ 181040 w 290507"/>
                <a:gd name="connsiteY275" fmla="*/ 302085 h 468040"/>
                <a:gd name="connsiteX276" fmla="*/ 179426 w 290507"/>
                <a:gd name="connsiteY276" fmla="*/ 313382 h 468040"/>
                <a:gd name="connsiteX277" fmla="*/ 179426 w 290507"/>
                <a:gd name="connsiteY277" fmla="*/ 319838 h 468040"/>
                <a:gd name="connsiteX278" fmla="*/ 177812 w 290507"/>
                <a:gd name="connsiteY278" fmla="*/ 324680 h 468040"/>
                <a:gd name="connsiteX279" fmla="*/ 161673 w 290507"/>
                <a:gd name="connsiteY279" fmla="*/ 337591 h 468040"/>
                <a:gd name="connsiteX280" fmla="*/ 166514 w 290507"/>
                <a:gd name="connsiteY280" fmla="*/ 347275 h 468040"/>
                <a:gd name="connsiteX281" fmla="*/ 168128 w 290507"/>
                <a:gd name="connsiteY281" fmla="*/ 373098 h 468040"/>
                <a:gd name="connsiteX282" fmla="*/ 176198 w 290507"/>
                <a:gd name="connsiteY282" fmla="*/ 382781 h 468040"/>
                <a:gd name="connsiteX283" fmla="*/ 189109 w 290507"/>
                <a:gd name="connsiteY283" fmla="*/ 386009 h 468040"/>
                <a:gd name="connsiteX284" fmla="*/ 197179 w 290507"/>
                <a:gd name="connsiteY284" fmla="*/ 381167 h 468040"/>
                <a:gd name="connsiteX285" fmla="*/ 200407 w 290507"/>
                <a:gd name="connsiteY285" fmla="*/ 369870 h 468040"/>
                <a:gd name="connsiteX286" fmla="*/ 202021 w 290507"/>
                <a:gd name="connsiteY286" fmla="*/ 356958 h 468040"/>
                <a:gd name="connsiteX287" fmla="*/ 203635 w 290507"/>
                <a:gd name="connsiteY287" fmla="*/ 356958 h 468040"/>
                <a:gd name="connsiteX288" fmla="*/ 205249 w 290507"/>
                <a:gd name="connsiteY288" fmla="*/ 366642 h 468040"/>
                <a:gd name="connsiteX289" fmla="*/ 211704 w 290507"/>
                <a:gd name="connsiteY289" fmla="*/ 371484 h 468040"/>
                <a:gd name="connsiteX290" fmla="*/ 219774 w 290507"/>
                <a:gd name="connsiteY290" fmla="*/ 376326 h 468040"/>
                <a:gd name="connsiteX291" fmla="*/ 227844 w 290507"/>
                <a:gd name="connsiteY291" fmla="*/ 381167 h 468040"/>
                <a:gd name="connsiteX292" fmla="*/ 232686 w 290507"/>
                <a:gd name="connsiteY292" fmla="*/ 389237 h 468040"/>
                <a:gd name="connsiteX293" fmla="*/ 235913 w 290507"/>
                <a:gd name="connsiteY293" fmla="*/ 390851 h 468040"/>
                <a:gd name="connsiteX294" fmla="*/ 242369 w 290507"/>
                <a:gd name="connsiteY294" fmla="*/ 392465 h 468040"/>
                <a:gd name="connsiteX295" fmla="*/ 247211 w 290507"/>
                <a:gd name="connsiteY295" fmla="*/ 395692 h 468040"/>
                <a:gd name="connsiteX296" fmla="*/ 252053 w 290507"/>
                <a:gd name="connsiteY296" fmla="*/ 400535 h 468040"/>
                <a:gd name="connsiteX297" fmla="*/ 252053 w 290507"/>
                <a:gd name="connsiteY297" fmla="*/ 402149 h 468040"/>
                <a:gd name="connsiteX298" fmla="*/ 252053 w 290507"/>
                <a:gd name="connsiteY298" fmla="*/ 402149 h 468040"/>
                <a:gd name="connsiteX299" fmla="*/ 253667 w 290507"/>
                <a:gd name="connsiteY299" fmla="*/ 402149 h 468040"/>
                <a:gd name="connsiteX300" fmla="*/ 269806 w 290507"/>
                <a:gd name="connsiteY300" fmla="*/ 390851 h 468040"/>
                <a:gd name="connsiteX301" fmla="*/ 274648 w 290507"/>
                <a:gd name="connsiteY301" fmla="*/ 387623 h 468040"/>
                <a:gd name="connsiteX302" fmla="*/ 284331 w 290507"/>
                <a:gd name="connsiteY302" fmla="*/ 373098 h 468040"/>
                <a:gd name="connsiteX303" fmla="*/ 285945 w 290507"/>
                <a:gd name="connsiteY303" fmla="*/ 369870 h 468040"/>
                <a:gd name="connsiteX304" fmla="*/ 285945 w 290507"/>
                <a:gd name="connsiteY304" fmla="*/ 368256 h 468040"/>
                <a:gd name="connsiteX305" fmla="*/ 285945 w 290507"/>
                <a:gd name="connsiteY305" fmla="*/ 366642 h 468040"/>
                <a:gd name="connsiteX306" fmla="*/ 277876 w 290507"/>
                <a:gd name="connsiteY306" fmla="*/ 352117 h 468040"/>
                <a:gd name="connsiteX307" fmla="*/ 276262 w 290507"/>
                <a:gd name="connsiteY307" fmla="*/ 348889 h 468040"/>
                <a:gd name="connsiteX308" fmla="*/ 276262 w 290507"/>
                <a:gd name="connsiteY308" fmla="*/ 342433 h 468040"/>
                <a:gd name="connsiteX309" fmla="*/ 276262 w 290507"/>
                <a:gd name="connsiteY309" fmla="*/ 340819 h 468040"/>
                <a:gd name="connsiteX310" fmla="*/ 276262 w 290507"/>
                <a:gd name="connsiteY310" fmla="*/ 339205 h 468040"/>
                <a:gd name="connsiteX311" fmla="*/ 274648 w 290507"/>
                <a:gd name="connsiteY311" fmla="*/ 337591 h 468040"/>
                <a:gd name="connsiteX312" fmla="*/ 274648 w 290507"/>
                <a:gd name="connsiteY312" fmla="*/ 335977 h 468040"/>
                <a:gd name="connsiteX313" fmla="*/ 273034 w 290507"/>
                <a:gd name="connsiteY313" fmla="*/ 334363 h 468040"/>
                <a:gd name="connsiteX314" fmla="*/ 271420 w 290507"/>
                <a:gd name="connsiteY314" fmla="*/ 334363 h 468040"/>
                <a:gd name="connsiteX315" fmla="*/ 269806 w 290507"/>
                <a:gd name="connsiteY315" fmla="*/ 332749 h 468040"/>
                <a:gd name="connsiteX316" fmla="*/ 268192 w 290507"/>
                <a:gd name="connsiteY316" fmla="*/ 331135 h 468040"/>
                <a:gd name="connsiteX317" fmla="*/ 266578 w 290507"/>
                <a:gd name="connsiteY317" fmla="*/ 327908 h 468040"/>
                <a:gd name="connsiteX318" fmla="*/ 266578 w 290507"/>
                <a:gd name="connsiteY318" fmla="*/ 326294 h 468040"/>
                <a:gd name="connsiteX319" fmla="*/ 266578 w 290507"/>
                <a:gd name="connsiteY319" fmla="*/ 324680 h 468040"/>
                <a:gd name="connsiteX320" fmla="*/ 273034 w 290507"/>
                <a:gd name="connsiteY320" fmla="*/ 318224 h 468040"/>
                <a:gd name="connsiteX321" fmla="*/ 277876 w 290507"/>
                <a:gd name="connsiteY321" fmla="*/ 313382 h 468040"/>
                <a:gd name="connsiteX322" fmla="*/ 279490 w 290507"/>
                <a:gd name="connsiteY322" fmla="*/ 311768 h 468040"/>
                <a:gd name="connsiteX323" fmla="*/ 284331 w 290507"/>
                <a:gd name="connsiteY323" fmla="*/ 305313 h 468040"/>
                <a:gd name="connsiteX324" fmla="*/ 285945 w 290507"/>
                <a:gd name="connsiteY324" fmla="*/ 302085 h 468040"/>
                <a:gd name="connsiteX325" fmla="*/ 285945 w 290507"/>
                <a:gd name="connsiteY325" fmla="*/ 300471 h 468040"/>
                <a:gd name="connsiteX326" fmla="*/ 282717 w 290507"/>
                <a:gd name="connsiteY326" fmla="*/ 295629 h 4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Lst>
              <a:rect l="l" t="t" r="r" b="b"/>
              <a:pathLst>
                <a:path w="290507" h="468040">
                  <a:moveTo>
                    <a:pt x="185882" y="445724"/>
                  </a:moveTo>
                  <a:lnTo>
                    <a:pt x="182654" y="431199"/>
                  </a:lnTo>
                  <a:lnTo>
                    <a:pt x="182654" y="418288"/>
                  </a:lnTo>
                  <a:lnTo>
                    <a:pt x="179426" y="416674"/>
                  </a:lnTo>
                  <a:lnTo>
                    <a:pt x="168128" y="405376"/>
                  </a:lnTo>
                  <a:lnTo>
                    <a:pt x="164900" y="405376"/>
                  </a:lnTo>
                  <a:lnTo>
                    <a:pt x="163287" y="406990"/>
                  </a:lnTo>
                  <a:lnTo>
                    <a:pt x="163287" y="406990"/>
                  </a:lnTo>
                  <a:lnTo>
                    <a:pt x="163287" y="406990"/>
                  </a:lnTo>
                  <a:lnTo>
                    <a:pt x="161673" y="408604"/>
                  </a:lnTo>
                  <a:lnTo>
                    <a:pt x="164900" y="413446"/>
                  </a:lnTo>
                  <a:lnTo>
                    <a:pt x="164900" y="419901"/>
                  </a:lnTo>
                  <a:lnTo>
                    <a:pt x="164900" y="432813"/>
                  </a:lnTo>
                  <a:lnTo>
                    <a:pt x="166514" y="436041"/>
                  </a:lnTo>
                  <a:lnTo>
                    <a:pt x="176198" y="458636"/>
                  </a:lnTo>
                  <a:lnTo>
                    <a:pt x="184268" y="468319"/>
                  </a:lnTo>
                  <a:lnTo>
                    <a:pt x="192337" y="473162"/>
                  </a:lnTo>
                  <a:lnTo>
                    <a:pt x="198793" y="468319"/>
                  </a:lnTo>
                  <a:lnTo>
                    <a:pt x="192337" y="458636"/>
                  </a:lnTo>
                  <a:lnTo>
                    <a:pt x="185882" y="445724"/>
                  </a:lnTo>
                  <a:close/>
                  <a:moveTo>
                    <a:pt x="192337" y="395692"/>
                  </a:moveTo>
                  <a:lnTo>
                    <a:pt x="177812" y="394079"/>
                  </a:lnTo>
                  <a:lnTo>
                    <a:pt x="169742" y="398921"/>
                  </a:lnTo>
                  <a:lnTo>
                    <a:pt x="179426" y="415060"/>
                  </a:lnTo>
                  <a:lnTo>
                    <a:pt x="181040" y="416674"/>
                  </a:lnTo>
                  <a:lnTo>
                    <a:pt x="184268" y="418288"/>
                  </a:lnTo>
                  <a:lnTo>
                    <a:pt x="185882" y="419901"/>
                  </a:lnTo>
                  <a:lnTo>
                    <a:pt x="187496" y="421516"/>
                  </a:lnTo>
                  <a:lnTo>
                    <a:pt x="189109" y="423130"/>
                  </a:lnTo>
                  <a:lnTo>
                    <a:pt x="192337" y="424744"/>
                  </a:lnTo>
                  <a:lnTo>
                    <a:pt x="195565" y="426358"/>
                  </a:lnTo>
                  <a:lnTo>
                    <a:pt x="198793" y="426358"/>
                  </a:lnTo>
                  <a:lnTo>
                    <a:pt x="202021" y="421516"/>
                  </a:lnTo>
                  <a:lnTo>
                    <a:pt x="203635" y="415060"/>
                  </a:lnTo>
                  <a:lnTo>
                    <a:pt x="203635" y="406990"/>
                  </a:lnTo>
                  <a:lnTo>
                    <a:pt x="202021" y="402149"/>
                  </a:lnTo>
                  <a:lnTo>
                    <a:pt x="192337" y="395692"/>
                  </a:lnTo>
                  <a:close/>
                  <a:moveTo>
                    <a:pt x="282717" y="295629"/>
                  </a:moveTo>
                  <a:lnTo>
                    <a:pt x="281104" y="290787"/>
                  </a:lnTo>
                  <a:lnTo>
                    <a:pt x="276262" y="285945"/>
                  </a:lnTo>
                  <a:lnTo>
                    <a:pt x="276262" y="284331"/>
                  </a:lnTo>
                  <a:lnTo>
                    <a:pt x="276262" y="282717"/>
                  </a:lnTo>
                  <a:lnTo>
                    <a:pt x="277876" y="282717"/>
                  </a:lnTo>
                  <a:lnTo>
                    <a:pt x="279490" y="282717"/>
                  </a:lnTo>
                  <a:lnTo>
                    <a:pt x="279490" y="281104"/>
                  </a:lnTo>
                  <a:lnTo>
                    <a:pt x="281104" y="279490"/>
                  </a:lnTo>
                  <a:lnTo>
                    <a:pt x="284331" y="273034"/>
                  </a:lnTo>
                  <a:lnTo>
                    <a:pt x="284331" y="271420"/>
                  </a:lnTo>
                  <a:lnTo>
                    <a:pt x="284331" y="269806"/>
                  </a:lnTo>
                  <a:lnTo>
                    <a:pt x="282717" y="268192"/>
                  </a:lnTo>
                  <a:lnTo>
                    <a:pt x="279490" y="258508"/>
                  </a:lnTo>
                  <a:lnTo>
                    <a:pt x="279490" y="256895"/>
                  </a:lnTo>
                  <a:lnTo>
                    <a:pt x="277876" y="255281"/>
                  </a:lnTo>
                  <a:lnTo>
                    <a:pt x="276262" y="253667"/>
                  </a:lnTo>
                  <a:lnTo>
                    <a:pt x="274648" y="252053"/>
                  </a:lnTo>
                  <a:lnTo>
                    <a:pt x="271420" y="248825"/>
                  </a:lnTo>
                  <a:lnTo>
                    <a:pt x="269806" y="245597"/>
                  </a:lnTo>
                  <a:lnTo>
                    <a:pt x="263350" y="232686"/>
                  </a:lnTo>
                  <a:lnTo>
                    <a:pt x="261736" y="229458"/>
                  </a:lnTo>
                  <a:lnTo>
                    <a:pt x="261736" y="227844"/>
                  </a:lnTo>
                  <a:lnTo>
                    <a:pt x="264964" y="226230"/>
                  </a:lnTo>
                  <a:lnTo>
                    <a:pt x="266578" y="224616"/>
                  </a:lnTo>
                  <a:lnTo>
                    <a:pt x="266578" y="223002"/>
                  </a:lnTo>
                  <a:lnTo>
                    <a:pt x="266578" y="218160"/>
                  </a:lnTo>
                  <a:lnTo>
                    <a:pt x="264964" y="213318"/>
                  </a:lnTo>
                  <a:lnTo>
                    <a:pt x="264964" y="206863"/>
                  </a:lnTo>
                  <a:lnTo>
                    <a:pt x="264964" y="205249"/>
                  </a:lnTo>
                  <a:lnTo>
                    <a:pt x="264964" y="203635"/>
                  </a:lnTo>
                  <a:lnTo>
                    <a:pt x="266578" y="202021"/>
                  </a:lnTo>
                  <a:lnTo>
                    <a:pt x="268192" y="200407"/>
                  </a:lnTo>
                  <a:lnTo>
                    <a:pt x="269806" y="195565"/>
                  </a:lnTo>
                  <a:lnTo>
                    <a:pt x="269806" y="195565"/>
                  </a:lnTo>
                  <a:lnTo>
                    <a:pt x="269806" y="195565"/>
                  </a:lnTo>
                  <a:lnTo>
                    <a:pt x="271420" y="193951"/>
                  </a:lnTo>
                  <a:lnTo>
                    <a:pt x="274648" y="189109"/>
                  </a:lnTo>
                  <a:lnTo>
                    <a:pt x="274648" y="187495"/>
                  </a:lnTo>
                  <a:lnTo>
                    <a:pt x="274648" y="163286"/>
                  </a:lnTo>
                  <a:lnTo>
                    <a:pt x="274648" y="156831"/>
                  </a:lnTo>
                  <a:lnTo>
                    <a:pt x="274648" y="151989"/>
                  </a:lnTo>
                  <a:lnTo>
                    <a:pt x="273034" y="150375"/>
                  </a:lnTo>
                  <a:lnTo>
                    <a:pt x="269806" y="147147"/>
                  </a:lnTo>
                  <a:lnTo>
                    <a:pt x="260122" y="140691"/>
                  </a:lnTo>
                  <a:lnTo>
                    <a:pt x="258508" y="139077"/>
                  </a:lnTo>
                  <a:lnTo>
                    <a:pt x="253667" y="132622"/>
                  </a:lnTo>
                  <a:lnTo>
                    <a:pt x="242369" y="135850"/>
                  </a:lnTo>
                  <a:lnTo>
                    <a:pt x="237527" y="139077"/>
                  </a:lnTo>
                  <a:lnTo>
                    <a:pt x="232686" y="140691"/>
                  </a:lnTo>
                  <a:lnTo>
                    <a:pt x="229458" y="140691"/>
                  </a:lnTo>
                  <a:lnTo>
                    <a:pt x="221388" y="140691"/>
                  </a:lnTo>
                  <a:lnTo>
                    <a:pt x="219774" y="140691"/>
                  </a:lnTo>
                  <a:lnTo>
                    <a:pt x="206863" y="135850"/>
                  </a:lnTo>
                  <a:lnTo>
                    <a:pt x="205249" y="135850"/>
                  </a:lnTo>
                  <a:lnTo>
                    <a:pt x="203635" y="134236"/>
                  </a:lnTo>
                  <a:lnTo>
                    <a:pt x="200407" y="132622"/>
                  </a:lnTo>
                  <a:lnTo>
                    <a:pt x="184268" y="129394"/>
                  </a:lnTo>
                  <a:lnTo>
                    <a:pt x="179426" y="129394"/>
                  </a:lnTo>
                  <a:lnTo>
                    <a:pt x="176198" y="129394"/>
                  </a:lnTo>
                  <a:lnTo>
                    <a:pt x="171356" y="132622"/>
                  </a:lnTo>
                  <a:lnTo>
                    <a:pt x="169742" y="134236"/>
                  </a:lnTo>
                  <a:lnTo>
                    <a:pt x="166514" y="139077"/>
                  </a:lnTo>
                  <a:lnTo>
                    <a:pt x="164900" y="140691"/>
                  </a:lnTo>
                  <a:lnTo>
                    <a:pt x="163287" y="142305"/>
                  </a:lnTo>
                  <a:lnTo>
                    <a:pt x="153603" y="145533"/>
                  </a:lnTo>
                  <a:lnTo>
                    <a:pt x="151989" y="145533"/>
                  </a:lnTo>
                  <a:lnTo>
                    <a:pt x="148761" y="143919"/>
                  </a:lnTo>
                  <a:lnTo>
                    <a:pt x="145533" y="142305"/>
                  </a:lnTo>
                  <a:lnTo>
                    <a:pt x="132622" y="140691"/>
                  </a:lnTo>
                  <a:lnTo>
                    <a:pt x="129394" y="140691"/>
                  </a:lnTo>
                  <a:lnTo>
                    <a:pt x="127780" y="140691"/>
                  </a:lnTo>
                  <a:lnTo>
                    <a:pt x="121324" y="143919"/>
                  </a:lnTo>
                  <a:lnTo>
                    <a:pt x="119710" y="143919"/>
                  </a:lnTo>
                  <a:lnTo>
                    <a:pt x="118096" y="143919"/>
                  </a:lnTo>
                  <a:lnTo>
                    <a:pt x="116482" y="142305"/>
                  </a:lnTo>
                  <a:lnTo>
                    <a:pt x="114869" y="139077"/>
                  </a:lnTo>
                  <a:lnTo>
                    <a:pt x="113255" y="134236"/>
                  </a:lnTo>
                  <a:lnTo>
                    <a:pt x="111641" y="127780"/>
                  </a:lnTo>
                  <a:lnTo>
                    <a:pt x="111641" y="121324"/>
                  </a:lnTo>
                  <a:lnTo>
                    <a:pt x="111641" y="114868"/>
                  </a:lnTo>
                  <a:lnTo>
                    <a:pt x="111641" y="111641"/>
                  </a:lnTo>
                  <a:lnTo>
                    <a:pt x="111641" y="110027"/>
                  </a:lnTo>
                  <a:lnTo>
                    <a:pt x="110027" y="108413"/>
                  </a:lnTo>
                  <a:lnTo>
                    <a:pt x="110027" y="106799"/>
                  </a:lnTo>
                  <a:lnTo>
                    <a:pt x="110027" y="105185"/>
                  </a:lnTo>
                  <a:lnTo>
                    <a:pt x="110027" y="108413"/>
                  </a:lnTo>
                  <a:lnTo>
                    <a:pt x="110027" y="103571"/>
                  </a:lnTo>
                  <a:lnTo>
                    <a:pt x="110027" y="101957"/>
                  </a:lnTo>
                  <a:lnTo>
                    <a:pt x="110027" y="100343"/>
                  </a:lnTo>
                  <a:lnTo>
                    <a:pt x="111641" y="98729"/>
                  </a:lnTo>
                  <a:lnTo>
                    <a:pt x="113255" y="97115"/>
                  </a:lnTo>
                  <a:lnTo>
                    <a:pt x="114869" y="92273"/>
                  </a:lnTo>
                  <a:lnTo>
                    <a:pt x="114869" y="90659"/>
                  </a:lnTo>
                  <a:lnTo>
                    <a:pt x="114869" y="89045"/>
                  </a:lnTo>
                  <a:lnTo>
                    <a:pt x="114869" y="87432"/>
                  </a:lnTo>
                  <a:lnTo>
                    <a:pt x="114869" y="85818"/>
                  </a:lnTo>
                  <a:lnTo>
                    <a:pt x="114869" y="84204"/>
                  </a:lnTo>
                  <a:lnTo>
                    <a:pt x="113255" y="82590"/>
                  </a:lnTo>
                  <a:lnTo>
                    <a:pt x="111641" y="80976"/>
                  </a:lnTo>
                  <a:lnTo>
                    <a:pt x="110027" y="77748"/>
                  </a:lnTo>
                  <a:lnTo>
                    <a:pt x="108413" y="72906"/>
                  </a:lnTo>
                  <a:lnTo>
                    <a:pt x="108413" y="71292"/>
                  </a:lnTo>
                  <a:lnTo>
                    <a:pt x="108413" y="69678"/>
                  </a:lnTo>
                  <a:lnTo>
                    <a:pt x="108413" y="68064"/>
                  </a:lnTo>
                  <a:lnTo>
                    <a:pt x="113255" y="61609"/>
                  </a:lnTo>
                  <a:lnTo>
                    <a:pt x="118096" y="56767"/>
                  </a:lnTo>
                  <a:lnTo>
                    <a:pt x="119710" y="55153"/>
                  </a:lnTo>
                  <a:lnTo>
                    <a:pt x="121324" y="53539"/>
                  </a:lnTo>
                  <a:lnTo>
                    <a:pt x="122938" y="53539"/>
                  </a:lnTo>
                  <a:lnTo>
                    <a:pt x="124552" y="53539"/>
                  </a:lnTo>
                  <a:lnTo>
                    <a:pt x="124552" y="51925"/>
                  </a:lnTo>
                  <a:lnTo>
                    <a:pt x="124552" y="50311"/>
                  </a:lnTo>
                  <a:lnTo>
                    <a:pt x="124552" y="48697"/>
                  </a:lnTo>
                  <a:lnTo>
                    <a:pt x="124552" y="47083"/>
                  </a:lnTo>
                  <a:lnTo>
                    <a:pt x="121324" y="40627"/>
                  </a:lnTo>
                  <a:lnTo>
                    <a:pt x="113255" y="32558"/>
                  </a:lnTo>
                  <a:lnTo>
                    <a:pt x="111641" y="30944"/>
                  </a:lnTo>
                  <a:lnTo>
                    <a:pt x="110027" y="29330"/>
                  </a:lnTo>
                  <a:lnTo>
                    <a:pt x="105185" y="27716"/>
                  </a:lnTo>
                  <a:lnTo>
                    <a:pt x="103571" y="26102"/>
                  </a:lnTo>
                  <a:lnTo>
                    <a:pt x="101957" y="24488"/>
                  </a:lnTo>
                  <a:lnTo>
                    <a:pt x="100343" y="21260"/>
                  </a:lnTo>
                  <a:lnTo>
                    <a:pt x="98729" y="18032"/>
                  </a:lnTo>
                  <a:lnTo>
                    <a:pt x="97115" y="16418"/>
                  </a:lnTo>
                  <a:lnTo>
                    <a:pt x="95501" y="16418"/>
                  </a:lnTo>
                  <a:lnTo>
                    <a:pt x="80976" y="16418"/>
                  </a:lnTo>
                  <a:lnTo>
                    <a:pt x="77748" y="16418"/>
                  </a:lnTo>
                  <a:lnTo>
                    <a:pt x="76134" y="16418"/>
                  </a:lnTo>
                  <a:lnTo>
                    <a:pt x="74520" y="16418"/>
                  </a:lnTo>
                  <a:lnTo>
                    <a:pt x="72906" y="14805"/>
                  </a:lnTo>
                  <a:lnTo>
                    <a:pt x="68064" y="8349"/>
                  </a:lnTo>
                  <a:lnTo>
                    <a:pt x="66451" y="6735"/>
                  </a:lnTo>
                  <a:lnTo>
                    <a:pt x="64837" y="5121"/>
                  </a:lnTo>
                  <a:lnTo>
                    <a:pt x="63223" y="5121"/>
                  </a:lnTo>
                  <a:lnTo>
                    <a:pt x="61609" y="5121"/>
                  </a:lnTo>
                  <a:lnTo>
                    <a:pt x="59995" y="5121"/>
                  </a:lnTo>
                  <a:lnTo>
                    <a:pt x="58381" y="5121"/>
                  </a:lnTo>
                  <a:lnTo>
                    <a:pt x="56767" y="5121"/>
                  </a:lnTo>
                  <a:lnTo>
                    <a:pt x="55153" y="5121"/>
                  </a:lnTo>
                  <a:lnTo>
                    <a:pt x="53539" y="6735"/>
                  </a:lnTo>
                  <a:lnTo>
                    <a:pt x="50311" y="16418"/>
                  </a:lnTo>
                  <a:lnTo>
                    <a:pt x="50311" y="18032"/>
                  </a:lnTo>
                  <a:lnTo>
                    <a:pt x="50311" y="19646"/>
                  </a:lnTo>
                  <a:lnTo>
                    <a:pt x="48697" y="21260"/>
                  </a:lnTo>
                  <a:lnTo>
                    <a:pt x="45469" y="22874"/>
                  </a:lnTo>
                  <a:lnTo>
                    <a:pt x="40628" y="22874"/>
                  </a:lnTo>
                  <a:lnTo>
                    <a:pt x="40628" y="32558"/>
                  </a:lnTo>
                  <a:lnTo>
                    <a:pt x="39014" y="39014"/>
                  </a:lnTo>
                  <a:lnTo>
                    <a:pt x="37400" y="42241"/>
                  </a:lnTo>
                  <a:lnTo>
                    <a:pt x="35786" y="43855"/>
                  </a:lnTo>
                  <a:lnTo>
                    <a:pt x="34172" y="45469"/>
                  </a:lnTo>
                  <a:lnTo>
                    <a:pt x="32558" y="47083"/>
                  </a:lnTo>
                  <a:lnTo>
                    <a:pt x="29330" y="47083"/>
                  </a:lnTo>
                  <a:lnTo>
                    <a:pt x="22874" y="48697"/>
                  </a:lnTo>
                  <a:lnTo>
                    <a:pt x="21260" y="48697"/>
                  </a:lnTo>
                  <a:lnTo>
                    <a:pt x="19647" y="48697"/>
                  </a:lnTo>
                  <a:lnTo>
                    <a:pt x="19647" y="51925"/>
                  </a:lnTo>
                  <a:lnTo>
                    <a:pt x="19647" y="58381"/>
                  </a:lnTo>
                  <a:lnTo>
                    <a:pt x="21260" y="79362"/>
                  </a:lnTo>
                  <a:lnTo>
                    <a:pt x="22874" y="82590"/>
                  </a:lnTo>
                  <a:lnTo>
                    <a:pt x="22874" y="84204"/>
                  </a:lnTo>
                  <a:lnTo>
                    <a:pt x="24488" y="85818"/>
                  </a:lnTo>
                  <a:lnTo>
                    <a:pt x="24488" y="87432"/>
                  </a:lnTo>
                  <a:lnTo>
                    <a:pt x="24488" y="89045"/>
                  </a:lnTo>
                  <a:lnTo>
                    <a:pt x="24488" y="92273"/>
                  </a:lnTo>
                  <a:lnTo>
                    <a:pt x="22874" y="95501"/>
                  </a:lnTo>
                  <a:lnTo>
                    <a:pt x="19647" y="103571"/>
                  </a:lnTo>
                  <a:lnTo>
                    <a:pt x="18033" y="106799"/>
                  </a:lnTo>
                  <a:lnTo>
                    <a:pt x="18033" y="110027"/>
                  </a:lnTo>
                  <a:lnTo>
                    <a:pt x="19647" y="113254"/>
                  </a:lnTo>
                  <a:lnTo>
                    <a:pt x="19647" y="114868"/>
                  </a:lnTo>
                  <a:lnTo>
                    <a:pt x="19647" y="116482"/>
                  </a:lnTo>
                  <a:lnTo>
                    <a:pt x="16419" y="121324"/>
                  </a:lnTo>
                  <a:lnTo>
                    <a:pt x="14805" y="121324"/>
                  </a:lnTo>
                  <a:lnTo>
                    <a:pt x="14805" y="121324"/>
                  </a:lnTo>
                  <a:lnTo>
                    <a:pt x="14805" y="122938"/>
                  </a:lnTo>
                  <a:lnTo>
                    <a:pt x="8349" y="127780"/>
                  </a:lnTo>
                  <a:lnTo>
                    <a:pt x="6735" y="131008"/>
                  </a:lnTo>
                  <a:lnTo>
                    <a:pt x="5121" y="151989"/>
                  </a:lnTo>
                  <a:lnTo>
                    <a:pt x="5121" y="156831"/>
                  </a:lnTo>
                  <a:lnTo>
                    <a:pt x="8349" y="156831"/>
                  </a:lnTo>
                  <a:lnTo>
                    <a:pt x="8349" y="153603"/>
                  </a:lnTo>
                  <a:lnTo>
                    <a:pt x="11577" y="153603"/>
                  </a:lnTo>
                  <a:lnTo>
                    <a:pt x="16419" y="155217"/>
                  </a:lnTo>
                  <a:lnTo>
                    <a:pt x="27716" y="148761"/>
                  </a:lnTo>
                  <a:lnTo>
                    <a:pt x="34172" y="147147"/>
                  </a:lnTo>
                  <a:lnTo>
                    <a:pt x="37400" y="150375"/>
                  </a:lnTo>
                  <a:lnTo>
                    <a:pt x="39014" y="177812"/>
                  </a:lnTo>
                  <a:lnTo>
                    <a:pt x="40628" y="177812"/>
                  </a:lnTo>
                  <a:lnTo>
                    <a:pt x="45469" y="166514"/>
                  </a:lnTo>
                  <a:lnTo>
                    <a:pt x="51925" y="181040"/>
                  </a:lnTo>
                  <a:lnTo>
                    <a:pt x="53539" y="187495"/>
                  </a:lnTo>
                  <a:lnTo>
                    <a:pt x="53539" y="193951"/>
                  </a:lnTo>
                  <a:lnTo>
                    <a:pt x="51925" y="206863"/>
                  </a:lnTo>
                  <a:lnTo>
                    <a:pt x="53539" y="211704"/>
                  </a:lnTo>
                  <a:lnTo>
                    <a:pt x="51925" y="231072"/>
                  </a:lnTo>
                  <a:lnTo>
                    <a:pt x="53539" y="239141"/>
                  </a:lnTo>
                  <a:lnTo>
                    <a:pt x="55153" y="242369"/>
                  </a:lnTo>
                  <a:lnTo>
                    <a:pt x="59995" y="247211"/>
                  </a:lnTo>
                  <a:lnTo>
                    <a:pt x="61609" y="250439"/>
                  </a:lnTo>
                  <a:lnTo>
                    <a:pt x="63223" y="255281"/>
                  </a:lnTo>
                  <a:lnTo>
                    <a:pt x="64837" y="255281"/>
                  </a:lnTo>
                  <a:lnTo>
                    <a:pt x="69678" y="250439"/>
                  </a:lnTo>
                  <a:lnTo>
                    <a:pt x="71292" y="248825"/>
                  </a:lnTo>
                  <a:lnTo>
                    <a:pt x="72906" y="245597"/>
                  </a:lnTo>
                  <a:lnTo>
                    <a:pt x="74520" y="243983"/>
                  </a:lnTo>
                  <a:lnTo>
                    <a:pt x="79362" y="247211"/>
                  </a:lnTo>
                  <a:lnTo>
                    <a:pt x="80976" y="250439"/>
                  </a:lnTo>
                  <a:lnTo>
                    <a:pt x="84204" y="258508"/>
                  </a:lnTo>
                  <a:lnTo>
                    <a:pt x="85818" y="261736"/>
                  </a:lnTo>
                  <a:lnTo>
                    <a:pt x="90660" y="263350"/>
                  </a:lnTo>
                  <a:lnTo>
                    <a:pt x="95501" y="261736"/>
                  </a:lnTo>
                  <a:lnTo>
                    <a:pt x="100343" y="258508"/>
                  </a:lnTo>
                  <a:lnTo>
                    <a:pt x="106799" y="256895"/>
                  </a:lnTo>
                  <a:lnTo>
                    <a:pt x="108413" y="255281"/>
                  </a:lnTo>
                  <a:lnTo>
                    <a:pt x="111641" y="248825"/>
                  </a:lnTo>
                  <a:lnTo>
                    <a:pt x="113255" y="247211"/>
                  </a:lnTo>
                  <a:lnTo>
                    <a:pt x="118096" y="245597"/>
                  </a:lnTo>
                  <a:lnTo>
                    <a:pt x="119710" y="247211"/>
                  </a:lnTo>
                  <a:lnTo>
                    <a:pt x="119710" y="250439"/>
                  </a:lnTo>
                  <a:lnTo>
                    <a:pt x="121324" y="253667"/>
                  </a:lnTo>
                  <a:lnTo>
                    <a:pt x="124552" y="256895"/>
                  </a:lnTo>
                  <a:lnTo>
                    <a:pt x="131008" y="260122"/>
                  </a:lnTo>
                  <a:lnTo>
                    <a:pt x="134236" y="263350"/>
                  </a:lnTo>
                  <a:lnTo>
                    <a:pt x="135850" y="266578"/>
                  </a:lnTo>
                  <a:lnTo>
                    <a:pt x="135850" y="268192"/>
                  </a:lnTo>
                  <a:lnTo>
                    <a:pt x="135850" y="269806"/>
                  </a:lnTo>
                  <a:lnTo>
                    <a:pt x="135850" y="273034"/>
                  </a:lnTo>
                  <a:lnTo>
                    <a:pt x="140691" y="285945"/>
                  </a:lnTo>
                  <a:lnTo>
                    <a:pt x="147147" y="289173"/>
                  </a:lnTo>
                  <a:lnTo>
                    <a:pt x="153603" y="290787"/>
                  </a:lnTo>
                  <a:lnTo>
                    <a:pt x="156831" y="294015"/>
                  </a:lnTo>
                  <a:lnTo>
                    <a:pt x="163287" y="303699"/>
                  </a:lnTo>
                  <a:lnTo>
                    <a:pt x="164900" y="305313"/>
                  </a:lnTo>
                  <a:lnTo>
                    <a:pt x="169742" y="305313"/>
                  </a:lnTo>
                  <a:lnTo>
                    <a:pt x="172970" y="303699"/>
                  </a:lnTo>
                  <a:lnTo>
                    <a:pt x="181040" y="295629"/>
                  </a:lnTo>
                  <a:lnTo>
                    <a:pt x="181040" y="302085"/>
                  </a:lnTo>
                  <a:lnTo>
                    <a:pt x="179426" y="313382"/>
                  </a:lnTo>
                  <a:lnTo>
                    <a:pt x="179426" y="319838"/>
                  </a:lnTo>
                  <a:lnTo>
                    <a:pt x="177812" y="324680"/>
                  </a:lnTo>
                  <a:lnTo>
                    <a:pt x="161673" y="337591"/>
                  </a:lnTo>
                  <a:lnTo>
                    <a:pt x="166514" y="347275"/>
                  </a:lnTo>
                  <a:lnTo>
                    <a:pt x="168128" y="373098"/>
                  </a:lnTo>
                  <a:lnTo>
                    <a:pt x="176198" y="382781"/>
                  </a:lnTo>
                  <a:lnTo>
                    <a:pt x="189109" y="386009"/>
                  </a:lnTo>
                  <a:lnTo>
                    <a:pt x="197179" y="381167"/>
                  </a:lnTo>
                  <a:lnTo>
                    <a:pt x="200407" y="369870"/>
                  </a:lnTo>
                  <a:lnTo>
                    <a:pt x="202021" y="356958"/>
                  </a:lnTo>
                  <a:lnTo>
                    <a:pt x="203635" y="356958"/>
                  </a:lnTo>
                  <a:lnTo>
                    <a:pt x="205249" y="366642"/>
                  </a:lnTo>
                  <a:lnTo>
                    <a:pt x="211704" y="371484"/>
                  </a:lnTo>
                  <a:lnTo>
                    <a:pt x="219774" y="376326"/>
                  </a:lnTo>
                  <a:lnTo>
                    <a:pt x="227844" y="381167"/>
                  </a:lnTo>
                  <a:lnTo>
                    <a:pt x="232686" y="389237"/>
                  </a:lnTo>
                  <a:lnTo>
                    <a:pt x="235913" y="390851"/>
                  </a:lnTo>
                  <a:lnTo>
                    <a:pt x="242369" y="392465"/>
                  </a:lnTo>
                  <a:lnTo>
                    <a:pt x="247211" y="395692"/>
                  </a:lnTo>
                  <a:lnTo>
                    <a:pt x="252053" y="400535"/>
                  </a:lnTo>
                  <a:lnTo>
                    <a:pt x="252053" y="402149"/>
                  </a:lnTo>
                  <a:lnTo>
                    <a:pt x="252053" y="402149"/>
                  </a:lnTo>
                  <a:lnTo>
                    <a:pt x="253667" y="402149"/>
                  </a:lnTo>
                  <a:lnTo>
                    <a:pt x="269806" y="390851"/>
                  </a:lnTo>
                  <a:lnTo>
                    <a:pt x="274648" y="387623"/>
                  </a:lnTo>
                  <a:lnTo>
                    <a:pt x="284331" y="373098"/>
                  </a:lnTo>
                  <a:lnTo>
                    <a:pt x="285945" y="369870"/>
                  </a:lnTo>
                  <a:lnTo>
                    <a:pt x="285945" y="368256"/>
                  </a:lnTo>
                  <a:lnTo>
                    <a:pt x="285945" y="366642"/>
                  </a:lnTo>
                  <a:lnTo>
                    <a:pt x="277876" y="352117"/>
                  </a:lnTo>
                  <a:lnTo>
                    <a:pt x="276262" y="348889"/>
                  </a:lnTo>
                  <a:lnTo>
                    <a:pt x="276262" y="342433"/>
                  </a:lnTo>
                  <a:lnTo>
                    <a:pt x="276262" y="340819"/>
                  </a:lnTo>
                  <a:lnTo>
                    <a:pt x="276262" y="339205"/>
                  </a:lnTo>
                  <a:lnTo>
                    <a:pt x="274648" y="337591"/>
                  </a:lnTo>
                  <a:lnTo>
                    <a:pt x="274648" y="335977"/>
                  </a:lnTo>
                  <a:lnTo>
                    <a:pt x="273034" y="334363"/>
                  </a:lnTo>
                  <a:lnTo>
                    <a:pt x="271420" y="334363"/>
                  </a:lnTo>
                  <a:lnTo>
                    <a:pt x="269806" y="332749"/>
                  </a:lnTo>
                  <a:lnTo>
                    <a:pt x="268192" y="331135"/>
                  </a:lnTo>
                  <a:lnTo>
                    <a:pt x="266578" y="327908"/>
                  </a:lnTo>
                  <a:lnTo>
                    <a:pt x="266578" y="326294"/>
                  </a:lnTo>
                  <a:lnTo>
                    <a:pt x="266578" y="324680"/>
                  </a:lnTo>
                  <a:lnTo>
                    <a:pt x="273034" y="318224"/>
                  </a:lnTo>
                  <a:lnTo>
                    <a:pt x="277876" y="313382"/>
                  </a:lnTo>
                  <a:lnTo>
                    <a:pt x="279490" y="311768"/>
                  </a:lnTo>
                  <a:lnTo>
                    <a:pt x="284331" y="305313"/>
                  </a:lnTo>
                  <a:lnTo>
                    <a:pt x="285945" y="302085"/>
                  </a:lnTo>
                  <a:lnTo>
                    <a:pt x="285945" y="300471"/>
                  </a:lnTo>
                  <a:lnTo>
                    <a:pt x="282717" y="29562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20" name="Freeform: Shape 19">
              <a:extLst>
                <a:ext uri="{FF2B5EF4-FFF2-40B4-BE49-F238E27FC236}">
                  <a16:creationId xmlns:a16="http://schemas.microsoft.com/office/drawing/2014/main" id="{DCE39D71-CB94-4C3A-94B9-4438D79581C8}"/>
                </a:ext>
              </a:extLst>
            </p:cNvPr>
            <p:cNvSpPr/>
            <p:nvPr/>
          </p:nvSpPr>
          <p:spPr>
            <a:xfrm>
              <a:off x="8253448" y="5520276"/>
              <a:ext cx="242090" cy="306647"/>
            </a:xfrm>
            <a:custGeom>
              <a:avLst/>
              <a:gdLst>
                <a:gd name="connsiteX0" fmla="*/ 150375 w 242089"/>
                <a:gd name="connsiteY0" fmla="*/ 43855 h 306647"/>
                <a:gd name="connsiteX1" fmla="*/ 161673 w 242089"/>
                <a:gd name="connsiteY1" fmla="*/ 45469 h 306647"/>
                <a:gd name="connsiteX2" fmla="*/ 164900 w 242089"/>
                <a:gd name="connsiteY2" fmla="*/ 47083 h 306647"/>
                <a:gd name="connsiteX3" fmla="*/ 164900 w 242089"/>
                <a:gd name="connsiteY3" fmla="*/ 48697 h 306647"/>
                <a:gd name="connsiteX4" fmla="*/ 168128 w 242089"/>
                <a:gd name="connsiteY4" fmla="*/ 50311 h 306647"/>
                <a:gd name="connsiteX5" fmla="*/ 171356 w 242089"/>
                <a:gd name="connsiteY5" fmla="*/ 53539 h 306647"/>
                <a:gd name="connsiteX6" fmla="*/ 177812 w 242089"/>
                <a:gd name="connsiteY6" fmla="*/ 55153 h 306647"/>
                <a:gd name="connsiteX7" fmla="*/ 177812 w 242089"/>
                <a:gd name="connsiteY7" fmla="*/ 55153 h 306647"/>
                <a:gd name="connsiteX8" fmla="*/ 160059 w 242089"/>
                <a:gd name="connsiteY8" fmla="*/ 69678 h 306647"/>
                <a:gd name="connsiteX9" fmla="*/ 155217 w 242089"/>
                <a:gd name="connsiteY9" fmla="*/ 76134 h 306647"/>
                <a:gd name="connsiteX10" fmla="*/ 155217 w 242089"/>
                <a:gd name="connsiteY10" fmla="*/ 82590 h 306647"/>
                <a:gd name="connsiteX11" fmla="*/ 160059 w 242089"/>
                <a:gd name="connsiteY11" fmla="*/ 114868 h 306647"/>
                <a:gd name="connsiteX12" fmla="*/ 166514 w 242089"/>
                <a:gd name="connsiteY12" fmla="*/ 134236 h 306647"/>
                <a:gd name="connsiteX13" fmla="*/ 169742 w 242089"/>
                <a:gd name="connsiteY13" fmla="*/ 147147 h 306647"/>
                <a:gd name="connsiteX14" fmla="*/ 171356 w 242089"/>
                <a:gd name="connsiteY14" fmla="*/ 153603 h 306647"/>
                <a:gd name="connsiteX15" fmla="*/ 176198 w 242089"/>
                <a:gd name="connsiteY15" fmla="*/ 156831 h 306647"/>
                <a:gd name="connsiteX16" fmla="*/ 176198 w 242089"/>
                <a:gd name="connsiteY16" fmla="*/ 158445 h 306647"/>
                <a:gd name="connsiteX17" fmla="*/ 184268 w 242089"/>
                <a:gd name="connsiteY17" fmla="*/ 164900 h 306647"/>
                <a:gd name="connsiteX18" fmla="*/ 185882 w 242089"/>
                <a:gd name="connsiteY18" fmla="*/ 166514 h 306647"/>
                <a:gd name="connsiteX19" fmla="*/ 187495 w 242089"/>
                <a:gd name="connsiteY19" fmla="*/ 169742 h 306647"/>
                <a:gd name="connsiteX20" fmla="*/ 200407 w 242089"/>
                <a:gd name="connsiteY20" fmla="*/ 200407 h 306647"/>
                <a:gd name="connsiteX21" fmla="*/ 206863 w 242089"/>
                <a:gd name="connsiteY21" fmla="*/ 211704 h 306647"/>
                <a:gd name="connsiteX22" fmla="*/ 216546 w 242089"/>
                <a:gd name="connsiteY22" fmla="*/ 219774 h 306647"/>
                <a:gd name="connsiteX23" fmla="*/ 224616 w 242089"/>
                <a:gd name="connsiteY23" fmla="*/ 221388 h 306647"/>
                <a:gd name="connsiteX24" fmla="*/ 234300 w 242089"/>
                <a:gd name="connsiteY24" fmla="*/ 221388 h 306647"/>
                <a:gd name="connsiteX25" fmla="*/ 240755 w 242089"/>
                <a:gd name="connsiteY25" fmla="*/ 223002 h 306647"/>
                <a:gd name="connsiteX26" fmla="*/ 243983 w 242089"/>
                <a:gd name="connsiteY26" fmla="*/ 231072 h 306647"/>
                <a:gd name="connsiteX27" fmla="*/ 243983 w 242089"/>
                <a:gd name="connsiteY27" fmla="*/ 232685 h 306647"/>
                <a:gd name="connsiteX28" fmla="*/ 243983 w 242089"/>
                <a:gd name="connsiteY28" fmla="*/ 232685 h 306647"/>
                <a:gd name="connsiteX29" fmla="*/ 237527 w 242089"/>
                <a:gd name="connsiteY29" fmla="*/ 240755 h 306647"/>
                <a:gd name="connsiteX30" fmla="*/ 234300 w 242089"/>
                <a:gd name="connsiteY30" fmla="*/ 242369 h 306647"/>
                <a:gd name="connsiteX31" fmla="*/ 234300 w 242089"/>
                <a:gd name="connsiteY31" fmla="*/ 243983 h 306647"/>
                <a:gd name="connsiteX32" fmla="*/ 232686 w 242089"/>
                <a:gd name="connsiteY32" fmla="*/ 245597 h 306647"/>
                <a:gd name="connsiteX33" fmla="*/ 232686 w 242089"/>
                <a:gd name="connsiteY33" fmla="*/ 245597 h 306647"/>
                <a:gd name="connsiteX34" fmla="*/ 231072 w 242089"/>
                <a:gd name="connsiteY34" fmla="*/ 253667 h 306647"/>
                <a:gd name="connsiteX35" fmla="*/ 231072 w 242089"/>
                <a:gd name="connsiteY35" fmla="*/ 255281 h 306647"/>
                <a:gd name="connsiteX36" fmla="*/ 229458 w 242089"/>
                <a:gd name="connsiteY36" fmla="*/ 256894 h 306647"/>
                <a:gd name="connsiteX37" fmla="*/ 226230 w 242089"/>
                <a:gd name="connsiteY37" fmla="*/ 256894 h 306647"/>
                <a:gd name="connsiteX38" fmla="*/ 216546 w 242089"/>
                <a:gd name="connsiteY38" fmla="*/ 260122 h 306647"/>
                <a:gd name="connsiteX39" fmla="*/ 213318 w 242089"/>
                <a:gd name="connsiteY39" fmla="*/ 261736 h 306647"/>
                <a:gd name="connsiteX40" fmla="*/ 211704 w 242089"/>
                <a:gd name="connsiteY40" fmla="*/ 263350 h 306647"/>
                <a:gd name="connsiteX41" fmla="*/ 211704 w 242089"/>
                <a:gd name="connsiteY41" fmla="*/ 264964 h 306647"/>
                <a:gd name="connsiteX42" fmla="*/ 210091 w 242089"/>
                <a:gd name="connsiteY42" fmla="*/ 269806 h 306647"/>
                <a:gd name="connsiteX43" fmla="*/ 208477 w 242089"/>
                <a:gd name="connsiteY43" fmla="*/ 271420 h 306647"/>
                <a:gd name="connsiteX44" fmla="*/ 206863 w 242089"/>
                <a:gd name="connsiteY44" fmla="*/ 271420 h 306647"/>
                <a:gd name="connsiteX45" fmla="*/ 200407 w 242089"/>
                <a:gd name="connsiteY45" fmla="*/ 273034 h 306647"/>
                <a:gd name="connsiteX46" fmla="*/ 198793 w 242089"/>
                <a:gd name="connsiteY46" fmla="*/ 273034 h 306647"/>
                <a:gd name="connsiteX47" fmla="*/ 192337 w 242089"/>
                <a:gd name="connsiteY47" fmla="*/ 273034 h 306647"/>
                <a:gd name="connsiteX48" fmla="*/ 189109 w 242089"/>
                <a:gd name="connsiteY48" fmla="*/ 274648 h 306647"/>
                <a:gd name="connsiteX49" fmla="*/ 174584 w 242089"/>
                <a:gd name="connsiteY49" fmla="*/ 279490 h 306647"/>
                <a:gd name="connsiteX50" fmla="*/ 169742 w 242089"/>
                <a:gd name="connsiteY50" fmla="*/ 281103 h 306647"/>
                <a:gd name="connsiteX51" fmla="*/ 166514 w 242089"/>
                <a:gd name="connsiteY51" fmla="*/ 281103 h 306647"/>
                <a:gd name="connsiteX52" fmla="*/ 164900 w 242089"/>
                <a:gd name="connsiteY52" fmla="*/ 281103 h 306647"/>
                <a:gd name="connsiteX53" fmla="*/ 163286 w 242089"/>
                <a:gd name="connsiteY53" fmla="*/ 281103 h 306647"/>
                <a:gd name="connsiteX54" fmla="*/ 160059 w 242089"/>
                <a:gd name="connsiteY54" fmla="*/ 281103 h 306647"/>
                <a:gd name="connsiteX55" fmla="*/ 131008 w 242089"/>
                <a:gd name="connsiteY55" fmla="*/ 297243 h 306647"/>
                <a:gd name="connsiteX56" fmla="*/ 127780 w 242089"/>
                <a:gd name="connsiteY56" fmla="*/ 298857 h 306647"/>
                <a:gd name="connsiteX57" fmla="*/ 124552 w 242089"/>
                <a:gd name="connsiteY57" fmla="*/ 302085 h 306647"/>
                <a:gd name="connsiteX58" fmla="*/ 113255 w 242089"/>
                <a:gd name="connsiteY58" fmla="*/ 314996 h 306647"/>
                <a:gd name="connsiteX59" fmla="*/ 92274 w 242089"/>
                <a:gd name="connsiteY59" fmla="*/ 290787 h 306647"/>
                <a:gd name="connsiteX60" fmla="*/ 87432 w 242089"/>
                <a:gd name="connsiteY60" fmla="*/ 282717 h 306647"/>
                <a:gd name="connsiteX61" fmla="*/ 82590 w 242089"/>
                <a:gd name="connsiteY61" fmla="*/ 269806 h 306647"/>
                <a:gd name="connsiteX62" fmla="*/ 80976 w 242089"/>
                <a:gd name="connsiteY62" fmla="*/ 263350 h 306647"/>
                <a:gd name="connsiteX63" fmla="*/ 79362 w 242089"/>
                <a:gd name="connsiteY63" fmla="*/ 256894 h 306647"/>
                <a:gd name="connsiteX64" fmla="*/ 77748 w 242089"/>
                <a:gd name="connsiteY64" fmla="*/ 255281 h 306647"/>
                <a:gd name="connsiteX65" fmla="*/ 77748 w 242089"/>
                <a:gd name="connsiteY65" fmla="*/ 255281 h 306647"/>
                <a:gd name="connsiteX66" fmla="*/ 77748 w 242089"/>
                <a:gd name="connsiteY66" fmla="*/ 253667 h 306647"/>
                <a:gd name="connsiteX67" fmla="*/ 79362 w 242089"/>
                <a:gd name="connsiteY67" fmla="*/ 252053 h 306647"/>
                <a:gd name="connsiteX68" fmla="*/ 80976 w 242089"/>
                <a:gd name="connsiteY68" fmla="*/ 250439 h 306647"/>
                <a:gd name="connsiteX69" fmla="*/ 80976 w 242089"/>
                <a:gd name="connsiteY69" fmla="*/ 248825 h 306647"/>
                <a:gd name="connsiteX70" fmla="*/ 80976 w 242089"/>
                <a:gd name="connsiteY70" fmla="*/ 245597 h 306647"/>
                <a:gd name="connsiteX71" fmla="*/ 80976 w 242089"/>
                <a:gd name="connsiteY71" fmla="*/ 239141 h 306647"/>
                <a:gd name="connsiteX72" fmla="*/ 79362 w 242089"/>
                <a:gd name="connsiteY72" fmla="*/ 237527 h 306647"/>
                <a:gd name="connsiteX73" fmla="*/ 77748 w 242089"/>
                <a:gd name="connsiteY73" fmla="*/ 235913 h 306647"/>
                <a:gd name="connsiteX74" fmla="*/ 76134 w 242089"/>
                <a:gd name="connsiteY74" fmla="*/ 234299 h 306647"/>
                <a:gd name="connsiteX75" fmla="*/ 74520 w 242089"/>
                <a:gd name="connsiteY75" fmla="*/ 232685 h 306647"/>
                <a:gd name="connsiteX76" fmla="*/ 68065 w 242089"/>
                <a:gd name="connsiteY76" fmla="*/ 223002 h 306647"/>
                <a:gd name="connsiteX77" fmla="*/ 66451 w 242089"/>
                <a:gd name="connsiteY77" fmla="*/ 221388 h 306647"/>
                <a:gd name="connsiteX78" fmla="*/ 66451 w 242089"/>
                <a:gd name="connsiteY78" fmla="*/ 219774 h 306647"/>
                <a:gd name="connsiteX79" fmla="*/ 64837 w 242089"/>
                <a:gd name="connsiteY79" fmla="*/ 213318 h 306647"/>
                <a:gd name="connsiteX80" fmla="*/ 64837 w 242089"/>
                <a:gd name="connsiteY80" fmla="*/ 211704 h 306647"/>
                <a:gd name="connsiteX81" fmla="*/ 64837 w 242089"/>
                <a:gd name="connsiteY81" fmla="*/ 210090 h 306647"/>
                <a:gd name="connsiteX82" fmla="*/ 61609 w 242089"/>
                <a:gd name="connsiteY82" fmla="*/ 208476 h 306647"/>
                <a:gd name="connsiteX83" fmla="*/ 58381 w 242089"/>
                <a:gd name="connsiteY83" fmla="*/ 205249 h 306647"/>
                <a:gd name="connsiteX84" fmla="*/ 56767 w 242089"/>
                <a:gd name="connsiteY84" fmla="*/ 203635 h 306647"/>
                <a:gd name="connsiteX85" fmla="*/ 56767 w 242089"/>
                <a:gd name="connsiteY85" fmla="*/ 202021 h 306647"/>
                <a:gd name="connsiteX86" fmla="*/ 56767 w 242089"/>
                <a:gd name="connsiteY86" fmla="*/ 200407 h 306647"/>
                <a:gd name="connsiteX87" fmla="*/ 47083 w 242089"/>
                <a:gd name="connsiteY87" fmla="*/ 171356 h 306647"/>
                <a:gd name="connsiteX88" fmla="*/ 45469 w 242089"/>
                <a:gd name="connsiteY88" fmla="*/ 168128 h 306647"/>
                <a:gd name="connsiteX89" fmla="*/ 47083 w 242089"/>
                <a:gd name="connsiteY89" fmla="*/ 166514 h 306647"/>
                <a:gd name="connsiteX90" fmla="*/ 45469 w 242089"/>
                <a:gd name="connsiteY90" fmla="*/ 164900 h 306647"/>
                <a:gd name="connsiteX91" fmla="*/ 45469 w 242089"/>
                <a:gd name="connsiteY91" fmla="*/ 163286 h 306647"/>
                <a:gd name="connsiteX92" fmla="*/ 37400 w 242089"/>
                <a:gd name="connsiteY92" fmla="*/ 155217 h 306647"/>
                <a:gd name="connsiteX93" fmla="*/ 35786 w 242089"/>
                <a:gd name="connsiteY93" fmla="*/ 153603 h 306647"/>
                <a:gd name="connsiteX94" fmla="*/ 35786 w 242089"/>
                <a:gd name="connsiteY94" fmla="*/ 151989 h 306647"/>
                <a:gd name="connsiteX95" fmla="*/ 35786 w 242089"/>
                <a:gd name="connsiteY95" fmla="*/ 148761 h 306647"/>
                <a:gd name="connsiteX96" fmla="*/ 35786 w 242089"/>
                <a:gd name="connsiteY96" fmla="*/ 142305 h 306647"/>
                <a:gd name="connsiteX97" fmla="*/ 35786 w 242089"/>
                <a:gd name="connsiteY97" fmla="*/ 140691 h 306647"/>
                <a:gd name="connsiteX98" fmla="*/ 35786 w 242089"/>
                <a:gd name="connsiteY98" fmla="*/ 139077 h 306647"/>
                <a:gd name="connsiteX99" fmla="*/ 26102 w 242089"/>
                <a:gd name="connsiteY99" fmla="*/ 124552 h 306647"/>
                <a:gd name="connsiteX100" fmla="*/ 24488 w 242089"/>
                <a:gd name="connsiteY100" fmla="*/ 122938 h 306647"/>
                <a:gd name="connsiteX101" fmla="*/ 24488 w 242089"/>
                <a:gd name="connsiteY101" fmla="*/ 119710 h 306647"/>
                <a:gd name="connsiteX102" fmla="*/ 24488 w 242089"/>
                <a:gd name="connsiteY102" fmla="*/ 116482 h 306647"/>
                <a:gd name="connsiteX103" fmla="*/ 24488 w 242089"/>
                <a:gd name="connsiteY103" fmla="*/ 116482 h 306647"/>
                <a:gd name="connsiteX104" fmla="*/ 24488 w 242089"/>
                <a:gd name="connsiteY104" fmla="*/ 110027 h 306647"/>
                <a:gd name="connsiteX105" fmla="*/ 24488 w 242089"/>
                <a:gd name="connsiteY105" fmla="*/ 108413 h 306647"/>
                <a:gd name="connsiteX106" fmla="*/ 24488 w 242089"/>
                <a:gd name="connsiteY106" fmla="*/ 106799 h 306647"/>
                <a:gd name="connsiteX107" fmla="*/ 26102 w 242089"/>
                <a:gd name="connsiteY107" fmla="*/ 105185 h 306647"/>
                <a:gd name="connsiteX108" fmla="*/ 26102 w 242089"/>
                <a:gd name="connsiteY108" fmla="*/ 105185 h 306647"/>
                <a:gd name="connsiteX109" fmla="*/ 29330 w 242089"/>
                <a:gd name="connsiteY109" fmla="*/ 103571 h 306647"/>
                <a:gd name="connsiteX110" fmla="*/ 30944 w 242089"/>
                <a:gd name="connsiteY110" fmla="*/ 101957 h 306647"/>
                <a:gd name="connsiteX111" fmla="*/ 32558 w 242089"/>
                <a:gd name="connsiteY111" fmla="*/ 101957 h 306647"/>
                <a:gd name="connsiteX112" fmla="*/ 32558 w 242089"/>
                <a:gd name="connsiteY112" fmla="*/ 100343 h 306647"/>
                <a:gd name="connsiteX113" fmla="*/ 32558 w 242089"/>
                <a:gd name="connsiteY113" fmla="*/ 98729 h 306647"/>
                <a:gd name="connsiteX114" fmla="*/ 34172 w 242089"/>
                <a:gd name="connsiteY114" fmla="*/ 95501 h 306647"/>
                <a:gd name="connsiteX115" fmla="*/ 32558 w 242089"/>
                <a:gd name="connsiteY115" fmla="*/ 93887 h 306647"/>
                <a:gd name="connsiteX116" fmla="*/ 32558 w 242089"/>
                <a:gd name="connsiteY116" fmla="*/ 92273 h 306647"/>
                <a:gd name="connsiteX117" fmla="*/ 32558 w 242089"/>
                <a:gd name="connsiteY117" fmla="*/ 90659 h 306647"/>
                <a:gd name="connsiteX118" fmla="*/ 24488 w 242089"/>
                <a:gd name="connsiteY118" fmla="*/ 84204 h 306647"/>
                <a:gd name="connsiteX119" fmla="*/ 24488 w 242089"/>
                <a:gd name="connsiteY119" fmla="*/ 82590 h 306647"/>
                <a:gd name="connsiteX120" fmla="*/ 22874 w 242089"/>
                <a:gd name="connsiteY120" fmla="*/ 80976 h 306647"/>
                <a:gd name="connsiteX121" fmla="*/ 21260 w 242089"/>
                <a:gd name="connsiteY121" fmla="*/ 66450 h 306647"/>
                <a:gd name="connsiteX122" fmla="*/ 19647 w 242089"/>
                <a:gd name="connsiteY122" fmla="*/ 59995 h 306647"/>
                <a:gd name="connsiteX123" fmla="*/ 5121 w 242089"/>
                <a:gd name="connsiteY123" fmla="*/ 26102 h 306647"/>
                <a:gd name="connsiteX124" fmla="*/ 6735 w 242089"/>
                <a:gd name="connsiteY124" fmla="*/ 22874 h 306647"/>
                <a:gd name="connsiteX125" fmla="*/ 21260 w 242089"/>
                <a:gd name="connsiteY125" fmla="*/ 21260 h 306647"/>
                <a:gd name="connsiteX126" fmla="*/ 24488 w 242089"/>
                <a:gd name="connsiteY126" fmla="*/ 19646 h 306647"/>
                <a:gd name="connsiteX127" fmla="*/ 24488 w 242089"/>
                <a:gd name="connsiteY127" fmla="*/ 18032 h 306647"/>
                <a:gd name="connsiteX128" fmla="*/ 27716 w 242089"/>
                <a:gd name="connsiteY128" fmla="*/ 16418 h 306647"/>
                <a:gd name="connsiteX129" fmla="*/ 29330 w 242089"/>
                <a:gd name="connsiteY129" fmla="*/ 13191 h 306647"/>
                <a:gd name="connsiteX130" fmla="*/ 30944 w 242089"/>
                <a:gd name="connsiteY130" fmla="*/ 13191 h 306647"/>
                <a:gd name="connsiteX131" fmla="*/ 34172 w 242089"/>
                <a:gd name="connsiteY131" fmla="*/ 11577 h 306647"/>
                <a:gd name="connsiteX132" fmla="*/ 35786 w 242089"/>
                <a:gd name="connsiteY132" fmla="*/ 11577 h 306647"/>
                <a:gd name="connsiteX133" fmla="*/ 85818 w 242089"/>
                <a:gd name="connsiteY133" fmla="*/ 5121 h 306647"/>
                <a:gd name="connsiteX134" fmla="*/ 92274 w 242089"/>
                <a:gd name="connsiteY134" fmla="*/ 8349 h 306647"/>
                <a:gd name="connsiteX135" fmla="*/ 98729 w 242089"/>
                <a:gd name="connsiteY135" fmla="*/ 9963 h 306647"/>
                <a:gd name="connsiteX136" fmla="*/ 101957 w 242089"/>
                <a:gd name="connsiteY136" fmla="*/ 11577 h 306647"/>
                <a:gd name="connsiteX137" fmla="*/ 105185 w 242089"/>
                <a:gd name="connsiteY137" fmla="*/ 14804 h 306647"/>
                <a:gd name="connsiteX138" fmla="*/ 105185 w 242089"/>
                <a:gd name="connsiteY138" fmla="*/ 16418 h 306647"/>
                <a:gd name="connsiteX139" fmla="*/ 106799 w 242089"/>
                <a:gd name="connsiteY139" fmla="*/ 18032 h 306647"/>
                <a:gd name="connsiteX140" fmla="*/ 106799 w 242089"/>
                <a:gd name="connsiteY140" fmla="*/ 19646 h 306647"/>
                <a:gd name="connsiteX141" fmla="*/ 106799 w 242089"/>
                <a:gd name="connsiteY141" fmla="*/ 21260 h 306647"/>
                <a:gd name="connsiteX142" fmla="*/ 106799 w 242089"/>
                <a:gd name="connsiteY142" fmla="*/ 22874 h 306647"/>
                <a:gd name="connsiteX143" fmla="*/ 106799 w 242089"/>
                <a:gd name="connsiteY143" fmla="*/ 24488 h 306647"/>
                <a:gd name="connsiteX144" fmla="*/ 106799 w 242089"/>
                <a:gd name="connsiteY144" fmla="*/ 24488 h 306647"/>
                <a:gd name="connsiteX145" fmla="*/ 108413 w 242089"/>
                <a:gd name="connsiteY145" fmla="*/ 26102 h 306647"/>
                <a:gd name="connsiteX146" fmla="*/ 108413 w 242089"/>
                <a:gd name="connsiteY146" fmla="*/ 27716 h 306647"/>
                <a:gd name="connsiteX147" fmla="*/ 113255 w 242089"/>
                <a:gd name="connsiteY147" fmla="*/ 29330 h 306647"/>
                <a:gd name="connsiteX148" fmla="*/ 114869 w 242089"/>
                <a:gd name="connsiteY148" fmla="*/ 30944 h 306647"/>
                <a:gd name="connsiteX149" fmla="*/ 118096 w 242089"/>
                <a:gd name="connsiteY149" fmla="*/ 35786 h 306647"/>
                <a:gd name="connsiteX150" fmla="*/ 119710 w 242089"/>
                <a:gd name="connsiteY150" fmla="*/ 37400 h 306647"/>
                <a:gd name="connsiteX151" fmla="*/ 124552 w 242089"/>
                <a:gd name="connsiteY151" fmla="*/ 37400 h 306647"/>
                <a:gd name="connsiteX152" fmla="*/ 142305 w 242089"/>
                <a:gd name="connsiteY152" fmla="*/ 42241 h 30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242089" h="306647">
                  <a:moveTo>
                    <a:pt x="150375" y="43855"/>
                  </a:moveTo>
                  <a:lnTo>
                    <a:pt x="161673" y="45469"/>
                  </a:lnTo>
                  <a:lnTo>
                    <a:pt x="164900" y="47083"/>
                  </a:lnTo>
                  <a:lnTo>
                    <a:pt x="164900" y="48697"/>
                  </a:lnTo>
                  <a:lnTo>
                    <a:pt x="168128" y="50311"/>
                  </a:lnTo>
                  <a:lnTo>
                    <a:pt x="171356" y="53539"/>
                  </a:lnTo>
                  <a:lnTo>
                    <a:pt x="177812" y="55153"/>
                  </a:lnTo>
                  <a:lnTo>
                    <a:pt x="177812" y="55153"/>
                  </a:lnTo>
                  <a:lnTo>
                    <a:pt x="160059" y="69678"/>
                  </a:lnTo>
                  <a:lnTo>
                    <a:pt x="155217" y="76134"/>
                  </a:lnTo>
                  <a:lnTo>
                    <a:pt x="155217" y="82590"/>
                  </a:lnTo>
                  <a:lnTo>
                    <a:pt x="160059" y="114868"/>
                  </a:lnTo>
                  <a:lnTo>
                    <a:pt x="166514" y="134236"/>
                  </a:lnTo>
                  <a:lnTo>
                    <a:pt x="169742" y="147147"/>
                  </a:lnTo>
                  <a:lnTo>
                    <a:pt x="171356" y="153603"/>
                  </a:lnTo>
                  <a:lnTo>
                    <a:pt x="176198" y="156831"/>
                  </a:lnTo>
                  <a:lnTo>
                    <a:pt x="176198" y="158445"/>
                  </a:lnTo>
                  <a:lnTo>
                    <a:pt x="184268" y="164900"/>
                  </a:lnTo>
                  <a:lnTo>
                    <a:pt x="185882" y="166514"/>
                  </a:lnTo>
                  <a:lnTo>
                    <a:pt x="187495" y="169742"/>
                  </a:lnTo>
                  <a:lnTo>
                    <a:pt x="200407" y="200407"/>
                  </a:lnTo>
                  <a:lnTo>
                    <a:pt x="206863" y="211704"/>
                  </a:lnTo>
                  <a:lnTo>
                    <a:pt x="216546" y="219774"/>
                  </a:lnTo>
                  <a:lnTo>
                    <a:pt x="224616" y="221388"/>
                  </a:lnTo>
                  <a:lnTo>
                    <a:pt x="234300" y="221388"/>
                  </a:lnTo>
                  <a:lnTo>
                    <a:pt x="240755" y="223002"/>
                  </a:lnTo>
                  <a:lnTo>
                    <a:pt x="243983" y="231072"/>
                  </a:lnTo>
                  <a:lnTo>
                    <a:pt x="243983" y="232685"/>
                  </a:lnTo>
                  <a:lnTo>
                    <a:pt x="243983" y="232685"/>
                  </a:lnTo>
                  <a:lnTo>
                    <a:pt x="237527" y="240755"/>
                  </a:lnTo>
                  <a:lnTo>
                    <a:pt x="234300" y="242369"/>
                  </a:lnTo>
                  <a:lnTo>
                    <a:pt x="234300" y="243983"/>
                  </a:lnTo>
                  <a:lnTo>
                    <a:pt x="232686" y="245597"/>
                  </a:lnTo>
                  <a:lnTo>
                    <a:pt x="232686" y="245597"/>
                  </a:lnTo>
                  <a:lnTo>
                    <a:pt x="231072" y="253667"/>
                  </a:lnTo>
                  <a:lnTo>
                    <a:pt x="231072" y="255281"/>
                  </a:lnTo>
                  <a:lnTo>
                    <a:pt x="229458" y="256894"/>
                  </a:lnTo>
                  <a:lnTo>
                    <a:pt x="226230" y="256894"/>
                  </a:lnTo>
                  <a:lnTo>
                    <a:pt x="216546" y="260122"/>
                  </a:lnTo>
                  <a:lnTo>
                    <a:pt x="213318" y="261736"/>
                  </a:lnTo>
                  <a:lnTo>
                    <a:pt x="211704" y="263350"/>
                  </a:lnTo>
                  <a:lnTo>
                    <a:pt x="211704" y="264964"/>
                  </a:lnTo>
                  <a:lnTo>
                    <a:pt x="210091" y="269806"/>
                  </a:lnTo>
                  <a:lnTo>
                    <a:pt x="208477" y="271420"/>
                  </a:lnTo>
                  <a:lnTo>
                    <a:pt x="206863" y="271420"/>
                  </a:lnTo>
                  <a:lnTo>
                    <a:pt x="200407" y="273034"/>
                  </a:lnTo>
                  <a:lnTo>
                    <a:pt x="198793" y="273034"/>
                  </a:lnTo>
                  <a:lnTo>
                    <a:pt x="192337" y="273034"/>
                  </a:lnTo>
                  <a:lnTo>
                    <a:pt x="189109" y="274648"/>
                  </a:lnTo>
                  <a:lnTo>
                    <a:pt x="174584" y="279490"/>
                  </a:lnTo>
                  <a:lnTo>
                    <a:pt x="169742" y="281103"/>
                  </a:lnTo>
                  <a:lnTo>
                    <a:pt x="166514" y="281103"/>
                  </a:lnTo>
                  <a:lnTo>
                    <a:pt x="164900" y="281103"/>
                  </a:lnTo>
                  <a:lnTo>
                    <a:pt x="163286" y="281103"/>
                  </a:lnTo>
                  <a:lnTo>
                    <a:pt x="160059" y="281103"/>
                  </a:lnTo>
                  <a:lnTo>
                    <a:pt x="131008" y="297243"/>
                  </a:lnTo>
                  <a:lnTo>
                    <a:pt x="127780" y="298857"/>
                  </a:lnTo>
                  <a:lnTo>
                    <a:pt x="124552" y="302085"/>
                  </a:lnTo>
                  <a:lnTo>
                    <a:pt x="113255" y="314996"/>
                  </a:lnTo>
                  <a:lnTo>
                    <a:pt x="92274" y="290787"/>
                  </a:lnTo>
                  <a:lnTo>
                    <a:pt x="87432" y="282717"/>
                  </a:lnTo>
                  <a:lnTo>
                    <a:pt x="82590" y="269806"/>
                  </a:lnTo>
                  <a:lnTo>
                    <a:pt x="80976" y="263350"/>
                  </a:lnTo>
                  <a:lnTo>
                    <a:pt x="79362" y="256894"/>
                  </a:lnTo>
                  <a:lnTo>
                    <a:pt x="77748" y="255281"/>
                  </a:lnTo>
                  <a:lnTo>
                    <a:pt x="77748" y="255281"/>
                  </a:lnTo>
                  <a:lnTo>
                    <a:pt x="77748" y="253667"/>
                  </a:lnTo>
                  <a:lnTo>
                    <a:pt x="79362" y="252053"/>
                  </a:lnTo>
                  <a:lnTo>
                    <a:pt x="80976" y="250439"/>
                  </a:lnTo>
                  <a:lnTo>
                    <a:pt x="80976" y="248825"/>
                  </a:lnTo>
                  <a:lnTo>
                    <a:pt x="80976" y="245597"/>
                  </a:lnTo>
                  <a:lnTo>
                    <a:pt x="80976" y="239141"/>
                  </a:lnTo>
                  <a:lnTo>
                    <a:pt x="79362" y="237527"/>
                  </a:lnTo>
                  <a:lnTo>
                    <a:pt x="77748" y="235913"/>
                  </a:lnTo>
                  <a:lnTo>
                    <a:pt x="76134" y="234299"/>
                  </a:lnTo>
                  <a:lnTo>
                    <a:pt x="74520" y="232685"/>
                  </a:lnTo>
                  <a:lnTo>
                    <a:pt x="68065" y="223002"/>
                  </a:lnTo>
                  <a:lnTo>
                    <a:pt x="66451" y="221388"/>
                  </a:lnTo>
                  <a:lnTo>
                    <a:pt x="66451" y="219774"/>
                  </a:lnTo>
                  <a:lnTo>
                    <a:pt x="64837" y="213318"/>
                  </a:lnTo>
                  <a:lnTo>
                    <a:pt x="64837" y="211704"/>
                  </a:lnTo>
                  <a:lnTo>
                    <a:pt x="64837" y="210090"/>
                  </a:lnTo>
                  <a:lnTo>
                    <a:pt x="61609" y="208476"/>
                  </a:lnTo>
                  <a:lnTo>
                    <a:pt x="58381" y="205249"/>
                  </a:lnTo>
                  <a:lnTo>
                    <a:pt x="56767" y="203635"/>
                  </a:lnTo>
                  <a:lnTo>
                    <a:pt x="56767" y="202021"/>
                  </a:lnTo>
                  <a:lnTo>
                    <a:pt x="56767" y="200407"/>
                  </a:lnTo>
                  <a:lnTo>
                    <a:pt x="47083" y="171356"/>
                  </a:lnTo>
                  <a:lnTo>
                    <a:pt x="45469" y="168128"/>
                  </a:lnTo>
                  <a:lnTo>
                    <a:pt x="47083" y="166514"/>
                  </a:lnTo>
                  <a:lnTo>
                    <a:pt x="45469" y="164900"/>
                  </a:lnTo>
                  <a:lnTo>
                    <a:pt x="45469" y="163286"/>
                  </a:lnTo>
                  <a:lnTo>
                    <a:pt x="37400" y="155217"/>
                  </a:lnTo>
                  <a:lnTo>
                    <a:pt x="35786" y="153603"/>
                  </a:lnTo>
                  <a:lnTo>
                    <a:pt x="35786" y="151989"/>
                  </a:lnTo>
                  <a:lnTo>
                    <a:pt x="35786" y="148761"/>
                  </a:lnTo>
                  <a:lnTo>
                    <a:pt x="35786" y="142305"/>
                  </a:lnTo>
                  <a:lnTo>
                    <a:pt x="35786" y="140691"/>
                  </a:lnTo>
                  <a:lnTo>
                    <a:pt x="35786" y="139077"/>
                  </a:lnTo>
                  <a:lnTo>
                    <a:pt x="26102" y="124552"/>
                  </a:lnTo>
                  <a:lnTo>
                    <a:pt x="24488" y="122938"/>
                  </a:lnTo>
                  <a:lnTo>
                    <a:pt x="24488" y="119710"/>
                  </a:lnTo>
                  <a:lnTo>
                    <a:pt x="24488" y="116482"/>
                  </a:lnTo>
                  <a:lnTo>
                    <a:pt x="24488" y="116482"/>
                  </a:lnTo>
                  <a:lnTo>
                    <a:pt x="24488" y="110027"/>
                  </a:lnTo>
                  <a:lnTo>
                    <a:pt x="24488" y="108413"/>
                  </a:lnTo>
                  <a:lnTo>
                    <a:pt x="24488" y="106799"/>
                  </a:lnTo>
                  <a:lnTo>
                    <a:pt x="26102" y="105185"/>
                  </a:lnTo>
                  <a:lnTo>
                    <a:pt x="26102" y="105185"/>
                  </a:lnTo>
                  <a:lnTo>
                    <a:pt x="29330" y="103571"/>
                  </a:lnTo>
                  <a:lnTo>
                    <a:pt x="30944" y="101957"/>
                  </a:lnTo>
                  <a:lnTo>
                    <a:pt x="32558" y="101957"/>
                  </a:lnTo>
                  <a:lnTo>
                    <a:pt x="32558" y="100343"/>
                  </a:lnTo>
                  <a:lnTo>
                    <a:pt x="32558" y="98729"/>
                  </a:lnTo>
                  <a:lnTo>
                    <a:pt x="34172" y="95501"/>
                  </a:lnTo>
                  <a:lnTo>
                    <a:pt x="32558" y="93887"/>
                  </a:lnTo>
                  <a:lnTo>
                    <a:pt x="32558" y="92273"/>
                  </a:lnTo>
                  <a:lnTo>
                    <a:pt x="32558" y="90659"/>
                  </a:lnTo>
                  <a:lnTo>
                    <a:pt x="24488" y="84204"/>
                  </a:lnTo>
                  <a:lnTo>
                    <a:pt x="24488" y="82590"/>
                  </a:lnTo>
                  <a:lnTo>
                    <a:pt x="22874" y="80976"/>
                  </a:lnTo>
                  <a:lnTo>
                    <a:pt x="21260" y="66450"/>
                  </a:lnTo>
                  <a:lnTo>
                    <a:pt x="19647" y="59995"/>
                  </a:lnTo>
                  <a:lnTo>
                    <a:pt x="5121" y="26102"/>
                  </a:lnTo>
                  <a:lnTo>
                    <a:pt x="6735" y="22874"/>
                  </a:lnTo>
                  <a:lnTo>
                    <a:pt x="21260" y="21260"/>
                  </a:lnTo>
                  <a:lnTo>
                    <a:pt x="24488" y="19646"/>
                  </a:lnTo>
                  <a:lnTo>
                    <a:pt x="24488" y="18032"/>
                  </a:lnTo>
                  <a:lnTo>
                    <a:pt x="27716" y="16418"/>
                  </a:lnTo>
                  <a:lnTo>
                    <a:pt x="29330" y="13191"/>
                  </a:lnTo>
                  <a:lnTo>
                    <a:pt x="30944" y="13191"/>
                  </a:lnTo>
                  <a:lnTo>
                    <a:pt x="34172" y="11577"/>
                  </a:lnTo>
                  <a:lnTo>
                    <a:pt x="35786" y="11577"/>
                  </a:lnTo>
                  <a:lnTo>
                    <a:pt x="85818" y="5121"/>
                  </a:lnTo>
                  <a:lnTo>
                    <a:pt x="92274" y="8349"/>
                  </a:lnTo>
                  <a:lnTo>
                    <a:pt x="98729" y="9963"/>
                  </a:lnTo>
                  <a:lnTo>
                    <a:pt x="101957" y="11577"/>
                  </a:lnTo>
                  <a:lnTo>
                    <a:pt x="105185" y="14804"/>
                  </a:lnTo>
                  <a:lnTo>
                    <a:pt x="105185" y="16418"/>
                  </a:lnTo>
                  <a:lnTo>
                    <a:pt x="106799" y="18032"/>
                  </a:lnTo>
                  <a:lnTo>
                    <a:pt x="106799" y="19646"/>
                  </a:lnTo>
                  <a:lnTo>
                    <a:pt x="106799" y="21260"/>
                  </a:lnTo>
                  <a:lnTo>
                    <a:pt x="106799" y="22874"/>
                  </a:lnTo>
                  <a:lnTo>
                    <a:pt x="106799" y="24488"/>
                  </a:lnTo>
                  <a:lnTo>
                    <a:pt x="106799" y="24488"/>
                  </a:lnTo>
                  <a:lnTo>
                    <a:pt x="108413" y="26102"/>
                  </a:lnTo>
                  <a:lnTo>
                    <a:pt x="108413" y="27716"/>
                  </a:lnTo>
                  <a:lnTo>
                    <a:pt x="113255" y="29330"/>
                  </a:lnTo>
                  <a:lnTo>
                    <a:pt x="114869" y="30944"/>
                  </a:lnTo>
                  <a:lnTo>
                    <a:pt x="118096" y="35786"/>
                  </a:lnTo>
                  <a:lnTo>
                    <a:pt x="119710" y="37400"/>
                  </a:lnTo>
                  <a:lnTo>
                    <a:pt x="124552" y="37400"/>
                  </a:lnTo>
                  <a:lnTo>
                    <a:pt x="142305" y="4224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21" name="Freeform: Shape 20">
              <a:extLst>
                <a:ext uri="{FF2B5EF4-FFF2-40B4-BE49-F238E27FC236}">
                  <a16:creationId xmlns:a16="http://schemas.microsoft.com/office/drawing/2014/main" id="{C331080B-0253-48D7-A986-CAF155E2460F}"/>
                </a:ext>
              </a:extLst>
            </p:cNvPr>
            <p:cNvSpPr/>
            <p:nvPr/>
          </p:nvSpPr>
          <p:spPr>
            <a:xfrm>
              <a:off x="8398702" y="5507365"/>
              <a:ext cx="177533" cy="290508"/>
            </a:xfrm>
            <a:custGeom>
              <a:avLst/>
              <a:gdLst>
                <a:gd name="connsiteX0" fmla="*/ 32558 w 177532"/>
                <a:gd name="connsiteY0" fmla="*/ 68064 h 290507"/>
                <a:gd name="connsiteX1" fmla="*/ 26102 w 177532"/>
                <a:gd name="connsiteY1" fmla="*/ 66451 h 290507"/>
                <a:gd name="connsiteX2" fmla="*/ 22874 w 177532"/>
                <a:gd name="connsiteY2" fmla="*/ 63223 h 290507"/>
                <a:gd name="connsiteX3" fmla="*/ 19646 w 177532"/>
                <a:gd name="connsiteY3" fmla="*/ 61609 h 290507"/>
                <a:gd name="connsiteX4" fmla="*/ 19646 w 177532"/>
                <a:gd name="connsiteY4" fmla="*/ 59995 h 290507"/>
                <a:gd name="connsiteX5" fmla="*/ 16419 w 177532"/>
                <a:gd name="connsiteY5" fmla="*/ 58381 h 290507"/>
                <a:gd name="connsiteX6" fmla="*/ 5121 w 177532"/>
                <a:gd name="connsiteY6" fmla="*/ 56767 h 290507"/>
                <a:gd name="connsiteX7" fmla="*/ 11577 w 177532"/>
                <a:gd name="connsiteY7" fmla="*/ 34172 h 290507"/>
                <a:gd name="connsiteX8" fmla="*/ 14805 w 177532"/>
                <a:gd name="connsiteY8" fmla="*/ 29330 h 290507"/>
                <a:gd name="connsiteX9" fmla="*/ 16419 w 177532"/>
                <a:gd name="connsiteY9" fmla="*/ 29330 h 290507"/>
                <a:gd name="connsiteX10" fmla="*/ 16419 w 177532"/>
                <a:gd name="connsiteY10" fmla="*/ 27716 h 290507"/>
                <a:gd name="connsiteX11" fmla="*/ 30944 w 177532"/>
                <a:gd name="connsiteY11" fmla="*/ 21260 h 290507"/>
                <a:gd name="connsiteX12" fmla="*/ 43855 w 177532"/>
                <a:gd name="connsiteY12" fmla="*/ 18033 h 290507"/>
                <a:gd name="connsiteX13" fmla="*/ 48697 w 177532"/>
                <a:gd name="connsiteY13" fmla="*/ 16419 h 290507"/>
                <a:gd name="connsiteX14" fmla="*/ 61609 w 177532"/>
                <a:gd name="connsiteY14" fmla="*/ 9963 h 290507"/>
                <a:gd name="connsiteX15" fmla="*/ 64837 w 177532"/>
                <a:gd name="connsiteY15" fmla="*/ 8349 h 290507"/>
                <a:gd name="connsiteX16" fmla="*/ 74520 w 177532"/>
                <a:gd name="connsiteY16" fmla="*/ 6735 h 290507"/>
                <a:gd name="connsiteX17" fmla="*/ 84204 w 177532"/>
                <a:gd name="connsiteY17" fmla="*/ 5121 h 290507"/>
                <a:gd name="connsiteX18" fmla="*/ 85818 w 177532"/>
                <a:gd name="connsiteY18" fmla="*/ 5121 h 290507"/>
                <a:gd name="connsiteX19" fmla="*/ 95501 w 177532"/>
                <a:gd name="connsiteY19" fmla="*/ 48698 h 290507"/>
                <a:gd name="connsiteX20" fmla="*/ 122938 w 177532"/>
                <a:gd name="connsiteY20" fmla="*/ 181040 h 290507"/>
                <a:gd name="connsiteX21" fmla="*/ 145533 w 177532"/>
                <a:gd name="connsiteY21" fmla="*/ 235914 h 290507"/>
                <a:gd name="connsiteX22" fmla="*/ 166514 w 177532"/>
                <a:gd name="connsiteY22" fmla="*/ 268192 h 290507"/>
                <a:gd name="connsiteX23" fmla="*/ 171356 w 177532"/>
                <a:gd name="connsiteY23" fmla="*/ 276262 h 290507"/>
                <a:gd name="connsiteX24" fmla="*/ 172970 w 177532"/>
                <a:gd name="connsiteY24" fmla="*/ 282718 h 290507"/>
                <a:gd name="connsiteX25" fmla="*/ 172970 w 177532"/>
                <a:gd name="connsiteY25" fmla="*/ 289173 h 290507"/>
                <a:gd name="connsiteX26" fmla="*/ 163286 w 177532"/>
                <a:gd name="connsiteY26" fmla="*/ 287559 h 290507"/>
                <a:gd name="connsiteX27" fmla="*/ 158445 w 177532"/>
                <a:gd name="connsiteY27" fmla="*/ 282718 h 290507"/>
                <a:gd name="connsiteX28" fmla="*/ 145533 w 177532"/>
                <a:gd name="connsiteY28" fmla="*/ 271420 h 290507"/>
                <a:gd name="connsiteX29" fmla="*/ 137464 w 177532"/>
                <a:gd name="connsiteY29" fmla="*/ 266578 h 290507"/>
                <a:gd name="connsiteX30" fmla="*/ 134236 w 177532"/>
                <a:gd name="connsiteY30" fmla="*/ 264964 h 290507"/>
                <a:gd name="connsiteX31" fmla="*/ 124552 w 177532"/>
                <a:gd name="connsiteY31" fmla="*/ 264964 h 290507"/>
                <a:gd name="connsiteX32" fmla="*/ 116482 w 177532"/>
                <a:gd name="connsiteY32" fmla="*/ 261736 h 290507"/>
                <a:gd name="connsiteX33" fmla="*/ 121324 w 177532"/>
                <a:gd name="connsiteY33" fmla="*/ 250439 h 290507"/>
                <a:gd name="connsiteX34" fmla="*/ 118096 w 177532"/>
                <a:gd name="connsiteY34" fmla="*/ 239141 h 290507"/>
                <a:gd name="connsiteX35" fmla="*/ 116482 w 177532"/>
                <a:gd name="connsiteY35" fmla="*/ 221388 h 290507"/>
                <a:gd name="connsiteX36" fmla="*/ 110027 w 177532"/>
                <a:gd name="connsiteY36" fmla="*/ 218160 h 290507"/>
                <a:gd name="connsiteX37" fmla="*/ 111641 w 177532"/>
                <a:gd name="connsiteY37" fmla="*/ 187496 h 290507"/>
                <a:gd name="connsiteX38" fmla="*/ 110027 w 177532"/>
                <a:gd name="connsiteY38" fmla="*/ 161673 h 290507"/>
                <a:gd name="connsiteX39" fmla="*/ 103571 w 177532"/>
                <a:gd name="connsiteY39" fmla="*/ 147147 h 290507"/>
                <a:gd name="connsiteX40" fmla="*/ 92273 w 177532"/>
                <a:gd name="connsiteY40" fmla="*/ 142305 h 290507"/>
                <a:gd name="connsiteX41" fmla="*/ 79362 w 177532"/>
                <a:gd name="connsiteY41" fmla="*/ 143919 h 290507"/>
                <a:gd name="connsiteX42" fmla="*/ 71292 w 177532"/>
                <a:gd name="connsiteY42" fmla="*/ 156831 h 290507"/>
                <a:gd name="connsiteX43" fmla="*/ 68064 w 177532"/>
                <a:gd name="connsiteY43" fmla="*/ 163287 h 290507"/>
                <a:gd name="connsiteX44" fmla="*/ 64837 w 177532"/>
                <a:gd name="connsiteY44" fmla="*/ 164900 h 290507"/>
                <a:gd name="connsiteX45" fmla="*/ 61609 w 177532"/>
                <a:gd name="connsiteY45" fmla="*/ 163287 h 290507"/>
                <a:gd name="connsiteX46" fmla="*/ 58381 w 177532"/>
                <a:gd name="connsiteY46" fmla="*/ 160059 h 290507"/>
                <a:gd name="connsiteX47" fmla="*/ 58381 w 177532"/>
                <a:gd name="connsiteY47" fmla="*/ 158445 h 290507"/>
                <a:gd name="connsiteX48" fmla="*/ 58381 w 177532"/>
                <a:gd name="connsiteY48" fmla="*/ 155217 h 290507"/>
                <a:gd name="connsiteX49" fmla="*/ 58381 w 177532"/>
                <a:gd name="connsiteY49" fmla="*/ 150375 h 290507"/>
                <a:gd name="connsiteX50" fmla="*/ 59995 w 177532"/>
                <a:gd name="connsiteY50" fmla="*/ 142305 h 290507"/>
                <a:gd name="connsiteX51" fmla="*/ 72906 w 177532"/>
                <a:gd name="connsiteY51" fmla="*/ 135850 h 290507"/>
                <a:gd name="connsiteX52" fmla="*/ 77748 w 177532"/>
                <a:gd name="connsiteY52" fmla="*/ 127780 h 290507"/>
                <a:gd name="connsiteX53" fmla="*/ 79362 w 177532"/>
                <a:gd name="connsiteY53" fmla="*/ 113255 h 290507"/>
                <a:gd name="connsiteX54" fmla="*/ 77748 w 177532"/>
                <a:gd name="connsiteY54" fmla="*/ 92273 h 290507"/>
                <a:gd name="connsiteX55" fmla="*/ 71292 w 177532"/>
                <a:gd name="connsiteY55" fmla="*/ 74521 h 290507"/>
                <a:gd name="connsiteX56" fmla="*/ 64837 w 177532"/>
                <a:gd name="connsiteY56" fmla="*/ 61609 h 290507"/>
                <a:gd name="connsiteX57" fmla="*/ 58381 w 177532"/>
                <a:gd name="connsiteY57" fmla="*/ 59995 h 290507"/>
                <a:gd name="connsiteX58" fmla="*/ 50311 w 177532"/>
                <a:gd name="connsiteY58" fmla="*/ 61609 h 290507"/>
                <a:gd name="connsiteX59" fmla="*/ 43855 w 177532"/>
                <a:gd name="connsiteY59" fmla="*/ 63223 h 290507"/>
                <a:gd name="connsiteX60" fmla="*/ 35786 w 177532"/>
                <a:gd name="connsiteY60" fmla="*/ 64837 h 290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77532" h="290507">
                  <a:moveTo>
                    <a:pt x="32558" y="68064"/>
                  </a:moveTo>
                  <a:lnTo>
                    <a:pt x="26102" y="66451"/>
                  </a:lnTo>
                  <a:lnTo>
                    <a:pt x="22874" y="63223"/>
                  </a:lnTo>
                  <a:lnTo>
                    <a:pt x="19646" y="61609"/>
                  </a:lnTo>
                  <a:lnTo>
                    <a:pt x="19646" y="59995"/>
                  </a:lnTo>
                  <a:lnTo>
                    <a:pt x="16419" y="58381"/>
                  </a:lnTo>
                  <a:lnTo>
                    <a:pt x="5121" y="56767"/>
                  </a:lnTo>
                  <a:lnTo>
                    <a:pt x="11577" y="34172"/>
                  </a:lnTo>
                  <a:lnTo>
                    <a:pt x="14805" y="29330"/>
                  </a:lnTo>
                  <a:lnTo>
                    <a:pt x="16419" y="29330"/>
                  </a:lnTo>
                  <a:lnTo>
                    <a:pt x="16419" y="27716"/>
                  </a:lnTo>
                  <a:lnTo>
                    <a:pt x="30944" y="21260"/>
                  </a:lnTo>
                  <a:lnTo>
                    <a:pt x="43855" y="18033"/>
                  </a:lnTo>
                  <a:lnTo>
                    <a:pt x="48697" y="16419"/>
                  </a:lnTo>
                  <a:lnTo>
                    <a:pt x="61609" y="9963"/>
                  </a:lnTo>
                  <a:lnTo>
                    <a:pt x="64837" y="8349"/>
                  </a:lnTo>
                  <a:lnTo>
                    <a:pt x="74520" y="6735"/>
                  </a:lnTo>
                  <a:lnTo>
                    <a:pt x="84204" y="5121"/>
                  </a:lnTo>
                  <a:lnTo>
                    <a:pt x="85818" y="5121"/>
                  </a:lnTo>
                  <a:lnTo>
                    <a:pt x="95501" y="48698"/>
                  </a:lnTo>
                  <a:lnTo>
                    <a:pt x="122938" y="181040"/>
                  </a:lnTo>
                  <a:lnTo>
                    <a:pt x="145533" y="235914"/>
                  </a:lnTo>
                  <a:lnTo>
                    <a:pt x="166514" y="268192"/>
                  </a:lnTo>
                  <a:lnTo>
                    <a:pt x="171356" y="276262"/>
                  </a:lnTo>
                  <a:lnTo>
                    <a:pt x="172970" y="282718"/>
                  </a:lnTo>
                  <a:lnTo>
                    <a:pt x="172970" y="289173"/>
                  </a:lnTo>
                  <a:lnTo>
                    <a:pt x="163286" y="287559"/>
                  </a:lnTo>
                  <a:lnTo>
                    <a:pt x="158445" y="282718"/>
                  </a:lnTo>
                  <a:lnTo>
                    <a:pt x="145533" y="271420"/>
                  </a:lnTo>
                  <a:lnTo>
                    <a:pt x="137464" y="266578"/>
                  </a:lnTo>
                  <a:lnTo>
                    <a:pt x="134236" y="264964"/>
                  </a:lnTo>
                  <a:lnTo>
                    <a:pt x="124552" y="264964"/>
                  </a:lnTo>
                  <a:lnTo>
                    <a:pt x="116482" y="261736"/>
                  </a:lnTo>
                  <a:lnTo>
                    <a:pt x="121324" y="250439"/>
                  </a:lnTo>
                  <a:lnTo>
                    <a:pt x="118096" y="239141"/>
                  </a:lnTo>
                  <a:lnTo>
                    <a:pt x="116482" y="221388"/>
                  </a:lnTo>
                  <a:lnTo>
                    <a:pt x="110027" y="218160"/>
                  </a:lnTo>
                  <a:lnTo>
                    <a:pt x="111641" y="187496"/>
                  </a:lnTo>
                  <a:lnTo>
                    <a:pt x="110027" y="161673"/>
                  </a:lnTo>
                  <a:lnTo>
                    <a:pt x="103571" y="147147"/>
                  </a:lnTo>
                  <a:lnTo>
                    <a:pt x="92273" y="142305"/>
                  </a:lnTo>
                  <a:lnTo>
                    <a:pt x="79362" y="143919"/>
                  </a:lnTo>
                  <a:lnTo>
                    <a:pt x="71292" y="156831"/>
                  </a:lnTo>
                  <a:lnTo>
                    <a:pt x="68064" y="163287"/>
                  </a:lnTo>
                  <a:lnTo>
                    <a:pt x="64837" y="164900"/>
                  </a:lnTo>
                  <a:lnTo>
                    <a:pt x="61609" y="163287"/>
                  </a:lnTo>
                  <a:lnTo>
                    <a:pt x="58381" y="160059"/>
                  </a:lnTo>
                  <a:lnTo>
                    <a:pt x="58381" y="158445"/>
                  </a:lnTo>
                  <a:lnTo>
                    <a:pt x="58381" y="155217"/>
                  </a:lnTo>
                  <a:lnTo>
                    <a:pt x="58381" y="150375"/>
                  </a:lnTo>
                  <a:lnTo>
                    <a:pt x="59995" y="142305"/>
                  </a:lnTo>
                  <a:lnTo>
                    <a:pt x="72906" y="135850"/>
                  </a:lnTo>
                  <a:lnTo>
                    <a:pt x="77748" y="127780"/>
                  </a:lnTo>
                  <a:lnTo>
                    <a:pt x="79362" y="113255"/>
                  </a:lnTo>
                  <a:lnTo>
                    <a:pt x="77748" y="92273"/>
                  </a:lnTo>
                  <a:lnTo>
                    <a:pt x="71292" y="74521"/>
                  </a:lnTo>
                  <a:lnTo>
                    <a:pt x="64837" y="61609"/>
                  </a:lnTo>
                  <a:lnTo>
                    <a:pt x="58381" y="59995"/>
                  </a:lnTo>
                  <a:lnTo>
                    <a:pt x="50311" y="61609"/>
                  </a:lnTo>
                  <a:lnTo>
                    <a:pt x="43855" y="63223"/>
                  </a:lnTo>
                  <a:lnTo>
                    <a:pt x="35786" y="64837"/>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22" name="Freeform: Shape 21">
              <a:extLst>
                <a:ext uri="{FF2B5EF4-FFF2-40B4-BE49-F238E27FC236}">
                  <a16:creationId xmlns:a16="http://schemas.microsoft.com/office/drawing/2014/main" id="{05F0A0D1-7F5F-417A-B149-1667AEE3F824}"/>
                </a:ext>
              </a:extLst>
            </p:cNvPr>
            <p:cNvSpPr/>
            <p:nvPr/>
          </p:nvSpPr>
          <p:spPr>
            <a:xfrm>
              <a:off x="8032339" y="5815626"/>
              <a:ext cx="403483" cy="274369"/>
            </a:xfrm>
            <a:custGeom>
              <a:avLst/>
              <a:gdLst>
                <a:gd name="connsiteX0" fmla="*/ 34172 w 403483"/>
                <a:gd name="connsiteY0" fmla="*/ 216546 h 274368"/>
                <a:gd name="connsiteX1" fmla="*/ 21260 w 403483"/>
                <a:gd name="connsiteY1" fmla="*/ 216546 h 274368"/>
                <a:gd name="connsiteX2" fmla="*/ 24488 w 403483"/>
                <a:gd name="connsiteY2" fmla="*/ 216546 h 274368"/>
                <a:gd name="connsiteX3" fmla="*/ 18033 w 403483"/>
                <a:gd name="connsiteY3" fmla="*/ 218160 h 274368"/>
                <a:gd name="connsiteX4" fmla="*/ 14805 w 403483"/>
                <a:gd name="connsiteY4" fmla="*/ 223002 h 274368"/>
                <a:gd name="connsiteX5" fmla="*/ 11577 w 403483"/>
                <a:gd name="connsiteY5" fmla="*/ 226230 h 274368"/>
                <a:gd name="connsiteX6" fmla="*/ 5121 w 403483"/>
                <a:gd name="connsiteY6" fmla="*/ 224616 h 274368"/>
                <a:gd name="connsiteX7" fmla="*/ 11577 w 403483"/>
                <a:gd name="connsiteY7" fmla="*/ 231072 h 274368"/>
                <a:gd name="connsiteX8" fmla="*/ 19647 w 403483"/>
                <a:gd name="connsiteY8" fmla="*/ 232686 h 274368"/>
                <a:gd name="connsiteX9" fmla="*/ 27716 w 403483"/>
                <a:gd name="connsiteY9" fmla="*/ 231072 h 274368"/>
                <a:gd name="connsiteX10" fmla="*/ 39014 w 403483"/>
                <a:gd name="connsiteY10" fmla="*/ 223002 h 274368"/>
                <a:gd name="connsiteX11" fmla="*/ 42242 w 403483"/>
                <a:gd name="connsiteY11" fmla="*/ 221388 h 274368"/>
                <a:gd name="connsiteX12" fmla="*/ 43856 w 403483"/>
                <a:gd name="connsiteY12" fmla="*/ 219774 h 274368"/>
                <a:gd name="connsiteX13" fmla="*/ 39014 w 403483"/>
                <a:gd name="connsiteY13" fmla="*/ 216546 h 274368"/>
                <a:gd name="connsiteX14" fmla="*/ 34172 w 403483"/>
                <a:gd name="connsiteY14" fmla="*/ 216546 h 274368"/>
                <a:gd name="connsiteX15" fmla="*/ 200407 w 403483"/>
                <a:gd name="connsiteY15" fmla="*/ 198793 h 274368"/>
                <a:gd name="connsiteX16" fmla="*/ 200407 w 403483"/>
                <a:gd name="connsiteY16" fmla="*/ 179426 h 274368"/>
                <a:gd name="connsiteX17" fmla="*/ 190723 w 403483"/>
                <a:gd name="connsiteY17" fmla="*/ 160059 h 274368"/>
                <a:gd name="connsiteX18" fmla="*/ 189109 w 403483"/>
                <a:gd name="connsiteY18" fmla="*/ 161673 h 274368"/>
                <a:gd name="connsiteX19" fmla="*/ 187496 w 403483"/>
                <a:gd name="connsiteY19" fmla="*/ 168128 h 274368"/>
                <a:gd name="connsiteX20" fmla="*/ 187496 w 403483"/>
                <a:gd name="connsiteY20" fmla="*/ 174584 h 274368"/>
                <a:gd name="connsiteX21" fmla="*/ 185882 w 403483"/>
                <a:gd name="connsiteY21" fmla="*/ 177812 h 274368"/>
                <a:gd name="connsiteX22" fmla="*/ 184268 w 403483"/>
                <a:gd name="connsiteY22" fmla="*/ 179426 h 274368"/>
                <a:gd name="connsiteX23" fmla="*/ 181040 w 403483"/>
                <a:gd name="connsiteY23" fmla="*/ 181040 h 274368"/>
                <a:gd name="connsiteX24" fmla="*/ 179426 w 403483"/>
                <a:gd name="connsiteY24" fmla="*/ 182654 h 274368"/>
                <a:gd name="connsiteX25" fmla="*/ 179426 w 403483"/>
                <a:gd name="connsiteY25" fmla="*/ 184268 h 274368"/>
                <a:gd name="connsiteX26" fmla="*/ 181040 w 403483"/>
                <a:gd name="connsiteY26" fmla="*/ 190723 h 274368"/>
                <a:gd name="connsiteX27" fmla="*/ 181040 w 403483"/>
                <a:gd name="connsiteY27" fmla="*/ 193951 h 274368"/>
                <a:gd name="connsiteX28" fmla="*/ 177812 w 403483"/>
                <a:gd name="connsiteY28" fmla="*/ 198793 h 274368"/>
                <a:gd name="connsiteX29" fmla="*/ 172970 w 403483"/>
                <a:gd name="connsiteY29" fmla="*/ 203635 h 274368"/>
                <a:gd name="connsiteX30" fmla="*/ 171356 w 403483"/>
                <a:gd name="connsiteY30" fmla="*/ 208477 h 274368"/>
                <a:gd name="connsiteX31" fmla="*/ 184268 w 403483"/>
                <a:gd name="connsiteY31" fmla="*/ 219774 h 274368"/>
                <a:gd name="connsiteX32" fmla="*/ 189109 w 403483"/>
                <a:gd name="connsiteY32" fmla="*/ 235913 h 274368"/>
                <a:gd name="connsiteX33" fmla="*/ 193951 w 403483"/>
                <a:gd name="connsiteY33" fmla="*/ 242369 h 274368"/>
                <a:gd name="connsiteX34" fmla="*/ 197179 w 403483"/>
                <a:gd name="connsiteY34" fmla="*/ 240755 h 274368"/>
                <a:gd name="connsiteX35" fmla="*/ 198793 w 403483"/>
                <a:gd name="connsiteY35" fmla="*/ 239141 h 274368"/>
                <a:gd name="connsiteX36" fmla="*/ 198793 w 403483"/>
                <a:gd name="connsiteY36" fmla="*/ 237527 h 274368"/>
                <a:gd name="connsiteX37" fmla="*/ 198793 w 403483"/>
                <a:gd name="connsiteY37" fmla="*/ 234300 h 274368"/>
                <a:gd name="connsiteX38" fmla="*/ 200407 w 403483"/>
                <a:gd name="connsiteY38" fmla="*/ 231072 h 274368"/>
                <a:gd name="connsiteX39" fmla="*/ 203635 w 403483"/>
                <a:gd name="connsiteY39" fmla="*/ 229458 h 274368"/>
                <a:gd name="connsiteX40" fmla="*/ 206863 w 403483"/>
                <a:gd name="connsiteY40" fmla="*/ 229458 h 274368"/>
                <a:gd name="connsiteX41" fmla="*/ 210091 w 403483"/>
                <a:gd name="connsiteY41" fmla="*/ 227844 h 274368"/>
                <a:gd name="connsiteX42" fmla="*/ 211705 w 403483"/>
                <a:gd name="connsiteY42" fmla="*/ 223002 h 274368"/>
                <a:gd name="connsiteX43" fmla="*/ 211705 w 403483"/>
                <a:gd name="connsiteY43" fmla="*/ 218160 h 274368"/>
                <a:gd name="connsiteX44" fmla="*/ 208477 w 403483"/>
                <a:gd name="connsiteY44" fmla="*/ 206863 h 274368"/>
                <a:gd name="connsiteX45" fmla="*/ 200407 w 403483"/>
                <a:gd name="connsiteY45" fmla="*/ 198793 h 274368"/>
                <a:gd name="connsiteX46" fmla="*/ 403763 w 403483"/>
                <a:gd name="connsiteY46" fmla="*/ 98729 h 274368"/>
                <a:gd name="connsiteX47" fmla="*/ 403763 w 403483"/>
                <a:gd name="connsiteY47" fmla="*/ 98729 h 274368"/>
                <a:gd name="connsiteX48" fmla="*/ 397307 w 403483"/>
                <a:gd name="connsiteY48" fmla="*/ 92273 h 274368"/>
                <a:gd name="connsiteX49" fmla="*/ 395693 w 403483"/>
                <a:gd name="connsiteY49" fmla="*/ 90659 h 274368"/>
                <a:gd name="connsiteX50" fmla="*/ 394079 w 403483"/>
                <a:gd name="connsiteY50" fmla="*/ 89046 h 274368"/>
                <a:gd name="connsiteX51" fmla="*/ 392465 w 403483"/>
                <a:gd name="connsiteY51" fmla="*/ 89046 h 274368"/>
                <a:gd name="connsiteX52" fmla="*/ 386009 w 403483"/>
                <a:gd name="connsiteY52" fmla="*/ 87432 h 274368"/>
                <a:gd name="connsiteX53" fmla="*/ 384395 w 403483"/>
                <a:gd name="connsiteY53" fmla="*/ 87432 h 274368"/>
                <a:gd name="connsiteX54" fmla="*/ 381167 w 403483"/>
                <a:gd name="connsiteY54" fmla="*/ 85818 h 274368"/>
                <a:gd name="connsiteX55" fmla="*/ 379554 w 403483"/>
                <a:gd name="connsiteY55" fmla="*/ 85818 h 274368"/>
                <a:gd name="connsiteX56" fmla="*/ 377939 w 403483"/>
                <a:gd name="connsiteY56" fmla="*/ 85818 h 274368"/>
                <a:gd name="connsiteX57" fmla="*/ 373098 w 403483"/>
                <a:gd name="connsiteY57" fmla="*/ 85818 h 274368"/>
                <a:gd name="connsiteX58" fmla="*/ 371484 w 403483"/>
                <a:gd name="connsiteY58" fmla="*/ 85818 h 274368"/>
                <a:gd name="connsiteX59" fmla="*/ 369870 w 403483"/>
                <a:gd name="connsiteY59" fmla="*/ 84204 h 274368"/>
                <a:gd name="connsiteX60" fmla="*/ 368256 w 403483"/>
                <a:gd name="connsiteY60" fmla="*/ 84204 h 274368"/>
                <a:gd name="connsiteX61" fmla="*/ 366642 w 403483"/>
                <a:gd name="connsiteY61" fmla="*/ 82590 h 274368"/>
                <a:gd name="connsiteX62" fmla="*/ 360186 w 403483"/>
                <a:gd name="connsiteY62" fmla="*/ 74520 h 274368"/>
                <a:gd name="connsiteX63" fmla="*/ 358572 w 403483"/>
                <a:gd name="connsiteY63" fmla="*/ 72906 h 274368"/>
                <a:gd name="connsiteX64" fmla="*/ 356958 w 403483"/>
                <a:gd name="connsiteY64" fmla="*/ 71292 h 274368"/>
                <a:gd name="connsiteX65" fmla="*/ 353731 w 403483"/>
                <a:gd name="connsiteY65" fmla="*/ 68064 h 274368"/>
                <a:gd name="connsiteX66" fmla="*/ 350503 w 403483"/>
                <a:gd name="connsiteY66" fmla="*/ 63223 h 274368"/>
                <a:gd name="connsiteX67" fmla="*/ 348889 w 403483"/>
                <a:gd name="connsiteY67" fmla="*/ 59995 h 274368"/>
                <a:gd name="connsiteX68" fmla="*/ 348889 w 403483"/>
                <a:gd name="connsiteY68" fmla="*/ 58381 h 274368"/>
                <a:gd name="connsiteX69" fmla="*/ 348889 w 403483"/>
                <a:gd name="connsiteY69" fmla="*/ 58381 h 274368"/>
                <a:gd name="connsiteX70" fmla="*/ 348889 w 403483"/>
                <a:gd name="connsiteY70" fmla="*/ 56767 h 274368"/>
                <a:gd name="connsiteX71" fmla="*/ 348889 w 403483"/>
                <a:gd name="connsiteY71" fmla="*/ 51925 h 274368"/>
                <a:gd name="connsiteX72" fmla="*/ 347275 w 403483"/>
                <a:gd name="connsiteY72" fmla="*/ 47083 h 274368"/>
                <a:gd name="connsiteX73" fmla="*/ 347275 w 403483"/>
                <a:gd name="connsiteY73" fmla="*/ 43855 h 274368"/>
                <a:gd name="connsiteX74" fmla="*/ 347275 w 403483"/>
                <a:gd name="connsiteY74" fmla="*/ 42241 h 274368"/>
                <a:gd name="connsiteX75" fmla="*/ 344047 w 403483"/>
                <a:gd name="connsiteY75" fmla="*/ 39014 h 274368"/>
                <a:gd name="connsiteX76" fmla="*/ 340819 w 403483"/>
                <a:gd name="connsiteY76" fmla="*/ 35786 h 274368"/>
                <a:gd name="connsiteX77" fmla="*/ 329522 w 403483"/>
                <a:gd name="connsiteY77" fmla="*/ 39014 h 274368"/>
                <a:gd name="connsiteX78" fmla="*/ 327908 w 403483"/>
                <a:gd name="connsiteY78" fmla="*/ 39014 h 274368"/>
                <a:gd name="connsiteX79" fmla="*/ 324680 w 403483"/>
                <a:gd name="connsiteY79" fmla="*/ 37400 h 274368"/>
                <a:gd name="connsiteX80" fmla="*/ 318224 w 403483"/>
                <a:gd name="connsiteY80" fmla="*/ 34172 h 274368"/>
                <a:gd name="connsiteX81" fmla="*/ 311768 w 403483"/>
                <a:gd name="connsiteY81" fmla="*/ 27716 h 274368"/>
                <a:gd name="connsiteX82" fmla="*/ 308540 w 403483"/>
                <a:gd name="connsiteY82" fmla="*/ 24489 h 274368"/>
                <a:gd name="connsiteX83" fmla="*/ 298857 w 403483"/>
                <a:gd name="connsiteY83" fmla="*/ 11577 h 274368"/>
                <a:gd name="connsiteX84" fmla="*/ 297243 w 403483"/>
                <a:gd name="connsiteY84" fmla="*/ 9963 h 274368"/>
                <a:gd name="connsiteX85" fmla="*/ 295629 w 403483"/>
                <a:gd name="connsiteY85" fmla="*/ 8349 h 274368"/>
                <a:gd name="connsiteX86" fmla="*/ 294015 w 403483"/>
                <a:gd name="connsiteY86" fmla="*/ 8349 h 274368"/>
                <a:gd name="connsiteX87" fmla="*/ 292401 w 403483"/>
                <a:gd name="connsiteY87" fmla="*/ 8349 h 274368"/>
                <a:gd name="connsiteX88" fmla="*/ 290787 w 403483"/>
                <a:gd name="connsiteY88" fmla="*/ 9963 h 274368"/>
                <a:gd name="connsiteX89" fmla="*/ 289173 w 403483"/>
                <a:gd name="connsiteY89" fmla="*/ 11577 h 274368"/>
                <a:gd name="connsiteX90" fmla="*/ 289173 w 403483"/>
                <a:gd name="connsiteY90" fmla="*/ 13191 h 274368"/>
                <a:gd name="connsiteX91" fmla="*/ 289173 w 403483"/>
                <a:gd name="connsiteY91" fmla="*/ 16419 h 274368"/>
                <a:gd name="connsiteX92" fmla="*/ 287559 w 403483"/>
                <a:gd name="connsiteY92" fmla="*/ 19646 h 274368"/>
                <a:gd name="connsiteX93" fmla="*/ 282718 w 403483"/>
                <a:gd name="connsiteY93" fmla="*/ 29330 h 274368"/>
                <a:gd name="connsiteX94" fmla="*/ 281104 w 403483"/>
                <a:gd name="connsiteY94" fmla="*/ 30944 h 274368"/>
                <a:gd name="connsiteX95" fmla="*/ 279490 w 403483"/>
                <a:gd name="connsiteY95" fmla="*/ 32558 h 274368"/>
                <a:gd name="connsiteX96" fmla="*/ 277876 w 403483"/>
                <a:gd name="connsiteY96" fmla="*/ 34172 h 274368"/>
                <a:gd name="connsiteX97" fmla="*/ 276262 w 403483"/>
                <a:gd name="connsiteY97" fmla="*/ 34172 h 274368"/>
                <a:gd name="connsiteX98" fmla="*/ 274648 w 403483"/>
                <a:gd name="connsiteY98" fmla="*/ 34172 h 274368"/>
                <a:gd name="connsiteX99" fmla="*/ 271420 w 403483"/>
                <a:gd name="connsiteY99" fmla="*/ 32558 h 274368"/>
                <a:gd name="connsiteX100" fmla="*/ 261736 w 403483"/>
                <a:gd name="connsiteY100" fmla="*/ 26102 h 274368"/>
                <a:gd name="connsiteX101" fmla="*/ 260122 w 403483"/>
                <a:gd name="connsiteY101" fmla="*/ 24489 h 274368"/>
                <a:gd name="connsiteX102" fmla="*/ 258509 w 403483"/>
                <a:gd name="connsiteY102" fmla="*/ 21260 h 274368"/>
                <a:gd name="connsiteX103" fmla="*/ 256895 w 403483"/>
                <a:gd name="connsiteY103" fmla="*/ 19646 h 274368"/>
                <a:gd name="connsiteX104" fmla="*/ 255281 w 403483"/>
                <a:gd name="connsiteY104" fmla="*/ 16419 h 274368"/>
                <a:gd name="connsiteX105" fmla="*/ 255281 w 403483"/>
                <a:gd name="connsiteY105" fmla="*/ 14805 h 274368"/>
                <a:gd name="connsiteX106" fmla="*/ 255281 w 403483"/>
                <a:gd name="connsiteY106" fmla="*/ 13191 h 274368"/>
                <a:gd name="connsiteX107" fmla="*/ 255281 w 403483"/>
                <a:gd name="connsiteY107" fmla="*/ 11577 h 274368"/>
                <a:gd name="connsiteX108" fmla="*/ 255281 w 403483"/>
                <a:gd name="connsiteY108" fmla="*/ 8349 h 274368"/>
                <a:gd name="connsiteX109" fmla="*/ 255281 w 403483"/>
                <a:gd name="connsiteY109" fmla="*/ 6735 h 274368"/>
                <a:gd name="connsiteX110" fmla="*/ 255281 w 403483"/>
                <a:gd name="connsiteY110" fmla="*/ 5121 h 274368"/>
                <a:gd name="connsiteX111" fmla="*/ 253667 w 403483"/>
                <a:gd name="connsiteY111" fmla="*/ 5121 h 274368"/>
                <a:gd name="connsiteX112" fmla="*/ 252053 w 403483"/>
                <a:gd name="connsiteY112" fmla="*/ 5121 h 274368"/>
                <a:gd name="connsiteX113" fmla="*/ 243983 w 403483"/>
                <a:gd name="connsiteY113" fmla="*/ 8349 h 274368"/>
                <a:gd name="connsiteX114" fmla="*/ 242369 w 403483"/>
                <a:gd name="connsiteY114" fmla="*/ 9963 h 274368"/>
                <a:gd name="connsiteX115" fmla="*/ 240755 w 403483"/>
                <a:gd name="connsiteY115" fmla="*/ 11577 h 274368"/>
                <a:gd name="connsiteX116" fmla="*/ 235914 w 403483"/>
                <a:gd name="connsiteY116" fmla="*/ 11577 h 274368"/>
                <a:gd name="connsiteX117" fmla="*/ 226230 w 403483"/>
                <a:gd name="connsiteY117" fmla="*/ 11577 h 274368"/>
                <a:gd name="connsiteX118" fmla="*/ 226230 w 403483"/>
                <a:gd name="connsiteY118" fmla="*/ 11577 h 274368"/>
                <a:gd name="connsiteX119" fmla="*/ 227844 w 403483"/>
                <a:gd name="connsiteY119" fmla="*/ 13191 h 274368"/>
                <a:gd name="connsiteX120" fmla="*/ 216546 w 403483"/>
                <a:gd name="connsiteY120" fmla="*/ 27716 h 274368"/>
                <a:gd name="connsiteX121" fmla="*/ 214932 w 403483"/>
                <a:gd name="connsiteY121" fmla="*/ 30944 h 274368"/>
                <a:gd name="connsiteX122" fmla="*/ 210091 w 403483"/>
                <a:gd name="connsiteY122" fmla="*/ 34172 h 274368"/>
                <a:gd name="connsiteX123" fmla="*/ 206863 w 403483"/>
                <a:gd name="connsiteY123" fmla="*/ 40628 h 274368"/>
                <a:gd name="connsiteX124" fmla="*/ 200407 w 403483"/>
                <a:gd name="connsiteY124" fmla="*/ 53539 h 274368"/>
                <a:gd name="connsiteX125" fmla="*/ 203635 w 403483"/>
                <a:gd name="connsiteY125" fmla="*/ 58381 h 274368"/>
                <a:gd name="connsiteX126" fmla="*/ 202021 w 403483"/>
                <a:gd name="connsiteY126" fmla="*/ 66450 h 274368"/>
                <a:gd name="connsiteX127" fmla="*/ 202021 w 403483"/>
                <a:gd name="connsiteY127" fmla="*/ 74520 h 274368"/>
                <a:gd name="connsiteX128" fmla="*/ 208477 w 403483"/>
                <a:gd name="connsiteY128" fmla="*/ 77748 h 274368"/>
                <a:gd name="connsiteX129" fmla="*/ 213318 w 403483"/>
                <a:gd name="connsiteY129" fmla="*/ 79362 h 274368"/>
                <a:gd name="connsiteX130" fmla="*/ 214932 w 403483"/>
                <a:gd name="connsiteY130" fmla="*/ 82590 h 274368"/>
                <a:gd name="connsiteX131" fmla="*/ 214932 w 403483"/>
                <a:gd name="connsiteY131" fmla="*/ 85818 h 274368"/>
                <a:gd name="connsiteX132" fmla="*/ 213318 w 403483"/>
                <a:gd name="connsiteY132" fmla="*/ 87432 h 274368"/>
                <a:gd name="connsiteX133" fmla="*/ 208477 w 403483"/>
                <a:gd name="connsiteY133" fmla="*/ 87432 h 274368"/>
                <a:gd name="connsiteX134" fmla="*/ 206863 w 403483"/>
                <a:gd name="connsiteY134" fmla="*/ 89046 h 274368"/>
                <a:gd name="connsiteX135" fmla="*/ 205249 w 403483"/>
                <a:gd name="connsiteY135" fmla="*/ 95501 h 274368"/>
                <a:gd name="connsiteX136" fmla="*/ 205249 w 403483"/>
                <a:gd name="connsiteY136" fmla="*/ 110027 h 274368"/>
                <a:gd name="connsiteX137" fmla="*/ 214932 w 403483"/>
                <a:gd name="connsiteY137" fmla="*/ 118096 h 274368"/>
                <a:gd name="connsiteX138" fmla="*/ 247211 w 403483"/>
                <a:gd name="connsiteY138" fmla="*/ 131008 h 274368"/>
                <a:gd name="connsiteX139" fmla="*/ 248825 w 403483"/>
                <a:gd name="connsiteY139" fmla="*/ 132622 h 274368"/>
                <a:gd name="connsiteX140" fmla="*/ 252053 w 403483"/>
                <a:gd name="connsiteY140" fmla="*/ 135850 h 274368"/>
                <a:gd name="connsiteX141" fmla="*/ 255281 w 403483"/>
                <a:gd name="connsiteY141" fmla="*/ 145533 h 274368"/>
                <a:gd name="connsiteX142" fmla="*/ 258509 w 403483"/>
                <a:gd name="connsiteY142" fmla="*/ 150375 h 274368"/>
                <a:gd name="connsiteX143" fmla="*/ 261736 w 403483"/>
                <a:gd name="connsiteY143" fmla="*/ 150375 h 274368"/>
                <a:gd name="connsiteX144" fmla="*/ 268192 w 403483"/>
                <a:gd name="connsiteY144" fmla="*/ 148761 h 274368"/>
                <a:gd name="connsiteX145" fmla="*/ 274648 w 403483"/>
                <a:gd name="connsiteY145" fmla="*/ 153603 h 274368"/>
                <a:gd name="connsiteX146" fmla="*/ 284331 w 403483"/>
                <a:gd name="connsiteY146" fmla="*/ 168128 h 274368"/>
                <a:gd name="connsiteX147" fmla="*/ 294015 w 403483"/>
                <a:gd name="connsiteY147" fmla="*/ 176198 h 274368"/>
                <a:gd name="connsiteX148" fmla="*/ 298857 w 403483"/>
                <a:gd name="connsiteY148" fmla="*/ 181040 h 274368"/>
                <a:gd name="connsiteX149" fmla="*/ 300471 w 403483"/>
                <a:gd name="connsiteY149" fmla="*/ 187495 h 274368"/>
                <a:gd name="connsiteX150" fmla="*/ 302085 w 403483"/>
                <a:gd name="connsiteY150" fmla="*/ 190723 h 274368"/>
                <a:gd name="connsiteX151" fmla="*/ 305313 w 403483"/>
                <a:gd name="connsiteY151" fmla="*/ 190723 h 274368"/>
                <a:gd name="connsiteX152" fmla="*/ 308540 w 403483"/>
                <a:gd name="connsiteY152" fmla="*/ 190723 h 274368"/>
                <a:gd name="connsiteX153" fmla="*/ 310154 w 403483"/>
                <a:gd name="connsiteY153" fmla="*/ 192337 h 274368"/>
                <a:gd name="connsiteX154" fmla="*/ 310154 w 403483"/>
                <a:gd name="connsiteY154" fmla="*/ 197179 h 274368"/>
                <a:gd name="connsiteX155" fmla="*/ 313382 w 403483"/>
                <a:gd name="connsiteY155" fmla="*/ 203635 h 274368"/>
                <a:gd name="connsiteX156" fmla="*/ 314996 w 403483"/>
                <a:gd name="connsiteY156" fmla="*/ 206863 h 274368"/>
                <a:gd name="connsiteX157" fmla="*/ 314996 w 403483"/>
                <a:gd name="connsiteY157" fmla="*/ 208477 h 274368"/>
                <a:gd name="connsiteX158" fmla="*/ 311768 w 403483"/>
                <a:gd name="connsiteY158" fmla="*/ 213318 h 274368"/>
                <a:gd name="connsiteX159" fmla="*/ 310154 w 403483"/>
                <a:gd name="connsiteY159" fmla="*/ 216546 h 274368"/>
                <a:gd name="connsiteX160" fmla="*/ 311768 w 403483"/>
                <a:gd name="connsiteY160" fmla="*/ 218160 h 274368"/>
                <a:gd name="connsiteX161" fmla="*/ 314996 w 403483"/>
                <a:gd name="connsiteY161" fmla="*/ 218160 h 274368"/>
                <a:gd name="connsiteX162" fmla="*/ 319838 w 403483"/>
                <a:gd name="connsiteY162" fmla="*/ 214932 h 274368"/>
                <a:gd name="connsiteX163" fmla="*/ 323066 w 403483"/>
                <a:gd name="connsiteY163" fmla="*/ 216546 h 274368"/>
                <a:gd name="connsiteX164" fmla="*/ 324680 w 403483"/>
                <a:gd name="connsiteY164" fmla="*/ 219774 h 274368"/>
                <a:gd name="connsiteX165" fmla="*/ 326294 w 403483"/>
                <a:gd name="connsiteY165" fmla="*/ 224616 h 274368"/>
                <a:gd name="connsiteX166" fmla="*/ 327908 w 403483"/>
                <a:gd name="connsiteY166" fmla="*/ 227844 h 274368"/>
                <a:gd name="connsiteX167" fmla="*/ 339205 w 403483"/>
                <a:gd name="connsiteY167" fmla="*/ 240755 h 274368"/>
                <a:gd name="connsiteX168" fmla="*/ 352117 w 403483"/>
                <a:gd name="connsiteY168" fmla="*/ 252053 h 274368"/>
                <a:gd name="connsiteX169" fmla="*/ 355345 w 403483"/>
                <a:gd name="connsiteY169" fmla="*/ 243983 h 274368"/>
                <a:gd name="connsiteX170" fmla="*/ 358572 w 403483"/>
                <a:gd name="connsiteY170" fmla="*/ 240755 h 274368"/>
                <a:gd name="connsiteX171" fmla="*/ 363414 w 403483"/>
                <a:gd name="connsiteY171" fmla="*/ 239141 h 274368"/>
                <a:gd name="connsiteX172" fmla="*/ 366642 w 403483"/>
                <a:gd name="connsiteY172" fmla="*/ 242369 h 274368"/>
                <a:gd name="connsiteX173" fmla="*/ 366642 w 403483"/>
                <a:gd name="connsiteY173" fmla="*/ 248825 h 274368"/>
                <a:gd name="connsiteX174" fmla="*/ 361800 w 403483"/>
                <a:gd name="connsiteY174" fmla="*/ 261736 h 274368"/>
                <a:gd name="connsiteX175" fmla="*/ 368256 w 403483"/>
                <a:gd name="connsiteY175" fmla="*/ 263350 h 274368"/>
                <a:gd name="connsiteX176" fmla="*/ 373098 w 403483"/>
                <a:gd name="connsiteY176" fmla="*/ 269806 h 274368"/>
                <a:gd name="connsiteX177" fmla="*/ 376326 w 403483"/>
                <a:gd name="connsiteY177" fmla="*/ 277876 h 274368"/>
                <a:gd name="connsiteX178" fmla="*/ 379554 w 403483"/>
                <a:gd name="connsiteY178" fmla="*/ 271420 h 274368"/>
                <a:gd name="connsiteX179" fmla="*/ 382781 w 403483"/>
                <a:gd name="connsiteY179" fmla="*/ 263350 h 274368"/>
                <a:gd name="connsiteX180" fmla="*/ 384395 w 403483"/>
                <a:gd name="connsiteY180" fmla="*/ 253667 h 274368"/>
                <a:gd name="connsiteX181" fmla="*/ 384395 w 403483"/>
                <a:gd name="connsiteY181" fmla="*/ 250439 h 274368"/>
                <a:gd name="connsiteX182" fmla="*/ 382781 w 403483"/>
                <a:gd name="connsiteY182" fmla="*/ 243983 h 274368"/>
                <a:gd name="connsiteX183" fmla="*/ 382781 w 403483"/>
                <a:gd name="connsiteY183" fmla="*/ 240755 h 274368"/>
                <a:gd name="connsiteX184" fmla="*/ 386009 w 403483"/>
                <a:gd name="connsiteY184" fmla="*/ 237527 h 274368"/>
                <a:gd name="connsiteX185" fmla="*/ 382781 w 403483"/>
                <a:gd name="connsiteY185" fmla="*/ 223002 h 274368"/>
                <a:gd name="connsiteX186" fmla="*/ 384395 w 403483"/>
                <a:gd name="connsiteY186" fmla="*/ 219774 h 274368"/>
                <a:gd name="connsiteX187" fmla="*/ 384395 w 403483"/>
                <a:gd name="connsiteY187" fmla="*/ 214932 h 274368"/>
                <a:gd name="connsiteX188" fmla="*/ 381167 w 403483"/>
                <a:gd name="connsiteY188" fmla="*/ 206863 h 274368"/>
                <a:gd name="connsiteX189" fmla="*/ 381167 w 403483"/>
                <a:gd name="connsiteY189" fmla="*/ 200407 h 274368"/>
                <a:gd name="connsiteX190" fmla="*/ 384395 w 403483"/>
                <a:gd name="connsiteY190" fmla="*/ 184268 h 274368"/>
                <a:gd name="connsiteX191" fmla="*/ 384395 w 403483"/>
                <a:gd name="connsiteY191" fmla="*/ 176198 h 274368"/>
                <a:gd name="connsiteX192" fmla="*/ 386009 w 403483"/>
                <a:gd name="connsiteY192" fmla="*/ 171356 h 274368"/>
                <a:gd name="connsiteX193" fmla="*/ 389237 w 403483"/>
                <a:gd name="connsiteY193" fmla="*/ 168128 h 274368"/>
                <a:gd name="connsiteX194" fmla="*/ 394079 w 403483"/>
                <a:gd name="connsiteY194" fmla="*/ 166514 h 274368"/>
                <a:gd name="connsiteX195" fmla="*/ 397307 w 403483"/>
                <a:gd name="connsiteY195" fmla="*/ 168128 h 274368"/>
                <a:gd name="connsiteX196" fmla="*/ 398921 w 403483"/>
                <a:gd name="connsiteY196" fmla="*/ 169742 h 274368"/>
                <a:gd name="connsiteX197" fmla="*/ 400535 w 403483"/>
                <a:gd name="connsiteY197" fmla="*/ 166514 h 274368"/>
                <a:gd name="connsiteX198" fmla="*/ 402148 w 403483"/>
                <a:gd name="connsiteY198" fmla="*/ 153603 h 274368"/>
                <a:gd name="connsiteX199" fmla="*/ 402148 w 403483"/>
                <a:gd name="connsiteY199" fmla="*/ 148761 h 274368"/>
                <a:gd name="connsiteX200" fmla="*/ 400535 w 403483"/>
                <a:gd name="connsiteY200" fmla="*/ 147147 h 274368"/>
                <a:gd name="connsiteX201" fmla="*/ 400535 w 403483"/>
                <a:gd name="connsiteY201" fmla="*/ 145533 h 274368"/>
                <a:gd name="connsiteX202" fmla="*/ 397307 w 403483"/>
                <a:gd name="connsiteY202" fmla="*/ 135850 h 274368"/>
                <a:gd name="connsiteX203" fmla="*/ 397307 w 403483"/>
                <a:gd name="connsiteY203" fmla="*/ 132622 h 274368"/>
                <a:gd name="connsiteX204" fmla="*/ 397307 w 403483"/>
                <a:gd name="connsiteY204" fmla="*/ 131008 h 274368"/>
                <a:gd name="connsiteX205" fmla="*/ 398921 w 403483"/>
                <a:gd name="connsiteY205" fmla="*/ 127780 h 274368"/>
                <a:gd name="connsiteX206" fmla="*/ 400535 w 403483"/>
                <a:gd name="connsiteY206" fmla="*/ 122938 h 274368"/>
                <a:gd name="connsiteX207" fmla="*/ 400535 w 403483"/>
                <a:gd name="connsiteY207" fmla="*/ 121324 h 274368"/>
                <a:gd name="connsiteX208" fmla="*/ 400535 w 403483"/>
                <a:gd name="connsiteY208" fmla="*/ 119710 h 274368"/>
                <a:gd name="connsiteX209" fmla="*/ 402148 w 403483"/>
                <a:gd name="connsiteY209" fmla="*/ 118096 h 274368"/>
                <a:gd name="connsiteX210" fmla="*/ 403763 w 403483"/>
                <a:gd name="connsiteY210" fmla="*/ 114868 h 274368"/>
                <a:gd name="connsiteX211" fmla="*/ 405376 w 403483"/>
                <a:gd name="connsiteY211" fmla="*/ 106799 h 274368"/>
                <a:gd name="connsiteX212" fmla="*/ 405376 w 403483"/>
                <a:gd name="connsiteY212" fmla="*/ 103571 h 274368"/>
                <a:gd name="connsiteX213" fmla="*/ 403763 w 403483"/>
                <a:gd name="connsiteY213" fmla="*/ 98729 h 274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Lst>
              <a:rect l="l" t="t" r="r" b="b"/>
              <a:pathLst>
                <a:path w="403483" h="274368">
                  <a:moveTo>
                    <a:pt x="34172" y="216546"/>
                  </a:moveTo>
                  <a:lnTo>
                    <a:pt x="21260" y="216546"/>
                  </a:lnTo>
                  <a:lnTo>
                    <a:pt x="24488" y="216546"/>
                  </a:lnTo>
                  <a:lnTo>
                    <a:pt x="18033" y="218160"/>
                  </a:lnTo>
                  <a:lnTo>
                    <a:pt x="14805" y="223002"/>
                  </a:lnTo>
                  <a:lnTo>
                    <a:pt x="11577" y="226230"/>
                  </a:lnTo>
                  <a:lnTo>
                    <a:pt x="5121" y="224616"/>
                  </a:lnTo>
                  <a:lnTo>
                    <a:pt x="11577" y="231072"/>
                  </a:lnTo>
                  <a:lnTo>
                    <a:pt x="19647" y="232686"/>
                  </a:lnTo>
                  <a:lnTo>
                    <a:pt x="27716" y="231072"/>
                  </a:lnTo>
                  <a:lnTo>
                    <a:pt x="39014" y="223002"/>
                  </a:lnTo>
                  <a:lnTo>
                    <a:pt x="42242" y="221388"/>
                  </a:lnTo>
                  <a:lnTo>
                    <a:pt x="43856" y="219774"/>
                  </a:lnTo>
                  <a:lnTo>
                    <a:pt x="39014" y="216546"/>
                  </a:lnTo>
                  <a:lnTo>
                    <a:pt x="34172" y="216546"/>
                  </a:lnTo>
                  <a:close/>
                  <a:moveTo>
                    <a:pt x="200407" y="198793"/>
                  </a:moveTo>
                  <a:lnTo>
                    <a:pt x="200407" y="179426"/>
                  </a:lnTo>
                  <a:lnTo>
                    <a:pt x="190723" y="160059"/>
                  </a:lnTo>
                  <a:lnTo>
                    <a:pt x="189109" y="161673"/>
                  </a:lnTo>
                  <a:lnTo>
                    <a:pt x="187496" y="168128"/>
                  </a:lnTo>
                  <a:lnTo>
                    <a:pt x="187496" y="174584"/>
                  </a:lnTo>
                  <a:lnTo>
                    <a:pt x="185882" y="177812"/>
                  </a:lnTo>
                  <a:lnTo>
                    <a:pt x="184268" y="179426"/>
                  </a:lnTo>
                  <a:lnTo>
                    <a:pt x="181040" y="181040"/>
                  </a:lnTo>
                  <a:lnTo>
                    <a:pt x="179426" y="182654"/>
                  </a:lnTo>
                  <a:lnTo>
                    <a:pt x="179426" y="184268"/>
                  </a:lnTo>
                  <a:lnTo>
                    <a:pt x="181040" y="190723"/>
                  </a:lnTo>
                  <a:lnTo>
                    <a:pt x="181040" y="193951"/>
                  </a:lnTo>
                  <a:lnTo>
                    <a:pt x="177812" y="198793"/>
                  </a:lnTo>
                  <a:lnTo>
                    <a:pt x="172970" y="203635"/>
                  </a:lnTo>
                  <a:lnTo>
                    <a:pt x="171356" y="208477"/>
                  </a:lnTo>
                  <a:lnTo>
                    <a:pt x="184268" y="219774"/>
                  </a:lnTo>
                  <a:lnTo>
                    <a:pt x="189109" y="235913"/>
                  </a:lnTo>
                  <a:lnTo>
                    <a:pt x="193951" y="242369"/>
                  </a:lnTo>
                  <a:lnTo>
                    <a:pt x="197179" y="240755"/>
                  </a:lnTo>
                  <a:lnTo>
                    <a:pt x="198793" y="239141"/>
                  </a:lnTo>
                  <a:lnTo>
                    <a:pt x="198793" y="237527"/>
                  </a:lnTo>
                  <a:lnTo>
                    <a:pt x="198793" y="234300"/>
                  </a:lnTo>
                  <a:lnTo>
                    <a:pt x="200407" y="231072"/>
                  </a:lnTo>
                  <a:lnTo>
                    <a:pt x="203635" y="229458"/>
                  </a:lnTo>
                  <a:lnTo>
                    <a:pt x="206863" y="229458"/>
                  </a:lnTo>
                  <a:lnTo>
                    <a:pt x="210091" y="227844"/>
                  </a:lnTo>
                  <a:lnTo>
                    <a:pt x="211705" y="223002"/>
                  </a:lnTo>
                  <a:lnTo>
                    <a:pt x="211705" y="218160"/>
                  </a:lnTo>
                  <a:lnTo>
                    <a:pt x="208477" y="206863"/>
                  </a:lnTo>
                  <a:lnTo>
                    <a:pt x="200407" y="198793"/>
                  </a:lnTo>
                  <a:close/>
                  <a:moveTo>
                    <a:pt x="403763" y="98729"/>
                  </a:moveTo>
                  <a:lnTo>
                    <a:pt x="403763" y="98729"/>
                  </a:lnTo>
                  <a:lnTo>
                    <a:pt x="397307" y="92273"/>
                  </a:lnTo>
                  <a:lnTo>
                    <a:pt x="395693" y="90659"/>
                  </a:lnTo>
                  <a:lnTo>
                    <a:pt x="394079" y="89046"/>
                  </a:lnTo>
                  <a:lnTo>
                    <a:pt x="392465" y="89046"/>
                  </a:lnTo>
                  <a:lnTo>
                    <a:pt x="386009" y="87432"/>
                  </a:lnTo>
                  <a:lnTo>
                    <a:pt x="384395" y="87432"/>
                  </a:lnTo>
                  <a:lnTo>
                    <a:pt x="381167" y="85818"/>
                  </a:lnTo>
                  <a:lnTo>
                    <a:pt x="379554" y="85818"/>
                  </a:lnTo>
                  <a:lnTo>
                    <a:pt x="377939" y="85818"/>
                  </a:lnTo>
                  <a:lnTo>
                    <a:pt x="373098" y="85818"/>
                  </a:lnTo>
                  <a:lnTo>
                    <a:pt x="371484" y="85818"/>
                  </a:lnTo>
                  <a:lnTo>
                    <a:pt x="369870" y="84204"/>
                  </a:lnTo>
                  <a:lnTo>
                    <a:pt x="368256" y="84204"/>
                  </a:lnTo>
                  <a:lnTo>
                    <a:pt x="366642" y="82590"/>
                  </a:lnTo>
                  <a:lnTo>
                    <a:pt x="360186" y="74520"/>
                  </a:lnTo>
                  <a:lnTo>
                    <a:pt x="358572" y="72906"/>
                  </a:lnTo>
                  <a:lnTo>
                    <a:pt x="356958" y="71292"/>
                  </a:lnTo>
                  <a:lnTo>
                    <a:pt x="353731" y="68064"/>
                  </a:lnTo>
                  <a:lnTo>
                    <a:pt x="350503" y="63223"/>
                  </a:lnTo>
                  <a:lnTo>
                    <a:pt x="348889" y="59995"/>
                  </a:lnTo>
                  <a:lnTo>
                    <a:pt x="348889" y="58381"/>
                  </a:lnTo>
                  <a:lnTo>
                    <a:pt x="348889" y="58381"/>
                  </a:lnTo>
                  <a:lnTo>
                    <a:pt x="348889" y="56767"/>
                  </a:lnTo>
                  <a:lnTo>
                    <a:pt x="348889" y="51925"/>
                  </a:lnTo>
                  <a:lnTo>
                    <a:pt x="347275" y="47083"/>
                  </a:lnTo>
                  <a:lnTo>
                    <a:pt x="347275" y="43855"/>
                  </a:lnTo>
                  <a:lnTo>
                    <a:pt x="347275" y="42241"/>
                  </a:lnTo>
                  <a:lnTo>
                    <a:pt x="344047" y="39014"/>
                  </a:lnTo>
                  <a:lnTo>
                    <a:pt x="340819" y="35786"/>
                  </a:lnTo>
                  <a:lnTo>
                    <a:pt x="329522" y="39014"/>
                  </a:lnTo>
                  <a:lnTo>
                    <a:pt x="327908" y="39014"/>
                  </a:lnTo>
                  <a:lnTo>
                    <a:pt x="324680" y="37400"/>
                  </a:lnTo>
                  <a:lnTo>
                    <a:pt x="318224" y="34172"/>
                  </a:lnTo>
                  <a:lnTo>
                    <a:pt x="311768" y="27716"/>
                  </a:lnTo>
                  <a:lnTo>
                    <a:pt x="308540" y="24489"/>
                  </a:lnTo>
                  <a:lnTo>
                    <a:pt x="298857" y="11577"/>
                  </a:lnTo>
                  <a:lnTo>
                    <a:pt x="297243" y="9963"/>
                  </a:lnTo>
                  <a:lnTo>
                    <a:pt x="295629" y="8349"/>
                  </a:lnTo>
                  <a:lnTo>
                    <a:pt x="294015" y="8349"/>
                  </a:lnTo>
                  <a:lnTo>
                    <a:pt x="292401" y="8349"/>
                  </a:lnTo>
                  <a:lnTo>
                    <a:pt x="290787" y="9963"/>
                  </a:lnTo>
                  <a:lnTo>
                    <a:pt x="289173" y="11577"/>
                  </a:lnTo>
                  <a:lnTo>
                    <a:pt x="289173" y="13191"/>
                  </a:lnTo>
                  <a:lnTo>
                    <a:pt x="289173" y="16419"/>
                  </a:lnTo>
                  <a:lnTo>
                    <a:pt x="287559" y="19646"/>
                  </a:lnTo>
                  <a:lnTo>
                    <a:pt x="282718" y="29330"/>
                  </a:lnTo>
                  <a:lnTo>
                    <a:pt x="281104" y="30944"/>
                  </a:lnTo>
                  <a:lnTo>
                    <a:pt x="279490" y="32558"/>
                  </a:lnTo>
                  <a:lnTo>
                    <a:pt x="277876" y="34172"/>
                  </a:lnTo>
                  <a:lnTo>
                    <a:pt x="276262" y="34172"/>
                  </a:lnTo>
                  <a:lnTo>
                    <a:pt x="274648" y="34172"/>
                  </a:lnTo>
                  <a:lnTo>
                    <a:pt x="271420" y="32558"/>
                  </a:lnTo>
                  <a:lnTo>
                    <a:pt x="261736" y="26102"/>
                  </a:lnTo>
                  <a:lnTo>
                    <a:pt x="260122" y="24489"/>
                  </a:lnTo>
                  <a:lnTo>
                    <a:pt x="258509" y="21260"/>
                  </a:lnTo>
                  <a:lnTo>
                    <a:pt x="256895" y="19646"/>
                  </a:lnTo>
                  <a:lnTo>
                    <a:pt x="255281" y="16419"/>
                  </a:lnTo>
                  <a:lnTo>
                    <a:pt x="255281" y="14805"/>
                  </a:lnTo>
                  <a:lnTo>
                    <a:pt x="255281" y="13191"/>
                  </a:lnTo>
                  <a:lnTo>
                    <a:pt x="255281" y="11577"/>
                  </a:lnTo>
                  <a:lnTo>
                    <a:pt x="255281" y="8349"/>
                  </a:lnTo>
                  <a:lnTo>
                    <a:pt x="255281" y="6735"/>
                  </a:lnTo>
                  <a:lnTo>
                    <a:pt x="255281" y="5121"/>
                  </a:lnTo>
                  <a:lnTo>
                    <a:pt x="253667" y="5121"/>
                  </a:lnTo>
                  <a:lnTo>
                    <a:pt x="252053" y="5121"/>
                  </a:lnTo>
                  <a:lnTo>
                    <a:pt x="243983" y="8349"/>
                  </a:lnTo>
                  <a:lnTo>
                    <a:pt x="242369" y="9963"/>
                  </a:lnTo>
                  <a:lnTo>
                    <a:pt x="240755" y="11577"/>
                  </a:lnTo>
                  <a:lnTo>
                    <a:pt x="235914" y="11577"/>
                  </a:lnTo>
                  <a:lnTo>
                    <a:pt x="226230" y="11577"/>
                  </a:lnTo>
                  <a:lnTo>
                    <a:pt x="226230" y="11577"/>
                  </a:lnTo>
                  <a:lnTo>
                    <a:pt x="227844" y="13191"/>
                  </a:lnTo>
                  <a:lnTo>
                    <a:pt x="216546" y="27716"/>
                  </a:lnTo>
                  <a:lnTo>
                    <a:pt x="214932" y="30944"/>
                  </a:lnTo>
                  <a:lnTo>
                    <a:pt x="210091" y="34172"/>
                  </a:lnTo>
                  <a:lnTo>
                    <a:pt x="206863" y="40628"/>
                  </a:lnTo>
                  <a:lnTo>
                    <a:pt x="200407" y="53539"/>
                  </a:lnTo>
                  <a:lnTo>
                    <a:pt x="203635" y="58381"/>
                  </a:lnTo>
                  <a:lnTo>
                    <a:pt x="202021" y="66450"/>
                  </a:lnTo>
                  <a:lnTo>
                    <a:pt x="202021" y="74520"/>
                  </a:lnTo>
                  <a:lnTo>
                    <a:pt x="208477" y="77748"/>
                  </a:lnTo>
                  <a:lnTo>
                    <a:pt x="213318" y="79362"/>
                  </a:lnTo>
                  <a:lnTo>
                    <a:pt x="214932" y="82590"/>
                  </a:lnTo>
                  <a:lnTo>
                    <a:pt x="214932" y="85818"/>
                  </a:lnTo>
                  <a:lnTo>
                    <a:pt x="213318" y="87432"/>
                  </a:lnTo>
                  <a:lnTo>
                    <a:pt x="208477" y="87432"/>
                  </a:lnTo>
                  <a:lnTo>
                    <a:pt x="206863" y="89046"/>
                  </a:lnTo>
                  <a:lnTo>
                    <a:pt x="205249" y="95501"/>
                  </a:lnTo>
                  <a:lnTo>
                    <a:pt x="205249" y="110027"/>
                  </a:lnTo>
                  <a:lnTo>
                    <a:pt x="214932" y="118096"/>
                  </a:lnTo>
                  <a:lnTo>
                    <a:pt x="247211" y="131008"/>
                  </a:lnTo>
                  <a:lnTo>
                    <a:pt x="248825" y="132622"/>
                  </a:lnTo>
                  <a:lnTo>
                    <a:pt x="252053" y="135850"/>
                  </a:lnTo>
                  <a:lnTo>
                    <a:pt x="255281" y="145533"/>
                  </a:lnTo>
                  <a:lnTo>
                    <a:pt x="258509" y="150375"/>
                  </a:lnTo>
                  <a:lnTo>
                    <a:pt x="261736" y="150375"/>
                  </a:lnTo>
                  <a:lnTo>
                    <a:pt x="268192" y="148761"/>
                  </a:lnTo>
                  <a:lnTo>
                    <a:pt x="274648" y="153603"/>
                  </a:lnTo>
                  <a:lnTo>
                    <a:pt x="284331" y="168128"/>
                  </a:lnTo>
                  <a:lnTo>
                    <a:pt x="294015" y="176198"/>
                  </a:lnTo>
                  <a:lnTo>
                    <a:pt x="298857" y="181040"/>
                  </a:lnTo>
                  <a:lnTo>
                    <a:pt x="300471" y="187495"/>
                  </a:lnTo>
                  <a:lnTo>
                    <a:pt x="302085" y="190723"/>
                  </a:lnTo>
                  <a:lnTo>
                    <a:pt x="305313" y="190723"/>
                  </a:lnTo>
                  <a:lnTo>
                    <a:pt x="308540" y="190723"/>
                  </a:lnTo>
                  <a:lnTo>
                    <a:pt x="310154" y="192337"/>
                  </a:lnTo>
                  <a:lnTo>
                    <a:pt x="310154" y="197179"/>
                  </a:lnTo>
                  <a:lnTo>
                    <a:pt x="313382" y="203635"/>
                  </a:lnTo>
                  <a:lnTo>
                    <a:pt x="314996" y="206863"/>
                  </a:lnTo>
                  <a:lnTo>
                    <a:pt x="314996" y="208477"/>
                  </a:lnTo>
                  <a:lnTo>
                    <a:pt x="311768" y="213318"/>
                  </a:lnTo>
                  <a:lnTo>
                    <a:pt x="310154" y="216546"/>
                  </a:lnTo>
                  <a:lnTo>
                    <a:pt x="311768" y="218160"/>
                  </a:lnTo>
                  <a:lnTo>
                    <a:pt x="314996" y="218160"/>
                  </a:lnTo>
                  <a:lnTo>
                    <a:pt x="319838" y="214932"/>
                  </a:lnTo>
                  <a:lnTo>
                    <a:pt x="323066" y="216546"/>
                  </a:lnTo>
                  <a:lnTo>
                    <a:pt x="324680" y="219774"/>
                  </a:lnTo>
                  <a:lnTo>
                    <a:pt x="326294" y="224616"/>
                  </a:lnTo>
                  <a:lnTo>
                    <a:pt x="327908" y="227844"/>
                  </a:lnTo>
                  <a:lnTo>
                    <a:pt x="339205" y="240755"/>
                  </a:lnTo>
                  <a:lnTo>
                    <a:pt x="352117" y="252053"/>
                  </a:lnTo>
                  <a:lnTo>
                    <a:pt x="355345" y="243983"/>
                  </a:lnTo>
                  <a:lnTo>
                    <a:pt x="358572" y="240755"/>
                  </a:lnTo>
                  <a:lnTo>
                    <a:pt x="363414" y="239141"/>
                  </a:lnTo>
                  <a:lnTo>
                    <a:pt x="366642" y="242369"/>
                  </a:lnTo>
                  <a:lnTo>
                    <a:pt x="366642" y="248825"/>
                  </a:lnTo>
                  <a:lnTo>
                    <a:pt x="361800" y="261736"/>
                  </a:lnTo>
                  <a:lnTo>
                    <a:pt x="368256" y="263350"/>
                  </a:lnTo>
                  <a:lnTo>
                    <a:pt x="373098" y="269806"/>
                  </a:lnTo>
                  <a:lnTo>
                    <a:pt x="376326" y="277876"/>
                  </a:lnTo>
                  <a:lnTo>
                    <a:pt x="379554" y="271420"/>
                  </a:lnTo>
                  <a:lnTo>
                    <a:pt x="382781" y="263350"/>
                  </a:lnTo>
                  <a:lnTo>
                    <a:pt x="384395" y="253667"/>
                  </a:lnTo>
                  <a:lnTo>
                    <a:pt x="384395" y="250439"/>
                  </a:lnTo>
                  <a:lnTo>
                    <a:pt x="382781" y="243983"/>
                  </a:lnTo>
                  <a:lnTo>
                    <a:pt x="382781" y="240755"/>
                  </a:lnTo>
                  <a:lnTo>
                    <a:pt x="386009" y="237527"/>
                  </a:lnTo>
                  <a:lnTo>
                    <a:pt x="382781" y="223002"/>
                  </a:lnTo>
                  <a:lnTo>
                    <a:pt x="384395" y="219774"/>
                  </a:lnTo>
                  <a:lnTo>
                    <a:pt x="384395" y="214932"/>
                  </a:lnTo>
                  <a:lnTo>
                    <a:pt x="381167" y="206863"/>
                  </a:lnTo>
                  <a:lnTo>
                    <a:pt x="381167" y="200407"/>
                  </a:lnTo>
                  <a:lnTo>
                    <a:pt x="384395" y="184268"/>
                  </a:lnTo>
                  <a:lnTo>
                    <a:pt x="384395" y="176198"/>
                  </a:lnTo>
                  <a:lnTo>
                    <a:pt x="386009" y="171356"/>
                  </a:lnTo>
                  <a:lnTo>
                    <a:pt x="389237" y="168128"/>
                  </a:lnTo>
                  <a:lnTo>
                    <a:pt x="394079" y="166514"/>
                  </a:lnTo>
                  <a:lnTo>
                    <a:pt x="397307" y="168128"/>
                  </a:lnTo>
                  <a:lnTo>
                    <a:pt x="398921" y="169742"/>
                  </a:lnTo>
                  <a:lnTo>
                    <a:pt x="400535" y="166514"/>
                  </a:lnTo>
                  <a:lnTo>
                    <a:pt x="402148" y="153603"/>
                  </a:lnTo>
                  <a:lnTo>
                    <a:pt x="402148" y="148761"/>
                  </a:lnTo>
                  <a:lnTo>
                    <a:pt x="400535" y="147147"/>
                  </a:lnTo>
                  <a:lnTo>
                    <a:pt x="400535" y="145533"/>
                  </a:lnTo>
                  <a:lnTo>
                    <a:pt x="397307" y="135850"/>
                  </a:lnTo>
                  <a:lnTo>
                    <a:pt x="397307" y="132622"/>
                  </a:lnTo>
                  <a:lnTo>
                    <a:pt x="397307" y="131008"/>
                  </a:lnTo>
                  <a:lnTo>
                    <a:pt x="398921" y="127780"/>
                  </a:lnTo>
                  <a:lnTo>
                    <a:pt x="400535" y="122938"/>
                  </a:lnTo>
                  <a:lnTo>
                    <a:pt x="400535" y="121324"/>
                  </a:lnTo>
                  <a:lnTo>
                    <a:pt x="400535" y="119710"/>
                  </a:lnTo>
                  <a:lnTo>
                    <a:pt x="402148" y="118096"/>
                  </a:lnTo>
                  <a:lnTo>
                    <a:pt x="403763" y="114868"/>
                  </a:lnTo>
                  <a:lnTo>
                    <a:pt x="405376" y="106799"/>
                  </a:lnTo>
                  <a:lnTo>
                    <a:pt x="405376" y="103571"/>
                  </a:lnTo>
                  <a:lnTo>
                    <a:pt x="403763" y="9872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23" name="Freeform: Shape 22">
              <a:extLst>
                <a:ext uri="{FF2B5EF4-FFF2-40B4-BE49-F238E27FC236}">
                  <a16:creationId xmlns:a16="http://schemas.microsoft.com/office/drawing/2014/main" id="{CCDC1BD3-4250-4A8D-B45E-6EA742AE9586}"/>
                </a:ext>
              </a:extLst>
            </p:cNvPr>
            <p:cNvSpPr/>
            <p:nvPr/>
          </p:nvSpPr>
          <p:spPr>
            <a:xfrm>
              <a:off x="8361581" y="5747841"/>
              <a:ext cx="403483" cy="387344"/>
            </a:xfrm>
            <a:custGeom>
              <a:avLst/>
              <a:gdLst>
                <a:gd name="connsiteX0" fmla="*/ 397307 w 403483"/>
                <a:gd name="connsiteY0" fmla="*/ 176198 h 387343"/>
                <a:gd name="connsiteX1" fmla="*/ 397307 w 403483"/>
                <a:gd name="connsiteY1" fmla="*/ 181040 h 387343"/>
                <a:gd name="connsiteX2" fmla="*/ 390851 w 403483"/>
                <a:gd name="connsiteY2" fmla="*/ 192337 h 387343"/>
                <a:gd name="connsiteX3" fmla="*/ 387623 w 403483"/>
                <a:gd name="connsiteY3" fmla="*/ 197179 h 387343"/>
                <a:gd name="connsiteX4" fmla="*/ 387623 w 403483"/>
                <a:gd name="connsiteY4" fmla="*/ 200407 h 387343"/>
                <a:gd name="connsiteX5" fmla="*/ 386009 w 403483"/>
                <a:gd name="connsiteY5" fmla="*/ 218160 h 387343"/>
                <a:gd name="connsiteX6" fmla="*/ 386009 w 403483"/>
                <a:gd name="connsiteY6" fmla="*/ 221388 h 387343"/>
                <a:gd name="connsiteX7" fmla="*/ 386009 w 403483"/>
                <a:gd name="connsiteY7" fmla="*/ 224616 h 387343"/>
                <a:gd name="connsiteX8" fmla="*/ 390851 w 403483"/>
                <a:gd name="connsiteY8" fmla="*/ 232686 h 387343"/>
                <a:gd name="connsiteX9" fmla="*/ 394079 w 403483"/>
                <a:gd name="connsiteY9" fmla="*/ 252053 h 387343"/>
                <a:gd name="connsiteX10" fmla="*/ 395693 w 403483"/>
                <a:gd name="connsiteY10" fmla="*/ 255281 h 387343"/>
                <a:gd name="connsiteX11" fmla="*/ 395693 w 403483"/>
                <a:gd name="connsiteY11" fmla="*/ 255281 h 387343"/>
                <a:gd name="connsiteX12" fmla="*/ 397307 w 403483"/>
                <a:gd name="connsiteY12" fmla="*/ 256895 h 387343"/>
                <a:gd name="connsiteX13" fmla="*/ 398921 w 403483"/>
                <a:gd name="connsiteY13" fmla="*/ 256895 h 387343"/>
                <a:gd name="connsiteX14" fmla="*/ 410218 w 403483"/>
                <a:gd name="connsiteY14" fmla="*/ 260123 h 387343"/>
                <a:gd name="connsiteX15" fmla="*/ 411832 w 403483"/>
                <a:gd name="connsiteY15" fmla="*/ 276262 h 387343"/>
                <a:gd name="connsiteX16" fmla="*/ 410218 w 403483"/>
                <a:gd name="connsiteY16" fmla="*/ 281104 h 387343"/>
                <a:gd name="connsiteX17" fmla="*/ 408604 w 403483"/>
                <a:gd name="connsiteY17" fmla="*/ 284332 h 387343"/>
                <a:gd name="connsiteX18" fmla="*/ 406990 w 403483"/>
                <a:gd name="connsiteY18" fmla="*/ 285946 h 387343"/>
                <a:gd name="connsiteX19" fmla="*/ 402148 w 403483"/>
                <a:gd name="connsiteY19" fmla="*/ 294015 h 387343"/>
                <a:gd name="connsiteX20" fmla="*/ 402148 w 403483"/>
                <a:gd name="connsiteY20" fmla="*/ 294015 h 387343"/>
                <a:gd name="connsiteX21" fmla="*/ 400535 w 403483"/>
                <a:gd name="connsiteY21" fmla="*/ 295629 h 387343"/>
                <a:gd name="connsiteX22" fmla="*/ 394079 w 403483"/>
                <a:gd name="connsiteY22" fmla="*/ 302085 h 387343"/>
                <a:gd name="connsiteX23" fmla="*/ 384395 w 403483"/>
                <a:gd name="connsiteY23" fmla="*/ 319838 h 387343"/>
                <a:gd name="connsiteX24" fmla="*/ 382781 w 403483"/>
                <a:gd name="connsiteY24" fmla="*/ 321452 h 387343"/>
                <a:gd name="connsiteX25" fmla="*/ 379553 w 403483"/>
                <a:gd name="connsiteY25" fmla="*/ 323066 h 387343"/>
                <a:gd name="connsiteX26" fmla="*/ 361800 w 403483"/>
                <a:gd name="connsiteY26" fmla="*/ 326294 h 387343"/>
                <a:gd name="connsiteX27" fmla="*/ 350503 w 403483"/>
                <a:gd name="connsiteY27" fmla="*/ 331136 h 387343"/>
                <a:gd name="connsiteX28" fmla="*/ 345661 w 403483"/>
                <a:gd name="connsiteY28" fmla="*/ 334364 h 387343"/>
                <a:gd name="connsiteX29" fmla="*/ 342433 w 403483"/>
                <a:gd name="connsiteY29" fmla="*/ 339205 h 387343"/>
                <a:gd name="connsiteX30" fmla="*/ 342433 w 403483"/>
                <a:gd name="connsiteY30" fmla="*/ 342433 h 387343"/>
                <a:gd name="connsiteX31" fmla="*/ 340819 w 403483"/>
                <a:gd name="connsiteY31" fmla="*/ 350503 h 387343"/>
                <a:gd name="connsiteX32" fmla="*/ 340819 w 403483"/>
                <a:gd name="connsiteY32" fmla="*/ 358573 h 387343"/>
                <a:gd name="connsiteX33" fmla="*/ 340819 w 403483"/>
                <a:gd name="connsiteY33" fmla="*/ 371484 h 387343"/>
                <a:gd name="connsiteX34" fmla="*/ 340819 w 403483"/>
                <a:gd name="connsiteY34" fmla="*/ 374712 h 387343"/>
                <a:gd name="connsiteX35" fmla="*/ 340819 w 403483"/>
                <a:gd name="connsiteY35" fmla="*/ 379554 h 387343"/>
                <a:gd name="connsiteX36" fmla="*/ 337591 w 403483"/>
                <a:gd name="connsiteY36" fmla="*/ 382782 h 387343"/>
                <a:gd name="connsiteX37" fmla="*/ 335977 w 403483"/>
                <a:gd name="connsiteY37" fmla="*/ 384395 h 387343"/>
                <a:gd name="connsiteX38" fmla="*/ 329522 w 403483"/>
                <a:gd name="connsiteY38" fmla="*/ 387623 h 387343"/>
                <a:gd name="connsiteX39" fmla="*/ 327908 w 403483"/>
                <a:gd name="connsiteY39" fmla="*/ 389237 h 387343"/>
                <a:gd name="connsiteX40" fmla="*/ 324680 w 403483"/>
                <a:gd name="connsiteY40" fmla="*/ 389237 h 387343"/>
                <a:gd name="connsiteX41" fmla="*/ 323066 w 403483"/>
                <a:gd name="connsiteY41" fmla="*/ 389237 h 387343"/>
                <a:gd name="connsiteX42" fmla="*/ 319838 w 403483"/>
                <a:gd name="connsiteY42" fmla="*/ 390851 h 387343"/>
                <a:gd name="connsiteX43" fmla="*/ 313382 w 403483"/>
                <a:gd name="connsiteY43" fmla="*/ 390851 h 387343"/>
                <a:gd name="connsiteX44" fmla="*/ 305313 w 403483"/>
                <a:gd name="connsiteY44" fmla="*/ 389237 h 387343"/>
                <a:gd name="connsiteX45" fmla="*/ 305313 w 403483"/>
                <a:gd name="connsiteY45" fmla="*/ 386009 h 387343"/>
                <a:gd name="connsiteX46" fmla="*/ 306926 w 403483"/>
                <a:gd name="connsiteY46" fmla="*/ 382782 h 387343"/>
                <a:gd name="connsiteX47" fmla="*/ 305313 w 403483"/>
                <a:gd name="connsiteY47" fmla="*/ 379554 h 387343"/>
                <a:gd name="connsiteX48" fmla="*/ 302085 w 403483"/>
                <a:gd name="connsiteY48" fmla="*/ 373098 h 387343"/>
                <a:gd name="connsiteX49" fmla="*/ 300471 w 403483"/>
                <a:gd name="connsiteY49" fmla="*/ 368256 h 387343"/>
                <a:gd name="connsiteX50" fmla="*/ 298857 w 403483"/>
                <a:gd name="connsiteY50" fmla="*/ 363414 h 387343"/>
                <a:gd name="connsiteX51" fmla="*/ 297243 w 403483"/>
                <a:gd name="connsiteY51" fmla="*/ 345661 h 387343"/>
                <a:gd name="connsiteX52" fmla="*/ 294015 w 403483"/>
                <a:gd name="connsiteY52" fmla="*/ 339205 h 387343"/>
                <a:gd name="connsiteX53" fmla="*/ 285945 w 403483"/>
                <a:gd name="connsiteY53" fmla="*/ 332750 h 387343"/>
                <a:gd name="connsiteX54" fmla="*/ 281104 w 403483"/>
                <a:gd name="connsiteY54" fmla="*/ 332750 h 387343"/>
                <a:gd name="connsiteX55" fmla="*/ 277876 w 403483"/>
                <a:gd name="connsiteY55" fmla="*/ 332750 h 387343"/>
                <a:gd name="connsiteX56" fmla="*/ 274648 w 403483"/>
                <a:gd name="connsiteY56" fmla="*/ 332750 h 387343"/>
                <a:gd name="connsiteX57" fmla="*/ 271420 w 403483"/>
                <a:gd name="connsiteY57" fmla="*/ 329522 h 387343"/>
                <a:gd name="connsiteX58" fmla="*/ 269806 w 403483"/>
                <a:gd name="connsiteY58" fmla="*/ 326294 h 387343"/>
                <a:gd name="connsiteX59" fmla="*/ 269806 w 403483"/>
                <a:gd name="connsiteY59" fmla="*/ 318224 h 387343"/>
                <a:gd name="connsiteX60" fmla="*/ 269806 w 403483"/>
                <a:gd name="connsiteY60" fmla="*/ 316610 h 387343"/>
                <a:gd name="connsiteX61" fmla="*/ 263350 w 403483"/>
                <a:gd name="connsiteY61" fmla="*/ 316610 h 387343"/>
                <a:gd name="connsiteX62" fmla="*/ 239141 w 403483"/>
                <a:gd name="connsiteY62" fmla="*/ 332750 h 387343"/>
                <a:gd name="connsiteX63" fmla="*/ 231072 w 403483"/>
                <a:gd name="connsiteY63" fmla="*/ 334364 h 387343"/>
                <a:gd name="connsiteX64" fmla="*/ 224616 w 403483"/>
                <a:gd name="connsiteY64" fmla="*/ 332750 h 387343"/>
                <a:gd name="connsiteX65" fmla="*/ 211705 w 403483"/>
                <a:gd name="connsiteY65" fmla="*/ 326294 h 387343"/>
                <a:gd name="connsiteX66" fmla="*/ 189109 w 403483"/>
                <a:gd name="connsiteY66" fmla="*/ 319838 h 387343"/>
                <a:gd name="connsiteX67" fmla="*/ 182654 w 403483"/>
                <a:gd name="connsiteY67" fmla="*/ 316610 h 387343"/>
                <a:gd name="connsiteX68" fmla="*/ 169742 w 403483"/>
                <a:gd name="connsiteY68" fmla="*/ 308541 h 387343"/>
                <a:gd name="connsiteX69" fmla="*/ 164900 w 403483"/>
                <a:gd name="connsiteY69" fmla="*/ 306927 h 387343"/>
                <a:gd name="connsiteX70" fmla="*/ 155217 w 403483"/>
                <a:gd name="connsiteY70" fmla="*/ 308541 h 387343"/>
                <a:gd name="connsiteX71" fmla="*/ 148761 w 403483"/>
                <a:gd name="connsiteY71" fmla="*/ 306927 h 387343"/>
                <a:gd name="connsiteX72" fmla="*/ 139078 w 403483"/>
                <a:gd name="connsiteY72" fmla="*/ 305313 h 387343"/>
                <a:gd name="connsiteX73" fmla="*/ 135850 w 403483"/>
                <a:gd name="connsiteY73" fmla="*/ 303699 h 387343"/>
                <a:gd name="connsiteX74" fmla="*/ 124552 w 403483"/>
                <a:gd name="connsiteY74" fmla="*/ 297243 h 387343"/>
                <a:gd name="connsiteX75" fmla="*/ 118096 w 403483"/>
                <a:gd name="connsiteY75" fmla="*/ 290787 h 387343"/>
                <a:gd name="connsiteX76" fmla="*/ 113255 w 403483"/>
                <a:gd name="connsiteY76" fmla="*/ 284332 h 387343"/>
                <a:gd name="connsiteX77" fmla="*/ 98729 w 403483"/>
                <a:gd name="connsiteY77" fmla="*/ 240755 h 387343"/>
                <a:gd name="connsiteX78" fmla="*/ 97115 w 403483"/>
                <a:gd name="connsiteY78" fmla="*/ 239141 h 387343"/>
                <a:gd name="connsiteX79" fmla="*/ 92274 w 403483"/>
                <a:gd name="connsiteY79" fmla="*/ 237528 h 387343"/>
                <a:gd name="connsiteX80" fmla="*/ 89046 w 403483"/>
                <a:gd name="connsiteY80" fmla="*/ 235914 h 387343"/>
                <a:gd name="connsiteX81" fmla="*/ 84204 w 403483"/>
                <a:gd name="connsiteY81" fmla="*/ 237528 h 387343"/>
                <a:gd name="connsiteX82" fmla="*/ 79362 w 403483"/>
                <a:gd name="connsiteY82" fmla="*/ 240755 h 387343"/>
                <a:gd name="connsiteX83" fmla="*/ 79362 w 403483"/>
                <a:gd name="connsiteY83" fmla="*/ 240755 h 387343"/>
                <a:gd name="connsiteX84" fmla="*/ 72906 w 403483"/>
                <a:gd name="connsiteY84" fmla="*/ 240755 h 387343"/>
                <a:gd name="connsiteX85" fmla="*/ 69678 w 403483"/>
                <a:gd name="connsiteY85" fmla="*/ 239141 h 387343"/>
                <a:gd name="connsiteX86" fmla="*/ 68065 w 403483"/>
                <a:gd name="connsiteY86" fmla="*/ 237528 h 387343"/>
                <a:gd name="connsiteX87" fmla="*/ 69678 w 403483"/>
                <a:gd name="connsiteY87" fmla="*/ 232686 h 387343"/>
                <a:gd name="connsiteX88" fmla="*/ 72906 w 403483"/>
                <a:gd name="connsiteY88" fmla="*/ 219774 h 387343"/>
                <a:gd name="connsiteX89" fmla="*/ 71292 w 403483"/>
                <a:gd name="connsiteY89" fmla="*/ 214932 h 387343"/>
                <a:gd name="connsiteX90" fmla="*/ 69678 w 403483"/>
                <a:gd name="connsiteY90" fmla="*/ 213319 h 387343"/>
                <a:gd name="connsiteX91" fmla="*/ 69678 w 403483"/>
                <a:gd name="connsiteY91" fmla="*/ 211705 h 387343"/>
                <a:gd name="connsiteX92" fmla="*/ 66451 w 403483"/>
                <a:gd name="connsiteY92" fmla="*/ 202021 h 387343"/>
                <a:gd name="connsiteX93" fmla="*/ 66451 w 403483"/>
                <a:gd name="connsiteY93" fmla="*/ 198793 h 387343"/>
                <a:gd name="connsiteX94" fmla="*/ 66451 w 403483"/>
                <a:gd name="connsiteY94" fmla="*/ 197179 h 387343"/>
                <a:gd name="connsiteX95" fmla="*/ 68065 w 403483"/>
                <a:gd name="connsiteY95" fmla="*/ 193951 h 387343"/>
                <a:gd name="connsiteX96" fmla="*/ 69678 w 403483"/>
                <a:gd name="connsiteY96" fmla="*/ 189110 h 387343"/>
                <a:gd name="connsiteX97" fmla="*/ 69678 w 403483"/>
                <a:gd name="connsiteY97" fmla="*/ 187496 h 387343"/>
                <a:gd name="connsiteX98" fmla="*/ 69678 w 403483"/>
                <a:gd name="connsiteY98" fmla="*/ 187496 h 387343"/>
                <a:gd name="connsiteX99" fmla="*/ 71292 w 403483"/>
                <a:gd name="connsiteY99" fmla="*/ 184268 h 387343"/>
                <a:gd name="connsiteX100" fmla="*/ 72906 w 403483"/>
                <a:gd name="connsiteY100" fmla="*/ 181040 h 387343"/>
                <a:gd name="connsiteX101" fmla="*/ 74520 w 403483"/>
                <a:gd name="connsiteY101" fmla="*/ 172971 h 387343"/>
                <a:gd name="connsiteX102" fmla="*/ 74520 w 403483"/>
                <a:gd name="connsiteY102" fmla="*/ 169742 h 387343"/>
                <a:gd name="connsiteX103" fmla="*/ 74520 w 403483"/>
                <a:gd name="connsiteY103" fmla="*/ 166514 h 387343"/>
                <a:gd name="connsiteX104" fmla="*/ 72906 w 403483"/>
                <a:gd name="connsiteY104" fmla="*/ 164901 h 387343"/>
                <a:gd name="connsiteX105" fmla="*/ 66451 w 403483"/>
                <a:gd name="connsiteY105" fmla="*/ 160059 h 387343"/>
                <a:gd name="connsiteX106" fmla="*/ 64837 w 403483"/>
                <a:gd name="connsiteY106" fmla="*/ 158445 h 387343"/>
                <a:gd name="connsiteX107" fmla="*/ 63223 w 403483"/>
                <a:gd name="connsiteY107" fmla="*/ 156831 h 387343"/>
                <a:gd name="connsiteX108" fmla="*/ 61609 w 403483"/>
                <a:gd name="connsiteY108" fmla="*/ 156831 h 387343"/>
                <a:gd name="connsiteX109" fmla="*/ 55153 w 403483"/>
                <a:gd name="connsiteY109" fmla="*/ 155217 h 387343"/>
                <a:gd name="connsiteX110" fmla="*/ 53539 w 403483"/>
                <a:gd name="connsiteY110" fmla="*/ 155217 h 387343"/>
                <a:gd name="connsiteX111" fmla="*/ 50311 w 403483"/>
                <a:gd name="connsiteY111" fmla="*/ 153603 h 387343"/>
                <a:gd name="connsiteX112" fmla="*/ 50311 w 403483"/>
                <a:gd name="connsiteY112" fmla="*/ 151989 h 387343"/>
                <a:gd name="connsiteX113" fmla="*/ 48697 w 403483"/>
                <a:gd name="connsiteY113" fmla="*/ 151989 h 387343"/>
                <a:gd name="connsiteX114" fmla="*/ 43856 w 403483"/>
                <a:gd name="connsiteY114" fmla="*/ 151989 h 387343"/>
                <a:gd name="connsiteX115" fmla="*/ 42242 w 403483"/>
                <a:gd name="connsiteY115" fmla="*/ 151989 h 387343"/>
                <a:gd name="connsiteX116" fmla="*/ 40628 w 403483"/>
                <a:gd name="connsiteY116" fmla="*/ 150375 h 387343"/>
                <a:gd name="connsiteX117" fmla="*/ 39014 w 403483"/>
                <a:gd name="connsiteY117" fmla="*/ 148762 h 387343"/>
                <a:gd name="connsiteX118" fmla="*/ 39014 w 403483"/>
                <a:gd name="connsiteY118" fmla="*/ 148762 h 387343"/>
                <a:gd name="connsiteX119" fmla="*/ 32558 w 403483"/>
                <a:gd name="connsiteY119" fmla="*/ 140692 h 387343"/>
                <a:gd name="connsiteX120" fmla="*/ 30944 w 403483"/>
                <a:gd name="connsiteY120" fmla="*/ 139078 h 387343"/>
                <a:gd name="connsiteX121" fmla="*/ 29330 w 403483"/>
                <a:gd name="connsiteY121" fmla="*/ 137464 h 387343"/>
                <a:gd name="connsiteX122" fmla="*/ 26102 w 403483"/>
                <a:gd name="connsiteY122" fmla="*/ 132622 h 387343"/>
                <a:gd name="connsiteX123" fmla="*/ 22874 w 403483"/>
                <a:gd name="connsiteY123" fmla="*/ 127780 h 387343"/>
                <a:gd name="connsiteX124" fmla="*/ 21260 w 403483"/>
                <a:gd name="connsiteY124" fmla="*/ 124553 h 387343"/>
                <a:gd name="connsiteX125" fmla="*/ 19647 w 403483"/>
                <a:gd name="connsiteY125" fmla="*/ 122938 h 387343"/>
                <a:gd name="connsiteX126" fmla="*/ 19647 w 403483"/>
                <a:gd name="connsiteY126" fmla="*/ 122938 h 387343"/>
                <a:gd name="connsiteX127" fmla="*/ 19647 w 403483"/>
                <a:gd name="connsiteY127" fmla="*/ 122938 h 387343"/>
                <a:gd name="connsiteX128" fmla="*/ 19647 w 403483"/>
                <a:gd name="connsiteY128" fmla="*/ 122938 h 387343"/>
                <a:gd name="connsiteX129" fmla="*/ 19647 w 403483"/>
                <a:gd name="connsiteY129" fmla="*/ 121324 h 387343"/>
                <a:gd name="connsiteX130" fmla="*/ 19647 w 403483"/>
                <a:gd name="connsiteY130" fmla="*/ 114869 h 387343"/>
                <a:gd name="connsiteX131" fmla="*/ 19647 w 403483"/>
                <a:gd name="connsiteY131" fmla="*/ 110027 h 387343"/>
                <a:gd name="connsiteX132" fmla="*/ 18033 w 403483"/>
                <a:gd name="connsiteY132" fmla="*/ 106799 h 387343"/>
                <a:gd name="connsiteX133" fmla="*/ 18033 w 403483"/>
                <a:gd name="connsiteY133" fmla="*/ 105185 h 387343"/>
                <a:gd name="connsiteX134" fmla="*/ 14805 w 403483"/>
                <a:gd name="connsiteY134" fmla="*/ 101957 h 387343"/>
                <a:gd name="connsiteX135" fmla="*/ 9963 w 403483"/>
                <a:gd name="connsiteY135" fmla="*/ 98730 h 387343"/>
                <a:gd name="connsiteX136" fmla="*/ 5121 w 403483"/>
                <a:gd name="connsiteY136" fmla="*/ 87432 h 387343"/>
                <a:gd name="connsiteX137" fmla="*/ 16419 w 403483"/>
                <a:gd name="connsiteY137" fmla="*/ 74521 h 387343"/>
                <a:gd name="connsiteX138" fmla="*/ 19647 w 403483"/>
                <a:gd name="connsiteY138" fmla="*/ 71292 h 387343"/>
                <a:gd name="connsiteX139" fmla="*/ 22874 w 403483"/>
                <a:gd name="connsiteY139" fmla="*/ 69678 h 387343"/>
                <a:gd name="connsiteX140" fmla="*/ 51925 w 403483"/>
                <a:gd name="connsiteY140" fmla="*/ 53539 h 387343"/>
                <a:gd name="connsiteX141" fmla="*/ 55153 w 403483"/>
                <a:gd name="connsiteY141" fmla="*/ 53539 h 387343"/>
                <a:gd name="connsiteX142" fmla="*/ 56767 w 403483"/>
                <a:gd name="connsiteY142" fmla="*/ 53539 h 387343"/>
                <a:gd name="connsiteX143" fmla="*/ 58381 w 403483"/>
                <a:gd name="connsiteY143" fmla="*/ 53539 h 387343"/>
                <a:gd name="connsiteX144" fmla="*/ 61609 w 403483"/>
                <a:gd name="connsiteY144" fmla="*/ 53539 h 387343"/>
                <a:gd name="connsiteX145" fmla="*/ 66451 w 403483"/>
                <a:gd name="connsiteY145" fmla="*/ 51926 h 387343"/>
                <a:gd name="connsiteX146" fmla="*/ 80976 w 403483"/>
                <a:gd name="connsiteY146" fmla="*/ 47083 h 387343"/>
                <a:gd name="connsiteX147" fmla="*/ 84204 w 403483"/>
                <a:gd name="connsiteY147" fmla="*/ 45469 h 387343"/>
                <a:gd name="connsiteX148" fmla="*/ 90660 w 403483"/>
                <a:gd name="connsiteY148" fmla="*/ 45469 h 387343"/>
                <a:gd name="connsiteX149" fmla="*/ 92274 w 403483"/>
                <a:gd name="connsiteY149" fmla="*/ 45469 h 387343"/>
                <a:gd name="connsiteX150" fmla="*/ 98729 w 403483"/>
                <a:gd name="connsiteY150" fmla="*/ 43856 h 387343"/>
                <a:gd name="connsiteX151" fmla="*/ 100343 w 403483"/>
                <a:gd name="connsiteY151" fmla="*/ 43856 h 387343"/>
                <a:gd name="connsiteX152" fmla="*/ 101957 w 403483"/>
                <a:gd name="connsiteY152" fmla="*/ 42242 h 387343"/>
                <a:gd name="connsiteX153" fmla="*/ 103571 w 403483"/>
                <a:gd name="connsiteY153" fmla="*/ 37400 h 387343"/>
                <a:gd name="connsiteX154" fmla="*/ 103571 w 403483"/>
                <a:gd name="connsiteY154" fmla="*/ 35786 h 387343"/>
                <a:gd name="connsiteX155" fmla="*/ 105185 w 403483"/>
                <a:gd name="connsiteY155" fmla="*/ 34172 h 387343"/>
                <a:gd name="connsiteX156" fmla="*/ 108413 w 403483"/>
                <a:gd name="connsiteY156" fmla="*/ 32558 h 387343"/>
                <a:gd name="connsiteX157" fmla="*/ 118096 w 403483"/>
                <a:gd name="connsiteY157" fmla="*/ 29330 h 387343"/>
                <a:gd name="connsiteX158" fmla="*/ 121324 w 403483"/>
                <a:gd name="connsiteY158" fmla="*/ 29330 h 387343"/>
                <a:gd name="connsiteX159" fmla="*/ 122938 w 403483"/>
                <a:gd name="connsiteY159" fmla="*/ 27717 h 387343"/>
                <a:gd name="connsiteX160" fmla="*/ 122938 w 403483"/>
                <a:gd name="connsiteY160" fmla="*/ 26103 h 387343"/>
                <a:gd name="connsiteX161" fmla="*/ 124552 w 403483"/>
                <a:gd name="connsiteY161" fmla="*/ 18033 h 387343"/>
                <a:gd name="connsiteX162" fmla="*/ 124552 w 403483"/>
                <a:gd name="connsiteY162" fmla="*/ 18033 h 387343"/>
                <a:gd name="connsiteX163" fmla="*/ 126166 w 403483"/>
                <a:gd name="connsiteY163" fmla="*/ 16419 h 387343"/>
                <a:gd name="connsiteX164" fmla="*/ 126166 w 403483"/>
                <a:gd name="connsiteY164" fmla="*/ 14805 h 387343"/>
                <a:gd name="connsiteX165" fmla="*/ 129394 w 403483"/>
                <a:gd name="connsiteY165" fmla="*/ 13191 h 387343"/>
                <a:gd name="connsiteX166" fmla="*/ 135850 w 403483"/>
                <a:gd name="connsiteY166" fmla="*/ 5121 h 387343"/>
                <a:gd name="connsiteX167" fmla="*/ 135850 w 403483"/>
                <a:gd name="connsiteY167" fmla="*/ 5121 h 387343"/>
                <a:gd name="connsiteX168" fmla="*/ 135850 w 403483"/>
                <a:gd name="connsiteY168" fmla="*/ 13191 h 387343"/>
                <a:gd name="connsiteX169" fmla="*/ 137464 w 403483"/>
                <a:gd name="connsiteY169" fmla="*/ 18033 h 387343"/>
                <a:gd name="connsiteX170" fmla="*/ 139078 w 403483"/>
                <a:gd name="connsiteY170" fmla="*/ 21260 h 387343"/>
                <a:gd name="connsiteX171" fmla="*/ 142305 w 403483"/>
                <a:gd name="connsiteY171" fmla="*/ 24489 h 387343"/>
                <a:gd name="connsiteX172" fmla="*/ 147147 w 403483"/>
                <a:gd name="connsiteY172" fmla="*/ 24489 h 387343"/>
                <a:gd name="connsiteX173" fmla="*/ 150375 w 403483"/>
                <a:gd name="connsiteY173" fmla="*/ 26103 h 387343"/>
                <a:gd name="connsiteX174" fmla="*/ 155217 w 403483"/>
                <a:gd name="connsiteY174" fmla="*/ 29330 h 387343"/>
                <a:gd name="connsiteX175" fmla="*/ 148761 w 403483"/>
                <a:gd name="connsiteY175" fmla="*/ 32558 h 387343"/>
                <a:gd name="connsiteX176" fmla="*/ 145533 w 403483"/>
                <a:gd name="connsiteY176" fmla="*/ 34172 h 387343"/>
                <a:gd name="connsiteX177" fmla="*/ 142305 w 403483"/>
                <a:gd name="connsiteY177" fmla="*/ 35786 h 387343"/>
                <a:gd name="connsiteX178" fmla="*/ 142305 w 403483"/>
                <a:gd name="connsiteY178" fmla="*/ 37400 h 387343"/>
                <a:gd name="connsiteX179" fmla="*/ 142305 w 403483"/>
                <a:gd name="connsiteY179" fmla="*/ 42242 h 387343"/>
                <a:gd name="connsiteX180" fmla="*/ 145533 w 403483"/>
                <a:gd name="connsiteY180" fmla="*/ 45469 h 387343"/>
                <a:gd name="connsiteX181" fmla="*/ 148761 w 403483"/>
                <a:gd name="connsiteY181" fmla="*/ 47083 h 387343"/>
                <a:gd name="connsiteX182" fmla="*/ 153603 w 403483"/>
                <a:gd name="connsiteY182" fmla="*/ 56767 h 387343"/>
                <a:gd name="connsiteX183" fmla="*/ 158445 w 403483"/>
                <a:gd name="connsiteY183" fmla="*/ 61609 h 387343"/>
                <a:gd name="connsiteX184" fmla="*/ 163287 w 403483"/>
                <a:gd name="connsiteY184" fmla="*/ 63223 h 387343"/>
                <a:gd name="connsiteX185" fmla="*/ 169742 w 403483"/>
                <a:gd name="connsiteY185" fmla="*/ 63223 h 387343"/>
                <a:gd name="connsiteX186" fmla="*/ 174584 w 403483"/>
                <a:gd name="connsiteY186" fmla="*/ 66451 h 387343"/>
                <a:gd name="connsiteX187" fmla="*/ 176198 w 403483"/>
                <a:gd name="connsiteY187" fmla="*/ 69678 h 387343"/>
                <a:gd name="connsiteX188" fmla="*/ 181040 w 403483"/>
                <a:gd name="connsiteY188" fmla="*/ 71292 h 387343"/>
                <a:gd name="connsiteX189" fmla="*/ 189109 w 403483"/>
                <a:gd name="connsiteY189" fmla="*/ 71292 h 387343"/>
                <a:gd name="connsiteX190" fmla="*/ 193951 w 403483"/>
                <a:gd name="connsiteY190" fmla="*/ 69678 h 387343"/>
                <a:gd name="connsiteX191" fmla="*/ 203635 w 403483"/>
                <a:gd name="connsiteY191" fmla="*/ 68065 h 387343"/>
                <a:gd name="connsiteX192" fmla="*/ 213318 w 403483"/>
                <a:gd name="connsiteY192" fmla="*/ 58381 h 387343"/>
                <a:gd name="connsiteX193" fmla="*/ 216546 w 403483"/>
                <a:gd name="connsiteY193" fmla="*/ 53539 h 387343"/>
                <a:gd name="connsiteX194" fmla="*/ 214932 w 403483"/>
                <a:gd name="connsiteY194" fmla="*/ 43856 h 387343"/>
                <a:gd name="connsiteX195" fmla="*/ 214932 w 403483"/>
                <a:gd name="connsiteY195" fmla="*/ 37400 h 387343"/>
                <a:gd name="connsiteX196" fmla="*/ 224616 w 403483"/>
                <a:gd name="connsiteY196" fmla="*/ 48698 h 387343"/>
                <a:gd name="connsiteX197" fmla="*/ 282717 w 403483"/>
                <a:gd name="connsiteY197" fmla="*/ 129394 h 387343"/>
                <a:gd name="connsiteX198" fmla="*/ 289173 w 403483"/>
                <a:gd name="connsiteY198" fmla="*/ 135850 h 387343"/>
                <a:gd name="connsiteX199" fmla="*/ 300471 w 403483"/>
                <a:gd name="connsiteY199" fmla="*/ 139078 h 387343"/>
                <a:gd name="connsiteX200" fmla="*/ 306926 w 403483"/>
                <a:gd name="connsiteY200" fmla="*/ 140692 h 387343"/>
                <a:gd name="connsiteX201" fmla="*/ 314996 w 403483"/>
                <a:gd name="connsiteY201" fmla="*/ 137464 h 387343"/>
                <a:gd name="connsiteX202" fmla="*/ 321452 w 403483"/>
                <a:gd name="connsiteY202" fmla="*/ 142305 h 387343"/>
                <a:gd name="connsiteX203" fmla="*/ 332749 w 403483"/>
                <a:gd name="connsiteY203" fmla="*/ 153603 h 387343"/>
                <a:gd name="connsiteX204" fmla="*/ 352117 w 403483"/>
                <a:gd name="connsiteY204" fmla="*/ 168128 h 387343"/>
                <a:gd name="connsiteX205" fmla="*/ 369870 w 403483"/>
                <a:gd name="connsiteY205" fmla="*/ 177812 h 387343"/>
                <a:gd name="connsiteX206" fmla="*/ 381167 w 403483"/>
                <a:gd name="connsiteY206" fmla="*/ 177812 h 387343"/>
                <a:gd name="connsiteX207" fmla="*/ 397307 w 403483"/>
                <a:gd name="connsiteY207" fmla="*/ 176198 h 38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Lst>
              <a:rect l="l" t="t" r="r" b="b"/>
              <a:pathLst>
                <a:path w="403483" h="387343">
                  <a:moveTo>
                    <a:pt x="397307" y="176198"/>
                  </a:moveTo>
                  <a:lnTo>
                    <a:pt x="397307" y="181040"/>
                  </a:lnTo>
                  <a:lnTo>
                    <a:pt x="390851" y="192337"/>
                  </a:lnTo>
                  <a:lnTo>
                    <a:pt x="387623" y="197179"/>
                  </a:lnTo>
                  <a:lnTo>
                    <a:pt x="387623" y="200407"/>
                  </a:lnTo>
                  <a:lnTo>
                    <a:pt x="386009" y="218160"/>
                  </a:lnTo>
                  <a:lnTo>
                    <a:pt x="386009" y="221388"/>
                  </a:lnTo>
                  <a:lnTo>
                    <a:pt x="386009" y="224616"/>
                  </a:lnTo>
                  <a:lnTo>
                    <a:pt x="390851" y="232686"/>
                  </a:lnTo>
                  <a:lnTo>
                    <a:pt x="394079" y="252053"/>
                  </a:lnTo>
                  <a:lnTo>
                    <a:pt x="395693" y="255281"/>
                  </a:lnTo>
                  <a:lnTo>
                    <a:pt x="395693" y="255281"/>
                  </a:lnTo>
                  <a:lnTo>
                    <a:pt x="397307" y="256895"/>
                  </a:lnTo>
                  <a:lnTo>
                    <a:pt x="398921" y="256895"/>
                  </a:lnTo>
                  <a:lnTo>
                    <a:pt x="410218" y="260123"/>
                  </a:lnTo>
                  <a:lnTo>
                    <a:pt x="411832" y="276262"/>
                  </a:lnTo>
                  <a:lnTo>
                    <a:pt x="410218" y="281104"/>
                  </a:lnTo>
                  <a:lnTo>
                    <a:pt x="408604" y="284332"/>
                  </a:lnTo>
                  <a:lnTo>
                    <a:pt x="406990" y="285946"/>
                  </a:lnTo>
                  <a:lnTo>
                    <a:pt x="402148" y="294015"/>
                  </a:lnTo>
                  <a:lnTo>
                    <a:pt x="402148" y="294015"/>
                  </a:lnTo>
                  <a:lnTo>
                    <a:pt x="400535" y="295629"/>
                  </a:lnTo>
                  <a:lnTo>
                    <a:pt x="394079" y="302085"/>
                  </a:lnTo>
                  <a:lnTo>
                    <a:pt x="384395" y="319838"/>
                  </a:lnTo>
                  <a:lnTo>
                    <a:pt x="382781" y="321452"/>
                  </a:lnTo>
                  <a:lnTo>
                    <a:pt x="379553" y="323066"/>
                  </a:lnTo>
                  <a:lnTo>
                    <a:pt x="361800" y="326294"/>
                  </a:lnTo>
                  <a:lnTo>
                    <a:pt x="350503" y="331136"/>
                  </a:lnTo>
                  <a:lnTo>
                    <a:pt x="345661" y="334364"/>
                  </a:lnTo>
                  <a:lnTo>
                    <a:pt x="342433" y="339205"/>
                  </a:lnTo>
                  <a:lnTo>
                    <a:pt x="342433" y="342433"/>
                  </a:lnTo>
                  <a:lnTo>
                    <a:pt x="340819" y="350503"/>
                  </a:lnTo>
                  <a:lnTo>
                    <a:pt x="340819" y="358573"/>
                  </a:lnTo>
                  <a:lnTo>
                    <a:pt x="340819" y="371484"/>
                  </a:lnTo>
                  <a:lnTo>
                    <a:pt x="340819" y="374712"/>
                  </a:lnTo>
                  <a:lnTo>
                    <a:pt x="340819" y="379554"/>
                  </a:lnTo>
                  <a:lnTo>
                    <a:pt x="337591" y="382782"/>
                  </a:lnTo>
                  <a:lnTo>
                    <a:pt x="335977" y="384395"/>
                  </a:lnTo>
                  <a:lnTo>
                    <a:pt x="329522" y="387623"/>
                  </a:lnTo>
                  <a:lnTo>
                    <a:pt x="327908" y="389237"/>
                  </a:lnTo>
                  <a:lnTo>
                    <a:pt x="324680" y="389237"/>
                  </a:lnTo>
                  <a:lnTo>
                    <a:pt x="323066" y="389237"/>
                  </a:lnTo>
                  <a:lnTo>
                    <a:pt x="319838" y="390851"/>
                  </a:lnTo>
                  <a:lnTo>
                    <a:pt x="313382" y="390851"/>
                  </a:lnTo>
                  <a:lnTo>
                    <a:pt x="305313" y="389237"/>
                  </a:lnTo>
                  <a:lnTo>
                    <a:pt x="305313" y="386009"/>
                  </a:lnTo>
                  <a:lnTo>
                    <a:pt x="306926" y="382782"/>
                  </a:lnTo>
                  <a:lnTo>
                    <a:pt x="305313" y="379554"/>
                  </a:lnTo>
                  <a:lnTo>
                    <a:pt x="302085" y="373098"/>
                  </a:lnTo>
                  <a:lnTo>
                    <a:pt x="300471" y="368256"/>
                  </a:lnTo>
                  <a:lnTo>
                    <a:pt x="298857" y="363414"/>
                  </a:lnTo>
                  <a:lnTo>
                    <a:pt x="297243" y="345661"/>
                  </a:lnTo>
                  <a:lnTo>
                    <a:pt x="294015" y="339205"/>
                  </a:lnTo>
                  <a:lnTo>
                    <a:pt x="285945" y="332750"/>
                  </a:lnTo>
                  <a:lnTo>
                    <a:pt x="281104" y="332750"/>
                  </a:lnTo>
                  <a:lnTo>
                    <a:pt x="277876" y="332750"/>
                  </a:lnTo>
                  <a:lnTo>
                    <a:pt x="274648" y="332750"/>
                  </a:lnTo>
                  <a:lnTo>
                    <a:pt x="271420" y="329522"/>
                  </a:lnTo>
                  <a:lnTo>
                    <a:pt x="269806" y="326294"/>
                  </a:lnTo>
                  <a:lnTo>
                    <a:pt x="269806" y="318224"/>
                  </a:lnTo>
                  <a:lnTo>
                    <a:pt x="269806" y="316610"/>
                  </a:lnTo>
                  <a:lnTo>
                    <a:pt x="263350" y="316610"/>
                  </a:lnTo>
                  <a:lnTo>
                    <a:pt x="239141" y="332750"/>
                  </a:lnTo>
                  <a:lnTo>
                    <a:pt x="231072" y="334364"/>
                  </a:lnTo>
                  <a:lnTo>
                    <a:pt x="224616" y="332750"/>
                  </a:lnTo>
                  <a:lnTo>
                    <a:pt x="211705" y="326294"/>
                  </a:lnTo>
                  <a:lnTo>
                    <a:pt x="189109" y="319838"/>
                  </a:lnTo>
                  <a:lnTo>
                    <a:pt x="182654" y="316610"/>
                  </a:lnTo>
                  <a:lnTo>
                    <a:pt x="169742" y="308541"/>
                  </a:lnTo>
                  <a:lnTo>
                    <a:pt x="164900" y="306927"/>
                  </a:lnTo>
                  <a:lnTo>
                    <a:pt x="155217" y="308541"/>
                  </a:lnTo>
                  <a:lnTo>
                    <a:pt x="148761" y="306927"/>
                  </a:lnTo>
                  <a:lnTo>
                    <a:pt x="139078" y="305313"/>
                  </a:lnTo>
                  <a:lnTo>
                    <a:pt x="135850" y="303699"/>
                  </a:lnTo>
                  <a:lnTo>
                    <a:pt x="124552" y="297243"/>
                  </a:lnTo>
                  <a:lnTo>
                    <a:pt x="118096" y="290787"/>
                  </a:lnTo>
                  <a:lnTo>
                    <a:pt x="113255" y="284332"/>
                  </a:lnTo>
                  <a:lnTo>
                    <a:pt x="98729" y="240755"/>
                  </a:lnTo>
                  <a:lnTo>
                    <a:pt x="97115" y="239141"/>
                  </a:lnTo>
                  <a:lnTo>
                    <a:pt x="92274" y="237528"/>
                  </a:lnTo>
                  <a:lnTo>
                    <a:pt x="89046" y="235914"/>
                  </a:lnTo>
                  <a:lnTo>
                    <a:pt x="84204" y="237528"/>
                  </a:lnTo>
                  <a:lnTo>
                    <a:pt x="79362" y="240755"/>
                  </a:lnTo>
                  <a:lnTo>
                    <a:pt x="79362" y="240755"/>
                  </a:lnTo>
                  <a:lnTo>
                    <a:pt x="72906" y="240755"/>
                  </a:lnTo>
                  <a:lnTo>
                    <a:pt x="69678" y="239141"/>
                  </a:lnTo>
                  <a:lnTo>
                    <a:pt x="68065" y="237528"/>
                  </a:lnTo>
                  <a:lnTo>
                    <a:pt x="69678" y="232686"/>
                  </a:lnTo>
                  <a:lnTo>
                    <a:pt x="72906" y="219774"/>
                  </a:lnTo>
                  <a:lnTo>
                    <a:pt x="71292" y="214932"/>
                  </a:lnTo>
                  <a:lnTo>
                    <a:pt x="69678" y="213319"/>
                  </a:lnTo>
                  <a:lnTo>
                    <a:pt x="69678" y="211705"/>
                  </a:lnTo>
                  <a:lnTo>
                    <a:pt x="66451" y="202021"/>
                  </a:lnTo>
                  <a:lnTo>
                    <a:pt x="66451" y="198793"/>
                  </a:lnTo>
                  <a:lnTo>
                    <a:pt x="66451" y="197179"/>
                  </a:lnTo>
                  <a:lnTo>
                    <a:pt x="68065" y="193951"/>
                  </a:lnTo>
                  <a:lnTo>
                    <a:pt x="69678" y="189110"/>
                  </a:lnTo>
                  <a:lnTo>
                    <a:pt x="69678" y="187496"/>
                  </a:lnTo>
                  <a:lnTo>
                    <a:pt x="69678" y="187496"/>
                  </a:lnTo>
                  <a:lnTo>
                    <a:pt x="71292" y="184268"/>
                  </a:lnTo>
                  <a:lnTo>
                    <a:pt x="72906" y="181040"/>
                  </a:lnTo>
                  <a:lnTo>
                    <a:pt x="74520" y="172971"/>
                  </a:lnTo>
                  <a:lnTo>
                    <a:pt x="74520" y="169742"/>
                  </a:lnTo>
                  <a:lnTo>
                    <a:pt x="74520" y="166514"/>
                  </a:lnTo>
                  <a:lnTo>
                    <a:pt x="72906" y="164901"/>
                  </a:lnTo>
                  <a:lnTo>
                    <a:pt x="66451" y="160059"/>
                  </a:lnTo>
                  <a:lnTo>
                    <a:pt x="64837" y="158445"/>
                  </a:lnTo>
                  <a:lnTo>
                    <a:pt x="63223" y="156831"/>
                  </a:lnTo>
                  <a:lnTo>
                    <a:pt x="61609" y="156831"/>
                  </a:lnTo>
                  <a:lnTo>
                    <a:pt x="55153" y="155217"/>
                  </a:lnTo>
                  <a:lnTo>
                    <a:pt x="53539" y="155217"/>
                  </a:lnTo>
                  <a:lnTo>
                    <a:pt x="50311" y="153603"/>
                  </a:lnTo>
                  <a:lnTo>
                    <a:pt x="50311" y="151989"/>
                  </a:lnTo>
                  <a:lnTo>
                    <a:pt x="48697" y="151989"/>
                  </a:lnTo>
                  <a:lnTo>
                    <a:pt x="43856" y="151989"/>
                  </a:lnTo>
                  <a:lnTo>
                    <a:pt x="42242" y="151989"/>
                  </a:lnTo>
                  <a:lnTo>
                    <a:pt x="40628" y="150375"/>
                  </a:lnTo>
                  <a:lnTo>
                    <a:pt x="39014" y="148762"/>
                  </a:lnTo>
                  <a:lnTo>
                    <a:pt x="39014" y="148762"/>
                  </a:lnTo>
                  <a:lnTo>
                    <a:pt x="32558" y="140692"/>
                  </a:lnTo>
                  <a:lnTo>
                    <a:pt x="30944" y="139078"/>
                  </a:lnTo>
                  <a:lnTo>
                    <a:pt x="29330" y="137464"/>
                  </a:lnTo>
                  <a:lnTo>
                    <a:pt x="26102" y="132622"/>
                  </a:lnTo>
                  <a:lnTo>
                    <a:pt x="22874" y="127780"/>
                  </a:lnTo>
                  <a:lnTo>
                    <a:pt x="21260" y="124553"/>
                  </a:lnTo>
                  <a:lnTo>
                    <a:pt x="19647" y="122938"/>
                  </a:lnTo>
                  <a:lnTo>
                    <a:pt x="19647" y="122938"/>
                  </a:lnTo>
                  <a:lnTo>
                    <a:pt x="19647" y="122938"/>
                  </a:lnTo>
                  <a:lnTo>
                    <a:pt x="19647" y="122938"/>
                  </a:lnTo>
                  <a:lnTo>
                    <a:pt x="19647" y="121324"/>
                  </a:lnTo>
                  <a:lnTo>
                    <a:pt x="19647" y="114869"/>
                  </a:lnTo>
                  <a:lnTo>
                    <a:pt x="19647" y="110027"/>
                  </a:lnTo>
                  <a:lnTo>
                    <a:pt x="18033" y="106799"/>
                  </a:lnTo>
                  <a:lnTo>
                    <a:pt x="18033" y="105185"/>
                  </a:lnTo>
                  <a:lnTo>
                    <a:pt x="14805" y="101957"/>
                  </a:lnTo>
                  <a:lnTo>
                    <a:pt x="9963" y="98730"/>
                  </a:lnTo>
                  <a:lnTo>
                    <a:pt x="5121" y="87432"/>
                  </a:lnTo>
                  <a:lnTo>
                    <a:pt x="16419" y="74521"/>
                  </a:lnTo>
                  <a:lnTo>
                    <a:pt x="19647" y="71292"/>
                  </a:lnTo>
                  <a:lnTo>
                    <a:pt x="22874" y="69678"/>
                  </a:lnTo>
                  <a:lnTo>
                    <a:pt x="51925" y="53539"/>
                  </a:lnTo>
                  <a:lnTo>
                    <a:pt x="55153" y="53539"/>
                  </a:lnTo>
                  <a:lnTo>
                    <a:pt x="56767" y="53539"/>
                  </a:lnTo>
                  <a:lnTo>
                    <a:pt x="58381" y="53539"/>
                  </a:lnTo>
                  <a:lnTo>
                    <a:pt x="61609" y="53539"/>
                  </a:lnTo>
                  <a:lnTo>
                    <a:pt x="66451" y="51926"/>
                  </a:lnTo>
                  <a:lnTo>
                    <a:pt x="80976" y="47083"/>
                  </a:lnTo>
                  <a:lnTo>
                    <a:pt x="84204" y="45469"/>
                  </a:lnTo>
                  <a:lnTo>
                    <a:pt x="90660" y="45469"/>
                  </a:lnTo>
                  <a:lnTo>
                    <a:pt x="92274" y="45469"/>
                  </a:lnTo>
                  <a:lnTo>
                    <a:pt x="98729" y="43856"/>
                  </a:lnTo>
                  <a:lnTo>
                    <a:pt x="100343" y="43856"/>
                  </a:lnTo>
                  <a:lnTo>
                    <a:pt x="101957" y="42242"/>
                  </a:lnTo>
                  <a:lnTo>
                    <a:pt x="103571" y="37400"/>
                  </a:lnTo>
                  <a:lnTo>
                    <a:pt x="103571" y="35786"/>
                  </a:lnTo>
                  <a:lnTo>
                    <a:pt x="105185" y="34172"/>
                  </a:lnTo>
                  <a:lnTo>
                    <a:pt x="108413" y="32558"/>
                  </a:lnTo>
                  <a:lnTo>
                    <a:pt x="118096" y="29330"/>
                  </a:lnTo>
                  <a:lnTo>
                    <a:pt x="121324" y="29330"/>
                  </a:lnTo>
                  <a:lnTo>
                    <a:pt x="122938" y="27717"/>
                  </a:lnTo>
                  <a:lnTo>
                    <a:pt x="122938" y="26103"/>
                  </a:lnTo>
                  <a:lnTo>
                    <a:pt x="124552" y="18033"/>
                  </a:lnTo>
                  <a:lnTo>
                    <a:pt x="124552" y="18033"/>
                  </a:lnTo>
                  <a:lnTo>
                    <a:pt x="126166" y="16419"/>
                  </a:lnTo>
                  <a:lnTo>
                    <a:pt x="126166" y="14805"/>
                  </a:lnTo>
                  <a:lnTo>
                    <a:pt x="129394" y="13191"/>
                  </a:lnTo>
                  <a:lnTo>
                    <a:pt x="135850" y="5121"/>
                  </a:lnTo>
                  <a:lnTo>
                    <a:pt x="135850" y="5121"/>
                  </a:lnTo>
                  <a:lnTo>
                    <a:pt x="135850" y="13191"/>
                  </a:lnTo>
                  <a:lnTo>
                    <a:pt x="137464" y="18033"/>
                  </a:lnTo>
                  <a:lnTo>
                    <a:pt x="139078" y="21260"/>
                  </a:lnTo>
                  <a:lnTo>
                    <a:pt x="142305" y="24489"/>
                  </a:lnTo>
                  <a:lnTo>
                    <a:pt x="147147" y="24489"/>
                  </a:lnTo>
                  <a:lnTo>
                    <a:pt x="150375" y="26103"/>
                  </a:lnTo>
                  <a:lnTo>
                    <a:pt x="155217" y="29330"/>
                  </a:lnTo>
                  <a:lnTo>
                    <a:pt x="148761" y="32558"/>
                  </a:lnTo>
                  <a:lnTo>
                    <a:pt x="145533" y="34172"/>
                  </a:lnTo>
                  <a:lnTo>
                    <a:pt x="142305" y="35786"/>
                  </a:lnTo>
                  <a:lnTo>
                    <a:pt x="142305" y="37400"/>
                  </a:lnTo>
                  <a:lnTo>
                    <a:pt x="142305" y="42242"/>
                  </a:lnTo>
                  <a:lnTo>
                    <a:pt x="145533" y="45469"/>
                  </a:lnTo>
                  <a:lnTo>
                    <a:pt x="148761" y="47083"/>
                  </a:lnTo>
                  <a:lnTo>
                    <a:pt x="153603" y="56767"/>
                  </a:lnTo>
                  <a:lnTo>
                    <a:pt x="158445" y="61609"/>
                  </a:lnTo>
                  <a:lnTo>
                    <a:pt x="163287" y="63223"/>
                  </a:lnTo>
                  <a:lnTo>
                    <a:pt x="169742" y="63223"/>
                  </a:lnTo>
                  <a:lnTo>
                    <a:pt x="174584" y="66451"/>
                  </a:lnTo>
                  <a:lnTo>
                    <a:pt x="176198" y="69678"/>
                  </a:lnTo>
                  <a:lnTo>
                    <a:pt x="181040" y="71292"/>
                  </a:lnTo>
                  <a:lnTo>
                    <a:pt x="189109" y="71292"/>
                  </a:lnTo>
                  <a:lnTo>
                    <a:pt x="193951" y="69678"/>
                  </a:lnTo>
                  <a:lnTo>
                    <a:pt x="203635" y="68065"/>
                  </a:lnTo>
                  <a:lnTo>
                    <a:pt x="213318" y="58381"/>
                  </a:lnTo>
                  <a:lnTo>
                    <a:pt x="216546" y="53539"/>
                  </a:lnTo>
                  <a:lnTo>
                    <a:pt x="214932" y="43856"/>
                  </a:lnTo>
                  <a:lnTo>
                    <a:pt x="214932" y="37400"/>
                  </a:lnTo>
                  <a:lnTo>
                    <a:pt x="224616" y="48698"/>
                  </a:lnTo>
                  <a:lnTo>
                    <a:pt x="282717" y="129394"/>
                  </a:lnTo>
                  <a:lnTo>
                    <a:pt x="289173" y="135850"/>
                  </a:lnTo>
                  <a:lnTo>
                    <a:pt x="300471" y="139078"/>
                  </a:lnTo>
                  <a:lnTo>
                    <a:pt x="306926" y="140692"/>
                  </a:lnTo>
                  <a:lnTo>
                    <a:pt x="314996" y="137464"/>
                  </a:lnTo>
                  <a:lnTo>
                    <a:pt x="321452" y="142305"/>
                  </a:lnTo>
                  <a:lnTo>
                    <a:pt x="332749" y="153603"/>
                  </a:lnTo>
                  <a:lnTo>
                    <a:pt x="352117" y="168128"/>
                  </a:lnTo>
                  <a:lnTo>
                    <a:pt x="369870" y="177812"/>
                  </a:lnTo>
                  <a:lnTo>
                    <a:pt x="381167" y="177812"/>
                  </a:lnTo>
                  <a:lnTo>
                    <a:pt x="397307" y="176198"/>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24" name="Freeform: Shape 23">
              <a:extLst>
                <a:ext uri="{FF2B5EF4-FFF2-40B4-BE49-F238E27FC236}">
                  <a16:creationId xmlns:a16="http://schemas.microsoft.com/office/drawing/2014/main" id="{9702013A-6BC2-4EEB-B51A-9C2A3B43E14F}"/>
                </a:ext>
              </a:extLst>
            </p:cNvPr>
            <p:cNvSpPr/>
            <p:nvPr/>
          </p:nvSpPr>
          <p:spPr>
            <a:xfrm>
              <a:off x="8059776" y="5486384"/>
              <a:ext cx="306647" cy="371204"/>
            </a:xfrm>
            <a:custGeom>
              <a:avLst/>
              <a:gdLst>
                <a:gd name="connsiteX0" fmla="*/ 74520 w 306647"/>
                <a:gd name="connsiteY0" fmla="*/ 285945 h 371204"/>
                <a:gd name="connsiteX1" fmla="*/ 69678 w 306647"/>
                <a:gd name="connsiteY1" fmla="*/ 282717 h 371204"/>
                <a:gd name="connsiteX2" fmla="*/ 61609 w 306647"/>
                <a:gd name="connsiteY2" fmla="*/ 279490 h 371204"/>
                <a:gd name="connsiteX3" fmla="*/ 58381 w 306647"/>
                <a:gd name="connsiteY3" fmla="*/ 287559 h 371204"/>
                <a:gd name="connsiteX4" fmla="*/ 58381 w 306647"/>
                <a:gd name="connsiteY4" fmla="*/ 306926 h 371204"/>
                <a:gd name="connsiteX5" fmla="*/ 59995 w 306647"/>
                <a:gd name="connsiteY5" fmla="*/ 310154 h 371204"/>
                <a:gd name="connsiteX6" fmla="*/ 64837 w 306647"/>
                <a:gd name="connsiteY6" fmla="*/ 305313 h 371204"/>
                <a:gd name="connsiteX7" fmla="*/ 69678 w 306647"/>
                <a:gd name="connsiteY7" fmla="*/ 295629 h 371204"/>
                <a:gd name="connsiteX8" fmla="*/ 72906 w 306647"/>
                <a:gd name="connsiteY8" fmla="*/ 294015 h 371204"/>
                <a:gd name="connsiteX9" fmla="*/ 77748 w 306647"/>
                <a:gd name="connsiteY9" fmla="*/ 292401 h 371204"/>
                <a:gd name="connsiteX10" fmla="*/ 82590 w 306647"/>
                <a:gd name="connsiteY10" fmla="*/ 292401 h 371204"/>
                <a:gd name="connsiteX11" fmla="*/ 87432 w 306647"/>
                <a:gd name="connsiteY11" fmla="*/ 292401 h 371204"/>
                <a:gd name="connsiteX12" fmla="*/ 84204 w 306647"/>
                <a:gd name="connsiteY12" fmla="*/ 287559 h 371204"/>
                <a:gd name="connsiteX13" fmla="*/ 74520 w 306647"/>
                <a:gd name="connsiteY13" fmla="*/ 285945 h 371204"/>
                <a:gd name="connsiteX14" fmla="*/ 306927 w 306647"/>
                <a:gd name="connsiteY14" fmla="*/ 348889 h 371204"/>
                <a:gd name="connsiteX15" fmla="*/ 285945 w 306647"/>
                <a:gd name="connsiteY15" fmla="*/ 323066 h 371204"/>
                <a:gd name="connsiteX16" fmla="*/ 281104 w 306647"/>
                <a:gd name="connsiteY16" fmla="*/ 316610 h 371204"/>
                <a:gd name="connsiteX17" fmla="*/ 276262 w 306647"/>
                <a:gd name="connsiteY17" fmla="*/ 303699 h 371204"/>
                <a:gd name="connsiteX18" fmla="*/ 274648 w 306647"/>
                <a:gd name="connsiteY18" fmla="*/ 297243 h 371204"/>
                <a:gd name="connsiteX19" fmla="*/ 271420 w 306647"/>
                <a:gd name="connsiteY19" fmla="*/ 290787 h 371204"/>
                <a:gd name="connsiteX20" fmla="*/ 271420 w 306647"/>
                <a:gd name="connsiteY20" fmla="*/ 289173 h 371204"/>
                <a:gd name="connsiteX21" fmla="*/ 271420 w 306647"/>
                <a:gd name="connsiteY21" fmla="*/ 287559 h 371204"/>
                <a:gd name="connsiteX22" fmla="*/ 271420 w 306647"/>
                <a:gd name="connsiteY22" fmla="*/ 285945 h 371204"/>
                <a:gd name="connsiteX23" fmla="*/ 271420 w 306647"/>
                <a:gd name="connsiteY23" fmla="*/ 284331 h 371204"/>
                <a:gd name="connsiteX24" fmla="*/ 273034 w 306647"/>
                <a:gd name="connsiteY24" fmla="*/ 282717 h 371204"/>
                <a:gd name="connsiteX25" fmla="*/ 273034 w 306647"/>
                <a:gd name="connsiteY25" fmla="*/ 281104 h 371204"/>
                <a:gd name="connsiteX26" fmla="*/ 273034 w 306647"/>
                <a:gd name="connsiteY26" fmla="*/ 277876 h 371204"/>
                <a:gd name="connsiteX27" fmla="*/ 271420 w 306647"/>
                <a:gd name="connsiteY27" fmla="*/ 271420 h 371204"/>
                <a:gd name="connsiteX28" fmla="*/ 269806 w 306647"/>
                <a:gd name="connsiteY28" fmla="*/ 268192 h 371204"/>
                <a:gd name="connsiteX29" fmla="*/ 268192 w 306647"/>
                <a:gd name="connsiteY29" fmla="*/ 266578 h 371204"/>
                <a:gd name="connsiteX30" fmla="*/ 266578 w 306647"/>
                <a:gd name="connsiteY30" fmla="*/ 264964 h 371204"/>
                <a:gd name="connsiteX31" fmla="*/ 264964 w 306647"/>
                <a:gd name="connsiteY31" fmla="*/ 263350 h 371204"/>
                <a:gd name="connsiteX32" fmla="*/ 258509 w 306647"/>
                <a:gd name="connsiteY32" fmla="*/ 255281 h 371204"/>
                <a:gd name="connsiteX33" fmla="*/ 256895 w 306647"/>
                <a:gd name="connsiteY33" fmla="*/ 253667 h 371204"/>
                <a:gd name="connsiteX34" fmla="*/ 256895 w 306647"/>
                <a:gd name="connsiteY34" fmla="*/ 252053 h 371204"/>
                <a:gd name="connsiteX35" fmla="*/ 256895 w 306647"/>
                <a:gd name="connsiteY35" fmla="*/ 245597 h 371204"/>
                <a:gd name="connsiteX36" fmla="*/ 256895 w 306647"/>
                <a:gd name="connsiteY36" fmla="*/ 243983 h 371204"/>
                <a:gd name="connsiteX37" fmla="*/ 255281 w 306647"/>
                <a:gd name="connsiteY37" fmla="*/ 242369 h 371204"/>
                <a:gd name="connsiteX38" fmla="*/ 252053 w 306647"/>
                <a:gd name="connsiteY38" fmla="*/ 240755 h 371204"/>
                <a:gd name="connsiteX39" fmla="*/ 248825 w 306647"/>
                <a:gd name="connsiteY39" fmla="*/ 237527 h 371204"/>
                <a:gd name="connsiteX40" fmla="*/ 247211 w 306647"/>
                <a:gd name="connsiteY40" fmla="*/ 235913 h 371204"/>
                <a:gd name="connsiteX41" fmla="*/ 247211 w 306647"/>
                <a:gd name="connsiteY41" fmla="*/ 234299 h 371204"/>
                <a:gd name="connsiteX42" fmla="*/ 247211 w 306647"/>
                <a:gd name="connsiteY42" fmla="*/ 232686 h 371204"/>
                <a:gd name="connsiteX43" fmla="*/ 237527 w 306647"/>
                <a:gd name="connsiteY43" fmla="*/ 203635 h 371204"/>
                <a:gd name="connsiteX44" fmla="*/ 235913 w 306647"/>
                <a:gd name="connsiteY44" fmla="*/ 200407 h 371204"/>
                <a:gd name="connsiteX45" fmla="*/ 235913 w 306647"/>
                <a:gd name="connsiteY45" fmla="*/ 198793 h 371204"/>
                <a:gd name="connsiteX46" fmla="*/ 235913 w 306647"/>
                <a:gd name="connsiteY46" fmla="*/ 197179 h 371204"/>
                <a:gd name="connsiteX47" fmla="*/ 235913 w 306647"/>
                <a:gd name="connsiteY47" fmla="*/ 195565 h 371204"/>
                <a:gd name="connsiteX48" fmla="*/ 227844 w 306647"/>
                <a:gd name="connsiteY48" fmla="*/ 187495 h 371204"/>
                <a:gd name="connsiteX49" fmla="*/ 226230 w 306647"/>
                <a:gd name="connsiteY49" fmla="*/ 185881 h 371204"/>
                <a:gd name="connsiteX50" fmla="*/ 226230 w 306647"/>
                <a:gd name="connsiteY50" fmla="*/ 184268 h 371204"/>
                <a:gd name="connsiteX51" fmla="*/ 226230 w 306647"/>
                <a:gd name="connsiteY51" fmla="*/ 181040 h 371204"/>
                <a:gd name="connsiteX52" fmla="*/ 226230 w 306647"/>
                <a:gd name="connsiteY52" fmla="*/ 176198 h 371204"/>
                <a:gd name="connsiteX53" fmla="*/ 226230 w 306647"/>
                <a:gd name="connsiteY53" fmla="*/ 174584 h 371204"/>
                <a:gd name="connsiteX54" fmla="*/ 226230 w 306647"/>
                <a:gd name="connsiteY54" fmla="*/ 172970 h 371204"/>
                <a:gd name="connsiteX55" fmla="*/ 216546 w 306647"/>
                <a:gd name="connsiteY55" fmla="*/ 158445 h 371204"/>
                <a:gd name="connsiteX56" fmla="*/ 214932 w 306647"/>
                <a:gd name="connsiteY56" fmla="*/ 155217 h 371204"/>
                <a:gd name="connsiteX57" fmla="*/ 214932 w 306647"/>
                <a:gd name="connsiteY57" fmla="*/ 153603 h 371204"/>
                <a:gd name="connsiteX58" fmla="*/ 214932 w 306647"/>
                <a:gd name="connsiteY58" fmla="*/ 150375 h 371204"/>
                <a:gd name="connsiteX59" fmla="*/ 214932 w 306647"/>
                <a:gd name="connsiteY59" fmla="*/ 148761 h 371204"/>
                <a:gd name="connsiteX60" fmla="*/ 214932 w 306647"/>
                <a:gd name="connsiteY60" fmla="*/ 142305 h 371204"/>
                <a:gd name="connsiteX61" fmla="*/ 214932 w 306647"/>
                <a:gd name="connsiteY61" fmla="*/ 140691 h 371204"/>
                <a:gd name="connsiteX62" fmla="*/ 214932 w 306647"/>
                <a:gd name="connsiteY62" fmla="*/ 139077 h 371204"/>
                <a:gd name="connsiteX63" fmla="*/ 214932 w 306647"/>
                <a:gd name="connsiteY63" fmla="*/ 137463 h 371204"/>
                <a:gd name="connsiteX64" fmla="*/ 216546 w 306647"/>
                <a:gd name="connsiteY64" fmla="*/ 137463 h 371204"/>
                <a:gd name="connsiteX65" fmla="*/ 219774 w 306647"/>
                <a:gd name="connsiteY65" fmla="*/ 135850 h 371204"/>
                <a:gd name="connsiteX66" fmla="*/ 221388 w 306647"/>
                <a:gd name="connsiteY66" fmla="*/ 135850 h 371204"/>
                <a:gd name="connsiteX67" fmla="*/ 223002 w 306647"/>
                <a:gd name="connsiteY67" fmla="*/ 134236 h 371204"/>
                <a:gd name="connsiteX68" fmla="*/ 223002 w 306647"/>
                <a:gd name="connsiteY68" fmla="*/ 132622 h 371204"/>
                <a:gd name="connsiteX69" fmla="*/ 223002 w 306647"/>
                <a:gd name="connsiteY69" fmla="*/ 131008 h 371204"/>
                <a:gd name="connsiteX70" fmla="*/ 223002 w 306647"/>
                <a:gd name="connsiteY70" fmla="*/ 127780 h 371204"/>
                <a:gd name="connsiteX71" fmla="*/ 223002 w 306647"/>
                <a:gd name="connsiteY71" fmla="*/ 126166 h 371204"/>
                <a:gd name="connsiteX72" fmla="*/ 223002 w 306647"/>
                <a:gd name="connsiteY72" fmla="*/ 124552 h 371204"/>
                <a:gd name="connsiteX73" fmla="*/ 223002 w 306647"/>
                <a:gd name="connsiteY73" fmla="*/ 122938 h 371204"/>
                <a:gd name="connsiteX74" fmla="*/ 216546 w 306647"/>
                <a:gd name="connsiteY74" fmla="*/ 116482 h 371204"/>
                <a:gd name="connsiteX75" fmla="*/ 214932 w 306647"/>
                <a:gd name="connsiteY75" fmla="*/ 114868 h 371204"/>
                <a:gd name="connsiteX76" fmla="*/ 214932 w 306647"/>
                <a:gd name="connsiteY76" fmla="*/ 113254 h 371204"/>
                <a:gd name="connsiteX77" fmla="*/ 213318 w 306647"/>
                <a:gd name="connsiteY77" fmla="*/ 100343 h 371204"/>
                <a:gd name="connsiteX78" fmla="*/ 211704 w 306647"/>
                <a:gd name="connsiteY78" fmla="*/ 92273 h 371204"/>
                <a:gd name="connsiteX79" fmla="*/ 197179 w 306647"/>
                <a:gd name="connsiteY79" fmla="*/ 58381 h 371204"/>
                <a:gd name="connsiteX80" fmla="*/ 193951 w 306647"/>
                <a:gd name="connsiteY80" fmla="*/ 53539 h 371204"/>
                <a:gd name="connsiteX81" fmla="*/ 192337 w 306647"/>
                <a:gd name="connsiteY81" fmla="*/ 42241 h 371204"/>
                <a:gd name="connsiteX82" fmla="*/ 192337 w 306647"/>
                <a:gd name="connsiteY82" fmla="*/ 39014 h 371204"/>
                <a:gd name="connsiteX83" fmla="*/ 192337 w 306647"/>
                <a:gd name="connsiteY83" fmla="*/ 35786 h 371204"/>
                <a:gd name="connsiteX84" fmla="*/ 193951 w 306647"/>
                <a:gd name="connsiteY84" fmla="*/ 32558 h 371204"/>
                <a:gd name="connsiteX85" fmla="*/ 195565 w 306647"/>
                <a:gd name="connsiteY85" fmla="*/ 21260 h 371204"/>
                <a:gd name="connsiteX86" fmla="*/ 198793 w 306647"/>
                <a:gd name="connsiteY86" fmla="*/ 13191 h 371204"/>
                <a:gd name="connsiteX87" fmla="*/ 198793 w 306647"/>
                <a:gd name="connsiteY87" fmla="*/ 11577 h 371204"/>
                <a:gd name="connsiteX88" fmla="*/ 198793 w 306647"/>
                <a:gd name="connsiteY88" fmla="*/ 9963 h 371204"/>
                <a:gd name="connsiteX89" fmla="*/ 198793 w 306647"/>
                <a:gd name="connsiteY89" fmla="*/ 8349 h 371204"/>
                <a:gd name="connsiteX90" fmla="*/ 195565 w 306647"/>
                <a:gd name="connsiteY90" fmla="*/ 5121 h 371204"/>
                <a:gd name="connsiteX91" fmla="*/ 193951 w 306647"/>
                <a:gd name="connsiteY91" fmla="*/ 5121 h 371204"/>
                <a:gd name="connsiteX92" fmla="*/ 192337 w 306647"/>
                <a:gd name="connsiteY92" fmla="*/ 5121 h 371204"/>
                <a:gd name="connsiteX93" fmla="*/ 190723 w 306647"/>
                <a:gd name="connsiteY93" fmla="*/ 5121 h 371204"/>
                <a:gd name="connsiteX94" fmla="*/ 189109 w 306647"/>
                <a:gd name="connsiteY94" fmla="*/ 5121 h 371204"/>
                <a:gd name="connsiteX95" fmla="*/ 184268 w 306647"/>
                <a:gd name="connsiteY95" fmla="*/ 6735 h 371204"/>
                <a:gd name="connsiteX96" fmla="*/ 182654 w 306647"/>
                <a:gd name="connsiteY96" fmla="*/ 6735 h 371204"/>
                <a:gd name="connsiteX97" fmla="*/ 177812 w 306647"/>
                <a:gd name="connsiteY97" fmla="*/ 6735 h 371204"/>
                <a:gd name="connsiteX98" fmla="*/ 169742 w 306647"/>
                <a:gd name="connsiteY98" fmla="*/ 6735 h 371204"/>
                <a:gd name="connsiteX99" fmla="*/ 168128 w 306647"/>
                <a:gd name="connsiteY99" fmla="*/ 6735 h 371204"/>
                <a:gd name="connsiteX100" fmla="*/ 161673 w 306647"/>
                <a:gd name="connsiteY100" fmla="*/ 8349 h 371204"/>
                <a:gd name="connsiteX101" fmla="*/ 158445 w 306647"/>
                <a:gd name="connsiteY101" fmla="*/ 8349 h 371204"/>
                <a:gd name="connsiteX102" fmla="*/ 148761 w 306647"/>
                <a:gd name="connsiteY102" fmla="*/ 8349 h 371204"/>
                <a:gd name="connsiteX103" fmla="*/ 147147 w 306647"/>
                <a:gd name="connsiteY103" fmla="*/ 8349 h 371204"/>
                <a:gd name="connsiteX104" fmla="*/ 145533 w 306647"/>
                <a:gd name="connsiteY104" fmla="*/ 8349 h 371204"/>
                <a:gd name="connsiteX105" fmla="*/ 143919 w 306647"/>
                <a:gd name="connsiteY105" fmla="*/ 8349 h 371204"/>
                <a:gd name="connsiteX106" fmla="*/ 142305 w 306647"/>
                <a:gd name="connsiteY106" fmla="*/ 9963 h 371204"/>
                <a:gd name="connsiteX107" fmla="*/ 142305 w 306647"/>
                <a:gd name="connsiteY107" fmla="*/ 11577 h 371204"/>
                <a:gd name="connsiteX108" fmla="*/ 142305 w 306647"/>
                <a:gd name="connsiteY108" fmla="*/ 13191 h 371204"/>
                <a:gd name="connsiteX109" fmla="*/ 142305 w 306647"/>
                <a:gd name="connsiteY109" fmla="*/ 14805 h 371204"/>
                <a:gd name="connsiteX110" fmla="*/ 142305 w 306647"/>
                <a:gd name="connsiteY110" fmla="*/ 16418 h 371204"/>
                <a:gd name="connsiteX111" fmla="*/ 142305 w 306647"/>
                <a:gd name="connsiteY111" fmla="*/ 18032 h 371204"/>
                <a:gd name="connsiteX112" fmla="*/ 140691 w 306647"/>
                <a:gd name="connsiteY112" fmla="*/ 21260 h 371204"/>
                <a:gd name="connsiteX113" fmla="*/ 137464 w 306647"/>
                <a:gd name="connsiteY113" fmla="*/ 22874 h 371204"/>
                <a:gd name="connsiteX114" fmla="*/ 134236 w 306647"/>
                <a:gd name="connsiteY114" fmla="*/ 26102 h 371204"/>
                <a:gd name="connsiteX115" fmla="*/ 132622 w 306647"/>
                <a:gd name="connsiteY115" fmla="*/ 26102 h 371204"/>
                <a:gd name="connsiteX116" fmla="*/ 131008 w 306647"/>
                <a:gd name="connsiteY116" fmla="*/ 26102 h 371204"/>
                <a:gd name="connsiteX117" fmla="*/ 129394 w 306647"/>
                <a:gd name="connsiteY117" fmla="*/ 26102 h 371204"/>
                <a:gd name="connsiteX118" fmla="*/ 129394 w 306647"/>
                <a:gd name="connsiteY118" fmla="*/ 27716 h 371204"/>
                <a:gd name="connsiteX119" fmla="*/ 127780 w 306647"/>
                <a:gd name="connsiteY119" fmla="*/ 30944 h 371204"/>
                <a:gd name="connsiteX120" fmla="*/ 126166 w 306647"/>
                <a:gd name="connsiteY120" fmla="*/ 32558 h 371204"/>
                <a:gd name="connsiteX121" fmla="*/ 126166 w 306647"/>
                <a:gd name="connsiteY121" fmla="*/ 34172 h 371204"/>
                <a:gd name="connsiteX122" fmla="*/ 124552 w 306647"/>
                <a:gd name="connsiteY122" fmla="*/ 35786 h 371204"/>
                <a:gd name="connsiteX123" fmla="*/ 122938 w 306647"/>
                <a:gd name="connsiteY123" fmla="*/ 35786 h 371204"/>
                <a:gd name="connsiteX124" fmla="*/ 121324 w 306647"/>
                <a:gd name="connsiteY124" fmla="*/ 35786 h 371204"/>
                <a:gd name="connsiteX125" fmla="*/ 119710 w 306647"/>
                <a:gd name="connsiteY125" fmla="*/ 37400 h 371204"/>
                <a:gd name="connsiteX126" fmla="*/ 118096 w 306647"/>
                <a:gd name="connsiteY126" fmla="*/ 39014 h 371204"/>
                <a:gd name="connsiteX127" fmla="*/ 118096 w 306647"/>
                <a:gd name="connsiteY127" fmla="*/ 40627 h 371204"/>
                <a:gd name="connsiteX128" fmla="*/ 116482 w 306647"/>
                <a:gd name="connsiteY128" fmla="*/ 43855 h 371204"/>
                <a:gd name="connsiteX129" fmla="*/ 116482 w 306647"/>
                <a:gd name="connsiteY129" fmla="*/ 45469 h 371204"/>
                <a:gd name="connsiteX130" fmla="*/ 116482 w 306647"/>
                <a:gd name="connsiteY130" fmla="*/ 48697 h 371204"/>
                <a:gd name="connsiteX131" fmla="*/ 116482 w 306647"/>
                <a:gd name="connsiteY131" fmla="*/ 50311 h 371204"/>
                <a:gd name="connsiteX132" fmla="*/ 114869 w 306647"/>
                <a:gd name="connsiteY132" fmla="*/ 50311 h 371204"/>
                <a:gd name="connsiteX133" fmla="*/ 113255 w 306647"/>
                <a:gd name="connsiteY133" fmla="*/ 50311 h 371204"/>
                <a:gd name="connsiteX134" fmla="*/ 105185 w 306647"/>
                <a:gd name="connsiteY134" fmla="*/ 51925 h 371204"/>
                <a:gd name="connsiteX135" fmla="*/ 103571 w 306647"/>
                <a:gd name="connsiteY135" fmla="*/ 51925 h 371204"/>
                <a:gd name="connsiteX136" fmla="*/ 101957 w 306647"/>
                <a:gd name="connsiteY136" fmla="*/ 51925 h 371204"/>
                <a:gd name="connsiteX137" fmla="*/ 100343 w 306647"/>
                <a:gd name="connsiteY137" fmla="*/ 50311 h 371204"/>
                <a:gd name="connsiteX138" fmla="*/ 97115 w 306647"/>
                <a:gd name="connsiteY138" fmla="*/ 48697 h 371204"/>
                <a:gd name="connsiteX139" fmla="*/ 92274 w 306647"/>
                <a:gd name="connsiteY139" fmla="*/ 45469 h 371204"/>
                <a:gd name="connsiteX140" fmla="*/ 90660 w 306647"/>
                <a:gd name="connsiteY140" fmla="*/ 45469 h 371204"/>
                <a:gd name="connsiteX141" fmla="*/ 89046 w 306647"/>
                <a:gd name="connsiteY141" fmla="*/ 45469 h 371204"/>
                <a:gd name="connsiteX142" fmla="*/ 72906 w 306647"/>
                <a:gd name="connsiteY142" fmla="*/ 45469 h 371204"/>
                <a:gd name="connsiteX143" fmla="*/ 69678 w 306647"/>
                <a:gd name="connsiteY143" fmla="*/ 45469 h 371204"/>
                <a:gd name="connsiteX144" fmla="*/ 66451 w 306647"/>
                <a:gd name="connsiteY144" fmla="*/ 45469 h 371204"/>
                <a:gd name="connsiteX145" fmla="*/ 64837 w 306647"/>
                <a:gd name="connsiteY145" fmla="*/ 45469 h 371204"/>
                <a:gd name="connsiteX146" fmla="*/ 63223 w 306647"/>
                <a:gd name="connsiteY146" fmla="*/ 43855 h 371204"/>
                <a:gd name="connsiteX147" fmla="*/ 61609 w 306647"/>
                <a:gd name="connsiteY147" fmla="*/ 42241 h 371204"/>
                <a:gd name="connsiteX148" fmla="*/ 59995 w 306647"/>
                <a:gd name="connsiteY148" fmla="*/ 40627 h 371204"/>
                <a:gd name="connsiteX149" fmla="*/ 58381 w 306647"/>
                <a:gd name="connsiteY149" fmla="*/ 39014 h 371204"/>
                <a:gd name="connsiteX150" fmla="*/ 56767 w 306647"/>
                <a:gd name="connsiteY150" fmla="*/ 37400 h 371204"/>
                <a:gd name="connsiteX151" fmla="*/ 55153 w 306647"/>
                <a:gd name="connsiteY151" fmla="*/ 35786 h 371204"/>
                <a:gd name="connsiteX152" fmla="*/ 55153 w 306647"/>
                <a:gd name="connsiteY152" fmla="*/ 34172 h 371204"/>
                <a:gd name="connsiteX153" fmla="*/ 51925 w 306647"/>
                <a:gd name="connsiteY153" fmla="*/ 30944 h 371204"/>
                <a:gd name="connsiteX154" fmla="*/ 40628 w 306647"/>
                <a:gd name="connsiteY154" fmla="*/ 26102 h 371204"/>
                <a:gd name="connsiteX155" fmla="*/ 42242 w 306647"/>
                <a:gd name="connsiteY155" fmla="*/ 30944 h 371204"/>
                <a:gd name="connsiteX156" fmla="*/ 43856 w 306647"/>
                <a:gd name="connsiteY156" fmla="*/ 35786 h 371204"/>
                <a:gd name="connsiteX157" fmla="*/ 43856 w 306647"/>
                <a:gd name="connsiteY157" fmla="*/ 37400 h 371204"/>
                <a:gd name="connsiteX158" fmla="*/ 42242 w 306647"/>
                <a:gd name="connsiteY158" fmla="*/ 40627 h 371204"/>
                <a:gd name="connsiteX159" fmla="*/ 37400 w 306647"/>
                <a:gd name="connsiteY159" fmla="*/ 47083 h 371204"/>
                <a:gd name="connsiteX160" fmla="*/ 35786 w 306647"/>
                <a:gd name="connsiteY160" fmla="*/ 48697 h 371204"/>
                <a:gd name="connsiteX161" fmla="*/ 30944 w 306647"/>
                <a:gd name="connsiteY161" fmla="*/ 53539 h 371204"/>
                <a:gd name="connsiteX162" fmla="*/ 24488 w 306647"/>
                <a:gd name="connsiteY162" fmla="*/ 59995 h 371204"/>
                <a:gd name="connsiteX163" fmla="*/ 24488 w 306647"/>
                <a:gd name="connsiteY163" fmla="*/ 61609 h 371204"/>
                <a:gd name="connsiteX164" fmla="*/ 24488 w 306647"/>
                <a:gd name="connsiteY164" fmla="*/ 63223 h 371204"/>
                <a:gd name="connsiteX165" fmla="*/ 26102 w 306647"/>
                <a:gd name="connsiteY165" fmla="*/ 66450 h 371204"/>
                <a:gd name="connsiteX166" fmla="*/ 27716 w 306647"/>
                <a:gd name="connsiteY166" fmla="*/ 68064 h 371204"/>
                <a:gd name="connsiteX167" fmla="*/ 29330 w 306647"/>
                <a:gd name="connsiteY167" fmla="*/ 69678 h 371204"/>
                <a:gd name="connsiteX168" fmla="*/ 30944 w 306647"/>
                <a:gd name="connsiteY168" fmla="*/ 69678 h 371204"/>
                <a:gd name="connsiteX169" fmla="*/ 32558 w 306647"/>
                <a:gd name="connsiteY169" fmla="*/ 71292 h 371204"/>
                <a:gd name="connsiteX170" fmla="*/ 32558 w 306647"/>
                <a:gd name="connsiteY170" fmla="*/ 72906 h 371204"/>
                <a:gd name="connsiteX171" fmla="*/ 34172 w 306647"/>
                <a:gd name="connsiteY171" fmla="*/ 74520 h 371204"/>
                <a:gd name="connsiteX172" fmla="*/ 34172 w 306647"/>
                <a:gd name="connsiteY172" fmla="*/ 76134 h 371204"/>
                <a:gd name="connsiteX173" fmla="*/ 34172 w 306647"/>
                <a:gd name="connsiteY173" fmla="*/ 77748 h 371204"/>
                <a:gd name="connsiteX174" fmla="*/ 34172 w 306647"/>
                <a:gd name="connsiteY174" fmla="*/ 84204 h 371204"/>
                <a:gd name="connsiteX175" fmla="*/ 35786 w 306647"/>
                <a:gd name="connsiteY175" fmla="*/ 87432 h 371204"/>
                <a:gd name="connsiteX176" fmla="*/ 43856 w 306647"/>
                <a:gd name="connsiteY176" fmla="*/ 101957 h 371204"/>
                <a:gd name="connsiteX177" fmla="*/ 43856 w 306647"/>
                <a:gd name="connsiteY177" fmla="*/ 103571 h 371204"/>
                <a:gd name="connsiteX178" fmla="*/ 43856 w 306647"/>
                <a:gd name="connsiteY178" fmla="*/ 105185 h 371204"/>
                <a:gd name="connsiteX179" fmla="*/ 42242 w 306647"/>
                <a:gd name="connsiteY179" fmla="*/ 108413 h 371204"/>
                <a:gd name="connsiteX180" fmla="*/ 32558 w 306647"/>
                <a:gd name="connsiteY180" fmla="*/ 122938 h 371204"/>
                <a:gd name="connsiteX181" fmla="*/ 27716 w 306647"/>
                <a:gd name="connsiteY181" fmla="*/ 126166 h 371204"/>
                <a:gd name="connsiteX182" fmla="*/ 11577 w 306647"/>
                <a:gd name="connsiteY182" fmla="*/ 137463 h 371204"/>
                <a:gd name="connsiteX183" fmla="*/ 9963 w 306647"/>
                <a:gd name="connsiteY183" fmla="*/ 137463 h 371204"/>
                <a:gd name="connsiteX184" fmla="*/ 9963 w 306647"/>
                <a:gd name="connsiteY184" fmla="*/ 137463 h 371204"/>
                <a:gd name="connsiteX185" fmla="*/ 11577 w 306647"/>
                <a:gd name="connsiteY185" fmla="*/ 142305 h 371204"/>
                <a:gd name="connsiteX186" fmla="*/ 9963 w 306647"/>
                <a:gd name="connsiteY186" fmla="*/ 145533 h 371204"/>
                <a:gd name="connsiteX187" fmla="*/ 5121 w 306647"/>
                <a:gd name="connsiteY187" fmla="*/ 147147 h 371204"/>
                <a:gd name="connsiteX188" fmla="*/ 6735 w 306647"/>
                <a:gd name="connsiteY188" fmla="*/ 150375 h 371204"/>
                <a:gd name="connsiteX189" fmla="*/ 9963 w 306647"/>
                <a:gd name="connsiteY189" fmla="*/ 153603 h 371204"/>
                <a:gd name="connsiteX190" fmla="*/ 13191 w 306647"/>
                <a:gd name="connsiteY190" fmla="*/ 155217 h 371204"/>
                <a:gd name="connsiteX191" fmla="*/ 16419 w 306647"/>
                <a:gd name="connsiteY191" fmla="*/ 155217 h 371204"/>
                <a:gd name="connsiteX192" fmla="*/ 19647 w 306647"/>
                <a:gd name="connsiteY192" fmla="*/ 153603 h 371204"/>
                <a:gd name="connsiteX193" fmla="*/ 22874 w 306647"/>
                <a:gd name="connsiteY193" fmla="*/ 153603 h 371204"/>
                <a:gd name="connsiteX194" fmla="*/ 26102 w 306647"/>
                <a:gd name="connsiteY194" fmla="*/ 171356 h 371204"/>
                <a:gd name="connsiteX195" fmla="*/ 29330 w 306647"/>
                <a:gd name="connsiteY195" fmla="*/ 181040 h 371204"/>
                <a:gd name="connsiteX196" fmla="*/ 29330 w 306647"/>
                <a:gd name="connsiteY196" fmla="*/ 189109 h 371204"/>
                <a:gd name="connsiteX197" fmla="*/ 24488 w 306647"/>
                <a:gd name="connsiteY197" fmla="*/ 197179 h 371204"/>
                <a:gd name="connsiteX198" fmla="*/ 27716 w 306647"/>
                <a:gd name="connsiteY198" fmla="*/ 198793 h 371204"/>
                <a:gd name="connsiteX199" fmla="*/ 35786 w 306647"/>
                <a:gd name="connsiteY199" fmla="*/ 198793 h 371204"/>
                <a:gd name="connsiteX200" fmla="*/ 37400 w 306647"/>
                <a:gd name="connsiteY200" fmla="*/ 198793 h 371204"/>
                <a:gd name="connsiteX201" fmla="*/ 37400 w 306647"/>
                <a:gd name="connsiteY201" fmla="*/ 203635 h 371204"/>
                <a:gd name="connsiteX202" fmla="*/ 40628 w 306647"/>
                <a:gd name="connsiteY202" fmla="*/ 210090 h 371204"/>
                <a:gd name="connsiteX203" fmla="*/ 42242 w 306647"/>
                <a:gd name="connsiteY203" fmla="*/ 213318 h 371204"/>
                <a:gd name="connsiteX204" fmla="*/ 43856 w 306647"/>
                <a:gd name="connsiteY204" fmla="*/ 231072 h 371204"/>
                <a:gd name="connsiteX205" fmla="*/ 43856 w 306647"/>
                <a:gd name="connsiteY205" fmla="*/ 240755 h 371204"/>
                <a:gd name="connsiteX206" fmla="*/ 40628 w 306647"/>
                <a:gd name="connsiteY206" fmla="*/ 247211 h 371204"/>
                <a:gd name="connsiteX207" fmla="*/ 51925 w 306647"/>
                <a:gd name="connsiteY207" fmla="*/ 264964 h 371204"/>
                <a:gd name="connsiteX208" fmla="*/ 56767 w 306647"/>
                <a:gd name="connsiteY208" fmla="*/ 271420 h 371204"/>
                <a:gd name="connsiteX209" fmla="*/ 61609 w 306647"/>
                <a:gd name="connsiteY209" fmla="*/ 274648 h 371204"/>
                <a:gd name="connsiteX210" fmla="*/ 72906 w 306647"/>
                <a:gd name="connsiteY210" fmla="*/ 276262 h 371204"/>
                <a:gd name="connsiteX211" fmla="*/ 74520 w 306647"/>
                <a:gd name="connsiteY211" fmla="*/ 277876 h 371204"/>
                <a:gd name="connsiteX212" fmla="*/ 76134 w 306647"/>
                <a:gd name="connsiteY212" fmla="*/ 281104 h 371204"/>
                <a:gd name="connsiteX213" fmla="*/ 80976 w 306647"/>
                <a:gd name="connsiteY213" fmla="*/ 284331 h 371204"/>
                <a:gd name="connsiteX214" fmla="*/ 87432 w 306647"/>
                <a:gd name="connsiteY214" fmla="*/ 287559 h 371204"/>
                <a:gd name="connsiteX215" fmla="*/ 90660 w 306647"/>
                <a:gd name="connsiteY215" fmla="*/ 289173 h 371204"/>
                <a:gd name="connsiteX216" fmla="*/ 97115 w 306647"/>
                <a:gd name="connsiteY216" fmla="*/ 287559 h 371204"/>
                <a:gd name="connsiteX217" fmla="*/ 98729 w 306647"/>
                <a:gd name="connsiteY217" fmla="*/ 282717 h 371204"/>
                <a:gd name="connsiteX218" fmla="*/ 97115 w 306647"/>
                <a:gd name="connsiteY218" fmla="*/ 269806 h 371204"/>
                <a:gd name="connsiteX219" fmla="*/ 98729 w 306647"/>
                <a:gd name="connsiteY219" fmla="*/ 263350 h 371204"/>
                <a:gd name="connsiteX220" fmla="*/ 101957 w 306647"/>
                <a:gd name="connsiteY220" fmla="*/ 255281 h 371204"/>
                <a:gd name="connsiteX221" fmla="*/ 105185 w 306647"/>
                <a:gd name="connsiteY221" fmla="*/ 250439 h 371204"/>
                <a:gd name="connsiteX222" fmla="*/ 110027 w 306647"/>
                <a:gd name="connsiteY222" fmla="*/ 250439 h 371204"/>
                <a:gd name="connsiteX223" fmla="*/ 111641 w 306647"/>
                <a:gd name="connsiteY223" fmla="*/ 255281 h 371204"/>
                <a:gd name="connsiteX224" fmla="*/ 110027 w 306647"/>
                <a:gd name="connsiteY224" fmla="*/ 271420 h 371204"/>
                <a:gd name="connsiteX225" fmla="*/ 111641 w 306647"/>
                <a:gd name="connsiteY225" fmla="*/ 277876 h 371204"/>
                <a:gd name="connsiteX226" fmla="*/ 121324 w 306647"/>
                <a:gd name="connsiteY226" fmla="*/ 281104 h 371204"/>
                <a:gd name="connsiteX227" fmla="*/ 129394 w 306647"/>
                <a:gd name="connsiteY227" fmla="*/ 273034 h 371204"/>
                <a:gd name="connsiteX228" fmla="*/ 140691 w 306647"/>
                <a:gd name="connsiteY228" fmla="*/ 252053 h 371204"/>
                <a:gd name="connsiteX229" fmla="*/ 142305 w 306647"/>
                <a:gd name="connsiteY229" fmla="*/ 252053 h 371204"/>
                <a:gd name="connsiteX230" fmla="*/ 140691 w 306647"/>
                <a:gd name="connsiteY230" fmla="*/ 264964 h 371204"/>
                <a:gd name="connsiteX231" fmla="*/ 135850 w 306647"/>
                <a:gd name="connsiteY231" fmla="*/ 279490 h 371204"/>
                <a:gd name="connsiteX232" fmla="*/ 129394 w 306647"/>
                <a:gd name="connsiteY232" fmla="*/ 290787 h 371204"/>
                <a:gd name="connsiteX233" fmla="*/ 121324 w 306647"/>
                <a:gd name="connsiteY233" fmla="*/ 295629 h 371204"/>
                <a:gd name="connsiteX234" fmla="*/ 119710 w 306647"/>
                <a:gd name="connsiteY234" fmla="*/ 303699 h 371204"/>
                <a:gd name="connsiteX235" fmla="*/ 126166 w 306647"/>
                <a:gd name="connsiteY235" fmla="*/ 321452 h 371204"/>
                <a:gd name="connsiteX236" fmla="*/ 135850 w 306647"/>
                <a:gd name="connsiteY236" fmla="*/ 337591 h 371204"/>
                <a:gd name="connsiteX237" fmla="*/ 143919 w 306647"/>
                <a:gd name="connsiteY237" fmla="*/ 339205 h 371204"/>
                <a:gd name="connsiteX238" fmla="*/ 147147 w 306647"/>
                <a:gd name="connsiteY238" fmla="*/ 339205 h 371204"/>
                <a:gd name="connsiteX239" fmla="*/ 148761 w 306647"/>
                <a:gd name="connsiteY239" fmla="*/ 344047 h 371204"/>
                <a:gd name="connsiteX240" fmla="*/ 151989 w 306647"/>
                <a:gd name="connsiteY240" fmla="*/ 344047 h 371204"/>
                <a:gd name="connsiteX241" fmla="*/ 158445 w 306647"/>
                <a:gd name="connsiteY241" fmla="*/ 339205 h 371204"/>
                <a:gd name="connsiteX242" fmla="*/ 171356 w 306647"/>
                <a:gd name="connsiteY242" fmla="*/ 331135 h 371204"/>
                <a:gd name="connsiteX243" fmla="*/ 171356 w 306647"/>
                <a:gd name="connsiteY243" fmla="*/ 344047 h 371204"/>
                <a:gd name="connsiteX244" fmla="*/ 172970 w 306647"/>
                <a:gd name="connsiteY244" fmla="*/ 348889 h 371204"/>
                <a:gd name="connsiteX245" fmla="*/ 179426 w 306647"/>
                <a:gd name="connsiteY245" fmla="*/ 352117 h 371204"/>
                <a:gd name="connsiteX246" fmla="*/ 184268 w 306647"/>
                <a:gd name="connsiteY246" fmla="*/ 350503 h 371204"/>
                <a:gd name="connsiteX247" fmla="*/ 190723 w 306647"/>
                <a:gd name="connsiteY247" fmla="*/ 345661 h 371204"/>
                <a:gd name="connsiteX248" fmla="*/ 197179 w 306647"/>
                <a:gd name="connsiteY248" fmla="*/ 344047 h 371204"/>
                <a:gd name="connsiteX249" fmla="*/ 198793 w 306647"/>
                <a:gd name="connsiteY249" fmla="*/ 347275 h 371204"/>
                <a:gd name="connsiteX250" fmla="*/ 198793 w 306647"/>
                <a:gd name="connsiteY250" fmla="*/ 347275 h 371204"/>
                <a:gd name="connsiteX251" fmla="*/ 208477 w 306647"/>
                <a:gd name="connsiteY251" fmla="*/ 347275 h 371204"/>
                <a:gd name="connsiteX252" fmla="*/ 213318 w 306647"/>
                <a:gd name="connsiteY252" fmla="*/ 347275 h 371204"/>
                <a:gd name="connsiteX253" fmla="*/ 214932 w 306647"/>
                <a:gd name="connsiteY253" fmla="*/ 345661 h 371204"/>
                <a:gd name="connsiteX254" fmla="*/ 216546 w 306647"/>
                <a:gd name="connsiteY254" fmla="*/ 344047 h 371204"/>
                <a:gd name="connsiteX255" fmla="*/ 224616 w 306647"/>
                <a:gd name="connsiteY255" fmla="*/ 340819 h 371204"/>
                <a:gd name="connsiteX256" fmla="*/ 226230 w 306647"/>
                <a:gd name="connsiteY256" fmla="*/ 340819 h 371204"/>
                <a:gd name="connsiteX257" fmla="*/ 227844 w 306647"/>
                <a:gd name="connsiteY257" fmla="*/ 340819 h 371204"/>
                <a:gd name="connsiteX258" fmla="*/ 227844 w 306647"/>
                <a:gd name="connsiteY258" fmla="*/ 342433 h 371204"/>
                <a:gd name="connsiteX259" fmla="*/ 227844 w 306647"/>
                <a:gd name="connsiteY259" fmla="*/ 344047 h 371204"/>
                <a:gd name="connsiteX260" fmla="*/ 227844 w 306647"/>
                <a:gd name="connsiteY260" fmla="*/ 347275 h 371204"/>
                <a:gd name="connsiteX261" fmla="*/ 227844 w 306647"/>
                <a:gd name="connsiteY261" fmla="*/ 348889 h 371204"/>
                <a:gd name="connsiteX262" fmla="*/ 227844 w 306647"/>
                <a:gd name="connsiteY262" fmla="*/ 350503 h 371204"/>
                <a:gd name="connsiteX263" fmla="*/ 227844 w 306647"/>
                <a:gd name="connsiteY263" fmla="*/ 352117 h 371204"/>
                <a:gd name="connsiteX264" fmla="*/ 229458 w 306647"/>
                <a:gd name="connsiteY264" fmla="*/ 355344 h 371204"/>
                <a:gd name="connsiteX265" fmla="*/ 231072 w 306647"/>
                <a:gd name="connsiteY265" fmla="*/ 356958 h 371204"/>
                <a:gd name="connsiteX266" fmla="*/ 232686 w 306647"/>
                <a:gd name="connsiteY266" fmla="*/ 360186 h 371204"/>
                <a:gd name="connsiteX267" fmla="*/ 234300 w 306647"/>
                <a:gd name="connsiteY267" fmla="*/ 361800 h 371204"/>
                <a:gd name="connsiteX268" fmla="*/ 243983 w 306647"/>
                <a:gd name="connsiteY268" fmla="*/ 368256 h 371204"/>
                <a:gd name="connsiteX269" fmla="*/ 247211 w 306647"/>
                <a:gd name="connsiteY269" fmla="*/ 369870 h 371204"/>
                <a:gd name="connsiteX270" fmla="*/ 248825 w 306647"/>
                <a:gd name="connsiteY270" fmla="*/ 369870 h 371204"/>
                <a:gd name="connsiteX271" fmla="*/ 250439 w 306647"/>
                <a:gd name="connsiteY271" fmla="*/ 369870 h 371204"/>
                <a:gd name="connsiteX272" fmla="*/ 252053 w 306647"/>
                <a:gd name="connsiteY272" fmla="*/ 368256 h 371204"/>
                <a:gd name="connsiteX273" fmla="*/ 253667 w 306647"/>
                <a:gd name="connsiteY273" fmla="*/ 366642 h 371204"/>
                <a:gd name="connsiteX274" fmla="*/ 255281 w 306647"/>
                <a:gd name="connsiteY274" fmla="*/ 365028 h 371204"/>
                <a:gd name="connsiteX275" fmla="*/ 260122 w 306647"/>
                <a:gd name="connsiteY275" fmla="*/ 355344 h 371204"/>
                <a:gd name="connsiteX276" fmla="*/ 261736 w 306647"/>
                <a:gd name="connsiteY276" fmla="*/ 352117 h 371204"/>
                <a:gd name="connsiteX277" fmla="*/ 261736 w 306647"/>
                <a:gd name="connsiteY277" fmla="*/ 348889 h 371204"/>
                <a:gd name="connsiteX278" fmla="*/ 261736 w 306647"/>
                <a:gd name="connsiteY278" fmla="*/ 347275 h 371204"/>
                <a:gd name="connsiteX279" fmla="*/ 263350 w 306647"/>
                <a:gd name="connsiteY279" fmla="*/ 345661 h 371204"/>
                <a:gd name="connsiteX280" fmla="*/ 264964 w 306647"/>
                <a:gd name="connsiteY280" fmla="*/ 344047 h 371204"/>
                <a:gd name="connsiteX281" fmla="*/ 266578 w 306647"/>
                <a:gd name="connsiteY281" fmla="*/ 344047 h 371204"/>
                <a:gd name="connsiteX282" fmla="*/ 268192 w 306647"/>
                <a:gd name="connsiteY282" fmla="*/ 344047 h 371204"/>
                <a:gd name="connsiteX283" fmla="*/ 269806 w 306647"/>
                <a:gd name="connsiteY283" fmla="*/ 345661 h 371204"/>
                <a:gd name="connsiteX284" fmla="*/ 271420 w 306647"/>
                <a:gd name="connsiteY284" fmla="*/ 347275 h 371204"/>
                <a:gd name="connsiteX285" fmla="*/ 281104 w 306647"/>
                <a:gd name="connsiteY285" fmla="*/ 360186 h 371204"/>
                <a:gd name="connsiteX286" fmla="*/ 284331 w 306647"/>
                <a:gd name="connsiteY286" fmla="*/ 363414 h 371204"/>
                <a:gd name="connsiteX287" fmla="*/ 290787 w 306647"/>
                <a:gd name="connsiteY287" fmla="*/ 369870 h 371204"/>
                <a:gd name="connsiteX288" fmla="*/ 297243 w 306647"/>
                <a:gd name="connsiteY288" fmla="*/ 373098 h 371204"/>
                <a:gd name="connsiteX289" fmla="*/ 300471 w 306647"/>
                <a:gd name="connsiteY289" fmla="*/ 374712 h 371204"/>
                <a:gd name="connsiteX290" fmla="*/ 302085 w 306647"/>
                <a:gd name="connsiteY290" fmla="*/ 374712 h 371204"/>
                <a:gd name="connsiteX291" fmla="*/ 313382 w 306647"/>
                <a:gd name="connsiteY291" fmla="*/ 371484 h 371204"/>
                <a:gd name="connsiteX292" fmla="*/ 306927 w 306647"/>
                <a:gd name="connsiteY292" fmla="*/ 348889 h 37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Lst>
              <a:rect l="l" t="t" r="r" b="b"/>
              <a:pathLst>
                <a:path w="306647" h="371204">
                  <a:moveTo>
                    <a:pt x="74520" y="285945"/>
                  </a:moveTo>
                  <a:lnTo>
                    <a:pt x="69678" y="282717"/>
                  </a:lnTo>
                  <a:lnTo>
                    <a:pt x="61609" y="279490"/>
                  </a:lnTo>
                  <a:lnTo>
                    <a:pt x="58381" y="287559"/>
                  </a:lnTo>
                  <a:lnTo>
                    <a:pt x="58381" y="306926"/>
                  </a:lnTo>
                  <a:lnTo>
                    <a:pt x="59995" y="310154"/>
                  </a:lnTo>
                  <a:lnTo>
                    <a:pt x="64837" y="305313"/>
                  </a:lnTo>
                  <a:lnTo>
                    <a:pt x="69678" y="295629"/>
                  </a:lnTo>
                  <a:lnTo>
                    <a:pt x="72906" y="294015"/>
                  </a:lnTo>
                  <a:lnTo>
                    <a:pt x="77748" y="292401"/>
                  </a:lnTo>
                  <a:lnTo>
                    <a:pt x="82590" y="292401"/>
                  </a:lnTo>
                  <a:lnTo>
                    <a:pt x="87432" y="292401"/>
                  </a:lnTo>
                  <a:lnTo>
                    <a:pt x="84204" y="287559"/>
                  </a:lnTo>
                  <a:lnTo>
                    <a:pt x="74520" y="285945"/>
                  </a:lnTo>
                  <a:close/>
                  <a:moveTo>
                    <a:pt x="306927" y="348889"/>
                  </a:moveTo>
                  <a:lnTo>
                    <a:pt x="285945" y="323066"/>
                  </a:lnTo>
                  <a:lnTo>
                    <a:pt x="281104" y="316610"/>
                  </a:lnTo>
                  <a:lnTo>
                    <a:pt x="276262" y="303699"/>
                  </a:lnTo>
                  <a:lnTo>
                    <a:pt x="274648" y="297243"/>
                  </a:lnTo>
                  <a:lnTo>
                    <a:pt x="271420" y="290787"/>
                  </a:lnTo>
                  <a:lnTo>
                    <a:pt x="271420" y="289173"/>
                  </a:lnTo>
                  <a:lnTo>
                    <a:pt x="271420" y="287559"/>
                  </a:lnTo>
                  <a:lnTo>
                    <a:pt x="271420" y="285945"/>
                  </a:lnTo>
                  <a:lnTo>
                    <a:pt x="271420" y="284331"/>
                  </a:lnTo>
                  <a:lnTo>
                    <a:pt x="273034" y="282717"/>
                  </a:lnTo>
                  <a:lnTo>
                    <a:pt x="273034" y="281104"/>
                  </a:lnTo>
                  <a:lnTo>
                    <a:pt x="273034" y="277876"/>
                  </a:lnTo>
                  <a:lnTo>
                    <a:pt x="271420" y="271420"/>
                  </a:lnTo>
                  <a:lnTo>
                    <a:pt x="269806" y="268192"/>
                  </a:lnTo>
                  <a:lnTo>
                    <a:pt x="268192" y="266578"/>
                  </a:lnTo>
                  <a:lnTo>
                    <a:pt x="266578" y="264964"/>
                  </a:lnTo>
                  <a:lnTo>
                    <a:pt x="264964" y="263350"/>
                  </a:lnTo>
                  <a:lnTo>
                    <a:pt x="258509" y="255281"/>
                  </a:lnTo>
                  <a:lnTo>
                    <a:pt x="256895" y="253667"/>
                  </a:lnTo>
                  <a:lnTo>
                    <a:pt x="256895" y="252053"/>
                  </a:lnTo>
                  <a:lnTo>
                    <a:pt x="256895" y="245597"/>
                  </a:lnTo>
                  <a:lnTo>
                    <a:pt x="256895" y="243983"/>
                  </a:lnTo>
                  <a:lnTo>
                    <a:pt x="255281" y="242369"/>
                  </a:lnTo>
                  <a:lnTo>
                    <a:pt x="252053" y="240755"/>
                  </a:lnTo>
                  <a:lnTo>
                    <a:pt x="248825" y="237527"/>
                  </a:lnTo>
                  <a:lnTo>
                    <a:pt x="247211" y="235913"/>
                  </a:lnTo>
                  <a:lnTo>
                    <a:pt x="247211" y="234299"/>
                  </a:lnTo>
                  <a:lnTo>
                    <a:pt x="247211" y="232686"/>
                  </a:lnTo>
                  <a:lnTo>
                    <a:pt x="237527" y="203635"/>
                  </a:lnTo>
                  <a:lnTo>
                    <a:pt x="235913" y="200407"/>
                  </a:lnTo>
                  <a:lnTo>
                    <a:pt x="235913" y="198793"/>
                  </a:lnTo>
                  <a:lnTo>
                    <a:pt x="235913" y="197179"/>
                  </a:lnTo>
                  <a:lnTo>
                    <a:pt x="235913" y="195565"/>
                  </a:lnTo>
                  <a:lnTo>
                    <a:pt x="227844" y="187495"/>
                  </a:lnTo>
                  <a:lnTo>
                    <a:pt x="226230" y="185881"/>
                  </a:lnTo>
                  <a:lnTo>
                    <a:pt x="226230" y="184268"/>
                  </a:lnTo>
                  <a:lnTo>
                    <a:pt x="226230" y="181040"/>
                  </a:lnTo>
                  <a:lnTo>
                    <a:pt x="226230" y="176198"/>
                  </a:lnTo>
                  <a:lnTo>
                    <a:pt x="226230" y="174584"/>
                  </a:lnTo>
                  <a:lnTo>
                    <a:pt x="226230" y="172970"/>
                  </a:lnTo>
                  <a:lnTo>
                    <a:pt x="216546" y="158445"/>
                  </a:lnTo>
                  <a:lnTo>
                    <a:pt x="214932" y="155217"/>
                  </a:lnTo>
                  <a:lnTo>
                    <a:pt x="214932" y="153603"/>
                  </a:lnTo>
                  <a:lnTo>
                    <a:pt x="214932" y="150375"/>
                  </a:lnTo>
                  <a:lnTo>
                    <a:pt x="214932" y="148761"/>
                  </a:lnTo>
                  <a:lnTo>
                    <a:pt x="214932" y="142305"/>
                  </a:lnTo>
                  <a:lnTo>
                    <a:pt x="214932" y="140691"/>
                  </a:lnTo>
                  <a:lnTo>
                    <a:pt x="214932" y="139077"/>
                  </a:lnTo>
                  <a:lnTo>
                    <a:pt x="214932" y="137463"/>
                  </a:lnTo>
                  <a:lnTo>
                    <a:pt x="216546" y="137463"/>
                  </a:lnTo>
                  <a:lnTo>
                    <a:pt x="219774" y="135850"/>
                  </a:lnTo>
                  <a:lnTo>
                    <a:pt x="221388" y="135850"/>
                  </a:lnTo>
                  <a:lnTo>
                    <a:pt x="223002" y="134236"/>
                  </a:lnTo>
                  <a:lnTo>
                    <a:pt x="223002" y="132622"/>
                  </a:lnTo>
                  <a:lnTo>
                    <a:pt x="223002" y="131008"/>
                  </a:lnTo>
                  <a:lnTo>
                    <a:pt x="223002" y="127780"/>
                  </a:lnTo>
                  <a:lnTo>
                    <a:pt x="223002" y="126166"/>
                  </a:lnTo>
                  <a:lnTo>
                    <a:pt x="223002" y="124552"/>
                  </a:lnTo>
                  <a:lnTo>
                    <a:pt x="223002" y="122938"/>
                  </a:lnTo>
                  <a:lnTo>
                    <a:pt x="216546" y="116482"/>
                  </a:lnTo>
                  <a:lnTo>
                    <a:pt x="214932" y="114868"/>
                  </a:lnTo>
                  <a:lnTo>
                    <a:pt x="214932" y="113254"/>
                  </a:lnTo>
                  <a:lnTo>
                    <a:pt x="213318" y="100343"/>
                  </a:lnTo>
                  <a:lnTo>
                    <a:pt x="211704" y="92273"/>
                  </a:lnTo>
                  <a:lnTo>
                    <a:pt x="197179" y="58381"/>
                  </a:lnTo>
                  <a:lnTo>
                    <a:pt x="193951" y="53539"/>
                  </a:lnTo>
                  <a:lnTo>
                    <a:pt x="192337" y="42241"/>
                  </a:lnTo>
                  <a:lnTo>
                    <a:pt x="192337" y="39014"/>
                  </a:lnTo>
                  <a:lnTo>
                    <a:pt x="192337" y="35786"/>
                  </a:lnTo>
                  <a:lnTo>
                    <a:pt x="193951" y="32558"/>
                  </a:lnTo>
                  <a:lnTo>
                    <a:pt x="195565" y="21260"/>
                  </a:lnTo>
                  <a:lnTo>
                    <a:pt x="198793" y="13191"/>
                  </a:lnTo>
                  <a:lnTo>
                    <a:pt x="198793" y="11577"/>
                  </a:lnTo>
                  <a:lnTo>
                    <a:pt x="198793" y="9963"/>
                  </a:lnTo>
                  <a:lnTo>
                    <a:pt x="198793" y="8349"/>
                  </a:lnTo>
                  <a:lnTo>
                    <a:pt x="195565" y="5121"/>
                  </a:lnTo>
                  <a:lnTo>
                    <a:pt x="193951" y="5121"/>
                  </a:lnTo>
                  <a:lnTo>
                    <a:pt x="192337" y="5121"/>
                  </a:lnTo>
                  <a:lnTo>
                    <a:pt x="190723" y="5121"/>
                  </a:lnTo>
                  <a:lnTo>
                    <a:pt x="189109" y="5121"/>
                  </a:lnTo>
                  <a:lnTo>
                    <a:pt x="184268" y="6735"/>
                  </a:lnTo>
                  <a:lnTo>
                    <a:pt x="182654" y="6735"/>
                  </a:lnTo>
                  <a:lnTo>
                    <a:pt x="177812" y="6735"/>
                  </a:lnTo>
                  <a:lnTo>
                    <a:pt x="169742" y="6735"/>
                  </a:lnTo>
                  <a:lnTo>
                    <a:pt x="168128" y="6735"/>
                  </a:lnTo>
                  <a:lnTo>
                    <a:pt x="161673" y="8349"/>
                  </a:lnTo>
                  <a:lnTo>
                    <a:pt x="158445" y="8349"/>
                  </a:lnTo>
                  <a:lnTo>
                    <a:pt x="148761" y="8349"/>
                  </a:lnTo>
                  <a:lnTo>
                    <a:pt x="147147" y="8349"/>
                  </a:lnTo>
                  <a:lnTo>
                    <a:pt x="145533" y="8349"/>
                  </a:lnTo>
                  <a:lnTo>
                    <a:pt x="143919" y="8349"/>
                  </a:lnTo>
                  <a:lnTo>
                    <a:pt x="142305" y="9963"/>
                  </a:lnTo>
                  <a:lnTo>
                    <a:pt x="142305" y="11577"/>
                  </a:lnTo>
                  <a:lnTo>
                    <a:pt x="142305" y="13191"/>
                  </a:lnTo>
                  <a:lnTo>
                    <a:pt x="142305" y="14805"/>
                  </a:lnTo>
                  <a:lnTo>
                    <a:pt x="142305" y="16418"/>
                  </a:lnTo>
                  <a:lnTo>
                    <a:pt x="142305" y="18032"/>
                  </a:lnTo>
                  <a:lnTo>
                    <a:pt x="140691" y="21260"/>
                  </a:lnTo>
                  <a:lnTo>
                    <a:pt x="137464" y="22874"/>
                  </a:lnTo>
                  <a:lnTo>
                    <a:pt x="134236" y="26102"/>
                  </a:lnTo>
                  <a:lnTo>
                    <a:pt x="132622" y="26102"/>
                  </a:lnTo>
                  <a:lnTo>
                    <a:pt x="131008" y="26102"/>
                  </a:lnTo>
                  <a:lnTo>
                    <a:pt x="129394" y="26102"/>
                  </a:lnTo>
                  <a:lnTo>
                    <a:pt x="129394" y="27716"/>
                  </a:lnTo>
                  <a:lnTo>
                    <a:pt x="127780" y="30944"/>
                  </a:lnTo>
                  <a:lnTo>
                    <a:pt x="126166" y="32558"/>
                  </a:lnTo>
                  <a:lnTo>
                    <a:pt x="126166" y="34172"/>
                  </a:lnTo>
                  <a:lnTo>
                    <a:pt x="124552" y="35786"/>
                  </a:lnTo>
                  <a:lnTo>
                    <a:pt x="122938" y="35786"/>
                  </a:lnTo>
                  <a:lnTo>
                    <a:pt x="121324" y="35786"/>
                  </a:lnTo>
                  <a:lnTo>
                    <a:pt x="119710" y="37400"/>
                  </a:lnTo>
                  <a:lnTo>
                    <a:pt x="118096" y="39014"/>
                  </a:lnTo>
                  <a:lnTo>
                    <a:pt x="118096" y="40627"/>
                  </a:lnTo>
                  <a:lnTo>
                    <a:pt x="116482" y="43855"/>
                  </a:lnTo>
                  <a:lnTo>
                    <a:pt x="116482" y="45469"/>
                  </a:lnTo>
                  <a:lnTo>
                    <a:pt x="116482" y="48697"/>
                  </a:lnTo>
                  <a:lnTo>
                    <a:pt x="116482" y="50311"/>
                  </a:lnTo>
                  <a:lnTo>
                    <a:pt x="114869" y="50311"/>
                  </a:lnTo>
                  <a:lnTo>
                    <a:pt x="113255" y="50311"/>
                  </a:lnTo>
                  <a:lnTo>
                    <a:pt x="105185" y="51925"/>
                  </a:lnTo>
                  <a:lnTo>
                    <a:pt x="103571" y="51925"/>
                  </a:lnTo>
                  <a:lnTo>
                    <a:pt x="101957" y="51925"/>
                  </a:lnTo>
                  <a:lnTo>
                    <a:pt x="100343" y="50311"/>
                  </a:lnTo>
                  <a:lnTo>
                    <a:pt x="97115" y="48697"/>
                  </a:lnTo>
                  <a:lnTo>
                    <a:pt x="92274" y="45469"/>
                  </a:lnTo>
                  <a:lnTo>
                    <a:pt x="90660" y="45469"/>
                  </a:lnTo>
                  <a:lnTo>
                    <a:pt x="89046" y="45469"/>
                  </a:lnTo>
                  <a:lnTo>
                    <a:pt x="72906" y="45469"/>
                  </a:lnTo>
                  <a:lnTo>
                    <a:pt x="69678" y="45469"/>
                  </a:lnTo>
                  <a:lnTo>
                    <a:pt x="66451" y="45469"/>
                  </a:lnTo>
                  <a:lnTo>
                    <a:pt x="64837" y="45469"/>
                  </a:lnTo>
                  <a:lnTo>
                    <a:pt x="63223" y="43855"/>
                  </a:lnTo>
                  <a:lnTo>
                    <a:pt x="61609" y="42241"/>
                  </a:lnTo>
                  <a:lnTo>
                    <a:pt x="59995" y="40627"/>
                  </a:lnTo>
                  <a:lnTo>
                    <a:pt x="58381" y="39014"/>
                  </a:lnTo>
                  <a:lnTo>
                    <a:pt x="56767" y="37400"/>
                  </a:lnTo>
                  <a:lnTo>
                    <a:pt x="55153" y="35786"/>
                  </a:lnTo>
                  <a:lnTo>
                    <a:pt x="55153" y="34172"/>
                  </a:lnTo>
                  <a:lnTo>
                    <a:pt x="51925" y="30944"/>
                  </a:lnTo>
                  <a:lnTo>
                    <a:pt x="40628" y="26102"/>
                  </a:lnTo>
                  <a:lnTo>
                    <a:pt x="42242" y="30944"/>
                  </a:lnTo>
                  <a:lnTo>
                    <a:pt x="43856" y="35786"/>
                  </a:lnTo>
                  <a:lnTo>
                    <a:pt x="43856" y="37400"/>
                  </a:lnTo>
                  <a:lnTo>
                    <a:pt x="42242" y="40627"/>
                  </a:lnTo>
                  <a:lnTo>
                    <a:pt x="37400" y="47083"/>
                  </a:lnTo>
                  <a:lnTo>
                    <a:pt x="35786" y="48697"/>
                  </a:lnTo>
                  <a:lnTo>
                    <a:pt x="30944" y="53539"/>
                  </a:lnTo>
                  <a:lnTo>
                    <a:pt x="24488" y="59995"/>
                  </a:lnTo>
                  <a:lnTo>
                    <a:pt x="24488" y="61609"/>
                  </a:lnTo>
                  <a:lnTo>
                    <a:pt x="24488" y="63223"/>
                  </a:lnTo>
                  <a:lnTo>
                    <a:pt x="26102" y="66450"/>
                  </a:lnTo>
                  <a:lnTo>
                    <a:pt x="27716" y="68064"/>
                  </a:lnTo>
                  <a:lnTo>
                    <a:pt x="29330" y="69678"/>
                  </a:lnTo>
                  <a:lnTo>
                    <a:pt x="30944" y="69678"/>
                  </a:lnTo>
                  <a:lnTo>
                    <a:pt x="32558" y="71292"/>
                  </a:lnTo>
                  <a:lnTo>
                    <a:pt x="32558" y="72906"/>
                  </a:lnTo>
                  <a:lnTo>
                    <a:pt x="34172" y="74520"/>
                  </a:lnTo>
                  <a:lnTo>
                    <a:pt x="34172" y="76134"/>
                  </a:lnTo>
                  <a:lnTo>
                    <a:pt x="34172" y="77748"/>
                  </a:lnTo>
                  <a:lnTo>
                    <a:pt x="34172" y="84204"/>
                  </a:lnTo>
                  <a:lnTo>
                    <a:pt x="35786" y="87432"/>
                  </a:lnTo>
                  <a:lnTo>
                    <a:pt x="43856" y="101957"/>
                  </a:lnTo>
                  <a:lnTo>
                    <a:pt x="43856" y="103571"/>
                  </a:lnTo>
                  <a:lnTo>
                    <a:pt x="43856" y="105185"/>
                  </a:lnTo>
                  <a:lnTo>
                    <a:pt x="42242" y="108413"/>
                  </a:lnTo>
                  <a:lnTo>
                    <a:pt x="32558" y="122938"/>
                  </a:lnTo>
                  <a:lnTo>
                    <a:pt x="27716" y="126166"/>
                  </a:lnTo>
                  <a:lnTo>
                    <a:pt x="11577" y="137463"/>
                  </a:lnTo>
                  <a:lnTo>
                    <a:pt x="9963" y="137463"/>
                  </a:lnTo>
                  <a:lnTo>
                    <a:pt x="9963" y="137463"/>
                  </a:lnTo>
                  <a:lnTo>
                    <a:pt x="11577" y="142305"/>
                  </a:lnTo>
                  <a:lnTo>
                    <a:pt x="9963" y="145533"/>
                  </a:lnTo>
                  <a:lnTo>
                    <a:pt x="5121" y="147147"/>
                  </a:lnTo>
                  <a:lnTo>
                    <a:pt x="6735" y="150375"/>
                  </a:lnTo>
                  <a:lnTo>
                    <a:pt x="9963" y="153603"/>
                  </a:lnTo>
                  <a:lnTo>
                    <a:pt x="13191" y="155217"/>
                  </a:lnTo>
                  <a:lnTo>
                    <a:pt x="16419" y="155217"/>
                  </a:lnTo>
                  <a:lnTo>
                    <a:pt x="19647" y="153603"/>
                  </a:lnTo>
                  <a:lnTo>
                    <a:pt x="22874" y="153603"/>
                  </a:lnTo>
                  <a:lnTo>
                    <a:pt x="26102" y="171356"/>
                  </a:lnTo>
                  <a:lnTo>
                    <a:pt x="29330" y="181040"/>
                  </a:lnTo>
                  <a:lnTo>
                    <a:pt x="29330" y="189109"/>
                  </a:lnTo>
                  <a:lnTo>
                    <a:pt x="24488" y="197179"/>
                  </a:lnTo>
                  <a:lnTo>
                    <a:pt x="27716" y="198793"/>
                  </a:lnTo>
                  <a:lnTo>
                    <a:pt x="35786" y="198793"/>
                  </a:lnTo>
                  <a:lnTo>
                    <a:pt x="37400" y="198793"/>
                  </a:lnTo>
                  <a:lnTo>
                    <a:pt x="37400" y="203635"/>
                  </a:lnTo>
                  <a:lnTo>
                    <a:pt x="40628" y="210090"/>
                  </a:lnTo>
                  <a:lnTo>
                    <a:pt x="42242" y="213318"/>
                  </a:lnTo>
                  <a:lnTo>
                    <a:pt x="43856" y="231072"/>
                  </a:lnTo>
                  <a:lnTo>
                    <a:pt x="43856" y="240755"/>
                  </a:lnTo>
                  <a:lnTo>
                    <a:pt x="40628" y="247211"/>
                  </a:lnTo>
                  <a:lnTo>
                    <a:pt x="51925" y="264964"/>
                  </a:lnTo>
                  <a:lnTo>
                    <a:pt x="56767" y="271420"/>
                  </a:lnTo>
                  <a:lnTo>
                    <a:pt x="61609" y="274648"/>
                  </a:lnTo>
                  <a:lnTo>
                    <a:pt x="72906" y="276262"/>
                  </a:lnTo>
                  <a:lnTo>
                    <a:pt x="74520" y="277876"/>
                  </a:lnTo>
                  <a:lnTo>
                    <a:pt x="76134" y="281104"/>
                  </a:lnTo>
                  <a:lnTo>
                    <a:pt x="80976" y="284331"/>
                  </a:lnTo>
                  <a:lnTo>
                    <a:pt x="87432" y="287559"/>
                  </a:lnTo>
                  <a:lnTo>
                    <a:pt x="90660" y="289173"/>
                  </a:lnTo>
                  <a:lnTo>
                    <a:pt x="97115" y="287559"/>
                  </a:lnTo>
                  <a:lnTo>
                    <a:pt x="98729" y="282717"/>
                  </a:lnTo>
                  <a:lnTo>
                    <a:pt x="97115" y="269806"/>
                  </a:lnTo>
                  <a:lnTo>
                    <a:pt x="98729" y="263350"/>
                  </a:lnTo>
                  <a:lnTo>
                    <a:pt x="101957" y="255281"/>
                  </a:lnTo>
                  <a:lnTo>
                    <a:pt x="105185" y="250439"/>
                  </a:lnTo>
                  <a:lnTo>
                    <a:pt x="110027" y="250439"/>
                  </a:lnTo>
                  <a:lnTo>
                    <a:pt x="111641" y="255281"/>
                  </a:lnTo>
                  <a:lnTo>
                    <a:pt x="110027" y="271420"/>
                  </a:lnTo>
                  <a:lnTo>
                    <a:pt x="111641" y="277876"/>
                  </a:lnTo>
                  <a:lnTo>
                    <a:pt x="121324" y="281104"/>
                  </a:lnTo>
                  <a:lnTo>
                    <a:pt x="129394" y="273034"/>
                  </a:lnTo>
                  <a:lnTo>
                    <a:pt x="140691" y="252053"/>
                  </a:lnTo>
                  <a:lnTo>
                    <a:pt x="142305" y="252053"/>
                  </a:lnTo>
                  <a:lnTo>
                    <a:pt x="140691" y="264964"/>
                  </a:lnTo>
                  <a:lnTo>
                    <a:pt x="135850" y="279490"/>
                  </a:lnTo>
                  <a:lnTo>
                    <a:pt x="129394" y="290787"/>
                  </a:lnTo>
                  <a:lnTo>
                    <a:pt x="121324" y="295629"/>
                  </a:lnTo>
                  <a:lnTo>
                    <a:pt x="119710" y="303699"/>
                  </a:lnTo>
                  <a:lnTo>
                    <a:pt x="126166" y="321452"/>
                  </a:lnTo>
                  <a:lnTo>
                    <a:pt x="135850" y="337591"/>
                  </a:lnTo>
                  <a:lnTo>
                    <a:pt x="143919" y="339205"/>
                  </a:lnTo>
                  <a:lnTo>
                    <a:pt x="147147" y="339205"/>
                  </a:lnTo>
                  <a:lnTo>
                    <a:pt x="148761" y="344047"/>
                  </a:lnTo>
                  <a:lnTo>
                    <a:pt x="151989" y="344047"/>
                  </a:lnTo>
                  <a:lnTo>
                    <a:pt x="158445" y="339205"/>
                  </a:lnTo>
                  <a:lnTo>
                    <a:pt x="171356" y="331135"/>
                  </a:lnTo>
                  <a:lnTo>
                    <a:pt x="171356" y="344047"/>
                  </a:lnTo>
                  <a:lnTo>
                    <a:pt x="172970" y="348889"/>
                  </a:lnTo>
                  <a:lnTo>
                    <a:pt x="179426" y="352117"/>
                  </a:lnTo>
                  <a:lnTo>
                    <a:pt x="184268" y="350503"/>
                  </a:lnTo>
                  <a:lnTo>
                    <a:pt x="190723" y="345661"/>
                  </a:lnTo>
                  <a:lnTo>
                    <a:pt x="197179" y="344047"/>
                  </a:lnTo>
                  <a:lnTo>
                    <a:pt x="198793" y="347275"/>
                  </a:lnTo>
                  <a:lnTo>
                    <a:pt x="198793" y="347275"/>
                  </a:lnTo>
                  <a:lnTo>
                    <a:pt x="208477" y="347275"/>
                  </a:lnTo>
                  <a:lnTo>
                    <a:pt x="213318" y="347275"/>
                  </a:lnTo>
                  <a:lnTo>
                    <a:pt x="214932" y="345661"/>
                  </a:lnTo>
                  <a:lnTo>
                    <a:pt x="216546" y="344047"/>
                  </a:lnTo>
                  <a:lnTo>
                    <a:pt x="224616" y="340819"/>
                  </a:lnTo>
                  <a:lnTo>
                    <a:pt x="226230" y="340819"/>
                  </a:lnTo>
                  <a:lnTo>
                    <a:pt x="227844" y="340819"/>
                  </a:lnTo>
                  <a:lnTo>
                    <a:pt x="227844" y="342433"/>
                  </a:lnTo>
                  <a:lnTo>
                    <a:pt x="227844" y="344047"/>
                  </a:lnTo>
                  <a:lnTo>
                    <a:pt x="227844" y="347275"/>
                  </a:lnTo>
                  <a:lnTo>
                    <a:pt x="227844" y="348889"/>
                  </a:lnTo>
                  <a:lnTo>
                    <a:pt x="227844" y="350503"/>
                  </a:lnTo>
                  <a:lnTo>
                    <a:pt x="227844" y="352117"/>
                  </a:lnTo>
                  <a:lnTo>
                    <a:pt x="229458" y="355344"/>
                  </a:lnTo>
                  <a:lnTo>
                    <a:pt x="231072" y="356958"/>
                  </a:lnTo>
                  <a:lnTo>
                    <a:pt x="232686" y="360186"/>
                  </a:lnTo>
                  <a:lnTo>
                    <a:pt x="234300" y="361800"/>
                  </a:lnTo>
                  <a:lnTo>
                    <a:pt x="243983" y="368256"/>
                  </a:lnTo>
                  <a:lnTo>
                    <a:pt x="247211" y="369870"/>
                  </a:lnTo>
                  <a:lnTo>
                    <a:pt x="248825" y="369870"/>
                  </a:lnTo>
                  <a:lnTo>
                    <a:pt x="250439" y="369870"/>
                  </a:lnTo>
                  <a:lnTo>
                    <a:pt x="252053" y="368256"/>
                  </a:lnTo>
                  <a:lnTo>
                    <a:pt x="253667" y="366642"/>
                  </a:lnTo>
                  <a:lnTo>
                    <a:pt x="255281" y="365028"/>
                  </a:lnTo>
                  <a:lnTo>
                    <a:pt x="260122" y="355344"/>
                  </a:lnTo>
                  <a:lnTo>
                    <a:pt x="261736" y="352117"/>
                  </a:lnTo>
                  <a:lnTo>
                    <a:pt x="261736" y="348889"/>
                  </a:lnTo>
                  <a:lnTo>
                    <a:pt x="261736" y="347275"/>
                  </a:lnTo>
                  <a:lnTo>
                    <a:pt x="263350" y="345661"/>
                  </a:lnTo>
                  <a:lnTo>
                    <a:pt x="264964" y="344047"/>
                  </a:lnTo>
                  <a:lnTo>
                    <a:pt x="266578" y="344047"/>
                  </a:lnTo>
                  <a:lnTo>
                    <a:pt x="268192" y="344047"/>
                  </a:lnTo>
                  <a:lnTo>
                    <a:pt x="269806" y="345661"/>
                  </a:lnTo>
                  <a:lnTo>
                    <a:pt x="271420" y="347275"/>
                  </a:lnTo>
                  <a:lnTo>
                    <a:pt x="281104" y="360186"/>
                  </a:lnTo>
                  <a:lnTo>
                    <a:pt x="284331" y="363414"/>
                  </a:lnTo>
                  <a:lnTo>
                    <a:pt x="290787" y="369870"/>
                  </a:lnTo>
                  <a:lnTo>
                    <a:pt x="297243" y="373098"/>
                  </a:lnTo>
                  <a:lnTo>
                    <a:pt x="300471" y="374712"/>
                  </a:lnTo>
                  <a:lnTo>
                    <a:pt x="302085" y="374712"/>
                  </a:lnTo>
                  <a:lnTo>
                    <a:pt x="313382" y="371484"/>
                  </a:lnTo>
                  <a:lnTo>
                    <a:pt x="306927" y="34888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25" name="Freeform: Shape 24">
              <a:extLst>
                <a:ext uri="{FF2B5EF4-FFF2-40B4-BE49-F238E27FC236}">
                  <a16:creationId xmlns:a16="http://schemas.microsoft.com/office/drawing/2014/main" id="{4FB28483-51B7-439A-BE6F-EFBD650C8334}"/>
                </a:ext>
              </a:extLst>
            </p:cNvPr>
            <p:cNvSpPr/>
            <p:nvPr/>
          </p:nvSpPr>
          <p:spPr>
            <a:xfrm>
              <a:off x="8660159" y="5988317"/>
              <a:ext cx="306647" cy="403483"/>
            </a:xfrm>
            <a:custGeom>
              <a:avLst/>
              <a:gdLst>
                <a:gd name="connsiteX0" fmla="*/ 202021 w 306647"/>
                <a:gd name="connsiteY0" fmla="*/ 53539 h 403483"/>
                <a:gd name="connsiteX1" fmla="*/ 203635 w 306647"/>
                <a:gd name="connsiteY1" fmla="*/ 53539 h 403483"/>
                <a:gd name="connsiteX2" fmla="*/ 208477 w 306647"/>
                <a:gd name="connsiteY2" fmla="*/ 51925 h 403483"/>
                <a:gd name="connsiteX3" fmla="*/ 214932 w 306647"/>
                <a:gd name="connsiteY3" fmla="*/ 48697 h 403483"/>
                <a:gd name="connsiteX4" fmla="*/ 221388 w 306647"/>
                <a:gd name="connsiteY4" fmla="*/ 48697 h 403483"/>
                <a:gd name="connsiteX5" fmla="*/ 234299 w 306647"/>
                <a:gd name="connsiteY5" fmla="*/ 45469 h 403483"/>
                <a:gd name="connsiteX6" fmla="*/ 240755 w 306647"/>
                <a:gd name="connsiteY6" fmla="*/ 45469 h 403483"/>
                <a:gd name="connsiteX7" fmla="*/ 243983 w 306647"/>
                <a:gd name="connsiteY7" fmla="*/ 47083 h 403483"/>
                <a:gd name="connsiteX8" fmla="*/ 247211 w 306647"/>
                <a:gd name="connsiteY8" fmla="*/ 47083 h 403483"/>
                <a:gd name="connsiteX9" fmla="*/ 248825 w 306647"/>
                <a:gd name="connsiteY9" fmla="*/ 45469 h 403483"/>
                <a:gd name="connsiteX10" fmla="*/ 250439 w 306647"/>
                <a:gd name="connsiteY10" fmla="*/ 43855 h 403483"/>
                <a:gd name="connsiteX11" fmla="*/ 253667 w 306647"/>
                <a:gd name="connsiteY11" fmla="*/ 42241 h 403483"/>
                <a:gd name="connsiteX12" fmla="*/ 256895 w 306647"/>
                <a:gd name="connsiteY12" fmla="*/ 40627 h 403483"/>
                <a:gd name="connsiteX13" fmla="*/ 263350 w 306647"/>
                <a:gd name="connsiteY13" fmla="*/ 37400 h 403483"/>
                <a:gd name="connsiteX14" fmla="*/ 264964 w 306647"/>
                <a:gd name="connsiteY14" fmla="*/ 35786 h 403483"/>
                <a:gd name="connsiteX15" fmla="*/ 268192 w 306647"/>
                <a:gd name="connsiteY15" fmla="*/ 35786 h 403483"/>
                <a:gd name="connsiteX16" fmla="*/ 269806 w 306647"/>
                <a:gd name="connsiteY16" fmla="*/ 35786 h 403483"/>
                <a:gd name="connsiteX17" fmla="*/ 269806 w 306647"/>
                <a:gd name="connsiteY17" fmla="*/ 37400 h 403483"/>
                <a:gd name="connsiteX18" fmla="*/ 271420 w 306647"/>
                <a:gd name="connsiteY18" fmla="*/ 37400 h 403483"/>
                <a:gd name="connsiteX19" fmla="*/ 276262 w 306647"/>
                <a:gd name="connsiteY19" fmla="*/ 47083 h 403483"/>
                <a:gd name="connsiteX20" fmla="*/ 279490 w 306647"/>
                <a:gd name="connsiteY20" fmla="*/ 51925 h 403483"/>
                <a:gd name="connsiteX21" fmla="*/ 279490 w 306647"/>
                <a:gd name="connsiteY21" fmla="*/ 51925 h 403483"/>
                <a:gd name="connsiteX22" fmla="*/ 281104 w 306647"/>
                <a:gd name="connsiteY22" fmla="*/ 53539 h 403483"/>
                <a:gd name="connsiteX23" fmla="*/ 284331 w 306647"/>
                <a:gd name="connsiteY23" fmla="*/ 55153 h 403483"/>
                <a:gd name="connsiteX24" fmla="*/ 285945 w 306647"/>
                <a:gd name="connsiteY24" fmla="*/ 56767 h 403483"/>
                <a:gd name="connsiteX25" fmla="*/ 287559 w 306647"/>
                <a:gd name="connsiteY25" fmla="*/ 56767 h 403483"/>
                <a:gd name="connsiteX26" fmla="*/ 292401 w 306647"/>
                <a:gd name="connsiteY26" fmla="*/ 55153 h 403483"/>
                <a:gd name="connsiteX27" fmla="*/ 300471 w 306647"/>
                <a:gd name="connsiteY27" fmla="*/ 51925 h 403483"/>
                <a:gd name="connsiteX28" fmla="*/ 305313 w 306647"/>
                <a:gd name="connsiteY28" fmla="*/ 56767 h 403483"/>
                <a:gd name="connsiteX29" fmla="*/ 305313 w 306647"/>
                <a:gd name="connsiteY29" fmla="*/ 59995 h 403483"/>
                <a:gd name="connsiteX30" fmla="*/ 303699 w 306647"/>
                <a:gd name="connsiteY30" fmla="*/ 61609 h 403483"/>
                <a:gd name="connsiteX31" fmla="*/ 300471 w 306647"/>
                <a:gd name="connsiteY31" fmla="*/ 64836 h 403483"/>
                <a:gd name="connsiteX32" fmla="*/ 298857 w 306647"/>
                <a:gd name="connsiteY32" fmla="*/ 68064 h 403483"/>
                <a:gd name="connsiteX33" fmla="*/ 295629 w 306647"/>
                <a:gd name="connsiteY33" fmla="*/ 71292 h 403483"/>
                <a:gd name="connsiteX34" fmla="*/ 289173 w 306647"/>
                <a:gd name="connsiteY34" fmla="*/ 79362 h 403483"/>
                <a:gd name="connsiteX35" fmla="*/ 281104 w 306647"/>
                <a:gd name="connsiteY35" fmla="*/ 89045 h 403483"/>
                <a:gd name="connsiteX36" fmla="*/ 277876 w 306647"/>
                <a:gd name="connsiteY36" fmla="*/ 92273 h 403483"/>
                <a:gd name="connsiteX37" fmla="*/ 276262 w 306647"/>
                <a:gd name="connsiteY37" fmla="*/ 93887 h 403483"/>
                <a:gd name="connsiteX38" fmla="*/ 263350 w 306647"/>
                <a:gd name="connsiteY38" fmla="*/ 95501 h 403483"/>
                <a:gd name="connsiteX39" fmla="*/ 256895 w 306647"/>
                <a:gd name="connsiteY39" fmla="*/ 97115 h 403483"/>
                <a:gd name="connsiteX40" fmla="*/ 240755 w 306647"/>
                <a:gd name="connsiteY40" fmla="*/ 101957 h 403483"/>
                <a:gd name="connsiteX41" fmla="*/ 239141 w 306647"/>
                <a:gd name="connsiteY41" fmla="*/ 103571 h 403483"/>
                <a:gd name="connsiteX42" fmla="*/ 239141 w 306647"/>
                <a:gd name="connsiteY42" fmla="*/ 105185 h 403483"/>
                <a:gd name="connsiteX43" fmla="*/ 237527 w 306647"/>
                <a:gd name="connsiteY43" fmla="*/ 106799 h 403483"/>
                <a:gd name="connsiteX44" fmla="*/ 226230 w 306647"/>
                <a:gd name="connsiteY44" fmla="*/ 163286 h 403483"/>
                <a:gd name="connsiteX45" fmla="*/ 226230 w 306647"/>
                <a:gd name="connsiteY45" fmla="*/ 172970 h 403483"/>
                <a:gd name="connsiteX46" fmla="*/ 226230 w 306647"/>
                <a:gd name="connsiteY46" fmla="*/ 177812 h 403483"/>
                <a:gd name="connsiteX47" fmla="*/ 224616 w 306647"/>
                <a:gd name="connsiteY47" fmla="*/ 179426 h 403483"/>
                <a:gd name="connsiteX48" fmla="*/ 224616 w 306647"/>
                <a:gd name="connsiteY48" fmla="*/ 181040 h 403483"/>
                <a:gd name="connsiteX49" fmla="*/ 221388 w 306647"/>
                <a:gd name="connsiteY49" fmla="*/ 182654 h 403483"/>
                <a:gd name="connsiteX50" fmla="*/ 218160 w 306647"/>
                <a:gd name="connsiteY50" fmla="*/ 185881 h 403483"/>
                <a:gd name="connsiteX51" fmla="*/ 218160 w 306647"/>
                <a:gd name="connsiteY51" fmla="*/ 187495 h 403483"/>
                <a:gd name="connsiteX52" fmla="*/ 218160 w 306647"/>
                <a:gd name="connsiteY52" fmla="*/ 189109 h 403483"/>
                <a:gd name="connsiteX53" fmla="*/ 219774 w 306647"/>
                <a:gd name="connsiteY53" fmla="*/ 192337 h 403483"/>
                <a:gd name="connsiteX54" fmla="*/ 223002 w 306647"/>
                <a:gd name="connsiteY54" fmla="*/ 200407 h 403483"/>
                <a:gd name="connsiteX55" fmla="*/ 224616 w 306647"/>
                <a:gd name="connsiteY55" fmla="*/ 202021 h 403483"/>
                <a:gd name="connsiteX56" fmla="*/ 224616 w 306647"/>
                <a:gd name="connsiteY56" fmla="*/ 203635 h 403483"/>
                <a:gd name="connsiteX57" fmla="*/ 224616 w 306647"/>
                <a:gd name="connsiteY57" fmla="*/ 203635 h 403483"/>
                <a:gd name="connsiteX58" fmla="*/ 235914 w 306647"/>
                <a:gd name="connsiteY58" fmla="*/ 211704 h 403483"/>
                <a:gd name="connsiteX59" fmla="*/ 237527 w 306647"/>
                <a:gd name="connsiteY59" fmla="*/ 213318 h 403483"/>
                <a:gd name="connsiteX60" fmla="*/ 240755 w 306647"/>
                <a:gd name="connsiteY60" fmla="*/ 216546 h 403483"/>
                <a:gd name="connsiteX61" fmla="*/ 240755 w 306647"/>
                <a:gd name="connsiteY61" fmla="*/ 218160 h 403483"/>
                <a:gd name="connsiteX62" fmla="*/ 242369 w 306647"/>
                <a:gd name="connsiteY62" fmla="*/ 221388 h 403483"/>
                <a:gd name="connsiteX63" fmla="*/ 242369 w 306647"/>
                <a:gd name="connsiteY63" fmla="*/ 227844 h 403483"/>
                <a:gd name="connsiteX64" fmla="*/ 242369 w 306647"/>
                <a:gd name="connsiteY64" fmla="*/ 229458 h 403483"/>
                <a:gd name="connsiteX65" fmla="*/ 243983 w 306647"/>
                <a:gd name="connsiteY65" fmla="*/ 231072 h 403483"/>
                <a:gd name="connsiteX66" fmla="*/ 245597 w 306647"/>
                <a:gd name="connsiteY66" fmla="*/ 232685 h 403483"/>
                <a:gd name="connsiteX67" fmla="*/ 248825 w 306647"/>
                <a:gd name="connsiteY67" fmla="*/ 234299 h 403483"/>
                <a:gd name="connsiteX68" fmla="*/ 252053 w 306647"/>
                <a:gd name="connsiteY68" fmla="*/ 235913 h 403483"/>
                <a:gd name="connsiteX69" fmla="*/ 253667 w 306647"/>
                <a:gd name="connsiteY69" fmla="*/ 237527 h 403483"/>
                <a:gd name="connsiteX70" fmla="*/ 253667 w 306647"/>
                <a:gd name="connsiteY70" fmla="*/ 237527 h 403483"/>
                <a:gd name="connsiteX71" fmla="*/ 255281 w 306647"/>
                <a:gd name="connsiteY71" fmla="*/ 239141 h 403483"/>
                <a:gd name="connsiteX72" fmla="*/ 256895 w 306647"/>
                <a:gd name="connsiteY72" fmla="*/ 243983 h 403483"/>
                <a:gd name="connsiteX73" fmla="*/ 258508 w 306647"/>
                <a:gd name="connsiteY73" fmla="*/ 245597 h 403483"/>
                <a:gd name="connsiteX74" fmla="*/ 256895 w 306647"/>
                <a:gd name="connsiteY74" fmla="*/ 269806 h 403483"/>
                <a:gd name="connsiteX75" fmla="*/ 256895 w 306647"/>
                <a:gd name="connsiteY75" fmla="*/ 273034 h 403483"/>
                <a:gd name="connsiteX76" fmla="*/ 256895 w 306647"/>
                <a:gd name="connsiteY76" fmla="*/ 273034 h 403483"/>
                <a:gd name="connsiteX77" fmla="*/ 258508 w 306647"/>
                <a:gd name="connsiteY77" fmla="*/ 277876 h 403483"/>
                <a:gd name="connsiteX78" fmla="*/ 260122 w 306647"/>
                <a:gd name="connsiteY78" fmla="*/ 279490 h 403483"/>
                <a:gd name="connsiteX79" fmla="*/ 261736 w 306647"/>
                <a:gd name="connsiteY79" fmla="*/ 282717 h 403483"/>
                <a:gd name="connsiteX80" fmla="*/ 261736 w 306647"/>
                <a:gd name="connsiteY80" fmla="*/ 285945 h 403483"/>
                <a:gd name="connsiteX81" fmla="*/ 260122 w 306647"/>
                <a:gd name="connsiteY81" fmla="*/ 297243 h 403483"/>
                <a:gd name="connsiteX82" fmla="*/ 260122 w 306647"/>
                <a:gd name="connsiteY82" fmla="*/ 298857 h 403483"/>
                <a:gd name="connsiteX83" fmla="*/ 260122 w 306647"/>
                <a:gd name="connsiteY83" fmla="*/ 300471 h 403483"/>
                <a:gd name="connsiteX84" fmla="*/ 261736 w 306647"/>
                <a:gd name="connsiteY84" fmla="*/ 303699 h 403483"/>
                <a:gd name="connsiteX85" fmla="*/ 261736 w 306647"/>
                <a:gd name="connsiteY85" fmla="*/ 303699 h 403483"/>
                <a:gd name="connsiteX86" fmla="*/ 221388 w 306647"/>
                <a:gd name="connsiteY86" fmla="*/ 319838 h 403483"/>
                <a:gd name="connsiteX87" fmla="*/ 208477 w 306647"/>
                <a:gd name="connsiteY87" fmla="*/ 327908 h 403483"/>
                <a:gd name="connsiteX88" fmla="*/ 193951 w 306647"/>
                <a:gd name="connsiteY88" fmla="*/ 335977 h 403483"/>
                <a:gd name="connsiteX89" fmla="*/ 179426 w 306647"/>
                <a:gd name="connsiteY89" fmla="*/ 337591 h 403483"/>
                <a:gd name="connsiteX90" fmla="*/ 166514 w 306647"/>
                <a:gd name="connsiteY90" fmla="*/ 344047 h 403483"/>
                <a:gd name="connsiteX91" fmla="*/ 163287 w 306647"/>
                <a:gd name="connsiteY91" fmla="*/ 361800 h 403483"/>
                <a:gd name="connsiteX92" fmla="*/ 161673 w 306647"/>
                <a:gd name="connsiteY92" fmla="*/ 369869 h 403483"/>
                <a:gd name="connsiteX93" fmla="*/ 158445 w 306647"/>
                <a:gd name="connsiteY93" fmla="*/ 377939 h 403483"/>
                <a:gd name="connsiteX94" fmla="*/ 153603 w 306647"/>
                <a:gd name="connsiteY94" fmla="*/ 384395 h 403483"/>
                <a:gd name="connsiteX95" fmla="*/ 147147 w 306647"/>
                <a:gd name="connsiteY95" fmla="*/ 389237 h 403483"/>
                <a:gd name="connsiteX96" fmla="*/ 129394 w 306647"/>
                <a:gd name="connsiteY96" fmla="*/ 400535 h 403483"/>
                <a:gd name="connsiteX97" fmla="*/ 119710 w 306647"/>
                <a:gd name="connsiteY97" fmla="*/ 403762 h 403483"/>
                <a:gd name="connsiteX98" fmla="*/ 113255 w 306647"/>
                <a:gd name="connsiteY98" fmla="*/ 400535 h 403483"/>
                <a:gd name="connsiteX99" fmla="*/ 108413 w 306647"/>
                <a:gd name="connsiteY99" fmla="*/ 390851 h 403483"/>
                <a:gd name="connsiteX100" fmla="*/ 103571 w 306647"/>
                <a:gd name="connsiteY100" fmla="*/ 382781 h 403483"/>
                <a:gd name="connsiteX101" fmla="*/ 95501 w 306647"/>
                <a:gd name="connsiteY101" fmla="*/ 373098 h 403483"/>
                <a:gd name="connsiteX102" fmla="*/ 87432 w 306647"/>
                <a:gd name="connsiteY102" fmla="*/ 368256 h 403483"/>
                <a:gd name="connsiteX103" fmla="*/ 82590 w 306647"/>
                <a:gd name="connsiteY103" fmla="*/ 366642 h 403483"/>
                <a:gd name="connsiteX104" fmla="*/ 76134 w 306647"/>
                <a:gd name="connsiteY104" fmla="*/ 368256 h 403483"/>
                <a:gd name="connsiteX105" fmla="*/ 72906 w 306647"/>
                <a:gd name="connsiteY105" fmla="*/ 366642 h 403483"/>
                <a:gd name="connsiteX106" fmla="*/ 69678 w 306647"/>
                <a:gd name="connsiteY106" fmla="*/ 363414 h 403483"/>
                <a:gd name="connsiteX107" fmla="*/ 64837 w 306647"/>
                <a:gd name="connsiteY107" fmla="*/ 353730 h 403483"/>
                <a:gd name="connsiteX108" fmla="*/ 63223 w 306647"/>
                <a:gd name="connsiteY108" fmla="*/ 348889 h 403483"/>
                <a:gd name="connsiteX109" fmla="*/ 59995 w 306647"/>
                <a:gd name="connsiteY109" fmla="*/ 347275 h 403483"/>
                <a:gd name="connsiteX110" fmla="*/ 59995 w 306647"/>
                <a:gd name="connsiteY110" fmla="*/ 342433 h 403483"/>
                <a:gd name="connsiteX111" fmla="*/ 59995 w 306647"/>
                <a:gd name="connsiteY111" fmla="*/ 337591 h 403483"/>
                <a:gd name="connsiteX112" fmla="*/ 63223 w 306647"/>
                <a:gd name="connsiteY112" fmla="*/ 332749 h 403483"/>
                <a:gd name="connsiteX113" fmla="*/ 79362 w 306647"/>
                <a:gd name="connsiteY113" fmla="*/ 302085 h 403483"/>
                <a:gd name="connsiteX114" fmla="*/ 85818 w 306647"/>
                <a:gd name="connsiteY114" fmla="*/ 297243 h 403483"/>
                <a:gd name="connsiteX115" fmla="*/ 92274 w 306647"/>
                <a:gd name="connsiteY115" fmla="*/ 295629 h 403483"/>
                <a:gd name="connsiteX116" fmla="*/ 100343 w 306647"/>
                <a:gd name="connsiteY116" fmla="*/ 294015 h 403483"/>
                <a:gd name="connsiteX117" fmla="*/ 103571 w 306647"/>
                <a:gd name="connsiteY117" fmla="*/ 287559 h 403483"/>
                <a:gd name="connsiteX118" fmla="*/ 103571 w 306647"/>
                <a:gd name="connsiteY118" fmla="*/ 279490 h 403483"/>
                <a:gd name="connsiteX119" fmla="*/ 106799 w 306647"/>
                <a:gd name="connsiteY119" fmla="*/ 266578 h 403483"/>
                <a:gd name="connsiteX120" fmla="*/ 106799 w 306647"/>
                <a:gd name="connsiteY120" fmla="*/ 245597 h 403483"/>
                <a:gd name="connsiteX121" fmla="*/ 108413 w 306647"/>
                <a:gd name="connsiteY121" fmla="*/ 231072 h 403483"/>
                <a:gd name="connsiteX122" fmla="*/ 105185 w 306647"/>
                <a:gd name="connsiteY122" fmla="*/ 223002 h 403483"/>
                <a:gd name="connsiteX123" fmla="*/ 98729 w 306647"/>
                <a:gd name="connsiteY123" fmla="*/ 218160 h 403483"/>
                <a:gd name="connsiteX124" fmla="*/ 92274 w 306647"/>
                <a:gd name="connsiteY124" fmla="*/ 211704 h 403483"/>
                <a:gd name="connsiteX125" fmla="*/ 93887 w 306647"/>
                <a:gd name="connsiteY125" fmla="*/ 203635 h 403483"/>
                <a:gd name="connsiteX126" fmla="*/ 98729 w 306647"/>
                <a:gd name="connsiteY126" fmla="*/ 197179 h 403483"/>
                <a:gd name="connsiteX127" fmla="*/ 103571 w 306647"/>
                <a:gd name="connsiteY127" fmla="*/ 193951 h 403483"/>
                <a:gd name="connsiteX128" fmla="*/ 106799 w 306647"/>
                <a:gd name="connsiteY128" fmla="*/ 190723 h 403483"/>
                <a:gd name="connsiteX129" fmla="*/ 106799 w 306647"/>
                <a:gd name="connsiteY129" fmla="*/ 182654 h 403483"/>
                <a:gd name="connsiteX130" fmla="*/ 106799 w 306647"/>
                <a:gd name="connsiteY130" fmla="*/ 174584 h 403483"/>
                <a:gd name="connsiteX131" fmla="*/ 103571 w 306647"/>
                <a:gd name="connsiteY131" fmla="*/ 169742 h 403483"/>
                <a:gd name="connsiteX132" fmla="*/ 98729 w 306647"/>
                <a:gd name="connsiteY132" fmla="*/ 168128 h 403483"/>
                <a:gd name="connsiteX133" fmla="*/ 80976 w 306647"/>
                <a:gd name="connsiteY133" fmla="*/ 171356 h 403483"/>
                <a:gd name="connsiteX134" fmla="*/ 76134 w 306647"/>
                <a:gd name="connsiteY134" fmla="*/ 169742 h 403483"/>
                <a:gd name="connsiteX135" fmla="*/ 63223 w 306647"/>
                <a:gd name="connsiteY135" fmla="*/ 160058 h 403483"/>
                <a:gd name="connsiteX136" fmla="*/ 56767 w 306647"/>
                <a:gd name="connsiteY136" fmla="*/ 161672 h 403483"/>
                <a:gd name="connsiteX137" fmla="*/ 45469 w 306647"/>
                <a:gd name="connsiteY137" fmla="*/ 171356 h 403483"/>
                <a:gd name="connsiteX138" fmla="*/ 39014 w 306647"/>
                <a:gd name="connsiteY138" fmla="*/ 172970 h 403483"/>
                <a:gd name="connsiteX139" fmla="*/ 22874 w 306647"/>
                <a:gd name="connsiteY139" fmla="*/ 169742 h 403483"/>
                <a:gd name="connsiteX140" fmla="*/ 18033 w 306647"/>
                <a:gd name="connsiteY140" fmla="*/ 168128 h 403483"/>
                <a:gd name="connsiteX141" fmla="*/ 13191 w 306647"/>
                <a:gd name="connsiteY141" fmla="*/ 169742 h 403483"/>
                <a:gd name="connsiteX142" fmla="*/ 11577 w 306647"/>
                <a:gd name="connsiteY142" fmla="*/ 172970 h 403483"/>
                <a:gd name="connsiteX143" fmla="*/ 9963 w 306647"/>
                <a:gd name="connsiteY143" fmla="*/ 172970 h 403483"/>
                <a:gd name="connsiteX144" fmla="*/ 6735 w 306647"/>
                <a:gd name="connsiteY144" fmla="*/ 168128 h 403483"/>
                <a:gd name="connsiteX145" fmla="*/ 5121 w 306647"/>
                <a:gd name="connsiteY145" fmla="*/ 164900 h 403483"/>
                <a:gd name="connsiteX146" fmla="*/ 5121 w 306647"/>
                <a:gd name="connsiteY146" fmla="*/ 153603 h 403483"/>
                <a:gd name="connsiteX147" fmla="*/ 6735 w 306647"/>
                <a:gd name="connsiteY147" fmla="*/ 150375 h 403483"/>
                <a:gd name="connsiteX148" fmla="*/ 6735 w 306647"/>
                <a:gd name="connsiteY148" fmla="*/ 148761 h 403483"/>
                <a:gd name="connsiteX149" fmla="*/ 14805 w 306647"/>
                <a:gd name="connsiteY149" fmla="*/ 150375 h 403483"/>
                <a:gd name="connsiteX150" fmla="*/ 21260 w 306647"/>
                <a:gd name="connsiteY150" fmla="*/ 150375 h 403483"/>
                <a:gd name="connsiteX151" fmla="*/ 24488 w 306647"/>
                <a:gd name="connsiteY151" fmla="*/ 148761 h 403483"/>
                <a:gd name="connsiteX152" fmla="*/ 26102 w 306647"/>
                <a:gd name="connsiteY152" fmla="*/ 148761 h 403483"/>
                <a:gd name="connsiteX153" fmla="*/ 29330 w 306647"/>
                <a:gd name="connsiteY153" fmla="*/ 148761 h 403483"/>
                <a:gd name="connsiteX154" fmla="*/ 30944 w 306647"/>
                <a:gd name="connsiteY154" fmla="*/ 147147 h 403483"/>
                <a:gd name="connsiteX155" fmla="*/ 37400 w 306647"/>
                <a:gd name="connsiteY155" fmla="*/ 143919 h 403483"/>
                <a:gd name="connsiteX156" fmla="*/ 39014 w 306647"/>
                <a:gd name="connsiteY156" fmla="*/ 142305 h 403483"/>
                <a:gd name="connsiteX157" fmla="*/ 42242 w 306647"/>
                <a:gd name="connsiteY157" fmla="*/ 139077 h 403483"/>
                <a:gd name="connsiteX158" fmla="*/ 42242 w 306647"/>
                <a:gd name="connsiteY158" fmla="*/ 134236 h 403483"/>
                <a:gd name="connsiteX159" fmla="*/ 42242 w 306647"/>
                <a:gd name="connsiteY159" fmla="*/ 131008 h 403483"/>
                <a:gd name="connsiteX160" fmla="*/ 42242 w 306647"/>
                <a:gd name="connsiteY160" fmla="*/ 118096 h 403483"/>
                <a:gd name="connsiteX161" fmla="*/ 42242 w 306647"/>
                <a:gd name="connsiteY161" fmla="*/ 110027 h 403483"/>
                <a:gd name="connsiteX162" fmla="*/ 43856 w 306647"/>
                <a:gd name="connsiteY162" fmla="*/ 101957 h 403483"/>
                <a:gd name="connsiteX163" fmla="*/ 43856 w 306647"/>
                <a:gd name="connsiteY163" fmla="*/ 98729 h 403483"/>
                <a:gd name="connsiteX164" fmla="*/ 47083 w 306647"/>
                <a:gd name="connsiteY164" fmla="*/ 93887 h 403483"/>
                <a:gd name="connsiteX165" fmla="*/ 51925 w 306647"/>
                <a:gd name="connsiteY165" fmla="*/ 90659 h 403483"/>
                <a:gd name="connsiteX166" fmla="*/ 63223 w 306647"/>
                <a:gd name="connsiteY166" fmla="*/ 85818 h 403483"/>
                <a:gd name="connsiteX167" fmla="*/ 80976 w 306647"/>
                <a:gd name="connsiteY167" fmla="*/ 82590 h 403483"/>
                <a:gd name="connsiteX168" fmla="*/ 84204 w 306647"/>
                <a:gd name="connsiteY168" fmla="*/ 80976 h 403483"/>
                <a:gd name="connsiteX169" fmla="*/ 85818 w 306647"/>
                <a:gd name="connsiteY169" fmla="*/ 79362 h 403483"/>
                <a:gd name="connsiteX170" fmla="*/ 95501 w 306647"/>
                <a:gd name="connsiteY170" fmla="*/ 61609 h 403483"/>
                <a:gd name="connsiteX171" fmla="*/ 101957 w 306647"/>
                <a:gd name="connsiteY171" fmla="*/ 55153 h 403483"/>
                <a:gd name="connsiteX172" fmla="*/ 103571 w 306647"/>
                <a:gd name="connsiteY172" fmla="*/ 53539 h 403483"/>
                <a:gd name="connsiteX173" fmla="*/ 103571 w 306647"/>
                <a:gd name="connsiteY173" fmla="*/ 53539 h 403483"/>
                <a:gd name="connsiteX174" fmla="*/ 108413 w 306647"/>
                <a:gd name="connsiteY174" fmla="*/ 45469 h 403483"/>
                <a:gd name="connsiteX175" fmla="*/ 110027 w 306647"/>
                <a:gd name="connsiteY175" fmla="*/ 43855 h 403483"/>
                <a:gd name="connsiteX176" fmla="*/ 111641 w 306647"/>
                <a:gd name="connsiteY176" fmla="*/ 40627 h 403483"/>
                <a:gd name="connsiteX177" fmla="*/ 113255 w 306647"/>
                <a:gd name="connsiteY177" fmla="*/ 35786 h 403483"/>
                <a:gd name="connsiteX178" fmla="*/ 111641 w 306647"/>
                <a:gd name="connsiteY178" fmla="*/ 19646 h 403483"/>
                <a:gd name="connsiteX179" fmla="*/ 119710 w 306647"/>
                <a:gd name="connsiteY179" fmla="*/ 24488 h 403483"/>
                <a:gd name="connsiteX180" fmla="*/ 127780 w 306647"/>
                <a:gd name="connsiteY180" fmla="*/ 32558 h 403483"/>
                <a:gd name="connsiteX181" fmla="*/ 131008 w 306647"/>
                <a:gd name="connsiteY181" fmla="*/ 34172 h 403483"/>
                <a:gd name="connsiteX182" fmla="*/ 132622 w 306647"/>
                <a:gd name="connsiteY182" fmla="*/ 34172 h 403483"/>
                <a:gd name="connsiteX183" fmla="*/ 135850 w 306647"/>
                <a:gd name="connsiteY183" fmla="*/ 34172 h 403483"/>
                <a:gd name="connsiteX184" fmla="*/ 137464 w 306647"/>
                <a:gd name="connsiteY184" fmla="*/ 34172 h 403483"/>
                <a:gd name="connsiteX185" fmla="*/ 140691 w 306647"/>
                <a:gd name="connsiteY185" fmla="*/ 34172 h 403483"/>
                <a:gd name="connsiteX186" fmla="*/ 145533 w 306647"/>
                <a:gd name="connsiteY186" fmla="*/ 35786 h 403483"/>
                <a:gd name="connsiteX187" fmla="*/ 147147 w 306647"/>
                <a:gd name="connsiteY187" fmla="*/ 35786 h 403483"/>
                <a:gd name="connsiteX188" fmla="*/ 151989 w 306647"/>
                <a:gd name="connsiteY188" fmla="*/ 37400 h 403483"/>
                <a:gd name="connsiteX189" fmla="*/ 155217 w 306647"/>
                <a:gd name="connsiteY189" fmla="*/ 35786 h 403483"/>
                <a:gd name="connsiteX190" fmla="*/ 161673 w 306647"/>
                <a:gd name="connsiteY190" fmla="*/ 34172 h 403483"/>
                <a:gd name="connsiteX191" fmla="*/ 166514 w 306647"/>
                <a:gd name="connsiteY191" fmla="*/ 30944 h 403483"/>
                <a:gd name="connsiteX192" fmla="*/ 171356 w 306647"/>
                <a:gd name="connsiteY192" fmla="*/ 24488 h 403483"/>
                <a:gd name="connsiteX193" fmla="*/ 172970 w 306647"/>
                <a:gd name="connsiteY193" fmla="*/ 24488 h 403483"/>
                <a:gd name="connsiteX194" fmla="*/ 172970 w 306647"/>
                <a:gd name="connsiteY194" fmla="*/ 22874 h 403483"/>
                <a:gd name="connsiteX195" fmla="*/ 174584 w 306647"/>
                <a:gd name="connsiteY195" fmla="*/ 22874 h 403483"/>
                <a:gd name="connsiteX196" fmla="*/ 176198 w 306647"/>
                <a:gd name="connsiteY196" fmla="*/ 19646 h 403483"/>
                <a:gd name="connsiteX197" fmla="*/ 181040 w 306647"/>
                <a:gd name="connsiteY197" fmla="*/ 9963 h 403483"/>
                <a:gd name="connsiteX198" fmla="*/ 182654 w 306647"/>
                <a:gd name="connsiteY198" fmla="*/ 8349 h 403483"/>
                <a:gd name="connsiteX199" fmla="*/ 184268 w 306647"/>
                <a:gd name="connsiteY199" fmla="*/ 5121 h 403483"/>
                <a:gd name="connsiteX200" fmla="*/ 185882 w 306647"/>
                <a:gd name="connsiteY200" fmla="*/ 5121 h 403483"/>
                <a:gd name="connsiteX201" fmla="*/ 185882 w 306647"/>
                <a:gd name="connsiteY201" fmla="*/ 6735 h 403483"/>
                <a:gd name="connsiteX202" fmla="*/ 187496 w 306647"/>
                <a:gd name="connsiteY202" fmla="*/ 8349 h 403483"/>
                <a:gd name="connsiteX203" fmla="*/ 185882 w 306647"/>
                <a:gd name="connsiteY203" fmla="*/ 11577 h 403483"/>
                <a:gd name="connsiteX204" fmla="*/ 187496 w 306647"/>
                <a:gd name="connsiteY204" fmla="*/ 14804 h 403483"/>
                <a:gd name="connsiteX205" fmla="*/ 189109 w 306647"/>
                <a:gd name="connsiteY205" fmla="*/ 24488 h 403483"/>
                <a:gd name="connsiteX206" fmla="*/ 189109 w 306647"/>
                <a:gd name="connsiteY206" fmla="*/ 26102 h 403483"/>
                <a:gd name="connsiteX207" fmla="*/ 189109 w 306647"/>
                <a:gd name="connsiteY207" fmla="*/ 27716 h 403483"/>
                <a:gd name="connsiteX208" fmla="*/ 189109 w 306647"/>
                <a:gd name="connsiteY208" fmla="*/ 29330 h 403483"/>
                <a:gd name="connsiteX209" fmla="*/ 187496 w 306647"/>
                <a:gd name="connsiteY209" fmla="*/ 32558 h 403483"/>
                <a:gd name="connsiteX210" fmla="*/ 187496 w 306647"/>
                <a:gd name="connsiteY210" fmla="*/ 32558 h 403483"/>
                <a:gd name="connsiteX211" fmla="*/ 187496 w 306647"/>
                <a:gd name="connsiteY211" fmla="*/ 34172 h 403483"/>
                <a:gd name="connsiteX212" fmla="*/ 187496 w 306647"/>
                <a:gd name="connsiteY212" fmla="*/ 35786 h 403483"/>
                <a:gd name="connsiteX213" fmla="*/ 189109 w 306647"/>
                <a:gd name="connsiteY213" fmla="*/ 35786 h 403483"/>
                <a:gd name="connsiteX214" fmla="*/ 189109 w 306647"/>
                <a:gd name="connsiteY214" fmla="*/ 37400 h 403483"/>
                <a:gd name="connsiteX215" fmla="*/ 190723 w 306647"/>
                <a:gd name="connsiteY215" fmla="*/ 39013 h 403483"/>
                <a:gd name="connsiteX216" fmla="*/ 190723 w 306647"/>
                <a:gd name="connsiteY216" fmla="*/ 40627 h 403483"/>
                <a:gd name="connsiteX217" fmla="*/ 192337 w 306647"/>
                <a:gd name="connsiteY217" fmla="*/ 42241 h 403483"/>
                <a:gd name="connsiteX218" fmla="*/ 195565 w 306647"/>
                <a:gd name="connsiteY218" fmla="*/ 50311 h 403483"/>
                <a:gd name="connsiteX219" fmla="*/ 197179 w 306647"/>
                <a:gd name="connsiteY219" fmla="*/ 51925 h 403483"/>
                <a:gd name="connsiteX220" fmla="*/ 198793 w 306647"/>
                <a:gd name="connsiteY220" fmla="*/ 53539 h 403483"/>
                <a:gd name="connsiteX221" fmla="*/ 200407 w 306647"/>
                <a:gd name="connsiteY221" fmla="*/ 53539 h 40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306647" h="403483">
                  <a:moveTo>
                    <a:pt x="202021" y="53539"/>
                  </a:moveTo>
                  <a:lnTo>
                    <a:pt x="203635" y="53539"/>
                  </a:lnTo>
                  <a:lnTo>
                    <a:pt x="208477" y="51925"/>
                  </a:lnTo>
                  <a:lnTo>
                    <a:pt x="214932" y="48697"/>
                  </a:lnTo>
                  <a:lnTo>
                    <a:pt x="221388" y="48697"/>
                  </a:lnTo>
                  <a:lnTo>
                    <a:pt x="234299" y="45469"/>
                  </a:lnTo>
                  <a:lnTo>
                    <a:pt x="240755" y="45469"/>
                  </a:lnTo>
                  <a:lnTo>
                    <a:pt x="243983" y="47083"/>
                  </a:lnTo>
                  <a:lnTo>
                    <a:pt x="247211" y="47083"/>
                  </a:lnTo>
                  <a:lnTo>
                    <a:pt x="248825" y="45469"/>
                  </a:lnTo>
                  <a:lnTo>
                    <a:pt x="250439" y="43855"/>
                  </a:lnTo>
                  <a:lnTo>
                    <a:pt x="253667" y="42241"/>
                  </a:lnTo>
                  <a:lnTo>
                    <a:pt x="256895" y="40627"/>
                  </a:lnTo>
                  <a:lnTo>
                    <a:pt x="263350" y="37400"/>
                  </a:lnTo>
                  <a:lnTo>
                    <a:pt x="264964" y="35786"/>
                  </a:lnTo>
                  <a:lnTo>
                    <a:pt x="268192" y="35786"/>
                  </a:lnTo>
                  <a:lnTo>
                    <a:pt x="269806" y="35786"/>
                  </a:lnTo>
                  <a:lnTo>
                    <a:pt x="269806" y="37400"/>
                  </a:lnTo>
                  <a:lnTo>
                    <a:pt x="271420" y="37400"/>
                  </a:lnTo>
                  <a:lnTo>
                    <a:pt x="276262" y="47083"/>
                  </a:lnTo>
                  <a:lnTo>
                    <a:pt x="279490" y="51925"/>
                  </a:lnTo>
                  <a:lnTo>
                    <a:pt x="279490" y="51925"/>
                  </a:lnTo>
                  <a:lnTo>
                    <a:pt x="281104" y="53539"/>
                  </a:lnTo>
                  <a:lnTo>
                    <a:pt x="284331" y="55153"/>
                  </a:lnTo>
                  <a:lnTo>
                    <a:pt x="285945" y="56767"/>
                  </a:lnTo>
                  <a:lnTo>
                    <a:pt x="287559" y="56767"/>
                  </a:lnTo>
                  <a:lnTo>
                    <a:pt x="292401" y="55153"/>
                  </a:lnTo>
                  <a:lnTo>
                    <a:pt x="300471" y="51925"/>
                  </a:lnTo>
                  <a:lnTo>
                    <a:pt x="305313" y="56767"/>
                  </a:lnTo>
                  <a:lnTo>
                    <a:pt x="305313" y="59995"/>
                  </a:lnTo>
                  <a:lnTo>
                    <a:pt x="303699" y="61609"/>
                  </a:lnTo>
                  <a:lnTo>
                    <a:pt x="300471" y="64836"/>
                  </a:lnTo>
                  <a:lnTo>
                    <a:pt x="298857" y="68064"/>
                  </a:lnTo>
                  <a:lnTo>
                    <a:pt x="295629" y="71292"/>
                  </a:lnTo>
                  <a:lnTo>
                    <a:pt x="289173" y="79362"/>
                  </a:lnTo>
                  <a:lnTo>
                    <a:pt x="281104" y="89045"/>
                  </a:lnTo>
                  <a:lnTo>
                    <a:pt x="277876" y="92273"/>
                  </a:lnTo>
                  <a:lnTo>
                    <a:pt x="276262" y="93887"/>
                  </a:lnTo>
                  <a:lnTo>
                    <a:pt x="263350" y="95501"/>
                  </a:lnTo>
                  <a:lnTo>
                    <a:pt x="256895" y="97115"/>
                  </a:lnTo>
                  <a:lnTo>
                    <a:pt x="240755" y="101957"/>
                  </a:lnTo>
                  <a:lnTo>
                    <a:pt x="239141" y="103571"/>
                  </a:lnTo>
                  <a:lnTo>
                    <a:pt x="239141" y="105185"/>
                  </a:lnTo>
                  <a:lnTo>
                    <a:pt x="237527" y="106799"/>
                  </a:lnTo>
                  <a:lnTo>
                    <a:pt x="226230" y="163286"/>
                  </a:lnTo>
                  <a:lnTo>
                    <a:pt x="226230" y="172970"/>
                  </a:lnTo>
                  <a:lnTo>
                    <a:pt x="226230" y="177812"/>
                  </a:lnTo>
                  <a:lnTo>
                    <a:pt x="224616" y="179426"/>
                  </a:lnTo>
                  <a:lnTo>
                    <a:pt x="224616" y="181040"/>
                  </a:lnTo>
                  <a:lnTo>
                    <a:pt x="221388" y="182654"/>
                  </a:lnTo>
                  <a:lnTo>
                    <a:pt x="218160" y="185881"/>
                  </a:lnTo>
                  <a:lnTo>
                    <a:pt x="218160" y="187495"/>
                  </a:lnTo>
                  <a:lnTo>
                    <a:pt x="218160" y="189109"/>
                  </a:lnTo>
                  <a:lnTo>
                    <a:pt x="219774" y="192337"/>
                  </a:lnTo>
                  <a:lnTo>
                    <a:pt x="223002" y="200407"/>
                  </a:lnTo>
                  <a:lnTo>
                    <a:pt x="224616" y="202021"/>
                  </a:lnTo>
                  <a:lnTo>
                    <a:pt x="224616" y="203635"/>
                  </a:lnTo>
                  <a:lnTo>
                    <a:pt x="224616" y="203635"/>
                  </a:lnTo>
                  <a:lnTo>
                    <a:pt x="235914" y="211704"/>
                  </a:lnTo>
                  <a:lnTo>
                    <a:pt x="237527" y="213318"/>
                  </a:lnTo>
                  <a:lnTo>
                    <a:pt x="240755" y="216546"/>
                  </a:lnTo>
                  <a:lnTo>
                    <a:pt x="240755" y="218160"/>
                  </a:lnTo>
                  <a:lnTo>
                    <a:pt x="242369" y="221388"/>
                  </a:lnTo>
                  <a:lnTo>
                    <a:pt x="242369" y="227844"/>
                  </a:lnTo>
                  <a:lnTo>
                    <a:pt x="242369" y="229458"/>
                  </a:lnTo>
                  <a:lnTo>
                    <a:pt x="243983" y="231072"/>
                  </a:lnTo>
                  <a:lnTo>
                    <a:pt x="245597" y="232685"/>
                  </a:lnTo>
                  <a:lnTo>
                    <a:pt x="248825" y="234299"/>
                  </a:lnTo>
                  <a:lnTo>
                    <a:pt x="252053" y="235913"/>
                  </a:lnTo>
                  <a:lnTo>
                    <a:pt x="253667" y="237527"/>
                  </a:lnTo>
                  <a:lnTo>
                    <a:pt x="253667" y="237527"/>
                  </a:lnTo>
                  <a:lnTo>
                    <a:pt x="255281" y="239141"/>
                  </a:lnTo>
                  <a:lnTo>
                    <a:pt x="256895" y="243983"/>
                  </a:lnTo>
                  <a:lnTo>
                    <a:pt x="258508" y="245597"/>
                  </a:lnTo>
                  <a:lnTo>
                    <a:pt x="256895" y="269806"/>
                  </a:lnTo>
                  <a:lnTo>
                    <a:pt x="256895" y="273034"/>
                  </a:lnTo>
                  <a:lnTo>
                    <a:pt x="256895" y="273034"/>
                  </a:lnTo>
                  <a:lnTo>
                    <a:pt x="258508" y="277876"/>
                  </a:lnTo>
                  <a:lnTo>
                    <a:pt x="260122" y="279490"/>
                  </a:lnTo>
                  <a:lnTo>
                    <a:pt x="261736" y="282717"/>
                  </a:lnTo>
                  <a:lnTo>
                    <a:pt x="261736" y="285945"/>
                  </a:lnTo>
                  <a:lnTo>
                    <a:pt x="260122" y="297243"/>
                  </a:lnTo>
                  <a:lnTo>
                    <a:pt x="260122" y="298857"/>
                  </a:lnTo>
                  <a:lnTo>
                    <a:pt x="260122" y="300471"/>
                  </a:lnTo>
                  <a:lnTo>
                    <a:pt x="261736" y="303699"/>
                  </a:lnTo>
                  <a:lnTo>
                    <a:pt x="261736" y="303699"/>
                  </a:lnTo>
                  <a:lnTo>
                    <a:pt x="221388" y="319838"/>
                  </a:lnTo>
                  <a:lnTo>
                    <a:pt x="208477" y="327908"/>
                  </a:lnTo>
                  <a:lnTo>
                    <a:pt x="193951" y="335977"/>
                  </a:lnTo>
                  <a:lnTo>
                    <a:pt x="179426" y="337591"/>
                  </a:lnTo>
                  <a:lnTo>
                    <a:pt x="166514" y="344047"/>
                  </a:lnTo>
                  <a:lnTo>
                    <a:pt x="163287" y="361800"/>
                  </a:lnTo>
                  <a:lnTo>
                    <a:pt x="161673" y="369869"/>
                  </a:lnTo>
                  <a:lnTo>
                    <a:pt x="158445" y="377939"/>
                  </a:lnTo>
                  <a:lnTo>
                    <a:pt x="153603" y="384395"/>
                  </a:lnTo>
                  <a:lnTo>
                    <a:pt x="147147" y="389237"/>
                  </a:lnTo>
                  <a:lnTo>
                    <a:pt x="129394" y="400535"/>
                  </a:lnTo>
                  <a:lnTo>
                    <a:pt x="119710" y="403762"/>
                  </a:lnTo>
                  <a:lnTo>
                    <a:pt x="113255" y="400535"/>
                  </a:lnTo>
                  <a:lnTo>
                    <a:pt x="108413" y="390851"/>
                  </a:lnTo>
                  <a:lnTo>
                    <a:pt x="103571" y="382781"/>
                  </a:lnTo>
                  <a:lnTo>
                    <a:pt x="95501" y="373098"/>
                  </a:lnTo>
                  <a:lnTo>
                    <a:pt x="87432" y="368256"/>
                  </a:lnTo>
                  <a:lnTo>
                    <a:pt x="82590" y="366642"/>
                  </a:lnTo>
                  <a:lnTo>
                    <a:pt x="76134" y="368256"/>
                  </a:lnTo>
                  <a:lnTo>
                    <a:pt x="72906" y="366642"/>
                  </a:lnTo>
                  <a:lnTo>
                    <a:pt x="69678" y="363414"/>
                  </a:lnTo>
                  <a:lnTo>
                    <a:pt x="64837" y="353730"/>
                  </a:lnTo>
                  <a:lnTo>
                    <a:pt x="63223" y="348889"/>
                  </a:lnTo>
                  <a:lnTo>
                    <a:pt x="59995" y="347275"/>
                  </a:lnTo>
                  <a:lnTo>
                    <a:pt x="59995" y="342433"/>
                  </a:lnTo>
                  <a:lnTo>
                    <a:pt x="59995" y="337591"/>
                  </a:lnTo>
                  <a:lnTo>
                    <a:pt x="63223" y="332749"/>
                  </a:lnTo>
                  <a:lnTo>
                    <a:pt x="79362" y="302085"/>
                  </a:lnTo>
                  <a:lnTo>
                    <a:pt x="85818" y="297243"/>
                  </a:lnTo>
                  <a:lnTo>
                    <a:pt x="92274" y="295629"/>
                  </a:lnTo>
                  <a:lnTo>
                    <a:pt x="100343" y="294015"/>
                  </a:lnTo>
                  <a:lnTo>
                    <a:pt x="103571" y="287559"/>
                  </a:lnTo>
                  <a:lnTo>
                    <a:pt x="103571" y="279490"/>
                  </a:lnTo>
                  <a:lnTo>
                    <a:pt x="106799" y="266578"/>
                  </a:lnTo>
                  <a:lnTo>
                    <a:pt x="106799" y="245597"/>
                  </a:lnTo>
                  <a:lnTo>
                    <a:pt x="108413" y="231072"/>
                  </a:lnTo>
                  <a:lnTo>
                    <a:pt x="105185" y="223002"/>
                  </a:lnTo>
                  <a:lnTo>
                    <a:pt x="98729" y="218160"/>
                  </a:lnTo>
                  <a:lnTo>
                    <a:pt x="92274" y="211704"/>
                  </a:lnTo>
                  <a:lnTo>
                    <a:pt x="93887" y="203635"/>
                  </a:lnTo>
                  <a:lnTo>
                    <a:pt x="98729" y="197179"/>
                  </a:lnTo>
                  <a:lnTo>
                    <a:pt x="103571" y="193951"/>
                  </a:lnTo>
                  <a:lnTo>
                    <a:pt x="106799" y="190723"/>
                  </a:lnTo>
                  <a:lnTo>
                    <a:pt x="106799" y="182654"/>
                  </a:lnTo>
                  <a:lnTo>
                    <a:pt x="106799" y="174584"/>
                  </a:lnTo>
                  <a:lnTo>
                    <a:pt x="103571" y="169742"/>
                  </a:lnTo>
                  <a:lnTo>
                    <a:pt x="98729" y="168128"/>
                  </a:lnTo>
                  <a:lnTo>
                    <a:pt x="80976" y="171356"/>
                  </a:lnTo>
                  <a:lnTo>
                    <a:pt x="76134" y="169742"/>
                  </a:lnTo>
                  <a:lnTo>
                    <a:pt x="63223" y="160058"/>
                  </a:lnTo>
                  <a:lnTo>
                    <a:pt x="56767" y="161672"/>
                  </a:lnTo>
                  <a:lnTo>
                    <a:pt x="45469" y="171356"/>
                  </a:lnTo>
                  <a:lnTo>
                    <a:pt x="39014" y="172970"/>
                  </a:lnTo>
                  <a:lnTo>
                    <a:pt x="22874" y="169742"/>
                  </a:lnTo>
                  <a:lnTo>
                    <a:pt x="18033" y="168128"/>
                  </a:lnTo>
                  <a:lnTo>
                    <a:pt x="13191" y="169742"/>
                  </a:lnTo>
                  <a:lnTo>
                    <a:pt x="11577" y="172970"/>
                  </a:lnTo>
                  <a:lnTo>
                    <a:pt x="9963" y="172970"/>
                  </a:lnTo>
                  <a:lnTo>
                    <a:pt x="6735" y="168128"/>
                  </a:lnTo>
                  <a:lnTo>
                    <a:pt x="5121" y="164900"/>
                  </a:lnTo>
                  <a:lnTo>
                    <a:pt x="5121" y="153603"/>
                  </a:lnTo>
                  <a:lnTo>
                    <a:pt x="6735" y="150375"/>
                  </a:lnTo>
                  <a:lnTo>
                    <a:pt x="6735" y="148761"/>
                  </a:lnTo>
                  <a:lnTo>
                    <a:pt x="14805" y="150375"/>
                  </a:lnTo>
                  <a:lnTo>
                    <a:pt x="21260" y="150375"/>
                  </a:lnTo>
                  <a:lnTo>
                    <a:pt x="24488" y="148761"/>
                  </a:lnTo>
                  <a:lnTo>
                    <a:pt x="26102" y="148761"/>
                  </a:lnTo>
                  <a:lnTo>
                    <a:pt x="29330" y="148761"/>
                  </a:lnTo>
                  <a:lnTo>
                    <a:pt x="30944" y="147147"/>
                  </a:lnTo>
                  <a:lnTo>
                    <a:pt x="37400" y="143919"/>
                  </a:lnTo>
                  <a:lnTo>
                    <a:pt x="39014" y="142305"/>
                  </a:lnTo>
                  <a:lnTo>
                    <a:pt x="42242" y="139077"/>
                  </a:lnTo>
                  <a:lnTo>
                    <a:pt x="42242" y="134236"/>
                  </a:lnTo>
                  <a:lnTo>
                    <a:pt x="42242" y="131008"/>
                  </a:lnTo>
                  <a:lnTo>
                    <a:pt x="42242" y="118096"/>
                  </a:lnTo>
                  <a:lnTo>
                    <a:pt x="42242" y="110027"/>
                  </a:lnTo>
                  <a:lnTo>
                    <a:pt x="43856" y="101957"/>
                  </a:lnTo>
                  <a:lnTo>
                    <a:pt x="43856" y="98729"/>
                  </a:lnTo>
                  <a:lnTo>
                    <a:pt x="47083" y="93887"/>
                  </a:lnTo>
                  <a:lnTo>
                    <a:pt x="51925" y="90659"/>
                  </a:lnTo>
                  <a:lnTo>
                    <a:pt x="63223" y="85818"/>
                  </a:lnTo>
                  <a:lnTo>
                    <a:pt x="80976" y="82590"/>
                  </a:lnTo>
                  <a:lnTo>
                    <a:pt x="84204" y="80976"/>
                  </a:lnTo>
                  <a:lnTo>
                    <a:pt x="85818" y="79362"/>
                  </a:lnTo>
                  <a:lnTo>
                    <a:pt x="95501" y="61609"/>
                  </a:lnTo>
                  <a:lnTo>
                    <a:pt x="101957" y="55153"/>
                  </a:lnTo>
                  <a:lnTo>
                    <a:pt x="103571" y="53539"/>
                  </a:lnTo>
                  <a:lnTo>
                    <a:pt x="103571" y="53539"/>
                  </a:lnTo>
                  <a:lnTo>
                    <a:pt x="108413" y="45469"/>
                  </a:lnTo>
                  <a:lnTo>
                    <a:pt x="110027" y="43855"/>
                  </a:lnTo>
                  <a:lnTo>
                    <a:pt x="111641" y="40627"/>
                  </a:lnTo>
                  <a:lnTo>
                    <a:pt x="113255" y="35786"/>
                  </a:lnTo>
                  <a:lnTo>
                    <a:pt x="111641" y="19646"/>
                  </a:lnTo>
                  <a:lnTo>
                    <a:pt x="119710" y="24488"/>
                  </a:lnTo>
                  <a:lnTo>
                    <a:pt x="127780" y="32558"/>
                  </a:lnTo>
                  <a:lnTo>
                    <a:pt x="131008" y="34172"/>
                  </a:lnTo>
                  <a:lnTo>
                    <a:pt x="132622" y="34172"/>
                  </a:lnTo>
                  <a:lnTo>
                    <a:pt x="135850" y="34172"/>
                  </a:lnTo>
                  <a:lnTo>
                    <a:pt x="137464" y="34172"/>
                  </a:lnTo>
                  <a:lnTo>
                    <a:pt x="140691" y="34172"/>
                  </a:lnTo>
                  <a:lnTo>
                    <a:pt x="145533" y="35786"/>
                  </a:lnTo>
                  <a:lnTo>
                    <a:pt x="147147" y="35786"/>
                  </a:lnTo>
                  <a:lnTo>
                    <a:pt x="151989" y="37400"/>
                  </a:lnTo>
                  <a:lnTo>
                    <a:pt x="155217" y="35786"/>
                  </a:lnTo>
                  <a:lnTo>
                    <a:pt x="161673" y="34172"/>
                  </a:lnTo>
                  <a:lnTo>
                    <a:pt x="166514" y="30944"/>
                  </a:lnTo>
                  <a:lnTo>
                    <a:pt x="171356" y="24488"/>
                  </a:lnTo>
                  <a:lnTo>
                    <a:pt x="172970" y="24488"/>
                  </a:lnTo>
                  <a:lnTo>
                    <a:pt x="172970" y="22874"/>
                  </a:lnTo>
                  <a:lnTo>
                    <a:pt x="174584" y="22874"/>
                  </a:lnTo>
                  <a:lnTo>
                    <a:pt x="176198" y="19646"/>
                  </a:lnTo>
                  <a:lnTo>
                    <a:pt x="181040" y="9963"/>
                  </a:lnTo>
                  <a:lnTo>
                    <a:pt x="182654" y="8349"/>
                  </a:lnTo>
                  <a:lnTo>
                    <a:pt x="184268" y="5121"/>
                  </a:lnTo>
                  <a:lnTo>
                    <a:pt x="185882" y="5121"/>
                  </a:lnTo>
                  <a:lnTo>
                    <a:pt x="185882" y="6735"/>
                  </a:lnTo>
                  <a:lnTo>
                    <a:pt x="187496" y="8349"/>
                  </a:lnTo>
                  <a:lnTo>
                    <a:pt x="185882" y="11577"/>
                  </a:lnTo>
                  <a:lnTo>
                    <a:pt x="187496" y="14804"/>
                  </a:lnTo>
                  <a:lnTo>
                    <a:pt x="189109" y="24488"/>
                  </a:lnTo>
                  <a:lnTo>
                    <a:pt x="189109" y="26102"/>
                  </a:lnTo>
                  <a:lnTo>
                    <a:pt x="189109" y="27716"/>
                  </a:lnTo>
                  <a:lnTo>
                    <a:pt x="189109" y="29330"/>
                  </a:lnTo>
                  <a:lnTo>
                    <a:pt x="187496" y="32558"/>
                  </a:lnTo>
                  <a:lnTo>
                    <a:pt x="187496" y="32558"/>
                  </a:lnTo>
                  <a:lnTo>
                    <a:pt x="187496" y="34172"/>
                  </a:lnTo>
                  <a:lnTo>
                    <a:pt x="187496" y="35786"/>
                  </a:lnTo>
                  <a:lnTo>
                    <a:pt x="189109" y="35786"/>
                  </a:lnTo>
                  <a:lnTo>
                    <a:pt x="189109" y="37400"/>
                  </a:lnTo>
                  <a:lnTo>
                    <a:pt x="190723" y="39013"/>
                  </a:lnTo>
                  <a:lnTo>
                    <a:pt x="190723" y="40627"/>
                  </a:lnTo>
                  <a:lnTo>
                    <a:pt x="192337" y="42241"/>
                  </a:lnTo>
                  <a:lnTo>
                    <a:pt x="195565" y="50311"/>
                  </a:lnTo>
                  <a:lnTo>
                    <a:pt x="197179" y="51925"/>
                  </a:lnTo>
                  <a:lnTo>
                    <a:pt x="198793" y="53539"/>
                  </a:lnTo>
                  <a:lnTo>
                    <a:pt x="200407" y="5353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26" name="Freeform: Shape 25">
              <a:extLst>
                <a:ext uri="{FF2B5EF4-FFF2-40B4-BE49-F238E27FC236}">
                  <a16:creationId xmlns:a16="http://schemas.microsoft.com/office/drawing/2014/main" id="{3F635B7F-7B87-4AB5-9429-D061CC37CBE4}"/>
                </a:ext>
              </a:extLst>
            </p:cNvPr>
            <p:cNvSpPr/>
            <p:nvPr/>
          </p:nvSpPr>
          <p:spPr>
            <a:xfrm>
              <a:off x="8069459" y="612308"/>
              <a:ext cx="484180" cy="581016"/>
            </a:xfrm>
            <a:custGeom>
              <a:avLst/>
              <a:gdLst>
                <a:gd name="connsiteX0" fmla="*/ 284331 w 484179"/>
                <a:gd name="connsiteY0" fmla="*/ 30944 h 581015"/>
                <a:gd name="connsiteX1" fmla="*/ 287559 w 484179"/>
                <a:gd name="connsiteY1" fmla="*/ 30944 h 581015"/>
                <a:gd name="connsiteX2" fmla="*/ 294015 w 484179"/>
                <a:gd name="connsiteY2" fmla="*/ 30944 h 581015"/>
                <a:gd name="connsiteX3" fmla="*/ 298857 w 484179"/>
                <a:gd name="connsiteY3" fmla="*/ 34172 h 581015"/>
                <a:gd name="connsiteX4" fmla="*/ 300471 w 484179"/>
                <a:gd name="connsiteY4" fmla="*/ 37400 h 581015"/>
                <a:gd name="connsiteX5" fmla="*/ 303699 w 484179"/>
                <a:gd name="connsiteY5" fmla="*/ 42242 h 581015"/>
                <a:gd name="connsiteX6" fmla="*/ 305313 w 484179"/>
                <a:gd name="connsiteY6" fmla="*/ 45469 h 581015"/>
                <a:gd name="connsiteX7" fmla="*/ 323066 w 484179"/>
                <a:gd name="connsiteY7" fmla="*/ 56767 h 581015"/>
                <a:gd name="connsiteX8" fmla="*/ 321452 w 484179"/>
                <a:gd name="connsiteY8" fmla="*/ 71292 h 581015"/>
                <a:gd name="connsiteX9" fmla="*/ 324680 w 484179"/>
                <a:gd name="connsiteY9" fmla="*/ 79362 h 581015"/>
                <a:gd name="connsiteX10" fmla="*/ 329522 w 484179"/>
                <a:gd name="connsiteY10" fmla="*/ 85818 h 581015"/>
                <a:gd name="connsiteX11" fmla="*/ 335977 w 484179"/>
                <a:gd name="connsiteY11" fmla="*/ 89046 h 581015"/>
                <a:gd name="connsiteX12" fmla="*/ 342433 w 484179"/>
                <a:gd name="connsiteY12" fmla="*/ 89046 h 581015"/>
                <a:gd name="connsiteX13" fmla="*/ 348889 w 484179"/>
                <a:gd name="connsiteY13" fmla="*/ 82590 h 581015"/>
                <a:gd name="connsiteX14" fmla="*/ 348889 w 484179"/>
                <a:gd name="connsiteY14" fmla="*/ 66451 h 581015"/>
                <a:gd name="connsiteX15" fmla="*/ 352117 w 484179"/>
                <a:gd name="connsiteY15" fmla="*/ 63223 h 581015"/>
                <a:gd name="connsiteX16" fmla="*/ 353731 w 484179"/>
                <a:gd name="connsiteY16" fmla="*/ 63223 h 581015"/>
                <a:gd name="connsiteX17" fmla="*/ 361800 w 484179"/>
                <a:gd name="connsiteY17" fmla="*/ 59995 h 581015"/>
                <a:gd name="connsiteX18" fmla="*/ 363414 w 484179"/>
                <a:gd name="connsiteY18" fmla="*/ 59995 h 581015"/>
                <a:gd name="connsiteX19" fmla="*/ 365028 w 484179"/>
                <a:gd name="connsiteY19" fmla="*/ 58381 h 581015"/>
                <a:gd name="connsiteX20" fmla="*/ 368256 w 484179"/>
                <a:gd name="connsiteY20" fmla="*/ 43856 h 581015"/>
                <a:gd name="connsiteX21" fmla="*/ 376326 w 484179"/>
                <a:gd name="connsiteY21" fmla="*/ 34172 h 581015"/>
                <a:gd name="connsiteX22" fmla="*/ 387623 w 484179"/>
                <a:gd name="connsiteY22" fmla="*/ 27716 h 581015"/>
                <a:gd name="connsiteX23" fmla="*/ 400535 w 484179"/>
                <a:gd name="connsiteY23" fmla="*/ 24488 h 581015"/>
                <a:gd name="connsiteX24" fmla="*/ 415060 w 484179"/>
                <a:gd name="connsiteY24" fmla="*/ 27716 h 581015"/>
                <a:gd name="connsiteX25" fmla="*/ 423130 w 484179"/>
                <a:gd name="connsiteY25" fmla="*/ 35786 h 581015"/>
                <a:gd name="connsiteX26" fmla="*/ 444111 w 484179"/>
                <a:gd name="connsiteY26" fmla="*/ 84204 h 581015"/>
                <a:gd name="connsiteX27" fmla="*/ 453794 w 484179"/>
                <a:gd name="connsiteY27" fmla="*/ 97115 h 581015"/>
                <a:gd name="connsiteX28" fmla="*/ 457022 w 484179"/>
                <a:gd name="connsiteY28" fmla="*/ 100343 h 581015"/>
                <a:gd name="connsiteX29" fmla="*/ 458636 w 484179"/>
                <a:gd name="connsiteY29" fmla="*/ 105185 h 581015"/>
                <a:gd name="connsiteX30" fmla="*/ 460250 w 484179"/>
                <a:gd name="connsiteY30" fmla="*/ 108413 h 581015"/>
                <a:gd name="connsiteX31" fmla="*/ 461864 w 484179"/>
                <a:gd name="connsiteY31" fmla="*/ 110027 h 581015"/>
                <a:gd name="connsiteX32" fmla="*/ 468320 w 484179"/>
                <a:gd name="connsiteY32" fmla="*/ 113255 h 581015"/>
                <a:gd name="connsiteX33" fmla="*/ 469934 w 484179"/>
                <a:gd name="connsiteY33" fmla="*/ 114869 h 581015"/>
                <a:gd name="connsiteX34" fmla="*/ 473162 w 484179"/>
                <a:gd name="connsiteY34" fmla="*/ 118096 h 581015"/>
                <a:gd name="connsiteX35" fmla="*/ 479617 w 484179"/>
                <a:gd name="connsiteY35" fmla="*/ 122938 h 581015"/>
                <a:gd name="connsiteX36" fmla="*/ 486073 w 484179"/>
                <a:gd name="connsiteY36" fmla="*/ 124552 h 581015"/>
                <a:gd name="connsiteX37" fmla="*/ 487687 w 484179"/>
                <a:gd name="connsiteY37" fmla="*/ 122938 h 581015"/>
                <a:gd name="connsiteX38" fmla="*/ 490915 w 484179"/>
                <a:gd name="connsiteY38" fmla="*/ 118096 h 581015"/>
                <a:gd name="connsiteX39" fmla="*/ 492529 w 484179"/>
                <a:gd name="connsiteY39" fmla="*/ 118096 h 581015"/>
                <a:gd name="connsiteX40" fmla="*/ 492529 w 484179"/>
                <a:gd name="connsiteY40" fmla="*/ 121324 h 581015"/>
                <a:gd name="connsiteX41" fmla="*/ 494143 w 484179"/>
                <a:gd name="connsiteY41" fmla="*/ 142305 h 581015"/>
                <a:gd name="connsiteX42" fmla="*/ 490915 w 484179"/>
                <a:gd name="connsiteY42" fmla="*/ 158445 h 581015"/>
                <a:gd name="connsiteX43" fmla="*/ 481231 w 484179"/>
                <a:gd name="connsiteY43" fmla="*/ 187495 h 581015"/>
                <a:gd name="connsiteX44" fmla="*/ 481231 w 484179"/>
                <a:gd name="connsiteY44" fmla="*/ 187495 h 581015"/>
                <a:gd name="connsiteX45" fmla="*/ 471548 w 484179"/>
                <a:gd name="connsiteY45" fmla="*/ 213318 h 581015"/>
                <a:gd name="connsiteX46" fmla="*/ 469934 w 484179"/>
                <a:gd name="connsiteY46" fmla="*/ 226230 h 581015"/>
                <a:gd name="connsiteX47" fmla="*/ 468320 w 484179"/>
                <a:gd name="connsiteY47" fmla="*/ 232686 h 581015"/>
                <a:gd name="connsiteX48" fmla="*/ 465092 w 484179"/>
                <a:gd name="connsiteY48" fmla="*/ 239141 h 581015"/>
                <a:gd name="connsiteX49" fmla="*/ 461864 w 484179"/>
                <a:gd name="connsiteY49" fmla="*/ 240755 h 581015"/>
                <a:gd name="connsiteX50" fmla="*/ 453794 w 484179"/>
                <a:gd name="connsiteY50" fmla="*/ 243983 h 581015"/>
                <a:gd name="connsiteX51" fmla="*/ 450566 w 484179"/>
                <a:gd name="connsiteY51" fmla="*/ 247211 h 581015"/>
                <a:gd name="connsiteX52" fmla="*/ 448953 w 484179"/>
                <a:gd name="connsiteY52" fmla="*/ 250439 h 581015"/>
                <a:gd name="connsiteX53" fmla="*/ 444111 w 484179"/>
                <a:gd name="connsiteY53" fmla="*/ 261736 h 581015"/>
                <a:gd name="connsiteX54" fmla="*/ 439269 w 484179"/>
                <a:gd name="connsiteY54" fmla="*/ 268192 h 581015"/>
                <a:gd name="connsiteX55" fmla="*/ 429585 w 484179"/>
                <a:gd name="connsiteY55" fmla="*/ 279490 h 581015"/>
                <a:gd name="connsiteX56" fmla="*/ 427971 w 484179"/>
                <a:gd name="connsiteY56" fmla="*/ 287559 h 581015"/>
                <a:gd name="connsiteX57" fmla="*/ 431199 w 484179"/>
                <a:gd name="connsiteY57" fmla="*/ 292401 h 581015"/>
                <a:gd name="connsiteX58" fmla="*/ 432813 w 484179"/>
                <a:gd name="connsiteY58" fmla="*/ 295629 h 581015"/>
                <a:gd name="connsiteX59" fmla="*/ 429585 w 484179"/>
                <a:gd name="connsiteY59" fmla="*/ 298857 h 581015"/>
                <a:gd name="connsiteX60" fmla="*/ 415060 w 484179"/>
                <a:gd name="connsiteY60" fmla="*/ 314996 h 581015"/>
                <a:gd name="connsiteX61" fmla="*/ 413446 w 484179"/>
                <a:gd name="connsiteY61" fmla="*/ 318224 h 581015"/>
                <a:gd name="connsiteX62" fmla="*/ 410218 w 484179"/>
                <a:gd name="connsiteY62" fmla="*/ 318224 h 581015"/>
                <a:gd name="connsiteX63" fmla="*/ 408604 w 484179"/>
                <a:gd name="connsiteY63" fmla="*/ 319838 h 581015"/>
                <a:gd name="connsiteX64" fmla="*/ 397307 w 484179"/>
                <a:gd name="connsiteY64" fmla="*/ 321452 h 581015"/>
                <a:gd name="connsiteX65" fmla="*/ 395693 w 484179"/>
                <a:gd name="connsiteY65" fmla="*/ 321452 h 581015"/>
                <a:gd name="connsiteX66" fmla="*/ 394079 w 484179"/>
                <a:gd name="connsiteY66" fmla="*/ 323066 h 581015"/>
                <a:gd name="connsiteX67" fmla="*/ 390851 w 484179"/>
                <a:gd name="connsiteY67" fmla="*/ 324680 h 581015"/>
                <a:gd name="connsiteX68" fmla="*/ 389237 w 484179"/>
                <a:gd name="connsiteY68" fmla="*/ 326294 h 581015"/>
                <a:gd name="connsiteX69" fmla="*/ 389237 w 484179"/>
                <a:gd name="connsiteY69" fmla="*/ 327908 h 581015"/>
                <a:gd name="connsiteX70" fmla="*/ 389237 w 484179"/>
                <a:gd name="connsiteY70" fmla="*/ 327908 h 581015"/>
                <a:gd name="connsiteX71" fmla="*/ 387623 w 484179"/>
                <a:gd name="connsiteY71" fmla="*/ 329522 h 581015"/>
                <a:gd name="connsiteX72" fmla="*/ 387623 w 484179"/>
                <a:gd name="connsiteY72" fmla="*/ 331135 h 581015"/>
                <a:gd name="connsiteX73" fmla="*/ 384395 w 484179"/>
                <a:gd name="connsiteY73" fmla="*/ 331135 h 581015"/>
                <a:gd name="connsiteX74" fmla="*/ 381167 w 484179"/>
                <a:gd name="connsiteY74" fmla="*/ 331135 h 581015"/>
                <a:gd name="connsiteX75" fmla="*/ 371484 w 484179"/>
                <a:gd name="connsiteY75" fmla="*/ 331135 h 581015"/>
                <a:gd name="connsiteX76" fmla="*/ 369870 w 484179"/>
                <a:gd name="connsiteY76" fmla="*/ 331135 h 581015"/>
                <a:gd name="connsiteX77" fmla="*/ 368256 w 484179"/>
                <a:gd name="connsiteY77" fmla="*/ 332749 h 581015"/>
                <a:gd name="connsiteX78" fmla="*/ 365028 w 484179"/>
                <a:gd name="connsiteY78" fmla="*/ 332749 h 581015"/>
                <a:gd name="connsiteX79" fmla="*/ 355344 w 484179"/>
                <a:gd name="connsiteY79" fmla="*/ 340819 h 581015"/>
                <a:gd name="connsiteX80" fmla="*/ 355344 w 484179"/>
                <a:gd name="connsiteY80" fmla="*/ 340819 h 581015"/>
                <a:gd name="connsiteX81" fmla="*/ 353731 w 484179"/>
                <a:gd name="connsiteY81" fmla="*/ 342433 h 581015"/>
                <a:gd name="connsiteX82" fmla="*/ 352117 w 484179"/>
                <a:gd name="connsiteY82" fmla="*/ 345661 h 581015"/>
                <a:gd name="connsiteX83" fmla="*/ 348889 w 484179"/>
                <a:gd name="connsiteY83" fmla="*/ 353731 h 581015"/>
                <a:gd name="connsiteX84" fmla="*/ 348889 w 484179"/>
                <a:gd name="connsiteY84" fmla="*/ 355344 h 581015"/>
                <a:gd name="connsiteX85" fmla="*/ 347275 w 484179"/>
                <a:gd name="connsiteY85" fmla="*/ 356958 h 581015"/>
                <a:gd name="connsiteX86" fmla="*/ 347275 w 484179"/>
                <a:gd name="connsiteY86" fmla="*/ 358572 h 581015"/>
                <a:gd name="connsiteX87" fmla="*/ 347275 w 484179"/>
                <a:gd name="connsiteY87" fmla="*/ 360186 h 581015"/>
                <a:gd name="connsiteX88" fmla="*/ 348889 w 484179"/>
                <a:gd name="connsiteY88" fmla="*/ 363414 h 581015"/>
                <a:gd name="connsiteX89" fmla="*/ 348889 w 484179"/>
                <a:gd name="connsiteY89" fmla="*/ 363414 h 581015"/>
                <a:gd name="connsiteX90" fmla="*/ 348889 w 484179"/>
                <a:gd name="connsiteY90" fmla="*/ 365028 h 581015"/>
                <a:gd name="connsiteX91" fmla="*/ 347275 w 484179"/>
                <a:gd name="connsiteY91" fmla="*/ 366642 h 581015"/>
                <a:gd name="connsiteX92" fmla="*/ 347275 w 484179"/>
                <a:gd name="connsiteY92" fmla="*/ 366642 h 581015"/>
                <a:gd name="connsiteX93" fmla="*/ 347275 w 484179"/>
                <a:gd name="connsiteY93" fmla="*/ 368256 h 581015"/>
                <a:gd name="connsiteX94" fmla="*/ 344047 w 484179"/>
                <a:gd name="connsiteY94" fmla="*/ 369870 h 581015"/>
                <a:gd name="connsiteX95" fmla="*/ 344047 w 484179"/>
                <a:gd name="connsiteY95" fmla="*/ 369870 h 581015"/>
                <a:gd name="connsiteX96" fmla="*/ 344047 w 484179"/>
                <a:gd name="connsiteY96" fmla="*/ 371484 h 581015"/>
                <a:gd name="connsiteX97" fmla="*/ 344047 w 484179"/>
                <a:gd name="connsiteY97" fmla="*/ 373098 h 581015"/>
                <a:gd name="connsiteX98" fmla="*/ 344047 w 484179"/>
                <a:gd name="connsiteY98" fmla="*/ 374712 h 581015"/>
                <a:gd name="connsiteX99" fmla="*/ 344047 w 484179"/>
                <a:gd name="connsiteY99" fmla="*/ 374712 h 581015"/>
                <a:gd name="connsiteX100" fmla="*/ 344047 w 484179"/>
                <a:gd name="connsiteY100" fmla="*/ 376326 h 581015"/>
                <a:gd name="connsiteX101" fmla="*/ 344047 w 484179"/>
                <a:gd name="connsiteY101" fmla="*/ 377940 h 581015"/>
                <a:gd name="connsiteX102" fmla="*/ 344047 w 484179"/>
                <a:gd name="connsiteY102" fmla="*/ 377940 h 581015"/>
                <a:gd name="connsiteX103" fmla="*/ 340819 w 484179"/>
                <a:gd name="connsiteY103" fmla="*/ 382781 h 581015"/>
                <a:gd name="connsiteX104" fmla="*/ 339205 w 484179"/>
                <a:gd name="connsiteY104" fmla="*/ 384395 h 581015"/>
                <a:gd name="connsiteX105" fmla="*/ 337591 w 484179"/>
                <a:gd name="connsiteY105" fmla="*/ 386009 h 581015"/>
                <a:gd name="connsiteX106" fmla="*/ 337591 w 484179"/>
                <a:gd name="connsiteY106" fmla="*/ 386009 h 581015"/>
                <a:gd name="connsiteX107" fmla="*/ 337591 w 484179"/>
                <a:gd name="connsiteY107" fmla="*/ 386009 h 581015"/>
                <a:gd name="connsiteX108" fmla="*/ 337591 w 484179"/>
                <a:gd name="connsiteY108" fmla="*/ 392465 h 581015"/>
                <a:gd name="connsiteX109" fmla="*/ 337591 w 484179"/>
                <a:gd name="connsiteY109" fmla="*/ 392465 h 581015"/>
                <a:gd name="connsiteX110" fmla="*/ 337591 w 484179"/>
                <a:gd name="connsiteY110" fmla="*/ 394079 h 581015"/>
                <a:gd name="connsiteX111" fmla="*/ 337591 w 484179"/>
                <a:gd name="connsiteY111" fmla="*/ 395693 h 581015"/>
                <a:gd name="connsiteX112" fmla="*/ 337591 w 484179"/>
                <a:gd name="connsiteY112" fmla="*/ 397307 h 581015"/>
                <a:gd name="connsiteX113" fmla="*/ 334363 w 484179"/>
                <a:gd name="connsiteY113" fmla="*/ 397307 h 581015"/>
                <a:gd name="connsiteX114" fmla="*/ 319838 w 484179"/>
                <a:gd name="connsiteY114" fmla="*/ 403762 h 581015"/>
                <a:gd name="connsiteX115" fmla="*/ 318224 w 484179"/>
                <a:gd name="connsiteY115" fmla="*/ 405376 h 581015"/>
                <a:gd name="connsiteX116" fmla="*/ 318224 w 484179"/>
                <a:gd name="connsiteY116" fmla="*/ 405376 h 581015"/>
                <a:gd name="connsiteX117" fmla="*/ 318224 w 484179"/>
                <a:gd name="connsiteY117" fmla="*/ 406990 h 581015"/>
                <a:gd name="connsiteX118" fmla="*/ 316610 w 484179"/>
                <a:gd name="connsiteY118" fmla="*/ 406990 h 581015"/>
                <a:gd name="connsiteX119" fmla="*/ 316610 w 484179"/>
                <a:gd name="connsiteY119" fmla="*/ 410218 h 581015"/>
                <a:gd name="connsiteX120" fmla="*/ 316610 w 484179"/>
                <a:gd name="connsiteY120" fmla="*/ 410218 h 581015"/>
                <a:gd name="connsiteX121" fmla="*/ 316610 w 484179"/>
                <a:gd name="connsiteY121" fmla="*/ 411832 h 581015"/>
                <a:gd name="connsiteX122" fmla="*/ 316610 w 484179"/>
                <a:gd name="connsiteY122" fmla="*/ 413446 h 581015"/>
                <a:gd name="connsiteX123" fmla="*/ 316610 w 484179"/>
                <a:gd name="connsiteY123" fmla="*/ 415060 h 581015"/>
                <a:gd name="connsiteX124" fmla="*/ 314996 w 484179"/>
                <a:gd name="connsiteY124" fmla="*/ 415060 h 581015"/>
                <a:gd name="connsiteX125" fmla="*/ 311768 w 484179"/>
                <a:gd name="connsiteY125" fmla="*/ 415060 h 581015"/>
                <a:gd name="connsiteX126" fmla="*/ 308540 w 484179"/>
                <a:gd name="connsiteY126" fmla="*/ 413446 h 581015"/>
                <a:gd name="connsiteX127" fmla="*/ 303699 w 484179"/>
                <a:gd name="connsiteY127" fmla="*/ 411832 h 581015"/>
                <a:gd name="connsiteX128" fmla="*/ 302085 w 484179"/>
                <a:gd name="connsiteY128" fmla="*/ 411832 h 581015"/>
                <a:gd name="connsiteX129" fmla="*/ 300471 w 484179"/>
                <a:gd name="connsiteY129" fmla="*/ 411832 h 581015"/>
                <a:gd name="connsiteX130" fmla="*/ 297243 w 484179"/>
                <a:gd name="connsiteY130" fmla="*/ 411832 h 581015"/>
                <a:gd name="connsiteX131" fmla="*/ 290787 w 484179"/>
                <a:gd name="connsiteY131" fmla="*/ 413446 h 581015"/>
                <a:gd name="connsiteX132" fmla="*/ 289173 w 484179"/>
                <a:gd name="connsiteY132" fmla="*/ 413446 h 581015"/>
                <a:gd name="connsiteX133" fmla="*/ 285945 w 484179"/>
                <a:gd name="connsiteY133" fmla="*/ 415060 h 581015"/>
                <a:gd name="connsiteX134" fmla="*/ 273034 w 484179"/>
                <a:gd name="connsiteY134" fmla="*/ 427971 h 581015"/>
                <a:gd name="connsiteX135" fmla="*/ 269806 w 484179"/>
                <a:gd name="connsiteY135" fmla="*/ 431199 h 581015"/>
                <a:gd name="connsiteX136" fmla="*/ 266578 w 484179"/>
                <a:gd name="connsiteY136" fmla="*/ 431199 h 581015"/>
                <a:gd name="connsiteX137" fmla="*/ 264964 w 484179"/>
                <a:gd name="connsiteY137" fmla="*/ 432813 h 581015"/>
                <a:gd name="connsiteX138" fmla="*/ 261736 w 484179"/>
                <a:gd name="connsiteY138" fmla="*/ 432813 h 581015"/>
                <a:gd name="connsiteX139" fmla="*/ 260122 w 484179"/>
                <a:gd name="connsiteY139" fmla="*/ 431199 h 581015"/>
                <a:gd name="connsiteX140" fmla="*/ 255281 w 484179"/>
                <a:gd name="connsiteY140" fmla="*/ 429585 h 581015"/>
                <a:gd name="connsiteX141" fmla="*/ 253667 w 484179"/>
                <a:gd name="connsiteY141" fmla="*/ 427971 h 581015"/>
                <a:gd name="connsiteX142" fmla="*/ 252053 w 484179"/>
                <a:gd name="connsiteY142" fmla="*/ 426358 h 581015"/>
                <a:gd name="connsiteX143" fmla="*/ 250439 w 484179"/>
                <a:gd name="connsiteY143" fmla="*/ 423130 h 581015"/>
                <a:gd name="connsiteX144" fmla="*/ 250439 w 484179"/>
                <a:gd name="connsiteY144" fmla="*/ 419902 h 581015"/>
                <a:gd name="connsiteX145" fmla="*/ 252053 w 484179"/>
                <a:gd name="connsiteY145" fmla="*/ 416674 h 581015"/>
                <a:gd name="connsiteX146" fmla="*/ 255281 w 484179"/>
                <a:gd name="connsiteY146" fmla="*/ 402149 h 581015"/>
                <a:gd name="connsiteX147" fmla="*/ 255281 w 484179"/>
                <a:gd name="connsiteY147" fmla="*/ 400535 h 581015"/>
                <a:gd name="connsiteX148" fmla="*/ 255281 w 484179"/>
                <a:gd name="connsiteY148" fmla="*/ 398921 h 581015"/>
                <a:gd name="connsiteX149" fmla="*/ 255281 w 484179"/>
                <a:gd name="connsiteY149" fmla="*/ 397307 h 581015"/>
                <a:gd name="connsiteX150" fmla="*/ 255281 w 484179"/>
                <a:gd name="connsiteY150" fmla="*/ 397307 h 581015"/>
                <a:gd name="connsiteX151" fmla="*/ 253667 w 484179"/>
                <a:gd name="connsiteY151" fmla="*/ 395693 h 581015"/>
                <a:gd name="connsiteX152" fmla="*/ 253667 w 484179"/>
                <a:gd name="connsiteY152" fmla="*/ 394079 h 581015"/>
                <a:gd name="connsiteX153" fmla="*/ 250439 w 484179"/>
                <a:gd name="connsiteY153" fmla="*/ 392465 h 581015"/>
                <a:gd name="connsiteX154" fmla="*/ 189109 w 484179"/>
                <a:gd name="connsiteY154" fmla="*/ 403762 h 581015"/>
                <a:gd name="connsiteX155" fmla="*/ 187495 w 484179"/>
                <a:gd name="connsiteY155" fmla="*/ 405376 h 581015"/>
                <a:gd name="connsiteX156" fmla="*/ 184268 w 484179"/>
                <a:gd name="connsiteY156" fmla="*/ 406990 h 581015"/>
                <a:gd name="connsiteX157" fmla="*/ 179426 w 484179"/>
                <a:gd name="connsiteY157" fmla="*/ 410218 h 581015"/>
                <a:gd name="connsiteX158" fmla="*/ 174584 w 484179"/>
                <a:gd name="connsiteY158" fmla="*/ 413446 h 581015"/>
                <a:gd name="connsiteX159" fmla="*/ 166514 w 484179"/>
                <a:gd name="connsiteY159" fmla="*/ 415060 h 581015"/>
                <a:gd name="connsiteX160" fmla="*/ 164900 w 484179"/>
                <a:gd name="connsiteY160" fmla="*/ 406990 h 581015"/>
                <a:gd name="connsiteX161" fmla="*/ 161673 w 484179"/>
                <a:gd name="connsiteY161" fmla="*/ 402149 h 581015"/>
                <a:gd name="connsiteX162" fmla="*/ 153603 w 484179"/>
                <a:gd name="connsiteY162" fmla="*/ 398921 h 581015"/>
                <a:gd name="connsiteX163" fmla="*/ 151989 w 484179"/>
                <a:gd name="connsiteY163" fmla="*/ 394079 h 581015"/>
                <a:gd name="connsiteX164" fmla="*/ 150375 w 484179"/>
                <a:gd name="connsiteY164" fmla="*/ 390851 h 581015"/>
                <a:gd name="connsiteX165" fmla="*/ 150375 w 484179"/>
                <a:gd name="connsiteY165" fmla="*/ 389237 h 581015"/>
                <a:gd name="connsiteX166" fmla="*/ 148761 w 484179"/>
                <a:gd name="connsiteY166" fmla="*/ 386009 h 581015"/>
                <a:gd name="connsiteX167" fmla="*/ 147147 w 484179"/>
                <a:gd name="connsiteY167" fmla="*/ 384395 h 581015"/>
                <a:gd name="connsiteX168" fmla="*/ 145533 w 484179"/>
                <a:gd name="connsiteY168" fmla="*/ 382781 h 581015"/>
                <a:gd name="connsiteX169" fmla="*/ 143919 w 484179"/>
                <a:gd name="connsiteY169" fmla="*/ 382781 h 581015"/>
                <a:gd name="connsiteX170" fmla="*/ 142305 w 484179"/>
                <a:gd name="connsiteY170" fmla="*/ 382781 h 581015"/>
                <a:gd name="connsiteX171" fmla="*/ 140691 w 484179"/>
                <a:gd name="connsiteY171" fmla="*/ 382781 h 581015"/>
                <a:gd name="connsiteX172" fmla="*/ 139078 w 484179"/>
                <a:gd name="connsiteY172" fmla="*/ 384395 h 581015"/>
                <a:gd name="connsiteX173" fmla="*/ 139078 w 484179"/>
                <a:gd name="connsiteY173" fmla="*/ 384395 h 581015"/>
                <a:gd name="connsiteX174" fmla="*/ 137464 w 484179"/>
                <a:gd name="connsiteY174" fmla="*/ 386009 h 581015"/>
                <a:gd name="connsiteX175" fmla="*/ 132622 w 484179"/>
                <a:gd name="connsiteY175" fmla="*/ 394079 h 581015"/>
                <a:gd name="connsiteX176" fmla="*/ 129394 w 484179"/>
                <a:gd name="connsiteY176" fmla="*/ 397307 h 581015"/>
                <a:gd name="connsiteX177" fmla="*/ 129394 w 484179"/>
                <a:gd name="connsiteY177" fmla="*/ 398921 h 581015"/>
                <a:gd name="connsiteX178" fmla="*/ 129394 w 484179"/>
                <a:gd name="connsiteY178" fmla="*/ 400535 h 581015"/>
                <a:gd name="connsiteX179" fmla="*/ 129394 w 484179"/>
                <a:gd name="connsiteY179" fmla="*/ 402149 h 581015"/>
                <a:gd name="connsiteX180" fmla="*/ 129394 w 484179"/>
                <a:gd name="connsiteY180" fmla="*/ 403762 h 581015"/>
                <a:gd name="connsiteX181" fmla="*/ 129394 w 484179"/>
                <a:gd name="connsiteY181" fmla="*/ 405376 h 581015"/>
                <a:gd name="connsiteX182" fmla="*/ 129394 w 484179"/>
                <a:gd name="connsiteY182" fmla="*/ 406990 h 581015"/>
                <a:gd name="connsiteX183" fmla="*/ 129394 w 484179"/>
                <a:gd name="connsiteY183" fmla="*/ 406990 h 581015"/>
                <a:gd name="connsiteX184" fmla="*/ 124552 w 484179"/>
                <a:gd name="connsiteY184" fmla="*/ 413446 h 581015"/>
                <a:gd name="connsiteX185" fmla="*/ 122938 w 484179"/>
                <a:gd name="connsiteY185" fmla="*/ 415060 h 581015"/>
                <a:gd name="connsiteX186" fmla="*/ 122938 w 484179"/>
                <a:gd name="connsiteY186" fmla="*/ 416674 h 581015"/>
                <a:gd name="connsiteX187" fmla="*/ 122938 w 484179"/>
                <a:gd name="connsiteY187" fmla="*/ 423130 h 581015"/>
                <a:gd name="connsiteX188" fmla="*/ 122938 w 484179"/>
                <a:gd name="connsiteY188" fmla="*/ 424744 h 581015"/>
                <a:gd name="connsiteX189" fmla="*/ 122938 w 484179"/>
                <a:gd name="connsiteY189" fmla="*/ 427971 h 581015"/>
                <a:gd name="connsiteX190" fmla="*/ 124552 w 484179"/>
                <a:gd name="connsiteY190" fmla="*/ 431199 h 581015"/>
                <a:gd name="connsiteX191" fmla="*/ 126166 w 484179"/>
                <a:gd name="connsiteY191" fmla="*/ 434427 h 581015"/>
                <a:gd name="connsiteX192" fmla="*/ 126166 w 484179"/>
                <a:gd name="connsiteY192" fmla="*/ 436041 h 581015"/>
                <a:gd name="connsiteX193" fmla="*/ 127780 w 484179"/>
                <a:gd name="connsiteY193" fmla="*/ 436041 h 581015"/>
                <a:gd name="connsiteX194" fmla="*/ 127780 w 484179"/>
                <a:gd name="connsiteY194" fmla="*/ 439269 h 581015"/>
                <a:gd name="connsiteX195" fmla="*/ 127780 w 484179"/>
                <a:gd name="connsiteY195" fmla="*/ 444111 h 581015"/>
                <a:gd name="connsiteX196" fmla="*/ 127780 w 484179"/>
                <a:gd name="connsiteY196" fmla="*/ 450567 h 581015"/>
                <a:gd name="connsiteX197" fmla="*/ 126166 w 484179"/>
                <a:gd name="connsiteY197" fmla="*/ 457022 h 581015"/>
                <a:gd name="connsiteX198" fmla="*/ 126166 w 484179"/>
                <a:gd name="connsiteY198" fmla="*/ 460250 h 581015"/>
                <a:gd name="connsiteX199" fmla="*/ 126166 w 484179"/>
                <a:gd name="connsiteY199" fmla="*/ 461864 h 581015"/>
                <a:gd name="connsiteX200" fmla="*/ 126166 w 484179"/>
                <a:gd name="connsiteY200" fmla="*/ 463478 h 581015"/>
                <a:gd name="connsiteX201" fmla="*/ 126166 w 484179"/>
                <a:gd name="connsiteY201" fmla="*/ 465092 h 581015"/>
                <a:gd name="connsiteX202" fmla="*/ 126166 w 484179"/>
                <a:gd name="connsiteY202" fmla="*/ 466706 h 581015"/>
                <a:gd name="connsiteX203" fmla="*/ 126166 w 484179"/>
                <a:gd name="connsiteY203" fmla="*/ 469934 h 581015"/>
                <a:gd name="connsiteX204" fmla="*/ 118096 w 484179"/>
                <a:gd name="connsiteY204" fmla="*/ 486073 h 581015"/>
                <a:gd name="connsiteX205" fmla="*/ 116482 w 484179"/>
                <a:gd name="connsiteY205" fmla="*/ 489301 h 581015"/>
                <a:gd name="connsiteX206" fmla="*/ 116482 w 484179"/>
                <a:gd name="connsiteY206" fmla="*/ 492529 h 581015"/>
                <a:gd name="connsiteX207" fmla="*/ 116482 w 484179"/>
                <a:gd name="connsiteY207" fmla="*/ 495757 h 581015"/>
                <a:gd name="connsiteX208" fmla="*/ 116482 w 484179"/>
                <a:gd name="connsiteY208" fmla="*/ 497371 h 581015"/>
                <a:gd name="connsiteX209" fmla="*/ 114869 w 484179"/>
                <a:gd name="connsiteY209" fmla="*/ 507054 h 581015"/>
                <a:gd name="connsiteX210" fmla="*/ 114869 w 484179"/>
                <a:gd name="connsiteY210" fmla="*/ 513510 h 581015"/>
                <a:gd name="connsiteX211" fmla="*/ 111641 w 484179"/>
                <a:gd name="connsiteY211" fmla="*/ 519966 h 581015"/>
                <a:gd name="connsiteX212" fmla="*/ 111641 w 484179"/>
                <a:gd name="connsiteY212" fmla="*/ 521579 h 581015"/>
                <a:gd name="connsiteX213" fmla="*/ 113255 w 484179"/>
                <a:gd name="connsiteY213" fmla="*/ 523193 h 581015"/>
                <a:gd name="connsiteX214" fmla="*/ 113255 w 484179"/>
                <a:gd name="connsiteY214" fmla="*/ 524807 h 581015"/>
                <a:gd name="connsiteX215" fmla="*/ 114869 w 484179"/>
                <a:gd name="connsiteY215" fmla="*/ 524807 h 581015"/>
                <a:gd name="connsiteX216" fmla="*/ 116482 w 484179"/>
                <a:gd name="connsiteY216" fmla="*/ 524807 h 581015"/>
                <a:gd name="connsiteX217" fmla="*/ 118096 w 484179"/>
                <a:gd name="connsiteY217" fmla="*/ 524807 h 581015"/>
                <a:gd name="connsiteX218" fmla="*/ 119710 w 484179"/>
                <a:gd name="connsiteY218" fmla="*/ 524807 h 581015"/>
                <a:gd name="connsiteX219" fmla="*/ 119710 w 484179"/>
                <a:gd name="connsiteY219" fmla="*/ 526421 h 581015"/>
                <a:gd name="connsiteX220" fmla="*/ 119710 w 484179"/>
                <a:gd name="connsiteY220" fmla="*/ 528035 h 581015"/>
                <a:gd name="connsiteX221" fmla="*/ 119710 w 484179"/>
                <a:gd name="connsiteY221" fmla="*/ 531263 h 581015"/>
                <a:gd name="connsiteX222" fmla="*/ 119710 w 484179"/>
                <a:gd name="connsiteY222" fmla="*/ 534491 h 581015"/>
                <a:gd name="connsiteX223" fmla="*/ 119710 w 484179"/>
                <a:gd name="connsiteY223" fmla="*/ 536105 h 581015"/>
                <a:gd name="connsiteX224" fmla="*/ 118096 w 484179"/>
                <a:gd name="connsiteY224" fmla="*/ 537719 h 581015"/>
                <a:gd name="connsiteX225" fmla="*/ 116482 w 484179"/>
                <a:gd name="connsiteY225" fmla="*/ 539333 h 581015"/>
                <a:gd name="connsiteX226" fmla="*/ 113255 w 484179"/>
                <a:gd name="connsiteY226" fmla="*/ 544175 h 581015"/>
                <a:gd name="connsiteX227" fmla="*/ 111641 w 484179"/>
                <a:gd name="connsiteY227" fmla="*/ 547402 h 581015"/>
                <a:gd name="connsiteX228" fmla="*/ 111641 w 484179"/>
                <a:gd name="connsiteY228" fmla="*/ 553858 h 581015"/>
                <a:gd name="connsiteX229" fmla="*/ 110027 w 484179"/>
                <a:gd name="connsiteY229" fmla="*/ 555472 h 581015"/>
                <a:gd name="connsiteX230" fmla="*/ 108413 w 484179"/>
                <a:gd name="connsiteY230" fmla="*/ 557086 h 581015"/>
                <a:gd name="connsiteX231" fmla="*/ 106799 w 484179"/>
                <a:gd name="connsiteY231" fmla="*/ 558700 h 581015"/>
                <a:gd name="connsiteX232" fmla="*/ 105185 w 484179"/>
                <a:gd name="connsiteY232" fmla="*/ 558700 h 581015"/>
                <a:gd name="connsiteX233" fmla="*/ 100343 w 484179"/>
                <a:gd name="connsiteY233" fmla="*/ 558700 h 581015"/>
                <a:gd name="connsiteX234" fmla="*/ 97115 w 484179"/>
                <a:gd name="connsiteY234" fmla="*/ 558700 h 581015"/>
                <a:gd name="connsiteX235" fmla="*/ 95501 w 484179"/>
                <a:gd name="connsiteY235" fmla="*/ 558700 h 581015"/>
                <a:gd name="connsiteX236" fmla="*/ 95501 w 484179"/>
                <a:gd name="connsiteY236" fmla="*/ 558700 h 581015"/>
                <a:gd name="connsiteX237" fmla="*/ 92273 w 484179"/>
                <a:gd name="connsiteY237" fmla="*/ 560314 h 581015"/>
                <a:gd name="connsiteX238" fmla="*/ 90660 w 484179"/>
                <a:gd name="connsiteY238" fmla="*/ 561928 h 581015"/>
                <a:gd name="connsiteX239" fmla="*/ 74520 w 484179"/>
                <a:gd name="connsiteY239" fmla="*/ 582909 h 581015"/>
                <a:gd name="connsiteX240" fmla="*/ 71292 w 484179"/>
                <a:gd name="connsiteY240" fmla="*/ 584523 h 581015"/>
                <a:gd name="connsiteX241" fmla="*/ 71292 w 484179"/>
                <a:gd name="connsiteY241" fmla="*/ 584523 h 581015"/>
                <a:gd name="connsiteX242" fmla="*/ 69678 w 484179"/>
                <a:gd name="connsiteY242" fmla="*/ 586137 h 581015"/>
                <a:gd name="connsiteX243" fmla="*/ 68064 w 484179"/>
                <a:gd name="connsiteY243" fmla="*/ 586137 h 581015"/>
                <a:gd name="connsiteX244" fmla="*/ 58381 w 484179"/>
                <a:gd name="connsiteY244" fmla="*/ 587751 h 581015"/>
                <a:gd name="connsiteX245" fmla="*/ 53539 w 484179"/>
                <a:gd name="connsiteY245" fmla="*/ 569997 h 581015"/>
                <a:gd name="connsiteX246" fmla="*/ 51925 w 484179"/>
                <a:gd name="connsiteY246" fmla="*/ 563542 h 581015"/>
                <a:gd name="connsiteX247" fmla="*/ 48697 w 484179"/>
                <a:gd name="connsiteY247" fmla="*/ 561928 h 581015"/>
                <a:gd name="connsiteX248" fmla="*/ 30944 w 484179"/>
                <a:gd name="connsiteY248" fmla="*/ 539333 h 581015"/>
                <a:gd name="connsiteX249" fmla="*/ 29330 w 484179"/>
                <a:gd name="connsiteY249" fmla="*/ 537719 h 581015"/>
                <a:gd name="connsiteX250" fmla="*/ 24488 w 484179"/>
                <a:gd name="connsiteY250" fmla="*/ 515124 h 581015"/>
                <a:gd name="connsiteX251" fmla="*/ 22874 w 484179"/>
                <a:gd name="connsiteY251" fmla="*/ 511896 h 581015"/>
                <a:gd name="connsiteX252" fmla="*/ 27716 w 484179"/>
                <a:gd name="connsiteY252" fmla="*/ 495757 h 581015"/>
                <a:gd name="connsiteX253" fmla="*/ 27716 w 484179"/>
                <a:gd name="connsiteY253" fmla="*/ 494143 h 581015"/>
                <a:gd name="connsiteX254" fmla="*/ 29330 w 484179"/>
                <a:gd name="connsiteY254" fmla="*/ 492529 h 581015"/>
                <a:gd name="connsiteX255" fmla="*/ 34172 w 484179"/>
                <a:gd name="connsiteY255" fmla="*/ 487687 h 581015"/>
                <a:gd name="connsiteX256" fmla="*/ 35786 w 484179"/>
                <a:gd name="connsiteY256" fmla="*/ 486073 h 581015"/>
                <a:gd name="connsiteX257" fmla="*/ 35786 w 484179"/>
                <a:gd name="connsiteY257" fmla="*/ 482845 h 581015"/>
                <a:gd name="connsiteX258" fmla="*/ 35786 w 484179"/>
                <a:gd name="connsiteY258" fmla="*/ 479617 h 581015"/>
                <a:gd name="connsiteX259" fmla="*/ 35786 w 484179"/>
                <a:gd name="connsiteY259" fmla="*/ 476389 h 581015"/>
                <a:gd name="connsiteX260" fmla="*/ 29330 w 484179"/>
                <a:gd name="connsiteY260" fmla="*/ 452180 h 581015"/>
                <a:gd name="connsiteX261" fmla="*/ 29330 w 484179"/>
                <a:gd name="connsiteY261" fmla="*/ 448953 h 581015"/>
                <a:gd name="connsiteX262" fmla="*/ 29330 w 484179"/>
                <a:gd name="connsiteY262" fmla="*/ 447339 h 581015"/>
                <a:gd name="connsiteX263" fmla="*/ 30944 w 484179"/>
                <a:gd name="connsiteY263" fmla="*/ 442497 h 581015"/>
                <a:gd name="connsiteX264" fmla="*/ 32558 w 484179"/>
                <a:gd name="connsiteY264" fmla="*/ 440883 h 581015"/>
                <a:gd name="connsiteX265" fmla="*/ 32558 w 484179"/>
                <a:gd name="connsiteY265" fmla="*/ 439269 h 581015"/>
                <a:gd name="connsiteX266" fmla="*/ 29330 w 484179"/>
                <a:gd name="connsiteY266" fmla="*/ 427971 h 581015"/>
                <a:gd name="connsiteX267" fmla="*/ 24488 w 484179"/>
                <a:gd name="connsiteY267" fmla="*/ 415060 h 581015"/>
                <a:gd name="connsiteX268" fmla="*/ 24488 w 484179"/>
                <a:gd name="connsiteY268" fmla="*/ 413446 h 581015"/>
                <a:gd name="connsiteX269" fmla="*/ 24488 w 484179"/>
                <a:gd name="connsiteY269" fmla="*/ 410218 h 581015"/>
                <a:gd name="connsiteX270" fmla="*/ 26102 w 484179"/>
                <a:gd name="connsiteY270" fmla="*/ 405376 h 581015"/>
                <a:gd name="connsiteX271" fmla="*/ 26102 w 484179"/>
                <a:gd name="connsiteY271" fmla="*/ 402149 h 581015"/>
                <a:gd name="connsiteX272" fmla="*/ 26102 w 484179"/>
                <a:gd name="connsiteY272" fmla="*/ 400535 h 581015"/>
                <a:gd name="connsiteX273" fmla="*/ 24488 w 484179"/>
                <a:gd name="connsiteY273" fmla="*/ 397307 h 581015"/>
                <a:gd name="connsiteX274" fmla="*/ 24488 w 484179"/>
                <a:gd name="connsiteY274" fmla="*/ 395693 h 581015"/>
                <a:gd name="connsiteX275" fmla="*/ 22874 w 484179"/>
                <a:gd name="connsiteY275" fmla="*/ 394079 h 581015"/>
                <a:gd name="connsiteX276" fmla="*/ 18033 w 484179"/>
                <a:gd name="connsiteY276" fmla="*/ 389237 h 581015"/>
                <a:gd name="connsiteX277" fmla="*/ 18033 w 484179"/>
                <a:gd name="connsiteY277" fmla="*/ 387623 h 581015"/>
                <a:gd name="connsiteX278" fmla="*/ 18033 w 484179"/>
                <a:gd name="connsiteY278" fmla="*/ 386009 h 581015"/>
                <a:gd name="connsiteX279" fmla="*/ 18033 w 484179"/>
                <a:gd name="connsiteY279" fmla="*/ 386009 h 581015"/>
                <a:gd name="connsiteX280" fmla="*/ 21260 w 484179"/>
                <a:gd name="connsiteY280" fmla="*/ 382781 h 581015"/>
                <a:gd name="connsiteX281" fmla="*/ 26102 w 484179"/>
                <a:gd name="connsiteY281" fmla="*/ 376326 h 581015"/>
                <a:gd name="connsiteX282" fmla="*/ 27716 w 484179"/>
                <a:gd name="connsiteY282" fmla="*/ 374712 h 581015"/>
                <a:gd name="connsiteX283" fmla="*/ 27716 w 484179"/>
                <a:gd name="connsiteY283" fmla="*/ 373098 h 581015"/>
                <a:gd name="connsiteX284" fmla="*/ 29330 w 484179"/>
                <a:gd name="connsiteY284" fmla="*/ 371484 h 581015"/>
                <a:gd name="connsiteX285" fmla="*/ 29330 w 484179"/>
                <a:gd name="connsiteY285" fmla="*/ 368256 h 581015"/>
                <a:gd name="connsiteX286" fmla="*/ 27716 w 484179"/>
                <a:gd name="connsiteY286" fmla="*/ 368256 h 581015"/>
                <a:gd name="connsiteX287" fmla="*/ 26102 w 484179"/>
                <a:gd name="connsiteY287" fmla="*/ 365028 h 581015"/>
                <a:gd name="connsiteX288" fmla="*/ 26102 w 484179"/>
                <a:gd name="connsiteY288" fmla="*/ 365028 h 581015"/>
                <a:gd name="connsiteX289" fmla="*/ 24488 w 484179"/>
                <a:gd name="connsiteY289" fmla="*/ 363414 h 581015"/>
                <a:gd name="connsiteX290" fmla="*/ 22874 w 484179"/>
                <a:gd name="connsiteY290" fmla="*/ 361800 h 581015"/>
                <a:gd name="connsiteX291" fmla="*/ 22874 w 484179"/>
                <a:gd name="connsiteY291" fmla="*/ 358572 h 581015"/>
                <a:gd name="connsiteX292" fmla="*/ 19646 w 484179"/>
                <a:gd name="connsiteY292" fmla="*/ 350503 h 581015"/>
                <a:gd name="connsiteX293" fmla="*/ 19646 w 484179"/>
                <a:gd name="connsiteY293" fmla="*/ 348889 h 581015"/>
                <a:gd name="connsiteX294" fmla="*/ 18033 w 484179"/>
                <a:gd name="connsiteY294" fmla="*/ 347275 h 581015"/>
                <a:gd name="connsiteX295" fmla="*/ 16419 w 484179"/>
                <a:gd name="connsiteY295" fmla="*/ 347275 h 581015"/>
                <a:gd name="connsiteX296" fmla="*/ 14805 w 484179"/>
                <a:gd name="connsiteY296" fmla="*/ 347275 h 581015"/>
                <a:gd name="connsiteX297" fmla="*/ 13191 w 484179"/>
                <a:gd name="connsiteY297" fmla="*/ 347275 h 581015"/>
                <a:gd name="connsiteX298" fmla="*/ 11577 w 484179"/>
                <a:gd name="connsiteY298" fmla="*/ 345661 h 581015"/>
                <a:gd name="connsiteX299" fmla="*/ 9963 w 484179"/>
                <a:gd name="connsiteY299" fmla="*/ 342433 h 581015"/>
                <a:gd name="connsiteX300" fmla="*/ 6735 w 484179"/>
                <a:gd name="connsiteY300" fmla="*/ 335977 h 581015"/>
                <a:gd name="connsiteX301" fmla="*/ 5121 w 484179"/>
                <a:gd name="connsiteY301" fmla="*/ 332749 h 581015"/>
                <a:gd name="connsiteX302" fmla="*/ 5121 w 484179"/>
                <a:gd name="connsiteY302" fmla="*/ 329522 h 581015"/>
                <a:gd name="connsiteX303" fmla="*/ 5121 w 484179"/>
                <a:gd name="connsiteY303" fmla="*/ 327908 h 581015"/>
                <a:gd name="connsiteX304" fmla="*/ 6735 w 484179"/>
                <a:gd name="connsiteY304" fmla="*/ 326294 h 581015"/>
                <a:gd name="connsiteX305" fmla="*/ 6735 w 484179"/>
                <a:gd name="connsiteY305" fmla="*/ 324680 h 581015"/>
                <a:gd name="connsiteX306" fmla="*/ 6735 w 484179"/>
                <a:gd name="connsiteY306" fmla="*/ 323066 h 581015"/>
                <a:gd name="connsiteX307" fmla="*/ 8349 w 484179"/>
                <a:gd name="connsiteY307" fmla="*/ 321452 h 581015"/>
                <a:gd name="connsiteX308" fmla="*/ 13191 w 484179"/>
                <a:gd name="connsiteY308" fmla="*/ 318224 h 581015"/>
                <a:gd name="connsiteX309" fmla="*/ 21260 w 484179"/>
                <a:gd name="connsiteY309" fmla="*/ 313382 h 581015"/>
                <a:gd name="connsiteX310" fmla="*/ 21260 w 484179"/>
                <a:gd name="connsiteY310" fmla="*/ 313382 h 581015"/>
                <a:gd name="connsiteX311" fmla="*/ 22874 w 484179"/>
                <a:gd name="connsiteY311" fmla="*/ 311768 h 581015"/>
                <a:gd name="connsiteX312" fmla="*/ 22874 w 484179"/>
                <a:gd name="connsiteY312" fmla="*/ 310154 h 581015"/>
                <a:gd name="connsiteX313" fmla="*/ 24488 w 484179"/>
                <a:gd name="connsiteY313" fmla="*/ 308540 h 581015"/>
                <a:gd name="connsiteX314" fmla="*/ 26102 w 484179"/>
                <a:gd name="connsiteY314" fmla="*/ 306926 h 581015"/>
                <a:gd name="connsiteX315" fmla="*/ 26102 w 484179"/>
                <a:gd name="connsiteY315" fmla="*/ 305313 h 581015"/>
                <a:gd name="connsiteX316" fmla="*/ 27716 w 484179"/>
                <a:gd name="connsiteY316" fmla="*/ 305313 h 581015"/>
                <a:gd name="connsiteX317" fmla="*/ 29330 w 484179"/>
                <a:gd name="connsiteY317" fmla="*/ 303699 h 581015"/>
                <a:gd name="connsiteX318" fmla="*/ 30944 w 484179"/>
                <a:gd name="connsiteY318" fmla="*/ 303699 h 581015"/>
                <a:gd name="connsiteX319" fmla="*/ 32558 w 484179"/>
                <a:gd name="connsiteY319" fmla="*/ 302085 h 581015"/>
                <a:gd name="connsiteX320" fmla="*/ 34172 w 484179"/>
                <a:gd name="connsiteY320" fmla="*/ 303699 h 581015"/>
                <a:gd name="connsiteX321" fmla="*/ 35786 w 484179"/>
                <a:gd name="connsiteY321" fmla="*/ 303699 h 581015"/>
                <a:gd name="connsiteX322" fmla="*/ 35786 w 484179"/>
                <a:gd name="connsiteY322" fmla="*/ 303699 h 581015"/>
                <a:gd name="connsiteX323" fmla="*/ 37400 w 484179"/>
                <a:gd name="connsiteY323" fmla="*/ 302085 h 581015"/>
                <a:gd name="connsiteX324" fmla="*/ 39014 w 484179"/>
                <a:gd name="connsiteY324" fmla="*/ 300471 h 581015"/>
                <a:gd name="connsiteX325" fmla="*/ 39014 w 484179"/>
                <a:gd name="connsiteY325" fmla="*/ 298857 h 581015"/>
                <a:gd name="connsiteX326" fmla="*/ 42242 w 484179"/>
                <a:gd name="connsiteY326" fmla="*/ 294015 h 581015"/>
                <a:gd name="connsiteX327" fmla="*/ 45469 w 484179"/>
                <a:gd name="connsiteY327" fmla="*/ 279490 h 581015"/>
                <a:gd name="connsiteX328" fmla="*/ 45469 w 484179"/>
                <a:gd name="connsiteY328" fmla="*/ 277876 h 581015"/>
                <a:gd name="connsiteX329" fmla="*/ 47083 w 484179"/>
                <a:gd name="connsiteY329" fmla="*/ 276262 h 581015"/>
                <a:gd name="connsiteX330" fmla="*/ 48697 w 484179"/>
                <a:gd name="connsiteY330" fmla="*/ 273034 h 581015"/>
                <a:gd name="connsiteX331" fmla="*/ 50311 w 484179"/>
                <a:gd name="connsiteY331" fmla="*/ 271420 h 581015"/>
                <a:gd name="connsiteX332" fmla="*/ 50311 w 484179"/>
                <a:gd name="connsiteY332" fmla="*/ 268192 h 581015"/>
                <a:gd name="connsiteX333" fmla="*/ 51925 w 484179"/>
                <a:gd name="connsiteY333" fmla="*/ 266578 h 581015"/>
                <a:gd name="connsiteX334" fmla="*/ 51925 w 484179"/>
                <a:gd name="connsiteY334" fmla="*/ 264964 h 581015"/>
                <a:gd name="connsiteX335" fmla="*/ 53539 w 484179"/>
                <a:gd name="connsiteY335" fmla="*/ 264964 h 581015"/>
                <a:gd name="connsiteX336" fmla="*/ 53539 w 484179"/>
                <a:gd name="connsiteY336" fmla="*/ 263350 h 581015"/>
                <a:gd name="connsiteX337" fmla="*/ 55153 w 484179"/>
                <a:gd name="connsiteY337" fmla="*/ 263350 h 581015"/>
                <a:gd name="connsiteX338" fmla="*/ 56767 w 484179"/>
                <a:gd name="connsiteY338" fmla="*/ 261736 h 581015"/>
                <a:gd name="connsiteX339" fmla="*/ 61609 w 484179"/>
                <a:gd name="connsiteY339" fmla="*/ 261736 h 581015"/>
                <a:gd name="connsiteX340" fmla="*/ 63223 w 484179"/>
                <a:gd name="connsiteY340" fmla="*/ 261736 h 581015"/>
                <a:gd name="connsiteX341" fmla="*/ 64837 w 484179"/>
                <a:gd name="connsiteY341" fmla="*/ 260122 h 581015"/>
                <a:gd name="connsiteX342" fmla="*/ 64837 w 484179"/>
                <a:gd name="connsiteY342" fmla="*/ 258509 h 581015"/>
                <a:gd name="connsiteX343" fmla="*/ 64837 w 484179"/>
                <a:gd name="connsiteY343" fmla="*/ 256895 h 581015"/>
                <a:gd name="connsiteX344" fmla="*/ 63223 w 484179"/>
                <a:gd name="connsiteY344" fmla="*/ 255281 h 581015"/>
                <a:gd name="connsiteX345" fmla="*/ 63223 w 484179"/>
                <a:gd name="connsiteY345" fmla="*/ 250439 h 581015"/>
                <a:gd name="connsiteX346" fmla="*/ 61609 w 484179"/>
                <a:gd name="connsiteY346" fmla="*/ 248825 h 581015"/>
                <a:gd name="connsiteX347" fmla="*/ 61609 w 484179"/>
                <a:gd name="connsiteY347" fmla="*/ 247211 h 581015"/>
                <a:gd name="connsiteX348" fmla="*/ 58381 w 484179"/>
                <a:gd name="connsiteY348" fmla="*/ 245597 h 581015"/>
                <a:gd name="connsiteX349" fmla="*/ 56767 w 484179"/>
                <a:gd name="connsiteY349" fmla="*/ 243983 h 581015"/>
                <a:gd name="connsiteX350" fmla="*/ 55153 w 484179"/>
                <a:gd name="connsiteY350" fmla="*/ 242369 h 581015"/>
                <a:gd name="connsiteX351" fmla="*/ 53539 w 484179"/>
                <a:gd name="connsiteY351" fmla="*/ 240755 h 581015"/>
                <a:gd name="connsiteX352" fmla="*/ 51925 w 484179"/>
                <a:gd name="connsiteY352" fmla="*/ 232686 h 581015"/>
                <a:gd name="connsiteX353" fmla="*/ 51925 w 484179"/>
                <a:gd name="connsiteY353" fmla="*/ 229458 h 581015"/>
                <a:gd name="connsiteX354" fmla="*/ 53539 w 484179"/>
                <a:gd name="connsiteY354" fmla="*/ 227844 h 581015"/>
                <a:gd name="connsiteX355" fmla="*/ 55153 w 484179"/>
                <a:gd name="connsiteY355" fmla="*/ 226230 h 581015"/>
                <a:gd name="connsiteX356" fmla="*/ 55153 w 484179"/>
                <a:gd name="connsiteY356" fmla="*/ 224616 h 581015"/>
                <a:gd name="connsiteX357" fmla="*/ 56767 w 484179"/>
                <a:gd name="connsiteY357" fmla="*/ 223002 h 581015"/>
                <a:gd name="connsiteX358" fmla="*/ 56767 w 484179"/>
                <a:gd name="connsiteY358" fmla="*/ 223002 h 581015"/>
                <a:gd name="connsiteX359" fmla="*/ 58381 w 484179"/>
                <a:gd name="connsiteY359" fmla="*/ 221388 h 581015"/>
                <a:gd name="connsiteX360" fmla="*/ 59995 w 484179"/>
                <a:gd name="connsiteY360" fmla="*/ 219774 h 581015"/>
                <a:gd name="connsiteX361" fmla="*/ 61609 w 484179"/>
                <a:gd name="connsiteY361" fmla="*/ 216546 h 581015"/>
                <a:gd name="connsiteX362" fmla="*/ 64837 w 484179"/>
                <a:gd name="connsiteY362" fmla="*/ 205249 h 581015"/>
                <a:gd name="connsiteX363" fmla="*/ 64837 w 484179"/>
                <a:gd name="connsiteY363" fmla="*/ 202021 h 581015"/>
                <a:gd name="connsiteX364" fmla="*/ 66451 w 484179"/>
                <a:gd name="connsiteY364" fmla="*/ 202021 h 581015"/>
                <a:gd name="connsiteX365" fmla="*/ 69678 w 484179"/>
                <a:gd name="connsiteY365" fmla="*/ 198793 h 581015"/>
                <a:gd name="connsiteX366" fmla="*/ 72906 w 484179"/>
                <a:gd name="connsiteY366" fmla="*/ 197179 h 581015"/>
                <a:gd name="connsiteX367" fmla="*/ 74520 w 484179"/>
                <a:gd name="connsiteY367" fmla="*/ 195565 h 581015"/>
                <a:gd name="connsiteX368" fmla="*/ 74520 w 484179"/>
                <a:gd name="connsiteY368" fmla="*/ 195565 h 581015"/>
                <a:gd name="connsiteX369" fmla="*/ 76134 w 484179"/>
                <a:gd name="connsiteY369" fmla="*/ 195565 h 581015"/>
                <a:gd name="connsiteX370" fmla="*/ 77748 w 484179"/>
                <a:gd name="connsiteY370" fmla="*/ 195565 h 581015"/>
                <a:gd name="connsiteX371" fmla="*/ 79362 w 484179"/>
                <a:gd name="connsiteY371" fmla="*/ 195565 h 581015"/>
                <a:gd name="connsiteX372" fmla="*/ 85818 w 484179"/>
                <a:gd name="connsiteY372" fmla="*/ 197179 h 581015"/>
                <a:gd name="connsiteX373" fmla="*/ 87432 w 484179"/>
                <a:gd name="connsiteY373" fmla="*/ 197179 h 581015"/>
                <a:gd name="connsiteX374" fmla="*/ 95501 w 484179"/>
                <a:gd name="connsiteY374" fmla="*/ 195565 h 581015"/>
                <a:gd name="connsiteX375" fmla="*/ 95501 w 484179"/>
                <a:gd name="connsiteY375" fmla="*/ 195565 h 581015"/>
                <a:gd name="connsiteX376" fmla="*/ 97115 w 484179"/>
                <a:gd name="connsiteY376" fmla="*/ 195565 h 581015"/>
                <a:gd name="connsiteX377" fmla="*/ 98729 w 484179"/>
                <a:gd name="connsiteY377" fmla="*/ 197179 h 581015"/>
                <a:gd name="connsiteX378" fmla="*/ 100343 w 484179"/>
                <a:gd name="connsiteY378" fmla="*/ 198793 h 581015"/>
                <a:gd name="connsiteX379" fmla="*/ 105185 w 484179"/>
                <a:gd name="connsiteY379" fmla="*/ 200407 h 581015"/>
                <a:gd name="connsiteX380" fmla="*/ 105185 w 484179"/>
                <a:gd name="connsiteY380" fmla="*/ 200407 h 581015"/>
                <a:gd name="connsiteX381" fmla="*/ 106799 w 484179"/>
                <a:gd name="connsiteY381" fmla="*/ 202021 h 581015"/>
                <a:gd name="connsiteX382" fmla="*/ 106799 w 484179"/>
                <a:gd name="connsiteY382" fmla="*/ 203635 h 581015"/>
                <a:gd name="connsiteX383" fmla="*/ 108413 w 484179"/>
                <a:gd name="connsiteY383" fmla="*/ 206863 h 581015"/>
                <a:gd name="connsiteX384" fmla="*/ 108413 w 484179"/>
                <a:gd name="connsiteY384" fmla="*/ 208477 h 581015"/>
                <a:gd name="connsiteX385" fmla="*/ 108413 w 484179"/>
                <a:gd name="connsiteY385" fmla="*/ 210091 h 581015"/>
                <a:gd name="connsiteX386" fmla="*/ 108413 w 484179"/>
                <a:gd name="connsiteY386" fmla="*/ 211704 h 581015"/>
                <a:gd name="connsiteX387" fmla="*/ 110027 w 484179"/>
                <a:gd name="connsiteY387" fmla="*/ 213318 h 581015"/>
                <a:gd name="connsiteX388" fmla="*/ 111641 w 484179"/>
                <a:gd name="connsiteY388" fmla="*/ 214932 h 581015"/>
                <a:gd name="connsiteX389" fmla="*/ 114869 w 484179"/>
                <a:gd name="connsiteY389" fmla="*/ 218160 h 581015"/>
                <a:gd name="connsiteX390" fmla="*/ 116482 w 484179"/>
                <a:gd name="connsiteY390" fmla="*/ 219774 h 581015"/>
                <a:gd name="connsiteX391" fmla="*/ 118096 w 484179"/>
                <a:gd name="connsiteY391" fmla="*/ 218160 h 581015"/>
                <a:gd name="connsiteX392" fmla="*/ 119710 w 484179"/>
                <a:gd name="connsiteY392" fmla="*/ 216546 h 581015"/>
                <a:gd name="connsiteX393" fmla="*/ 122938 w 484179"/>
                <a:gd name="connsiteY393" fmla="*/ 208477 h 581015"/>
                <a:gd name="connsiteX394" fmla="*/ 122938 w 484179"/>
                <a:gd name="connsiteY394" fmla="*/ 205249 h 581015"/>
                <a:gd name="connsiteX395" fmla="*/ 126166 w 484179"/>
                <a:gd name="connsiteY395" fmla="*/ 202021 h 581015"/>
                <a:gd name="connsiteX396" fmla="*/ 129394 w 484179"/>
                <a:gd name="connsiteY396" fmla="*/ 195565 h 581015"/>
                <a:gd name="connsiteX397" fmla="*/ 129394 w 484179"/>
                <a:gd name="connsiteY397" fmla="*/ 182654 h 581015"/>
                <a:gd name="connsiteX398" fmla="*/ 129394 w 484179"/>
                <a:gd name="connsiteY398" fmla="*/ 179426 h 581015"/>
                <a:gd name="connsiteX399" fmla="*/ 129394 w 484179"/>
                <a:gd name="connsiteY399" fmla="*/ 177812 h 581015"/>
                <a:gd name="connsiteX400" fmla="*/ 127780 w 484179"/>
                <a:gd name="connsiteY400" fmla="*/ 177812 h 581015"/>
                <a:gd name="connsiteX401" fmla="*/ 126166 w 484179"/>
                <a:gd name="connsiteY401" fmla="*/ 177812 h 581015"/>
                <a:gd name="connsiteX402" fmla="*/ 116482 w 484179"/>
                <a:gd name="connsiteY402" fmla="*/ 176198 h 581015"/>
                <a:gd name="connsiteX403" fmla="*/ 114869 w 484179"/>
                <a:gd name="connsiteY403" fmla="*/ 174584 h 581015"/>
                <a:gd name="connsiteX404" fmla="*/ 113255 w 484179"/>
                <a:gd name="connsiteY404" fmla="*/ 174584 h 581015"/>
                <a:gd name="connsiteX405" fmla="*/ 111641 w 484179"/>
                <a:gd name="connsiteY405" fmla="*/ 171356 h 581015"/>
                <a:gd name="connsiteX406" fmla="*/ 108413 w 484179"/>
                <a:gd name="connsiteY406" fmla="*/ 168128 h 581015"/>
                <a:gd name="connsiteX407" fmla="*/ 108413 w 484179"/>
                <a:gd name="connsiteY407" fmla="*/ 168128 h 581015"/>
                <a:gd name="connsiteX408" fmla="*/ 101957 w 484179"/>
                <a:gd name="connsiteY408" fmla="*/ 164900 h 581015"/>
                <a:gd name="connsiteX409" fmla="*/ 100343 w 484179"/>
                <a:gd name="connsiteY409" fmla="*/ 163287 h 581015"/>
                <a:gd name="connsiteX410" fmla="*/ 98729 w 484179"/>
                <a:gd name="connsiteY410" fmla="*/ 161673 h 581015"/>
                <a:gd name="connsiteX411" fmla="*/ 97115 w 484179"/>
                <a:gd name="connsiteY411" fmla="*/ 160059 h 581015"/>
                <a:gd name="connsiteX412" fmla="*/ 97115 w 484179"/>
                <a:gd name="connsiteY412" fmla="*/ 156831 h 581015"/>
                <a:gd name="connsiteX413" fmla="*/ 97115 w 484179"/>
                <a:gd name="connsiteY413" fmla="*/ 153603 h 581015"/>
                <a:gd name="connsiteX414" fmla="*/ 97115 w 484179"/>
                <a:gd name="connsiteY414" fmla="*/ 151989 h 581015"/>
                <a:gd name="connsiteX415" fmla="*/ 98729 w 484179"/>
                <a:gd name="connsiteY415" fmla="*/ 151989 h 581015"/>
                <a:gd name="connsiteX416" fmla="*/ 100343 w 484179"/>
                <a:gd name="connsiteY416" fmla="*/ 150375 h 581015"/>
                <a:gd name="connsiteX417" fmla="*/ 108413 w 484179"/>
                <a:gd name="connsiteY417" fmla="*/ 148761 h 581015"/>
                <a:gd name="connsiteX418" fmla="*/ 110027 w 484179"/>
                <a:gd name="connsiteY418" fmla="*/ 147147 h 581015"/>
                <a:gd name="connsiteX419" fmla="*/ 116482 w 484179"/>
                <a:gd name="connsiteY419" fmla="*/ 142305 h 581015"/>
                <a:gd name="connsiteX420" fmla="*/ 118096 w 484179"/>
                <a:gd name="connsiteY420" fmla="*/ 140691 h 581015"/>
                <a:gd name="connsiteX421" fmla="*/ 119710 w 484179"/>
                <a:gd name="connsiteY421" fmla="*/ 139078 h 581015"/>
                <a:gd name="connsiteX422" fmla="*/ 121324 w 484179"/>
                <a:gd name="connsiteY422" fmla="*/ 135850 h 581015"/>
                <a:gd name="connsiteX423" fmla="*/ 119710 w 484179"/>
                <a:gd name="connsiteY423" fmla="*/ 134236 h 581015"/>
                <a:gd name="connsiteX424" fmla="*/ 119710 w 484179"/>
                <a:gd name="connsiteY424" fmla="*/ 134236 h 581015"/>
                <a:gd name="connsiteX425" fmla="*/ 116482 w 484179"/>
                <a:gd name="connsiteY425" fmla="*/ 132622 h 581015"/>
                <a:gd name="connsiteX426" fmla="*/ 110027 w 484179"/>
                <a:gd name="connsiteY426" fmla="*/ 131008 h 581015"/>
                <a:gd name="connsiteX427" fmla="*/ 108413 w 484179"/>
                <a:gd name="connsiteY427" fmla="*/ 131008 h 581015"/>
                <a:gd name="connsiteX428" fmla="*/ 105185 w 484179"/>
                <a:gd name="connsiteY428" fmla="*/ 129394 h 581015"/>
                <a:gd name="connsiteX429" fmla="*/ 101957 w 484179"/>
                <a:gd name="connsiteY429" fmla="*/ 126166 h 581015"/>
                <a:gd name="connsiteX430" fmla="*/ 98729 w 484179"/>
                <a:gd name="connsiteY430" fmla="*/ 122938 h 581015"/>
                <a:gd name="connsiteX431" fmla="*/ 100343 w 484179"/>
                <a:gd name="connsiteY431" fmla="*/ 122938 h 581015"/>
                <a:gd name="connsiteX432" fmla="*/ 103571 w 484179"/>
                <a:gd name="connsiteY432" fmla="*/ 116482 h 581015"/>
                <a:gd name="connsiteX433" fmla="*/ 105185 w 484179"/>
                <a:gd name="connsiteY433" fmla="*/ 105185 h 581015"/>
                <a:gd name="connsiteX434" fmla="*/ 103571 w 484179"/>
                <a:gd name="connsiteY434" fmla="*/ 98729 h 581015"/>
                <a:gd name="connsiteX435" fmla="*/ 90660 w 484179"/>
                <a:gd name="connsiteY435" fmla="*/ 85818 h 581015"/>
                <a:gd name="connsiteX436" fmla="*/ 85818 w 484179"/>
                <a:gd name="connsiteY436" fmla="*/ 63223 h 581015"/>
                <a:gd name="connsiteX437" fmla="*/ 82590 w 484179"/>
                <a:gd name="connsiteY437" fmla="*/ 55153 h 581015"/>
                <a:gd name="connsiteX438" fmla="*/ 69678 w 484179"/>
                <a:gd name="connsiteY438" fmla="*/ 40628 h 581015"/>
                <a:gd name="connsiteX439" fmla="*/ 66451 w 484179"/>
                <a:gd name="connsiteY439" fmla="*/ 34172 h 581015"/>
                <a:gd name="connsiteX440" fmla="*/ 72906 w 484179"/>
                <a:gd name="connsiteY440" fmla="*/ 30944 h 581015"/>
                <a:gd name="connsiteX441" fmla="*/ 77748 w 484179"/>
                <a:gd name="connsiteY441" fmla="*/ 32558 h 581015"/>
                <a:gd name="connsiteX442" fmla="*/ 97115 w 484179"/>
                <a:gd name="connsiteY442" fmla="*/ 45469 h 581015"/>
                <a:gd name="connsiteX443" fmla="*/ 126166 w 484179"/>
                <a:gd name="connsiteY443" fmla="*/ 55153 h 581015"/>
                <a:gd name="connsiteX444" fmla="*/ 129394 w 484179"/>
                <a:gd name="connsiteY444" fmla="*/ 55153 h 581015"/>
                <a:gd name="connsiteX445" fmla="*/ 135850 w 484179"/>
                <a:gd name="connsiteY445" fmla="*/ 55153 h 581015"/>
                <a:gd name="connsiteX446" fmla="*/ 140691 w 484179"/>
                <a:gd name="connsiteY446" fmla="*/ 55153 h 581015"/>
                <a:gd name="connsiteX447" fmla="*/ 143919 w 484179"/>
                <a:gd name="connsiteY447" fmla="*/ 56767 h 581015"/>
                <a:gd name="connsiteX448" fmla="*/ 150375 w 484179"/>
                <a:gd name="connsiteY448" fmla="*/ 59995 h 581015"/>
                <a:gd name="connsiteX449" fmla="*/ 153603 w 484179"/>
                <a:gd name="connsiteY449" fmla="*/ 61609 h 581015"/>
                <a:gd name="connsiteX450" fmla="*/ 160059 w 484179"/>
                <a:gd name="connsiteY450" fmla="*/ 59995 h 581015"/>
                <a:gd name="connsiteX451" fmla="*/ 174584 w 484179"/>
                <a:gd name="connsiteY451" fmla="*/ 53539 h 581015"/>
                <a:gd name="connsiteX452" fmla="*/ 182654 w 484179"/>
                <a:gd name="connsiteY452" fmla="*/ 51925 h 581015"/>
                <a:gd name="connsiteX453" fmla="*/ 197179 w 484179"/>
                <a:gd name="connsiteY453" fmla="*/ 51925 h 581015"/>
                <a:gd name="connsiteX454" fmla="*/ 205249 w 484179"/>
                <a:gd name="connsiteY454" fmla="*/ 50311 h 581015"/>
                <a:gd name="connsiteX455" fmla="*/ 211704 w 484179"/>
                <a:gd name="connsiteY455" fmla="*/ 43856 h 581015"/>
                <a:gd name="connsiteX456" fmla="*/ 214932 w 484179"/>
                <a:gd name="connsiteY456" fmla="*/ 37400 h 581015"/>
                <a:gd name="connsiteX457" fmla="*/ 219774 w 484179"/>
                <a:gd name="connsiteY457" fmla="*/ 22874 h 581015"/>
                <a:gd name="connsiteX458" fmla="*/ 223002 w 484179"/>
                <a:gd name="connsiteY458" fmla="*/ 16419 h 581015"/>
                <a:gd name="connsiteX459" fmla="*/ 231072 w 484179"/>
                <a:gd name="connsiteY459" fmla="*/ 11577 h 581015"/>
                <a:gd name="connsiteX460" fmla="*/ 239141 w 484179"/>
                <a:gd name="connsiteY460" fmla="*/ 9963 h 581015"/>
                <a:gd name="connsiteX461" fmla="*/ 260122 w 484179"/>
                <a:gd name="connsiteY461" fmla="*/ 6735 h 581015"/>
                <a:gd name="connsiteX462" fmla="*/ 261736 w 484179"/>
                <a:gd name="connsiteY462" fmla="*/ 5121 h 581015"/>
                <a:gd name="connsiteX463" fmla="*/ 263350 w 484179"/>
                <a:gd name="connsiteY463" fmla="*/ 5121 h 581015"/>
                <a:gd name="connsiteX464" fmla="*/ 266578 w 484179"/>
                <a:gd name="connsiteY464" fmla="*/ 8349 h 581015"/>
                <a:gd name="connsiteX465" fmla="*/ 269806 w 484179"/>
                <a:gd name="connsiteY465" fmla="*/ 13191 h 581015"/>
                <a:gd name="connsiteX466" fmla="*/ 269806 w 484179"/>
                <a:gd name="connsiteY466" fmla="*/ 16419 h 581015"/>
                <a:gd name="connsiteX467" fmla="*/ 271420 w 484179"/>
                <a:gd name="connsiteY467" fmla="*/ 19647 h 581015"/>
                <a:gd name="connsiteX468" fmla="*/ 274648 w 484179"/>
                <a:gd name="connsiteY468" fmla="*/ 22874 h 581015"/>
                <a:gd name="connsiteX469" fmla="*/ 279490 w 484179"/>
                <a:gd name="connsiteY469" fmla="*/ 29330 h 58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84179" h="581015">
                  <a:moveTo>
                    <a:pt x="284331" y="30944"/>
                  </a:moveTo>
                  <a:lnTo>
                    <a:pt x="287559" y="30944"/>
                  </a:lnTo>
                  <a:lnTo>
                    <a:pt x="294015" y="30944"/>
                  </a:lnTo>
                  <a:lnTo>
                    <a:pt x="298857" y="34172"/>
                  </a:lnTo>
                  <a:lnTo>
                    <a:pt x="300471" y="37400"/>
                  </a:lnTo>
                  <a:lnTo>
                    <a:pt x="303699" y="42242"/>
                  </a:lnTo>
                  <a:lnTo>
                    <a:pt x="305313" y="45469"/>
                  </a:lnTo>
                  <a:lnTo>
                    <a:pt x="323066" y="56767"/>
                  </a:lnTo>
                  <a:lnTo>
                    <a:pt x="321452" y="71292"/>
                  </a:lnTo>
                  <a:lnTo>
                    <a:pt x="324680" y="79362"/>
                  </a:lnTo>
                  <a:lnTo>
                    <a:pt x="329522" y="85818"/>
                  </a:lnTo>
                  <a:lnTo>
                    <a:pt x="335977" y="89046"/>
                  </a:lnTo>
                  <a:lnTo>
                    <a:pt x="342433" y="89046"/>
                  </a:lnTo>
                  <a:lnTo>
                    <a:pt x="348889" y="82590"/>
                  </a:lnTo>
                  <a:lnTo>
                    <a:pt x="348889" y="66451"/>
                  </a:lnTo>
                  <a:lnTo>
                    <a:pt x="352117" y="63223"/>
                  </a:lnTo>
                  <a:lnTo>
                    <a:pt x="353731" y="63223"/>
                  </a:lnTo>
                  <a:lnTo>
                    <a:pt x="361800" y="59995"/>
                  </a:lnTo>
                  <a:lnTo>
                    <a:pt x="363414" y="59995"/>
                  </a:lnTo>
                  <a:lnTo>
                    <a:pt x="365028" y="58381"/>
                  </a:lnTo>
                  <a:lnTo>
                    <a:pt x="368256" y="43856"/>
                  </a:lnTo>
                  <a:lnTo>
                    <a:pt x="376326" y="34172"/>
                  </a:lnTo>
                  <a:lnTo>
                    <a:pt x="387623" y="27716"/>
                  </a:lnTo>
                  <a:lnTo>
                    <a:pt x="400535" y="24488"/>
                  </a:lnTo>
                  <a:lnTo>
                    <a:pt x="415060" y="27716"/>
                  </a:lnTo>
                  <a:lnTo>
                    <a:pt x="423130" y="35786"/>
                  </a:lnTo>
                  <a:lnTo>
                    <a:pt x="444111" y="84204"/>
                  </a:lnTo>
                  <a:lnTo>
                    <a:pt x="453794" y="97115"/>
                  </a:lnTo>
                  <a:lnTo>
                    <a:pt x="457022" y="100343"/>
                  </a:lnTo>
                  <a:lnTo>
                    <a:pt x="458636" y="105185"/>
                  </a:lnTo>
                  <a:lnTo>
                    <a:pt x="460250" y="108413"/>
                  </a:lnTo>
                  <a:lnTo>
                    <a:pt x="461864" y="110027"/>
                  </a:lnTo>
                  <a:lnTo>
                    <a:pt x="468320" y="113255"/>
                  </a:lnTo>
                  <a:lnTo>
                    <a:pt x="469934" y="114869"/>
                  </a:lnTo>
                  <a:lnTo>
                    <a:pt x="473162" y="118096"/>
                  </a:lnTo>
                  <a:lnTo>
                    <a:pt x="479617" y="122938"/>
                  </a:lnTo>
                  <a:lnTo>
                    <a:pt x="486073" y="124552"/>
                  </a:lnTo>
                  <a:lnTo>
                    <a:pt x="487687" y="122938"/>
                  </a:lnTo>
                  <a:lnTo>
                    <a:pt x="490915" y="118096"/>
                  </a:lnTo>
                  <a:lnTo>
                    <a:pt x="492529" y="118096"/>
                  </a:lnTo>
                  <a:lnTo>
                    <a:pt x="492529" y="121324"/>
                  </a:lnTo>
                  <a:lnTo>
                    <a:pt x="494143" y="142305"/>
                  </a:lnTo>
                  <a:lnTo>
                    <a:pt x="490915" y="158445"/>
                  </a:lnTo>
                  <a:lnTo>
                    <a:pt x="481231" y="187495"/>
                  </a:lnTo>
                  <a:lnTo>
                    <a:pt x="481231" y="187495"/>
                  </a:lnTo>
                  <a:lnTo>
                    <a:pt x="471548" y="213318"/>
                  </a:lnTo>
                  <a:lnTo>
                    <a:pt x="469934" y="226230"/>
                  </a:lnTo>
                  <a:lnTo>
                    <a:pt x="468320" y="232686"/>
                  </a:lnTo>
                  <a:lnTo>
                    <a:pt x="465092" y="239141"/>
                  </a:lnTo>
                  <a:lnTo>
                    <a:pt x="461864" y="240755"/>
                  </a:lnTo>
                  <a:lnTo>
                    <a:pt x="453794" y="243983"/>
                  </a:lnTo>
                  <a:lnTo>
                    <a:pt x="450566" y="247211"/>
                  </a:lnTo>
                  <a:lnTo>
                    <a:pt x="448953" y="250439"/>
                  </a:lnTo>
                  <a:lnTo>
                    <a:pt x="444111" y="261736"/>
                  </a:lnTo>
                  <a:lnTo>
                    <a:pt x="439269" y="268192"/>
                  </a:lnTo>
                  <a:lnTo>
                    <a:pt x="429585" y="279490"/>
                  </a:lnTo>
                  <a:lnTo>
                    <a:pt x="427971" y="287559"/>
                  </a:lnTo>
                  <a:lnTo>
                    <a:pt x="431199" y="292401"/>
                  </a:lnTo>
                  <a:lnTo>
                    <a:pt x="432813" y="295629"/>
                  </a:lnTo>
                  <a:lnTo>
                    <a:pt x="429585" y="298857"/>
                  </a:lnTo>
                  <a:lnTo>
                    <a:pt x="415060" y="314996"/>
                  </a:lnTo>
                  <a:lnTo>
                    <a:pt x="413446" y="318224"/>
                  </a:lnTo>
                  <a:lnTo>
                    <a:pt x="410218" y="318224"/>
                  </a:lnTo>
                  <a:lnTo>
                    <a:pt x="408604" y="319838"/>
                  </a:lnTo>
                  <a:lnTo>
                    <a:pt x="397307" y="321452"/>
                  </a:lnTo>
                  <a:lnTo>
                    <a:pt x="395693" y="321452"/>
                  </a:lnTo>
                  <a:lnTo>
                    <a:pt x="394079" y="323066"/>
                  </a:lnTo>
                  <a:lnTo>
                    <a:pt x="390851" y="324680"/>
                  </a:lnTo>
                  <a:lnTo>
                    <a:pt x="389237" y="326294"/>
                  </a:lnTo>
                  <a:lnTo>
                    <a:pt x="389237" y="327908"/>
                  </a:lnTo>
                  <a:lnTo>
                    <a:pt x="389237" y="327908"/>
                  </a:lnTo>
                  <a:lnTo>
                    <a:pt x="387623" y="329522"/>
                  </a:lnTo>
                  <a:lnTo>
                    <a:pt x="387623" y="331135"/>
                  </a:lnTo>
                  <a:lnTo>
                    <a:pt x="384395" y="331135"/>
                  </a:lnTo>
                  <a:lnTo>
                    <a:pt x="381167" y="331135"/>
                  </a:lnTo>
                  <a:lnTo>
                    <a:pt x="371484" y="331135"/>
                  </a:lnTo>
                  <a:lnTo>
                    <a:pt x="369870" y="331135"/>
                  </a:lnTo>
                  <a:lnTo>
                    <a:pt x="368256" y="332749"/>
                  </a:lnTo>
                  <a:lnTo>
                    <a:pt x="365028" y="332749"/>
                  </a:lnTo>
                  <a:lnTo>
                    <a:pt x="355344" y="340819"/>
                  </a:lnTo>
                  <a:lnTo>
                    <a:pt x="355344" y="340819"/>
                  </a:lnTo>
                  <a:lnTo>
                    <a:pt x="353731" y="342433"/>
                  </a:lnTo>
                  <a:lnTo>
                    <a:pt x="352117" y="345661"/>
                  </a:lnTo>
                  <a:lnTo>
                    <a:pt x="348889" y="353731"/>
                  </a:lnTo>
                  <a:lnTo>
                    <a:pt x="348889" y="355344"/>
                  </a:lnTo>
                  <a:lnTo>
                    <a:pt x="347275" y="356958"/>
                  </a:lnTo>
                  <a:lnTo>
                    <a:pt x="347275" y="358572"/>
                  </a:lnTo>
                  <a:lnTo>
                    <a:pt x="347275" y="360186"/>
                  </a:lnTo>
                  <a:lnTo>
                    <a:pt x="348889" y="363414"/>
                  </a:lnTo>
                  <a:lnTo>
                    <a:pt x="348889" y="363414"/>
                  </a:lnTo>
                  <a:lnTo>
                    <a:pt x="348889" y="365028"/>
                  </a:lnTo>
                  <a:lnTo>
                    <a:pt x="347275" y="366642"/>
                  </a:lnTo>
                  <a:lnTo>
                    <a:pt x="347275" y="366642"/>
                  </a:lnTo>
                  <a:lnTo>
                    <a:pt x="347275" y="368256"/>
                  </a:lnTo>
                  <a:lnTo>
                    <a:pt x="344047" y="369870"/>
                  </a:lnTo>
                  <a:lnTo>
                    <a:pt x="344047" y="369870"/>
                  </a:lnTo>
                  <a:lnTo>
                    <a:pt x="344047" y="371484"/>
                  </a:lnTo>
                  <a:lnTo>
                    <a:pt x="344047" y="373098"/>
                  </a:lnTo>
                  <a:lnTo>
                    <a:pt x="344047" y="374712"/>
                  </a:lnTo>
                  <a:lnTo>
                    <a:pt x="344047" y="374712"/>
                  </a:lnTo>
                  <a:lnTo>
                    <a:pt x="344047" y="376326"/>
                  </a:lnTo>
                  <a:lnTo>
                    <a:pt x="344047" y="377940"/>
                  </a:lnTo>
                  <a:lnTo>
                    <a:pt x="344047" y="377940"/>
                  </a:lnTo>
                  <a:lnTo>
                    <a:pt x="340819" y="382781"/>
                  </a:lnTo>
                  <a:lnTo>
                    <a:pt x="339205" y="384395"/>
                  </a:lnTo>
                  <a:lnTo>
                    <a:pt x="337591" y="386009"/>
                  </a:lnTo>
                  <a:lnTo>
                    <a:pt x="337591" y="386009"/>
                  </a:lnTo>
                  <a:lnTo>
                    <a:pt x="337591" y="386009"/>
                  </a:lnTo>
                  <a:lnTo>
                    <a:pt x="337591" y="392465"/>
                  </a:lnTo>
                  <a:lnTo>
                    <a:pt x="337591" y="392465"/>
                  </a:lnTo>
                  <a:lnTo>
                    <a:pt x="337591" y="394079"/>
                  </a:lnTo>
                  <a:lnTo>
                    <a:pt x="337591" y="395693"/>
                  </a:lnTo>
                  <a:lnTo>
                    <a:pt x="337591" y="397307"/>
                  </a:lnTo>
                  <a:lnTo>
                    <a:pt x="334363" y="397307"/>
                  </a:lnTo>
                  <a:lnTo>
                    <a:pt x="319838" y="403762"/>
                  </a:lnTo>
                  <a:lnTo>
                    <a:pt x="318224" y="405376"/>
                  </a:lnTo>
                  <a:lnTo>
                    <a:pt x="318224" y="405376"/>
                  </a:lnTo>
                  <a:lnTo>
                    <a:pt x="318224" y="406990"/>
                  </a:lnTo>
                  <a:lnTo>
                    <a:pt x="316610" y="406990"/>
                  </a:lnTo>
                  <a:lnTo>
                    <a:pt x="316610" y="410218"/>
                  </a:lnTo>
                  <a:lnTo>
                    <a:pt x="316610" y="410218"/>
                  </a:lnTo>
                  <a:lnTo>
                    <a:pt x="316610" y="411832"/>
                  </a:lnTo>
                  <a:lnTo>
                    <a:pt x="316610" y="413446"/>
                  </a:lnTo>
                  <a:lnTo>
                    <a:pt x="316610" y="415060"/>
                  </a:lnTo>
                  <a:lnTo>
                    <a:pt x="314996" y="415060"/>
                  </a:lnTo>
                  <a:lnTo>
                    <a:pt x="311768" y="415060"/>
                  </a:lnTo>
                  <a:lnTo>
                    <a:pt x="308540" y="413446"/>
                  </a:lnTo>
                  <a:lnTo>
                    <a:pt x="303699" y="411832"/>
                  </a:lnTo>
                  <a:lnTo>
                    <a:pt x="302085" y="411832"/>
                  </a:lnTo>
                  <a:lnTo>
                    <a:pt x="300471" y="411832"/>
                  </a:lnTo>
                  <a:lnTo>
                    <a:pt x="297243" y="411832"/>
                  </a:lnTo>
                  <a:lnTo>
                    <a:pt x="290787" y="413446"/>
                  </a:lnTo>
                  <a:lnTo>
                    <a:pt x="289173" y="413446"/>
                  </a:lnTo>
                  <a:lnTo>
                    <a:pt x="285945" y="415060"/>
                  </a:lnTo>
                  <a:lnTo>
                    <a:pt x="273034" y="427971"/>
                  </a:lnTo>
                  <a:lnTo>
                    <a:pt x="269806" y="431199"/>
                  </a:lnTo>
                  <a:lnTo>
                    <a:pt x="266578" y="431199"/>
                  </a:lnTo>
                  <a:lnTo>
                    <a:pt x="264964" y="432813"/>
                  </a:lnTo>
                  <a:lnTo>
                    <a:pt x="261736" y="432813"/>
                  </a:lnTo>
                  <a:lnTo>
                    <a:pt x="260122" y="431199"/>
                  </a:lnTo>
                  <a:lnTo>
                    <a:pt x="255281" y="429585"/>
                  </a:lnTo>
                  <a:lnTo>
                    <a:pt x="253667" y="427971"/>
                  </a:lnTo>
                  <a:lnTo>
                    <a:pt x="252053" y="426358"/>
                  </a:lnTo>
                  <a:lnTo>
                    <a:pt x="250439" y="423130"/>
                  </a:lnTo>
                  <a:lnTo>
                    <a:pt x="250439" y="419902"/>
                  </a:lnTo>
                  <a:lnTo>
                    <a:pt x="252053" y="416674"/>
                  </a:lnTo>
                  <a:lnTo>
                    <a:pt x="255281" y="402149"/>
                  </a:lnTo>
                  <a:lnTo>
                    <a:pt x="255281" y="400535"/>
                  </a:lnTo>
                  <a:lnTo>
                    <a:pt x="255281" y="398921"/>
                  </a:lnTo>
                  <a:lnTo>
                    <a:pt x="255281" y="397307"/>
                  </a:lnTo>
                  <a:lnTo>
                    <a:pt x="255281" y="397307"/>
                  </a:lnTo>
                  <a:lnTo>
                    <a:pt x="253667" y="395693"/>
                  </a:lnTo>
                  <a:lnTo>
                    <a:pt x="253667" y="394079"/>
                  </a:lnTo>
                  <a:lnTo>
                    <a:pt x="250439" y="392465"/>
                  </a:lnTo>
                  <a:lnTo>
                    <a:pt x="189109" y="403762"/>
                  </a:lnTo>
                  <a:lnTo>
                    <a:pt x="187495" y="405376"/>
                  </a:lnTo>
                  <a:lnTo>
                    <a:pt x="184268" y="406990"/>
                  </a:lnTo>
                  <a:lnTo>
                    <a:pt x="179426" y="410218"/>
                  </a:lnTo>
                  <a:lnTo>
                    <a:pt x="174584" y="413446"/>
                  </a:lnTo>
                  <a:lnTo>
                    <a:pt x="166514" y="415060"/>
                  </a:lnTo>
                  <a:lnTo>
                    <a:pt x="164900" y="406990"/>
                  </a:lnTo>
                  <a:lnTo>
                    <a:pt x="161673" y="402149"/>
                  </a:lnTo>
                  <a:lnTo>
                    <a:pt x="153603" y="398921"/>
                  </a:lnTo>
                  <a:lnTo>
                    <a:pt x="151989" y="394079"/>
                  </a:lnTo>
                  <a:lnTo>
                    <a:pt x="150375" y="390851"/>
                  </a:lnTo>
                  <a:lnTo>
                    <a:pt x="150375" y="389237"/>
                  </a:lnTo>
                  <a:lnTo>
                    <a:pt x="148761" y="386009"/>
                  </a:lnTo>
                  <a:lnTo>
                    <a:pt x="147147" y="384395"/>
                  </a:lnTo>
                  <a:lnTo>
                    <a:pt x="145533" y="382781"/>
                  </a:lnTo>
                  <a:lnTo>
                    <a:pt x="143919" y="382781"/>
                  </a:lnTo>
                  <a:lnTo>
                    <a:pt x="142305" y="382781"/>
                  </a:lnTo>
                  <a:lnTo>
                    <a:pt x="140691" y="382781"/>
                  </a:lnTo>
                  <a:lnTo>
                    <a:pt x="139078" y="384395"/>
                  </a:lnTo>
                  <a:lnTo>
                    <a:pt x="139078" y="384395"/>
                  </a:lnTo>
                  <a:lnTo>
                    <a:pt x="137464" y="386009"/>
                  </a:lnTo>
                  <a:lnTo>
                    <a:pt x="132622" y="394079"/>
                  </a:lnTo>
                  <a:lnTo>
                    <a:pt x="129394" y="397307"/>
                  </a:lnTo>
                  <a:lnTo>
                    <a:pt x="129394" y="398921"/>
                  </a:lnTo>
                  <a:lnTo>
                    <a:pt x="129394" y="400535"/>
                  </a:lnTo>
                  <a:lnTo>
                    <a:pt x="129394" y="402149"/>
                  </a:lnTo>
                  <a:lnTo>
                    <a:pt x="129394" y="403762"/>
                  </a:lnTo>
                  <a:lnTo>
                    <a:pt x="129394" y="405376"/>
                  </a:lnTo>
                  <a:lnTo>
                    <a:pt x="129394" y="406990"/>
                  </a:lnTo>
                  <a:lnTo>
                    <a:pt x="129394" y="406990"/>
                  </a:lnTo>
                  <a:lnTo>
                    <a:pt x="124552" y="413446"/>
                  </a:lnTo>
                  <a:lnTo>
                    <a:pt x="122938" y="415060"/>
                  </a:lnTo>
                  <a:lnTo>
                    <a:pt x="122938" y="416674"/>
                  </a:lnTo>
                  <a:lnTo>
                    <a:pt x="122938" y="423130"/>
                  </a:lnTo>
                  <a:lnTo>
                    <a:pt x="122938" y="424744"/>
                  </a:lnTo>
                  <a:lnTo>
                    <a:pt x="122938" y="427971"/>
                  </a:lnTo>
                  <a:lnTo>
                    <a:pt x="124552" y="431199"/>
                  </a:lnTo>
                  <a:lnTo>
                    <a:pt x="126166" y="434427"/>
                  </a:lnTo>
                  <a:lnTo>
                    <a:pt x="126166" y="436041"/>
                  </a:lnTo>
                  <a:lnTo>
                    <a:pt x="127780" y="436041"/>
                  </a:lnTo>
                  <a:lnTo>
                    <a:pt x="127780" y="439269"/>
                  </a:lnTo>
                  <a:lnTo>
                    <a:pt x="127780" y="444111"/>
                  </a:lnTo>
                  <a:lnTo>
                    <a:pt x="127780" y="450567"/>
                  </a:lnTo>
                  <a:lnTo>
                    <a:pt x="126166" y="457022"/>
                  </a:lnTo>
                  <a:lnTo>
                    <a:pt x="126166" y="460250"/>
                  </a:lnTo>
                  <a:lnTo>
                    <a:pt x="126166" y="461864"/>
                  </a:lnTo>
                  <a:lnTo>
                    <a:pt x="126166" y="463478"/>
                  </a:lnTo>
                  <a:lnTo>
                    <a:pt x="126166" y="465092"/>
                  </a:lnTo>
                  <a:lnTo>
                    <a:pt x="126166" y="466706"/>
                  </a:lnTo>
                  <a:lnTo>
                    <a:pt x="126166" y="469934"/>
                  </a:lnTo>
                  <a:lnTo>
                    <a:pt x="118096" y="486073"/>
                  </a:lnTo>
                  <a:lnTo>
                    <a:pt x="116482" y="489301"/>
                  </a:lnTo>
                  <a:lnTo>
                    <a:pt x="116482" y="492529"/>
                  </a:lnTo>
                  <a:lnTo>
                    <a:pt x="116482" y="495757"/>
                  </a:lnTo>
                  <a:lnTo>
                    <a:pt x="116482" y="497371"/>
                  </a:lnTo>
                  <a:lnTo>
                    <a:pt x="114869" y="507054"/>
                  </a:lnTo>
                  <a:lnTo>
                    <a:pt x="114869" y="513510"/>
                  </a:lnTo>
                  <a:lnTo>
                    <a:pt x="111641" y="519966"/>
                  </a:lnTo>
                  <a:lnTo>
                    <a:pt x="111641" y="521579"/>
                  </a:lnTo>
                  <a:lnTo>
                    <a:pt x="113255" y="523193"/>
                  </a:lnTo>
                  <a:lnTo>
                    <a:pt x="113255" y="524807"/>
                  </a:lnTo>
                  <a:lnTo>
                    <a:pt x="114869" y="524807"/>
                  </a:lnTo>
                  <a:lnTo>
                    <a:pt x="116482" y="524807"/>
                  </a:lnTo>
                  <a:lnTo>
                    <a:pt x="118096" y="524807"/>
                  </a:lnTo>
                  <a:lnTo>
                    <a:pt x="119710" y="524807"/>
                  </a:lnTo>
                  <a:lnTo>
                    <a:pt x="119710" y="526421"/>
                  </a:lnTo>
                  <a:lnTo>
                    <a:pt x="119710" y="528035"/>
                  </a:lnTo>
                  <a:lnTo>
                    <a:pt x="119710" y="531263"/>
                  </a:lnTo>
                  <a:lnTo>
                    <a:pt x="119710" y="534491"/>
                  </a:lnTo>
                  <a:lnTo>
                    <a:pt x="119710" y="536105"/>
                  </a:lnTo>
                  <a:lnTo>
                    <a:pt x="118096" y="537719"/>
                  </a:lnTo>
                  <a:lnTo>
                    <a:pt x="116482" y="539333"/>
                  </a:lnTo>
                  <a:lnTo>
                    <a:pt x="113255" y="544175"/>
                  </a:lnTo>
                  <a:lnTo>
                    <a:pt x="111641" y="547402"/>
                  </a:lnTo>
                  <a:lnTo>
                    <a:pt x="111641" y="553858"/>
                  </a:lnTo>
                  <a:lnTo>
                    <a:pt x="110027" y="555472"/>
                  </a:lnTo>
                  <a:lnTo>
                    <a:pt x="108413" y="557086"/>
                  </a:lnTo>
                  <a:lnTo>
                    <a:pt x="106799" y="558700"/>
                  </a:lnTo>
                  <a:lnTo>
                    <a:pt x="105185" y="558700"/>
                  </a:lnTo>
                  <a:lnTo>
                    <a:pt x="100343" y="558700"/>
                  </a:lnTo>
                  <a:lnTo>
                    <a:pt x="97115" y="558700"/>
                  </a:lnTo>
                  <a:lnTo>
                    <a:pt x="95501" y="558700"/>
                  </a:lnTo>
                  <a:lnTo>
                    <a:pt x="95501" y="558700"/>
                  </a:lnTo>
                  <a:lnTo>
                    <a:pt x="92273" y="560314"/>
                  </a:lnTo>
                  <a:lnTo>
                    <a:pt x="90660" y="561928"/>
                  </a:lnTo>
                  <a:lnTo>
                    <a:pt x="74520" y="582909"/>
                  </a:lnTo>
                  <a:lnTo>
                    <a:pt x="71292" y="584523"/>
                  </a:lnTo>
                  <a:lnTo>
                    <a:pt x="71292" y="584523"/>
                  </a:lnTo>
                  <a:lnTo>
                    <a:pt x="69678" y="586137"/>
                  </a:lnTo>
                  <a:lnTo>
                    <a:pt x="68064" y="586137"/>
                  </a:lnTo>
                  <a:lnTo>
                    <a:pt x="58381" y="587751"/>
                  </a:lnTo>
                  <a:lnTo>
                    <a:pt x="53539" y="569997"/>
                  </a:lnTo>
                  <a:lnTo>
                    <a:pt x="51925" y="563542"/>
                  </a:lnTo>
                  <a:lnTo>
                    <a:pt x="48697" y="561928"/>
                  </a:lnTo>
                  <a:lnTo>
                    <a:pt x="30944" y="539333"/>
                  </a:lnTo>
                  <a:lnTo>
                    <a:pt x="29330" y="537719"/>
                  </a:lnTo>
                  <a:lnTo>
                    <a:pt x="24488" y="515124"/>
                  </a:lnTo>
                  <a:lnTo>
                    <a:pt x="22874" y="511896"/>
                  </a:lnTo>
                  <a:lnTo>
                    <a:pt x="27716" y="495757"/>
                  </a:lnTo>
                  <a:lnTo>
                    <a:pt x="27716" y="494143"/>
                  </a:lnTo>
                  <a:lnTo>
                    <a:pt x="29330" y="492529"/>
                  </a:lnTo>
                  <a:lnTo>
                    <a:pt x="34172" y="487687"/>
                  </a:lnTo>
                  <a:lnTo>
                    <a:pt x="35786" y="486073"/>
                  </a:lnTo>
                  <a:lnTo>
                    <a:pt x="35786" y="482845"/>
                  </a:lnTo>
                  <a:lnTo>
                    <a:pt x="35786" y="479617"/>
                  </a:lnTo>
                  <a:lnTo>
                    <a:pt x="35786" y="476389"/>
                  </a:lnTo>
                  <a:lnTo>
                    <a:pt x="29330" y="452180"/>
                  </a:lnTo>
                  <a:lnTo>
                    <a:pt x="29330" y="448953"/>
                  </a:lnTo>
                  <a:lnTo>
                    <a:pt x="29330" y="447339"/>
                  </a:lnTo>
                  <a:lnTo>
                    <a:pt x="30944" y="442497"/>
                  </a:lnTo>
                  <a:lnTo>
                    <a:pt x="32558" y="440883"/>
                  </a:lnTo>
                  <a:lnTo>
                    <a:pt x="32558" y="439269"/>
                  </a:lnTo>
                  <a:lnTo>
                    <a:pt x="29330" y="427971"/>
                  </a:lnTo>
                  <a:lnTo>
                    <a:pt x="24488" y="415060"/>
                  </a:lnTo>
                  <a:lnTo>
                    <a:pt x="24488" y="413446"/>
                  </a:lnTo>
                  <a:lnTo>
                    <a:pt x="24488" y="410218"/>
                  </a:lnTo>
                  <a:lnTo>
                    <a:pt x="26102" y="405376"/>
                  </a:lnTo>
                  <a:lnTo>
                    <a:pt x="26102" y="402149"/>
                  </a:lnTo>
                  <a:lnTo>
                    <a:pt x="26102" y="400535"/>
                  </a:lnTo>
                  <a:lnTo>
                    <a:pt x="24488" y="397307"/>
                  </a:lnTo>
                  <a:lnTo>
                    <a:pt x="24488" y="395693"/>
                  </a:lnTo>
                  <a:lnTo>
                    <a:pt x="22874" y="394079"/>
                  </a:lnTo>
                  <a:lnTo>
                    <a:pt x="18033" y="389237"/>
                  </a:lnTo>
                  <a:lnTo>
                    <a:pt x="18033" y="387623"/>
                  </a:lnTo>
                  <a:lnTo>
                    <a:pt x="18033" y="386009"/>
                  </a:lnTo>
                  <a:lnTo>
                    <a:pt x="18033" y="386009"/>
                  </a:lnTo>
                  <a:lnTo>
                    <a:pt x="21260" y="382781"/>
                  </a:lnTo>
                  <a:lnTo>
                    <a:pt x="26102" y="376326"/>
                  </a:lnTo>
                  <a:lnTo>
                    <a:pt x="27716" y="374712"/>
                  </a:lnTo>
                  <a:lnTo>
                    <a:pt x="27716" y="373098"/>
                  </a:lnTo>
                  <a:lnTo>
                    <a:pt x="29330" y="371484"/>
                  </a:lnTo>
                  <a:lnTo>
                    <a:pt x="29330" y="368256"/>
                  </a:lnTo>
                  <a:lnTo>
                    <a:pt x="27716" y="368256"/>
                  </a:lnTo>
                  <a:lnTo>
                    <a:pt x="26102" y="365028"/>
                  </a:lnTo>
                  <a:lnTo>
                    <a:pt x="26102" y="365028"/>
                  </a:lnTo>
                  <a:lnTo>
                    <a:pt x="24488" y="363414"/>
                  </a:lnTo>
                  <a:lnTo>
                    <a:pt x="22874" y="361800"/>
                  </a:lnTo>
                  <a:lnTo>
                    <a:pt x="22874" y="358572"/>
                  </a:lnTo>
                  <a:lnTo>
                    <a:pt x="19646" y="350503"/>
                  </a:lnTo>
                  <a:lnTo>
                    <a:pt x="19646" y="348889"/>
                  </a:lnTo>
                  <a:lnTo>
                    <a:pt x="18033" y="347275"/>
                  </a:lnTo>
                  <a:lnTo>
                    <a:pt x="16419" y="347275"/>
                  </a:lnTo>
                  <a:lnTo>
                    <a:pt x="14805" y="347275"/>
                  </a:lnTo>
                  <a:lnTo>
                    <a:pt x="13191" y="347275"/>
                  </a:lnTo>
                  <a:lnTo>
                    <a:pt x="11577" y="345661"/>
                  </a:lnTo>
                  <a:lnTo>
                    <a:pt x="9963" y="342433"/>
                  </a:lnTo>
                  <a:lnTo>
                    <a:pt x="6735" y="335977"/>
                  </a:lnTo>
                  <a:lnTo>
                    <a:pt x="5121" y="332749"/>
                  </a:lnTo>
                  <a:lnTo>
                    <a:pt x="5121" y="329522"/>
                  </a:lnTo>
                  <a:lnTo>
                    <a:pt x="5121" y="327908"/>
                  </a:lnTo>
                  <a:lnTo>
                    <a:pt x="6735" y="326294"/>
                  </a:lnTo>
                  <a:lnTo>
                    <a:pt x="6735" y="324680"/>
                  </a:lnTo>
                  <a:lnTo>
                    <a:pt x="6735" y="323066"/>
                  </a:lnTo>
                  <a:lnTo>
                    <a:pt x="8349" y="321452"/>
                  </a:lnTo>
                  <a:lnTo>
                    <a:pt x="13191" y="318224"/>
                  </a:lnTo>
                  <a:lnTo>
                    <a:pt x="21260" y="313382"/>
                  </a:lnTo>
                  <a:lnTo>
                    <a:pt x="21260" y="313382"/>
                  </a:lnTo>
                  <a:lnTo>
                    <a:pt x="22874" y="311768"/>
                  </a:lnTo>
                  <a:lnTo>
                    <a:pt x="22874" y="310154"/>
                  </a:lnTo>
                  <a:lnTo>
                    <a:pt x="24488" y="308540"/>
                  </a:lnTo>
                  <a:lnTo>
                    <a:pt x="26102" y="306926"/>
                  </a:lnTo>
                  <a:lnTo>
                    <a:pt x="26102" y="305313"/>
                  </a:lnTo>
                  <a:lnTo>
                    <a:pt x="27716" y="305313"/>
                  </a:lnTo>
                  <a:lnTo>
                    <a:pt x="29330" y="303699"/>
                  </a:lnTo>
                  <a:lnTo>
                    <a:pt x="30944" y="303699"/>
                  </a:lnTo>
                  <a:lnTo>
                    <a:pt x="32558" y="302085"/>
                  </a:lnTo>
                  <a:lnTo>
                    <a:pt x="34172" y="303699"/>
                  </a:lnTo>
                  <a:lnTo>
                    <a:pt x="35786" y="303699"/>
                  </a:lnTo>
                  <a:lnTo>
                    <a:pt x="35786" y="303699"/>
                  </a:lnTo>
                  <a:lnTo>
                    <a:pt x="37400" y="302085"/>
                  </a:lnTo>
                  <a:lnTo>
                    <a:pt x="39014" y="300471"/>
                  </a:lnTo>
                  <a:lnTo>
                    <a:pt x="39014" y="298857"/>
                  </a:lnTo>
                  <a:lnTo>
                    <a:pt x="42242" y="294015"/>
                  </a:lnTo>
                  <a:lnTo>
                    <a:pt x="45469" y="279490"/>
                  </a:lnTo>
                  <a:lnTo>
                    <a:pt x="45469" y="277876"/>
                  </a:lnTo>
                  <a:lnTo>
                    <a:pt x="47083" y="276262"/>
                  </a:lnTo>
                  <a:lnTo>
                    <a:pt x="48697" y="273034"/>
                  </a:lnTo>
                  <a:lnTo>
                    <a:pt x="50311" y="271420"/>
                  </a:lnTo>
                  <a:lnTo>
                    <a:pt x="50311" y="268192"/>
                  </a:lnTo>
                  <a:lnTo>
                    <a:pt x="51925" y="266578"/>
                  </a:lnTo>
                  <a:lnTo>
                    <a:pt x="51925" y="264964"/>
                  </a:lnTo>
                  <a:lnTo>
                    <a:pt x="53539" y="264964"/>
                  </a:lnTo>
                  <a:lnTo>
                    <a:pt x="53539" y="263350"/>
                  </a:lnTo>
                  <a:lnTo>
                    <a:pt x="55153" y="263350"/>
                  </a:lnTo>
                  <a:lnTo>
                    <a:pt x="56767" y="261736"/>
                  </a:lnTo>
                  <a:lnTo>
                    <a:pt x="61609" y="261736"/>
                  </a:lnTo>
                  <a:lnTo>
                    <a:pt x="63223" y="261736"/>
                  </a:lnTo>
                  <a:lnTo>
                    <a:pt x="64837" y="260122"/>
                  </a:lnTo>
                  <a:lnTo>
                    <a:pt x="64837" y="258509"/>
                  </a:lnTo>
                  <a:lnTo>
                    <a:pt x="64837" y="256895"/>
                  </a:lnTo>
                  <a:lnTo>
                    <a:pt x="63223" y="255281"/>
                  </a:lnTo>
                  <a:lnTo>
                    <a:pt x="63223" y="250439"/>
                  </a:lnTo>
                  <a:lnTo>
                    <a:pt x="61609" y="248825"/>
                  </a:lnTo>
                  <a:lnTo>
                    <a:pt x="61609" y="247211"/>
                  </a:lnTo>
                  <a:lnTo>
                    <a:pt x="58381" y="245597"/>
                  </a:lnTo>
                  <a:lnTo>
                    <a:pt x="56767" y="243983"/>
                  </a:lnTo>
                  <a:lnTo>
                    <a:pt x="55153" y="242369"/>
                  </a:lnTo>
                  <a:lnTo>
                    <a:pt x="53539" y="240755"/>
                  </a:lnTo>
                  <a:lnTo>
                    <a:pt x="51925" y="232686"/>
                  </a:lnTo>
                  <a:lnTo>
                    <a:pt x="51925" y="229458"/>
                  </a:lnTo>
                  <a:lnTo>
                    <a:pt x="53539" y="227844"/>
                  </a:lnTo>
                  <a:lnTo>
                    <a:pt x="55153" y="226230"/>
                  </a:lnTo>
                  <a:lnTo>
                    <a:pt x="55153" y="224616"/>
                  </a:lnTo>
                  <a:lnTo>
                    <a:pt x="56767" y="223002"/>
                  </a:lnTo>
                  <a:lnTo>
                    <a:pt x="56767" y="223002"/>
                  </a:lnTo>
                  <a:lnTo>
                    <a:pt x="58381" y="221388"/>
                  </a:lnTo>
                  <a:lnTo>
                    <a:pt x="59995" y="219774"/>
                  </a:lnTo>
                  <a:lnTo>
                    <a:pt x="61609" y="216546"/>
                  </a:lnTo>
                  <a:lnTo>
                    <a:pt x="64837" y="205249"/>
                  </a:lnTo>
                  <a:lnTo>
                    <a:pt x="64837" y="202021"/>
                  </a:lnTo>
                  <a:lnTo>
                    <a:pt x="66451" y="202021"/>
                  </a:lnTo>
                  <a:lnTo>
                    <a:pt x="69678" y="198793"/>
                  </a:lnTo>
                  <a:lnTo>
                    <a:pt x="72906" y="197179"/>
                  </a:lnTo>
                  <a:lnTo>
                    <a:pt x="74520" y="195565"/>
                  </a:lnTo>
                  <a:lnTo>
                    <a:pt x="74520" y="195565"/>
                  </a:lnTo>
                  <a:lnTo>
                    <a:pt x="76134" y="195565"/>
                  </a:lnTo>
                  <a:lnTo>
                    <a:pt x="77748" y="195565"/>
                  </a:lnTo>
                  <a:lnTo>
                    <a:pt x="79362" y="195565"/>
                  </a:lnTo>
                  <a:lnTo>
                    <a:pt x="85818" y="197179"/>
                  </a:lnTo>
                  <a:lnTo>
                    <a:pt x="87432" y="197179"/>
                  </a:lnTo>
                  <a:lnTo>
                    <a:pt x="95501" y="195565"/>
                  </a:lnTo>
                  <a:lnTo>
                    <a:pt x="95501" y="195565"/>
                  </a:lnTo>
                  <a:lnTo>
                    <a:pt x="97115" y="195565"/>
                  </a:lnTo>
                  <a:lnTo>
                    <a:pt x="98729" y="197179"/>
                  </a:lnTo>
                  <a:lnTo>
                    <a:pt x="100343" y="198793"/>
                  </a:lnTo>
                  <a:lnTo>
                    <a:pt x="105185" y="200407"/>
                  </a:lnTo>
                  <a:lnTo>
                    <a:pt x="105185" y="200407"/>
                  </a:lnTo>
                  <a:lnTo>
                    <a:pt x="106799" y="202021"/>
                  </a:lnTo>
                  <a:lnTo>
                    <a:pt x="106799" y="203635"/>
                  </a:lnTo>
                  <a:lnTo>
                    <a:pt x="108413" y="206863"/>
                  </a:lnTo>
                  <a:lnTo>
                    <a:pt x="108413" y="208477"/>
                  </a:lnTo>
                  <a:lnTo>
                    <a:pt x="108413" y="210091"/>
                  </a:lnTo>
                  <a:lnTo>
                    <a:pt x="108413" y="211704"/>
                  </a:lnTo>
                  <a:lnTo>
                    <a:pt x="110027" y="213318"/>
                  </a:lnTo>
                  <a:lnTo>
                    <a:pt x="111641" y="214932"/>
                  </a:lnTo>
                  <a:lnTo>
                    <a:pt x="114869" y="218160"/>
                  </a:lnTo>
                  <a:lnTo>
                    <a:pt x="116482" y="219774"/>
                  </a:lnTo>
                  <a:lnTo>
                    <a:pt x="118096" y="218160"/>
                  </a:lnTo>
                  <a:lnTo>
                    <a:pt x="119710" y="216546"/>
                  </a:lnTo>
                  <a:lnTo>
                    <a:pt x="122938" y="208477"/>
                  </a:lnTo>
                  <a:lnTo>
                    <a:pt x="122938" y="205249"/>
                  </a:lnTo>
                  <a:lnTo>
                    <a:pt x="126166" y="202021"/>
                  </a:lnTo>
                  <a:lnTo>
                    <a:pt x="129394" y="195565"/>
                  </a:lnTo>
                  <a:lnTo>
                    <a:pt x="129394" y="182654"/>
                  </a:lnTo>
                  <a:lnTo>
                    <a:pt x="129394" y="179426"/>
                  </a:lnTo>
                  <a:lnTo>
                    <a:pt x="129394" y="177812"/>
                  </a:lnTo>
                  <a:lnTo>
                    <a:pt x="127780" y="177812"/>
                  </a:lnTo>
                  <a:lnTo>
                    <a:pt x="126166" y="177812"/>
                  </a:lnTo>
                  <a:lnTo>
                    <a:pt x="116482" y="176198"/>
                  </a:lnTo>
                  <a:lnTo>
                    <a:pt x="114869" y="174584"/>
                  </a:lnTo>
                  <a:lnTo>
                    <a:pt x="113255" y="174584"/>
                  </a:lnTo>
                  <a:lnTo>
                    <a:pt x="111641" y="171356"/>
                  </a:lnTo>
                  <a:lnTo>
                    <a:pt x="108413" y="168128"/>
                  </a:lnTo>
                  <a:lnTo>
                    <a:pt x="108413" y="168128"/>
                  </a:lnTo>
                  <a:lnTo>
                    <a:pt x="101957" y="164900"/>
                  </a:lnTo>
                  <a:lnTo>
                    <a:pt x="100343" y="163287"/>
                  </a:lnTo>
                  <a:lnTo>
                    <a:pt x="98729" y="161673"/>
                  </a:lnTo>
                  <a:lnTo>
                    <a:pt x="97115" y="160059"/>
                  </a:lnTo>
                  <a:lnTo>
                    <a:pt x="97115" y="156831"/>
                  </a:lnTo>
                  <a:lnTo>
                    <a:pt x="97115" y="153603"/>
                  </a:lnTo>
                  <a:lnTo>
                    <a:pt x="97115" y="151989"/>
                  </a:lnTo>
                  <a:lnTo>
                    <a:pt x="98729" y="151989"/>
                  </a:lnTo>
                  <a:lnTo>
                    <a:pt x="100343" y="150375"/>
                  </a:lnTo>
                  <a:lnTo>
                    <a:pt x="108413" y="148761"/>
                  </a:lnTo>
                  <a:lnTo>
                    <a:pt x="110027" y="147147"/>
                  </a:lnTo>
                  <a:lnTo>
                    <a:pt x="116482" y="142305"/>
                  </a:lnTo>
                  <a:lnTo>
                    <a:pt x="118096" y="140691"/>
                  </a:lnTo>
                  <a:lnTo>
                    <a:pt x="119710" y="139078"/>
                  </a:lnTo>
                  <a:lnTo>
                    <a:pt x="121324" y="135850"/>
                  </a:lnTo>
                  <a:lnTo>
                    <a:pt x="119710" y="134236"/>
                  </a:lnTo>
                  <a:lnTo>
                    <a:pt x="119710" y="134236"/>
                  </a:lnTo>
                  <a:lnTo>
                    <a:pt x="116482" y="132622"/>
                  </a:lnTo>
                  <a:lnTo>
                    <a:pt x="110027" y="131008"/>
                  </a:lnTo>
                  <a:lnTo>
                    <a:pt x="108413" y="131008"/>
                  </a:lnTo>
                  <a:lnTo>
                    <a:pt x="105185" y="129394"/>
                  </a:lnTo>
                  <a:lnTo>
                    <a:pt x="101957" y="126166"/>
                  </a:lnTo>
                  <a:lnTo>
                    <a:pt x="98729" y="122938"/>
                  </a:lnTo>
                  <a:lnTo>
                    <a:pt x="100343" y="122938"/>
                  </a:lnTo>
                  <a:lnTo>
                    <a:pt x="103571" y="116482"/>
                  </a:lnTo>
                  <a:lnTo>
                    <a:pt x="105185" y="105185"/>
                  </a:lnTo>
                  <a:lnTo>
                    <a:pt x="103571" y="98729"/>
                  </a:lnTo>
                  <a:lnTo>
                    <a:pt x="90660" y="85818"/>
                  </a:lnTo>
                  <a:lnTo>
                    <a:pt x="85818" y="63223"/>
                  </a:lnTo>
                  <a:lnTo>
                    <a:pt x="82590" y="55153"/>
                  </a:lnTo>
                  <a:lnTo>
                    <a:pt x="69678" y="40628"/>
                  </a:lnTo>
                  <a:lnTo>
                    <a:pt x="66451" y="34172"/>
                  </a:lnTo>
                  <a:lnTo>
                    <a:pt x="72906" y="30944"/>
                  </a:lnTo>
                  <a:lnTo>
                    <a:pt x="77748" y="32558"/>
                  </a:lnTo>
                  <a:lnTo>
                    <a:pt x="97115" y="45469"/>
                  </a:lnTo>
                  <a:lnTo>
                    <a:pt x="126166" y="55153"/>
                  </a:lnTo>
                  <a:lnTo>
                    <a:pt x="129394" y="55153"/>
                  </a:lnTo>
                  <a:lnTo>
                    <a:pt x="135850" y="55153"/>
                  </a:lnTo>
                  <a:lnTo>
                    <a:pt x="140691" y="55153"/>
                  </a:lnTo>
                  <a:lnTo>
                    <a:pt x="143919" y="56767"/>
                  </a:lnTo>
                  <a:lnTo>
                    <a:pt x="150375" y="59995"/>
                  </a:lnTo>
                  <a:lnTo>
                    <a:pt x="153603" y="61609"/>
                  </a:lnTo>
                  <a:lnTo>
                    <a:pt x="160059" y="59995"/>
                  </a:lnTo>
                  <a:lnTo>
                    <a:pt x="174584" y="53539"/>
                  </a:lnTo>
                  <a:lnTo>
                    <a:pt x="182654" y="51925"/>
                  </a:lnTo>
                  <a:lnTo>
                    <a:pt x="197179" y="51925"/>
                  </a:lnTo>
                  <a:lnTo>
                    <a:pt x="205249" y="50311"/>
                  </a:lnTo>
                  <a:lnTo>
                    <a:pt x="211704" y="43856"/>
                  </a:lnTo>
                  <a:lnTo>
                    <a:pt x="214932" y="37400"/>
                  </a:lnTo>
                  <a:lnTo>
                    <a:pt x="219774" y="22874"/>
                  </a:lnTo>
                  <a:lnTo>
                    <a:pt x="223002" y="16419"/>
                  </a:lnTo>
                  <a:lnTo>
                    <a:pt x="231072" y="11577"/>
                  </a:lnTo>
                  <a:lnTo>
                    <a:pt x="239141" y="9963"/>
                  </a:lnTo>
                  <a:lnTo>
                    <a:pt x="260122" y="6735"/>
                  </a:lnTo>
                  <a:lnTo>
                    <a:pt x="261736" y="5121"/>
                  </a:lnTo>
                  <a:lnTo>
                    <a:pt x="263350" y="5121"/>
                  </a:lnTo>
                  <a:lnTo>
                    <a:pt x="266578" y="8349"/>
                  </a:lnTo>
                  <a:lnTo>
                    <a:pt x="269806" y="13191"/>
                  </a:lnTo>
                  <a:lnTo>
                    <a:pt x="269806" y="16419"/>
                  </a:lnTo>
                  <a:lnTo>
                    <a:pt x="271420" y="19647"/>
                  </a:lnTo>
                  <a:lnTo>
                    <a:pt x="274648" y="22874"/>
                  </a:lnTo>
                  <a:lnTo>
                    <a:pt x="279490" y="29330"/>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27" name="Freeform: Shape 26">
              <a:extLst>
                <a:ext uri="{FF2B5EF4-FFF2-40B4-BE49-F238E27FC236}">
                  <a16:creationId xmlns:a16="http://schemas.microsoft.com/office/drawing/2014/main" id="{B0FF45AF-2FFD-4383-BEA9-A77A0B24969E}"/>
                </a:ext>
              </a:extLst>
            </p:cNvPr>
            <p:cNvSpPr/>
            <p:nvPr/>
          </p:nvSpPr>
          <p:spPr>
            <a:xfrm>
              <a:off x="7624014" y="730125"/>
              <a:ext cx="564876" cy="1162031"/>
            </a:xfrm>
            <a:custGeom>
              <a:avLst/>
              <a:gdLst>
                <a:gd name="connsiteX0" fmla="*/ 561928 w 564876"/>
                <a:gd name="connsiteY0" fmla="*/ 101957 h 1162031"/>
                <a:gd name="connsiteX1" fmla="*/ 560314 w 564876"/>
                <a:gd name="connsiteY1" fmla="*/ 100343 h 1162031"/>
                <a:gd name="connsiteX2" fmla="*/ 557086 w 564876"/>
                <a:gd name="connsiteY2" fmla="*/ 97115 h 1162031"/>
                <a:gd name="connsiteX3" fmla="*/ 555472 w 564876"/>
                <a:gd name="connsiteY3" fmla="*/ 95501 h 1162031"/>
                <a:gd name="connsiteX4" fmla="*/ 553858 w 564876"/>
                <a:gd name="connsiteY4" fmla="*/ 93887 h 1162031"/>
                <a:gd name="connsiteX5" fmla="*/ 553858 w 564876"/>
                <a:gd name="connsiteY5" fmla="*/ 92273 h 1162031"/>
                <a:gd name="connsiteX6" fmla="*/ 553858 w 564876"/>
                <a:gd name="connsiteY6" fmla="*/ 90660 h 1162031"/>
                <a:gd name="connsiteX7" fmla="*/ 553858 w 564876"/>
                <a:gd name="connsiteY7" fmla="*/ 89046 h 1162031"/>
                <a:gd name="connsiteX8" fmla="*/ 552244 w 564876"/>
                <a:gd name="connsiteY8" fmla="*/ 85818 h 1162031"/>
                <a:gd name="connsiteX9" fmla="*/ 552244 w 564876"/>
                <a:gd name="connsiteY9" fmla="*/ 84204 h 1162031"/>
                <a:gd name="connsiteX10" fmla="*/ 550630 w 564876"/>
                <a:gd name="connsiteY10" fmla="*/ 82590 h 1162031"/>
                <a:gd name="connsiteX11" fmla="*/ 550630 w 564876"/>
                <a:gd name="connsiteY11" fmla="*/ 82590 h 1162031"/>
                <a:gd name="connsiteX12" fmla="*/ 545788 w 564876"/>
                <a:gd name="connsiteY12" fmla="*/ 80976 h 1162031"/>
                <a:gd name="connsiteX13" fmla="*/ 544175 w 564876"/>
                <a:gd name="connsiteY13" fmla="*/ 79362 h 1162031"/>
                <a:gd name="connsiteX14" fmla="*/ 542561 w 564876"/>
                <a:gd name="connsiteY14" fmla="*/ 77748 h 1162031"/>
                <a:gd name="connsiteX15" fmla="*/ 540947 w 564876"/>
                <a:gd name="connsiteY15" fmla="*/ 77748 h 1162031"/>
                <a:gd name="connsiteX16" fmla="*/ 540947 w 564876"/>
                <a:gd name="connsiteY16" fmla="*/ 77748 h 1162031"/>
                <a:gd name="connsiteX17" fmla="*/ 532877 w 564876"/>
                <a:gd name="connsiteY17" fmla="*/ 79362 h 1162031"/>
                <a:gd name="connsiteX18" fmla="*/ 531263 w 564876"/>
                <a:gd name="connsiteY18" fmla="*/ 79362 h 1162031"/>
                <a:gd name="connsiteX19" fmla="*/ 524807 w 564876"/>
                <a:gd name="connsiteY19" fmla="*/ 77748 h 1162031"/>
                <a:gd name="connsiteX20" fmla="*/ 523193 w 564876"/>
                <a:gd name="connsiteY20" fmla="*/ 77748 h 1162031"/>
                <a:gd name="connsiteX21" fmla="*/ 521579 w 564876"/>
                <a:gd name="connsiteY21" fmla="*/ 77748 h 1162031"/>
                <a:gd name="connsiteX22" fmla="*/ 519966 w 564876"/>
                <a:gd name="connsiteY22" fmla="*/ 77748 h 1162031"/>
                <a:gd name="connsiteX23" fmla="*/ 519966 w 564876"/>
                <a:gd name="connsiteY23" fmla="*/ 77748 h 1162031"/>
                <a:gd name="connsiteX24" fmla="*/ 518352 w 564876"/>
                <a:gd name="connsiteY24" fmla="*/ 79362 h 1162031"/>
                <a:gd name="connsiteX25" fmla="*/ 515124 w 564876"/>
                <a:gd name="connsiteY25" fmla="*/ 80976 h 1162031"/>
                <a:gd name="connsiteX26" fmla="*/ 511896 w 564876"/>
                <a:gd name="connsiteY26" fmla="*/ 84204 h 1162031"/>
                <a:gd name="connsiteX27" fmla="*/ 510282 w 564876"/>
                <a:gd name="connsiteY27" fmla="*/ 84204 h 1162031"/>
                <a:gd name="connsiteX28" fmla="*/ 510282 w 564876"/>
                <a:gd name="connsiteY28" fmla="*/ 87432 h 1162031"/>
                <a:gd name="connsiteX29" fmla="*/ 507054 w 564876"/>
                <a:gd name="connsiteY29" fmla="*/ 98729 h 1162031"/>
                <a:gd name="connsiteX30" fmla="*/ 505440 w 564876"/>
                <a:gd name="connsiteY30" fmla="*/ 101957 h 1162031"/>
                <a:gd name="connsiteX31" fmla="*/ 503826 w 564876"/>
                <a:gd name="connsiteY31" fmla="*/ 103571 h 1162031"/>
                <a:gd name="connsiteX32" fmla="*/ 502212 w 564876"/>
                <a:gd name="connsiteY32" fmla="*/ 105185 h 1162031"/>
                <a:gd name="connsiteX33" fmla="*/ 502212 w 564876"/>
                <a:gd name="connsiteY33" fmla="*/ 105185 h 1162031"/>
                <a:gd name="connsiteX34" fmla="*/ 500598 w 564876"/>
                <a:gd name="connsiteY34" fmla="*/ 106799 h 1162031"/>
                <a:gd name="connsiteX35" fmla="*/ 500598 w 564876"/>
                <a:gd name="connsiteY35" fmla="*/ 108413 h 1162031"/>
                <a:gd name="connsiteX36" fmla="*/ 498984 w 564876"/>
                <a:gd name="connsiteY36" fmla="*/ 110027 h 1162031"/>
                <a:gd name="connsiteX37" fmla="*/ 497371 w 564876"/>
                <a:gd name="connsiteY37" fmla="*/ 111641 h 1162031"/>
                <a:gd name="connsiteX38" fmla="*/ 497371 w 564876"/>
                <a:gd name="connsiteY38" fmla="*/ 114869 h 1162031"/>
                <a:gd name="connsiteX39" fmla="*/ 498984 w 564876"/>
                <a:gd name="connsiteY39" fmla="*/ 122938 h 1162031"/>
                <a:gd name="connsiteX40" fmla="*/ 500598 w 564876"/>
                <a:gd name="connsiteY40" fmla="*/ 124552 h 1162031"/>
                <a:gd name="connsiteX41" fmla="*/ 502212 w 564876"/>
                <a:gd name="connsiteY41" fmla="*/ 126166 h 1162031"/>
                <a:gd name="connsiteX42" fmla="*/ 503826 w 564876"/>
                <a:gd name="connsiteY42" fmla="*/ 127780 h 1162031"/>
                <a:gd name="connsiteX43" fmla="*/ 507054 w 564876"/>
                <a:gd name="connsiteY43" fmla="*/ 129394 h 1162031"/>
                <a:gd name="connsiteX44" fmla="*/ 507054 w 564876"/>
                <a:gd name="connsiteY44" fmla="*/ 131008 h 1162031"/>
                <a:gd name="connsiteX45" fmla="*/ 508668 w 564876"/>
                <a:gd name="connsiteY45" fmla="*/ 132622 h 1162031"/>
                <a:gd name="connsiteX46" fmla="*/ 508668 w 564876"/>
                <a:gd name="connsiteY46" fmla="*/ 137464 h 1162031"/>
                <a:gd name="connsiteX47" fmla="*/ 510282 w 564876"/>
                <a:gd name="connsiteY47" fmla="*/ 139078 h 1162031"/>
                <a:gd name="connsiteX48" fmla="*/ 510282 w 564876"/>
                <a:gd name="connsiteY48" fmla="*/ 140691 h 1162031"/>
                <a:gd name="connsiteX49" fmla="*/ 510282 w 564876"/>
                <a:gd name="connsiteY49" fmla="*/ 142305 h 1162031"/>
                <a:gd name="connsiteX50" fmla="*/ 508668 w 564876"/>
                <a:gd name="connsiteY50" fmla="*/ 143919 h 1162031"/>
                <a:gd name="connsiteX51" fmla="*/ 507054 w 564876"/>
                <a:gd name="connsiteY51" fmla="*/ 143919 h 1162031"/>
                <a:gd name="connsiteX52" fmla="*/ 502212 w 564876"/>
                <a:gd name="connsiteY52" fmla="*/ 143919 h 1162031"/>
                <a:gd name="connsiteX53" fmla="*/ 500598 w 564876"/>
                <a:gd name="connsiteY53" fmla="*/ 145533 h 1162031"/>
                <a:gd name="connsiteX54" fmla="*/ 498984 w 564876"/>
                <a:gd name="connsiteY54" fmla="*/ 145533 h 1162031"/>
                <a:gd name="connsiteX55" fmla="*/ 498984 w 564876"/>
                <a:gd name="connsiteY55" fmla="*/ 147147 h 1162031"/>
                <a:gd name="connsiteX56" fmla="*/ 497371 w 564876"/>
                <a:gd name="connsiteY56" fmla="*/ 147147 h 1162031"/>
                <a:gd name="connsiteX57" fmla="*/ 497371 w 564876"/>
                <a:gd name="connsiteY57" fmla="*/ 148761 h 1162031"/>
                <a:gd name="connsiteX58" fmla="*/ 495757 w 564876"/>
                <a:gd name="connsiteY58" fmla="*/ 150375 h 1162031"/>
                <a:gd name="connsiteX59" fmla="*/ 495757 w 564876"/>
                <a:gd name="connsiteY59" fmla="*/ 153603 h 1162031"/>
                <a:gd name="connsiteX60" fmla="*/ 494143 w 564876"/>
                <a:gd name="connsiteY60" fmla="*/ 155217 h 1162031"/>
                <a:gd name="connsiteX61" fmla="*/ 492529 w 564876"/>
                <a:gd name="connsiteY61" fmla="*/ 158445 h 1162031"/>
                <a:gd name="connsiteX62" fmla="*/ 490915 w 564876"/>
                <a:gd name="connsiteY62" fmla="*/ 160059 h 1162031"/>
                <a:gd name="connsiteX63" fmla="*/ 490915 w 564876"/>
                <a:gd name="connsiteY63" fmla="*/ 161673 h 1162031"/>
                <a:gd name="connsiteX64" fmla="*/ 487687 w 564876"/>
                <a:gd name="connsiteY64" fmla="*/ 176198 h 1162031"/>
                <a:gd name="connsiteX65" fmla="*/ 484459 w 564876"/>
                <a:gd name="connsiteY65" fmla="*/ 181040 h 1162031"/>
                <a:gd name="connsiteX66" fmla="*/ 484459 w 564876"/>
                <a:gd name="connsiteY66" fmla="*/ 182654 h 1162031"/>
                <a:gd name="connsiteX67" fmla="*/ 482845 w 564876"/>
                <a:gd name="connsiteY67" fmla="*/ 184268 h 1162031"/>
                <a:gd name="connsiteX68" fmla="*/ 481231 w 564876"/>
                <a:gd name="connsiteY68" fmla="*/ 185882 h 1162031"/>
                <a:gd name="connsiteX69" fmla="*/ 481231 w 564876"/>
                <a:gd name="connsiteY69" fmla="*/ 185882 h 1162031"/>
                <a:gd name="connsiteX70" fmla="*/ 479617 w 564876"/>
                <a:gd name="connsiteY70" fmla="*/ 185882 h 1162031"/>
                <a:gd name="connsiteX71" fmla="*/ 478003 w 564876"/>
                <a:gd name="connsiteY71" fmla="*/ 184268 h 1162031"/>
                <a:gd name="connsiteX72" fmla="*/ 476389 w 564876"/>
                <a:gd name="connsiteY72" fmla="*/ 185882 h 1162031"/>
                <a:gd name="connsiteX73" fmla="*/ 474775 w 564876"/>
                <a:gd name="connsiteY73" fmla="*/ 185882 h 1162031"/>
                <a:gd name="connsiteX74" fmla="*/ 473162 w 564876"/>
                <a:gd name="connsiteY74" fmla="*/ 187496 h 1162031"/>
                <a:gd name="connsiteX75" fmla="*/ 471548 w 564876"/>
                <a:gd name="connsiteY75" fmla="*/ 187496 h 1162031"/>
                <a:gd name="connsiteX76" fmla="*/ 471548 w 564876"/>
                <a:gd name="connsiteY76" fmla="*/ 189109 h 1162031"/>
                <a:gd name="connsiteX77" fmla="*/ 469934 w 564876"/>
                <a:gd name="connsiteY77" fmla="*/ 190723 h 1162031"/>
                <a:gd name="connsiteX78" fmla="*/ 468320 w 564876"/>
                <a:gd name="connsiteY78" fmla="*/ 192337 h 1162031"/>
                <a:gd name="connsiteX79" fmla="*/ 468320 w 564876"/>
                <a:gd name="connsiteY79" fmla="*/ 193951 h 1162031"/>
                <a:gd name="connsiteX80" fmla="*/ 466706 w 564876"/>
                <a:gd name="connsiteY80" fmla="*/ 195565 h 1162031"/>
                <a:gd name="connsiteX81" fmla="*/ 466706 w 564876"/>
                <a:gd name="connsiteY81" fmla="*/ 195565 h 1162031"/>
                <a:gd name="connsiteX82" fmla="*/ 458636 w 564876"/>
                <a:gd name="connsiteY82" fmla="*/ 200407 h 1162031"/>
                <a:gd name="connsiteX83" fmla="*/ 453794 w 564876"/>
                <a:gd name="connsiteY83" fmla="*/ 203635 h 1162031"/>
                <a:gd name="connsiteX84" fmla="*/ 452180 w 564876"/>
                <a:gd name="connsiteY84" fmla="*/ 205249 h 1162031"/>
                <a:gd name="connsiteX85" fmla="*/ 452180 w 564876"/>
                <a:gd name="connsiteY85" fmla="*/ 206863 h 1162031"/>
                <a:gd name="connsiteX86" fmla="*/ 452180 w 564876"/>
                <a:gd name="connsiteY86" fmla="*/ 208477 h 1162031"/>
                <a:gd name="connsiteX87" fmla="*/ 450567 w 564876"/>
                <a:gd name="connsiteY87" fmla="*/ 210091 h 1162031"/>
                <a:gd name="connsiteX88" fmla="*/ 450567 w 564876"/>
                <a:gd name="connsiteY88" fmla="*/ 211704 h 1162031"/>
                <a:gd name="connsiteX89" fmla="*/ 450567 w 564876"/>
                <a:gd name="connsiteY89" fmla="*/ 214932 h 1162031"/>
                <a:gd name="connsiteX90" fmla="*/ 452180 w 564876"/>
                <a:gd name="connsiteY90" fmla="*/ 218160 h 1162031"/>
                <a:gd name="connsiteX91" fmla="*/ 455408 w 564876"/>
                <a:gd name="connsiteY91" fmla="*/ 224616 h 1162031"/>
                <a:gd name="connsiteX92" fmla="*/ 457022 w 564876"/>
                <a:gd name="connsiteY92" fmla="*/ 227844 h 1162031"/>
                <a:gd name="connsiteX93" fmla="*/ 458636 w 564876"/>
                <a:gd name="connsiteY93" fmla="*/ 229458 h 1162031"/>
                <a:gd name="connsiteX94" fmla="*/ 460250 w 564876"/>
                <a:gd name="connsiteY94" fmla="*/ 229458 h 1162031"/>
                <a:gd name="connsiteX95" fmla="*/ 461864 w 564876"/>
                <a:gd name="connsiteY95" fmla="*/ 229458 h 1162031"/>
                <a:gd name="connsiteX96" fmla="*/ 463478 w 564876"/>
                <a:gd name="connsiteY96" fmla="*/ 229458 h 1162031"/>
                <a:gd name="connsiteX97" fmla="*/ 465092 w 564876"/>
                <a:gd name="connsiteY97" fmla="*/ 231072 h 1162031"/>
                <a:gd name="connsiteX98" fmla="*/ 465092 w 564876"/>
                <a:gd name="connsiteY98" fmla="*/ 232686 h 1162031"/>
                <a:gd name="connsiteX99" fmla="*/ 468320 w 564876"/>
                <a:gd name="connsiteY99" fmla="*/ 240755 h 1162031"/>
                <a:gd name="connsiteX100" fmla="*/ 468320 w 564876"/>
                <a:gd name="connsiteY100" fmla="*/ 243983 h 1162031"/>
                <a:gd name="connsiteX101" fmla="*/ 469934 w 564876"/>
                <a:gd name="connsiteY101" fmla="*/ 245597 h 1162031"/>
                <a:gd name="connsiteX102" fmla="*/ 471548 w 564876"/>
                <a:gd name="connsiteY102" fmla="*/ 247211 h 1162031"/>
                <a:gd name="connsiteX103" fmla="*/ 471548 w 564876"/>
                <a:gd name="connsiteY103" fmla="*/ 247211 h 1162031"/>
                <a:gd name="connsiteX104" fmla="*/ 473162 w 564876"/>
                <a:gd name="connsiteY104" fmla="*/ 250439 h 1162031"/>
                <a:gd name="connsiteX105" fmla="*/ 474775 w 564876"/>
                <a:gd name="connsiteY105" fmla="*/ 250439 h 1162031"/>
                <a:gd name="connsiteX106" fmla="*/ 474775 w 564876"/>
                <a:gd name="connsiteY106" fmla="*/ 253667 h 1162031"/>
                <a:gd name="connsiteX107" fmla="*/ 473162 w 564876"/>
                <a:gd name="connsiteY107" fmla="*/ 255281 h 1162031"/>
                <a:gd name="connsiteX108" fmla="*/ 473162 w 564876"/>
                <a:gd name="connsiteY108" fmla="*/ 256895 h 1162031"/>
                <a:gd name="connsiteX109" fmla="*/ 471548 w 564876"/>
                <a:gd name="connsiteY109" fmla="*/ 258509 h 1162031"/>
                <a:gd name="connsiteX110" fmla="*/ 466706 w 564876"/>
                <a:gd name="connsiteY110" fmla="*/ 264964 h 1162031"/>
                <a:gd name="connsiteX111" fmla="*/ 463478 w 564876"/>
                <a:gd name="connsiteY111" fmla="*/ 268192 h 1162031"/>
                <a:gd name="connsiteX112" fmla="*/ 463478 w 564876"/>
                <a:gd name="connsiteY112" fmla="*/ 268192 h 1162031"/>
                <a:gd name="connsiteX113" fmla="*/ 463478 w 564876"/>
                <a:gd name="connsiteY113" fmla="*/ 269806 h 1162031"/>
                <a:gd name="connsiteX114" fmla="*/ 463478 w 564876"/>
                <a:gd name="connsiteY114" fmla="*/ 271420 h 1162031"/>
                <a:gd name="connsiteX115" fmla="*/ 468320 w 564876"/>
                <a:gd name="connsiteY115" fmla="*/ 276262 h 1162031"/>
                <a:gd name="connsiteX116" fmla="*/ 469934 w 564876"/>
                <a:gd name="connsiteY116" fmla="*/ 277876 h 1162031"/>
                <a:gd name="connsiteX117" fmla="*/ 469934 w 564876"/>
                <a:gd name="connsiteY117" fmla="*/ 279490 h 1162031"/>
                <a:gd name="connsiteX118" fmla="*/ 471548 w 564876"/>
                <a:gd name="connsiteY118" fmla="*/ 282718 h 1162031"/>
                <a:gd name="connsiteX119" fmla="*/ 471548 w 564876"/>
                <a:gd name="connsiteY119" fmla="*/ 284331 h 1162031"/>
                <a:gd name="connsiteX120" fmla="*/ 471548 w 564876"/>
                <a:gd name="connsiteY120" fmla="*/ 287559 h 1162031"/>
                <a:gd name="connsiteX121" fmla="*/ 469934 w 564876"/>
                <a:gd name="connsiteY121" fmla="*/ 292401 h 1162031"/>
                <a:gd name="connsiteX122" fmla="*/ 469934 w 564876"/>
                <a:gd name="connsiteY122" fmla="*/ 295629 h 1162031"/>
                <a:gd name="connsiteX123" fmla="*/ 469934 w 564876"/>
                <a:gd name="connsiteY123" fmla="*/ 297243 h 1162031"/>
                <a:gd name="connsiteX124" fmla="*/ 474775 w 564876"/>
                <a:gd name="connsiteY124" fmla="*/ 310154 h 1162031"/>
                <a:gd name="connsiteX125" fmla="*/ 478003 w 564876"/>
                <a:gd name="connsiteY125" fmla="*/ 321452 h 1162031"/>
                <a:gd name="connsiteX126" fmla="*/ 478003 w 564876"/>
                <a:gd name="connsiteY126" fmla="*/ 323066 h 1162031"/>
                <a:gd name="connsiteX127" fmla="*/ 476389 w 564876"/>
                <a:gd name="connsiteY127" fmla="*/ 324680 h 1162031"/>
                <a:gd name="connsiteX128" fmla="*/ 474775 w 564876"/>
                <a:gd name="connsiteY128" fmla="*/ 329522 h 1162031"/>
                <a:gd name="connsiteX129" fmla="*/ 474775 w 564876"/>
                <a:gd name="connsiteY129" fmla="*/ 331135 h 1162031"/>
                <a:gd name="connsiteX130" fmla="*/ 474775 w 564876"/>
                <a:gd name="connsiteY130" fmla="*/ 334363 h 1162031"/>
                <a:gd name="connsiteX131" fmla="*/ 481231 w 564876"/>
                <a:gd name="connsiteY131" fmla="*/ 358572 h 1162031"/>
                <a:gd name="connsiteX132" fmla="*/ 481231 w 564876"/>
                <a:gd name="connsiteY132" fmla="*/ 361800 h 1162031"/>
                <a:gd name="connsiteX133" fmla="*/ 481231 w 564876"/>
                <a:gd name="connsiteY133" fmla="*/ 365028 h 1162031"/>
                <a:gd name="connsiteX134" fmla="*/ 481231 w 564876"/>
                <a:gd name="connsiteY134" fmla="*/ 368256 h 1162031"/>
                <a:gd name="connsiteX135" fmla="*/ 479617 w 564876"/>
                <a:gd name="connsiteY135" fmla="*/ 369870 h 1162031"/>
                <a:gd name="connsiteX136" fmla="*/ 474775 w 564876"/>
                <a:gd name="connsiteY136" fmla="*/ 374712 h 1162031"/>
                <a:gd name="connsiteX137" fmla="*/ 473162 w 564876"/>
                <a:gd name="connsiteY137" fmla="*/ 376326 h 1162031"/>
                <a:gd name="connsiteX138" fmla="*/ 473162 w 564876"/>
                <a:gd name="connsiteY138" fmla="*/ 377940 h 1162031"/>
                <a:gd name="connsiteX139" fmla="*/ 468320 w 564876"/>
                <a:gd name="connsiteY139" fmla="*/ 394079 h 1162031"/>
                <a:gd name="connsiteX140" fmla="*/ 469934 w 564876"/>
                <a:gd name="connsiteY140" fmla="*/ 397307 h 1162031"/>
                <a:gd name="connsiteX141" fmla="*/ 474775 w 564876"/>
                <a:gd name="connsiteY141" fmla="*/ 419902 h 1162031"/>
                <a:gd name="connsiteX142" fmla="*/ 476389 w 564876"/>
                <a:gd name="connsiteY142" fmla="*/ 421516 h 1162031"/>
                <a:gd name="connsiteX143" fmla="*/ 494143 w 564876"/>
                <a:gd name="connsiteY143" fmla="*/ 444111 h 1162031"/>
                <a:gd name="connsiteX144" fmla="*/ 497371 w 564876"/>
                <a:gd name="connsiteY144" fmla="*/ 445725 h 1162031"/>
                <a:gd name="connsiteX145" fmla="*/ 498984 w 564876"/>
                <a:gd name="connsiteY145" fmla="*/ 452180 h 1162031"/>
                <a:gd name="connsiteX146" fmla="*/ 503826 w 564876"/>
                <a:gd name="connsiteY146" fmla="*/ 469934 h 1162031"/>
                <a:gd name="connsiteX147" fmla="*/ 494143 w 564876"/>
                <a:gd name="connsiteY147" fmla="*/ 474775 h 1162031"/>
                <a:gd name="connsiteX148" fmla="*/ 492529 w 564876"/>
                <a:gd name="connsiteY148" fmla="*/ 478003 h 1162031"/>
                <a:gd name="connsiteX149" fmla="*/ 492529 w 564876"/>
                <a:gd name="connsiteY149" fmla="*/ 479617 h 1162031"/>
                <a:gd name="connsiteX150" fmla="*/ 494143 w 564876"/>
                <a:gd name="connsiteY150" fmla="*/ 486073 h 1162031"/>
                <a:gd name="connsiteX151" fmla="*/ 495757 w 564876"/>
                <a:gd name="connsiteY151" fmla="*/ 489301 h 1162031"/>
                <a:gd name="connsiteX152" fmla="*/ 495757 w 564876"/>
                <a:gd name="connsiteY152" fmla="*/ 490915 h 1162031"/>
                <a:gd name="connsiteX153" fmla="*/ 494143 w 564876"/>
                <a:gd name="connsiteY153" fmla="*/ 503826 h 1162031"/>
                <a:gd name="connsiteX154" fmla="*/ 492529 w 564876"/>
                <a:gd name="connsiteY154" fmla="*/ 507054 h 1162031"/>
                <a:gd name="connsiteX155" fmla="*/ 490915 w 564876"/>
                <a:gd name="connsiteY155" fmla="*/ 510282 h 1162031"/>
                <a:gd name="connsiteX156" fmla="*/ 490915 w 564876"/>
                <a:gd name="connsiteY156" fmla="*/ 510282 h 1162031"/>
                <a:gd name="connsiteX157" fmla="*/ 487687 w 564876"/>
                <a:gd name="connsiteY157" fmla="*/ 511896 h 1162031"/>
                <a:gd name="connsiteX158" fmla="*/ 482845 w 564876"/>
                <a:gd name="connsiteY158" fmla="*/ 513510 h 1162031"/>
                <a:gd name="connsiteX159" fmla="*/ 481231 w 564876"/>
                <a:gd name="connsiteY159" fmla="*/ 515124 h 1162031"/>
                <a:gd name="connsiteX160" fmla="*/ 479617 w 564876"/>
                <a:gd name="connsiteY160" fmla="*/ 516738 h 1162031"/>
                <a:gd name="connsiteX161" fmla="*/ 476389 w 564876"/>
                <a:gd name="connsiteY161" fmla="*/ 521580 h 1162031"/>
                <a:gd name="connsiteX162" fmla="*/ 474775 w 564876"/>
                <a:gd name="connsiteY162" fmla="*/ 523193 h 1162031"/>
                <a:gd name="connsiteX163" fmla="*/ 474775 w 564876"/>
                <a:gd name="connsiteY163" fmla="*/ 526421 h 1162031"/>
                <a:gd name="connsiteX164" fmla="*/ 474775 w 564876"/>
                <a:gd name="connsiteY164" fmla="*/ 526421 h 1162031"/>
                <a:gd name="connsiteX165" fmla="*/ 476389 w 564876"/>
                <a:gd name="connsiteY165" fmla="*/ 528035 h 1162031"/>
                <a:gd name="connsiteX166" fmla="*/ 478003 w 564876"/>
                <a:gd name="connsiteY166" fmla="*/ 528035 h 1162031"/>
                <a:gd name="connsiteX167" fmla="*/ 479617 w 564876"/>
                <a:gd name="connsiteY167" fmla="*/ 528035 h 1162031"/>
                <a:gd name="connsiteX168" fmla="*/ 481231 w 564876"/>
                <a:gd name="connsiteY168" fmla="*/ 526421 h 1162031"/>
                <a:gd name="connsiteX169" fmla="*/ 482845 w 564876"/>
                <a:gd name="connsiteY169" fmla="*/ 526421 h 1162031"/>
                <a:gd name="connsiteX170" fmla="*/ 482845 w 564876"/>
                <a:gd name="connsiteY170" fmla="*/ 528035 h 1162031"/>
                <a:gd name="connsiteX171" fmla="*/ 484459 w 564876"/>
                <a:gd name="connsiteY171" fmla="*/ 537719 h 1162031"/>
                <a:gd name="connsiteX172" fmla="*/ 484459 w 564876"/>
                <a:gd name="connsiteY172" fmla="*/ 539333 h 1162031"/>
                <a:gd name="connsiteX173" fmla="*/ 486073 w 564876"/>
                <a:gd name="connsiteY173" fmla="*/ 545789 h 1162031"/>
                <a:gd name="connsiteX174" fmla="*/ 487687 w 564876"/>
                <a:gd name="connsiteY174" fmla="*/ 549016 h 1162031"/>
                <a:gd name="connsiteX175" fmla="*/ 487687 w 564876"/>
                <a:gd name="connsiteY175" fmla="*/ 550630 h 1162031"/>
                <a:gd name="connsiteX176" fmla="*/ 489301 w 564876"/>
                <a:gd name="connsiteY176" fmla="*/ 552244 h 1162031"/>
                <a:gd name="connsiteX177" fmla="*/ 489301 w 564876"/>
                <a:gd name="connsiteY177" fmla="*/ 553858 h 1162031"/>
                <a:gd name="connsiteX178" fmla="*/ 489301 w 564876"/>
                <a:gd name="connsiteY178" fmla="*/ 557086 h 1162031"/>
                <a:gd name="connsiteX179" fmla="*/ 490915 w 564876"/>
                <a:gd name="connsiteY179" fmla="*/ 563542 h 1162031"/>
                <a:gd name="connsiteX180" fmla="*/ 489301 w 564876"/>
                <a:gd name="connsiteY180" fmla="*/ 565156 h 1162031"/>
                <a:gd name="connsiteX181" fmla="*/ 489301 w 564876"/>
                <a:gd name="connsiteY181" fmla="*/ 568384 h 1162031"/>
                <a:gd name="connsiteX182" fmla="*/ 489301 w 564876"/>
                <a:gd name="connsiteY182" fmla="*/ 568384 h 1162031"/>
                <a:gd name="connsiteX183" fmla="*/ 484459 w 564876"/>
                <a:gd name="connsiteY183" fmla="*/ 573225 h 1162031"/>
                <a:gd name="connsiteX184" fmla="*/ 484459 w 564876"/>
                <a:gd name="connsiteY184" fmla="*/ 574839 h 1162031"/>
                <a:gd name="connsiteX185" fmla="*/ 478003 w 564876"/>
                <a:gd name="connsiteY185" fmla="*/ 590979 h 1162031"/>
                <a:gd name="connsiteX186" fmla="*/ 478003 w 564876"/>
                <a:gd name="connsiteY186" fmla="*/ 594207 h 1162031"/>
                <a:gd name="connsiteX187" fmla="*/ 478003 w 564876"/>
                <a:gd name="connsiteY187" fmla="*/ 597434 h 1162031"/>
                <a:gd name="connsiteX188" fmla="*/ 479617 w 564876"/>
                <a:gd name="connsiteY188" fmla="*/ 602276 h 1162031"/>
                <a:gd name="connsiteX189" fmla="*/ 481231 w 564876"/>
                <a:gd name="connsiteY189" fmla="*/ 605504 h 1162031"/>
                <a:gd name="connsiteX190" fmla="*/ 481231 w 564876"/>
                <a:gd name="connsiteY190" fmla="*/ 607118 h 1162031"/>
                <a:gd name="connsiteX191" fmla="*/ 479617 w 564876"/>
                <a:gd name="connsiteY191" fmla="*/ 607118 h 1162031"/>
                <a:gd name="connsiteX192" fmla="*/ 478003 w 564876"/>
                <a:gd name="connsiteY192" fmla="*/ 608732 h 1162031"/>
                <a:gd name="connsiteX193" fmla="*/ 476389 w 564876"/>
                <a:gd name="connsiteY193" fmla="*/ 610346 h 1162031"/>
                <a:gd name="connsiteX194" fmla="*/ 474775 w 564876"/>
                <a:gd name="connsiteY194" fmla="*/ 615188 h 1162031"/>
                <a:gd name="connsiteX195" fmla="*/ 474775 w 564876"/>
                <a:gd name="connsiteY195" fmla="*/ 616802 h 1162031"/>
                <a:gd name="connsiteX196" fmla="*/ 474775 w 564876"/>
                <a:gd name="connsiteY196" fmla="*/ 618415 h 1162031"/>
                <a:gd name="connsiteX197" fmla="*/ 474775 w 564876"/>
                <a:gd name="connsiteY197" fmla="*/ 620029 h 1162031"/>
                <a:gd name="connsiteX198" fmla="*/ 478003 w 564876"/>
                <a:gd name="connsiteY198" fmla="*/ 621643 h 1162031"/>
                <a:gd name="connsiteX199" fmla="*/ 479617 w 564876"/>
                <a:gd name="connsiteY199" fmla="*/ 621643 h 1162031"/>
                <a:gd name="connsiteX200" fmla="*/ 481231 w 564876"/>
                <a:gd name="connsiteY200" fmla="*/ 621643 h 1162031"/>
                <a:gd name="connsiteX201" fmla="*/ 482845 w 564876"/>
                <a:gd name="connsiteY201" fmla="*/ 621643 h 1162031"/>
                <a:gd name="connsiteX202" fmla="*/ 484459 w 564876"/>
                <a:gd name="connsiteY202" fmla="*/ 621643 h 1162031"/>
                <a:gd name="connsiteX203" fmla="*/ 484459 w 564876"/>
                <a:gd name="connsiteY203" fmla="*/ 623257 h 1162031"/>
                <a:gd name="connsiteX204" fmla="*/ 486073 w 564876"/>
                <a:gd name="connsiteY204" fmla="*/ 626485 h 1162031"/>
                <a:gd name="connsiteX205" fmla="*/ 486073 w 564876"/>
                <a:gd name="connsiteY205" fmla="*/ 629713 h 1162031"/>
                <a:gd name="connsiteX206" fmla="*/ 484459 w 564876"/>
                <a:gd name="connsiteY206" fmla="*/ 634555 h 1162031"/>
                <a:gd name="connsiteX207" fmla="*/ 482845 w 564876"/>
                <a:gd name="connsiteY207" fmla="*/ 636169 h 1162031"/>
                <a:gd name="connsiteX208" fmla="*/ 482845 w 564876"/>
                <a:gd name="connsiteY208" fmla="*/ 637783 h 1162031"/>
                <a:gd name="connsiteX209" fmla="*/ 479617 w 564876"/>
                <a:gd name="connsiteY209" fmla="*/ 639397 h 1162031"/>
                <a:gd name="connsiteX210" fmla="*/ 478003 w 564876"/>
                <a:gd name="connsiteY210" fmla="*/ 639397 h 1162031"/>
                <a:gd name="connsiteX211" fmla="*/ 476389 w 564876"/>
                <a:gd name="connsiteY211" fmla="*/ 642624 h 1162031"/>
                <a:gd name="connsiteX212" fmla="*/ 476389 w 564876"/>
                <a:gd name="connsiteY212" fmla="*/ 644238 h 1162031"/>
                <a:gd name="connsiteX213" fmla="*/ 476389 w 564876"/>
                <a:gd name="connsiteY213" fmla="*/ 649080 h 1162031"/>
                <a:gd name="connsiteX214" fmla="*/ 474775 w 564876"/>
                <a:gd name="connsiteY214" fmla="*/ 652308 h 1162031"/>
                <a:gd name="connsiteX215" fmla="*/ 474775 w 564876"/>
                <a:gd name="connsiteY215" fmla="*/ 653922 h 1162031"/>
                <a:gd name="connsiteX216" fmla="*/ 473162 w 564876"/>
                <a:gd name="connsiteY216" fmla="*/ 653922 h 1162031"/>
                <a:gd name="connsiteX217" fmla="*/ 471548 w 564876"/>
                <a:gd name="connsiteY217" fmla="*/ 657150 h 1162031"/>
                <a:gd name="connsiteX218" fmla="*/ 468320 w 564876"/>
                <a:gd name="connsiteY218" fmla="*/ 655536 h 1162031"/>
                <a:gd name="connsiteX219" fmla="*/ 463478 w 564876"/>
                <a:gd name="connsiteY219" fmla="*/ 652308 h 1162031"/>
                <a:gd name="connsiteX220" fmla="*/ 461864 w 564876"/>
                <a:gd name="connsiteY220" fmla="*/ 652308 h 1162031"/>
                <a:gd name="connsiteX221" fmla="*/ 450567 w 564876"/>
                <a:gd name="connsiteY221" fmla="*/ 642624 h 1162031"/>
                <a:gd name="connsiteX222" fmla="*/ 444111 w 564876"/>
                <a:gd name="connsiteY222" fmla="*/ 639397 h 1162031"/>
                <a:gd name="connsiteX223" fmla="*/ 434427 w 564876"/>
                <a:gd name="connsiteY223" fmla="*/ 631327 h 1162031"/>
                <a:gd name="connsiteX224" fmla="*/ 434427 w 564876"/>
                <a:gd name="connsiteY224" fmla="*/ 631327 h 1162031"/>
                <a:gd name="connsiteX225" fmla="*/ 432813 w 564876"/>
                <a:gd name="connsiteY225" fmla="*/ 629713 h 1162031"/>
                <a:gd name="connsiteX226" fmla="*/ 432813 w 564876"/>
                <a:gd name="connsiteY226" fmla="*/ 628099 h 1162031"/>
                <a:gd name="connsiteX227" fmla="*/ 432813 w 564876"/>
                <a:gd name="connsiteY227" fmla="*/ 628099 h 1162031"/>
                <a:gd name="connsiteX228" fmla="*/ 432813 w 564876"/>
                <a:gd name="connsiteY228" fmla="*/ 626485 h 1162031"/>
                <a:gd name="connsiteX229" fmla="*/ 434427 w 564876"/>
                <a:gd name="connsiteY229" fmla="*/ 624871 h 1162031"/>
                <a:gd name="connsiteX230" fmla="*/ 436041 w 564876"/>
                <a:gd name="connsiteY230" fmla="*/ 623257 h 1162031"/>
                <a:gd name="connsiteX231" fmla="*/ 437655 w 564876"/>
                <a:gd name="connsiteY231" fmla="*/ 623257 h 1162031"/>
                <a:gd name="connsiteX232" fmla="*/ 437655 w 564876"/>
                <a:gd name="connsiteY232" fmla="*/ 621643 h 1162031"/>
                <a:gd name="connsiteX233" fmla="*/ 439269 w 564876"/>
                <a:gd name="connsiteY233" fmla="*/ 620029 h 1162031"/>
                <a:gd name="connsiteX234" fmla="*/ 439269 w 564876"/>
                <a:gd name="connsiteY234" fmla="*/ 616802 h 1162031"/>
                <a:gd name="connsiteX235" fmla="*/ 437655 w 564876"/>
                <a:gd name="connsiteY235" fmla="*/ 615188 h 1162031"/>
                <a:gd name="connsiteX236" fmla="*/ 436041 w 564876"/>
                <a:gd name="connsiteY236" fmla="*/ 608732 h 1162031"/>
                <a:gd name="connsiteX237" fmla="*/ 436041 w 564876"/>
                <a:gd name="connsiteY237" fmla="*/ 608732 h 1162031"/>
                <a:gd name="connsiteX238" fmla="*/ 434427 w 564876"/>
                <a:gd name="connsiteY238" fmla="*/ 607118 h 1162031"/>
                <a:gd name="connsiteX239" fmla="*/ 432813 w 564876"/>
                <a:gd name="connsiteY239" fmla="*/ 607118 h 1162031"/>
                <a:gd name="connsiteX240" fmla="*/ 431199 w 564876"/>
                <a:gd name="connsiteY240" fmla="*/ 605504 h 1162031"/>
                <a:gd name="connsiteX241" fmla="*/ 429585 w 564876"/>
                <a:gd name="connsiteY241" fmla="*/ 603890 h 1162031"/>
                <a:gd name="connsiteX242" fmla="*/ 427971 w 564876"/>
                <a:gd name="connsiteY242" fmla="*/ 603890 h 1162031"/>
                <a:gd name="connsiteX243" fmla="*/ 427971 w 564876"/>
                <a:gd name="connsiteY243" fmla="*/ 602276 h 1162031"/>
                <a:gd name="connsiteX244" fmla="*/ 427971 w 564876"/>
                <a:gd name="connsiteY244" fmla="*/ 602276 h 1162031"/>
                <a:gd name="connsiteX245" fmla="*/ 423130 w 564876"/>
                <a:gd name="connsiteY245" fmla="*/ 595820 h 1162031"/>
                <a:gd name="connsiteX246" fmla="*/ 421516 w 564876"/>
                <a:gd name="connsiteY246" fmla="*/ 594207 h 1162031"/>
                <a:gd name="connsiteX247" fmla="*/ 421516 w 564876"/>
                <a:gd name="connsiteY247" fmla="*/ 592593 h 1162031"/>
                <a:gd name="connsiteX248" fmla="*/ 423130 w 564876"/>
                <a:gd name="connsiteY248" fmla="*/ 590979 h 1162031"/>
                <a:gd name="connsiteX249" fmla="*/ 423130 w 564876"/>
                <a:gd name="connsiteY249" fmla="*/ 589365 h 1162031"/>
                <a:gd name="connsiteX250" fmla="*/ 421516 w 564876"/>
                <a:gd name="connsiteY250" fmla="*/ 587751 h 1162031"/>
                <a:gd name="connsiteX251" fmla="*/ 421516 w 564876"/>
                <a:gd name="connsiteY251" fmla="*/ 587751 h 1162031"/>
                <a:gd name="connsiteX252" fmla="*/ 419902 w 564876"/>
                <a:gd name="connsiteY252" fmla="*/ 586137 h 1162031"/>
                <a:gd name="connsiteX253" fmla="*/ 418288 w 564876"/>
                <a:gd name="connsiteY253" fmla="*/ 586137 h 1162031"/>
                <a:gd name="connsiteX254" fmla="*/ 415060 w 564876"/>
                <a:gd name="connsiteY254" fmla="*/ 587751 h 1162031"/>
                <a:gd name="connsiteX255" fmla="*/ 406990 w 564876"/>
                <a:gd name="connsiteY255" fmla="*/ 587751 h 1162031"/>
                <a:gd name="connsiteX256" fmla="*/ 403762 w 564876"/>
                <a:gd name="connsiteY256" fmla="*/ 587751 h 1162031"/>
                <a:gd name="connsiteX257" fmla="*/ 402149 w 564876"/>
                <a:gd name="connsiteY257" fmla="*/ 589365 h 1162031"/>
                <a:gd name="connsiteX258" fmla="*/ 400535 w 564876"/>
                <a:gd name="connsiteY258" fmla="*/ 589365 h 1162031"/>
                <a:gd name="connsiteX259" fmla="*/ 395693 w 564876"/>
                <a:gd name="connsiteY259" fmla="*/ 594207 h 1162031"/>
                <a:gd name="connsiteX260" fmla="*/ 394079 w 564876"/>
                <a:gd name="connsiteY260" fmla="*/ 595820 h 1162031"/>
                <a:gd name="connsiteX261" fmla="*/ 392465 w 564876"/>
                <a:gd name="connsiteY261" fmla="*/ 597434 h 1162031"/>
                <a:gd name="connsiteX262" fmla="*/ 390851 w 564876"/>
                <a:gd name="connsiteY262" fmla="*/ 597434 h 1162031"/>
                <a:gd name="connsiteX263" fmla="*/ 384395 w 564876"/>
                <a:gd name="connsiteY263" fmla="*/ 597434 h 1162031"/>
                <a:gd name="connsiteX264" fmla="*/ 382781 w 564876"/>
                <a:gd name="connsiteY264" fmla="*/ 597434 h 1162031"/>
                <a:gd name="connsiteX265" fmla="*/ 381167 w 564876"/>
                <a:gd name="connsiteY265" fmla="*/ 597434 h 1162031"/>
                <a:gd name="connsiteX266" fmla="*/ 379553 w 564876"/>
                <a:gd name="connsiteY266" fmla="*/ 599048 h 1162031"/>
                <a:gd name="connsiteX267" fmla="*/ 377940 w 564876"/>
                <a:gd name="connsiteY267" fmla="*/ 599048 h 1162031"/>
                <a:gd name="connsiteX268" fmla="*/ 371484 w 564876"/>
                <a:gd name="connsiteY268" fmla="*/ 605504 h 1162031"/>
                <a:gd name="connsiteX269" fmla="*/ 369870 w 564876"/>
                <a:gd name="connsiteY269" fmla="*/ 607118 h 1162031"/>
                <a:gd name="connsiteX270" fmla="*/ 369870 w 564876"/>
                <a:gd name="connsiteY270" fmla="*/ 607118 h 1162031"/>
                <a:gd name="connsiteX271" fmla="*/ 368256 w 564876"/>
                <a:gd name="connsiteY271" fmla="*/ 607118 h 1162031"/>
                <a:gd name="connsiteX272" fmla="*/ 368256 w 564876"/>
                <a:gd name="connsiteY272" fmla="*/ 605504 h 1162031"/>
                <a:gd name="connsiteX273" fmla="*/ 366642 w 564876"/>
                <a:gd name="connsiteY273" fmla="*/ 605504 h 1162031"/>
                <a:gd name="connsiteX274" fmla="*/ 365028 w 564876"/>
                <a:gd name="connsiteY274" fmla="*/ 603890 h 1162031"/>
                <a:gd name="connsiteX275" fmla="*/ 363414 w 564876"/>
                <a:gd name="connsiteY275" fmla="*/ 602276 h 1162031"/>
                <a:gd name="connsiteX276" fmla="*/ 363414 w 564876"/>
                <a:gd name="connsiteY276" fmla="*/ 602276 h 1162031"/>
                <a:gd name="connsiteX277" fmla="*/ 361800 w 564876"/>
                <a:gd name="connsiteY277" fmla="*/ 600662 h 1162031"/>
                <a:gd name="connsiteX278" fmla="*/ 360186 w 564876"/>
                <a:gd name="connsiteY278" fmla="*/ 600662 h 1162031"/>
                <a:gd name="connsiteX279" fmla="*/ 360186 w 564876"/>
                <a:gd name="connsiteY279" fmla="*/ 600662 h 1162031"/>
                <a:gd name="connsiteX280" fmla="*/ 358572 w 564876"/>
                <a:gd name="connsiteY280" fmla="*/ 600662 h 1162031"/>
                <a:gd name="connsiteX281" fmla="*/ 356958 w 564876"/>
                <a:gd name="connsiteY281" fmla="*/ 600662 h 1162031"/>
                <a:gd name="connsiteX282" fmla="*/ 355344 w 564876"/>
                <a:gd name="connsiteY282" fmla="*/ 602276 h 1162031"/>
                <a:gd name="connsiteX283" fmla="*/ 353731 w 564876"/>
                <a:gd name="connsiteY283" fmla="*/ 603890 h 1162031"/>
                <a:gd name="connsiteX284" fmla="*/ 344047 w 564876"/>
                <a:gd name="connsiteY284" fmla="*/ 626485 h 1162031"/>
                <a:gd name="connsiteX285" fmla="*/ 339205 w 564876"/>
                <a:gd name="connsiteY285" fmla="*/ 628099 h 1162031"/>
                <a:gd name="connsiteX286" fmla="*/ 335977 w 564876"/>
                <a:gd name="connsiteY286" fmla="*/ 636169 h 1162031"/>
                <a:gd name="connsiteX287" fmla="*/ 326294 w 564876"/>
                <a:gd name="connsiteY287" fmla="*/ 650694 h 1162031"/>
                <a:gd name="connsiteX288" fmla="*/ 324680 w 564876"/>
                <a:gd name="connsiteY288" fmla="*/ 657150 h 1162031"/>
                <a:gd name="connsiteX289" fmla="*/ 289173 w 564876"/>
                <a:gd name="connsiteY289" fmla="*/ 674903 h 1162031"/>
                <a:gd name="connsiteX290" fmla="*/ 274648 w 564876"/>
                <a:gd name="connsiteY290" fmla="*/ 687815 h 1162031"/>
                <a:gd name="connsiteX291" fmla="*/ 266578 w 564876"/>
                <a:gd name="connsiteY291" fmla="*/ 691042 h 1162031"/>
                <a:gd name="connsiteX292" fmla="*/ 243983 w 564876"/>
                <a:gd name="connsiteY292" fmla="*/ 695884 h 1162031"/>
                <a:gd name="connsiteX293" fmla="*/ 239141 w 564876"/>
                <a:gd name="connsiteY293" fmla="*/ 699112 h 1162031"/>
                <a:gd name="connsiteX294" fmla="*/ 240755 w 564876"/>
                <a:gd name="connsiteY294" fmla="*/ 703954 h 1162031"/>
                <a:gd name="connsiteX295" fmla="*/ 242369 w 564876"/>
                <a:gd name="connsiteY295" fmla="*/ 708796 h 1162031"/>
                <a:gd name="connsiteX296" fmla="*/ 240755 w 564876"/>
                <a:gd name="connsiteY296" fmla="*/ 713637 h 1162031"/>
                <a:gd name="connsiteX297" fmla="*/ 237527 w 564876"/>
                <a:gd name="connsiteY297" fmla="*/ 716865 h 1162031"/>
                <a:gd name="connsiteX298" fmla="*/ 235913 w 564876"/>
                <a:gd name="connsiteY298" fmla="*/ 721707 h 1162031"/>
                <a:gd name="connsiteX299" fmla="*/ 237527 w 564876"/>
                <a:gd name="connsiteY299" fmla="*/ 726549 h 1162031"/>
                <a:gd name="connsiteX300" fmla="*/ 239141 w 564876"/>
                <a:gd name="connsiteY300" fmla="*/ 729777 h 1162031"/>
                <a:gd name="connsiteX301" fmla="*/ 240755 w 564876"/>
                <a:gd name="connsiteY301" fmla="*/ 733005 h 1162031"/>
                <a:gd name="connsiteX302" fmla="*/ 239141 w 564876"/>
                <a:gd name="connsiteY302" fmla="*/ 734619 h 1162031"/>
                <a:gd name="connsiteX303" fmla="*/ 232686 w 564876"/>
                <a:gd name="connsiteY303" fmla="*/ 744302 h 1162031"/>
                <a:gd name="connsiteX304" fmla="*/ 231072 w 564876"/>
                <a:gd name="connsiteY304" fmla="*/ 747530 h 1162031"/>
                <a:gd name="connsiteX305" fmla="*/ 234300 w 564876"/>
                <a:gd name="connsiteY305" fmla="*/ 749144 h 1162031"/>
                <a:gd name="connsiteX306" fmla="*/ 243983 w 564876"/>
                <a:gd name="connsiteY306" fmla="*/ 752372 h 1162031"/>
                <a:gd name="connsiteX307" fmla="*/ 268192 w 564876"/>
                <a:gd name="connsiteY307" fmla="*/ 766897 h 1162031"/>
                <a:gd name="connsiteX308" fmla="*/ 271420 w 564876"/>
                <a:gd name="connsiteY308" fmla="*/ 768511 h 1162031"/>
                <a:gd name="connsiteX309" fmla="*/ 273034 w 564876"/>
                <a:gd name="connsiteY309" fmla="*/ 771739 h 1162031"/>
                <a:gd name="connsiteX310" fmla="*/ 273034 w 564876"/>
                <a:gd name="connsiteY310" fmla="*/ 773353 h 1162031"/>
                <a:gd name="connsiteX311" fmla="*/ 274648 w 564876"/>
                <a:gd name="connsiteY311" fmla="*/ 774967 h 1162031"/>
                <a:gd name="connsiteX312" fmla="*/ 274648 w 564876"/>
                <a:gd name="connsiteY312" fmla="*/ 779809 h 1162031"/>
                <a:gd name="connsiteX313" fmla="*/ 276262 w 564876"/>
                <a:gd name="connsiteY313" fmla="*/ 795948 h 1162031"/>
                <a:gd name="connsiteX314" fmla="*/ 276262 w 564876"/>
                <a:gd name="connsiteY314" fmla="*/ 799176 h 1162031"/>
                <a:gd name="connsiteX315" fmla="*/ 276262 w 564876"/>
                <a:gd name="connsiteY315" fmla="*/ 800790 h 1162031"/>
                <a:gd name="connsiteX316" fmla="*/ 279490 w 564876"/>
                <a:gd name="connsiteY316" fmla="*/ 804018 h 1162031"/>
                <a:gd name="connsiteX317" fmla="*/ 281104 w 564876"/>
                <a:gd name="connsiteY317" fmla="*/ 805632 h 1162031"/>
                <a:gd name="connsiteX318" fmla="*/ 281104 w 564876"/>
                <a:gd name="connsiteY318" fmla="*/ 805632 h 1162031"/>
                <a:gd name="connsiteX319" fmla="*/ 282718 w 564876"/>
                <a:gd name="connsiteY319" fmla="*/ 808860 h 1162031"/>
                <a:gd name="connsiteX320" fmla="*/ 282718 w 564876"/>
                <a:gd name="connsiteY320" fmla="*/ 810473 h 1162031"/>
                <a:gd name="connsiteX321" fmla="*/ 282718 w 564876"/>
                <a:gd name="connsiteY321" fmla="*/ 828227 h 1162031"/>
                <a:gd name="connsiteX322" fmla="*/ 282718 w 564876"/>
                <a:gd name="connsiteY322" fmla="*/ 831455 h 1162031"/>
                <a:gd name="connsiteX323" fmla="*/ 282718 w 564876"/>
                <a:gd name="connsiteY323" fmla="*/ 836296 h 1162031"/>
                <a:gd name="connsiteX324" fmla="*/ 277876 w 564876"/>
                <a:gd name="connsiteY324" fmla="*/ 866961 h 1162031"/>
                <a:gd name="connsiteX325" fmla="*/ 277876 w 564876"/>
                <a:gd name="connsiteY325" fmla="*/ 868575 h 1162031"/>
                <a:gd name="connsiteX326" fmla="*/ 279490 w 564876"/>
                <a:gd name="connsiteY326" fmla="*/ 875031 h 1162031"/>
                <a:gd name="connsiteX327" fmla="*/ 281104 w 564876"/>
                <a:gd name="connsiteY327" fmla="*/ 878259 h 1162031"/>
                <a:gd name="connsiteX328" fmla="*/ 281104 w 564876"/>
                <a:gd name="connsiteY328" fmla="*/ 879872 h 1162031"/>
                <a:gd name="connsiteX329" fmla="*/ 282718 w 564876"/>
                <a:gd name="connsiteY329" fmla="*/ 879872 h 1162031"/>
                <a:gd name="connsiteX330" fmla="*/ 284331 w 564876"/>
                <a:gd name="connsiteY330" fmla="*/ 881486 h 1162031"/>
                <a:gd name="connsiteX331" fmla="*/ 284331 w 564876"/>
                <a:gd name="connsiteY331" fmla="*/ 881486 h 1162031"/>
                <a:gd name="connsiteX332" fmla="*/ 285945 w 564876"/>
                <a:gd name="connsiteY332" fmla="*/ 881486 h 1162031"/>
                <a:gd name="connsiteX333" fmla="*/ 290787 w 564876"/>
                <a:gd name="connsiteY333" fmla="*/ 879872 h 1162031"/>
                <a:gd name="connsiteX334" fmla="*/ 294015 w 564876"/>
                <a:gd name="connsiteY334" fmla="*/ 879872 h 1162031"/>
                <a:gd name="connsiteX335" fmla="*/ 295629 w 564876"/>
                <a:gd name="connsiteY335" fmla="*/ 879872 h 1162031"/>
                <a:gd name="connsiteX336" fmla="*/ 297243 w 564876"/>
                <a:gd name="connsiteY336" fmla="*/ 881486 h 1162031"/>
                <a:gd name="connsiteX337" fmla="*/ 297243 w 564876"/>
                <a:gd name="connsiteY337" fmla="*/ 881486 h 1162031"/>
                <a:gd name="connsiteX338" fmla="*/ 297243 w 564876"/>
                <a:gd name="connsiteY338" fmla="*/ 883100 h 1162031"/>
                <a:gd name="connsiteX339" fmla="*/ 300471 w 564876"/>
                <a:gd name="connsiteY339" fmla="*/ 894398 h 1162031"/>
                <a:gd name="connsiteX340" fmla="*/ 305313 w 564876"/>
                <a:gd name="connsiteY340" fmla="*/ 905695 h 1162031"/>
                <a:gd name="connsiteX341" fmla="*/ 305313 w 564876"/>
                <a:gd name="connsiteY341" fmla="*/ 907309 h 1162031"/>
                <a:gd name="connsiteX342" fmla="*/ 305313 w 564876"/>
                <a:gd name="connsiteY342" fmla="*/ 910537 h 1162031"/>
                <a:gd name="connsiteX343" fmla="*/ 306927 w 564876"/>
                <a:gd name="connsiteY343" fmla="*/ 913765 h 1162031"/>
                <a:gd name="connsiteX344" fmla="*/ 308540 w 564876"/>
                <a:gd name="connsiteY344" fmla="*/ 918607 h 1162031"/>
                <a:gd name="connsiteX345" fmla="*/ 310154 w 564876"/>
                <a:gd name="connsiteY345" fmla="*/ 920221 h 1162031"/>
                <a:gd name="connsiteX346" fmla="*/ 310154 w 564876"/>
                <a:gd name="connsiteY346" fmla="*/ 926677 h 1162031"/>
                <a:gd name="connsiteX347" fmla="*/ 311768 w 564876"/>
                <a:gd name="connsiteY347" fmla="*/ 928290 h 1162031"/>
                <a:gd name="connsiteX348" fmla="*/ 311768 w 564876"/>
                <a:gd name="connsiteY348" fmla="*/ 929904 h 1162031"/>
                <a:gd name="connsiteX349" fmla="*/ 313382 w 564876"/>
                <a:gd name="connsiteY349" fmla="*/ 931518 h 1162031"/>
                <a:gd name="connsiteX350" fmla="*/ 314996 w 564876"/>
                <a:gd name="connsiteY350" fmla="*/ 933132 h 1162031"/>
                <a:gd name="connsiteX351" fmla="*/ 316610 w 564876"/>
                <a:gd name="connsiteY351" fmla="*/ 934746 h 1162031"/>
                <a:gd name="connsiteX352" fmla="*/ 316610 w 564876"/>
                <a:gd name="connsiteY352" fmla="*/ 936360 h 1162031"/>
                <a:gd name="connsiteX353" fmla="*/ 318224 w 564876"/>
                <a:gd name="connsiteY353" fmla="*/ 936360 h 1162031"/>
                <a:gd name="connsiteX354" fmla="*/ 318224 w 564876"/>
                <a:gd name="connsiteY354" fmla="*/ 937974 h 1162031"/>
                <a:gd name="connsiteX355" fmla="*/ 318224 w 564876"/>
                <a:gd name="connsiteY355" fmla="*/ 939588 h 1162031"/>
                <a:gd name="connsiteX356" fmla="*/ 314996 w 564876"/>
                <a:gd name="connsiteY356" fmla="*/ 952499 h 1162031"/>
                <a:gd name="connsiteX357" fmla="*/ 314996 w 564876"/>
                <a:gd name="connsiteY357" fmla="*/ 954113 h 1162031"/>
                <a:gd name="connsiteX358" fmla="*/ 313382 w 564876"/>
                <a:gd name="connsiteY358" fmla="*/ 957341 h 1162031"/>
                <a:gd name="connsiteX359" fmla="*/ 313382 w 564876"/>
                <a:gd name="connsiteY359" fmla="*/ 962183 h 1162031"/>
                <a:gd name="connsiteX360" fmla="*/ 313382 w 564876"/>
                <a:gd name="connsiteY360" fmla="*/ 968639 h 1162031"/>
                <a:gd name="connsiteX361" fmla="*/ 313382 w 564876"/>
                <a:gd name="connsiteY361" fmla="*/ 970253 h 1162031"/>
                <a:gd name="connsiteX362" fmla="*/ 311768 w 564876"/>
                <a:gd name="connsiteY362" fmla="*/ 971867 h 1162031"/>
                <a:gd name="connsiteX363" fmla="*/ 310154 w 564876"/>
                <a:gd name="connsiteY363" fmla="*/ 971867 h 1162031"/>
                <a:gd name="connsiteX364" fmla="*/ 308540 w 564876"/>
                <a:gd name="connsiteY364" fmla="*/ 973481 h 1162031"/>
                <a:gd name="connsiteX365" fmla="*/ 308540 w 564876"/>
                <a:gd name="connsiteY365" fmla="*/ 975095 h 1162031"/>
                <a:gd name="connsiteX366" fmla="*/ 306927 w 564876"/>
                <a:gd name="connsiteY366" fmla="*/ 975095 h 1162031"/>
                <a:gd name="connsiteX367" fmla="*/ 305313 w 564876"/>
                <a:gd name="connsiteY367" fmla="*/ 976708 h 1162031"/>
                <a:gd name="connsiteX368" fmla="*/ 300471 w 564876"/>
                <a:gd name="connsiteY368" fmla="*/ 978322 h 1162031"/>
                <a:gd name="connsiteX369" fmla="*/ 297243 w 564876"/>
                <a:gd name="connsiteY369" fmla="*/ 978322 h 1162031"/>
                <a:gd name="connsiteX370" fmla="*/ 295629 w 564876"/>
                <a:gd name="connsiteY370" fmla="*/ 979936 h 1162031"/>
                <a:gd name="connsiteX371" fmla="*/ 295629 w 564876"/>
                <a:gd name="connsiteY371" fmla="*/ 979936 h 1162031"/>
                <a:gd name="connsiteX372" fmla="*/ 294015 w 564876"/>
                <a:gd name="connsiteY372" fmla="*/ 979936 h 1162031"/>
                <a:gd name="connsiteX373" fmla="*/ 292401 w 564876"/>
                <a:gd name="connsiteY373" fmla="*/ 981550 h 1162031"/>
                <a:gd name="connsiteX374" fmla="*/ 290787 w 564876"/>
                <a:gd name="connsiteY374" fmla="*/ 981550 h 1162031"/>
                <a:gd name="connsiteX375" fmla="*/ 289173 w 564876"/>
                <a:gd name="connsiteY375" fmla="*/ 981550 h 1162031"/>
                <a:gd name="connsiteX376" fmla="*/ 285945 w 564876"/>
                <a:gd name="connsiteY376" fmla="*/ 979936 h 1162031"/>
                <a:gd name="connsiteX377" fmla="*/ 277876 w 564876"/>
                <a:gd name="connsiteY377" fmla="*/ 973481 h 1162031"/>
                <a:gd name="connsiteX378" fmla="*/ 263350 w 564876"/>
                <a:gd name="connsiteY378" fmla="*/ 967025 h 1162031"/>
                <a:gd name="connsiteX379" fmla="*/ 258509 w 564876"/>
                <a:gd name="connsiteY379" fmla="*/ 965411 h 1162031"/>
                <a:gd name="connsiteX380" fmla="*/ 242369 w 564876"/>
                <a:gd name="connsiteY380" fmla="*/ 965411 h 1162031"/>
                <a:gd name="connsiteX381" fmla="*/ 237527 w 564876"/>
                <a:gd name="connsiteY381" fmla="*/ 967025 h 1162031"/>
                <a:gd name="connsiteX382" fmla="*/ 234300 w 564876"/>
                <a:gd name="connsiteY382" fmla="*/ 970253 h 1162031"/>
                <a:gd name="connsiteX383" fmla="*/ 224616 w 564876"/>
                <a:gd name="connsiteY383" fmla="*/ 971867 h 1162031"/>
                <a:gd name="connsiteX384" fmla="*/ 223002 w 564876"/>
                <a:gd name="connsiteY384" fmla="*/ 973481 h 1162031"/>
                <a:gd name="connsiteX385" fmla="*/ 223002 w 564876"/>
                <a:gd name="connsiteY385" fmla="*/ 973481 h 1162031"/>
                <a:gd name="connsiteX386" fmla="*/ 221388 w 564876"/>
                <a:gd name="connsiteY386" fmla="*/ 975095 h 1162031"/>
                <a:gd name="connsiteX387" fmla="*/ 221388 w 564876"/>
                <a:gd name="connsiteY387" fmla="*/ 976708 h 1162031"/>
                <a:gd name="connsiteX388" fmla="*/ 219774 w 564876"/>
                <a:gd name="connsiteY388" fmla="*/ 978322 h 1162031"/>
                <a:gd name="connsiteX389" fmla="*/ 219774 w 564876"/>
                <a:gd name="connsiteY389" fmla="*/ 979936 h 1162031"/>
                <a:gd name="connsiteX390" fmla="*/ 218160 w 564876"/>
                <a:gd name="connsiteY390" fmla="*/ 981550 h 1162031"/>
                <a:gd name="connsiteX391" fmla="*/ 219774 w 564876"/>
                <a:gd name="connsiteY391" fmla="*/ 983164 h 1162031"/>
                <a:gd name="connsiteX392" fmla="*/ 219774 w 564876"/>
                <a:gd name="connsiteY392" fmla="*/ 984778 h 1162031"/>
                <a:gd name="connsiteX393" fmla="*/ 219774 w 564876"/>
                <a:gd name="connsiteY393" fmla="*/ 986392 h 1162031"/>
                <a:gd name="connsiteX394" fmla="*/ 219774 w 564876"/>
                <a:gd name="connsiteY394" fmla="*/ 988006 h 1162031"/>
                <a:gd name="connsiteX395" fmla="*/ 218160 w 564876"/>
                <a:gd name="connsiteY395" fmla="*/ 989620 h 1162031"/>
                <a:gd name="connsiteX396" fmla="*/ 216546 w 564876"/>
                <a:gd name="connsiteY396" fmla="*/ 991234 h 1162031"/>
                <a:gd name="connsiteX397" fmla="*/ 214932 w 564876"/>
                <a:gd name="connsiteY397" fmla="*/ 991234 h 1162031"/>
                <a:gd name="connsiteX398" fmla="*/ 213318 w 564876"/>
                <a:gd name="connsiteY398" fmla="*/ 992848 h 1162031"/>
                <a:gd name="connsiteX399" fmla="*/ 211704 w 564876"/>
                <a:gd name="connsiteY399" fmla="*/ 994462 h 1162031"/>
                <a:gd name="connsiteX400" fmla="*/ 208477 w 564876"/>
                <a:gd name="connsiteY400" fmla="*/ 997690 h 1162031"/>
                <a:gd name="connsiteX401" fmla="*/ 208477 w 564876"/>
                <a:gd name="connsiteY401" fmla="*/ 997690 h 1162031"/>
                <a:gd name="connsiteX402" fmla="*/ 206863 w 564876"/>
                <a:gd name="connsiteY402" fmla="*/ 999304 h 1162031"/>
                <a:gd name="connsiteX403" fmla="*/ 205249 w 564876"/>
                <a:gd name="connsiteY403" fmla="*/ 1000917 h 1162031"/>
                <a:gd name="connsiteX404" fmla="*/ 203635 w 564876"/>
                <a:gd name="connsiteY404" fmla="*/ 1002531 h 1162031"/>
                <a:gd name="connsiteX405" fmla="*/ 203635 w 564876"/>
                <a:gd name="connsiteY405" fmla="*/ 1004145 h 1162031"/>
                <a:gd name="connsiteX406" fmla="*/ 203635 w 564876"/>
                <a:gd name="connsiteY406" fmla="*/ 1005759 h 1162031"/>
                <a:gd name="connsiteX407" fmla="*/ 205249 w 564876"/>
                <a:gd name="connsiteY407" fmla="*/ 1005759 h 1162031"/>
                <a:gd name="connsiteX408" fmla="*/ 205249 w 564876"/>
                <a:gd name="connsiteY408" fmla="*/ 1007373 h 1162031"/>
                <a:gd name="connsiteX409" fmla="*/ 205249 w 564876"/>
                <a:gd name="connsiteY409" fmla="*/ 1008987 h 1162031"/>
                <a:gd name="connsiteX410" fmla="*/ 205249 w 564876"/>
                <a:gd name="connsiteY410" fmla="*/ 1010601 h 1162031"/>
                <a:gd name="connsiteX411" fmla="*/ 205249 w 564876"/>
                <a:gd name="connsiteY411" fmla="*/ 1013829 h 1162031"/>
                <a:gd name="connsiteX412" fmla="*/ 206863 w 564876"/>
                <a:gd name="connsiteY412" fmla="*/ 1015443 h 1162031"/>
                <a:gd name="connsiteX413" fmla="*/ 206863 w 564876"/>
                <a:gd name="connsiteY413" fmla="*/ 1017057 h 1162031"/>
                <a:gd name="connsiteX414" fmla="*/ 208477 w 564876"/>
                <a:gd name="connsiteY414" fmla="*/ 1018671 h 1162031"/>
                <a:gd name="connsiteX415" fmla="*/ 210091 w 564876"/>
                <a:gd name="connsiteY415" fmla="*/ 1020285 h 1162031"/>
                <a:gd name="connsiteX416" fmla="*/ 210091 w 564876"/>
                <a:gd name="connsiteY416" fmla="*/ 1021899 h 1162031"/>
                <a:gd name="connsiteX417" fmla="*/ 210091 w 564876"/>
                <a:gd name="connsiteY417" fmla="*/ 1025126 h 1162031"/>
                <a:gd name="connsiteX418" fmla="*/ 210091 w 564876"/>
                <a:gd name="connsiteY418" fmla="*/ 1026740 h 1162031"/>
                <a:gd name="connsiteX419" fmla="*/ 210091 w 564876"/>
                <a:gd name="connsiteY419" fmla="*/ 1028354 h 1162031"/>
                <a:gd name="connsiteX420" fmla="*/ 210091 w 564876"/>
                <a:gd name="connsiteY420" fmla="*/ 1029968 h 1162031"/>
                <a:gd name="connsiteX421" fmla="*/ 208477 w 564876"/>
                <a:gd name="connsiteY421" fmla="*/ 1031582 h 1162031"/>
                <a:gd name="connsiteX422" fmla="*/ 206863 w 564876"/>
                <a:gd name="connsiteY422" fmla="*/ 1034810 h 1162031"/>
                <a:gd name="connsiteX423" fmla="*/ 205249 w 564876"/>
                <a:gd name="connsiteY423" fmla="*/ 1038038 h 1162031"/>
                <a:gd name="connsiteX424" fmla="*/ 203635 w 564876"/>
                <a:gd name="connsiteY424" fmla="*/ 1038038 h 1162031"/>
                <a:gd name="connsiteX425" fmla="*/ 202021 w 564876"/>
                <a:gd name="connsiteY425" fmla="*/ 1039652 h 1162031"/>
                <a:gd name="connsiteX426" fmla="*/ 193951 w 564876"/>
                <a:gd name="connsiteY426" fmla="*/ 1039652 h 1162031"/>
                <a:gd name="connsiteX427" fmla="*/ 192337 w 564876"/>
                <a:gd name="connsiteY427" fmla="*/ 1041266 h 1162031"/>
                <a:gd name="connsiteX428" fmla="*/ 185882 w 564876"/>
                <a:gd name="connsiteY428" fmla="*/ 1042880 h 1162031"/>
                <a:gd name="connsiteX429" fmla="*/ 184268 w 564876"/>
                <a:gd name="connsiteY429" fmla="*/ 1044494 h 1162031"/>
                <a:gd name="connsiteX430" fmla="*/ 184268 w 564876"/>
                <a:gd name="connsiteY430" fmla="*/ 1044494 h 1162031"/>
                <a:gd name="connsiteX431" fmla="*/ 182654 w 564876"/>
                <a:gd name="connsiteY431" fmla="*/ 1046108 h 1162031"/>
                <a:gd name="connsiteX432" fmla="*/ 182654 w 564876"/>
                <a:gd name="connsiteY432" fmla="*/ 1046108 h 1162031"/>
                <a:gd name="connsiteX433" fmla="*/ 179426 w 564876"/>
                <a:gd name="connsiteY433" fmla="*/ 1050949 h 1162031"/>
                <a:gd name="connsiteX434" fmla="*/ 176198 w 564876"/>
                <a:gd name="connsiteY434" fmla="*/ 1060633 h 1162031"/>
                <a:gd name="connsiteX435" fmla="*/ 174584 w 564876"/>
                <a:gd name="connsiteY435" fmla="*/ 1067089 h 1162031"/>
                <a:gd name="connsiteX436" fmla="*/ 174584 w 564876"/>
                <a:gd name="connsiteY436" fmla="*/ 1071931 h 1162031"/>
                <a:gd name="connsiteX437" fmla="*/ 174584 w 564876"/>
                <a:gd name="connsiteY437" fmla="*/ 1078386 h 1162031"/>
                <a:gd name="connsiteX438" fmla="*/ 176198 w 564876"/>
                <a:gd name="connsiteY438" fmla="*/ 1081614 h 1162031"/>
                <a:gd name="connsiteX439" fmla="*/ 176198 w 564876"/>
                <a:gd name="connsiteY439" fmla="*/ 1083228 h 1162031"/>
                <a:gd name="connsiteX440" fmla="*/ 177812 w 564876"/>
                <a:gd name="connsiteY440" fmla="*/ 1084842 h 1162031"/>
                <a:gd name="connsiteX441" fmla="*/ 177812 w 564876"/>
                <a:gd name="connsiteY441" fmla="*/ 1084842 h 1162031"/>
                <a:gd name="connsiteX442" fmla="*/ 184268 w 564876"/>
                <a:gd name="connsiteY442" fmla="*/ 1091298 h 1162031"/>
                <a:gd name="connsiteX443" fmla="*/ 185882 w 564876"/>
                <a:gd name="connsiteY443" fmla="*/ 1092912 h 1162031"/>
                <a:gd name="connsiteX444" fmla="*/ 187496 w 564876"/>
                <a:gd name="connsiteY444" fmla="*/ 1096139 h 1162031"/>
                <a:gd name="connsiteX445" fmla="*/ 187496 w 564876"/>
                <a:gd name="connsiteY445" fmla="*/ 1097753 h 1162031"/>
                <a:gd name="connsiteX446" fmla="*/ 187496 w 564876"/>
                <a:gd name="connsiteY446" fmla="*/ 1100981 h 1162031"/>
                <a:gd name="connsiteX447" fmla="*/ 187496 w 564876"/>
                <a:gd name="connsiteY447" fmla="*/ 1102595 h 1162031"/>
                <a:gd name="connsiteX448" fmla="*/ 187496 w 564876"/>
                <a:gd name="connsiteY448" fmla="*/ 1105823 h 1162031"/>
                <a:gd name="connsiteX449" fmla="*/ 187496 w 564876"/>
                <a:gd name="connsiteY449" fmla="*/ 1109051 h 1162031"/>
                <a:gd name="connsiteX450" fmla="*/ 185882 w 564876"/>
                <a:gd name="connsiteY450" fmla="*/ 1113893 h 1162031"/>
                <a:gd name="connsiteX451" fmla="*/ 182654 w 564876"/>
                <a:gd name="connsiteY451" fmla="*/ 1118735 h 1162031"/>
                <a:gd name="connsiteX452" fmla="*/ 182654 w 564876"/>
                <a:gd name="connsiteY452" fmla="*/ 1120348 h 1162031"/>
                <a:gd name="connsiteX453" fmla="*/ 181040 w 564876"/>
                <a:gd name="connsiteY453" fmla="*/ 1120348 h 1162031"/>
                <a:gd name="connsiteX454" fmla="*/ 181040 w 564876"/>
                <a:gd name="connsiteY454" fmla="*/ 1121962 h 1162031"/>
                <a:gd name="connsiteX455" fmla="*/ 182654 w 564876"/>
                <a:gd name="connsiteY455" fmla="*/ 1123576 h 1162031"/>
                <a:gd name="connsiteX456" fmla="*/ 182654 w 564876"/>
                <a:gd name="connsiteY456" fmla="*/ 1123576 h 1162031"/>
                <a:gd name="connsiteX457" fmla="*/ 184268 w 564876"/>
                <a:gd name="connsiteY457" fmla="*/ 1125190 h 1162031"/>
                <a:gd name="connsiteX458" fmla="*/ 187496 w 564876"/>
                <a:gd name="connsiteY458" fmla="*/ 1125190 h 1162031"/>
                <a:gd name="connsiteX459" fmla="*/ 189109 w 564876"/>
                <a:gd name="connsiteY459" fmla="*/ 1126804 h 1162031"/>
                <a:gd name="connsiteX460" fmla="*/ 189109 w 564876"/>
                <a:gd name="connsiteY460" fmla="*/ 1126804 h 1162031"/>
                <a:gd name="connsiteX461" fmla="*/ 189109 w 564876"/>
                <a:gd name="connsiteY461" fmla="*/ 1128418 h 1162031"/>
                <a:gd name="connsiteX462" fmla="*/ 190723 w 564876"/>
                <a:gd name="connsiteY462" fmla="*/ 1130032 h 1162031"/>
                <a:gd name="connsiteX463" fmla="*/ 189109 w 564876"/>
                <a:gd name="connsiteY463" fmla="*/ 1131646 h 1162031"/>
                <a:gd name="connsiteX464" fmla="*/ 189109 w 564876"/>
                <a:gd name="connsiteY464" fmla="*/ 1133260 h 1162031"/>
                <a:gd name="connsiteX465" fmla="*/ 189109 w 564876"/>
                <a:gd name="connsiteY465" fmla="*/ 1134874 h 1162031"/>
                <a:gd name="connsiteX466" fmla="*/ 190723 w 564876"/>
                <a:gd name="connsiteY466" fmla="*/ 1138102 h 1162031"/>
                <a:gd name="connsiteX467" fmla="*/ 190723 w 564876"/>
                <a:gd name="connsiteY467" fmla="*/ 1139716 h 1162031"/>
                <a:gd name="connsiteX468" fmla="*/ 189109 w 564876"/>
                <a:gd name="connsiteY468" fmla="*/ 1147785 h 1162031"/>
                <a:gd name="connsiteX469" fmla="*/ 187496 w 564876"/>
                <a:gd name="connsiteY469" fmla="*/ 1149399 h 1162031"/>
                <a:gd name="connsiteX470" fmla="*/ 187496 w 564876"/>
                <a:gd name="connsiteY470" fmla="*/ 1149399 h 1162031"/>
                <a:gd name="connsiteX471" fmla="*/ 185882 w 564876"/>
                <a:gd name="connsiteY471" fmla="*/ 1151013 h 1162031"/>
                <a:gd name="connsiteX472" fmla="*/ 184268 w 564876"/>
                <a:gd name="connsiteY472" fmla="*/ 1152627 h 1162031"/>
                <a:gd name="connsiteX473" fmla="*/ 177812 w 564876"/>
                <a:gd name="connsiteY473" fmla="*/ 1152627 h 1162031"/>
                <a:gd name="connsiteX474" fmla="*/ 174584 w 564876"/>
                <a:gd name="connsiteY474" fmla="*/ 1154241 h 1162031"/>
                <a:gd name="connsiteX475" fmla="*/ 164900 w 564876"/>
                <a:gd name="connsiteY475" fmla="*/ 1157469 h 1162031"/>
                <a:gd name="connsiteX476" fmla="*/ 160059 w 564876"/>
                <a:gd name="connsiteY476" fmla="*/ 1157469 h 1162031"/>
                <a:gd name="connsiteX477" fmla="*/ 153603 w 564876"/>
                <a:gd name="connsiteY477" fmla="*/ 1157469 h 1162031"/>
                <a:gd name="connsiteX478" fmla="*/ 151989 w 564876"/>
                <a:gd name="connsiteY478" fmla="*/ 1157469 h 1162031"/>
                <a:gd name="connsiteX479" fmla="*/ 150375 w 564876"/>
                <a:gd name="connsiteY479" fmla="*/ 1159083 h 1162031"/>
                <a:gd name="connsiteX480" fmla="*/ 139078 w 564876"/>
                <a:gd name="connsiteY480" fmla="*/ 1165539 h 1162031"/>
                <a:gd name="connsiteX481" fmla="*/ 137464 w 564876"/>
                <a:gd name="connsiteY481" fmla="*/ 1165539 h 1162031"/>
                <a:gd name="connsiteX482" fmla="*/ 135850 w 564876"/>
                <a:gd name="connsiteY482" fmla="*/ 1165539 h 1162031"/>
                <a:gd name="connsiteX483" fmla="*/ 132622 w 564876"/>
                <a:gd name="connsiteY483" fmla="*/ 1165539 h 1162031"/>
                <a:gd name="connsiteX484" fmla="*/ 131008 w 564876"/>
                <a:gd name="connsiteY484" fmla="*/ 1165539 h 1162031"/>
                <a:gd name="connsiteX485" fmla="*/ 129394 w 564876"/>
                <a:gd name="connsiteY485" fmla="*/ 1165539 h 1162031"/>
                <a:gd name="connsiteX486" fmla="*/ 127780 w 564876"/>
                <a:gd name="connsiteY486" fmla="*/ 1163925 h 1162031"/>
                <a:gd name="connsiteX487" fmla="*/ 126166 w 564876"/>
                <a:gd name="connsiteY487" fmla="*/ 1162311 h 1162031"/>
                <a:gd name="connsiteX488" fmla="*/ 124552 w 564876"/>
                <a:gd name="connsiteY488" fmla="*/ 1160697 h 1162031"/>
                <a:gd name="connsiteX489" fmla="*/ 122938 w 564876"/>
                <a:gd name="connsiteY489" fmla="*/ 1160697 h 1162031"/>
                <a:gd name="connsiteX490" fmla="*/ 121324 w 564876"/>
                <a:gd name="connsiteY490" fmla="*/ 1159083 h 1162031"/>
                <a:gd name="connsiteX491" fmla="*/ 118096 w 564876"/>
                <a:gd name="connsiteY491" fmla="*/ 1157469 h 1162031"/>
                <a:gd name="connsiteX492" fmla="*/ 116482 w 564876"/>
                <a:gd name="connsiteY492" fmla="*/ 1157469 h 1162031"/>
                <a:gd name="connsiteX493" fmla="*/ 116482 w 564876"/>
                <a:gd name="connsiteY493" fmla="*/ 1155855 h 1162031"/>
                <a:gd name="connsiteX494" fmla="*/ 113255 w 564876"/>
                <a:gd name="connsiteY494" fmla="*/ 1152627 h 1162031"/>
                <a:gd name="connsiteX495" fmla="*/ 111641 w 564876"/>
                <a:gd name="connsiteY495" fmla="*/ 1152627 h 1162031"/>
                <a:gd name="connsiteX496" fmla="*/ 111641 w 564876"/>
                <a:gd name="connsiteY496" fmla="*/ 1152627 h 1162031"/>
                <a:gd name="connsiteX497" fmla="*/ 105185 w 564876"/>
                <a:gd name="connsiteY497" fmla="*/ 1149399 h 1162031"/>
                <a:gd name="connsiteX498" fmla="*/ 103571 w 564876"/>
                <a:gd name="connsiteY498" fmla="*/ 1147785 h 1162031"/>
                <a:gd name="connsiteX499" fmla="*/ 101957 w 564876"/>
                <a:gd name="connsiteY499" fmla="*/ 1146171 h 1162031"/>
                <a:gd name="connsiteX500" fmla="*/ 100343 w 564876"/>
                <a:gd name="connsiteY500" fmla="*/ 1146171 h 1162031"/>
                <a:gd name="connsiteX501" fmla="*/ 100343 w 564876"/>
                <a:gd name="connsiteY501" fmla="*/ 1144557 h 1162031"/>
                <a:gd name="connsiteX502" fmla="*/ 100343 w 564876"/>
                <a:gd name="connsiteY502" fmla="*/ 1142944 h 1162031"/>
                <a:gd name="connsiteX503" fmla="*/ 100343 w 564876"/>
                <a:gd name="connsiteY503" fmla="*/ 1141330 h 1162031"/>
                <a:gd name="connsiteX504" fmla="*/ 100343 w 564876"/>
                <a:gd name="connsiteY504" fmla="*/ 1138102 h 1162031"/>
                <a:gd name="connsiteX505" fmla="*/ 101957 w 564876"/>
                <a:gd name="connsiteY505" fmla="*/ 1136488 h 1162031"/>
                <a:gd name="connsiteX506" fmla="*/ 101957 w 564876"/>
                <a:gd name="connsiteY506" fmla="*/ 1133260 h 1162031"/>
                <a:gd name="connsiteX507" fmla="*/ 101957 w 564876"/>
                <a:gd name="connsiteY507" fmla="*/ 1130032 h 1162031"/>
                <a:gd name="connsiteX508" fmla="*/ 98729 w 564876"/>
                <a:gd name="connsiteY508" fmla="*/ 1115507 h 1162031"/>
                <a:gd name="connsiteX509" fmla="*/ 97115 w 564876"/>
                <a:gd name="connsiteY509" fmla="*/ 1115507 h 1162031"/>
                <a:gd name="connsiteX510" fmla="*/ 97115 w 564876"/>
                <a:gd name="connsiteY510" fmla="*/ 1113893 h 1162031"/>
                <a:gd name="connsiteX511" fmla="*/ 92274 w 564876"/>
                <a:gd name="connsiteY511" fmla="*/ 1109051 h 1162031"/>
                <a:gd name="connsiteX512" fmla="*/ 92274 w 564876"/>
                <a:gd name="connsiteY512" fmla="*/ 1107437 h 1162031"/>
                <a:gd name="connsiteX513" fmla="*/ 92274 w 564876"/>
                <a:gd name="connsiteY513" fmla="*/ 1105823 h 1162031"/>
                <a:gd name="connsiteX514" fmla="*/ 93887 w 564876"/>
                <a:gd name="connsiteY514" fmla="*/ 1104209 h 1162031"/>
                <a:gd name="connsiteX515" fmla="*/ 95501 w 564876"/>
                <a:gd name="connsiteY515" fmla="*/ 1102595 h 1162031"/>
                <a:gd name="connsiteX516" fmla="*/ 98729 w 564876"/>
                <a:gd name="connsiteY516" fmla="*/ 1100981 h 1162031"/>
                <a:gd name="connsiteX517" fmla="*/ 100343 w 564876"/>
                <a:gd name="connsiteY517" fmla="*/ 1099367 h 1162031"/>
                <a:gd name="connsiteX518" fmla="*/ 100343 w 564876"/>
                <a:gd name="connsiteY518" fmla="*/ 1099367 h 1162031"/>
                <a:gd name="connsiteX519" fmla="*/ 100343 w 564876"/>
                <a:gd name="connsiteY519" fmla="*/ 1096139 h 1162031"/>
                <a:gd name="connsiteX520" fmla="*/ 100343 w 564876"/>
                <a:gd name="connsiteY520" fmla="*/ 1094526 h 1162031"/>
                <a:gd name="connsiteX521" fmla="*/ 98729 w 564876"/>
                <a:gd name="connsiteY521" fmla="*/ 1092912 h 1162031"/>
                <a:gd name="connsiteX522" fmla="*/ 97115 w 564876"/>
                <a:gd name="connsiteY522" fmla="*/ 1092912 h 1162031"/>
                <a:gd name="connsiteX523" fmla="*/ 93887 w 564876"/>
                <a:gd name="connsiteY523" fmla="*/ 1091298 h 1162031"/>
                <a:gd name="connsiteX524" fmla="*/ 93887 w 564876"/>
                <a:gd name="connsiteY524" fmla="*/ 1091298 h 1162031"/>
                <a:gd name="connsiteX525" fmla="*/ 92274 w 564876"/>
                <a:gd name="connsiteY525" fmla="*/ 1089684 h 1162031"/>
                <a:gd name="connsiteX526" fmla="*/ 92274 w 564876"/>
                <a:gd name="connsiteY526" fmla="*/ 1086456 h 1162031"/>
                <a:gd name="connsiteX527" fmla="*/ 95501 w 564876"/>
                <a:gd name="connsiteY527" fmla="*/ 1073544 h 1162031"/>
                <a:gd name="connsiteX528" fmla="*/ 97115 w 564876"/>
                <a:gd name="connsiteY528" fmla="*/ 1063861 h 1162031"/>
                <a:gd name="connsiteX529" fmla="*/ 95501 w 564876"/>
                <a:gd name="connsiteY529" fmla="*/ 1060633 h 1162031"/>
                <a:gd name="connsiteX530" fmla="*/ 95501 w 564876"/>
                <a:gd name="connsiteY530" fmla="*/ 1057405 h 1162031"/>
                <a:gd name="connsiteX531" fmla="*/ 89046 w 564876"/>
                <a:gd name="connsiteY531" fmla="*/ 1041266 h 1162031"/>
                <a:gd name="connsiteX532" fmla="*/ 89046 w 564876"/>
                <a:gd name="connsiteY532" fmla="*/ 1039652 h 1162031"/>
                <a:gd name="connsiteX533" fmla="*/ 89046 w 564876"/>
                <a:gd name="connsiteY533" fmla="*/ 1038038 h 1162031"/>
                <a:gd name="connsiteX534" fmla="*/ 87432 w 564876"/>
                <a:gd name="connsiteY534" fmla="*/ 1038038 h 1162031"/>
                <a:gd name="connsiteX535" fmla="*/ 82590 w 564876"/>
                <a:gd name="connsiteY535" fmla="*/ 1036424 h 1162031"/>
                <a:gd name="connsiteX536" fmla="*/ 80976 w 564876"/>
                <a:gd name="connsiteY536" fmla="*/ 1036424 h 1162031"/>
                <a:gd name="connsiteX537" fmla="*/ 80976 w 564876"/>
                <a:gd name="connsiteY537" fmla="*/ 1036424 h 1162031"/>
                <a:gd name="connsiteX538" fmla="*/ 79362 w 564876"/>
                <a:gd name="connsiteY538" fmla="*/ 1036424 h 1162031"/>
                <a:gd name="connsiteX539" fmla="*/ 77748 w 564876"/>
                <a:gd name="connsiteY539" fmla="*/ 1038038 h 1162031"/>
                <a:gd name="connsiteX540" fmla="*/ 76134 w 564876"/>
                <a:gd name="connsiteY540" fmla="*/ 1038038 h 1162031"/>
                <a:gd name="connsiteX541" fmla="*/ 74520 w 564876"/>
                <a:gd name="connsiteY541" fmla="*/ 1038038 h 1162031"/>
                <a:gd name="connsiteX542" fmla="*/ 72906 w 564876"/>
                <a:gd name="connsiteY542" fmla="*/ 1038038 h 1162031"/>
                <a:gd name="connsiteX543" fmla="*/ 72906 w 564876"/>
                <a:gd name="connsiteY543" fmla="*/ 1036424 h 1162031"/>
                <a:gd name="connsiteX544" fmla="*/ 71292 w 564876"/>
                <a:gd name="connsiteY544" fmla="*/ 1034810 h 1162031"/>
                <a:gd name="connsiteX545" fmla="*/ 71292 w 564876"/>
                <a:gd name="connsiteY545" fmla="*/ 1029968 h 1162031"/>
                <a:gd name="connsiteX546" fmla="*/ 71292 w 564876"/>
                <a:gd name="connsiteY546" fmla="*/ 1013829 h 1162031"/>
                <a:gd name="connsiteX547" fmla="*/ 71292 w 564876"/>
                <a:gd name="connsiteY547" fmla="*/ 1010601 h 1162031"/>
                <a:gd name="connsiteX548" fmla="*/ 72906 w 564876"/>
                <a:gd name="connsiteY548" fmla="*/ 1007373 h 1162031"/>
                <a:gd name="connsiteX549" fmla="*/ 72906 w 564876"/>
                <a:gd name="connsiteY549" fmla="*/ 1005759 h 1162031"/>
                <a:gd name="connsiteX550" fmla="*/ 74520 w 564876"/>
                <a:gd name="connsiteY550" fmla="*/ 1004145 h 1162031"/>
                <a:gd name="connsiteX551" fmla="*/ 82590 w 564876"/>
                <a:gd name="connsiteY551" fmla="*/ 999304 h 1162031"/>
                <a:gd name="connsiteX552" fmla="*/ 85818 w 564876"/>
                <a:gd name="connsiteY552" fmla="*/ 996076 h 1162031"/>
                <a:gd name="connsiteX553" fmla="*/ 87432 w 564876"/>
                <a:gd name="connsiteY553" fmla="*/ 989620 h 1162031"/>
                <a:gd name="connsiteX554" fmla="*/ 66451 w 564876"/>
                <a:gd name="connsiteY554" fmla="*/ 979936 h 1162031"/>
                <a:gd name="connsiteX555" fmla="*/ 61609 w 564876"/>
                <a:gd name="connsiteY555" fmla="*/ 976708 h 1162031"/>
                <a:gd name="connsiteX556" fmla="*/ 61609 w 564876"/>
                <a:gd name="connsiteY556" fmla="*/ 971867 h 1162031"/>
                <a:gd name="connsiteX557" fmla="*/ 59995 w 564876"/>
                <a:gd name="connsiteY557" fmla="*/ 967025 h 1162031"/>
                <a:gd name="connsiteX558" fmla="*/ 55153 w 564876"/>
                <a:gd name="connsiteY558" fmla="*/ 960569 h 1162031"/>
                <a:gd name="connsiteX559" fmla="*/ 53539 w 564876"/>
                <a:gd name="connsiteY559" fmla="*/ 958955 h 1162031"/>
                <a:gd name="connsiteX560" fmla="*/ 53539 w 564876"/>
                <a:gd name="connsiteY560" fmla="*/ 955727 h 1162031"/>
                <a:gd name="connsiteX561" fmla="*/ 53539 w 564876"/>
                <a:gd name="connsiteY561" fmla="*/ 954113 h 1162031"/>
                <a:gd name="connsiteX562" fmla="*/ 55153 w 564876"/>
                <a:gd name="connsiteY562" fmla="*/ 954113 h 1162031"/>
                <a:gd name="connsiteX563" fmla="*/ 56767 w 564876"/>
                <a:gd name="connsiteY563" fmla="*/ 954113 h 1162031"/>
                <a:gd name="connsiteX564" fmla="*/ 58381 w 564876"/>
                <a:gd name="connsiteY564" fmla="*/ 952499 h 1162031"/>
                <a:gd name="connsiteX565" fmla="*/ 58381 w 564876"/>
                <a:gd name="connsiteY565" fmla="*/ 950886 h 1162031"/>
                <a:gd name="connsiteX566" fmla="*/ 58381 w 564876"/>
                <a:gd name="connsiteY566" fmla="*/ 947658 h 1162031"/>
                <a:gd name="connsiteX567" fmla="*/ 58381 w 564876"/>
                <a:gd name="connsiteY567" fmla="*/ 946044 h 1162031"/>
                <a:gd name="connsiteX568" fmla="*/ 58381 w 564876"/>
                <a:gd name="connsiteY568" fmla="*/ 944430 h 1162031"/>
                <a:gd name="connsiteX569" fmla="*/ 59995 w 564876"/>
                <a:gd name="connsiteY569" fmla="*/ 942816 h 1162031"/>
                <a:gd name="connsiteX570" fmla="*/ 63223 w 564876"/>
                <a:gd name="connsiteY570" fmla="*/ 941202 h 1162031"/>
                <a:gd name="connsiteX571" fmla="*/ 63223 w 564876"/>
                <a:gd name="connsiteY571" fmla="*/ 941202 h 1162031"/>
                <a:gd name="connsiteX572" fmla="*/ 64837 w 564876"/>
                <a:gd name="connsiteY572" fmla="*/ 939588 h 1162031"/>
                <a:gd name="connsiteX573" fmla="*/ 64837 w 564876"/>
                <a:gd name="connsiteY573" fmla="*/ 937974 h 1162031"/>
                <a:gd name="connsiteX574" fmla="*/ 64837 w 564876"/>
                <a:gd name="connsiteY574" fmla="*/ 934746 h 1162031"/>
                <a:gd name="connsiteX575" fmla="*/ 64837 w 564876"/>
                <a:gd name="connsiteY575" fmla="*/ 931518 h 1162031"/>
                <a:gd name="connsiteX576" fmla="*/ 63223 w 564876"/>
                <a:gd name="connsiteY576" fmla="*/ 928290 h 1162031"/>
                <a:gd name="connsiteX577" fmla="*/ 61609 w 564876"/>
                <a:gd name="connsiteY577" fmla="*/ 926677 h 1162031"/>
                <a:gd name="connsiteX578" fmla="*/ 59995 w 564876"/>
                <a:gd name="connsiteY578" fmla="*/ 925063 h 1162031"/>
                <a:gd name="connsiteX579" fmla="*/ 58381 w 564876"/>
                <a:gd name="connsiteY579" fmla="*/ 925063 h 1162031"/>
                <a:gd name="connsiteX580" fmla="*/ 56767 w 564876"/>
                <a:gd name="connsiteY580" fmla="*/ 923449 h 1162031"/>
                <a:gd name="connsiteX581" fmla="*/ 55153 w 564876"/>
                <a:gd name="connsiteY581" fmla="*/ 921835 h 1162031"/>
                <a:gd name="connsiteX582" fmla="*/ 51925 w 564876"/>
                <a:gd name="connsiteY582" fmla="*/ 920221 h 1162031"/>
                <a:gd name="connsiteX583" fmla="*/ 43856 w 564876"/>
                <a:gd name="connsiteY583" fmla="*/ 910537 h 1162031"/>
                <a:gd name="connsiteX584" fmla="*/ 42242 w 564876"/>
                <a:gd name="connsiteY584" fmla="*/ 907309 h 1162031"/>
                <a:gd name="connsiteX585" fmla="*/ 32558 w 564876"/>
                <a:gd name="connsiteY585" fmla="*/ 896012 h 1162031"/>
                <a:gd name="connsiteX586" fmla="*/ 30944 w 564876"/>
                <a:gd name="connsiteY586" fmla="*/ 894398 h 1162031"/>
                <a:gd name="connsiteX587" fmla="*/ 19647 w 564876"/>
                <a:gd name="connsiteY587" fmla="*/ 887942 h 1162031"/>
                <a:gd name="connsiteX588" fmla="*/ 11577 w 564876"/>
                <a:gd name="connsiteY588" fmla="*/ 881486 h 1162031"/>
                <a:gd name="connsiteX589" fmla="*/ 9963 w 564876"/>
                <a:gd name="connsiteY589" fmla="*/ 878259 h 1162031"/>
                <a:gd name="connsiteX590" fmla="*/ 8349 w 564876"/>
                <a:gd name="connsiteY590" fmla="*/ 876645 h 1162031"/>
                <a:gd name="connsiteX591" fmla="*/ 6735 w 564876"/>
                <a:gd name="connsiteY591" fmla="*/ 868575 h 1162031"/>
                <a:gd name="connsiteX592" fmla="*/ 5121 w 564876"/>
                <a:gd name="connsiteY592" fmla="*/ 862119 h 1162031"/>
                <a:gd name="connsiteX593" fmla="*/ 5121 w 564876"/>
                <a:gd name="connsiteY593" fmla="*/ 860505 h 1162031"/>
                <a:gd name="connsiteX594" fmla="*/ 5121 w 564876"/>
                <a:gd name="connsiteY594" fmla="*/ 858891 h 1162031"/>
                <a:gd name="connsiteX595" fmla="*/ 5121 w 564876"/>
                <a:gd name="connsiteY595" fmla="*/ 857277 h 1162031"/>
                <a:gd name="connsiteX596" fmla="*/ 6735 w 564876"/>
                <a:gd name="connsiteY596" fmla="*/ 854050 h 1162031"/>
                <a:gd name="connsiteX597" fmla="*/ 6735 w 564876"/>
                <a:gd name="connsiteY597" fmla="*/ 852436 h 1162031"/>
                <a:gd name="connsiteX598" fmla="*/ 9963 w 564876"/>
                <a:gd name="connsiteY598" fmla="*/ 844366 h 1162031"/>
                <a:gd name="connsiteX599" fmla="*/ 9963 w 564876"/>
                <a:gd name="connsiteY599" fmla="*/ 842752 h 1162031"/>
                <a:gd name="connsiteX600" fmla="*/ 11577 w 564876"/>
                <a:gd name="connsiteY600" fmla="*/ 839524 h 1162031"/>
                <a:gd name="connsiteX601" fmla="*/ 13191 w 564876"/>
                <a:gd name="connsiteY601" fmla="*/ 837910 h 1162031"/>
                <a:gd name="connsiteX602" fmla="*/ 13191 w 564876"/>
                <a:gd name="connsiteY602" fmla="*/ 837910 h 1162031"/>
                <a:gd name="connsiteX603" fmla="*/ 16419 w 564876"/>
                <a:gd name="connsiteY603" fmla="*/ 836296 h 1162031"/>
                <a:gd name="connsiteX604" fmla="*/ 19647 w 564876"/>
                <a:gd name="connsiteY604" fmla="*/ 834682 h 1162031"/>
                <a:gd name="connsiteX605" fmla="*/ 21260 w 564876"/>
                <a:gd name="connsiteY605" fmla="*/ 833068 h 1162031"/>
                <a:gd name="connsiteX606" fmla="*/ 21260 w 564876"/>
                <a:gd name="connsiteY606" fmla="*/ 831455 h 1162031"/>
                <a:gd name="connsiteX607" fmla="*/ 21260 w 564876"/>
                <a:gd name="connsiteY607" fmla="*/ 829841 h 1162031"/>
                <a:gd name="connsiteX608" fmla="*/ 21260 w 564876"/>
                <a:gd name="connsiteY608" fmla="*/ 824999 h 1162031"/>
                <a:gd name="connsiteX609" fmla="*/ 21260 w 564876"/>
                <a:gd name="connsiteY609" fmla="*/ 823385 h 1162031"/>
                <a:gd name="connsiteX610" fmla="*/ 19647 w 564876"/>
                <a:gd name="connsiteY610" fmla="*/ 820157 h 1162031"/>
                <a:gd name="connsiteX611" fmla="*/ 14805 w 564876"/>
                <a:gd name="connsiteY611" fmla="*/ 813701 h 1162031"/>
                <a:gd name="connsiteX612" fmla="*/ 13191 w 564876"/>
                <a:gd name="connsiteY612" fmla="*/ 810473 h 1162031"/>
                <a:gd name="connsiteX613" fmla="*/ 13191 w 564876"/>
                <a:gd name="connsiteY613" fmla="*/ 807246 h 1162031"/>
                <a:gd name="connsiteX614" fmla="*/ 14805 w 564876"/>
                <a:gd name="connsiteY614" fmla="*/ 800790 h 1162031"/>
                <a:gd name="connsiteX615" fmla="*/ 14805 w 564876"/>
                <a:gd name="connsiteY615" fmla="*/ 799176 h 1162031"/>
                <a:gd name="connsiteX616" fmla="*/ 14805 w 564876"/>
                <a:gd name="connsiteY616" fmla="*/ 791106 h 1162031"/>
                <a:gd name="connsiteX617" fmla="*/ 14805 w 564876"/>
                <a:gd name="connsiteY617" fmla="*/ 786264 h 1162031"/>
                <a:gd name="connsiteX618" fmla="*/ 13191 w 564876"/>
                <a:gd name="connsiteY618" fmla="*/ 783037 h 1162031"/>
                <a:gd name="connsiteX619" fmla="*/ 13191 w 564876"/>
                <a:gd name="connsiteY619" fmla="*/ 781423 h 1162031"/>
                <a:gd name="connsiteX620" fmla="*/ 8349 w 564876"/>
                <a:gd name="connsiteY620" fmla="*/ 776581 h 1162031"/>
                <a:gd name="connsiteX621" fmla="*/ 8349 w 564876"/>
                <a:gd name="connsiteY621" fmla="*/ 774967 h 1162031"/>
                <a:gd name="connsiteX622" fmla="*/ 8349 w 564876"/>
                <a:gd name="connsiteY622" fmla="*/ 773353 h 1162031"/>
                <a:gd name="connsiteX623" fmla="*/ 13191 w 564876"/>
                <a:gd name="connsiteY623" fmla="*/ 757214 h 1162031"/>
                <a:gd name="connsiteX624" fmla="*/ 14805 w 564876"/>
                <a:gd name="connsiteY624" fmla="*/ 752372 h 1162031"/>
                <a:gd name="connsiteX625" fmla="*/ 18033 w 564876"/>
                <a:gd name="connsiteY625" fmla="*/ 747530 h 1162031"/>
                <a:gd name="connsiteX626" fmla="*/ 18033 w 564876"/>
                <a:gd name="connsiteY626" fmla="*/ 744302 h 1162031"/>
                <a:gd name="connsiteX627" fmla="*/ 18033 w 564876"/>
                <a:gd name="connsiteY627" fmla="*/ 742688 h 1162031"/>
                <a:gd name="connsiteX628" fmla="*/ 18033 w 564876"/>
                <a:gd name="connsiteY628" fmla="*/ 742688 h 1162031"/>
                <a:gd name="connsiteX629" fmla="*/ 14805 w 564876"/>
                <a:gd name="connsiteY629" fmla="*/ 741074 h 1162031"/>
                <a:gd name="connsiteX630" fmla="*/ 13191 w 564876"/>
                <a:gd name="connsiteY630" fmla="*/ 739460 h 1162031"/>
                <a:gd name="connsiteX631" fmla="*/ 11577 w 564876"/>
                <a:gd name="connsiteY631" fmla="*/ 736233 h 1162031"/>
                <a:gd name="connsiteX632" fmla="*/ 11577 w 564876"/>
                <a:gd name="connsiteY632" fmla="*/ 734619 h 1162031"/>
                <a:gd name="connsiteX633" fmla="*/ 11577 w 564876"/>
                <a:gd name="connsiteY633" fmla="*/ 733005 h 1162031"/>
                <a:gd name="connsiteX634" fmla="*/ 11577 w 564876"/>
                <a:gd name="connsiteY634" fmla="*/ 731391 h 1162031"/>
                <a:gd name="connsiteX635" fmla="*/ 11577 w 564876"/>
                <a:gd name="connsiteY635" fmla="*/ 729777 h 1162031"/>
                <a:gd name="connsiteX636" fmla="*/ 11577 w 564876"/>
                <a:gd name="connsiteY636" fmla="*/ 728163 h 1162031"/>
                <a:gd name="connsiteX637" fmla="*/ 13191 w 564876"/>
                <a:gd name="connsiteY637" fmla="*/ 726549 h 1162031"/>
                <a:gd name="connsiteX638" fmla="*/ 13191 w 564876"/>
                <a:gd name="connsiteY638" fmla="*/ 724935 h 1162031"/>
                <a:gd name="connsiteX639" fmla="*/ 14805 w 564876"/>
                <a:gd name="connsiteY639" fmla="*/ 724935 h 1162031"/>
                <a:gd name="connsiteX640" fmla="*/ 29330 w 564876"/>
                <a:gd name="connsiteY640" fmla="*/ 710410 h 1162031"/>
                <a:gd name="connsiteX641" fmla="*/ 30944 w 564876"/>
                <a:gd name="connsiteY641" fmla="*/ 708796 h 1162031"/>
                <a:gd name="connsiteX642" fmla="*/ 34172 w 564876"/>
                <a:gd name="connsiteY642" fmla="*/ 703954 h 1162031"/>
                <a:gd name="connsiteX643" fmla="*/ 35786 w 564876"/>
                <a:gd name="connsiteY643" fmla="*/ 702340 h 1162031"/>
                <a:gd name="connsiteX644" fmla="*/ 35786 w 564876"/>
                <a:gd name="connsiteY644" fmla="*/ 697498 h 1162031"/>
                <a:gd name="connsiteX645" fmla="*/ 37400 w 564876"/>
                <a:gd name="connsiteY645" fmla="*/ 694270 h 1162031"/>
                <a:gd name="connsiteX646" fmla="*/ 37400 w 564876"/>
                <a:gd name="connsiteY646" fmla="*/ 692656 h 1162031"/>
                <a:gd name="connsiteX647" fmla="*/ 39014 w 564876"/>
                <a:gd name="connsiteY647" fmla="*/ 692656 h 1162031"/>
                <a:gd name="connsiteX648" fmla="*/ 39014 w 564876"/>
                <a:gd name="connsiteY648" fmla="*/ 692656 h 1162031"/>
                <a:gd name="connsiteX649" fmla="*/ 40628 w 564876"/>
                <a:gd name="connsiteY649" fmla="*/ 692656 h 1162031"/>
                <a:gd name="connsiteX650" fmla="*/ 43856 w 564876"/>
                <a:gd name="connsiteY650" fmla="*/ 692656 h 1162031"/>
                <a:gd name="connsiteX651" fmla="*/ 43856 w 564876"/>
                <a:gd name="connsiteY651" fmla="*/ 694270 h 1162031"/>
                <a:gd name="connsiteX652" fmla="*/ 45469 w 564876"/>
                <a:gd name="connsiteY652" fmla="*/ 694270 h 1162031"/>
                <a:gd name="connsiteX653" fmla="*/ 47083 w 564876"/>
                <a:gd name="connsiteY653" fmla="*/ 694270 h 1162031"/>
                <a:gd name="connsiteX654" fmla="*/ 48697 w 564876"/>
                <a:gd name="connsiteY654" fmla="*/ 692656 h 1162031"/>
                <a:gd name="connsiteX655" fmla="*/ 50311 w 564876"/>
                <a:gd name="connsiteY655" fmla="*/ 692656 h 1162031"/>
                <a:gd name="connsiteX656" fmla="*/ 51925 w 564876"/>
                <a:gd name="connsiteY656" fmla="*/ 691042 h 1162031"/>
                <a:gd name="connsiteX657" fmla="*/ 53539 w 564876"/>
                <a:gd name="connsiteY657" fmla="*/ 687815 h 1162031"/>
                <a:gd name="connsiteX658" fmla="*/ 53539 w 564876"/>
                <a:gd name="connsiteY658" fmla="*/ 686201 h 1162031"/>
                <a:gd name="connsiteX659" fmla="*/ 51925 w 564876"/>
                <a:gd name="connsiteY659" fmla="*/ 684587 h 1162031"/>
                <a:gd name="connsiteX660" fmla="*/ 50311 w 564876"/>
                <a:gd name="connsiteY660" fmla="*/ 682973 h 1162031"/>
                <a:gd name="connsiteX661" fmla="*/ 47083 w 564876"/>
                <a:gd name="connsiteY661" fmla="*/ 682973 h 1162031"/>
                <a:gd name="connsiteX662" fmla="*/ 43856 w 564876"/>
                <a:gd name="connsiteY662" fmla="*/ 679745 h 1162031"/>
                <a:gd name="connsiteX663" fmla="*/ 42242 w 564876"/>
                <a:gd name="connsiteY663" fmla="*/ 678131 h 1162031"/>
                <a:gd name="connsiteX664" fmla="*/ 39014 w 564876"/>
                <a:gd name="connsiteY664" fmla="*/ 678131 h 1162031"/>
                <a:gd name="connsiteX665" fmla="*/ 39014 w 564876"/>
                <a:gd name="connsiteY665" fmla="*/ 676517 h 1162031"/>
                <a:gd name="connsiteX666" fmla="*/ 37400 w 564876"/>
                <a:gd name="connsiteY666" fmla="*/ 676517 h 1162031"/>
                <a:gd name="connsiteX667" fmla="*/ 34172 w 564876"/>
                <a:gd name="connsiteY667" fmla="*/ 674903 h 1162031"/>
                <a:gd name="connsiteX668" fmla="*/ 32558 w 564876"/>
                <a:gd name="connsiteY668" fmla="*/ 674903 h 1162031"/>
                <a:gd name="connsiteX669" fmla="*/ 22874 w 564876"/>
                <a:gd name="connsiteY669" fmla="*/ 661992 h 1162031"/>
                <a:gd name="connsiteX670" fmla="*/ 16419 w 564876"/>
                <a:gd name="connsiteY670" fmla="*/ 652308 h 1162031"/>
                <a:gd name="connsiteX671" fmla="*/ 16419 w 564876"/>
                <a:gd name="connsiteY671" fmla="*/ 650694 h 1162031"/>
                <a:gd name="connsiteX672" fmla="*/ 16419 w 564876"/>
                <a:gd name="connsiteY672" fmla="*/ 649080 h 1162031"/>
                <a:gd name="connsiteX673" fmla="*/ 18033 w 564876"/>
                <a:gd name="connsiteY673" fmla="*/ 645852 h 1162031"/>
                <a:gd name="connsiteX674" fmla="*/ 18033 w 564876"/>
                <a:gd name="connsiteY674" fmla="*/ 642624 h 1162031"/>
                <a:gd name="connsiteX675" fmla="*/ 18033 w 564876"/>
                <a:gd name="connsiteY675" fmla="*/ 629713 h 1162031"/>
                <a:gd name="connsiteX676" fmla="*/ 18033 w 564876"/>
                <a:gd name="connsiteY676" fmla="*/ 626485 h 1162031"/>
                <a:gd name="connsiteX677" fmla="*/ 16419 w 564876"/>
                <a:gd name="connsiteY677" fmla="*/ 623257 h 1162031"/>
                <a:gd name="connsiteX678" fmla="*/ 13191 w 564876"/>
                <a:gd name="connsiteY678" fmla="*/ 620029 h 1162031"/>
                <a:gd name="connsiteX679" fmla="*/ 11577 w 564876"/>
                <a:gd name="connsiteY679" fmla="*/ 616802 h 1162031"/>
                <a:gd name="connsiteX680" fmla="*/ 11577 w 564876"/>
                <a:gd name="connsiteY680" fmla="*/ 613574 h 1162031"/>
                <a:gd name="connsiteX681" fmla="*/ 11577 w 564876"/>
                <a:gd name="connsiteY681" fmla="*/ 611960 h 1162031"/>
                <a:gd name="connsiteX682" fmla="*/ 11577 w 564876"/>
                <a:gd name="connsiteY682" fmla="*/ 610346 h 1162031"/>
                <a:gd name="connsiteX683" fmla="*/ 13191 w 564876"/>
                <a:gd name="connsiteY683" fmla="*/ 610346 h 1162031"/>
                <a:gd name="connsiteX684" fmla="*/ 14805 w 564876"/>
                <a:gd name="connsiteY684" fmla="*/ 607118 h 1162031"/>
                <a:gd name="connsiteX685" fmla="*/ 14805 w 564876"/>
                <a:gd name="connsiteY685" fmla="*/ 607118 h 1162031"/>
                <a:gd name="connsiteX686" fmla="*/ 14805 w 564876"/>
                <a:gd name="connsiteY686" fmla="*/ 603890 h 1162031"/>
                <a:gd name="connsiteX687" fmla="*/ 14805 w 564876"/>
                <a:gd name="connsiteY687" fmla="*/ 600662 h 1162031"/>
                <a:gd name="connsiteX688" fmla="*/ 14805 w 564876"/>
                <a:gd name="connsiteY688" fmla="*/ 594207 h 1162031"/>
                <a:gd name="connsiteX689" fmla="*/ 14805 w 564876"/>
                <a:gd name="connsiteY689" fmla="*/ 587751 h 1162031"/>
                <a:gd name="connsiteX690" fmla="*/ 14805 w 564876"/>
                <a:gd name="connsiteY690" fmla="*/ 586137 h 1162031"/>
                <a:gd name="connsiteX691" fmla="*/ 14805 w 564876"/>
                <a:gd name="connsiteY691" fmla="*/ 581295 h 1162031"/>
                <a:gd name="connsiteX692" fmla="*/ 14805 w 564876"/>
                <a:gd name="connsiteY692" fmla="*/ 578067 h 1162031"/>
                <a:gd name="connsiteX693" fmla="*/ 14805 w 564876"/>
                <a:gd name="connsiteY693" fmla="*/ 574839 h 1162031"/>
                <a:gd name="connsiteX694" fmla="*/ 16419 w 564876"/>
                <a:gd name="connsiteY694" fmla="*/ 571611 h 1162031"/>
                <a:gd name="connsiteX695" fmla="*/ 16419 w 564876"/>
                <a:gd name="connsiteY695" fmla="*/ 569998 h 1162031"/>
                <a:gd name="connsiteX696" fmla="*/ 18033 w 564876"/>
                <a:gd name="connsiteY696" fmla="*/ 566770 h 1162031"/>
                <a:gd name="connsiteX697" fmla="*/ 19647 w 564876"/>
                <a:gd name="connsiteY697" fmla="*/ 563542 h 1162031"/>
                <a:gd name="connsiteX698" fmla="*/ 19647 w 564876"/>
                <a:gd name="connsiteY698" fmla="*/ 560314 h 1162031"/>
                <a:gd name="connsiteX699" fmla="*/ 18033 w 564876"/>
                <a:gd name="connsiteY699" fmla="*/ 558700 h 1162031"/>
                <a:gd name="connsiteX700" fmla="*/ 18033 w 564876"/>
                <a:gd name="connsiteY700" fmla="*/ 558700 h 1162031"/>
                <a:gd name="connsiteX701" fmla="*/ 16419 w 564876"/>
                <a:gd name="connsiteY701" fmla="*/ 558700 h 1162031"/>
                <a:gd name="connsiteX702" fmla="*/ 13191 w 564876"/>
                <a:gd name="connsiteY702" fmla="*/ 558700 h 1162031"/>
                <a:gd name="connsiteX703" fmla="*/ 11577 w 564876"/>
                <a:gd name="connsiteY703" fmla="*/ 558700 h 1162031"/>
                <a:gd name="connsiteX704" fmla="*/ 11577 w 564876"/>
                <a:gd name="connsiteY704" fmla="*/ 558700 h 1162031"/>
                <a:gd name="connsiteX705" fmla="*/ 9963 w 564876"/>
                <a:gd name="connsiteY705" fmla="*/ 555472 h 1162031"/>
                <a:gd name="connsiteX706" fmla="*/ 5121 w 564876"/>
                <a:gd name="connsiteY706" fmla="*/ 542561 h 1162031"/>
                <a:gd name="connsiteX707" fmla="*/ 5121 w 564876"/>
                <a:gd name="connsiteY707" fmla="*/ 539333 h 1162031"/>
                <a:gd name="connsiteX708" fmla="*/ 5121 w 564876"/>
                <a:gd name="connsiteY708" fmla="*/ 536105 h 1162031"/>
                <a:gd name="connsiteX709" fmla="*/ 16419 w 564876"/>
                <a:gd name="connsiteY709" fmla="*/ 511896 h 1162031"/>
                <a:gd name="connsiteX710" fmla="*/ 19647 w 564876"/>
                <a:gd name="connsiteY710" fmla="*/ 500598 h 1162031"/>
                <a:gd name="connsiteX711" fmla="*/ 19647 w 564876"/>
                <a:gd name="connsiteY711" fmla="*/ 494143 h 1162031"/>
                <a:gd name="connsiteX712" fmla="*/ 19647 w 564876"/>
                <a:gd name="connsiteY712" fmla="*/ 490915 h 1162031"/>
                <a:gd name="connsiteX713" fmla="*/ 19647 w 564876"/>
                <a:gd name="connsiteY713" fmla="*/ 489301 h 1162031"/>
                <a:gd name="connsiteX714" fmla="*/ 18033 w 564876"/>
                <a:gd name="connsiteY714" fmla="*/ 484459 h 1162031"/>
                <a:gd name="connsiteX715" fmla="*/ 14805 w 564876"/>
                <a:gd name="connsiteY715" fmla="*/ 474775 h 1162031"/>
                <a:gd name="connsiteX716" fmla="*/ 14805 w 564876"/>
                <a:gd name="connsiteY716" fmla="*/ 471548 h 1162031"/>
                <a:gd name="connsiteX717" fmla="*/ 14805 w 564876"/>
                <a:gd name="connsiteY717" fmla="*/ 469934 h 1162031"/>
                <a:gd name="connsiteX718" fmla="*/ 14805 w 564876"/>
                <a:gd name="connsiteY718" fmla="*/ 468320 h 1162031"/>
                <a:gd name="connsiteX719" fmla="*/ 14805 w 564876"/>
                <a:gd name="connsiteY719" fmla="*/ 468320 h 1162031"/>
                <a:gd name="connsiteX720" fmla="*/ 22874 w 564876"/>
                <a:gd name="connsiteY720" fmla="*/ 452180 h 1162031"/>
                <a:gd name="connsiteX721" fmla="*/ 22874 w 564876"/>
                <a:gd name="connsiteY721" fmla="*/ 450566 h 1162031"/>
                <a:gd name="connsiteX722" fmla="*/ 22874 w 564876"/>
                <a:gd name="connsiteY722" fmla="*/ 448953 h 1162031"/>
                <a:gd name="connsiteX723" fmla="*/ 18033 w 564876"/>
                <a:gd name="connsiteY723" fmla="*/ 437655 h 1162031"/>
                <a:gd name="connsiteX724" fmla="*/ 18033 w 564876"/>
                <a:gd name="connsiteY724" fmla="*/ 436041 h 1162031"/>
                <a:gd name="connsiteX725" fmla="*/ 18033 w 564876"/>
                <a:gd name="connsiteY725" fmla="*/ 434427 h 1162031"/>
                <a:gd name="connsiteX726" fmla="*/ 19647 w 564876"/>
                <a:gd name="connsiteY726" fmla="*/ 432813 h 1162031"/>
                <a:gd name="connsiteX727" fmla="*/ 21260 w 564876"/>
                <a:gd name="connsiteY727" fmla="*/ 431199 h 1162031"/>
                <a:gd name="connsiteX728" fmla="*/ 26102 w 564876"/>
                <a:gd name="connsiteY728" fmla="*/ 427971 h 1162031"/>
                <a:gd name="connsiteX729" fmla="*/ 27716 w 564876"/>
                <a:gd name="connsiteY729" fmla="*/ 426358 h 1162031"/>
                <a:gd name="connsiteX730" fmla="*/ 29330 w 564876"/>
                <a:gd name="connsiteY730" fmla="*/ 424744 h 1162031"/>
                <a:gd name="connsiteX731" fmla="*/ 29330 w 564876"/>
                <a:gd name="connsiteY731" fmla="*/ 423130 h 1162031"/>
                <a:gd name="connsiteX732" fmla="*/ 30944 w 564876"/>
                <a:gd name="connsiteY732" fmla="*/ 418288 h 1162031"/>
                <a:gd name="connsiteX733" fmla="*/ 32558 w 564876"/>
                <a:gd name="connsiteY733" fmla="*/ 410218 h 1162031"/>
                <a:gd name="connsiteX734" fmla="*/ 34172 w 564876"/>
                <a:gd name="connsiteY734" fmla="*/ 408604 h 1162031"/>
                <a:gd name="connsiteX735" fmla="*/ 34172 w 564876"/>
                <a:gd name="connsiteY735" fmla="*/ 408604 h 1162031"/>
                <a:gd name="connsiteX736" fmla="*/ 35786 w 564876"/>
                <a:gd name="connsiteY736" fmla="*/ 408604 h 1162031"/>
                <a:gd name="connsiteX737" fmla="*/ 37400 w 564876"/>
                <a:gd name="connsiteY737" fmla="*/ 408604 h 1162031"/>
                <a:gd name="connsiteX738" fmla="*/ 39014 w 564876"/>
                <a:gd name="connsiteY738" fmla="*/ 406990 h 1162031"/>
                <a:gd name="connsiteX739" fmla="*/ 42242 w 564876"/>
                <a:gd name="connsiteY739" fmla="*/ 403762 h 1162031"/>
                <a:gd name="connsiteX740" fmla="*/ 42242 w 564876"/>
                <a:gd name="connsiteY740" fmla="*/ 403762 h 1162031"/>
                <a:gd name="connsiteX741" fmla="*/ 43856 w 564876"/>
                <a:gd name="connsiteY741" fmla="*/ 403762 h 1162031"/>
                <a:gd name="connsiteX742" fmla="*/ 45469 w 564876"/>
                <a:gd name="connsiteY742" fmla="*/ 402149 h 1162031"/>
                <a:gd name="connsiteX743" fmla="*/ 50311 w 564876"/>
                <a:gd name="connsiteY743" fmla="*/ 402149 h 1162031"/>
                <a:gd name="connsiteX744" fmla="*/ 51925 w 564876"/>
                <a:gd name="connsiteY744" fmla="*/ 403762 h 1162031"/>
                <a:gd name="connsiteX745" fmla="*/ 53539 w 564876"/>
                <a:gd name="connsiteY745" fmla="*/ 403762 h 1162031"/>
                <a:gd name="connsiteX746" fmla="*/ 55153 w 564876"/>
                <a:gd name="connsiteY746" fmla="*/ 403762 h 1162031"/>
                <a:gd name="connsiteX747" fmla="*/ 55153 w 564876"/>
                <a:gd name="connsiteY747" fmla="*/ 406990 h 1162031"/>
                <a:gd name="connsiteX748" fmla="*/ 56767 w 564876"/>
                <a:gd name="connsiteY748" fmla="*/ 406990 h 1162031"/>
                <a:gd name="connsiteX749" fmla="*/ 58381 w 564876"/>
                <a:gd name="connsiteY749" fmla="*/ 408604 h 1162031"/>
                <a:gd name="connsiteX750" fmla="*/ 59995 w 564876"/>
                <a:gd name="connsiteY750" fmla="*/ 408604 h 1162031"/>
                <a:gd name="connsiteX751" fmla="*/ 63223 w 564876"/>
                <a:gd name="connsiteY751" fmla="*/ 408604 h 1162031"/>
                <a:gd name="connsiteX752" fmla="*/ 63223 w 564876"/>
                <a:gd name="connsiteY752" fmla="*/ 410218 h 1162031"/>
                <a:gd name="connsiteX753" fmla="*/ 64837 w 564876"/>
                <a:gd name="connsiteY753" fmla="*/ 410218 h 1162031"/>
                <a:gd name="connsiteX754" fmla="*/ 66451 w 564876"/>
                <a:gd name="connsiteY754" fmla="*/ 411832 h 1162031"/>
                <a:gd name="connsiteX755" fmla="*/ 72906 w 564876"/>
                <a:gd name="connsiteY755" fmla="*/ 418288 h 1162031"/>
                <a:gd name="connsiteX756" fmla="*/ 72906 w 564876"/>
                <a:gd name="connsiteY756" fmla="*/ 418288 h 1162031"/>
                <a:gd name="connsiteX757" fmla="*/ 76134 w 564876"/>
                <a:gd name="connsiteY757" fmla="*/ 427971 h 1162031"/>
                <a:gd name="connsiteX758" fmla="*/ 77748 w 564876"/>
                <a:gd name="connsiteY758" fmla="*/ 427971 h 1162031"/>
                <a:gd name="connsiteX759" fmla="*/ 79362 w 564876"/>
                <a:gd name="connsiteY759" fmla="*/ 429585 h 1162031"/>
                <a:gd name="connsiteX760" fmla="*/ 79362 w 564876"/>
                <a:gd name="connsiteY760" fmla="*/ 431199 h 1162031"/>
                <a:gd name="connsiteX761" fmla="*/ 84204 w 564876"/>
                <a:gd name="connsiteY761" fmla="*/ 434427 h 1162031"/>
                <a:gd name="connsiteX762" fmla="*/ 87432 w 564876"/>
                <a:gd name="connsiteY762" fmla="*/ 436041 h 1162031"/>
                <a:gd name="connsiteX763" fmla="*/ 89046 w 564876"/>
                <a:gd name="connsiteY763" fmla="*/ 437655 h 1162031"/>
                <a:gd name="connsiteX764" fmla="*/ 89046 w 564876"/>
                <a:gd name="connsiteY764" fmla="*/ 440883 h 1162031"/>
                <a:gd name="connsiteX765" fmla="*/ 93887 w 564876"/>
                <a:gd name="connsiteY765" fmla="*/ 445725 h 1162031"/>
                <a:gd name="connsiteX766" fmla="*/ 95501 w 564876"/>
                <a:gd name="connsiteY766" fmla="*/ 447339 h 1162031"/>
                <a:gd name="connsiteX767" fmla="*/ 97115 w 564876"/>
                <a:gd name="connsiteY767" fmla="*/ 450566 h 1162031"/>
                <a:gd name="connsiteX768" fmla="*/ 97115 w 564876"/>
                <a:gd name="connsiteY768" fmla="*/ 452180 h 1162031"/>
                <a:gd name="connsiteX769" fmla="*/ 100343 w 564876"/>
                <a:gd name="connsiteY769" fmla="*/ 453794 h 1162031"/>
                <a:gd name="connsiteX770" fmla="*/ 100343 w 564876"/>
                <a:gd name="connsiteY770" fmla="*/ 455408 h 1162031"/>
                <a:gd name="connsiteX771" fmla="*/ 103571 w 564876"/>
                <a:gd name="connsiteY771" fmla="*/ 455408 h 1162031"/>
                <a:gd name="connsiteX772" fmla="*/ 105185 w 564876"/>
                <a:gd name="connsiteY772" fmla="*/ 457022 h 1162031"/>
                <a:gd name="connsiteX773" fmla="*/ 108413 w 564876"/>
                <a:gd name="connsiteY773" fmla="*/ 457022 h 1162031"/>
                <a:gd name="connsiteX774" fmla="*/ 119710 w 564876"/>
                <a:gd name="connsiteY774" fmla="*/ 457022 h 1162031"/>
                <a:gd name="connsiteX775" fmla="*/ 126166 w 564876"/>
                <a:gd name="connsiteY775" fmla="*/ 457022 h 1162031"/>
                <a:gd name="connsiteX776" fmla="*/ 132622 w 564876"/>
                <a:gd name="connsiteY776" fmla="*/ 458636 h 1162031"/>
                <a:gd name="connsiteX777" fmla="*/ 137464 w 564876"/>
                <a:gd name="connsiteY777" fmla="*/ 460250 h 1162031"/>
                <a:gd name="connsiteX778" fmla="*/ 142305 w 564876"/>
                <a:gd name="connsiteY778" fmla="*/ 461864 h 1162031"/>
                <a:gd name="connsiteX779" fmla="*/ 145533 w 564876"/>
                <a:gd name="connsiteY779" fmla="*/ 465092 h 1162031"/>
                <a:gd name="connsiteX780" fmla="*/ 147147 w 564876"/>
                <a:gd name="connsiteY780" fmla="*/ 466706 h 1162031"/>
                <a:gd name="connsiteX781" fmla="*/ 148761 w 564876"/>
                <a:gd name="connsiteY781" fmla="*/ 465092 h 1162031"/>
                <a:gd name="connsiteX782" fmla="*/ 148761 w 564876"/>
                <a:gd name="connsiteY782" fmla="*/ 465092 h 1162031"/>
                <a:gd name="connsiteX783" fmla="*/ 153603 w 564876"/>
                <a:gd name="connsiteY783" fmla="*/ 457022 h 1162031"/>
                <a:gd name="connsiteX784" fmla="*/ 153603 w 564876"/>
                <a:gd name="connsiteY784" fmla="*/ 455408 h 1162031"/>
                <a:gd name="connsiteX785" fmla="*/ 155217 w 564876"/>
                <a:gd name="connsiteY785" fmla="*/ 453794 h 1162031"/>
                <a:gd name="connsiteX786" fmla="*/ 156831 w 564876"/>
                <a:gd name="connsiteY786" fmla="*/ 453794 h 1162031"/>
                <a:gd name="connsiteX787" fmla="*/ 158445 w 564876"/>
                <a:gd name="connsiteY787" fmla="*/ 453794 h 1162031"/>
                <a:gd name="connsiteX788" fmla="*/ 160059 w 564876"/>
                <a:gd name="connsiteY788" fmla="*/ 453794 h 1162031"/>
                <a:gd name="connsiteX789" fmla="*/ 164900 w 564876"/>
                <a:gd name="connsiteY789" fmla="*/ 455408 h 1162031"/>
                <a:gd name="connsiteX790" fmla="*/ 174584 w 564876"/>
                <a:gd name="connsiteY790" fmla="*/ 458636 h 1162031"/>
                <a:gd name="connsiteX791" fmla="*/ 177812 w 564876"/>
                <a:gd name="connsiteY791" fmla="*/ 458636 h 1162031"/>
                <a:gd name="connsiteX792" fmla="*/ 179426 w 564876"/>
                <a:gd name="connsiteY792" fmla="*/ 458636 h 1162031"/>
                <a:gd name="connsiteX793" fmla="*/ 182654 w 564876"/>
                <a:gd name="connsiteY793" fmla="*/ 458636 h 1162031"/>
                <a:gd name="connsiteX794" fmla="*/ 184268 w 564876"/>
                <a:gd name="connsiteY794" fmla="*/ 458636 h 1162031"/>
                <a:gd name="connsiteX795" fmla="*/ 185882 w 564876"/>
                <a:gd name="connsiteY795" fmla="*/ 457022 h 1162031"/>
                <a:gd name="connsiteX796" fmla="*/ 190723 w 564876"/>
                <a:gd name="connsiteY796" fmla="*/ 455408 h 1162031"/>
                <a:gd name="connsiteX797" fmla="*/ 193951 w 564876"/>
                <a:gd name="connsiteY797" fmla="*/ 453794 h 1162031"/>
                <a:gd name="connsiteX798" fmla="*/ 195565 w 564876"/>
                <a:gd name="connsiteY798" fmla="*/ 453794 h 1162031"/>
                <a:gd name="connsiteX799" fmla="*/ 202021 w 564876"/>
                <a:gd name="connsiteY799" fmla="*/ 452180 h 1162031"/>
                <a:gd name="connsiteX800" fmla="*/ 205249 w 564876"/>
                <a:gd name="connsiteY800" fmla="*/ 452180 h 1162031"/>
                <a:gd name="connsiteX801" fmla="*/ 206863 w 564876"/>
                <a:gd name="connsiteY801" fmla="*/ 452180 h 1162031"/>
                <a:gd name="connsiteX802" fmla="*/ 208477 w 564876"/>
                <a:gd name="connsiteY802" fmla="*/ 450566 h 1162031"/>
                <a:gd name="connsiteX803" fmla="*/ 214932 w 564876"/>
                <a:gd name="connsiteY803" fmla="*/ 447339 h 1162031"/>
                <a:gd name="connsiteX804" fmla="*/ 216546 w 564876"/>
                <a:gd name="connsiteY804" fmla="*/ 445725 h 1162031"/>
                <a:gd name="connsiteX805" fmla="*/ 218160 w 564876"/>
                <a:gd name="connsiteY805" fmla="*/ 442497 h 1162031"/>
                <a:gd name="connsiteX806" fmla="*/ 219774 w 564876"/>
                <a:gd name="connsiteY806" fmla="*/ 436041 h 1162031"/>
                <a:gd name="connsiteX807" fmla="*/ 221388 w 564876"/>
                <a:gd name="connsiteY807" fmla="*/ 427971 h 1162031"/>
                <a:gd name="connsiteX808" fmla="*/ 219774 w 564876"/>
                <a:gd name="connsiteY808" fmla="*/ 419902 h 1162031"/>
                <a:gd name="connsiteX809" fmla="*/ 219774 w 564876"/>
                <a:gd name="connsiteY809" fmla="*/ 418288 h 1162031"/>
                <a:gd name="connsiteX810" fmla="*/ 210091 w 564876"/>
                <a:gd name="connsiteY810" fmla="*/ 402149 h 1162031"/>
                <a:gd name="connsiteX811" fmla="*/ 206863 w 564876"/>
                <a:gd name="connsiteY811" fmla="*/ 398921 h 1162031"/>
                <a:gd name="connsiteX812" fmla="*/ 198793 w 564876"/>
                <a:gd name="connsiteY812" fmla="*/ 392465 h 1162031"/>
                <a:gd name="connsiteX813" fmla="*/ 198793 w 564876"/>
                <a:gd name="connsiteY813" fmla="*/ 390851 h 1162031"/>
                <a:gd name="connsiteX814" fmla="*/ 197179 w 564876"/>
                <a:gd name="connsiteY814" fmla="*/ 389237 h 1162031"/>
                <a:gd name="connsiteX815" fmla="*/ 197179 w 564876"/>
                <a:gd name="connsiteY815" fmla="*/ 387623 h 1162031"/>
                <a:gd name="connsiteX816" fmla="*/ 195565 w 564876"/>
                <a:gd name="connsiteY816" fmla="*/ 386009 h 1162031"/>
                <a:gd name="connsiteX817" fmla="*/ 197179 w 564876"/>
                <a:gd name="connsiteY817" fmla="*/ 384395 h 1162031"/>
                <a:gd name="connsiteX818" fmla="*/ 200407 w 564876"/>
                <a:gd name="connsiteY818" fmla="*/ 376326 h 1162031"/>
                <a:gd name="connsiteX819" fmla="*/ 203635 w 564876"/>
                <a:gd name="connsiteY819" fmla="*/ 358572 h 1162031"/>
                <a:gd name="connsiteX820" fmla="*/ 205249 w 564876"/>
                <a:gd name="connsiteY820" fmla="*/ 353731 h 1162031"/>
                <a:gd name="connsiteX821" fmla="*/ 205249 w 564876"/>
                <a:gd name="connsiteY821" fmla="*/ 350503 h 1162031"/>
                <a:gd name="connsiteX822" fmla="*/ 205249 w 564876"/>
                <a:gd name="connsiteY822" fmla="*/ 342433 h 1162031"/>
                <a:gd name="connsiteX823" fmla="*/ 203635 w 564876"/>
                <a:gd name="connsiteY823" fmla="*/ 339205 h 1162031"/>
                <a:gd name="connsiteX824" fmla="*/ 203635 w 564876"/>
                <a:gd name="connsiteY824" fmla="*/ 337591 h 1162031"/>
                <a:gd name="connsiteX825" fmla="*/ 202021 w 564876"/>
                <a:gd name="connsiteY825" fmla="*/ 332749 h 1162031"/>
                <a:gd name="connsiteX826" fmla="*/ 203635 w 564876"/>
                <a:gd name="connsiteY826" fmla="*/ 329522 h 1162031"/>
                <a:gd name="connsiteX827" fmla="*/ 202021 w 564876"/>
                <a:gd name="connsiteY827" fmla="*/ 326294 h 1162031"/>
                <a:gd name="connsiteX828" fmla="*/ 202021 w 564876"/>
                <a:gd name="connsiteY828" fmla="*/ 324680 h 1162031"/>
                <a:gd name="connsiteX829" fmla="*/ 202021 w 564876"/>
                <a:gd name="connsiteY829" fmla="*/ 323066 h 1162031"/>
                <a:gd name="connsiteX830" fmla="*/ 200407 w 564876"/>
                <a:gd name="connsiteY830" fmla="*/ 323066 h 1162031"/>
                <a:gd name="connsiteX831" fmla="*/ 198793 w 564876"/>
                <a:gd name="connsiteY831" fmla="*/ 321452 h 1162031"/>
                <a:gd name="connsiteX832" fmla="*/ 198793 w 564876"/>
                <a:gd name="connsiteY832" fmla="*/ 319838 h 1162031"/>
                <a:gd name="connsiteX833" fmla="*/ 197179 w 564876"/>
                <a:gd name="connsiteY833" fmla="*/ 314996 h 1162031"/>
                <a:gd name="connsiteX834" fmla="*/ 197179 w 564876"/>
                <a:gd name="connsiteY834" fmla="*/ 313382 h 1162031"/>
                <a:gd name="connsiteX835" fmla="*/ 198793 w 564876"/>
                <a:gd name="connsiteY835" fmla="*/ 310154 h 1162031"/>
                <a:gd name="connsiteX836" fmla="*/ 200407 w 564876"/>
                <a:gd name="connsiteY836" fmla="*/ 308540 h 1162031"/>
                <a:gd name="connsiteX837" fmla="*/ 200407 w 564876"/>
                <a:gd name="connsiteY837" fmla="*/ 306927 h 1162031"/>
                <a:gd name="connsiteX838" fmla="*/ 200407 w 564876"/>
                <a:gd name="connsiteY838" fmla="*/ 303699 h 1162031"/>
                <a:gd name="connsiteX839" fmla="*/ 200407 w 564876"/>
                <a:gd name="connsiteY839" fmla="*/ 300471 h 1162031"/>
                <a:gd name="connsiteX840" fmla="*/ 200407 w 564876"/>
                <a:gd name="connsiteY840" fmla="*/ 292401 h 1162031"/>
                <a:gd name="connsiteX841" fmla="*/ 202021 w 564876"/>
                <a:gd name="connsiteY841" fmla="*/ 287559 h 1162031"/>
                <a:gd name="connsiteX842" fmla="*/ 203635 w 564876"/>
                <a:gd name="connsiteY842" fmla="*/ 281104 h 1162031"/>
                <a:gd name="connsiteX843" fmla="*/ 203635 w 564876"/>
                <a:gd name="connsiteY843" fmla="*/ 279490 h 1162031"/>
                <a:gd name="connsiteX844" fmla="*/ 203635 w 564876"/>
                <a:gd name="connsiteY844" fmla="*/ 276262 h 1162031"/>
                <a:gd name="connsiteX845" fmla="*/ 203635 w 564876"/>
                <a:gd name="connsiteY845" fmla="*/ 274648 h 1162031"/>
                <a:gd name="connsiteX846" fmla="*/ 202021 w 564876"/>
                <a:gd name="connsiteY846" fmla="*/ 273034 h 1162031"/>
                <a:gd name="connsiteX847" fmla="*/ 200407 w 564876"/>
                <a:gd name="connsiteY847" fmla="*/ 269806 h 1162031"/>
                <a:gd name="connsiteX848" fmla="*/ 198793 w 564876"/>
                <a:gd name="connsiteY848" fmla="*/ 268192 h 1162031"/>
                <a:gd name="connsiteX849" fmla="*/ 195565 w 564876"/>
                <a:gd name="connsiteY849" fmla="*/ 266578 h 1162031"/>
                <a:gd name="connsiteX850" fmla="*/ 193951 w 564876"/>
                <a:gd name="connsiteY850" fmla="*/ 264964 h 1162031"/>
                <a:gd name="connsiteX851" fmla="*/ 192337 w 564876"/>
                <a:gd name="connsiteY851" fmla="*/ 263350 h 1162031"/>
                <a:gd name="connsiteX852" fmla="*/ 192337 w 564876"/>
                <a:gd name="connsiteY852" fmla="*/ 263350 h 1162031"/>
                <a:gd name="connsiteX853" fmla="*/ 192337 w 564876"/>
                <a:gd name="connsiteY853" fmla="*/ 261736 h 1162031"/>
                <a:gd name="connsiteX854" fmla="*/ 190723 w 564876"/>
                <a:gd name="connsiteY854" fmla="*/ 253667 h 1162031"/>
                <a:gd name="connsiteX855" fmla="*/ 190723 w 564876"/>
                <a:gd name="connsiteY855" fmla="*/ 252053 h 1162031"/>
                <a:gd name="connsiteX856" fmla="*/ 190723 w 564876"/>
                <a:gd name="connsiteY856" fmla="*/ 250439 h 1162031"/>
                <a:gd name="connsiteX857" fmla="*/ 189109 w 564876"/>
                <a:gd name="connsiteY857" fmla="*/ 248825 h 1162031"/>
                <a:gd name="connsiteX858" fmla="*/ 185882 w 564876"/>
                <a:gd name="connsiteY858" fmla="*/ 247211 h 1162031"/>
                <a:gd name="connsiteX859" fmla="*/ 185882 w 564876"/>
                <a:gd name="connsiteY859" fmla="*/ 245597 h 1162031"/>
                <a:gd name="connsiteX860" fmla="*/ 185882 w 564876"/>
                <a:gd name="connsiteY860" fmla="*/ 243983 h 1162031"/>
                <a:gd name="connsiteX861" fmla="*/ 182654 w 564876"/>
                <a:gd name="connsiteY861" fmla="*/ 239141 h 1162031"/>
                <a:gd name="connsiteX862" fmla="*/ 182654 w 564876"/>
                <a:gd name="connsiteY862" fmla="*/ 235913 h 1162031"/>
                <a:gd name="connsiteX863" fmla="*/ 182654 w 564876"/>
                <a:gd name="connsiteY863" fmla="*/ 226230 h 1162031"/>
                <a:gd name="connsiteX864" fmla="*/ 181040 w 564876"/>
                <a:gd name="connsiteY864" fmla="*/ 224616 h 1162031"/>
                <a:gd name="connsiteX865" fmla="*/ 181040 w 564876"/>
                <a:gd name="connsiteY865" fmla="*/ 224616 h 1162031"/>
                <a:gd name="connsiteX866" fmla="*/ 179426 w 564876"/>
                <a:gd name="connsiteY866" fmla="*/ 223002 h 1162031"/>
                <a:gd name="connsiteX867" fmla="*/ 171356 w 564876"/>
                <a:gd name="connsiteY867" fmla="*/ 218160 h 1162031"/>
                <a:gd name="connsiteX868" fmla="*/ 168128 w 564876"/>
                <a:gd name="connsiteY868" fmla="*/ 214932 h 1162031"/>
                <a:gd name="connsiteX869" fmla="*/ 163287 w 564876"/>
                <a:gd name="connsiteY869" fmla="*/ 211704 h 1162031"/>
                <a:gd name="connsiteX870" fmla="*/ 163287 w 564876"/>
                <a:gd name="connsiteY870" fmla="*/ 210091 h 1162031"/>
                <a:gd name="connsiteX871" fmla="*/ 163287 w 564876"/>
                <a:gd name="connsiteY871" fmla="*/ 210091 h 1162031"/>
                <a:gd name="connsiteX872" fmla="*/ 158445 w 564876"/>
                <a:gd name="connsiteY872" fmla="*/ 206863 h 1162031"/>
                <a:gd name="connsiteX873" fmla="*/ 156831 w 564876"/>
                <a:gd name="connsiteY873" fmla="*/ 202021 h 1162031"/>
                <a:gd name="connsiteX874" fmla="*/ 155217 w 564876"/>
                <a:gd name="connsiteY874" fmla="*/ 198793 h 1162031"/>
                <a:gd name="connsiteX875" fmla="*/ 153603 w 564876"/>
                <a:gd name="connsiteY875" fmla="*/ 190723 h 1162031"/>
                <a:gd name="connsiteX876" fmla="*/ 153603 w 564876"/>
                <a:gd name="connsiteY876" fmla="*/ 185882 h 1162031"/>
                <a:gd name="connsiteX877" fmla="*/ 158445 w 564876"/>
                <a:gd name="connsiteY877" fmla="*/ 185882 h 1162031"/>
                <a:gd name="connsiteX878" fmla="*/ 161673 w 564876"/>
                <a:gd name="connsiteY878" fmla="*/ 187496 h 1162031"/>
                <a:gd name="connsiteX879" fmla="*/ 164900 w 564876"/>
                <a:gd name="connsiteY879" fmla="*/ 190723 h 1162031"/>
                <a:gd name="connsiteX880" fmla="*/ 168128 w 564876"/>
                <a:gd name="connsiteY880" fmla="*/ 193951 h 1162031"/>
                <a:gd name="connsiteX881" fmla="*/ 174584 w 564876"/>
                <a:gd name="connsiteY881" fmla="*/ 197179 h 1162031"/>
                <a:gd name="connsiteX882" fmla="*/ 176198 w 564876"/>
                <a:gd name="connsiteY882" fmla="*/ 197179 h 1162031"/>
                <a:gd name="connsiteX883" fmla="*/ 177812 w 564876"/>
                <a:gd name="connsiteY883" fmla="*/ 193951 h 1162031"/>
                <a:gd name="connsiteX884" fmla="*/ 181040 w 564876"/>
                <a:gd name="connsiteY884" fmla="*/ 190723 h 1162031"/>
                <a:gd name="connsiteX885" fmla="*/ 189109 w 564876"/>
                <a:gd name="connsiteY885" fmla="*/ 187496 h 1162031"/>
                <a:gd name="connsiteX886" fmla="*/ 197179 w 564876"/>
                <a:gd name="connsiteY886" fmla="*/ 185882 h 1162031"/>
                <a:gd name="connsiteX887" fmla="*/ 200407 w 564876"/>
                <a:gd name="connsiteY887" fmla="*/ 184268 h 1162031"/>
                <a:gd name="connsiteX888" fmla="*/ 206863 w 564876"/>
                <a:gd name="connsiteY888" fmla="*/ 176198 h 1162031"/>
                <a:gd name="connsiteX889" fmla="*/ 210091 w 564876"/>
                <a:gd name="connsiteY889" fmla="*/ 172970 h 1162031"/>
                <a:gd name="connsiteX890" fmla="*/ 216546 w 564876"/>
                <a:gd name="connsiteY890" fmla="*/ 169742 h 1162031"/>
                <a:gd name="connsiteX891" fmla="*/ 250439 w 564876"/>
                <a:gd name="connsiteY891" fmla="*/ 164900 h 1162031"/>
                <a:gd name="connsiteX892" fmla="*/ 256895 w 564876"/>
                <a:gd name="connsiteY892" fmla="*/ 161673 h 1162031"/>
                <a:gd name="connsiteX893" fmla="*/ 279490 w 564876"/>
                <a:gd name="connsiteY893" fmla="*/ 145533 h 1162031"/>
                <a:gd name="connsiteX894" fmla="*/ 290787 w 564876"/>
                <a:gd name="connsiteY894" fmla="*/ 150375 h 1162031"/>
                <a:gd name="connsiteX895" fmla="*/ 295629 w 564876"/>
                <a:gd name="connsiteY895" fmla="*/ 153603 h 1162031"/>
                <a:gd name="connsiteX896" fmla="*/ 300471 w 564876"/>
                <a:gd name="connsiteY896" fmla="*/ 158445 h 1162031"/>
                <a:gd name="connsiteX897" fmla="*/ 308540 w 564876"/>
                <a:gd name="connsiteY897" fmla="*/ 169742 h 1162031"/>
                <a:gd name="connsiteX898" fmla="*/ 313382 w 564876"/>
                <a:gd name="connsiteY898" fmla="*/ 168128 h 1162031"/>
                <a:gd name="connsiteX899" fmla="*/ 327908 w 564876"/>
                <a:gd name="connsiteY899" fmla="*/ 158445 h 1162031"/>
                <a:gd name="connsiteX900" fmla="*/ 342433 w 564876"/>
                <a:gd name="connsiteY900" fmla="*/ 151989 h 1162031"/>
                <a:gd name="connsiteX901" fmla="*/ 347275 w 564876"/>
                <a:gd name="connsiteY901" fmla="*/ 148761 h 1162031"/>
                <a:gd name="connsiteX902" fmla="*/ 352117 w 564876"/>
                <a:gd name="connsiteY902" fmla="*/ 139078 h 1162031"/>
                <a:gd name="connsiteX903" fmla="*/ 355344 w 564876"/>
                <a:gd name="connsiteY903" fmla="*/ 129394 h 1162031"/>
                <a:gd name="connsiteX904" fmla="*/ 355344 w 564876"/>
                <a:gd name="connsiteY904" fmla="*/ 121324 h 1162031"/>
                <a:gd name="connsiteX905" fmla="*/ 353731 w 564876"/>
                <a:gd name="connsiteY905" fmla="*/ 114869 h 1162031"/>
                <a:gd name="connsiteX906" fmla="*/ 352117 w 564876"/>
                <a:gd name="connsiteY906" fmla="*/ 105185 h 1162031"/>
                <a:gd name="connsiteX907" fmla="*/ 352117 w 564876"/>
                <a:gd name="connsiteY907" fmla="*/ 100343 h 1162031"/>
                <a:gd name="connsiteX908" fmla="*/ 353731 w 564876"/>
                <a:gd name="connsiteY908" fmla="*/ 97115 h 1162031"/>
                <a:gd name="connsiteX909" fmla="*/ 355344 w 564876"/>
                <a:gd name="connsiteY909" fmla="*/ 95501 h 1162031"/>
                <a:gd name="connsiteX910" fmla="*/ 356958 w 564876"/>
                <a:gd name="connsiteY910" fmla="*/ 93887 h 1162031"/>
                <a:gd name="connsiteX911" fmla="*/ 356958 w 564876"/>
                <a:gd name="connsiteY911" fmla="*/ 89046 h 1162031"/>
                <a:gd name="connsiteX912" fmla="*/ 355344 w 564876"/>
                <a:gd name="connsiteY912" fmla="*/ 82590 h 1162031"/>
                <a:gd name="connsiteX913" fmla="*/ 353731 w 564876"/>
                <a:gd name="connsiteY913" fmla="*/ 77748 h 1162031"/>
                <a:gd name="connsiteX914" fmla="*/ 358572 w 564876"/>
                <a:gd name="connsiteY914" fmla="*/ 50311 h 1162031"/>
                <a:gd name="connsiteX915" fmla="*/ 365028 w 564876"/>
                <a:gd name="connsiteY915" fmla="*/ 37400 h 1162031"/>
                <a:gd name="connsiteX916" fmla="*/ 379553 w 564876"/>
                <a:gd name="connsiteY916" fmla="*/ 26102 h 1162031"/>
                <a:gd name="connsiteX917" fmla="*/ 395693 w 564876"/>
                <a:gd name="connsiteY917" fmla="*/ 19647 h 1162031"/>
                <a:gd name="connsiteX918" fmla="*/ 411832 w 564876"/>
                <a:gd name="connsiteY918" fmla="*/ 18033 h 1162031"/>
                <a:gd name="connsiteX919" fmla="*/ 419902 w 564876"/>
                <a:gd name="connsiteY919" fmla="*/ 18033 h 1162031"/>
                <a:gd name="connsiteX920" fmla="*/ 434427 w 564876"/>
                <a:gd name="connsiteY920" fmla="*/ 22874 h 1162031"/>
                <a:gd name="connsiteX921" fmla="*/ 440883 w 564876"/>
                <a:gd name="connsiteY921" fmla="*/ 26102 h 1162031"/>
                <a:gd name="connsiteX922" fmla="*/ 457022 w 564876"/>
                <a:gd name="connsiteY922" fmla="*/ 37400 h 1162031"/>
                <a:gd name="connsiteX923" fmla="*/ 463478 w 564876"/>
                <a:gd name="connsiteY923" fmla="*/ 42242 h 1162031"/>
                <a:gd name="connsiteX924" fmla="*/ 473162 w 564876"/>
                <a:gd name="connsiteY924" fmla="*/ 40628 h 1162031"/>
                <a:gd name="connsiteX925" fmla="*/ 518352 w 564876"/>
                <a:gd name="connsiteY925" fmla="*/ 26102 h 1162031"/>
                <a:gd name="connsiteX926" fmla="*/ 531263 w 564876"/>
                <a:gd name="connsiteY926" fmla="*/ 16419 h 1162031"/>
                <a:gd name="connsiteX927" fmla="*/ 536105 w 564876"/>
                <a:gd name="connsiteY927" fmla="*/ 9963 h 1162031"/>
                <a:gd name="connsiteX928" fmla="*/ 540947 w 564876"/>
                <a:gd name="connsiteY928" fmla="*/ 8349 h 1162031"/>
                <a:gd name="connsiteX929" fmla="*/ 544175 w 564876"/>
                <a:gd name="connsiteY929" fmla="*/ 5121 h 1162031"/>
                <a:gd name="connsiteX930" fmla="*/ 547402 w 564876"/>
                <a:gd name="connsiteY930" fmla="*/ 8349 h 1162031"/>
                <a:gd name="connsiteX931" fmla="*/ 550630 w 564876"/>
                <a:gd name="connsiteY931" fmla="*/ 11577 h 1162031"/>
                <a:gd name="connsiteX932" fmla="*/ 553858 w 564876"/>
                <a:gd name="connsiteY932" fmla="*/ 13191 h 1162031"/>
                <a:gd name="connsiteX933" fmla="*/ 555472 w 564876"/>
                <a:gd name="connsiteY933" fmla="*/ 13191 h 1162031"/>
                <a:gd name="connsiteX934" fmla="*/ 561928 w 564876"/>
                <a:gd name="connsiteY934" fmla="*/ 14805 h 1162031"/>
                <a:gd name="connsiteX935" fmla="*/ 565156 w 564876"/>
                <a:gd name="connsiteY935" fmla="*/ 16419 h 1162031"/>
                <a:gd name="connsiteX936" fmla="*/ 565156 w 564876"/>
                <a:gd name="connsiteY936" fmla="*/ 16419 h 1162031"/>
                <a:gd name="connsiteX937" fmla="*/ 566770 w 564876"/>
                <a:gd name="connsiteY937" fmla="*/ 18033 h 1162031"/>
                <a:gd name="connsiteX938" fmla="*/ 565156 w 564876"/>
                <a:gd name="connsiteY938" fmla="*/ 21260 h 1162031"/>
                <a:gd name="connsiteX939" fmla="*/ 563542 w 564876"/>
                <a:gd name="connsiteY939" fmla="*/ 22874 h 1162031"/>
                <a:gd name="connsiteX940" fmla="*/ 561928 w 564876"/>
                <a:gd name="connsiteY940" fmla="*/ 24488 h 1162031"/>
                <a:gd name="connsiteX941" fmla="*/ 555472 w 564876"/>
                <a:gd name="connsiteY941" fmla="*/ 29330 h 1162031"/>
                <a:gd name="connsiteX942" fmla="*/ 553858 w 564876"/>
                <a:gd name="connsiteY942" fmla="*/ 30944 h 1162031"/>
                <a:gd name="connsiteX943" fmla="*/ 545788 w 564876"/>
                <a:gd name="connsiteY943" fmla="*/ 32558 h 1162031"/>
                <a:gd name="connsiteX944" fmla="*/ 544175 w 564876"/>
                <a:gd name="connsiteY944" fmla="*/ 34172 h 1162031"/>
                <a:gd name="connsiteX945" fmla="*/ 542561 w 564876"/>
                <a:gd name="connsiteY945" fmla="*/ 34172 h 1162031"/>
                <a:gd name="connsiteX946" fmla="*/ 542561 w 564876"/>
                <a:gd name="connsiteY946" fmla="*/ 35786 h 1162031"/>
                <a:gd name="connsiteX947" fmla="*/ 542561 w 564876"/>
                <a:gd name="connsiteY947" fmla="*/ 39014 h 1162031"/>
                <a:gd name="connsiteX948" fmla="*/ 542561 w 564876"/>
                <a:gd name="connsiteY948" fmla="*/ 42242 h 1162031"/>
                <a:gd name="connsiteX949" fmla="*/ 544175 w 564876"/>
                <a:gd name="connsiteY949" fmla="*/ 43856 h 1162031"/>
                <a:gd name="connsiteX950" fmla="*/ 545788 w 564876"/>
                <a:gd name="connsiteY950" fmla="*/ 45469 h 1162031"/>
                <a:gd name="connsiteX951" fmla="*/ 547402 w 564876"/>
                <a:gd name="connsiteY951" fmla="*/ 47083 h 1162031"/>
                <a:gd name="connsiteX952" fmla="*/ 553858 w 564876"/>
                <a:gd name="connsiteY952" fmla="*/ 50311 h 1162031"/>
                <a:gd name="connsiteX953" fmla="*/ 553858 w 564876"/>
                <a:gd name="connsiteY953" fmla="*/ 50311 h 1162031"/>
                <a:gd name="connsiteX954" fmla="*/ 557086 w 564876"/>
                <a:gd name="connsiteY954" fmla="*/ 53539 h 1162031"/>
                <a:gd name="connsiteX955" fmla="*/ 558700 w 564876"/>
                <a:gd name="connsiteY955" fmla="*/ 56767 h 1162031"/>
                <a:gd name="connsiteX956" fmla="*/ 560314 w 564876"/>
                <a:gd name="connsiteY956" fmla="*/ 56767 h 1162031"/>
                <a:gd name="connsiteX957" fmla="*/ 561928 w 564876"/>
                <a:gd name="connsiteY957" fmla="*/ 58381 h 1162031"/>
                <a:gd name="connsiteX958" fmla="*/ 571611 w 564876"/>
                <a:gd name="connsiteY958" fmla="*/ 59995 h 1162031"/>
                <a:gd name="connsiteX959" fmla="*/ 573225 w 564876"/>
                <a:gd name="connsiteY959" fmla="*/ 59995 h 1162031"/>
                <a:gd name="connsiteX960" fmla="*/ 574839 w 564876"/>
                <a:gd name="connsiteY960" fmla="*/ 59995 h 1162031"/>
                <a:gd name="connsiteX961" fmla="*/ 574839 w 564876"/>
                <a:gd name="connsiteY961" fmla="*/ 61609 h 1162031"/>
                <a:gd name="connsiteX962" fmla="*/ 574839 w 564876"/>
                <a:gd name="connsiteY962" fmla="*/ 64837 h 1162031"/>
                <a:gd name="connsiteX963" fmla="*/ 574839 w 564876"/>
                <a:gd name="connsiteY963" fmla="*/ 77748 h 1162031"/>
                <a:gd name="connsiteX964" fmla="*/ 571611 w 564876"/>
                <a:gd name="connsiteY964" fmla="*/ 84204 h 1162031"/>
                <a:gd name="connsiteX965" fmla="*/ 568384 w 564876"/>
                <a:gd name="connsiteY965" fmla="*/ 87432 h 1162031"/>
                <a:gd name="connsiteX966" fmla="*/ 568384 w 564876"/>
                <a:gd name="connsiteY966" fmla="*/ 90660 h 1162031"/>
                <a:gd name="connsiteX967" fmla="*/ 565156 w 564876"/>
                <a:gd name="connsiteY967" fmla="*/ 98729 h 1162031"/>
                <a:gd name="connsiteX968" fmla="*/ 563542 w 564876"/>
                <a:gd name="connsiteY968" fmla="*/ 100343 h 1162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Lst>
              <a:rect l="l" t="t" r="r" b="b"/>
              <a:pathLst>
                <a:path w="564876" h="1162031">
                  <a:moveTo>
                    <a:pt x="561928" y="101957"/>
                  </a:moveTo>
                  <a:lnTo>
                    <a:pt x="560314" y="100343"/>
                  </a:lnTo>
                  <a:lnTo>
                    <a:pt x="557086" y="97115"/>
                  </a:lnTo>
                  <a:lnTo>
                    <a:pt x="555472" y="95501"/>
                  </a:lnTo>
                  <a:lnTo>
                    <a:pt x="553858" y="93887"/>
                  </a:lnTo>
                  <a:lnTo>
                    <a:pt x="553858" y="92273"/>
                  </a:lnTo>
                  <a:lnTo>
                    <a:pt x="553858" y="90660"/>
                  </a:lnTo>
                  <a:lnTo>
                    <a:pt x="553858" y="89046"/>
                  </a:lnTo>
                  <a:lnTo>
                    <a:pt x="552244" y="85818"/>
                  </a:lnTo>
                  <a:lnTo>
                    <a:pt x="552244" y="84204"/>
                  </a:lnTo>
                  <a:lnTo>
                    <a:pt x="550630" y="82590"/>
                  </a:lnTo>
                  <a:lnTo>
                    <a:pt x="550630" y="82590"/>
                  </a:lnTo>
                  <a:lnTo>
                    <a:pt x="545788" y="80976"/>
                  </a:lnTo>
                  <a:lnTo>
                    <a:pt x="544175" y="79362"/>
                  </a:lnTo>
                  <a:lnTo>
                    <a:pt x="542561" y="77748"/>
                  </a:lnTo>
                  <a:lnTo>
                    <a:pt x="540947" y="77748"/>
                  </a:lnTo>
                  <a:lnTo>
                    <a:pt x="540947" y="77748"/>
                  </a:lnTo>
                  <a:lnTo>
                    <a:pt x="532877" y="79362"/>
                  </a:lnTo>
                  <a:lnTo>
                    <a:pt x="531263" y="79362"/>
                  </a:lnTo>
                  <a:lnTo>
                    <a:pt x="524807" y="77748"/>
                  </a:lnTo>
                  <a:lnTo>
                    <a:pt x="523193" y="77748"/>
                  </a:lnTo>
                  <a:lnTo>
                    <a:pt x="521579" y="77748"/>
                  </a:lnTo>
                  <a:lnTo>
                    <a:pt x="519966" y="77748"/>
                  </a:lnTo>
                  <a:lnTo>
                    <a:pt x="519966" y="77748"/>
                  </a:lnTo>
                  <a:lnTo>
                    <a:pt x="518352" y="79362"/>
                  </a:lnTo>
                  <a:lnTo>
                    <a:pt x="515124" y="80976"/>
                  </a:lnTo>
                  <a:lnTo>
                    <a:pt x="511896" y="84204"/>
                  </a:lnTo>
                  <a:lnTo>
                    <a:pt x="510282" y="84204"/>
                  </a:lnTo>
                  <a:lnTo>
                    <a:pt x="510282" y="87432"/>
                  </a:lnTo>
                  <a:lnTo>
                    <a:pt x="507054" y="98729"/>
                  </a:lnTo>
                  <a:lnTo>
                    <a:pt x="505440" y="101957"/>
                  </a:lnTo>
                  <a:lnTo>
                    <a:pt x="503826" y="103571"/>
                  </a:lnTo>
                  <a:lnTo>
                    <a:pt x="502212" y="105185"/>
                  </a:lnTo>
                  <a:lnTo>
                    <a:pt x="502212" y="105185"/>
                  </a:lnTo>
                  <a:lnTo>
                    <a:pt x="500598" y="106799"/>
                  </a:lnTo>
                  <a:lnTo>
                    <a:pt x="500598" y="108413"/>
                  </a:lnTo>
                  <a:lnTo>
                    <a:pt x="498984" y="110027"/>
                  </a:lnTo>
                  <a:lnTo>
                    <a:pt x="497371" y="111641"/>
                  </a:lnTo>
                  <a:lnTo>
                    <a:pt x="497371" y="114869"/>
                  </a:lnTo>
                  <a:lnTo>
                    <a:pt x="498984" y="122938"/>
                  </a:lnTo>
                  <a:lnTo>
                    <a:pt x="500598" y="124552"/>
                  </a:lnTo>
                  <a:lnTo>
                    <a:pt x="502212" y="126166"/>
                  </a:lnTo>
                  <a:lnTo>
                    <a:pt x="503826" y="127780"/>
                  </a:lnTo>
                  <a:lnTo>
                    <a:pt x="507054" y="129394"/>
                  </a:lnTo>
                  <a:lnTo>
                    <a:pt x="507054" y="131008"/>
                  </a:lnTo>
                  <a:lnTo>
                    <a:pt x="508668" y="132622"/>
                  </a:lnTo>
                  <a:lnTo>
                    <a:pt x="508668" y="137464"/>
                  </a:lnTo>
                  <a:lnTo>
                    <a:pt x="510282" y="139078"/>
                  </a:lnTo>
                  <a:lnTo>
                    <a:pt x="510282" y="140691"/>
                  </a:lnTo>
                  <a:lnTo>
                    <a:pt x="510282" y="142305"/>
                  </a:lnTo>
                  <a:lnTo>
                    <a:pt x="508668" y="143919"/>
                  </a:lnTo>
                  <a:lnTo>
                    <a:pt x="507054" y="143919"/>
                  </a:lnTo>
                  <a:lnTo>
                    <a:pt x="502212" y="143919"/>
                  </a:lnTo>
                  <a:lnTo>
                    <a:pt x="500598" y="145533"/>
                  </a:lnTo>
                  <a:lnTo>
                    <a:pt x="498984" y="145533"/>
                  </a:lnTo>
                  <a:lnTo>
                    <a:pt x="498984" y="147147"/>
                  </a:lnTo>
                  <a:lnTo>
                    <a:pt x="497371" y="147147"/>
                  </a:lnTo>
                  <a:lnTo>
                    <a:pt x="497371" y="148761"/>
                  </a:lnTo>
                  <a:lnTo>
                    <a:pt x="495757" y="150375"/>
                  </a:lnTo>
                  <a:lnTo>
                    <a:pt x="495757" y="153603"/>
                  </a:lnTo>
                  <a:lnTo>
                    <a:pt x="494143" y="155217"/>
                  </a:lnTo>
                  <a:lnTo>
                    <a:pt x="492529" y="158445"/>
                  </a:lnTo>
                  <a:lnTo>
                    <a:pt x="490915" y="160059"/>
                  </a:lnTo>
                  <a:lnTo>
                    <a:pt x="490915" y="161673"/>
                  </a:lnTo>
                  <a:lnTo>
                    <a:pt x="487687" y="176198"/>
                  </a:lnTo>
                  <a:lnTo>
                    <a:pt x="484459" y="181040"/>
                  </a:lnTo>
                  <a:lnTo>
                    <a:pt x="484459" y="182654"/>
                  </a:lnTo>
                  <a:lnTo>
                    <a:pt x="482845" y="184268"/>
                  </a:lnTo>
                  <a:lnTo>
                    <a:pt x="481231" y="185882"/>
                  </a:lnTo>
                  <a:lnTo>
                    <a:pt x="481231" y="185882"/>
                  </a:lnTo>
                  <a:lnTo>
                    <a:pt x="479617" y="185882"/>
                  </a:lnTo>
                  <a:lnTo>
                    <a:pt x="478003" y="184268"/>
                  </a:lnTo>
                  <a:lnTo>
                    <a:pt x="476389" y="185882"/>
                  </a:lnTo>
                  <a:lnTo>
                    <a:pt x="474775" y="185882"/>
                  </a:lnTo>
                  <a:lnTo>
                    <a:pt x="473162" y="187496"/>
                  </a:lnTo>
                  <a:lnTo>
                    <a:pt x="471548" y="187496"/>
                  </a:lnTo>
                  <a:lnTo>
                    <a:pt x="471548" y="189109"/>
                  </a:lnTo>
                  <a:lnTo>
                    <a:pt x="469934" y="190723"/>
                  </a:lnTo>
                  <a:lnTo>
                    <a:pt x="468320" y="192337"/>
                  </a:lnTo>
                  <a:lnTo>
                    <a:pt x="468320" y="193951"/>
                  </a:lnTo>
                  <a:lnTo>
                    <a:pt x="466706" y="195565"/>
                  </a:lnTo>
                  <a:lnTo>
                    <a:pt x="466706" y="195565"/>
                  </a:lnTo>
                  <a:lnTo>
                    <a:pt x="458636" y="200407"/>
                  </a:lnTo>
                  <a:lnTo>
                    <a:pt x="453794" y="203635"/>
                  </a:lnTo>
                  <a:lnTo>
                    <a:pt x="452180" y="205249"/>
                  </a:lnTo>
                  <a:lnTo>
                    <a:pt x="452180" y="206863"/>
                  </a:lnTo>
                  <a:lnTo>
                    <a:pt x="452180" y="208477"/>
                  </a:lnTo>
                  <a:lnTo>
                    <a:pt x="450567" y="210091"/>
                  </a:lnTo>
                  <a:lnTo>
                    <a:pt x="450567" y="211704"/>
                  </a:lnTo>
                  <a:lnTo>
                    <a:pt x="450567" y="214932"/>
                  </a:lnTo>
                  <a:lnTo>
                    <a:pt x="452180" y="218160"/>
                  </a:lnTo>
                  <a:lnTo>
                    <a:pt x="455408" y="224616"/>
                  </a:lnTo>
                  <a:lnTo>
                    <a:pt x="457022" y="227844"/>
                  </a:lnTo>
                  <a:lnTo>
                    <a:pt x="458636" y="229458"/>
                  </a:lnTo>
                  <a:lnTo>
                    <a:pt x="460250" y="229458"/>
                  </a:lnTo>
                  <a:lnTo>
                    <a:pt x="461864" y="229458"/>
                  </a:lnTo>
                  <a:lnTo>
                    <a:pt x="463478" y="229458"/>
                  </a:lnTo>
                  <a:lnTo>
                    <a:pt x="465092" y="231072"/>
                  </a:lnTo>
                  <a:lnTo>
                    <a:pt x="465092" y="232686"/>
                  </a:lnTo>
                  <a:lnTo>
                    <a:pt x="468320" y="240755"/>
                  </a:lnTo>
                  <a:lnTo>
                    <a:pt x="468320" y="243983"/>
                  </a:lnTo>
                  <a:lnTo>
                    <a:pt x="469934" y="245597"/>
                  </a:lnTo>
                  <a:lnTo>
                    <a:pt x="471548" y="247211"/>
                  </a:lnTo>
                  <a:lnTo>
                    <a:pt x="471548" y="247211"/>
                  </a:lnTo>
                  <a:lnTo>
                    <a:pt x="473162" y="250439"/>
                  </a:lnTo>
                  <a:lnTo>
                    <a:pt x="474775" y="250439"/>
                  </a:lnTo>
                  <a:lnTo>
                    <a:pt x="474775" y="253667"/>
                  </a:lnTo>
                  <a:lnTo>
                    <a:pt x="473162" y="255281"/>
                  </a:lnTo>
                  <a:lnTo>
                    <a:pt x="473162" y="256895"/>
                  </a:lnTo>
                  <a:lnTo>
                    <a:pt x="471548" y="258509"/>
                  </a:lnTo>
                  <a:lnTo>
                    <a:pt x="466706" y="264964"/>
                  </a:lnTo>
                  <a:lnTo>
                    <a:pt x="463478" y="268192"/>
                  </a:lnTo>
                  <a:lnTo>
                    <a:pt x="463478" y="268192"/>
                  </a:lnTo>
                  <a:lnTo>
                    <a:pt x="463478" y="269806"/>
                  </a:lnTo>
                  <a:lnTo>
                    <a:pt x="463478" y="271420"/>
                  </a:lnTo>
                  <a:lnTo>
                    <a:pt x="468320" y="276262"/>
                  </a:lnTo>
                  <a:lnTo>
                    <a:pt x="469934" y="277876"/>
                  </a:lnTo>
                  <a:lnTo>
                    <a:pt x="469934" y="279490"/>
                  </a:lnTo>
                  <a:lnTo>
                    <a:pt x="471548" y="282718"/>
                  </a:lnTo>
                  <a:lnTo>
                    <a:pt x="471548" y="284331"/>
                  </a:lnTo>
                  <a:lnTo>
                    <a:pt x="471548" y="287559"/>
                  </a:lnTo>
                  <a:lnTo>
                    <a:pt x="469934" y="292401"/>
                  </a:lnTo>
                  <a:lnTo>
                    <a:pt x="469934" y="295629"/>
                  </a:lnTo>
                  <a:lnTo>
                    <a:pt x="469934" y="297243"/>
                  </a:lnTo>
                  <a:lnTo>
                    <a:pt x="474775" y="310154"/>
                  </a:lnTo>
                  <a:lnTo>
                    <a:pt x="478003" y="321452"/>
                  </a:lnTo>
                  <a:lnTo>
                    <a:pt x="478003" y="323066"/>
                  </a:lnTo>
                  <a:lnTo>
                    <a:pt x="476389" y="324680"/>
                  </a:lnTo>
                  <a:lnTo>
                    <a:pt x="474775" y="329522"/>
                  </a:lnTo>
                  <a:lnTo>
                    <a:pt x="474775" y="331135"/>
                  </a:lnTo>
                  <a:lnTo>
                    <a:pt x="474775" y="334363"/>
                  </a:lnTo>
                  <a:lnTo>
                    <a:pt x="481231" y="358572"/>
                  </a:lnTo>
                  <a:lnTo>
                    <a:pt x="481231" y="361800"/>
                  </a:lnTo>
                  <a:lnTo>
                    <a:pt x="481231" y="365028"/>
                  </a:lnTo>
                  <a:lnTo>
                    <a:pt x="481231" y="368256"/>
                  </a:lnTo>
                  <a:lnTo>
                    <a:pt x="479617" y="369870"/>
                  </a:lnTo>
                  <a:lnTo>
                    <a:pt x="474775" y="374712"/>
                  </a:lnTo>
                  <a:lnTo>
                    <a:pt x="473162" y="376326"/>
                  </a:lnTo>
                  <a:lnTo>
                    <a:pt x="473162" y="377940"/>
                  </a:lnTo>
                  <a:lnTo>
                    <a:pt x="468320" y="394079"/>
                  </a:lnTo>
                  <a:lnTo>
                    <a:pt x="469934" y="397307"/>
                  </a:lnTo>
                  <a:lnTo>
                    <a:pt x="474775" y="419902"/>
                  </a:lnTo>
                  <a:lnTo>
                    <a:pt x="476389" y="421516"/>
                  </a:lnTo>
                  <a:lnTo>
                    <a:pt x="494143" y="444111"/>
                  </a:lnTo>
                  <a:lnTo>
                    <a:pt x="497371" y="445725"/>
                  </a:lnTo>
                  <a:lnTo>
                    <a:pt x="498984" y="452180"/>
                  </a:lnTo>
                  <a:lnTo>
                    <a:pt x="503826" y="469934"/>
                  </a:lnTo>
                  <a:lnTo>
                    <a:pt x="494143" y="474775"/>
                  </a:lnTo>
                  <a:lnTo>
                    <a:pt x="492529" y="478003"/>
                  </a:lnTo>
                  <a:lnTo>
                    <a:pt x="492529" y="479617"/>
                  </a:lnTo>
                  <a:lnTo>
                    <a:pt x="494143" y="486073"/>
                  </a:lnTo>
                  <a:lnTo>
                    <a:pt x="495757" y="489301"/>
                  </a:lnTo>
                  <a:lnTo>
                    <a:pt x="495757" y="490915"/>
                  </a:lnTo>
                  <a:lnTo>
                    <a:pt x="494143" y="503826"/>
                  </a:lnTo>
                  <a:lnTo>
                    <a:pt x="492529" y="507054"/>
                  </a:lnTo>
                  <a:lnTo>
                    <a:pt x="490915" y="510282"/>
                  </a:lnTo>
                  <a:lnTo>
                    <a:pt x="490915" y="510282"/>
                  </a:lnTo>
                  <a:lnTo>
                    <a:pt x="487687" y="511896"/>
                  </a:lnTo>
                  <a:lnTo>
                    <a:pt x="482845" y="513510"/>
                  </a:lnTo>
                  <a:lnTo>
                    <a:pt x="481231" y="515124"/>
                  </a:lnTo>
                  <a:lnTo>
                    <a:pt x="479617" y="516738"/>
                  </a:lnTo>
                  <a:lnTo>
                    <a:pt x="476389" y="521580"/>
                  </a:lnTo>
                  <a:lnTo>
                    <a:pt x="474775" y="523193"/>
                  </a:lnTo>
                  <a:lnTo>
                    <a:pt x="474775" y="526421"/>
                  </a:lnTo>
                  <a:lnTo>
                    <a:pt x="474775" y="526421"/>
                  </a:lnTo>
                  <a:lnTo>
                    <a:pt x="476389" y="528035"/>
                  </a:lnTo>
                  <a:lnTo>
                    <a:pt x="478003" y="528035"/>
                  </a:lnTo>
                  <a:lnTo>
                    <a:pt x="479617" y="528035"/>
                  </a:lnTo>
                  <a:lnTo>
                    <a:pt x="481231" y="526421"/>
                  </a:lnTo>
                  <a:lnTo>
                    <a:pt x="482845" y="526421"/>
                  </a:lnTo>
                  <a:lnTo>
                    <a:pt x="482845" y="528035"/>
                  </a:lnTo>
                  <a:lnTo>
                    <a:pt x="484459" y="537719"/>
                  </a:lnTo>
                  <a:lnTo>
                    <a:pt x="484459" y="539333"/>
                  </a:lnTo>
                  <a:lnTo>
                    <a:pt x="486073" y="545789"/>
                  </a:lnTo>
                  <a:lnTo>
                    <a:pt x="487687" y="549016"/>
                  </a:lnTo>
                  <a:lnTo>
                    <a:pt x="487687" y="550630"/>
                  </a:lnTo>
                  <a:lnTo>
                    <a:pt x="489301" y="552244"/>
                  </a:lnTo>
                  <a:lnTo>
                    <a:pt x="489301" y="553858"/>
                  </a:lnTo>
                  <a:lnTo>
                    <a:pt x="489301" y="557086"/>
                  </a:lnTo>
                  <a:lnTo>
                    <a:pt x="490915" y="563542"/>
                  </a:lnTo>
                  <a:lnTo>
                    <a:pt x="489301" y="565156"/>
                  </a:lnTo>
                  <a:lnTo>
                    <a:pt x="489301" y="568384"/>
                  </a:lnTo>
                  <a:lnTo>
                    <a:pt x="489301" y="568384"/>
                  </a:lnTo>
                  <a:lnTo>
                    <a:pt x="484459" y="573225"/>
                  </a:lnTo>
                  <a:lnTo>
                    <a:pt x="484459" y="574839"/>
                  </a:lnTo>
                  <a:lnTo>
                    <a:pt x="478003" y="590979"/>
                  </a:lnTo>
                  <a:lnTo>
                    <a:pt x="478003" y="594207"/>
                  </a:lnTo>
                  <a:lnTo>
                    <a:pt x="478003" y="597434"/>
                  </a:lnTo>
                  <a:lnTo>
                    <a:pt x="479617" y="602276"/>
                  </a:lnTo>
                  <a:lnTo>
                    <a:pt x="481231" y="605504"/>
                  </a:lnTo>
                  <a:lnTo>
                    <a:pt x="481231" y="607118"/>
                  </a:lnTo>
                  <a:lnTo>
                    <a:pt x="479617" y="607118"/>
                  </a:lnTo>
                  <a:lnTo>
                    <a:pt x="478003" y="608732"/>
                  </a:lnTo>
                  <a:lnTo>
                    <a:pt x="476389" y="610346"/>
                  </a:lnTo>
                  <a:lnTo>
                    <a:pt x="474775" y="615188"/>
                  </a:lnTo>
                  <a:lnTo>
                    <a:pt x="474775" y="616802"/>
                  </a:lnTo>
                  <a:lnTo>
                    <a:pt x="474775" y="618415"/>
                  </a:lnTo>
                  <a:lnTo>
                    <a:pt x="474775" y="620029"/>
                  </a:lnTo>
                  <a:lnTo>
                    <a:pt x="478003" y="621643"/>
                  </a:lnTo>
                  <a:lnTo>
                    <a:pt x="479617" y="621643"/>
                  </a:lnTo>
                  <a:lnTo>
                    <a:pt x="481231" y="621643"/>
                  </a:lnTo>
                  <a:lnTo>
                    <a:pt x="482845" y="621643"/>
                  </a:lnTo>
                  <a:lnTo>
                    <a:pt x="484459" y="621643"/>
                  </a:lnTo>
                  <a:lnTo>
                    <a:pt x="484459" y="623257"/>
                  </a:lnTo>
                  <a:lnTo>
                    <a:pt x="486073" y="626485"/>
                  </a:lnTo>
                  <a:lnTo>
                    <a:pt x="486073" y="629713"/>
                  </a:lnTo>
                  <a:lnTo>
                    <a:pt x="484459" y="634555"/>
                  </a:lnTo>
                  <a:lnTo>
                    <a:pt x="482845" y="636169"/>
                  </a:lnTo>
                  <a:lnTo>
                    <a:pt x="482845" y="637783"/>
                  </a:lnTo>
                  <a:lnTo>
                    <a:pt x="479617" y="639397"/>
                  </a:lnTo>
                  <a:lnTo>
                    <a:pt x="478003" y="639397"/>
                  </a:lnTo>
                  <a:lnTo>
                    <a:pt x="476389" y="642624"/>
                  </a:lnTo>
                  <a:lnTo>
                    <a:pt x="476389" y="644238"/>
                  </a:lnTo>
                  <a:lnTo>
                    <a:pt x="476389" y="649080"/>
                  </a:lnTo>
                  <a:lnTo>
                    <a:pt x="474775" y="652308"/>
                  </a:lnTo>
                  <a:lnTo>
                    <a:pt x="474775" y="653922"/>
                  </a:lnTo>
                  <a:lnTo>
                    <a:pt x="473162" y="653922"/>
                  </a:lnTo>
                  <a:lnTo>
                    <a:pt x="471548" y="657150"/>
                  </a:lnTo>
                  <a:lnTo>
                    <a:pt x="468320" y="655536"/>
                  </a:lnTo>
                  <a:lnTo>
                    <a:pt x="463478" y="652308"/>
                  </a:lnTo>
                  <a:lnTo>
                    <a:pt x="461864" y="652308"/>
                  </a:lnTo>
                  <a:lnTo>
                    <a:pt x="450567" y="642624"/>
                  </a:lnTo>
                  <a:lnTo>
                    <a:pt x="444111" y="639397"/>
                  </a:lnTo>
                  <a:lnTo>
                    <a:pt x="434427" y="631327"/>
                  </a:lnTo>
                  <a:lnTo>
                    <a:pt x="434427" y="631327"/>
                  </a:lnTo>
                  <a:lnTo>
                    <a:pt x="432813" y="629713"/>
                  </a:lnTo>
                  <a:lnTo>
                    <a:pt x="432813" y="628099"/>
                  </a:lnTo>
                  <a:lnTo>
                    <a:pt x="432813" y="628099"/>
                  </a:lnTo>
                  <a:lnTo>
                    <a:pt x="432813" y="626485"/>
                  </a:lnTo>
                  <a:lnTo>
                    <a:pt x="434427" y="624871"/>
                  </a:lnTo>
                  <a:lnTo>
                    <a:pt x="436041" y="623257"/>
                  </a:lnTo>
                  <a:lnTo>
                    <a:pt x="437655" y="623257"/>
                  </a:lnTo>
                  <a:lnTo>
                    <a:pt x="437655" y="621643"/>
                  </a:lnTo>
                  <a:lnTo>
                    <a:pt x="439269" y="620029"/>
                  </a:lnTo>
                  <a:lnTo>
                    <a:pt x="439269" y="616802"/>
                  </a:lnTo>
                  <a:lnTo>
                    <a:pt x="437655" y="615188"/>
                  </a:lnTo>
                  <a:lnTo>
                    <a:pt x="436041" y="608732"/>
                  </a:lnTo>
                  <a:lnTo>
                    <a:pt x="436041" y="608732"/>
                  </a:lnTo>
                  <a:lnTo>
                    <a:pt x="434427" y="607118"/>
                  </a:lnTo>
                  <a:lnTo>
                    <a:pt x="432813" y="607118"/>
                  </a:lnTo>
                  <a:lnTo>
                    <a:pt x="431199" y="605504"/>
                  </a:lnTo>
                  <a:lnTo>
                    <a:pt x="429585" y="603890"/>
                  </a:lnTo>
                  <a:lnTo>
                    <a:pt x="427971" y="603890"/>
                  </a:lnTo>
                  <a:lnTo>
                    <a:pt x="427971" y="602276"/>
                  </a:lnTo>
                  <a:lnTo>
                    <a:pt x="427971" y="602276"/>
                  </a:lnTo>
                  <a:lnTo>
                    <a:pt x="423130" y="595820"/>
                  </a:lnTo>
                  <a:lnTo>
                    <a:pt x="421516" y="594207"/>
                  </a:lnTo>
                  <a:lnTo>
                    <a:pt x="421516" y="592593"/>
                  </a:lnTo>
                  <a:lnTo>
                    <a:pt x="423130" y="590979"/>
                  </a:lnTo>
                  <a:lnTo>
                    <a:pt x="423130" y="589365"/>
                  </a:lnTo>
                  <a:lnTo>
                    <a:pt x="421516" y="587751"/>
                  </a:lnTo>
                  <a:lnTo>
                    <a:pt x="421516" y="587751"/>
                  </a:lnTo>
                  <a:lnTo>
                    <a:pt x="419902" y="586137"/>
                  </a:lnTo>
                  <a:lnTo>
                    <a:pt x="418288" y="586137"/>
                  </a:lnTo>
                  <a:lnTo>
                    <a:pt x="415060" y="587751"/>
                  </a:lnTo>
                  <a:lnTo>
                    <a:pt x="406990" y="587751"/>
                  </a:lnTo>
                  <a:lnTo>
                    <a:pt x="403762" y="587751"/>
                  </a:lnTo>
                  <a:lnTo>
                    <a:pt x="402149" y="589365"/>
                  </a:lnTo>
                  <a:lnTo>
                    <a:pt x="400535" y="589365"/>
                  </a:lnTo>
                  <a:lnTo>
                    <a:pt x="395693" y="594207"/>
                  </a:lnTo>
                  <a:lnTo>
                    <a:pt x="394079" y="595820"/>
                  </a:lnTo>
                  <a:lnTo>
                    <a:pt x="392465" y="597434"/>
                  </a:lnTo>
                  <a:lnTo>
                    <a:pt x="390851" y="597434"/>
                  </a:lnTo>
                  <a:lnTo>
                    <a:pt x="384395" y="597434"/>
                  </a:lnTo>
                  <a:lnTo>
                    <a:pt x="382781" y="597434"/>
                  </a:lnTo>
                  <a:lnTo>
                    <a:pt x="381167" y="597434"/>
                  </a:lnTo>
                  <a:lnTo>
                    <a:pt x="379553" y="599048"/>
                  </a:lnTo>
                  <a:lnTo>
                    <a:pt x="377940" y="599048"/>
                  </a:lnTo>
                  <a:lnTo>
                    <a:pt x="371484" y="605504"/>
                  </a:lnTo>
                  <a:lnTo>
                    <a:pt x="369870" y="607118"/>
                  </a:lnTo>
                  <a:lnTo>
                    <a:pt x="369870" y="607118"/>
                  </a:lnTo>
                  <a:lnTo>
                    <a:pt x="368256" y="607118"/>
                  </a:lnTo>
                  <a:lnTo>
                    <a:pt x="368256" y="605504"/>
                  </a:lnTo>
                  <a:lnTo>
                    <a:pt x="366642" y="605504"/>
                  </a:lnTo>
                  <a:lnTo>
                    <a:pt x="365028" y="603890"/>
                  </a:lnTo>
                  <a:lnTo>
                    <a:pt x="363414" y="602276"/>
                  </a:lnTo>
                  <a:lnTo>
                    <a:pt x="363414" y="602276"/>
                  </a:lnTo>
                  <a:lnTo>
                    <a:pt x="361800" y="600662"/>
                  </a:lnTo>
                  <a:lnTo>
                    <a:pt x="360186" y="600662"/>
                  </a:lnTo>
                  <a:lnTo>
                    <a:pt x="360186" y="600662"/>
                  </a:lnTo>
                  <a:lnTo>
                    <a:pt x="358572" y="600662"/>
                  </a:lnTo>
                  <a:lnTo>
                    <a:pt x="356958" y="600662"/>
                  </a:lnTo>
                  <a:lnTo>
                    <a:pt x="355344" y="602276"/>
                  </a:lnTo>
                  <a:lnTo>
                    <a:pt x="353731" y="603890"/>
                  </a:lnTo>
                  <a:lnTo>
                    <a:pt x="344047" y="626485"/>
                  </a:lnTo>
                  <a:lnTo>
                    <a:pt x="339205" y="628099"/>
                  </a:lnTo>
                  <a:lnTo>
                    <a:pt x="335977" y="636169"/>
                  </a:lnTo>
                  <a:lnTo>
                    <a:pt x="326294" y="650694"/>
                  </a:lnTo>
                  <a:lnTo>
                    <a:pt x="324680" y="657150"/>
                  </a:lnTo>
                  <a:lnTo>
                    <a:pt x="289173" y="674903"/>
                  </a:lnTo>
                  <a:lnTo>
                    <a:pt x="274648" y="687815"/>
                  </a:lnTo>
                  <a:lnTo>
                    <a:pt x="266578" y="691042"/>
                  </a:lnTo>
                  <a:lnTo>
                    <a:pt x="243983" y="695884"/>
                  </a:lnTo>
                  <a:lnTo>
                    <a:pt x="239141" y="699112"/>
                  </a:lnTo>
                  <a:lnTo>
                    <a:pt x="240755" y="703954"/>
                  </a:lnTo>
                  <a:lnTo>
                    <a:pt x="242369" y="708796"/>
                  </a:lnTo>
                  <a:lnTo>
                    <a:pt x="240755" y="713637"/>
                  </a:lnTo>
                  <a:lnTo>
                    <a:pt x="237527" y="716865"/>
                  </a:lnTo>
                  <a:lnTo>
                    <a:pt x="235913" y="721707"/>
                  </a:lnTo>
                  <a:lnTo>
                    <a:pt x="237527" y="726549"/>
                  </a:lnTo>
                  <a:lnTo>
                    <a:pt x="239141" y="729777"/>
                  </a:lnTo>
                  <a:lnTo>
                    <a:pt x="240755" y="733005"/>
                  </a:lnTo>
                  <a:lnTo>
                    <a:pt x="239141" y="734619"/>
                  </a:lnTo>
                  <a:lnTo>
                    <a:pt x="232686" y="744302"/>
                  </a:lnTo>
                  <a:lnTo>
                    <a:pt x="231072" y="747530"/>
                  </a:lnTo>
                  <a:lnTo>
                    <a:pt x="234300" y="749144"/>
                  </a:lnTo>
                  <a:lnTo>
                    <a:pt x="243983" y="752372"/>
                  </a:lnTo>
                  <a:lnTo>
                    <a:pt x="268192" y="766897"/>
                  </a:lnTo>
                  <a:lnTo>
                    <a:pt x="271420" y="768511"/>
                  </a:lnTo>
                  <a:lnTo>
                    <a:pt x="273034" y="771739"/>
                  </a:lnTo>
                  <a:lnTo>
                    <a:pt x="273034" y="773353"/>
                  </a:lnTo>
                  <a:lnTo>
                    <a:pt x="274648" y="774967"/>
                  </a:lnTo>
                  <a:lnTo>
                    <a:pt x="274648" y="779809"/>
                  </a:lnTo>
                  <a:lnTo>
                    <a:pt x="276262" y="795948"/>
                  </a:lnTo>
                  <a:lnTo>
                    <a:pt x="276262" y="799176"/>
                  </a:lnTo>
                  <a:lnTo>
                    <a:pt x="276262" y="800790"/>
                  </a:lnTo>
                  <a:lnTo>
                    <a:pt x="279490" y="804018"/>
                  </a:lnTo>
                  <a:lnTo>
                    <a:pt x="281104" y="805632"/>
                  </a:lnTo>
                  <a:lnTo>
                    <a:pt x="281104" y="805632"/>
                  </a:lnTo>
                  <a:lnTo>
                    <a:pt x="282718" y="808860"/>
                  </a:lnTo>
                  <a:lnTo>
                    <a:pt x="282718" y="810473"/>
                  </a:lnTo>
                  <a:lnTo>
                    <a:pt x="282718" y="828227"/>
                  </a:lnTo>
                  <a:lnTo>
                    <a:pt x="282718" y="831455"/>
                  </a:lnTo>
                  <a:lnTo>
                    <a:pt x="282718" y="836296"/>
                  </a:lnTo>
                  <a:lnTo>
                    <a:pt x="277876" y="866961"/>
                  </a:lnTo>
                  <a:lnTo>
                    <a:pt x="277876" y="868575"/>
                  </a:lnTo>
                  <a:lnTo>
                    <a:pt x="279490" y="875031"/>
                  </a:lnTo>
                  <a:lnTo>
                    <a:pt x="281104" y="878259"/>
                  </a:lnTo>
                  <a:lnTo>
                    <a:pt x="281104" y="879872"/>
                  </a:lnTo>
                  <a:lnTo>
                    <a:pt x="282718" y="879872"/>
                  </a:lnTo>
                  <a:lnTo>
                    <a:pt x="284331" y="881486"/>
                  </a:lnTo>
                  <a:lnTo>
                    <a:pt x="284331" y="881486"/>
                  </a:lnTo>
                  <a:lnTo>
                    <a:pt x="285945" y="881486"/>
                  </a:lnTo>
                  <a:lnTo>
                    <a:pt x="290787" y="879872"/>
                  </a:lnTo>
                  <a:lnTo>
                    <a:pt x="294015" y="879872"/>
                  </a:lnTo>
                  <a:lnTo>
                    <a:pt x="295629" y="879872"/>
                  </a:lnTo>
                  <a:lnTo>
                    <a:pt x="297243" y="881486"/>
                  </a:lnTo>
                  <a:lnTo>
                    <a:pt x="297243" y="881486"/>
                  </a:lnTo>
                  <a:lnTo>
                    <a:pt x="297243" y="883100"/>
                  </a:lnTo>
                  <a:lnTo>
                    <a:pt x="300471" y="894398"/>
                  </a:lnTo>
                  <a:lnTo>
                    <a:pt x="305313" y="905695"/>
                  </a:lnTo>
                  <a:lnTo>
                    <a:pt x="305313" y="907309"/>
                  </a:lnTo>
                  <a:lnTo>
                    <a:pt x="305313" y="910537"/>
                  </a:lnTo>
                  <a:lnTo>
                    <a:pt x="306927" y="913765"/>
                  </a:lnTo>
                  <a:lnTo>
                    <a:pt x="308540" y="918607"/>
                  </a:lnTo>
                  <a:lnTo>
                    <a:pt x="310154" y="920221"/>
                  </a:lnTo>
                  <a:lnTo>
                    <a:pt x="310154" y="926677"/>
                  </a:lnTo>
                  <a:lnTo>
                    <a:pt x="311768" y="928290"/>
                  </a:lnTo>
                  <a:lnTo>
                    <a:pt x="311768" y="929904"/>
                  </a:lnTo>
                  <a:lnTo>
                    <a:pt x="313382" y="931518"/>
                  </a:lnTo>
                  <a:lnTo>
                    <a:pt x="314996" y="933132"/>
                  </a:lnTo>
                  <a:lnTo>
                    <a:pt x="316610" y="934746"/>
                  </a:lnTo>
                  <a:lnTo>
                    <a:pt x="316610" y="936360"/>
                  </a:lnTo>
                  <a:lnTo>
                    <a:pt x="318224" y="936360"/>
                  </a:lnTo>
                  <a:lnTo>
                    <a:pt x="318224" y="937974"/>
                  </a:lnTo>
                  <a:lnTo>
                    <a:pt x="318224" y="939588"/>
                  </a:lnTo>
                  <a:lnTo>
                    <a:pt x="314996" y="952499"/>
                  </a:lnTo>
                  <a:lnTo>
                    <a:pt x="314996" y="954113"/>
                  </a:lnTo>
                  <a:lnTo>
                    <a:pt x="313382" y="957341"/>
                  </a:lnTo>
                  <a:lnTo>
                    <a:pt x="313382" y="962183"/>
                  </a:lnTo>
                  <a:lnTo>
                    <a:pt x="313382" y="968639"/>
                  </a:lnTo>
                  <a:lnTo>
                    <a:pt x="313382" y="970253"/>
                  </a:lnTo>
                  <a:lnTo>
                    <a:pt x="311768" y="971867"/>
                  </a:lnTo>
                  <a:lnTo>
                    <a:pt x="310154" y="971867"/>
                  </a:lnTo>
                  <a:lnTo>
                    <a:pt x="308540" y="973481"/>
                  </a:lnTo>
                  <a:lnTo>
                    <a:pt x="308540" y="975095"/>
                  </a:lnTo>
                  <a:lnTo>
                    <a:pt x="306927" y="975095"/>
                  </a:lnTo>
                  <a:lnTo>
                    <a:pt x="305313" y="976708"/>
                  </a:lnTo>
                  <a:lnTo>
                    <a:pt x="300471" y="978322"/>
                  </a:lnTo>
                  <a:lnTo>
                    <a:pt x="297243" y="978322"/>
                  </a:lnTo>
                  <a:lnTo>
                    <a:pt x="295629" y="979936"/>
                  </a:lnTo>
                  <a:lnTo>
                    <a:pt x="295629" y="979936"/>
                  </a:lnTo>
                  <a:lnTo>
                    <a:pt x="294015" y="979936"/>
                  </a:lnTo>
                  <a:lnTo>
                    <a:pt x="292401" y="981550"/>
                  </a:lnTo>
                  <a:lnTo>
                    <a:pt x="290787" y="981550"/>
                  </a:lnTo>
                  <a:lnTo>
                    <a:pt x="289173" y="981550"/>
                  </a:lnTo>
                  <a:lnTo>
                    <a:pt x="285945" y="979936"/>
                  </a:lnTo>
                  <a:lnTo>
                    <a:pt x="277876" y="973481"/>
                  </a:lnTo>
                  <a:lnTo>
                    <a:pt x="263350" y="967025"/>
                  </a:lnTo>
                  <a:lnTo>
                    <a:pt x="258509" y="965411"/>
                  </a:lnTo>
                  <a:lnTo>
                    <a:pt x="242369" y="965411"/>
                  </a:lnTo>
                  <a:lnTo>
                    <a:pt x="237527" y="967025"/>
                  </a:lnTo>
                  <a:lnTo>
                    <a:pt x="234300" y="970253"/>
                  </a:lnTo>
                  <a:lnTo>
                    <a:pt x="224616" y="971867"/>
                  </a:lnTo>
                  <a:lnTo>
                    <a:pt x="223002" y="973481"/>
                  </a:lnTo>
                  <a:lnTo>
                    <a:pt x="223002" y="973481"/>
                  </a:lnTo>
                  <a:lnTo>
                    <a:pt x="221388" y="975095"/>
                  </a:lnTo>
                  <a:lnTo>
                    <a:pt x="221388" y="976708"/>
                  </a:lnTo>
                  <a:lnTo>
                    <a:pt x="219774" y="978322"/>
                  </a:lnTo>
                  <a:lnTo>
                    <a:pt x="219774" y="979936"/>
                  </a:lnTo>
                  <a:lnTo>
                    <a:pt x="218160" y="981550"/>
                  </a:lnTo>
                  <a:lnTo>
                    <a:pt x="219774" y="983164"/>
                  </a:lnTo>
                  <a:lnTo>
                    <a:pt x="219774" y="984778"/>
                  </a:lnTo>
                  <a:lnTo>
                    <a:pt x="219774" y="986392"/>
                  </a:lnTo>
                  <a:lnTo>
                    <a:pt x="219774" y="988006"/>
                  </a:lnTo>
                  <a:lnTo>
                    <a:pt x="218160" y="989620"/>
                  </a:lnTo>
                  <a:lnTo>
                    <a:pt x="216546" y="991234"/>
                  </a:lnTo>
                  <a:lnTo>
                    <a:pt x="214932" y="991234"/>
                  </a:lnTo>
                  <a:lnTo>
                    <a:pt x="213318" y="992848"/>
                  </a:lnTo>
                  <a:lnTo>
                    <a:pt x="211704" y="994462"/>
                  </a:lnTo>
                  <a:lnTo>
                    <a:pt x="208477" y="997690"/>
                  </a:lnTo>
                  <a:lnTo>
                    <a:pt x="208477" y="997690"/>
                  </a:lnTo>
                  <a:lnTo>
                    <a:pt x="206863" y="999304"/>
                  </a:lnTo>
                  <a:lnTo>
                    <a:pt x="205249" y="1000917"/>
                  </a:lnTo>
                  <a:lnTo>
                    <a:pt x="203635" y="1002531"/>
                  </a:lnTo>
                  <a:lnTo>
                    <a:pt x="203635" y="1004145"/>
                  </a:lnTo>
                  <a:lnTo>
                    <a:pt x="203635" y="1005759"/>
                  </a:lnTo>
                  <a:lnTo>
                    <a:pt x="205249" y="1005759"/>
                  </a:lnTo>
                  <a:lnTo>
                    <a:pt x="205249" y="1007373"/>
                  </a:lnTo>
                  <a:lnTo>
                    <a:pt x="205249" y="1008987"/>
                  </a:lnTo>
                  <a:lnTo>
                    <a:pt x="205249" y="1010601"/>
                  </a:lnTo>
                  <a:lnTo>
                    <a:pt x="205249" y="1013829"/>
                  </a:lnTo>
                  <a:lnTo>
                    <a:pt x="206863" y="1015443"/>
                  </a:lnTo>
                  <a:lnTo>
                    <a:pt x="206863" y="1017057"/>
                  </a:lnTo>
                  <a:lnTo>
                    <a:pt x="208477" y="1018671"/>
                  </a:lnTo>
                  <a:lnTo>
                    <a:pt x="210091" y="1020285"/>
                  </a:lnTo>
                  <a:lnTo>
                    <a:pt x="210091" y="1021899"/>
                  </a:lnTo>
                  <a:lnTo>
                    <a:pt x="210091" y="1025126"/>
                  </a:lnTo>
                  <a:lnTo>
                    <a:pt x="210091" y="1026740"/>
                  </a:lnTo>
                  <a:lnTo>
                    <a:pt x="210091" y="1028354"/>
                  </a:lnTo>
                  <a:lnTo>
                    <a:pt x="210091" y="1029968"/>
                  </a:lnTo>
                  <a:lnTo>
                    <a:pt x="208477" y="1031582"/>
                  </a:lnTo>
                  <a:lnTo>
                    <a:pt x="206863" y="1034810"/>
                  </a:lnTo>
                  <a:lnTo>
                    <a:pt x="205249" y="1038038"/>
                  </a:lnTo>
                  <a:lnTo>
                    <a:pt x="203635" y="1038038"/>
                  </a:lnTo>
                  <a:lnTo>
                    <a:pt x="202021" y="1039652"/>
                  </a:lnTo>
                  <a:lnTo>
                    <a:pt x="193951" y="1039652"/>
                  </a:lnTo>
                  <a:lnTo>
                    <a:pt x="192337" y="1041266"/>
                  </a:lnTo>
                  <a:lnTo>
                    <a:pt x="185882" y="1042880"/>
                  </a:lnTo>
                  <a:lnTo>
                    <a:pt x="184268" y="1044494"/>
                  </a:lnTo>
                  <a:lnTo>
                    <a:pt x="184268" y="1044494"/>
                  </a:lnTo>
                  <a:lnTo>
                    <a:pt x="182654" y="1046108"/>
                  </a:lnTo>
                  <a:lnTo>
                    <a:pt x="182654" y="1046108"/>
                  </a:lnTo>
                  <a:lnTo>
                    <a:pt x="179426" y="1050949"/>
                  </a:lnTo>
                  <a:lnTo>
                    <a:pt x="176198" y="1060633"/>
                  </a:lnTo>
                  <a:lnTo>
                    <a:pt x="174584" y="1067089"/>
                  </a:lnTo>
                  <a:lnTo>
                    <a:pt x="174584" y="1071931"/>
                  </a:lnTo>
                  <a:lnTo>
                    <a:pt x="174584" y="1078386"/>
                  </a:lnTo>
                  <a:lnTo>
                    <a:pt x="176198" y="1081614"/>
                  </a:lnTo>
                  <a:lnTo>
                    <a:pt x="176198" y="1083228"/>
                  </a:lnTo>
                  <a:lnTo>
                    <a:pt x="177812" y="1084842"/>
                  </a:lnTo>
                  <a:lnTo>
                    <a:pt x="177812" y="1084842"/>
                  </a:lnTo>
                  <a:lnTo>
                    <a:pt x="184268" y="1091298"/>
                  </a:lnTo>
                  <a:lnTo>
                    <a:pt x="185882" y="1092912"/>
                  </a:lnTo>
                  <a:lnTo>
                    <a:pt x="187496" y="1096139"/>
                  </a:lnTo>
                  <a:lnTo>
                    <a:pt x="187496" y="1097753"/>
                  </a:lnTo>
                  <a:lnTo>
                    <a:pt x="187496" y="1100981"/>
                  </a:lnTo>
                  <a:lnTo>
                    <a:pt x="187496" y="1102595"/>
                  </a:lnTo>
                  <a:lnTo>
                    <a:pt x="187496" y="1105823"/>
                  </a:lnTo>
                  <a:lnTo>
                    <a:pt x="187496" y="1109051"/>
                  </a:lnTo>
                  <a:lnTo>
                    <a:pt x="185882" y="1113893"/>
                  </a:lnTo>
                  <a:lnTo>
                    <a:pt x="182654" y="1118735"/>
                  </a:lnTo>
                  <a:lnTo>
                    <a:pt x="182654" y="1120348"/>
                  </a:lnTo>
                  <a:lnTo>
                    <a:pt x="181040" y="1120348"/>
                  </a:lnTo>
                  <a:lnTo>
                    <a:pt x="181040" y="1121962"/>
                  </a:lnTo>
                  <a:lnTo>
                    <a:pt x="182654" y="1123576"/>
                  </a:lnTo>
                  <a:lnTo>
                    <a:pt x="182654" y="1123576"/>
                  </a:lnTo>
                  <a:lnTo>
                    <a:pt x="184268" y="1125190"/>
                  </a:lnTo>
                  <a:lnTo>
                    <a:pt x="187496" y="1125190"/>
                  </a:lnTo>
                  <a:lnTo>
                    <a:pt x="189109" y="1126804"/>
                  </a:lnTo>
                  <a:lnTo>
                    <a:pt x="189109" y="1126804"/>
                  </a:lnTo>
                  <a:lnTo>
                    <a:pt x="189109" y="1128418"/>
                  </a:lnTo>
                  <a:lnTo>
                    <a:pt x="190723" y="1130032"/>
                  </a:lnTo>
                  <a:lnTo>
                    <a:pt x="189109" y="1131646"/>
                  </a:lnTo>
                  <a:lnTo>
                    <a:pt x="189109" y="1133260"/>
                  </a:lnTo>
                  <a:lnTo>
                    <a:pt x="189109" y="1134874"/>
                  </a:lnTo>
                  <a:lnTo>
                    <a:pt x="190723" y="1138102"/>
                  </a:lnTo>
                  <a:lnTo>
                    <a:pt x="190723" y="1139716"/>
                  </a:lnTo>
                  <a:lnTo>
                    <a:pt x="189109" y="1147785"/>
                  </a:lnTo>
                  <a:lnTo>
                    <a:pt x="187496" y="1149399"/>
                  </a:lnTo>
                  <a:lnTo>
                    <a:pt x="187496" y="1149399"/>
                  </a:lnTo>
                  <a:lnTo>
                    <a:pt x="185882" y="1151013"/>
                  </a:lnTo>
                  <a:lnTo>
                    <a:pt x="184268" y="1152627"/>
                  </a:lnTo>
                  <a:lnTo>
                    <a:pt x="177812" y="1152627"/>
                  </a:lnTo>
                  <a:lnTo>
                    <a:pt x="174584" y="1154241"/>
                  </a:lnTo>
                  <a:lnTo>
                    <a:pt x="164900" y="1157469"/>
                  </a:lnTo>
                  <a:lnTo>
                    <a:pt x="160059" y="1157469"/>
                  </a:lnTo>
                  <a:lnTo>
                    <a:pt x="153603" y="1157469"/>
                  </a:lnTo>
                  <a:lnTo>
                    <a:pt x="151989" y="1157469"/>
                  </a:lnTo>
                  <a:lnTo>
                    <a:pt x="150375" y="1159083"/>
                  </a:lnTo>
                  <a:lnTo>
                    <a:pt x="139078" y="1165539"/>
                  </a:lnTo>
                  <a:lnTo>
                    <a:pt x="137464" y="1165539"/>
                  </a:lnTo>
                  <a:lnTo>
                    <a:pt x="135850" y="1165539"/>
                  </a:lnTo>
                  <a:lnTo>
                    <a:pt x="132622" y="1165539"/>
                  </a:lnTo>
                  <a:lnTo>
                    <a:pt x="131008" y="1165539"/>
                  </a:lnTo>
                  <a:lnTo>
                    <a:pt x="129394" y="1165539"/>
                  </a:lnTo>
                  <a:lnTo>
                    <a:pt x="127780" y="1163925"/>
                  </a:lnTo>
                  <a:lnTo>
                    <a:pt x="126166" y="1162311"/>
                  </a:lnTo>
                  <a:lnTo>
                    <a:pt x="124552" y="1160697"/>
                  </a:lnTo>
                  <a:lnTo>
                    <a:pt x="122938" y="1160697"/>
                  </a:lnTo>
                  <a:lnTo>
                    <a:pt x="121324" y="1159083"/>
                  </a:lnTo>
                  <a:lnTo>
                    <a:pt x="118096" y="1157469"/>
                  </a:lnTo>
                  <a:lnTo>
                    <a:pt x="116482" y="1157469"/>
                  </a:lnTo>
                  <a:lnTo>
                    <a:pt x="116482" y="1155855"/>
                  </a:lnTo>
                  <a:lnTo>
                    <a:pt x="113255" y="1152627"/>
                  </a:lnTo>
                  <a:lnTo>
                    <a:pt x="111641" y="1152627"/>
                  </a:lnTo>
                  <a:lnTo>
                    <a:pt x="111641" y="1152627"/>
                  </a:lnTo>
                  <a:lnTo>
                    <a:pt x="105185" y="1149399"/>
                  </a:lnTo>
                  <a:lnTo>
                    <a:pt x="103571" y="1147785"/>
                  </a:lnTo>
                  <a:lnTo>
                    <a:pt x="101957" y="1146171"/>
                  </a:lnTo>
                  <a:lnTo>
                    <a:pt x="100343" y="1146171"/>
                  </a:lnTo>
                  <a:lnTo>
                    <a:pt x="100343" y="1144557"/>
                  </a:lnTo>
                  <a:lnTo>
                    <a:pt x="100343" y="1142944"/>
                  </a:lnTo>
                  <a:lnTo>
                    <a:pt x="100343" y="1141330"/>
                  </a:lnTo>
                  <a:lnTo>
                    <a:pt x="100343" y="1138102"/>
                  </a:lnTo>
                  <a:lnTo>
                    <a:pt x="101957" y="1136488"/>
                  </a:lnTo>
                  <a:lnTo>
                    <a:pt x="101957" y="1133260"/>
                  </a:lnTo>
                  <a:lnTo>
                    <a:pt x="101957" y="1130032"/>
                  </a:lnTo>
                  <a:lnTo>
                    <a:pt x="98729" y="1115507"/>
                  </a:lnTo>
                  <a:lnTo>
                    <a:pt x="97115" y="1115507"/>
                  </a:lnTo>
                  <a:lnTo>
                    <a:pt x="97115" y="1113893"/>
                  </a:lnTo>
                  <a:lnTo>
                    <a:pt x="92274" y="1109051"/>
                  </a:lnTo>
                  <a:lnTo>
                    <a:pt x="92274" y="1107437"/>
                  </a:lnTo>
                  <a:lnTo>
                    <a:pt x="92274" y="1105823"/>
                  </a:lnTo>
                  <a:lnTo>
                    <a:pt x="93887" y="1104209"/>
                  </a:lnTo>
                  <a:lnTo>
                    <a:pt x="95501" y="1102595"/>
                  </a:lnTo>
                  <a:lnTo>
                    <a:pt x="98729" y="1100981"/>
                  </a:lnTo>
                  <a:lnTo>
                    <a:pt x="100343" y="1099367"/>
                  </a:lnTo>
                  <a:lnTo>
                    <a:pt x="100343" y="1099367"/>
                  </a:lnTo>
                  <a:lnTo>
                    <a:pt x="100343" y="1096139"/>
                  </a:lnTo>
                  <a:lnTo>
                    <a:pt x="100343" y="1094526"/>
                  </a:lnTo>
                  <a:lnTo>
                    <a:pt x="98729" y="1092912"/>
                  </a:lnTo>
                  <a:lnTo>
                    <a:pt x="97115" y="1092912"/>
                  </a:lnTo>
                  <a:lnTo>
                    <a:pt x="93887" y="1091298"/>
                  </a:lnTo>
                  <a:lnTo>
                    <a:pt x="93887" y="1091298"/>
                  </a:lnTo>
                  <a:lnTo>
                    <a:pt x="92274" y="1089684"/>
                  </a:lnTo>
                  <a:lnTo>
                    <a:pt x="92274" y="1086456"/>
                  </a:lnTo>
                  <a:lnTo>
                    <a:pt x="95501" y="1073544"/>
                  </a:lnTo>
                  <a:lnTo>
                    <a:pt x="97115" y="1063861"/>
                  </a:lnTo>
                  <a:lnTo>
                    <a:pt x="95501" y="1060633"/>
                  </a:lnTo>
                  <a:lnTo>
                    <a:pt x="95501" y="1057405"/>
                  </a:lnTo>
                  <a:lnTo>
                    <a:pt x="89046" y="1041266"/>
                  </a:lnTo>
                  <a:lnTo>
                    <a:pt x="89046" y="1039652"/>
                  </a:lnTo>
                  <a:lnTo>
                    <a:pt x="89046" y="1038038"/>
                  </a:lnTo>
                  <a:lnTo>
                    <a:pt x="87432" y="1038038"/>
                  </a:lnTo>
                  <a:lnTo>
                    <a:pt x="82590" y="1036424"/>
                  </a:lnTo>
                  <a:lnTo>
                    <a:pt x="80976" y="1036424"/>
                  </a:lnTo>
                  <a:lnTo>
                    <a:pt x="80976" y="1036424"/>
                  </a:lnTo>
                  <a:lnTo>
                    <a:pt x="79362" y="1036424"/>
                  </a:lnTo>
                  <a:lnTo>
                    <a:pt x="77748" y="1038038"/>
                  </a:lnTo>
                  <a:lnTo>
                    <a:pt x="76134" y="1038038"/>
                  </a:lnTo>
                  <a:lnTo>
                    <a:pt x="74520" y="1038038"/>
                  </a:lnTo>
                  <a:lnTo>
                    <a:pt x="72906" y="1038038"/>
                  </a:lnTo>
                  <a:lnTo>
                    <a:pt x="72906" y="1036424"/>
                  </a:lnTo>
                  <a:lnTo>
                    <a:pt x="71292" y="1034810"/>
                  </a:lnTo>
                  <a:lnTo>
                    <a:pt x="71292" y="1029968"/>
                  </a:lnTo>
                  <a:lnTo>
                    <a:pt x="71292" y="1013829"/>
                  </a:lnTo>
                  <a:lnTo>
                    <a:pt x="71292" y="1010601"/>
                  </a:lnTo>
                  <a:lnTo>
                    <a:pt x="72906" y="1007373"/>
                  </a:lnTo>
                  <a:lnTo>
                    <a:pt x="72906" y="1005759"/>
                  </a:lnTo>
                  <a:lnTo>
                    <a:pt x="74520" y="1004145"/>
                  </a:lnTo>
                  <a:lnTo>
                    <a:pt x="82590" y="999304"/>
                  </a:lnTo>
                  <a:lnTo>
                    <a:pt x="85818" y="996076"/>
                  </a:lnTo>
                  <a:lnTo>
                    <a:pt x="87432" y="989620"/>
                  </a:lnTo>
                  <a:lnTo>
                    <a:pt x="66451" y="979936"/>
                  </a:lnTo>
                  <a:lnTo>
                    <a:pt x="61609" y="976708"/>
                  </a:lnTo>
                  <a:lnTo>
                    <a:pt x="61609" y="971867"/>
                  </a:lnTo>
                  <a:lnTo>
                    <a:pt x="59995" y="967025"/>
                  </a:lnTo>
                  <a:lnTo>
                    <a:pt x="55153" y="960569"/>
                  </a:lnTo>
                  <a:lnTo>
                    <a:pt x="53539" y="958955"/>
                  </a:lnTo>
                  <a:lnTo>
                    <a:pt x="53539" y="955727"/>
                  </a:lnTo>
                  <a:lnTo>
                    <a:pt x="53539" y="954113"/>
                  </a:lnTo>
                  <a:lnTo>
                    <a:pt x="55153" y="954113"/>
                  </a:lnTo>
                  <a:lnTo>
                    <a:pt x="56767" y="954113"/>
                  </a:lnTo>
                  <a:lnTo>
                    <a:pt x="58381" y="952499"/>
                  </a:lnTo>
                  <a:lnTo>
                    <a:pt x="58381" y="950886"/>
                  </a:lnTo>
                  <a:lnTo>
                    <a:pt x="58381" y="947658"/>
                  </a:lnTo>
                  <a:lnTo>
                    <a:pt x="58381" y="946044"/>
                  </a:lnTo>
                  <a:lnTo>
                    <a:pt x="58381" y="944430"/>
                  </a:lnTo>
                  <a:lnTo>
                    <a:pt x="59995" y="942816"/>
                  </a:lnTo>
                  <a:lnTo>
                    <a:pt x="63223" y="941202"/>
                  </a:lnTo>
                  <a:lnTo>
                    <a:pt x="63223" y="941202"/>
                  </a:lnTo>
                  <a:lnTo>
                    <a:pt x="64837" y="939588"/>
                  </a:lnTo>
                  <a:lnTo>
                    <a:pt x="64837" y="937974"/>
                  </a:lnTo>
                  <a:lnTo>
                    <a:pt x="64837" y="934746"/>
                  </a:lnTo>
                  <a:lnTo>
                    <a:pt x="64837" y="931518"/>
                  </a:lnTo>
                  <a:lnTo>
                    <a:pt x="63223" y="928290"/>
                  </a:lnTo>
                  <a:lnTo>
                    <a:pt x="61609" y="926677"/>
                  </a:lnTo>
                  <a:lnTo>
                    <a:pt x="59995" y="925063"/>
                  </a:lnTo>
                  <a:lnTo>
                    <a:pt x="58381" y="925063"/>
                  </a:lnTo>
                  <a:lnTo>
                    <a:pt x="56767" y="923449"/>
                  </a:lnTo>
                  <a:lnTo>
                    <a:pt x="55153" y="921835"/>
                  </a:lnTo>
                  <a:lnTo>
                    <a:pt x="51925" y="920221"/>
                  </a:lnTo>
                  <a:lnTo>
                    <a:pt x="43856" y="910537"/>
                  </a:lnTo>
                  <a:lnTo>
                    <a:pt x="42242" y="907309"/>
                  </a:lnTo>
                  <a:lnTo>
                    <a:pt x="32558" y="896012"/>
                  </a:lnTo>
                  <a:lnTo>
                    <a:pt x="30944" y="894398"/>
                  </a:lnTo>
                  <a:lnTo>
                    <a:pt x="19647" y="887942"/>
                  </a:lnTo>
                  <a:lnTo>
                    <a:pt x="11577" y="881486"/>
                  </a:lnTo>
                  <a:lnTo>
                    <a:pt x="9963" y="878259"/>
                  </a:lnTo>
                  <a:lnTo>
                    <a:pt x="8349" y="876645"/>
                  </a:lnTo>
                  <a:lnTo>
                    <a:pt x="6735" y="868575"/>
                  </a:lnTo>
                  <a:lnTo>
                    <a:pt x="5121" y="862119"/>
                  </a:lnTo>
                  <a:lnTo>
                    <a:pt x="5121" y="860505"/>
                  </a:lnTo>
                  <a:lnTo>
                    <a:pt x="5121" y="858891"/>
                  </a:lnTo>
                  <a:lnTo>
                    <a:pt x="5121" y="857277"/>
                  </a:lnTo>
                  <a:lnTo>
                    <a:pt x="6735" y="854050"/>
                  </a:lnTo>
                  <a:lnTo>
                    <a:pt x="6735" y="852436"/>
                  </a:lnTo>
                  <a:lnTo>
                    <a:pt x="9963" y="844366"/>
                  </a:lnTo>
                  <a:lnTo>
                    <a:pt x="9963" y="842752"/>
                  </a:lnTo>
                  <a:lnTo>
                    <a:pt x="11577" y="839524"/>
                  </a:lnTo>
                  <a:lnTo>
                    <a:pt x="13191" y="837910"/>
                  </a:lnTo>
                  <a:lnTo>
                    <a:pt x="13191" y="837910"/>
                  </a:lnTo>
                  <a:lnTo>
                    <a:pt x="16419" y="836296"/>
                  </a:lnTo>
                  <a:lnTo>
                    <a:pt x="19647" y="834682"/>
                  </a:lnTo>
                  <a:lnTo>
                    <a:pt x="21260" y="833068"/>
                  </a:lnTo>
                  <a:lnTo>
                    <a:pt x="21260" y="831455"/>
                  </a:lnTo>
                  <a:lnTo>
                    <a:pt x="21260" y="829841"/>
                  </a:lnTo>
                  <a:lnTo>
                    <a:pt x="21260" y="824999"/>
                  </a:lnTo>
                  <a:lnTo>
                    <a:pt x="21260" y="823385"/>
                  </a:lnTo>
                  <a:lnTo>
                    <a:pt x="19647" y="820157"/>
                  </a:lnTo>
                  <a:lnTo>
                    <a:pt x="14805" y="813701"/>
                  </a:lnTo>
                  <a:lnTo>
                    <a:pt x="13191" y="810473"/>
                  </a:lnTo>
                  <a:lnTo>
                    <a:pt x="13191" y="807246"/>
                  </a:lnTo>
                  <a:lnTo>
                    <a:pt x="14805" y="800790"/>
                  </a:lnTo>
                  <a:lnTo>
                    <a:pt x="14805" y="799176"/>
                  </a:lnTo>
                  <a:lnTo>
                    <a:pt x="14805" y="791106"/>
                  </a:lnTo>
                  <a:lnTo>
                    <a:pt x="14805" y="786264"/>
                  </a:lnTo>
                  <a:lnTo>
                    <a:pt x="13191" y="783037"/>
                  </a:lnTo>
                  <a:lnTo>
                    <a:pt x="13191" y="781423"/>
                  </a:lnTo>
                  <a:lnTo>
                    <a:pt x="8349" y="776581"/>
                  </a:lnTo>
                  <a:lnTo>
                    <a:pt x="8349" y="774967"/>
                  </a:lnTo>
                  <a:lnTo>
                    <a:pt x="8349" y="773353"/>
                  </a:lnTo>
                  <a:lnTo>
                    <a:pt x="13191" y="757214"/>
                  </a:lnTo>
                  <a:lnTo>
                    <a:pt x="14805" y="752372"/>
                  </a:lnTo>
                  <a:lnTo>
                    <a:pt x="18033" y="747530"/>
                  </a:lnTo>
                  <a:lnTo>
                    <a:pt x="18033" y="744302"/>
                  </a:lnTo>
                  <a:lnTo>
                    <a:pt x="18033" y="742688"/>
                  </a:lnTo>
                  <a:lnTo>
                    <a:pt x="18033" y="742688"/>
                  </a:lnTo>
                  <a:lnTo>
                    <a:pt x="14805" y="741074"/>
                  </a:lnTo>
                  <a:lnTo>
                    <a:pt x="13191" y="739460"/>
                  </a:lnTo>
                  <a:lnTo>
                    <a:pt x="11577" y="736233"/>
                  </a:lnTo>
                  <a:lnTo>
                    <a:pt x="11577" y="734619"/>
                  </a:lnTo>
                  <a:lnTo>
                    <a:pt x="11577" y="733005"/>
                  </a:lnTo>
                  <a:lnTo>
                    <a:pt x="11577" y="731391"/>
                  </a:lnTo>
                  <a:lnTo>
                    <a:pt x="11577" y="729777"/>
                  </a:lnTo>
                  <a:lnTo>
                    <a:pt x="11577" y="728163"/>
                  </a:lnTo>
                  <a:lnTo>
                    <a:pt x="13191" y="726549"/>
                  </a:lnTo>
                  <a:lnTo>
                    <a:pt x="13191" y="724935"/>
                  </a:lnTo>
                  <a:lnTo>
                    <a:pt x="14805" y="724935"/>
                  </a:lnTo>
                  <a:lnTo>
                    <a:pt x="29330" y="710410"/>
                  </a:lnTo>
                  <a:lnTo>
                    <a:pt x="30944" y="708796"/>
                  </a:lnTo>
                  <a:lnTo>
                    <a:pt x="34172" y="703954"/>
                  </a:lnTo>
                  <a:lnTo>
                    <a:pt x="35786" y="702340"/>
                  </a:lnTo>
                  <a:lnTo>
                    <a:pt x="35786" y="697498"/>
                  </a:lnTo>
                  <a:lnTo>
                    <a:pt x="37400" y="694270"/>
                  </a:lnTo>
                  <a:lnTo>
                    <a:pt x="37400" y="692656"/>
                  </a:lnTo>
                  <a:lnTo>
                    <a:pt x="39014" y="692656"/>
                  </a:lnTo>
                  <a:lnTo>
                    <a:pt x="39014" y="692656"/>
                  </a:lnTo>
                  <a:lnTo>
                    <a:pt x="40628" y="692656"/>
                  </a:lnTo>
                  <a:lnTo>
                    <a:pt x="43856" y="692656"/>
                  </a:lnTo>
                  <a:lnTo>
                    <a:pt x="43856" y="694270"/>
                  </a:lnTo>
                  <a:lnTo>
                    <a:pt x="45469" y="694270"/>
                  </a:lnTo>
                  <a:lnTo>
                    <a:pt x="47083" y="694270"/>
                  </a:lnTo>
                  <a:lnTo>
                    <a:pt x="48697" y="692656"/>
                  </a:lnTo>
                  <a:lnTo>
                    <a:pt x="50311" y="692656"/>
                  </a:lnTo>
                  <a:lnTo>
                    <a:pt x="51925" y="691042"/>
                  </a:lnTo>
                  <a:lnTo>
                    <a:pt x="53539" y="687815"/>
                  </a:lnTo>
                  <a:lnTo>
                    <a:pt x="53539" y="686201"/>
                  </a:lnTo>
                  <a:lnTo>
                    <a:pt x="51925" y="684587"/>
                  </a:lnTo>
                  <a:lnTo>
                    <a:pt x="50311" y="682973"/>
                  </a:lnTo>
                  <a:lnTo>
                    <a:pt x="47083" y="682973"/>
                  </a:lnTo>
                  <a:lnTo>
                    <a:pt x="43856" y="679745"/>
                  </a:lnTo>
                  <a:lnTo>
                    <a:pt x="42242" y="678131"/>
                  </a:lnTo>
                  <a:lnTo>
                    <a:pt x="39014" y="678131"/>
                  </a:lnTo>
                  <a:lnTo>
                    <a:pt x="39014" y="676517"/>
                  </a:lnTo>
                  <a:lnTo>
                    <a:pt x="37400" y="676517"/>
                  </a:lnTo>
                  <a:lnTo>
                    <a:pt x="34172" y="674903"/>
                  </a:lnTo>
                  <a:lnTo>
                    <a:pt x="32558" y="674903"/>
                  </a:lnTo>
                  <a:lnTo>
                    <a:pt x="22874" y="661992"/>
                  </a:lnTo>
                  <a:lnTo>
                    <a:pt x="16419" y="652308"/>
                  </a:lnTo>
                  <a:lnTo>
                    <a:pt x="16419" y="650694"/>
                  </a:lnTo>
                  <a:lnTo>
                    <a:pt x="16419" y="649080"/>
                  </a:lnTo>
                  <a:lnTo>
                    <a:pt x="18033" y="645852"/>
                  </a:lnTo>
                  <a:lnTo>
                    <a:pt x="18033" y="642624"/>
                  </a:lnTo>
                  <a:lnTo>
                    <a:pt x="18033" y="629713"/>
                  </a:lnTo>
                  <a:lnTo>
                    <a:pt x="18033" y="626485"/>
                  </a:lnTo>
                  <a:lnTo>
                    <a:pt x="16419" y="623257"/>
                  </a:lnTo>
                  <a:lnTo>
                    <a:pt x="13191" y="620029"/>
                  </a:lnTo>
                  <a:lnTo>
                    <a:pt x="11577" y="616802"/>
                  </a:lnTo>
                  <a:lnTo>
                    <a:pt x="11577" y="613574"/>
                  </a:lnTo>
                  <a:lnTo>
                    <a:pt x="11577" y="611960"/>
                  </a:lnTo>
                  <a:lnTo>
                    <a:pt x="11577" y="610346"/>
                  </a:lnTo>
                  <a:lnTo>
                    <a:pt x="13191" y="610346"/>
                  </a:lnTo>
                  <a:lnTo>
                    <a:pt x="14805" y="607118"/>
                  </a:lnTo>
                  <a:lnTo>
                    <a:pt x="14805" y="607118"/>
                  </a:lnTo>
                  <a:lnTo>
                    <a:pt x="14805" y="603890"/>
                  </a:lnTo>
                  <a:lnTo>
                    <a:pt x="14805" y="600662"/>
                  </a:lnTo>
                  <a:lnTo>
                    <a:pt x="14805" y="594207"/>
                  </a:lnTo>
                  <a:lnTo>
                    <a:pt x="14805" y="587751"/>
                  </a:lnTo>
                  <a:lnTo>
                    <a:pt x="14805" y="586137"/>
                  </a:lnTo>
                  <a:lnTo>
                    <a:pt x="14805" y="581295"/>
                  </a:lnTo>
                  <a:lnTo>
                    <a:pt x="14805" y="578067"/>
                  </a:lnTo>
                  <a:lnTo>
                    <a:pt x="14805" y="574839"/>
                  </a:lnTo>
                  <a:lnTo>
                    <a:pt x="16419" y="571611"/>
                  </a:lnTo>
                  <a:lnTo>
                    <a:pt x="16419" y="569998"/>
                  </a:lnTo>
                  <a:lnTo>
                    <a:pt x="18033" y="566770"/>
                  </a:lnTo>
                  <a:lnTo>
                    <a:pt x="19647" y="563542"/>
                  </a:lnTo>
                  <a:lnTo>
                    <a:pt x="19647" y="560314"/>
                  </a:lnTo>
                  <a:lnTo>
                    <a:pt x="18033" y="558700"/>
                  </a:lnTo>
                  <a:lnTo>
                    <a:pt x="18033" y="558700"/>
                  </a:lnTo>
                  <a:lnTo>
                    <a:pt x="16419" y="558700"/>
                  </a:lnTo>
                  <a:lnTo>
                    <a:pt x="13191" y="558700"/>
                  </a:lnTo>
                  <a:lnTo>
                    <a:pt x="11577" y="558700"/>
                  </a:lnTo>
                  <a:lnTo>
                    <a:pt x="11577" y="558700"/>
                  </a:lnTo>
                  <a:lnTo>
                    <a:pt x="9963" y="555472"/>
                  </a:lnTo>
                  <a:lnTo>
                    <a:pt x="5121" y="542561"/>
                  </a:lnTo>
                  <a:lnTo>
                    <a:pt x="5121" y="539333"/>
                  </a:lnTo>
                  <a:lnTo>
                    <a:pt x="5121" y="536105"/>
                  </a:lnTo>
                  <a:lnTo>
                    <a:pt x="16419" y="511896"/>
                  </a:lnTo>
                  <a:lnTo>
                    <a:pt x="19647" y="500598"/>
                  </a:lnTo>
                  <a:lnTo>
                    <a:pt x="19647" y="494143"/>
                  </a:lnTo>
                  <a:lnTo>
                    <a:pt x="19647" y="490915"/>
                  </a:lnTo>
                  <a:lnTo>
                    <a:pt x="19647" y="489301"/>
                  </a:lnTo>
                  <a:lnTo>
                    <a:pt x="18033" y="484459"/>
                  </a:lnTo>
                  <a:lnTo>
                    <a:pt x="14805" y="474775"/>
                  </a:lnTo>
                  <a:lnTo>
                    <a:pt x="14805" y="471548"/>
                  </a:lnTo>
                  <a:lnTo>
                    <a:pt x="14805" y="469934"/>
                  </a:lnTo>
                  <a:lnTo>
                    <a:pt x="14805" y="468320"/>
                  </a:lnTo>
                  <a:lnTo>
                    <a:pt x="14805" y="468320"/>
                  </a:lnTo>
                  <a:lnTo>
                    <a:pt x="22874" y="452180"/>
                  </a:lnTo>
                  <a:lnTo>
                    <a:pt x="22874" y="450566"/>
                  </a:lnTo>
                  <a:lnTo>
                    <a:pt x="22874" y="448953"/>
                  </a:lnTo>
                  <a:lnTo>
                    <a:pt x="18033" y="437655"/>
                  </a:lnTo>
                  <a:lnTo>
                    <a:pt x="18033" y="436041"/>
                  </a:lnTo>
                  <a:lnTo>
                    <a:pt x="18033" y="434427"/>
                  </a:lnTo>
                  <a:lnTo>
                    <a:pt x="19647" y="432813"/>
                  </a:lnTo>
                  <a:lnTo>
                    <a:pt x="21260" y="431199"/>
                  </a:lnTo>
                  <a:lnTo>
                    <a:pt x="26102" y="427971"/>
                  </a:lnTo>
                  <a:lnTo>
                    <a:pt x="27716" y="426358"/>
                  </a:lnTo>
                  <a:lnTo>
                    <a:pt x="29330" y="424744"/>
                  </a:lnTo>
                  <a:lnTo>
                    <a:pt x="29330" y="423130"/>
                  </a:lnTo>
                  <a:lnTo>
                    <a:pt x="30944" y="418288"/>
                  </a:lnTo>
                  <a:lnTo>
                    <a:pt x="32558" y="410218"/>
                  </a:lnTo>
                  <a:lnTo>
                    <a:pt x="34172" y="408604"/>
                  </a:lnTo>
                  <a:lnTo>
                    <a:pt x="34172" y="408604"/>
                  </a:lnTo>
                  <a:lnTo>
                    <a:pt x="35786" y="408604"/>
                  </a:lnTo>
                  <a:lnTo>
                    <a:pt x="37400" y="408604"/>
                  </a:lnTo>
                  <a:lnTo>
                    <a:pt x="39014" y="406990"/>
                  </a:lnTo>
                  <a:lnTo>
                    <a:pt x="42242" y="403762"/>
                  </a:lnTo>
                  <a:lnTo>
                    <a:pt x="42242" y="403762"/>
                  </a:lnTo>
                  <a:lnTo>
                    <a:pt x="43856" y="403762"/>
                  </a:lnTo>
                  <a:lnTo>
                    <a:pt x="45469" y="402149"/>
                  </a:lnTo>
                  <a:lnTo>
                    <a:pt x="50311" y="402149"/>
                  </a:lnTo>
                  <a:lnTo>
                    <a:pt x="51925" y="403762"/>
                  </a:lnTo>
                  <a:lnTo>
                    <a:pt x="53539" y="403762"/>
                  </a:lnTo>
                  <a:lnTo>
                    <a:pt x="55153" y="403762"/>
                  </a:lnTo>
                  <a:lnTo>
                    <a:pt x="55153" y="406990"/>
                  </a:lnTo>
                  <a:lnTo>
                    <a:pt x="56767" y="406990"/>
                  </a:lnTo>
                  <a:lnTo>
                    <a:pt x="58381" y="408604"/>
                  </a:lnTo>
                  <a:lnTo>
                    <a:pt x="59995" y="408604"/>
                  </a:lnTo>
                  <a:lnTo>
                    <a:pt x="63223" y="408604"/>
                  </a:lnTo>
                  <a:lnTo>
                    <a:pt x="63223" y="410218"/>
                  </a:lnTo>
                  <a:lnTo>
                    <a:pt x="64837" y="410218"/>
                  </a:lnTo>
                  <a:lnTo>
                    <a:pt x="66451" y="411832"/>
                  </a:lnTo>
                  <a:lnTo>
                    <a:pt x="72906" y="418288"/>
                  </a:lnTo>
                  <a:lnTo>
                    <a:pt x="72906" y="418288"/>
                  </a:lnTo>
                  <a:lnTo>
                    <a:pt x="76134" y="427971"/>
                  </a:lnTo>
                  <a:lnTo>
                    <a:pt x="77748" y="427971"/>
                  </a:lnTo>
                  <a:lnTo>
                    <a:pt x="79362" y="429585"/>
                  </a:lnTo>
                  <a:lnTo>
                    <a:pt x="79362" y="431199"/>
                  </a:lnTo>
                  <a:lnTo>
                    <a:pt x="84204" y="434427"/>
                  </a:lnTo>
                  <a:lnTo>
                    <a:pt x="87432" y="436041"/>
                  </a:lnTo>
                  <a:lnTo>
                    <a:pt x="89046" y="437655"/>
                  </a:lnTo>
                  <a:lnTo>
                    <a:pt x="89046" y="440883"/>
                  </a:lnTo>
                  <a:lnTo>
                    <a:pt x="93887" y="445725"/>
                  </a:lnTo>
                  <a:lnTo>
                    <a:pt x="95501" y="447339"/>
                  </a:lnTo>
                  <a:lnTo>
                    <a:pt x="97115" y="450566"/>
                  </a:lnTo>
                  <a:lnTo>
                    <a:pt x="97115" y="452180"/>
                  </a:lnTo>
                  <a:lnTo>
                    <a:pt x="100343" y="453794"/>
                  </a:lnTo>
                  <a:lnTo>
                    <a:pt x="100343" y="455408"/>
                  </a:lnTo>
                  <a:lnTo>
                    <a:pt x="103571" y="455408"/>
                  </a:lnTo>
                  <a:lnTo>
                    <a:pt x="105185" y="457022"/>
                  </a:lnTo>
                  <a:lnTo>
                    <a:pt x="108413" y="457022"/>
                  </a:lnTo>
                  <a:lnTo>
                    <a:pt x="119710" y="457022"/>
                  </a:lnTo>
                  <a:lnTo>
                    <a:pt x="126166" y="457022"/>
                  </a:lnTo>
                  <a:lnTo>
                    <a:pt x="132622" y="458636"/>
                  </a:lnTo>
                  <a:lnTo>
                    <a:pt x="137464" y="460250"/>
                  </a:lnTo>
                  <a:lnTo>
                    <a:pt x="142305" y="461864"/>
                  </a:lnTo>
                  <a:lnTo>
                    <a:pt x="145533" y="465092"/>
                  </a:lnTo>
                  <a:lnTo>
                    <a:pt x="147147" y="466706"/>
                  </a:lnTo>
                  <a:lnTo>
                    <a:pt x="148761" y="465092"/>
                  </a:lnTo>
                  <a:lnTo>
                    <a:pt x="148761" y="465092"/>
                  </a:lnTo>
                  <a:lnTo>
                    <a:pt x="153603" y="457022"/>
                  </a:lnTo>
                  <a:lnTo>
                    <a:pt x="153603" y="455408"/>
                  </a:lnTo>
                  <a:lnTo>
                    <a:pt x="155217" y="453794"/>
                  </a:lnTo>
                  <a:lnTo>
                    <a:pt x="156831" y="453794"/>
                  </a:lnTo>
                  <a:lnTo>
                    <a:pt x="158445" y="453794"/>
                  </a:lnTo>
                  <a:lnTo>
                    <a:pt x="160059" y="453794"/>
                  </a:lnTo>
                  <a:lnTo>
                    <a:pt x="164900" y="455408"/>
                  </a:lnTo>
                  <a:lnTo>
                    <a:pt x="174584" y="458636"/>
                  </a:lnTo>
                  <a:lnTo>
                    <a:pt x="177812" y="458636"/>
                  </a:lnTo>
                  <a:lnTo>
                    <a:pt x="179426" y="458636"/>
                  </a:lnTo>
                  <a:lnTo>
                    <a:pt x="182654" y="458636"/>
                  </a:lnTo>
                  <a:lnTo>
                    <a:pt x="184268" y="458636"/>
                  </a:lnTo>
                  <a:lnTo>
                    <a:pt x="185882" y="457022"/>
                  </a:lnTo>
                  <a:lnTo>
                    <a:pt x="190723" y="455408"/>
                  </a:lnTo>
                  <a:lnTo>
                    <a:pt x="193951" y="453794"/>
                  </a:lnTo>
                  <a:lnTo>
                    <a:pt x="195565" y="453794"/>
                  </a:lnTo>
                  <a:lnTo>
                    <a:pt x="202021" y="452180"/>
                  </a:lnTo>
                  <a:lnTo>
                    <a:pt x="205249" y="452180"/>
                  </a:lnTo>
                  <a:lnTo>
                    <a:pt x="206863" y="452180"/>
                  </a:lnTo>
                  <a:lnTo>
                    <a:pt x="208477" y="450566"/>
                  </a:lnTo>
                  <a:lnTo>
                    <a:pt x="214932" y="447339"/>
                  </a:lnTo>
                  <a:lnTo>
                    <a:pt x="216546" y="445725"/>
                  </a:lnTo>
                  <a:lnTo>
                    <a:pt x="218160" y="442497"/>
                  </a:lnTo>
                  <a:lnTo>
                    <a:pt x="219774" y="436041"/>
                  </a:lnTo>
                  <a:lnTo>
                    <a:pt x="221388" y="427971"/>
                  </a:lnTo>
                  <a:lnTo>
                    <a:pt x="219774" y="419902"/>
                  </a:lnTo>
                  <a:lnTo>
                    <a:pt x="219774" y="418288"/>
                  </a:lnTo>
                  <a:lnTo>
                    <a:pt x="210091" y="402149"/>
                  </a:lnTo>
                  <a:lnTo>
                    <a:pt x="206863" y="398921"/>
                  </a:lnTo>
                  <a:lnTo>
                    <a:pt x="198793" y="392465"/>
                  </a:lnTo>
                  <a:lnTo>
                    <a:pt x="198793" y="390851"/>
                  </a:lnTo>
                  <a:lnTo>
                    <a:pt x="197179" y="389237"/>
                  </a:lnTo>
                  <a:lnTo>
                    <a:pt x="197179" y="387623"/>
                  </a:lnTo>
                  <a:lnTo>
                    <a:pt x="195565" y="386009"/>
                  </a:lnTo>
                  <a:lnTo>
                    <a:pt x="197179" y="384395"/>
                  </a:lnTo>
                  <a:lnTo>
                    <a:pt x="200407" y="376326"/>
                  </a:lnTo>
                  <a:lnTo>
                    <a:pt x="203635" y="358572"/>
                  </a:lnTo>
                  <a:lnTo>
                    <a:pt x="205249" y="353731"/>
                  </a:lnTo>
                  <a:lnTo>
                    <a:pt x="205249" y="350503"/>
                  </a:lnTo>
                  <a:lnTo>
                    <a:pt x="205249" y="342433"/>
                  </a:lnTo>
                  <a:lnTo>
                    <a:pt x="203635" y="339205"/>
                  </a:lnTo>
                  <a:lnTo>
                    <a:pt x="203635" y="337591"/>
                  </a:lnTo>
                  <a:lnTo>
                    <a:pt x="202021" y="332749"/>
                  </a:lnTo>
                  <a:lnTo>
                    <a:pt x="203635" y="329522"/>
                  </a:lnTo>
                  <a:lnTo>
                    <a:pt x="202021" y="326294"/>
                  </a:lnTo>
                  <a:lnTo>
                    <a:pt x="202021" y="324680"/>
                  </a:lnTo>
                  <a:lnTo>
                    <a:pt x="202021" y="323066"/>
                  </a:lnTo>
                  <a:lnTo>
                    <a:pt x="200407" y="323066"/>
                  </a:lnTo>
                  <a:lnTo>
                    <a:pt x="198793" y="321452"/>
                  </a:lnTo>
                  <a:lnTo>
                    <a:pt x="198793" y="319838"/>
                  </a:lnTo>
                  <a:lnTo>
                    <a:pt x="197179" y="314996"/>
                  </a:lnTo>
                  <a:lnTo>
                    <a:pt x="197179" y="313382"/>
                  </a:lnTo>
                  <a:lnTo>
                    <a:pt x="198793" y="310154"/>
                  </a:lnTo>
                  <a:lnTo>
                    <a:pt x="200407" y="308540"/>
                  </a:lnTo>
                  <a:lnTo>
                    <a:pt x="200407" y="306927"/>
                  </a:lnTo>
                  <a:lnTo>
                    <a:pt x="200407" y="303699"/>
                  </a:lnTo>
                  <a:lnTo>
                    <a:pt x="200407" y="300471"/>
                  </a:lnTo>
                  <a:lnTo>
                    <a:pt x="200407" y="292401"/>
                  </a:lnTo>
                  <a:lnTo>
                    <a:pt x="202021" y="287559"/>
                  </a:lnTo>
                  <a:lnTo>
                    <a:pt x="203635" y="281104"/>
                  </a:lnTo>
                  <a:lnTo>
                    <a:pt x="203635" y="279490"/>
                  </a:lnTo>
                  <a:lnTo>
                    <a:pt x="203635" y="276262"/>
                  </a:lnTo>
                  <a:lnTo>
                    <a:pt x="203635" y="274648"/>
                  </a:lnTo>
                  <a:lnTo>
                    <a:pt x="202021" y="273034"/>
                  </a:lnTo>
                  <a:lnTo>
                    <a:pt x="200407" y="269806"/>
                  </a:lnTo>
                  <a:lnTo>
                    <a:pt x="198793" y="268192"/>
                  </a:lnTo>
                  <a:lnTo>
                    <a:pt x="195565" y="266578"/>
                  </a:lnTo>
                  <a:lnTo>
                    <a:pt x="193951" y="264964"/>
                  </a:lnTo>
                  <a:lnTo>
                    <a:pt x="192337" y="263350"/>
                  </a:lnTo>
                  <a:lnTo>
                    <a:pt x="192337" y="263350"/>
                  </a:lnTo>
                  <a:lnTo>
                    <a:pt x="192337" y="261736"/>
                  </a:lnTo>
                  <a:lnTo>
                    <a:pt x="190723" y="253667"/>
                  </a:lnTo>
                  <a:lnTo>
                    <a:pt x="190723" y="252053"/>
                  </a:lnTo>
                  <a:lnTo>
                    <a:pt x="190723" y="250439"/>
                  </a:lnTo>
                  <a:lnTo>
                    <a:pt x="189109" y="248825"/>
                  </a:lnTo>
                  <a:lnTo>
                    <a:pt x="185882" y="247211"/>
                  </a:lnTo>
                  <a:lnTo>
                    <a:pt x="185882" y="245597"/>
                  </a:lnTo>
                  <a:lnTo>
                    <a:pt x="185882" y="243983"/>
                  </a:lnTo>
                  <a:lnTo>
                    <a:pt x="182654" y="239141"/>
                  </a:lnTo>
                  <a:lnTo>
                    <a:pt x="182654" y="235913"/>
                  </a:lnTo>
                  <a:lnTo>
                    <a:pt x="182654" y="226230"/>
                  </a:lnTo>
                  <a:lnTo>
                    <a:pt x="181040" y="224616"/>
                  </a:lnTo>
                  <a:lnTo>
                    <a:pt x="181040" y="224616"/>
                  </a:lnTo>
                  <a:lnTo>
                    <a:pt x="179426" y="223002"/>
                  </a:lnTo>
                  <a:lnTo>
                    <a:pt x="171356" y="218160"/>
                  </a:lnTo>
                  <a:lnTo>
                    <a:pt x="168128" y="214932"/>
                  </a:lnTo>
                  <a:lnTo>
                    <a:pt x="163287" y="211704"/>
                  </a:lnTo>
                  <a:lnTo>
                    <a:pt x="163287" y="210091"/>
                  </a:lnTo>
                  <a:lnTo>
                    <a:pt x="163287" y="210091"/>
                  </a:lnTo>
                  <a:lnTo>
                    <a:pt x="158445" y="206863"/>
                  </a:lnTo>
                  <a:lnTo>
                    <a:pt x="156831" y="202021"/>
                  </a:lnTo>
                  <a:lnTo>
                    <a:pt x="155217" y="198793"/>
                  </a:lnTo>
                  <a:lnTo>
                    <a:pt x="153603" y="190723"/>
                  </a:lnTo>
                  <a:lnTo>
                    <a:pt x="153603" y="185882"/>
                  </a:lnTo>
                  <a:lnTo>
                    <a:pt x="158445" y="185882"/>
                  </a:lnTo>
                  <a:lnTo>
                    <a:pt x="161673" y="187496"/>
                  </a:lnTo>
                  <a:lnTo>
                    <a:pt x="164900" y="190723"/>
                  </a:lnTo>
                  <a:lnTo>
                    <a:pt x="168128" y="193951"/>
                  </a:lnTo>
                  <a:lnTo>
                    <a:pt x="174584" y="197179"/>
                  </a:lnTo>
                  <a:lnTo>
                    <a:pt x="176198" y="197179"/>
                  </a:lnTo>
                  <a:lnTo>
                    <a:pt x="177812" y="193951"/>
                  </a:lnTo>
                  <a:lnTo>
                    <a:pt x="181040" y="190723"/>
                  </a:lnTo>
                  <a:lnTo>
                    <a:pt x="189109" y="187496"/>
                  </a:lnTo>
                  <a:lnTo>
                    <a:pt x="197179" y="185882"/>
                  </a:lnTo>
                  <a:lnTo>
                    <a:pt x="200407" y="184268"/>
                  </a:lnTo>
                  <a:lnTo>
                    <a:pt x="206863" y="176198"/>
                  </a:lnTo>
                  <a:lnTo>
                    <a:pt x="210091" y="172970"/>
                  </a:lnTo>
                  <a:lnTo>
                    <a:pt x="216546" y="169742"/>
                  </a:lnTo>
                  <a:lnTo>
                    <a:pt x="250439" y="164900"/>
                  </a:lnTo>
                  <a:lnTo>
                    <a:pt x="256895" y="161673"/>
                  </a:lnTo>
                  <a:lnTo>
                    <a:pt x="279490" y="145533"/>
                  </a:lnTo>
                  <a:lnTo>
                    <a:pt x="290787" y="150375"/>
                  </a:lnTo>
                  <a:lnTo>
                    <a:pt x="295629" y="153603"/>
                  </a:lnTo>
                  <a:lnTo>
                    <a:pt x="300471" y="158445"/>
                  </a:lnTo>
                  <a:lnTo>
                    <a:pt x="308540" y="169742"/>
                  </a:lnTo>
                  <a:lnTo>
                    <a:pt x="313382" y="168128"/>
                  </a:lnTo>
                  <a:lnTo>
                    <a:pt x="327908" y="158445"/>
                  </a:lnTo>
                  <a:lnTo>
                    <a:pt x="342433" y="151989"/>
                  </a:lnTo>
                  <a:lnTo>
                    <a:pt x="347275" y="148761"/>
                  </a:lnTo>
                  <a:lnTo>
                    <a:pt x="352117" y="139078"/>
                  </a:lnTo>
                  <a:lnTo>
                    <a:pt x="355344" y="129394"/>
                  </a:lnTo>
                  <a:lnTo>
                    <a:pt x="355344" y="121324"/>
                  </a:lnTo>
                  <a:lnTo>
                    <a:pt x="353731" y="114869"/>
                  </a:lnTo>
                  <a:lnTo>
                    <a:pt x="352117" y="105185"/>
                  </a:lnTo>
                  <a:lnTo>
                    <a:pt x="352117" y="100343"/>
                  </a:lnTo>
                  <a:lnTo>
                    <a:pt x="353731" y="97115"/>
                  </a:lnTo>
                  <a:lnTo>
                    <a:pt x="355344" y="95501"/>
                  </a:lnTo>
                  <a:lnTo>
                    <a:pt x="356958" y="93887"/>
                  </a:lnTo>
                  <a:lnTo>
                    <a:pt x="356958" y="89046"/>
                  </a:lnTo>
                  <a:lnTo>
                    <a:pt x="355344" y="82590"/>
                  </a:lnTo>
                  <a:lnTo>
                    <a:pt x="353731" y="77748"/>
                  </a:lnTo>
                  <a:lnTo>
                    <a:pt x="358572" y="50311"/>
                  </a:lnTo>
                  <a:lnTo>
                    <a:pt x="365028" y="37400"/>
                  </a:lnTo>
                  <a:lnTo>
                    <a:pt x="379553" y="26102"/>
                  </a:lnTo>
                  <a:lnTo>
                    <a:pt x="395693" y="19647"/>
                  </a:lnTo>
                  <a:lnTo>
                    <a:pt x="411832" y="18033"/>
                  </a:lnTo>
                  <a:lnTo>
                    <a:pt x="419902" y="18033"/>
                  </a:lnTo>
                  <a:lnTo>
                    <a:pt x="434427" y="22874"/>
                  </a:lnTo>
                  <a:lnTo>
                    <a:pt x="440883" y="26102"/>
                  </a:lnTo>
                  <a:lnTo>
                    <a:pt x="457022" y="37400"/>
                  </a:lnTo>
                  <a:lnTo>
                    <a:pt x="463478" y="42242"/>
                  </a:lnTo>
                  <a:lnTo>
                    <a:pt x="473162" y="40628"/>
                  </a:lnTo>
                  <a:lnTo>
                    <a:pt x="518352" y="26102"/>
                  </a:lnTo>
                  <a:lnTo>
                    <a:pt x="531263" y="16419"/>
                  </a:lnTo>
                  <a:lnTo>
                    <a:pt x="536105" y="9963"/>
                  </a:lnTo>
                  <a:lnTo>
                    <a:pt x="540947" y="8349"/>
                  </a:lnTo>
                  <a:lnTo>
                    <a:pt x="544175" y="5121"/>
                  </a:lnTo>
                  <a:lnTo>
                    <a:pt x="547402" y="8349"/>
                  </a:lnTo>
                  <a:lnTo>
                    <a:pt x="550630" y="11577"/>
                  </a:lnTo>
                  <a:lnTo>
                    <a:pt x="553858" y="13191"/>
                  </a:lnTo>
                  <a:lnTo>
                    <a:pt x="555472" y="13191"/>
                  </a:lnTo>
                  <a:lnTo>
                    <a:pt x="561928" y="14805"/>
                  </a:lnTo>
                  <a:lnTo>
                    <a:pt x="565156" y="16419"/>
                  </a:lnTo>
                  <a:lnTo>
                    <a:pt x="565156" y="16419"/>
                  </a:lnTo>
                  <a:lnTo>
                    <a:pt x="566770" y="18033"/>
                  </a:lnTo>
                  <a:lnTo>
                    <a:pt x="565156" y="21260"/>
                  </a:lnTo>
                  <a:lnTo>
                    <a:pt x="563542" y="22874"/>
                  </a:lnTo>
                  <a:lnTo>
                    <a:pt x="561928" y="24488"/>
                  </a:lnTo>
                  <a:lnTo>
                    <a:pt x="555472" y="29330"/>
                  </a:lnTo>
                  <a:lnTo>
                    <a:pt x="553858" y="30944"/>
                  </a:lnTo>
                  <a:lnTo>
                    <a:pt x="545788" y="32558"/>
                  </a:lnTo>
                  <a:lnTo>
                    <a:pt x="544175" y="34172"/>
                  </a:lnTo>
                  <a:lnTo>
                    <a:pt x="542561" y="34172"/>
                  </a:lnTo>
                  <a:lnTo>
                    <a:pt x="542561" y="35786"/>
                  </a:lnTo>
                  <a:lnTo>
                    <a:pt x="542561" y="39014"/>
                  </a:lnTo>
                  <a:lnTo>
                    <a:pt x="542561" y="42242"/>
                  </a:lnTo>
                  <a:lnTo>
                    <a:pt x="544175" y="43856"/>
                  </a:lnTo>
                  <a:lnTo>
                    <a:pt x="545788" y="45469"/>
                  </a:lnTo>
                  <a:lnTo>
                    <a:pt x="547402" y="47083"/>
                  </a:lnTo>
                  <a:lnTo>
                    <a:pt x="553858" y="50311"/>
                  </a:lnTo>
                  <a:lnTo>
                    <a:pt x="553858" y="50311"/>
                  </a:lnTo>
                  <a:lnTo>
                    <a:pt x="557086" y="53539"/>
                  </a:lnTo>
                  <a:lnTo>
                    <a:pt x="558700" y="56767"/>
                  </a:lnTo>
                  <a:lnTo>
                    <a:pt x="560314" y="56767"/>
                  </a:lnTo>
                  <a:lnTo>
                    <a:pt x="561928" y="58381"/>
                  </a:lnTo>
                  <a:lnTo>
                    <a:pt x="571611" y="59995"/>
                  </a:lnTo>
                  <a:lnTo>
                    <a:pt x="573225" y="59995"/>
                  </a:lnTo>
                  <a:lnTo>
                    <a:pt x="574839" y="59995"/>
                  </a:lnTo>
                  <a:lnTo>
                    <a:pt x="574839" y="61609"/>
                  </a:lnTo>
                  <a:lnTo>
                    <a:pt x="574839" y="64837"/>
                  </a:lnTo>
                  <a:lnTo>
                    <a:pt x="574839" y="77748"/>
                  </a:lnTo>
                  <a:lnTo>
                    <a:pt x="571611" y="84204"/>
                  </a:lnTo>
                  <a:lnTo>
                    <a:pt x="568384" y="87432"/>
                  </a:lnTo>
                  <a:lnTo>
                    <a:pt x="568384" y="90660"/>
                  </a:lnTo>
                  <a:lnTo>
                    <a:pt x="565156" y="98729"/>
                  </a:lnTo>
                  <a:lnTo>
                    <a:pt x="563542" y="100343"/>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28" name="Freeform: Shape 27">
              <a:extLst>
                <a:ext uri="{FF2B5EF4-FFF2-40B4-BE49-F238E27FC236}">
                  <a16:creationId xmlns:a16="http://schemas.microsoft.com/office/drawing/2014/main" id="{CCCEE768-E352-4814-8741-1808E2E277FD}"/>
                </a:ext>
              </a:extLst>
            </p:cNvPr>
            <p:cNvSpPr/>
            <p:nvPr/>
          </p:nvSpPr>
          <p:spPr>
            <a:xfrm>
              <a:off x="7974237" y="989968"/>
              <a:ext cx="419622" cy="919941"/>
            </a:xfrm>
            <a:custGeom>
              <a:avLst/>
              <a:gdLst>
                <a:gd name="connsiteX0" fmla="*/ 261736 w 419622"/>
                <a:gd name="connsiteY0" fmla="*/ 37400 h 919941"/>
                <a:gd name="connsiteX1" fmla="*/ 263350 w 419622"/>
                <a:gd name="connsiteY1" fmla="*/ 47083 h 919941"/>
                <a:gd name="connsiteX2" fmla="*/ 266578 w 419622"/>
                <a:gd name="connsiteY2" fmla="*/ 59995 h 919941"/>
                <a:gd name="connsiteX3" fmla="*/ 266578 w 419622"/>
                <a:gd name="connsiteY3" fmla="*/ 61609 h 919941"/>
                <a:gd name="connsiteX4" fmla="*/ 264964 w 419622"/>
                <a:gd name="connsiteY4" fmla="*/ 64837 h 919941"/>
                <a:gd name="connsiteX5" fmla="*/ 266578 w 419622"/>
                <a:gd name="connsiteY5" fmla="*/ 68064 h 919941"/>
                <a:gd name="connsiteX6" fmla="*/ 266578 w 419622"/>
                <a:gd name="connsiteY6" fmla="*/ 71292 h 919941"/>
                <a:gd name="connsiteX7" fmla="*/ 269806 w 419622"/>
                <a:gd name="connsiteY7" fmla="*/ 76134 h 919941"/>
                <a:gd name="connsiteX8" fmla="*/ 271420 w 419622"/>
                <a:gd name="connsiteY8" fmla="*/ 79362 h 919941"/>
                <a:gd name="connsiteX9" fmla="*/ 271420 w 419622"/>
                <a:gd name="connsiteY9" fmla="*/ 80976 h 919941"/>
                <a:gd name="connsiteX10" fmla="*/ 268192 w 419622"/>
                <a:gd name="connsiteY10" fmla="*/ 85818 h 919941"/>
                <a:gd name="connsiteX11" fmla="*/ 268192 w 419622"/>
                <a:gd name="connsiteY11" fmla="*/ 85818 h 919941"/>
                <a:gd name="connsiteX12" fmla="*/ 268192 w 419622"/>
                <a:gd name="connsiteY12" fmla="*/ 87432 h 919941"/>
                <a:gd name="connsiteX13" fmla="*/ 268192 w 419622"/>
                <a:gd name="connsiteY13" fmla="*/ 90660 h 919941"/>
                <a:gd name="connsiteX14" fmla="*/ 268192 w 419622"/>
                <a:gd name="connsiteY14" fmla="*/ 105185 h 919941"/>
                <a:gd name="connsiteX15" fmla="*/ 268192 w 419622"/>
                <a:gd name="connsiteY15" fmla="*/ 106799 h 919941"/>
                <a:gd name="connsiteX16" fmla="*/ 268192 w 419622"/>
                <a:gd name="connsiteY16" fmla="*/ 108413 h 919941"/>
                <a:gd name="connsiteX17" fmla="*/ 269806 w 419622"/>
                <a:gd name="connsiteY17" fmla="*/ 110027 h 919941"/>
                <a:gd name="connsiteX18" fmla="*/ 269806 w 419622"/>
                <a:gd name="connsiteY18" fmla="*/ 111641 h 919941"/>
                <a:gd name="connsiteX19" fmla="*/ 269806 w 419622"/>
                <a:gd name="connsiteY19" fmla="*/ 116482 h 919941"/>
                <a:gd name="connsiteX20" fmla="*/ 271420 w 419622"/>
                <a:gd name="connsiteY20" fmla="*/ 119710 h 919941"/>
                <a:gd name="connsiteX21" fmla="*/ 273034 w 419622"/>
                <a:gd name="connsiteY21" fmla="*/ 124552 h 919941"/>
                <a:gd name="connsiteX22" fmla="*/ 274648 w 419622"/>
                <a:gd name="connsiteY22" fmla="*/ 129394 h 919941"/>
                <a:gd name="connsiteX23" fmla="*/ 277876 w 419622"/>
                <a:gd name="connsiteY23" fmla="*/ 135850 h 919941"/>
                <a:gd name="connsiteX24" fmla="*/ 277876 w 419622"/>
                <a:gd name="connsiteY24" fmla="*/ 135850 h 919941"/>
                <a:gd name="connsiteX25" fmla="*/ 277876 w 419622"/>
                <a:gd name="connsiteY25" fmla="*/ 137464 h 919941"/>
                <a:gd name="connsiteX26" fmla="*/ 277876 w 419622"/>
                <a:gd name="connsiteY26" fmla="*/ 139078 h 919941"/>
                <a:gd name="connsiteX27" fmla="*/ 279490 w 419622"/>
                <a:gd name="connsiteY27" fmla="*/ 142305 h 919941"/>
                <a:gd name="connsiteX28" fmla="*/ 281104 w 419622"/>
                <a:gd name="connsiteY28" fmla="*/ 143919 h 919941"/>
                <a:gd name="connsiteX29" fmla="*/ 289173 w 419622"/>
                <a:gd name="connsiteY29" fmla="*/ 160059 h 919941"/>
                <a:gd name="connsiteX30" fmla="*/ 290787 w 419622"/>
                <a:gd name="connsiteY30" fmla="*/ 163287 h 919941"/>
                <a:gd name="connsiteX31" fmla="*/ 292401 w 419622"/>
                <a:gd name="connsiteY31" fmla="*/ 164900 h 919941"/>
                <a:gd name="connsiteX32" fmla="*/ 292401 w 419622"/>
                <a:gd name="connsiteY32" fmla="*/ 166514 h 919941"/>
                <a:gd name="connsiteX33" fmla="*/ 294015 w 419622"/>
                <a:gd name="connsiteY33" fmla="*/ 174584 h 919941"/>
                <a:gd name="connsiteX34" fmla="*/ 295629 w 419622"/>
                <a:gd name="connsiteY34" fmla="*/ 179426 h 919941"/>
                <a:gd name="connsiteX35" fmla="*/ 297243 w 419622"/>
                <a:gd name="connsiteY35" fmla="*/ 182654 h 919941"/>
                <a:gd name="connsiteX36" fmla="*/ 298857 w 419622"/>
                <a:gd name="connsiteY36" fmla="*/ 184268 h 919941"/>
                <a:gd name="connsiteX37" fmla="*/ 300471 w 419622"/>
                <a:gd name="connsiteY37" fmla="*/ 185882 h 919941"/>
                <a:gd name="connsiteX38" fmla="*/ 305313 w 419622"/>
                <a:gd name="connsiteY38" fmla="*/ 187495 h 919941"/>
                <a:gd name="connsiteX39" fmla="*/ 308540 w 419622"/>
                <a:gd name="connsiteY39" fmla="*/ 187495 h 919941"/>
                <a:gd name="connsiteX40" fmla="*/ 310154 w 419622"/>
                <a:gd name="connsiteY40" fmla="*/ 187495 h 919941"/>
                <a:gd name="connsiteX41" fmla="*/ 311768 w 419622"/>
                <a:gd name="connsiteY41" fmla="*/ 187495 h 919941"/>
                <a:gd name="connsiteX42" fmla="*/ 313382 w 419622"/>
                <a:gd name="connsiteY42" fmla="*/ 189109 h 919941"/>
                <a:gd name="connsiteX43" fmla="*/ 319838 w 419622"/>
                <a:gd name="connsiteY43" fmla="*/ 198793 h 919941"/>
                <a:gd name="connsiteX44" fmla="*/ 319838 w 419622"/>
                <a:gd name="connsiteY44" fmla="*/ 200407 h 919941"/>
                <a:gd name="connsiteX45" fmla="*/ 319838 w 419622"/>
                <a:gd name="connsiteY45" fmla="*/ 202021 h 919941"/>
                <a:gd name="connsiteX46" fmla="*/ 319838 w 419622"/>
                <a:gd name="connsiteY46" fmla="*/ 203635 h 919941"/>
                <a:gd name="connsiteX47" fmla="*/ 319838 w 419622"/>
                <a:gd name="connsiteY47" fmla="*/ 205249 h 919941"/>
                <a:gd name="connsiteX48" fmla="*/ 319838 w 419622"/>
                <a:gd name="connsiteY48" fmla="*/ 206863 h 919941"/>
                <a:gd name="connsiteX49" fmla="*/ 319838 w 419622"/>
                <a:gd name="connsiteY49" fmla="*/ 208477 h 919941"/>
                <a:gd name="connsiteX50" fmla="*/ 321452 w 419622"/>
                <a:gd name="connsiteY50" fmla="*/ 208477 h 919941"/>
                <a:gd name="connsiteX51" fmla="*/ 321452 w 419622"/>
                <a:gd name="connsiteY51" fmla="*/ 208477 h 919941"/>
                <a:gd name="connsiteX52" fmla="*/ 323066 w 419622"/>
                <a:gd name="connsiteY52" fmla="*/ 210091 h 919941"/>
                <a:gd name="connsiteX53" fmla="*/ 326294 w 419622"/>
                <a:gd name="connsiteY53" fmla="*/ 210091 h 919941"/>
                <a:gd name="connsiteX54" fmla="*/ 329522 w 419622"/>
                <a:gd name="connsiteY54" fmla="*/ 211704 h 919941"/>
                <a:gd name="connsiteX55" fmla="*/ 331135 w 419622"/>
                <a:gd name="connsiteY55" fmla="*/ 211704 h 919941"/>
                <a:gd name="connsiteX56" fmla="*/ 334363 w 419622"/>
                <a:gd name="connsiteY56" fmla="*/ 210091 h 919941"/>
                <a:gd name="connsiteX57" fmla="*/ 335977 w 419622"/>
                <a:gd name="connsiteY57" fmla="*/ 210091 h 919941"/>
                <a:gd name="connsiteX58" fmla="*/ 337591 w 419622"/>
                <a:gd name="connsiteY58" fmla="*/ 210091 h 919941"/>
                <a:gd name="connsiteX59" fmla="*/ 342433 w 419622"/>
                <a:gd name="connsiteY59" fmla="*/ 213318 h 919941"/>
                <a:gd name="connsiteX60" fmla="*/ 345661 w 419622"/>
                <a:gd name="connsiteY60" fmla="*/ 213318 h 919941"/>
                <a:gd name="connsiteX61" fmla="*/ 347275 w 419622"/>
                <a:gd name="connsiteY61" fmla="*/ 214932 h 919941"/>
                <a:gd name="connsiteX62" fmla="*/ 350503 w 419622"/>
                <a:gd name="connsiteY62" fmla="*/ 214932 h 919941"/>
                <a:gd name="connsiteX63" fmla="*/ 352117 w 419622"/>
                <a:gd name="connsiteY63" fmla="*/ 214932 h 919941"/>
                <a:gd name="connsiteX64" fmla="*/ 353731 w 419622"/>
                <a:gd name="connsiteY64" fmla="*/ 214932 h 919941"/>
                <a:gd name="connsiteX65" fmla="*/ 356958 w 419622"/>
                <a:gd name="connsiteY65" fmla="*/ 216546 h 919941"/>
                <a:gd name="connsiteX66" fmla="*/ 358572 w 419622"/>
                <a:gd name="connsiteY66" fmla="*/ 216546 h 919941"/>
                <a:gd name="connsiteX67" fmla="*/ 360186 w 419622"/>
                <a:gd name="connsiteY67" fmla="*/ 218160 h 919941"/>
                <a:gd name="connsiteX68" fmla="*/ 361800 w 419622"/>
                <a:gd name="connsiteY68" fmla="*/ 223002 h 919941"/>
                <a:gd name="connsiteX69" fmla="*/ 363414 w 419622"/>
                <a:gd name="connsiteY69" fmla="*/ 224616 h 919941"/>
                <a:gd name="connsiteX70" fmla="*/ 363414 w 419622"/>
                <a:gd name="connsiteY70" fmla="*/ 227844 h 919941"/>
                <a:gd name="connsiteX71" fmla="*/ 366642 w 419622"/>
                <a:gd name="connsiteY71" fmla="*/ 232686 h 919941"/>
                <a:gd name="connsiteX72" fmla="*/ 366642 w 419622"/>
                <a:gd name="connsiteY72" fmla="*/ 232686 h 919941"/>
                <a:gd name="connsiteX73" fmla="*/ 371484 w 419622"/>
                <a:gd name="connsiteY73" fmla="*/ 237527 h 919941"/>
                <a:gd name="connsiteX74" fmla="*/ 390851 w 419622"/>
                <a:gd name="connsiteY74" fmla="*/ 248825 h 919941"/>
                <a:gd name="connsiteX75" fmla="*/ 394079 w 419622"/>
                <a:gd name="connsiteY75" fmla="*/ 250439 h 919941"/>
                <a:gd name="connsiteX76" fmla="*/ 397307 w 419622"/>
                <a:gd name="connsiteY76" fmla="*/ 252053 h 919941"/>
                <a:gd name="connsiteX77" fmla="*/ 403762 w 419622"/>
                <a:gd name="connsiteY77" fmla="*/ 256895 h 919941"/>
                <a:gd name="connsiteX78" fmla="*/ 406990 w 419622"/>
                <a:gd name="connsiteY78" fmla="*/ 263350 h 919941"/>
                <a:gd name="connsiteX79" fmla="*/ 408604 w 419622"/>
                <a:gd name="connsiteY79" fmla="*/ 266578 h 919941"/>
                <a:gd name="connsiteX80" fmla="*/ 408604 w 419622"/>
                <a:gd name="connsiteY80" fmla="*/ 268192 h 919941"/>
                <a:gd name="connsiteX81" fmla="*/ 406990 w 419622"/>
                <a:gd name="connsiteY81" fmla="*/ 271420 h 919941"/>
                <a:gd name="connsiteX82" fmla="*/ 406990 w 419622"/>
                <a:gd name="connsiteY82" fmla="*/ 273034 h 919941"/>
                <a:gd name="connsiteX83" fmla="*/ 406990 w 419622"/>
                <a:gd name="connsiteY83" fmla="*/ 274648 h 919941"/>
                <a:gd name="connsiteX84" fmla="*/ 406990 w 419622"/>
                <a:gd name="connsiteY84" fmla="*/ 276262 h 919941"/>
                <a:gd name="connsiteX85" fmla="*/ 406990 w 419622"/>
                <a:gd name="connsiteY85" fmla="*/ 277876 h 919941"/>
                <a:gd name="connsiteX86" fmla="*/ 408604 w 419622"/>
                <a:gd name="connsiteY86" fmla="*/ 279490 h 919941"/>
                <a:gd name="connsiteX87" fmla="*/ 408604 w 419622"/>
                <a:gd name="connsiteY87" fmla="*/ 279490 h 919941"/>
                <a:gd name="connsiteX88" fmla="*/ 410218 w 419622"/>
                <a:gd name="connsiteY88" fmla="*/ 279490 h 919941"/>
                <a:gd name="connsiteX89" fmla="*/ 413446 w 419622"/>
                <a:gd name="connsiteY89" fmla="*/ 279490 h 919941"/>
                <a:gd name="connsiteX90" fmla="*/ 416674 w 419622"/>
                <a:gd name="connsiteY90" fmla="*/ 279490 h 919941"/>
                <a:gd name="connsiteX91" fmla="*/ 426357 w 419622"/>
                <a:gd name="connsiteY91" fmla="*/ 284331 h 919941"/>
                <a:gd name="connsiteX92" fmla="*/ 429585 w 419622"/>
                <a:gd name="connsiteY92" fmla="*/ 292401 h 919941"/>
                <a:gd name="connsiteX93" fmla="*/ 429585 w 419622"/>
                <a:gd name="connsiteY93" fmla="*/ 298857 h 919941"/>
                <a:gd name="connsiteX94" fmla="*/ 429585 w 419622"/>
                <a:gd name="connsiteY94" fmla="*/ 300471 h 919941"/>
                <a:gd name="connsiteX95" fmla="*/ 427971 w 419622"/>
                <a:gd name="connsiteY95" fmla="*/ 302085 h 919941"/>
                <a:gd name="connsiteX96" fmla="*/ 426357 w 419622"/>
                <a:gd name="connsiteY96" fmla="*/ 305313 h 919941"/>
                <a:gd name="connsiteX97" fmla="*/ 424744 w 419622"/>
                <a:gd name="connsiteY97" fmla="*/ 308540 h 919941"/>
                <a:gd name="connsiteX98" fmla="*/ 423130 w 419622"/>
                <a:gd name="connsiteY98" fmla="*/ 308540 h 919941"/>
                <a:gd name="connsiteX99" fmla="*/ 421516 w 419622"/>
                <a:gd name="connsiteY99" fmla="*/ 313382 h 919941"/>
                <a:gd name="connsiteX100" fmla="*/ 421516 w 419622"/>
                <a:gd name="connsiteY100" fmla="*/ 314996 h 919941"/>
                <a:gd name="connsiteX101" fmla="*/ 421516 w 419622"/>
                <a:gd name="connsiteY101" fmla="*/ 316610 h 919941"/>
                <a:gd name="connsiteX102" fmla="*/ 421516 w 419622"/>
                <a:gd name="connsiteY102" fmla="*/ 319838 h 919941"/>
                <a:gd name="connsiteX103" fmla="*/ 423130 w 419622"/>
                <a:gd name="connsiteY103" fmla="*/ 321452 h 919941"/>
                <a:gd name="connsiteX104" fmla="*/ 423130 w 419622"/>
                <a:gd name="connsiteY104" fmla="*/ 323066 h 919941"/>
                <a:gd name="connsiteX105" fmla="*/ 424744 w 419622"/>
                <a:gd name="connsiteY105" fmla="*/ 334363 h 919941"/>
                <a:gd name="connsiteX106" fmla="*/ 424744 w 419622"/>
                <a:gd name="connsiteY106" fmla="*/ 340819 h 919941"/>
                <a:gd name="connsiteX107" fmla="*/ 424744 w 419622"/>
                <a:gd name="connsiteY107" fmla="*/ 345661 h 919941"/>
                <a:gd name="connsiteX108" fmla="*/ 423130 w 419622"/>
                <a:gd name="connsiteY108" fmla="*/ 352117 h 919941"/>
                <a:gd name="connsiteX109" fmla="*/ 421516 w 419622"/>
                <a:gd name="connsiteY109" fmla="*/ 355344 h 919941"/>
                <a:gd name="connsiteX110" fmla="*/ 421516 w 419622"/>
                <a:gd name="connsiteY110" fmla="*/ 356958 h 919941"/>
                <a:gd name="connsiteX111" fmla="*/ 423130 w 419622"/>
                <a:gd name="connsiteY111" fmla="*/ 358572 h 919941"/>
                <a:gd name="connsiteX112" fmla="*/ 423130 w 419622"/>
                <a:gd name="connsiteY112" fmla="*/ 360186 h 919941"/>
                <a:gd name="connsiteX113" fmla="*/ 426357 w 419622"/>
                <a:gd name="connsiteY113" fmla="*/ 365028 h 919941"/>
                <a:gd name="connsiteX114" fmla="*/ 427971 w 419622"/>
                <a:gd name="connsiteY114" fmla="*/ 368256 h 919941"/>
                <a:gd name="connsiteX115" fmla="*/ 426357 w 419622"/>
                <a:gd name="connsiteY115" fmla="*/ 371484 h 919941"/>
                <a:gd name="connsiteX116" fmla="*/ 426357 w 419622"/>
                <a:gd name="connsiteY116" fmla="*/ 377940 h 919941"/>
                <a:gd name="connsiteX117" fmla="*/ 424744 w 419622"/>
                <a:gd name="connsiteY117" fmla="*/ 381167 h 919941"/>
                <a:gd name="connsiteX118" fmla="*/ 423130 w 419622"/>
                <a:gd name="connsiteY118" fmla="*/ 382781 h 919941"/>
                <a:gd name="connsiteX119" fmla="*/ 423130 w 419622"/>
                <a:gd name="connsiteY119" fmla="*/ 382781 h 919941"/>
                <a:gd name="connsiteX120" fmla="*/ 421516 w 419622"/>
                <a:gd name="connsiteY120" fmla="*/ 382781 h 919941"/>
                <a:gd name="connsiteX121" fmla="*/ 419902 w 419622"/>
                <a:gd name="connsiteY121" fmla="*/ 382781 h 919941"/>
                <a:gd name="connsiteX122" fmla="*/ 418288 w 419622"/>
                <a:gd name="connsiteY122" fmla="*/ 382781 h 919941"/>
                <a:gd name="connsiteX123" fmla="*/ 416674 w 419622"/>
                <a:gd name="connsiteY123" fmla="*/ 382781 h 919941"/>
                <a:gd name="connsiteX124" fmla="*/ 415060 w 419622"/>
                <a:gd name="connsiteY124" fmla="*/ 382781 h 919941"/>
                <a:gd name="connsiteX125" fmla="*/ 413446 w 419622"/>
                <a:gd name="connsiteY125" fmla="*/ 384395 h 919941"/>
                <a:gd name="connsiteX126" fmla="*/ 411832 w 419622"/>
                <a:gd name="connsiteY126" fmla="*/ 384395 h 919941"/>
                <a:gd name="connsiteX127" fmla="*/ 408604 w 419622"/>
                <a:gd name="connsiteY127" fmla="*/ 384395 h 919941"/>
                <a:gd name="connsiteX128" fmla="*/ 406990 w 419622"/>
                <a:gd name="connsiteY128" fmla="*/ 386009 h 919941"/>
                <a:gd name="connsiteX129" fmla="*/ 405376 w 419622"/>
                <a:gd name="connsiteY129" fmla="*/ 387623 h 919941"/>
                <a:gd name="connsiteX130" fmla="*/ 403762 w 419622"/>
                <a:gd name="connsiteY130" fmla="*/ 390851 h 919941"/>
                <a:gd name="connsiteX131" fmla="*/ 402148 w 419622"/>
                <a:gd name="connsiteY131" fmla="*/ 392465 h 919941"/>
                <a:gd name="connsiteX132" fmla="*/ 402148 w 419622"/>
                <a:gd name="connsiteY132" fmla="*/ 395693 h 919941"/>
                <a:gd name="connsiteX133" fmla="*/ 402148 w 419622"/>
                <a:gd name="connsiteY133" fmla="*/ 402148 h 919941"/>
                <a:gd name="connsiteX134" fmla="*/ 402148 w 419622"/>
                <a:gd name="connsiteY134" fmla="*/ 405376 h 919941"/>
                <a:gd name="connsiteX135" fmla="*/ 402148 w 419622"/>
                <a:gd name="connsiteY135" fmla="*/ 406990 h 919941"/>
                <a:gd name="connsiteX136" fmla="*/ 400535 w 419622"/>
                <a:gd name="connsiteY136" fmla="*/ 413446 h 919941"/>
                <a:gd name="connsiteX137" fmla="*/ 394079 w 419622"/>
                <a:gd name="connsiteY137" fmla="*/ 421516 h 919941"/>
                <a:gd name="connsiteX138" fmla="*/ 381167 w 419622"/>
                <a:gd name="connsiteY138" fmla="*/ 447339 h 919941"/>
                <a:gd name="connsiteX139" fmla="*/ 379553 w 419622"/>
                <a:gd name="connsiteY139" fmla="*/ 448953 h 919941"/>
                <a:gd name="connsiteX140" fmla="*/ 377939 w 419622"/>
                <a:gd name="connsiteY140" fmla="*/ 450566 h 919941"/>
                <a:gd name="connsiteX141" fmla="*/ 376326 w 419622"/>
                <a:gd name="connsiteY141" fmla="*/ 452180 h 919941"/>
                <a:gd name="connsiteX142" fmla="*/ 371484 w 419622"/>
                <a:gd name="connsiteY142" fmla="*/ 453794 h 919941"/>
                <a:gd name="connsiteX143" fmla="*/ 369870 w 419622"/>
                <a:gd name="connsiteY143" fmla="*/ 453794 h 919941"/>
                <a:gd name="connsiteX144" fmla="*/ 368256 w 419622"/>
                <a:gd name="connsiteY144" fmla="*/ 455408 h 919941"/>
                <a:gd name="connsiteX145" fmla="*/ 368256 w 419622"/>
                <a:gd name="connsiteY145" fmla="*/ 455408 h 919941"/>
                <a:gd name="connsiteX146" fmla="*/ 363414 w 419622"/>
                <a:gd name="connsiteY146" fmla="*/ 466706 h 919941"/>
                <a:gd name="connsiteX147" fmla="*/ 361800 w 419622"/>
                <a:gd name="connsiteY147" fmla="*/ 468320 h 919941"/>
                <a:gd name="connsiteX148" fmla="*/ 360186 w 419622"/>
                <a:gd name="connsiteY148" fmla="*/ 469934 h 919941"/>
                <a:gd name="connsiteX149" fmla="*/ 358572 w 419622"/>
                <a:gd name="connsiteY149" fmla="*/ 471548 h 919941"/>
                <a:gd name="connsiteX150" fmla="*/ 347275 w 419622"/>
                <a:gd name="connsiteY150" fmla="*/ 490915 h 919941"/>
                <a:gd name="connsiteX151" fmla="*/ 345661 w 419622"/>
                <a:gd name="connsiteY151" fmla="*/ 492529 h 919941"/>
                <a:gd name="connsiteX152" fmla="*/ 344047 w 419622"/>
                <a:gd name="connsiteY152" fmla="*/ 494143 h 919941"/>
                <a:gd name="connsiteX153" fmla="*/ 342433 w 419622"/>
                <a:gd name="connsiteY153" fmla="*/ 495757 h 919941"/>
                <a:gd name="connsiteX154" fmla="*/ 339205 w 419622"/>
                <a:gd name="connsiteY154" fmla="*/ 497371 h 919941"/>
                <a:gd name="connsiteX155" fmla="*/ 332749 w 419622"/>
                <a:gd name="connsiteY155" fmla="*/ 497371 h 919941"/>
                <a:gd name="connsiteX156" fmla="*/ 329522 w 419622"/>
                <a:gd name="connsiteY156" fmla="*/ 498984 h 919941"/>
                <a:gd name="connsiteX157" fmla="*/ 329522 w 419622"/>
                <a:gd name="connsiteY157" fmla="*/ 498984 h 919941"/>
                <a:gd name="connsiteX158" fmla="*/ 327908 w 419622"/>
                <a:gd name="connsiteY158" fmla="*/ 500598 h 919941"/>
                <a:gd name="connsiteX159" fmla="*/ 323066 w 419622"/>
                <a:gd name="connsiteY159" fmla="*/ 508668 h 919941"/>
                <a:gd name="connsiteX160" fmla="*/ 319838 w 419622"/>
                <a:gd name="connsiteY160" fmla="*/ 511896 h 919941"/>
                <a:gd name="connsiteX161" fmla="*/ 311768 w 419622"/>
                <a:gd name="connsiteY161" fmla="*/ 518352 h 919941"/>
                <a:gd name="connsiteX162" fmla="*/ 310154 w 419622"/>
                <a:gd name="connsiteY162" fmla="*/ 519966 h 919941"/>
                <a:gd name="connsiteX163" fmla="*/ 310154 w 419622"/>
                <a:gd name="connsiteY163" fmla="*/ 519966 h 919941"/>
                <a:gd name="connsiteX164" fmla="*/ 303699 w 419622"/>
                <a:gd name="connsiteY164" fmla="*/ 531263 h 919941"/>
                <a:gd name="connsiteX165" fmla="*/ 292401 w 419622"/>
                <a:gd name="connsiteY165" fmla="*/ 547402 h 919941"/>
                <a:gd name="connsiteX166" fmla="*/ 290787 w 419622"/>
                <a:gd name="connsiteY166" fmla="*/ 550630 h 919941"/>
                <a:gd name="connsiteX167" fmla="*/ 289173 w 419622"/>
                <a:gd name="connsiteY167" fmla="*/ 552244 h 919941"/>
                <a:gd name="connsiteX168" fmla="*/ 289173 w 419622"/>
                <a:gd name="connsiteY168" fmla="*/ 558700 h 919941"/>
                <a:gd name="connsiteX169" fmla="*/ 289173 w 419622"/>
                <a:gd name="connsiteY169" fmla="*/ 560314 h 919941"/>
                <a:gd name="connsiteX170" fmla="*/ 289173 w 419622"/>
                <a:gd name="connsiteY170" fmla="*/ 561928 h 919941"/>
                <a:gd name="connsiteX171" fmla="*/ 276262 w 419622"/>
                <a:gd name="connsiteY171" fmla="*/ 579681 h 919941"/>
                <a:gd name="connsiteX172" fmla="*/ 273034 w 419622"/>
                <a:gd name="connsiteY172" fmla="*/ 581295 h 919941"/>
                <a:gd name="connsiteX173" fmla="*/ 271420 w 419622"/>
                <a:gd name="connsiteY173" fmla="*/ 582909 h 919941"/>
                <a:gd name="connsiteX174" fmla="*/ 269806 w 419622"/>
                <a:gd name="connsiteY174" fmla="*/ 582909 h 919941"/>
                <a:gd name="connsiteX175" fmla="*/ 268192 w 419622"/>
                <a:gd name="connsiteY175" fmla="*/ 584523 h 919941"/>
                <a:gd name="connsiteX176" fmla="*/ 261736 w 419622"/>
                <a:gd name="connsiteY176" fmla="*/ 589365 h 919941"/>
                <a:gd name="connsiteX177" fmla="*/ 260122 w 419622"/>
                <a:gd name="connsiteY177" fmla="*/ 589365 h 919941"/>
                <a:gd name="connsiteX178" fmla="*/ 258509 w 419622"/>
                <a:gd name="connsiteY178" fmla="*/ 590979 h 919941"/>
                <a:gd name="connsiteX179" fmla="*/ 255281 w 419622"/>
                <a:gd name="connsiteY179" fmla="*/ 590979 h 919941"/>
                <a:gd name="connsiteX180" fmla="*/ 253667 w 419622"/>
                <a:gd name="connsiteY180" fmla="*/ 592593 h 919941"/>
                <a:gd name="connsiteX181" fmla="*/ 252053 w 419622"/>
                <a:gd name="connsiteY181" fmla="*/ 592593 h 919941"/>
                <a:gd name="connsiteX182" fmla="*/ 248825 w 419622"/>
                <a:gd name="connsiteY182" fmla="*/ 597434 h 919941"/>
                <a:gd name="connsiteX183" fmla="*/ 247211 w 419622"/>
                <a:gd name="connsiteY183" fmla="*/ 599048 h 919941"/>
                <a:gd name="connsiteX184" fmla="*/ 245597 w 419622"/>
                <a:gd name="connsiteY184" fmla="*/ 599048 h 919941"/>
                <a:gd name="connsiteX185" fmla="*/ 243983 w 419622"/>
                <a:gd name="connsiteY185" fmla="*/ 599048 h 919941"/>
                <a:gd name="connsiteX186" fmla="*/ 242369 w 419622"/>
                <a:gd name="connsiteY186" fmla="*/ 599048 h 919941"/>
                <a:gd name="connsiteX187" fmla="*/ 242369 w 419622"/>
                <a:gd name="connsiteY187" fmla="*/ 597434 h 919941"/>
                <a:gd name="connsiteX188" fmla="*/ 240755 w 419622"/>
                <a:gd name="connsiteY188" fmla="*/ 595820 h 919941"/>
                <a:gd name="connsiteX189" fmla="*/ 239141 w 419622"/>
                <a:gd name="connsiteY189" fmla="*/ 595820 h 919941"/>
                <a:gd name="connsiteX190" fmla="*/ 237527 w 419622"/>
                <a:gd name="connsiteY190" fmla="*/ 594206 h 919941"/>
                <a:gd name="connsiteX191" fmla="*/ 234300 w 419622"/>
                <a:gd name="connsiteY191" fmla="*/ 594206 h 919941"/>
                <a:gd name="connsiteX192" fmla="*/ 234300 w 419622"/>
                <a:gd name="connsiteY192" fmla="*/ 594206 h 919941"/>
                <a:gd name="connsiteX193" fmla="*/ 232686 w 419622"/>
                <a:gd name="connsiteY193" fmla="*/ 594206 h 919941"/>
                <a:gd name="connsiteX194" fmla="*/ 229458 w 419622"/>
                <a:gd name="connsiteY194" fmla="*/ 594206 h 919941"/>
                <a:gd name="connsiteX195" fmla="*/ 227844 w 419622"/>
                <a:gd name="connsiteY195" fmla="*/ 595820 h 919941"/>
                <a:gd name="connsiteX196" fmla="*/ 226230 w 419622"/>
                <a:gd name="connsiteY196" fmla="*/ 597434 h 919941"/>
                <a:gd name="connsiteX197" fmla="*/ 226230 w 419622"/>
                <a:gd name="connsiteY197" fmla="*/ 600662 h 919941"/>
                <a:gd name="connsiteX198" fmla="*/ 226230 w 419622"/>
                <a:gd name="connsiteY198" fmla="*/ 602276 h 919941"/>
                <a:gd name="connsiteX199" fmla="*/ 224616 w 419622"/>
                <a:gd name="connsiteY199" fmla="*/ 605504 h 919941"/>
                <a:gd name="connsiteX200" fmla="*/ 224616 w 419622"/>
                <a:gd name="connsiteY200" fmla="*/ 607118 h 919941"/>
                <a:gd name="connsiteX201" fmla="*/ 224616 w 419622"/>
                <a:gd name="connsiteY201" fmla="*/ 608732 h 919941"/>
                <a:gd name="connsiteX202" fmla="*/ 223002 w 419622"/>
                <a:gd name="connsiteY202" fmla="*/ 608732 h 919941"/>
                <a:gd name="connsiteX203" fmla="*/ 214932 w 419622"/>
                <a:gd name="connsiteY203" fmla="*/ 618415 h 919941"/>
                <a:gd name="connsiteX204" fmla="*/ 197179 w 419622"/>
                <a:gd name="connsiteY204" fmla="*/ 631327 h 919941"/>
                <a:gd name="connsiteX205" fmla="*/ 155217 w 419622"/>
                <a:gd name="connsiteY205" fmla="*/ 678131 h 919941"/>
                <a:gd name="connsiteX206" fmla="*/ 151989 w 419622"/>
                <a:gd name="connsiteY206" fmla="*/ 682973 h 919941"/>
                <a:gd name="connsiteX207" fmla="*/ 148761 w 419622"/>
                <a:gd name="connsiteY207" fmla="*/ 691042 h 919941"/>
                <a:gd name="connsiteX208" fmla="*/ 147147 w 419622"/>
                <a:gd name="connsiteY208" fmla="*/ 692656 h 919941"/>
                <a:gd name="connsiteX209" fmla="*/ 143919 w 419622"/>
                <a:gd name="connsiteY209" fmla="*/ 695884 h 919941"/>
                <a:gd name="connsiteX210" fmla="*/ 142305 w 419622"/>
                <a:gd name="connsiteY210" fmla="*/ 697498 h 919941"/>
                <a:gd name="connsiteX211" fmla="*/ 142305 w 419622"/>
                <a:gd name="connsiteY211" fmla="*/ 697498 h 919941"/>
                <a:gd name="connsiteX212" fmla="*/ 140691 w 419622"/>
                <a:gd name="connsiteY212" fmla="*/ 697498 h 919941"/>
                <a:gd name="connsiteX213" fmla="*/ 139078 w 419622"/>
                <a:gd name="connsiteY213" fmla="*/ 697498 h 919941"/>
                <a:gd name="connsiteX214" fmla="*/ 134236 w 419622"/>
                <a:gd name="connsiteY214" fmla="*/ 697498 h 919941"/>
                <a:gd name="connsiteX215" fmla="*/ 132622 w 419622"/>
                <a:gd name="connsiteY215" fmla="*/ 697498 h 919941"/>
                <a:gd name="connsiteX216" fmla="*/ 129394 w 419622"/>
                <a:gd name="connsiteY216" fmla="*/ 699112 h 919941"/>
                <a:gd name="connsiteX217" fmla="*/ 122938 w 419622"/>
                <a:gd name="connsiteY217" fmla="*/ 699112 h 919941"/>
                <a:gd name="connsiteX218" fmla="*/ 121324 w 419622"/>
                <a:gd name="connsiteY218" fmla="*/ 699112 h 919941"/>
                <a:gd name="connsiteX219" fmla="*/ 119710 w 419622"/>
                <a:gd name="connsiteY219" fmla="*/ 700726 h 919941"/>
                <a:gd name="connsiteX220" fmla="*/ 119710 w 419622"/>
                <a:gd name="connsiteY220" fmla="*/ 702340 h 919941"/>
                <a:gd name="connsiteX221" fmla="*/ 119710 w 419622"/>
                <a:gd name="connsiteY221" fmla="*/ 705568 h 919941"/>
                <a:gd name="connsiteX222" fmla="*/ 119710 w 419622"/>
                <a:gd name="connsiteY222" fmla="*/ 708796 h 919941"/>
                <a:gd name="connsiteX223" fmla="*/ 119710 w 419622"/>
                <a:gd name="connsiteY223" fmla="*/ 712024 h 919941"/>
                <a:gd name="connsiteX224" fmla="*/ 121324 w 419622"/>
                <a:gd name="connsiteY224" fmla="*/ 715251 h 919941"/>
                <a:gd name="connsiteX225" fmla="*/ 126166 w 419622"/>
                <a:gd name="connsiteY225" fmla="*/ 721707 h 919941"/>
                <a:gd name="connsiteX226" fmla="*/ 132622 w 419622"/>
                <a:gd name="connsiteY226" fmla="*/ 729777 h 919941"/>
                <a:gd name="connsiteX227" fmla="*/ 134236 w 419622"/>
                <a:gd name="connsiteY227" fmla="*/ 734619 h 919941"/>
                <a:gd name="connsiteX228" fmla="*/ 135850 w 419622"/>
                <a:gd name="connsiteY228" fmla="*/ 734619 h 919941"/>
                <a:gd name="connsiteX229" fmla="*/ 135850 w 419622"/>
                <a:gd name="connsiteY229" fmla="*/ 736233 h 919941"/>
                <a:gd name="connsiteX230" fmla="*/ 137464 w 419622"/>
                <a:gd name="connsiteY230" fmla="*/ 736233 h 919941"/>
                <a:gd name="connsiteX231" fmla="*/ 139078 w 419622"/>
                <a:gd name="connsiteY231" fmla="*/ 736233 h 919941"/>
                <a:gd name="connsiteX232" fmla="*/ 142305 w 419622"/>
                <a:gd name="connsiteY232" fmla="*/ 736233 h 919941"/>
                <a:gd name="connsiteX233" fmla="*/ 145533 w 419622"/>
                <a:gd name="connsiteY233" fmla="*/ 736233 h 919941"/>
                <a:gd name="connsiteX234" fmla="*/ 148761 w 419622"/>
                <a:gd name="connsiteY234" fmla="*/ 736233 h 919941"/>
                <a:gd name="connsiteX235" fmla="*/ 153603 w 419622"/>
                <a:gd name="connsiteY235" fmla="*/ 733005 h 919941"/>
                <a:gd name="connsiteX236" fmla="*/ 158445 w 419622"/>
                <a:gd name="connsiteY236" fmla="*/ 728163 h 919941"/>
                <a:gd name="connsiteX237" fmla="*/ 160059 w 419622"/>
                <a:gd name="connsiteY237" fmla="*/ 726549 h 919941"/>
                <a:gd name="connsiteX238" fmla="*/ 161673 w 419622"/>
                <a:gd name="connsiteY238" fmla="*/ 726549 h 919941"/>
                <a:gd name="connsiteX239" fmla="*/ 163286 w 419622"/>
                <a:gd name="connsiteY239" fmla="*/ 726549 h 919941"/>
                <a:gd name="connsiteX240" fmla="*/ 164900 w 419622"/>
                <a:gd name="connsiteY240" fmla="*/ 726549 h 919941"/>
                <a:gd name="connsiteX241" fmla="*/ 168128 w 419622"/>
                <a:gd name="connsiteY241" fmla="*/ 726549 h 919941"/>
                <a:gd name="connsiteX242" fmla="*/ 169742 w 419622"/>
                <a:gd name="connsiteY242" fmla="*/ 726549 h 919941"/>
                <a:gd name="connsiteX243" fmla="*/ 172970 w 419622"/>
                <a:gd name="connsiteY243" fmla="*/ 724935 h 919941"/>
                <a:gd name="connsiteX244" fmla="*/ 177812 w 419622"/>
                <a:gd name="connsiteY244" fmla="*/ 718479 h 919941"/>
                <a:gd name="connsiteX245" fmla="*/ 181040 w 419622"/>
                <a:gd name="connsiteY245" fmla="*/ 715251 h 919941"/>
                <a:gd name="connsiteX246" fmla="*/ 182654 w 419622"/>
                <a:gd name="connsiteY246" fmla="*/ 721707 h 919941"/>
                <a:gd name="connsiteX247" fmla="*/ 182654 w 419622"/>
                <a:gd name="connsiteY247" fmla="*/ 724935 h 919941"/>
                <a:gd name="connsiteX248" fmla="*/ 182654 w 419622"/>
                <a:gd name="connsiteY248" fmla="*/ 731391 h 919941"/>
                <a:gd name="connsiteX249" fmla="*/ 181040 w 419622"/>
                <a:gd name="connsiteY249" fmla="*/ 734619 h 919941"/>
                <a:gd name="connsiteX250" fmla="*/ 182654 w 419622"/>
                <a:gd name="connsiteY250" fmla="*/ 736233 h 919941"/>
                <a:gd name="connsiteX251" fmla="*/ 182654 w 419622"/>
                <a:gd name="connsiteY251" fmla="*/ 737846 h 919941"/>
                <a:gd name="connsiteX252" fmla="*/ 181040 w 419622"/>
                <a:gd name="connsiteY252" fmla="*/ 739460 h 919941"/>
                <a:gd name="connsiteX253" fmla="*/ 179426 w 419622"/>
                <a:gd name="connsiteY253" fmla="*/ 744302 h 919941"/>
                <a:gd name="connsiteX254" fmla="*/ 177812 w 419622"/>
                <a:gd name="connsiteY254" fmla="*/ 745916 h 919941"/>
                <a:gd name="connsiteX255" fmla="*/ 174584 w 419622"/>
                <a:gd name="connsiteY255" fmla="*/ 747530 h 919941"/>
                <a:gd name="connsiteX256" fmla="*/ 174584 w 419622"/>
                <a:gd name="connsiteY256" fmla="*/ 749144 h 919941"/>
                <a:gd name="connsiteX257" fmla="*/ 172970 w 419622"/>
                <a:gd name="connsiteY257" fmla="*/ 752372 h 919941"/>
                <a:gd name="connsiteX258" fmla="*/ 172970 w 419622"/>
                <a:gd name="connsiteY258" fmla="*/ 757214 h 919941"/>
                <a:gd name="connsiteX259" fmla="*/ 172970 w 419622"/>
                <a:gd name="connsiteY259" fmla="*/ 758828 h 919941"/>
                <a:gd name="connsiteX260" fmla="*/ 172970 w 419622"/>
                <a:gd name="connsiteY260" fmla="*/ 762055 h 919941"/>
                <a:gd name="connsiteX261" fmla="*/ 174584 w 419622"/>
                <a:gd name="connsiteY261" fmla="*/ 763669 h 919941"/>
                <a:gd name="connsiteX262" fmla="*/ 174584 w 419622"/>
                <a:gd name="connsiteY262" fmla="*/ 765283 h 919941"/>
                <a:gd name="connsiteX263" fmla="*/ 172970 w 419622"/>
                <a:gd name="connsiteY263" fmla="*/ 766897 h 919941"/>
                <a:gd name="connsiteX264" fmla="*/ 171356 w 419622"/>
                <a:gd name="connsiteY264" fmla="*/ 768511 h 919941"/>
                <a:gd name="connsiteX265" fmla="*/ 169742 w 419622"/>
                <a:gd name="connsiteY265" fmla="*/ 766897 h 919941"/>
                <a:gd name="connsiteX266" fmla="*/ 168128 w 419622"/>
                <a:gd name="connsiteY266" fmla="*/ 766897 h 919941"/>
                <a:gd name="connsiteX267" fmla="*/ 166514 w 419622"/>
                <a:gd name="connsiteY267" fmla="*/ 766897 h 919941"/>
                <a:gd name="connsiteX268" fmla="*/ 164900 w 419622"/>
                <a:gd name="connsiteY268" fmla="*/ 766897 h 919941"/>
                <a:gd name="connsiteX269" fmla="*/ 164900 w 419622"/>
                <a:gd name="connsiteY269" fmla="*/ 766897 h 919941"/>
                <a:gd name="connsiteX270" fmla="*/ 163286 w 419622"/>
                <a:gd name="connsiteY270" fmla="*/ 766897 h 919941"/>
                <a:gd name="connsiteX271" fmla="*/ 161673 w 419622"/>
                <a:gd name="connsiteY271" fmla="*/ 768511 h 919941"/>
                <a:gd name="connsiteX272" fmla="*/ 161673 w 419622"/>
                <a:gd name="connsiteY272" fmla="*/ 770125 h 919941"/>
                <a:gd name="connsiteX273" fmla="*/ 161673 w 419622"/>
                <a:gd name="connsiteY273" fmla="*/ 771739 h 919941"/>
                <a:gd name="connsiteX274" fmla="*/ 160059 w 419622"/>
                <a:gd name="connsiteY274" fmla="*/ 781423 h 919941"/>
                <a:gd name="connsiteX275" fmla="*/ 161673 w 419622"/>
                <a:gd name="connsiteY275" fmla="*/ 781423 h 919941"/>
                <a:gd name="connsiteX276" fmla="*/ 161673 w 419622"/>
                <a:gd name="connsiteY276" fmla="*/ 783037 h 919941"/>
                <a:gd name="connsiteX277" fmla="*/ 164900 w 419622"/>
                <a:gd name="connsiteY277" fmla="*/ 784651 h 919941"/>
                <a:gd name="connsiteX278" fmla="*/ 164900 w 419622"/>
                <a:gd name="connsiteY278" fmla="*/ 784651 h 919941"/>
                <a:gd name="connsiteX279" fmla="*/ 166514 w 419622"/>
                <a:gd name="connsiteY279" fmla="*/ 786264 h 919941"/>
                <a:gd name="connsiteX280" fmla="*/ 166514 w 419622"/>
                <a:gd name="connsiteY280" fmla="*/ 789492 h 919941"/>
                <a:gd name="connsiteX281" fmla="*/ 166514 w 419622"/>
                <a:gd name="connsiteY281" fmla="*/ 791106 h 919941"/>
                <a:gd name="connsiteX282" fmla="*/ 168128 w 419622"/>
                <a:gd name="connsiteY282" fmla="*/ 794334 h 919941"/>
                <a:gd name="connsiteX283" fmla="*/ 168128 w 419622"/>
                <a:gd name="connsiteY283" fmla="*/ 795948 h 919941"/>
                <a:gd name="connsiteX284" fmla="*/ 166514 w 419622"/>
                <a:gd name="connsiteY284" fmla="*/ 797562 h 919941"/>
                <a:gd name="connsiteX285" fmla="*/ 164900 w 419622"/>
                <a:gd name="connsiteY285" fmla="*/ 799176 h 919941"/>
                <a:gd name="connsiteX286" fmla="*/ 161673 w 419622"/>
                <a:gd name="connsiteY286" fmla="*/ 800790 h 919941"/>
                <a:gd name="connsiteX287" fmla="*/ 161673 w 419622"/>
                <a:gd name="connsiteY287" fmla="*/ 802404 h 919941"/>
                <a:gd name="connsiteX288" fmla="*/ 160059 w 419622"/>
                <a:gd name="connsiteY288" fmla="*/ 804018 h 919941"/>
                <a:gd name="connsiteX289" fmla="*/ 160059 w 419622"/>
                <a:gd name="connsiteY289" fmla="*/ 805632 h 919941"/>
                <a:gd name="connsiteX290" fmla="*/ 160059 w 419622"/>
                <a:gd name="connsiteY290" fmla="*/ 812087 h 919941"/>
                <a:gd name="connsiteX291" fmla="*/ 158445 w 419622"/>
                <a:gd name="connsiteY291" fmla="*/ 821771 h 919941"/>
                <a:gd name="connsiteX292" fmla="*/ 158445 w 419622"/>
                <a:gd name="connsiteY292" fmla="*/ 823385 h 919941"/>
                <a:gd name="connsiteX293" fmla="*/ 160059 w 419622"/>
                <a:gd name="connsiteY293" fmla="*/ 824999 h 919941"/>
                <a:gd name="connsiteX294" fmla="*/ 160059 w 419622"/>
                <a:gd name="connsiteY294" fmla="*/ 826613 h 919941"/>
                <a:gd name="connsiteX295" fmla="*/ 163286 w 419622"/>
                <a:gd name="connsiteY295" fmla="*/ 831455 h 919941"/>
                <a:gd name="connsiteX296" fmla="*/ 163286 w 419622"/>
                <a:gd name="connsiteY296" fmla="*/ 831455 h 919941"/>
                <a:gd name="connsiteX297" fmla="*/ 164900 w 419622"/>
                <a:gd name="connsiteY297" fmla="*/ 833069 h 919941"/>
                <a:gd name="connsiteX298" fmla="*/ 166514 w 419622"/>
                <a:gd name="connsiteY298" fmla="*/ 833069 h 919941"/>
                <a:gd name="connsiteX299" fmla="*/ 168128 w 419622"/>
                <a:gd name="connsiteY299" fmla="*/ 834682 h 919941"/>
                <a:gd name="connsiteX300" fmla="*/ 168128 w 419622"/>
                <a:gd name="connsiteY300" fmla="*/ 836296 h 919941"/>
                <a:gd name="connsiteX301" fmla="*/ 168128 w 419622"/>
                <a:gd name="connsiteY301" fmla="*/ 839524 h 919941"/>
                <a:gd name="connsiteX302" fmla="*/ 166514 w 419622"/>
                <a:gd name="connsiteY302" fmla="*/ 844366 h 919941"/>
                <a:gd name="connsiteX303" fmla="*/ 164900 w 419622"/>
                <a:gd name="connsiteY303" fmla="*/ 847594 h 919941"/>
                <a:gd name="connsiteX304" fmla="*/ 164900 w 419622"/>
                <a:gd name="connsiteY304" fmla="*/ 849208 h 919941"/>
                <a:gd name="connsiteX305" fmla="*/ 166514 w 419622"/>
                <a:gd name="connsiteY305" fmla="*/ 850822 h 919941"/>
                <a:gd name="connsiteX306" fmla="*/ 166514 w 419622"/>
                <a:gd name="connsiteY306" fmla="*/ 850822 h 919941"/>
                <a:gd name="connsiteX307" fmla="*/ 169742 w 419622"/>
                <a:gd name="connsiteY307" fmla="*/ 852436 h 919941"/>
                <a:gd name="connsiteX308" fmla="*/ 171356 w 419622"/>
                <a:gd name="connsiteY308" fmla="*/ 854050 h 919941"/>
                <a:gd name="connsiteX309" fmla="*/ 172970 w 419622"/>
                <a:gd name="connsiteY309" fmla="*/ 857278 h 919941"/>
                <a:gd name="connsiteX310" fmla="*/ 174584 w 419622"/>
                <a:gd name="connsiteY310" fmla="*/ 857278 h 919941"/>
                <a:gd name="connsiteX311" fmla="*/ 174584 w 419622"/>
                <a:gd name="connsiteY311" fmla="*/ 858891 h 919941"/>
                <a:gd name="connsiteX312" fmla="*/ 179426 w 419622"/>
                <a:gd name="connsiteY312" fmla="*/ 858891 h 919941"/>
                <a:gd name="connsiteX313" fmla="*/ 181040 w 419622"/>
                <a:gd name="connsiteY313" fmla="*/ 860505 h 919941"/>
                <a:gd name="connsiteX314" fmla="*/ 181040 w 419622"/>
                <a:gd name="connsiteY314" fmla="*/ 860505 h 919941"/>
                <a:gd name="connsiteX315" fmla="*/ 182654 w 419622"/>
                <a:gd name="connsiteY315" fmla="*/ 862119 h 919941"/>
                <a:gd name="connsiteX316" fmla="*/ 182654 w 419622"/>
                <a:gd name="connsiteY316" fmla="*/ 863733 h 919941"/>
                <a:gd name="connsiteX317" fmla="*/ 184268 w 419622"/>
                <a:gd name="connsiteY317" fmla="*/ 868575 h 919941"/>
                <a:gd name="connsiteX318" fmla="*/ 184268 w 419622"/>
                <a:gd name="connsiteY318" fmla="*/ 871803 h 919941"/>
                <a:gd name="connsiteX319" fmla="*/ 182654 w 419622"/>
                <a:gd name="connsiteY319" fmla="*/ 875031 h 919941"/>
                <a:gd name="connsiteX320" fmla="*/ 182654 w 419622"/>
                <a:gd name="connsiteY320" fmla="*/ 876645 h 919941"/>
                <a:gd name="connsiteX321" fmla="*/ 181040 w 419622"/>
                <a:gd name="connsiteY321" fmla="*/ 878259 h 919941"/>
                <a:gd name="connsiteX322" fmla="*/ 181040 w 419622"/>
                <a:gd name="connsiteY322" fmla="*/ 879872 h 919941"/>
                <a:gd name="connsiteX323" fmla="*/ 179426 w 419622"/>
                <a:gd name="connsiteY323" fmla="*/ 881487 h 919941"/>
                <a:gd name="connsiteX324" fmla="*/ 177812 w 419622"/>
                <a:gd name="connsiteY324" fmla="*/ 883100 h 919941"/>
                <a:gd name="connsiteX325" fmla="*/ 176198 w 419622"/>
                <a:gd name="connsiteY325" fmla="*/ 884714 h 919941"/>
                <a:gd name="connsiteX326" fmla="*/ 174584 w 419622"/>
                <a:gd name="connsiteY326" fmla="*/ 886328 h 919941"/>
                <a:gd name="connsiteX327" fmla="*/ 174584 w 419622"/>
                <a:gd name="connsiteY327" fmla="*/ 886328 h 919941"/>
                <a:gd name="connsiteX328" fmla="*/ 174584 w 419622"/>
                <a:gd name="connsiteY328" fmla="*/ 889556 h 919941"/>
                <a:gd name="connsiteX329" fmla="*/ 174584 w 419622"/>
                <a:gd name="connsiteY329" fmla="*/ 892784 h 919941"/>
                <a:gd name="connsiteX330" fmla="*/ 174584 w 419622"/>
                <a:gd name="connsiteY330" fmla="*/ 900854 h 919941"/>
                <a:gd name="connsiteX331" fmla="*/ 174584 w 419622"/>
                <a:gd name="connsiteY331" fmla="*/ 902468 h 919941"/>
                <a:gd name="connsiteX332" fmla="*/ 174584 w 419622"/>
                <a:gd name="connsiteY332" fmla="*/ 904081 h 919941"/>
                <a:gd name="connsiteX333" fmla="*/ 172970 w 419622"/>
                <a:gd name="connsiteY333" fmla="*/ 905695 h 919941"/>
                <a:gd name="connsiteX334" fmla="*/ 172970 w 419622"/>
                <a:gd name="connsiteY334" fmla="*/ 907309 h 919941"/>
                <a:gd name="connsiteX335" fmla="*/ 171356 w 419622"/>
                <a:gd name="connsiteY335" fmla="*/ 907309 h 919941"/>
                <a:gd name="connsiteX336" fmla="*/ 171356 w 419622"/>
                <a:gd name="connsiteY336" fmla="*/ 908923 h 919941"/>
                <a:gd name="connsiteX337" fmla="*/ 169742 w 419622"/>
                <a:gd name="connsiteY337" fmla="*/ 910537 h 919941"/>
                <a:gd name="connsiteX338" fmla="*/ 169742 w 419622"/>
                <a:gd name="connsiteY338" fmla="*/ 913765 h 919941"/>
                <a:gd name="connsiteX339" fmla="*/ 169742 w 419622"/>
                <a:gd name="connsiteY339" fmla="*/ 913765 h 919941"/>
                <a:gd name="connsiteX340" fmla="*/ 168128 w 419622"/>
                <a:gd name="connsiteY340" fmla="*/ 915379 h 919941"/>
                <a:gd name="connsiteX341" fmla="*/ 164900 w 419622"/>
                <a:gd name="connsiteY341" fmla="*/ 916993 h 919941"/>
                <a:gd name="connsiteX342" fmla="*/ 163286 w 419622"/>
                <a:gd name="connsiteY342" fmla="*/ 916993 h 919941"/>
                <a:gd name="connsiteX343" fmla="*/ 161673 w 419622"/>
                <a:gd name="connsiteY343" fmla="*/ 918607 h 919941"/>
                <a:gd name="connsiteX344" fmla="*/ 158445 w 419622"/>
                <a:gd name="connsiteY344" fmla="*/ 920221 h 919941"/>
                <a:gd name="connsiteX345" fmla="*/ 155217 w 419622"/>
                <a:gd name="connsiteY345" fmla="*/ 920221 h 919941"/>
                <a:gd name="connsiteX346" fmla="*/ 155217 w 419622"/>
                <a:gd name="connsiteY346" fmla="*/ 921835 h 919941"/>
                <a:gd name="connsiteX347" fmla="*/ 153603 w 419622"/>
                <a:gd name="connsiteY347" fmla="*/ 921835 h 919941"/>
                <a:gd name="connsiteX348" fmla="*/ 153603 w 419622"/>
                <a:gd name="connsiteY348" fmla="*/ 923449 h 919941"/>
                <a:gd name="connsiteX349" fmla="*/ 151989 w 419622"/>
                <a:gd name="connsiteY349" fmla="*/ 923449 h 919941"/>
                <a:gd name="connsiteX350" fmla="*/ 150375 w 419622"/>
                <a:gd name="connsiteY350" fmla="*/ 923449 h 919941"/>
                <a:gd name="connsiteX351" fmla="*/ 147147 w 419622"/>
                <a:gd name="connsiteY351" fmla="*/ 923449 h 919941"/>
                <a:gd name="connsiteX352" fmla="*/ 143919 w 419622"/>
                <a:gd name="connsiteY352" fmla="*/ 921835 h 919941"/>
                <a:gd name="connsiteX353" fmla="*/ 142305 w 419622"/>
                <a:gd name="connsiteY353" fmla="*/ 918607 h 919941"/>
                <a:gd name="connsiteX354" fmla="*/ 140691 w 419622"/>
                <a:gd name="connsiteY354" fmla="*/ 913765 h 919941"/>
                <a:gd name="connsiteX355" fmla="*/ 139078 w 419622"/>
                <a:gd name="connsiteY355" fmla="*/ 910537 h 919941"/>
                <a:gd name="connsiteX356" fmla="*/ 134236 w 419622"/>
                <a:gd name="connsiteY356" fmla="*/ 904081 h 919941"/>
                <a:gd name="connsiteX357" fmla="*/ 132622 w 419622"/>
                <a:gd name="connsiteY357" fmla="*/ 904081 h 919941"/>
                <a:gd name="connsiteX358" fmla="*/ 131008 w 419622"/>
                <a:gd name="connsiteY358" fmla="*/ 902468 h 919941"/>
                <a:gd name="connsiteX359" fmla="*/ 121324 w 419622"/>
                <a:gd name="connsiteY359" fmla="*/ 902468 h 919941"/>
                <a:gd name="connsiteX360" fmla="*/ 108413 w 419622"/>
                <a:gd name="connsiteY360" fmla="*/ 879872 h 919941"/>
                <a:gd name="connsiteX361" fmla="*/ 106799 w 419622"/>
                <a:gd name="connsiteY361" fmla="*/ 876645 h 919941"/>
                <a:gd name="connsiteX362" fmla="*/ 105185 w 419622"/>
                <a:gd name="connsiteY362" fmla="*/ 870189 h 919941"/>
                <a:gd name="connsiteX363" fmla="*/ 105185 w 419622"/>
                <a:gd name="connsiteY363" fmla="*/ 866961 h 919941"/>
                <a:gd name="connsiteX364" fmla="*/ 103571 w 419622"/>
                <a:gd name="connsiteY364" fmla="*/ 863733 h 919941"/>
                <a:gd name="connsiteX365" fmla="*/ 105185 w 419622"/>
                <a:gd name="connsiteY365" fmla="*/ 857278 h 919941"/>
                <a:gd name="connsiteX366" fmla="*/ 105185 w 419622"/>
                <a:gd name="connsiteY366" fmla="*/ 854050 h 919941"/>
                <a:gd name="connsiteX367" fmla="*/ 105185 w 419622"/>
                <a:gd name="connsiteY367" fmla="*/ 852436 h 919941"/>
                <a:gd name="connsiteX368" fmla="*/ 103571 w 419622"/>
                <a:gd name="connsiteY368" fmla="*/ 849208 h 919941"/>
                <a:gd name="connsiteX369" fmla="*/ 103571 w 419622"/>
                <a:gd name="connsiteY369" fmla="*/ 849208 h 919941"/>
                <a:gd name="connsiteX370" fmla="*/ 101957 w 419622"/>
                <a:gd name="connsiteY370" fmla="*/ 847594 h 919941"/>
                <a:gd name="connsiteX371" fmla="*/ 98729 w 419622"/>
                <a:gd name="connsiteY371" fmla="*/ 845980 h 919941"/>
                <a:gd name="connsiteX372" fmla="*/ 89046 w 419622"/>
                <a:gd name="connsiteY372" fmla="*/ 845980 h 919941"/>
                <a:gd name="connsiteX373" fmla="*/ 87432 w 419622"/>
                <a:gd name="connsiteY373" fmla="*/ 845980 h 919941"/>
                <a:gd name="connsiteX374" fmla="*/ 87432 w 419622"/>
                <a:gd name="connsiteY374" fmla="*/ 847594 h 919941"/>
                <a:gd name="connsiteX375" fmla="*/ 84204 w 419622"/>
                <a:gd name="connsiteY375" fmla="*/ 847594 h 919941"/>
                <a:gd name="connsiteX376" fmla="*/ 82590 w 419622"/>
                <a:gd name="connsiteY376" fmla="*/ 849208 h 919941"/>
                <a:gd name="connsiteX377" fmla="*/ 80976 w 419622"/>
                <a:gd name="connsiteY377" fmla="*/ 850822 h 919941"/>
                <a:gd name="connsiteX378" fmla="*/ 80976 w 419622"/>
                <a:gd name="connsiteY378" fmla="*/ 852436 h 919941"/>
                <a:gd name="connsiteX379" fmla="*/ 79362 w 419622"/>
                <a:gd name="connsiteY379" fmla="*/ 854050 h 919941"/>
                <a:gd name="connsiteX380" fmla="*/ 79362 w 419622"/>
                <a:gd name="connsiteY380" fmla="*/ 855663 h 919941"/>
                <a:gd name="connsiteX381" fmla="*/ 77748 w 419622"/>
                <a:gd name="connsiteY381" fmla="*/ 860505 h 919941"/>
                <a:gd name="connsiteX382" fmla="*/ 77748 w 419622"/>
                <a:gd name="connsiteY382" fmla="*/ 860505 h 919941"/>
                <a:gd name="connsiteX383" fmla="*/ 76134 w 419622"/>
                <a:gd name="connsiteY383" fmla="*/ 862119 h 919941"/>
                <a:gd name="connsiteX384" fmla="*/ 71292 w 419622"/>
                <a:gd name="connsiteY384" fmla="*/ 866961 h 919941"/>
                <a:gd name="connsiteX385" fmla="*/ 68065 w 419622"/>
                <a:gd name="connsiteY385" fmla="*/ 871803 h 919941"/>
                <a:gd name="connsiteX386" fmla="*/ 66451 w 419622"/>
                <a:gd name="connsiteY386" fmla="*/ 871803 h 919941"/>
                <a:gd name="connsiteX387" fmla="*/ 66451 w 419622"/>
                <a:gd name="connsiteY387" fmla="*/ 871803 h 919941"/>
                <a:gd name="connsiteX388" fmla="*/ 64837 w 419622"/>
                <a:gd name="connsiteY388" fmla="*/ 871803 h 919941"/>
                <a:gd name="connsiteX389" fmla="*/ 56767 w 419622"/>
                <a:gd name="connsiteY389" fmla="*/ 866961 h 919941"/>
                <a:gd name="connsiteX390" fmla="*/ 55153 w 419622"/>
                <a:gd name="connsiteY390" fmla="*/ 865347 h 919941"/>
                <a:gd name="connsiteX391" fmla="*/ 53539 w 419622"/>
                <a:gd name="connsiteY391" fmla="*/ 865347 h 919941"/>
                <a:gd name="connsiteX392" fmla="*/ 50311 w 419622"/>
                <a:gd name="connsiteY392" fmla="*/ 863733 h 919941"/>
                <a:gd name="connsiteX393" fmla="*/ 48697 w 419622"/>
                <a:gd name="connsiteY393" fmla="*/ 863733 h 919941"/>
                <a:gd name="connsiteX394" fmla="*/ 47083 w 419622"/>
                <a:gd name="connsiteY394" fmla="*/ 863733 h 919941"/>
                <a:gd name="connsiteX395" fmla="*/ 43856 w 419622"/>
                <a:gd name="connsiteY395" fmla="*/ 863733 h 919941"/>
                <a:gd name="connsiteX396" fmla="*/ 42242 w 419622"/>
                <a:gd name="connsiteY396" fmla="*/ 863733 h 919941"/>
                <a:gd name="connsiteX397" fmla="*/ 40628 w 419622"/>
                <a:gd name="connsiteY397" fmla="*/ 863733 h 919941"/>
                <a:gd name="connsiteX398" fmla="*/ 39014 w 419622"/>
                <a:gd name="connsiteY398" fmla="*/ 860505 h 919941"/>
                <a:gd name="connsiteX399" fmla="*/ 37400 w 419622"/>
                <a:gd name="connsiteY399" fmla="*/ 860505 h 919941"/>
                <a:gd name="connsiteX400" fmla="*/ 35786 w 419622"/>
                <a:gd name="connsiteY400" fmla="*/ 858891 h 919941"/>
                <a:gd name="connsiteX401" fmla="*/ 34172 w 419622"/>
                <a:gd name="connsiteY401" fmla="*/ 858891 h 919941"/>
                <a:gd name="connsiteX402" fmla="*/ 32558 w 419622"/>
                <a:gd name="connsiteY402" fmla="*/ 858891 h 919941"/>
                <a:gd name="connsiteX403" fmla="*/ 30944 w 419622"/>
                <a:gd name="connsiteY403" fmla="*/ 858891 h 919941"/>
                <a:gd name="connsiteX404" fmla="*/ 27716 w 419622"/>
                <a:gd name="connsiteY404" fmla="*/ 858891 h 919941"/>
                <a:gd name="connsiteX405" fmla="*/ 26102 w 419622"/>
                <a:gd name="connsiteY405" fmla="*/ 857278 h 919941"/>
                <a:gd name="connsiteX406" fmla="*/ 24488 w 419622"/>
                <a:gd name="connsiteY406" fmla="*/ 857278 h 919941"/>
                <a:gd name="connsiteX407" fmla="*/ 21260 w 419622"/>
                <a:gd name="connsiteY407" fmla="*/ 855663 h 919941"/>
                <a:gd name="connsiteX408" fmla="*/ 19647 w 419622"/>
                <a:gd name="connsiteY408" fmla="*/ 854050 h 919941"/>
                <a:gd name="connsiteX409" fmla="*/ 18033 w 419622"/>
                <a:gd name="connsiteY409" fmla="*/ 852436 h 919941"/>
                <a:gd name="connsiteX410" fmla="*/ 16419 w 419622"/>
                <a:gd name="connsiteY410" fmla="*/ 850822 h 919941"/>
                <a:gd name="connsiteX411" fmla="*/ 14805 w 419622"/>
                <a:gd name="connsiteY411" fmla="*/ 847594 h 919941"/>
                <a:gd name="connsiteX412" fmla="*/ 13191 w 419622"/>
                <a:gd name="connsiteY412" fmla="*/ 845980 h 919941"/>
                <a:gd name="connsiteX413" fmla="*/ 11577 w 419622"/>
                <a:gd name="connsiteY413" fmla="*/ 844366 h 919941"/>
                <a:gd name="connsiteX414" fmla="*/ 8349 w 419622"/>
                <a:gd name="connsiteY414" fmla="*/ 842752 h 919941"/>
                <a:gd name="connsiteX415" fmla="*/ 6735 w 419622"/>
                <a:gd name="connsiteY415" fmla="*/ 841138 h 919941"/>
                <a:gd name="connsiteX416" fmla="*/ 6735 w 419622"/>
                <a:gd name="connsiteY416" fmla="*/ 837910 h 919941"/>
                <a:gd name="connsiteX417" fmla="*/ 8349 w 419622"/>
                <a:gd name="connsiteY417" fmla="*/ 824999 h 919941"/>
                <a:gd name="connsiteX418" fmla="*/ 11577 w 419622"/>
                <a:gd name="connsiteY418" fmla="*/ 812087 h 919941"/>
                <a:gd name="connsiteX419" fmla="*/ 13191 w 419622"/>
                <a:gd name="connsiteY419" fmla="*/ 807246 h 919941"/>
                <a:gd name="connsiteX420" fmla="*/ 14805 w 419622"/>
                <a:gd name="connsiteY420" fmla="*/ 805632 h 919941"/>
                <a:gd name="connsiteX421" fmla="*/ 14805 w 419622"/>
                <a:gd name="connsiteY421" fmla="*/ 802404 h 919941"/>
                <a:gd name="connsiteX422" fmla="*/ 13191 w 419622"/>
                <a:gd name="connsiteY422" fmla="*/ 786264 h 919941"/>
                <a:gd name="connsiteX423" fmla="*/ 11577 w 419622"/>
                <a:gd name="connsiteY423" fmla="*/ 781423 h 919941"/>
                <a:gd name="connsiteX424" fmla="*/ 8349 w 419622"/>
                <a:gd name="connsiteY424" fmla="*/ 776581 h 919941"/>
                <a:gd name="connsiteX425" fmla="*/ 6735 w 419622"/>
                <a:gd name="connsiteY425" fmla="*/ 771739 h 919941"/>
                <a:gd name="connsiteX426" fmla="*/ 5121 w 419622"/>
                <a:gd name="connsiteY426" fmla="*/ 768511 h 919941"/>
                <a:gd name="connsiteX427" fmla="*/ 6735 w 419622"/>
                <a:gd name="connsiteY427" fmla="*/ 763669 h 919941"/>
                <a:gd name="connsiteX428" fmla="*/ 9963 w 419622"/>
                <a:gd name="connsiteY428" fmla="*/ 763669 h 919941"/>
                <a:gd name="connsiteX429" fmla="*/ 13191 w 419622"/>
                <a:gd name="connsiteY429" fmla="*/ 763669 h 919941"/>
                <a:gd name="connsiteX430" fmla="*/ 16419 w 419622"/>
                <a:gd name="connsiteY430" fmla="*/ 763669 h 919941"/>
                <a:gd name="connsiteX431" fmla="*/ 16419 w 419622"/>
                <a:gd name="connsiteY431" fmla="*/ 763669 h 919941"/>
                <a:gd name="connsiteX432" fmla="*/ 19647 w 419622"/>
                <a:gd name="connsiteY432" fmla="*/ 762055 h 919941"/>
                <a:gd name="connsiteX433" fmla="*/ 21260 w 419622"/>
                <a:gd name="connsiteY433" fmla="*/ 762055 h 919941"/>
                <a:gd name="connsiteX434" fmla="*/ 21260 w 419622"/>
                <a:gd name="connsiteY434" fmla="*/ 760442 h 919941"/>
                <a:gd name="connsiteX435" fmla="*/ 22874 w 419622"/>
                <a:gd name="connsiteY435" fmla="*/ 758828 h 919941"/>
                <a:gd name="connsiteX436" fmla="*/ 22874 w 419622"/>
                <a:gd name="connsiteY436" fmla="*/ 753986 h 919941"/>
                <a:gd name="connsiteX437" fmla="*/ 24488 w 419622"/>
                <a:gd name="connsiteY437" fmla="*/ 739460 h 919941"/>
                <a:gd name="connsiteX438" fmla="*/ 24488 w 419622"/>
                <a:gd name="connsiteY438" fmla="*/ 737846 h 919941"/>
                <a:gd name="connsiteX439" fmla="*/ 24488 w 419622"/>
                <a:gd name="connsiteY439" fmla="*/ 736233 h 919941"/>
                <a:gd name="connsiteX440" fmla="*/ 26102 w 419622"/>
                <a:gd name="connsiteY440" fmla="*/ 734619 h 919941"/>
                <a:gd name="connsiteX441" fmla="*/ 27716 w 419622"/>
                <a:gd name="connsiteY441" fmla="*/ 731391 h 919941"/>
                <a:gd name="connsiteX442" fmla="*/ 29330 w 419622"/>
                <a:gd name="connsiteY442" fmla="*/ 731391 h 919941"/>
                <a:gd name="connsiteX443" fmla="*/ 30944 w 419622"/>
                <a:gd name="connsiteY443" fmla="*/ 729777 h 919941"/>
                <a:gd name="connsiteX444" fmla="*/ 32558 w 419622"/>
                <a:gd name="connsiteY444" fmla="*/ 728163 h 919941"/>
                <a:gd name="connsiteX445" fmla="*/ 32558 w 419622"/>
                <a:gd name="connsiteY445" fmla="*/ 726549 h 919941"/>
                <a:gd name="connsiteX446" fmla="*/ 32558 w 419622"/>
                <a:gd name="connsiteY446" fmla="*/ 718479 h 919941"/>
                <a:gd name="connsiteX447" fmla="*/ 32558 w 419622"/>
                <a:gd name="connsiteY447" fmla="*/ 716865 h 919941"/>
                <a:gd name="connsiteX448" fmla="*/ 34172 w 419622"/>
                <a:gd name="connsiteY448" fmla="*/ 713638 h 919941"/>
                <a:gd name="connsiteX449" fmla="*/ 35786 w 419622"/>
                <a:gd name="connsiteY449" fmla="*/ 713638 h 919941"/>
                <a:gd name="connsiteX450" fmla="*/ 37400 w 419622"/>
                <a:gd name="connsiteY450" fmla="*/ 712024 h 919941"/>
                <a:gd name="connsiteX451" fmla="*/ 40628 w 419622"/>
                <a:gd name="connsiteY451" fmla="*/ 710410 h 919941"/>
                <a:gd name="connsiteX452" fmla="*/ 40628 w 419622"/>
                <a:gd name="connsiteY452" fmla="*/ 710410 h 919941"/>
                <a:gd name="connsiteX453" fmla="*/ 42242 w 419622"/>
                <a:gd name="connsiteY453" fmla="*/ 708796 h 919941"/>
                <a:gd name="connsiteX454" fmla="*/ 45469 w 419622"/>
                <a:gd name="connsiteY454" fmla="*/ 702340 h 919941"/>
                <a:gd name="connsiteX455" fmla="*/ 45469 w 419622"/>
                <a:gd name="connsiteY455" fmla="*/ 700726 h 919941"/>
                <a:gd name="connsiteX456" fmla="*/ 47083 w 419622"/>
                <a:gd name="connsiteY456" fmla="*/ 700726 h 919941"/>
                <a:gd name="connsiteX457" fmla="*/ 48697 w 419622"/>
                <a:gd name="connsiteY457" fmla="*/ 699112 h 919941"/>
                <a:gd name="connsiteX458" fmla="*/ 47083 w 419622"/>
                <a:gd name="connsiteY458" fmla="*/ 695884 h 919941"/>
                <a:gd name="connsiteX459" fmla="*/ 47083 w 419622"/>
                <a:gd name="connsiteY459" fmla="*/ 694270 h 919941"/>
                <a:gd name="connsiteX460" fmla="*/ 42242 w 419622"/>
                <a:gd name="connsiteY460" fmla="*/ 687815 h 919941"/>
                <a:gd name="connsiteX461" fmla="*/ 42242 w 419622"/>
                <a:gd name="connsiteY461" fmla="*/ 686201 h 919941"/>
                <a:gd name="connsiteX462" fmla="*/ 42242 w 419622"/>
                <a:gd name="connsiteY462" fmla="*/ 684587 h 919941"/>
                <a:gd name="connsiteX463" fmla="*/ 43856 w 419622"/>
                <a:gd name="connsiteY463" fmla="*/ 682973 h 919941"/>
                <a:gd name="connsiteX464" fmla="*/ 45469 w 419622"/>
                <a:gd name="connsiteY464" fmla="*/ 682973 h 919941"/>
                <a:gd name="connsiteX465" fmla="*/ 47083 w 419622"/>
                <a:gd name="connsiteY465" fmla="*/ 681359 h 919941"/>
                <a:gd name="connsiteX466" fmla="*/ 48697 w 419622"/>
                <a:gd name="connsiteY466" fmla="*/ 681359 h 919941"/>
                <a:gd name="connsiteX467" fmla="*/ 51925 w 419622"/>
                <a:gd name="connsiteY467" fmla="*/ 681359 h 919941"/>
                <a:gd name="connsiteX468" fmla="*/ 55153 w 419622"/>
                <a:gd name="connsiteY468" fmla="*/ 681359 h 919941"/>
                <a:gd name="connsiteX469" fmla="*/ 59995 w 419622"/>
                <a:gd name="connsiteY469" fmla="*/ 682973 h 919941"/>
                <a:gd name="connsiteX470" fmla="*/ 63223 w 419622"/>
                <a:gd name="connsiteY470" fmla="*/ 682973 h 919941"/>
                <a:gd name="connsiteX471" fmla="*/ 64837 w 419622"/>
                <a:gd name="connsiteY471" fmla="*/ 682973 h 919941"/>
                <a:gd name="connsiteX472" fmla="*/ 64837 w 419622"/>
                <a:gd name="connsiteY472" fmla="*/ 681359 h 919941"/>
                <a:gd name="connsiteX473" fmla="*/ 64837 w 419622"/>
                <a:gd name="connsiteY473" fmla="*/ 679745 h 919941"/>
                <a:gd name="connsiteX474" fmla="*/ 63223 w 419622"/>
                <a:gd name="connsiteY474" fmla="*/ 676517 h 919941"/>
                <a:gd name="connsiteX475" fmla="*/ 63223 w 419622"/>
                <a:gd name="connsiteY475" fmla="*/ 674903 h 919941"/>
                <a:gd name="connsiteX476" fmla="*/ 63223 w 419622"/>
                <a:gd name="connsiteY476" fmla="*/ 673289 h 919941"/>
                <a:gd name="connsiteX477" fmla="*/ 61609 w 419622"/>
                <a:gd name="connsiteY477" fmla="*/ 671675 h 919941"/>
                <a:gd name="connsiteX478" fmla="*/ 61609 w 419622"/>
                <a:gd name="connsiteY478" fmla="*/ 671675 h 919941"/>
                <a:gd name="connsiteX479" fmla="*/ 63223 w 419622"/>
                <a:gd name="connsiteY479" fmla="*/ 670061 h 919941"/>
                <a:gd name="connsiteX480" fmla="*/ 64837 w 419622"/>
                <a:gd name="connsiteY480" fmla="*/ 670061 h 919941"/>
                <a:gd name="connsiteX481" fmla="*/ 68065 w 419622"/>
                <a:gd name="connsiteY481" fmla="*/ 670061 h 919941"/>
                <a:gd name="connsiteX482" fmla="*/ 68065 w 419622"/>
                <a:gd name="connsiteY482" fmla="*/ 670061 h 919941"/>
                <a:gd name="connsiteX483" fmla="*/ 69678 w 419622"/>
                <a:gd name="connsiteY483" fmla="*/ 668447 h 919941"/>
                <a:gd name="connsiteX484" fmla="*/ 69678 w 419622"/>
                <a:gd name="connsiteY484" fmla="*/ 666833 h 919941"/>
                <a:gd name="connsiteX485" fmla="*/ 69678 w 419622"/>
                <a:gd name="connsiteY485" fmla="*/ 665220 h 919941"/>
                <a:gd name="connsiteX486" fmla="*/ 68065 w 419622"/>
                <a:gd name="connsiteY486" fmla="*/ 663606 h 919941"/>
                <a:gd name="connsiteX487" fmla="*/ 63223 w 419622"/>
                <a:gd name="connsiteY487" fmla="*/ 657150 h 919941"/>
                <a:gd name="connsiteX488" fmla="*/ 61609 w 419622"/>
                <a:gd name="connsiteY488" fmla="*/ 653922 h 919941"/>
                <a:gd name="connsiteX489" fmla="*/ 59995 w 419622"/>
                <a:gd name="connsiteY489" fmla="*/ 652308 h 919941"/>
                <a:gd name="connsiteX490" fmla="*/ 58381 w 419622"/>
                <a:gd name="connsiteY490" fmla="*/ 650694 h 919941"/>
                <a:gd name="connsiteX491" fmla="*/ 56767 w 419622"/>
                <a:gd name="connsiteY491" fmla="*/ 650694 h 919941"/>
                <a:gd name="connsiteX492" fmla="*/ 56767 w 419622"/>
                <a:gd name="connsiteY492" fmla="*/ 649080 h 919941"/>
                <a:gd name="connsiteX493" fmla="*/ 55153 w 419622"/>
                <a:gd name="connsiteY493" fmla="*/ 649080 h 919941"/>
                <a:gd name="connsiteX494" fmla="*/ 55153 w 419622"/>
                <a:gd name="connsiteY494" fmla="*/ 647466 h 919941"/>
                <a:gd name="connsiteX495" fmla="*/ 53539 w 419622"/>
                <a:gd name="connsiteY495" fmla="*/ 645852 h 919941"/>
                <a:gd name="connsiteX496" fmla="*/ 53539 w 419622"/>
                <a:gd name="connsiteY496" fmla="*/ 645852 h 919941"/>
                <a:gd name="connsiteX497" fmla="*/ 51925 w 419622"/>
                <a:gd name="connsiteY497" fmla="*/ 644238 h 919941"/>
                <a:gd name="connsiteX498" fmla="*/ 45469 w 419622"/>
                <a:gd name="connsiteY498" fmla="*/ 642624 h 919941"/>
                <a:gd name="connsiteX499" fmla="*/ 45469 w 419622"/>
                <a:gd name="connsiteY499" fmla="*/ 642624 h 919941"/>
                <a:gd name="connsiteX500" fmla="*/ 43856 w 419622"/>
                <a:gd name="connsiteY500" fmla="*/ 641011 h 919941"/>
                <a:gd name="connsiteX501" fmla="*/ 43856 w 419622"/>
                <a:gd name="connsiteY501" fmla="*/ 641011 h 919941"/>
                <a:gd name="connsiteX502" fmla="*/ 43856 w 419622"/>
                <a:gd name="connsiteY502" fmla="*/ 634555 h 919941"/>
                <a:gd name="connsiteX503" fmla="*/ 43856 w 419622"/>
                <a:gd name="connsiteY503" fmla="*/ 632941 h 919941"/>
                <a:gd name="connsiteX504" fmla="*/ 42242 w 419622"/>
                <a:gd name="connsiteY504" fmla="*/ 631327 h 919941"/>
                <a:gd name="connsiteX505" fmla="*/ 42242 w 419622"/>
                <a:gd name="connsiteY505" fmla="*/ 631327 h 919941"/>
                <a:gd name="connsiteX506" fmla="*/ 39014 w 419622"/>
                <a:gd name="connsiteY506" fmla="*/ 628099 h 919941"/>
                <a:gd name="connsiteX507" fmla="*/ 37400 w 419622"/>
                <a:gd name="connsiteY507" fmla="*/ 628099 h 919941"/>
                <a:gd name="connsiteX508" fmla="*/ 37400 w 419622"/>
                <a:gd name="connsiteY508" fmla="*/ 626485 h 919941"/>
                <a:gd name="connsiteX509" fmla="*/ 37400 w 419622"/>
                <a:gd name="connsiteY509" fmla="*/ 624871 h 919941"/>
                <a:gd name="connsiteX510" fmla="*/ 37400 w 419622"/>
                <a:gd name="connsiteY510" fmla="*/ 613574 h 919941"/>
                <a:gd name="connsiteX511" fmla="*/ 37400 w 419622"/>
                <a:gd name="connsiteY511" fmla="*/ 611960 h 919941"/>
                <a:gd name="connsiteX512" fmla="*/ 37400 w 419622"/>
                <a:gd name="connsiteY512" fmla="*/ 610346 h 919941"/>
                <a:gd name="connsiteX513" fmla="*/ 35786 w 419622"/>
                <a:gd name="connsiteY513" fmla="*/ 607118 h 919941"/>
                <a:gd name="connsiteX514" fmla="*/ 34172 w 419622"/>
                <a:gd name="connsiteY514" fmla="*/ 602276 h 919941"/>
                <a:gd name="connsiteX515" fmla="*/ 34172 w 419622"/>
                <a:gd name="connsiteY515" fmla="*/ 600662 h 919941"/>
                <a:gd name="connsiteX516" fmla="*/ 32558 w 419622"/>
                <a:gd name="connsiteY516" fmla="*/ 600662 h 919941"/>
                <a:gd name="connsiteX517" fmla="*/ 30944 w 419622"/>
                <a:gd name="connsiteY517" fmla="*/ 597434 h 919941"/>
                <a:gd name="connsiteX518" fmla="*/ 29330 w 419622"/>
                <a:gd name="connsiteY518" fmla="*/ 594206 h 919941"/>
                <a:gd name="connsiteX519" fmla="*/ 26102 w 419622"/>
                <a:gd name="connsiteY519" fmla="*/ 587751 h 919941"/>
                <a:gd name="connsiteX520" fmla="*/ 26102 w 419622"/>
                <a:gd name="connsiteY520" fmla="*/ 587751 h 919941"/>
                <a:gd name="connsiteX521" fmla="*/ 26102 w 419622"/>
                <a:gd name="connsiteY521" fmla="*/ 586137 h 919941"/>
                <a:gd name="connsiteX522" fmla="*/ 24488 w 419622"/>
                <a:gd name="connsiteY522" fmla="*/ 573225 h 919941"/>
                <a:gd name="connsiteX523" fmla="*/ 26102 w 419622"/>
                <a:gd name="connsiteY523" fmla="*/ 566770 h 919941"/>
                <a:gd name="connsiteX524" fmla="*/ 24488 w 419622"/>
                <a:gd name="connsiteY524" fmla="*/ 563542 h 919941"/>
                <a:gd name="connsiteX525" fmla="*/ 24488 w 419622"/>
                <a:gd name="connsiteY525" fmla="*/ 560314 h 919941"/>
                <a:gd name="connsiteX526" fmla="*/ 24488 w 419622"/>
                <a:gd name="connsiteY526" fmla="*/ 557086 h 919941"/>
                <a:gd name="connsiteX527" fmla="*/ 22874 w 419622"/>
                <a:gd name="connsiteY527" fmla="*/ 553858 h 919941"/>
                <a:gd name="connsiteX528" fmla="*/ 22874 w 419622"/>
                <a:gd name="connsiteY528" fmla="*/ 552244 h 919941"/>
                <a:gd name="connsiteX529" fmla="*/ 19647 w 419622"/>
                <a:gd name="connsiteY529" fmla="*/ 549016 h 919941"/>
                <a:gd name="connsiteX530" fmla="*/ 19647 w 419622"/>
                <a:gd name="connsiteY530" fmla="*/ 547402 h 919941"/>
                <a:gd name="connsiteX531" fmla="*/ 19647 w 419622"/>
                <a:gd name="connsiteY531" fmla="*/ 545789 h 919941"/>
                <a:gd name="connsiteX532" fmla="*/ 19647 w 419622"/>
                <a:gd name="connsiteY532" fmla="*/ 540947 h 919941"/>
                <a:gd name="connsiteX533" fmla="*/ 19647 w 419622"/>
                <a:gd name="connsiteY533" fmla="*/ 539333 h 919941"/>
                <a:gd name="connsiteX534" fmla="*/ 18033 w 419622"/>
                <a:gd name="connsiteY534" fmla="*/ 537719 h 919941"/>
                <a:gd name="connsiteX535" fmla="*/ 18033 w 419622"/>
                <a:gd name="connsiteY535" fmla="*/ 536105 h 919941"/>
                <a:gd name="connsiteX536" fmla="*/ 11577 w 419622"/>
                <a:gd name="connsiteY536" fmla="*/ 528035 h 919941"/>
                <a:gd name="connsiteX537" fmla="*/ 11577 w 419622"/>
                <a:gd name="connsiteY537" fmla="*/ 528035 h 919941"/>
                <a:gd name="connsiteX538" fmla="*/ 9963 w 419622"/>
                <a:gd name="connsiteY538" fmla="*/ 519966 h 919941"/>
                <a:gd name="connsiteX539" fmla="*/ 9963 w 419622"/>
                <a:gd name="connsiteY539" fmla="*/ 516738 h 919941"/>
                <a:gd name="connsiteX540" fmla="*/ 8349 w 419622"/>
                <a:gd name="connsiteY540" fmla="*/ 511896 h 919941"/>
                <a:gd name="connsiteX541" fmla="*/ 8349 w 419622"/>
                <a:gd name="connsiteY541" fmla="*/ 510282 h 919941"/>
                <a:gd name="connsiteX542" fmla="*/ 9963 w 419622"/>
                <a:gd name="connsiteY542" fmla="*/ 507054 h 919941"/>
                <a:gd name="connsiteX543" fmla="*/ 14805 w 419622"/>
                <a:gd name="connsiteY543" fmla="*/ 505440 h 919941"/>
                <a:gd name="connsiteX544" fmla="*/ 21260 w 419622"/>
                <a:gd name="connsiteY544" fmla="*/ 502212 h 919941"/>
                <a:gd name="connsiteX545" fmla="*/ 22874 w 419622"/>
                <a:gd name="connsiteY545" fmla="*/ 500598 h 919941"/>
                <a:gd name="connsiteX546" fmla="*/ 24488 w 419622"/>
                <a:gd name="connsiteY546" fmla="*/ 500598 h 919941"/>
                <a:gd name="connsiteX547" fmla="*/ 26102 w 419622"/>
                <a:gd name="connsiteY547" fmla="*/ 502212 h 919941"/>
                <a:gd name="connsiteX548" fmla="*/ 27716 w 419622"/>
                <a:gd name="connsiteY548" fmla="*/ 502212 h 919941"/>
                <a:gd name="connsiteX549" fmla="*/ 29330 w 419622"/>
                <a:gd name="connsiteY549" fmla="*/ 500598 h 919941"/>
                <a:gd name="connsiteX550" fmla="*/ 34172 w 419622"/>
                <a:gd name="connsiteY550" fmla="*/ 498984 h 919941"/>
                <a:gd name="connsiteX551" fmla="*/ 35786 w 419622"/>
                <a:gd name="connsiteY551" fmla="*/ 498984 h 919941"/>
                <a:gd name="connsiteX552" fmla="*/ 37400 w 419622"/>
                <a:gd name="connsiteY552" fmla="*/ 498984 h 919941"/>
                <a:gd name="connsiteX553" fmla="*/ 37400 w 419622"/>
                <a:gd name="connsiteY553" fmla="*/ 500598 h 919941"/>
                <a:gd name="connsiteX554" fmla="*/ 39014 w 419622"/>
                <a:gd name="connsiteY554" fmla="*/ 500598 h 919941"/>
                <a:gd name="connsiteX555" fmla="*/ 40628 w 419622"/>
                <a:gd name="connsiteY555" fmla="*/ 500598 h 919941"/>
                <a:gd name="connsiteX556" fmla="*/ 42242 w 419622"/>
                <a:gd name="connsiteY556" fmla="*/ 498984 h 919941"/>
                <a:gd name="connsiteX557" fmla="*/ 42242 w 419622"/>
                <a:gd name="connsiteY557" fmla="*/ 495757 h 919941"/>
                <a:gd name="connsiteX558" fmla="*/ 42242 w 419622"/>
                <a:gd name="connsiteY558" fmla="*/ 494143 h 919941"/>
                <a:gd name="connsiteX559" fmla="*/ 43856 w 419622"/>
                <a:gd name="connsiteY559" fmla="*/ 492529 h 919941"/>
                <a:gd name="connsiteX560" fmla="*/ 43856 w 419622"/>
                <a:gd name="connsiteY560" fmla="*/ 490915 h 919941"/>
                <a:gd name="connsiteX561" fmla="*/ 45469 w 419622"/>
                <a:gd name="connsiteY561" fmla="*/ 487687 h 919941"/>
                <a:gd name="connsiteX562" fmla="*/ 47083 w 419622"/>
                <a:gd name="connsiteY562" fmla="*/ 486073 h 919941"/>
                <a:gd name="connsiteX563" fmla="*/ 48697 w 419622"/>
                <a:gd name="connsiteY563" fmla="*/ 486073 h 919941"/>
                <a:gd name="connsiteX564" fmla="*/ 53539 w 419622"/>
                <a:gd name="connsiteY564" fmla="*/ 482845 h 919941"/>
                <a:gd name="connsiteX565" fmla="*/ 56767 w 419622"/>
                <a:gd name="connsiteY565" fmla="*/ 482845 h 919941"/>
                <a:gd name="connsiteX566" fmla="*/ 56767 w 419622"/>
                <a:gd name="connsiteY566" fmla="*/ 481231 h 919941"/>
                <a:gd name="connsiteX567" fmla="*/ 59995 w 419622"/>
                <a:gd name="connsiteY567" fmla="*/ 474775 h 919941"/>
                <a:gd name="connsiteX568" fmla="*/ 61609 w 419622"/>
                <a:gd name="connsiteY568" fmla="*/ 471548 h 919941"/>
                <a:gd name="connsiteX569" fmla="*/ 63223 w 419622"/>
                <a:gd name="connsiteY569" fmla="*/ 468320 h 919941"/>
                <a:gd name="connsiteX570" fmla="*/ 63223 w 419622"/>
                <a:gd name="connsiteY570" fmla="*/ 466706 h 919941"/>
                <a:gd name="connsiteX571" fmla="*/ 63223 w 419622"/>
                <a:gd name="connsiteY571" fmla="*/ 465092 h 919941"/>
                <a:gd name="connsiteX572" fmla="*/ 63223 w 419622"/>
                <a:gd name="connsiteY572" fmla="*/ 463478 h 919941"/>
                <a:gd name="connsiteX573" fmla="*/ 63223 w 419622"/>
                <a:gd name="connsiteY573" fmla="*/ 461864 h 919941"/>
                <a:gd name="connsiteX574" fmla="*/ 64837 w 419622"/>
                <a:gd name="connsiteY574" fmla="*/ 460250 h 919941"/>
                <a:gd name="connsiteX575" fmla="*/ 71292 w 419622"/>
                <a:gd name="connsiteY575" fmla="*/ 452180 h 919941"/>
                <a:gd name="connsiteX576" fmla="*/ 72906 w 419622"/>
                <a:gd name="connsiteY576" fmla="*/ 445725 h 919941"/>
                <a:gd name="connsiteX577" fmla="*/ 85818 w 419622"/>
                <a:gd name="connsiteY577" fmla="*/ 429585 h 919941"/>
                <a:gd name="connsiteX578" fmla="*/ 89046 w 419622"/>
                <a:gd name="connsiteY578" fmla="*/ 423130 h 919941"/>
                <a:gd name="connsiteX579" fmla="*/ 90660 w 419622"/>
                <a:gd name="connsiteY579" fmla="*/ 421516 h 919941"/>
                <a:gd name="connsiteX580" fmla="*/ 90660 w 419622"/>
                <a:gd name="connsiteY580" fmla="*/ 418288 h 919941"/>
                <a:gd name="connsiteX581" fmla="*/ 92274 w 419622"/>
                <a:gd name="connsiteY581" fmla="*/ 416674 h 919941"/>
                <a:gd name="connsiteX582" fmla="*/ 95501 w 419622"/>
                <a:gd name="connsiteY582" fmla="*/ 415060 h 919941"/>
                <a:gd name="connsiteX583" fmla="*/ 101957 w 419622"/>
                <a:gd name="connsiteY583" fmla="*/ 413446 h 919941"/>
                <a:gd name="connsiteX584" fmla="*/ 105185 w 419622"/>
                <a:gd name="connsiteY584" fmla="*/ 411832 h 919941"/>
                <a:gd name="connsiteX585" fmla="*/ 106799 w 419622"/>
                <a:gd name="connsiteY585" fmla="*/ 411832 h 919941"/>
                <a:gd name="connsiteX586" fmla="*/ 111641 w 419622"/>
                <a:gd name="connsiteY586" fmla="*/ 413446 h 919941"/>
                <a:gd name="connsiteX587" fmla="*/ 113255 w 419622"/>
                <a:gd name="connsiteY587" fmla="*/ 413446 h 919941"/>
                <a:gd name="connsiteX588" fmla="*/ 114869 w 419622"/>
                <a:gd name="connsiteY588" fmla="*/ 411832 h 919941"/>
                <a:gd name="connsiteX589" fmla="*/ 116482 w 419622"/>
                <a:gd name="connsiteY589" fmla="*/ 411832 h 919941"/>
                <a:gd name="connsiteX590" fmla="*/ 119710 w 419622"/>
                <a:gd name="connsiteY590" fmla="*/ 408604 h 919941"/>
                <a:gd name="connsiteX591" fmla="*/ 119710 w 419622"/>
                <a:gd name="connsiteY591" fmla="*/ 408604 h 919941"/>
                <a:gd name="connsiteX592" fmla="*/ 119710 w 419622"/>
                <a:gd name="connsiteY592" fmla="*/ 405376 h 919941"/>
                <a:gd name="connsiteX593" fmla="*/ 121324 w 419622"/>
                <a:gd name="connsiteY593" fmla="*/ 397307 h 919941"/>
                <a:gd name="connsiteX594" fmla="*/ 122938 w 419622"/>
                <a:gd name="connsiteY594" fmla="*/ 394079 h 919941"/>
                <a:gd name="connsiteX595" fmla="*/ 124552 w 419622"/>
                <a:gd name="connsiteY595" fmla="*/ 394079 h 919941"/>
                <a:gd name="connsiteX596" fmla="*/ 124552 w 419622"/>
                <a:gd name="connsiteY596" fmla="*/ 392465 h 919941"/>
                <a:gd name="connsiteX597" fmla="*/ 126166 w 419622"/>
                <a:gd name="connsiteY597" fmla="*/ 389237 h 919941"/>
                <a:gd name="connsiteX598" fmla="*/ 126166 w 419622"/>
                <a:gd name="connsiteY598" fmla="*/ 384395 h 919941"/>
                <a:gd name="connsiteX599" fmla="*/ 126166 w 419622"/>
                <a:gd name="connsiteY599" fmla="*/ 382781 h 919941"/>
                <a:gd name="connsiteX600" fmla="*/ 127780 w 419622"/>
                <a:gd name="connsiteY600" fmla="*/ 379553 h 919941"/>
                <a:gd name="connsiteX601" fmla="*/ 129394 w 419622"/>
                <a:gd name="connsiteY601" fmla="*/ 379553 h 919941"/>
                <a:gd name="connsiteX602" fmla="*/ 132622 w 419622"/>
                <a:gd name="connsiteY602" fmla="*/ 377940 h 919941"/>
                <a:gd name="connsiteX603" fmla="*/ 132622 w 419622"/>
                <a:gd name="connsiteY603" fmla="*/ 376326 h 919941"/>
                <a:gd name="connsiteX604" fmla="*/ 134236 w 419622"/>
                <a:gd name="connsiteY604" fmla="*/ 374712 h 919941"/>
                <a:gd name="connsiteX605" fmla="*/ 135850 w 419622"/>
                <a:gd name="connsiteY605" fmla="*/ 369870 h 919941"/>
                <a:gd name="connsiteX606" fmla="*/ 135850 w 419622"/>
                <a:gd name="connsiteY606" fmla="*/ 366642 h 919941"/>
                <a:gd name="connsiteX607" fmla="*/ 134236 w 419622"/>
                <a:gd name="connsiteY607" fmla="*/ 363414 h 919941"/>
                <a:gd name="connsiteX608" fmla="*/ 134236 w 419622"/>
                <a:gd name="connsiteY608" fmla="*/ 361800 h 919941"/>
                <a:gd name="connsiteX609" fmla="*/ 132622 w 419622"/>
                <a:gd name="connsiteY609" fmla="*/ 361800 h 919941"/>
                <a:gd name="connsiteX610" fmla="*/ 131008 w 419622"/>
                <a:gd name="connsiteY610" fmla="*/ 361800 h 919941"/>
                <a:gd name="connsiteX611" fmla="*/ 129394 w 419622"/>
                <a:gd name="connsiteY611" fmla="*/ 361800 h 919941"/>
                <a:gd name="connsiteX612" fmla="*/ 127780 w 419622"/>
                <a:gd name="connsiteY612" fmla="*/ 361800 h 919941"/>
                <a:gd name="connsiteX613" fmla="*/ 124552 w 419622"/>
                <a:gd name="connsiteY613" fmla="*/ 360186 h 919941"/>
                <a:gd name="connsiteX614" fmla="*/ 124552 w 419622"/>
                <a:gd name="connsiteY614" fmla="*/ 358572 h 919941"/>
                <a:gd name="connsiteX615" fmla="*/ 124552 w 419622"/>
                <a:gd name="connsiteY615" fmla="*/ 356958 h 919941"/>
                <a:gd name="connsiteX616" fmla="*/ 124552 w 419622"/>
                <a:gd name="connsiteY616" fmla="*/ 355344 h 919941"/>
                <a:gd name="connsiteX617" fmla="*/ 126166 w 419622"/>
                <a:gd name="connsiteY617" fmla="*/ 350503 h 919941"/>
                <a:gd name="connsiteX618" fmla="*/ 127780 w 419622"/>
                <a:gd name="connsiteY618" fmla="*/ 348889 h 919941"/>
                <a:gd name="connsiteX619" fmla="*/ 129394 w 419622"/>
                <a:gd name="connsiteY619" fmla="*/ 347275 h 919941"/>
                <a:gd name="connsiteX620" fmla="*/ 131008 w 419622"/>
                <a:gd name="connsiteY620" fmla="*/ 347275 h 919941"/>
                <a:gd name="connsiteX621" fmla="*/ 131008 w 419622"/>
                <a:gd name="connsiteY621" fmla="*/ 345661 h 919941"/>
                <a:gd name="connsiteX622" fmla="*/ 129394 w 419622"/>
                <a:gd name="connsiteY622" fmla="*/ 342433 h 919941"/>
                <a:gd name="connsiteX623" fmla="*/ 127780 w 419622"/>
                <a:gd name="connsiteY623" fmla="*/ 337591 h 919941"/>
                <a:gd name="connsiteX624" fmla="*/ 127780 w 419622"/>
                <a:gd name="connsiteY624" fmla="*/ 334363 h 919941"/>
                <a:gd name="connsiteX625" fmla="*/ 127780 w 419622"/>
                <a:gd name="connsiteY625" fmla="*/ 331136 h 919941"/>
                <a:gd name="connsiteX626" fmla="*/ 134236 w 419622"/>
                <a:gd name="connsiteY626" fmla="*/ 314996 h 919941"/>
                <a:gd name="connsiteX627" fmla="*/ 134236 w 419622"/>
                <a:gd name="connsiteY627" fmla="*/ 313382 h 919941"/>
                <a:gd name="connsiteX628" fmla="*/ 139078 w 419622"/>
                <a:gd name="connsiteY628" fmla="*/ 308540 h 919941"/>
                <a:gd name="connsiteX629" fmla="*/ 139078 w 419622"/>
                <a:gd name="connsiteY629" fmla="*/ 308540 h 919941"/>
                <a:gd name="connsiteX630" fmla="*/ 139078 w 419622"/>
                <a:gd name="connsiteY630" fmla="*/ 305313 h 919941"/>
                <a:gd name="connsiteX631" fmla="*/ 140691 w 419622"/>
                <a:gd name="connsiteY631" fmla="*/ 303699 h 919941"/>
                <a:gd name="connsiteX632" fmla="*/ 139078 w 419622"/>
                <a:gd name="connsiteY632" fmla="*/ 297243 h 919941"/>
                <a:gd name="connsiteX633" fmla="*/ 139078 w 419622"/>
                <a:gd name="connsiteY633" fmla="*/ 294015 h 919941"/>
                <a:gd name="connsiteX634" fmla="*/ 139078 w 419622"/>
                <a:gd name="connsiteY634" fmla="*/ 292401 h 919941"/>
                <a:gd name="connsiteX635" fmla="*/ 137464 w 419622"/>
                <a:gd name="connsiteY635" fmla="*/ 290787 h 919941"/>
                <a:gd name="connsiteX636" fmla="*/ 137464 w 419622"/>
                <a:gd name="connsiteY636" fmla="*/ 289173 h 919941"/>
                <a:gd name="connsiteX637" fmla="*/ 135850 w 419622"/>
                <a:gd name="connsiteY637" fmla="*/ 285945 h 919941"/>
                <a:gd name="connsiteX638" fmla="*/ 134236 w 419622"/>
                <a:gd name="connsiteY638" fmla="*/ 279490 h 919941"/>
                <a:gd name="connsiteX639" fmla="*/ 134236 w 419622"/>
                <a:gd name="connsiteY639" fmla="*/ 277876 h 919941"/>
                <a:gd name="connsiteX640" fmla="*/ 132622 w 419622"/>
                <a:gd name="connsiteY640" fmla="*/ 268192 h 919941"/>
                <a:gd name="connsiteX641" fmla="*/ 132622 w 419622"/>
                <a:gd name="connsiteY641" fmla="*/ 266578 h 919941"/>
                <a:gd name="connsiteX642" fmla="*/ 131008 w 419622"/>
                <a:gd name="connsiteY642" fmla="*/ 266578 h 919941"/>
                <a:gd name="connsiteX643" fmla="*/ 129394 w 419622"/>
                <a:gd name="connsiteY643" fmla="*/ 268192 h 919941"/>
                <a:gd name="connsiteX644" fmla="*/ 127780 w 419622"/>
                <a:gd name="connsiteY644" fmla="*/ 268192 h 919941"/>
                <a:gd name="connsiteX645" fmla="*/ 126166 w 419622"/>
                <a:gd name="connsiteY645" fmla="*/ 268192 h 919941"/>
                <a:gd name="connsiteX646" fmla="*/ 124552 w 419622"/>
                <a:gd name="connsiteY646" fmla="*/ 266578 h 919941"/>
                <a:gd name="connsiteX647" fmla="*/ 124552 w 419622"/>
                <a:gd name="connsiteY647" fmla="*/ 266578 h 919941"/>
                <a:gd name="connsiteX648" fmla="*/ 124552 w 419622"/>
                <a:gd name="connsiteY648" fmla="*/ 263350 h 919941"/>
                <a:gd name="connsiteX649" fmla="*/ 126166 w 419622"/>
                <a:gd name="connsiteY649" fmla="*/ 261736 h 919941"/>
                <a:gd name="connsiteX650" fmla="*/ 129394 w 419622"/>
                <a:gd name="connsiteY650" fmla="*/ 256895 h 919941"/>
                <a:gd name="connsiteX651" fmla="*/ 131008 w 419622"/>
                <a:gd name="connsiteY651" fmla="*/ 255281 h 919941"/>
                <a:gd name="connsiteX652" fmla="*/ 132622 w 419622"/>
                <a:gd name="connsiteY652" fmla="*/ 253667 h 919941"/>
                <a:gd name="connsiteX653" fmla="*/ 137464 w 419622"/>
                <a:gd name="connsiteY653" fmla="*/ 252053 h 919941"/>
                <a:gd name="connsiteX654" fmla="*/ 140691 w 419622"/>
                <a:gd name="connsiteY654" fmla="*/ 250439 h 919941"/>
                <a:gd name="connsiteX655" fmla="*/ 140691 w 419622"/>
                <a:gd name="connsiteY655" fmla="*/ 250439 h 919941"/>
                <a:gd name="connsiteX656" fmla="*/ 142305 w 419622"/>
                <a:gd name="connsiteY656" fmla="*/ 247211 h 919941"/>
                <a:gd name="connsiteX657" fmla="*/ 143919 w 419622"/>
                <a:gd name="connsiteY657" fmla="*/ 243983 h 919941"/>
                <a:gd name="connsiteX658" fmla="*/ 145533 w 419622"/>
                <a:gd name="connsiteY658" fmla="*/ 231072 h 919941"/>
                <a:gd name="connsiteX659" fmla="*/ 145533 w 419622"/>
                <a:gd name="connsiteY659" fmla="*/ 229458 h 919941"/>
                <a:gd name="connsiteX660" fmla="*/ 143919 w 419622"/>
                <a:gd name="connsiteY660" fmla="*/ 226230 h 919941"/>
                <a:gd name="connsiteX661" fmla="*/ 142305 w 419622"/>
                <a:gd name="connsiteY661" fmla="*/ 219774 h 919941"/>
                <a:gd name="connsiteX662" fmla="*/ 142305 w 419622"/>
                <a:gd name="connsiteY662" fmla="*/ 218160 h 919941"/>
                <a:gd name="connsiteX663" fmla="*/ 143919 w 419622"/>
                <a:gd name="connsiteY663" fmla="*/ 214932 h 919941"/>
                <a:gd name="connsiteX664" fmla="*/ 153603 w 419622"/>
                <a:gd name="connsiteY664" fmla="*/ 210091 h 919941"/>
                <a:gd name="connsiteX665" fmla="*/ 163286 w 419622"/>
                <a:gd name="connsiteY665" fmla="*/ 208477 h 919941"/>
                <a:gd name="connsiteX666" fmla="*/ 164900 w 419622"/>
                <a:gd name="connsiteY666" fmla="*/ 208477 h 919941"/>
                <a:gd name="connsiteX667" fmla="*/ 166514 w 419622"/>
                <a:gd name="connsiteY667" fmla="*/ 206863 h 919941"/>
                <a:gd name="connsiteX668" fmla="*/ 166514 w 419622"/>
                <a:gd name="connsiteY668" fmla="*/ 206863 h 919941"/>
                <a:gd name="connsiteX669" fmla="*/ 169742 w 419622"/>
                <a:gd name="connsiteY669" fmla="*/ 205249 h 919941"/>
                <a:gd name="connsiteX670" fmla="*/ 185882 w 419622"/>
                <a:gd name="connsiteY670" fmla="*/ 184268 h 919941"/>
                <a:gd name="connsiteX671" fmla="*/ 187495 w 419622"/>
                <a:gd name="connsiteY671" fmla="*/ 182654 h 919941"/>
                <a:gd name="connsiteX672" fmla="*/ 190723 w 419622"/>
                <a:gd name="connsiteY672" fmla="*/ 181040 h 919941"/>
                <a:gd name="connsiteX673" fmla="*/ 190723 w 419622"/>
                <a:gd name="connsiteY673" fmla="*/ 181040 h 919941"/>
                <a:gd name="connsiteX674" fmla="*/ 192337 w 419622"/>
                <a:gd name="connsiteY674" fmla="*/ 181040 h 919941"/>
                <a:gd name="connsiteX675" fmla="*/ 195565 w 419622"/>
                <a:gd name="connsiteY675" fmla="*/ 181040 h 919941"/>
                <a:gd name="connsiteX676" fmla="*/ 200407 w 419622"/>
                <a:gd name="connsiteY676" fmla="*/ 181040 h 919941"/>
                <a:gd name="connsiteX677" fmla="*/ 202021 w 419622"/>
                <a:gd name="connsiteY677" fmla="*/ 181040 h 919941"/>
                <a:gd name="connsiteX678" fmla="*/ 203635 w 419622"/>
                <a:gd name="connsiteY678" fmla="*/ 179426 h 919941"/>
                <a:gd name="connsiteX679" fmla="*/ 205249 w 419622"/>
                <a:gd name="connsiteY679" fmla="*/ 177812 h 919941"/>
                <a:gd name="connsiteX680" fmla="*/ 206863 w 419622"/>
                <a:gd name="connsiteY680" fmla="*/ 176198 h 919941"/>
                <a:gd name="connsiteX681" fmla="*/ 206863 w 419622"/>
                <a:gd name="connsiteY681" fmla="*/ 169742 h 919941"/>
                <a:gd name="connsiteX682" fmla="*/ 208477 w 419622"/>
                <a:gd name="connsiteY682" fmla="*/ 166514 h 919941"/>
                <a:gd name="connsiteX683" fmla="*/ 211704 w 419622"/>
                <a:gd name="connsiteY683" fmla="*/ 161673 h 919941"/>
                <a:gd name="connsiteX684" fmla="*/ 213318 w 419622"/>
                <a:gd name="connsiteY684" fmla="*/ 160059 h 919941"/>
                <a:gd name="connsiteX685" fmla="*/ 214932 w 419622"/>
                <a:gd name="connsiteY685" fmla="*/ 158445 h 919941"/>
                <a:gd name="connsiteX686" fmla="*/ 214932 w 419622"/>
                <a:gd name="connsiteY686" fmla="*/ 156831 h 919941"/>
                <a:gd name="connsiteX687" fmla="*/ 214932 w 419622"/>
                <a:gd name="connsiteY687" fmla="*/ 153603 h 919941"/>
                <a:gd name="connsiteX688" fmla="*/ 214932 w 419622"/>
                <a:gd name="connsiteY688" fmla="*/ 150375 h 919941"/>
                <a:gd name="connsiteX689" fmla="*/ 214932 w 419622"/>
                <a:gd name="connsiteY689" fmla="*/ 148761 h 919941"/>
                <a:gd name="connsiteX690" fmla="*/ 214932 w 419622"/>
                <a:gd name="connsiteY690" fmla="*/ 147147 h 919941"/>
                <a:gd name="connsiteX691" fmla="*/ 213318 w 419622"/>
                <a:gd name="connsiteY691" fmla="*/ 147147 h 919941"/>
                <a:gd name="connsiteX692" fmla="*/ 211704 w 419622"/>
                <a:gd name="connsiteY692" fmla="*/ 147147 h 919941"/>
                <a:gd name="connsiteX693" fmla="*/ 210091 w 419622"/>
                <a:gd name="connsiteY693" fmla="*/ 147147 h 919941"/>
                <a:gd name="connsiteX694" fmla="*/ 208477 w 419622"/>
                <a:gd name="connsiteY694" fmla="*/ 147147 h 919941"/>
                <a:gd name="connsiteX695" fmla="*/ 208477 w 419622"/>
                <a:gd name="connsiteY695" fmla="*/ 145533 h 919941"/>
                <a:gd name="connsiteX696" fmla="*/ 206863 w 419622"/>
                <a:gd name="connsiteY696" fmla="*/ 143919 h 919941"/>
                <a:gd name="connsiteX697" fmla="*/ 206863 w 419622"/>
                <a:gd name="connsiteY697" fmla="*/ 142305 h 919941"/>
                <a:gd name="connsiteX698" fmla="*/ 210091 w 419622"/>
                <a:gd name="connsiteY698" fmla="*/ 135850 h 919941"/>
                <a:gd name="connsiteX699" fmla="*/ 210091 w 419622"/>
                <a:gd name="connsiteY699" fmla="*/ 129394 h 919941"/>
                <a:gd name="connsiteX700" fmla="*/ 211704 w 419622"/>
                <a:gd name="connsiteY700" fmla="*/ 119710 h 919941"/>
                <a:gd name="connsiteX701" fmla="*/ 211704 w 419622"/>
                <a:gd name="connsiteY701" fmla="*/ 118096 h 919941"/>
                <a:gd name="connsiteX702" fmla="*/ 211704 w 419622"/>
                <a:gd name="connsiteY702" fmla="*/ 114869 h 919941"/>
                <a:gd name="connsiteX703" fmla="*/ 211704 w 419622"/>
                <a:gd name="connsiteY703" fmla="*/ 111641 h 919941"/>
                <a:gd name="connsiteX704" fmla="*/ 213318 w 419622"/>
                <a:gd name="connsiteY704" fmla="*/ 108413 h 919941"/>
                <a:gd name="connsiteX705" fmla="*/ 221388 w 419622"/>
                <a:gd name="connsiteY705" fmla="*/ 92273 h 919941"/>
                <a:gd name="connsiteX706" fmla="*/ 221388 w 419622"/>
                <a:gd name="connsiteY706" fmla="*/ 89046 h 919941"/>
                <a:gd name="connsiteX707" fmla="*/ 221388 w 419622"/>
                <a:gd name="connsiteY707" fmla="*/ 87432 h 919941"/>
                <a:gd name="connsiteX708" fmla="*/ 221388 w 419622"/>
                <a:gd name="connsiteY708" fmla="*/ 85818 h 919941"/>
                <a:gd name="connsiteX709" fmla="*/ 221388 w 419622"/>
                <a:gd name="connsiteY709" fmla="*/ 84204 h 919941"/>
                <a:gd name="connsiteX710" fmla="*/ 221388 w 419622"/>
                <a:gd name="connsiteY710" fmla="*/ 82590 h 919941"/>
                <a:gd name="connsiteX711" fmla="*/ 221388 w 419622"/>
                <a:gd name="connsiteY711" fmla="*/ 79362 h 919941"/>
                <a:gd name="connsiteX712" fmla="*/ 223002 w 419622"/>
                <a:gd name="connsiteY712" fmla="*/ 72906 h 919941"/>
                <a:gd name="connsiteX713" fmla="*/ 223002 w 419622"/>
                <a:gd name="connsiteY713" fmla="*/ 66451 h 919941"/>
                <a:gd name="connsiteX714" fmla="*/ 223002 w 419622"/>
                <a:gd name="connsiteY714" fmla="*/ 61609 h 919941"/>
                <a:gd name="connsiteX715" fmla="*/ 223002 w 419622"/>
                <a:gd name="connsiteY715" fmla="*/ 58381 h 919941"/>
                <a:gd name="connsiteX716" fmla="*/ 221388 w 419622"/>
                <a:gd name="connsiteY716" fmla="*/ 58381 h 919941"/>
                <a:gd name="connsiteX717" fmla="*/ 221388 w 419622"/>
                <a:gd name="connsiteY717" fmla="*/ 56767 h 919941"/>
                <a:gd name="connsiteX718" fmla="*/ 219774 w 419622"/>
                <a:gd name="connsiteY718" fmla="*/ 53539 h 919941"/>
                <a:gd name="connsiteX719" fmla="*/ 218160 w 419622"/>
                <a:gd name="connsiteY719" fmla="*/ 50311 h 919941"/>
                <a:gd name="connsiteX720" fmla="*/ 218160 w 419622"/>
                <a:gd name="connsiteY720" fmla="*/ 47083 h 919941"/>
                <a:gd name="connsiteX721" fmla="*/ 218160 w 419622"/>
                <a:gd name="connsiteY721" fmla="*/ 45469 h 919941"/>
                <a:gd name="connsiteX722" fmla="*/ 218160 w 419622"/>
                <a:gd name="connsiteY722" fmla="*/ 39014 h 919941"/>
                <a:gd name="connsiteX723" fmla="*/ 218160 w 419622"/>
                <a:gd name="connsiteY723" fmla="*/ 37400 h 919941"/>
                <a:gd name="connsiteX724" fmla="*/ 219774 w 419622"/>
                <a:gd name="connsiteY724" fmla="*/ 35786 h 919941"/>
                <a:gd name="connsiteX725" fmla="*/ 224616 w 419622"/>
                <a:gd name="connsiteY725" fmla="*/ 29330 h 919941"/>
                <a:gd name="connsiteX726" fmla="*/ 224616 w 419622"/>
                <a:gd name="connsiteY726" fmla="*/ 29330 h 919941"/>
                <a:gd name="connsiteX727" fmla="*/ 224616 w 419622"/>
                <a:gd name="connsiteY727" fmla="*/ 27716 h 919941"/>
                <a:gd name="connsiteX728" fmla="*/ 224616 w 419622"/>
                <a:gd name="connsiteY728" fmla="*/ 26102 h 919941"/>
                <a:gd name="connsiteX729" fmla="*/ 224616 w 419622"/>
                <a:gd name="connsiteY729" fmla="*/ 24488 h 919941"/>
                <a:gd name="connsiteX730" fmla="*/ 224616 w 419622"/>
                <a:gd name="connsiteY730" fmla="*/ 22874 h 919941"/>
                <a:gd name="connsiteX731" fmla="*/ 224616 w 419622"/>
                <a:gd name="connsiteY731" fmla="*/ 21260 h 919941"/>
                <a:gd name="connsiteX732" fmla="*/ 224616 w 419622"/>
                <a:gd name="connsiteY732" fmla="*/ 19647 h 919941"/>
                <a:gd name="connsiteX733" fmla="*/ 227844 w 419622"/>
                <a:gd name="connsiteY733" fmla="*/ 16419 h 919941"/>
                <a:gd name="connsiteX734" fmla="*/ 232686 w 419622"/>
                <a:gd name="connsiteY734" fmla="*/ 8349 h 919941"/>
                <a:gd name="connsiteX735" fmla="*/ 234300 w 419622"/>
                <a:gd name="connsiteY735" fmla="*/ 6735 h 919941"/>
                <a:gd name="connsiteX736" fmla="*/ 234300 w 419622"/>
                <a:gd name="connsiteY736" fmla="*/ 6735 h 919941"/>
                <a:gd name="connsiteX737" fmla="*/ 235913 w 419622"/>
                <a:gd name="connsiteY737" fmla="*/ 5121 h 919941"/>
                <a:gd name="connsiteX738" fmla="*/ 237527 w 419622"/>
                <a:gd name="connsiteY738" fmla="*/ 5121 h 919941"/>
                <a:gd name="connsiteX739" fmla="*/ 239141 w 419622"/>
                <a:gd name="connsiteY739" fmla="*/ 5121 h 919941"/>
                <a:gd name="connsiteX740" fmla="*/ 240755 w 419622"/>
                <a:gd name="connsiteY740" fmla="*/ 5121 h 919941"/>
                <a:gd name="connsiteX741" fmla="*/ 242369 w 419622"/>
                <a:gd name="connsiteY741" fmla="*/ 6735 h 919941"/>
                <a:gd name="connsiteX742" fmla="*/ 243983 w 419622"/>
                <a:gd name="connsiteY742" fmla="*/ 8349 h 919941"/>
                <a:gd name="connsiteX743" fmla="*/ 245597 w 419622"/>
                <a:gd name="connsiteY743" fmla="*/ 11577 h 919941"/>
                <a:gd name="connsiteX744" fmla="*/ 245597 w 419622"/>
                <a:gd name="connsiteY744" fmla="*/ 13191 h 919941"/>
                <a:gd name="connsiteX745" fmla="*/ 247211 w 419622"/>
                <a:gd name="connsiteY745" fmla="*/ 16419 h 919941"/>
                <a:gd name="connsiteX746" fmla="*/ 248825 w 419622"/>
                <a:gd name="connsiteY746" fmla="*/ 21260 h 919941"/>
                <a:gd name="connsiteX747" fmla="*/ 256895 w 419622"/>
                <a:gd name="connsiteY747" fmla="*/ 24488 h 919941"/>
                <a:gd name="connsiteX748" fmla="*/ 260122 w 419622"/>
                <a:gd name="connsiteY748" fmla="*/ 29330 h 9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Lst>
              <a:rect l="l" t="t" r="r" b="b"/>
              <a:pathLst>
                <a:path w="419622" h="919941">
                  <a:moveTo>
                    <a:pt x="261736" y="37400"/>
                  </a:moveTo>
                  <a:lnTo>
                    <a:pt x="263350" y="47083"/>
                  </a:lnTo>
                  <a:lnTo>
                    <a:pt x="266578" y="59995"/>
                  </a:lnTo>
                  <a:lnTo>
                    <a:pt x="266578" y="61609"/>
                  </a:lnTo>
                  <a:lnTo>
                    <a:pt x="264964" y="64837"/>
                  </a:lnTo>
                  <a:lnTo>
                    <a:pt x="266578" y="68064"/>
                  </a:lnTo>
                  <a:lnTo>
                    <a:pt x="266578" y="71292"/>
                  </a:lnTo>
                  <a:lnTo>
                    <a:pt x="269806" y="76134"/>
                  </a:lnTo>
                  <a:lnTo>
                    <a:pt x="271420" y="79362"/>
                  </a:lnTo>
                  <a:lnTo>
                    <a:pt x="271420" y="80976"/>
                  </a:lnTo>
                  <a:lnTo>
                    <a:pt x="268192" y="85818"/>
                  </a:lnTo>
                  <a:lnTo>
                    <a:pt x="268192" y="85818"/>
                  </a:lnTo>
                  <a:lnTo>
                    <a:pt x="268192" y="87432"/>
                  </a:lnTo>
                  <a:lnTo>
                    <a:pt x="268192" y="90660"/>
                  </a:lnTo>
                  <a:lnTo>
                    <a:pt x="268192" y="105185"/>
                  </a:lnTo>
                  <a:lnTo>
                    <a:pt x="268192" y="106799"/>
                  </a:lnTo>
                  <a:lnTo>
                    <a:pt x="268192" y="108413"/>
                  </a:lnTo>
                  <a:lnTo>
                    <a:pt x="269806" y="110027"/>
                  </a:lnTo>
                  <a:lnTo>
                    <a:pt x="269806" y="111641"/>
                  </a:lnTo>
                  <a:lnTo>
                    <a:pt x="269806" y="116482"/>
                  </a:lnTo>
                  <a:lnTo>
                    <a:pt x="271420" y="119710"/>
                  </a:lnTo>
                  <a:lnTo>
                    <a:pt x="273034" y="124552"/>
                  </a:lnTo>
                  <a:lnTo>
                    <a:pt x="274648" y="129394"/>
                  </a:lnTo>
                  <a:lnTo>
                    <a:pt x="277876" y="135850"/>
                  </a:lnTo>
                  <a:lnTo>
                    <a:pt x="277876" y="135850"/>
                  </a:lnTo>
                  <a:lnTo>
                    <a:pt x="277876" y="137464"/>
                  </a:lnTo>
                  <a:lnTo>
                    <a:pt x="277876" y="139078"/>
                  </a:lnTo>
                  <a:lnTo>
                    <a:pt x="279490" y="142305"/>
                  </a:lnTo>
                  <a:lnTo>
                    <a:pt x="281104" y="143919"/>
                  </a:lnTo>
                  <a:lnTo>
                    <a:pt x="289173" y="160059"/>
                  </a:lnTo>
                  <a:lnTo>
                    <a:pt x="290787" y="163287"/>
                  </a:lnTo>
                  <a:lnTo>
                    <a:pt x="292401" y="164900"/>
                  </a:lnTo>
                  <a:lnTo>
                    <a:pt x="292401" y="166514"/>
                  </a:lnTo>
                  <a:lnTo>
                    <a:pt x="294015" y="174584"/>
                  </a:lnTo>
                  <a:lnTo>
                    <a:pt x="295629" y="179426"/>
                  </a:lnTo>
                  <a:lnTo>
                    <a:pt x="297243" y="182654"/>
                  </a:lnTo>
                  <a:lnTo>
                    <a:pt x="298857" y="184268"/>
                  </a:lnTo>
                  <a:lnTo>
                    <a:pt x="300471" y="185882"/>
                  </a:lnTo>
                  <a:lnTo>
                    <a:pt x="305313" y="187495"/>
                  </a:lnTo>
                  <a:lnTo>
                    <a:pt x="308540" y="187495"/>
                  </a:lnTo>
                  <a:lnTo>
                    <a:pt x="310154" y="187495"/>
                  </a:lnTo>
                  <a:lnTo>
                    <a:pt x="311768" y="187495"/>
                  </a:lnTo>
                  <a:lnTo>
                    <a:pt x="313382" y="189109"/>
                  </a:lnTo>
                  <a:lnTo>
                    <a:pt x="319838" y="198793"/>
                  </a:lnTo>
                  <a:lnTo>
                    <a:pt x="319838" y="200407"/>
                  </a:lnTo>
                  <a:lnTo>
                    <a:pt x="319838" y="202021"/>
                  </a:lnTo>
                  <a:lnTo>
                    <a:pt x="319838" y="203635"/>
                  </a:lnTo>
                  <a:lnTo>
                    <a:pt x="319838" y="205249"/>
                  </a:lnTo>
                  <a:lnTo>
                    <a:pt x="319838" y="206863"/>
                  </a:lnTo>
                  <a:lnTo>
                    <a:pt x="319838" y="208477"/>
                  </a:lnTo>
                  <a:lnTo>
                    <a:pt x="321452" y="208477"/>
                  </a:lnTo>
                  <a:lnTo>
                    <a:pt x="321452" y="208477"/>
                  </a:lnTo>
                  <a:lnTo>
                    <a:pt x="323066" y="210091"/>
                  </a:lnTo>
                  <a:lnTo>
                    <a:pt x="326294" y="210091"/>
                  </a:lnTo>
                  <a:lnTo>
                    <a:pt x="329522" y="211704"/>
                  </a:lnTo>
                  <a:lnTo>
                    <a:pt x="331135" y="211704"/>
                  </a:lnTo>
                  <a:lnTo>
                    <a:pt x="334363" y="210091"/>
                  </a:lnTo>
                  <a:lnTo>
                    <a:pt x="335977" y="210091"/>
                  </a:lnTo>
                  <a:lnTo>
                    <a:pt x="337591" y="210091"/>
                  </a:lnTo>
                  <a:lnTo>
                    <a:pt x="342433" y="213318"/>
                  </a:lnTo>
                  <a:lnTo>
                    <a:pt x="345661" y="213318"/>
                  </a:lnTo>
                  <a:lnTo>
                    <a:pt x="347275" y="214932"/>
                  </a:lnTo>
                  <a:lnTo>
                    <a:pt x="350503" y="214932"/>
                  </a:lnTo>
                  <a:lnTo>
                    <a:pt x="352117" y="214932"/>
                  </a:lnTo>
                  <a:lnTo>
                    <a:pt x="353731" y="214932"/>
                  </a:lnTo>
                  <a:lnTo>
                    <a:pt x="356958" y="216546"/>
                  </a:lnTo>
                  <a:lnTo>
                    <a:pt x="358572" y="216546"/>
                  </a:lnTo>
                  <a:lnTo>
                    <a:pt x="360186" y="218160"/>
                  </a:lnTo>
                  <a:lnTo>
                    <a:pt x="361800" y="223002"/>
                  </a:lnTo>
                  <a:lnTo>
                    <a:pt x="363414" y="224616"/>
                  </a:lnTo>
                  <a:lnTo>
                    <a:pt x="363414" y="227844"/>
                  </a:lnTo>
                  <a:lnTo>
                    <a:pt x="366642" y="232686"/>
                  </a:lnTo>
                  <a:lnTo>
                    <a:pt x="366642" y="232686"/>
                  </a:lnTo>
                  <a:lnTo>
                    <a:pt x="371484" y="237527"/>
                  </a:lnTo>
                  <a:lnTo>
                    <a:pt x="390851" y="248825"/>
                  </a:lnTo>
                  <a:lnTo>
                    <a:pt x="394079" y="250439"/>
                  </a:lnTo>
                  <a:lnTo>
                    <a:pt x="397307" y="252053"/>
                  </a:lnTo>
                  <a:lnTo>
                    <a:pt x="403762" y="256895"/>
                  </a:lnTo>
                  <a:lnTo>
                    <a:pt x="406990" y="263350"/>
                  </a:lnTo>
                  <a:lnTo>
                    <a:pt x="408604" y="266578"/>
                  </a:lnTo>
                  <a:lnTo>
                    <a:pt x="408604" y="268192"/>
                  </a:lnTo>
                  <a:lnTo>
                    <a:pt x="406990" y="271420"/>
                  </a:lnTo>
                  <a:lnTo>
                    <a:pt x="406990" y="273034"/>
                  </a:lnTo>
                  <a:lnTo>
                    <a:pt x="406990" y="274648"/>
                  </a:lnTo>
                  <a:lnTo>
                    <a:pt x="406990" y="276262"/>
                  </a:lnTo>
                  <a:lnTo>
                    <a:pt x="406990" y="277876"/>
                  </a:lnTo>
                  <a:lnTo>
                    <a:pt x="408604" y="279490"/>
                  </a:lnTo>
                  <a:lnTo>
                    <a:pt x="408604" y="279490"/>
                  </a:lnTo>
                  <a:lnTo>
                    <a:pt x="410218" y="279490"/>
                  </a:lnTo>
                  <a:lnTo>
                    <a:pt x="413446" y="279490"/>
                  </a:lnTo>
                  <a:lnTo>
                    <a:pt x="416674" y="279490"/>
                  </a:lnTo>
                  <a:lnTo>
                    <a:pt x="426357" y="284331"/>
                  </a:lnTo>
                  <a:lnTo>
                    <a:pt x="429585" y="292401"/>
                  </a:lnTo>
                  <a:lnTo>
                    <a:pt x="429585" y="298857"/>
                  </a:lnTo>
                  <a:lnTo>
                    <a:pt x="429585" y="300471"/>
                  </a:lnTo>
                  <a:lnTo>
                    <a:pt x="427971" y="302085"/>
                  </a:lnTo>
                  <a:lnTo>
                    <a:pt x="426357" y="305313"/>
                  </a:lnTo>
                  <a:lnTo>
                    <a:pt x="424744" y="308540"/>
                  </a:lnTo>
                  <a:lnTo>
                    <a:pt x="423130" y="308540"/>
                  </a:lnTo>
                  <a:lnTo>
                    <a:pt x="421516" y="313382"/>
                  </a:lnTo>
                  <a:lnTo>
                    <a:pt x="421516" y="314996"/>
                  </a:lnTo>
                  <a:lnTo>
                    <a:pt x="421516" y="316610"/>
                  </a:lnTo>
                  <a:lnTo>
                    <a:pt x="421516" y="319838"/>
                  </a:lnTo>
                  <a:lnTo>
                    <a:pt x="423130" y="321452"/>
                  </a:lnTo>
                  <a:lnTo>
                    <a:pt x="423130" y="323066"/>
                  </a:lnTo>
                  <a:lnTo>
                    <a:pt x="424744" y="334363"/>
                  </a:lnTo>
                  <a:lnTo>
                    <a:pt x="424744" y="340819"/>
                  </a:lnTo>
                  <a:lnTo>
                    <a:pt x="424744" y="345661"/>
                  </a:lnTo>
                  <a:lnTo>
                    <a:pt x="423130" y="352117"/>
                  </a:lnTo>
                  <a:lnTo>
                    <a:pt x="421516" y="355344"/>
                  </a:lnTo>
                  <a:lnTo>
                    <a:pt x="421516" y="356958"/>
                  </a:lnTo>
                  <a:lnTo>
                    <a:pt x="423130" y="358572"/>
                  </a:lnTo>
                  <a:lnTo>
                    <a:pt x="423130" y="360186"/>
                  </a:lnTo>
                  <a:lnTo>
                    <a:pt x="426357" y="365028"/>
                  </a:lnTo>
                  <a:lnTo>
                    <a:pt x="427971" y="368256"/>
                  </a:lnTo>
                  <a:lnTo>
                    <a:pt x="426357" y="371484"/>
                  </a:lnTo>
                  <a:lnTo>
                    <a:pt x="426357" y="377940"/>
                  </a:lnTo>
                  <a:lnTo>
                    <a:pt x="424744" y="381167"/>
                  </a:lnTo>
                  <a:lnTo>
                    <a:pt x="423130" y="382781"/>
                  </a:lnTo>
                  <a:lnTo>
                    <a:pt x="423130" y="382781"/>
                  </a:lnTo>
                  <a:lnTo>
                    <a:pt x="421516" y="382781"/>
                  </a:lnTo>
                  <a:lnTo>
                    <a:pt x="419902" y="382781"/>
                  </a:lnTo>
                  <a:lnTo>
                    <a:pt x="418288" y="382781"/>
                  </a:lnTo>
                  <a:lnTo>
                    <a:pt x="416674" y="382781"/>
                  </a:lnTo>
                  <a:lnTo>
                    <a:pt x="415060" y="382781"/>
                  </a:lnTo>
                  <a:lnTo>
                    <a:pt x="413446" y="384395"/>
                  </a:lnTo>
                  <a:lnTo>
                    <a:pt x="411832" y="384395"/>
                  </a:lnTo>
                  <a:lnTo>
                    <a:pt x="408604" y="384395"/>
                  </a:lnTo>
                  <a:lnTo>
                    <a:pt x="406990" y="386009"/>
                  </a:lnTo>
                  <a:lnTo>
                    <a:pt x="405376" y="387623"/>
                  </a:lnTo>
                  <a:lnTo>
                    <a:pt x="403762" y="390851"/>
                  </a:lnTo>
                  <a:lnTo>
                    <a:pt x="402148" y="392465"/>
                  </a:lnTo>
                  <a:lnTo>
                    <a:pt x="402148" y="395693"/>
                  </a:lnTo>
                  <a:lnTo>
                    <a:pt x="402148" y="402148"/>
                  </a:lnTo>
                  <a:lnTo>
                    <a:pt x="402148" y="405376"/>
                  </a:lnTo>
                  <a:lnTo>
                    <a:pt x="402148" y="406990"/>
                  </a:lnTo>
                  <a:lnTo>
                    <a:pt x="400535" y="413446"/>
                  </a:lnTo>
                  <a:lnTo>
                    <a:pt x="394079" y="421516"/>
                  </a:lnTo>
                  <a:lnTo>
                    <a:pt x="381167" y="447339"/>
                  </a:lnTo>
                  <a:lnTo>
                    <a:pt x="379553" y="448953"/>
                  </a:lnTo>
                  <a:lnTo>
                    <a:pt x="377939" y="450566"/>
                  </a:lnTo>
                  <a:lnTo>
                    <a:pt x="376326" y="452180"/>
                  </a:lnTo>
                  <a:lnTo>
                    <a:pt x="371484" y="453794"/>
                  </a:lnTo>
                  <a:lnTo>
                    <a:pt x="369870" y="453794"/>
                  </a:lnTo>
                  <a:lnTo>
                    <a:pt x="368256" y="455408"/>
                  </a:lnTo>
                  <a:lnTo>
                    <a:pt x="368256" y="455408"/>
                  </a:lnTo>
                  <a:lnTo>
                    <a:pt x="363414" y="466706"/>
                  </a:lnTo>
                  <a:lnTo>
                    <a:pt x="361800" y="468320"/>
                  </a:lnTo>
                  <a:lnTo>
                    <a:pt x="360186" y="469934"/>
                  </a:lnTo>
                  <a:lnTo>
                    <a:pt x="358572" y="471548"/>
                  </a:lnTo>
                  <a:lnTo>
                    <a:pt x="347275" y="490915"/>
                  </a:lnTo>
                  <a:lnTo>
                    <a:pt x="345661" y="492529"/>
                  </a:lnTo>
                  <a:lnTo>
                    <a:pt x="344047" y="494143"/>
                  </a:lnTo>
                  <a:lnTo>
                    <a:pt x="342433" y="495757"/>
                  </a:lnTo>
                  <a:lnTo>
                    <a:pt x="339205" y="497371"/>
                  </a:lnTo>
                  <a:lnTo>
                    <a:pt x="332749" y="497371"/>
                  </a:lnTo>
                  <a:lnTo>
                    <a:pt x="329522" y="498984"/>
                  </a:lnTo>
                  <a:lnTo>
                    <a:pt x="329522" y="498984"/>
                  </a:lnTo>
                  <a:lnTo>
                    <a:pt x="327908" y="500598"/>
                  </a:lnTo>
                  <a:lnTo>
                    <a:pt x="323066" y="508668"/>
                  </a:lnTo>
                  <a:lnTo>
                    <a:pt x="319838" y="511896"/>
                  </a:lnTo>
                  <a:lnTo>
                    <a:pt x="311768" y="518352"/>
                  </a:lnTo>
                  <a:lnTo>
                    <a:pt x="310154" y="519966"/>
                  </a:lnTo>
                  <a:lnTo>
                    <a:pt x="310154" y="519966"/>
                  </a:lnTo>
                  <a:lnTo>
                    <a:pt x="303699" y="531263"/>
                  </a:lnTo>
                  <a:lnTo>
                    <a:pt x="292401" y="547402"/>
                  </a:lnTo>
                  <a:lnTo>
                    <a:pt x="290787" y="550630"/>
                  </a:lnTo>
                  <a:lnTo>
                    <a:pt x="289173" y="552244"/>
                  </a:lnTo>
                  <a:lnTo>
                    <a:pt x="289173" y="558700"/>
                  </a:lnTo>
                  <a:lnTo>
                    <a:pt x="289173" y="560314"/>
                  </a:lnTo>
                  <a:lnTo>
                    <a:pt x="289173" y="561928"/>
                  </a:lnTo>
                  <a:lnTo>
                    <a:pt x="276262" y="579681"/>
                  </a:lnTo>
                  <a:lnTo>
                    <a:pt x="273034" y="581295"/>
                  </a:lnTo>
                  <a:lnTo>
                    <a:pt x="271420" y="582909"/>
                  </a:lnTo>
                  <a:lnTo>
                    <a:pt x="269806" y="582909"/>
                  </a:lnTo>
                  <a:lnTo>
                    <a:pt x="268192" y="584523"/>
                  </a:lnTo>
                  <a:lnTo>
                    <a:pt x="261736" y="589365"/>
                  </a:lnTo>
                  <a:lnTo>
                    <a:pt x="260122" y="589365"/>
                  </a:lnTo>
                  <a:lnTo>
                    <a:pt x="258509" y="590979"/>
                  </a:lnTo>
                  <a:lnTo>
                    <a:pt x="255281" y="590979"/>
                  </a:lnTo>
                  <a:lnTo>
                    <a:pt x="253667" y="592593"/>
                  </a:lnTo>
                  <a:lnTo>
                    <a:pt x="252053" y="592593"/>
                  </a:lnTo>
                  <a:lnTo>
                    <a:pt x="248825" y="597434"/>
                  </a:lnTo>
                  <a:lnTo>
                    <a:pt x="247211" y="599048"/>
                  </a:lnTo>
                  <a:lnTo>
                    <a:pt x="245597" y="599048"/>
                  </a:lnTo>
                  <a:lnTo>
                    <a:pt x="243983" y="599048"/>
                  </a:lnTo>
                  <a:lnTo>
                    <a:pt x="242369" y="599048"/>
                  </a:lnTo>
                  <a:lnTo>
                    <a:pt x="242369" y="597434"/>
                  </a:lnTo>
                  <a:lnTo>
                    <a:pt x="240755" y="595820"/>
                  </a:lnTo>
                  <a:lnTo>
                    <a:pt x="239141" y="595820"/>
                  </a:lnTo>
                  <a:lnTo>
                    <a:pt x="237527" y="594206"/>
                  </a:lnTo>
                  <a:lnTo>
                    <a:pt x="234300" y="594206"/>
                  </a:lnTo>
                  <a:lnTo>
                    <a:pt x="234300" y="594206"/>
                  </a:lnTo>
                  <a:lnTo>
                    <a:pt x="232686" y="594206"/>
                  </a:lnTo>
                  <a:lnTo>
                    <a:pt x="229458" y="594206"/>
                  </a:lnTo>
                  <a:lnTo>
                    <a:pt x="227844" y="595820"/>
                  </a:lnTo>
                  <a:lnTo>
                    <a:pt x="226230" y="597434"/>
                  </a:lnTo>
                  <a:lnTo>
                    <a:pt x="226230" y="600662"/>
                  </a:lnTo>
                  <a:lnTo>
                    <a:pt x="226230" y="602276"/>
                  </a:lnTo>
                  <a:lnTo>
                    <a:pt x="224616" y="605504"/>
                  </a:lnTo>
                  <a:lnTo>
                    <a:pt x="224616" y="607118"/>
                  </a:lnTo>
                  <a:lnTo>
                    <a:pt x="224616" y="608732"/>
                  </a:lnTo>
                  <a:lnTo>
                    <a:pt x="223002" y="608732"/>
                  </a:lnTo>
                  <a:lnTo>
                    <a:pt x="214932" y="618415"/>
                  </a:lnTo>
                  <a:lnTo>
                    <a:pt x="197179" y="631327"/>
                  </a:lnTo>
                  <a:lnTo>
                    <a:pt x="155217" y="678131"/>
                  </a:lnTo>
                  <a:lnTo>
                    <a:pt x="151989" y="682973"/>
                  </a:lnTo>
                  <a:lnTo>
                    <a:pt x="148761" y="691042"/>
                  </a:lnTo>
                  <a:lnTo>
                    <a:pt x="147147" y="692656"/>
                  </a:lnTo>
                  <a:lnTo>
                    <a:pt x="143919" y="695884"/>
                  </a:lnTo>
                  <a:lnTo>
                    <a:pt x="142305" y="697498"/>
                  </a:lnTo>
                  <a:lnTo>
                    <a:pt x="142305" y="697498"/>
                  </a:lnTo>
                  <a:lnTo>
                    <a:pt x="140691" y="697498"/>
                  </a:lnTo>
                  <a:lnTo>
                    <a:pt x="139078" y="697498"/>
                  </a:lnTo>
                  <a:lnTo>
                    <a:pt x="134236" y="697498"/>
                  </a:lnTo>
                  <a:lnTo>
                    <a:pt x="132622" y="697498"/>
                  </a:lnTo>
                  <a:lnTo>
                    <a:pt x="129394" y="699112"/>
                  </a:lnTo>
                  <a:lnTo>
                    <a:pt x="122938" y="699112"/>
                  </a:lnTo>
                  <a:lnTo>
                    <a:pt x="121324" y="699112"/>
                  </a:lnTo>
                  <a:lnTo>
                    <a:pt x="119710" y="700726"/>
                  </a:lnTo>
                  <a:lnTo>
                    <a:pt x="119710" y="702340"/>
                  </a:lnTo>
                  <a:lnTo>
                    <a:pt x="119710" y="705568"/>
                  </a:lnTo>
                  <a:lnTo>
                    <a:pt x="119710" y="708796"/>
                  </a:lnTo>
                  <a:lnTo>
                    <a:pt x="119710" y="712024"/>
                  </a:lnTo>
                  <a:lnTo>
                    <a:pt x="121324" y="715251"/>
                  </a:lnTo>
                  <a:lnTo>
                    <a:pt x="126166" y="721707"/>
                  </a:lnTo>
                  <a:lnTo>
                    <a:pt x="132622" y="729777"/>
                  </a:lnTo>
                  <a:lnTo>
                    <a:pt x="134236" y="734619"/>
                  </a:lnTo>
                  <a:lnTo>
                    <a:pt x="135850" y="734619"/>
                  </a:lnTo>
                  <a:lnTo>
                    <a:pt x="135850" y="736233"/>
                  </a:lnTo>
                  <a:lnTo>
                    <a:pt x="137464" y="736233"/>
                  </a:lnTo>
                  <a:lnTo>
                    <a:pt x="139078" y="736233"/>
                  </a:lnTo>
                  <a:lnTo>
                    <a:pt x="142305" y="736233"/>
                  </a:lnTo>
                  <a:lnTo>
                    <a:pt x="145533" y="736233"/>
                  </a:lnTo>
                  <a:lnTo>
                    <a:pt x="148761" y="736233"/>
                  </a:lnTo>
                  <a:lnTo>
                    <a:pt x="153603" y="733005"/>
                  </a:lnTo>
                  <a:lnTo>
                    <a:pt x="158445" y="728163"/>
                  </a:lnTo>
                  <a:lnTo>
                    <a:pt x="160059" y="726549"/>
                  </a:lnTo>
                  <a:lnTo>
                    <a:pt x="161673" y="726549"/>
                  </a:lnTo>
                  <a:lnTo>
                    <a:pt x="163286" y="726549"/>
                  </a:lnTo>
                  <a:lnTo>
                    <a:pt x="164900" y="726549"/>
                  </a:lnTo>
                  <a:lnTo>
                    <a:pt x="168128" y="726549"/>
                  </a:lnTo>
                  <a:lnTo>
                    <a:pt x="169742" y="726549"/>
                  </a:lnTo>
                  <a:lnTo>
                    <a:pt x="172970" y="724935"/>
                  </a:lnTo>
                  <a:lnTo>
                    <a:pt x="177812" y="718479"/>
                  </a:lnTo>
                  <a:lnTo>
                    <a:pt x="181040" y="715251"/>
                  </a:lnTo>
                  <a:lnTo>
                    <a:pt x="182654" y="721707"/>
                  </a:lnTo>
                  <a:lnTo>
                    <a:pt x="182654" y="724935"/>
                  </a:lnTo>
                  <a:lnTo>
                    <a:pt x="182654" y="731391"/>
                  </a:lnTo>
                  <a:lnTo>
                    <a:pt x="181040" y="734619"/>
                  </a:lnTo>
                  <a:lnTo>
                    <a:pt x="182654" y="736233"/>
                  </a:lnTo>
                  <a:lnTo>
                    <a:pt x="182654" y="737846"/>
                  </a:lnTo>
                  <a:lnTo>
                    <a:pt x="181040" y="739460"/>
                  </a:lnTo>
                  <a:lnTo>
                    <a:pt x="179426" y="744302"/>
                  </a:lnTo>
                  <a:lnTo>
                    <a:pt x="177812" y="745916"/>
                  </a:lnTo>
                  <a:lnTo>
                    <a:pt x="174584" y="747530"/>
                  </a:lnTo>
                  <a:lnTo>
                    <a:pt x="174584" y="749144"/>
                  </a:lnTo>
                  <a:lnTo>
                    <a:pt x="172970" y="752372"/>
                  </a:lnTo>
                  <a:lnTo>
                    <a:pt x="172970" y="757214"/>
                  </a:lnTo>
                  <a:lnTo>
                    <a:pt x="172970" y="758828"/>
                  </a:lnTo>
                  <a:lnTo>
                    <a:pt x="172970" y="762055"/>
                  </a:lnTo>
                  <a:lnTo>
                    <a:pt x="174584" y="763669"/>
                  </a:lnTo>
                  <a:lnTo>
                    <a:pt x="174584" y="765283"/>
                  </a:lnTo>
                  <a:lnTo>
                    <a:pt x="172970" y="766897"/>
                  </a:lnTo>
                  <a:lnTo>
                    <a:pt x="171356" y="768511"/>
                  </a:lnTo>
                  <a:lnTo>
                    <a:pt x="169742" y="766897"/>
                  </a:lnTo>
                  <a:lnTo>
                    <a:pt x="168128" y="766897"/>
                  </a:lnTo>
                  <a:lnTo>
                    <a:pt x="166514" y="766897"/>
                  </a:lnTo>
                  <a:lnTo>
                    <a:pt x="164900" y="766897"/>
                  </a:lnTo>
                  <a:lnTo>
                    <a:pt x="164900" y="766897"/>
                  </a:lnTo>
                  <a:lnTo>
                    <a:pt x="163286" y="766897"/>
                  </a:lnTo>
                  <a:lnTo>
                    <a:pt x="161673" y="768511"/>
                  </a:lnTo>
                  <a:lnTo>
                    <a:pt x="161673" y="770125"/>
                  </a:lnTo>
                  <a:lnTo>
                    <a:pt x="161673" y="771739"/>
                  </a:lnTo>
                  <a:lnTo>
                    <a:pt x="160059" y="781423"/>
                  </a:lnTo>
                  <a:lnTo>
                    <a:pt x="161673" y="781423"/>
                  </a:lnTo>
                  <a:lnTo>
                    <a:pt x="161673" y="783037"/>
                  </a:lnTo>
                  <a:lnTo>
                    <a:pt x="164900" y="784651"/>
                  </a:lnTo>
                  <a:lnTo>
                    <a:pt x="164900" y="784651"/>
                  </a:lnTo>
                  <a:lnTo>
                    <a:pt x="166514" y="786264"/>
                  </a:lnTo>
                  <a:lnTo>
                    <a:pt x="166514" y="789492"/>
                  </a:lnTo>
                  <a:lnTo>
                    <a:pt x="166514" y="791106"/>
                  </a:lnTo>
                  <a:lnTo>
                    <a:pt x="168128" y="794334"/>
                  </a:lnTo>
                  <a:lnTo>
                    <a:pt x="168128" y="795948"/>
                  </a:lnTo>
                  <a:lnTo>
                    <a:pt x="166514" y="797562"/>
                  </a:lnTo>
                  <a:lnTo>
                    <a:pt x="164900" y="799176"/>
                  </a:lnTo>
                  <a:lnTo>
                    <a:pt x="161673" y="800790"/>
                  </a:lnTo>
                  <a:lnTo>
                    <a:pt x="161673" y="802404"/>
                  </a:lnTo>
                  <a:lnTo>
                    <a:pt x="160059" y="804018"/>
                  </a:lnTo>
                  <a:lnTo>
                    <a:pt x="160059" y="805632"/>
                  </a:lnTo>
                  <a:lnTo>
                    <a:pt x="160059" y="812087"/>
                  </a:lnTo>
                  <a:lnTo>
                    <a:pt x="158445" y="821771"/>
                  </a:lnTo>
                  <a:lnTo>
                    <a:pt x="158445" y="823385"/>
                  </a:lnTo>
                  <a:lnTo>
                    <a:pt x="160059" y="824999"/>
                  </a:lnTo>
                  <a:lnTo>
                    <a:pt x="160059" y="826613"/>
                  </a:lnTo>
                  <a:lnTo>
                    <a:pt x="163286" y="831455"/>
                  </a:lnTo>
                  <a:lnTo>
                    <a:pt x="163286" y="831455"/>
                  </a:lnTo>
                  <a:lnTo>
                    <a:pt x="164900" y="833069"/>
                  </a:lnTo>
                  <a:lnTo>
                    <a:pt x="166514" y="833069"/>
                  </a:lnTo>
                  <a:lnTo>
                    <a:pt x="168128" y="834682"/>
                  </a:lnTo>
                  <a:lnTo>
                    <a:pt x="168128" y="836296"/>
                  </a:lnTo>
                  <a:lnTo>
                    <a:pt x="168128" y="839524"/>
                  </a:lnTo>
                  <a:lnTo>
                    <a:pt x="166514" y="844366"/>
                  </a:lnTo>
                  <a:lnTo>
                    <a:pt x="164900" y="847594"/>
                  </a:lnTo>
                  <a:lnTo>
                    <a:pt x="164900" y="849208"/>
                  </a:lnTo>
                  <a:lnTo>
                    <a:pt x="166514" y="850822"/>
                  </a:lnTo>
                  <a:lnTo>
                    <a:pt x="166514" y="850822"/>
                  </a:lnTo>
                  <a:lnTo>
                    <a:pt x="169742" y="852436"/>
                  </a:lnTo>
                  <a:lnTo>
                    <a:pt x="171356" y="854050"/>
                  </a:lnTo>
                  <a:lnTo>
                    <a:pt x="172970" y="857278"/>
                  </a:lnTo>
                  <a:lnTo>
                    <a:pt x="174584" y="857278"/>
                  </a:lnTo>
                  <a:lnTo>
                    <a:pt x="174584" y="858891"/>
                  </a:lnTo>
                  <a:lnTo>
                    <a:pt x="179426" y="858891"/>
                  </a:lnTo>
                  <a:lnTo>
                    <a:pt x="181040" y="860505"/>
                  </a:lnTo>
                  <a:lnTo>
                    <a:pt x="181040" y="860505"/>
                  </a:lnTo>
                  <a:lnTo>
                    <a:pt x="182654" y="862119"/>
                  </a:lnTo>
                  <a:lnTo>
                    <a:pt x="182654" y="863733"/>
                  </a:lnTo>
                  <a:lnTo>
                    <a:pt x="184268" y="868575"/>
                  </a:lnTo>
                  <a:lnTo>
                    <a:pt x="184268" y="871803"/>
                  </a:lnTo>
                  <a:lnTo>
                    <a:pt x="182654" y="875031"/>
                  </a:lnTo>
                  <a:lnTo>
                    <a:pt x="182654" y="876645"/>
                  </a:lnTo>
                  <a:lnTo>
                    <a:pt x="181040" y="878259"/>
                  </a:lnTo>
                  <a:lnTo>
                    <a:pt x="181040" y="879872"/>
                  </a:lnTo>
                  <a:lnTo>
                    <a:pt x="179426" y="881487"/>
                  </a:lnTo>
                  <a:lnTo>
                    <a:pt x="177812" y="883100"/>
                  </a:lnTo>
                  <a:lnTo>
                    <a:pt x="176198" y="884714"/>
                  </a:lnTo>
                  <a:lnTo>
                    <a:pt x="174584" y="886328"/>
                  </a:lnTo>
                  <a:lnTo>
                    <a:pt x="174584" y="886328"/>
                  </a:lnTo>
                  <a:lnTo>
                    <a:pt x="174584" y="889556"/>
                  </a:lnTo>
                  <a:lnTo>
                    <a:pt x="174584" y="892784"/>
                  </a:lnTo>
                  <a:lnTo>
                    <a:pt x="174584" y="900854"/>
                  </a:lnTo>
                  <a:lnTo>
                    <a:pt x="174584" y="902468"/>
                  </a:lnTo>
                  <a:lnTo>
                    <a:pt x="174584" y="904081"/>
                  </a:lnTo>
                  <a:lnTo>
                    <a:pt x="172970" y="905695"/>
                  </a:lnTo>
                  <a:lnTo>
                    <a:pt x="172970" y="907309"/>
                  </a:lnTo>
                  <a:lnTo>
                    <a:pt x="171356" y="907309"/>
                  </a:lnTo>
                  <a:lnTo>
                    <a:pt x="171356" y="908923"/>
                  </a:lnTo>
                  <a:lnTo>
                    <a:pt x="169742" y="910537"/>
                  </a:lnTo>
                  <a:lnTo>
                    <a:pt x="169742" y="913765"/>
                  </a:lnTo>
                  <a:lnTo>
                    <a:pt x="169742" y="913765"/>
                  </a:lnTo>
                  <a:lnTo>
                    <a:pt x="168128" y="915379"/>
                  </a:lnTo>
                  <a:lnTo>
                    <a:pt x="164900" y="916993"/>
                  </a:lnTo>
                  <a:lnTo>
                    <a:pt x="163286" y="916993"/>
                  </a:lnTo>
                  <a:lnTo>
                    <a:pt x="161673" y="918607"/>
                  </a:lnTo>
                  <a:lnTo>
                    <a:pt x="158445" y="920221"/>
                  </a:lnTo>
                  <a:lnTo>
                    <a:pt x="155217" y="920221"/>
                  </a:lnTo>
                  <a:lnTo>
                    <a:pt x="155217" y="921835"/>
                  </a:lnTo>
                  <a:lnTo>
                    <a:pt x="153603" y="921835"/>
                  </a:lnTo>
                  <a:lnTo>
                    <a:pt x="153603" y="923449"/>
                  </a:lnTo>
                  <a:lnTo>
                    <a:pt x="151989" y="923449"/>
                  </a:lnTo>
                  <a:lnTo>
                    <a:pt x="150375" y="923449"/>
                  </a:lnTo>
                  <a:lnTo>
                    <a:pt x="147147" y="923449"/>
                  </a:lnTo>
                  <a:lnTo>
                    <a:pt x="143919" y="921835"/>
                  </a:lnTo>
                  <a:lnTo>
                    <a:pt x="142305" y="918607"/>
                  </a:lnTo>
                  <a:lnTo>
                    <a:pt x="140691" y="913765"/>
                  </a:lnTo>
                  <a:lnTo>
                    <a:pt x="139078" y="910537"/>
                  </a:lnTo>
                  <a:lnTo>
                    <a:pt x="134236" y="904081"/>
                  </a:lnTo>
                  <a:lnTo>
                    <a:pt x="132622" y="904081"/>
                  </a:lnTo>
                  <a:lnTo>
                    <a:pt x="131008" y="902468"/>
                  </a:lnTo>
                  <a:lnTo>
                    <a:pt x="121324" y="902468"/>
                  </a:lnTo>
                  <a:lnTo>
                    <a:pt x="108413" y="879872"/>
                  </a:lnTo>
                  <a:lnTo>
                    <a:pt x="106799" y="876645"/>
                  </a:lnTo>
                  <a:lnTo>
                    <a:pt x="105185" y="870189"/>
                  </a:lnTo>
                  <a:lnTo>
                    <a:pt x="105185" y="866961"/>
                  </a:lnTo>
                  <a:lnTo>
                    <a:pt x="103571" y="863733"/>
                  </a:lnTo>
                  <a:lnTo>
                    <a:pt x="105185" y="857278"/>
                  </a:lnTo>
                  <a:lnTo>
                    <a:pt x="105185" y="854050"/>
                  </a:lnTo>
                  <a:lnTo>
                    <a:pt x="105185" y="852436"/>
                  </a:lnTo>
                  <a:lnTo>
                    <a:pt x="103571" y="849208"/>
                  </a:lnTo>
                  <a:lnTo>
                    <a:pt x="103571" y="849208"/>
                  </a:lnTo>
                  <a:lnTo>
                    <a:pt x="101957" y="847594"/>
                  </a:lnTo>
                  <a:lnTo>
                    <a:pt x="98729" y="845980"/>
                  </a:lnTo>
                  <a:lnTo>
                    <a:pt x="89046" y="845980"/>
                  </a:lnTo>
                  <a:lnTo>
                    <a:pt x="87432" y="845980"/>
                  </a:lnTo>
                  <a:lnTo>
                    <a:pt x="87432" y="847594"/>
                  </a:lnTo>
                  <a:lnTo>
                    <a:pt x="84204" y="847594"/>
                  </a:lnTo>
                  <a:lnTo>
                    <a:pt x="82590" y="849208"/>
                  </a:lnTo>
                  <a:lnTo>
                    <a:pt x="80976" y="850822"/>
                  </a:lnTo>
                  <a:lnTo>
                    <a:pt x="80976" y="852436"/>
                  </a:lnTo>
                  <a:lnTo>
                    <a:pt x="79362" y="854050"/>
                  </a:lnTo>
                  <a:lnTo>
                    <a:pt x="79362" y="855663"/>
                  </a:lnTo>
                  <a:lnTo>
                    <a:pt x="77748" y="860505"/>
                  </a:lnTo>
                  <a:lnTo>
                    <a:pt x="77748" y="860505"/>
                  </a:lnTo>
                  <a:lnTo>
                    <a:pt x="76134" y="862119"/>
                  </a:lnTo>
                  <a:lnTo>
                    <a:pt x="71292" y="866961"/>
                  </a:lnTo>
                  <a:lnTo>
                    <a:pt x="68065" y="871803"/>
                  </a:lnTo>
                  <a:lnTo>
                    <a:pt x="66451" y="871803"/>
                  </a:lnTo>
                  <a:lnTo>
                    <a:pt x="66451" y="871803"/>
                  </a:lnTo>
                  <a:lnTo>
                    <a:pt x="64837" y="871803"/>
                  </a:lnTo>
                  <a:lnTo>
                    <a:pt x="56767" y="866961"/>
                  </a:lnTo>
                  <a:lnTo>
                    <a:pt x="55153" y="865347"/>
                  </a:lnTo>
                  <a:lnTo>
                    <a:pt x="53539" y="865347"/>
                  </a:lnTo>
                  <a:lnTo>
                    <a:pt x="50311" y="863733"/>
                  </a:lnTo>
                  <a:lnTo>
                    <a:pt x="48697" y="863733"/>
                  </a:lnTo>
                  <a:lnTo>
                    <a:pt x="47083" y="863733"/>
                  </a:lnTo>
                  <a:lnTo>
                    <a:pt x="43856" y="863733"/>
                  </a:lnTo>
                  <a:lnTo>
                    <a:pt x="42242" y="863733"/>
                  </a:lnTo>
                  <a:lnTo>
                    <a:pt x="40628" y="863733"/>
                  </a:lnTo>
                  <a:lnTo>
                    <a:pt x="39014" y="860505"/>
                  </a:lnTo>
                  <a:lnTo>
                    <a:pt x="37400" y="860505"/>
                  </a:lnTo>
                  <a:lnTo>
                    <a:pt x="35786" y="858891"/>
                  </a:lnTo>
                  <a:lnTo>
                    <a:pt x="34172" y="858891"/>
                  </a:lnTo>
                  <a:lnTo>
                    <a:pt x="32558" y="858891"/>
                  </a:lnTo>
                  <a:lnTo>
                    <a:pt x="30944" y="858891"/>
                  </a:lnTo>
                  <a:lnTo>
                    <a:pt x="27716" y="858891"/>
                  </a:lnTo>
                  <a:lnTo>
                    <a:pt x="26102" y="857278"/>
                  </a:lnTo>
                  <a:lnTo>
                    <a:pt x="24488" y="857278"/>
                  </a:lnTo>
                  <a:lnTo>
                    <a:pt x="21260" y="855663"/>
                  </a:lnTo>
                  <a:lnTo>
                    <a:pt x="19647" y="854050"/>
                  </a:lnTo>
                  <a:lnTo>
                    <a:pt x="18033" y="852436"/>
                  </a:lnTo>
                  <a:lnTo>
                    <a:pt x="16419" y="850822"/>
                  </a:lnTo>
                  <a:lnTo>
                    <a:pt x="14805" y="847594"/>
                  </a:lnTo>
                  <a:lnTo>
                    <a:pt x="13191" y="845980"/>
                  </a:lnTo>
                  <a:lnTo>
                    <a:pt x="11577" y="844366"/>
                  </a:lnTo>
                  <a:lnTo>
                    <a:pt x="8349" y="842752"/>
                  </a:lnTo>
                  <a:lnTo>
                    <a:pt x="6735" y="841138"/>
                  </a:lnTo>
                  <a:lnTo>
                    <a:pt x="6735" y="837910"/>
                  </a:lnTo>
                  <a:lnTo>
                    <a:pt x="8349" y="824999"/>
                  </a:lnTo>
                  <a:lnTo>
                    <a:pt x="11577" y="812087"/>
                  </a:lnTo>
                  <a:lnTo>
                    <a:pt x="13191" y="807246"/>
                  </a:lnTo>
                  <a:lnTo>
                    <a:pt x="14805" y="805632"/>
                  </a:lnTo>
                  <a:lnTo>
                    <a:pt x="14805" y="802404"/>
                  </a:lnTo>
                  <a:lnTo>
                    <a:pt x="13191" y="786264"/>
                  </a:lnTo>
                  <a:lnTo>
                    <a:pt x="11577" y="781423"/>
                  </a:lnTo>
                  <a:lnTo>
                    <a:pt x="8349" y="776581"/>
                  </a:lnTo>
                  <a:lnTo>
                    <a:pt x="6735" y="771739"/>
                  </a:lnTo>
                  <a:lnTo>
                    <a:pt x="5121" y="768511"/>
                  </a:lnTo>
                  <a:lnTo>
                    <a:pt x="6735" y="763669"/>
                  </a:lnTo>
                  <a:lnTo>
                    <a:pt x="9963" y="763669"/>
                  </a:lnTo>
                  <a:lnTo>
                    <a:pt x="13191" y="763669"/>
                  </a:lnTo>
                  <a:lnTo>
                    <a:pt x="16419" y="763669"/>
                  </a:lnTo>
                  <a:lnTo>
                    <a:pt x="16419" y="763669"/>
                  </a:lnTo>
                  <a:lnTo>
                    <a:pt x="19647" y="762055"/>
                  </a:lnTo>
                  <a:lnTo>
                    <a:pt x="21260" y="762055"/>
                  </a:lnTo>
                  <a:lnTo>
                    <a:pt x="21260" y="760442"/>
                  </a:lnTo>
                  <a:lnTo>
                    <a:pt x="22874" y="758828"/>
                  </a:lnTo>
                  <a:lnTo>
                    <a:pt x="22874" y="753986"/>
                  </a:lnTo>
                  <a:lnTo>
                    <a:pt x="24488" y="739460"/>
                  </a:lnTo>
                  <a:lnTo>
                    <a:pt x="24488" y="737846"/>
                  </a:lnTo>
                  <a:lnTo>
                    <a:pt x="24488" y="736233"/>
                  </a:lnTo>
                  <a:lnTo>
                    <a:pt x="26102" y="734619"/>
                  </a:lnTo>
                  <a:lnTo>
                    <a:pt x="27716" y="731391"/>
                  </a:lnTo>
                  <a:lnTo>
                    <a:pt x="29330" y="731391"/>
                  </a:lnTo>
                  <a:lnTo>
                    <a:pt x="30944" y="729777"/>
                  </a:lnTo>
                  <a:lnTo>
                    <a:pt x="32558" y="728163"/>
                  </a:lnTo>
                  <a:lnTo>
                    <a:pt x="32558" y="726549"/>
                  </a:lnTo>
                  <a:lnTo>
                    <a:pt x="32558" y="718479"/>
                  </a:lnTo>
                  <a:lnTo>
                    <a:pt x="32558" y="716865"/>
                  </a:lnTo>
                  <a:lnTo>
                    <a:pt x="34172" y="713638"/>
                  </a:lnTo>
                  <a:lnTo>
                    <a:pt x="35786" y="713638"/>
                  </a:lnTo>
                  <a:lnTo>
                    <a:pt x="37400" y="712024"/>
                  </a:lnTo>
                  <a:lnTo>
                    <a:pt x="40628" y="710410"/>
                  </a:lnTo>
                  <a:lnTo>
                    <a:pt x="40628" y="710410"/>
                  </a:lnTo>
                  <a:lnTo>
                    <a:pt x="42242" y="708796"/>
                  </a:lnTo>
                  <a:lnTo>
                    <a:pt x="45469" y="702340"/>
                  </a:lnTo>
                  <a:lnTo>
                    <a:pt x="45469" y="700726"/>
                  </a:lnTo>
                  <a:lnTo>
                    <a:pt x="47083" y="700726"/>
                  </a:lnTo>
                  <a:lnTo>
                    <a:pt x="48697" y="699112"/>
                  </a:lnTo>
                  <a:lnTo>
                    <a:pt x="47083" y="695884"/>
                  </a:lnTo>
                  <a:lnTo>
                    <a:pt x="47083" y="694270"/>
                  </a:lnTo>
                  <a:lnTo>
                    <a:pt x="42242" y="687815"/>
                  </a:lnTo>
                  <a:lnTo>
                    <a:pt x="42242" y="686201"/>
                  </a:lnTo>
                  <a:lnTo>
                    <a:pt x="42242" y="684587"/>
                  </a:lnTo>
                  <a:lnTo>
                    <a:pt x="43856" y="682973"/>
                  </a:lnTo>
                  <a:lnTo>
                    <a:pt x="45469" y="682973"/>
                  </a:lnTo>
                  <a:lnTo>
                    <a:pt x="47083" y="681359"/>
                  </a:lnTo>
                  <a:lnTo>
                    <a:pt x="48697" y="681359"/>
                  </a:lnTo>
                  <a:lnTo>
                    <a:pt x="51925" y="681359"/>
                  </a:lnTo>
                  <a:lnTo>
                    <a:pt x="55153" y="681359"/>
                  </a:lnTo>
                  <a:lnTo>
                    <a:pt x="59995" y="682973"/>
                  </a:lnTo>
                  <a:lnTo>
                    <a:pt x="63223" y="682973"/>
                  </a:lnTo>
                  <a:lnTo>
                    <a:pt x="64837" y="682973"/>
                  </a:lnTo>
                  <a:lnTo>
                    <a:pt x="64837" y="681359"/>
                  </a:lnTo>
                  <a:lnTo>
                    <a:pt x="64837" y="679745"/>
                  </a:lnTo>
                  <a:lnTo>
                    <a:pt x="63223" y="676517"/>
                  </a:lnTo>
                  <a:lnTo>
                    <a:pt x="63223" y="674903"/>
                  </a:lnTo>
                  <a:lnTo>
                    <a:pt x="63223" y="673289"/>
                  </a:lnTo>
                  <a:lnTo>
                    <a:pt x="61609" y="671675"/>
                  </a:lnTo>
                  <a:lnTo>
                    <a:pt x="61609" y="671675"/>
                  </a:lnTo>
                  <a:lnTo>
                    <a:pt x="63223" y="670061"/>
                  </a:lnTo>
                  <a:lnTo>
                    <a:pt x="64837" y="670061"/>
                  </a:lnTo>
                  <a:lnTo>
                    <a:pt x="68065" y="670061"/>
                  </a:lnTo>
                  <a:lnTo>
                    <a:pt x="68065" y="670061"/>
                  </a:lnTo>
                  <a:lnTo>
                    <a:pt x="69678" y="668447"/>
                  </a:lnTo>
                  <a:lnTo>
                    <a:pt x="69678" y="666833"/>
                  </a:lnTo>
                  <a:lnTo>
                    <a:pt x="69678" y="665220"/>
                  </a:lnTo>
                  <a:lnTo>
                    <a:pt x="68065" y="663606"/>
                  </a:lnTo>
                  <a:lnTo>
                    <a:pt x="63223" y="657150"/>
                  </a:lnTo>
                  <a:lnTo>
                    <a:pt x="61609" y="653922"/>
                  </a:lnTo>
                  <a:lnTo>
                    <a:pt x="59995" y="652308"/>
                  </a:lnTo>
                  <a:lnTo>
                    <a:pt x="58381" y="650694"/>
                  </a:lnTo>
                  <a:lnTo>
                    <a:pt x="56767" y="650694"/>
                  </a:lnTo>
                  <a:lnTo>
                    <a:pt x="56767" y="649080"/>
                  </a:lnTo>
                  <a:lnTo>
                    <a:pt x="55153" y="649080"/>
                  </a:lnTo>
                  <a:lnTo>
                    <a:pt x="55153" y="647466"/>
                  </a:lnTo>
                  <a:lnTo>
                    <a:pt x="53539" y="645852"/>
                  </a:lnTo>
                  <a:lnTo>
                    <a:pt x="53539" y="645852"/>
                  </a:lnTo>
                  <a:lnTo>
                    <a:pt x="51925" y="644238"/>
                  </a:lnTo>
                  <a:lnTo>
                    <a:pt x="45469" y="642624"/>
                  </a:lnTo>
                  <a:lnTo>
                    <a:pt x="45469" y="642624"/>
                  </a:lnTo>
                  <a:lnTo>
                    <a:pt x="43856" y="641011"/>
                  </a:lnTo>
                  <a:lnTo>
                    <a:pt x="43856" y="641011"/>
                  </a:lnTo>
                  <a:lnTo>
                    <a:pt x="43856" y="634555"/>
                  </a:lnTo>
                  <a:lnTo>
                    <a:pt x="43856" y="632941"/>
                  </a:lnTo>
                  <a:lnTo>
                    <a:pt x="42242" y="631327"/>
                  </a:lnTo>
                  <a:lnTo>
                    <a:pt x="42242" y="631327"/>
                  </a:lnTo>
                  <a:lnTo>
                    <a:pt x="39014" y="628099"/>
                  </a:lnTo>
                  <a:lnTo>
                    <a:pt x="37400" y="628099"/>
                  </a:lnTo>
                  <a:lnTo>
                    <a:pt x="37400" y="626485"/>
                  </a:lnTo>
                  <a:lnTo>
                    <a:pt x="37400" y="624871"/>
                  </a:lnTo>
                  <a:lnTo>
                    <a:pt x="37400" y="613574"/>
                  </a:lnTo>
                  <a:lnTo>
                    <a:pt x="37400" y="611960"/>
                  </a:lnTo>
                  <a:lnTo>
                    <a:pt x="37400" y="610346"/>
                  </a:lnTo>
                  <a:lnTo>
                    <a:pt x="35786" y="607118"/>
                  </a:lnTo>
                  <a:lnTo>
                    <a:pt x="34172" y="602276"/>
                  </a:lnTo>
                  <a:lnTo>
                    <a:pt x="34172" y="600662"/>
                  </a:lnTo>
                  <a:lnTo>
                    <a:pt x="32558" y="600662"/>
                  </a:lnTo>
                  <a:lnTo>
                    <a:pt x="30944" y="597434"/>
                  </a:lnTo>
                  <a:lnTo>
                    <a:pt x="29330" y="594206"/>
                  </a:lnTo>
                  <a:lnTo>
                    <a:pt x="26102" y="587751"/>
                  </a:lnTo>
                  <a:lnTo>
                    <a:pt x="26102" y="587751"/>
                  </a:lnTo>
                  <a:lnTo>
                    <a:pt x="26102" y="586137"/>
                  </a:lnTo>
                  <a:lnTo>
                    <a:pt x="24488" y="573225"/>
                  </a:lnTo>
                  <a:lnTo>
                    <a:pt x="26102" y="566770"/>
                  </a:lnTo>
                  <a:lnTo>
                    <a:pt x="24488" y="563542"/>
                  </a:lnTo>
                  <a:lnTo>
                    <a:pt x="24488" y="560314"/>
                  </a:lnTo>
                  <a:lnTo>
                    <a:pt x="24488" y="557086"/>
                  </a:lnTo>
                  <a:lnTo>
                    <a:pt x="22874" y="553858"/>
                  </a:lnTo>
                  <a:lnTo>
                    <a:pt x="22874" y="552244"/>
                  </a:lnTo>
                  <a:lnTo>
                    <a:pt x="19647" y="549016"/>
                  </a:lnTo>
                  <a:lnTo>
                    <a:pt x="19647" y="547402"/>
                  </a:lnTo>
                  <a:lnTo>
                    <a:pt x="19647" y="545789"/>
                  </a:lnTo>
                  <a:lnTo>
                    <a:pt x="19647" y="540947"/>
                  </a:lnTo>
                  <a:lnTo>
                    <a:pt x="19647" y="539333"/>
                  </a:lnTo>
                  <a:lnTo>
                    <a:pt x="18033" y="537719"/>
                  </a:lnTo>
                  <a:lnTo>
                    <a:pt x="18033" y="536105"/>
                  </a:lnTo>
                  <a:lnTo>
                    <a:pt x="11577" y="528035"/>
                  </a:lnTo>
                  <a:lnTo>
                    <a:pt x="11577" y="528035"/>
                  </a:lnTo>
                  <a:lnTo>
                    <a:pt x="9963" y="519966"/>
                  </a:lnTo>
                  <a:lnTo>
                    <a:pt x="9963" y="516738"/>
                  </a:lnTo>
                  <a:lnTo>
                    <a:pt x="8349" y="511896"/>
                  </a:lnTo>
                  <a:lnTo>
                    <a:pt x="8349" y="510282"/>
                  </a:lnTo>
                  <a:lnTo>
                    <a:pt x="9963" y="507054"/>
                  </a:lnTo>
                  <a:lnTo>
                    <a:pt x="14805" y="505440"/>
                  </a:lnTo>
                  <a:lnTo>
                    <a:pt x="21260" y="502212"/>
                  </a:lnTo>
                  <a:lnTo>
                    <a:pt x="22874" y="500598"/>
                  </a:lnTo>
                  <a:lnTo>
                    <a:pt x="24488" y="500598"/>
                  </a:lnTo>
                  <a:lnTo>
                    <a:pt x="26102" y="502212"/>
                  </a:lnTo>
                  <a:lnTo>
                    <a:pt x="27716" y="502212"/>
                  </a:lnTo>
                  <a:lnTo>
                    <a:pt x="29330" y="500598"/>
                  </a:lnTo>
                  <a:lnTo>
                    <a:pt x="34172" y="498984"/>
                  </a:lnTo>
                  <a:lnTo>
                    <a:pt x="35786" y="498984"/>
                  </a:lnTo>
                  <a:lnTo>
                    <a:pt x="37400" y="498984"/>
                  </a:lnTo>
                  <a:lnTo>
                    <a:pt x="37400" y="500598"/>
                  </a:lnTo>
                  <a:lnTo>
                    <a:pt x="39014" y="500598"/>
                  </a:lnTo>
                  <a:lnTo>
                    <a:pt x="40628" y="500598"/>
                  </a:lnTo>
                  <a:lnTo>
                    <a:pt x="42242" y="498984"/>
                  </a:lnTo>
                  <a:lnTo>
                    <a:pt x="42242" y="495757"/>
                  </a:lnTo>
                  <a:lnTo>
                    <a:pt x="42242" y="494143"/>
                  </a:lnTo>
                  <a:lnTo>
                    <a:pt x="43856" y="492529"/>
                  </a:lnTo>
                  <a:lnTo>
                    <a:pt x="43856" y="490915"/>
                  </a:lnTo>
                  <a:lnTo>
                    <a:pt x="45469" y="487687"/>
                  </a:lnTo>
                  <a:lnTo>
                    <a:pt x="47083" y="486073"/>
                  </a:lnTo>
                  <a:lnTo>
                    <a:pt x="48697" y="486073"/>
                  </a:lnTo>
                  <a:lnTo>
                    <a:pt x="53539" y="482845"/>
                  </a:lnTo>
                  <a:lnTo>
                    <a:pt x="56767" y="482845"/>
                  </a:lnTo>
                  <a:lnTo>
                    <a:pt x="56767" y="481231"/>
                  </a:lnTo>
                  <a:lnTo>
                    <a:pt x="59995" y="474775"/>
                  </a:lnTo>
                  <a:lnTo>
                    <a:pt x="61609" y="471548"/>
                  </a:lnTo>
                  <a:lnTo>
                    <a:pt x="63223" y="468320"/>
                  </a:lnTo>
                  <a:lnTo>
                    <a:pt x="63223" y="466706"/>
                  </a:lnTo>
                  <a:lnTo>
                    <a:pt x="63223" y="465092"/>
                  </a:lnTo>
                  <a:lnTo>
                    <a:pt x="63223" y="463478"/>
                  </a:lnTo>
                  <a:lnTo>
                    <a:pt x="63223" y="461864"/>
                  </a:lnTo>
                  <a:lnTo>
                    <a:pt x="64837" y="460250"/>
                  </a:lnTo>
                  <a:lnTo>
                    <a:pt x="71292" y="452180"/>
                  </a:lnTo>
                  <a:lnTo>
                    <a:pt x="72906" y="445725"/>
                  </a:lnTo>
                  <a:lnTo>
                    <a:pt x="85818" y="429585"/>
                  </a:lnTo>
                  <a:lnTo>
                    <a:pt x="89046" y="423130"/>
                  </a:lnTo>
                  <a:lnTo>
                    <a:pt x="90660" y="421516"/>
                  </a:lnTo>
                  <a:lnTo>
                    <a:pt x="90660" y="418288"/>
                  </a:lnTo>
                  <a:lnTo>
                    <a:pt x="92274" y="416674"/>
                  </a:lnTo>
                  <a:lnTo>
                    <a:pt x="95501" y="415060"/>
                  </a:lnTo>
                  <a:lnTo>
                    <a:pt x="101957" y="413446"/>
                  </a:lnTo>
                  <a:lnTo>
                    <a:pt x="105185" y="411832"/>
                  </a:lnTo>
                  <a:lnTo>
                    <a:pt x="106799" y="411832"/>
                  </a:lnTo>
                  <a:lnTo>
                    <a:pt x="111641" y="413446"/>
                  </a:lnTo>
                  <a:lnTo>
                    <a:pt x="113255" y="413446"/>
                  </a:lnTo>
                  <a:lnTo>
                    <a:pt x="114869" y="411832"/>
                  </a:lnTo>
                  <a:lnTo>
                    <a:pt x="116482" y="411832"/>
                  </a:lnTo>
                  <a:lnTo>
                    <a:pt x="119710" y="408604"/>
                  </a:lnTo>
                  <a:lnTo>
                    <a:pt x="119710" y="408604"/>
                  </a:lnTo>
                  <a:lnTo>
                    <a:pt x="119710" y="405376"/>
                  </a:lnTo>
                  <a:lnTo>
                    <a:pt x="121324" y="397307"/>
                  </a:lnTo>
                  <a:lnTo>
                    <a:pt x="122938" y="394079"/>
                  </a:lnTo>
                  <a:lnTo>
                    <a:pt x="124552" y="394079"/>
                  </a:lnTo>
                  <a:lnTo>
                    <a:pt x="124552" y="392465"/>
                  </a:lnTo>
                  <a:lnTo>
                    <a:pt x="126166" y="389237"/>
                  </a:lnTo>
                  <a:lnTo>
                    <a:pt x="126166" y="384395"/>
                  </a:lnTo>
                  <a:lnTo>
                    <a:pt x="126166" y="382781"/>
                  </a:lnTo>
                  <a:lnTo>
                    <a:pt x="127780" y="379553"/>
                  </a:lnTo>
                  <a:lnTo>
                    <a:pt x="129394" y="379553"/>
                  </a:lnTo>
                  <a:lnTo>
                    <a:pt x="132622" y="377940"/>
                  </a:lnTo>
                  <a:lnTo>
                    <a:pt x="132622" y="376326"/>
                  </a:lnTo>
                  <a:lnTo>
                    <a:pt x="134236" y="374712"/>
                  </a:lnTo>
                  <a:lnTo>
                    <a:pt x="135850" y="369870"/>
                  </a:lnTo>
                  <a:lnTo>
                    <a:pt x="135850" y="366642"/>
                  </a:lnTo>
                  <a:lnTo>
                    <a:pt x="134236" y="363414"/>
                  </a:lnTo>
                  <a:lnTo>
                    <a:pt x="134236" y="361800"/>
                  </a:lnTo>
                  <a:lnTo>
                    <a:pt x="132622" y="361800"/>
                  </a:lnTo>
                  <a:lnTo>
                    <a:pt x="131008" y="361800"/>
                  </a:lnTo>
                  <a:lnTo>
                    <a:pt x="129394" y="361800"/>
                  </a:lnTo>
                  <a:lnTo>
                    <a:pt x="127780" y="361800"/>
                  </a:lnTo>
                  <a:lnTo>
                    <a:pt x="124552" y="360186"/>
                  </a:lnTo>
                  <a:lnTo>
                    <a:pt x="124552" y="358572"/>
                  </a:lnTo>
                  <a:lnTo>
                    <a:pt x="124552" y="356958"/>
                  </a:lnTo>
                  <a:lnTo>
                    <a:pt x="124552" y="355344"/>
                  </a:lnTo>
                  <a:lnTo>
                    <a:pt x="126166" y="350503"/>
                  </a:lnTo>
                  <a:lnTo>
                    <a:pt x="127780" y="348889"/>
                  </a:lnTo>
                  <a:lnTo>
                    <a:pt x="129394" y="347275"/>
                  </a:lnTo>
                  <a:lnTo>
                    <a:pt x="131008" y="347275"/>
                  </a:lnTo>
                  <a:lnTo>
                    <a:pt x="131008" y="345661"/>
                  </a:lnTo>
                  <a:lnTo>
                    <a:pt x="129394" y="342433"/>
                  </a:lnTo>
                  <a:lnTo>
                    <a:pt x="127780" y="337591"/>
                  </a:lnTo>
                  <a:lnTo>
                    <a:pt x="127780" y="334363"/>
                  </a:lnTo>
                  <a:lnTo>
                    <a:pt x="127780" y="331136"/>
                  </a:lnTo>
                  <a:lnTo>
                    <a:pt x="134236" y="314996"/>
                  </a:lnTo>
                  <a:lnTo>
                    <a:pt x="134236" y="313382"/>
                  </a:lnTo>
                  <a:lnTo>
                    <a:pt x="139078" y="308540"/>
                  </a:lnTo>
                  <a:lnTo>
                    <a:pt x="139078" y="308540"/>
                  </a:lnTo>
                  <a:lnTo>
                    <a:pt x="139078" y="305313"/>
                  </a:lnTo>
                  <a:lnTo>
                    <a:pt x="140691" y="303699"/>
                  </a:lnTo>
                  <a:lnTo>
                    <a:pt x="139078" y="297243"/>
                  </a:lnTo>
                  <a:lnTo>
                    <a:pt x="139078" y="294015"/>
                  </a:lnTo>
                  <a:lnTo>
                    <a:pt x="139078" y="292401"/>
                  </a:lnTo>
                  <a:lnTo>
                    <a:pt x="137464" y="290787"/>
                  </a:lnTo>
                  <a:lnTo>
                    <a:pt x="137464" y="289173"/>
                  </a:lnTo>
                  <a:lnTo>
                    <a:pt x="135850" y="285945"/>
                  </a:lnTo>
                  <a:lnTo>
                    <a:pt x="134236" y="279490"/>
                  </a:lnTo>
                  <a:lnTo>
                    <a:pt x="134236" y="277876"/>
                  </a:lnTo>
                  <a:lnTo>
                    <a:pt x="132622" y="268192"/>
                  </a:lnTo>
                  <a:lnTo>
                    <a:pt x="132622" y="266578"/>
                  </a:lnTo>
                  <a:lnTo>
                    <a:pt x="131008" y="266578"/>
                  </a:lnTo>
                  <a:lnTo>
                    <a:pt x="129394" y="268192"/>
                  </a:lnTo>
                  <a:lnTo>
                    <a:pt x="127780" y="268192"/>
                  </a:lnTo>
                  <a:lnTo>
                    <a:pt x="126166" y="268192"/>
                  </a:lnTo>
                  <a:lnTo>
                    <a:pt x="124552" y="266578"/>
                  </a:lnTo>
                  <a:lnTo>
                    <a:pt x="124552" y="266578"/>
                  </a:lnTo>
                  <a:lnTo>
                    <a:pt x="124552" y="263350"/>
                  </a:lnTo>
                  <a:lnTo>
                    <a:pt x="126166" y="261736"/>
                  </a:lnTo>
                  <a:lnTo>
                    <a:pt x="129394" y="256895"/>
                  </a:lnTo>
                  <a:lnTo>
                    <a:pt x="131008" y="255281"/>
                  </a:lnTo>
                  <a:lnTo>
                    <a:pt x="132622" y="253667"/>
                  </a:lnTo>
                  <a:lnTo>
                    <a:pt x="137464" y="252053"/>
                  </a:lnTo>
                  <a:lnTo>
                    <a:pt x="140691" y="250439"/>
                  </a:lnTo>
                  <a:lnTo>
                    <a:pt x="140691" y="250439"/>
                  </a:lnTo>
                  <a:lnTo>
                    <a:pt x="142305" y="247211"/>
                  </a:lnTo>
                  <a:lnTo>
                    <a:pt x="143919" y="243983"/>
                  </a:lnTo>
                  <a:lnTo>
                    <a:pt x="145533" y="231072"/>
                  </a:lnTo>
                  <a:lnTo>
                    <a:pt x="145533" y="229458"/>
                  </a:lnTo>
                  <a:lnTo>
                    <a:pt x="143919" y="226230"/>
                  </a:lnTo>
                  <a:lnTo>
                    <a:pt x="142305" y="219774"/>
                  </a:lnTo>
                  <a:lnTo>
                    <a:pt x="142305" y="218160"/>
                  </a:lnTo>
                  <a:lnTo>
                    <a:pt x="143919" y="214932"/>
                  </a:lnTo>
                  <a:lnTo>
                    <a:pt x="153603" y="210091"/>
                  </a:lnTo>
                  <a:lnTo>
                    <a:pt x="163286" y="208477"/>
                  </a:lnTo>
                  <a:lnTo>
                    <a:pt x="164900" y="208477"/>
                  </a:lnTo>
                  <a:lnTo>
                    <a:pt x="166514" y="206863"/>
                  </a:lnTo>
                  <a:lnTo>
                    <a:pt x="166514" y="206863"/>
                  </a:lnTo>
                  <a:lnTo>
                    <a:pt x="169742" y="205249"/>
                  </a:lnTo>
                  <a:lnTo>
                    <a:pt x="185882" y="184268"/>
                  </a:lnTo>
                  <a:lnTo>
                    <a:pt x="187495" y="182654"/>
                  </a:lnTo>
                  <a:lnTo>
                    <a:pt x="190723" y="181040"/>
                  </a:lnTo>
                  <a:lnTo>
                    <a:pt x="190723" y="181040"/>
                  </a:lnTo>
                  <a:lnTo>
                    <a:pt x="192337" y="181040"/>
                  </a:lnTo>
                  <a:lnTo>
                    <a:pt x="195565" y="181040"/>
                  </a:lnTo>
                  <a:lnTo>
                    <a:pt x="200407" y="181040"/>
                  </a:lnTo>
                  <a:lnTo>
                    <a:pt x="202021" y="181040"/>
                  </a:lnTo>
                  <a:lnTo>
                    <a:pt x="203635" y="179426"/>
                  </a:lnTo>
                  <a:lnTo>
                    <a:pt x="205249" y="177812"/>
                  </a:lnTo>
                  <a:lnTo>
                    <a:pt x="206863" y="176198"/>
                  </a:lnTo>
                  <a:lnTo>
                    <a:pt x="206863" y="169742"/>
                  </a:lnTo>
                  <a:lnTo>
                    <a:pt x="208477" y="166514"/>
                  </a:lnTo>
                  <a:lnTo>
                    <a:pt x="211704" y="161673"/>
                  </a:lnTo>
                  <a:lnTo>
                    <a:pt x="213318" y="160059"/>
                  </a:lnTo>
                  <a:lnTo>
                    <a:pt x="214932" y="158445"/>
                  </a:lnTo>
                  <a:lnTo>
                    <a:pt x="214932" y="156831"/>
                  </a:lnTo>
                  <a:lnTo>
                    <a:pt x="214932" y="153603"/>
                  </a:lnTo>
                  <a:lnTo>
                    <a:pt x="214932" y="150375"/>
                  </a:lnTo>
                  <a:lnTo>
                    <a:pt x="214932" y="148761"/>
                  </a:lnTo>
                  <a:lnTo>
                    <a:pt x="214932" y="147147"/>
                  </a:lnTo>
                  <a:lnTo>
                    <a:pt x="213318" y="147147"/>
                  </a:lnTo>
                  <a:lnTo>
                    <a:pt x="211704" y="147147"/>
                  </a:lnTo>
                  <a:lnTo>
                    <a:pt x="210091" y="147147"/>
                  </a:lnTo>
                  <a:lnTo>
                    <a:pt x="208477" y="147147"/>
                  </a:lnTo>
                  <a:lnTo>
                    <a:pt x="208477" y="145533"/>
                  </a:lnTo>
                  <a:lnTo>
                    <a:pt x="206863" y="143919"/>
                  </a:lnTo>
                  <a:lnTo>
                    <a:pt x="206863" y="142305"/>
                  </a:lnTo>
                  <a:lnTo>
                    <a:pt x="210091" y="135850"/>
                  </a:lnTo>
                  <a:lnTo>
                    <a:pt x="210091" y="129394"/>
                  </a:lnTo>
                  <a:lnTo>
                    <a:pt x="211704" y="119710"/>
                  </a:lnTo>
                  <a:lnTo>
                    <a:pt x="211704" y="118096"/>
                  </a:lnTo>
                  <a:lnTo>
                    <a:pt x="211704" y="114869"/>
                  </a:lnTo>
                  <a:lnTo>
                    <a:pt x="211704" y="111641"/>
                  </a:lnTo>
                  <a:lnTo>
                    <a:pt x="213318" y="108413"/>
                  </a:lnTo>
                  <a:lnTo>
                    <a:pt x="221388" y="92273"/>
                  </a:lnTo>
                  <a:lnTo>
                    <a:pt x="221388" y="89046"/>
                  </a:lnTo>
                  <a:lnTo>
                    <a:pt x="221388" y="87432"/>
                  </a:lnTo>
                  <a:lnTo>
                    <a:pt x="221388" y="85818"/>
                  </a:lnTo>
                  <a:lnTo>
                    <a:pt x="221388" y="84204"/>
                  </a:lnTo>
                  <a:lnTo>
                    <a:pt x="221388" y="82590"/>
                  </a:lnTo>
                  <a:lnTo>
                    <a:pt x="221388" y="79362"/>
                  </a:lnTo>
                  <a:lnTo>
                    <a:pt x="223002" y="72906"/>
                  </a:lnTo>
                  <a:lnTo>
                    <a:pt x="223002" y="66451"/>
                  </a:lnTo>
                  <a:lnTo>
                    <a:pt x="223002" y="61609"/>
                  </a:lnTo>
                  <a:lnTo>
                    <a:pt x="223002" y="58381"/>
                  </a:lnTo>
                  <a:lnTo>
                    <a:pt x="221388" y="58381"/>
                  </a:lnTo>
                  <a:lnTo>
                    <a:pt x="221388" y="56767"/>
                  </a:lnTo>
                  <a:lnTo>
                    <a:pt x="219774" y="53539"/>
                  </a:lnTo>
                  <a:lnTo>
                    <a:pt x="218160" y="50311"/>
                  </a:lnTo>
                  <a:lnTo>
                    <a:pt x="218160" y="47083"/>
                  </a:lnTo>
                  <a:lnTo>
                    <a:pt x="218160" y="45469"/>
                  </a:lnTo>
                  <a:lnTo>
                    <a:pt x="218160" y="39014"/>
                  </a:lnTo>
                  <a:lnTo>
                    <a:pt x="218160" y="37400"/>
                  </a:lnTo>
                  <a:lnTo>
                    <a:pt x="219774" y="35786"/>
                  </a:lnTo>
                  <a:lnTo>
                    <a:pt x="224616" y="29330"/>
                  </a:lnTo>
                  <a:lnTo>
                    <a:pt x="224616" y="29330"/>
                  </a:lnTo>
                  <a:lnTo>
                    <a:pt x="224616" y="27716"/>
                  </a:lnTo>
                  <a:lnTo>
                    <a:pt x="224616" y="26102"/>
                  </a:lnTo>
                  <a:lnTo>
                    <a:pt x="224616" y="24488"/>
                  </a:lnTo>
                  <a:lnTo>
                    <a:pt x="224616" y="22874"/>
                  </a:lnTo>
                  <a:lnTo>
                    <a:pt x="224616" y="21260"/>
                  </a:lnTo>
                  <a:lnTo>
                    <a:pt x="224616" y="19647"/>
                  </a:lnTo>
                  <a:lnTo>
                    <a:pt x="227844" y="16419"/>
                  </a:lnTo>
                  <a:lnTo>
                    <a:pt x="232686" y="8349"/>
                  </a:lnTo>
                  <a:lnTo>
                    <a:pt x="234300" y="6735"/>
                  </a:lnTo>
                  <a:lnTo>
                    <a:pt x="234300" y="6735"/>
                  </a:lnTo>
                  <a:lnTo>
                    <a:pt x="235913" y="5121"/>
                  </a:lnTo>
                  <a:lnTo>
                    <a:pt x="237527" y="5121"/>
                  </a:lnTo>
                  <a:lnTo>
                    <a:pt x="239141" y="5121"/>
                  </a:lnTo>
                  <a:lnTo>
                    <a:pt x="240755" y="5121"/>
                  </a:lnTo>
                  <a:lnTo>
                    <a:pt x="242369" y="6735"/>
                  </a:lnTo>
                  <a:lnTo>
                    <a:pt x="243983" y="8349"/>
                  </a:lnTo>
                  <a:lnTo>
                    <a:pt x="245597" y="11577"/>
                  </a:lnTo>
                  <a:lnTo>
                    <a:pt x="245597" y="13191"/>
                  </a:lnTo>
                  <a:lnTo>
                    <a:pt x="247211" y="16419"/>
                  </a:lnTo>
                  <a:lnTo>
                    <a:pt x="248825" y="21260"/>
                  </a:lnTo>
                  <a:lnTo>
                    <a:pt x="256895" y="24488"/>
                  </a:lnTo>
                  <a:lnTo>
                    <a:pt x="260122" y="29330"/>
                  </a:lnTo>
                  <a:close/>
                </a:path>
              </a:pathLst>
            </a:custGeom>
            <a:solidFill>
              <a:schemeClr val="accent1"/>
            </a:solidFill>
            <a:ln w="4030" cap="rnd">
              <a:solidFill>
                <a:schemeClr val="bg1"/>
              </a:solidFill>
              <a:prstDash val="solid"/>
              <a:round/>
            </a:ln>
          </p:spPr>
          <p:txBody>
            <a:bodyPr rtlCol="0" anchor="ctr"/>
            <a:lstStyle/>
            <a:p>
              <a:endParaRPr lang="en-US"/>
            </a:p>
          </p:txBody>
        </p:sp>
        <p:sp>
          <p:nvSpPr>
            <p:cNvPr id="29" name="Freeform: Shape 28">
              <a:extLst>
                <a:ext uri="{FF2B5EF4-FFF2-40B4-BE49-F238E27FC236}">
                  <a16:creationId xmlns:a16="http://schemas.microsoft.com/office/drawing/2014/main" id="{AAC45184-56F6-4B01-9B9C-C26E08607648}"/>
                </a:ext>
              </a:extLst>
            </p:cNvPr>
            <p:cNvSpPr/>
            <p:nvPr/>
          </p:nvSpPr>
          <p:spPr>
            <a:xfrm>
              <a:off x="7849965" y="1311141"/>
              <a:ext cx="242090" cy="484180"/>
            </a:xfrm>
            <a:custGeom>
              <a:avLst/>
              <a:gdLst>
                <a:gd name="connsiteX0" fmla="*/ 245597 w 242089"/>
                <a:gd name="connsiteY0" fmla="*/ 76134 h 484179"/>
                <a:gd name="connsiteX1" fmla="*/ 243983 w 242089"/>
                <a:gd name="connsiteY1" fmla="*/ 84204 h 484179"/>
                <a:gd name="connsiteX2" fmla="*/ 243983 w 242089"/>
                <a:gd name="connsiteY2" fmla="*/ 87432 h 484179"/>
                <a:gd name="connsiteX3" fmla="*/ 243983 w 242089"/>
                <a:gd name="connsiteY3" fmla="*/ 87432 h 484179"/>
                <a:gd name="connsiteX4" fmla="*/ 240755 w 242089"/>
                <a:gd name="connsiteY4" fmla="*/ 90660 h 484179"/>
                <a:gd name="connsiteX5" fmla="*/ 239141 w 242089"/>
                <a:gd name="connsiteY5" fmla="*/ 90660 h 484179"/>
                <a:gd name="connsiteX6" fmla="*/ 237527 w 242089"/>
                <a:gd name="connsiteY6" fmla="*/ 92273 h 484179"/>
                <a:gd name="connsiteX7" fmla="*/ 235913 w 242089"/>
                <a:gd name="connsiteY7" fmla="*/ 92273 h 484179"/>
                <a:gd name="connsiteX8" fmla="*/ 231072 w 242089"/>
                <a:gd name="connsiteY8" fmla="*/ 90660 h 484179"/>
                <a:gd name="connsiteX9" fmla="*/ 229458 w 242089"/>
                <a:gd name="connsiteY9" fmla="*/ 90660 h 484179"/>
                <a:gd name="connsiteX10" fmla="*/ 226230 w 242089"/>
                <a:gd name="connsiteY10" fmla="*/ 92273 h 484179"/>
                <a:gd name="connsiteX11" fmla="*/ 219774 w 242089"/>
                <a:gd name="connsiteY11" fmla="*/ 93887 h 484179"/>
                <a:gd name="connsiteX12" fmla="*/ 216546 w 242089"/>
                <a:gd name="connsiteY12" fmla="*/ 95501 h 484179"/>
                <a:gd name="connsiteX13" fmla="*/ 214932 w 242089"/>
                <a:gd name="connsiteY13" fmla="*/ 97115 h 484179"/>
                <a:gd name="connsiteX14" fmla="*/ 214932 w 242089"/>
                <a:gd name="connsiteY14" fmla="*/ 100343 h 484179"/>
                <a:gd name="connsiteX15" fmla="*/ 213318 w 242089"/>
                <a:gd name="connsiteY15" fmla="*/ 101957 h 484179"/>
                <a:gd name="connsiteX16" fmla="*/ 210091 w 242089"/>
                <a:gd name="connsiteY16" fmla="*/ 108413 h 484179"/>
                <a:gd name="connsiteX17" fmla="*/ 197179 w 242089"/>
                <a:gd name="connsiteY17" fmla="*/ 124552 h 484179"/>
                <a:gd name="connsiteX18" fmla="*/ 195565 w 242089"/>
                <a:gd name="connsiteY18" fmla="*/ 131008 h 484179"/>
                <a:gd name="connsiteX19" fmla="*/ 189109 w 242089"/>
                <a:gd name="connsiteY19" fmla="*/ 139078 h 484179"/>
                <a:gd name="connsiteX20" fmla="*/ 187495 w 242089"/>
                <a:gd name="connsiteY20" fmla="*/ 140691 h 484179"/>
                <a:gd name="connsiteX21" fmla="*/ 187495 w 242089"/>
                <a:gd name="connsiteY21" fmla="*/ 142305 h 484179"/>
                <a:gd name="connsiteX22" fmla="*/ 187495 w 242089"/>
                <a:gd name="connsiteY22" fmla="*/ 143919 h 484179"/>
                <a:gd name="connsiteX23" fmla="*/ 187495 w 242089"/>
                <a:gd name="connsiteY23" fmla="*/ 145533 h 484179"/>
                <a:gd name="connsiteX24" fmla="*/ 187495 w 242089"/>
                <a:gd name="connsiteY24" fmla="*/ 147147 h 484179"/>
                <a:gd name="connsiteX25" fmla="*/ 185882 w 242089"/>
                <a:gd name="connsiteY25" fmla="*/ 150375 h 484179"/>
                <a:gd name="connsiteX26" fmla="*/ 184268 w 242089"/>
                <a:gd name="connsiteY26" fmla="*/ 153603 h 484179"/>
                <a:gd name="connsiteX27" fmla="*/ 181040 w 242089"/>
                <a:gd name="connsiteY27" fmla="*/ 160059 h 484179"/>
                <a:gd name="connsiteX28" fmla="*/ 181040 w 242089"/>
                <a:gd name="connsiteY28" fmla="*/ 161673 h 484179"/>
                <a:gd name="connsiteX29" fmla="*/ 177812 w 242089"/>
                <a:gd name="connsiteY29" fmla="*/ 161673 h 484179"/>
                <a:gd name="connsiteX30" fmla="*/ 172970 w 242089"/>
                <a:gd name="connsiteY30" fmla="*/ 164900 h 484179"/>
                <a:gd name="connsiteX31" fmla="*/ 171356 w 242089"/>
                <a:gd name="connsiteY31" fmla="*/ 164900 h 484179"/>
                <a:gd name="connsiteX32" fmla="*/ 169742 w 242089"/>
                <a:gd name="connsiteY32" fmla="*/ 166514 h 484179"/>
                <a:gd name="connsiteX33" fmla="*/ 168128 w 242089"/>
                <a:gd name="connsiteY33" fmla="*/ 169742 h 484179"/>
                <a:gd name="connsiteX34" fmla="*/ 168128 w 242089"/>
                <a:gd name="connsiteY34" fmla="*/ 171356 h 484179"/>
                <a:gd name="connsiteX35" fmla="*/ 166514 w 242089"/>
                <a:gd name="connsiteY35" fmla="*/ 172970 h 484179"/>
                <a:gd name="connsiteX36" fmla="*/ 166514 w 242089"/>
                <a:gd name="connsiteY36" fmla="*/ 174584 h 484179"/>
                <a:gd name="connsiteX37" fmla="*/ 166514 w 242089"/>
                <a:gd name="connsiteY37" fmla="*/ 177812 h 484179"/>
                <a:gd name="connsiteX38" fmla="*/ 164900 w 242089"/>
                <a:gd name="connsiteY38" fmla="*/ 179426 h 484179"/>
                <a:gd name="connsiteX39" fmla="*/ 163286 w 242089"/>
                <a:gd name="connsiteY39" fmla="*/ 179426 h 484179"/>
                <a:gd name="connsiteX40" fmla="*/ 161673 w 242089"/>
                <a:gd name="connsiteY40" fmla="*/ 179426 h 484179"/>
                <a:gd name="connsiteX41" fmla="*/ 161673 w 242089"/>
                <a:gd name="connsiteY41" fmla="*/ 177812 h 484179"/>
                <a:gd name="connsiteX42" fmla="*/ 160059 w 242089"/>
                <a:gd name="connsiteY42" fmla="*/ 177812 h 484179"/>
                <a:gd name="connsiteX43" fmla="*/ 158445 w 242089"/>
                <a:gd name="connsiteY43" fmla="*/ 177812 h 484179"/>
                <a:gd name="connsiteX44" fmla="*/ 153603 w 242089"/>
                <a:gd name="connsiteY44" fmla="*/ 179426 h 484179"/>
                <a:gd name="connsiteX45" fmla="*/ 151989 w 242089"/>
                <a:gd name="connsiteY45" fmla="*/ 181040 h 484179"/>
                <a:gd name="connsiteX46" fmla="*/ 150375 w 242089"/>
                <a:gd name="connsiteY46" fmla="*/ 181040 h 484179"/>
                <a:gd name="connsiteX47" fmla="*/ 148761 w 242089"/>
                <a:gd name="connsiteY47" fmla="*/ 179426 h 484179"/>
                <a:gd name="connsiteX48" fmla="*/ 147147 w 242089"/>
                <a:gd name="connsiteY48" fmla="*/ 179426 h 484179"/>
                <a:gd name="connsiteX49" fmla="*/ 145533 w 242089"/>
                <a:gd name="connsiteY49" fmla="*/ 181040 h 484179"/>
                <a:gd name="connsiteX50" fmla="*/ 139078 w 242089"/>
                <a:gd name="connsiteY50" fmla="*/ 184268 h 484179"/>
                <a:gd name="connsiteX51" fmla="*/ 134236 w 242089"/>
                <a:gd name="connsiteY51" fmla="*/ 185882 h 484179"/>
                <a:gd name="connsiteX52" fmla="*/ 132622 w 242089"/>
                <a:gd name="connsiteY52" fmla="*/ 189109 h 484179"/>
                <a:gd name="connsiteX53" fmla="*/ 132622 w 242089"/>
                <a:gd name="connsiteY53" fmla="*/ 190723 h 484179"/>
                <a:gd name="connsiteX54" fmla="*/ 134236 w 242089"/>
                <a:gd name="connsiteY54" fmla="*/ 195565 h 484179"/>
                <a:gd name="connsiteX55" fmla="*/ 134236 w 242089"/>
                <a:gd name="connsiteY55" fmla="*/ 198793 h 484179"/>
                <a:gd name="connsiteX56" fmla="*/ 135850 w 242089"/>
                <a:gd name="connsiteY56" fmla="*/ 206863 h 484179"/>
                <a:gd name="connsiteX57" fmla="*/ 135850 w 242089"/>
                <a:gd name="connsiteY57" fmla="*/ 206863 h 484179"/>
                <a:gd name="connsiteX58" fmla="*/ 142305 w 242089"/>
                <a:gd name="connsiteY58" fmla="*/ 214932 h 484179"/>
                <a:gd name="connsiteX59" fmla="*/ 142305 w 242089"/>
                <a:gd name="connsiteY59" fmla="*/ 216546 h 484179"/>
                <a:gd name="connsiteX60" fmla="*/ 143919 w 242089"/>
                <a:gd name="connsiteY60" fmla="*/ 218160 h 484179"/>
                <a:gd name="connsiteX61" fmla="*/ 143919 w 242089"/>
                <a:gd name="connsiteY61" fmla="*/ 219774 h 484179"/>
                <a:gd name="connsiteX62" fmla="*/ 143919 w 242089"/>
                <a:gd name="connsiteY62" fmla="*/ 224616 h 484179"/>
                <a:gd name="connsiteX63" fmla="*/ 143919 w 242089"/>
                <a:gd name="connsiteY63" fmla="*/ 226230 h 484179"/>
                <a:gd name="connsiteX64" fmla="*/ 143919 w 242089"/>
                <a:gd name="connsiteY64" fmla="*/ 227844 h 484179"/>
                <a:gd name="connsiteX65" fmla="*/ 147147 w 242089"/>
                <a:gd name="connsiteY65" fmla="*/ 231072 h 484179"/>
                <a:gd name="connsiteX66" fmla="*/ 147147 w 242089"/>
                <a:gd name="connsiteY66" fmla="*/ 232686 h 484179"/>
                <a:gd name="connsiteX67" fmla="*/ 148761 w 242089"/>
                <a:gd name="connsiteY67" fmla="*/ 235913 h 484179"/>
                <a:gd name="connsiteX68" fmla="*/ 148761 w 242089"/>
                <a:gd name="connsiteY68" fmla="*/ 239141 h 484179"/>
                <a:gd name="connsiteX69" fmla="*/ 148761 w 242089"/>
                <a:gd name="connsiteY69" fmla="*/ 242369 h 484179"/>
                <a:gd name="connsiteX70" fmla="*/ 150375 w 242089"/>
                <a:gd name="connsiteY70" fmla="*/ 245597 h 484179"/>
                <a:gd name="connsiteX71" fmla="*/ 148761 w 242089"/>
                <a:gd name="connsiteY71" fmla="*/ 252053 h 484179"/>
                <a:gd name="connsiteX72" fmla="*/ 150375 w 242089"/>
                <a:gd name="connsiteY72" fmla="*/ 264964 h 484179"/>
                <a:gd name="connsiteX73" fmla="*/ 150375 w 242089"/>
                <a:gd name="connsiteY73" fmla="*/ 266578 h 484179"/>
                <a:gd name="connsiteX74" fmla="*/ 150375 w 242089"/>
                <a:gd name="connsiteY74" fmla="*/ 266578 h 484179"/>
                <a:gd name="connsiteX75" fmla="*/ 153603 w 242089"/>
                <a:gd name="connsiteY75" fmla="*/ 273034 h 484179"/>
                <a:gd name="connsiteX76" fmla="*/ 155217 w 242089"/>
                <a:gd name="connsiteY76" fmla="*/ 276262 h 484179"/>
                <a:gd name="connsiteX77" fmla="*/ 156831 w 242089"/>
                <a:gd name="connsiteY77" fmla="*/ 279490 h 484179"/>
                <a:gd name="connsiteX78" fmla="*/ 158445 w 242089"/>
                <a:gd name="connsiteY78" fmla="*/ 279490 h 484179"/>
                <a:gd name="connsiteX79" fmla="*/ 158445 w 242089"/>
                <a:gd name="connsiteY79" fmla="*/ 281104 h 484179"/>
                <a:gd name="connsiteX80" fmla="*/ 160059 w 242089"/>
                <a:gd name="connsiteY80" fmla="*/ 285945 h 484179"/>
                <a:gd name="connsiteX81" fmla="*/ 161673 w 242089"/>
                <a:gd name="connsiteY81" fmla="*/ 289173 h 484179"/>
                <a:gd name="connsiteX82" fmla="*/ 161673 w 242089"/>
                <a:gd name="connsiteY82" fmla="*/ 290787 h 484179"/>
                <a:gd name="connsiteX83" fmla="*/ 161673 w 242089"/>
                <a:gd name="connsiteY83" fmla="*/ 292401 h 484179"/>
                <a:gd name="connsiteX84" fmla="*/ 161673 w 242089"/>
                <a:gd name="connsiteY84" fmla="*/ 303699 h 484179"/>
                <a:gd name="connsiteX85" fmla="*/ 161673 w 242089"/>
                <a:gd name="connsiteY85" fmla="*/ 305313 h 484179"/>
                <a:gd name="connsiteX86" fmla="*/ 161673 w 242089"/>
                <a:gd name="connsiteY86" fmla="*/ 306926 h 484179"/>
                <a:gd name="connsiteX87" fmla="*/ 163286 w 242089"/>
                <a:gd name="connsiteY87" fmla="*/ 306926 h 484179"/>
                <a:gd name="connsiteX88" fmla="*/ 166514 w 242089"/>
                <a:gd name="connsiteY88" fmla="*/ 310154 h 484179"/>
                <a:gd name="connsiteX89" fmla="*/ 166514 w 242089"/>
                <a:gd name="connsiteY89" fmla="*/ 310154 h 484179"/>
                <a:gd name="connsiteX90" fmla="*/ 168128 w 242089"/>
                <a:gd name="connsiteY90" fmla="*/ 311768 h 484179"/>
                <a:gd name="connsiteX91" fmla="*/ 168128 w 242089"/>
                <a:gd name="connsiteY91" fmla="*/ 313382 h 484179"/>
                <a:gd name="connsiteX92" fmla="*/ 168128 w 242089"/>
                <a:gd name="connsiteY92" fmla="*/ 319838 h 484179"/>
                <a:gd name="connsiteX93" fmla="*/ 168128 w 242089"/>
                <a:gd name="connsiteY93" fmla="*/ 319838 h 484179"/>
                <a:gd name="connsiteX94" fmla="*/ 169742 w 242089"/>
                <a:gd name="connsiteY94" fmla="*/ 321452 h 484179"/>
                <a:gd name="connsiteX95" fmla="*/ 169742 w 242089"/>
                <a:gd name="connsiteY95" fmla="*/ 321452 h 484179"/>
                <a:gd name="connsiteX96" fmla="*/ 176198 w 242089"/>
                <a:gd name="connsiteY96" fmla="*/ 323066 h 484179"/>
                <a:gd name="connsiteX97" fmla="*/ 177812 w 242089"/>
                <a:gd name="connsiteY97" fmla="*/ 324680 h 484179"/>
                <a:gd name="connsiteX98" fmla="*/ 177812 w 242089"/>
                <a:gd name="connsiteY98" fmla="*/ 324680 h 484179"/>
                <a:gd name="connsiteX99" fmla="*/ 179426 w 242089"/>
                <a:gd name="connsiteY99" fmla="*/ 326294 h 484179"/>
                <a:gd name="connsiteX100" fmla="*/ 179426 w 242089"/>
                <a:gd name="connsiteY100" fmla="*/ 327908 h 484179"/>
                <a:gd name="connsiteX101" fmla="*/ 181040 w 242089"/>
                <a:gd name="connsiteY101" fmla="*/ 327908 h 484179"/>
                <a:gd name="connsiteX102" fmla="*/ 181040 w 242089"/>
                <a:gd name="connsiteY102" fmla="*/ 329522 h 484179"/>
                <a:gd name="connsiteX103" fmla="*/ 182654 w 242089"/>
                <a:gd name="connsiteY103" fmla="*/ 329522 h 484179"/>
                <a:gd name="connsiteX104" fmla="*/ 184268 w 242089"/>
                <a:gd name="connsiteY104" fmla="*/ 331135 h 484179"/>
                <a:gd name="connsiteX105" fmla="*/ 185882 w 242089"/>
                <a:gd name="connsiteY105" fmla="*/ 332749 h 484179"/>
                <a:gd name="connsiteX106" fmla="*/ 187495 w 242089"/>
                <a:gd name="connsiteY106" fmla="*/ 335977 h 484179"/>
                <a:gd name="connsiteX107" fmla="*/ 192337 w 242089"/>
                <a:gd name="connsiteY107" fmla="*/ 342433 h 484179"/>
                <a:gd name="connsiteX108" fmla="*/ 193951 w 242089"/>
                <a:gd name="connsiteY108" fmla="*/ 344047 h 484179"/>
                <a:gd name="connsiteX109" fmla="*/ 193951 w 242089"/>
                <a:gd name="connsiteY109" fmla="*/ 345661 h 484179"/>
                <a:gd name="connsiteX110" fmla="*/ 193951 w 242089"/>
                <a:gd name="connsiteY110" fmla="*/ 347275 h 484179"/>
                <a:gd name="connsiteX111" fmla="*/ 192337 w 242089"/>
                <a:gd name="connsiteY111" fmla="*/ 348889 h 484179"/>
                <a:gd name="connsiteX112" fmla="*/ 192337 w 242089"/>
                <a:gd name="connsiteY112" fmla="*/ 348889 h 484179"/>
                <a:gd name="connsiteX113" fmla="*/ 189109 w 242089"/>
                <a:gd name="connsiteY113" fmla="*/ 348889 h 484179"/>
                <a:gd name="connsiteX114" fmla="*/ 187495 w 242089"/>
                <a:gd name="connsiteY114" fmla="*/ 348889 h 484179"/>
                <a:gd name="connsiteX115" fmla="*/ 185882 w 242089"/>
                <a:gd name="connsiteY115" fmla="*/ 350503 h 484179"/>
                <a:gd name="connsiteX116" fmla="*/ 185882 w 242089"/>
                <a:gd name="connsiteY116" fmla="*/ 350503 h 484179"/>
                <a:gd name="connsiteX117" fmla="*/ 187495 w 242089"/>
                <a:gd name="connsiteY117" fmla="*/ 352117 h 484179"/>
                <a:gd name="connsiteX118" fmla="*/ 187495 w 242089"/>
                <a:gd name="connsiteY118" fmla="*/ 353731 h 484179"/>
                <a:gd name="connsiteX119" fmla="*/ 187495 w 242089"/>
                <a:gd name="connsiteY119" fmla="*/ 355344 h 484179"/>
                <a:gd name="connsiteX120" fmla="*/ 189109 w 242089"/>
                <a:gd name="connsiteY120" fmla="*/ 358572 h 484179"/>
                <a:gd name="connsiteX121" fmla="*/ 189109 w 242089"/>
                <a:gd name="connsiteY121" fmla="*/ 360186 h 484179"/>
                <a:gd name="connsiteX122" fmla="*/ 189109 w 242089"/>
                <a:gd name="connsiteY122" fmla="*/ 361800 h 484179"/>
                <a:gd name="connsiteX123" fmla="*/ 187495 w 242089"/>
                <a:gd name="connsiteY123" fmla="*/ 361800 h 484179"/>
                <a:gd name="connsiteX124" fmla="*/ 184268 w 242089"/>
                <a:gd name="connsiteY124" fmla="*/ 361800 h 484179"/>
                <a:gd name="connsiteX125" fmla="*/ 179426 w 242089"/>
                <a:gd name="connsiteY125" fmla="*/ 360186 h 484179"/>
                <a:gd name="connsiteX126" fmla="*/ 176198 w 242089"/>
                <a:gd name="connsiteY126" fmla="*/ 360186 h 484179"/>
                <a:gd name="connsiteX127" fmla="*/ 172970 w 242089"/>
                <a:gd name="connsiteY127" fmla="*/ 360186 h 484179"/>
                <a:gd name="connsiteX128" fmla="*/ 171356 w 242089"/>
                <a:gd name="connsiteY128" fmla="*/ 360186 h 484179"/>
                <a:gd name="connsiteX129" fmla="*/ 169742 w 242089"/>
                <a:gd name="connsiteY129" fmla="*/ 361800 h 484179"/>
                <a:gd name="connsiteX130" fmla="*/ 168128 w 242089"/>
                <a:gd name="connsiteY130" fmla="*/ 361800 h 484179"/>
                <a:gd name="connsiteX131" fmla="*/ 166514 w 242089"/>
                <a:gd name="connsiteY131" fmla="*/ 363414 h 484179"/>
                <a:gd name="connsiteX132" fmla="*/ 166514 w 242089"/>
                <a:gd name="connsiteY132" fmla="*/ 365028 h 484179"/>
                <a:gd name="connsiteX133" fmla="*/ 166514 w 242089"/>
                <a:gd name="connsiteY133" fmla="*/ 366642 h 484179"/>
                <a:gd name="connsiteX134" fmla="*/ 171356 w 242089"/>
                <a:gd name="connsiteY134" fmla="*/ 373098 h 484179"/>
                <a:gd name="connsiteX135" fmla="*/ 171356 w 242089"/>
                <a:gd name="connsiteY135" fmla="*/ 374712 h 484179"/>
                <a:gd name="connsiteX136" fmla="*/ 172970 w 242089"/>
                <a:gd name="connsiteY136" fmla="*/ 377940 h 484179"/>
                <a:gd name="connsiteX137" fmla="*/ 171356 w 242089"/>
                <a:gd name="connsiteY137" fmla="*/ 379553 h 484179"/>
                <a:gd name="connsiteX138" fmla="*/ 169742 w 242089"/>
                <a:gd name="connsiteY138" fmla="*/ 379553 h 484179"/>
                <a:gd name="connsiteX139" fmla="*/ 169742 w 242089"/>
                <a:gd name="connsiteY139" fmla="*/ 381167 h 484179"/>
                <a:gd name="connsiteX140" fmla="*/ 166514 w 242089"/>
                <a:gd name="connsiteY140" fmla="*/ 387623 h 484179"/>
                <a:gd name="connsiteX141" fmla="*/ 164900 w 242089"/>
                <a:gd name="connsiteY141" fmla="*/ 389237 h 484179"/>
                <a:gd name="connsiteX142" fmla="*/ 164900 w 242089"/>
                <a:gd name="connsiteY142" fmla="*/ 389237 h 484179"/>
                <a:gd name="connsiteX143" fmla="*/ 161673 w 242089"/>
                <a:gd name="connsiteY143" fmla="*/ 390851 h 484179"/>
                <a:gd name="connsiteX144" fmla="*/ 160059 w 242089"/>
                <a:gd name="connsiteY144" fmla="*/ 392465 h 484179"/>
                <a:gd name="connsiteX145" fmla="*/ 158445 w 242089"/>
                <a:gd name="connsiteY145" fmla="*/ 392465 h 484179"/>
                <a:gd name="connsiteX146" fmla="*/ 156831 w 242089"/>
                <a:gd name="connsiteY146" fmla="*/ 395693 h 484179"/>
                <a:gd name="connsiteX147" fmla="*/ 156831 w 242089"/>
                <a:gd name="connsiteY147" fmla="*/ 397307 h 484179"/>
                <a:gd name="connsiteX148" fmla="*/ 156831 w 242089"/>
                <a:gd name="connsiteY148" fmla="*/ 405376 h 484179"/>
                <a:gd name="connsiteX149" fmla="*/ 156831 w 242089"/>
                <a:gd name="connsiteY149" fmla="*/ 406990 h 484179"/>
                <a:gd name="connsiteX150" fmla="*/ 155217 w 242089"/>
                <a:gd name="connsiteY150" fmla="*/ 408604 h 484179"/>
                <a:gd name="connsiteX151" fmla="*/ 153603 w 242089"/>
                <a:gd name="connsiteY151" fmla="*/ 410218 h 484179"/>
                <a:gd name="connsiteX152" fmla="*/ 151989 w 242089"/>
                <a:gd name="connsiteY152" fmla="*/ 410218 h 484179"/>
                <a:gd name="connsiteX153" fmla="*/ 150375 w 242089"/>
                <a:gd name="connsiteY153" fmla="*/ 413446 h 484179"/>
                <a:gd name="connsiteX154" fmla="*/ 148761 w 242089"/>
                <a:gd name="connsiteY154" fmla="*/ 415060 h 484179"/>
                <a:gd name="connsiteX155" fmla="*/ 148761 w 242089"/>
                <a:gd name="connsiteY155" fmla="*/ 416674 h 484179"/>
                <a:gd name="connsiteX156" fmla="*/ 148761 w 242089"/>
                <a:gd name="connsiteY156" fmla="*/ 418288 h 484179"/>
                <a:gd name="connsiteX157" fmla="*/ 147147 w 242089"/>
                <a:gd name="connsiteY157" fmla="*/ 432813 h 484179"/>
                <a:gd name="connsiteX158" fmla="*/ 147147 w 242089"/>
                <a:gd name="connsiteY158" fmla="*/ 437655 h 484179"/>
                <a:gd name="connsiteX159" fmla="*/ 145533 w 242089"/>
                <a:gd name="connsiteY159" fmla="*/ 439269 h 484179"/>
                <a:gd name="connsiteX160" fmla="*/ 145533 w 242089"/>
                <a:gd name="connsiteY160" fmla="*/ 440883 h 484179"/>
                <a:gd name="connsiteX161" fmla="*/ 143919 w 242089"/>
                <a:gd name="connsiteY161" fmla="*/ 440883 h 484179"/>
                <a:gd name="connsiteX162" fmla="*/ 140691 w 242089"/>
                <a:gd name="connsiteY162" fmla="*/ 442497 h 484179"/>
                <a:gd name="connsiteX163" fmla="*/ 140691 w 242089"/>
                <a:gd name="connsiteY163" fmla="*/ 442497 h 484179"/>
                <a:gd name="connsiteX164" fmla="*/ 137464 w 242089"/>
                <a:gd name="connsiteY164" fmla="*/ 442497 h 484179"/>
                <a:gd name="connsiteX165" fmla="*/ 134236 w 242089"/>
                <a:gd name="connsiteY165" fmla="*/ 442497 h 484179"/>
                <a:gd name="connsiteX166" fmla="*/ 131008 w 242089"/>
                <a:gd name="connsiteY166" fmla="*/ 442497 h 484179"/>
                <a:gd name="connsiteX167" fmla="*/ 118096 w 242089"/>
                <a:gd name="connsiteY167" fmla="*/ 431199 h 484179"/>
                <a:gd name="connsiteX168" fmla="*/ 113255 w 242089"/>
                <a:gd name="connsiteY168" fmla="*/ 429585 h 484179"/>
                <a:gd name="connsiteX169" fmla="*/ 111641 w 242089"/>
                <a:gd name="connsiteY169" fmla="*/ 429585 h 484179"/>
                <a:gd name="connsiteX170" fmla="*/ 108413 w 242089"/>
                <a:gd name="connsiteY170" fmla="*/ 429585 h 484179"/>
                <a:gd name="connsiteX171" fmla="*/ 106799 w 242089"/>
                <a:gd name="connsiteY171" fmla="*/ 429585 h 484179"/>
                <a:gd name="connsiteX172" fmla="*/ 101957 w 242089"/>
                <a:gd name="connsiteY172" fmla="*/ 427971 h 484179"/>
                <a:gd name="connsiteX173" fmla="*/ 100343 w 242089"/>
                <a:gd name="connsiteY173" fmla="*/ 427971 h 484179"/>
                <a:gd name="connsiteX174" fmla="*/ 98729 w 242089"/>
                <a:gd name="connsiteY174" fmla="*/ 427971 h 484179"/>
                <a:gd name="connsiteX175" fmla="*/ 97115 w 242089"/>
                <a:gd name="connsiteY175" fmla="*/ 429585 h 484179"/>
                <a:gd name="connsiteX176" fmla="*/ 93887 w 242089"/>
                <a:gd name="connsiteY176" fmla="*/ 429585 h 484179"/>
                <a:gd name="connsiteX177" fmla="*/ 90660 w 242089"/>
                <a:gd name="connsiteY177" fmla="*/ 431199 h 484179"/>
                <a:gd name="connsiteX178" fmla="*/ 89046 w 242089"/>
                <a:gd name="connsiteY178" fmla="*/ 432813 h 484179"/>
                <a:gd name="connsiteX179" fmla="*/ 85818 w 242089"/>
                <a:gd name="connsiteY179" fmla="*/ 439269 h 484179"/>
                <a:gd name="connsiteX180" fmla="*/ 85818 w 242089"/>
                <a:gd name="connsiteY180" fmla="*/ 440883 h 484179"/>
                <a:gd name="connsiteX181" fmla="*/ 84204 w 242089"/>
                <a:gd name="connsiteY181" fmla="*/ 440883 h 484179"/>
                <a:gd name="connsiteX182" fmla="*/ 84204 w 242089"/>
                <a:gd name="connsiteY182" fmla="*/ 445725 h 484179"/>
                <a:gd name="connsiteX183" fmla="*/ 84204 w 242089"/>
                <a:gd name="connsiteY183" fmla="*/ 448953 h 484179"/>
                <a:gd name="connsiteX184" fmla="*/ 84204 w 242089"/>
                <a:gd name="connsiteY184" fmla="*/ 453794 h 484179"/>
                <a:gd name="connsiteX185" fmla="*/ 84204 w 242089"/>
                <a:gd name="connsiteY185" fmla="*/ 453794 h 484179"/>
                <a:gd name="connsiteX186" fmla="*/ 82590 w 242089"/>
                <a:gd name="connsiteY186" fmla="*/ 455408 h 484179"/>
                <a:gd name="connsiteX187" fmla="*/ 80976 w 242089"/>
                <a:gd name="connsiteY187" fmla="*/ 458636 h 484179"/>
                <a:gd name="connsiteX188" fmla="*/ 79362 w 242089"/>
                <a:gd name="connsiteY188" fmla="*/ 458636 h 484179"/>
                <a:gd name="connsiteX189" fmla="*/ 79362 w 242089"/>
                <a:gd name="connsiteY189" fmla="*/ 460250 h 484179"/>
                <a:gd name="connsiteX190" fmla="*/ 76134 w 242089"/>
                <a:gd name="connsiteY190" fmla="*/ 469934 h 484179"/>
                <a:gd name="connsiteX191" fmla="*/ 76134 w 242089"/>
                <a:gd name="connsiteY191" fmla="*/ 471548 h 484179"/>
                <a:gd name="connsiteX192" fmla="*/ 74520 w 242089"/>
                <a:gd name="connsiteY192" fmla="*/ 473162 h 484179"/>
                <a:gd name="connsiteX193" fmla="*/ 61609 w 242089"/>
                <a:gd name="connsiteY193" fmla="*/ 484459 h 484179"/>
                <a:gd name="connsiteX194" fmla="*/ 58381 w 242089"/>
                <a:gd name="connsiteY194" fmla="*/ 486073 h 484179"/>
                <a:gd name="connsiteX195" fmla="*/ 58381 w 242089"/>
                <a:gd name="connsiteY195" fmla="*/ 486073 h 484179"/>
                <a:gd name="connsiteX196" fmla="*/ 55153 w 242089"/>
                <a:gd name="connsiteY196" fmla="*/ 486073 h 484179"/>
                <a:gd name="connsiteX197" fmla="*/ 40628 w 242089"/>
                <a:gd name="connsiteY197" fmla="*/ 492529 h 484179"/>
                <a:gd name="connsiteX198" fmla="*/ 37400 w 242089"/>
                <a:gd name="connsiteY198" fmla="*/ 492529 h 484179"/>
                <a:gd name="connsiteX199" fmla="*/ 29330 w 242089"/>
                <a:gd name="connsiteY199" fmla="*/ 492529 h 484179"/>
                <a:gd name="connsiteX200" fmla="*/ 21260 w 242089"/>
                <a:gd name="connsiteY200" fmla="*/ 490915 h 484179"/>
                <a:gd name="connsiteX201" fmla="*/ 18033 w 242089"/>
                <a:gd name="connsiteY201" fmla="*/ 484459 h 484179"/>
                <a:gd name="connsiteX202" fmla="*/ 18033 w 242089"/>
                <a:gd name="connsiteY202" fmla="*/ 460250 h 484179"/>
                <a:gd name="connsiteX203" fmla="*/ 16419 w 242089"/>
                <a:gd name="connsiteY203" fmla="*/ 453794 h 484179"/>
                <a:gd name="connsiteX204" fmla="*/ 13191 w 242089"/>
                <a:gd name="connsiteY204" fmla="*/ 448953 h 484179"/>
                <a:gd name="connsiteX205" fmla="*/ 13191 w 242089"/>
                <a:gd name="connsiteY205" fmla="*/ 442497 h 484179"/>
                <a:gd name="connsiteX206" fmla="*/ 14805 w 242089"/>
                <a:gd name="connsiteY206" fmla="*/ 434427 h 484179"/>
                <a:gd name="connsiteX207" fmla="*/ 11577 w 242089"/>
                <a:gd name="connsiteY207" fmla="*/ 431199 h 484179"/>
                <a:gd name="connsiteX208" fmla="*/ 11577 w 242089"/>
                <a:gd name="connsiteY208" fmla="*/ 424744 h 484179"/>
                <a:gd name="connsiteX209" fmla="*/ 14805 w 242089"/>
                <a:gd name="connsiteY209" fmla="*/ 419902 h 484179"/>
                <a:gd name="connsiteX210" fmla="*/ 18033 w 242089"/>
                <a:gd name="connsiteY210" fmla="*/ 418288 h 484179"/>
                <a:gd name="connsiteX211" fmla="*/ 26102 w 242089"/>
                <a:gd name="connsiteY211" fmla="*/ 416674 h 484179"/>
                <a:gd name="connsiteX212" fmla="*/ 29330 w 242089"/>
                <a:gd name="connsiteY212" fmla="*/ 411832 h 484179"/>
                <a:gd name="connsiteX213" fmla="*/ 29330 w 242089"/>
                <a:gd name="connsiteY213" fmla="*/ 406990 h 484179"/>
                <a:gd name="connsiteX214" fmla="*/ 27716 w 242089"/>
                <a:gd name="connsiteY214" fmla="*/ 402148 h 484179"/>
                <a:gd name="connsiteX215" fmla="*/ 16419 w 242089"/>
                <a:gd name="connsiteY215" fmla="*/ 384395 h 484179"/>
                <a:gd name="connsiteX216" fmla="*/ 32558 w 242089"/>
                <a:gd name="connsiteY216" fmla="*/ 384395 h 484179"/>
                <a:gd name="connsiteX217" fmla="*/ 37400 w 242089"/>
                <a:gd name="connsiteY217" fmla="*/ 386009 h 484179"/>
                <a:gd name="connsiteX218" fmla="*/ 51925 w 242089"/>
                <a:gd name="connsiteY218" fmla="*/ 392465 h 484179"/>
                <a:gd name="connsiteX219" fmla="*/ 59995 w 242089"/>
                <a:gd name="connsiteY219" fmla="*/ 398921 h 484179"/>
                <a:gd name="connsiteX220" fmla="*/ 63223 w 242089"/>
                <a:gd name="connsiteY220" fmla="*/ 400535 h 484179"/>
                <a:gd name="connsiteX221" fmla="*/ 64837 w 242089"/>
                <a:gd name="connsiteY221" fmla="*/ 400535 h 484179"/>
                <a:gd name="connsiteX222" fmla="*/ 66451 w 242089"/>
                <a:gd name="connsiteY222" fmla="*/ 400535 h 484179"/>
                <a:gd name="connsiteX223" fmla="*/ 68065 w 242089"/>
                <a:gd name="connsiteY223" fmla="*/ 398921 h 484179"/>
                <a:gd name="connsiteX224" fmla="*/ 69678 w 242089"/>
                <a:gd name="connsiteY224" fmla="*/ 398921 h 484179"/>
                <a:gd name="connsiteX225" fmla="*/ 69678 w 242089"/>
                <a:gd name="connsiteY225" fmla="*/ 398921 h 484179"/>
                <a:gd name="connsiteX226" fmla="*/ 71292 w 242089"/>
                <a:gd name="connsiteY226" fmla="*/ 397307 h 484179"/>
                <a:gd name="connsiteX227" fmla="*/ 74520 w 242089"/>
                <a:gd name="connsiteY227" fmla="*/ 397307 h 484179"/>
                <a:gd name="connsiteX228" fmla="*/ 79362 w 242089"/>
                <a:gd name="connsiteY228" fmla="*/ 395693 h 484179"/>
                <a:gd name="connsiteX229" fmla="*/ 80976 w 242089"/>
                <a:gd name="connsiteY229" fmla="*/ 394079 h 484179"/>
                <a:gd name="connsiteX230" fmla="*/ 82590 w 242089"/>
                <a:gd name="connsiteY230" fmla="*/ 394079 h 484179"/>
                <a:gd name="connsiteX231" fmla="*/ 82590 w 242089"/>
                <a:gd name="connsiteY231" fmla="*/ 392465 h 484179"/>
                <a:gd name="connsiteX232" fmla="*/ 84204 w 242089"/>
                <a:gd name="connsiteY232" fmla="*/ 390851 h 484179"/>
                <a:gd name="connsiteX233" fmla="*/ 85818 w 242089"/>
                <a:gd name="connsiteY233" fmla="*/ 390851 h 484179"/>
                <a:gd name="connsiteX234" fmla="*/ 87432 w 242089"/>
                <a:gd name="connsiteY234" fmla="*/ 389237 h 484179"/>
                <a:gd name="connsiteX235" fmla="*/ 87432 w 242089"/>
                <a:gd name="connsiteY235" fmla="*/ 387623 h 484179"/>
                <a:gd name="connsiteX236" fmla="*/ 87432 w 242089"/>
                <a:gd name="connsiteY236" fmla="*/ 381167 h 484179"/>
                <a:gd name="connsiteX237" fmla="*/ 87432 w 242089"/>
                <a:gd name="connsiteY237" fmla="*/ 376326 h 484179"/>
                <a:gd name="connsiteX238" fmla="*/ 89046 w 242089"/>
                <a:gd name="connsiteY238" fmla="*/ 373098 h 484179"/>
                <a:gd name="connsiteX239" fmla="*/ 89046 w 242089"/>
                <a:gd name="connsiteY239" fmla="*/ 371484 h 484179"/>
                <a:gd name="connsiteX240" fmla="*/ 92274 w 242089"/>
                <a:gd name="connsiteY240" fmla="*/ 358572 h 484179"/>
                <a:gd name="connsiteX241" fmla="*/ 92274 w 242089"/>
                <a:gd name="connsiteY241" fmla="*/ 356958 h 484179"/>
                <a:gd name="connsiteX242" fmla="*/ 92274 w 242089"/>
                <a:gd name="connsiteY242" fmla="*/ 355344 h 484179"/>
                <a:gd name="connsiteX243" fmla="*/ 90660 w 242089"/>
                <a:gd name="connsiteY243" fmla="*/ 355344 h 484179"/>
                <a:gd name="connsiteX244" fmla="*/ 90660 w 242089"/>
                <a:gd name="connsiteY244" fmla="*/ 353731 h 484179"/>
                <a:gd name="connsiteX245" fmla="*/ 89046 w 242089"/>
                <a:gd name="connsiteY245" fmla="*/ 352117 h 484179"/>
                <a:gd name="connsiteX246" fmla="*/ 87432 w 242089"/>
                <a:gd name="connsiteY246" fmla="*/ 350503 h 484179"/>
                <a:gd name="connsiteX247" fmla="*/ 85818 w 242089"/>
                <a:gd name="connsiteY247" fmla="*/ 348889 h 484179"/>
                <a:gd name="connsiteX248" fmla="*/ 85818 w 242089"/>
                <a:gd name="connsiteY248" fmla="*/ 347275 h 484179"/>
                <a:gd name="connsiteX249" fmla="*/ 84204 w 242089"/>
                <a:gd name="connsiteY249" fmla="*/ 345661 h 484179"/>
                <a:gd name="connsiteX250" fmla="*/ 84204 w 242089"/>
                <a:gd name="connsiteY250" fmla="*/ 339205 h 484179"/>
                <a:gd name="connsiteX251" fmla="*/ 82590 w 242089"/>
                <a:gd name="connsiteY251" fmla="*/ 337591 h 484179"/>
                <a:gd name="connsiteX252" fmla="*/ 80976 w 242089"/>
                <a:gd name="connsiteY252" fmla="*/ 332749 h 484179"/>
                <a:gd name="connsiteX253" fmla="*/ 79362 w 242089"/>
                <a:gd name="connsiteY253" fmla="*/ 329522 h 484179"/>
                <a:gd name="connsiteX254" fmla="*/ 79362 w 242089"/>
                <a:gd name="connsiteY254" fmla="*/ 326294 h 484179"/>
                <a:gd name="connsiteX255" fmla="*/ 79362 w 242089"/>
                <a:gd name="connsiteY255" fmla="*/ 324680 h 484179"/>
                <a:gd name="connsiteX256" fmla="*/ 74520 w 242089"/>
                <a:gd name="connsiteY256" fmla="*/ 313382 h 484179"/>
                <a:gd name="connsiteX257" fmla="*/ 71292 w 242089"/>
                <a:gd name="connsiteY257" fmla="*/ 302085 h 484179"/>
                <a:gd name="connsiteX258" fmla="*/ 71292 w 242089"/>
                <a:gd name="connsiteY258" fmla="*/ 300471 h 484179"/>
                <a:gd name="connsiteX259" fmla="*/ 71292 w 242089"/>
                <a:gd name="connsiteY259" fmla="*/ 300471 h 484179"/>
                <a:gd name="connsiteX260" fmla="*/ 69678 w 242089"/>
                <a:gd name="connsiteY260" fmla="*/ 298857 h 484179"/>
                <a:gd name="connsiteX261" fmla="*/ 68065 w 242089"/>
                <a:gd name="connsiteY261" fmla="*/ 298857 h 484179"/>
                <a:gd name="connsiteX262" fmla="*/ 64837 w 242089"/>
                <a:gd name="connsiteY262" fmla="*/ 298857 h 484179"/>
                <a:gd name="connsiteX263" fmla="*/ 59995 w 242089"/>
                <a:gd name="connsiteY263" fmla="*/ 300471 h 484179"/>
                <a:gd name="connsiteX264" fmla="*/ 58381 w 242089"/>
                <a:gd name="connsiteY264" fmla="*/ 300471 h 484179"/>
                <a:gd name="connsiteX265" fmla="*/ 58381 w 242089"/>
                <a:gd name="connsiteY265" fmla="*/ 300471 h 484179"/>
                <a:gd name="connsiteX266" fmla="*/ 56767 w 242089"/>
                <a:gd name="connsiteY266" fmla="*/ 298857 h 484179"/>
                <a:gd name="connsiteX267" fmla="*/ 55153 w 242089"/>
                <a:gd name="connsiteY267" fmla="*/ 298857 h 484179"/>
                <a:gd name="connsiteX268" fmla="*/ 55153 w 242089"/>
                <a:gd name="connsiteY268" fmla="*/ 297243 h 484179"/>
                <a:gd name="connsiteX269" fmla="*/ 53539 w 242089"/>
                <a:gd name="connsiteY269" fmla="*/ 294015 h 484179"/>
                <a:gd name="connsiteX270" fmla="*/ 51925 w 242089"/>
                <a:gd name="connsiteY270" fmla="*/ 287559 h 484179"/>
                <a:gd name="connsiteX271" fmla="*/ 51925 w 242089"/>
                <a:gd name="connsiteY271" fmla="*/ 285945 h 484179"/>
                <a:gd name="connsiteX272" fmla="*/ 56767 w 242089"/>
                <a:gd name="connsiteY272" fmla="*/ 255281 h 484179"/>
                <a:gd name="connsiteX273" fmla="*/ 56767 w 242089"/>
                <a:gd name="connsiteY273" fmla="*/ 250439 h 484179"/>
                <a:gd name="connsiteX274" fmla="*/ 56767 w 242089"/>
                <a:gd name="connsiteY274" fmla="*/ 247211 h 484179"/>
                <a:gd name="connsiteX275" fmla="*/ 56767 w 242089"/>
                <a:gd name="connsiteY275" fmla="*/ 229458 h 484179"/>
                <a:gd name="connsiteX276" fmla="*/ 56767 w 242089"/>
                <a:gd name="connsiteY276" fmla="*/ 227844 h 484179"/>
                <a:gd name="connsiteX277" fmla="*/ 55153 w 242089"/>
                <a:gd name="connsiteY277" fmla="*/ 224616 h 484179"/>
                <a:gd name="connsiteX278" fmla="*/ 55153 w 242089"/>
                <a:gd name="connsiteY278" fmla="*/ 224616 h 484179"/>
                <a:gd name="connsiteX279" fmla="*/ 53539 w 242089"/>
                <a:gd name="connsiteY279" fmla="*/ 223002 h 484179"/>
                <a:gd name="connsiteX280" fmla="*/ 50311 w 242089"/>
                <a:gd name="connsiteY280" fmla="*/ 219774 h 484179"/>
                <a:gd name="connsiteX281" fmla="*/ 50311 w 242089"/>
                <a:gd name="connsiteY281" fmla="*/ 218160 h 484179"/>
                <a:gd name="connsiteX282" fmla="*/ 50311 w 242089"/>
                <a:gd name="connsiteY282" fmla="*/ 214932 h 484179"/>
                <a:gd name="connsiteX283" fmla="*/ 48697 w 242089"/>
                <a:gd name="connsiteY283" fmla="*/ 198793 h 484179"/>
                <a:gd name="connsiteX284" fmla="*/ 48697 w 242089"/>
                <a:gd name="connsiteY284" fmla="*/ 193951 h 484179"/>
                <a:gd name="connsiteX285" fmla="*/ 47083 w 242089"/>
                <a:gd name="connsiteY285" fmla="*/ 192337 h 484179"/>
                <a:gd name="connsiteX286" fmla="*/ 47083 w 242089"/>
                <a:gd name="connsiteY286" fmla="*/ 190723 h 484179"/>
                <a:gd name="connsiteX287" fmla="*/ 45469 w 242089"/>
                <a:gd name="connsiteY287" fmla="*/ 187495 h 484179"/>
                <a:gd name="connsiteX288" fmla="*/ 42242 w 242089"/>
                <a:gd name="connsiteY288" fmla="*/ 185882 h 484179"/>
                <a:gd name="connsiteX289" fmla="*/ 18033 w 242089"/>
                <a:gd name="connsiteY289" fmla="*/ 171356 h 484179"/>
                <a:gd name="connsiteX290" fmla="*/ 8349 w 242089"/>
                <a:gd name="connsiteY290" fmla="*/ 168128 h 484179"/>
                <a:gd name="connsiteX291" fmla="*/ 5121 w 242089"/>
                <a:gd name="connsiteY291" fmla="*/ 166514 h 484179"/>
                <a:gd name="connsiteX292" fmla="*/ 6735 w 242089"/>
                <a:gd name="connsiteY292" fmla="*/ 163287 h 484179"/>
                <a:gd name="connsiteX293" fmla="*/ 13191 w 242089"/>
                <a:gd name="connsiteY293" fmla="*/ 153603 h 484179"/>
                <a:gd name="connsiteX294" fmla="*/ 14805 w 242089"/>
                <a:gd name="connsiteY294" fmla="*/ 151989 h 484179"/>
                <a:gd name="connsiteX295" fmla="*/ 13191 w 242089"/>
                <a:gd name="connsiteY295" fmla="*/ 148761 h 484179"/>
                <a:gd name="connsiteX296" fmla="*/ 11577 w 242089"/>
                <a:gd name="connsiteY296" fmla="*/ 145533 h 484179"/>
                <a:gd name="connsiteX297" fmla="*/ 9963 w 242089"/>
                <a:gd name="connsiteY297" fmla="*/ 140691 h 484179"/>
                <a:gd name="connsiteX298" fmla="*/ 11577 w 242089"/>
                <a:gd name="connsiteY298" fmla="*/ 135850 h 484179"/>
                <a:gd name="connsiteX299" fmla="*/ 14805 w 242089"/>
                <a:gd name="connsiteY299" fmla="*/ 132622 h 484179"/>
                <a:gd name="connsiteX300" fmla="*/ 16419 w 242089"/>
                <a:gd name="connsiteY300" fmla="*/ 127780 h 484179"/>
                <a:gd name="connsiteX301" fmla="*/ 14805 w 242089"/>
                <a:gd name="connsiteY301" fmla="*/ 122938 h 484179"/>
                <a:gd name="connsiteX302" fmla="*/ 13191 w 242089"/>
                <a:gd name="connsiteY302" fmla="*/ 118096 h 484179"/>
                <a:gd name="connsiteX303" fmla="*/ 18033 w 242089"/>
                <a:gd name="connsiteY303" fmla="*/ 114869 h 484179"/>
                <a:gd name="connsiteX304" fmla="*/ 40628 w 242089"/>
                <a:gd name="connsiteY304" fmla="*/ 110027 h 484179"/>
                <a:gd name="connsiteX305" fmla="*/ 48697 w 242089"/>
                <a:gd name="connsiteY305" fmla="*/ 106799 h 484179"/>
                <a:gd name="connsiteX306" fmla="*/ 63223 w 242089"/>
                <a:gd name="connsiteY306" fmla="*/ 93887 h 484179"/>
                <a:gd name="connsiteX307" fmla="*/ 98729 w 242089"/>
                <a:gd name="connsiteY307" fmla="*/ 76134 h 484179"/>
                <a:gd name="connsiteX308" fmla="*/ 100343 w 242089"/>
                <a:gd name="connsiteY308" fmla="*/ 69678 h 484179"/>
                <a:gd name="connsiteX309" fmla="*/ 110027 w 242089"/>
                <a:gd name="connsiteY309" fmla="*/ 55153 h 484179"/>
                <a:gd name="connsiteX310" fmla="*/ 113255 w 242089"/>
                <a:gd name="connsiteY310" fmla="*/ 47083 h 484179"/>
                <a:gd name="connsiteX311" fmla="*/ 118096 w 242089"/>
                <a:gd name="connsiteY311" fmla="*/ 45469 h 484179"/>
                <a:gd name="connsiteX312" fmla="*/ 127780 w 242089"/>
                <a:gd name="connsiteY312" fmla="*/ 22874 h 484179"/>
                <a:gd name="connsiteX313" fmla="*/ 129394 w 242089"/>
                <a:gd name="connsiteY313" fmla="*/ 21260 h 484179"/>
                <a:gd name="connsiteX314" fmla="*/ 131008 w 242089"/>
                <a:gd name="connsiteY314" fmla="*/ 19646 h 484179"/>
                <a:gd name="connsiteX315" fmla="*/ 132622 w 242089"/>
                <a:gd name="connsiteY315" fmla="*/ 19646 h 484179"/>
                <a:gd name="connsiteX316" fmla="*/ 134236 w 242089"/>
                <a:gd name="connsiteY316" fmla="*/ 19646 h 484179"/>
                <a:gd name="connsiteX317" fmla="*/ 134236 w 242089"/>
                <a:gd name="connsiteY317" fmla="*/ 19646 h 484179"/>
                <a:gd name="connsiteX318" fmla="*/ 135850 w 242089"/>
                <a:gd name="connsiteY318" fmla="*/ 19646 h 484179"/>
                <a:gd name="connsiteX319" fmla="*/ 137464 w 242089"/>
                <a:gd name="connsiteY319" fmla="*/ 21260 h 484179"/>
                <a:gd name="connsiteX320" fmla="*/ 137464 w 242089"/>
                <a:gd name="connsiteY320" fmla="*/ 21260 h 484179"/>
                <a:gd name="connsiteX321" fmla="*/ 139078 w 242089"/>
                <a:gd name="connsiteY321" fmla="*/ 22874 h 484179"/>
                <a:gd name="connsiteX322" fmla="*/ 140691 w 242089"/>
                <a:gd name="connsiteY322" fmla="*/ 24488 h 484179"/>
                <a:gd name="connsiteX323" fmla="*/ 142305 w 242089"/>
                <a:gd name="connsiteY323" fmla="*/ 24488 h 484179"/>
                <a:gd name="connsiteX324" fmla="*/ 142305 w 242089"/>
                <a:gd name="connsiteY324" fmla="*/ 26102 h 484179"/>
                <a:gd name="connsiteX325" fmla="*/ 143919 w 242089"/>
                <a:gd name="connsiteY325" fmla="*/ 26102 h 484179"/>
                <a:gd name="connsiteX326" fmla="*/ 143919 w 242089"/>
                <a:gd name="connsiteY326" fmla="*/ 26102 h 484179"/>
                <a:gd name="connsiteX327" fmla="*/ 145533 w 242089"/>
                <a:gd name="connsiteY327" fmla="*/ 24488 h 484179"/>
                <a:gd name="connsiteX328" fmla="*/ 151989 w 242089"/>
                <a:gd name="connsiteY328" fmla="*/ 18033 h 484179"/>
                <a:gd name="connsiteX329" fmla="*/ 153603 w 242089"/>
                <a:gd name="connsiteY329" fmla="*/ 18033 h 484179"/>
                <a:gd name="connsiteX330" fmla="*/ 155217 w 242089"/>
                <a:gd name="connsiteY330" fmla="*/ 16419 h 484179"/>
                <a:gd name="connsiteX331" fmla="*/ 156831 w 242089"/>
                <a:gd name="connsiteY331" fmla="*/ 16419 h 484179"/>
                <a:gd name="connsiteX332" fmla="*/ 158445 w 242089"/>
                <a:gd name="connsiteY332" fmla="*/ 16419 h 484179"/>
                <a:gd name="connsiteX333" fmla="*/ 164900 w 242089"/>
                <a:gd name="connsiteY333" fmla="*/ 16419 h 484179"/>
                <a:gd name="connsiteX334" fmla="*/ 166514 w 242089"/>
                <a:gd name="connsiteY334" fmla="*/ 16419 h 484179"/>
                <a:gd name="connsiteX335" fmla="*/ 168128 w 242089"/>
                <a:gd name="connsiteY335" fmla="*/ 14805 h 484179"/>
                <a:gd name="connsiteX336" fmla="*/ 169742 w 242089"/>
                <a:gd name="connsiteY336" fmla="*/ 13191 h 484179"/>
                <a:gd name="connsiteX337" fmla="*/ 174584 w 242089"/>
                <a:gd name="connsiteY337" fmla="*/ 8349 h 484179"/>
                <a:gd name="connsiteX338" fmla="*/ 176198 w 242089"/>
                <a:gd name="connsiteY338" fmla="*/ 8349 h 484179"/>
                <a:gd name="connsiteX339" fmla="*/ 177812 w 242089"/>
                <a:gd name="connsiteY339" fmla="*/ 6735 h 484179"/>
                <a:gd name="connsiteX340" fmla="*/ 181040 w 242089"/>
                <a:gd name="connsiteY340" fmla="*/ 6735 h 484179"/>
                <a:gd name="connsiteX341" fmla="*/ 189109 w 242089"/>
                <a:gd name="connsiteY341" fmla="*/ 6735 h 484179"/>
                <a:gd name="connsiteX342" fmla="*/ 192337 w 242089"/>
                <a:gd name="connsiteY342" fmla="*/ 5121 h 484179"/>
                <a:gd name="connsiteX343" fmla="*/ 193951 w 242089"/>
                <a:gd name="connsiteY343" fmla="*/ 5121 h 484179"/>
                <a:gd name="connsiteX344" fmla="*/ 195565 w 242089"/>
                <a:gd name="connsiteY344" fmla="*/ 6735 h 484179"/>
                <a:gd name="connsiteX345" fmla="*/ 195565 w 242089"/>
                <a:gd name="connsiteY345" fmla="*/ 6735 h 484179"/>
                <a:gd name="connsiteX346" fmla="*/ 197179 w 242089"/>
                <a:gd name="connsiteY346" fmla="*/ 8349 h 484179"/>
                <a:gd name="connsiteX347" fmla="*/ 197179 w 242089"/>
                <a:gd name="connsiteY347" fmla="*/ 9963 h 484179"/>
                <a:gd name="connsiteX348" fmla="*/ 195565 w 242089"/>
                <a:gd name="connsiteY348" fmla="*/ 11577 h 484179"/>
                <a:gd name="connsiteX349" fmla="*/ 195565 w 242089"/>
                <a:gd name="connsiteY349" fmla="*/ 13191 h 484179"/>
                <a:gd name="connsiteX350" fmla="*/ 197179 w 242089"/>
                <a:gd name="connsiteY350" fmla="*/ 14805 h 484179"/>
                <a:gd name="connsiteX351" fmla="*/ 202021 w 242089"/>
                <a:gd name="connsiteY351" fmla="*/ 21260 h 484179"/>
                <a:gd name="connsiteX352" fmla="*/ 202021 w 242089"/>
                <a:gd name="connsiteY352" fmla="*/ 21260 h 484179"/>
                <a:gd name="connsiteX353" fmla="*/ 202021 w 242089"/>
                <a:gd name="connsiteY353" fmla="*/ 22874 h 484179"/>
                <a:gd name="connsiteX354" fmla="*/ 203635 w 242089"/>
                <a:gd name="connsiteY354" fmla="*/ 22874 h 484179"/>
                <a:gd name="connsiteX355" fmla="*/ 205249 w 242089"/>
                <a:gd name="connsiteY355" fmla="*/ 24488 h 484179"/>
                <a:gd name="connsiteX356" fmla="*/ 206863 w 242089"/>
                <a:gd name="connsiteY356" fmla="*/ 26102 h 484179"/>
                <a:gd name="connsiteX357" fmla="*/ 208477 w 242089"/>
                <a:gd name="connsiteY357" fmla="*/ 26102 h 484179"/>
                <a:gd name="connsiteX358" fmla="*/ 210091 w 242089"/>
                <a:gd name="connsiteY358" fmla="*/ 27716 h 484179"/>
                <a:gd name="connsiteX359" fmla="*/ 210091 w 242089"/>
                <a:gd name="connsiteY359" fmla="*/ 27716 h 484179"/>
                <a:gd name="connsiteX360" fmla="*/ 211704 w 242089"/>
                <a:gd name="connsiteY360" fmla="*/ 34172 h 484179"/>
                <a:gd name="connsiteX361" fmla="*/ 213318 w 242089"/>
                <a:gd name="connsiteY361" fmla="*/ 35786 h 484179"/>
                <a:gd name="connsiteX362" fmla="*/ 213318 w 242089"/>
                <a:gd name="connsiteY362" fmla="*/ 39014 h 484179"/>
                <a:gd name="connsiteX363" fmla="*/ 211704 w 242089"/>
                <a:gd name="connsiteY363" fmla="*/ 40628 h 484179"/>
                <a:gd name="connsiteX364" fmla="*/ 211704 w 242089"/>
                <a:gd name="connsiteY364" fmla="*/ 42242 h 484179"/>
                <a:gd name="connsiteX365" fmla="*/ 210091 w 242089"/>
                <a:gd name="connsiteY365" fmla="*/ 42242 h 484179"/>
                <a:gd name="connsiteX366" fmla="*/ 208477 w 242089"/>
                <a:gd name="connsiteY366" fmla="*/ 43855 h 484179"/>
                <a:gd name="connsiteX367" fmla="*/ 206863 w 242089"/>
                <a:gd name="connsiteY367" fmla="*/ 45469 h 484179"/>
                <a:gd name="connsiteX368" fmla="*/ 206863 w 242089"/>
                <a:gd name="connsiteY368" fmla="*/ 47083 h 484179"/>
                <a:gd name="connsiteX369" fmla="*/ 206863 w 242089"/>
                <a:gd name="connsiteY369" fmla="*/ 47083 h 484179"/>
                <a:gd name="connsiteX370" fmla="*/ 206863 w 242089"/>
                <a:gd name="connsiteY370" fmla="*/ 48697 h 484179"/>
                <a:gd name="connsiteX371" fmla="*/ 208477 w 242089"/>
                <a:gd name="connsiteY371" fmla="*/ 50311 h 484179"/>
                <a:gd name="connsiteX372" fmla="*/ 208477 w 242089"/>
                <a:gd name="connsiteY372" fmla="*/ 50311 h 484179"/>
                <a:gd name="connsiteX373" fmla="*/ 218160 w 242089"/>
                <a:gd name="connsiteY373" fmla="*/ 58381 h 484179"/>
                <a:gd name="connsiteX374" fmla="*/ 224616 w 242089"/>
                <a:gd name="connsiteY374" fmla="*/ 61609 h 484179"/>
                <a:gd name="connsiteX375" fmla="*/ 235913 w 242089"/>
                <a:gd name="connsiteY375" fmla="*/ 71292 h 484179"/>
                <a:gd name="connsiteX376" fmla="*/ 237527 w 242089"/>
                <a:gd name="connsiteY376" fmla="*/ 71292 h 484179"/>
                <a:gd name="connsiteX377" fmla="*/ 242369 w 242089"/>
                <a:gd name="connsiteY377" fmla="*/ 74520 h 48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Lst>
              <a:rect l="l" t="t" r="r" b="b"/>
              <a:pathLst>
                <a:path w="242089" h="484179">
                  <a:moveTo>
                    <a:pt x="245597" y="76134"/>
                  </a:moveTo>
                  <a:lnTo>
                    <a:pt x="243983" y="84204"/>
                  </a:lnTo>
                  <a:lnTo>
                    <a:pt x="243983" y="87432"/>
                  </a:lnTo>
                  <a:lnTo>
                    <a:pt x="243983" y="87432"/>
                  </a:lnTo>
                  <a:lnTo>
                    <a:pt x="240755" y="90660"/>
                  </a:lnTo>
                  <a:lnTo>
                    <a:pt x="239141" y="90660"/>
                  </a:lnTo>
                  <a:lnTo>
                    <a:pt x="237527" y="92273"/>
                  </a:lnTo>
                  <a:lnTo>
                    <a:pt x="235913" y="92273"/>
                  </a:lnTo>
                  <a:lnTo>
                    <a:pt x="231072" y="90660"/>
                  </a:lnTo>
                  <a:lnTo>
                    <a:pt x="229458" y="90660"/>
                  </a:lnTo>
                  <a:lnTo>
                    <a:pt x="226230" y="92273"/>
                  </a:lnTo>
                  <a:lnTo>
                    <a:pt x="219774" y="93887"/>
                  </a:lnTo>
                  <a:lnTo>
                    <a:pt x="216546" y="95501"/>
                  </a:lnTo>
                  <a:lnTo>
                    <a:pt x="214932" y="97115"/>
                  </a:lnTo>
                  <a:lnTo>
                    <a:pt x="214932" y="100343"/>
                  </a:lnTo>
                  <a:lnTo>
                    <a:pt x="213318" y="101957"/>
                  </a:lnTo>
                  <a:lnTo>
                    <a:pt x="210091" y="108413"/>
                  </a:lnTo>
                  <a:lnTo>
                    <a:pt x="197179" y="124552"/>
                  </a:lnTo>
                  <a:lnTo>
                    <a:pt x="195565" y="131008"/>
                  </a:lnTo>
                  <a:lnTo>
                    <a:pt x="189109" y="139078"/>
                  </a:lnTo>
                  <a:lnTo>
                    <a:pt x="187495" y="140691"/>
                  </a:lnTo>
                  <a:lnTo>
                    <a:pt x="187495" y="142305"/>
                  </a:lnTo>
                  <a:lnTo>
                    <a:pt x="187495" y="143919"/>
                  </a:lnTo>
                  <a:lnTo>
                    <a:pt x="187495" y="145533"/>
                  </a:lnTo>
                  <a:lnTo>
                    <a:pt x="187495" y="147147"/>
                  </a:lnTo>
                  <a:lnTo>
                    <a:pt x="185882" y="150375"/>
                  </a:lnTo>
                  <a:lnTo>
                    <a:pt x="184268" y="153603"/>
                  </a:lnTo>
                  <a:lnTo>
                    <a:pt x="181040" y="160059"/>
                  </a:lnTo>
                  <a:lnTo>
                    <a:pt x="181040" y="161673"/>
                  </a:lnTo>
                  <a:lnTo>
                    <a:pt x="177812" y="161673"/>
                  </a:lnTo>
                  <a:lnTo>
                    <a:pt x="172970" y="164900"/>
                  </a:lnTo>
                  <a:lnTo>
                    <a:pt x="171356" y="164900"/>
                  </a:lnTo>
                  <a:lnTo>
                    <a:pt x="169742" y="166514"/>
                  </a:lnTo>
                  <a:lnTo>
                    <a:pt x="168128" y="169742"/>
                  </a:lnTo>
                  <a:lnTo>
                    <a:pt x="168128" y="171356"/>
                  </a:lnTo>
                  <a:lnTo>
                    <a:pt x="166514" y="172970"/>
                  </a:lnTo>
                  <a:lnTo>
                    <a:pt x="166514" y="174584"/>
                  </a:lnTo>
                  <a:lnTo>
                    <a:pt x="166514" y="177812"/>
                  </a:lnTo>
                  <a:lnTo>
                    <a:pt x="164900" y="179426"/>
                  </a:lnTo>
                  <a:lnTo>
                    <a:pt x="163286" y="179426"/>
                  </a:lnTo>
                  <a:lnTo>
                    <a:pt x="161673" y="179426"/>
                  </a:lnTo>
                  <a:lnTo>
                    <a:pt x="161673" y="177812"/>
                  </a:lnTo>
                  <a:lnTo>
                    <a:pt x="160059" y="177812"/>
                  </a:lnTo>
                  <a:lnTo>
                    <a:pt x="158445" y="177812"/>
                  </a:lnTo>
                  <a:lnTo>
                    <a:pt x="153603" y="179426"/>
                  </a:lnTo>
                  <a:lnTo>
                    <a:pt x="151989" y="181040"/>
                  </a:lnTo>
                  <a:lnTo>
                    <a:pt x="150375" y="181040"/>
                  </a:lnTo>
                  <a:lnTo>
                    <a:pt x="148761" y="179426"/>
                  </a:lnTo>
                  <a:lnTo>
                    <a:pt x="147147" y="179426"/>
                  </a:lnTo>
                  <a:lnTo>
                    <a:pt x="145533" y="181040"/>
                  </a:lnTo>
                  <a:lnTo>
                    <a:pt x="139078" y="184268"/>
                  </a:lnTo>
                  <a:lnTo>
                    <a:pt x="134236" y="185882"/>
                  </a:lnTo>
                  <a:lnTo>
                    <a:pt x="132622" y="189109"/>
                  </a:lnTo>
                  <a:lnTo>
                    <a:pt x="132622" y="190723"/>
                  </a:lnTo>
                  <a:lnTo>
                    <a:pt x="134236" y="195565"/>
                  </a:lnTo>
                  <a:lnTo>
                    <a:pt x="134236" y="198793"/>
                  </a:lnTo>
                  <a:lnTo>
                    <a:pt x="135850" y="206863"/>
                  </a:lnTo>
                  <a:lnTo>
                    <a:pt x="135850" y="206863"/>
                  </a:lnTo>
                  <a:lnTo>
                    <a:pt x="142305" y="214932"/>
                  </a:lnTo>
                  <a:lnTo>
                    <a:pt x="142305" y="216546"/>
                  </a:lnTo>
                  <a:lnTo>
                    <a:pt x="143919" y="218160"/>
                  </a:lnTo>
                  <a:lnTo>
                    <a:pt x="143919" y="219774"/>
                  </a:lnTo>
                  <a:lnTo>
                    <a:pt x="143919" y="224616"/>
                  </a:lnTo>
                  <a:lnTo>
                    <a:pt x="143919" y="226230"/>
                  </a:lnTo>
                  <a:lnTo>
                    <a:pt x="143919" y="227844"/>
                  </a:lnTo>
                  <a:lnTo>
                    <a:pt x="147147" y="231072"/>
                  </a:lnTo>
                  <a:lnTo>
                    <a:pt x="147147" y="232686"/>
                  </a:lnTo>
                  <a:lnTo>
                    <a:pt x="148761" y="235913"/>
                  </a:lnTo>
                  <a:lnTo>
                    <a:pt x="148761" y="239141"/>
                  </a:lnTo>
                  <a:lnTo>
                    <a:pt x="148761" y="242369"/>
                  </a:lnTo>
                  <a:lnTo>
                    <a:pt x="150375" y="245597"/>
                  </a:lnTo>
                  <a:lnTo>
                    <a:pt x="148761" y="252053"/>
                  </a:lnTo>
                  <a:lnTo>
                    <a:pt x="150375" y="264964"/>
                  </a:lnTo>
                  <a:lnTo>
                    <a:pt x="150375" y="266578"/>
                  </a:lnTo>
                  <a:lnTo>
                    <a:pt x="150375" y="266578"/>
                  </a:lnTo>
                  <a:lnTo>
                    <a:pt x="153603" y="273034"/>
                  </a:lnTo>
                  <a:lnTo>
                    <a:pt x="155217" y="276262"/>
                  </a:lnTo>
                  <a:lnTo>
                    <a:pt x="156831" y="279490"/>
                  </a:lnTo>
                  <a:lnTo>
                    <a:pt x="158445" y="279490"/>
                  </a:lnTo>
                  <a:lnTo>
                    <a:pt x="158445" y="281104"/>
                  </a:lnTo>
                  <a:lnTo>
                    <a:pt x="160059" y="285945"/>
                  </a:lnTo>
                  <a:lnTo>
                    <a:pt x="161673" y="289173"/>
                  </a:lnTo>
                  <a:lnTo>
                    <a:pt x="161673" y="290787"/>
                  </a:lnTo>
                  <a:lnTo>
                    <a:pt x="161673" y="292401"/>
                  </a:lnTo>
                  <a:lnTo>
                    <a:pt x="161673" y="303699"/>
                  </a:lnTo>
                  <a:lnTo>
                    <a:pt x="161673" y="305313"/>
                  </a:lnTo>
                  <a:lnTo>
                    <a:pt x="161673" y="306926"/>
                  </a:lnTo>
                  <a:lnTo>
                    <a:pt x="163286" y="306926"/>
                  </a:lnTo>
                  <a:lnTo>
                    <a:pt x="166514" y="310154"/>
                  </a:lnTo>
                  <a:lnTo>
                    <a:pt x="166514" y="310154"/>
                  </a:lnTo>
                  <a:lnTo>
                    <a:pt x="168128" y="311768"/>
                  </a:lnTo>
                  <a:lnTo>
                    <a:pt x="168128" y="313382"/>
                  </a:lnTo>
                  <a:lnTo>
                    <a:pt x="168128" y="319838"/>
                  </a:lnTo>
                  <a:lnTo>
                    <a:pt x="168128" y="319838"/>
                  </a:lnTo>
                  <a:lnTo>
                    <a:pt x="169742" y="321452"/>
                  </a:lnTo>
                  <a:lnTo>
                    <a:pt x="169742" y="321452"/>
                  </a:lnTo>
                  <a:lnTo>
                    <a:pt x="176198" y="323066"/>
                  </a:lnTo>
                  <a:lnTo>
                    <a:pt x="177812" y="324680"/>
                  </a:lnTo>
                  <a:lnTo>
                    <a:pt x="177812" y="324680"/>
                  </a:lnTo>
                  <a:lnTo>
                    <a:pt x="179426" y="326294"/>
                  </a:lnTo>
                  <a:lnTo>
                    <a:pt x="179426" y="327908"/>
                  </a:lnTo>
                  <a:lnTo>
                    <a:pt x="181040" y="327908"/>
                  </a:lnTo>
                  <a:lnTo>
                    <a:pt x="181040" y="329522"/>
                  </a:lnTo>
                  <a:lnTo>
                    <a:pt x="182654" y="329522"/>
                  </a:lnTo>
                  <a:lnTo>
                    <a:pt x="184268" y="331135"/>
                  </a:lnTo>
                  <a:lnTo>
                    <a:pt x="185882" y="332749"/>
                  </a:lnTo>
                  <a:lnTo>
                    <a:pt x="187495" y="335977"/>
                  </a:lnTo>
                  <a:lnTo>
                    <a:pt x="192337" y="342433"/>
                  </a:lnTo>
                  <a:lnTo>
                    <a:pt x="193951" y="344047"/>
                  </a:lnTo>
                  <a:lnTo>
                    <a:pt x="193951" y="345661"/>
                  </a:lnTo>
                  <a:lnTo>
                    <a:pt x="193951" y="347275"/>
                  </a:lnTo>
                  <a:lnTo>
                    <a:pt x="192337" y="348889"/>
                  </a:lnTo>
                  <a:lnTo>
                    <a:pt x="192337" y="348889"/>
                  </a:lnTo>
                  <a:lnTo>
                    <a:pt x="189109" y="348889"/>
                  </a:lnTo>
                  <a:lnTo>
                    <a:pt x="187495" y="348889"/>
                  </a:lnTo>
                  <a:lnTo>
                    <a:pt x="185882" y="350503"/>
                  </a:lnTo>
                  <a:lnTo>
                    <a:pt x="185882" y="350503"/>
                  </a:lnTo>
                  <a:lnTo>
                    <a:pt x="187495" y="352117"/>
                  </a:lnTo>
                  <a:lnTo>
                    <a:pt x="187495" y="353731"/>
                  </a:lnTo>
                  <a:lnTo>
                    <a:pt x="187495" y="355344"/>
                  </a:lnTo>
                  <a:lnTo>
                    <a:pt x="189109" y="358572"/>
                  </a:lnTo>
                  <a:lnTo>
                    <a:pt x="189109" y="360186"/>
                  </a:lnTo>
                  <a:lnTo>
                    <a:pt x="189109" y="361800"/>
                  </a:lnTo>
                  <a:lnTo>
                    <a:pt x="187495" y="361800"/>
                  </a:lnTo>
                  <a:lnTo>
                    <a:pt x="184268" y="361800"/>
                  </a:lnTo>
                  <a:lnTo>
                    <a:pt x="179426" y="360186"/>
                  </a:lnTo>
                  <a:lnTo>
                    <a:pt x="176198" y="360186"/>
                  </a:lnTo>
                  <a:lnTo>
                    <a:pt x="172970" y="360186"/>
                  </a:lnTo>
                  <a:lnTo>
                    <a:pt x="171356" y="360186"/>
                  </a:lnTo>
                  <a:lnTo>
                    <a:pt x="169742" y="361800"/>
                  </a:lnTo>
                  <a:lnTo>
                    <a:pt x="168128" y="361800"/>
                  </a:lnTo>
                  <a:lnTo>
                    <a:pt x="166514" y="363414"/>
                  </a:lnTo>
                  <a:lnTo>
                    <a:pt x="166514" y="365028"/>
                  </a:lnTo>
                  <a:lnTo>
                    <a:pt x="166514" y="366642"/>
                  </a:lnTo>
                  <a:lnTo>
                    <a:pt x="171356" y="373098"/>
                  </a:lnTo>
                  <a:lnTo>
                    <a:pt x="171356" y="374712"/>
                  </a:lnTo>
                  <a:lnTo>
                    <a:pt x="172970" y="377940"/>
                  </a:lnTo>
                  <a:lnTo>
                    <a:pt x="171356" y="379553"/>
                  </a:lnTo>
                  <a:lnTo>
                    <a:pt x="169742" y="379553"/>
                  </a:lnTo>
                  <a:lnTo>
                    <a:pt x="169742" y="381167"/>
                  </a:lnTo>
                  <a:lnTo>
                    <a:pt x="166514" y="387623"/>
                  </a:lnTo>
                  <a:lnTo>
                    <a:pt x="164900" y="389237"/>
                  </a:lnTo>
                  <a:lnTo>
                    <a:pt x="164900" y="389237"/>
                  </a:lnTo>
                  <a:lnTo>
                    <a:pt x="161673" y="390851"/>
                  </a:lnTo>
                  <a:lnTo>
                    <a:pt x="160059" y="392465"/>
                  </a:lnTo>
                  <a:lnTo>
                    <a:pt x="158445" y="392465"/>
                  </a:lnTo>
                  <a:lnTo>
                    <a:pt x="156831" y="395693"/>
                  </a:lnTo>
                  <a:lnTo>
                    <a:pt x="156831" y="397307"/>
                  </a:lnTo>
                  <a:lnTo>
                    <a:pt x="156831" y="405376"/>
                  </a:lnTo>
                  <a:lnTo>
                    <a:pt x="156831" y="406990"/>
                  </a:lnTo>
                  <a:lnTo>
                    <a:pt x="155217" y="408604"/>
                  </a:lnTo>
                  <a:lnTo>
                    <a:pt x="153603" y="410218"/>
                  </a:lnTo>
                  <a:lnTo>
                    <a:pt x="151989" y="410218"/>
                  </a:lnTo>
                  <a:lnTo>
                    <a:pt x="150375" y="413446"/>
                  </a:lnTo>
                  <a:lnTo>
                    <a:pt x="148761" y="415060"/>
                  </a:lnTo>
                  <a:lnTo>
                    <a:pt x="148761" y="416674"/>
                  </a:lnTo>
                  <a:lnTo>
                    <a:pt x="148761" y="418288"/>
                  </a:lnTo>
                  <a:lnTo>
                    <a:pt x="147147" y="432813"/>
                  </a:lnTo>
                  <a:lnTo>
                    <a:pt x="147147" y="437655"/>
                  </a:lnTo>
                  <a:lnTo>
                    <a:pt x="145533" y="439269"/>
                  </a:lnTo>
                  <a:lnTo>
                    <a:pt x="145533" y="440883"/>
                  </a:lnTo>
                  <a:lnTo>
                    <a:pt x="143919" y="440883"/>
                  </a:lnTo>
                  <a:lnTo>
                    <a:pt x="140691" y="442497"/>
                  </a:lnTo>
                  <a:lnTo>
                    <a:pt x="140691" y="442497"/>
                  </a:lnTo>
                  <a:lnTo>
                    <a:pt x="137464" y="442497"/>
                  </a:lnTo>
                  <a:lnTo>
                    <a:pt x="134236" y="442497"/>
                  </a:lnTo>
                  <a:lnTo>
                    <a:pt x="131008" y="442497"/>
                  </a:lnTo>
                  <a:lnTo>
                    <a:pt x="118096" y="431199"/>
                  </a:lnTo>
                  <a:lnTo>
                    <a:pt x="113255" y="429585"/>
                  </a:lnTo>
                  <a:lnTo>
                    <a:pt x="111641" y="429585"/>
                  </a:lnTo>
                  <a:lnTo>
                    <a:pt x="108413" y="429585"/>
                  </a:lnTo>
                  <a:lnTo>
                    <a:pt x="106799" y="429585"/>
                  </a:lnTo>
                  <a:lnTo>
                    <a:pt x="101957" y="427971"/>
                  </a:lnTo>
                  <a:lnTo>
                    <a:pt x="100343" y="427971"/>
                  </a:lnTo>
                  <a:lnTo>
                    <a:pt x="98729" y="427971"/>
                  </a:lnTo>
                  <a:lnTo>
                    <a:pt x="97115" y="429585"/>
                  </a:lnTo>
                  <a:lnTo>
                    <a:pt x="93887" y="429585"/>
                  </a:lnTo>
                  <a:lnTo>
                    <a:pt x="90660" y="431199"/>
                  </a:lnTo>
                  <a:lnTo>
                    <a:pt x="89046" y="432813"/>
                  </a:lnTo>
                  <a:lnTo>
                    <a:pt x="85818" y="439269"/>
                  </a:lnTo>
                  <a:lnTo>
                    <a:pt x="85818" y="440883"/>
                  </a:lnTo>
                  <a:lnTo>
                    <a:pt x="84204" y="440883"/>
                  </a:lnTo>
                  <a:lnTo>
                    <a:pt x="84204" y="445725"/>
                  </a:lnTo>
                  <a:lnTo>
                    <a:pt x="84204" y="448953"/>
                  </a:lnTo>
                  <a:lnTo>
                    <a:pt x="84204" y="453794"/>
                  </a:lnTo>
                  <a:lnTo>
                    <a:pt x="84204" y="453794"/>
                  </a:lnTo>
                  <a:lnTo>
                    <a:pt x="82590" y="455408"/>
                  </a:lnTo>
                  <a:lnTo>
                    <a:pt x="80976" y="458636"/>
                  </a:lnTo>
                  <a:lnTo>
                    <a:pt x="79362" y="458636"/>
                  </a:lnTo>
                  <a:lnTo>
                    <a:pt x="79362" y="460250"/>
                  </a:lnTo>
                  <a:lnTo>
                    <a:pt x="76134" y="469934"/>
                  </a:lnTo>
                  <a:lnTo>
                    <a:pt x="76134" y="471548"/>
                  </a:lnTo>
                  <a:lnTo>
                    <a:pt x="74520" y="473162"/>
                  </a:lnTo>
                  <a:lnTo>
                    <a:pt x="61609" y="484459"/>
                  </a:lnTo>
                  <a:lnTo>
                    <a:pt x="58381" y="486073"/>
                  </a:lnTo>
                  <a:lnTo>
                    <a:pt x="58381" y="486073"/>
                  </a:lnTo>
                  <a:lnTo>
                    <a:pt x="55153" y="486073"/>
                  </a:lnTo>
                  <a:lnTo>
                    <a:pt x="40628" y="492529"/>
                  </a:lnTo>
                  <a:lnTo>
                    <a:pt x="37400" y="492529"/>
                  </a:lnTo>
                  <a:lnTo>
                    <a:pt x="29330" y="492529"/>
                  </a:lnTo>
                  <a:lnTo>
                    <a:pt x="21260" y="490915"/>
                  </a:lnTo>
                  <a:lnTo>
                    <a:pt x="18033" y="484459"/>
                  </a:lnTo>
                  <a:lnTo>
                    <a:pt x="18033" y="460250"/>
                  </a:lnTo>
                  <a:lnTo>
                    <a:pt x="16419" y="453794"/>
                  </a:lnTo>
                  <a:lnTo>
                    <a:pt x="13191" y="448953"/>
                  </a:lnTo>
                  <a:lnTo>
                    <a:pt x="13191" y="442497"/>
                  </a:lnTo>
                  <a:lnTo>
                    <a:pt x="14805" y="434427"/>
                  </a:lnTo>
                  <a:lnTo>
                    <a:pt x="11577" y="431199"/>
                  </a:lnTo>
                  <a:lnTo>
                    <a:pt x="11577" y="424744"/>
                  </a:lnTo>
                  <a:lnTo>
                    <a:pt x="14805" y="419902"/>
                  </a:lnTo>
                  <a:lnTo>
                    <a:pt x="18033" y="418288"/>
                  </a:lnTo>
                  <a:lnTo>
                    <a:pt x="26102" y="416674"/>
                  </a:lnTo>
                  <a:lnTo>
                    <a:pt x="29330" y="411832"/>
                  </a:lnTo>
                  <a:lnTo>
                    <a:pt x="29330" y="406990"/>
                  </a:lnTo>
                  <a:lnTo>
                    <a:pt x="27716" y="402148"/>
                  </a:lnTo>
                  <a:lnTo>
                    <a:pt x="16419" y="384395"/>
                  </a:lnTo>
                  <a:lnTo>
                    <a:pt x="32558" y="384395"/>
                  </a:lnTo>
                  <a:lnTo>
                    <a:pt x="37400" y="386009"/>
                  </a:lnTo>
                  <a:lnTo>
                    <a:pt x="51925" y="392465"/>
                  </a:lnTo>
                  <a:lnTo>
                    <a:pt x="59995" y="398921"/>
                  </a:lnTo>
                  <a:lnTo>
                    <a:pt x="63223" y="400535"/>
                  </a:lnTo>
                  <a:lnTo>
                    <a:pt x="64837" y="400535"/>
                  </a:lnTo>
                  <a:lnTo>
                    <a:pt x="66451" y="400535"/>
                  </a:lnTo>
                  <a:lnTo>
                    <a:pt x="68065" y="398921"/>
                  </a:lnTo>
                  <a:lnTo>
                    <a:pt x="69678" y="398921"/>
                  </a:lnTo>
                  <a:lnTo>
                    <a:pt x="69678" y="398921"/>
                  </a:lnTo>
                  <a:lnTo>
                    <a:pt x="71292" y="397307"/>
                  </a:lnTo>
                  <a:lnTo>
                    <a:pt x="74520" y="397307"/>
                  </a:lnTo>
                  <a:lnTo>
                    <a:pt x="79362" y="395693"/>
                  </a:lnTo>
                  <a:lnTo>
                    <a:pt x="80976" y="394079"/>
                  </a:lnTo>
                  <a:lnTo>
                    <a:pt x="82590" y="394079"/>
                  </a:lnTo>
                  <a:lnTo>
                    <a:pt x="82590" y="392465"/>
                  </a:lnTo>
                  <a:lnTo>
                    <a:pt x="84204" y="390851"/>
                  </a:lnTo>
                  <a:lnTo>
                    <a:pt x="85818" y="390851"/>
                  </a:lnTo>
                  <a:lnTo>
                    <a:pt x="87432" y="389237"/>
                  </a:lnTo>
                  <a:lnTo>
                    <a:pt x="87432" y="387623"/>
                  </a:lnTo>
                  <a:lnTo>
                    <a:pt x="87432" y="381167"/>
                  </a:lnTo>
                  <a:lnTo>
                    <a:pt x="87432" y="376326"/>
                  </a:lnTo>
                  <a:lnTo>
                    <a:pt x="89046" y="373098"/>
                  </a:lnTo>
                  <a:lnTo>
                    <a:pt x="89046" y="371484"/>
                  </a:lnTo>
                  <a:lnTo>
                    <a:pt x="92274" y="358572"/>
                  </a:lnTo>
                  <a:lnTo>
                    <a:pt x="92274" y="356958"/>
                  </a:lnTo>
                  <a:lnTo>
                    <a:pt x="92274" y="355344"/>
                  </a:lnTo>
                  <a:lnTo>
                    <a:pt x="90660" y="355344"/>
                  </a:lnTo>
                  <a:lnTo>
                    <a:pt x="90660" y="353731"/>
                  </a:lnTo>
                  <a:lnTo>
                    <a:pt x="89046" y="352117"/>
                  </a:lnTo>
                  <a:lnTo>
                    <a:pt x="87432" y="350503"/>
                  </a:lnTo>
                  <a:lnTo>
                    <a:pt x="85818" y="348889"/>
                  </a:lnTo>
                  <a:lnTo>
                    <a:pt x="85818" y="347275"/>
                  </a:lnTo>
                  <a:lnTo>
                    <a:pt x="84204" y="345661"/>
                  </a:lnTo>
                  <a:lnTo>
                    <a:pt x="84204" y="339205"/>
                  </a:lnTo>
                  <a:lnTo>
                    <a:pt x="82590" y="337591"/>
                  </a:lnTo>
                  <a:lnTo>
                    <a:pt x="80976" y="332749"/>
                  </a:lnTo>
                  <a:lnTo>
                    <a:pt x="79362" y="329522"/>
                  </a:lnTo>
                  <a:lnTo>
                    <a:pt x="79362" y="326294"/>
                  </a:lnTo>
                  <a:lnTo>
                    <a:pt x="79362" y="324680"/>
                  </a:lnTo>
                  <a:lnTo>
                    <a:pt x="74520" y="313382"/>
                  </a:lnTo>
                  <a:lnTo>
                    <a:pt x="71292" y="302085"/>
                  </a:lnTo>
                  <a:lnTo>
                    <a:pt x="71292" y="300471"/>
                  </a:lnTo>
                  <a:lnTo>
                    <a:pt x="71292" y="300471"/>
                  </a:lnTo>
                  <a:lnTo>
                    <a:pt x="69678" y="298857"/>
                  </a:lnTo>
                  <a:lnTo>
                    <a:pt x="68065" y="298857"/>
                  </a:lnTo>
                  <a:lnTo>
                    <a:pt x="64837" y="298857"/>
                  </a:lnTo>
                  <a:lnTo>
                    <a:pt x="59995" y="300471"/>
                  </a:lnTo>
                  <a:lnTo>
                    <a:pt x="58381" y="300471"/>
                  </a:lnTo>
                  <a:lnTo>
                    <a:pt x="58381" y="300471"/>
                  </a:lnTo>
                  <a:lnTo>
                    <a:pt x="56767" y="298857"/>
                  </a:lnTo>
                  <a:lnTo>
                    <a:pt x="55153" y="298857"/>
                  </a:lnTo>
                  <a:lnTo>
                    <a:pt x="55153" y="297243"/>
                  </a:lnTo>
                  <a:lnTo>
                    <a:pt x="53539" y="294015"/>
                  </a:lnTo>
                  <a:lnTo>
                    <a:pt x="51925" y="287559"/>
                  </a:lnTo>
                  <a:lnTo>
                    <a:pt x="51925" y="285945"/>
                  </a:lnTo>
                  <a:lnTo>
                    <a:pt x="56767" y="255281"/>
                  </a:lnTo>
                  <a:lnTo>
                    <a:pt x="56767" y="250439"/>
                  </a:lnTo>
                  <a:lnTo>
                    <a:pt x="56767" y="247211"/>
                  </a:lnTo>
                  <a:lnTo>
                    <a:pt x="56767" y="229458"/>
                  </a:lnTo>
                  <a:lnTo>
                    <a:pt x="56767" y="227844"/>
                  </a:lnTo>
                  <a:lnTo>
                    <a:pt x="55153" y="224616"/>
                  </a:lnTo>
                  <a:lnTo>
                    <a:pt x="55153" y="224616"/>
                  </a:lnTo>
                  <a:lnTo>
                    <a:pt x="53539" y="223002"/>
                  </a:lnTo>
                  <a:lnTo>
                    <a:pt x="50311" y="219774"/>
                  </a:lnTo>
                  <a:lnTo>
                    <a:pt x="50311" y="218160"/>
                  </a:lnTo>
                  <a:lnTo>
                    <a:pt x="50311" y="214932"/>
                  </a:lnTo>
                  <a:lnTo>
                    <a:pt x="48697" y="198793"/>
                  </a:lnTo>
                  <a:lnTo>
                    <a:pt x="48697" y="193951"/>
                  </a:lnTo>
                  <a:lnTo>
                    <a:pt x="47083" y="192337"/>
                  </a:lnTo>
                  <a:lnTo>
                    <a:pt x="47083" y="190723"/>
                  </a:lnTo>
                  <a:lnTo>
                    <a:pt x="45469" y="187495"/>
                  </a:lnTo>
                  <a:lnTo>
                    <a:pt x="42242" y="185882"/>
                  </a:lnTo>
                  <a:lnTo>
                    <a:pt x="18033" y="171356"/>
                  </a:lnTo>
                  <a:lnTo>
                    <a:pt x="8349" y="168128"/>
                  </a:lnTo>
                  <a:lnTo>
                    <a:pt x="5121" y="166514"/>
                  </a:lnTo>
                  <a:lnTo>
                    <a:pt x="6735" y="163287"/>
                  </a:lnTo>
                  <a:lnTo>
                    <a:pt x="13191" y="153603"/>
                  </a:lnTo>
                  <a:lnTo>
                    <a:pt x="14805" y="151989"/>
                  </a:lnTo>
                  <a:lnTo>
                    <a:pt x="13191" y="148761"/>
                  </a:lnTo>
                  <a:lnTo>
                    <a:pt x="11577" y="145533"/>
                  </a:lnTo>
                  <a:lnTo>
                    <a:pt x="9963" y="140691"/>
                  </a:lnTo>
                  <a:lnTo>
                    <a:pt x="11577" y="135850"/>
                  </a:lnTo>
                  <a:lnTo>
                    <a:pt x="14805" y="132622"/>
                  </a:lnTo>
                  <a:lnTo>
                    <a:pt x="16419" y="127780"/>
                  </a:lnTo>
                  <a:lnTo>
                    <a:pt x="14805" y="122938"/>
                  </a:lnTo>
                  <a:lnTo>
                    <a:pt x="13191" y="118096"/>
                  </a:lnTo>
                  <a:lnTo>
                    <a:pt x="18033" y="114869"/>
                  </a:lnTo>
                  <a:lnTo>
                    <a:pt x="40628" y="110027"/>
                  </a:lnTo>
                  <a:lnTo>
                    <a:pt x="48697" y="106799"/>
                  </a:lnTo>
                  <a:lnTo>
                    <a:pt x="63223" y="93887"/>
                  </a:lnTo>
                  <a:lnTo>
                    <a:pt x="98729" y="76134"/>
                  </a:lnTo>
                  <a:lnTo>
                    <a:pt x="100343" y="69678"/>
                  </a:lnTo>
                  <a:lnTo>
                    <a:pt x="110027" y="55153"/>
                  </a:lnTo>
                  <a:lnTo>
                    <a:pt x="113255" y="47083"/>
                  </a:lnTo>
                  <a:lnTo>
                    <a:pt x="118096" y="45469"/>
                  </a:lnTo>
                  <a:lnTo>
                    <a:pt x="127780" y="22874"/>
                  </a:lnTo>
                  <a:lnTo>
                    <a:pt x="129394" y="21260"/>
                  </a:lnTo>
                  <a:lnTo>
                    <a:pt x="131008" y="19646"/>
                  </a:lnTo>
                  <a:lnTo>
                    <a:pt x="132622" y="19646"/>
                  </a:lnTo>
                  <a:lnTo>
                    <a:pt x="134236" y="19646"/>
                  </a:lnTo>
                  <a:lnTo>
                    <a:pt x="134236" y="19646"/>
                  </a:lnTo>
                  <a:lnTo>
                    <a:pt x="135850" y="19646"/>
                  </a:lnTo>
                  <a:lnTo>
                    <a:pt x="137464" y="21260"/>
                  </a:lnTo>
                  <a:lnTo>
                    <a:pt x="137464" y="21260"/>
                  </a:lnTo>
                  <a:lnTo>
                    <a:pt x="139078" y="22874"/>
                  </a:lnTo>
                  <a:lnTo>
                    <a:pt x="140691" y="24488"/>
                  </a:lnTo>
                  <a:lnTo>
                    <a:pt x="142305" y="24488"/>
                  </a:lnTo>
                  <a:lnTo>
                    <a:pt x="142305" y="26102"/>
                  </a:lnTo>
                  <a:lnTo>
                    <a:pt x="143919" y="26102"/>
                  </a:lnTo>
                  <a:lnTo>
                    <a:pt x="143919" y="26102"/>
                  </a:lnTo>
                  <a:lnTo>
                    <a:pt x="145533" y="24488"/>
                  </a:lnTo>
                  <a:lnTo>
                    <a:pt x="151989" y="18033"/>
                  </a:lnTo>
                  <a:lnTo>
                    <a:pt x="153603" y="18033"/>
                  </a:lnTo>
                  <a:lnTo>
                    <a:pt x="155217" y="16419"/>
                  </a:lnTo>
                  <a:lnTo>
                    <a:pt x="156831" y="16419"/>
                  </a:lnTo>
                  <a:lnTo>
                    <a:pt x="158445" y="16419"/>
                  </a:lnTo>
                  <a:lnTo>
                    <a:pt x="164900" y="16419"/>
                  </a:lnTo>
                  <a:lnTo>
                    <a:pt x="166514" y="16419"/>
                  </a:lnTo>
                  <a:lnTo>
                    <a:pt x="168128" y="14805"/>
                  </a:lnTo>
                  <a:lnTo>
                    <a:pt x="169742" y="13191"/>
                  </a:lnTo>
                  <a:lnTo>
                    <a:pt x="174584" y="8349"/>
                  </a:lnTo>
                  <a:lnTo>
                    <a:pt x="176198" y="8349"/>
                  </a:lnTo>
                  <a:lnTo>
                    <a:pt x="177812" y="6735"/>
                  </a:lnTo>
                  <a:lnTo>
                    <a:pt x="181040" y="6735"/>
                  </a:lnTo>
                  <a:lnTo>
                    <a:pt x="189109" y="6735"/>
                  </a:lnTo>
                  <a:lnTo>
                    <a:pt x="192337" y="5121"/>
                  </a:lnTo>
                  <a:lnTo>
                    <a:pt x="193951" y="5121"/>
                  </a:lnTo>
                  <a:lnTo>
                    <a:pt x="195565" y="6735"/>
                  </a:lnTo>
                  <a:lnTo>
                    <a:pt x="195565" y="6735"/>
                  </a:lnTo>
                  <a:lnTo>
                    <a:pt x="197179" y="8349"/>
                  </a:lnTo>
                  <a:lnTo>
                    <a:pt x="197179" y="9963"/>
                  </a:lnTo>
                  <a:lnTo>
                    <a:pt x="195565" y="11577"/>
                  </a:lnTo>
                  <a:lnTo>
                    <a:pt x="195565" y="13191"/>
                  </a:lnTo>
                  <a:lnTo>
                    <a:pt x="197179" y="14805"/>
                  </a:lnTo>
                  <a:lnTo>
                    <a:pt x="202021" y="21260"/>
                  </a:lnTo>
                  <a:lnTo>
                    <a:pt x="202021" y="21260"/>
                  </a:lnTo>
                  <a:lnTo>
                    <a:pt x="202021" y="22874"/>
                  </a:lnTo>
                  <a:lnTo>
                    <a:pt x="203635" y="22874"/>
                  </a:lnTo>
                  <a:lnTo>
                    <a:pt x="205249" y="24488"/>
                  </a:lnTo>
                  <a:lnTo>
                    <a:pt x="206863" y="26102"/>
                  </a:lnTo>
                  <a:lnTo>
                    <a:pt x="208477" y="26102"/>
                  </a:lnTo>
                  <a:lnTo>
                    <a:pt x="210091" y="27716"/>
                  </a:lnTo>
                  <a:lnTo>
                    <a:pt x="210091" y="27716"/>
                  </a:lnTo>
                  <a:lnTo>
                    <a:pt x="211704" y="34172"/>
                  </a:lnTo>
                  <a:lnTo>
                    <a:pt x="213318" y="35786"/>
                  </a:lnTo>
                  <a:lnTo>
                    <a:pt x="213318" y="39014"/>
                  </a:lnTo>
                  <a:lnTo>
                    <a:pt x="211704" y="40628"/>
                  </a:lnTo>
                  <a:lnTo>
                    <a:pt x="211704" y="42242"/>
                  </a:lnTo>
                  <a:lnTo>
                    <a:pt x="210091" y="42242"/>
                  </a:lnTo>
                  <a:lnTo>
                    <a:pt x="208477" y="43855"/>
                  </a:lnTo>
                  <a:lnTo>
                    <a:pt x="206863" y="45469"/>
                  </a:lnTo>
                  <a:lnTo>
                    <a:pt x="206863" y="47083"/>
                  </a:lnTo>
                  <a:lnTo>
                    <a:pt x="206863" y="47083"/>
                  </a:lnTo>
                  <a:lnTo>
                    <a:pt x="206863" y="48697"/>
                  </a:lnTo>
                  <a:lnTo>
                    <a:pt x="208477" y="50311"/>
                  </a:lnTo>
                  <a:lnTo>
                    <a:pt x="208477" y="50311"/>
                  </a:lnTo>
                  <a:lnTo>
                    <a:pt x="218160" y="58381"/>
                  </a:lnTo>
                  <a:lnTo>
                    <a:pt x="224616" y="61609"/>
                  </a:lnTo>
                  <a:lnTo>
                    <a:pt x="235913" y="71292"/>
                  </a:lnTo>
                  <a:lnTo>
                    <a:pt x="237527" y="71292"/>
                  </a:lnTo>
                  <a:lnTo>
                    <a:pt x="242369" y="74520"/>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30" name="Freeform: Shape 29">
              <a:extLst>
                <a:ext uri="{FF2B5EF4-FFF2-40B4-BE49-F238E27FC236}">
                  <a16:creationId xmlns:a16="http://schemas.microsoft.com/office/drawing/2014/main" id="{906ECB7A-AD4C-4866-96E9-8F7D4C629B63}"/>
                </a:ext>
              </a:extLst>
            </p:cNvPr>
            <p:cNvSpPr/>
            <p:nvPr/>
          </p:nvSpPr>
          <p:spPr>
            <a:xfrm>
              <a:off x="8481012" y="948006"/>
              <a:ext cx="371204" cy="645573"/>
            </a:xfrm>
            <a:custGeom>
              <a:avLst/>
              <a:gdLst>
                <a:gd name="connsiteX0" fmla="*/ 208477 w 371204"/>
                <a:gd name="connsiteY0" fmla="*/ 5121 h 645572"/>
                <a:gd name="connsiteX1" fmla="*/ 242369 w 371204"/>
                <a:gd name="connsiteY1" fmla="*/ 5121 h 645572"/>
                <a:gd name="connsiteX2" fmla="*/ 253667 w 371204"/>
                <a:gd name="connsiteY2" fmla="*/ 6735 h 645572"/>
                <a:gd name="connsiteX3" fmla="*/ 261736 w 371204"/>
                <a:gd name="connsiteY3" fmla="*/ 8349 h 645572"/>
                <a:gd name="connsiteX4" fmla="*/ 277876 w 371204"/>
                <a:gd name="connsiteY4" fmla="*/ 19647 h 645572"/>
                <a:gd name="connsiteX5" fmla="*/ 289173 w 371204"/>
                <a:gd name="connsiteY5" fmla="*/ 22874 h 645572"/>
                <a:gd name="connsiteX6" fmla="*/ 298857 w 371204"/>
                <a:gd name="connsiteY6" fmla="*/ 24488 h 645572"/>
                <a:gd name="connsiteX7" fmla="*/ 310154 w 371204"/>
                <a:gd name="connsiteY7" fmla="*/ 22874 h 645572"/>
                <a:gd name="connsiteX8" fmla="*/ 319838 w 371204"/>
                <a:gd name="connsiteY8" fmla="*/ 19647 h 645572"/>
                <a:gd name="connsiteX9" fmla="*/ 323066 w 371204"/>
                <a:gd name="connsiteY9" fmla="*/ 18033 h 645572"/>
                <a:gd name="connsiteX10" fmla="*/ 326294 w 371204"/>
                <a:gd name="connsiteY10" fmla="*/ 14805 h 645572"/>
                <a:gd name="connsiteX11" fmla="*/ 331135 w 371204"/>
                <a:gd name="connsiteY11" fmla="*/ 14805 h 645572"/>
                <a:gd name="connsiteX12" fmla="*/ 337591 w 371204"/>
                <a:gd name="connsiteY12" fmla="*/ 16419 h 645572"/>
                <a:gd name="connsiteX13" fmla="*/ 342433 w 371204"/>
                <a:gd name="connsiteY13" fmla="*/ 19647 h 645572"/>
                <a:gd name="connsiteX14" fmla="*/ 345661 w 371204"/>
                <a:gd name="connsiteY14" fmla="*/ 22874 h 645572"/>
                <a:gd name="connsiteX15" fmla="*/ 347275 w 371204"/>
                <a:gd name="connsiteY15" fmla="*/ 26102 h 645572"/>
                <a:gd name="connsiteX16" fmla="*/ 348889 w 371204"/>
                <a:gd name="connsiteY16" fmla="*/ 30944 h 645572"/>
                <a:gd name="connsiteX17" fmla="*/ 348889 w 371204"/>
                <a:gd name="connsiteY17" fmla="*/ 40628 h 645572"/>
                <a:gd name="connsiteX18" fmla="*/ 347275 w 371204"/>
                <a:gd name="connsiteY18" fmla="*/ 51925 h 645572"/>
                <a:gd name="connsiteX19" fmla="*/ 342433 w 371204"/>
                <a:gd name="connsiteY19" fmla="*/ 61609 h 645572"/>
                <a:gd name="connsiteX20" fmla="*/ 334363 w 371204"/>
                <a:gd name="connsiteY20" fmla="*/ 63223 h 645572"/>
                <a:gd name="connsiteX21" fmla="*/ 324680 w 371204"/>
                <a:gd name="connsiteY21" fmla="*/ 69678 h 645572"/>
                <a:gd name="connsiteX22" fmla="*/ 319838 w 371204"/>
                <a:gd name="connsiteY22" fmla="*/ 84204 h 645572"/>
                <a:gd name="connsiteX23" fmla="*/ 316610 w 371204"/>
                <a:gd name="connsiteY23" fmla="*/ 100343 h 645572"/>
                <a:gd name="connsiteX24" fmla="*/ 319838 w 371204"/>
                <a:gd name="connsiteY24" fmla="*/ 111641 h 645572"/>
                <a:gd name="connsiteX25" fmla="*/ 321452 w 371204"/>
                <a:gd name="connsiteY25" fmla="*/ 113255 h 645572"/>
                <a:gd name="connsiteX26" fmla="*/ 327908 w 371204"/>
                <a:gd name="connsiteY26" fmla="*/ 114869 h 645572"/>
                <a:gd name="connsiteX27" fmla="*/ 331135 w 371204"/>
                <a:gd name="connsiteY27" fmla="*/ 116482 h 645572"/>
                <a:gd name="connsiteX28" fmla="*/ 332749 w 371204"/>
                <a:gd name="connsiteY28" fmla="*/ 119710 h 645572"/>
                <a:gd name="connsiteX29" fmla="*/ 332749 w 371204"/>
                <a:gd name="connsiteY29" fmla="*/ 122938 h 645572"/>
                <a:gd name="connsiteX30" fmla="*/ 331135 w 371204"/>
                <a:gd name="connsiteY30" fmla="*/ 124552 h 645572"/>
                <a:gd name="connsiteX31" fmla="*/ 331135 w 371204"/>
                <a:gd name="connsiteY31" fmla="*/ 126166 h 645572"/>
                <a:gd name="connsiteX32" fmla="*/ 339205 w 371204"/>
                <a:gd name="connsiteY32" fmla="*/ 160059 h 645572"/>
                <a:gd name="connsiteX33" fmla="*/ 337591 w 371204"/>
                <a:gd name="connsiteY33" fmla="*/ 184268 h 645572"/>
                <a:gd name="connsiteX34" fmla="*/ 339205 w 371204"/>
                <a:gd name="connsiteY34" fmla="*/ 193951 h 645572"/>
                <a:gd name="connsiteX35" fmla="*/ 340819 w 371204"/>
                <a:gd name="connsiteY35" fmla="*/ 200407 h 645572"/>
                <a:gd name="connsiteX36" fmla="*/ 345661 w 371204"/>
                <a:gd name="connsiteY36" fmla="*/ 205249 h 645572"/>
                <a:gd name="connsiteX37" fmla="*/ 361800 w 371204"/>
                <a:gd name="connsiteY37" fmla="*/ 219774 h 645572"/>
                <a:gd name="connsiteX38" fmla="*/ 373098 w 371204"/>
                <a:gd name="connsiteY38" fmla="*/ 231072 h 645572"/>
                <a:gd name="connsiteX39" fmla="*/ 376326 w 371204"/>
                <a:gd name="connsiteY39" fmla="*/ 242369 h 645572"/>
                <a:gd name="connsiteX40" fmla="*/ 360186 w 371204"/>
                <a:gd name="connsiteY40" fmla="*/ 258509 h 645572"/>
                <a:gd name="connsiteX41" fmla="*/ 356958 w 371204"/>
                <a:gd name="connsiteY41" fmla="*/ 263350 h 645572"/>
                <a:gd name="connsiteX42" fmla="*/ 353731 w 371204"/>
                <a:gd name="connsiteY42" fmla="*/ 277876 h 645572"/>
                <a:gd name="connsiteX43" fmla="*/ 348889 w 371204"/>
                <a:gd name="connsiteY43" fmla="*/ 282718 h 645572"/>
                <a:gd name="connsiteX44" fmla="*/ 340819 w 371204"/>
                <a:gd name="connsiteY44" fmla="*/ 294015 h 645572"/>
                <a:gd name="connsiteX45" fmla="*/ 337591 w 371204"/>
                <a:gd name="connsiteY45" fmla="*/ 300471 h 645572"/>
                <a:gd name="connsiteX46" fmla="*/ 335977 w 371204"/>
                <a:gd name="connsiteY46" fmla="*/ 308540 h 645572"/>
                <a:gd name="connsiteX47" fmla="*/ 339205 w 371204"/>
                <a:gd name="connsiteY47" fmla="*/ 332749 h 645572"/>
                <a:gd name="connsiteX48" fmla="*/ 337591 w 371204"/>
                <a:gd name="connsiteY48" fmla="*/ 339205 h 645572"/>
                <a:gd name="connsiteX49" fmla="*/ 331135 w 371204"/>
                <a:gd name="connsiteY49" fmla="*/ 352117 h 645572"/>
                <a:gd name="connsiteX50" fmla="*/ 329522 w 371204"/>
                <a:gd name="connsiteY50" fmla="*/ 358572 h 645572"/>
                <a:gd name="connsiteX51" fmla="*/ 332749 w 371204"/>
                <a:gd name="connsiteY51" fmla="*/ 366642 h 645572"/>
                <a:gd name="connsiteX52" fmla="*/ 340819 w 371204"/>
                <a:gd name="connsiteY52" fmla="*/ 374712 h 645572"/>
                <a:gd name="connsiteX53" fmla="*/ 342433 w 371204"/>
                <a:gd name="connsiteY53" fmla="*/ 381167 h 645572"/>
                <a:gd name="connsiteX54" fmla="*/ 340819 w 371204"/>
                <a:gd name="connsiteY54" fmla="*/ 387623 h 645572"/>
                <a:gd name="connsiteX55" fmla="*/ 335977 w 371204"/>
                <a:gd name="connsiteY55" fmla="*/ 394079 h 645572"/>
                <a:gd name="connsiteX56" fmla="*/ 326294 w 371204"/>
                <a:gd name="connsiteY56" fmla="*/ 403762 h 645572"/>
                <a:gd name="connsiteX57" fmla="*/ 323066 w 371204"/>
                <a:gd name="connsiteY57" fmla="*/ 405376 h 645572"/>
                <a:gd name="connsiteX58" fmla="*/ 314996 w 371204"/>
                <a:gd name="connsiteY58" fmla="*/ 408604 h 645572"/>
                <a:gd name="connsiteX59" fmla="*/ 313382 w 371204"/>
                <a:gd name="connsiteY59" fmla="*/ 410218 h 645572"/>
                <a:gd name="connsiteX60" fmla="*/ 311768 w 371204"/>
                <a:gd name="connsiteY60" fmla="*/ 415060 h 645572"/>
                <a:gd name="connsiteX61" fmla="*/ 311768 w 371204"/>
                <a:gd name="connsiteY61" fmla="*/ 423130 h 645572"/>
                <a:gd name="connsiteX62" fmla="*/ 310154 w 371204"/>
                <a:gd name="connsiteY62" fmla="*/ 427971 h 645572"/>
                <a:gd name="connsiteX63" fmla="*/ 305313 w 371204"/>
                <a:gd name="connsiteY63" fmla="*/ 432813 h 645572"/>
                <a:gd name="connsiteX64" fmla="*/ 281104 w 371204"/>
                <a:gd name="connsiteY64" fmla="*/ 447339 h 645572"/>
                <a:gd name="connsiteX65" fmla="*/ 279490 w 371204"/>
                <a:gd name="connsiteY65" fmla="*/ 448953 h 645572"/>
                <a:gd name="connsiteX66" fmla="*/ 279490 w 371204"/>
                <a:gd name="connsiteY66" fmla="*/ 452180 h 645572"/>
                <a:gd name="connsiteX67" fmla="*/ 276262 w 371204"/>
                <a:gd name="connsiteY67" fmla="*/ 460250 h 645572"/>
                <a:gd name="connsiteX68" fmla="*/ 264964 w 371204"/>
                <a:gd name="connsiteY68" fmla="*/ 471548 h 645572"/>
                <a:gd name="connsiteX69" fmla="*/ 263350 w 371204"/>
                <a:gd name="connsiteY69" fmla="*/ 479617 h 645572"/>
                <a:gd name="connsiteX70" fmla="*/ 266578 w 371204"/>
                <a:gd name="connsiteY70" fmla="*/ 486073 h 645572"/>
                <a:gd name="connsiteX71" fmla="*/ 271420 w 371204"/>
                <a:gd name="connsiteY71" fmla="*/ 494143 h 645572"/>
                <a:gd name="connsiteX72" fmla="*/ 279490 w 371204"/>
                <a:gd name="connsiteY72" fmla="*/ 502212 h 645572"/>
                <a:gd name="connsiteX73" fmla="*/ 277876 w 371204"/>
                <a:gd name="connsiteY73" fmla="*/ 505440 h 645572"/>
                <a:gd name="connsiteX74" fmla="*/ 253667 w 371204"/>
                <a:gd name="connsiteY74" fmla="*/ 524807 h 645572"/>
                <a:gd name="connsiteX75" fmla="*/ 239141 w 371204"/>
                <a:gd name="connsiteY75" fmla="*/ 534491 h 645572"/>
                <a:gd name="connsiteX76" fmla="*/ 221388 w 371204"/>
                <a:gd name="connsiteY76" fmla="*/ 550630 h 645572"/>
                <a:gd name="connsiteX77" fmla="*/ 216546 w 371204"/>
                <a:gd name="connsiteY77" fmla="*/ 558700 h 645572"/>
                <a:gd name="connsiteX78" fmla="*/ 216546 w 371204"/>
                <a:gd name="connsiteY78" fmla="*/ 560314 h 645572"/>
                <a:gd name="connsiteX79" fmla="*/ 216546 w 371204"/>
                <a:gd name="connsiteY79" fmla="*/ 560314 h 645572"/>
                <a:gd name="connsiteX80" fmla="*/ 216546 w 371204"/>
                <a:gd name="connsiteY80" fmla="*/ 561928 h 645572"/>
                <a:gd name="connsiteX81" fmla="*/ 218160 w 371204"/>
                <a:gd name="connsiteY81" fmla="*/ 561928 h 645572"/>
                <a:gd name="connsiteX82" fmla="*/ 218160 w 371204"/>
                <a:gd name="connsiteY82" fmla="*/ 563542 h 645572"/>
                <a:gd name="connsiteX83" fmla="*/ 219774 w 371204"/>
                <a:gd name="connsiteY83" fmla="*/ 565156 h 645572"/>
                <a:gd name="connsiteX84" fmla="*/ 218160 w 371204"/>
                <a:gd name="connsiteY84" fmla="*/ 568384 h 645572"/>
                <a:gd name="connsiteX85" fmla="*/ 216546 w 371204"/>
                <a:gd name="connsiteY85" fmla="*/ 571611 h 645572"/>
                <a:gd name="connsiteX86" fmla="*/ 214932 w 371204"/>
                <a:gd name="connsiteY86" fmla="*/ 573225 h 645572"/>
                <a:gd name="connsiteX87" fmla="*/ 208477 w 371204"/>
                <a:gd name="connsiteY87" fmla="*/ 578067 h 645572"/>
                <a:gd name="connsiteX88" fmla="*/ 206863 w 371204"/>
                <a:gd name="connsiteY88" fmla="*/ 579681 h 645572"/>
                <a:gd name="connsiteX89" fmla="*/ 206863 w 371204"/>
                <a:gd name="connsiteY89" fmla="*/ 581295 h 645572"/>
                <a:gd name="connsiteX90" fmla="*/ 208477 w 371204"/>
                <a:gd name="connsiteY90" fmla="*/ 581295 h 645572"/>
                <a:gd name="connsiteX91" fmla="*/ 210090 w 371204"/>
                <a:gd name="connsiteY91" fmla="*/ 582909 h 645572"/>
                <a:gd name="connsiteX92" fmla="*/ 211704 w 371204"/>
                <a:gd name="connsiteY92" fmla="*/ 584523 h 645572"/>
                <a:gd name="connsiteX93" fmla="*/ 211704 w 371204"/>
                <a:gd name="connsiteY93" fmla="*/ 586137 h 645572"/>
                <a:gd name="connsiteX94" fmla="*/ 211704 w 371204"/>
                <a:gd name="connsiteY94" fmla="*/ 587751 h 645572"/>
                <a:gd name="connsiteX95" fmla="*/ 211704 w 371204"/>
                <a:gd name="connsiteY95" fmla="*/ 589365 h 645572"/>
                <a:gd name="connsiteX96" fmla="*/ 210090 w 371204"/>
                <a:gd name="connsiteY96" fmla="*/ 590979 h 645572"/>
                <a:gd name="connsiteX97" fmla="*/ 203635 w 371204"/>
                <a:gd name="connsiteY97" fmla="*/ 594207 h 645572"/>
                <a:gd name="connsiteX98" fmla="*/ 202021 w 371204"/>
                <a:gd name="connsiteY98" fmla="*/ 595820 h 645572"/>
                <a:gd name="connsiteX99" fmla="*/ 200407 w 371204"/>
                <a:gd name="connsiteY99" fmla="*/ 597434 h 645572"/>
                <a:gd name="connsiteX100" fmla="*/ 198793 w 371204"/>
                <a:gd name="connsiteY100" fmla="*/ 602276 h 645572"/>
                <a:gd name="connsiteX101" fmla="*/ 193951 w 371204"/>
                <a:gd name="connsiteY101" fmla="*/ 610346 h 645572"/>
                <a:gd name="connsiteX102" fmla="*/ 193951 w 371204"/>
                <a:gd name="connsiteY102" fmla="*/ 613574 h 645572"/>
                <a:gd name="connsiteX103" fmla="*/ 192337 w 371204"/>
                <a:gd name="connsiteY103" fmla="*/ 615188 h 645572"/>
                <a:gd name="connsiteX104" fmla="*/ 190723 w 371204"/>
                <a:gd name="connsiteY104" fmla="*/ 616802 h 645572"/>
                <a:gd name="connsiteX105" fmla="*/ 189109 w 371204"/>
                <a:gd name="connsiteY105" fmla="*/ 616802 h 645572"/>
                <a:gd name="connsiteX106" fmla="*/ 189109 w 371204"/>
                <a:gd name="connsiteY106" fmla="*/ 616802 h 645572"/>
                <a:gd name="connsiteX107" fmla="*/ 179426 w 371204"/>
                <a:gd name="connsiteY107" fmla="*/ 623257 h 645572"/>
                <a:gd name="connsiteX108" fmla="*/ 164900 w 371204"/>
                <a:gd name="connsiteY108" fmla="*/ 637783 h 645572"/>
                <a:gd name="connsiteX109" fmla="*/ 161673 w 371204"/>
                <a:gd name="connsiteY109" fmla="*/ 639397 h 645572"/>
                <a:gd name="connsiteX110" fmla="*/ 160059 w 371204"/>
                <a:gd name="connsiteY110" fmla="*/ 639397 h 645572"/>
                <a:gd name="connsiteX111" fmla="*/ 153603 w 371204"/>
                <a:gd name="connsiteY111" fmla="*/ 639397 h 645572"/>
                <a:gd name="connsiteX112" fmla="*/ 147147 w 371204"/>
                <a:gd name="connsiteY112" fmla="*/ 639397 h 645572"/>
                <a:gd name="connsiteX113" fmla="*/ 145533 w 371204"/>
                <a:gd name="connsiteY113" fmla="*/ 637783 h 645572"/>
                <a:gd name="connsiteX114" fmla="*/ 137464 w 371204"/>
                <a:gd name="connsiteY114" fmla="*/ 639397 h 645572"/>
                <a:gd name="connsiteX115" fmla="*/ 134236 w 371204"/>
                <a:gd name="connsiteY115" fmla="*/ 639397 h 645572"/>
                <a:gd name="connsiteX116" fmla="*/ 132622 w 371204"/>
                <a:gd name="connsiteY116" fmla="*/ 639397 h 645572"/>
                <a:gd name="connsiteX117" fmla="*/ 131008 w 371204"/>
                <a:gd name="connsiteY117" fmla="*/ 637783 h 645572"/>
                <a:gd name="connsiteX118" fmla="*/ 129394 w 371204"/>
                <a:gd name="connsiteY118" fmla="*/ 636169 h 645572"/>
                <a:gd name="connsiteX119" fmla="*/ 129394 w 371204"/>
                <a:gd name="connsiteY119" fmla="*/ 636169 h 645572"/>
                <a:gd name="connsiteX120" fmla="*/ 127780 w 371204"/>
                <a:gd name="connsiteY120" fmla="*/ 636169 h 645572"/>
                <a:gd name="connsiteX121" fmla="*/ 121324 w 371204"/>
                <a:gd name="connsiteY121" fmla="*/ 634555 h 645572"/>
                <a:gd name="connsiteX122" fmla="*/ 118096 w 371204"/>
                <a:gd name="connsiteY122" fmla="*/ 634555 h 645572"/>
                <a:gd name="connsiteX123" fmla="*/ 118096 w 371204"/>
                <a:gd name="connsiteY123" fmla="*/ 634555 h 645572"/>
                <a:gd name="connsiteX124" fmla="*/ 111641 w 371204"/>
                <a:gd name="connsiteY124" fmla="*/ 634555 h 645572"/>
                <a:gd name="connsiteX125" fmla="*/ 110027 w 371204"/>
                <a:gd name="connsiteY125" fmla="*/ 634555 h 645572"/>
                <a:gd name="connsiteX126" fmla="*/ 105185 w 371204"/>
                <a:gd name="connsiteY126" fmla="*/ 634555 h 645572"/>
                <a:gd name="connsiteX127" fmla="*/ 95501 w 371204"/>
                <a:gd name="connsiteY127" fmla="*/ 629713 h 645572"/>
                <a:gd name="connsiteX128" fmla="*/ 92274 w 371204"/>
                <a:gd name="connsiteY128" fmla="*/ 629713 h 645572"/>
                <a:gd name="connsiteX129" fmla="*/ 90659 w 371204"/>
                <a:gd name="connsiteY129" fmla="*/ 631327 h 645572"/>
                <a:gd name="connsiteX130" fmla="*/ 87432 w 371204"/>
                <a:gd name="connsiteY130" fmla="*/ 634555 h 645572"/>
                <a:gd name="connsiteX131" fmla="*/ 82590 w 371204"/>
                <a:gd name="connsiteY131" fmla="*/ 637783 h 645572"/>
                <a:gd name="connsiteX132" fmla="*/ 79362 w 371204"/>
                <a:gd name="connsiteY132" fmla="*/ 639397 h 645572"/>
                <a:gd name="connsiteX133" fmla="*/ 77748 w 371204"/>
                <a:gd name="connsiteY133" fmla="*/ 639397 h 645572"/>
                <a:gd name="connsiteX134" fmla="*/ 72906 w 371204"/>
                <a:gd name="connsiteY134" fmla="*/ 637783 h 645572"/>
                <a:gd name="connsiteX135" fmla="*/ 71292 w 371204"/>
                <a:gd name="connsiteY135" fmla="*/ 637783 h 645572"/>
                <a:gd name="connsiteX136" fmla="*/ 69678 w 371204"/>
                <a:gd name="connsiteY136" fmla="*/ 639397 h 645572"/>
                <a:gd name="connsiteX137" fmla="*/ 68065 w 371204"/>
                <a:gd name="connsiteY137" fmla="*/ 642624 h 645572"/>
                <a:gd name="connsiteX138" fmla="*/ 59995 w 371204"/>
                <a:gd name="connsiteY138" fmla="*/ 642624 h 645572"/>
                <a:gd name="connsiteX139" fmla="*/ 55153 w 371204"/>
                <a:gd name="connsiteY139" fmla="*/ 644238 h 645572"/>
                <a:gd name="connsiteX140" fmla="*/ 53539 w 371204"/>
                <a:gd name="connsiteY140" fmla="*/ 644238 h 645572"/>
                <a:gd name="connsiteX141" fmla="*/ 48697 w 371204"/>
                <a:gd name="connsiteY141" fmla="*/ 642624 h 645572"/>
                <a:gd name="connsiteX142" fmla="*/ 45469 w 371204"/>
                <a:gd name="connsiteY142" fmla="*/ 642624 h 645572"/>
                <a:gd name="connsiteX143" fmla="*/ 43856 w 371204"/>
                <a:gd name="connsiteY143" fmla="*/ 644238 h 645572"/>
                <a:gd name="connsiteX144" fmla="*/ 42242 w 371204"/>
                <a:gd name="connsiteY144" fmla="*/ 644238 h 645572"/>
                <a:gd name="connsiteX145" fmla="*/ 40628 w 371204"/>
                <a:gd name="connsiteY145" fmla="*/ 645852 h 645572"/>
                <a:gd name="connsiteX146" fmla="*/ 39014 w 371204"/>
                <a:gd name="connsiteY146" fmla="*/ 645852 h 645572"/>
                <a:gd name="connsiteX147" fmla="*/ 37400 w 371204"/>
                <a:gd name="connsiteY147" fmla="*/ 645852 h 645572"/>
                <a:gd name="connsiteX148" fmla="*/ 35786 w 371204"/>
                <a:gd name="connsiteY148" fmla="*/ 645852 h 645572"/>
                <a:gd name="connsiteX149" fmla="*/ 32558 w 371204"/>
                <a:gd name="connsiteY149" fmla="*/ 644238 h 645572"/>
                <a:gd name="connsiteX150" fmla="*/ 34172 w 371204"/>
                <a:gd name="connsiteY150" fmla="*/ 639397 h 645572"/>
                <a:gd name="connsiteX151" fmla="*/ 27716 w 371204"/>
                <a:gd name="connsiteY151" fmla="*/ 602276 h 645572"/>
                <a:gd name="connsiteX152" fmla="*/ 27716 w 371204"/>
                <a:gd name="connsiteY152" fmla="*/ 597434 h 645572"/>
                <a:gd name="connsiteX153" fmla="*/ 27716 w 371204"/>
                <a:gd name="connsiteY153" fmla="*/ 597434 h 645572"/>
                <a:gd name="connsiteX154" fmla="*/ 29330 w 371204"/>
                <a:gd name="connsiteY154" fmla="*/ 595820 h 645572"/>
                <a:gd name="connsiteX155" fmla="*/ 32558 w 371204"/>
                <a:gd name="connsiteY155" fmla="*/ 595820 h 645572"/>
                <a:gd name="connsiteX156" fmla="*/ 34172 w 371204"/>
                <a:gd name="connsiteY156" fmla="*/ 594207 h 645572"/>
                <a:gd name="connsiteX157" fmla="*/ 37400 w 371204"/>
                <a:gd name="connsiteY157" fmla="*/ 592593 h 645572"/>
                <a:gd name="connsiteX158" fmla="*/ 39014 w 371204"/>
                <a:gd name="connsiteY158" fmla="*/ 590979 h 645572"/>
                <a:gd name="connsiteX159" fmla="*/ 42242 w 371204"/>
                <a:gd name="connsiteY159" fmla="*/ 590979 h 645572"/>
                <a:gd name="connsiteX160" fmla="*/ 45469 w 371204"/>
                <a:gd name="connsiteY160" fmla="*/ 587751 h 645572"/>
                <a:gd name="connsiteX161" fmla="*/ 47083 w 371204"/>
                <a:gd name="connsiteY161" fmla="*/ 584523 h 645572"/>
                <a:gd name="connsiteX162" fmla="*/ 50311 w 371204"/>
                <a:gd name="connsiteY162" fmla="*/ 576453 h 645572"/>
                <a:gd name="connsiteX163" fmla="*/ 51925 w 371204"/>
                <a:gd name="connsiteY163" fmla="*/ 571611 h 645572"/>
                <a:gd name="connsiteX164" fmla="*/ 51925 w 371204"/>
                <a:gd name="connsiteY164" fmla="*/ 561928 h 645572"/>
                <a:gd name="connsiteX165" fmla="*/ 53539 w 371204"/>
                <a:gd name="connsiteY165" fmla="*/ 560314 h 645572"/>
                <a:gd name="connsiteX166" fmla="*/ 56767 w 371204"/>
                <a:gd name="connsiteY166" fmla="*/ 552244 h 645572"/>
                <a:gd name="connsiteX167" fmla="*/ 56767 w 371204"/>
                <a:gd name="connsiteY167" fmla="*/ 550630 h 645572"/>
                <a:gd name="connsiteX168" fmla="*/ 61609 w 371204"/>
                <a:gd name="connsiteY168" fmla="*/ 545789 h 645572"/>
                <a:gd name="connsiteX169" fmla="*/ 64837 w 371204"/>
                <a:gd name="connsiteY169" fmla="*/ 540947 h 645572"/>
                <a:gd name="connsiteX170" fmla="*/ 64837 w 371204"/>
                <a:gd name="connsiteY170" fmla="*/ 537719 h 645572"/>
                <a:gd name="connsiteX171" fmla="*/ 64837 w 371204"/>
                <a:gd name="connsiteY171" fmla="*/ 536105 h 645572"/>
                <a:gd name="connsiteX172" fmla="*/ 63223 w 371204"/>
                <a:gd name="connsiteY172" fmla="*/ 534491 h 645572"/>
                <a:gd name="connsiteX173" fmla="*/ 61609 w 371204"/>
                <a:gd name="connsiteY173" fmla="*/ 531263 h 645572"/>
                <a:gd name="connsiteX174" fmla="*/ 61609 w 371204"/>
                <a:gd name="connsiteY174" fmla="*/ 529649 h 645572"/>
                <a:gd name="connsiteX175" fmla="*/ 61609 w 371204"/>
                <a:gd name="connsiteY175" fmla="*/ 526421 h 645572"/>
                <a:gd name="connsiteX176" fmla="*/ 61609 w 371204"/>
                <a:gd name="connsiteY176" fmla="*/ 518352 h 645572"/>
                <a:gd name="connsiteX177" fmla="*/ 61609 w 371204"/>
                <a:gd name="connsiteY177" fmla="*/ 515124 h 645572"/>
                <a:gd name="connsiteX178" fmla="*/ 61609 w 371204"/>
                <a:gd name="connsiteY178" fmla="*/ 513510 h 645572"/>
                <a:gd name="connsiteX179" fmla="*/ 63223 w 371204"/>
                <a:gd name="connsiteY179" fmla="*/ 511896 h 645572"/>
                <a:gd name="connsiteX180" fmla="*/ 63223 w 371204"/>
                <a:gd name="connsiteY180" fmla="*/ 511896 h 645572"/>
                <a:gd name="connsiteX181" fmla="*/ 64837 w 371204"/>
                <a:gd name="connsiteY181" fmla="*/ 510282 h 645572"/>
                <a:gd name="connsiteX182" fmla="*/ 68065 w 371204"/>
                <a:gd name="connsiteY182" fmla="*/ 508668 h 645572"/>
                <a:gd name="connsiteX183" fmla="*/ 69678 w 371204"/>
                <a:gd name="connsiteY183" fmla="*/ 507054 h 645572"/>
                <a:gd name="connsiteX184" fmla="*/ 69678 w 371204"/>
                <a:gd name="connsiteY184" fmla="*/ 505440 h 645572"/>
                <a:gd name="connsiteX185" fmla="*/ 77748 w 371204"/>
                <a:gd name="connsiteY185" fmla="*/ 487687 h 645572"/>
                <a:gd name="connsiteX186" fmla="*/ 77748 w 371204"/>
                <a:gd name="connsiteY186" fmla="*/ 484459 h 645572"/>
                <a:gd name="connsiteX187" fmla="*/ 79362 w 371204"/>
                <a:gd name="connsiteY187" fmla="*/ 479617 h 645572"/>
                <a:gd name="connsiteX188" fmla="*/ 77748 w 371204"/>
                <a:gd name="connsiteY188" fmla="*/ 476389 h 645572"/>
                <a:gd name="connsiteX189" fmla="*/ 77748 w 371204"/>
                <a:gd name="connsiteY189" fmla="*/ 471548 h 645572"/>
                <a:gd name="connsiteX190" fmla="*/ 77748 w 371204"/>
                <a:gd name="connsiteY190" fmla="*/ 468320 h 645572"/>
                <a:gd name="connsiteX191" fmla="*/ 77748 w 371204"/>
                <a:gd name="connsiteY191" fmla="*/ 466706 h 645572"/>
                <a:gd name="connsiteX192" fmla="*/ 76134 w 371204"/>
                <a:gd name="connsiteY192" fmla="*/ 461864 h 645572"/>
                <a:gd name="connsiteX193" fmla="*/ 76134 w 371204"/>
                <a:gd name="connsiteY193" fmla="*/ 461864 h 645572"/>
                <a:gd name="connsiteX194" fmla="*/ 74520 w 371204"/>
                <a:gd name="connsiteY194" fmla="*/ 460250 h 645572"/>
                <a:gd name="connsiteX195" fmla="*/ 72906 w 371204"/>
                <a:gd name="connsiteY195" fmla="*/ 460250 h 645572"/>
                <a:gd name="connsiteX196" fmla="*/ 66450 w 371204"/>
                <a:gd name="connsiteY196" fmla="*/ 460250 h 645572"/>
                <a:gd name="connsiteX197" fmla="*/ 64837 w 371204"/>
                <a:gd name="connsiteY197" fmla="*/ 460250 h 645572"/>
                <a:gd name="connsiteX198" fmla="*/ 64837 w 371204"/>
                <a:gd name="connsiteY198" fmla="*/ 460250 h 645572"/>
                <a:gd name="connsiteX199" fmla="*/ 63223 w 371204"/>
                <a:gd name="connsiteY199" fmla="*/ 460250 h 645572"/>
                <a:gd name="connsiteX200" fmla="*/ 63223 w 371204"/>
                <a:gd name="connsiteY200" fmla="*/ 458636 h 645572"/>
                <a:gd name="connsiteX201" fmla="*/ 61609 w 371204"/>
                <a:gd name="connsiteY201" fmla="*/ 458636 h 645572"/>
                <a:gd name="connsiteX202" fmla="*/ 61609 w 371204"/>
                <a:gd name="connsiteY202" fmla="*/ 457022 h 645572"/>
                <a:gd name="connsiteX203" fmla="*/ 59995 w 371204"/>
                <a:gd name="connsiteY203" fmla="*/ 455408 h 645572"/>
                <a:gd name="connsiteX204" fmla="*/ 59995 w 371204"/>
                <a:gd name="connsiteY204" fmla="*/ 453794 h 645572"/>
                <a:gd name="connsiteX205" fmla="*/ 58381 w 371204"/>
                <a:gd name="connsiteY205" fmla="*/ 453794 h 645572"/>
                <a:gd name="connsiteX206" fmla="*/ 56767 w 371204"/>
                <a:gd name="connsiteY206" fmla="*/ 453794 h 645572"/>
                <a:gd name="connsiteX207" fmla="*/ 55153 w 371204"/>
                <a:gd name="connsiteY207" fmla="*/ 452180 h 645572"/>
                <a:gd name="connsiteX208" fmla="*/ 51925 w 371204"/>
                <a:gd name="connsiteY208" fmla="*/ 453794 h 645572"/>
                <a:gd name="connsiteX209" fmla="*/ 48697 w 371204"/>
                <a:gd name="connsiteY209" fmla="*/ 453794 h 645572"/>
                <a:gd name="connsiteX210" fmla="*/ 47083 w 371204"/>
                <a:gd name="connsiteY210" fmla="*/ 453794 h 645572"/>
                <a:gd name="connsiteX211" fmla="*/ 42242 w 371204"/>
                <a:gd name="connsiteY211" fmla="*/ 453794 h 645572"/>
                <a:gd name="connsiteX212" fmla="*/ 40628 w 371204"/>
                <a:gd name="connsiteY212" fmla="*/ 453794 h 645572"/>
                <a:gd name="connsiteX213" fmla="*/ 39014 w 371204"/>
                <a:gd name="connsiteY213" fmla="*/ 453794 h 645572"/>
                <a:gd name="connsiteX214" fmla="*/ 37400 w 371204"/>
                <a:gd name="connsiteY214" fmla="*/ 453794 h 645572"/>
                <a:gd name="connsiteX215" fmla="*/ 34172 w 371204"/>
                <a:gd name="connsiteY215" fmla="*/ 455408 h 645572"/>
                <a:gd name="connsiteX216" fmla="*/ 32558 w 371204"/>
                <a:gd name="connsiteY216" fmla="*/ 455408 h 645572"/>
                <a:gd name="connsiteX217" fmla="*/ 30944 w 371204"/>
                <a:gd name="connsiteY217" fmla="*/ 455408 h 645572"/>
                <a:gd name="connsiteX218" fmla="*/ 30944 w 371204"/>
                <a:gd name="connsiteY218" fmla="*/ 455408 h 645572"/>
                <a:gd name="connsiteX219" fmla="*/ 29330 w 371204"/>
                <a:gd name="connsiteY219" fmla="*/ 453794 h 645572"/>
                <a:gd name="connsiteX220" fmla="*/ 29330 w 371204"/>
                <a:gd name="connsiteY220" fmla="*/ 453794 h 645572"/>
                <a:gd name="connsiteX221" fmla="*/ 27716 w 371204"/>
                <a:gd name="connsiteY221" fmla="*/ 452180 h 645572"/>
                <a:gd name="connsiteX222" fmla="*/ 24488 w 371204"/>
                <a:gd name="connsiteY222" fmla="*/ 431199 h 645572"/>
                <a:gd name="connsiteX223" fmla="*/ 24488 w 371204"/>
                <a:gd name="connsiteY223" fmla="*/ 429585 h 645572"/>
                <a:gd name="connsiteX224" fmla="*/ 24488 w 371204"/>
                <a:gd name="connsiteY224" fmla="*/ 427971 h 645572"/>
                <a:gd name="connsiteX225" fmla="*/ 19647 w 371204"/>
                <a:gd name="connsiteY225" fmla="*/ 423130 h 645572"/>
                <a:gd name="connsiteX226" fmla="*/ 19647 w 371204"/>
                <a:gd name="connsiteY226" fmla="*/ 421516 h 645572"/>
                <a:gd name="connsiteX227" fmla="*/ 19647 w 371204"/>
                <a:gd name="connsiteY227" fmla="*/ 418288 h 645572"/>
                <a:gd name="connsiteX228" fmla="*/ 21260 w 371204"/>
                <a:gd name="connsiteY228" fmla="*/ 405376 h 645572"/>
                <a:gd name="connsiteX229" fmla="*/ 22874 w 371204"/>
                <a:gd name="connsiteY229" fmla="*/ 403762 h 645572"/>
                <a:gd name="connsiteX230" fmla="*/ 22874 w 371204"/>
                <a:gd name="connsiteY230" fmla="*/ 402149 h 645572"/>
                <a:gd name="connsiteX231" fmla="*/ 22874 w 371204"/>
                <a:gd name="connsiteY231" fmla="*/ 402149 h 645572"/>
                <a:gd name="connsiteX232" fmla="*/ 26102 w 371204"/>
                <a:gd name="connsiteY232" fmla="*/ 400535 h 645572"/>
                <a:gd name="connsiteX233" fmla="*/ 27716 w 371204"/>
                <a:gd name="connsiteY233" fmla="*/ 398921 h 645572"/>
                <a:gd name="connsiteX234" fmla="*/ 27716 w 371204"/>
                <a:gd name="connsiteY234" fmla="*/ 397307 h 645572"/>
                <a:gd name="connsiteX235" fmla="*/ 26102 w 371204"/>
                <a:gd name="connsiteY235" fmla="*/ 397307 h 645572"/>
                <a:gd name="connsiteX236" fmla="*/ 26102 w 371204"/>
                <a:gd name="connsiteY236" fmla="*/ 395693 h 645572"/>
                <a:gd name="connsiteX237" fmla="*/ 24488 w 371204"/>
                <a:gd name="connsiteY237" fmla="*/ 395693 h 645572"/>
                <a:gd name="connsiteX238" fmla="*/ 22874 w 371204"/>
                <a:gd name="connsiteY238" fmla="*/ 394079 h 645572"/>
                <a:gd name="connsiteX239" fmla="*/ 18033 w 371204"/>
                <a:gd name="connsiteY239" fmla="*/ 394079 h 645572"/>
                <a:gd name="connsiteX240" fmla="*/ 16419 w 371204"/>
                <a:gd name="connsiteY240" fmla="*/ 394079 h 645572"/>
                <a:gd name="connsiteX241" fmla="*/ 16419 w 371204"/>
                <a:gd name="connsiteY241" fmla="*/ 392465 h 645572"/>
                <a:gd name="connsiteX242" fmla="*/ 14805 w 371204"/>
                <a:gd name="connsiteY242" fmla="*/ 389237 h 645572"/>
                <a:gd name="connsiteX243" fmla="*/ 13191 w 371204"/>
                <a:gd name="connsiteY243" fmla="*/ 386009 h 645572"/>
                <a:gd name="connsiteX244" fmla="*/ 13191 w 371204"/>
                <a:gd name="connsiteY244" fmla="*/ 381167 h 645572"/>
                <a:gd name="connsiteX245" fmla="*/ 13191 w 371204"/>
                <a:gd name="connsiteY245" fmla="*/ 379553 h 645572"/>
                <a:gd name="connsiteX246" fmla="*/ 13191 w 371204"/>
                <a:gd name="connsiteY246" fmla="*/ 377940 h 645572"/>
                <a:gd name="connsiteX247" fmla="*/ 13191 w 371204"/>
                <a:gd name="connsiteY247" fmla="*/ 374712 h 645572"/>
                <a:gd name="connsiteX248" fmla="*/ 14805 w 371204"/>
                <a:gd name="connsiteY248" fmla="*/ 371484 h 645572"/>
                <a:gd name="connsiteX249" fmla="*/ 14805 w 371204"/>
                <a:gd name="connsiteY249" fmla="*/ 369870 h 645572"/>
                <a:gd name="connsiteX250" fmla="*/ 16419 w 371204"/>
                <a:gd name="connsiteY250" fmla="*/ 366642 h 645572"/>
                <a:gd name="connsiteX251" fmla="*/ 19647 w 371204"/>
                <a:gd name="connsiteY251" fmla="*/ 363414 h 645572"/>
                <a:gd name="connsiteX252" fmla="*/ 21260 w 371204"/>
                <a:gd name="connsiteY252" fmla="*/ 363414 h 645572"/>
                <a:gd name="connsiteX253" fmla="*/ 22874 w 371204"/>
                <a:gd name="connsiteY253" fmla="*/ 360186 h 645572"/>
                <a:gd name="connsiteX254" fmla="*/ 24488 w 371204"/>
                <a:gd name="connsiteY254" fmla="*/ 356958 h 645572"/>
                <a:gd name="connsiteX255" fmla="*/ 24488 w 371204"/>
                <a:gd name="connsiteY255" fmla="*/ 355344 h 645572"/>
                <a:gd name="connsiteX256" fmla="*/ 22874 w 371204"/>
                <a:gd name="connsiteY256" fmla="*/ 353731 h 645572"/>
                <a:gd name="connsiteX257" fmla="*/ 21260 w 371204"/>
                <a:gd name="connsiteY257" fmla="*/ 353731 h 645572"/>
                <a:gd name="connsiteX258" fmla="*/ 18033 w 371204"/>
                <a:gd name="connsiteY258" fmla="*/ 353731 h 645572"/>
                <a:gd name="connsiteX259" fmla="*/ 16419 w 371204"/>
                <a:gd name="connsiteY259" fmla="*/ 352117 h 645572"/>
                <a:gd name="connsiteX260" fmla="*/ 14805 w 371204"/>
                <a:gd name="connsiteY260" fmla="*/ 350503 h 645572"/>
                <a:gd name="connsiteX261" fmla="*/ 13191 w 371204"/>
                <a:gd name="connsiteY261" fmla="*/ 347275 h 645572"/>
                <a:gd name="connsiteX262" fmla="*/ 13191 w 371204"/>
                <a:gd name="connsiteY262" fmla="*/ 344047 h 645572"/>
                <a:gd name="connsiteX263" fmla="*/ 13191 w 371204"/>
                <a:gd name="connsiteY263" fmla="*/ 340819 h 645572"/>
                <a:gd name="connsiteX264" fmla="*/ 13191 w 371204"/>
                <a:gd name="connsiteY264" fmla="*/ 337591 h 645572"/>
                <a:gd name="connsiteX265" fmla="*/ 11577 w 371204"/>
                <a:gd name="connsiteY265" fmla="*/ 337591 h 645572"/>
                <a:gd name="connsiteX266" fmla="*/ 9963 w 371204"/>
                <a:gd name="connsiteY266" fmla="*/ 335977 h 645572"/>
                <a:gd name="connsiteX267" fmla="*/ 8349 w 371204"/>
                <a:gd name="connsiteY267" fmla="*/ 334363 h 645572"/>
                <a:gd name="connsiteX268" fmla="*/ 5121 w 371204"/>
                <a:gd name="connsiteY268" fmla="*/ 332749 h 645572"/>
                <a:gd name="connsiteX269" fmla="*/ 5121 w 371204"/>
                <a:gd name="connsiteY269" fmla="*/ 331135 h 645572"/>
                <a:gd name="connsiteX270" fmla="*/ 5121 w 371204"/>
                <a:gd name="connsiteY270" fmla="*/ 329522 h 645572"/>
                <a:gd name="connsiteX271" fmla="*/ 6735 w 371204"/>
                <a:gd name="connsiteY271" fmla="*/ 324680 h 645572"/>
                <a:gd name="connsiteX272" fmla="*/ 9963 w 371204"/>
                <a:gd name="connsiteY272" fmla="*/ 314996 h 645572"/>
                <a:gd name="connsiteX273" fmla="*/ 32558 w 371204"/>
                <a:gd name="connsiteY273" fmla="*/ 276262 h 645572"/>
                <a:gd name="connsiteX274" fmla="*/ 34172 w 371204"/>
                <a:gd name="connsiteY274" fmla="*/ 274648 h 645572"/>
                <a:gd name="connsiteX275" fmla="*/ 35786 w 371204"/>
                <a:gd name="connsiteY275" fmla="*/ 274648 h 645572"/>
                <a:gd name="connsiteX276" fmla="*/ 37400 w 371204"/>
                <a:gd name="connsiteY276" fmla="*/ 274648 h 645572"/>
                <a:gd name="connsiteX277" fmla="*/ 39014 w 371204"/>
                <a:gd name="connsiteY277" fmla="*/ 273034 h 645572"/>
                <a:gd name="connsiteX278" fmla="*/ 47083 w 371204"/>
                <a:gd name="connsiteY278" fmla="*/ 274648 h 645572"/>
                <a:gd name="connsiteX279" fmla="*/ 50311 w 371204"/>
                <a:gd name="connsiteY279" fmla="*/ 273034 h 645572"/>
                <a:gd name="connsiteX280" fmla="*/ 53539 w 371204"/>
                <a:gd name="connsiteY280" fmla="*/ 271420 h 645572"/>
                <a:gd name="connsiteX281" fmla="*/ 58381 w 371204"/>
                <a:gd name="connsiteY281" fmla="*/ 266578 h 645572"/>
                <a:gd name="connsiteX282" fmla="*/ 61609 w 371204"/>
                <a:gd name="connsiteY282" fmla="*/ 264964 h 645572"/>
                <a:gd name="connsiteX283" fmla="*/ 63223 w 371204"/>
                <a:gd name="connsiteY283" fmla="*/ 263350 h 645572"/>
                <a:gd name="connsiteX284" fmla="*/ 63223 w 371204"/>
                <a:gd name="connsiteY284" fmla="*/ 261736 h 645572"/>
                <a:gd name="connsiteX285" fmla="*/ 63223 w 371204"/>
                <a:gd name="connsiteY285" fmla="*/ 260122 h 645572"/>
                <a:gd name="connsiteX286" fmla="*/ 63223 w 371204"/>
                <a:gd name="connsiteY286" fmla="*/ 258509 h 645572"/>
                <a:gd name="connsiteX287" fmla="*/ 63223 w 371204"/>
                <a:gd name="connsiteY287" fmla="*/ 256895 h 645572"/>
                <a:gd name="connsiteX288" fmla="*/ 61609 w 371204"/>
                <a:gd name="connsiteY288" fmla="*/ 255281 h 645572"/>
                <a:gd name="connsiteX289" fmla="*/ 61609 w 371204"/>
                <a:gd name="connsiteY289" fmla="*/ 255281 h 645572"/>
                <a:gd name="connsiteX290" fmla="*/ 58381 w 371204"/>
                <a:gd name="connsiteY290" fmla="*/ 253667 h 645572"/>
                <a:gd name="connsiteX291" fmla="*/ 56767 w 371204"/>
                <a:gd name="connsiteY291" fmla="*/ 253667 h 645572"/>
                <a:gd name="connsiteX292" fmla="*/ 53539 w 371204"/>
                <a:gd name="connsiteY292" fmla="*/ 253667 h 645572"/>
                <a:gd name="connsiteX293" fmla="*/ 48697 w 371204"/>
                <a:gd name="connsiteY293" fmla="*/ 253667 h 645572"/>
                <a:gd name="connsiteX294" fmla="*/ 47083 w 371204"/>
                <a:gd name="connsiteY294" fmla="*/ 250439 h 645572"/>
                <a:gd name="connsiteX295" fmla="*/ 47083 w 371204"/>
                <a:gd name="connsiteY295" fmla="*/ 247211 h 645572"/>
                <a:gd name="connsiteX296" fmla="*/ 50311 w 371204"/>
                <a:gd name="connsiteY296" fmla="*/ 237527 h 645572"/>
                <a:gd name="connsiteX297" fmla="*/ 53539 w 371204"/>
                <a:gd name="connsiteY297" fmla="*/ 232686 h 645572"/>
                <a:gd name="connsiteX298" fmla="*/ 55153 w 371204"/>
                <a:gd name="connsiteY298" fmla="*/ 231072 h 645572"/>
                <a:gd name="connsiteX299" fmla="*/ 56767 w 371204"/>
                <a:gd name="connsiteY299" fmla="*/ 229458 h 645572"/>
                <a:gd name="connsiteX300" fmla="*/ 56767 w 371204"/>
                <a:gd name="connsiteY300" fmla="*/ 229458 h 645572"/>
                <a:gd name="connsiteX301" fmla="*/ 61609 w 371204"/>
                <a:gd name="connsiteY301" fmla="*/ 229458 h 645572"/>
                <a:gd name="connsiteX302" fmla="*/ 63223 w 371204"/>
                <a:gd name="connsiteY302" fmla="*/ 229458 h 645572"/>
                <a:gd name="connsiteX303" fmla="*/ 66450 w 371204"/>
                <a:gd name="connsiteY303" fmla="*/ 231072 h 645572"/>
                <a:gd name="connsiteX304" fmla="*/ 68065 w 371204"/>
                <a:gd name="connsiteY304" fmla="*/ 231072 h 645572"/>
                <a:gd name="connsiteX305" fmla="*/ 71292 w 371204"/>
                <a:gd name="connsiteY305" fmla="*/ 232686 h 645572"/>
                <a:gd name="connsiteX306" fmla="*/ 77748 w 371204"/>
                <a:gd name="connsiteY306" fmla="*/ 235913 h 645572"/>
                <a:gd name="connsiteX307" fmla="*/ 80976 w 371204"/>
                <a:gd name="connsiteY307" fmla="*/ 239141 h 645572"/>
                <a:gd name="connsiteX308" fmla="*/ 82590 w 371204"/>
                <a:gd name="connsiteY308" fmla="*/ 239141 h 645572"/>
                <a:gd name="connsiteX309" fmla="*/ 84204 w 371204"/>
                <a:gd name="connsiteY309" fmla="*/ 240755 h 645572"/>
                <a:gd name="connsiteX310" fmla="*/ 85818 w 371204"/>
                <a:gd name="connsiteY310" fmla="*/ 240755 h 645572"/>
                <a:gd name="connsiteX311" fmla="*/ 87432 w 371204"/>
                <a:gd name="connsiteY311" fmla="*/ 240755 h 645572"/>
                <a:gd name="connsiteX312" fmla="*/ 89046 w 371204"/>
                <a:gd name="connsiteY312" fmla="*/ 239141 h 645572"/>
                <a:gd name="connsiteX313" fmla="*/ 90659 w 371204"/>
                <a:gd name="connsiteY313" fmla="*/ 237527 h 645572"/>
                <a:gd name="connsiteX314" fmla="*/ 90659 w 371204"/>
                <a:gd name="connsiteY314" fmla="*/ 237527 h 645572"/>
                <a:gd name="connsiteX315" fmla="*/ 84204 w 371204"/>
                <a:gd name="connsiteY315" fmla="*/ 229458 h 645572"/>
                <a:gd name="connsiteX316" fmla="*/ 84204 w 371204"/>
                <a:gd name="connsiteY316" fmla="*/ 229458 h 645572"/>
                <a:gd name="connsiteX317" fmla="*/ 82590 w 371204"/>
                <a:gd name="connsiteY317" fmla="*/ 227844 h 645572"/>
                <a:gd name="connsiteX318" fmla="*/ 82590 w 371204"/>
                <a:gd name="connsiteY318" fmla="*/ 226230 h 645572"/>
                <a:gd name="connsiteX319" fmla="*/ 82590 w 371204"/>
                <a:gd name="connsiteY319" fmla="*/ 224616 h 645572"/>
                <a:gd name="connsiteX320" fmla="*/ 82590 w 371204"/>
                <a:gd name="connsiteY320" fmla="*/ 223002 h 645572"/>
                <a:gd name="connsiteX321" fmla="*/ 84204 w 371204"/>
                <a:gd name="connsiteY321" fmla="*/ 219774 h 645572"/>
                <a:gd name="connsiteX322" fmla="*/ 87432 w 371204"/>
                <a:gd name="connsiteY322" fmla="*/ 214932 h 645572"/>
                <a:gd name="connsiteX323" fmla="*/ 89046 w 371204"/>
                <a:gd name="connsiteY323" fmla="*/ 213318 h 645572"/>
                <a:gd name="connsiteX324" fmla="*/ 90659 w 371204"/>
                <a:gd name="connsiteY324" fmla="*/ 211705 h 645572"/>
                <a:gd name="connsiteX325" fmla="*/ 92274 w 371204"/>
                <a:gd name="connsiteY325" fmla="*/ 211705 h 645572"/>
                <a:gd name="connsiteX326" fmla="*/ 92274 w 371204"/>
                <a:gd name="connsiteY326" fmla="*/ 211705 h 645572"/>
                <a:gd name="connsiteX327" fmla="*/ 97115 w 371204"/>
                <a:gd name="connsiteY327" fmla="*/ 210091 h 645572"/>
                <a:gd name="connsiteX328" fmla="*/ 98729 w 371204"/>
                <a:gd name="connsiteY328" fmla="*/ 210091 h 645572"/>
                <a:gd name="connsiteX329" fmla="*/ 100343 w 371204"/>
                <a:gd name="connsiteY329" fmla="*/ 210091 h 645572"/>
                <a:gd name="connsiteX330" fmla="*/ 101957 w 371204"/>
                <a:gd name="connsiteY330" fmla="*/ 208477 h 645572"/>
                <a:gd name="connsiteX331" fmla="*/ 105185 w 371204"/>
                <a:gd name="connsiteY331" fmla="*/ 206863 h 645572"/>
                <a:gd name="connsiteX332" fmla="*/ 110027 w 371204"/>
                <a:gd name="connsiteY332" fmla="*/ 202021 h 645572"/>
                <a:gd name="connsiteX333" fmla="*/ 111641 w 371204"/>
                <a:gd name="connsiteY333" fmla="*/ 198793 h 645572"/>
                <a:gd name="connsiteX334" fmla="*/ 113255 w 371204"/>
                <a:gd name="connsiteY334" fmla="*/ 197179 h 645572"/>
                <a:gd name="connsiteX335" fmla="*/ 111641 w 371204"/>
                <a:gd name="connsiteY335" fmla="*/ 195565 h 645572"/>
                <a:gd name="connsiteX336" fmla="*/ 111641 w 371204"/>
                <a:gd name="connsiteY336" fmla="*/ 195565 h 645572"/>
                <a:gd name="connsiteX337" fmla="*/ 110027 w 371204"/>
                <a:gd name="connsiteY337" fmla="*/ 193951 h 645572"/>
                <a:gd name="connsiteX338" fmla="*/ 108413 w 371204"/>
                <a:gd name="connsiteY338" fmla="*/ 193951 h 645572"/>
                <a:gd name="connsiteX339" fmla="*/ 108413 w 371204"/>
                <a:gd name="connsiteY339" fmla="*/ 192337 h 645572"/>
                <a:gd name="connsiteX340" fmla="*/ 106799 w 371204"/>
                <a:gd name="connsiteY340" fmla="*/ 189109 h 645572"/>
                <a:gd name="connsiteX341" fmla="*/ 106799 w 371204"/>
                <a:gd name="connsiteY341" fmla="*/ 184268 h 645572"/>
                <a:gd name="connsiteX342" fmla="*/ 106799 w 371204"/>
                <a:gd name="connsiteY342" fmla="*/ 182654 h 645572"/>
                <a:gd name="connsiteX343" fmla="*/ 106799 w 371204"/>
                <a:gd name="connsiteY343" fmla="*/ 181040 h 645572"/>
                <a:gd name="connsiteX344" fmla="*/ 105185 w 371204"/>
                <a:gd name="connsiteY344" fmla="*/ 181040 h 645572"/>
                <a:gd name="connsiteX345" fmla="*/ 105185 w 371204"/>
                <a:gd name="connsiteY345" fmla="*/ 179426 h 645572"/>
                <a:gd name="connsiteX346" fmla="*/ 105185 w 371204"/>
                <a:gd name="connsiteY346" fmla="*/ 177812 h 645572"/>
                <a:gd name="connsiteX347" fmla="*/ 105185 w 371204"/>
                <a:gd name="connsiteY347" fmla="*/ 176198 h 645572"/>
                <a:gd name="connsiteX348" fmla="*/ 105185 w 371204"/>
                <a:gd name="connsiteY348" fmla="*/ 171356 h 645572"/>
                <a:gd name="connsiteX349" fmla="*/ 105185 w 371204"/>
                <a:gd name="connsiteY349" fmla="*/ 168128 h 645572"/>
                <a:gd name="connsiteX350" fmla="*/ 105185 w 371204"/>
                <a:gd name="connsiteY350" fmla="*/ 166514 h 645572"/>
                <a:gd name="connsiteX351" fmla="*/ 105185 w 371204"/>
                <a:gd name="connsiteY351" fmla="*/ 164900 h 645572"/>
                <a:gd name="connsiteX352" fmla="*/ 103571 w 371204"/>
                <a:gd name="connsiteY352" fmla="*/ 163287 h 645572"/>
                <a:gd name="connsiteX353" fmla="*/ 101957 w 371204"/>
                <a:gd name="connsiteY353" fmla="*/ 158445 h 645572"/>
                <a:gd name="connsiteX354" fmla="*/ 100343 w 371204"/>
                <a:gd name="connsiteY354" fmla="*/ 155217 h 645572"/>
                <a:gd name="connsiteX355" fmla="*/ 98729 w 371204"/>
                <a:gd name="connsiteY355" fmla="*/ 151989 h 645572"/>
                <a:gd name="connsiteX356" fmla="*/ 98729 w 371204"/>
                <a:gd name="connsiteY356" fmla="*/ 150375 h 645572"/>
                <a:gd name="connsiteX357" fmla="*/ 101957 w 371204"/>
                <a:gd name="connsiteY357" fmla="*/ 135850 h 645572"/>
                <a:gd name="connsiteX358" fmla="*/ 103571 w 371204"/>
                <a:gd name="connsiteY358" fmla="*/ 129394 h 645572"/>
                <a:gd name="connsiteX359" fmla="*/ 103571 w 371204"/>
                <a:gd name="connsiteY359" fmla="*/ 124552 h 645572"/>
                <a:gd name="connsiteX360" fmla="*/ 103571 w 371204"/>
                <a:gd name="connsiteY360" fmla="*/ 122938 h 645572"/>
                <a:gd name="connsiteX361" fmla="*/ 103571 w 371204"/>
                <a:gd name="connsiteY361" fmla="*/ 121324 h 645572"/>
                <a:gd name="connsiteX362" fmla="*/ 101957 w 371204"/>
                <a:gd name="connsiteY362" fmla="*/ 118096 h 645572"/>
                <a:gd name="connsiteX363" fmla="*/ 101957 w 371204"/>
                <a:gd name="connsiteY363" fmla="*/ 118096 h 645572"/>
                <a:gd name="connsiteX364" fmla="*/ 100343 w 371204"/>
                <a:gd name="connsiteY364" fmla="*/ 118096 h 645572"/>
                <a:gd name="connsiteX365" fmla="*/ 98729 w 371204"/>
                <a:gd name="connsiteY365" fmla="*/ 116482 h 645572"/>
                <a:gd name="connsiteX366" fmla="*/ 95501 w 371204"/>
                <a:gd name="connsiteY366" fmla="*/ 116482 h 645572"/>
                <a:gd name="connsiteX367" fmla="*/ 95501 w 371204"/>
                <a:gd name="connsiteY367" fmla="*/ 116482 h 645572"/>
                <a:gd name="connsiteX368" fmla="*/ 93887 w 371204"/>
                <a:gd name="connsiteY368" fmla="*/ 116482 h 645572"/>
                <a:gd name="connsiteX369" fmla="*/ 92274 w 371204"/>
                <a:gd name="connsiteY369" fmla="*/ 111641 h 645572"/>
                <a:gd name="connsiteX370" fmla="*/ 90659 w 371204"/>
                <a:gd name="connsiteY370" fmla="*/ 111641 h 645572"/>
                <a:gd name="connsiteX371" fmla="*/ 89046 w 371204"/>
                <a:gd name="connsiteY371" fmla="*/ 111641 h 645572"/>
                <a:gd name="connsiteX372" fmla="*/ 87432 w 371204"/>
                <a:gd name="connsiteY372" fmla="*/ 111641 h 645572"/>
                <a:gd name="connsiteX373" fmla="*/ 87432 w 371204"/>
                <a:gd name="connsiteY373" fmla="*/ 111641 h 645572"/>
                <a:gd name="connsiteX374" fmla="*/ 85818 w 371204"/>
                <a:gd name="connsiteY374" fmla="*/ 113255 h 645572"/>
                <a:gd name="connsiteX375" fmla="*/ 85818 w 371204"/>
                <a:gd name="connsiteY375" fmla="*/ 113255 h 645572"/>
                <a:gd name="connsiteX376" fmla="*/ 84204 w 371204"/>
                <a:gd name="connsiteY376" fmla="*/ 114869 h 645572"/>
                <a:gd name="connsiteX377" fmla="*/ 82590 w 371204"/>
                <a:gd name="connsiteY377" fmla="*/ 114869 h 645572"/>
                <a:gd name="connsiteX378" fmla="*/ 80976 w 371204"/>
                <a:gd name="connsiteY378" fmla="*/ 114869 h 645572"/>
                <a:gd name="connsiteX379" fmla="*/ 79362 w 371204"/>
                <a:gd name="connsiteY379" fmla="*/ 114869 h 645572"/>
                <a:gd name="connsiteX380" fmla="*/ 76134 w 371204"/>
                <a:gd name="connsiteY380" fmla="*/ 113255 h 645572"/>
                <a:gd name="connsiteX381" fmla="*/ 74520 w 371204"/>
                <a:gd name="connsiteY381" fmla="*/ 111641 h 645572"/>
                <a:gd name="connsiteX382" fmla="*/ 72906 w 371204"/>
                <a:gd name="connsiteY382" fmla="*/ 111641 h 645572"/>
                <a:gd name="connsiteX383" fmla="*/ 69678 w 371204"/>
                <a:gd name="connsiteY383" fmla="*/ 106799 h 645572"/>
                <a:gd name="connsiteX384" fmla="*/ 68065 w 371204"/>
                <a:gd name="connsiteY384" fmla="*/ 103571 h 645572"/>
                <a:gd name="connsiteX385" fmla="*/ 68065 w 371204"/>
                <a:gd name="connsiteY385" fmla="*/ 100343 h 645572"/>
                <a:gd name="connsiteX386" fmla="*/ 68065 w 371204"/>
                <a:gd name="connsiteY386" fmla="*/ 95501 h 645572"/>
                <a:gd name="connsiteX387" fmla="*/ 68065 w 371204"/>
                <a:gd name="connsiteY387" fmla="*/ 92273 h 645572"/>
                <a:gd name="connsiteX388" fmla="*/ 68065 w 371204"/>
                <a:gd name="connsiteY388" fmla="*/ 90660 h 645572"/>
                <a:gd name="connsiteX389" fmla="*/ 69678 w 371204"/>
                <a:gd name="connsiteY389" fmla="*/ 89046 h 645572"/>
                <a:gd name="connsiteX390" fmla="*/ 80976 w 371204"/>
                <a:gd name="connsiteY390" fmla="*/ 80976 h 645572"/>
                <a:gd name="connsiteX391" fmla="*/ 82590 w 371204"/>
                <a:gd name="connsiteY391" fmla="*/ 76134 h 645572"/>
                <a:gd name="connsiteX392" fmla="*/ 85818 w 371204"/>
                <a:gd name="connsiteY392" fmla="*/ 69678 h 645572"/>
                <a:gd name="connsiteX393" fmla="*/ 87432 w 371204"/>
                <a:gd name="connsiteY393" fmla="*/ 66451 h 645572"/>
                <a:gd name="connsiteX394" fmla="*/ 87432 w 371204"/>
                <a:gd name="connsiteY394" fmla="*/ 64837 h 645572"/>
                <a:gd name="connsiteX395" fmla="*/ 90659 w 371204"/>
                <a:gd name="connsiteY395" fmla="*/ 63223 h 645572"/>
                <a:gd name="connsiteX396" fmla="*/ 92274 w 371204"/>
                <a:gd name="connsiteY396" fmla="*/ 61609 h 645572"/>
                <a:gd name="connsiteX397" fmla="*/ 93887 w 371204"/>
                <a:gd name="connsiteY397" fmla="*/ 61609 h 645572"/>
                <a:gd name="connsiteX398" fmla="*/ 95501 w 371204"/>
                <a:gd name="connsiteY398" fmla="*/ 61609 h 645572"/>
                <a:gd name="connsiteX399" fmla="*/ 97115 w 371204"/>
                <a:gd name="connsiteY399" fmla="*/ 59995 h 645572"/>
                <a:gd name="connsiteX400" fmla="*/ 97115 w 371204"/>
                <a:gd name="connsiteY400" fmla="*/ 58381 h 645572"/>
                <a:gd name="connsiteX401" fmla="*/ 97115 w 371204"/>
                <a:gd name="connsiteY401" fmla="*/ 56767 h 645572"/>
                <a:gd name="connsiteX402" fmla="*/ 97115 w 371204"/>
                <a:gd name="connsiteY402" fmla="*/ 56767 h 645572"/>
                <a:gd name="connsiteX403" fmla="*/ 95501 w 371204"/>
                <a:gd name="connsiteY403" fmla="*/ 53539 h 645572"/>
                <a:gd name="connsiteX404" fmla="*/ 90659 w 371204"/>
                <a:gd name="connsiteY404" fmla="*/ 47083 h 645572"/>
                <a:gd name="connsiteX405" fmla="*/ 95501 w 371204"/>
                <a:gd name="connsiteY405" fmla="*/ 40628 h 645572"/>
                <a:gd name="connsiteX406" fmla="*/ 103571 w 371204"/>
                <a:gd name="connsiteY406" fmla="*/ 34172 h 645572"/>
                <a:gd name="connsiteX407" fmla="*/ 113255 w 371204"/>
                <a:gd name="connsiteY407" fmla="*/ 34172 h 645572"/>
                <a:gd name="connsiteX408" fmla="*/ 143919 w 371204"/>
                <a:gd name="connsiteY408" fmla="*/ 45469 h 645572"/>
                <a:gd name="connsiteX409" fmla="*/ 150375 w 371204"/>
                <a:gd name="connsiteY409" fmla="*/ 48697 h 645572"/>
                <a:gd name="connsiteX410" fmla="*/ 153603 w 371204"/>
                <a:gd name="connsiteY410" fmla="*/ 51925 h 645572"/>
                <a:gd name="connsiteX411" fmla="*/ 155217 w 371204"/>
                <a:gd name="connsiteY411" fmla="*/ 56767 h 645572"/>
                <a:gd name="connsiteX412" fmla="*/ 158445 w 371204"/>
                <a:gd name="connsiteY412" fmla="*/ 56767 h 645572"/>
                <a:gd name="connsiteX413" fmla="*/ 161673 w 371204"/>
                <a:gd name="connsiteY413" fmla="*/ 51925 h 645572"/>
                <a:gd name="connsiteX414" fmla="*/ 179426 w 371204"/>
                <a:gd name="connsiteY414" fmla="*/ 35786 h 645572"/>
                <a:gd name="connsiteX415" fmla="*/ 195565 w 371204"/>
                <a:gd name="connsiteY415" fmla="*/ 18033 h 645572"/>
                <a:gd name="connsiteX416" fmla="*/ 198793 w 371204"/>
                <a:gd name="connsiteY416" fmla="*/ 9963 h 645572"/>
                <a:gd name="connsiteX417" fmla="*/ 200407 w 371204"/>
                <a:gd name="connsiteY417" fmla="*/ 6735 h 645572"/>
                <a:gd name="connsiteX418" fmla="*/ 205249 w 371204"/>
                <a:gd name="connsiteY418" fmla="*/ 5121 h 645572"/>
                <a:gd name="connsiteX419" fmla="*/ 206863 w 371204"/>
                <a:gd name="connsiteY419" fmla="*/ 5121 h 64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Lst>
              <a:rect l="l" t="t" r="r" b="b"/>
              <a:pathLst>
                <a:path w="371204" h="645572">
                  <a:moveTo>
                    <a:pt x="208477" y="5121"/>
                  </a:moveTo>
                  <a:lnTo>
                    <a:pt x="242369" y="5121"/>
                  </a:lnTo>
                  <a:lnTo>
                    <a:pt x="253667" y="6735"/>
                  </a:lnTo>
                  <a:lnTo>
                    <a:pt x="261736" y="8349"/>
                  </a:lnTo>
                  <a:lnTo>
                    <a:pt x="277876" y="19647"/>
                  </a:lnTo>
                  <a:lnTo>
                    <a:pt x="289173" y="22874"/>
                  </a:lnTo>
                  <a:lnTo>
                    <a:pt x="298857" y="24488"/>
                  </a:lnTo>
                  <a:lnTo>
                    <a:pt x="310154" y="22874"/>
                  </a:lnTo>
                  <a:lnTo>
                    <a:pt x="319838" y="19647"/>
                  </a:lnTo>
                  <a:lnTo>
                    <a:pt x="323066" y="18033"/>
                  </a:lnTo>
                  <a:lnTo>
                    <a:pt x="326294" y="14805"/>
                  </a:lnTo>
                  <a:lnTo>
                    <a:pt x="331135" y="14805"/>
                  </a:lnTo>
                  <a:lnTo>
                    <a:pt x="337591" y="16419"/>
                  </a:lnTo>
                  <a:lnTo>
                    <a:pt x="342433" y="19647"/>
                  </a:lnTo>
                  <a:lnTo>
                    <a:pt x="345661" y="22874"/>
                  </a:lnTo>
                  <a:lnTo>
                    <a:pt x="347275" y="26102"/>
                  </a:lnTo>
                  <a:lnTo>
                    <a:pt x="348889" y="30944"/>
                  </a:lnTo>
                  <a:lnTo>
                    <a:pt x="348889" y="40628"/>
                  </a:lnTo>
                  <a:lnTo>
                    <a:pt x="347275" y="51925"/>
                  </a:lnTo>
                  <a:lnTo>
                    <a:pt x="342433" y="61609"/>
                  </a:lnTo>
                  <a:lnTo>
                    <a:pt x="334363" y="63223"/>
                  </a:lnTo>
                  <a:lnTo>
                    <a:pt x="324680" y="69678"/>
                  </a:lnTo>
                  <a:lnTo>
                    <a:pt x="319838" y="84204"/>
                  </a:lnTo>
                  <a:lnTo>
                    <a:pt x="316610" y="100343"/>
                  </a:lnTo>
                  <a:lnTo>
                    <a:pt x="319838" y="111641"/>
                  </a:lnTo>
                  <a:lnTo>
                    <a:pt x="321452" y="113255"/>
                  </a:lnTo>
                  <a:lnTo>
                    <a:pt x="327908" y="114869"/>
                  </a:lnTo>
                  <a:lnTo>
                    <a:pt x="331135" y="116482"/>
                  </a:lnTo>
                  <a:lnTo>
                    <a:pt x="332749" y="119710"/>
                  </a:lnTo>
                  <a:lnTo>
                    <a:pt x="332749" y="122938"/>
                  </a:lnTo>
                  <a:lnTo>
                    <a:pt x="331135" y="124552"/>
                  </a:lnTo>
                  <a:lnTo>
                    <a:pt x="331135" y="126166"/>
                  </a:lnTo>
                  <a:lnTo>
                    <a:pt x="339205" y="160059"/>
                  </a:lnTo>
                  <a:lnTo>
                    <a:pt x="337591" y="184268"/>
                  </a:lnTo>
                  <a:lnTo>
                    <a:pt x="339205" y="193951"/>
                  </a:lnTo>
                  <a:lnTo>
                    <a:pt x="340819" y="200407"/>
                  </a:lnTo>
                  <a:lnTo>
                    <a:pt x="345661" y="205249"/>
                  </a:lnTo>
                  <a:lnTo>
                    <a:pt x="361800" y="219774"/>
                  </a:lnTo>
                  <a:lnTo>
                    <a:pt x="373098" y="231072"/>
                  </a:lnTo>
                  <a:lnTo>
                    <a:pt x="376326" y="242369"/>
                  </a:lnTo>
                  <a:lnTo>
                    <a:pt x="360186" y="258509"/>
                  </a:lnTo>
                  <a:lnTo>
                    <a:pt x="356958" y="263350"/>
                  </a:lnTo>
                  <a:lnTo>
                    <a:pt x="353731" y="277876"/>
                  </a:lnTo>
                  <a:lnTo>
                    <a:pt x="348889" y="282718"/>
                  </a:lnTo>
                  <a:lnTo>
                    <a:pt x="340819" y="294015"/>
                  </a:lnTo>
                  <a:lnTo>
                    <a:pt x="337591" y="300471"/>
                  </a:lnTo>
                  <a:lnTo>
                    <a:pt x="335977" y="308540"/>
                  </a:lnTo>
                  <a:lnTo>
                    <a:pt x="339205" y="332749"/>
                  </a:lnTo>
                  <a:lnTo>
                    <a:pt x="337591" y="339205"/>
                  </a:lnTo>
                  <a:lnTo>
                    <a:pt x="331135" y="352117"/>
                  </a:lnTo>
                  <a:lnTo>
                    <a:pt x="329522" y="358572"/>
                  </a:lnTo>
                  <a:lnTo>
                    <a:pt x="332749" y="366642"/>
                  </a:lnTo>
                  <a:lnTo>
                    <a:pt x="340819" y="374712"/>
                  </a:lnTo>
                  <a:lnTo>
                    <a:pt x="342433" y="381167"/>
                  </a:lnTo>
                  <a:lnTo>
                    <a:pt x="340819" y="387623"/>
                  </a:lnTo>
                  <a:lnTo>
                    <a:pt x="335977" y="394079"/>
                  </a:lnTo>
                  <a:lnTo>
                    <a:pt x="326294" y="403762"/>
                  </a:lnTo>
                  <a:lnTo>
                    <a:pt x="323066" y="405376"/>
                  </a:lnTo>
                  <a:lnTo>
                    <a:pt x="314996" y="408604"/>
                  </a:lnTo>
                  <a:lnTo>
                    <a:pt x="313382" y="410218"/>
                  </a:lnTo>
                  <a:lnTo>
                    <a:pt x="311768" y="415060"/>
                  </a:lnTo>
                  <a:lnTo>
                    <a:pt x="311768" y="423130"/>
                  </a:lnTo>
                  <a:lnTo>
                    <a:pt x="310154" y="427971"/>
                  </a:lnTo>
                  <a:lnTo>
                    <a:pt x="305313" y="432813"/>
                  </a:lnTo>
                  <a:lnTo>
                    <a:pt x="281104" y="447339"/>
                  </a:lnTo>
                  <a:lnTo>
                    <a:pt x="279490" y="448953"/>
                  </a:lnTo>
                  <a:lnTo>
                    <a:pt x="279490" y="452180"/>
                  </a:lnTo>
                  <a:lnTo>
                    <a:pt x="276262" y="460250"/>
                  </a:lnTo>
                  <a:lnTo>
                    <a:pt x="264964" y="471548"/>
                  </a:lnTo>
                  <a:lnTo>
                    <a:pt x="263350" y="479617"/>
                  </a:lnTo>
                  <a:lnTo>
                    <a:pt x="266578" y="486073"/>
                  </a:lnTo>
                  <a:lnTo>
                    <a:pt x="271420" y="494143"/>
                  </a:lnTo>
                  <a:lnTo>
                    <a:pt x="279490" y="502212"/>
                  </a:lnTo>
                  <a:lnTo>
                    <a:pt x="277876" y="505440"/>
                  </a:lnTo>
                  <a:lnTo>
                    <a:pt x="253667" y="524807"/>
                  </a:lnTo>
                  <a:lnTo>
                    <a:pt x="239141" y="534491"/>
                  </a:lnTo>
                  <a:lnTo>
                    <a:pt x="221388" y="550630"/>
                  </a:lnTo>
                  <a:lnTo>
                    <a:pt x="216546" y="558700"/>
                  </a:lnTo>
                  <a:lnTo>
                    <a:pt x="216546" y="560314"/>
                  </a:lnTo>
                  <a:lnTo>
                    <a:pt x="216546" y="560314"/>
                  </a:lnTo>
                  <a:lnTo>
                    <a:pt x="216546" y="561928"/>
                  </a:lnTo>
                  <a:lnTo>
                    <a:pt x="218160" y="561928"/>
                  </a:lnTo>
                  <a:lnTo>
                    <a:pt x="218160" y="563542"/>
                  </a:lnTo>
                  <a:lnTo>
                    <a:pt x="219774" y="565156"/>
                  </a:lnTo>
                  <a:lnTo>
                    <a:pt x="218160" y="568384"/>
                  </a:lnTo>
                  <a:lnTo>
                    <a:pt x="216546" y="571611"/>
                  </a:lnTo>
                  <a:lnTo>
                    <a:pt x="214932" y="573225"/>
                  </a:lnTo>
                  <a:lnTo>
                    <a:pt x="208477" y="578067"/>
                  </a:lnTo>
                  <a:lnTo>
                    <a:pt x="206863" y="579681"/>
                  </a:lnTo>
                  <a:lnTo>
                    <a:pt x="206863" y="581295"/>
                  </a:lnTo>
                  <a:lnTo>
                    <a:pt x="208477" y="581295"/>
                  </a:lnTo>
                  <a:lnTo>
                    <a:pt x="210090" y="582909"/>
                  </a:lnTo>
                  <a:lnTo>
                    <a:pt x="211704" y="584523"/>
                  </a:lnTo>
                  <a:lnTo>
                    <a:pt x="211704" y="586137"/>
                  </a:lnTo>
                  <a:lnTo>
                    <a:pt x="211704" y="587751"/>
                  </a:lnTo>
                  <a:lnTo>
                    <a:pt x="211704" y="589365"/>
                  </a:lnTo>
                  <a:lnTo>
                    <a:pt x="210090" y="590979"/>
                  </a:lnTo>
                  <a:lnTo>
                    <a:pt x="203635" y="594207"/>
                  </a:lnTo>
                  <a:lnTo>
                    <a:pt x="202021" y="595820"/>
                  </a:lnTo>
                  <a:lnTo>
                    <a:pt x="200407" y="597434"/>
                  </a:lnTo>
                  <a:lnTo>
                    <a:pt x="198793" y="602276"/>
                  </a:lnTo>
                  <a:lnTo>
                    <a:pt x="193951" y="610346"/>
                  </a:lnTo>
                  <a:lnTo>
                    <a:pt x="193951" y="613574"/>
                  </a:lnTo>
                  <a:lnTo>
                    <a:pt x="192337" y="615188"/>
                  </a:lnTo>
                  <a:lnTo>
                    <a:pt x="190723" y="616802"/>
                  </a:lnTo>
                  <a:lnTo>
                    <a:pt x="189109" y="616802"/>
                  </a:lnTo>
                  <a:lnTo>
                    <a:pt x="189109" y="616802"/>
                  </a:lnTo>
                  <a:lnTo>
                    <a:pt x="179426" y="623257"/>
                  </a:lnTo>
                  <a:lnTo>
                    <a:pt x="164900" y="637783"/>
                  </a:lnTo>
                  <a:lnTo>
                    <a:pt x="161673" y="639397"/>
                  </a:lnTo>
                  <a:lnTo>
                    <a:pt x="160059" y="639397"/>
                  </a:lnTo>
                  <a:lnTo>
                    <a:pt x="153603" y="639397"/>
                  </a:lnTo>
                  <a:lnTo>
                    <a:pt x="147147" y="639397"/>
                  </a:lnTo>
                  <a:lnTo>
                    <a:pt x="145533" y="637783"/>
                  </a:lnTo>
                  <a:lnTo>
                    <a:pt x="137464" y="639397"/>
                  </a:lnTo>
                  <a:lnTo>
                    <a:pt x="134236" y="639397"/>
                  </a:lnTo>
                  <a:lnTo>
                    <a:pt x="132622" y="639397"/>
                  </a:lnTo>
                  <a:lnTo>
                    <a:pt x="131008" y="637783"/>
                  </a:lnTo>
                  <a:lnTo>
                    <a:pt x="129394" y="636169"/>
                  </a:lnTo>
                  <a:lnTo>
                    <a:pt x="129394" y="636169"/>
                  </a:lnTo>
                  <a:lnTo>
                    <a:pt x="127780" y="636169"/>
                  </a:lnTo>
                  <a:lnTo>
                    <a:pt x="121324" y="634555"/>
                  </a:lnTo>
                  <a:lnTo>
                    <a:pt x="118096" y="634555"/>
                  </a:lnTo>
                  <a:lnTo>
                    <a:pt x="118096" y="634555"/>
                  </a:lnTo>
                  <a:lnTo>
                    <a:pt x="111641" y="634555"/>
                  </a:lnTo>
                  <a:lnTo>
                    <a:pt x="110027" y="634555"/>
                  </a:lnTo>
                  <a:lnTo>
                    <a:pt x="105185" y="634555"/>
                  </a:lnTo>
                  <a:lnTo>
                    <a:pt x="95501" y="629713"/>
                  </a:lnTo>
                  <a:lnTo>
                    <a:pt x="92274" y="629713"/>
                  </a:lnTo>
                  <a:lnTo>
                    <a:pt x="90659" y="631327"/>
                  </a:lnTo>
                  <a:lnTo>
                    <a:pt x="87432" y="634555"/>
                  </a:lnTo>
                  <a:lnTo>
                    <a:pt x="82590" y="637783"/>
                  </a:lnTo>
                  <a:lnTo>
                    <a:pt x="79362" y="639397"/>
                  </a:lnTo>
                  <a:lnTo>
                    <a:pt x="77748" y="639397"/>
                  </a:lnTo>
                  <a:lnTo>
                    <a:pt x="72906" y="637783"/>
                  </a:lnTo>
                  <a:lnTo>
                    <a:pt x="71292" y="637783"/>
                  </a:lnTo>
                  <a:lnTo>
                    <a:pt x="69678" y="639397"/>
                  </a:lnTo>
                  <a:lnTo>
                    <a:pt x="68065" y="642624"/>
                  </a:lnTo>
                  <a:lnTo>
                    <a:pt x="59995" y="642624"/>
                  </a:lnTo>
                  <a:lnTo>
                    <a:pt x="55153" y="644238"/>
                  </a:lnTo>
                  <a:lnTo>
                    <a:pt x="53539" y="644238"/>
                  </a:lnTo>
                  <a:lnTo>
                    <a:pt x="48697" y="642624"/>
                  </a:lnTo>
                  <a:lnTo>
                    <a:pt x="45469" y="642624"/>
                  </a:lnTo>
                  <a:lnTo>
                    <a:pt x="43856" y="644238"/>
                  </a:lnTo>
                  <a:lnTo>
                    <a:pt x="42242" y="644238"/>
                  </a:lnTo>
                  <a:lnTo>
                    <a:pt x="40628" y="645852"/>
                  </a:lnTo>
                  <a:lnTo>
                    <a:pt x="39014" y="645852"/>
                  </a:lnTo>
                  <a:lnTo>
                    <a:pt x="37400" y="645852"/>
                  </a:lnTo>
                  <a:lnTo>
                    <a:pt x="35786" y="645852"/>
                  </a:lnTo>
                  <a:lnTo>
                    <a:pt x="32558" y="644238"/>
                  </a:lnTo>
                  <a:lnTo>
                    <a:pt x="34172" y="639397"/>
                  </a:lnTo>
                  <a:lnTo>
                    <a:pt x="27716" y="602276"/>
                  </a:lnTo>
                  <a:lnTo>
                    <a:pt x="27716" y="597434"/>
                  </a:lnTo>
                  <a:lnTo>
                    <a:pt x="27716" y="597434"/>
                  </a:lnTo>
                  <a:lnTo>
                    <a:pt x="29330" y="595820"/>
                  </a:lnTo>
                  <a:lnTo>
                    <a:pt x="32558" y="595820"/>
                  </a:lnTo>
                  <a:lnTo>
                    <a:pt x="34172" y="594207"/>
                  </a:lnTo>
                  <a:lnTo>
                    <a:pt x="37400" y="592593"/>
                  </a:lnTo>
                  <a:lnTo>
                    <a:pt x="39014" y="590979"/>
                  </a:lnTo>
                  <a:lnTo>
                    <a:pt x="42242" y="590979"/>
                  </a:lnTo>
                  <a:lnTo>
                    <a:pt x="45469" y="587751"/>
                  </a:lnTo>
                  <a:lnTo>
                    <a:pt x="47083" y="584523"/>
                  </a:lnTo>
                  <a:lnTo>
                    <a:pt x="50311" y="576453"/>
                  </a:lnTo>
                  <a:lnTo>
                    <a:pt x="51925" y="571611"/>
                  </a:lnTo>
                  <a:lnTo>
                    <a:pt x="51925" y="561928"/>
                  </a:lnTo>
                  <a:lnTo>
                    <a:pt x="53539" y="560314"/>
                  </a:lnTo>
                  <a:lnTo>
                    <a:pt x="56767" y="552244"/>
                  </a:lnTo>
                  <a:lnTo>
                    <a:pt x="56767" y="550630"/>
                  </a:lnTo>
                  <a:lnTo>
                    <a:pt x="61609" y="545789"/>
                  </a:lnTo>
                  <a:lnTo>
                    <a:pt x="64837" y="540947"/>
                  </a:lnTo>
                  <a:lnTo>
                    <a:pt x="64837" y="537719"/>
                  </a:lnTo>
                  <a:lnTo>
                    <a:pt x="64837" y="536105"/>
                  </a:lnTo>
                  <a:lnTo>
                    <a:pt x="63223" y="534491"/>
                  </a:lnTo>
                  <a:lnTo>
                    <a:pt x="61609" y="531263"/>
                  </a:lnTo>
                  <a:lnTo>
                    <a:pt x="61609" y="529649"/>
                  </a:lnTo>
                  <a:lnTo>
                    <a:pt x="61609" y="526421"/>
                  </a:lnTo>
                  <a:lnTo>
                    <a:pt x="61609" y="518352"/>
                  </a:lnTo>
                  <a:lnTo>
                    <a:pt x="61609" y="515124"/>
                  </a:lnTo>
                  <a:lnTo>
                    <a:pt x="61609" y="513510"/>
                  </a:lnTo>
                  <a:lnTo>
                    <a:pt x="63223" y="511896"/>
                  </a:lnTo>
                  <a:lnTo>
                    <a:pt x="63223" y="511896"/>
                  </a:lnTo>
                  <a:lnTo>
                    <a:pt x="64837" y="510282"/>
                  </a:lnTo>
                  <a:lnTo>
                    <a:pt x="68065" y="508668"/>
                  </a:lnTo>
                  <a:lnTo>
                    <a:pt x="69678" y="507054"/>
                  </a:lnTo>
                  <a:lnTo>
                    <a:pt x="69678" y="505440"/>
                  </a:lnTo>
                  <a:lnTo>
                    <a:pt x="77748" y="487687"/>
                  </a:lnTo>
                  <a:lnTo>
                    <a:pt x="77748" y="484459"/>
                  </a:lnTo>
                  <a:lnTo>
                    <a:pt x="79362" y="479617"/>
                  </a:lnTo>
                  <a:lnTo>
                    <a:pt x="77748" y="476389"/>
                  </a:lnTo>
                  <a:lnTo>
                    <a:pt x="77748" y="471548"/>
                  </a:lnTo>
                  <a:lnTo>
                    <a:pt x="77748" y="468320"/>
                  </a:lnTo>
                  <a:lnTo>
                    <a:pt x="77748" y="466706"/>
                  </a:lnTo>
                  <a:lnTo>
                    <a:pt x="76134" y="461864"/>
                  </a:lnTo>
                  <a:lnTo>
                    <a:pt x="76134" y="461864"/>
                  </a:lnTo>
                  <a:lnTo>
                    <a:pt x="74520" y="460250"/>
                  </a:lnTo>
                  <a:lnTo>
                    <a:pt x="72906" y="460250"/>
                  </a:lnTo>
                  <a:lnTo>
                    <a:pt x="66450" y="460250"/>
                  </a:lnTo>
                  <a:lnTo>
                    <a:pt x="64837" y="460250"/>
                  </a:lnTo>
                  <a:lnTo>
                    <a:pt x="64837" y="460250"/>
                  </a:lnTo>
                  <a:lnTo>
                    <a:pt x="63223" y="460250"/>
                  </a:lnTo>
                  <a:lnTo>
                    <a:pt x="63223" y="458636"/>
                  </a:lnTo>
                  <a:lnTo>
                    <a:pt x="61609" y="458636"/>
                  </a:lnTo>
                  <a:lnTo>
                    <a:pt x="61609" y="457022"/>
                  </a:lnTo>
                  <a:lnTo>
                    <a:pt x="59995" y="455408"/>
                  </a:lnTo>
                  <a:lnTo>
                    <a:pt x="59995" y="453794"/>
                  </a:lnTo>
                  <a:lnTo>
                    <a:pt x="58381" y="453794"/>
                  </a:lnTo>
                  <a:lnTo>
                    <a:pt x="56767" y="453794"/>
                  </a:lnTo>
                  <a:lnTo>
                    <a:pt x="55153" y="452180"/>
                  </a:lnTo>
                  <a:lnTo>
                    <a:pt x="51925" y="453794"/>
                  </a:lnTo>
                  <a:lnTo>
                    <a:pt x="48697" y="453794"/>
                  </a:lnTo>
                  <a:lnTo>
                    <a:pt x="47083" y="453794"/>
                  </a:lnTo>
                  <a:lnTo>
                    <a:pt x="42242" y="453794"/>
                  </a:lnTo>
                  <a:lnTo>
                    <a:pt x="40628" y="453794"/>
                  </a:lnTo>
                  <a:lnTo>
                    <a:pt x="39014" y="453794"/>
                  </a:lnTo>
                  <a:lnTo>
                    <a:pt x="37400" y="453794"/>
                  </a:lnTo>
                  <a:lnTo>
                    <a:pt x="34172" y="455408"/>
                  </a:lnTo>
                  <a:lnTo>
                    <a:pt x="32558" y="455408"/>
                  </a:lnTo>
                  <a:lnTo>
                    <a:pt x="30944" y="455408"/>
                  </a:lnTo>
                  <a:lnTo>
                    <a:pt x="30944" y="455408"/>
                  </a:lnTo>
                  <a:lnTo>
                    <a:pt x="29330" y="453794"/>
                  </a:lnTo>
                  <a:lnTo>
                    <a:pt x="29330" y="453794"/>
                  </a:lnTo>
                  <a:lnTo>
                    <a:pt x="27716" y="452180"/>
                  </a:lnTo>
                  <a:lnTo>
                    <a:pt x="24488" y="431199"/>
                  </a:lnTo>
                  <a:lnTo>
                    <a:pt x="24488" y="429585"/>
                  </a:lnTo>
                  <a:lnTo>
                    <a:pt x="24488" y="427971"/>
                  </a:lnTo>
                  <a:lnTo>
                    <a:pt x="19647" y="423130"/>
                  </a:lnTo>
                  <a:lnTo>
                    <a:pt x="19647" y="421516"/>
                  </a:lnTo>
                  <a:lnTo>
                    <a:pt x="19647" y="418288"/>
                  </a:lnTo>
                  <a:lnTo>
                    <a:pt x="21260" y="405376"/>
                  </a:lnTo>
                  <a:lnTo>
                    <a:pt x="22874" y="403762"/>
                  </a:lnTo>
                  <a:lnTo>
                    <a:pt x="22874" y="402149"/>
                  </a:lnTo>
                  <a:lnTo>
                    <a:pt x="22874" y="402149"/>
                  </a:lnTo>
                  <a:lnTo>
                    <a:pt x="26102" y="400535"/>
                  </a:lnTo>
                  <a:lnTo>
                    <a:pt x="27716" y="398921"/>
                  </a:lnTo>
                  <a:lnTo>
                    <a:pt x="27716" y="397307"/>
                  </a:lnTo>
                  <a:lnTo>
                    <a:pt x="26102" y="397307"/>
                  </a:lnTo>
                  <a:lnTo>
                    <a:pt x="26102" y="395693"/>
                  </a:lnTo>
                  <a:lnTo>
                    <a:pt x="24488" y="395693"/>
                  </a:lnTo>
                  <a:lnTo>
                    <a:pt x="22874" y="394079"/>
                  </a:lnTo>
                  <a:lnTo>
                    <a:pt x="18033" y="394079"/>
                  </a:lnTo>
                  <a:lnTo>
                    <a:pt x="16419" y="394079"/>
                  </a:lnTo>
                  <a:lnTo>
                    <a:pt x="16419" y="392465"/>
                  </a:lnTo>
                  <a:lnTo>
                    <a:pt x="14805" y="389237"/>
                  </a:lnTo>
                  <a:lnTo>
                    <a:pt x="13191" y="386009"/>
                  </a:lnTo>
                  <a:lnTo>
                    <a:pt x="13191" y="381167"/>
                  </a:lnTo>
                  <a:lnTo>
                    <a:pt x="13191" y="379553"/>
                  </a:lnTo>
                  <a:lnTo>
                    <a:pt x="13191" y="377940"/>
                  </a:lnTo>
                  <a:lnTo>
                    <a:pt x="13191" y="374712"/>
                  </a:lnTo>
                  <a:lnTo>
                    <a:pt x="14805" y="371484"/>
                  </a:lnTo>
                  <a:lnTo>
                    <a:pt x="14805" y="369870"/>
                  </a:lnTo>
                  <a:lnTo>
                    <a:pt x="16419" y="366642"/>
                  </a:lnTo>
                  <a:lnTo>
                    <a:pt x="19647" y="363414"/>
                  </a:lnTo>
                  <a:lnTo>
                    <a:pt x="21260" y="363414"/>
                  </a:lnTo>
                  <a:lnTo>
                    <a:pt x="22874" y="360186"/>
                  </a:lnTo>
                  <a:lnTo>
                    <a:pt x="24488" y="356958"/>
                  </a:lnTo>
                  <a:lnTo>
                    <a:pt x="24488" y="355344"/>
                  </a:lnTo>
                  <a:lnTo>
                    <a:pt x="22874" y="353731"/>
                  </a:lnTo>
                  <a:lnTo>
                    <a:pt x="21260" y="353731"/>
                  </a:lnTo>
                  <a:lnTo>
                    <a:pt x="18033" y="353731"/>
                  </a:lnTo>
                  <a:lnTo>
                    <a:pt x="16419" y="352117"/>
                  </a:lnTo>
                  <a:lnTo>
                    <a:pt x="14805" y="350503"/>
                  </a:lnTo>
                  <a:lnTo>
                    <a:pt x="13191" y="347275"/>
                  </a:lnTo>
                  <a:lnTo>
                    <a:pt x="13191" y="344047"/>
                  </a:lnTo>
                  <a:lnTo>
                    <a:pt x="13191" y="340819"/>
                  </a:lnTo>
                  <a:lnTo>
                    <a:pt x="13191" y="337591"/>
                  </a:lnTo>
                  <a:lnTo>
                    <a:pt x="11577" y="337591"/>
                  </a:lnTo>
                  <a:lnTo>
                    <a:pt x="9963" y="335977"/>
                  </a:lnTo>
                  <a:lnTo>
                    <a:pt x="8349" y="334363"/>
                  </a:lnTo>
                  <a:lnTo>
                    <a:pt x="5121" y="332749"/>
                  </a:lnTo>
                  <a:lnTo>
                    <a:pt x="5121" y="331135"/>
                  </a:lnTo>
                  <a:lnTo>
                    <a:pt x="5121" y="329522"/>
                  </a:lnTo>
                  <a:lnTo>
                    <a:pt x="6735" y="324680"/>
                  </a:lnTo>
                  <a:lnTo>
                    <a:pt x="9963" y="314996"/>
                  </a:lnTo>
                  <a:lnTo>
                    <a:pt x="32558" y="276262"/>
                  </a:lnTo>
                  <a:lnTo>
                    <a:pt x="34172" y="274648"/>
                  </a:lnTo>
                  <a:lnTo>
                    <a:pt x="35786" y="274648"/>
                  </a:lnTo>
                  <a:lnTo>
                    <a:pt x="37400" y="274648"/>
                  </a:lnTo>
                  <a:lnTo>
                    <a:pt x="39014" y="273034"/>
                  </a:lnTo>
                  <a:lnTo>
                    <a:pt x="47083" y="274648"/>
                  </a:lnTo>
                  <a:lnTo>
                    <a:pt x="50311" y="273034"/>
                  </a:lnTo>
                  <a:lnTo>
                    <a:pt x="53539" y="271420"/>
                  </a:lnTo>
                  <a:lnTo>
                    <a:pt x="58381" y="266578"/>
                  </a:lnTo>
                  <a:lnTo>
                    <a:pt x="61609" y="264964"/>
                  </a:lnTo>
                  <a:lnTo>
                    <a:pt x="63223" y="263350"/>
                  </a:lnTo>
                  <a:lnTo>
                    <a:pt x="63223" y="261736"/>
                  </a:lnTo>
                  <a:lnTo>
                    <a:pt x="63223" y="260122"/>
                  </a:lnTo>
                  <a:lnTo>
                    <a:pt x="63223" y="258509"/>
                  </a:lnTo>
                  <a:lnTo>
                    <a:pt x="63223" y="256895"/>
                  </a:lnTo>
                  <a:lnTo>
                    <a:pt x="61609" y="255281"/>
                  </a:lnTo>
                  <a:lnTo>
                    <a:pt x="61609" y="255281"/>
                  </a:lnTo>
                  <a:lnTo>
                    <a:pt x="58381" y="253667"/>
                  </a:lnTo>
                  <a:lnTo>
                    <a:pt x="56767" y="253667"/>
                  </a:lnTo>
                  <a:lnTo>
                    <a:pt x="53539" y="253667"/>
                  </a:lnTo>
                  <a:lnTo>
                    <a:pt x="48697" y="253667"/>
                  </a:lnTo>
                  <a:lnTo>
                    <a:pt x="47083" y="250439"/>
                  </a:lnTo>
                  <a:lnTo>
                    <a:pt x="47083" y="247211"/>
                  </a:lnTo>
                  <a:lnTo>
                    <a:pt x="50311" y="237527"/>
                  </a:lnTo>
                  <a:lnTo>
                    <a:pt x="53539" y="232686"/>
                  </a:lnTo>
                  <a:lnTo>
                    <a:pt x="55153" y="231072"/>
                  </a:lnTo>
                  <a:lnTo>
                    <a:pt x="56767" y="229458"/>
                  </a:lnTo>
                  <a:lnTo>
                    <a:pt x="56767" y="229458"/>
                  </a:lnTo>
                  <a:lnTo>
                    <a:pt x="61609" y="229458"/>
                  </a:lnTo>
                  <a:lnTo>
                    <a:pt x="63223" y="229458"/>
                  </a:lnTo>
                  <a:lnTo>
                    <a:pt x="66450" y="231072"/>
                  </a:lnTo>
                  <a:lnTo>
                    <a:pt x="68065" y="231072"/>
                  </a:lnTo>
                  <a:lnTo>
                    <a:pt x="71292" y="232686"/>
                  </a:lnTo>
                  <a:lnTo>
                    <a:pt x="77748" y="235913"/>
                  </a:lnTo>
                  <a:lnTo>
                    <a:pt x="80976" y="239141"/>
                  </a:lnTo>
                  <a:lnTo>
                    <a:pt x="82590" y="239141"/>
                  </a:lnTo>
                  <a:lnTo>
                    <a:pt x="84204" y="240755"/>
                  </a:lnTo>
                  <a:lnTo>
                    <a:pt x="85818" y="240755"/>
                  </a:lnTo>
                  <a:lnTo>
                    <a:pt x="87432" y="240755"/>
                  </a:lnTo>
                  <a:lnTo>
                    <a:pt x="89046" y="239141"/>
                  </a:lnTo>
                  <a:lnTo>
                    <a:pt x="90659" y="237527"/>
                  </a:lnTo>
                  <a:lnTo>
                    <a:pt x="90659" y="237527"/>
                  </a:lnTo>
                  <a:lnTo>
                    <a:pt x="84204" y="229458"/>
                  </a:lnTo>
                  <a:lnTo>
                    <a:pt x="84204" y="229458"/>
                  </a:lnTo>
                  <a:lnTo>
                    <a:pt x="82590" y="227844"/>
                  </a:lnTo>
                  <a:lnTo>
                    <a:pt x="82590" y="226230"/>
                  </a:lnTo>
                  <a:lnTo>
                    <a:pt x="82590" y="224616"/>
                  </a:lnTo>
                  <a:lnTo>
                    <a:pt x="82590" y="223002"/>
                  </a:lnTo>
                  <a:lnTo>
                    <a:pt x="84204" y="219774"/>
                  </a:lnTo>
                  <a:lnTo>
                    <a:pt x="87432" y="214932"/>
                  </a:lnTo>
                  <a:lnTo>
                    <a:pt x="89046" y="213318"/>
                  </a:lnTo>
                  <a:lnTo>
                    <a:pt x="90659" y="211705"/>
                  </a:lnTo>
                  <a:lnTo>
                    <a:pt x="92274" y="211705"/>
                  </a:lnTo>
                  <a:lnTo>
                    <a:pt x="92274" y="211705"/>
                  </a:lnTo>
                  <a:lnTo>
                    <a:pt x="97115" y="210091"/>
                  </a:lnTo>
                  <a:lnTo>
                    <a:pt x="98729" y="210091"/>
                  </a:lnTo>
                  <a:lnTo>
                    <a:pt x="100343" y="210091"/>
                  </a:lnTo>
                  <a:lnTo>
                    <a:pt x="101957" y="208477"/>
                  </a:lnTo>
                  <a:lnTo>
                    <a:pt x="105185" y="206863"/>
                  </a:lnTo>
                  <a:lnTo>
                    <a:pt x="110027" y="202021"/>
                  </a:lnTo>
                  <a:lnTo>
                    <a:pt x="111641" y="198793"/>
                  </a:lnTo>
                  <a:lnTo>
                    <a:pt x="113255" y="197179"/>
                  </a:lnTo>
                  <a:lnTo>
                    <a:pt x="111641" y="195565"/>
                  </a:lnTo>
                  <a:lnTo>
                    <a:pt x="111641" y="195565"/>
                  </a:lnTo>
                  <a:lnTo>
                    <a:pt x="110027" y="193951"/>
                  </a:lnTo>
                  <a:lnTo>
                    <a:pt x="108413" y="193951"/>
                  </a:lnTo>
                  <a:lnTo>
                    <a:pt x="108413" y="192337"/>
                  </a:lnTo>
                  <a:lnTo>
                    <a:pt x="106799" y="189109"/>
                  </a:lnTo>
                  <a:lnTo>
                    <a:pt x="106799" y="184268"/>
                  </a:lnTo>
                  <a:lnTo>
                    <a:pt x="106799" y="182654"/>
                  </a:lnTo>
                  <a:lnTo>
                    <a:pt x="106799" y="181040"/>
                  </a:lnTo>
                  <a:lnTo>
                    <a:pt x="105185" y="181040"/>
                  </a:lnTo>
                  <a:lnTo>
                    <a:pt x="105185" y="179426"/>
                  </a:lnTo>
                  <a:lnTo>
                    <a:pt x="105185" y="177812"/>
                  </a:lnTo>
                  <a:lnTo>
                    <a:pt x="105185" y="176198"/>
                  </a:lnTo>
                  <a:lnTo>
                    <a:pt x="105185" y="171356"/>
                  </a:lnTo>
                  <a:lnTo>
                    <a:pt x="105185" y="168128"/>
                  </a:lnTo>
                  <a:lnTo>
                    <a:pt x="105185" y="166514"/>
                  </a:lnTo>
                  <a:lnTo>
                    <a:pt x="105185" y="164900"/>
                  </a:lnTo>
                  <a:lnTo>
                    <a:pt x="103571" y="163287"/>
                  </a:lnTo>
                  <a:lnTo>
                    <a:pt x="101957" y="158445"/>
                  </a:lnTo>
                  <a:lnTo>
                    <a:pt x="100343" y="155217"/>
                  </a:lnTo>
                  <a:lnTo>
                    <a:pt x="98729" y="151989"/>
                  </a:lnTo>
                  <a:lnTo>
                    <a:pt x="98729" y="150375"/>
                  </a:lnTo>
                  <a:lnTo>
                    <a:pt x="101957" y="135850"/>
                  </a:lnTo>
                  <a:lnTo>
                    <a:pt x="103571" y="129394"/>
                  </a:lnTo>
                  <a:lnTo>
                    <a:pt x="103571" y="124552"/>
                  </a:lnTo>
                  <a:lnTo>
                    <a:pt x="103571" y="122938"/>
                  </a:lnTo>
                  <a:lnTo>
                    <a:pt x="103571" y="121324"/>
                  </a:lnTo>
                  <a:lnTo>
                    <a:pt x="101957" y="118096"/>
                  </a:lnTo>
                  <a:lnTo>
                    <a:pt x="101957" y="118096"/>
                  </a:lnTo>
                  <a:lnTo>
                    <a:pt x="100343" y="118096"/>
                  </a:lnTo>
                  <a:lnTo>
                    <a:pt x="98729" y="116482"/>
                  </a:lnTo>
                  <a:lnTo>
                    <a:pt x="95501" y="116482"/>
                  </a:lnTo>
                  <a:lnTo>
                    <a:pt x="95501" y="116482"/>
                  </a:lnTo>
                  <a:lnTo>
                    <a:pt x="93887" y="116482"/>
                  </a:lnTo>
                  <a:lnTo>
                    <a:pt x="92274" y="111641"/>
                  </a:lnTo>
                  <a:lnTo>
                    <a:pt x="90659" y="111641"/>
                  </a:lnTo>
                  <a:lnTo>
                    <a:pt x="89046" y="111641"/>
                  </a:lnTo>
                  <a:lnTo>
                    <a:pt x="87432" y="111641"/>
                  </a:lnTo>
                  <a:lnTo>
                    <a:pt x="87432" y="111641"/>
                  </a:lnTo>
                  <a:lnTo>
                    <a:pt x="85818" y="113255"/>
                  </a:lnTo>
                  <a:lnTo>
                    <a:pt x="85818" y="113255"/>
                  </a:lnTo>
                  <a:lnTo>
                    <a:pt x="84204" y="114869"/>
                  </a:lnTo>
                  <a:lnTo>
                    <a:pt x="82590" y="114869"/>
                  </a:lnTo>
                  <a:lnTo>
                    <a:pt x="80976" y="114869"/>
                  </a:lnTo>
                  <a:lnTo>
                    <a:pt x="79362" y="114869"/>
                  </a:lnTo>
                  <a:lnTo>
                    <a:pt x="76134" y="113255"/>
                  </a:lnTo>
                  <a:lnTo>
                    <a:pt x="74520" y="111641"/>
                  </a:lnTo>
                  <a:lnTo>
                    <a:pt x="72906" y="111641"/>
                  </a:lnTo>
                  <a:lnTo>
                    <a:pt x="69678" y="106799"/>
                  </a:lnTo>
                  <a:lnTo>
                    <a:pt x="68065" y="103571"/>
                  </a:lnTo>
                  <a:lnTo>
                    <a:pt x="68065" y="100343"/>
                  </a:lnTo>
                  <a:lnTo>
                    <a:pt x="68065" y="95501"/>
                  </a:lnTo>
                  <a:lnTo>
                    <a:pt x="68065" y="92273"/>
                  </a:lnTo>
                  <a:lnTo>
                    <a:pt x="68065" y="90660"/>
                  </a:lnTo>
                  <a:lnTo>
                    <a:pt x="69678" y="89046"/>
                  </a:lnTo>
                  <a:lnTo>
                    <a:pt x="80976" y="80976"/>
                  </a:lnTo>
                  <a:lnTo>
                    <a:pt x="82590" y="76134"/>
                  </a:lnTo>
                  <a:lnTo>
                    <a:pt x="85818" y="69678"/>
                  </a:lnTo>
                  <a:lnTo>
                    <a:pt x="87432" y="66451"/>
                  </a:lnTo>
                  <a:lnTo>
                    <a:pt x="87432" y="64837"/>
                  </a:lnTo>
                  <a:lnTo>
                    <a:pt x="90659" y="63223"/>
                  </a:lnTo>
                  <a:lnTo>
                    <a:pt x="92274" y="61609"/>
                  </a:lnTo>
                  <a:lnTo>
                    <a:pt x="93887" y="61609"/>
                  </a:lnTo>
                  <a:lnTo>
                    <a:pt x="95501" y="61609"/>
                  </a:lnTo>
                  <a:lnTo>
                    <a:pt x="97115" y="59995"/>
                  </a:lnTo>
                  <a:lnTo>
                    <a:pt x="97115" y="58381"/>
                  </a:lnTo>
                  <a:lnTo>
                    <a:pt x="97115" y="56767"/>
                  </a:lnTo>
                  <a:lnTo>
                    <a:pt x="97115" y="56767"/>
                  </a:lnTo>
                  <a:lnTo>
                    <a:pt x="95501" y="53539"/>
                  </a:lnTo>
                  <a:lnTo>
                    <a:pt x="90659" y="47083"/>
                  </a:lnTo>
                  <a:lnTo>
                    <a:pt x="95501" y="40628"/>
                  </a:lnTo>
                  <a:lnTo>
                    <a:pt x="103571" y="34172"/>
                  </a:lnTo>
                  <a:lnTo>
                    <a:pt x="113255" y="34172"/>
                  </a:lnTo>
                  <a:lnTo>
                    <a:pt x="143919" y="45469"/>
                  </a:lnTo>
                  <a:lnTo>
                    <a:pt x="150375" y="48697"/>
                  </a:lnTo>
                  <a:lnTo>
                    <a:pt x="153603" y="51925"/>
                  </a:lnTo>
                  <a:lnTo>
                    <a:pt x="155217" y="56767"/>
                  </a:lnTo>
                  <a:lnTo>
                    <a:pt x="158445" y="56767"/>
                  </a:lnTo>
                  <a:lnTo>
                    <a:pt x="161673" y="51925"/>
                  </a:lnTo>
                  <a:lnTo>
                    <a:pt x="179426" y="35786"/>
                  </a:lnTo>
                  <a:lnTo>
                    <a:pt x="195565" y="18033"/>
                  </a:lnTo>
                  <a:lnTo>
                    <a:pt x="198793" y="9963"/>
                  </a:lnTo>
                  <a:lnTo>
                    <a:pt x="200407" y="6735"/>
                  </a:lnTo>
                  <a:lnTo>
                    <a:pt x="205249" y="5121"/>
                  </a:lnTo>
                  <a:lnTo>
                    <a:pt x="206863" y="512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31" name="Freeform: Shape 30">
              <a:extLst>
                <a:ext uri="{FF2B5EF4-FFF2-40B4-BE49-F238E27FC236}">
                  <a16:creationId xmlns:a16="http://schemas.microsoft.com/office/drawing/2014/main" id="{695E00ED-DE11-4B06-8A2A-F05F4E6F17AA}"/>
                </a:ext>
              </a:extLst>
            </p:cNvPr>
            <p:cNvSpPr/>
            <p:nvPr/>
          </p:nvSpPr>
          <p:spPr>
            <a:xfrm>
              <a:off x="8230853" y="902816"/>
              <a:ext cx="355065" cy="371204"/>
            </a:xfrm>
            <a:custGeom>
              <a:avLst/>
              <a:gdLst>
                <a:gd name="connsiteX0" fmla="*/ 331135 w 355065"/>
                <a:gd name="connsiteY0" fmla="*/ 97115 h 371204"/>
                <a:gd name="connsiteX1" fmla="*/ 337591 w 355065"/>
                <a:gd name="connsiteY1" fmla="*/ 97115 h 371204"/>
                <a:gd name="connsiteX2" fmla="*/ 340819 w 355065"/>
                <a:gd name="connsiteY2" fmla="*/ 92273 h 371204"/>
                <a:gd name="connsiteX3" fmla="*/ 345661 w 355065"/>
                <a:gd name="connsiteY3" fmla="*/ 98729 h 371204"/>
                <a:gd name="connsiteX4" fmla="*/ 347275 w 355065"/>
                <a:gd name="connsiteY4" fmla="*/ 101957 h 371204"/>
                <a:gd name="connsiteX5" fmla="*/ 347275 w 355065"/>
                <a:gd name="connsiteY5" fmla="*/ 101957 h 371204"/>
                <a:gd name="connsiteX6" fmla="*/ 347275 w 355065"/>
                <a:gd name="connsiteY6" fmla="*/ 103571 h 371204"/>
                <a:gd name="connsiteX7" fmla="*/ 347275 w 355065"/>
                <a:gd name="connsiteY7" fmla="*/ 105185 h 371204"/>
                <a:gd name="connsiteX8" fmla="*/ 345661 w 355065"/>
                <a:gd name="connsiteY8" fmla="*/ 106799 h 371204"/>
                <a:gd name="connsiteX9" fmla="*/ 344047 w 355065"/>
                <a:gd name="connsiteY9" fmla="*/ 106799 h 371204"/>
                <a:gd name="connsiteX10" fmla="*/ 342433 w 355065"/>
                <a:gd name="connsiteY10" fmla="*/ 106799 h 371204"/>
                <a:gd name="connsiteX11" fmla="*/ 340819 w 355065"/>
                <a:gd name="connsiteY11" fmla="*/ 108413 h 371204"/>
                <a:gd name="connsiteX12" fmla="*/ 337591 w 355065"/>
                <a:gd name="connsiteY12" fmla="*/ 110027 h 371204"/>
                <a:gd name="connsiteX13" fmla="*/ 337591 w 355065"/>
                <a:gd name="connsiteY13" fmla="*/ 111641 h 371204"/>
                <a:gd name="connsiteX14" fmla="*/ 335977 w 355065"/>
                <a:gd name="connsiteY14" fmla="*/ 114869 h 371204"/>
                <a:gd name="connsiteX15" fmla="*/ 332749 w 355065"/>
                <a:gd name="connsiteY15" fmla="*/ 121324 h 371204"/>
                <a:gd name="connsiteX16" fmla="*/ 331135 w 355065"/>
                <a:gd name="connsiteY16" fmla="*/ 126166 h 371204"/>
                <a:gd name="connsiteX17" fmla="*/ 319838 w 355065"/>
                <a:gd name="connsiteY17" fmla="*/ 134236 h 371204"/>
                <a:gd name="connsiteX18" fmla="*/ 318224 w 355065"/>
                <a:gd name="connsiteY18" fmla="*/ 135850 h 371204"/>
                <a:gd name="connsiteX19" fmla="*/ 318224 w 355065"/>
                <a:gd name="connsiteY19" fmla="*/ 137464 h 371204"/>
                <a:gd name="connsiteX20" fmla="*/ 318224 w 355065"/>
                <a:gd name="connsiteY20" fmla="*/ 140691 h 371204"/>
                <a:gd name="connsiteX21" fmla="*/ 318224 w 355065"/>
                <a:gd name="connsiteY21" fmla="*/ 145533 h 371204"/>
                <a:gd name="connsiteX22" fmla="*/ 318224 w 355065"/>
                <a:gd name="connsiteY22" fmla="*/ 148761 h 371204"/>
                <a:gd name="connsiteX23" fmla="*/ 319838 w 355065"/>
                <a:gd name="connsiteY23" fmla="*/ 151989 h 371204"/>
                <a:gd name="connsiteX24" fmla="*/ 323066 w 355065"/>
                <a:gd name="connsiteY24" fmla="*/ 156831 h 371204"/>
                <a:gd name="connsiteX25" fmla="*/ 324680 w 355065"/>
                <a:gd name="connsiteY25" fmla="*/ 156831 h 371204"/>
                <a:gd name="connsiteX26" fmla="*/ 326294 w 355065"/>
                <a:gd name="connsiteY26" fmla="*/ 158445 h 371204"/>
                <a:gd name="connsiteX27" fmla="*/ 329522 w 355065"/>
                <a:gd name="connsiteY27" fmla="*/ 160059 h 371204"/>
                <a:gd name="connsiteX28" fmla="*/ 331135 w 355065"/>
                <a:gd name="connsiteY28" fmla="*/ 160059 h 371204"/>
                <a:gd name="connsiteX29" fmla="*/ 332749 w 355065"/>
                <a:gd name="connsiteY29" fmla="*/ 160059 h 371204"/>
                <a:gd name="connsiteX30" fmla="*/ 334363 w 355065"/>
                <a:gd name="connsiteY30" fmla="*/ 160059 h 371204"/>
                <a:gd name="connsiteX31" fmla="*/ 335977 w 355065"/>
                <a:gd name="connsiteY31" fmla="*/ 158445 h 371204"/>
                <a:gd name="connsiteX32" fmla="*/ 335977 w 355065"/>
                <a:gd name="connsiteY32" fmla="*/ 158445 h 371204"/>
                <a:gd name="connsiteX33" fmla="*/ 337591 w 355065"/>
                <a:gd name="connsiteY33" fmla="*/ 156831 h 371204"/>
                <a:gd name="connsiteX34" fmla="*/ 337591 w 355065"/>
                <a:gd name="connsiteY34" fmla="*/ 156831 h 371204"/>
                <a:gd name="connsiteX35" fmla="*/ 339205 w 355065"/>
                <a:gd name="connsiteY35" fmla="*/ 156831 h 371204"/>
                <a:gd name="connsiteX36" fmla="*/ 340819 w 355065"/>
                <a:gd name="connsiteY36" fmla="*/ 156831 h 371204"/>
                <a:gd name="connsiteX37" fmla="*/ 342433 w 355065"/>
                <a:gd name="connsiteY37" fmla="*/ 156831 h 371204"/>
                <a:gd name="connsiteX38" fmla="*/ 344047 w 355065"/>
                <a:gd name="connsiteY38" fmla="*/ 161673 h 371204"/>
                <a:gd name="connsiteX39" fmla="*/ 345661 w 355065"/>
                <a:gd name="connsiteY39" fmla="*/ 161673 h 371204"/>
                <a:gd name="connsiteX40" fmla="*/ 345661 w 355065"/>
                <a:gd name="connsiteY40" fmla="*/ 161673 h 371204"/>
                <a:gd name="connsiteX41" fmla="*/ 348889 w 355065"/>
                <a:gd name="connsiteY41" fmla="*/ 161673 h 371204"/>
                <a:gd name="connsiteX42" fmla="*/ 350503 w 355065"/>
                <a:gd name="connsiteY42" fmla="*/ 163287 h 371204"/>
                <a:gd name="connsiteX43" fmla="*/ 352117 w 355065"/>
                <a:gd name="connsiteY43" fmla="*/ 163287 h 371204"/>
                <a:gd name="connsiteX44" fmla="*/ 352117 w 355065"/>
                <a:gd name="connsiteY44" fmla="*/ 163287 h 371204"/>
                <a:gd name="connsiteX45" fmla="*/ 353731 w 355065"/>
                <a:gd name="connsiteY45" fmla="*/ 166514 h 371204"/>
                <a:gd name="connsiteX46" fmla="*/ 353731 w 355065"/>
                <a:gd name="connsiteY46" fmla="*/ 168128 h 371204"/>
                <a:gd name="connsiteX47" fmla="*/ 353731 w 355065"/>
                <a:gd name="connsiteY47" fmla="*/ 169742 h 371204"/>
                <a:gd name="connsiteX48" fmla="*/ 353731 w 355065"/>
                <a:gd name="connsiteY48" fmla="*/ 174584 h 371204"/>
                <a:gd name="connsiteX49" fmla="*/ 352117 w 355065"/>
                <a:gd name="connsiteY49" fmla="*/ 181040 h 371204"/>
                <a:gd name="connsiteX50" fmla="*/ 348889 w 355065"/>
                <a:gd name="connsiteY50" fmla="*/ 195565 h 371204"/>
                <a:gd name="connsiteX51" fmla="*/ 348889 w 355065"/>
                <a:gd name="connsiteY51" fmla="*/ 197179 h 371204"/>
                <a:gd name="connsiteX52" fmla="*/ 350503 w 355065"/>
                <a:gd name="connsiteY52" fmla="*/ 200407 h 371204"/>
                <a:gd name="connsiteX53" fmla="*/ 352117 w 355065"/>
                <a:gd name="connsiteY53" fmla="*/ 203635 h 371204"/>
                <a:gd name="connsiteX54" fmla="*/ 353731 w 355065"/>
                <a:gd name="connsiteY54" fmla="*/ 208477 h 371204"/>
                <a:gd name="connsiteX55" fmla="*/ 355344 w 355065"/>
                <a:gd name="connsiteY55" fmla="*/ 210091 h 371204"/>
                <a:gd name="connsiteX56" fmla="*/ 355344 w 355065"/>
                <a:gd name="connsiteY56" fmla="*/ 211704 h 371204"/>
                <a:gd name="connsiteX57" fmla="*/ 355344 w 355065"/>
                <a:gd name="connsiteY57" fmla="*/ 213318 h 371204"/>
                <a:gd name="connsiteX58" fmla="*/ 355344 w 355065"/>
                <a:gd name="connsiteY58" fmla="*/ 216546 h 371204"/>
                <a:gd name="connsiteX59" fmla="*/ 355344 w 355065"/>
                <a:gd name="connsiteY59" fmla="*/ 221388 h 371204"/>
                <a:gd name="connsiteX60" fmla="*/ 355344 w 355065"/>
                <a:gd name="connsiteY60" fmla="*/ 223002 h 371204"/>
                <a:gd name="connsiteX61" fmla="*/ 355344 w 355065"/>
                <a:gd name="connsiteY61" fmla="*/ 224616 h 371204"/>
                <a:gd name="connsiteX62" fmla="*/ 355344 w 355065"/>
                <a:gd name="connsiteY62" fmla="*/ 226230 h 371204"/>
                <a:gd name="connsiteX63" fmla="*/ 356958 w 355065"/>
                <a:gd name="connsiteY63" fmla="*/ 226230 h 371204"/>
                <a:gd name="connsiteX64" fmla="*/ 356958 w 355065"/>
                <a:gd name="connsiteY64" fmla="*/ 227844 h 371204"/>
                <a:gd name="connsiteX65" fmla="*/ 356958 w 355065"/>
                <a:gd name="connsiteY65" fmla="*/ 229458 h 371204"/>
                <a:gd name="connsiteX66" fmla="*/ 356958 w 355065"/>
                <a:gd name="connsiteY66" fmla="*/ 234300 h 371204"/>
                <a:gd name="connsiteX67" fmla="*/ 358572 w 355065"/>
                <a:gd name="connsiteY67" fmla="*/ 237527 h 371204"/>
                <a:gd name="connsiteX68" fmla="*/ 358572 w 355065"/>
                <a:gd name="connsiteY68" fmla="*/ 239141 h 371204"/>
                <a:gd name="connsiteX69" fmla="*/ 360186 w 355065"/>
                <a:gd name="connsiteY69" fmla="*/ 239141 h 371204"/>
                <a:gd name="connsiteX70" fmla="*/ 361800 w 355065"/>
                <a:gd name="connsiteY70" fmla="*/ 240755 h 371204"/>
                <a:gd name="connsiteX71" fmla="*/ 361800 w 355065"/>
                <a:gd name="connsiteY71" fmla="*/ 240755 h 371204"/>
                <a:gd name="connsiteX72" fmla="*/ 363414 w 355065"/>
                <a:gd name="connsiteY72" fmla="*/ 242369 h 371204"/>
                <a:gd name="connsiteX73" fmla="*/ 361800 w 355065"/>
                <a:gd name="connsiteY73" fmla="*/ 243983 h 371204"/>
                <a:gd name="connsiteX74" fmla="*/ 360186 w 355065"/>
                <a:gd name="connsiteY74" fmla="*/ 247211 h 371204"/>
                <a:gd name="connsiteX75" fmla="*/ 355344 w 355065"/>
                <a:gd name="connsiteY75" fmla="*/ 252053 h 371204"/>
                <a:gd name="connsiteX76" fmla="*/ 352117 w 355065"/>
                <a:gd name="connsiteY76" fmla="*/ 253667 h 371204"/>
                <a:gd name="connsiteX77" fmla="*/ 350503 w 355065"/>
                <a:gd name="connsiteY77" fmla="*/ 255281 h 371204"/>
                <a:gd name="connsiteX78" fmla="*/ 348889 w 355065"/>
                <a:gd name="connsiteY78" fmla="*/ 255281 h 371204"/>
                <a:gd name="connsiteX79" fmla="*/ 347275 w 355065"/>
                <a:gd name="connsiteY79" fmla="*/ 255281 h 371204"/>
                <a:gd name="connsiteX80" fmla="*/ 342433 w 355065"/>
                <a:gd name="connsiteY80" fmla="*/ 256895 h 371204"/>
                <a:gd name="connsiteX81" fmla="*/ 342433 w 355065"/>
                <a:gd name="connsiteY81" fmla="*/ 256895 h 371204"/>
                <a:gd name="connsiteX82" fmla="*/ 340819 w 355065"/>
                <a:gd name="connsiteY82" fmla="*/ 256895 h 371204"/>
                <a:gd name="connsiteX83" fmla="*/ 339205 w 355065"/>
                <a:gd name="connsiteY83" fmla="*/ 258509 h 371204"/>
                <a:gd name="connsiteX84" fmla="*/ 337591 w 355065"/>
                <a:gd name="connsiteY84" fmla="*/ 260122 h 371204"/>
                <a:gd name="connsiteX85" fmla="*/ 334363 w 355065"/>
                <a:gd name="connsiteY85" fmla="*/ 264964 h 371204"/>
                <a:gd name="connsiteX86" fmla="*/ 332749 w 355065"/>
                <a:gd name="connsiteY86" fmla="*/ 268192 h 371204"/>
                <a:gd name="connsiteX87" fmla="*/ 332749 w 355065"/>
                <a:gd name="connsiteY87" fmla="*/ 269806 h 371204"/>
                <a:gd name="connsiteX88" fmla="*/ 332749 w 355065"/>
                <a:gd name="connsiteY88" fmla="*/ 271420 h 371204"/>
                <a:gd name="connsiteX89" fmla="*/ 332749 w 355065"/>
                <a:gd name="connsiteY89" fmla="*/ 273034 h 371204"/>
                <a:gd name="connsiteX90" fmla="*/ 334363 w 355065"/>
                <a:gd name="connsiteY90" fmla="*/ 274648 h 371204"/>
                <a:gd name="connsiteX91" fmla="*/ 334363 w 355065"/>
                <a:gd name="connsiteY91" fmla="*/ 274648 h 371204"/>
                <a:gd name="connsiteX92" fmla="*/ 340819 w 355065"/>
                <a:gd name="connsiteY92" fmla="*/ 282718 h 371204"/>
                <a:gd name="connsiteX93" fmla="*/ 340819 w 355065"/>
                <a:gd name="connsiteY93" fmla="*/ 282718 h 371204"/>
                <a:gd name="connsiteX94" fmla="*/ 339205 w 355065"/>
                <a:gd name="connsiteY94" fmla="*/ 284331 h 371204"/>
                <a:gd name="connsiteX95" fmla="*/ 337591 w 355065"/>
                <a:gd name="connsiteY95" fmla="*/ 285945 h 371204"/>
                <a:gd name="connsiteX96" fmla="*/ 335977 w 355065"/>
                <a:gd name="connsiteY96" fmla="*/ 285945 h 371204"/>
                <a:gd name="connsiteX97" fmla="*/ 334363 w 355065"/>
                <a:gd name="connsiteY97" fmla="*/ 285945 h 371204"/>
                <a:gd name="connsiteX98" fmla="*/ 332749 w 355065"/>
                <a:gd name="connsiteY98" fmla="*/ 284331 h 371204"/>
                <a:gd name="connsiteX99" fmla="*/ 331135 w 355065"/>
                <a:gd name="connsiteY99" fmla="*/ 284331 h 371204"/>
                <a:gd name="connsiteX100" fmla="*/ 327908 w 355065"/>
                <a:gd name="connsiteY100" fmla="*/ 281104 h 371204"/>
                <a:gd name="connsiteX101" fmla="*/ 321452 w 355065"/>
                <a:gd name="connsiteY101" fmla="*/ 277876 h 371204"/>
                <a:gd name="connsiteX102" fmla="*/ 318224 w 355065"/>
                <a:gd name="connsiteY102" fmla="*/ 276262 h 371204"/>
                <a:gd name="connsiteX103" fmla="*/ 316610 w 355065"/>
                <a:gd name="connsiteY103" fmla="*/ 276262 h 371204"/>
                <a:gd name="connsiteX104" fmla="*/ 313382 w 355065"/>
                <a:gd name="connsiteY104" fmla="*/ 274648 h 371204"/>
                <a:gd name="connsiteX105" fmla="*/ 311768 w 355065"/>
                <a:gd name="connsiteY105" fmla="*/ 274648 h 371204"/>
                <a:gd name="connsiteX106" fmla="*/ 306926 w 355065"/>
                <a:gd name="connsiteY106" fmla="*/ 274648 h 371204"/>
                <a:gd name="connsiteX107" fmla="*/ 306926 w 355065"/>
                <a:gd name="connsiteY107" fmla="*/ 274648 h 371204"/>
                <a:gd name="connsiteX108" fmla="*/ 305313 w 355065"/>
                <a:gd name="connsiteY108" fmla="*/ 276262 h 371204"/>
                <a:gd name="connsiteX109" fmla="*/ 303699 w 355065"/>
                <a:gd name="connsiteY109" fmla="*/ 277876 h 371204"/>
                <a:gd name="connsiteX110" fmla="*/ 300471 w 355065"/>
                <a:gd name="connsiteY110" fmla="*/ 282718 h 371204"/>
                <a:gd name="connsiteX111" fmla="*/ 297243 w 355065"/>
                <a:gd name="connsiteY111" fmla="*/ 292401 h 371204"/>
                <a:gd name="connsiteX112" fmla="*/ 297243 w 355065"/>
                <a:gd name="connsiteY112" fmla="*/ 295629 h 371204"/>
                <a:gd name="connsiteX113" fmla="*/ 298857 w 355065"/>
                <a:gd name="connsiteY113" fmla="*/ 298857 h 371204"/>
                <a:gd name="connsiteX114" fmla="*/ 303699 w 355065"/>
                <a:gd name="connsiteY114" fmla="*/ 298857 h 371204"/>
                <a:gd name="connsiteX115" fmla="*/ 306926 w 355065"/>
                <a:gd name="connsiteY115" fmla="*/ 298857 h 371204"/>
                <a:gd name="connsiteX116" fmla="*/ 308540 w 355065"/>
                <a:gd name="connsiteY116" fmla="*/ 298857 h 371204"/>
                <a:gd name="connsiteX117" fmla="*/ 311768 w 355065"/>
                <a:gd name="connsiteY117" fmla="*/ 300471 h 371204"/>
                <a:gd name="connsiteX118" fmla="*/ 311768 w 355065"/>
                <a:gd name="connsiteY118" fmla="*/ 300471 h 371204"/>
                <a:gd name="connsiteX119" fmla="*/ 313382 w 355065"/>
                <a:gd name="connsiteY119" fmla="*/ 302085 h 371204"/>
                <a:gd name="connsiteX120" fmla="*/ 313382 w 355065"/>
                <a:gd name="connsiteY120" fmla="*/ 303699 h 371204"/>
                <a:gd name="connsiteX121" fmla="*/ 313382 w 355065"/>
                <a:gd name="connsiteY121" fmla="*/ 305313 h 371204"/>
                <a:gd name="connsiteX122" fmla="*/ 313382 w 355065"/>
                <a:gd name="connsiteY122" fmla="*/ 306926 h 371204"/>
                <a:gd name="connsiteX123" fmla="*/ 313382 w 355065"/>
                <a:gd name="connsiteY123" fmla="*/ 308540 h 371204"/>
                <a:gd name="connsiteX124" fmla="*/ 311768 w 355065"/>
                <a:gd name="connsiteY124" fmla="*/ 310154 h 371204"/>
                <a:gd name="connsiteX125" fmla="*/ 308540 w 355065"/>
                <a:gd name="connsiteY125" fmla="*/ 311768 h 371204"/>
                <a:gd name="connsiteX126" fmla="*/ 303699 w 355065"/>
                <a:gd name="connsiteY126" fmla="*/ 316610 h 371204"/>
                <a:gd name="connsiteX127" fmla="*/ 300471 w 355065"/>
                <a:gd name="connsiteY127" fmla="*/ 318224 h 371204"/>
                <a:gd name="connsiteX128" fmla="*/ 297243 w 355065"/>
                <a:gd name="connsiteY128" fmla="*/ 319838 h 371204"/>
                <a:gd name="connsiteX129" fmla="*/ 289173 w 355065"/>
                <a:gd name="connsiteY129" fmla="*/ 318224 h 371204"/>
                <a:gd name="connsiteX130" fmla="*/ 287559 w 355065"/>
                <a:gd name="connsiteY130" fmla="*/ 319838 h 371204"/>
                <a:gd name="connsiteX131" fmla="*/ 285945 w 355065"/>
                <a:gd name="connsiteY131" fmla="*/ 319838 h 371204"/>
                <a:gd name="connsiteX132" fmla="*/ 284331 w 355065"/>
                <a:gd name="connsiteY132" fmla="*/ 319838 h 371204"/>
                <a:gd name="connsiteX133" fmla="*/ 282717 w 355065"/>
                <a:gd name="connsiteY133" fmla="*/ 321452 h 371204"/>
                <a:gd name="connsiteX134" fmla="*/ 260122 w 355065"/>
                <a:gd name="connsiteY134" fmla="*/ 360186 h 371204"/>
                <a:gd name="connsiteX135" fmla="*/ 256895 w 355065"/>
                <a:gd name="connsiteY135" fmla="*/ 369870 h 371204"/>
                <a:gd name="connsiteX136" fmla="*/ 214932 w 355065"/>
                <a:gd name="connsiteY136" fmla="*/ 366642 h 371204"/>
                <a:gd name="connsiteX137" fmla="*/ 205249 w 355065"/>
                <a:gd name="connsiteY137" fmla="*/ 368256 h 371204"/>
                <a:gd name="connsiteX138" fmla="*/ 202021 w 355065"/>
                <a:gd name="connsiteY138" fmla="*/ 368256 h 371204"/>
                <a:gd name="connsiteX139" fmla="*/ 198793 w 355065"/>
                <a:gd name="connsiteY139" fmla="*/ 368256 h 371204"/>
                <a:gd name="connsiteX140" fmla="*/ 195565 w 355065"/>
                <a:gd name="connsiteY140" fmla="*/ 366642 h 371204"/>
                <a:gd name="connsiteX141" fmla="*/ 187495 w 355065"/>
                <a:gd name="connsiteY141" fmla="*/ 363414 h 371204"/>
                <a:gd name="connsiteX142" fmla="*/ 185882 w 355065"/>
                <a:gd name="connsiteY142" fmla="*/ 363414 h 371204"/>
                <a:gd name="connsiteX143" fmla="*/ 184268 w 355065"/>
                <a:gd name="connsiteY143" fmla="*/ 363414 h 371204"/>
                <a:gd name="connsiteX144" fmla="*/ 181040 w 355065"/>
                <a:gd name="connsiteY144" fmla="*/ 365028 h 371204"/>
                <a:gd name="connsiteX145" fmla="*/ 176198 w 355065"/>
                <a:gd name="connsiteY145" fmla="*/ 366642 h 371204"/>
                <a:gd name="connsiteX146" fmla="*/ 174584 w 355065"/>
                <a:gd name="connsiteY146" fmla="*/ 368256 h 371204"/>
                <a:gd name="connsiteX147" fmla="*/ 169742 w 355065"/>
                <a:gd name="connsiteY147" fmla="*/ 371484 h 371204"/>
                <a:gd name="connsiteX148" fmla="*/ 160059 w 355065"/>
                <a:gd name="connsiteY148" fmla="*/ 366642 h 371204"/>
                <a:gd name="connsiteX149" fmla="*/ 156831 w 355065"/>
                <a:gd name="connsiteY149" fmla="*/ 366642 h 371204"/>
                <a:gd name="connsiteX150" fmla="*/ 153603 w 355065"/>
                <a:gd name="connsiteY150" fmla="*/ 366642 h 371204"/>
                <a:gd name="connsiteX151" fmla="*/ 151989 w 355065"/>
                <a:gd name="connsiteY151" fmla="*/ 366642 h 371204"/>
                <a:gd name="connsiteX152" fmla="*/ 151989 w 355065"/>
                <a:gd name="connsiteY152" fmla="*/ 366642 h 371204"/>
                <a:gd name="connsiteX153" fmla="*/ 150375 w 355065"/>
                <a:gd name="connsiteY153" fmla="*/ 365028 h 371204"/>
                <a:gd name="connsiteX154" fmla="*/ 150375 w 355065"/>
                <a:gd name="connsiteY154" fmla="*/ 363414 h 371204"/>
                <a:gd name="connsiteX155" fmla="*/ 150375 w 355065"/>
                <a:gd name="connsiteY155" fmla="*/ 361800 h 371204"/>
                <a:gd name="connsiteX156" fmla="*/ 150375 w 355065"/>
                <a:gd name="connsiteY156" fmla="*/ 360186 h 371204"/>
                <a:gd name="connsiteX157" fmla="*/ 150375 w 355065"/>
                <a:gd name="connsiteY157" fmla="*/ 358572 h 371204"/>
                <a:gd name="connsiteX158" fmla="*/ 151989 w 355065"/>
                <a:gd name="connsiteY158" fmla="*/ 355344 h 371204"/>
                <a:gd name="connsiteX159" fmla="*/ 151989 w 355065"/>
                <a:gd name="connsiteY159" fmla="*/ 353731 h 371204"/>
                <a:gd name="connsiteX160" fmla="*/ 150375 w 355065"/>
                <a:gd name="connsiteY160" fmla="*/ 350503 h 371204"/>
                <a:gd name="connsiteX161" fmla="*/ 147147 w 355065"/>
                <a:gd name="connsiteY161" fmla="*/ 344047 h 371204"/>
                <a:gd name="connsiteX162" fmla="*/ 140691 w 355065"/>
                <a:gd name="connsiteY162" fmla="*/ 339205 h 371204"/>
                <a:gd name="connsiteX163" fmla="*/ 137464 w 355065"/>
                <a:gd name="connsiteY163" fmla="*/ 337591 h 371204"/>
                <a:gd name="connsiteX164" fmla="*/ 134236 w 355065"/>
                <a:gd name="connsiteY164" fmla="*/ 335977 h 371204"/>
                <a:gd name="connsiteX165" fmla="*/ 114869 w 355065"/>
                <a:gd name="connsiteY165" fmla="*/ 324680 h 371204"/>
                <a:gd name="connsiteX166" fmla="*/ 110027 w 355065"/>
                <a:gd name="connsiteY166" fmla="*/ 319838 h 371204"/>
                <a:gd name="connsiteX167" fmla="*/ 110027 w 355065"/>
                <a:gd name="connsiteY167" fmla="*/ 319838 h 371204"/>
                <a:gd name="connsiteX168" fmla="*/ 106799 w 355065"/>
                <a:gd name="connsiteY168" fmla="*/ 314996 h 371204"/>
                <a:gd name="connsiteX169" fmla="*/ 106799 w 355065"/>
                <a:gd name="connsiteY169" fmla="*/ 311768 h 371204"/>
                <a:gd name="connsiteX170" fmla="*/ 105185 w 355065"/>
                <a:gd name="connsiteY170" fmla="*/ 310154 h 371204"/>
                <a:gd name="connsiteX171" fmla="*/ 103571 w 355065"/>
                <a:gd name="connsiteY171" fmla="*/ 305313 h 371204"/>
                <a:gd name="connsiteX172" fmla="*/ 101957 w 355065"/>
                <a:gd name="connsiteY172" fmla="*/ 303699 h 371204"/>
                <a:gd name="connsiteX173" fmla="*/ 100343 w 355065"/>
                <a:gd name="connsiteY173" fmla="*/ 303699 h 371204"/>
                <a:gd name="connsiteX174" fmla="*/ 97115 w 355065"/>
                <a:gd name="connsiteY174" fmla="*/ 302085 h 371204"/>
                <a:gd name="connsiteX175" fmla="*/ 95501 w 355065"/>
                <a:gd name="connsiteY175" fmla="*/ 302085 h 371204"/>
                <a:gd name="connsiteX176" fmla="*/ 93887 w 355065"/>
                <a:gd name="connsiteY176" fmla="*/ 302085 h 371204"/>
                <a:gd name="connsiteX177" fmla="*/ 90660 w 355065"/>
                <a:gd name="connsiteY177" fmla="*/ 302085 h 371204"/>
                <a:gd name="connsiteX178" fmla="*/ 89046 w 355065"/>
                <a:gd name="connsiteY178" fmla="*/ 300471 h 371204"/>
                <a:gd name="connsiteX179" fmla="*/ 85818 w 355065"/>
                <a:gd name="connsiteY179" fmla="*/ 300471 h 371204"/>
                <a:gd name="connsiteX180" fmla="*/ 80976 w 355065"/>
                <a:gd name="connsiteY180" fmla="*/ 297243 h 371204"/>
                <a:gd name="connsiteX181" fmla="*/ 79362 w 355065"/>
                <a:gd name="connsiteY181" fmla="*/ 297243 h 371204"/>
                <a:gd name="connsiteX182" fmla="*/ 77748 w 355065"/>
                <a:gd name="connsiteY182" fmla="*/ 297243 h 371204"/>
                <a:gd name="connsiteX183" fmla="*/ 74520 w 355065"/>
                <a:gd name="connsiteY183" fmla="*/ 298857 h 371204"/>
                <a:gd name="connsiteX184" fmla="*/ 72906 w 355065"/>
                <a:gd name="connsiteY184" fmla="*/ 298857 h 371204"/>
                <a:gd name="connsiteX185" fmla="*/ 69678 w 355065"/>
                <a:gd name="connsiteY185" fmla="*/ 297243 h 371204"/>
                <a:gd name="connsiteX186" fmla="*/ 66451 w 355065"/>
                <a:gd name="connsiteY186" fmla="*/ 297243 h 371204"/>
                <a:gd name="connsiteX187" fmla="*/ 64837 w 355065"/>
                <a:gd name="connsiteY187" fmla="*/ 295629 h 371204"/>
                <a:gd name="connsiteX188" fmla="*/ 64837 w 355065"/>
                <a:gd name="connsiteY188" fmla="*/ 295629 h 371204"/>
                <a:gd name="connsiteX189" fmla="*/ 63223 w 355065"/>
                <a:gd name="connsiteY189" fmla="*/ 295629 h 371204"/>
                <a:gd name="connsiteX190" fmla="*/ 63223 w 355065"/>
                <a:gd name="connsiteY190" fmla="*/ 294015 h 371204"/>
                <a:gd name="connsiteX191" fmla="*/ 63223 w 355065"/>
                <a:gd name="connsiteY191" fmla="*/ 292401 h 371204"/>
                <a:gd name="connsiteX192" fmla="*/ 63223 w 355065"/>
                <a:gd name="connsiteY192" fmla="*/ 290787 h 371204"/>
                <a:gd name="connsiteX193" fmla="*/ 63223 w 355065"/>
                <a:gd name="connsiteY193" fmla="*/ 289173 h 371204"/>
                <a:gd name="connsiteX194" fmla="*/ 63223 w 355065"/>
                <a:gd name="connsiteY194" fmla="*/ 287559 h 371204"/>
                <a:gd name="connsiteX195" fmla="*/ 63223 w 355065"/>
                <a:gd name="connsiteY195" fmla="*/ 285945 h 371204"/>
                <a:gd name="connsiteX196" fmla="*/ 56767 w 355065"/>
                <a:gd name="connsiteY196" fmla="*/ 276262 h 371204"/>
                <a:gd name="connsiteX197" fmla="*/ 55153 w 355065"/>
                <a:gd name="connsiteY197" fmla="*/ 274648 h 371204"/>
                <a:gd name="connsiteX198" fmla="*/ 53539 w 355065"/>
                <a:gd name="connsiteY198" fmla="*/ 274648 h 371204"/>
                <a:gd name="connsiteX199" fmla="*/ 51925 w 355065"/>
                <a:gd name="connsiteY199" fmla="*/ 274648 h 371204"/>
                <a:gd name="connsiteX200" fmla="*/ 48697 w 355065"/>
                <a:gd name="connsiteY200" fmla="*/ 274648 h 371204"/>
                <a:gd name="connsiteX201" fmla="*/ 43855 w 355065"/>
                <a:gd name="connsiteY201" fmla="*/ 273034 h 371204"/>
                <a:gd name="connsiteX202" fmla="*/ 42242 w 355065"/>
                <a:gd name="connsiteY202" fmla="*/ 271420 h 371204"/>
                <a:gd name="connsiteX203" fmla="*/ 40628 w 355065"/>
                <a:gd name="connsiteY203" fmla="*/ 269806 h 371204"/>
                <a:gd name="connsiteX204" fmla="*/ 39014 w 355065"/>
                <a:gd name="connsiteY204" fmla="*/ 266578 h 371204"/>
                <a:gd name="connsiteX205" fmla="*/ 37400 w 355065"/>
                <a:gd name="connsiteY205" fmla="*/ 261736 h 371204"/>
                <a:gd name="connsiteX206" fmla="*/ 35786 w 355065"/>
                <a:gd name="connsiteY206" fmla="*/ 253667 h 371204"/>
                <a:gd name="connsiteX207" fmla="*/ 35786 w 355065"/>
                <a:gd name="connsiteY207" fmla="*/ 252053 h 371204"/>
                <a:gd name="connsiteX208" fmla="*/ 34172 w 355065"/>
                <a:gd name="connsiteY208" fmla="*/ 250439 h 371204"/>
                <a:gd name="connsiteX209" fmla="*/ 32558 w 355065"/>
                <a:gd name="connsiteY209" fmla="*/ 247211 h 371204"/>
                <a:gd name="connsiteX210" fmla="*/ 24488 w 355065"/>
                <a:gd name="connsiteY210" fmla="*/ 231072 h 371204"/>
                <a:gd name="connsiteX211" fmla="*/ 22874 w 355065"/>
                <a:gd name="connsiteY211" fmla="*/ 229458 h 371204"/>
                <a:gd name="connsiteX212" fmla="*/ 21260 w 355065"/>
                <a:gd name="connsiteY212" fmla="*/ 226230 h 371204"/>
                <a:gd name="connsiteX213" fmla="*/ 21260 w 355065"/>
                <a:gd name="connsiteY213" fmla="*/ 224616 h 371204"/>
                <a:gd name="connsiteX214" fmla="*/ 21260 w 355065"/>
                <a:gd name="connsiteY214" fmla="*/ 223002 h 371204"/>
                <a:gd name="connsiteX215" fmla="*/ 21260 w 355065"/>
                <a:gd name="connsiteY215" fmla="*/ 223002 h 371204"/>
                <a:gd name="connsiteX216" fmla="*/ 18033 w 355065"/>
                <a:gd name="connsiteY216" fmla="*/ 216546 h 371204"/>
                <a:gd name="connsiteX217" fmla="*/ 16419 w 355065"/>
                <a:gd name="connsiteY217" fmla="*/ 211704 h 371204"/>
                <a:gd name="connsiteX218" fmla="*/ 14805 w 355065"/>
                <a:gd name="connsiteY218" fmla="*/ 206863 h 371204"/>
                <a:gd name="connsiteX219" fmla="*/ 13191 w 355065"/>
                <a:gd name="connsiteY219" fmla="*/ 203635 h 371204"/>
                <a:gd name="connsiteX220" fmla="*/ 13191 w 355065"/>
                <a:gd name="connsiteY220" fmla="*/ 198793 h 371204"/>
                <a:gd name="connsiteX221" fmla="*/ 13191 w 355065"/>
                <a:gd name="connsiteY221" fmla="*/ 197179 h 371204"/>
                <a:gd name="connsiteX222" fmla="*/ 11577 w 355065"/>
                <a:gd name="connsiteY222" fmla="*/ 195565 h 371204"/>
                <a:gd name="connsiteX223" fmla="*/ 11577 w 355065"/>
                <a:gd name="connsiteY223" fmla="*/ 193951 h 371204"/>
                <a:gd name="connsiteX224" fmla="*/ 11577 w 355065"/>
                <a:gd name="connsiteY224" fmla="*/ 192337 h 371204"/>
                <a:gd name="connsiteX225" fmla="*/ 11577 w 355065"/>
                <a:gd name="connsiteY225" fmla="*/ 177812 h 371204"/>
                <a:gd name="connsiteX226" fmla="*/ 11577 w 355065"/>
                <a:gd name="connsiteY226" fmla="*/ 174584 h 371204"/>
                <a:gd name="connsiteX227" fmla="*/ 11577 w 355065"/>
                <a:gd name="connsiteY227" fmla="*/ 172970 h 371204"/>
                <a:gd name="connsiteX228" fmla="*/ 11577 w 355065"/>
                <a:gd name="connsiteY228" fmla="*/ 172970 h 371204"/>
                <a:gd name="connsiteX229" fmla="*/ 14805 w 355065"/>
                <a:gd name="connsiteY229" fmla="*/ 168128 h 371204"/>
                <a:gd name="connsiteX230" fmla="*/ 14805 w 355065"/>
                <a:gd name="connsiteY230" fmla="*/ 166514 h 371204"/>
                <a:gd name="connsiteX231" fmla="*/ 13191 w 355065"/>
                <a:gd name="connsiteY231" fmla="*/ 163287 h 371204"/>
                <a:gd name="connsiteX232" fmla="*/ 9963 w 355065"/>
                <a:gd name="connsiteY232" fmla="*/ 158445 h 371204"/>
                <a:gd name="connsiteX233" fmla="*/ 9963 w 355065"/>
                <a:gd name="connsiteY233" fmla="*/ 155217 h 371204"/>
                <a:gd name="connsiteX234" fmla="*/ 8349 w 355065"/>
                <a:gd name="connsiteY234" fmla="*/ 151989 h 371204"/>
                <a:gd name="connsiteX235" fmla="*/ 9963 w 355065"/>
                <a:gd name="connsiteY235" fmla="*/ 148761 h 371204"/>
                <a:gd name="connsiteX236" fmla="*/ 9963 w 355065"/>
                <a:gd name="connsiteY236" fmla="*/ 147147 h 371204"/>
                <a:gd name="connsiteX237" fmla="*/ 6735 w 355065"/>
                <a:gd name="connsiteY237" fmla="*/ 134236 h 371204"/>
                <a:gd name="connsiteX238" fmla="*/ 5121 w 355065"/>
                <a:gd name="connsiteY238" fmla="*/ 124552 h 371204"/>
                <a:gd name="connsiteX239" fmla="*/ 13191 w 355065"/>
                <a:gd name="connsiteY239" fmla="*/ 122938 h 371204"/>
                <a:gd name="connsiteX240" fmla="*/ 18033 w 355065"/>
                <a:gd name="connsiteY240" fmla="*/ 119710 h 371204"/>
                <a:gd name="connsiteX241" fmla="*/ 22874 w 355065"/>
                <a:gd name="connsiteY241" fmla="*/ 116482 h 371204"/>
                <a:gd name="connsiteX242" fmla="*/ 26102 w 355065"/>
                <a:gd name="connsiteY242" fmla="*/ 114869 h 371204"/>
                <a:gd name="connsiteX243" fmla="*/ 27716 w 355065"/>
                <a:gd name="connsiteY243" fmla="*/ 113255 h 371204"/>
                <a:gd name="connsiteX244" fmla="*/ 89046 w 355065"/>
                <a:gd name="connsiteY244" fmla="*/ 101957 h 371204"/>
                <a:gd name="connsiteX245" fmla="*/ 92273 w 355065"/>
                <a:gd name="connsiteY245" fmla="*/ 103571 h 371204"/>
                <a:gd name="connsiteX246" fmla="*/ 92273 w 355065"/>
                <a:gd name="connsiteY246" fmla="*/ 105185 h 371204"/>
                <a:gd name="connsiteX247" fmla="*/ 93887 w 355065"/>
                <a:gd name="connsiteY247" fmla="*/ 106799 h 371204"/>
                <a:gd name="connsiteX248" fmla="*/ 93887 w 355065"/>
                <a:gd name="connsiteY248" fmla="*/ 106799 h 371204"/>
                <a:gd name="connsiteX249" fmla="*/ 93887 w 355065"/>
                <a:gd name="connsiteY249" fmla="*/ 108413 h 371204"/>
                <a:gd name="connsiteX250" fmla="*/ 93887 w 355065"/>
                <a:gd name="connsiteY250" fmla="*/ 110027 h 371204"/>
                <a:gd name="connsiteX251" fmla="*/ 93887 w 355065"/>
                <a:gd name="connsiteY251" fmla="*/ 111641 h 371204"/>
                <a:gd name="connsiteX252" fmla="*/ 90660 w 355065"/>
                <a:gd name="connsiteY252" fmla="*/ 126166 h 371204"/>
                <a:gd name="connsiteX253" fmla="*/ 89046 w 355065"/>
                <a:gd name="connsiteY253" fmla="*/ 129394 h 371204"/>
                <a:gd name="connsiteX254" fmla="*/ 89046 w 355065"/>
                <a:gd name="connsiteY254" fmla="*/ 132622 h 371204"/>
                <a:gd name="connsiteX255" fmla="*/ 90660 w 355065"/>
                <a:gd name="connsiteY255" fmla="*/ 135850 h 371204"/>
                <a:gd name="connsiteX256" fmla="*/ 92273 w 355065"/>
                <a:gd name="connsiteY256" fmla="*/ 137464 h 371204"/>
                <a:gd name="connsiteX257" fmla="*/ 93887 w 355065"/>
                <a:gd name="connsiteY257" fmla="*/ 139078 h 371204"/>
                <a:gd name="connsiteX258" fmla="*/ 98729 w 355065"/>
                <a:gd name="connsiteY258" fmla="*/ 140691 h 371204"/>
                <a:gd name="connsiteX259" fmla="*/ 100343 w 355065"/>
                <a:gd name="connsiteY259" fmla="*/ 142305 h 371204"/>
                <a:gd name="connsiteX260" fmla="*/ 103571 w 355065"/>
                <a:gd name="connsiteY260" fmla="*/ 142305 h 371204"/>
                <a:gd name="connsiteX261" fmla="*/ 105185 w 355065"/>
                <a:gd name="connsiteY261" fmla="*/ 140691 h 371204"/>
                <a:gd name="connsiteX262" fmla="*/ 108413 w 355065"/>
                <a:gd name="connsiteY262" fmla="*/ 140691 h 371204"/>
                <a:gd name="connsiteX263" fmla="*/ 111641 w 355065"/>
                <a:gd name="connsiteY263" fmla="*/ 137464 h 371204"/>
                <a:gd name="connsiteX264" fmla="*/ 124552 w 355065"/>
                <a:gd name="connsiteY264" fmla="*/ 124552 h 371204"/>
                <a:gd name="connsiteX265" fmla="*/ 127780 w 355065"/>
                <a:gd name="connsiteY265" fmla="*/ 122938 h 371204"/>
                <a:gd name="connsiteX266" fmla="*/ 129394 w 355065"/>
                <a:gd name="connsiteY266" fmla="*/ 122938 h 371204"/>
                <a:gd name="connsiteX267" fmla="*/ 135850 w 355065"/>
                <a:gd name="connsiteY267" fmla="*/ 121324 h 371204"/>
                <a:gd name="connsiteX268" fmla="*/ 139078 w 355065"/>
                <a:gd name="connsiteY268" fmla="*/ 121324 h 371204"/>
                <a:gd name="connsiteX269" fmla="*/ 140691 w 355065"/>
                <a:gd name="connsiteY269" fmla="*/ 121324 h 371204"/>
                <a:gd name="connsiteX270" fmla="*/ 142305 w 355065"/>
                <a:gd name="connsiteY270" fmla="*/ 121324 h 371204"/>
                <a:gd name="connsiteX271" fmla="*/ 147147 w 355065"/>
                <a:gd name="connsiteY271" fmla="*/ 122938 h 371204"/>
                <a:gd name="connsiteX272" fmla="*/ 150375 w 355065"/>
                <a:gd name="connsiteY272" fmla="*/ 124552 h 371204"/>
                <a:gd name="connsiteX273" fmla="*/ 153603 w 355065"/>
                <a:gd name="connsiteY273" fmla="*/ 124552 h 371204"/>
                <a:gd name="connsiteX274" fmla="*/ 155217 w 355065"/>
                <a:gd name="connsiteY274" fmla="*/ 124552 h 371204"/>
                <a:gd name="connsiteX275" fmla="*/ 155217 w 355065"/>
                <a:gd name="connsiteY275" fmla="*/ 122938 h 371204"/>
                <a:gd name="connsiteX276" fmla="*/ 155217 w 355065"/>
                <a:gd name="connsiteY276" fmla="*/ 121324 h 371204"/>
                <a:gd name="connsiteX277" fmla="*/ 155217 w 355065"/>
                <a:gd name="connsiteY277" fmla="*/ 119710 h 371204"/>
                <a:gd name="connsiteX278" fmla="*/ 155217 w 355065"/>
                <a:gd name="connsiteY278" fmla="*/ 119710 h 371204"/>
                <a:gd name="connsiteX279" fmla="*/ 155217 w 355065"/>
                <a:gd name="connsiteY279" fmla="*/ 116482 h 371204"/>
                <a:gd name="connsiteX280" fmla="*/ 156831 w 355065"/>
                <a:gd name="connsiteY280" fmla="*/ 116482 h 371204"/>
                <a:gd name="connsiteX281" fmla="*/ 156831 w 355065"/>
                <a:gd name="connsiteY281" fmla="*/ 114869 h 371204"/>
                <a:gd name="connsiteX282" fmla="*/ 156831 w 355065"/>
                <a:gd name="connsiteY282" fmla="*/ 114869 h 371204"/>
                <a:gd name="connsiteX283" fmla="*/ 158445 w 355065"/>
                <a:gd name="connsiteY283" fmla="*/ 113255 h 371204"/>
                <a:gd name="connsiteX284" fmla="*/ 172970 w 355065"/>
                <a:gd name="connsiteY284" fmla="*/ 106799 h 371204"/>
                <a:gd name="connsiteX285" fmla="*/ 176198 w 355065"/>
                <a:gd name="connsiteY285" fmla="*/ 106799 h 371204"/>
                <a:gd name="connsiteX286" fmla="*/ 176198 w 355065"/>
                <a:gd name="connsiteY286" fmla="*/ 105185 h 371204"/>
                <a:gd name="connsiteX287" fmla="*/ 176198 w 355065"/>
                <a:gd name="connsiteY287" fmla="*/ 103571 h 371204"/>
                <a:gd name="connsiteX288" fmla="*/ 176198 w 355065"/>
                <a:gd name="connsiteY288" fmla="*/ 101957 h 371204"/>
                <a:gd name="connsiteX289" fmla="*/ 176198 w 355065"/>
                <a:gd name="connsiteY289" fmla="*/ 101957 h 371204"/>
                <a:gd name="connsiteX290" fmla="*/ 176198 w 355065"/>
                <a:gd name="connsiteY290" fmla="*/ 95501 h 371204"/>
                <a:gd name="connsiteX291" fmla="*/ 176198 w 355065"/>
                <a:gd name="connsiteY291" fmla="*/ 95501 h 371204"/>
                <a:gd name="connsiteX292" fmla="*/ 176198 w 355065"/>
                <a:gd name="connsiteY292" fmla="*/ 95501 h 371204"/>
                <a:gd name="connsiteX293" fmla="*/ 177812 w 355065"/>
                <a:gd name="connsiteY293" fmla="*/ 93887 h 371204"/>
                <a:gd name="connsiteX294" fmla="*/ 179426 w 355065"/>
                <a:gd name="connsiteY294" fmla="*/ 92273 h 371204"/>
                <a:gd name="connsiteX295" fmla="*/ 182654 w 355065"/>
                <a:gd name="connsiteY295" fmla="*/ 87432 h 371204"/>
                <a:gd name="connsiteX296" fmla="*/ 182654 w 355065"/>
                <a:gd name="connsiteY296" fmla="*/ 87432 h 371204"/>
                <a:gd name="connsiteX297" fmla="*/ 182654 w 355065"/>
                <a:gd name="connsiteY297" fmla="*/ 85818 h 371204"/>
                <a:gd name="connsiteX298" fmla="*/ 182654 w 355065"/>
                <a:gd name="connsiteY298" fmla="*/ 84204 h 371204"/>
                <a:gd name="connsiteX299" fmla="*/ 182654 w 355065"/>
                <a:gd name="connsiteY299" fmla="*/ 84204 h 371204"/>
                <a:gd name="connsiteX300" fmla="*/ 182654 w 355065"/>
                <a:gd name="connsiteY300" fmla="*/ 82590 h 371204"/>
                <a:gd name="connsiteX301" fmla="*/ 182654 w 355065"/>
                <a:gd name="connsiteY301" fmla="*/ 80976 h 371204"/>
                <a:gd name="connsiteX302" fmla="*/ 182654 w 355065"/>
                <a:gd name="connsiteY302" fmla="*/ 79362 h 371204"/>
                <a:gd name="connsiteX303" fmla="*/ 182654 w 355065"/>
                <a:gd name="connsiteY303" fmla="*/ 79362 h 371204"/>
                <a:gd name="connsiteX304" fmla="*/ 185882 w 355065"/>
                <a:gd name="connsiteY304" fmla="*/ 77748 h 371204"/>
                <a:gd name="connsiteX305" fmla="*/ 185882 w 355065"/>
                <a:gd name="connsiteY305" fmla="*/ 76134 h 371204"/>
                <a:gd name="connsiteX306" fmla="*/ 185882 w 355065"/>
                <a:gd name="connsiteY306" fmla="*/ 76134 h 371204"/>
                <a:gd name="connsiteX307" fmla="*/ 187495 w 355065"/>
                <a:gd name="connsiteY307" fmla="*/ 74520 h 371204"/>
                <a:gd name="connsiteX308" fmla="*/ 187495 w 355065"/>
                <a:gd name="connsiteY308" fmla="*/ 72906 h 371204"/>
                <a:gd name="connsiteX309" fmla="*/ 187495 w 355065"/>
                <a:gd name="connsiteY309" fmla="*/ 72906 h 371204"/>
                <a:gd name="connsiteX310" fmla="*/ 185882 w 355065"/>
                <a:gd name="connsiteY310" fmla="*/ 69678 h 371204"/>
                <a:gd name="connsiteX311" fmla="*/ 185882 w 355065"/>
                <a:gd name="connsiteY311" fmla="*/ 68064 h 371204"/>
                <a:gd name="connsiteX312" fmla="*/ 185882 w 355065"/>
                <a:gd name="connsiteY312" fmla="*/ 66451 h 371204"/>
                <a:gd name="connsiteX313" fmla="*/ 187495 w 355065"/>
                <a:gd name="connsiteY313" fmla="*/ 64837 h 371204"/>
                <a:gd name="connsiteX314" fmla="*/ 187495 w 355065"/>
                <a:gd name="connsiteY314" fmla="*/ 63223 h 371204"/>
                <a:gd name="connsiteX315" fmla="*/ 190723 w 355065"/>
                <a:gd name="connsiteY315" fmla="*/ 55153 h 371204"/>
                <a:gd name="connsiteX316" fmla="*/ 192337 w 355065"/>
                <a:gd name="connsiteY316" fmla="*/ 51925 h 371204"/>
                <a:gd name="connsiteX317" fmla="*/ 193951 w 355065"/>
                <a:gd name="connsiteY317" fmla="*/ 50311 h 371204"/>
                <a:gd name="connsiteX318" fmla="*/ 193951 w 355065"/>
                <a:gd name="connsiteY318" fmla="*/ 50311 h 371204"/>
                <a:gd name="connsiteX319" fmla="*/ 203635 w 355065"/>
                <a:gd name="connsiteY319" fmla="*/ 42242 h 371204"/>
                <a:gd name="connsiteX320" fmla="*/ 206863 w 355065"/>
                <a:gd name="connsiteY320" fmla="*/ 42242 h 371204"/>
                <a:gd name="connsiteX321" fmla="*/ 208477 w 355065"/>
                <a:gd name="connsiteY321" fmla="*/ 40628 h 371204"/>
                <a:gd name="connsiteX322" fmla="*/ 210090 w 355065"/>
                <a:gd name="connsiteY322" fmla="*/ 40628 h 371204"/>
                <a:gd name="connsiteX323" fmla="*/ 219774 w 355065"/>
                <a:gd name="connsiteY323" fmla="*/ 40628 h 371204"/>
                <a:gd name="connsiteX324" fmla="*/ 223002 w 355065"/>
                <a:gd name="connsiteY324" fmla="*/ 40628 h 371204"/>
                <a:gd name="connsiteX325" fmla="*/ 226230 w 355065"/>
                <a:gd name="connsiteY325" fmla="*/ 40628 h 371204"/>
                <a:gd name="connsiteX326" fmla="*/ 226230 w 355065"/>
                <a:gd name="connsiteY326" fmla="*/ 39014 h 371204"/>
                <a:gd name="connsiteX327" fmla="*/ 227844 w 355065"/>
                <a:gd name="connsiteY327" fmla="*/ 37400 h 371204"/>
                <a:gd name="connsiteX328" fmla="*/ 227844 w 355065"/>
                <a:gd name="connsiteY328" fmla="*/ 37400 h 371204"/>
                <a:gd name="connsiteX329" fmla="*/ 227844 w 355065"/>
                <a:gd name="connsiteY329" fmla="*/ 35786 h 371204"/>
                <a:gd name="connsiteX330" fmla="*/ 229458 w 355065"/>
                <a:gd name="connsiteY330" fmla="*/ 34172 h 371204"/>
                <a:gd name="connsiteX331" fmla="*/ 232686 w 355065"/>
                <a:gd name="connsiteY331" fmla="*/ 32558 h 371204"/>
                <a:gd name="connsiteX332" fmla="*/ 234299 w 355065"/>
                <a:gd name="connsiteY332" fmla="*/ 30944 h 371204"/>
                <a:gd name="connsiteX333" fmla="*/ 235913 w 355065"/>
                <a:gd name="connsiteY333" fmla="*/ 30944 h 371204"/>
                <a:gd name="connsiteX334" fmla="*/ 247211 w 355065"/>
                <a:gd name="connsiteY334" fmla="*/ 29330 h 371204"/>
                <a:gd name="connsiteX335" fmla="*/ 248825 w 355065"/>
                <a:gd name="connsiteY335" fmla="*/ 27716 h 371204"/>
                <a:gd name="connsiteX336" fmla="*/ 252053 w 355065"/>
                <a:gd name="connsiteY336" fmla="*/ 27716 h 371204"/>
                <a:gd name="connsiteX337" fmla="*/ 253667 w 355065"/>
                <a:gd name="connsiteY337" fmla="*/ 24488 h 371204"/>
                <a:gd name="connsiteX338" fmla="*/ 268192 w 355065"/>
                <a:gd name="connsiteY338" fmla="*/ 8349 h 371204"/>
                <a:gd name="connsiteX339" fmla="*/ 271420 w 355065"/>
                <a:gd name="connsiteY339" fmla="*/ 5121 h 371204"/>
                <a:gd name="connsiteX340" fmla="*/ 274648 w 355065"/>
                <a:gd name="connsiteY340" fmla="*/ 9963 h 371204"/>
                <a:gd name="connsiteX341" fmla="*/ 277876 w 355065"/>
                <a:gd name="connsiteY341" fmla="*/ 14805 h 371204"/>
                <a:gd name="connsiteX342" fmla="*/ 279490 w 355065"/>
                <a:gd name="connsiteY342" fmla="*/ 21260 h 371204"/>
                <a:gd name="connsiteX343" fmla="*/ 279490 w 355065"/>
                <a:gd name="connsiteY343" fmla="*/ 34172 h 371204"/>
                <a:gd name="connsiteX344" fmla="*/ 282717 w 355065"/>
                <a:gd name="connsiteY344" fmla="*/ 42242 h 371204"/>
                <a:gd name="connsiteX345" fmla="*/ 285945 w 355065"/>
                <a:gd name="connsiteY345" fmla="*/ 47083 h 371204"/>
                <a:gd name="connsiteX346" fmla="*/ 292401 w 355065"/>
                <a:gd name="connsiteY346" fmla="*/ 56767 h 371204"/>
                <a:gd name="connsiteX347" fmla="*/ 295629 w 355065"/>
                <a:gd name="connsiteY347" fmla="*/ 61609 h 371204"/>
                <a:gd name="connsiteX348" fmla="*/ 297243 w 355065"/>
                <a:gd name="connsiteY348" fmla="*/ 68064 h 371204"/>
                <a:gd name="connsiteX349" fmla="*/ 297243 w 355065"/>
                <a:gd name="connsiteY349" fmla="*/ 74520 h 371204"/>
                <a:gd name="connsiteX350" fmla="*/ 298857 w 355065"/>
                <a:gd name="connsiteY350" fmla="*/ 80976 h 371204"/>
                <a:gd name="connsiteX351" fmla="*/ 303699 w 355065"/>
                <a:gd name="connsiteY351" fmla="*/ 85818 h 371204"/>
                <a:gd name="connsiteX352" fmla="*/ 310154 w 355065"/>
                <a:gd name="connsiteY352" fmla="*/ 89046 h 371204"/>
                <a:gd name="connsiteX353" fmla="*/ 321452 w 355065"/>
                <a:gd name="connsiteY353" fmla="*/ 93887 h 371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Lst>
              <a:rect l="l" t="t" r="r" b="b"/>
              <a:pathLst>
                <a:path w="355065" h="371204">
                  <a:moveTo>
                    <a:pt x="331135" y="97115"/>
                  </a:moveTo>
                  <a:lnTo>
                    <a:pt x="337591" y="97115"/>
                  </a:lnTo>
                  <a:lnTo>
                    <a:pt x="340819" y="92273"/>
                  </a:lnTo>
                  <a:lnTo>
                    <a:pt x="345661" y="98729"/>
                  </a:lnTo>
                  <a:lnTo>
                    <a:pt x="347275" y="101957"/>
                  </a:lnTo>
                  <a:lnTo>
                    <a:pt x="347275" y="101957"/>
                  </a:lnTo>
                  <a:lnTo>
                    <a:pt x="347275" y="103571"/>
                  </a:lnTo>
                  <a:lnTo>
                    <a:pt x="347275" y="105185"/>
                  </a:lnTo>
                  <a:lnTo>
                    <a:pt x="345661" y="106799"/>
                  </a:lnTo>
                  <a:lnTo>
                    <a:pt x="344047" y="106799"/>
                  </a:lnTo>
                  <a:lnTo>
                    <a:pt x="342433" y="106799"/>
                  </a:lnTo>
                  <a:lnTo>
                    <a:pt x="340819" y="108413"/>
                  </a:lnTo>
                  <a:lnTo>
                    <a:pt x="337591" y="110027"/>
                  </a:lnTo>
                  <a:lnTo>
                    <a:pt x="337591" y="111641"/>
                  </a:lnTo>
                  <a:lnTo>
                    <a:pt x="335977" y="114869"/>
                  </a:lnTo>
                  <a:lnTo>
                    <a:pt x="332749" y="121324"/>
                  </a:lnTo>
                  <a:lnTo>
                    <a:pt x="331135" y="126166"/>
                  </a:lnTo>
                  <a:lnTo>
                    <a:pt x="319838" y="134236"/>
                  </a:lnTo>
                  <a:lnTo>
                    <a:pt x="318224" y="135850"/>
                  </a:lnTo>
                  <a:lnTo>
                    <a:pt x="318224" y="137464"/>
                  </a:lnTo>
                  <a:lnTo>
                    <a:pt x="318224" y="140691"/>
                  </a:lnTo>
                  <a:lnTo>
                    <a:pt x="318224" y="145533"/>
                  </a:lnTo>
                  <a:lnTo>
                    <a:pt x="318224" y="148761"/>
                  </a:lnTo>
                  <a:lnTo>
                    <a:pt x="319838" y="151989"/>
                  </a:lnTo>
                  <a:lnTo>
                    <a:pt x="323066" y="156831"/>
                  </a:lnTo>
                  <a:lnTo>
                    <a:pt x="324680" y="156831"/>
                  </a:lnTo>
                  <a:lnTo>
                    <a:pt x="326294" y="158445"/>
                  </a:lnTo>
                  <a:lnTo>
                    <a:pt x="329522" y="160059"/>
                  </a:lnTo>
                  <a:lnTo>
                    <a:pt x="331135" y="160059"/>
                  </a:lnTo>
                  <a:lnTo>
                    <a:pt x="332749" y="160059"/>
                  </a:lnTo>
                  <a:lnTo>
                    <a:pt x="334363" y="160059"/>
                  </a:lnTo>
                  <a:lnTo>
                    <a:pt x="335977" y="158445"/>
                  </a:lnTo>
                  <a:lnTo>
                    <a:pt x="335977" y="158445"/>
                  </a:lnTo>
                  <a:lnTo>
                    <a:pt x="337591" y="156831"/>
                  </a:lnTo>
                  <a:lnTo>
                    <a:pt x="337591" y="156831"/>
                  </a:lnTo>
                  <a:lnTo>
                    <a:pt x="339205" y="156831"/>
                  </a:lnTo>
                  <a:lnTo>
                    <a:pt x="340819" y="156831"/>
                  </a:lnTo>
                  <a:lnTo>
                    <a:pt x="342433" y="156831"/>
                  </a:lnTo>
                  <a:lnTo>
                    <a:pt x="344047" y="161673"/>
                  </a:lnTo>
                  <a:lnTo>
                    <a:pt x="345661" y="161673"/>
                  </a:lnTo>
                  <a:lnTo>
                    <a:pt x="345661" y="161673"/>
                  </a:lnTo>
                  <a:lnTo>
                    <a:pt x="348889" y="161673"/>
                  </a:lnTo>
                  <a:lnTo>
                    <a:pt x="350503" y="163287"/>
                  </a:lnTo>
                  <a:lnTo>
                    <a:pt x="352117" y="163287"/>
                  </a:lnTo>
                  <a:lnTo>
                    <a:pt x="352117" y="163287"/>
                  </a:lnTo>
                  <a:lnTo>
                    <a:pt x="353731" y="166514"/>
                  </a:lnTo>
                  <a:lnTo>
                    <a:pt x="353731" y="168128"/>
                  </a:lnTo>
                  <a:lnTo>
                    <a:pt x="353731" y="169742"/>
                  </a:lnTo>
                  <a:lnTo>
                    <a:pt x="353731" y="174584"/>
                  </a:lnTo>
                  <a:lnTo>
                    <a:pt x="352117" y="181040"/>
                  </a:lnTo>
                  <a:lnTo>
                    <a:pt x="348889" y="195565"/>
                  </a:lnTo>
                  <a:lnTo>
                    <a:pt x="348889" y="197179"/>
                  </a:lnTo>
                  <a:lnTo>
                    <a:pt x="350503" y="200407"/>
                  </a:lnTo>
                  <a:lnTo>
                    <a:pt x="352117" y="203635"/>
                  </a:lnTo>
                  <a:lnTo>
                    <a:pt x="353731" y="208477"/>
                  </a:lnTo>
                  <a:lnTo>
                    <a:pt x="355344" y="210091"/>
                  </a:lnTo>
                  <a:lnTo>
                    <a:pt x="355344" y="211704"/>
                  </a:lnTo>
                  <a:lnTo>
                    <a:pt x="355344" y="213318"/>
                  </a:lnTo>
                  <a:lnTo>
                    <a:pt x="355344" y="216546"/>
                  </a:lnTo>
                  <a:lnTo>
                    <a:pt x="355344" y="221388"/>
                  </a:lnTo>
                  <a:lnTo>
                    <a:pt x="355344" y="223002"/>
                  </a:lnTo>
                  <a:lnTo>
                    <a:pt x="355344" y="224616"/>
                  </a:lnTo>
                  <a:lnTo>
                    <a:pt x="355344" y="226230"/>
                  </a:lnTo>
                  <a:lnTo>
                    <a:pt x="356958" y="226230"/>
                  </a:lnTo>
                  <a:lnTo>
                    <a:pt x="356958" y="227844"/>
                  </a:lnTo>
                  <a:lnTo>
                    <a:pt x="356958" y="229458"/>
                  </a:lnTo>
                  <a:lnTo>
                    <a:pt x="356958" y="234300"/>
                  </a:lnTo>
                  <a:lnTo>
                    <a:pt x="358572" y="237527"/>
                  </a:lnTo>
                  <a:lnTo>
                    <a:pt x="358572" y="239141"/>
                  </a:lnTo>
                  <a:lnTo>
                    <a:pt x="360186" y="239141"/>
                  </a:lnTo>
                  <a:lnTo>
                    <a:pt x="361800" y="240755"/>
                  </a:lnTo>
                  <a:lnTo>
                    <a:pt x="361800" y="240755"/>
                  </a:lnTo>
                  <a:lnTo>
                    <a:pt x="363414" y="242369"/>
                  </a:lnTo>
                  <a:lnTo>
                    <a:pt x="361800" y="243983"/>
                  </a:lnTo>
                  <a:lnTo>
                    <a:pt x="360186" y="247211"/>
                  </a:lnTo>
                  <a:lnTo>
                    <a:pt x="355344" y="252053"/>
                  </a:lnTo>
                  <a:lnTo>
                    <a:pt x="352117" y="253667"/>
                  </a:lnTo>
                  <a:lnTo>
                    <a:pt x="350503" y="255281"/>
                  </a:lnTo>
                  <a:lnTo>
                    <a:pt x="348889" y="255281"/>
                  </a:lnTo>
                  <a:lnTo>
                    <a:pt x="347275" y="255281"/>
                  </a:lnTo>
                  <a:lnTo>
                    <a:pt x="342433" y="256895"/>
                  </a:lnTo>
                  <a:lnTo>
                    <a:pt x="342433" y="256895"/>
                  </a:lnTo>
                  <a:lnTo>
                    <a:pt x="340819" y="256895"/>
                  </a:lnTo>
                  <a:lnTo>
                    <a:pt x="339205" y="258509"/>
                  </a:lnTo>
                  <a:lnTo>
                    <a:pt x="337591" y="260122"/>
                  </a:lnTo>
                  <a:lnTo>
                    <a:pt x="334363" y="264964"/>
                  </a:lnTo>
                  <a:lnTo>
                    <a:pt x="332749" y="268192"/>
                  </a:lnTo>
                  <a:lnTo>
                    <a:pt x="332749" y="269806"/>
                  </a:lnTo>
                  <a:lnTo>
                    <a:pt x="332749" y="271420"/>
                  </a:lnTo>
                  <a:lnTo>
                    <a:pt x="332749" y="273034"/>
                  </a:lnTo>
                  <a:lnTo>
                    <a:pt x="334363" y="274648"/>
                  </a:lnTo>
                  <a:lnTo>
                    <a:pt x="334363" y="274648"/>
                  </a:lnTo>
                  <a:lnTo>
                    <a:pt x="340819" y="282718"/>
                  </a:lnTo>
                  <a:lnTo>
                    <a:pt x="340819" y="282718"/>
                  </a:lnTo>
                  <a:lnTo>
                    <a:pt x="339205" y="284331"/>
                  </a:lnTo>
                  <a:lnTo>
                    <a:pt x="337591" y="285945"/>
                  </a:lnTo>
                  <a:lnTo>
                    <a:pt x="335977" y="285945"/>
                  </a:lnTo>
                  <a:lnTo>
                    <a:pt x="334363" y="285945"/>
                  </a:lnTo>
                  <a:lnTo>
                    <a:pt x="332749" y="284331"/>
                  </a:lnTo>
                  <a:lnTo>
                    <a:pt x="331135" y="284331"/>
                  </a:lnTo>
                  <a:lnTo>
                    <a:pt x="327908" y="281104"/>
                  </a:lnTo>
                  <a:lnTo>
                    <a:pt x="321452" y="277876"/>
                  </a:lnTo>
                  <a:lnTo>
                    <a:pt x="318224" y="276262"/>
                  </a:lnTo>
                  <a:lnTo>
                    <a:pt x="316610" y="276262"/>
                  </a:lnTo>
                  <a:lnTo>
                    <a:pt x="313382" y="274648"/>
                  </a:lnTo>
                  <a:lnTo>
                    <a:pt x="311768" y="274648"/>
                  </a:lnTo>
                  <a:lnTo>
                    <a:pt x="306926" y="274648"/>
                  </a:lnTo>
                  <a:lnTo>
                    <a:pt x="306926" y="274648"/>
                  </a:lnTo>
                  <a:lnTo>
                    <a:pt x="305313" y="276262"/>
                  </a:lnTo>
                  <a:lnTo>
                    <a:pt x="303699" y="277876"/>
                  </a:lnTo>
                  <a:lnTo>
                    <a:pt x="300471" y="282718"/>
                  </a:lnTo>
                  <a:lnTo>
                    <a:pt x="297243" y="292401"/>
                  </a:lnTo>
                  <a:lnTo>
                    <a:pt x="297243" y="295629"/>
                  </a:lnTo>
                  <a:lnTo>
                    <a:pt x="298857" y="298857"/>
                  </a:lnTo>
                  <a:lnTo>
                    <a:pt x="303699" y="298857"/>
                  </a:lnTo>
                  <a:lnTo>
                    <a:pt x="306926" y="298857"/>
                  </a:lnTo>
                  <a:lnTo>
                    <a:pt x="308540" y="298857"/>
                  </a:lnTo>
                  <a:lnTo>
                    <a:pt x="311768" y="300471"/>
                  </a:lnTo>
                  <a:lnTo>
                    <a:pt x="311768" y="300471"/>
                  </a:lnTo>
                  <a:lnTo>
                    <a:pt x="313382" y="302085"/>
                  </a:lnTo>
                  <a:lnTo>
                    <a:pt x="313382" y="303699"/>
                  </a:lnTo>
                  <a:lnTo>
                    <a:pt x="313382" y="305313"/>
                  </a:lnTo>
                  <a:lnTo>
                    <a:pt x="313382" y="306926"/>
                  </a:lnTo>
                  <a:lnTo>
                    <a:pt x="313382" y="308540"/>
                  </a:lnTo>
                  <a:lnTo>
                    <a:pt x="311768" y="310154"/>
                  </a:lnTo>
                  <a:lnTo>
                    <a:pt x="308540" y="311768"/>
                  </a:lnTo>
                  <a:lnTo>
                    <a:pt x="303699" y="316610"/>
                  </a:lnTo>
                  <a:lnTo>
                    <a:pt x="300471" y="318224"/>
                  </a:lnTo>
                  <a:lnTo>
                    <a:pt x="297243" y="319838"/>
                  </a:lnTo>
                  <a:lnTo>
                    <a:pt x="289173" y="318224"/>
                  </a:lnTo>
                  <a:lnTo>
                    <a:pt x="287559" y="319838"/>
                  </a:lnTo>
                  <a:lnTo>
                    <a:pt x="285945" y="319838"/>
                  </a:lnTo>
                  <a:lnTo>
                    <a:pt x="284331" y="319838"/>
                  </a:lnTo>
                  <a:lnTo>
                    <a:pt x="282717" y="321452"/>
                  </a:lnTo>
                  <a:lnTo>
                    <a:pt x="260122" y="360186"/>
                  </a:lnTo>
                  <a:lnTo>
                    <a:pt x="256895" y="369870"/>
                  </a:lnTo>
                  <a:lnTo>
                    <a:pt x="214932" y="366642"/>
                  </a:lnTo>
                  <a:lnTo>
                    <a:pt x="205249" y="368256"/>
                  </a:lnTo>
                  <a:lnTo>
                    <a:pt x="202021" y="368256"/>
                  </a:lnTo>
                  <a:lnTo>
                    <a:pt x="198793" y="368256"/>
                  </a:lnTo>
                  <a:lnTo>
                    <a:pt x="195565" y="366642"/>
                  </a:lnTo>
                  <a:lnTo>
                    <a:pt x="187495" y="363414"/>
                  </a:lnTo>
                  <a:lnTo>
                    <a:pt x="185882" y="363414"/>
                  </a:lnTo>
                  <a:lnTo>
                    <a:pt x="184268" y="363414"/>
                  </a:lnTo>
                  <a:lnTo>
                    <a:pt x="181040" y="365028"/>
                  </a:lnTo>
                  <a:lnTo>
                    <a:pt x="176198" y="366642"/>
                  </a:lnTo>
                  <a:lnTo>
                    <a:pt x="174584" y="368256"/>
                  </a:lnTo>
                  <a:lnTo>
                    <a:pt x="169742" y="371484"/>
                  </a:lnTo>
                  <a:lnTo>
                    <a:pt x="160059" y="366642"/>
                  </a:lnTo>
                  <a:lnTo>
                    <a:pt x="156831" y="366642"/>
                  </a:lnTo>
                  <a:lnTo>
                    <a:pt x="153603" y="366642"/>
                  </a:lnTo>
                  <a:lnTo>
                    <a:pt x="151989" y="366642"/>
                  </a:lnTo>
                  <a:lnTo>
                    <a:pt x="151989" y="366642"/>
                  </a:lnTo>
                  <a:lnTo>
                    <a:pt x="150375" y="365028"/>
                  </a:lnTo>
                  <a:lnTo>
                    <a:pt x="150375" y="363414"/>
                  </a:lnTo>
                  <a:lnTo>
                    <a:pt x="150375" y="361800"/>
                  </a:lnTo>
                  <a:lnTo>
                    <a:pt x="150375" y="360186"/>
                  </a:lnTo>
                  <a:lnTo>
                    <a:pt x="150375" y="358572"/>
                  </a:lnTo>
                  <a:lnTo>
                    <a:pt x="151989" y="355344"/>
                  </a:lnTo>
                  <a:lnTo>
                    <a:pt x="151989" y="353731"/>
                  </a:lnTo>
                  <a:lnTo>
                    <a:pt x="150375" y="350503"/>
                  </a:lnTo>
                  <a:lnTo>
                    <a:pt x="147147" y="344047"/>
                  </a:lnTo>
                  <a:lnTo>
                    <a:pt x="140691" y="339205"/>
                  </a:lnTo>
                  <a:lnTo>
                    <a:pt x="137464" y="337591"/>
                  </a:lnTo>
                  <a:lnTo>
                    <a:pt x="134236" y="335977"/>
                  </a:lnTo>
                  <a:lnTo>
                    <a:pt x="114869" y="324680"/>
                  </a:lnTo>
                  <a:lnTo>
                    <a:pt x="110027" y="319838"/>
                  </a:lnTo>
                  <a:lnTo>
                    <a:pt x="110027" y="319838"/>
                  </a:lnTo>
                  <a:lnTo>
                    <a:pt x="106799" y="314996"/>
                  </a:lnTo>
                  <a:lnTo>
                    <a:pt x="106799" y="311768"/>
                  </a:lnTo>
                  <a:lnTo>
                    <a:pt x="105185" y="310154"/>
                  </a:lnTo>
                  <a:lnTo>
                    <a:pt x="103571" y="305313"/>
                  </a:lnTo>
                  <a:lnTo>
                    <a:pt x="101957" y="303699"/>
                  </a:lnTo>
                  <a:lnTo>
                    <a:pt x="100343" y="303699"/>
                  </a:lnTo>
                  <a:lnTo>
                    <a:pt x="97115" y="302085"/>
                  </a:lnTo>
                  <a:lnTo>
                    <a:pt x="95501" y="302085"/>
                  </a:lnTo>
                  <a:lnTo>
                    <a:pt x="93887" y="302085"/>
                  </a:lnTo>
                  <a:lnTo>
                    <a:pt x="90660" y="302085"/>
                  </a:lnTo>
                  <a:lnTo>
                    <a:pt x="89046" y="300471"/>
                  </a:lnTo>
                  <a:lnTo>
                    <a:pt x="85818" y="300471"/>
                  </a:lnTo>
                  <a:lnTo>
                    <a:pt x="80976" y="297243"/>
                  </a:lnTo>
                  <a:lnTo>
                    <a:pt x="79362" y="297243"/>
                  </a:lnTo>
                  <a:lnTo>
                    <a:pt x="77748" y="297243"/>
                  </a:lnTo>
                  <a:lnTo>
                    <a:pt x="74520" y="298857"/>
                  </a:lnTo>
                  <a:lnTo>
                    <a:pt x="72906" y="298857"/>
                  </a:lnTo>
                  <a:lnTo>
                    <a:pt x="69678" y="297243"/>
                  </a:lnTo>
                  <a:lnTo>
                    <a:pt x="66451" y="297243"/>
                  </a:lnTo>
                  <a:lnTo>
                    <a:pt x="64837" y="295629"/>
                  </a:lnTo>
                  <a:lnTo>
                    <a:pt x="64837" y="295629"/>
                  </a:lnTo>
                  <a:lnTo>
                    <a:pt x="63223" y="295629"/>
                  </a:lnTo>
                  <a:lnTo>
                    <a:pt x="63223" y="294015"/>
                  </a:lnTo>
                  <a:lnTo>
                    <a:pt x="63223" y="292401"/>
                  </a:lnTo>
                  <a:lnTo>
                    <a:pt x="63223" y="290787"/>
                  </a:lnTo>
                  <a:lnTo>
                    <a:pt x="63223" y="289173"/>
                  </a:lnTo>
                  <a:lnTo>
                    <a:pt x="63223" y="287559"/>
                  </a:lnTo>
                  <a:lnTo>
                    <a:pt x="63223" y="285945"/>
                  </a:lnTo>
                  <a:lnTo>
                    <a:pt x="56767" y="276262"/>
                  </a:lnTo>
                  <a:lnTo>
                    <a:pt x="55153" y="274648"/>
                  </a:lnTo>
                  <a:lnTo>
                    <a:pt x="53539" y="274648"/>
                  </a:lnTo>
                  <a:lnTo>
                    <a:pt x="51925" y="274648"/>
                  </a:lnTo>
                  <a:lnTo>
                    <a:pt x="48697" y="274648"/>
                  </a:lnTo>
                  <a:lnTo>
                    <a:pt x="43855" y="273034"/>
                  </a:lnTo>
                  <a:lnTo>
                    <a:pt x="42242" y="271420"/>
                  </a:lnTo>
                  <a:lnTo>
                    <a:pt x="40628" y="269806"/>
                  </a:lnTo>
                  <a:lnTo>
                    <a:pt x="39014" y="266578"/>
                  </a:lnTo>
                  <a:lnTo>
                    <a:pt x="37400" y="261736"/>
                  </a:lnTo>
                  <a:lnTo>
                    <a:pt x="35786" y="253667"/>
                  </a:lnTo>
                  <a:lnTo>
                    <a:pt x="35786" y="252053"/>
                  </a:lnTo>
                  <a:lnTo>
                    <a:pt x="34172" y="250439"/>
                  </a:lnTo>
                  <a:lnTo>
                    <a:pt x="32558" y="247211"/>
                  </a:lnTo>
                  <a:lnTo>
                    <a:pt x="24488" y="231072"/>
                  </a:lnTo>
                  <a:lnTo>
                    <a:pt x="22874" y="229458"/>
                  </a:lnTo>
                  <a:lnTo>
                    <a:pt x="21260" y="226230"/>
                  </a:lnTo>
                  <a:lnTo>
                    <a:pt x="21260" y="224616"/>
                  </a:lnTo>
                  <a:lnTo>
                    <a:pt x="21260" y="223002"/>
                  </a:lnTo>
                  <a:lnTo>
                    <a:pt x="21260" y="223002"/>
                  </a:lnTo>
                  <a:lnTo>
                    <a:pt x="18033" y="216546"/>
                  </a:lnTo>
                  <a:lnTo>
                    <a:pt x="16419" y="211704"/>
                  </a:lnTo>
                  <a:lnTo>
                    <a:pt x="14805" y="206863"/>
                  </a:lnTo>
                  <a:lnTo>
                    <a:pt x="13191" y="203635"/>
                  </a:lnTo>
                  <a:lnTo>
                    <a:pt x="13191" y="198793"/>
                  </a:lnTo>
                  <a:lnTo>
                    <a:pt x="13191" y="197179"/>
                  </a:lnTo>
                  <a:lnTo>
                    <a:pt x="11577" y="195565"/>
                  </a:lnTo>
                  <a:lnTo>
                    <a:pt x="11577" y="193951"/>
                  </a:lnTo>
                  <a:lnTo>
                    <a:pt x="11577" y="192337"/>
                  </a:lnTo>
                  <a:lnTo>
                    <a:pt x="11577" y="177812"/>
                  </a:lnTo>
                  <a:lnTo>
                    <a:pt x="11577" y="174584"/>
                  </a:lnTo>
                  <a:lnTo>
                    <a:pt x="11577" y="172970"/>
                  </a:lnTo>
                  <a:lnTo>
                    <a:pt x="11577" y="172970"/>
                  </a:lnTo>
                  <a:lnTo>
                    <a:pt x="14805" y="168128"/>
                  </a:lnTo>
                  <a:lnTo>
                    <a:pt x="14805" y="166514"/>
                  </a:lnTo>
                  <a:lnTo>
                    <a:pt x="13191" y="163287"/>
                  </a:lnTo>
                  <a:lnTo>
                    <a:pt x="9963" y="158445"/>
                  </a:lnTo>
                  <a:lnTo>
                    <a:pt x="9963" y="155217"/>
                  </a:lnTo>
                  <a:lnTo>
                    <a:pt x="8349" y="151989"/>
                  </a:lnTo>
                  <a:lnTo>
                    <a:pt x="9963" y="148761"/>
                  </a:lnTo>
                  <a:lnTo>
                    <a:pt x="9963" y="147147"/>
                  </a:lnTo>
                  <a:lnTo>
                    <a:pt x="6735" y="134236"/>
                  </a:lnTo>
                  <a:lnTo>
                    <a:pt x="5121" y="124552"/>
                  </a:lnTo>
                  <a:lnTo>
                    <a:pt x="13191" y="122938"/>
                  </a:lnTo>
                  <a:lnTo>
                    <a:pt x="18033" y="119710"/>
                  </a:lnTo>
                  <a:lnTo>
                    <a:pt x="22874" y="116482"/>
                  </a:lnTo>
                  <a:lnTo>
                    <a:pt x="26102" y="114869"/>
                  </a:lnTo>
                  <a:lnTo>
                    <a:pt x="27716" y="113255"/>
                  </a:lnTo>
                  <a:lnTo>
                    <a:pt x="89046" y="101957"/>
                  </a:lnTo>
                  <a:lnTo>
                    <a:pt x="92273" y="103571"/>
                  </a:lnTo>
                  <a:lnTo>
                    <a:pt x="92273" y="105185"/>
                  </a:lnTo>
                  <a:lnTo>
                    <a:pt x="93887" y="106799"/>
                  </a:lnTo>
                  <a:lnTo>
                    <a:pt x="93887" y="106799"/>
                  </a:lnTo>
                  <a:lnTo>
                    <a:pt x="93887" y="108413"/>
                  </a:lnTo>
                  <a:lnTo>
                    <a:pt x="93887" y="110027"/>
                  </a:lnTo>
                  <a:lnTo>
                    <a:pt x="93887" y="111641"/>
                  </a:lnTo>
                  <a:lnTo>
                    <a:pt x="90660" y="126166"/>
                  </a:lnTo>
                  <a:lnTo>
                    <a:pt x="89046" y="129394"/>
                  </a:lnTo>
                  <a:lnTo>
                    <a:pt x="89046" y="132622"/>
                  </a:lnTo>
                  <a:lnTo>
                    <a:pt x="90660" y="135850"/>
                  </a:lnTo>
                  <a:lnTo>
                    <a:pt x="92273" y="137464"/>
                  </a:lnTo>
                  <a:lnTo>
                    <a:pt x="93887" y="139078"/>
                  </a:lnTo>
                  <a:lnTo>
                    <a:pt x="98729" y="140691"/>
                  </a:lnTo>
                  <a:lnTo>
                    <a:pt x="100343" y="142305"/>
                  </a:lnTo>
                  <a:lnTo>
                    <a:pt x="103571" y="142305"/>
                  </a:lnTo>
                  <a:lnTo>
                    <a:pt x="105185" y="140691"/>
                  </a:lnTo>
                  <a:lnTo>
                    <a:pt x="108413" y="140691"/>
                  </a:lnTo>
                  <a:lnTo>
                    <a:pt x="111641" y="137464"/>
                  </a:lnTo>
                  <a:lnTo>
                    <a:pt x="124552" y="124552"/>
                  </a:lnTo>
                  <a:lnTo>
                    <a:pt x="127780" y="122938"/>
                  </a:lnTo>
                  <a:lnTo>
                    <a:pt x="129394" y="122938"/>
                  </a:lnTo>
                  <a:lnTo>
                    <a:pt x="135850" y="121324"/>
                  </a:lnTo>
                  <a:lnTo>
                    <a:pt x="139078" y="121324"/>
                  </a:lnTo>
                  <a:lnTo>
                    <a:pt x="140691" y="121324"/>
                  </a:lnTo>
                  <a:lnTo>
                    <a:pt x="142305" y="121324"/>
                  </a:lnTo>
                  <a:lnTo>
                    <a:pt x="147147" y="122938"/>
                  </a:lnTo>
                  <a:lnTo>
                    <a:pt x="150375" y="124552"/>
                  </a:lnTo>
                  <a:lnTo>
                    <a:pt x="153603" y="124552"/>
                  </a:lnTo>
                  <a:lnTo>
                    <a:pt x="155217" y="124552"/>
                  </a:lnTo>
                  <a:lnTo>
                    <a:pt x="155217" y="122938"/>
                  </a:lnTo>
                  <a:lnTo>
                    <a:pt x="155217" y="121324"/>
                  </a:lnTo>
                  <a:lnTo>
                    <a:pt x="155217" y="119710"/>
                  </a:lnTo>
                  <a:lnTo>
                    <a:pt x="155217" y="119710"/>
                  </a:lnTo>
                  <a:lnTo>
                    <a:pt x="155217" y="116482"/>
                  </a:lnTo>
                  <a:lnTo>
                    <a:pt x="156831" y="116482"/>
                  </a:lnTo>
                  <a:lnTo>
                    <a:pt x="156831" y="114869"/>
                  </a:lnTo>
                  <a:lnTo>
                    <a:pt x="156831" y="114869"/>
                  </a:lnTo>
                  <a:lnTo>
                    <a:pt x="158445" y="113255"/>
                  </a:lnTo>
                  <a:lnTo>
                    <a:pt x="172970" y="106799"/>
                  </a:lnTo>
                  <a:lnTo>
                    <a:pt x="176198" y="106799"/>
                  </a:lnTo>
                  <a:lnTo>
                    <a:pt x="176198" y="105185"/>
                  </a:lnTo>
                  <a:lnTo>
                    <a:pt x="176198" y="103571"/>
                  </a:lnTo>
                  <a:lnTo>
                    <a:pt x="176198" y="101957"/>
                  </a:lnTo>
                  <a:lnTo>
                    <a:pt x="176198" y="101957"/>
                  </a:lnTo>
                  <a:lnTo>
                    <a:pt x="176198" y="95501"/>
                  </a:lnTo>
                  <a:lnTo>
                    <a:pt x="176198" y="95501"/>
                  </a:lnTo>
                  <a:lnTo>
                    <a:pt x="176198" y="95501"/>
                  </a:lnTo>
                  <a:lnTo>
                    <a:pt x="177812" y="93887"/>
                  </a:lnTo>
                  <a:lnTo>
                    <a:pt x="179426" y="92273"/>
                  </a:lnTo>
                  <a:lnTo>
                    <a:pt x="182654" y="87432"/>
                  </a:lnTo>
                  <a:lnTo>
                    <a:pt x="182654" y="87432"/>
                  </a:lnTo>
                  <a:lnTo>
                    <a:pt x="182654" y="85818"/>
                  </a:lnTo>
                  <a:lnTo>
                    <a:pt x="182654" y="84204"/>
                  </a:lnTo>
                  <a:lnTo>
                    <a:pt x="182654" y="84204"/>
                  </a:lnTo>
                  <a:lnTo>
                    <a:pt x="182654" y="82590"/>
                  </a:lnTo>
                  <a:lnTo>
                    <a:pt x="182654" y="80976"/>
                  </a:lnTo>
                  <a:lnTo>
                    <a:pt x="182654" y="79362"/>
                  </a:lnTo>
                  <a:lnTo>
                    <a:pt x="182654" y="79362"/>
                  </a:lnTo>
                  <a:lnTo>
                    <a:pt x="185882" y="77748"/>
                  </a:lnTo>
                  <a:lnTo>
                    <a:pt x="185882" y="76134"/>
                  </a:lnTo>
                  <a:lnTo>
                    <a:pt x="185882" y="76134"/>
                  </a:lnTo>
                  <a:lnTo>
                    <a:pt x="187495" y="74520"/>
                  </a:lnTo>
                  <a:lnTo>
                    <a:pt x="187495" y="72906"/>
                  </a:lnTo>
                  <a:lnTo>
                    <a:pt x="187495" y="72906"/>
                  </a:lnTo>
                  <a:lnTo>
                    <a:pt x="185882" y="69678"/>
                  </a:lnTo>
                  <a:lnTo>
                    <a:pt x="185882" y="68064"/>
                  </a:lnTo>
                  <a:lnTo>
                    <a:pt x="185882" y="66451"/>
                  </a:lnTo>
                  <a:lnTo>
                    <a:pt x="187495" y="64837"/>
                  </a:lnTo>
                  <a:lnTo>
                    <a:pt x="187495" y="63223"/>
                  </a:lnTo>
                  <a:lnTo>
                    <a:pt x="190723" y="55153"/>
                  </a:lnTo>
                  <a:lnTo>
                    <a:pt x="192337" y="51925"/>
                  </a:lnTo>
                  <a:lnTo>
                    <a:pt x="193951" y="50311"/>
                  </a:lnTo>
                  <a:lnTo>
                    <a:pt x="193951" y="50311"/>
                  </a:lnTo>
                  <a:lnTo>
                    <a:pt x="203635" y="42242"/>
                  </a:lnTo>
                  <a:lnTo>
                    <a:pt x="206863" y="42242"/>
                  </a:lnTo>
                  <a:lnTo>
                    <a:pt x="208477" y="40628"/>
                  </a:lnTo>
                  <a:lnTo>
                    <a:pt x="210090" y="40628"/>
                  </a:lnTo>
                  <a:lnTo>
                    <a:pt x="219774" y="40628"/>
                  </a:lnTo>
                  <a:lnTo>
                    <a:pt x="223002" y="40628"/>
                  </a:lnTo>
                  <a:lnTo>
                    <a:pt x="226230" y="40628"/>
                  </a:lnTo>
                  <a:lnTo>
                    <a:pt x="226230" y="39014"/>
                  </a:lnTo>
                  <a:lnTo>
                    <a:pt x="227844" y="37400"/>
                  </a:lnTo>
                  <a:lnTo>
                    <a:pt x="227844" y="37400"/>
                  </a:lnTo>
                  <a:lnTo>
                    <a:pt x="227844" y="35786"/>
                  </a:lnTo>
                  <a:lnTo>
                    <a:pt x="229458" y="34172"/>
                  </a:lnTo>
                  <a:lnTo>
                    <a:pt x="232686" y="32558"/>
                  </a:lnTo>
                  <a:lnTo>
                    <a:pt x="234299" y="30944"/>
                  </a:lnTo>
                  <a:lnTo>
                    <a:pt x="235913" y="30944"/>
                  </a:lnTo>
                  <a:lnTo>
                    <a:pt x="247211" y="29330"/>
                  </a:lnTo>
                  <a:lnTo>
                    <a:pt x="248825" y="27716"/>
                  </a:lnTo>
                  <a:lnTo>
                    <a:pt x="252053" y="27716"/>
                  </a:lnTo>
                  <a:lnTo>
                    <a:pt x="253667" y="24488"/>
                  </a:lnTo>
                  <a:lnTo>
                    <a:pt x="268192" y="8349"/>
                  </a:lnTo>
                  <a:lnTo>
                    <a:pt x="271420" y="5121"/>
                  </a:lnTo>
                  <a:lnTo>
                    <a:pt x="274648" y="9963"/>
                  </a:lnTo>
                  <a:lnTo>
                    <a:pt x="277876" y="14805"/>
                  </a:lnTo>
                  <a:lnTo>
                    <a:pt x="279490" y="21260"/>
                  </a:lnTo>
                  <a:lnTo>
                    <a:pt x="279490" y="34172"/>
                  </a:lnTo>
                  <a:lnTo>
                    <a:pt x="282717" y="42242"/>
                  </a:lnTo>
                  <a:lnTo>
                    <a:pt x="285945" y="47083"/>
                  </a:lnTo>
                  <a:lnTo>
                    <a:pt x="292401" y="56767"/>
                  </a:lnTo>
                  <a:lnTo>
                    <a:pt x="295629" y="61609"/>
                  </a:lnTo>
                  <a:lnTo>
                    <a:pt x="297243" y="68064"/>
                  </a:lnTo>
                  <a:lnTo>
                    <a:pt x="297243" y="74520"/>
                  </a:lnTo>
                  <a:lnTo>
                    <a:pt x="298857" y="80976"/>
                  </a:lnTo>
                  <a:lnTo>
                    <a:pt x="303699" y="85818"/>
                  </a:lnTo>
                  <a:lnTo>
                    <a:pt x="310154" y="89046"/>
                  </a:lnTo>
                  <a:lnTo>
                    <a:pt x="321452" y="93887"/>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32" name="Freeform: Shape 31">
              <a:extLst>
                <a:ext uri="{FF2B5EF4-FFF2-40B4-BE49-F238E27FC236}">
                  <a16:creationId xmlns:a16="http://schemas.microsoft.com/office/drawing/2014/main" id="{DAB82CFC-28D4-4909-B1C0-B1984FF0D3C8}"/>
                </a:ext>
              </a:extLst>
            </p:cNvPr>
            <p:cNvSpPr/>
            <p:nvPr/>
          </p:nvSpPr>
          <p:spPr>
            <a:xfrm>
              <a:off x="8088827" y="1261109"/>
              <a:ext cx="468040" cy="468040"/>
            </a:xfrm>
            <a:custGeom>
              <a:avLst/>
              <a:gdLst>
                <a:gd name="connsiteX0" fmla="*/ 347275 w 468040"/>
                <a:gd name="connsiteY0" fmla="*/ 9963 h 468040"/>
                <a:gd name="connsiteX1" fmla="*/ 356958 w 468040"/>
                <a:gd name="connsiteY1" fmla="*/ 8349 h 468040"/>
                <a:gd name="connsiteX2" fmla="*/ 398921 w 468040"/>
                <a:gd name="connsiteY2" fmla="*/ 11577 h 468040"/>
                <a:gd name="connsiteX3" fmla="*/ 397307 w 468040"/>
                <a:gd name="connsiteY3" fmla="*/ 16419 h 468040"/>
                <a:gd name="connsiteX4" fmla="*/ 397307 w 468040"/>
                <a:gd name="connsiteY4" fmla="*/ 18033 h 468040"/>
                <a:gd name="connsiteX5" fmla="*/ 397307 w 468040"/>
                <a:gd name="connsiteY5" fmla="*/ 19647 h 468040"/>
                <a:gd name="connsiteX6" fmla="*/ 400535 w 468040"/>
                <a:gd name="connsiteY6" fmla="*/ 21260 h 468040"/>
                <a:gd name="connsiteX7" fmla="*/ 402148 w 468040"/>
                <a:gd name="connsiteY7" fmla="*/ 22874 h 468040"/>
                <a:gd name="connsiteX8" fmla="*/ 403763 w 468040"/>
                <a:gd name="connsiteY8" fmla="*/ 24488 h 468040"/>
                <a:gd name="connsiteX9" fmla="*/ 405376 w 468040"/>
                <a:gd name="connsiteY9" fmla="*/ 24488 h 468040"/>
                <a:gd name="connsiteX10" fmla="*/ 405376 w 468040"/>
                <a:gd name="connsiteY10" fmla="*/ 27716 h 468040"/>
                <a:gd name="connsiteX11" fmla="*/ 405376 w 468040"/>
                <a:gd name="connsiteY11" fmla="*/ 30944 h 468040"/>
                <a:gd name="connsiteX12" fmla="*/ 405376 w 468040"/>
                <a:gd name="connsiteY12" fmla="*/ 34172 h 468040"/>
                <a:gd name="connsiteX13" fmla="*/ 406990 w 468040"/>
                <a:gd name="connsiteY13" fmla="*/ 37400 h 468040"/>
                <a:gd name="connsiteX14" fmla="*/ 408604 w 468040"/>
                <a:gd name="connsiteY14" fmla="*/ 39014 h 468040"/>
                <a:gd name="connsiteX15" fmla="*/ 410218 w 468040"/>
                <a:gd name="connsiteY15" fmla="*/ 40628 h 468040"/>
                <a:gd name="connsiteX16" fmla="*/ 413446 w 468040"/>
                <a:gd name="connsiteY16" fmla="*/ 40628 h 468040"/>
                <a:gd name="connsiteX17" fmla="*/ 415060 w 468040"/>
                <a:gd name="connsiteY17" fmla="*/ 40628 h 468040"/>
                <a:gd name="connsiteX18" fmla="*/ 416674 w 468040"/>
                <a:gd name="connsiteY18" fmla="*/ 42242 h 468040"/>
                <a:gd name="connsiteX19" fmla="*/ 416674 w 468040"/>
                <a:gd name="connsiteY19" fmla="*/ 43856 h 468040"/>
                <a:gd name="connsiteX20" fmla="*/ 415060 w 468040"/>
                <a:gd name="connsiteY20" fmla="*/ 47083 h 468040"/>
                <a:gd name="connsiteX21" fmla="*/ 413446 w 468040"/>
                <a:gd name="connsiteY21" fmla="*/ 50311 h 468040"/>
                <a:gd name="connsiteX22" fmla="*/ 411832 w 468040"/>
                <a:gd name="connsiteY22" fmla="*/ 50311 h 468040"/>
                <a:gd name="connsiteX23" fmla="*/ 408604 w 468040"/>
                <a:gd name="connsiteY23" fmla="*/ 53539 h 468040"/>
                <a:gd name="connsiteX24" fmla="*/ 406990 w 468040"/>
                <a:gd name="connsiteY24" fmla="*/ 56767 h 468040"/>
                <a:gd name="connsiteX25" fmla="*/ 406990 w 468040"/>
                <a:gd name="connsiteY25" fmla="*/ 58381 h 468040"/>
                <a:gd name="connsiteX26" fmla="*/ 405376 w 468040"/>
                <a:gd name="connsiteY26" fmla="*/ 61609 h 468040"/>
                <a:gd name="connsiteX27" fmla="*/ 405376 w 468040"/>
                <a:gd name="connsiteY27" fmla="*/ 64837 h 468040"/>
                <a:gd name="connsiteX28" fmla="*/ 405376 w 468040"/>
                <a:gd name="connsiteY28" fmla="*/ 66451 h 468040"/>
                <a:gd name="connsiteX29" fmla="*/ 405376 w 468040"/>
                <a:gd name="connsiteY29" fmla="*/ 68065 h 468040"/>
                <a:gd name="connsiteX30" fmla="*/ 405376 w 468040"/>
                <a:gd name="connsiteY30" fmla="*/ 72906 h 468040"/>
                <a:gd name="connsiteX31" fmla="*/ 406990 w 468040"/>
                <a:gd name="connsiteY31" fmla="*/ 76134 h 468040"/>
                <a:gd name="connsiteX32" fmla="*/ 408604 w 468040"/>
                <a:gd name="connsiteY32" fmla="*/ 79362 h 468040"/>
                <a:gd name="connsiteX33" fmla="*/ 408604 w 468040"/>
                <a:gd name="connsiteY33" fmla="*/ 80976 h 468040"/>
                <a:gd name="connsiteX34" fmla="*/ 410218 w 468040"/>
                <a:gd name="connsiteY34" fmla="*/ 80976 h 468040"/>
                <a:gd name="connsiteX35" fmla="*/ 415060 w 468040"/>
                <a:gd name="connsiteY35" fmla="*/ 80976 h 468040"/>
                <a:gd name="connsiteX36" fmla="*/ 416674 w 468040"/>
                <a:gd name="connsiteY36" fmla="*/ 82590 h 468040"/>
                <a:gd name="connsiteX37" fmla="*/ 418288 w 468040"/>
                <a:gd name="connsiteY37" fmla="*/ 82590 h 468040"/>
                <a:gd name="connsiteX38" fmla="*/ 418288 w 468040"/>
                <a:gd name="connsiteY38" fmla="*/ 84204 h 468040"/>
                <a:gd name="connsiteX39" fmla="*/ 419902 w 468040"/>
                <a:gd name="connsiteY39" fmla="*/ 84204 h 468040"/>
                <a:gd name="connsiteX40" fmla="*/ 419902 w 468040"/>
                <a:gd name="connsiteY40" fmla="*/ 85818 h 468040"/>
                <a:gd name="connsiteX41" fmla="*/ 418288 w 468040"/>
                <a:gd name="connsiteY41" fmla="*/ 87432 h 468040"/>
                <a:gd name="connsiteX42" fmla="*/ 415060 w 468040"/>
                <a:gd name="connsiteY42" fmla="*/ 89046 h 468040"/>
                <a:gd name="connsiteX43" fmla="*/ 415060 w 468040"/>
                <a:gd name="connsiteY43" fmla="*/ 89046 h 468040"/>
                <a:gd name="connsiteX44" fmla="*/ 415060 w 468040"/>
                <a:gd name="connsiteY44" fmla="*/ 90660 h 468040"/>
                <a:gd name="connsiteX45" fmla="*/ 413446 w 468040"/>
                <a:gd name="connsiteY45" fmla="*/ 92274 h 468040"/>
                <a:gd name="connsiteX46" fmla="*/ 411832 w 468040"/>
                <a:gd name="connsiteY46" fmla="*/ 105185 h 468040"/>
                <a:gd name="connsiteX47" fmla="*/ 411832 w 468040"/>
                <a:gd name="connsiteY47" fmla="*/ 108413 h 468040"/>
                <a:gd name="connsiteX48" fmla="*/ 411832 w 468040"/>
                <a:gd name="connsiteY48" fmla="*/ 110027 h 468040"/>
                <a:gd name="connsiteX49" fmla="*/ 416674 w 468040"/>
                <a:gd name="connsiteY49" fmla="*/ 114869 h 468040"/>
                <a:gd name="connsiteX50" fmla="*/ 416674 w 468040"/>
                <a:gd name="connsiteY50" fmla="*/ 116482 h 468040"/>
                <a:gd name="connsiteX51" fmla="*/ 416674 w 468040"/>
                <a:gd name="connsiteY51" fmla="*/ 118096 h 468040"/>
                <a:gd name="connsiteX52" fmla="*/ 419902 w 468040"/>
                <a:gd name="connsiteY52" fmla="*/ 139078 h 468040"/>
                <a:gd name="connsiteX53" fmla="*/ 421516 w 468040"/>
                <a:gd name="connsiteY53" fmla="*/ 140691 h 468040"/>
                <a:gd name="connsiteX54" fmla="*/ 421516 w 468040"/>
                <a:gd name="connsiteY54" fmla="*/ 140691 h 468040"/>
                <a:gd name="connsiteX55" fmla="*/ 423130 w 468040"/>
                <a:gd name="connsiteY55" fmla="*/ 142305 h 468040"/>
                <a:gd name="connsiteX56" fmla="*/ 423130 w 468040"/>
                <a:gd name="connsiteY56" fmla="*/ 142305 h 468040"/>
                <a:gd name="connsiteX57" fmla="*/ 424744 w 468040"/>
                <a:gd name="connsiteY57" fmla="*/ 142305 h 468040"/>
                <a:gd name="connsiteX58" fmla="*/ 426357 w 468040"/>
                <a:gd name="connsiteY58" fmla="*/ 142305 h 468040"/>
                <a:gd name="connsiteX59" fmla="*/ 429585 w 468040"/>
                <a:gd name="connsiteY59" fmla="*/ 140691 h 468040"/>
                <a:gd name="connsiteX60" fmla="*/ 431199 w 468040"/>
                <a:gd name="connsiteY60" fmla="*/ 140691 h 468040"/>
                <a:gd name="connsiteX61" fmla="*/ 432813 w 468040"/>
                <a:gd name="connsiteY61" fmla="*/ 140691 h 468040"/>
                <a:gd name="connsiteX62" fmla="*/ 434427 w 468040"/>
                <a:gd name="connsiteY62" fmla="*/ 140691 h 468040"/>
                <a:gd name="connsiteX63" fmla="*/ 439269 w 468040"/>
                <a:gd name="connsiteY63" fmla="*/ 140691 h 468040"/>
                <a:gd name="connsiteX64" fmla="*/ 440883 w 468040"/>
                <a:gd name="connsiteY64" fmla="*/ 140691 h 468040"/>
                <a:gd name="connsiteX65" fmla="*/ 444111 w 468040"/>
                <a:gd name="connsiteY65" fmla="*/ 140691 h 468040"/>
                <a:gd name="connsiteX66" fmla="*/ 447339 w 468040"/>
                <a:gd name="connsiteY66" fmla="*/ 139078 h 468040"/>
                <a:gd name="connsiteX67" fmla="*/ 448953 w 468040"/>
                <a:gd name="connsiteY67" fmla="*/ 140691 h 468040"/>
                <a:gd name="connsiteX68" fmla="*/ 450566 w 468040"/>
                <a:gd name="connsiteY68" fmla="*/ 140691 h 468040"/>
                <a:gd name="connsiteX69" fmla="*/ 452180 w 468040"/>
                <a:gd name="connsiteY69" fmla="*/ 140691 h 468040"/>
                <a:gd name="connsiteX70" fmla="*/ 452180 w 468040"/>
                <a:gd name="connsiteY70" fmla="*/ 142305 h 468040"/>
                <a:gd name="connsiteX71" fmla="*/ 453794 w 468040"/>
                <a:gd name="connsiteY71" fmla="*/ 143919 h 468040"/>
                <a:gd name="connsiteX72" fmla="*/ 453794 w 468040"/>
                <a:gd name="connsiteY72" fmla="*/ 145533 h 468040"/>
                <a:gd name="connsiteX73" fmla="*/ 455408 w 468040"/>
                <a:gd name="connsiteY73" fmla="*/ 145533 h 468040"/>
                <a:gd name="connsiteX74" fmla="*/ 455408 w 468040"/>
                <a:gd name="connsiteY74" fmla="*/ 147147 h 468040"/>
                <a:gd name="connsiteX75" fmla="*/ 457022 w 468040"/>
                <a:gd name="connsiteY75" fmla="*/ 147147 h 468040"/>
                <a:gd name="connsiteX76" fmla="*/ 457022 w 468040"/>
                <a:gd name="connsiteY76" fmla="*/ 147147 h 468040"/>
                <a:gd name="connsiteX77" fmla="*/ 458636 w 468040"/>
                <a:gd name="connsiteY77" fmla="*/ 147147 h 468040"/>
                <a:gd name="connsiteX78" fmla="*/ 465092 w 468040"/>
                <a:gd name="connsiteY78" fmla="*/ 147147 h 468040"/>
                <a:gd name="connsiteX79" fmla="*/ 466706 w 468040"/>
                <a:gd name="connsiteY79" fmla="*/ 147147 h 468040"/>
                <a:gd name="connsiteX80" fmla="*/ 468320 w 468040"/>
                <a:gd name="connsiteY80" fmla="*/ 148761 h 468040"/>
                <a:gd name="connsiteX81" fmla="*/ 468320 w 468040"/>
                <a:gd name="connsiteY81" fmla="*/ 148761 h 468040"/>
                <a:gd name="connsiteX82" fmla="*/ 469934 w 468040"/>
                <a:gd name="connsiteY82" fmla="*/ 153603 h 468040"/>
                <a:gd name="connsiteX83" fmla="*/ 469934 w 468040"/>
                <a:gd name="connsiteY83" fmla="*/ 155217 h 468040"/>
                <a:gd name="connsiteX84" fmla="*/ 469934 w 468040"/>
                <a:gd name="connsiteY84" fmla="*/ 158445 h 468040"/>
                <a:gd name="connsiteX85" fmla="*/ 469934 w 468040"/>
                <a:gd name="connsiteY85" fmla="*/ 163287 h 468040"/>
                <a:gd name="connsiteX86" fmla="*/ 471548 w 468040"/>
                <a:gd name="connsiteY86" fmla="*/ 166514 h 468040"/>
                <a:gd name="connsiteX87" fmla="*/ 469934 w 468040"/>
                <a:gd name="connsiteY87" fmla="*/ 171356 h 468040"/>
                <a:gd name="connsiteX88" fmla="*/ 469934 w 468040"/>
                <a:gd name="connsiteY88" fmla="*/ 174584 h 468040"/>
                <a:gd name="connsiteX89" fmla="*/ 461864 w 468040"/>
                <a:gd name="connsiteY89" fmla="*/ 192337 h 468040"/>
                <a:gd name="connsiteX90" fmla="*/ 461864 w 468040"/>
                <a:gd name="connsiteY90" fmla="*/ 193951 h 468040"/>
                <a:gd name="connsiteX91" fmla="*/ 460250 w 468040"/>
                <a:gd name="connsiteY91" fmla="*/ 195565 h 468040"/>
                <a:gd name="connsiteX92" fmla="*/ 457022 w 468040"/>
                <a:gd name="connsiteY92" fmla="*/ 197179 h 468040"/>
                <a:gd name="connsiteX93" fmla="*/ 455408 w 468040"/>
                <a:gd name="connsiteY93" fmla="*/ 198793 h 468040"/>
                <a:gd name="connsiteX94" fmla="*/ 455408 w 468040"/>
                <a:gd name="connsiteY94" fmla="*/ 198793 h 468040"/>
                <a:gd name="connsiteX95" fmla="*/ 453794 w 468040"/>
                <a:gd name="connsiteY95" fmla="*/ 200407 h 468040"/>
                <a:gd name="connsiteX96" fmla="*/ 453794 w 468040"/>
                <a:gd name="connsiteY96" fmla="*/ 202021 h 468040"/>
                <a:gd name="connsiteX97" fmla="*/ 453794 w 468040"/>
                <a:gd name="connsiteY97" fmla="*/ 205249 h 468040"/>
                <a:gd name="connsiteX98" fmla="*/ 453794 w 468040"/>
                <a:gd name="connsiteY98" fmla="*/ 213318 h 468040"/>
                <a:gd name="connsiteX99" fmla="*/ 453794 w 468040"/>
                <a:gd name="connsiteY99" fmla="*/ 216546 h 468040"/>
                <a:gd name="connsiteX100" fmla="*/ 453794 w 468040"/>
                <a:gd name="connsiteY100" fmla="*/ 218160 h 468040"/>
                <a:gd name="connsiteX101" fmla="*/ 455408 w 468040"/>
                <a:gd name="connsiteY101" fmla="*/ 221388 h 468040"/>
                <a:gd name="connsiteX102" fmla="*/ 457022 w 468040"/>
                <a:gd name="connsiteY102" fmla="*/ 223002 h 468040"/>
                <a:gd name="connsiteX103" fmla="*/ 457022 w 468040"/>
                <a:gd name="connsiteY103" fmla="*/ 224616 h 468040"/>
                <a:gd name="connsiteX104" fmla="*/ 457022 w 468040"/>
                <a:gd name="connsiteY104" fmla="*/ 227844 h 468040"/>
                <a:gd name="connsiteX105" fmla="*/ 453794 w 468040"/>
                <a:gd name="connsiteY105" fmla="*/ 232686 h 468040"/>
                <a:gd name="connsiteX106" fmla="*/ 448953 w 468040"/>
                <a:gd name="connsiteY106" fmla="*/ 237527 h 468040"/>
                <a:gd name="connsiteX107" fmla="*/ 448953 w 468040"/>
                <a:gd name="connsiteY107" fmla="*/ 239141 h 468040"/>
                <a:gd name="connsiteX108" fmla="*/ 445725 w 468040"/>
                <a:gd name="connsiteY108" fmla="*/ 247211 h 468040"/>
                <a:gd name="connsiteX109" fmla="*/ 444111 w 468040"/>
                <a:gd name="connsiteY109" fmla="*/ 248825 h 468040"/>
                <a:gd name="connsiteX110" fmla="*/ 444111 w 468040"/>
                <a:gd name="connsiteY110" fmla="*/ 258509 h 468040"/>
                <a:gd name="connsiteX111" fmla="*/ 442497 w 468040"/>
                <a:gd name="connsiteY111" fmla="*/ 263350 h 468040"/>
                <a:gd name="connsiteX112" fmla="*/ 439269 w 468040"/>
                <a:gd name="connsiteY112" fmla="*/ 271420 h 468040"/>
                <a:gd name="connsiteX113" fmla="*/ 437655 w 468040"/>
                <a:gd name="connsiteY113" fmla="*/ 274648 h 468040"/>
                <a:gd name="connsiteX114" fmla="*/ 434427 w 468040"/>
                <a:gd name="connsiteY114" fmla="*/ 277876 h 468040"/>
                <a:gd name="connsiteX115" fmla="*/ 431199 w 468040"/>
                <a:gd name="connsiteY115" fmla="*/ 277876 h 468040"/>
                <a:gd name="connsiteX116" fmla="*/ 429585 w 468040"/>
                <a:gd name="connsiteY116" fmla="*/ 279490 h 468040"/>
                <a:gd name="connsiteX117" fmla="*/ 426357 w 468040"/>
                <a:gd name="connsiteY117" fmla="*/ 281104 h 468040"/>
                <a:gd name="connsiteX118" fmla="*/ 424744 w 468040"/>
                <a:gd name="connsiteY118" fmla="*/ 282718 h 468040"/>
                <a:gd name="connsiteX119" fmla="*/ 421516 w 468040"/>
                <a:gd name="connsiteY119" fmla="*/ 282718 h 468040"/>
                <a:gd name="connsiteX120" fmla="*/ 419902 w 468040"/>
                <a:gd name="connsiteY120" fmla="*/ 284331 h 468040"/>
                <a:gd name="connsiteX121" fmla="*/ 419902 w 468040"/>
                <a:gd name="connsiteY121" fmla="*/ 284331 h 468040"/>
                <a:gd name="connsiteX122" fmla="*/ 419902 w 468040"/>
                <a:gd name="connsiteY122" fmla="*/ 289173 h 468040"/>
                <a:gd name="connsiteX123" fmla="*/ 426357 w 468040"/>
                <a:gd name="connsiteY123" fmla="*/ 326294 h 468040"/>
                <a:gd name="connsiteX124" fmla="*/ 424744 w 468040"/>
                <a:gd name="connsiteY124" fmla="*/ 331136 h 468040"/>
                <a:gd name="connsiteX125" fmla="*/ 416674 w 468040"/>
                <a:gd name="connsiteY125" fmla="*/ 334363 h 468040"/>
                <a:gd name="connsiteX126" fmla="*/ 411832 w 468040"/>
                <a:gd name="connsiteY126" fmla="*/ 335977 h 468040"/>
                <a:gd name="connsiteX127" fmla="*/ 411832 w 468040"/>
                <a:gd name="connsiteY127" fmla="*/ 337591 h 468040"/>
                <a:gd name="connsiteX128" fmla="*/ 405376 w 468040"/>
                <a:gd name="connsiteY128" fmla="*/ 344047 h 468040"/>
                <a:gd name="connsiteX129" fmla="*/ 403763 w 468040"/>
                <a:gd name="connsiteY129" fmla="*/ 345661 h 468040"/>
                <a:gd name="connsiteX130" fmla="*/ 403763 w 468040"/>
                <a:gd name="connsiteY130" fmla="*/ 347275 h 468040"/>
                <a:gd name="connsiteX131" fmla="*/ 403763 w 468040"/>
                <a:gd name="connsiteY131" fmla="*/ 355344 h 468040"/>
                <a:gd name="connsiteX132" fmla="*/ 403763 w 468040"/>
                <a:gd name="connsiteY132" fmla="*/ 355344 h 468040"/>
                <a:gd name="connsiteX133" fmla="*/ 403763 w 468040"/>
                <a:gd name="connsiteY133" fmla="*/ 356958 h 468040"/>
                <a:gd name="connsiteX134" fmla="*/ 403763 w 468040"/>
                <a:gd name="connsiteY134" fmla="*/ 360186 h 468040"/>
                <a:gd name="connsiteX135" fmla="*/ 402148 w 468040"/>
                <a:gd name="connsiteY135" fmla="*/ 365028 h 468040"/>
                <a:gd name="connsiteX136" fmla="*/ 397307 w 468040"/>
                <a:gd name="connsiteY136" fmla="*/ 374712 h 468040"/>
                <a:gd name="connsiteX137" fmla="*/ 395693 w 468040"/>
                <a:gd name="connsiteY137" fmla="*/ 377940 h 468040"/>
                <a:gd name="connsiteX138" fmla="*/ 392465 w 468040"/>
                <a:gd name="connsiteY138" fmla="*/ 379553 h 468040"/>
                <a:gd name="connsiteX139" fmla="*/ 392465 w 468040"/>
                <a:gd name="connsiteY139" fmla="*/ 377940 h 468040"/>
                <a:gd name="connsiteX140" fmla="*/ 390851 w 468040"/>
                <a:gd name="connsiteY140" fmla="*/ 374712 h 468040"/>
                <a:gd name="connsiteX141" fmla="*/ 390851 w 468040"/>
                <a:gd name="connsiteY141" fmla="*/ 374712 h 468040"/>
                <a:gd name="connsiteX142" fmla="*/ 386009 w 468040"/>
                <a:gd name="connsiteY142" fmla="*/ 368256 h 468040"/>
                <a:gd name="connsiteX143" fmla="*/ 384395 w 468040"/>
                <a:gd name="connsiteY143" fmla="*/ 365028 h 468040"/>
                <a:gd name="connsiteX144" fmla="*/ 382781 w 468040"/>
                <a:gd name="connsiteY144" fmla="*/ 363414 h 468040"/>
                <a:gd name="connsiteX145" fmla="*/ 379554 w 468040"/>
                <a:gd name="connsiteY145" fmla="*/ 360186 h 468040"/>
                <a:gd name="connsiteX146" fmla="*/ 379554 w 468040"/>
                <a:gd name="connsiteY146" fmla="*/ 360186 h 468040"/>
                <a:gd name="connsiteX147" fmla="*/ 377939 w 468040"/>
                <a:gd name="connsiteY147" fmla="*/ 358572 h 468040"/>
                <a:gd name="connsiteX148" fmla="*/ 377939 w 468040"/>
                <a:gd name="connsiteY148" fmla="*/ 356958 h 468040"/>
                <a:gd name="connsiteX149" fmla="*/ 376326 w 468040"/>
                <a:gd name="connsiteY149" fmla="*/ 355344 h 468040"/>
                <a:gd name="connsiteX150" fmla="*/ 376326 w 468040"/>
                <a:gd name="connsiteY150" fmla="*/ 353731 h 468040"/>
                <a:gd name="connsiteX151" fmla="*/ 374712 w 468040"/>
                <a:gd name="connsiteY151" fmla="*/ 353731 h 468040"/>
                <a:gd name="connsiteX152" fmla="*/ 373098 w 468040"/>
                <a:gd name="connsiteY152" fmla="*/ 353731 h 468040"/>
                <a:gd name="connsiteX153" fmla="*/ 369870 w 468040"/>
                <a:gd name="connsiteY153" fmla="*/ 353731 h 468040"/>
                <a:gd name="connsiteX154" fmla="*/ 358572 w 468040"/>
                <a:gd name="connsiteY154" fmla="*/ 355344 h 468040"/>
                <a:gd name="connsiteX155" fmla="*/ 356958 w 468040"/>
                <a:gd name="connsiteY155" fmla="*/ 356958 h 468040"/>
                <a:gd name="connsiteX156" fmla="*/ 355345 w 468040"/>
                <a:gd name="connsiteY156" fmla="*/ 356958 h 468040"/>
                <a:gd name="connsiteX157" fmla="*/ 353731 w 468040"/>
                <a:gd name="connsiteY157" fmla="*/ 360186 h 468040"/>
                <a:gd name="connsiteX158" fmla="*/ 352117 w 468040"/>
                <a:gd name="connsiteY158" fmla="*/ 365028 h 468040"/>
                <a:gd name="connsiteX159" fmla="*/ 350503 w 468040"/>
                <a:gd name="connsiteY159" fmla="*/ 366642 h 468040"/>
                <a:gd name="connsiteX160" fmla="*/ 342433 w 468040"/>
                <a:gd name="connsiteY160" fmla="*/ 373098 h 468040"/>
                <a:gd name="connsiteX161" fmla="*/ 329522 w 468040"/>
                <a:gd name="connsiteY161" fmla="*/ 381167 h 468040"/>
                <a:gd name="connsiteX162" fmla="*/ 319838 w 468040"/>
                <a:gd name="connsiteY162" fmla="*/ 390851 h 468040"/>
                <a:gd name="connsiteX163" fmla="*/ 318224 w 468040"/>
                <a:gd name="connsiteY163" fmla="*/ 392465 h 468040"/>
                <a:gd name="connsiteX164" fmla="*/ 314996 w 468040"/>
                <a:gd name="connsiteY164" fmla="*/ 394079 h 468040"/>
                <a:gd name="connsiteX165" fmla="*/ 295629 w 468040"/>
                <a:gd name="connsiteY165" fmla="*/ 402149 h 468040"/>
                <a:gd name="connsiteX166" fmla="*/ 292401 w 468040"/>
                <a:gd name="connsiteY166" fmla="*/ 402149 h 468040"/>
                <a:gd name="connsiteX167" fmla="*/ 290787 w 468040"/>
                <a:gd name="connsiteY167" fmla="*/ 402149 h 468040"/>
                <a:gd name="connsiteX168" fmla="*/ 289173 w 468040"/>
                <a:gd name="connsiteY168" fmla="*/ 402149 h 468040"/>
                <a:gd name="connsiteX169" fmla="*/ 287559 w 468040"/>
                <a:gd name="connsiteY169" fmla="*/ 402149 h 468040"/>
                <a:gd name="connsiteX170" fmla="*/ 285945 w 468040"/>
                <a:gd name="connsiteY170" fmla="*/ 400535 h 468040"/>
                <a:gd name="connsiteX171" fmla="*/ 284331 w 468040"/>
                <a:gd name="connsiteY171" fmla="*/ 400535 h 468040"/>
                <a:gd name="connsiteX172" fmla="*/ 282718 w 468040"/>
                <a:gd name="connsiteY172" fmla="*/ 400535 h 468040"/>
                <a:gd name="connsiteX173" fmla="*/ 276262 w 468040"/>
                <a:gd name="connsiteY173" fmla="*/ 403762 h 468040"/>
                <a:gd name="connsiteX174" fmla="*/ 273034 w 468040"/>
                <a:gd name="connsiteY174" fmla="*/ 403762 h 468040"/>
                <a:gd name="connsiteX175" fmla="*/ 266578 w 468040"/>
                <a:gd name="connsiteY175" fmla="*/ 403762 h 468040"/>
                <a:gd name="connsiteX176" fmla="*/ 264964 w 468040"/>
                <a:gd name="connsiteY176" fmla="*/ 405376 h 468040"/>
                <a:gd name="connsiteX177" fmla="*/ 263350 w 468040"/>
                <a:gd name="connsiteY177" fmla="*/ 406990 h 468040"/>
                <a:gd name="connsiteX178" fmla="*/ 264964 w 468040"/>
                <a:gd name="connsiteY178" fmla="*/ 408604 h 468040"/>
                <a:gd name="connsiteX179" fmla="*/ 263350 w 468040"/>
                <a:gd name="connsiteY179" fmla="*/ 410218 h 468040"/>
                <a:gd name="connsiteX180" fmla="*/ 261736 w 468040"/>
                <a:gd name="connsiteY180" fmla="*/ 411832 h 468040"/>
                <a:gd name="connsiteX181" fmla="*/ 255281 w 468040"/>
                <a:gd name="connsiteY181" fmla="*/ 416674 h 468040"/>
                <a:gd name="connsiteX182" fmla="*/ 253667 w 468040"/>
                <a:gd name="connsiteY182" fmla="*/ 418288 h 468040"/>
                <a:gd name="connsiteX183" fmla="*/ 250439 w 468040"/>
                <a:gd name="connsiteY183" fmla="*/ 423130 h 468040"/>
                <a:gd name="connsiteX184" fmla="*/ 248825 w 468040"/>
                <a:gd name="connsiteY184" fmla="*/ 423130 h 468040"/>
                <a:gd name="connsiteX185" fmla="*/ 247211 w 468040"/>
                <a:gd name="connsiteY185" fmla="*/ 423130 h 468040"/>
                <a:gd name="connsiteX186" fmla="*/ 245597 w 468040"/>
                <a:gd name="connsiteY186" fmla="*/ 423130 h 468040"/>
                <a:gd name="connsiteX187" fmla="*/ 239141 w 468040"/>
                <a:gd name="connsiteY187" fmla="*/ 416674 h 468040"/>
                <a:gd name="connsiteX188" fmla="*/ 235914 w 468040"/>
                <a:gd name="connsiteY188" fmla="*/ 416674 h 468040"/>
                <a:gd name="connsiteX189" fmla="*/ 234300 w 468040"/>
                <a:gd name="connsiteY189" fmla="*/ 415060 h 468040"/>
                <a:gd name="connsiteX190" fmla="*/ 226230 w 468040"/>
                <a:gd name="connsiteY190" fmla="*/ 415060 h 468040"/>
                <a:gd name="connsiteX191" fmla="*/ 197179 w 468040"/>
                <a:gd name="connsiteY191" fmla="*/ 416674 h 468040"/>
                <a:gd name="connsiteX192" fmla="*/ 195565 w 468040"/>
                <a:gd name="connsiteY192" fmla="*/ 418288 h 468040"/>
                <a:gd name="connsiteX193" fmla="*/ 193951 w 468040"/>
                <a:gd name="connsiteY193" fmla="*/ 418288 h 468040"/>
                <a:gd name="connsiteX194" fmla="*/ 189109 w 468040"/>
                <a:gd name="connsiteY194" fmla="*/ 421516 h 468040"/>
                <a:gd name="connsiteX195" fmla="*/ 184268 w 468040"/>
                <a:gd name="connsiteY195" fmla="*/ 423130 h 468040"/>
                <a:gd name="connsiteX196" fmla="*/ 182654 w 468040"/>
                <a:gd name="connsiteY196" fmla="*/ 423130 h 468040"/>
                <a:gd name="connsiteX197" fmla="*/ 181040 w 468040"/>
                <a:gd name="connsiteY197" fmla="*/ 424744 h 468040"/>
                <a:gd name="connsiteX198" fmla="*/ 179426 w 468040"/>
                <a:gd name="connsiteY198" fmla="*/ 427971 h 468040"/>
                <a:gd name="connsiteX199" fmla="*/ 176198 w 468040"/>
                <a:gd name="connsiteY199" fmla="*/ 432813 h 468040"/>
                <a:gd name="connsiteX200" fmla="*/ 174584 w 468040"/>
                <a:gd name="connsiteY200" fmla="*/ 434427 h 468040"/>
                <a:gd name="connsiteX201" fmla="*/ 172970 w 468040"/>
                <a:gd name="connsiteY201" fmla="*/ 440883 h 468040"/>
                <a:gd name="connsiteX202" fmla="*/ 172970 w 468040"/>
                <a:gd name="connsiteY202" fmla="*/ 440883 h 468040"/>
                <a:gd name="connsiteX203" fmla="*/ 168128 w 468040"/>
                <a:gd name="connsiteY203" fmla="*/ 445725 h 468040"/>
                <a:gd name="connsiteX204" fmla="*/ 168128 w 468040"/>
                <a:gd name="connsiteY204" fmla="*/ 447339 h 468040"/>
                <a:gd name="connsiteX205" fmla="*/ 166514 w 468040"/>
                <a:gd name="connsiteY205" fmla="*/ 447339 h 468040"/>
                <a:gd name="connsiteX206" fmla="*/ 164900 w 468040"/>
                <a:gd name="connsiteY206" fmla="*/ 447339 h 468040"/>
                <a:gd name="connsiteX207" fmla="*/ 161673 w 468040"/>
                <a:gd name="connsiteY207" fmla="*/ 445725 h 468040"/>
                <a:gd name="connsiteX208" fmla="*/ 160059 w 468040"/>
                <a:gd name="connsiteY208" fmla="*/ 444111 h 468040"/>
                <a:gd name="connsiteX209" fmla="*/ 158445 w 468040"/>
                <a:gd name="connsiteY209" fmla="*/ 444111 h 468040"/>
                <a:gd name="connsiteX210" fmla="*/ 158445 w 468040"/>
                <a:gd name="connsiteY210" fmla="*/ 442497 h 468040"/>
                <a:gd name="connsiteX211" fmla="*/ 156831 w 468040"/>
                <a:gd name="connsiteY211" fmla="*/ 440883 h 468040"/>
                <a:gd name="connsiteX212" fmla="*/ 156831 w 468040"/>
                <a:gd name="connsiteY212" fmla="*/ 440883 h 468040"/>
                <a:gd name="connsiteX213" fmla="*/ 156831 w 468040"/>
                <a:gd name="connsiteY213" fmla="*/ 437655 h 468040"/>
                <a:gd name="connsiteX214" fmla="*/ 155217 w 468040"/>
                <a:gd name="connsiteY214" fmla="*/ 436041 h 468040"/>
                <a:gd name="connsiteX215" fmla="*/ 155217 w 468040"/>
                <a:gd name="connsiteY215" fmla="*/ 436041 h 468040"/>
                <a:gd name="connsiteX216" fmla="*/ 151989 w 468040"/>
                <a:gd name="connsiteY216" fmla="*/ 432813 h 468040"/>
                <a:gd name="connsiteX217" fmla="*/ 142305 w 468040"/>
                <a:gd name="connsiteY217" fmla="*/ 423130 h 468040"/>
                <a:gd name="connsiteX218" fmla="*/ 139078 w 468040"/>
                <a:gd name="connsiteY218" fmla="*/ 419902 h 468040"/>
                <a:gd name="connsiteX219" fmla="*/ 139078 w 468040"/>
                <a:gd name="connsiteY219" fmla="*/ 418288 h 468040"/>
                <a:gd name="connsiteX220" fmla="*/ 137464 w 468040"/>
                <a:gd name="connsiteY220" fmla="*/ 418288 h 468040"/>
                <a:gd name="connsiteX221" fmla="*/ 121324 w 468040"/>
                <a:gd name="connsiteY221" fmla="*/ 411832 h 468040"/>
                <a:gd name="connsiteX222" fmla="*/ 118096 w 468040"/>
                <a:gd name="connsiteY222" fmla="*/ 410218 h 468040"/>
                <a:gd name="connsiteX223" fmla="*/ 114869 w 468040"/>
                <a:gd name="connsiteY223" fmla="*/ 410218 h 468040"/>
                <a:gd name="connsiteX224" fmla="*/ 113255 w 468040"/>
                <a:gd name="connsiteY224" fmla="*/ 410218 h 468040"/>
                <a:gd name="connsiteX225" fmla="*/ 110027 w 468040"/>
                <a:gd name="connsiteY225" fmla="*/ 410218 h 468040"/>
                <a:gd name="connsiteX226" fmla="*/ 105185 w 468040"/>
                <a:gd name="connsiteY226" fmla="*/ 411832 h 468040"/>
                <a:gd name="connsiteX227" fmla="*/ 101957 w 468040"/>
                <a:gd name="connsiteY227" fmla="*/ 411832 h 468040"/>
                <a:gd name="connsiteX228" fmla="*/ 100343 w 468040"/>
                <a:gd name="connsiteY228" fmla="*/ 411832 h 468040"/>
                <a:gd name="connsiteX229" fmla="*/ 98729 w 468040"/>
                <a:gd name="connsiteY229" fmla="*/ 413446 h 468040"/>
                <a:gd name="connsiteX230" fmla="*/ 97115 w 468040"/>
                <a:gd name="connsiteY230" fmla="*/ 413446 h 468040"/>
                <a:gd name="connsiteX231" fmla="*/ 95501 w 468040"/>
                <a:gd name="connsiteY231" fmla="*/ 413446 h 468040"/>
                <a:gd name="connsiteX232" fmla="*/ 87432 w 468040"/>
                <a:gd name="connsiteY232" fmla="*/ 418288 h 468040"/>
                <a:gd name="connsiteX233" fmla="*/ 82590 w 468040"/>
                <a:gd name="connsiteY233" fmla="*/ 424744 h 468040"/>
                <a:gd name="connsiteX234" fmla="*/ 66451 w 468040"/>
                <a:gd name="connsiteY234" fmla="*/ 444111 h 468040"/>
                <a:gd name="connsiteX235" fmla="*/ 63223 w 468040"/>
                <a:gd name="connsiteY235" fmla="*/ 447339 h 468040"/>
                <a:gd name="connsiteX236" fmla="*/ 58381 w 468040"/>
                <a:gd name="connsiteY236" fmla="*/ 453794 h 468040"/>
                <a:gd name="connsiteX237" fmla="*/ 55153 w 468040"/>
                <a:gd name="connsiteY237" fmla="*/ 455408 h 468040"/>
                <a:gd name="connsiteX238" fmla="*/ 53539 w 468040"/>
                <a:gd name="connsiteY238" fmla="*/ 455408 h 468040"/>
                <a:gd name="connsiteX239" fmla="*/ 50311 w 468040"/>
                <a:gd name="connsiteY239" fmla="*/ 455408 h 468040"/>
                <a:gd name="connsiteX240" fmla="*/ 48697 w 468040"/>
                <a:gd name="connsiteY240" fmla="*/ 455408 h 468040"/>
                <a:gd name="connsiteX241" fmla="*/ 47083 w 468040"/>
                <a:gd name="connsiteY241" fmla="*/ 455408 h 468040"/>
                <a:gd name="connsiteX242" fmla="*/ 45469 w 468040"/>
                <a:gd name="connsiteY242" fmla="*/ 455408 h 468040"/>
                <a:gd name="connsiteX243" fmla="*/ 43856 w 468040"/>
                <a:gd name="connsiteY243" fmla="*/ 457022 h 468040"/>
                <a:gd name="connsiteX244" fmla="*/ 39014 w 468040"/>
                <a:gd name="connsiteY244" fmla="*/ 461864 h 468040"/>
                <a:gd name="connsiteX245" fmla="*/ 34172 w 468040"/>
                <a:gd name="connsiteY245" fmla="*/ 465092 h 468040"/>
                <a:gd name="connsiteX246" fmla="*/ 30944 w 468040"/>
                <a:gd name="connsiteY246" fmla="*/ 465092 h 468040"/>
                <a:gd name="connsiteX247" fmla="*/ 27716 w 468040"/>
                <a:gd name="connsiteY247" fmla="*/ 465092 h 468040"/>
                <a:gd name="connsiteX248" fmla="*/ 24488 w 468040"/>
                <a:gd name="connsiteY248" fmla="*/ 465092 h 468040"/>
                <a:gd name="connsiteX249" fmla="*/ 22874 w 468040"/>
                <a:gd name="connsiteY249" fmla="*/ 465092 h 468040"/>
                <a:gd name="connsiteX250" fmla="*/ 21260 w 468040"/>
                <a:gd name="connsiteY250" fmla="*/ 465092 h 468040"/>
                <a:gd name="connsiteX251" fmla="*/ 21260 w 468040"/>
                <a:gd name="connsiteY251" fmla="*/ 463478 h 468040"/>
                <a:gd name="connsiteX252" fmla="*/ 19647 w 468040"/>
                <a:gd name="connsiteY252" fmla="*/ 463478 h 468040"/>
                <a:gd name="connsiteX253" fmla="*/ 18033 w 468040"/>
                <a:gd name="connsiteY253" fmla="*/ 458636 h 468040"/>
                <a:gd name="connsiteX254" fmla="*/ 11577 w 468040"/>
                <a:gd name="connsiteY254" fmla="*/ 450567 h 468040"/>
                <a:gd name="connsiteX255" fmla="*/ 6735 w 468040"/>
                <a:gd name="connsiteY255" fmla="*/ 444111 h 468040"/>
                <a:gd name="connsiteX256" fmla="*/ 5121 w 468040"/>
                <a:gd name="connsiteY256" fmla="*/ 440883 h 468040"/>
                <a:gd name="connsiteX257" fmla="*/ 5121 w 468040"/>
                <a:gd name="connsiteY257" fmla="*/ 437655 h 468040"/>
                <a:gd name="connsiteX258" fmla="*/ 5121 w 468040"/>
                <a:gd name="connsiteY258" fmla="*/ 434427 h 468040"/>
                <a:gd name="connsiteX259" fmla="*/ 5121 w 468040"/>
                <a:gd name="connsiteY259" fmla="*/ 431199 h 468040"/>
                <a:gd name="connsiteX260" fmla="*/ 5121 w 468040"/>
                <a:gd name="connsiteY260" fmla="*/ 429585 h 468040"/>
                <a:gd name="connsiteX261" fmla="*/ 6735 w 468040"/>
                <a:gd name="connsiteY261" fmla="*/ 427971 h 468040"/>
                <a:gd name="connsiteX262" fmla="*/ 8349 w 468040"/>
                <a:gd name="connsiteY262" fmla="*/ 427971 h 468040"/>
                <a:gd name="connsiteX263" fmla="*/ 14805 w 468040"/>
                <a:gd name="connsiteY263" fmla="*/ 427971 h 468040"/>
                <a:gd name="connsiteX264" fmla="*/ 18033 w 468040"/>
                <a:gd name="connsiteY264" fmla="*/ 426358 h 468040"/>
                <a:gd name="connsiteX265" fmla="*/ 19647 w 468040"/>
                <a:gd name="connsiteY265" fmla="*/ 426358 h 468040"/>
                <a:gd name="connsiteX266" fmla="*/ 24488 w 468040"/>
                <a:gd name="connsiteY266" fmla="*/ 426358 h 468040"/>
                <a:gd name="connsiteX267" fmla="*/ 26102 w 468040"/>
                <a:gd name="connsiteY267" fmla="*/ 426358 h 468040"/>
                <a:gd name="connsiteX268" fmla="*/ 27716 w 468040"/>
                <a:gd name="connsiteY268" fmla="*/ 426358 h 468040"/>
                <a:gd name="connsiteX269" fmla="*/ 27716 w 468040"/>
                <a:gd name="connsiteY269" fmla="*/ 426358 h 468040"/>
                <a:gd name="connsiteX270" fmla="*/ 29330 w 468040"/>
                <a:gd name="connsiteY270" fmla="*/ 424744 h 468040"/>
                <a:gd name="connsiteX271" fmla="*/ 32558 w 468040"/>
                <a:gd name="connsiteY271" fmla="*/ 421516 h 468040"/>
                <a:gd name="connsiteX272" fmla="*/ 34172 w 468040"/>
                <a:gd name="connsiteY272" fmla="*/ 419902 h 468040"/>
                <a:gd name="connsiteX273" fmla="*/ 37400 w 468040"/>
                <a:gd name="connsiteY273" fmla="*/ 411832 h 468040"/>
                <a:gd name="connsiteX274" fmla="*/ 40628 w 468040"/>
                <a:gd name="connsiteY274" fmla="*/ 406990 h 468040"/>
                <a:gd name="connsiteX275" fmla="*/ 82590 w 468040"/>
                <a:gd name="connsiteY275" fmla="*/ 360186 h 468040"/>
                <a:gd name="connsiteX276" fmla="*/ 100343 w 468040"/>
                <a:gd name="connsiteY276" fmla="*/ 347275 h 468040"/>
                <a:gd name="connsiteX277" fmla="*/ 108413 w 468040"/>
                <a:gd name="connsiteY277" fmla="*/ 337591 h 468040"/>
                <a:gd name="connsiteX278" fmla="*/ 110027 w 468040"/>
                <a:gd name="connsiteY278" fmla="*/ 337591 h 468040"/>
                <a:gd name="connsiteX279" fmla="*/ 110027 w 468040"/>
                <a:gd name="connsiteY279" fmla="*/ 335977 h 468040"/>
                <a:gd name="connsiteX280" fmla="*/ 110027 w 468040"/>
                <a:gd name="connsiteY280" fmla="*/ 334363 h 468040"/>
                <a:gd name="connsiteX281" fmla="*/ 111641 w 468040"/>
                <a:gd name="connsiteY281" fmla="*/ 331136 h 468040"/>
                <a:gd name="connsiteX282" fmla="*/ 111641 w 468040"/>
                <a:gd name="connsiteY282" fmla="*/ 329522 h 468040"/>
                <a:gd name="connsiteX283" fmla="*/ 111641 w 468040"/>
                <a:gd name="connsiteY283" fmla="*/ 326294 h 468040"/>
                <a:gd name="connsiteX284" fmla="*/ 113255 w 468040"/>
                <a:gd name="connsiteY284" fmla="*/ 324680 h 468040"/>
                <a:gd name="connsiteX285" fmla="*/ 114869 w 468040"/>
                <a:gd name="connsiteY285" fmla="*/ 323066 h 468040"/>
                <a:gd name="connsiteX286" fmla="*/ 118096 w 468040"/>
                <a:gd name="connsiteY286" fmla="*/ 323066 h 468040"/>
                <a:gd name="connsiteX287" fmla="*/ 119710 w 468040"/>
                <a:gd name="connsiteY287" fmla="*/ 323066 h 468040"/>
                <a:gd name="connsiteX288" fmla="*/ 119710 w 468040"/>
                <a:gd name="connsiteY288" fmla="*/ 323066 h 468040"/>
                <a:gd name="connsiteX289" fmla="*/ 122938 w 468040"/>
                <a:gd name="connsiteY289" fmla="*/ 323066 h 468040"/>
                <a:gd name="connsiteX290" fmla="*/ 124552 w 468040"/>
                <a:gd name="connsiteY290" fmla="*/ 324680 h 468040"/>
                <a:gd name="connsiteX291" fmla="*/ 126166 w 468040"/>
                <a:gd name="connsiteY291" fmla="*/ 324680 h 468040"/>
                <a:gd name="connsiteX292" fmla="*/ 127780 w 468040"/>
                <a:gd name="connsiteY292" fmla="*/ 326294 h 468040"/>
                <a:gd name="connsiteX293" fmla="*/ 127780 w 468040"/>
                <a:gd name="connsiteY293" fmla="*/ 327908 h 468040"/>
                <a:gd name="connsiteX294" fmla="*/ 129394 w 468040"/>
                <a:gd name="connsiteY294" fmla="*/ 327908 h 468040"/>
                <a:gd name="connsiteX295" fmla="*/ 131008 w 468040"/>
                <a:gd name="connsiteY295" fmla="*/ 327908 h 468040"/>
                <a:gd name="connsiteX296" fmla="*/ 132622 w 468040"/>
                <a:gd name="connsiteY296" fmla="*/ 327908 h 468040"/>
                <a:gd name="connsiteX297" fmla="*/ 134236 w 468040"/>
                <a:gd name="connsiteY297" fmla="*/ 326294 h 468040"/>
                <a:gd name="connsiteX298" fmla="*/ 137464 w 468040"/>
                <a:gd name="connsiteY298" fmla="*/ 321452 h 468040"/>
                <a:gd name="connsiteX299" fmla="*/ 139078 w 468040"/>
                <a:gd name="connsiteY299" fmla="*/ 321452 h 468040"/>
                <a:gd name="connsiteX300" fmla="*/ 140691 w 468040"/>
                <a:gd name="connsiteY300" fmla="*/ 319838 h 468040"/>
                <a:gd name="connsiteX301" fmla="*/ 143919 w 468040"/>
                <a:gd name="connsiteY301" fmla="*/ 319838 h 468040"/>
                <a:gd name="connsiteX302" fmla="*/ 145533 w 468040"/>
                <a:gd name="connsiteY302" fmla="*/ 318224 h 468040"/>
                <a:gd name="connsiteX303" fmla="*/ 147147 w 468040"/>
                <a:gd name="connsiteY303" fmla="*/ 318224 h 468040"/>
                <a:gd name="connsiteX304" fmla="*/ 153603 w 468040"/>
                <a:gd name="connsiteY304" fmla="*/ 313382 h 468040"/>
                <a:gd name="connsiteX305" fmla="*/ 155217 w 468040"/>
                <a:gd name="connsiteY305" fmla="*/ 311768 h 468040"/>
                <a:gd name="connsiteX306" fmla="*/ 156831 w 468040"/>
                <a:gd name="connsiteY306" fmla="*/ 311768 h 468040"/>
                <a:gd name="connsiteX307" fmla="*/ 158445 w 468040"/>
                <a:gd name="connsiteY307" fmla="*/ 310154 h 468040"/>
                <a:gd name="connsiteX308" fmla="*/ 161673 w 468040"/>
                <a:gd name="connsiteY308" fmla="*/ 308540 h 468040"/>
                <a:gd name="connsiteX309" fmla="*/ 174584 w 468040"/>
                <a:gd name="connsiteY309" fmla="*/ 290787 h 468040"/>
                <a:gd name="connsiteX310" fmla="*/ 174584 w 468040"/>
                <a:gd name="connsiteY310" fmla="*/ 289173 h 468040"/>
                <a:gd name="connsiteX311" fmla="*/ 174584 w 468040"/>
                <a:gd name="connsiteY311" fmla="*/ 287559 h 468040"/>
                <a:gd name="connsiteX312" fmla="*/ 174584 w 468040"/>
                <a:gd name="connsiteY312" fmla="*/ 281104 h 468040"/>
                <a:gd name="connsiteX313" fmla="*/ 176198 w 468040"/>
                <a:gd name="connsiteY313" fmla="*/ 279490 h 468040"/>
                <a:gd name="connsiteX314" fmla="*/ 177812 w 468040"/>
                <a:gd name="connsiteY314" fmla="*/ 276262 h 468040"/>
                <a:gd name="connsiteX315" fmla="*/ 189109 w 468040"/>
                <a:gd name="connsiteY315" fmla="*/ 260122 h 468040"/>
                <a:gd name="connsiteX316" fmla="*/ 195565 w 468040"/>
                <a:gd name="connsiteY316" fmla="*/ 248825 h 468040"/>
                <a:gd name="connsiteX317" fmla="*/ 195565 w 468040"/>
                <a:gd name="connsiteY317" fmla="*/ 248825 h 468040"/>
                <a:gd name="connsiteX318" fmla="*/ 197179 w 468040"/>
                <a:gd name="connsiteY318" fmla="*/ 247211 h 468040"/>
                <a:gd name="connsiteX319" fmla="*/ 205249 w 468040"/>
                <a:gd name="connsiteY319" fmla="*/ 240755 h 468040"/>
                <a:gd name="connsiteX320" fmla="*/ 208477 w 468040"/>
                <a:gd name="connsiteY320" fmla="*/ 237527 h 468040"/>
                <a:gd name="connsiteX321" fmla="*/ 213318 w 468040"/>
                <a:gd name="connsiteY321" fmla="*/ 229458 h 468040"/>
                <a:gd name="connsiteX322" fmla="*/ 214932 w 468040"/>
                <a:gd name="connsiteY322" fmla="*/ 227844 h 468040"/>
                <a:gd name="connsiteX323" fmla="*/ 214932 w 468040"/>
                <a:gd name="connsiteY323" fmla="*/ 227844 h 468040"/>
                <a:gd name="connsiteX324" fmla="*/ 218160 w 468040"/>
                <a:gd name="connsiteY324" fmla="*/ 226230 h 468040"/>
                <a:gd name="connsiteX325" fmla="*/ 224616 w 468040"/>
                <a:gd name="connsiteY325" fmla="*/ 226230 h 468040"/>
                <a:gd name="connsiteX326" fmla="*/ 227844 w 468040"/>
                <a:gd name="connsiteY326" fmla="*/ 224616 h 468040"/>
                <a:gd name="connsiteX327" fmla="*/ 229458 w 468040"/>
                <a:gd name="connsiteY327" fmla="*/ 223002 h 468040"/>
                <a:gd name="connsiteX328" fmla="*/ 231072 w 468040"/>
                <a:gd name="connsiteY328" fmla="*/ 221388 h 468040"/>
                <a:gd name="connsiteX329" fmla="*/ 232686 w 468040"/>
                <a:gd name="connsiteY329" fmla="*/ 219774 h 468040"/>
                <a:gd name="connsiteX330" fmla="*/ 243983 w 468040"/>
                <a:gd name="connsiteY330" fmla="*/ 200407 h 468040"/>
                <a:gd name="connsiteX331" fmla="*/ 245597 w 468040"/>
                <a:gd name="connsiteY331" fmla="*/ 198793 h 468040"/>
                <a:gd name="connsiteX332" fmla="*/ 247211 w 468040"/>
                <a:gd name="connsiteY332" fmla="*/ 197179 h 468040"/>
                <a:gd name="connsiteX333" fmla="*/ 248825 w 468040"/>
                <a:gd name="connsiteY333" fmla="*/ 195565 h 468040"/>
                <a:gd name="connsiteX334" fmla="*/ 253667 w 468040"/>
                <a:gd name="connsiteY334" fmla="*/ 184268 h 468040"/>
                <a:gd name="connsiteX335" fmla="*/ 253667 w 468040"/>
                <a:gd name="connsiteY335" fmla="*/ 184268 h 468040"/>
                <a:gd name="connsiteX336" fmla="*/ 255281 w 468040"/>
                <a:gd name="connsiteY336" fmla="*/ 182654 h 468040"/>
                <a:gd name="connsiteX337" fmla="*/ 256895 w 468040"/>
                <a:gd name="connsiteY337" fmla="*/ 182654 h 468040"/>
                <a:gd name="connsiteX338" fmla="*/ 261736 w 468040"/>
                <a:gd name="connsiteY338" fmla="*/ 181040 h 468040"/>
                <a:gd name="connsiteX339" fmla="*/ 263350 w 468040"/>
                <a:gd name="connsiteY339" fmla="*/ 179426 h 468040"/>
                <a:gd name="connsiteX340" fmla="*/ 264964 w 468040"/>
                <a:gd name="connsiteY340" fmla="*/ 177812 h 468040"/>
                <a:gd name="connsiteX341" fmla="*/ 266578 w 468040"/>
                <a:gd name="connsiteY341" fmla="*/ 176198 h 468040"/>
                <a:gd name="connsiteX342" fmla="*/ 279490 w 468040"/>
                <a:gd name="connsiteY342" fmla="*/ 150375 h 468040"/>
                <a:gd name="connsiteX343" fmla="*/ 285945 w 468040"/>
                <a:gd name="connsiteY343" fmla="*/ 142305 h 468040"/>
                <a:gd name="connsiteX344" fmla="*/ 287559 w 468040"/>
                <a:gd name="connsiteY344" fmla="*/ 135850 h 468040"/>
                <a:gd name="connsiteX345" fmla="*/ 287559 w 468040"/>
                <a:gd name="connsiteY345" fmla="*/ 134236 h 468040"/>
                <a:gd name="connsiteX346" fmla="*/ 287559 w 468040"/>
                <a:gd name="connsiteY346" fmla="*/ 131008 h 468040"/>
                <a:gd name="connsiteX347" fmla="*/ 287559 w 468040"/>
                <a:gd name="connsiteY347" fmla="*/ 124552 h 468040"/>
                <a:gd name="connsiteX348" fmla="*/ 287559 w 468040"/>
                <a:gd name="connsiteY348" fmla="*/ 121324 h 468040"/>
                <a:gd name="connsiteX349" fmla="*/ 289173 w 468040"/>
                <a:gd name="connsiteY349" fmla="*/ 119710 h 468040"/>
                <a:gd name="connsiteX350" fmla="*/ 290787 w 468040"/>
                <a:gd name="connsiteY350" fmla="*/ 116482 h 468040"/>
                <a:gd name="connsiteX351" fmla="*/ 292401 w 468040"/>
                <a:gd name="connsiteY351" fmla="*/ 114869 h 468040"/>
                <a:gd name="connsiteX352" fmla="*/ 294015 w 468040"/>
                <a:gd name="connsiteY352" fmla="*/ 113255 h 468040"/>
                <a:gd name="connsiteX353" fmla="*/ 297243 w 468040"/>
                <a:gd name="connsiteY353" fmla="*/ 113255 h 468040"/>
                <a:gd name="connsiteX354" fmla="*/ 298857 w 468040"/>
                <a:gd name="connsiteY354" fmla="*/ 113255 h 468040"/>
                <a:gd name="connsiteX355" fmla="*/ 300471 w 468040"/>
                <a:gd name="connsiteY355" fmla="*/ 111641 h 468040"/>
                <a:gd name="connsiteX356" fmla="*/ 302085 w 468040"/>
                <a:gd name="connsiteY356" fmla="*/ 111641 h 468040"/>
                <a:gd name="connsiteX357" fmla="*/ 303699 w 468040"/>
                <a:gd name="connsiteY357" fmla="*/ 111641 h 468040"/>
                <a:gd name="connsiteX358" fmla="*/ 305313 w 468040"/>
                <a:gd name="connsiteY358" fmla="*/ 111641 h 468040"/>
                <a:gd name="connsiteX359" fmla="*/ 306927 w 468040"/>
                <a:gd name="connsiteY359" fmla="*/ 111641 h 468040"/>
                <a:gd name="connsiteX360" fmla="*/ 308540 w 468040"/>
                <a:gd name="connsiteY360" fmla="*/ 111641 h 468040"/>
                <a:gd name="connsiteX361" fmla="*/ 308540 w 468040"/>
                <a:gd name="connsiteY361" fmla="*/ 111641 h 468040"/>
                <a:gd name="connsiteX362" fmla="*/ 310154 w 468040"/>
                <a:gd name="connsiteY362" fmla="*/ 110027 h 468040"/>
                <a:gd name="connsiteX363" fmla="*/ 311768 w 468040"/>
                <a:gd name="connsiteY363" fmla="*/ 106799 h 468040"/>
                <a:gd name="connsiteX364" fmla="*/ 311768 w 468040"/>
                <a:gd name="connsiteY364" fmla="*/ 100343 h 468040"/>
                <a:gd name="connsiteX365" fmla="*/ 313382 w 468040"/>
                <a:gd name="connsiteY365" fmla="*/ 97115 h 468040"/>
                <a:gd name="connsiteX366" fmla="*/ 311768 w 468040"/>
                <a:gd name="connsiteY366" fmla="*/ 93887 h 468040"/>
                <a:gd name="connsiteX367" fmla="*/ 308540 w 468040"/>
                <a:gd name="connsiteY367" fmla="*/ 89046 h 468040"/>
                <a:gd name="connsiteX368" fmla="*/ 308540 w 468040"/>
                <a:gd name="connsiteY368" fmla="*/ 87432 h 468040"/>
                <a:gd name="connsiteX369" fmla="*/ 306927 w 468040"/>
                <a:gd name="connsiteY369" fmla="*/ 85818 h 468040"/>
                <a:gd name="connsiteX370" fmla="*/ 306927 w 468040"/>
                <a:gd name="connsiteY370" fmla="*/ 84204 h 468040"/>
                <a:gd name="connsiteX371" fmla="*/ 308540 w 468040"/>
                <a:gd name="connsiteY371" fmla="*/ 80976 h 468040"/>
                <a:gd name="connsiteX372" fmla="*/ 310154 w 468040"/>
                <a:gd name="connsiteY372" fmla="*/ 74520 h 468040"/>
                <a:gd name="connsiteX373" fmla="*/ 310154 w 468040"/>
                <a:gd name="connsiteY373" fmla="*/ 69678 h 468040"/>
                <a:gd name="connsiteX374" fmla="*/ 310154 w 468040"/>
                <a:gd name="connsiteY374" fmla="*/ 63223 h 468040"/>
                <a:gd name="connsiteX375" fmla="*/ 308540 w 468040"/>
                <a:gd name="connsiteY375" fmla="*/ 51925 h 468040"/>
                <a:gd name="connsiteX376" fmla="*/ 308540 w 468040"/>
                <a:gd name="connsiteY376" fmla="*/ 50311 h 468040"/>
                <a:gd name="connsiteX377" fmla="*/ 306927 w 468040"/>
                <a:gd name="connsiteY377" fmla="*/ 48697 h 468040"/>
                <a:gd name="connsiteX378" fmla="*/ 306927 w 468040"/>
                <a:gd name="connsiteY378" fmla="*/ 45469 h 468040"/>
                <a:gd name="connsiteX379" fmla="*/ 306927 w 468040"/>
                <a:gd name="connsiteY379" fmla="*/ 43856 h 468040"/>
                <a:gd name="connsiteX380" fmla="*/ 306927 w 468040"/>
                <a:gd name="connsiteY380" fmla="*/ 42242 h 468040"/>
                <a:gd name="connsiteX381" fmla="*/ 308540 w 468040"/>
                <a:gd name="connsiteY381" fmla="*/ 37400 h 468040"/>
                <a:gd name="connsiteX382" fmla="*/ 310154 w 468040"/>
                <a:gd name="connsiteY382" fmla="*/ 37400 h 468040"/>
                <a:gd name="connsiteX383" fmla="*/ 311768 w 468040"/>
                <a:gd name="connsiteY383" fmla="*/ 34172 h 468040"/>
                <a:gd name="connsiteX384" fmla="*/ 313382 w 468040"/>
                <a:gd name="connsiteY384" fmla="*/ 30944 h 468040"/>
                <a:gd name="connsiteX385" fmla="*/ 314996 w 468040"/>
                <a:gd name="connsiteY385" fmla="*/ 29330 h 468040"/>
                <a:gd name="connsiteX386" fmla="*/ 314996 w 468040"/>
                <a:gd name="connsiteY386" fmla="*/ 27716 h 468040"/>
                <a:gd name="connsiteX387" fmla="*/ 314996 w 468040"/>
                <a:gd name="connsiteY387" fmla="*/ 21260 h 468040"/>
                <a:gd name="connsiteX388" fmla="*/ 311768 w 468040"/>
                <a:gd name="connsiteY388" fmla="*/ 13191 h 468040"/>
                <a:gd name="connsiteX389" fmla="*/ 316610 w 468040"/>
                <a:gd name="connsiteY389" fmla="*/ 9963 h 468040"/>
                <a:gd name="connsiteX390" fmla="*/ 318224 w 468040"/>
                <a:gd name="connsiteY390" fmla="*/ 8349 h 468040"/>
                <a:gd name="connsiteX391" fmla="*/ 323066 w 468040"/>
                <a:gd name="connsiteY391" fmla="*/ 6735 h 468040"/>
                <a:gd name="connsiteX392" fmla="*/ 326294 w 468040"/>
                <a:gd name="connsiteY392" fmla="*/ 5121 h 468040"/>
                <a:gd name="connsiteX393" fmla="*/ 327908 w 468040"/>
                <a:gd name="connsiteY393" fmla="*/ 5121 h 468040"/>
                <a:gd name="connsiteX394" fmla="*/ 329522 w 468040"/>
                <a:gd name="connsiteY394" fmla="*/ 5121 h 468040"/>
                <a:gd name="connsiteX395" fmla="*/ 337591 w 468040"/>
                <a:gd name="connsiteY395" fmla="*/ 8349 h 468040"/>
                <a:gd name="connsiteX396" fmla="*/ 340819 w 468040"/>
                <a:gd name="connsiteY396" fmla="*/ 9963 h 468040"/>
                <a:gd name="connsiteX397" fmla="*/ 344047 w 468040"/>
                <a:gd name="connsiteY397" fmla="*/ 9963 h 4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468040" h="468040">
                  <a:moveTo>
                    <a:pt x="347275" y="9963"/>
                  </a:moveTo>
                  <a:lnTo>
                    <a:pt x="356958" y="8349"/>
                  </a:lnTo>
                  <a:lnTo>
                    <a:pt x="398921" y="11577"/>
                  </a:lnTo>
                  <a:lnTo>
                    <a:pt x="397307" y="16419"/>
                  </a:lnTo>
                  <a:lnTo>
                    <a:pt x="397307" y="18033"/>
                  </a:lnTo>
                  <a:lnTo>
                    <a:pt x="397307" y="19647"/>
                  </a:lnTo>
                  <a:lnTo>
                    <a:pt x="400535" y="21260"/>
                  </a:lnTo>
                  <a:lnTo>
                    <a:pt x="402148" y="22874"/>
                  </a:lnTo>
                  <a:lnTo>
                    <a:pt x="403763" y="24488"/>
                  </a:lnTo>
                  <a:lnTo>
                    <a:pt x="405376" y="24488"/>
                  </a:lnTo>
                  <a:lnTo>
                    <a:pt x="405376" y="27716"/>
                  </a:lnTo>
                  <a:lnTo>
                    <a:pt x="405376" y="30944"/>
                  </a:lnTo>
                  <a:lnTo>
                    <a:pt x="405376" y="34172"/>
                  </a:lnTo>
                  <a:lnTo>
                    <a:pt x="406990" y="37400"/>
                  </a:lnTo>
                  <a:lnTo>
                    <a:pt x="408604" y="39014"/>
                  </a:lnTo>
                  <a:lnTo>
                    <a:pt x="410218" y="40628"/>
                  </a:lnTo>
                  <a:lnTo>
                    <a:pt x="413446" y="40628"/>
                  </a:lnTo>
                  <a:lnTo>
                    <a:pt x="415060" y="40628"/>
                  </a:lnTo>
                  <a:lnTo>
                    <a:pt x="416674" y="42242"/>
                  </a:lnTo>
                  <a:lnTo>
                    <a:pt x="416674" y="43856"/>
                  </a:lnTo>
                  <a:lnTo>
                    <a:pt x="415060" y="47083"/>
                  </a:lnTo>
                  <a:lnTo>
                    <a:pt x="413446" y="50311"/>
                  </a:lnTo>
                  <a:lnTo>
                    <a:pt x="411832" y="50311"/>
                  </a:lnTo>
                  <a:lnTo>
                    <a:pt x="408604" y="53539"/>
                  </a:lnTo>
                  <a:lnTo>
                    <a:pt x="406990" y="56767"/>
                  </a:lnTo>
                  <a:lnTo>
                    <a:pt x="406990" y="58381"/>
                  </a:lnTo>
                  <a:lnTo>
                    <a:pt x="405376" y="61609"/>
                  </a:lnTo>
                  <a:lnTo>
                    <a:pt x="405376" y="64837"/>
                  </a:lnTo>
                  <a:lnTo>
                    <a:pt x="405376" y="66451"/>
                  </a:lnTo>
                  <a:lnTo>
                    <a:pt x="405376" y="68065"/>
                  </a:lnTo>
                  <a:lnTo>
                    <a:pt x="405376" y="72906"/>
                  </a:lnTo>
                  <a:lnTo>
                    <a:pt x="406990" y="76134"/>
                  </a:lnTo>
                  <a:lnTo>
                    <a:pt x="408604" y="79362"/>
                  </a:lnTo>
                  <a:lnTo>
                    <a:pt x="408604" y="80976"/>
                  </a:lnTo>
                  <a:lnTo>
                    <a:pt x="410218" y="80976"/>
                  </a:lnTo>
                  <a:lnTo>
                    <a:pt x="415060" y="80976"/>
                  </a:lnTo>
                  <a:lnTo>
                    <a:pt x="416674" y="82590"/>
                  </a:lnTo>
                  <a:lnTo>
                    <a:pt x="418288" y="82590"/>
                  </a:lnTo>
                  <a:lnTo>
                    <a:pt x="418288" y="84204"/>
                  </a:lnTo>
                  <a:lnTo>
                    <a:pt x="419902" y="84204"/>
                  </a:lnTo>
                  <a:lnTo>
                    <a:pt x="419902" y="85818"/>
                  </a:lnTo>
                  <a:lnTo>
                    <a:pt x="418288" y="87432"/>
                  </a:lnTo>
                  <a:lnTo>
                    <a:pt x="415060" y="89046"/>
                  </a:lnTo>
                  <a:lnTo>
                    <a:pt x="415060" y="89046"/>
                  </a:lnTo>
                  <a:lnTo>
                    <a:pt x="415060" y="90660"/>
                  </a:lnTo>
                  <a:lnTo>
                    <a:pt x="413446" y="92274"/>
                  </a:lnTo>
                  <a:lnTo>
                    <a:pt x="411832" y="105185"/>
                  </a:lnTo>
                  <a:lnTo>
                    <a:pt x="411832" y="108413"/>
                  </a:lnTo>
                  <a:lnTo>
                    <a:pt x="411832" y="110027"/>
                  </a:lnTo>
                  <a:lnTo>
                    <a:pt x="416674" y="114869"/>
                  </a:lnTo>
                  <a:lnTo>
                    <a:pt x="416674" y="116482"/>
                  </a:lnTo>
                  <a:lnTo>
                    <a:pt x="416674" y="118096"/>
                  </a:lnTo>
                  <a:lnTo>
                    <a:pt x="419902" y="139078"/>
                  </a:lnTo>
                  <a:lnTo>
                    <a:pt x="421516" y="140691"/>
                  </a:lnTo>
                  <a:lnTo>
                    <a:pt x="421516" y="140691"/>
                  </a:lnTo>
                  <a:lnTo>
                    <a:pt x="423130" y="142305"/>
                  </a:lnTo>
                  <a:lnTo>
                    <a:pt x="423130" y="142305"/>
                  </a:lnTo>
                  <a:lnTo>
                    <a:pt x="424744" y="142305"/>
                  </a:lnTo>
                  <a:lnTo>
                    <a:pt x="426357" y="142305"/>
                  </a:lnTo>
                  <a:lnTo>
                    <a:pt x="429585" y="140691"/>
                  </a:lnTo>
                  <a:lnTo>
                    <a:pt x="431199" y="140691"/>
                  </a:lnTo>
                  <a:lnTo>
                    <a:pt x="432813" y="140691"/>
                  </a:lnTo>
                  <a:lnTo>
                    <a:pt x="434427" y="140691"/>
                  </a:lnTo>
                  <a:lnTo>
                    <a:pt x="439269" y="140691"/>
                  </a:lnTo>
                  <a:lnTo>
                    <a:pt x="440883" y="140691"/>
                  </a:lnTo>
                  <a:lnTo>
                    <a:pt x="444111" y="140691"/>
                  </a:lnTo>
                  <a:lnTo>
                    <a:pt x="447339" y="139078"/>
                  </a:lnTo>
                  <a:lnTo>
                    <a:pt x="448953" y="140691"/>
                  </a:lnTo>
                  <a:lnTo>
                    <a:pt x="450566" y="140691"/>
                  </a:lnTo>
                  <a:lnTo>
                    <a:pt x="452180" y="140691"/>
                  </a:lnTo>
                  <a:lnTo>
                    <a:pt x="452180" y="142305"/>
                  </a:lnTo>
                  <a:lnTo>
                    <a:pt x="453794" y="143919"/>
                  </a:lnTo>
                  <a:lnTo>
                    <a:pt x="453794" y="145533"/>
                  </a:lnTo>
                  <a:lnTo>
                    <a:pt x="455408" y="145533"/>
                  </a:lnTo>
                  <a:lnTo>
                    <a:pt x="455408" y="147147"/>
                  </a:lnTo>
                  <a:lnTo>
                    <a:pt x="457022" y="147147"/>
                  </a:lnTo>
                  <a:lnTo>
                    <a:pt x="457022" y="147147"/>
                  </a:lnTo>
                  <a:lnTo>
                    <a:pt x="458636" y="147147"/>
                  </a:lnTo>
                  <a:lnTo>
                    <a:pt x="465092" y="147147"/>
                  </a:lnTo>
                  <a:lnTo>
                    <a:pt x="466706" y="147147"/>
                  </a:lnTo>
                  <a:lnTo>
                    <a:pt x="468320" y="148761"/>
                  </a:lnTo>
                  <a:lnTo>
                    <a:pt x="468320" y="148761"/>
                  </a:lnTo>
                  <a:lnTo>
                    <a:pt x="469934" y="153603"/>
                  </a:lnTo>
                  <a:lnTo>
                    <a:pt x="469934" y="155217"/>
                  </a:lnTo>
                  <a:lnTo>
                    <a:pt x="469934" y="158445"/>
                  </a:lnTo>
                  <a:lnTo>
                    <a:pt x="469934" y="163287"/>
                  </a:lnTo>
                  <a:lnTo>
                    <a:pt x="471548" y="166514"/>
                  </a:lnTo>
                  <a:lnTo>
                    <a:pt x="469934" y="171356"/>
                  </a:lnTo>
                  <a:lnTo>
                    <a:pt x="469934" y="174584"/>
                  </a:lnTo>
                  <a:lnTo>
                    <a:pt x="461864" y="192337"/>
                  </a:lnTo>
                  <a:lnTo>
                    <a:pt x="461864" y="193951"/>
                  </a:lnTo>
                  <a:lnTo>
                    <a:pt x="460250" y="195565"/>
                  </a:lnTo>
                  <a:lnTo>
                    <a:pt x="457022" y="197179"/>
                  </a:lnTo>
                  <a:lnTo>
                    <a:pt x="455408" y="198793"/>
                  </a:lnTo>
                  <a:lnTo>
                    <a:pt x="455408" y="198793"/>
                  </a:lnTo>
                  <a:lnTo>
                    <a:pt x="453794" y="200407"/>
                  </a:lnTo>
                  <a:lnTo>
                    <a:pt x="453794" y="202021"/>
                  </a:lnTo>
                  <a:lnTo>
                    <a:pt x="453794" y="205249"/>
                  </a:lnTo>
                  <a:lnTo>
                    <a:pt x="453794" y="213318"/>
                  </a:lnTo>
                  <a:lnTo>
                    <a:pt x="453794" y="216546"/>
                  </a:lnTo>
                  <a:lnTo>
                    <a:pt x="453794" y="218160"/>
                  </a:lnTo>
                  <a:lnTo>
                    <a:pt x="455408" y="221388"/>
                  </a:lnTo>
                  <a:lnTo>
                    <a:pt x="457022" y="223002"/>
                  </a:lnTo>
                  <a:lnTo>
                    <a:pt x="457022" y="224616"/>
                  </a:lnTo>
                  <a:lnTo>
                    <a:pt x="457022" y="227844"/>
                  </a:lnTo>
                  <a:lnTo>
                    <a:pt x="453794" y="232686"/>
                  </a:lnTo>
                  <a:lnTo>
                    <a:pt x="448953" y="237527"/>
                  </a:lnTo>
                  <a:lnTo>
                    <a:pt x="448953" y="239141"/>
                  </a:lnTo>
                  <a:lnTo>
                    <a:pt x="445725" y="247211"/>
                  </a:lnTo>
                  <a:lnTo>
                    <a:pt x="444111" y="248825"/>
                  </a:lnTo>
                  <a:lnTo>
                    <a:pt x="444111" y="258509"/>
                  </a:lnTo>
                  <a:lnTo>
                    <a:pt x="442497" y="263350"/>
                  </a:lnTo>
                  <a:lnTo>
                    <a:pt x="439269" y="271420"/>
                  </a:lnTo>
                  <a:lnTo>
                    <a:pt x="437655" y="274648"/>
                  </a:lnTo>
                  <a:lnTo>
                    <a:pt x="434427" y="277876"/>
                  </a:lnTo>
                  <a:lnTo>
                    <a:pt x="431199" y="277876"/>
                  </a:lnTo>
                  <a:lnTo>
                    <a:pt x="429585" y="279490"/>
                  </a:lnTo>
                  <a:lnTo>
                    <a:pt x="426357" y="281104"/>
                  </a:lnTo>
                  <a:lnTo>
                    <a:pt x="424744" y="282718"/>
                  </a:lnTo>
                  <a:lnTo>
                    <a:pt x="421516" y="282718"/>
                  </a:lnTo>
                  <a:lnTo>
                    <a:pt x="419902" y="284331"/>
                  </a:lnTo>
                  <a:lnTo>
                    <a:pt x="419902" y="284331"/>
                  </a:lnTo>
                  <a:lnTo>
                    <a:pt x="419902" y="289173"/>
                  </a:lnTo>
                  <a:lnTo>
                    <a:pt x="426357" y="326294"/>
                  </a:lnTo>
                  <a:lnTo>
                    <a:pt x="424744" y="331136"/>
                  </a:lnTo>
                  <a:lnTo>
                    <a:pt x="416674" y="334363"/>
                  </a:lnTo>
                  <a:lnTo>
                    <a:pt x="411832" y="335977"/>
                  </a:lnTo>
                  <a:lnTo>
                    <a:pt x="411832" y="337591"/>
                  </a:lnTo>
                  <a:lnTo>
                    <a:pt x="405376" y="344047"/>
                  </a:lnTo>
                  <a:lnTo>
                    <a:pt x="403763" y="345661"/>
                  </a:lnTo>
                  <a:lnTo>
                    <a:pt x="403763" y="347275"/>
                  </a:lnTo>
                  <a:lnTo>
                    <a:pt x="403763" y="355344"/>
                  </a:lnTo>
                  <a:lnTo>
                    <a:pt x="403763" y="355344"/>
                  </a:lnTo>
                  <a:lnTo>
                    <a:pt x="403763" y="356958"/>
                  </a:lnTo>
                  <a:lnTo>
                    <a:pt x="403763" y="360186"/>
                  </a:lnTo>
                  <a:lnTo>
                    <a:pt x="402148" y="365028"/>
                  </a:lnTo>
                  <a:lnTo>
                    <a:pt x="397307" y="374712"/>
                  </a:lnTo>
                  <a:lnTo>
                    <a:pt x="395693" y="377940"/>
                  </a:lnTo>
                  <a:lnTo>
                    <a:pt x="392465" y="379553"/>
                  </a:lnTo>
                  <a:lnTo>
                    <a:pt x="392465" y="377940"/>
                  </a:lnTo>
                  <a:lnTo>
                    <a:pt x="390851" y="374712"/>
                  </a:lnTo>
                  <a:lnTo>
                    <a:pt x="390851" y="374712"/>
                  </a:lnTo>
                  <a:lnTo>
                    <a:pt x="386009" y="368256"/>
                  </a:lnTo>
                  <a:lnTo>
                    <a:pt x="384395" y="365028"/>
                  </a:lnTo>
                  <a:lnTo>
                    <a:pt x="382781" y="363414"/>
                  </a:lnTo>
                  <a:lnTo>
                    <a:pt x="379554" y="360186"/>
                  </a:lnTo>
                  <a:lnTo>
                    <a:pt x="379554" y="360186"/>
                  </a:lnTo>
                  <a:lnTo>
                    <a:pt x="377939" y="358572"/>
                  </a:lnTo>
                  <a:lnTo>
                    <a:pt x="377939" y="356958"/>
                  </a:lnTo>
                  <a:lnTo>
                    <a:pt x="376326" y="355344"/>
                  </a:lnTo>
                  <a:lnTo>
                    <a:pt x="376326" y="353731"/>
                  </a:lnTo>
                  <a:lnTo>
                    <a:pt x="374712" y="353731"/>
                  </a:lnTo>
                  <a:lnTo>
                    <a:pt x="373098" y="353731"/>
                  </a:lnTo>
                  <a:lnTo>
                    <a:pt x="369870" y="353731"/>
                  </a:lnTo>
                  <a:lnTo>
                    <a:pt x="358572" y="355344"/>
                  </a:lnTo>
                  <a:lnTo>
                    <a:pt x="356958" y="356958"/>
                  </a:lnTo>
                  <a:lnTo>
                    <a:pt x="355345" y="356958"/>
                  </a:lnTo>
                  <a:lnTo>
                    <a:pt x="353731" y="360186"/>
                  </a:lnTo>
                  <a:lnTo>
                    <a:pt x="352117" y="365028"/>
                  </a:lnTo>
                  <a:lnTo>
                    <a:pt x="350503" y="366642"/>
                  </a:lnTo>
                  <a:lnTo>
                    <a:pt x="342433" y="373098"/>
                  </a:lnTo>
                  <a:lnTo>
                    <a:pt x="329522" y="381167"/>
                  </a:lnTo>
                  <a:lnTo>
                    <a:pt x="319838" y="390851"/>
                  </a:lnTo>
                  <a:lnTo>
                    <a:pt x="318224" y="392465"/>
                  </a:lnTo>
                  <a:lnTo>
                    <a:pt x="314996" y="394079"/>
                  </a:lnTo>
                  <a:lnTo>
                    <a:pt x="295629" y="402149"/>
                  </a:lnTo>
                  <a:lnTo>
                    <a:pt x="292401" y="402149"/>
                  </a:lnTo>
                  <a:lnTo>
                    <a:pt x="290787" y="402149"/>
                  </a:lnTo>
                  <a:lnTo>
                    <a:pt x="289173" y="402149"/>
                  </a:lnTo>
                  <a:lnTo>
                    <a:pt x="287559" y="402149"/>
                  </a:lnTo>
                  <a:lnTo>
                    <a:pt x="285945" y="400535"/>
                  </a:lnTo>
                  <a:lnTo>
                    <a:pt x="284331" y="400535"/>
                  </a:lnTo>
                  <a:lnTo>
                    <a:pt x="282718" y="400535"/>
                  </a:lnTo>
                  <a:lnTo>
                    <a:pt x="276262" y="403762"/>
                  </a:lnTo>
                  <a:lnTo>
                    <a:pt x="273034" y="403762"/>
                  </a:lnTo>
                  <a:lnTo>
                    <a:pt x="266578" y="403762"/>
                  </a:lnTo>
                  <a:lnTo>
                    <a:pt x="264964" y="405376"/>
                  </a:lnTo>
                  <a:lnTo>
                    <a:pt x="263350" y="406990"/>
                  </a:lnTo>
                  <a:lnTo>
                    <a:pt x="264964" y="408604"/>
                  </a:lnTo>
                  <a:lnTo>
                    <a:pt x="263350" y="410218"/>
                  </a:lnTo>
                  <a:lnTo>
                    <a:pt x="261736" y="411832"/>
                  </a:lnTo>
                  <a:lnTo>
                    <a:pt x="255281" y="416674"/>
                  </a:lnTo>
                  <a:lnTo>
                    <a:pt x="253667" y="418288"/>
                  </a:lnTo>
                  <a:lnTo>
                    <a:pt x="250439" y="423130"/>
                  </a:lnTo>
                  <a:lnTo>
                    <a:pt x="248825" y="423130"/>
                  </a:lnTo>
                  <a:lnTo>
                    <a:pt x="247211" y="423130"/>
                  </a:lnTo>
                  <a:lnTo>
                    <a:pt x="245597" y="423130"/>
                  </a:lnTo>
                  <a:lnTo>
                    <a:pt x="239141" y="416674"/>
                  </a:lnTo>
                  <a:lnTo>
                    <a:pt x="235914" y="416674"/>
                  </a:lnTo>
                  <a:lnTo>
                    <a:pt x="234300" y="415060"/>
                  </a:lnTo>
                  <a:lnTo>
                    <a:pt x="226230" y="415060"/>
                  </a:lnTo>
                  <a:lnTo>
                    <a:pt x="197179" y="416674"/>
                  </a:lnTo>
                  <a:lnTo>
                    <a:pt x="195565" y="418288"/>
                  </a:lnTo>
                  <a:lnTo>
                    <a:pt x="193951" y="418288"/>
                  </a:lnTo>
                  <a:lnTo>
                    <a:pt x="189109" y="421516"/>
                  </a:lnTo>
                  <a:lnTo>
                    <a:pt x="184268" y="423130"/>
                  </a:lnTo>
                  <a:lnTo>
                    <a:pt x="182654" y="423130"/>
                  </a:lnTo>
                  <a:lnTo>
                    <a:pt x="181040" y="424744"/>
                  </a:lnTo>
                  <a:lnTo>
                    <a:pt x="179426" y="427971"/>
                  </a:lnTo>
                  <a:lnTo>
                    <a:pt x="176198" y="432813"/>
                  </a:lnTo>
                  <a:lnTo>
                    <a:pt x="174584" y="434427"/>
                  </a:lnTo>
                  <a:lnTo>
                    <a:pt x="172970" y="440883"/>
                  </a:lnTo>
                  <a:lnTo>
                    <a:pt x="172970" y="440883"/>
                  </a:lnTo>
                  <a:lnTo>
                    <a:pt x="168128" y="445725"/>
                  </a:lnTo>
                  <a:lnTo>
                    <a:pt x="168128" y="447339"/>
                  </a:lnTo>
                  <a:lnTo>
                    <a:pt x="166514" y="447339"/>
                  </a:lnTo>
                  <a:lnTo>
                    <a:pt x="164900" y="447339"/>
                  </a:lnTo>
                  <a:lnTo>
                    <a:pt x="161673" y="445725"/>
                  </a:lnTo>
                  <a:lnTo>
                    <a:pt x="160059" y="444111"/>
                  </a:lnTo>
                  <a:lnTo>
                    <a:pt x="158445" y="444111"/>
                  </a:lnTo>
                  <a:lnTo>
                    <a:pt x="158445" y="442497"/>
                  </a:lnTo>
                  <a:lnTo>
                    <a:pt x="156831" y="440883"/>
                  </a:lnTo>
                  <a:lnTo>
                    <a:pt x="156831" y="440883"/>
                  </a:lnTo>
                  <a:lnTo>
                    <a:pt x="156831" y="437655"/>
                  </a:lnTo>
                  <a:lnTo>
                    <a:pt x="155217" y="436041"/>
                  </a:lnTo>
                  <a:lnTo>
                    <a:pt x="155217" y="436041"/>
                  </a:lnTo>
                  <a:lnTo>
                    <a:pt x="151989" y="432813"/>
                  </a:lnTo>
                  <a:lnTo>
                    <a:pt x="142305" y="423130"/>
                  </a:lnTo>
                  <a:lnTo>
                    <a:pt x="139078" y="419902"/>
                  </a:lnTo>
                  <a:lnTo>
                    <a:pt x="139078" y="418288"/>
                  </a:lnTo>
                  <a:lnTo>
                    <a:pt x="137464" y="418288"/>
                  </a:lnTo>
                  <a:lnTo>
                    <a:pt x="121324" y="411832"/>
                  </a:lnTo>
                  <a:lnTo>
                    <a:pt x="118096" y="410218"/>
                  </a:lnTo>
                  <a:lnTo>
                    <a:pt x="114869" y="410218"/>
                  </a:lnTo>
                  <a:lnTo>
                    <a:pt x="113255" y="410218"/>
                  </a:lnTo>
                  <a:lnTo>
                    <a:pt x="110027" y="410218"/>
                  </a:lnTo>
                  <a:lnTo>
                    <a:pt x="105185" y="411832"/>
                  </a:lnTo>
                  <a:lnTo>
                    <a:pt x="101957" y="411832"/>
                  </a:lnTo>
                  <a:lnTo>
                    <a:pt x="100343" y="411832"/>
                  </a:lnTo>
                  <a:lnTo>
                    <a:pt x="98729" y="413446"/>
                  </a:lnTo>
                  <a:lnTo>
                    <a:pt x="97115" y="413446"/>
                  </a:lnTo>
                  <a:lnTo>
                    <a:pt x="95501" y="413446"/>
                  </a:lnTo>
                  <a:lnTo>
                    <a:pt x="87432" y="418288"/>
                  </a:lnTo>
                  <a:lnTo>
                    <a:pt x="82590" y="424744"/>
                  </a:lnTo>
                  <a:lnTo>
                    <a:pt x="66451" y="444111"/>
                  </a:lnTo>
                  <a:lnTo>
                    <a:pt x="63223" y="447339"/>
                  </a:lnTo>
                  <a:lnTo>
                    <a:pt x="58381" y="453794"/>
                  </a:lnTo>
                  <a:lnTo>
                    <a:pt x="55153" y="455408"/>
                  </a:lnTo>
                  <a:lnTo>
                    <a:pt x="53539" y="455408"/>
                  </a:lnTo>
                  <a:lnTo>
                    <a:pt x="50311" y="455408"/>
                  </a:lnTo>
                  <a:lnTo>
                    <a:pt x="48697" y="455408"/>
                  </a:lnTo>
                  <a:lnTo>
                    <a:pt x="47083" y="455408"/>
                  </a:lnTo>
                  <a:lnTo>
                    <a:pt x="45469" y="455408"/>
                  </a:lnTo>
                  <a:lnTo>
                    <a:pt x="43856" y="457022"/>
                  </a:lnTo>
                  <a:lnTo>
                    <a:pt x="39014" y="461864"/>
                  </a:lnTo>
                  <a:lnTo>
                    <a:pt x="34172" y="465092"/>
                  </a:lnTo>
                  <a:lnTo>
                    <a:pt x="30944" y="465092"/>
                  </a:lnTo>
                  <a:lnTo>
                    <a:pt x="27716" y="465092"/>
                  </a:lnTo>
                  <a:lnTo>
                    <a:pt x="24488" y="465092"/>
                  </a:lnTo>
                  <a:lnTo>
                    <a:pt x="22874" y="465092"/>
                  </a:lnTo>
                  <a:lnTo>
                    <a:pt x="21260" y="465092"/>
                  </a:lnTo>
                  <a:lnTo>
                    <a:pt x="21260" y="463478"/>
                  </a:lnTo>
                  <a:lnTo>
                    <a:pt x="19647" y="463478"/>
                  </a:lnTo>
                  <a:lnTo>
                    <a:pt x="18033" y="458636"/>
                  </a:lnTo>
                  <a:lnTo>
                    <a:pt x="11577" y="450567"/>
                  </a:lnTo>
                  <a:lnTo>
                    <a:pt x="6735" y="444111"/>
                  </a:lnTo>
                  <a:lnTo>
                    <a:pt x="5121" y="440883"/>
                  </a:lnTo>
                  <a:lnTo>
                    <a:pt x="5121" y="437655"/>
                  </a:lnTo>
                  <a:lnTo>
                    <a:pt x="5121" y="434427"/>
                  </a:lnTo>
                  <a:lnTo>
                    <a:pt x="5121" y="431199"/>
                  </a:lnTo>
                  <a:lnTo>
                    <a:pt x="5121" y="429585"/>
                  </a:lnTo>
                  <a:lnTo>
                    <a:pt x="6735" y="427971"/>
                  </a:lnTo>
                  <a:lnTo>
                    <a:pt x="8349" y="427971"/>
                  </a:lnTo>
                  <a:lnTo>
                    <a:pt x="14805" y="427971"/>
                  </a:lnTo>
                  <a:lnTo>
                    <a:pt x="18033" y="426358"/>
                  </a:lnTo>
                  <a:lnTo>
                    <a:pt x="19647" y="426358"/>
                  </a:lnTo>
                  <a:lnTo>
                    <a:pt x="24488" y="426358"/>
                  </a:lnTo>
                  <a:lnTo>
                    <a:pt x="26102" y="426358"/>
                  </a:lnTo>
                  <a:lnTo>
                    <a:pt x="27716" y="426358"/>
                  </a:lnTo>
                  <a:lnTo>
                    <a:pt x="27716" y="426358"/>
                  </a:lnTo>
                  <a:lnTo>
                    <a:pt x="29330" y="424744"/>
                  </a:lnTo>
                  <a:lnTo>
                    <a:pt x="32558" y="421516"/>
                  </a:lnTo>
                  <a:lnTo>
                    <a:pt x="34172" y="419902"/>
                  </a:lnTo>
                  <a:lnTo>
                    <a:pt x="37400" y="411832"/>
                  </a:lnTo>
                  <a:lnTo>
                    <a:pt x="40628" y="406990"/>
                  </a:lnTo>
                  <a:lnTo>
                    <a:pt x="82590" y="360186"/>
                  </a:lnTo>
                  <a:lnTo>
                    <a:pt x="100343" y="347275"/>
                  </a:lnTo>
                  <a:lnTo>
                    <a:pt x="108413" y="337591"/>
                  </a:lnTo>
                  <a:lnTo>
                    <a:pt x="110027" y="337591"/>
                  </a:lnTo>
                  <a:lnTo>
                    <a:pt x="110027" y="335977"/>
                  </a:lnTo>
                  <a:lnTo>
                    <a:pt x="110027" y="334363"/>
                  </a:lnTo>
                  <a:lnTo>
                    <a:pt x="111641" y="331136"/>
                  </a:lnTo>
                  <a:lnTo>
                    <a:pt x="111641" y="329522"/>
                  </a:lnTo>
                  <a:lnTo>
                    <a:pt x="111641" y="326294"/>
                  </a:lnTo>
                  <a:lnTo>
                    <a:pt x="113255" y="324680"/>
                  </a:lnTo>
                  <a:lnTo>
                    <a:pt x="114869" y="323066"/>
                  </a:lnTo>
                  <a:lnTo>
                    <a:pt x="118096" y="323066"/>
                  </a:lnTo>
                  <a:lnTo>
                    <a:pt x="119710" y="323066"/>
                  </a:lnTo>
                  <a:lnTo>
                    <a:pt x="119710" y="323066"/>
                  </a:lnTo>
                  <a:lnTo>
                    <a:pt x="122938" y="323066"/>
                  </a:lnTo>
                  <a:lnTo>
                    <a:pt x="124552" y="324680"/>
                  </a:lnTo>
                  <a:lnTo>
                    <a:pt x="126166" y="324680"/>
                  </a:lnTo>
                  <a:lnTo>
                    <a:pt x="127780" y="326294"/>
                  </a:lnTo>
                  <a:lnTo>
                    <a:pt x="127780" y="327908"/>
                  </a:lnTo>
                  <a:lnTo>
                    <a:pt x="129394" y="327908"/>
                  </a:lnTo>
                  <a:lnTo>
                    <a:pt x="131008" y="327908"/>
                  </a:lnTo>
                  <a:lnTo>
                    <a:pt x="132622" y="327908"/>
                  </a:lnTo>
                  <a:lnTo>
                    <a:pt x="134236" y="326294"/>
                  </a:lnTo>
                  <a:lnTo>
                    <a:pt x="137464" y="321452"/>
                  </a:lnTo>
                  <a:lnTo>
                    <a:pt x="139078" y="321452"/>
                  </a:lnTo>
                  <a:lnTo>
                    <a:pt x="140691" y="319838"/>
                  </a:lnTo>
                  <a:lnTo>
                    <a:pt x="143919" y="319838"/>
                  </a:lnTo>
                  <a:lnTo>
                    <a:pt x="145533" y="318224"/>
                  </a:lnTo>
                  <a:lnTo>
                    <a:pt x="147147" y="318224"/>
                  </a:lnTo>
                  <a:lnTo>
                    <a:pt x="153603" y="313382"/>
                  </a:lnTo>
                  <a:lnTo>
                    <a:pt x="155217" y="311768"/>
                  </a:lnTo>
                  <a:lnTo>
                    <a:pt x="156831" y="311768"/>
                  </a:lnTo>
                  <a:lnTo>
                    <a:pt x="158445" y="310154"/>
                  </a:lnTo>
                  <a:lnTo>
                    <a:pt x="161673" y="308540"/>
                  </a:lnTo>
                  <a:lnTo>
                    <a:pt x="174584" y="290787"/>
                  </a:lnTo>
                  <a:lnTo>
                    <a:pt x="174584" y="289173"/>
                  </a:lnTo>
                  <a:lnTo>
                    <a:pt x="174584" y="287559"/>
                  </a:lnTo>
                  <a:lnTo>
                    <a:pt x="174584" y="281104"/>
                  </a:lnTo>
                  <a:lnTo>
                    <a:pt x="176198" y="279490"/>
                  </a:lnTo>
                  <a:lnTo>
                    <a:pt x="177812" y="276262"/>
                  </a:lnTo>
                  <a:lnTo>
                    <a:pt x="189109" y="260122"/>
                  </a:lnTo>
                  <a:lnTo>
                    <a:pt x="195565" y="248825"/>
                  </a:lnTo>
                  <a:lnTo>
                    <a:pt x="195565" y="248825"/>
                  </a:lnTo>
                  <a:lnTo>
                    <a:pt x="197179" y="247211"/>
                  </a:lnTo>
                  <a:lnTo>
                    <a:pt x="205249" y="240755"/>
                  </a:lnTo>
                  <a:lnTo>
                    <a:pt x="208477" y="237527"/>
                  </a:lnTo>
                  <a:lnTo>
                    <a:pt x="213318" y="229458"/>
                  </a:lnTo>
                  <a:lnTo>
                    <a:pt x="214932" y="227844"/>
                  </a:lnTo>
                  <a:lnTo>
                    <a:pt x="214932" y="227844"/>
                  </a:lnTo>
                  <a:lnTo>
                    <a:pt x="218160" y="226230"/>
                  </a:lnTo>
                  <a:lnTo>
                    <a:pt x="224616" y="226230"/>
                  </a:lnTo>
                  <a:lnTo>
                    <a:pt x="227844" y="224616"/>
                  </a:lnTo>
                  <a:lnTo>
                    <a:pt x="229458" y="223002"/>
                  </a:lnTo>
                  <a:lnTo>
                    <a:pt x="231072" y="221388"/>
                  </a:lnTo>
                  <a:lnTo>
                    <a:pt x="232686" y="219774"/>
                  </a:lnTo>
                  <a:lnTo>
                    <a:pt x="243983" y="200407"/>
                  </a:lnTo>
                  <a:lnTo>
                    <a:pt x="245597" y="198793"/>
                  </a:lnTo>
                  <a:lnTo>
                    <a:pt x="247211" y="197179"/>
                  </a:lnTo>
                  <a:lnTo>
                    <a:pt x="248825" y="195565"/>
                  </a:lnTo>
                  <a:lnTo>
                    <a:pt x="253667" y="184268"/>
                  </a:lnTo>
                  <a:lnTo>
                    <a:pt x="253667" y="184268"/>
                  </a:lnTo>
                  <a:lnTo>
                    <a:pt x="255281" y="182654"/>
                  </a:lnTo>
                  <a:lnTo>
                    <a:pt x="256895" y="182654"/>
                  </a:lnTo>
                  <a:lnTo>
                    <a:pt x="261736" y="181040"/>
                  </a:lnTo>
                  <a:lnTo>
                    <a:pt x="263350" y="179426"/>
                  </a:lnTo>
                  <a:lnTo>
                    <a:pt x="264964" y="177812"/>
                  </a:lnTo>
                  <a:lnTo>
                    <a:pt x="266578" y="176198"/>
                  </a:lnTo>
                  <a:lnTo>
                    <a:pt x="279490" y="150375"/>
                  </a:lnTo>
                  <a:lnTo>
                    <a:pt x="285945" y="142305"/>
                  </a:lnTo>
                  <a:lnTo>
                    <a:pt x="287559" y="135850"/>
                  </a:lnTo>
                  <a:lnTo>
                    <a:pt x="287559" y="134236"/>
                  </a:lnTo>
                  <a:lnTo>
                    <a:pt x="287559" y="131008"/>
                  </a:lnTo>
                  <a:lnTo>
                    <a:pt x="287559" y="124552"/>
                  </a:lnTo>
                  <a:lnTo>
                    <a:pt x="287559" y="121324"/>
                  </a:lnTo>
                  <a:lnTo>
                    <a:pt x="289173" y="119710"/>
                  </a:lnTo>
                  <a:lnTo>
                    <a:pt x="290787" y="116482"/>
                  </a:lnTo>
                  <a:lnTo>
                    <a:pt x="292401" y="114869"/>
                  </a:lnTo>
                  <a:lnTo>
                    <a:pt x="294015" y="113255"/>
                  </a:lnTo>
                  <a:lnTo>
                    <a:pt x="297243" y="113255"/>
                  </a:lnTo>
                  <a:lnTo>
                    <a:pt x="298857" y="113255"/>
                  </a:lnTo>
                  <a:lnTo>
                    <a:pt x="300471" y="111641"/>
                  </a:lnTo>
                  <a:lnTo>
                    <a:pt x="302085" y="111641"/>
                  </a:lnTo>
                  <a:lnTo>
                    <a:pt x="303699" y="111641"/>
                  </a:lnTo>
                  <a:lnTo>
                    <a:pt x="305313" y="111641"/>
                  </a:lnTo>
                  <a:lnTo>
                    <a:pt x="306927" y="111641"/>
                  </a:lnTo>
                  <a:lnTo>
                    <a:pt x="308540" y="111641"/>
                  </a:lnTo>
                  <a:lnTo>
                    <a:pt x="308540" y="111641"/>
                  </a:lnTo>
                  <a:lnTo>
                    <a:pt x="310154" y="110027"/>
                  </a:lnTo>
                  <a:lnTo>
                    <a:pt x="311768" y="106799"/>
                  </a:lnTo>
                  <a:lnTo>
                    <a:pt x="311768" y="100343"/>
                  </a:lnTo>
                  <a:lnTo>
                    <a:pt x="313382" y="97115"/>
                  </a:lnTo>
                  <a:lnTo>
                    <a:pt x="311768" y="93887"/>
                  </a:lnTo>
                  <a:lnTo>
                    <a:pt x="308540" y="89046"/>
                  </a:lnTo>
                  <a:lnTo>
                    <a:pt x="308540" y="87432"/>
                  </a:lnTo>
                  <a:lnTo>
                    <a:pt x="306927" y="85818"/>
                  </a:lnTo>
                  <a:lnTo>
                    <a:pt x="306927" y="84204"/>
                  </a:lnTo>
                  <a:lnTo>
                    <a:pt x="308540" y="80976"/>
                  </a:lnTo>
                  <a:lnTo>
                    <a:pt x="310154" y="74520"/>
                  </a:lnTo>
                  <a:lnTo>
                    <a:pt x="310154" y="69678"/>
                  </a:lnTo>
                  <a:lnTo>
                    <a:pt x="310154" y="63223"/>
                  </a:lnTo>
                  <a:lnTo>
                    <a:pt x="308540" y="51925"/>
                  </a:lnTo>
                  <a:lnTo>
                    <a:pt x="308540" y="50311"/>
                  </a:lnTo>
                  <a:lnTo>
                    <a:pt x="306927" y="48697"/>
                  </a:lnTo>
                  <a:lnTo>
                    <a:pt x="306927" y="45469"/>
                  </a:lnTo>
                  <a:lnTo>
                    <a:pt x="306927" y="43856"/>
                  </a:lnTo>
                  <a:lnTo>
                    <a:pt x="306927" y="42242"/>
                  </a:lnTo>
                  <a:lnTo>
                    <a:pt x="308540" y="37400"/>
                  </a:lnTo>
                  <a:lnTo>
                    <a:pt x="310154" y="37400"/>
                  </a:lnTo>
                  <a:lnTo>
                    <a:pt x="311768" y="34172"/>
                  </a:lnTo>
                  <a:lnTo>
                    <a:pt x="313382" y="30944"/>
                  </a:lnTo>
                  <a:lnTo>
                    <a:pt x="314996" y="29330"/>
                  </a:lnTo>
                  <a:lnTo>
                    <a:pt x="314996" y="27716"/>
                  </a:lnTo>
                  <a:lnTo>
                    <a:pt x="314996" y="21260"/>
                  </a:lnTo>
                  <a:lnTo>
                    <a:pt x="311768" y="13191"/>
                  </a:lnTo>
                  <a:lnTo>
                    <a:pt x="316610" y="9963"/>
                  </a:lnTo>
                  <a:lnTo>
                    <a:pt x="318224" y="8349"/>
                  </a:lnTo>
                  <a:lnTo>
                    <a:pt x="323066" y="6735"/>
                  </a:lnTo>
                  <a:lnTo>
                    <a:pt x="326294" y="5121"/>
                  </a:lnTo>
                  <a:lnTo>
                    <a:pt x="327908" y="5121"/>
                  </a:lnTo>
                  <a:lnTo>
                    <a:pt x="329522" y="5121"/>
                  </a:lnTo>
                  <a:lnTo>
                    <a:pt x="337591" y="8349"/>
                  </a:lnTo>
                  <a:lnTo>
                    <a:pt x="340819" y="9963"/>
                  </a:lnTo>
                  <a:lnTo>
                    <a:pt x="344047" y="9963"/>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33" name="Freeform: Shape 32">
              <a:extLst>
                <a:ext uri="{FF2B5EF4-FFF2-40B4-BE49-F238E27FC236}">
                  <a16:creationId xmlns:a16="http://schemas.microsoft.com/office/drawing/2014/main" id="{05E77A9B-BB31-47DC-8500-C5112D91531B}"/>
                </a:ext>
              </a:extLst>
            </p:cNvPr>
            <p:cNvSpPr/>
            <p:nvPr/>
          </p:nvSpPr>
          <p:spPr>
            <a:xfrm>
              <a:off x="8306707" y="1709782"/>
              <a:ext cx="451901" cy="532598"/>
            </a:xfrm>
            <a:custGeom>
              <a:avLst/>
              <a:gdLst>
                <a:gd name="connsiteX0" fmla="*/ 392465 w 451901"/>
                <a:gd name="connsiteY0" fmla="*/ 13191 h 532597"/>
                <a:gd name="connsiteX1" fmla="*/ 397307 w 451901"/>
                <a:gd name="connsiteY1" fmla="*/ 11577 h 532597"/>
                <a:gd name="connsiteX2" fmla="*/ 402148 w 451901"/>
                <a:gd name="connsiteY2" fmla="*/ 9963 h 532597"/>
                <a:gd name="connsiteX3" fmla="*/ 405376 w 451901"/>
                <a:gd name="connsiteY3" fmla="*/ 8349 h 532597"/>
                <a:gd name="connsiteX4" fmla="*/ 406990 w 451901"/>
                <a:gd name="connsiteY4" fmla="*/ 6735 h 532597"/>
                <a:gd name="connsiteX5" fmla="*/ 408604 w 451901"/>
                <a:gd name="connsiteY5" fmla="*/ 5121 h 532597"/>
                <a:gd name="connsiteX6" fmla="*/ 410218 w 451901"/>
                <a:gd name="connsiteY6" fmla="*/ 5121 h 532597"/>
                <a:gd name="connsiteX7" fmla="*/ 410218 w 451901"/>
                <a:gd name="connsiteY7" fmla="*/ 5121 h 532597"/>
                <a:gd name="connsiteX8" fmla="*/ 408604 w 451901"/>
                <a:gd name="connsiteY8" fmla="*/ 8349 h 532597"/>
                <a:gd name="connsiteX9" fmla="*/ 400535 w 451901"/>
                <a:gd name="connsiteY9" fmla="*/ 26102 h 532597"/>
                <a:gd name="connsiteX10" fmla="*/ 387623 w 451901"/>
                <a:gd name="connsiteY10" fmla="*/ 40628 h 532597"/>
                <a:gd name="connsiteX11" fmla="*/ 382781 w 451901"/>
                <a:gd name="connsiteY11" fmla="*/ 48697 h 532597"/>
                <a:gd name="connsiteX12" fmla="*/ 382781 w 451901"/>
                <a:gd name="connsiteY12" fmla="*/ 58381 h 532597"/>
                <a:gd name="connsiteX13" fmla="*/ 389237 w 451901"/>
                <a:gd name="connsiteY13" fmla="*/ 63223 h 532597"/>
                <a:gd name="connsiteX14" fmla="*/ 402148 w 451901"/>
                <a:gd name="connsiteY14" fmla="*/ 64837 h 532597"/>
                <a:gd name="connsiteX15" fmla="*/ 400535 w 451901"/>
                <a:gd name="connsiteY15" fmla="*/ 69678 h 532597"/>
                <a:gd name="connsiteX16" fmla="*/ 398921 w 451901"/>
                <a:gd name="connsiteY16" fmla="*/ 71292 h 532597"/>
                <a:gd name="connsiteX17" fmla="*/ 398921 w 451901"/>
                <a:gd name="connsiteY17" fmla="*/ 72906 h 532597"/>
                <a:gd name="connsiteX18" fmla="*/ 397307 w 451901"/>
                <a:gd name="connsiteY18" fmla="*/ 74520 h 532597"/>
                <a:gd name="connsiteX19" fmla="*/ 397307 w 451901"/>
                <a:gd name="connsiteY19" fmla="*/ 74520 h 532597"/>
                <a:gd name="connsiteX20" fmla="*/ 394079 w 451901"/>
                <a:gd name="connsiteY20" fmla="*/ 76134 h 532597"/>
                <a:gd name="connsiteX21" fmla="*/ 390851 w 451901"/>
                <a:gd name="connsiteY21" fmla="*/ 77748 h 532597"/>
                <a:gd name="connsiteX22" fmla="*/ 390851 w 451901"/>
                <a:gd name="connsiteY22" fmla="*/ 79362 h 532597"/>
                <a:gd name="connsiteX23" fmla="*/ 390851 w 451901"/>
                <a:gd name="connsiteY23" fmla="*/ 80976 h 532597"/>
                <a:gd name="connsiteX24" fmla="*/ 389237 w 451901"/>
                <a:gd name="connsiteY24" fmla="*/ 82590 h 532597"/>
                <a:gd name="connsiteX25" fmla="*/ 389237 w 451901"/>
                <a:gd name="connsiteY25" fmla="*/ 89046 h 532597"/>
                <a:gd name="connsiteX26" fmla="*/ 389237 w 451901"/>
                <a:gd name="connsiteY26" fmla="*/ 90660 h 532597"/>
                <a:gd name="connsiteX27" fmla="*/ 389237 w 451901"/>
                <a:gd name="connsiteY27" fmla="*/ 92274 h 532597"/>
                <a:gd name="connsiteX28" fmla="*/ 382781 w 451901"/>
                <a:gd name="connsiteY28" fmla="*/ 98729 h 532597"/>
                <a:gd name="connsiteX29" fmla="*/ 382781 w 451901"/>
                <a:gd name="connsiteY29" fmla="*/ 98729 h 532597"/>
                <a:gd name="connsiteX30" fmla="*/ 382781 w 451901"/>
                <a:gd name="connsiteY30" fmla="*/ 100343 h 532597"/>
                <a:gd name="connsiteX31" fmla="*/ 382781 w 451901"/>
                <a:gd name="connsiteY31" fmla="*/ 101957 h 532597"/>
                <a:gd name="connsiteX32" fmla="*/ 382781 w 451901"/>
                <a:gd name="connsiteY32" fmla="*/ 103571 h 532597"/>
                <a:gd name="connsiteX33" fmla="*/ 384395 w 451901"/>
                <a:gd name="connsiteY33" fmla="*/ 106799 h 532597"/>
                <a:gd name="connsiteX34" fmla="*/ 387623 w 451901"/>
                <a:gd name="connsiteY34" fmla="*/ 108413 h 532597"/>
                <a:gd name="connsiteX35" fmla="*/ 387623 w 451901"/>
                <a:gd name="connsiteY35" fmla="*/ 110027 h 532597"/>
                <a:gd name="connsiteX36" fmla="*/ 389237 w 451901"/>
                <a:gd name="connsiteY36" fmla="*/ 113255 h 532597"/>
                <a:gd name="connsiteX37" fmla="*/ 392465 w 451901"/>
                <a:gd name="connsiteY37" fmla="*/ 129394 h 532597"/>
                <a:gd name="connsiteX38" fmla="*/ 392465 w 451901"/>
                <a:gd name="connsiteY38" fmla="*/ 132622 h 532597"/>
                <a:gd name="connsiteX39" fmla="*/ 389237 w 451901"/>
                <a:gd name="connsiteY39" fmla="*/ 137464 h 532597"/>
                <a:gd name="connsiteX40" fmla="*/ 389237 w 451901"/>
                <a:gd name="connsiteY40" fmla="*/ 140691 h 532597"/>
                <a:gd name="connsiteX41" fmla="*/ 389237 w 451901"/>
                <a:gd name="connsiteY41" fmla="*/ 143919 h 532597"/>
                <a:gd name="connsiteX42" fmla="*/ 389237 w 451901"/>
                <a:gd name="connsiteY42" fmla="*/ 147147 h 532597"/>
                <a:gd name="connsiteX43" fmla="*/ 389237 w 451901"/>
                <a:gd name="connsiteY43" fmla="*/ 148761 h 532597"/>
                <a:gd name="connsiteX44" fmla="*/ 390851 w 451901"/>
                <a:gd name="connsiteY44" fmla="*/ 151989 h 532597"/>
                <a:gd name="connsiteX45" fmla="*/ 394079 w 451901"/>
                <a:gd name="connsiteY45" fmla="*/ 153603 h 532597"/>
                <a:gd name="connsiteX46" fmla="*/ 395693 w 451901"/>
                <a:gd name="connsiteY46" fmla="*/ 155217 h 532597"/>
                <a:gd name="connsiteX47" fmla="*/ 397307 w 451901"/>
                <a:gd name="connsiteY47" fmla="*/ 155217 h 532597"/>
                <a:gd name="connsiteX48" fmla="*/ 398921 w 451901"/>
                <a:gd name="connsiteY48" fmla="*/ 155217 h 532597"/>
                <a:gd name="connsiteX49" fmla="*/ 400535 w 451901"/>
                <a:gd name="connsiteY49" fmla="*/ 153603 h 532597"/>
                <a:gd name="connsiteX50" fmla="*/ 402148 w 451901"/>
                <a:gd name="connsiteY50" fmla="*/ 153603 h 532597"/>
                <a:gd name="connsiteX51" fmla="*/ 403763 w 451901"/>
                <a:gd name="connsiteY51" fmla="*/ 153603 h 532597"/>
                <a:gd name="connsiteX52" fmla="*/ 406990 w 451901"/>
                <a:gd name="connsiteY52" fmla="*/ 155217 h 532597"/>
                <a:gd name="connsiteX53" fmla="*/ 408604 w 451901"/>
                <a:gd name="connsiteY53" fmla="*/ 155217 h 532597"/>
                <a:gd name="connsiteX54" fmla="*/ 410218 w 451901"/>
                <a:gd name="connsiteY54" fmla="*/ 155217 h 532597"/>
                <a:gd name="connsiteX55" fmla="*/ 411832 w 451901"/>
                <a:gd name="connsiteY55" fmla="*/ 155217 h 532597"/>
                <a:gd name="connsiteX56" fmla="*/ 416674 w 451901"/>
                <a:gd name="connsiteY56" fmla="*/ 155217 h 532597"/>
                <a:gd name="connsiteX57" fmla="*/ 418288 w 451901"/>
                <a:gd name="connsiteY57" fmla="*/ 155217 h 532597"/>
                <a:gd name="connsiteX58" fmla="*/ 419902 w 451901"/>
                <a:gd name="connsiteY58" fmla="*/ 155217 h 532597"/>
                <a:gd name="connsiteX59" fmla="*/ 421516 w 451901"/>
                <a:gd name="connsiteY59" fmla="*/ 155217 h 532597"/>
                <a:gd name="connsiteX60" fmla="*/ 423130 w 451901"/>
                <a:gd name="connsiteY60" fmla="*/ 156831 h 532597"/>
                <a:gd name="connsiteX61" fmla="*/ 424744 w 451901"/>
                <a:gd name="connsiteY61" fmla="*/ 158445 h 532597"/>
                <a:gd name="connsiteX62" fmla="*/ 427971 w 451901"/>
                <a:gd name="connsiteY62" fmla="*/ 164900 h 532597"/>
                <a:gd name="connsiteX63" fmla="*/ 429585 w 451901"/>
                <a:gd name="connsiteY63" fmla="*/ 164900 h 532597"/>
                <a:gd name="connsiteX64" fmla="*/ 431199 w 451901"/>
                <a:gd name="connsiteY64" fmla="*/ 166514 h 532597"/>
                <a:gd name="connsiteX65" fmla="*/ 432813 w 451901"/>
                <a:gd name="connsiteY65" fmla="*/ 166514 h 532597"/>
                <a:gd name="connsiteX66" fmla="*/ 434427 w 451901"/>
                <a:gd name="connsiteY66" fmla="*/ 166514 h 532597"/>
                <a:gd name="connsiteX67" fmla="*/ 434427 w 451901"/>
                <a:gd name="connsiteY67" fmla="*/ 168128 h 532597"/>
                <a:gd name="connsiteX68" fmla="*/ 436041 w 451901"/>
                <a:gd name="connsiteY68" fmla="*/ 169742 h 532597"/>
                <a:gd name="connsiteX69" fmla="*/ 439269 w 451901"/>
                <a:gd name="connsiteY69" fmla="*/ 174584 h 532597"/>
                <a:gd name="connsiteX70" fmla="*/ 439269 w 451901"/>
                <a:gd name="connsiteY70" fmla="*/ 176198 h 532597"/>
                <a:gd name="connsiteX71" fmla="*/ 440883 w 451901"/>
                <a:gd name="connsiteY71" fmla="*/ 176198 h 532597"/>
                <a:gd name="connsiteX72" fmla="*/ 442497 w 451901"/>
                <a:gd name="connsiteY72" fmla="*/ 177812 h 532597"/>
                <a:gd name="connsiteX73" fmla="*/ 444111 w 451901"/>
                <a:gd name="connsiteY73" fmla="*/ 177812 h 532597"/>
                <a:gd name="connsiteX74" fmla="*/ 445725 w 451901"/>
                <a:gd name="connsiteY74" fmla="*/ 177812 h 532597"/>
                <a:gd name="connsiteX75" fmla="*/ 448953 w 451901"/>
                <a:gd name="connsiteY75" fmla="*/ 177812 h 532597"/>
                <a:gd name="connsiteX76" fmla="*/ 450566 w 451901"/>
                <a:gd name="connsiteY76" fmla="*/ 177812 h 532597"/>
                <a:gd name="connsiteX77" fmla="*/ 450566 w 451901"/>
                <a:gd name="connsiteY77" fmla="*/ 179426 h 532597"/>
                <a:gd name="connsiteX78" fmla="*/ 452180 w 451901"/>
                <a:gd name="connsiteY78" fmla="*/ 179426 h 532597"/>
                <a:gd name="connsiteX79" fmla="*/ 453794 w 451901"/>
                <a:gd name="connsiteY79" fmla="*/ 181040 h 532597"/>
                <a:gd name="connsiteX80" fmla="*/ 453794 w 451901"/>
                <a:gd name="connsiteY80" fmla="*/ 182654 h 532597"/>
                <a:gd name="connsiteX81" fmla="*/ 455408 w 451901"/>
                <a:gd name="connsiteY81" fmla="*/ 185882 h 532597"/>
                <a:gd name="connsiteX82" fmla="*/ 461864 w 451901"/>
                <a:gd name="connsiteY82" fmla="*/ 193951 h 532597"/>
                <a:gd name="connsiteX83" fmla="*/ 461864 w 451901"/>
                <a:gd name="connsiteY83" fmla="*/ 195565 h 532597"/>
                <a:gd name="connsiteX84" fmla="*/ 461864 w 451901"/>
                <a:gd name="connsiteY84" fmla="*/ 197179 h 532597"/>
                <a:gd name="connsiteX85" fmla="*/ 461864 w 451901"/>
                <a:gd name="connsiteY85" fmla="*/ 200407 h 532597"/>
                <a:gd name="connsiteX86" fmla="*/ 460250 w 451901"/>
                <a:gd name="connsiteY86" fmla="*/ 206863 h 532597"/>
                <a:gd name="connsiteX87" fmla="*/ 458636 w 451901"/>
                <a:gd name="connsiteY87" fmla="*/ 208477 h 532597"/>
                <a:gd name="connsiteX88" fmla="*/ 453794 w 451901"/>
                <a:gd name="connsiteY88" fmla="*/ 213318 h 532597"/>
                <a:gd name="connsiteX89" fmla="*/ 453794 w 451901"/>
                <a:gd name="connsiteY89" fmla="*/ 216546 h 532597"/>
                <a:gd name="connsiteX90" fmla="*/ 452180 w 451901"/>
                <a:gd name="connsiteY90" fmla="*/ 219774 h 532597"/>
                <a:gd name="connsiteX91" fmla="*/ 448953 w 451901"/>
                <a:gd name="connsiteY91" fmla="*/ 242369 h 532597"/>
                <a:gd name="connsiteX92" fmla="*/ 444111 w 451901"/>
                <a:gd name="connsiteY92" fmla="*/ 253667 h 532597"/>
                <a:gd name="connsiteX93" fmla="*/ 442497 w 451901"/>
                <a:gd name="connsiteY93" fmla="*/ 256895 h 532597"/>
                <a:gd name="connsiteX94" fmla="*/ 442497 w 451901"/>
                <a:gd name="connsiteY94" fmla="*/ 260123 h 532597"/>
                <a:gd name="connsiteX95" fmla="*/ 442497 w 451901"/>
                <a:gd name="connsiteY95" fmla="*/ 273034 h 532597"/>
                <a:gd name="connsiteX96" fmla="*/ 440883 w 451901"/>
                <a:gd name="connsiteY96" fmla="*/ 276262 h 532597"/>
                <a:gd name="connsiteX97" fmla="*/ 440883 w 451901"/>
                <a:gd name="connsiteY97" fmla="*/ 277876 h 532597"/>
                <a:gd name="connsiteX98" fmla="*/ 437655 w 451901"/>
                <a:gd name="connsiteY98" fmla="*/ 282718 h 532597"/>
                <a:gd name="connsiteX99" fmla="*/ 437655 w 451901"/>
                <a:gd name="connsiteY99" fmla="*/ 284332 h 532597"/>
                <a:gd name="connsiteX100" fmla="*/ 436041 w 451901"/>
                <a:gd name="connsiteY100" fmla="*/ 284332 h 532597"/>
                <a:gd name="connsiteX101" fmla="*/ 436041 w 451901"/>
                <a:gd name="connsiteY101" fmla="*/ 285945 h 532597"/>
                <a:gd name="connsiteX102" fmla="*/ 436041 w 451901"/>
                <a:gd name="connsiteY102" fmla="*/ 285945 h 532597"/>
                <a:gd name="connsiteX103" fmla="*/ 436041 w 451901"/>
                <a:gd name="connsiteY103" fmla="*/ 285945 h 532597"/>
                <a:gd name="connsiteX104" fmla="*/ 436041 w 451901"/>
                <a:gd name="connsiteY104" fmla="*/ 289173 h 532597"/>
                <a:gd name="connsiteX105" fmla="*/ 439269 w 451901"/>
                <a:gd name="connsiteY105" fmla="*/ 292401 h 532597"/>
                <a:gd name="connsiteX106" fmla="*/ 440883 w 451901"/>
                <a:gd name="connsiteY106" fmla="*/ 294015 h 532597"/>
                <a:gd name="connsiteX107" fmla="*/ 440883 w 451901"/>
                <a:gd name="connsiteY107" fmla="*/ 297243 h 532597"/>
                <a:gd name="connsiteX108" fmla="*/ 440883 w 451901"/>
                <a:gd name="connsiteY108" fmla="*/ 300471 h 532597"/>
                <a:gd name="connsiteX109" fmla="*/ 439269 w 451901"/>
                <a:gd name="connsiteY109" fmla="*/ 302085 h 532597"/>
                <a:gd name="connsiteX110" fmla="*/ 439269 w 451901"/>
                <a:gd name="connsiteY110" fmla="*/ 303699 h 532597"/>
                <a:gd name="connsiteX111" fmla="*/ 437655 w 451901"/>
                <a:gd name="connsiteY111" fmla="*/ 303699 h 532597"/>
                <a:gd name="connsiteX112" fmla="*/ 436041 w 451901"/>
                <a:gd name="connsiteY112" fmla="*/ 305313 h 532597"/>
                <a:gd name="connsiteX113" fmla="*/ 437655 w 451901"/>
                <a:gd name="connsiteY113" fmla="*/ 306927 h 532597"/>
                <a:gd name="connsiteX114" fmla="*/ 437655 w 451901"/>
                <a:gd name="connsiteY114" fmla="*/ 308540 h 532597"/>
                <a:gd name="connsiteX115" fmla="*/ 442497 w 451901"/>
                <a:gd name="connsiteY115" fmla="*/ 311768 h 532597"/>
                <a:gd name="connsiteX116" fmla="*/ 447339 w 451901"/>
                <a:gd name="connsiteY116" fmla="*/ 313382 h 532597"/>
                <a:gd name="connsiteX117" fmla="*/ 448953 w 451901"/>
                <a:gd name="connsiteY117" fmla="*/ 313382 h 532597"/>
                <a:gd name="connsiteX118" fmla="*/ 450566 w 451901"/>
                <a:gd name="connsiteY118" fmla="*/ 316610 h 532597"/>
                <a:gd name="connsiteX119" fmla="*/ 450566 w 451901"/>
                <a:gd name="connsiteY119" fmla="*/ 323066 h 532597"/>
                <a:gd name="connsiteX120" fmla="*/ 442497 w 451901"/>
                <a:gd name="connsiteY120" fmla="*/ 321452 h 532597"/>
                <a:gd name="connsiteX121" fmla="*/ 440883 w 451901"/>
                <a:gd name="connsiteY121" fmla="*/ 323066 h 532597"/>
                <a:gd name="connsiteX122" fmla="*/ 439269 w 451901"/>
                <a:gd name="connsiteY122" fmla="*/ 323066 h 532597"/>
                <a:gd name="connsiteX123" fmla="*/ 427971 w 451901"/>
                <a:gd name="connsiteY123" fmla="*/ 337591 h 532597"/>
                <a:gd name="connsiteX124" fmla="*/ 424744 w 451901"/>
                <a:gd name="connsiteY124" fmla="*/ 340819 h 532597"/>
                <a:gd name="connsiteX125" fmla="*/ 423130 w 451901"/>
                <a:gd name="connsiteY125" fmla="*/ 342433 h 532597"/>
                <a:gd name="connsiteX126" fmla="*/ 418288 w 451901"/>
                <a:gd name="connsiteY126" fmla="*/ 344047 h 532597"/>
                <a:gd name="connsiteX127" fmla="*/ 416674 w 451901"/>
                <a:gd name="connsiteY127" fmla="*/ 345661 h 532597"/>
                <a:gd name="connsiteX128" fmla="*/ 411832 w 451901"/>
                <a:gd name="connsiteY128" fmla="*/ 350503 h 532597"/>
                <a:gd name="connsiteX129" fmla="*/ 408604 w 451901"/>
                <a:gd name="connsiteY129" fmla="*/ 353731 h 532597"/>
                <a:gd name="connsiteX130" fmla="*/ 408604 w 451901"/>
                <a:gd name="connsiteY130" fmla="*/ 353731 h 532597"/>
                <a:gd name="connsiteX131" fmla="*/ 406990 w 451901"/>
                <a:gd name="connsiteY131" fmla="*/ 355345 h 532597"/>
                <a:gd name="connsiteX132" fmla="*/ 400535 w 451901"/>
                <a:gd name="connsiteY132" fmla="*/ 363414 h 532597"/>
                <a:gd name="connsiteX133" fmla="*/ 397307 w 451901"/>
                <a:gd name="connsiteY133" fmla="*/ 365028 h 532597"/>
                <a:gd name="connsiteX134" fmla="*/ 395693 w 451901"/>
                <a:gd name="connsiteY134" fmla="*/ 365028 h 532597"/>
                <a:gd name="connsiteX135" fmla="*/ 394079 w 451901"/>
                <a:gd name="connsiteY135" fmla="*/ 365028 h 532597"/>
                <a:gd name="connsiteX136" fmla="*/ 392465 w 451901"/>
                <a:gd name="connsiteY136" fmla="*/ 365028 h 532597"/>
                <a:gd name="connsiteX137" fmla="*/ 390851 w 451901"/>
                <a:gd name="connsiteY137" fmla="*/ 365028 h 532597"/>
                <a:gd name="connsiteX138" fmla="*/ 389237 w 451901"/>
                <a:gd name="connsiteY138" fmla="*/ 365028 h 532597"/>
                <a:gd name="connsiteX139" fmla="*/ 387623 w 451901"/>
                <a:gd name="connsiteY139" fmla="*/ 366642 h 532597"/>
                <a:gd name="connsiteX140" fmla="*/ 387623 w 451901"/>
                <a:gd name="connsiteY140" fmla="*/ 369870 h 532597"/>
                <a:gd name="connsiteX141" fmla="*/ 386009 w 451901"/>
                <a:gd name="connsiteY141" fmla="*/ 373098 h 532597"/>
                <a:gd name="connsiteX142" fmla="*/ 386009 w 451901"/>
                <a:gd name="connsiteY142" fmla="*/ 376326 h 532597"/>
                <a:gd name="connsiteX143" fmla="*/ 387623 w 451901"/>
                <a:gd name="connsiteY143" fmla="*/ 377940 h 532597"/>
                <a:gd name="connsiteX144" fmla="*/ 389237 w 451901"/>
                <a:gd name="connsiteY144" fmla="*/ 381167 h 532597"/>
                <a:gd name="connsiteX145" fmla="*/ 390851 w 451901"/>
                <a:gd name="connsiteY145" fmla="*/ 381167 h 532597"/>
                <a:gd name="connsiteX146" fmla="*/ 390851 w 451901"/>
                <a:gd name="connsiteY146" fmla="*/ 382781 h 532597"/>
                <a:gd name="connsiteX147" fmla="*/ 390851 w 451901"/>
                <a:gd name="connsiteY147" fmla="*/ 384395 h 532597"/>
                <a:gd name="connsiteX148" fmla="*/ 390851 w 451901"/>
                <a:gd name="connsiteY148" fmla="*/ 386009 h 532597"/>
                <a:gd name="connsiteX149" fmla="*/ 390851 w 451901"/>
                <a:gd name="connsiteY149" fmla="*/ 387623 h 532597"/>
                <a:gd name="connsiteX150" fmla="*/ 392465 w 451901"/>
                <a:gd name="connsiteY150" fmla="*/ 389237 h 532597"/>
                <a:gd name="connsiteX151" fmla="*/ 392465 w 451901"/>
                <a:gd name="connsiteY151" fmla="*/ 389237 h 532597"/>
                <a:gd name="connsiteX152" fmla="*/ 392465 w 451901"/>
                <a:gd name="connsiteY152" fmla="*/ 390851 h 532597"/>
                <a:gd name="connsiteX153" fmla="*/ 394079 w 451901"/>
                <a:gd name="connsiteY153" fmla="*/ 392465 h 532597"/>
                <a:gd name="connsiteX154" fmla="*/ 394079 w 451901"/>
                <a:gd name="connsiteY154" fmla="*/ 394079 h 532597"/>
                <a:gd name="connsiteX155" fmla="*/ 394079 w 451901"/>
                <a:gd name="connsiteY155" fmla="*/ 395693 h 532597"/>
                <a:gd name="connsiteX156" fmla="*/ 394079 w 451901"/>
                <a:gd name="connsiteY156" fmla="*/ 398921 h 532597"/>
                <a:gd name="connsiteX157" fmla="*/ 394079 w 451901"/>
                <a:gd name="connsiteY157" fmla="*/ 400535 h 532597"/>
                <a:gd name="connsiteX158" fmla="*/ 394079 w 451901"/>
                <a:gd name="connsiteY158" fmla="*/ 402148 h 532597"/>
                <a:gd name="connsiteX159" fmla="*/ 395693 w 451901"/>
                <a:gd name="connsiteY159" fmla="*/ 403763 h 532597"/>
                <a:gd name="connsiteX160" fmla="*/ 397307 w 451901"/>
                <a:gd name="connsiteY160" fmla="*/ 406990 h 532597"/>
                <a:gd name="connsiteX161" fmla="*/ 398921 w 451901"/>
                <a:gd name="connsiteY161" fmla="*/ 406990 h 532597"/>
                <a:gd name="connsiteX162" fmla="*/ 398921 w 451901"/>
                <a:gd name="connsiteY162" fmla="*/ 408604 h 532597"/>
                <a:gd name="connsiteX163" fmla="*/ 397307 w 451901"/>
                <a:gd name="connsiteY163" fmla="*/ 410218 h 532597"/>
                <a:gd name="connsiteX164" fmla="*/ 390851 w 451901"/>
                <a:gd name="connsiteY164" fmla="*/ 416674 h 532597"/>
                <a:gd name="connsiteX165" fmla="*/ 389237 w 451901"/>
                <a:gd name="connsiteY165" fmla="*/ 416674 h 532597"/>
                <a:gd name="connsiteX166" fmla="*/ 387623 w 451901"/>
                <a:gd name="connsiteY166" fmla="*/ 416674 h 532597"/>
                <a:gd name="connsiteX167" fmla="*/ 384395 w 451901"/>
                <a:gd name="connsiteY167" fmla="*/ 416674 h 532597"/>
                <a:gd name="connsiteX168" fmla="*/ 381167 w 451901"/>
                <a:gd name="connsiteY168" fmla="*/ 418288 h 532597"/>
                <a:gd name="connsiteX169" fmla="*/ 377939 w 451901"/>
                <a:gd name="connsiteY169" fmla="*/ 418288 h 532597"/>
                <a:gd name="connsiteX170" fmla="*/ 373098 w 451901"/>
                <a:gd name="connsiteY170" fmla="*/ 424744 h 532597"/>
                <a:gd name="connsiteX171" fmla="*/ 371484 w 451901"/>
                <a:gd name="connsiteY171" fmla="*/ 426357 h 532597"/>
                <a:gd name="connsiteX172" fmla="*/ 369870 w 451901"/>
                <a:gd name="connsiteY172" fmla="*/ 429585 h 532597"/>
                <a:gd name="connsiteX173" fmla="*/ 365028 w 451901"/>
                <a:gd name="connsiteY173" fmla="*/ 442497 h 532597"/>
                <a:gd name="connsiteX174" fmla="*/ 365028 w 451901"/>
                <a:gd name="connsiteY174" fmla="*/ 445725 h 532597"/>
                <a:gd name="connsiteX175" fmla="*/ 365028 w 451901"/>
                <a:gd name="connsiteY175" fmla="*/ 447339 h 532597"/>
                <a:gd name="connsiteX176" fmla="*/ 365028 w 451901"/>
                <a:gd name="connsiteY176" fmla="*/ 452180 h 532597"/>
                <a:gd name="connsiteX177" fmla="*/ 366642 w 451901"/>
                <a:gd name="connsiteY177" fmla="*/ 457022 h 532597"/>
                <a:gd name="connsiteX178" fmla="*/ 368256 w 451901"/>
                <a:gd name="connsiteY178" fmla="*/ 460250 h 532597"/>
                <a:gd name="connsiteX179" fmla="*/ 368256 w 451901"/>
                <a:gd name="connsiteY179" fmla="*/ 461864 h 532597"/>
                <a:gd name="connsiteX180" fmla="*/ 368256 w 451901"/>
                <a:gd name="connsiteY180" fmla="*/ 463478 h 532597"/>
                <a:gd name="connsiteX181" fmla="*/ 366642 w 451901"/>
                <a:gd name="connsiteY181" fmla="*/ 465092 h 532597"/>
                <a:gd name="connsiteX182" fmla="*/ 365028 w 451901"/>
                <a:gd name="connsiteY182" fmla="*/ 469934 h 532597"/>
                <a:gd name="connsiteX183" fmla="*/ 352117 w 451901"/>
                <a:gd name="connsiteY183" fmla="*/ 489301 h 532597"/>
                <a:gd name="connsiteX184" fmla="*/ 350503 w 451901"/>
                <a:gd name="connsiteY184" fmla="*/ 494143 h 532597"/>
                <a:gd name="connsiteX185" fmla="*/ 348889 w 451901"/>
                <a:gd name="connsiteY185" fmla="*/ 497371 h 532597"/>
                <a:gd name="connsiteX186" fmla="*/ 348889 w 451901"/>
                <a:gd name="connsiteY186" fmla="*/ 498984 h 532597"/>
                <a:gd name="connsiteX187" fmla="*/ 348889 w 451901"/>
                <a:gd name="connsiteY187" fmla="*/ 500598 h 532597"/>
                <a:gd name="connsiteX188" fmla="*/ 347275 w 451901"/>
                <a:gd name="connsiteY188" fmla="*/ 500598 h 532597"/>
                <a:gd name="connsiteX189" fmla="*/ 342433 w 451901"/>
                <a:gd name="connsiteY189" fmla="*/ 502212 h 532597"/>
                <a:gd name="connsiteX190" fmla="*/ 339205 w 451901"/>
                <a:gd name="connsiteY190" fmla="*/ 503826 h 532597"/>
                <a:gd name="connsiteX191" fmla="*/ 329522 w 451901"/>
                <a:gd name="connsiteY191" fmla="*/ 511896 h 532597"/>
                <a:gd name="connsiteX192" fmla="*/ 323066 w 451901"/>
                <a:gd name="connsiteY192" fmla="*/ 515124 h 532597"/>
                <a:gd name="connsiteX193" fmla="*/ 314996 w 451901"/>
                <a:gd name="connsiteY193" fmla="*/ 516738 h 532597"/>
                <a:gd name="connsiteX194" fmla="*/ 313382 w 451901"/>
                <a:gd name="connsiteY194" fmla="*/ 518352 h 532597"/>
                <a:gd name="connsiteX195" fmla="*/ 313382 w 451901"/>
                <a:gd name="connsiteY195" fmla="*/ 519966 h 532597"/>
                <a:gd name="connsiteX196" fmla="*/ 311768 w 451901"/>
                <a:gd name="connsiteY196" fmla="*/ 524807 h 532597"/>
                <a:gd name="connsiteX197" fmla="*/ 310154 w 451901"/>
                <a:gd name="connsiteY197" fmla="*/ 531263 h 532597"/>
                <a:gd name="connsiteX198" fmla="*/ 300471 w 451901"/>
                <a:gd name="connsiteY198" fmla="*/ 542561 h 532597"/>
                <a:gd name="connsiteX199" fmla="*/ 274648 w 451901"/>
                <a:gd name="connsiteY199" fmla="*/ 518352 h 532597"/>
                <a:gd name="connsiteX200" fmla="*/ 268192 w 451901"/>
                <a:gd name="connsiteY200" fmla="*/ 511896 h 532597"/>
                <a:gd name="connsiteX201" fmla="*/ 268192 w 451901"/>
                <a:gd name="connsiteY201" fmla="*/ 500598 h 532597"/>
                <a:gd name="connsiteX202" fmla="*/ 266578 w 451901"/>
                <a:gd name="connsiteY202" fmla="*/ 495757 h 532597"/>
                <a:gd name="connsiteX203" fmla="*/ 261736 w 451901"/>
                <a:gd name="connsiteY203" fmla="*/ 487687 h 532597"/>
                <a:gd name="connsiteX204" fmla="*/ 260122 w 451901"/>
                <a:gd name="connsiteY204" fmla="*/ 484459 h 532597"/>
                <a:gd name="connsiteX205" fmla="*/ 260122 w 451901"/>
                <a:gd name="connsiteY205" fmla="*/ 482845 h 532597"/>
                <a:gd name="connsiteX206" fmla="*/ 260122 w 451901"/>
                <a:gd name="connsiteY206" fmla="*/ 482845 h 532597"/>
                <a:gd name="connsiteX207" fmla="*/ 258509 w 451901"/>
                <a:gd name="connsiteY207" fmla="*/ 478003 h 532597"/>
                <a:gd name="connsiteX208" fmla="*/ 255281 w 451901"/>
                <a:gd name="connsiteY208" fmla="*/ 473162 h 532597"/>
                <a:gd name="connsiteX209" fmla="*/ 252053 w 451901"/>
                <a:gd name="connsiteY209" fmla="*/ 469934 h 532597"/>
                <a:gd name="connsiteX210" fmla="*/ 248825 w 451901"/>
                <a:gd name="connsiteY210" fmla="*/ 468320 h 532597"/>
                <a:gd name="connsiteX211" fmla="*/ 247211 w 451901"/>
                <a:gd name="connsiteY211" fmla="*/ 468320 h 532597"/>
                <a:gd name="connsiteX212" fmla="*/ 243983 w 451901"/>
                <a:gd name="connsiteY212" fmla="*/ 468320 h 532597"/>
                <a:gd name="connsiteX213" fmla="*/ 237527 w 451901"/>
                <a:gd name="connsiteY213" fmla="*/ 468320 h 532597"/>
                <a:gd name="connsiteX214" fmla="*/ 231072 w 451901"/>
                <a:gd name="connsiteY214" fmla="*/ 469934 h 532597"/>
                <a:gd name="connsiteX215" fmla="*/ 224616 w 451901"/>
                <a:gd name="connsiteY215" fmla="*/ 471548 h 532597"/>
                <a:gd name="connsiteX216" fmla="*/ 223002 w 451901"/>
                <a:gd name="connsiteY216" fmla="*/ 471548 h 532597"/>
                <a:gd name="connsiteX217" fmla="*/ 219774 w 451901"/>
                <a:gd name="connsiteY217" fmla="*/ 471548 h 532597"/>
                <a:gd name="connsiteX218" fmla="*/ 211705 w 451901"/>
                <a:gd name="connsiteY218" fmla="*/ 468320 h 532597"/>
                <a:gd name="connsiteX219" fmla="*/ 208477 w 451901"/>
                <a:gd name="connsiteY219" fmla="*/ 468320 h 532597"/>
                <a:gd name="connsiteX220" fmla="*/ 206863 w 451901"/>
                <a:gd name="connsiteY220" fmla="*/ 468320 h 532597"/>
                <a:gd name="connsiteX221" fmla="*/ 184268 w 451901"/>
                <a:gd name="connsiteY221" fmla="*/ 473162 h 532597"/>
                <a:gd name="connsiteX222" fmla="*/ 176198 w 451901"/>
                <a:gd name="connsiteY222" fmla="*/ 476389 h 532597"/>
                <a:gd name="connsiteX223" fmla="*/ 172970 w 451901"/>
                <a:gd name="connsiteY223" fmla="*/ 474775 h 532597"/>
                <a:gd name="connsiteX224" fmla="*/ 169742 w 451901"/>
                <a:gd name="connsiteY224" fmla="*/ 473162 h 532597"/>
                <a:gd name="connsiteX225" fmla="*/ 166514 w 451901"/>
                <a:gd name="connsiteY225" fmla="*/ 473162 h 532597"/>
                <a:gd name="connsiteX226" fmla="*/ 163287 w 451901"/>
                <a:gd name="connsiteY226" fmla="*/ 476389 h 532597"/>
                <a:gd name="connsiteX227" fmla="*/ 160059 w 451901"/>
                <a:gd name="connsiteY227" fmla="*/ 478003 h 532597"/>
                <a:gd name="connsiteX228" fmla="*/ 156831 w 451901"/>
                <a:gd name="connsiteY228" fmla="*/ 479617 h 532597"/>
                <a:gd name="connsiteX229" fmla="*/ 155217 w 451901"/>
                <a:gd name="connsiteY229" fmla="*/ 476389 h 532597"/>
                <a:gd name="connsiteX230" fmla="*/ 155217 w 451901"/>
                <a:gd name="connsiteY230" fmla="*/ 469934 h 532597"/>
                <a:gd name="connsiteX231" fmla="*/ 153603 w 451901"/>
                <a:gd name="connsiteY231" fmla="*/ 466706 h 532597"/>
                <a:gd name="connsiteX232" fmla="*/ 151989 w 451901"/>
                <a:gd name="connsiteY232" fmla="*/ 465092 h 532597"/>
                <a:gd name="connsiteX233" fmla="*/ 150375 w 451901"/>
                <a:gd name="connsiteY233" fmla="*/ 466706 h 532597"/>
                <a:gd name="connsiteX234" fmla="*/ 147147 w 451901"/>
                <a:gd name="connsiteY234" fmla="*/ 468320 h 532597"/>
                <a:gd name="connsiteX235" fmla="*/ 147147 w 451901"/>
                <a:gd name="connsiteY235" fmla="*/ 463478 h 532597"/>
                <a:gd name="connsiteX236" fmla="*/ 145533 w 451901"/>
                <a:gd name="connsiteY236" fmla="*/ 453794 h 532597"/>
                <a:gd name="connsiteX237" fmla="*/ 143919 w 451901"/>
                <a:gd name="connsiteY237" fmla="*/ 450566 h 532597"/>
                <a:gd name="connsiteX238" fmla="*/ 139078 w 451901"/>
                <a:gd name="connsiteY238" fmla="*/ 447339 h 532597"/>
                <a:gd name="connsiteX239" fmla="*/ 137464 w 451901"/>
                <a:gd name="connsiteY239" fmla="*/ 445725 h 532597"/>
                <a:gd name="connsiteX240" fmla="*/ 135850 w 451901"/>
                <a:gd name="connsiteY240" fmla="*/ 445725 h 532597"/>
                <a:gd name="connsiteX241" fmla="*/ 121324 w 451901"/>
                <a:gd name="connsiteY241" fmla="*/ 450566 h 532597"/>
                <a:gd name="connsiteX242" fmla="*/ 113255 w 451901"/>
                <a:gd name="connsiteY242" fmla="*/ 457022 h 532597"/>
                <a:gd name="connsiteX243" fmla="*/ 108413 w 451901"/>
                <a:gd name="connsiteY243" fmla="*/ 460250 h 532597"/>
                <a:gd name="connsiteX244" fmla="*/ 92274 w 451901"/>
                <a:gd name="connsiteY244" fmla="*/ 476389 h 532597"/>
                <a:gd name="connsiteX245" fmla="*/ 92274 w 451901"/>
                <a:gd name="connsiteY245" fmla="*/ 476389 h 532597"/>
                <a:gd name="connsiteX246" fmla="*/ 90660 w 451901"/>
                <a:gd name="connsiteY246" fmla="*/ 478003 h 532597"/>
                <a:gd name="connsiteX247" fmla="*/ 90660 w 451901"/>
                <a:gd name="connsiteY247" fmla="*/ 478003 h 532597"/>
                <a:gd name="connsiteX248" fmla="*/ 89046 w 451901"/>
                <a:gd name="connsiteY248" fmla="*/ 478003 h 532597"/>
                <a:gd name="connsiteX249" fmla="*/ 84204 w 451901"/>
                <a:gd name="connsiteY249" fmla="*/ 478003 h 532597"/>
                <a:gd name="connsiteX250" fmla="*/ 82590 w 451901"/>
                <a:gd name="connsiteY250" fmla="*/ 478003 h 532597"/>
                <a:gd name="connsiteX251" fmla="*/ 69678 w 451901"/>
                <a:gd name="connsiteY251" fmla="*/ 482845 h 532597"/>
                <a:gd name="connsiteX252" fmla="*/ 68065 w 451901"/>
                <a:gd name="connsiteY252" fmla="*/ 482845 h 532597"/>
                <a:gd name="connsiteX253" fmla="*/ 66451 w 451901"/>
                <a:gd name="connsiteY253" fmla="*/ 482845 h 532597"/>
                <a:gd name="connsiteX254" fmla="*/ 59995 w 451901"/>
                <a:gd name="connsiteY254" fmla="*/ 484459 h 532597"/>
                <a:gd name="connsiteX255" fmla="*/ 56767 w 451901"/>
                <a:gd name="connsiteY255" fmla="*/ 476389 h 532597"/>
                <a:gd name="connsiteX256" fmla="*/ 56767 w 451901"/>
                <a:gd name="connsiteY256" fmla="*/ 471548 h 532597"/>
                <a:gd name="connsiteX257" fmla="*/ 55153 w 451901"/>
                <a:gd name="connsiteY257" fmla="*/ 469934 h 532597"/>
                <a:gd name="connsiteX258" fmla="*/ 53539 w 451901"/>
                <a:gd name="connsiteY258" fmla="*/ 466706 h 532597"/>
                <a:gd name="connsiteX259" fmla="*/ 47083 w 451901"/>
                <a:gd name="connsiteY259" fmla="*/ 460250 h 532597"/>
                <a:gd name="connsiteX260" fmla="*/ 45469 w 451901"/>
                <a:gd name="connsiteY260" fmla="*/ 458636 h 532597"/>
                <a:gd name="connsiteX261" fmla="*/ 42242 w 451901"/>
                <a:gd name="connsiteY261" fmla="*/ 457022 h 532597"/>
                <a:gd name="connsiteX262" fmla="*/ 35786 w 451901"/>
                <a:gd name="connsiteY262" fmla="*/ 457022 h 532597"/>
                <a:gd name="connsiteX263" fmla="*/ 34172 w 451901"/>
                <a:gd name="connsiteY263" fmla="*/ 455408 h 532597"/>
                <a:gd name="connsiteX264" fmla="*/ 32558 w 451901"/>
                <a:gd name="connsiteY264" fmla="*/ 455408 h 532597"/>
                <a:gd name="connsiteX265" fmla="*/ 29330 w 451901"/>
                <a:gd name="connsiteY265" fmla="*/ 452180 h 532597"/>
                <a:gd name="connsiteX266" fmla="*/ 26102 w 451901"/>
                <a:gd name="connsiteY266" fmla="*/ 450566 h 532597"/>
                <a:gd name="connsiteX267" fmla="*/ 26102 w 451901"/>
                <a:gd name="connsiteY267" fmla="*/ 450566 h 532597"/>
                <a:gd name="connsiteX268" fmla="*/ 24488 w 451901"/>
                <a:gd name="connsiteY268" fmla="*/ 450566 h 532597"/>
                <a:gd name="connsiteX269" fmla="*/ 21260 w 451901"/>
                <a:gd name="connsiteY269" fmla="*/ 450566 h 532597"/>
                <a:gd name="connsiteX270" fmla="*/ 19647 w 451901"/>
                <a:gd name="connsiteY270" fmla="*/ 450566 h 532597"/>
                <a:gd name="connsiteX271" fmla="*/ 18033 w 451901"/>
                <a:gd name="connsiteY271" fmla="*/ 450566 h 532597"/>
                <a:gd name="connsiteX272" fmla="*/ 16419 w 451901"/>
                <a:gd name="connsiteY272" fmla="*/ 448953 h 532597"/>
                <a:gd name="connsiteX273" fmla="*/ 9963 w 451901"/>
                <a:gd name="connsiteY273" fmla="*/ 439269 h 532597"/>
                <a:gd name="connsiteX274" fmla="*/ 8349 w 451901"/>
                <a:gd name="connsiteY274" fmla="*/ 434427 h 532597"/>
                <a:gd name="connsiteX275" fmla="*/ 6735 w 451901"/>
                <a:gd name="connsiteY275" fmla="*/ 431199 h 532597"/>
                <a:gd name="connsiteX276" fmla="*/ 6735 w 451901"/>
                <a:gd name="connsiteY276" fmla="*/ 424744 h 532597"/>
                <a:gd name="connsiteX277" fmla="*/ 11577 w 451901"/>
                <a:gd name="connsiteY277" fmla="*/ 408604 h 532597"/>
                <a:gd name="connsiteX278" fmla="*/ 22874 w 451901"/>
                <a:gd name="connsiteY278" fmla="*/ 403763 h 532597"/>
                <a:gd name="connsiteX279" fmla="*/ 24488 w 451901"/>
                <a:gd name="connsiteY279" fmla="*/ 402148 h 532597"/>
                <a:gd name="connsiteX280" fmla="*/ 24488 w 451901"/>
                <a:gd name="connsiteY280" fmla="*/ 398921 h 532597"/>
                <a:gd name="connsiteX281" fmla="*/ 24488 w 451901"/>
                <a:gd name="connsiteY281" fmla="*/ 397307 h 532597"/>
                <a:gd name="connsiteX282" fmla="*/ 24488 w 451901"/>
                <a:gd name="connsiteY282" fmla="*/ 395693 h 532597"/>
                <a:gd name="connsiteX283" fmla="*/ 22874 w 451901"/>
                <a:gd name="connsiteY283" fmla="*/ 395693 h 532597"/>
                <a:gd name="connsiteX284" fmla="*/ 22874 w 451901"/>
                <a:gd name="connsiteY284" fmla="*/ 394079 h 532597"/>
                <a:gd name="connsiteX285" fmla="*/ 8349 w 451901"/>
                <a:gd name="connsiteY285" fmla="*/ 390851 h 532597"/>
                <a:gd name="connsiteX286" fmla="*/ 6735 w 451901"/>
                <a:gd name="connsiteY286" fmla="*/ 390851 h 532597"/>
                <a:gd name="connsiteX287" fmla="*/ 5121 w 451901"/>
                <a:gd name="connsiteY287" fmla="*/ 389237 h 532597"/>
                <a:gd name="connsiteX288" fmla="*/ 5121 w 451901"/>
                <a:gd name="connsiteY288" fmla="*/ 386009 h 532597"/>
                <a:gd name="connsiteX289" fmla="*/ 5121 w 451901"/>
                <a:gd name="connsiteY289" fmla="*/ 382781 h 532597"/>
                <a:gd name="connsiteX290" fmla="*/ 6735 w 451901"/>
                <a:gd name="connsiteY290" fmla="*/ 381167 h 532597"/>
                <a:gd name="connsiteX291" fmla="*/ 6735 w 451901"/>
                <a:gd name="connsiteY291" fmla="*/ 379554 h 532597"/>
                <a:gd name="connsiteX292" fmla="*/ 8349 w 451901"/>
                <a:gd name="connsiteY292" fmla="*/ 377940 h 532597"/>
                <a:gd name="connsiteX293" fmla="*/ 11577 w 451901"/>
                <a:gd name="connsiteY293" fmla="*/ 376326 h 532597"/>
                <a:gd name="connsiteX294" fmla="*/ 14805 w 451901"/>
                <a:gd name="connsiteY294" fmla="*/ 376326 h 532597"/>
                <a:gd name="connsiteX295" fmla="*/ 18033 w 451901"/>
                <a:gd name="connsiteY295" fmla="*/ 371484 h 532597"/>
                <a:gd name="connsiteX296" fmla="*/ 29330 w 451901"/>
                <a:gd name="connsiteY296" fmla="*/ 342433 h 532597"/>
                <a:gd name="connsiteX297" fmla="*/ 30944 w 451901"/>
                <a:gd name="connsiteY297" fmla="*/ 339205 h 532597"/>
                <a:gd name="connsiteX298" fmla="*/ 32558 w 451901"/>
                <a:gd name="connsiteY298" fmla="*/ 339205 h 532597"/>
                <a:gd name="connsiteX299" fmla="*/ 40628 w 451901"/>
                <a:gd name="connsiteY299" fmla="*/ 340819 h 532597"/>
                <a:gd name="connsiteX300" fmla="*/ 42242 w 451901"/>
                <a:gd name="connsiteY300" fmla="*/ 340819 h 532597"/>
                <a:gd name="connsiteX301" fmla="*/ 45469 w 451901"/>
                <a:gd name="connsiteY301" fmla="*/ 339205 h 532597"/>
                <a:gd name="connsiteX302" fmla="*/ 47083 w 451901"/>
                <a:gd name="connsiteY302" fmla="*/ 339205 h 532597"/>
                <a:gd name="connsiteX303" fmla="*/ 48697 w 451901"/>
                <a:gd name="connsiteY303" fmla="*/ 339205 h 532597"/>
                <a:gd name="connsiteX304" fmla="*/ 51925 w 451901"/>
                <a:gd name="connsiteY304" fmla="*/ 340819 h 532597"/>
                <a:gd name="connsiteX305" fmla="*/ 51925 w 451901"/>
                <a:gd name="connsiteY305" fmla="*/ 342433 h 532597"/>
                <a:gd name="connsiteX306" fmla="*/ 53539 w 451901"/>
                <a:gd name="connsiteY306" fmla="*/ 342433 h 532597"/>
                <a:gd name="connsiteX307" fmla="*/ 56767 w 451901"/>
                <a:gd name="connsiteY307" fmla="*/ 342433 h 532597"/>
                <a:gd name="connsiteX308" fmla="*/ 56767 w 451901"/>
                <a:gd name="connsiteY308" fmla="*/ 340819 h 532597"/>
                <a:gd name="connsiteX309" fmla="*/ 56767 w 451901"/>
                <a:gd name="connsiteY309" fmla="*/ 339205 h 532597"/>
                <a:gd name="connsiteX310" fmla="*/ 56767 w 451901"/>
                <a:gd name="connsiteY310" fmla="*/ 335977 h 532597"/>
                <a:gd name="connsiteX311" fmla="*/ 58381 w 451901"/>
                <a:gd name="connsiteY311" fmla="*/ 331136 h 532597"/>
                <a:gd name="connsiteX312" fmla="*/ 59995 w 451901"/>
                <a:gd name="connsiteY312" fmla="*/ 329522 h 532597"/>
                <a:gd name="connsiteX313" fmla="*/ 59995 w 451901"/>
                <a:gd name="connsiteY313" fmla="*/ 327908 h 532597"/>
                <a:gd name="connsiteX314" fmla="*/ 66451 w 451901"/>
                <a:gd name="connsiteY314" fmla="*/ 326294 h 532597"/>
                <a:gd name="connsiteX315" fmla="*/ 72906 w 451901"/>
                <a:gd name="connsiteY315" fmla="*/ 326294 h 532597"/>
                <a:gd name="connsiteX316" fmla="*/ 85818 w 451901"/>
                <a:gd name="connsiteY316" fmla="*/ 326294 h 532597"/>
                <a:gd name="connsiteX317" fmla="*/ 89046 w 451901"/>
                <a:gd name="connsiteY317" fmla="*/ 326294 h 532597"/>
                <a:gd name="connsiteX318" fmla="*/ 90660 w 451901"/>
                <a:gd name="connsiteY318" fmla="*/ 326294 h 532597"/>
                <a:gd name="connsiteX319" fmla="*/ 92274 w 451901"/>
                <a:gd name="connsiteY319" fmla="*/ 326294 h 532597"/>
                <a:gd name="connsiteX320" fmla="*/ 95501 w 451901"/>
                <a:gd name="connsiteY320" fmla="*/ 324680 h 532597"/>
                <a:gd name="connsiteX321" fmla="*/ 97115 w 451901"/>
                <a:gd name="connsiteY321" fmla="*/ 323066 h 532597"/>
                <a:gd name="connsiteX322" fmla="*/ 97115 w 451901"/>
                <a:gd name="connsiteY322" fmla="*/ 321452 h 532597"/>
                <a:gd name="connsiteX323" fmla="*/ 97115 w 451901"/>
                <a:gd name="connsiteY323" fmla="*/ 319838 h 532597"/>
                <a:gd name="connsiteX324" fmla="*/ 95501 w 451901"/>
                <a:gd name="connsiteY324" fmla="*/ 318224 h 532597"/>
                <a:gd name="connsiteX325" fmla="*/ 93887 w 451901"/>
                <a:gd name="connsiteY325" fmla="*/ 316610 h 532597"/>
                <a:gd name="connsiteX326" fmla="*/ 93887 w 451901"/>
                <a:gd name="connsiteY326" fmla="*/ 314996 h 532597"/>
                <a:gd name="connsiteX327" fmla="*/ 95501 w 451901"/>
                <a:gd name="connsiteY327" fmla="*/ 311768 h 532597"/>
                <a:gd name="connsiteX328" fmla="*/ 97115 w 451901"/>
                <a:gd name="connsiteY328" fmla="*/ 306927 h 532597"/>
                <a:gd name="connsiteX329" fmla="*/ 97115 w 451901"/>
                <a:gd name="connsiteY329" fmla="*/ 302085 h 532597"/>
                <a:gd name="connsiteX330" fmla="*/ 97115 w 451901"/>
                <a:gd name="connsiteY330" fmla="*/ 300471 h 532597"/>
                <a:gd name="connsiteX331" fmla="*/ 97115 w 451901"/>
                <a:gd name="connsiteY331" fmla="*/ 298857 h 532597"/>
                <a:gd name="connsiteX332" fmla="*/ 95501 w 451901"/>
                <a:gd name="connsiteY332" fmla="*/ 297243 h 532597"/>
                <a:gd name="connsiteX333" fmla="*/ 95501 w 451901"/>
                <a:gd name="connsiteY333" fmla="*/ 297243 h 532597"/>
                <a:gd name="connsiteX334" fmla="*/ 80976 w 451901"/>
                <a:gd name="connsiteY334" fmla="*/ 285945 h 532597"/>
                <a:gd name="connsiteX335" fmla="*/ 68065 w 451901"/>
                <a:gd name="connsiteY335" fmla="*/ 277876 h 532597"/>
                <a:gd name="connsiteX336" fmla="*/ 51925 w 451901"/>
                <a:gd name="connsiteY336" fmla="*/ 268192 h 532597"/>
                <a:gd name="connsiteX337" fmla="*/ 34172 w 451901"/>
                <a:gd name="connsiteY337" fmla="*/ 253667 h 532597"/>
                <a:gd name="connsiteX338" fmla="*/ 34172 w 451901"/>
                <a:gd name="connsiteY338" fmla="*/ 252053 h 532597"/>
                <a:gd name="connsiteX339" fmla="*/ 32558 w 451901"/>
                <a:gd name="connsiteY339" fmla="*/ 250439 h 532597"/>
                <a:gd name="connsiteX340" fmla="*/ 30944 w 451901"/>
                <a:gd name="connsiteY340" fmla="*/ 245597 h 532597"/>
                <a:gd name="connsiteX341" fmla="*/ 29330 w 451901"/>
                <a:gd name="connsiteY341" fmla="*/ 242369 h 532597"/>
                <a:gd name="connsiteX342" fmla="*/ 26102 w 451901"/>
                <a:gd name="connsiteY342" fmla="*/ 240755 h 532597"/>
                <a:gd name="connsiteX343" fmla="*/ 26102 w 451901"/>
                <a:gd name="connsiteY343" fmla="*/ 240755 h 532597"/>
                <a:gd name="connsiteX344" fmla="*/ 22874 w 451901"/>
                <a:gd name="connsiteY344" fmla="*/ 239141 h 532597"/>
                <a:gd name="connsiteX345" fmla="*/ 21260 w 451901"/>
                <a:gd name="connsiteY345" fmla="*/ 239141 h 532597"/>
                <a:gd name="connsiteX346" fmla="*/ 21260 w 451901"/>
                <a:gd name="connsiteY346" fmla="*/ 237527 h 532597"/>
                <a:gd name="connsiteX347" fmla="*/ 19647 w 451901"/>
                <a:gd name="connsiteY347" fmla="*/ 237527 h 532597"/>
                <a:gd name="connsiteX348" fmla="*/ 16419 w 451901"/>
                <a:gd name="connsiteY348" fmla="*/ 229458 h 532597"/>
                <a:gd name="connsiteX349" fmla="*/ 14805 w 451901"/>
                <a:gd name="connsiteY349" fmla="*/ 224616 h 532597"/>
                <a:gd name="connsiteX350" fmla="*/ 14805 w 451901"/>
                <a:gd name="connsiteY350" fmla="*/ 221388 h 532597"/>
                <a:gd name="connsiteX351" fmla="*/ 16419 w 451901"/>
                <a:gd name="connsiteY351" fmla="*/ 221388 h 532597"/>
                <a:gd name="connsiteX352" fmla="*/ 18033 w 451901"/>
                <a:gd name="connsiteY352" fmla="*/ 219774 h 532597"/>
                <a:gd name="connsiteX353" fmla="*/ 24488 w 451901"/>
                <a:gd name="connsiteY353" fmla="*/ 219774 h 532597"/>
                <a:gd name="connsiteX354" fmla="*/ 29330 w 451901"/>
                <a:gd name="connsiteY354" fmla="*/ 219774 h 532597"/>
                <a:gd name="connsiteX355" fmla="*/ 30944 w 451901"/>
                <a:gd name="connsiteY355" fmla="*/ 219774 h 532597"/>
                <a:gd name="connsiteX356" fmla="*/ 32558 w 451901"/>
                <a:gd name="connsiteY356" fmla="*/ 219774 h 532597"/>
                <a:gd name="connsiteX357" fmla="*/ 32558 w 451901"/>
                <a:gd name="connsiteY357" fmla="*/ 221388 h 532597"/>
                <a:gd name="connsiteX358" fmla="*/ 35786 w 451901"/>
                <a:gd name="connsiteY358" fmla="*/ 221388 h 532597"/>
                <a:gd name="connsiteX359" fmla="*/ 37400 w 451901"/>
                <a:gd name="connsiteY359" fmla="*/ 221388 h 532597"/>
                <a:gd name="connsiteX360" fmla="*/ 39014 w 451901"/>
                <a:gd name="connsiteY360" fmla="*/ 221388 h 532597"/>
                <a:gd name="connsiteX361" fmla="*/ 40628 w 451901"/>
                <a:gd name="connsiteY361" fmla="*/ 219774 h 532597"/>
                <a:gd name="connsiteX362" fmla="*/ 51925 w 451901"/>
                <a:gd name="connsiteY362" fmla="*/ 214932 h 532597"/>
                <a:gd name="connsiteX363" fmla="*/ 55153 w 451901"/>
                <a:gd name="connsiteY363" fmla="*/ 216546 h 532597"/>
                <a:gd name="connsiteX364" fmla="*/ 55153 w 451901"/>
                <a:gd name="connsiteY364" fmla="*/ 216546 h 532597"/>
                <a:gd name="connsiteX365" fmla="*/ 56767 w 451901"/>
                <a:gd name="connsiteY365" fmla="*/ 218160 h 532597"/>
                <a:gd name="connsiteX366" fmla="*/ 59995 w 451901"/>
                <a:gd name="connsiteY366" fmla="*/ 219774 h 532597"/>
                <a:gd name="connsiteX367" fmla="*/ 61609 w 451901"/>
                <a:gd name="connsiteY367" fmla="*/ 219774 h 532597"/>
                <a:gd name="connsiteX368" fmla="*/ 105185 w 451901"/>
                <a:gd name="connsiteY368" fmla="*/ 206863 h 532597"/>
                <a:gd name="connsiteX369" fmla="*/ 110027 w 451901"/>
                <a:gd name="connsiteY369" fmla="*/ 205249 h 532597"/>
                <a:gd name="connsiteX370" fmla="*/ 113255 w 451901"/>
                <a:gd name="connsiteY370" fmla="*/ 205249 h 532597"/>
                <a:gd name="connsiteX371" fmla="*/ 114869 w 451901"/>
                <a:gd name="connsiteY371" fmla="*/ 206863 h 532597"/>
                <a:gd name="connsiteX372" fmla="*/ 116482 w 451901"/>
                <a:gd name="connsiteY372" fmla="*/ 208477 h 532597"/>
                <a:gd name="connsiteX373" fmla="*/ 119710 w 451901"/>
                <a:gd name="connsiteY373" fmla="*/ 208477 h 532597"/>
                <a:gd name="connsiteX374" fmla="*/ 122938 w 451901"/>
                <a:gd name="connsiteY374" fmla="*/ 208477 h 532597"/>
                <a:gd name="connsiteX375" fmla="*/ 126166 w 451901"/>
                <a:gd name="connsiteY375" fmla="*/ 206863 h 532597"/>
                <a:gd name="connsiteX376" fmla="*/ 142305 w 451901"/>
                <a:gd name="connsiteY376" fmla="*/ 193951 h 532597"/>
                <a:gd name="connsiteX377" fmla="*/ 143919 w 451901"/>
                <a:gd name="connsiteY377" fmla="*/ 192337 h 532597"/>
                <a:gd name="connsiteX378" fmla="*/ 145533 w 451901"/>
                <a:gd name="connsiteY378" fmla="*/ 190723 h 532597"/>
                <a:gd name="connsiteX379" fmla="*/ 145533 w 451901"/>
                <a:gd name="connsiteY379" fmla="*/ 189109 h 532597"/>
                <a:gd name="connsiteX380" fmla="*/ 145533 w 451901"/>
                <a:gd name="connsiteY380" fmla="*/ 187496 h 532597"/>
                <a:gd name="connsiteX381" fmla="*/ 147147 w 451901"/>
                <a:gd name="connsiteY381" fmla="*/ 185882 h 532597"/>
                <a:gd name="connsiteX382" fmla="*/ 147147 w 451901"/>
                <a:gd name="connsiteY382" fmla="*/ 185882 h 532597"/>
                <a:gd name="connsiteX383" fmla="*/ 147147 w 451901"/>
                <a:gd name="connsiteY383" fmla="*/ 185882 h 532597"/>
                <a:gd name="connsiteX384" fmla="*/ 142305 w 451901"/>
                <a:gd name="connsiteY384" fmla="*/ 164900 h 532597"/>
                <a:gd name="connsiteX385" fmla="*/ 140691 w 451901"/>
                <a:gd name="connsiteY385" fmla="*/ 163287 h 532597"/>
                <a:gd name="connsiteX386" fmla="*/ 142305 w 451901"/>
                <a:gd name="connsiteY386" fmla="*/ 161673 h 532597"/>
                <a:gd name="connsiteX387" fmla="*/ 142305 w 451901"/>
                <a:gd name="connsiteY387" fmla="*/ 158445 h 532597"/>
                <a:gd name="connsiteX388" fmla="*/ 143919 w 451901"/>
                <a:gd name="connsiteY388" fmla="*/ 156831 h 532597"/>
                <a:gd name="connsiteX389" fmla="*/ 145533 w 451901"/>
                <a:gd name="connsiteY389" fmla="*/ 153603 h 532597"/>
                <a:gd name="connsiteX390" fmla="*/ 147147 w 451901"/>
                <a:gd name="connsiteY390" fmla="*/ 150375 h 532597"/>
                <a:gd name="connsiteX391" fmla="*/ 160059 w 451901"/>
                <a:gd name="connsiteY391" fmla="*/ 140691 h 532597"/>
                <a:gd name="connsiteX392" fmla="*/ 161673 w 451901"/>
                <a:gd name="connsiteY392" fmla="*/ 137464 h 532597"/>
                <a:gd name="connsiteX393" fmla="*/ 163287 w 451901"/>
                <a:gd name="connsiteY393" fmla="*/ 137464 h 532597"/>
                <a:gd name="connsiteX394" fmla="*/ 166514 w 451901"/>
                <a:gd name="connsiteY394" fmla="*/ 137464 h 532597"/>
                <a:gd name="connsiteX395" fmla="*/ 168128 w 451901"/>
                <a:gd name="connsiteY395" fmla="*/ 137464 h 532597"/>
                <a:gd name="connsiteX396" fmla="*/ 171356 w 451901"/>
                <a:gd name="connsiteY396" fmla="*/ 139078 h 532597"/>
                <a:gd name="connsiteX397" fmla="*/ 172970 w 451901"/>
                <a:gd name="connsiteY397" fmla="*/ 139078 h 532597"/>
                <a:gd name="connsiteX398" fmla="*/ 174584 w 451901"/>
                <a:gd name="connsiteY398" fmla="*/ 139078 h 532597"/>
                <a:gd name="connsiteX399" fmla="*/ 176198 w 451901"/>
                <a:gd name="connsiteY399" fmla="*/ 137464 h 532597"/>
                <a:gd name="connsiteX400" fmla="*/ 179426 w 451901"/>
                <a:gd name="connsiteY400" fmla="*/ 134236 h 532597"/>
                <a:gd name="connsiteX401" fmla="*/ 181040 w 451901"/>
                <a:gd name="connsiteY401" fmla="*/ 134236 h 532597"/>
                <a:gd name="connsiteX402" fmla="*/ 213318 w 451901"/>
                <a:gd name="connsiteY402" fmla="*/ 121324 h 532597"/>
                <a:gd name="connsiteX403" fmla="*/ 216546 w 451901"/>
                <a:gd name="connsiteY403" fmla="*/ 119710 h 532597"/>
                <a:gd name="connsiteX404" fmla="*/ 219774 w 451901"/>
                <a:gd name="connsiteY404" fmla="*/ 119710 h 532597"/>
                <a:gd name="connsiteX405" fmla="*/ 231072 w 451901"/>
                <a:gd name="connsiteY405" fmla="*/ 119710 h 532597"/>
                <a:gd name="connsiteX406" fmla="*/ 232686 w 451901"/>
                <a:gd name="connsiteY406" fmla="*/ 119710 h 532597"/>
                <a:gd name="connsiteX407" fmla="*/ 234300 w 451901"/>
                <a:gd name="connsiteY407" fmla="*/ 121324 h 532597"/>
                <a:gd name="connsiteX408" fmla="*/ 234300 w 451901"/>
                <a:gd name="connsiteY408" fmla="*/ 121324 h 532597"/>
                <a:gd name="connsiteX409" fmla="*/ 235914 w 451901"/>
                <a:gd name="connsiteY409" fmla="*/ 122938 h 532597"/>
                <a:gd name="connsiteX410" fmla="*/ 237527 w 451901"/>
                <a:gd name="connsiteY410" fmla="*/ 124552 h 532597"/>
                <a:gd name="connsiteX411" fmla="*/ 237527 w 451901"/>
                <a:gd name="connsiteY411" fmla="*/ 126166 h 532597"/>
                <a:gd name="connsiteX412" fmla="*/ 239141 w 451901"/>
                <a:gd name="connsiteY412" fmla="*/ 126166 h 532597"/>
                <a:gd name="connsiteX413" fmla="*/ 240755 w 451901"/>
                <a:gd name="connsiteY413" fmla="*/ 126166 h 532597"/>
                <a:gd name="connsiteX414" fmla="*/ 247211 w 451901"/>
                <a:gd name="connsiteY414" fmla="*/ 124552 h 532597"/>
                <a:gd name="connsiteX415" fmla="*/ 255281 w 451901"/>
                <a:gd name="connsiteY415" fmla="*/ 122938 h 532597"/>
                <a:gd name="connsiteX416" fmla="*/ 264964 w 451901"/>
                <a:gd name="connsiteY416" fmla="*/ 119710 h 532597"/>
                <a:gd name="connsiteX417" fmla="*/ 268192 w 451901"/>
                <a:gd name="connsiteY417" fmla="*/ 118096 h 532597"/>
                <a:gd name="connsiteX418" fmla="*/ 269806 w 451901"/>
                <a:gd name="connsiteY418" fmla="*/ 116482 h 532597"/>
                <a:gd name="connsiteX419" fmla="*/ 274648 w 451901"/>
                <a:gd name="connsiteY419" fmla="*/ 110027 h 532597"/>
                <a:gd name="connsiteX420" fmla="*/ 274648 w 451901"/>
                <a:gd name="connsiteY420" fmla="*/ 106799 h 532597"/>
                <a:gd name="connsiteX421" fmla="*/ 277876 w 451901"/>
                <a:gd name="connsiteY421" fmla="*/ 103571 h 532597"/>
                <a:gd name="connsiteX422" fmla="*/ 298857 w 451901"/>
                <a:gd name="connsiteY422" fmla="*/ 89046 h 532597"/>
                <a:gd name="connsiteX423" fmla="*/ 298857 w 451901"/>
                <a:gd name="connsiteY423" fmla="*/ 87432 h 532597"/>
                <a:gd name="connsiteX424" fmla="*/ 298857 w 451901"/>
                <a:gd name="connsiteY424" fmla="*/ 87432 h 532597"/>
                <a:gd name="connsiteX425" fmla="*/ 300471 w 451901"/>
                <a:gd name="connsiteY425" fmla="*/ 85818 h 532597"/>
                <a:gd name="connsiteX426" fmla="*/ 303699 w 451901"/>
                <a:gd name="connsiteY426" fmla="*/ 82590 h 532597"/>
                <a:gd name="connsiteX427" fmla="*/ 319838 w 451901"/>
                <a:gd name="connsiteY427" fmla="*/ 74520 h 532597"/>
                <a:gd name="connsiteX428" fmla="*/ 331136 w 451901"/>
                <a:gd name="connsiteY428" fmla="*/ 64837 h 532597"/>
                <a:gd name="connsiteX429" fmla="*/ 342433 w 451901"/>
                <a:gd name="connsiteY429" fmla="*/ 45469 h 532597"/>
                <a:gd name="connsiteX430" fmla="*/ 348889 w 451901"/>
                <a:gd name="connsiteY430" fmla="*/ 40628 h 532597"/>
                <a:gd name="connsiteX431" fmla="*/ 361800 w 451901"/>
                <a:gd name="connsiteY431" fmla="*/ 30944 h 532597"/>
                <a:gd name="connsiteX432" fmla="*/ 363414 w 451901"/>
                <a:gd name="connsiteY432" fmla="*/ 29330 h 532597"/>
                <a:gd name="connsiteX433" fmla="*/ 365028 w 451901"/>
                <a:gd name="connsiteY433" fmla="*/ 26102 h 532597"/>
                <a:gd name="connsiteX434" fmla="*/ 366642 w 451901"/>
                <a:gd name="connsiteY434" fmla="*/ 21260 h 532597"/>
                <a:gd name="connsiteX435" fmla="*/ 369870 w 451901"/>
                <a:gd name="connsiteY435" fmla="*/ 16419 h 532597"/>
                <a:gd name="connsiteX436" fmla="*/ 373098 w 451901"/>
                <a:gd name="connsiteY436" fmla="*/ 11577 h 532597"/>
                <a:gd name="connsiteX437" fmla="*/ 376326 w 451901"/>
                <a:gd name="connsiteY437" fmla="*/ 8349 h 532597"/>
                <a:gd name="connsiteX438" fmla="*/ 377939 w 451901"/>
                <a:gd name="connsiteY438" fmla="*/ 6735 h 532597"/>
                <a:gd name="connsiteX439" fmla="*/ 379554 w 451901"/>
                <a:gd name="connsiteY439" fmla="*/ 5121 h 532597"/>
                <a:gd name="connsiteX440" fmla="*/ 381167 w 451901"/>
                <a:gd name="connsiteY440" fmla="*/ 5121 h 532597"/>
                <a:gd name="connsiteX441" fmla="*/ 382781 w 451901"/>
                <a:gd name="connsiteY441" fmla="*/ 5121 h 532597"/>
                <a:gd name="connsiteX442" fmla="*/ 384395 w 451901"/>
                <a:gd name="connsiteY442" fmla="*/ 5121 h 532597"/>
                <a:gd name="connsiteX443" fmla="*/ 386009 w 451901"/>
                <a:gd name="connsiteY443" fmla="*/ 5121 h 532597"/>
                <a:gd name="connsiteX444" fmla="*/ 386009 w 451901"/>
                <a:gd name="connsiteY444" fmla="*/ 6735 h 532597"/>
                <a:gd name="connsiteX445" fmla="*/ 387623 w 451901"/>
                <a:gd name="connsiteY445" fmla="*/ 9963 h 532597"/>
                <a:gd name="connsiteX446" fmla="*/ 387623 w 451901"/>
                <a:gd name="connsiteY446" fmla="*/ 11577 h 532597"/>
                <a:gd name="connsiteX447" fmla="*/ 389237 w 451901"/>
                <a:gd name="connsiteY447" fmla="*/ 11577 h 532597"/>
                <a:gd name="connsiteX448" fmla="*/ 390851 w 451901"/>
                <a:gd name="connsiteY448" fmla="*/ 11577 h 53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Lst>
              <a:rect l="l" t="t" r="r" b="b"/>
              <a:pathLst>
                <a:path w="451901" h="532597">
                  <a:moveTo>
                    <a:pt x="392465" y="13191"/>
                  </a:moveTo>
                  <a:lnTo>
                    <a:pt x="397307" y="11577"/>
                  </a:lnTo>
                  <a:lnTo>
                    <a:pt x="402148" y="9963"/>
                  </a:lnTo>
                  <a:lnTo>
                    <a:pt x="405376" y="8349"/>
                  </a:lnTo>
                  <a:lnTo>
                    <a:pt x="406990" y="6735"/>
                  </a:lnTo>
                  <a:lnTo>
                    <a:pt x="408604" y="5121"/>
                  </a:lnTo>
                  <a:lnTo>
                    <a:pt x="410218" y="5121"/>
                  </a:lnTo>
                  <a:lnTo>
                    <a:pt x="410218" y="5121"/>
                  </a:lnTo>
                  <a:lnTo>
                    <a:pt x="408604" y="8349"/>
                  </a:lnTo>
                  <a:lnTo>
                    <a:pt x="400535" y="26102"/>
                  </a:lnTo>
                  <a:lnTo>
                    <a:pt x="387623" y="40628"/>
                  </a:lnTo>
                  <a:lnTo>
                    <a:pt x="382781" y="48697"/>
                  </a:lnTo>
                  <a:lnTo>
                    <a:pt x="382781" y="58381"/>
                  </a:lnTo>
                  <a:lnTo>
                    <a:pt x="389237" y="63223"/>
                  </a:lnTo>
                  <a:lnTo>
                    <a:pt x="402148" y="64837"/>
                  </a:lnTo>
                  <a:lnTo>
                    <a:pt x="400535" y="69678"/>
                  </a:lnTo>
                  <a:lnTo>
                    <a:pt x="398921" y="71292"/>
                  </a:lnTo>
                  <a:lnTo>
                    <a:pt x="398921" y="72906"/>
                  </a:lnTo>
                  <a:lnTo>
                    <a:pt x="397307" y="74520"/>
                  </a:lnTo>
                  <a:lnTo>
                    <a:pt x="397307" y="74520"/>
                  </a:lnTo>
                  <a:lnTo>
                    <a:pt x="394079" y="76134"/>
                  </a:lnTo>
                  <a:lnTo>
                    <a:pt x="390851" y="77748"/>
                  </a:lnTo>
                  <a:lnTo>
                    <a:pt x="390851" y="79362"/>
                  </a:lnTo>
                  <a:lnTo>
                    <a:pt x="390851" y="80976"/>
                  </a:lnTo>
                  <a:lnTo>
                    <a:pt x="389237" y="82590"/>
                  </a:lnTo>
                  <a:lnTo>
                    <a:pt x="389237" y="89046"/>
                  </a:lnTo>
                  <a:lnTo>
                    <a:pt x="389237" y="90660"/>
                  </a:lnTo>
                  <a:lnTo>
                    <a:pt x="389237" y="92274"/>
                  </a:lnTo>
                  <a:lnTo>
                    <a:pt x="382781" y="98729"/>
                  </a:lnTo>
                  <a:lnTo>
                    <a:pt x="382781" y="98729"/>
                  </a:lnTo>
                  <a:lnTo>
                    <a:pt x="382781" y="100343"/>
                  </a:lnTo>
                  <a:lnTo>
                    <a:pt x="382781" y="101957"/>
                  </a:lnTo>
                  <a:lnTo>
                    <a:pt x="382781" y="103571"/>
                  </a:lnTo>
                  <a:lnTo>
                    <a:pt x="384395" y="106799"/>
                  </a:lnTo>
                  <a:lnTo>
                    <a:pt x="387623" y="108413"/>
                  </a:lnTo>
                  <a:lnTo>
                    <a:pt x="387623" y="110027"/>
                  </a:lnTo>
                  <a:lnTo>
                    <a:pt x="389237" y="113255"/>
                  </a:lnTo>
                  <a:lnTo>
                    <a:pt x="392465" y="129394"/>
                  </a:lnTo>
                  <a:lnTo>
                    <a:pt x="392465" y="132622"/>
                  </a:lnTo>
                  <a:lnTo>
                    <a:pt x="389237" y="137464"/>
                  </a:lnTo>
                  <a:lnTo>
                    <a:pt x="389237" y="140691"/>
                  </a:lnTo>
                  <a:lnTo>
                    <a:pt x="389237" y="143919"/>
                  </a:lnTo>
                  <a:lnTo>
                    <a:pt x="389237" y="147147"/>
                  </a:lnTo>
                  <a:lnTo>
                    <a:pt x="389237" y="148761"/>
                  </a:lnTo>
                  <a:lnTo>
                    <a:pt x="390851" y="151989"/>
                  </a:lnTo>
                  <a:lnTo>
                    <a:pt x="394079" y="153603"/>
                  </a:lnTo>
                  <a:lnTo>
                    <a:pt x="395693" y="155217"/>
                  </a:lnTo>
                  <a:lnTo>
                    <a:pt x="397307" y="155217"/>
                  </a:lnTo>
                  <a:lnTo>
                    <a:pt x="398921" y="155217"/>
                  </a:lnTo>
                  <a:lnTo>
                    <a:pt x="400535" y="153603"/>
                  </a:lnTo>
                  <a:lnTo>
                    <a:pt x="402148" y="153603"/>
                  </a:lnTo>
                  <a:lnTo>
                    <a:pt x="403763" y="153603"/>
                  </a:lnTo>
                  <a:lnTo>
                    <a:pt x="406990" y="155217"/>
                  </a:lnTo>
                  <a:lnTo>
                    <a:pt x="408604" y="155217"/>
                  </a:lnTo>
                  <a:lnTo>
                    <a:pt x="410218" y="155217"/>
                  </a:lnTo>
                  <a:lnTo>
                    <a:pt x="411832" y="155217"/>
                  </a:lnTo>
                  <a:lnTo>
                    <a:pt x="416674" y="155217"/>
                  </a:lnTo>
                  <a:lnTo>
                    <a:pt x="418288" y="155217"/>
                  </a:lnTo>
                  <a:lnTo>
                    <a:pt x="419902" y="155217"/>
                  </a:lnTo>
                  <a:lnTo>
                    <a:pt x="421516" y="155217"/>
                  </a:lnTo>
                  <a:lnTo>
                    <a:pt x="423130" y="156831"/>
                  </a:lnTo>
                  <a:lnTo>
                    <a:pt x="424744" y="158445"/>
                  </a:lnTo>
                  <a:lnTo>
                    <a:pt x="427971" y="164900"/>
                  </a:lnTo>
                  <a:lnTo>
                    <a:pt x="429585" y="164900"/>
                  </a:lnTo>
                  <a:lnTo>
                    <a:pt x="431199" y="166514"/>
                  </a:lnTo>
                  <a:lnTo>
                    <a:pt x="432813" y="166514"/>
                  </a:lnTo>
                  <a:lnTo>
                    <a:pt x="434427" y="166514"/>
                  </a:lnTo>
                  <a:lnTo>
                    <a:pt x="434427" y="168128"/>
                  </a:lnTo>
                  <a:lnTo>
                    <a:pt x="436041" y="169742"/>
                  </a:lnTo>
                  <a:lnTo>
                    <a:pt x="439269" y="174584"/>
                  </a:lnTo>
                  <a:lnTo>
                    <a:pt x="439269" y="176198"/>
                  </a:lnTo>
                  <a:lnTo>
                    <a:pt x="440883" y="176198"/>
                  </a:lnTo>
                  <a:lnTo>
                    <a:pt x="442497" y="177812"/>
                  </a:lnTo>
                  <a:lnTo>
                    <a:pt x="444111" y="177812"/>
                  </a:lnTo>
                  <a:lnTo>
                    <a:pt x="445725" y="177812"/>
                  </a:lnTo>
                  <a:lnTo>
                    <a:pt x="448953" y="177812"/>
                  </a:lnTo>
                  <a:lnTo>
                    <a:pt x="450566" y="177812"/>
                  </a:lnTo>
                  <a:lnTo>
                    <a:pt x="450566" y="179426"/>
                  </a:lnTo>
                  <a:lnTo>
                    <a:pt x="452180" y="179426"/>
                  </a:lnTo>
                  <a:lnTo>
                    <a:pt x="453794" y="181040"/>
                  </a:lnTo>
                  <a:lnTo>
                    <a:pt x="453794" y="182654"/>
                  </a:lnTo>
                  <a:lnTo>
                    <a:pt x="455408" y="185882"/>
                  </a:lnTo>
                  <a:lnTo>
                    <a:pt x="461864" y="193951"/>
                  </a:lnTo>
                  <a:lnTo>
                    <a:pt x="461864" y="195565"/>
                  </a:lnTo>
                  <a:lnTo>
                    <a:pt x="461864" y="197179"/>
                  </a:lnTo>
                  <a:lnTo>
                    <a:pt x="461864" y="200407"/>
                  </a:lnTo>
                  <a:lnTo>
                    <a:pt x="460250" y="206863"/>
                  </a:lnTo>
                  <a:lnTo>
                    <a:pt x="458636" y="208477"/>
                  </a:lnTo>
                  <a:lnTo>
                    <a:pt x="453794" y="213318"/>
                  </a:lnTo>
                  <a:lnTo>
                    <a:pt x="453794" y="216546"/>
                  </a:lnTo>
                  <a:lnTo>
                    <a:pt x="452180" y="219774"/>
                  </a:lnTo>
                  <a:lnTo>
                    <a:pt x="448953" y="242369"/>
                  </a:lnTo>
                  <a:lnTo>
                    <a:pt x="444111" y="253667"/>
                  </a:lnTo>
                  <a:lnTo>
                    <a:pt x="442497" y="256895"/>
                  </a:lnTo>
                  <a:lnTo>
                    <a:pt x="442497" y="260123"/>
                  </a:lnTo>
                  <a:lnTo>
                    <a:pt x="442497" y="273034"/>
                  </a:lnTo>
                  <a:lnTo>
                    <a:pt x="440883" y="276262"/>
                  </a:lnTo>
                  <a:lnTo>
                    <a:pt x="440883" y="277876"/>
                  </a:lnTo>
                  <a:lnTo>
                    <a:pt x="437655" y="282718"/>
                  </a:lnTo>
                  <a:lnTo>
                    <a:pt x="437655" y="284332"/>
                  </a:lnTo>
                  <a:lnTo>
                    <a:pt x="436041" y="284332"/>
                  </a:lnTo>
                  <a:lnTo>
                    <a:pt x="436041" y="285945"/>
                  </a:lnTo>
                  <a:lnTo>
                    <a:pt x="436041" y="285945"/>
                  </a:lnTo>
                  <a:lnTo>
                    <a:pt x="436041" y="285945"/>
                  </a:lnTo>
                  <a:lnTo>
                    <a:pt x="436041" y="289173"/>
                  </a:lnTo>
                  <a:lnTo>
                    <a:pt x="439269" y="292401"/>
                  </a:lnTo>
                  <a:lnTo>
                    <a:pt x="440883" y="294015"/>
                  </a:lnTo>
                  <a:lnTo>
                    <a:pt x="440883" y="297243"/>
                  </a:lnTo>
                  <a:lnTo>
                    <a:pt x="440883" y="300471"/>
                  </a:lnTo>
                  <a:lnTo>
                    <a:pt x="439269" y="302085"/>
                  </a:lnTo>
                  <a:lnTo>
                    <a:pt x="439269" y="303699"/>
                  </a:lnTo>
                  <a:lnTo>
                    <a:pt x="437655" y="303699"/>
                  </a:lnTo>
                  <a:lnTo>
                    <a:pt x="436041" y="305313"/>
                  </a:lnTo>
                  <a:lnTo>
                    <a:pt x="437655" y="306927"/>
                  </a:lnTo>
                  <a:lnTo>
                    <a:pt x="437655" y="308540"/>
                  </a:lnTo>
                  <a:lnTo>
                    <a:pt x="442497" y="311768"/>
                  </a:lnTo>
                  <a:lnTo>
                    <a:pt x="447339" y="313382"/>
                  </a:lnTo>
                  <a:lnTo>
                    <a:pt x="448953" y="313382"/>
                  </a:lnTo>
                  <a:lnTo>
                    <a:pt x="450566" y="316610"/>
                  </a:lnTo>
                  <a:lnTo>
                    <a:pt x="450566" y="323066"/>
                  </a:lnTo>
                  <a:lnTo>
                    <a:pt x="442497" y="321452"/>
                  </a:lnTo>
                  <a:lnTo>
                    <a:pt x="440883" y="323066"/>
                  </a:lnTo>
                  <a:lnTo>
                    <a:pt x="439269" y="323066"/>
                  </a:lnTo>
                  <a:lnTo>
                    <a:pt x="427971" y="337591"/>
                  </a:lnTo>
                  <a:lnTo>
                    <a:pt x="424744" y="340819"/>
                  </a:lnTo>
                  <a:lnTo>
                    <a:pt x="423130" y="342433"/>
                  </a:lnTo>
                  <a:lnTo>
                    <a:pt x="418288" y="344047"/>
                  </a:lnTo>
                  <a:lnTo>
                    <a:pt x="416674" y="345661"/>
                  </a:lnTo>
                  <a:lnTo>
                    <a:pt x="411832" y="350503"/>
                  </a:lnTo>
                  <a:lnTo>
                    <a:pt x="408604" y="353731"/>
                  </a:lnTo>
                  <a:lnTo>
                    <a:pt x="408604" y="353731"/>
                  </a:lnTo>
                  <a:lnTo>
                    <a:pt x="406990" y="355345"/>
                  </a:lnTo>
                  <a:lnTo>
                    <a:pt x="400535" y="363414"/>
                  </a:lnTo>
                  <a:lnTo>
                    <a:pt x="397307" y="365028"/>
                  </a:lnTo>
                  <a:lnTo>
                    <a:pt x="395693" y="365028"/>
                  </a:lnTo>
                  <a:lnTo>
                    <a:pt x="394079" y="365028"/>
                  </a:lnTo>
                  <a:lnTo>
                    <a:pt x="392465" y="365028"/>
                  </a:lnTo>
                  <a:lnTo>
                    <a:pt x="390851" y="365028"/>
                  </a:lnTo>
                  <a:lnTo>
                    <a:pt x="389237" y="365028"/>
                  </a:lnTo>
                  <a:lnTo>
                    <a:pt x="387623" y="366642"/>
                  </a:lnTo>
                  <a:lnTo>
                    <a:pt x="387623" y="369870"/>
                  </a:lnTo>
                  <a:lnTo>
                    <a:pt x="386009" y="373098"/>
                  </a:lnTo>
                  <a:lnTo>
                    <a:pt x="386009" y="376326"/>
                  </a:lnTo>
                  <a:lnTo>
                    <a:pt x="387623" y="377940"/>
                  </a:lnTo>
                  <a:lnTo>
                    <a:pt x="389237" y="381167"/>
                  </a:lnTo>
                  <a:lnTo>
                    <a:pt x="390851" y="381167"/>
                  </a:lnTo>
                  <a:lnTo>
                    <a:pt x="390851" y="382781"/>
                  </a:lnTo>
                  <a:lnTo>
                    <a:pt x="390851" y="384395"/>
                  </a:lnTo>
                  <a:lnTo>
                    <a:pt x="390851" y="386009"/>
                  </a:lnTo>
                  <a:lnTo>
                    <a:pt x="390851" y="387623"/>
                  </a:lnTo>
                  <a:lnTo>
                    <a:pt x="392465" y="389237"/>
                  </a:lnTo>
                  <a:lnTo>
                    <a:pt x="392465" y="389237"/>
                  </a:lnTo>
                  <a:lnTo>
                    <a:pt x="392465" y="390851"/>
                  </a:lnTo>
                  <a:lnTo>
                    <a:pt x="394079" y="392465"/>
                  </a:lnTo>
                  <a:lnTo>
                    <a:pt x="394079" y="394079"/>
                  </a:lnTo>
                  <a:lnTo>
                    <a:pt x="394079" y="395693"/>
                  </a:lnTo>
                  <a:lnTo>
                    <a:pt x="394079" y="398921"/>
                  </a:lnTo>
                  <a:lnTo>
                    <a:pt x="394079" y="400535"/>
                  </a:lnTo>
                  <a:lnTo>
                    <a:pt x="394079" y="402148"/>
                  </a:lnTo>
                  <a:lnTo>
                    <a:pt x="395693" y="403763"/>
                  </a:lnTo>
                  <a:lnTo>
                    <a:pt x="397307" y="406990"/>
                  </a:lnTo>
                  <a:lnTo>
                    <a:pt x="398921" y="406990"/>
                  </a:lnTo>
                  <a:lnTo>
                    <a:pt x="398921" y="408604"/>
                  </a:lnTo>
                  <a:lnTo>
                    <a:pt x="397307" y="410218"/>
                  </a:lnTo>
                  <a:lnTo>
                    <a:pt x="390851" y="416674"/>
                  </a:lnTo>
                  <a:lnTo>
                    <a:pt x="389237" y="416674"/>
                  </a:lnTo>
                  <a:lnTo>
                    <a:pt x="387623" y="416674"/>
                  </a:lnTo>
                  <a:lnTo>
                    <a:pt x="384395" y="416674"/>
                  </a:lnTo>
                  <a:lnTo>
                    <a:pt x="381167" y="418288"/>
                  </a:lnTo>
                  <a:lnTo>
                    <a:pt x="377939" y="418288"/>
                  </a:lnTo>
                  <a:lnTo>
                    <a:pt x="373098" y="424744"/>
                  </a:lnTo>
                  <a:lnTo>
                    <a:pt x="371484" y="426357"/>
                  </a:lnTo>
                  <a:lnTo>
                    <a:pt x="369870" y="429585"/>
                  </a:lnTo>
                  <a:lnTo>
                    <a:pt x="365028" y="442497"/>
                  </a:lnTo>
                  <a:lnTo>
                    <a:pt x="365028" y="445725"/>
                  </a:lnTo>
                  <a:lnTo>
                    <a:pt x="365028" y="447339"/>
                  </a:lnTo>
                  <a:lnTo>
                    <a:pt x="365028" y="452180"/>
                  </a:lnTo>
                  <a:lnTo>
                    <a:pt x="366642" y="457022"/>
                  </a:lnTo>
                  <a:lnTo>
                    <a:pt x="368256" y="460250"/>
                  </a:lnTo>
                  <a:lnTo>
                    <a:pt x="368256" y="461864"/>
                  </a:lnTo>
                  <a:lnTo>
                    <a:pt x="368256" y="463478"/>
                  </a:lnTo>
                  <a:lnTo>
                    <a:pt x="366642" y="465092"/>
                  </a:lnTo>
                  <a:lnTo>
                    <a:pt x="365028" y="469934"/>
                  </a:lnTo>
                  <a:lnTo>
                    <a:pt x="352117" y="489301"/>
                  </a:lnTo>
                  <a:lnTo>
                    <a:pt x="350503" y="494143"/>
                  </a:lnTo>
                  <a:lnTo>
                    <a:pt x="348889" y="497371"/>
                  </a:lnTo>
                  <a:lnTo>
                    <a:pt x="348889" y="498984"/>
                  </a:lnTo>
                  <a:lnTo>
                    <a:pt x="348889" y="500598"/>
                  </a:lnTo>
                  <a:lnTo>
                    <a:pt x="347275" y="500598"/>
                  </a:lnTo>
                  <a:lnTo>
                    <a:pt x="342433" y="502212"/>
                  </a:lnTo>
                  <a:lnTo>
                    <a:pt x="339205" y="503826"/>
                  </a:lnTo>
                  <a:lnTo>
                    <a:pt x="329522" y="511896"/>
                  </a:lnTo>
                  <a:lnTo>
                    <a:pt x="323066" y="515124"/>
                  </a:lnTo>
                  <a:lnTo>
                    <a:pt x="314996" y="516738"/>
                  </a:lnTo>
                  <a:lnTo>
                    <a:pt x="313382" y="518352"/>
                  </a:lnTo>
                  <a:lnTo>
                    <a:pt x="313382" y="519966"/>
                  </a:lnTo>
                  <a:lnTo>
                    <a:pt x="311768" y="524807"/>
                  </a:lnTo>
                  <a:lnTo>
                    <a:pt x="310154" y="531263"/>
                  </a:lnTo>
                  <a:lnTo>
                    <a:pt x="300471" y="542561"/>
                  </a:lnTo>
                  <a:lnTo>
                    <a:pt x="274648" y="518352"/>
                  </a:lnTo>
                  <a:lnTo>
                    <a:pt x="268192" y="511896"/>
                  </a:lnTo>
                  <a:lnTo>
                    <a:pt x="268192" y="500598"/>
                  </a:lnTo>
                  <a:lnTo>
                    <a:pt x="266578" y="495757"/>
                  </a:lnTo>
                  <a:lnTo>
                    <a:pt x="261736" y="487687"/>
                  </a:lnTo>
                  <a:lnTo>
                    <a:pt x="260122" y="484459"/>
                  </a:lnTo>
                  <a:lnTo>
                    <a:pt x="260122" y="482845"/>
                  </a:lnTo>
                  <a:lnTo>
                    <a:pt x="260122" y="482845"/>
                  </a:lnTo>
                  <a:lnTo>
                    <a:pt x="258509" y="478003"/>
                  </a:lnTo>
                  <a:lnTo>
                    <a:pt x="255281" y="473162"/>
                  </a:lnTo>
                  <a:lnTo>
                    <a:pt x="252053" y="469934"/>
                  </a:lnTo>
                  <a:lnTo>
                    <a:pt x="248825" y="468320"/>
                  </a:lnTo>
                  <a:lnTo>
                    <a:pt x="247211" y="468320"/>
                  </a:lnTo>
                  <a:lnTo>
                    <a:pt x="243983" y="468320"/>
                  </a:lnTo>
                  <a:lnTo>
                    <a:pt x="237527" y="468320"/>
                  </a:lnTo>
                  <a:lnTo>
                    <a:pt x="231072" y="469934"/>
                  </a:lnTo>
                  <a:lnTo>
                    <a:pt x="224616" y="471548"/>
                  </a:lnTo>
                  <a:lnTo>
                    <a:pt x="223002" y="471548"/>
                  </a:lnTo>
                  <a:lnTo>
                    <a:pt x="219774" y="471548"/>
                  </a:lnTo>
                  <a:lnTo>
                    <a:pt x="211705" y="468320"/>
                  </a:lnTo>
                  <a:lnTo>
                    <a:pt x="208477" y="468320"/>
                  </a:lnTo>
                  <a:lnTo>
                    <a:pt x="206863" y="468320"/>
                  </a:lnTo>
                  <a:lnTo>
                    <a:pt x="184268" y="473162"/>
                  </a:lnTo>
                  <a:lnTo>
                    <a:pt x="176198" y="476389"/>
                  </a:lnTo>
                  <a:lnTo>
                    <a:pt x="172970" y="474775"/>
                  </a:lnTo>
                  <a:lnTo>
                    <a:pt x="169742" y="473162"/>
                  </a:lnTo>
                  <a:lnTo>
                    <a:pt x="166514" y="473162"/>
                  </a:lnTo>
                  <a:lnTo>
                    <a:pt x="163287" y="476389"/>
                  </a:lnTo>
                  <a:lnTo>
                    <a:pt x="160059" y="478003"/>
                  </a:lnTo>
                  <a:lnTo>
                    <a:pt x="156831" y="479617"/>
                  </a:lnTo>
                  <a:lnTo>
                    <a:pt x="155217" y="476389"/>
                  </a:lnTo>
                  <a:lnTo>
                    <a:pt x="155217" y="469934"/>
                  </a:lnTo>
                  <a:lnTo>
                    <a:pt x="153603" y="466706"/>
                  </a:lnTo>
                  <a:lnTo>
                    <a:pt x="151989" y="465092"/>
                  </a:lnTo>
                  <a:lnTo>
                    <a:pt x="150375" y="466706"/>
                  </a:lnTo>
                  <a:lnTo>
                    <a:pt x="147147" y="468320"/>
                  </a:lnTo>
                  <a:lnTo>
                    <a:pt x="147147" y="463478"/>
                  </a:lnTo>
                  <a:lnTo>
                    <a:pt x="145533" y="453794"/>
                  </a:lnTo>
                  <a:lnTo>
                    <a:pt x="143919" y="450566"/>
                  </a:lnTo>
                  <a:lnTo>
                    <a:pt x="139078" y="447339"/>
                  </a:lnTo>
                  <a:lnTo>
                    <a:pt x="137464" y="445725"/>
                  </a:lnTo>
                  <a:lnTo>
                    <a:pt x="135850" y="445725"/>
                  </a:lnTo>
                  <a:lnTo>
                    <a:pt x="121324" y="450566"/>
                  </a:lnTo>
                  <a:lnTo>
                    <a:pt x="113255" y="457022"/>
                  </a:lnTo>
                  <a:lnTo>
                    <a:pt x="108413" y="460250"/>
                  </a:lnTo>
                  <a:lnTo>
                    <a:pt x="92274" y="476389"/>
                  </a:lnTo>
                  <a:lnTo>
                    <a:pt x="92274" y="476389"/>
                  </a:lnTo>
                  <a:lnTo>
                    <a:pt x="90660" y="478003"/>
                  </a:lnTo>
                  <a:lnTo>
                    <a:pt x="90660" y="478003"/>
                  </a:lnTo>
                  <a:lnTo>
                    <a:pt x="89046" y="478003"/>
                  </a:lnTo>
                  <a:lnTo>
                    <a:pt x="84204" y="478003"/>
                  </a:lnTo>
                  <a:lnTo>
                    <a:pt x="82590" y="478003"/>
                  </a:lnTo>
                  <a:lnTo>
                    <a:pt x="69678" y="482845"/>
                  </a:lnTo>
                  <a:lnTo>
                    <a:pt x="68065" y="482845"/>
                  </a:lnTo>
                  <a:lnTo>
                    <a:pt x="66451" y="482845"/>
                  </a:lnTo>
                  <a:lnTo>
                    <a:pt x="59995" y="484459"/>
                  </a:lnTo>
                  <a:lnTo>
                    <a:pt x="56767" y="476389"/>
                  </a:lnTo>
                  <a:lnTo>
                    <a:pt x="56767" y="471548"/>
                  </a:lnTo>
                  <a:lnTo>
                    <a:pt x="55153" y="469934"/>
                  </a:lnTo>
                  <a:lnTo>
                    <a:pt x="53539" y="466706"/>
                  </a:lnTo>
                  <a:lnTo>
                    <a:pt x="47083" y="460250"/>
                  </a:lnTo>
                  <a:lnTo>
                    <a:pt x="45469" y="458636"/>
                  </a:lnTo>
                  <a:lnTo>
                    <a:pt x="42242" y="457022"/>
                  </a:lnTo>
                  <a:lnTo>
                    <a:pt x="35786" y="457022"/>
                  </a:lnTo>
                  <a:lnTo>
                    <a:pt x="34172" y="455408"/>
                  </a:lnTo>
                  <a:lnTo>
                    <a:pt x="32558" y="455408"/>
                  </a:lnTo>
                  <a:lnTo>
                    <a:pt x="29330" y="452180"/>
                  </a:lnTo>
                  <a:lnTo>
                    <a:pt x="26102" y="450566"/>
                  </a:lnTo>
                  <a:lnTo>
                    <a:pt x="26102" y="450566"/>
                  </a:lnTo>
                  <a:lnTo>
                    <a:pt x="24488" y="450566"/>
                  </a:lnTo>
                  <a:lnTo>
                    <a:pt x="21260" y="450566"/>
                  </a:lnTo>
                  <a:lnTo>
                    <a:pt x="19647" y="450566"/>
                  </a:lnTo>
                  <a:lnTo>
                    <a:pt x="18033" y="450566"/>
                  </a:lnTo>
                  <a:lnTo>
                    <a:pt x="16419" y="448953"/>
                  </a:lnTo>
                  <a:lnTo>
                    <a:pt x="9963" y="439269"/>
                  </a:lnTo>
                  <a:lnTo>
                    <a:pt x="8349" y="434427"/>
                  </a:lnTo>
                  <a:lnTo>
                    <a:pt x="6735" y="431199"/>
                  </a:lnTo>
                  <a:lnTo>
                    <a:pt x="6735" y="424744"/>
                  </a:lnTo>
                  <a:lnTo>
                    <a:pt x="11577" y="408604"/>
                  </a:lnTo>
                  <a:lnTo>
                    <a:pt x="22874" y="403763"/>
                  </a:lnTo>
                  <a:lnTo>
                    <a:pt x="24488" y="402148"/>
                  </a:lnTo>
                  <a:lnTo>
                    <a:pt x="24488" y="398921"/>
                  </a:lnTo>
                  <a:lnTo>
                    <a:pt x="24488" y="397307"/>
                  </a:lnTo>
                  <a:lnTo>
                    <a:pt x="24488" y="395693"/>
                  </a:lnTo>
                  <a:lnTo>
                    <a:pt x="22874" y="395693"/>
                  </a:lnTo>
                  <a:lnTo>
                    <a:pt x="22874" y="394079"/>
                  </a:lnTo>
                  <a:lnTo>
                    <a:pt x="8349" y="390851"/>
                  </a:lnTo>
                  <a:lnTo>
                    <a:pt x="6735" y="390851"/>
                  </a:lnTo>
                  <a:lnTo>
                    <a:pt x="5121" y="389237"/>
                  </a:lnTo>
                  <a:lnTo>
                    <a:pt x="5121" y="386009"/>
                  </a:lnTo>
                  <a:lnTo>
                    <a:pt x="5121" y="382781"/>
                  </a:lnTo>
                  <a:lnTo>
                    <a:pt x="6735" y="381167"/>
                  </a:lnTo>
                  <a:lnTo>
                    <a:pt x="6735" y="379554"/>
                  </a:lnTo>
                  <a:lnTo>
                    <a:pt x="8349" y="377940"/>
                  </a:lnTo>
                  <a:lnTo>
                    <a:pt x="11577" y="376326"/>
                  </a:lnTo>
                  <a:lnTo>
                    <a:pt x="14805" y="376326"/>
                  </a:lnTo>
                  <a:lnTo>
                    <a:pt x="18033" y="371484"/>
                  </a:lnTo>
                  <a:lnTo>
                    <a:pt x="29330" y="342433"/>
                  </a:lnTo>
                  <a:lnTo>
                    <a:pt x="30944" y="339205"/>
                  </a:lnTo>
                  <a:lnTo>
                    <a:pt x="32558" y="339205"/>
                  </a:lnTo>
                  <a:lnTo>
                    <a:pt x="40628" y="340819"/>
                  </a:lnTo>
                  <a:lnTo>
                    <a:pt x="42242" y="340819"/>
                  </a:lnTo>
                  <a:lnTo>
                    <a:pt x="45469" y="339205"/>
                  </a:lnTo>
                  <a:lnTo>
                    <a:pt x="47083" y="339205"/>
                  </a:lnTo>
                  <a:lnTo>
                    <a:pt x="48697" y="339205"/>
                  </a:lnTo>
                  <a:lnTo>
                    <a:pt x="51925" y="340819"/>
                  </a:lnTo>
                  <a:lnTo>
                    <a:pt x="51925" y="342433"/>
                  </a:lnTo>
                  <a:lnTo>
                    <a:pt x="53539" y="342433"/>
                  </a:lnTo>
                  <a:lnTo>
                    <a:pt x="56767" y="342433"/>
                  </a:lnTo>
                  <a:lnTo>
                    <a:pt x="56767" y="340819"/>
                  </a:lnTo>
                  <a:lnTo>
                    <a:pt x="56767" y="339205"/>
                  </a:lnTo>
                  <a:lnTo>
                    <a:pt x="56767" y="335977"/>
                  </a:lnTo>
                  <a:lnTo>
                    <a:pt x="58381" y="331136"/>
                  </a:lnTo>
                  <a:lnTo>
                    <a:pt x="59995" y="329522"/>
                  </a:lnTo>
                  <a:lnTo>
                    <a:pt x="59995" y="327908"/>
                  </a:lnTo>
                  <a:lnTo>
                    <a:pt x="66451" y="326294"/>
                  </a:lnTo>
                  <a:lnTo>
                    <a:pt x="72906" y="326294"/>
                  </a:lnTo>
                  <a:lnTo>
                    <a:pt x="85818" y="326294"/>
                  </a:lnTo>
                  <a:lnTo>
                    <a:pt x="89046" y="326294"/>
                  </a:lnTo>
                  <a:lnTo>
                    <a:pt x="90660" y="326294"/>
                  </a:lnTo>
                  <a:lnTo>
                    <a:pt x="92274" y="326294"/>
                  </a:lnTo>
                  <a:lnTo>
                    <a:pt x="95501" y="324680"/>
                  </a:lnTo>
                  <a:lnTo>
                    <a:pt x="97115" y="323066"/>
                  </a:lnTo>
                  <a:lnTo>
                    <a:pt x="97115" y="321452"/>
                  </a:lnTo>
                  <a:lnTo>
                    <a:pt x="97115" y="319838"/>
                  </a:lnTo>
                  <a:lnTo>
                    <a:pt x="95501" y="318224"/>
                  </a:lnTo>
                  <a:lnTo>
                    <a:pt x="93887" y="316610"/>
                  </a:lnTo>
                  <a:lnTo>
                    <a:pt x="93887" y="314996"/>
                  </a:lnTo>
                  <a:lnTo>
                    <a:pt x="95501" y="311768"/>
                  </a:lnTo>
                  <a:lnTo>
                    <a:pt x="97115" y="306927"/>
                  </a:lnTo>
                  <a:lnTo>
                    <a:pt x="97115" y="302085"/>
                  </a:lnTo>
                  <a:lnTo>
                    <a:pt x="97115" y="300471"/>
                  </a:lnTo>
                  <a:lnTo>
                    <a:pt x="97115" y="298857"/>
                  </a:lnTo>
                  <a:lnTo>
                    <a:pt x="95501" y="297243"/>
                  </a:lnTo>
                  <a:lnTo>
                    <a:pt x="95501" y="297243"/>
                  </a:lnTo>
                  <a:lnTo>
                    <a:pt x="80976" y="285945"/>
                  </a:lnTo>
                  <a:lnTo>
                    <a:pt x="68065" y="277876"/>
                  </a:lnTo>
                  <a:lnTo>
                    <a:pt x="51925" y="268192"/>
                  </a:lnTo>
                  <a:lnTo>
                    <a:pt x="34172" y="253667"/>
                  </a:lnTo>
                  <a:lnTo>
                    <a:pt x="34172" y="252053"/>
                  </a:lnTo>
                  <a:lnTo>
                    <a:pt x="32558" y="250439"/>
                  </a:lnTo>
                  <a:lnTo>
                    <a:pt x="30944" y="245597"/>
                  </a:lnTo>
                  <a:lnTo>
                    <a:pt x="29330" y="242369"/>
                  </a:lnTo>
                  <a:lnTo>
                    <a:pt x="26102" y="240755"/>
                  </a:lnTo>
                  <a:lnTo>
                    <a:pt x="26102" y="240755"/>
                  </a:lnTo>
                  <a:lnTo>
                    <a:pt x="22874" y="239141"/>
                  </a:lnTo>
                  <a:lnTo>
                    <a:pt x="21260" y="239141"/>
                  </a:lnTo>
                  <a:lnTo>
                    <a:pt x="21260" y="237527"/>
                  </a:lnTo>
                  <a:lnTo>
                    <a:pt x="19647" y="237527"/>
                  </a:lnTo>
                  <a:lnTo>
                    <a:pt x="16419" y="229458"/>
                  </a:lnTo>
                  <a:lnTo>
                    <a:pt x="14805" y="224616"/>
                  </a:lnTo>
                  <a:lnTo>
                    <a:pt x="14805" y="221388"/>
                  </a:lnTo>
                  <a:lnTo>
                    <a:pt x="16419" y="221388"/>
                  </a:lnTo>
                  <a:lnTo>
                    <a:pt x="18033" y="219774"/>
                  </a:lnTo>
                  <a:lnTo>
                    <a:pt x="24488" y="219774"/>
                  </a:lnTo>
                  <a:lnTo>
                    <a:pt x="29330" y="219774"/>
                  </a:lnTo>
                  <a:lnTo>
                    <a:pt x="30944" y="219774"/>
                  </a:lnTo>
                  <a:lnTo>
                    <a:pt x="32558" y="219774"/>
                  </a:lnTo>
                  <a:lnTo>
                    <a:pt x="32558" y="221388"/>
                  </a:lnTo>
                  <a:lnTo>
                    <a:pt x="35786" y="221388"/>
                  </a:lnTo>
                  <a:lnTo>
                    <a:pt x="37400" y="221388"/>
                  </a:lnTo>
                  <a:lnTo>
                    <a:pt x="39014" y="221388"/>
                  </a:lnTo>
                  <a:lnTo>
                    <a:pt x="40628" y="219774"/>
                  </a:lnTo>
                  <a:lnTo>
                    <a:pt x="51925" y="214932"/>
                  </a:lnTo>
                  <a:lnTo>
                    <a:pt x="55153" y="216546"/>
                  </a:lnTo>
                  <a:lnTo>
                    <a:pt x="55153" y="216546"/>
                  </a:lnTo>
                  <a:lnTo>
                    <a:pt x="56767" y="218160"/>
                  </a:lnTo>
                  <a:lnTo>
                    <a:pt x="59995" y="219774"/>
                  </a:lnTo>
                  <a:lnTo>
                    <a:pt x="61609" y="219774"/>
                  </a:lnTo>
                  <a:lnTo>
                    <a:pt x="105185" y="206863"/>
                  </a:lnTo>
                  <a:lnTo>
                    <a:pt x="110027" y="205249"/>
                  </a:lnTo>
                  <a:lnTo>
                    <a:pt x="113255" y="205249"/>
                  </a:lnTo>
                  <a:lnTo>
                    <a:pt x="114869" y="206863"/>
                  </a:lnTo>
                  <a:lnTo>
                    <a:pt x="116482" y="208477"/>
                  </a:lnTo>
                  <a:lnTo>
                    <a:pt x="119710" y="208477"/>
                  </a:lnTo>
                  <a:lnTo>
                    <a:pt x="122938" y="208477"/>
                  </a:lnTo>
                  <a:lnTo>
                    <a:pt x="126166" y="206863"/>
                  </a:lnTo>
                  <a:lnTo>
                    <a:pt x="142305" y="193951"/>
                  </a:lnTo>
                  <a:lnTo>
                    <a:pt x="143919" y="192337"/>
                  </a:lnTo>
                  <a:lnTo>
                    <a:pt x="145533" y="190723"/>
                  </a:lnTo>
                  <a:lnTo>
                    <a:pt x="145533" y="189109"/>
                  </a:lnTo>
                  <a:lnTo>
                    <a:pt x="145533" y="187496"/>
                  </a:lnTo>
                  <a:lnTo>
                    <a:pt x="147147" y="185882"/>
                  </a:lnTo>
                  <a:lnTo>
                    <a:pt x="147147" y="185882"/>
                  </a:lnTo>
                  <a:lnTo>
                    <a:pt x="147147" y="185882"/>
                  </a:lnTo>
                  <a:lnTo>
                    <a:pt x="142305" y="164900"/>
                  </a:lnTo>
                  <a:lnTo>
                    <a:pt x="140691" y="163287"/>
                  </a:lnTo>
                  <a:lnTo>
                    <a:pt x="142305" y="161673"/>
                  </a:lnTo>
                  <a:lnTo>
                    <a:pt x="142305" y="158445"/>
                  </a:lnTo>
                  <a:lnTo>
                    <a:pt x="143919" y="156831"/>
                  </a:lnTo>
                  <a:lnTo>
                    <a:pt x="145533" y="153603"/>
                  </a:lnTo>
                  <a:lnTo>
                    <a:pt x="147147" y="150375"/>
                  </a:lnTo>
                  <a:lnTo>
                    <a:pt x="160059" y="140691"/>
                  </a:lnTo>
                  <a:lnTo>
                    <a:pt x="161673" y="137464"/>
                  </a:lnTo>
                  <a:lnTo>
                    <a:pt x="163287" y="137464"/>
                  </a:lnTo>
                  <a:lnTo>
                    <a:pt x="166514" y="137464"/>
                  </a:lnTo>
                  <a:lnTo>
                    <a:pt x="168128" y="137464"/>
                  </a:lnTo>
                  <a:lnTo>
                    <a:pt x="171356" y="139078"/>
                  </a:lnTo>
                  <a:lnTo>
                    <a:pt x="172970" y="139078"/>
                  </a:lnTo>
                  <a:lnTo>
                    <a:pt x="174584" y="139078"/>
                  </a:lnTo>
                  <a:lnTo>
                    <a:pt x="176198" y="137464"/>
                  </a:lnTo>
                  <a:lnTo>
                    <a:pt x="179426" y="134236"/>
                  </a:lnTo>
                  <a:lnTo>
                    <a:pt x="181040" y="134236"/>
                  </a:lnTo>
                  <a:lnTo>
                    <a:pt x="213318" y="121324"/>
                  </a:lnTo>
                  <a:lnTo>
                    <a:pt x="216546" y="119710"/>
                  </a:lnTo>
                  <a:lnTo>
                    <a:pt x="219774" y="119710"/>
                  </a:lnTo>
                  <a:lnTo>
                    <a:pt x="231072" y="119710"/>
                  </a:lnTo>
                  <a:lnTo>
                    <a:pt x="232686" y="119710"/>
                  </a:lnTo>
                  <a:lnTo>
                    <a:pt x="234300" y="121324"/>
                  </a:lnTo>
                  <a:lnTo>
                    <a:pt x="234300" y="121324"/>
                  </a:lnTo>
                  <a:lnTo>
                    <a:pt x="235914" y="122938"/>
                  </a:lnTo>
                  <a:lnTo>
                    <a:pt x="237527" y="124552"/>
                  </a:lnTo>
                  <a:lnTo>
                    <a:pt x="237527" y="126166"/>
                  </a:lnTo>
                  <a:lnTo>
                    <a:pt x="239141" y="126166"/>
                  </a:lnTo>
                  <a:lnTo>
                    <a:pt x="240755" y="126166"/>
                  </a:lnTo>
                  <a:lnTo>
                    <a:pt x="247211" y="124552"/>
                  </a:lnTo>
                  <a:lnTo>
                    <a:pt x="255281" y="122938"/>
                  </a:lnTo>
                  <a:lnTo>
                    <a:pt x="264964" y="119710"/>
                  </a:lnTo>
                  <a:lnTo>
                    <a:pt x="268192" y="118096"/>
                  </a:lnTo>
                  <a:lnTo>
                    <a:pt x="269806" y="116482"/>
                  </a:lnTo>
                  <a:lnTo>
                    <a:pt x="274648" y="110027"/>
                  </a:lnTo>
                  <a:lnTo>
                    <a:pt x="274648" y="106799"/>
                  </a:lnTo>
                  <a:lnTo>
                    <a:pt x="277876" y="103571"/>
                  </a:lnTo>
                  <a:lnTo>
                    <a:pt x="298857" y="89046"/>
                  </a:lnTo>
                  <a:lnTo>
                    <a:pt x="298857" y="87432"/>
                  </a:lnTo>
                  <a:lnTo>
                    <a:pt x="298857" y="87432"/>
                  </a:lnTo>
                  <a:lnTo>
                    <a:pt x="300471" y="85818"/>
                  </a:lnTo>
                  <a:lnTo>
                    <a:pt x="303699" y="82590"/>
                  </a:lnTo>
                  <a:lnTo>
                    <a:pt x="319838" y="74520"/>
                  </a:lnTo>
                  <a:lnTo>
                    <a:pt x="331136" y="64837"/>
                  </a:lnTo>
                  <a:lnTo>
                    <a:pt x="342433" y="45469"/>
                  </a:lnTo>
                  <a:lnTo>
                    <a:pt x="348889" y="40628"/>
                  </a:lnTo>
                  <a:lnTo>
                    <a:pt x="361800" y="30944"/>
                  </a:lnTo>
                  <a:lnTo>
                    <a:pt x="363414" y="29330"/>
                  </a:lnTo>
                  <a:lnTo>
                    <a:pt x="365028" y="26102"/>
                  </a:lnTo>
                  <a:lnTo>
                    <a:pt x="366642" y="21260"/>
                  </a:lnTo>
                  <a:lnTo>
                    <a:pt x="369870" y="16419"/>
                  </a:lnTo>
                  <a:lnTo>
                    <a:pt x="373098" y="11577"/>
                  </a:lnTo>
                  <a:lnTo>
                    <a:pt x="376326" y="8349"/>
                  </a:lnTo>
                  <a:lnTo>
                    <a:pt x="377939" y="6735"/>
                  </a:lnTo>
                  <a:lnTo>
                    <a:pt x="379554" y="5121"/>
                  </a:lnTo>
                  <a:lnTo>
                    <a:pt x="381167" y="5121"/>
                  </a:lnTo>
                  <a:lnTo>
                    <a:pt x="382781" y="5121"/>
                  </a:lnTo>
                  <a:lnTo>
                    <a:pt x="384395" y="5121"/>
                  </a:lnTo>
                  <a:lnTo>
                    <a:pt x="386009" y="5121"/>
                  </a:lnTo>
                  <a:lnTo>
                    <a:pt x="386009" y="6735"/>
                  </a:lnTo>
                  <a:lnTo>
                    <a:pt x="387623" y="9963"/>
                  </a:lnTo>
                  <a:lnTo>
                    <a:pt x="387623" y="11577"/>
                  </a:lnTo>
                  <a:lnTo>
                    <a:pt x="389237" y="11577"/>
                  </a:lnTo>
                  <a:lnTo>
                    <a:pt x="390851" y="11577"/>
                  </a:lnTo>
                  <a:close/>
                </a:path>
              </a:pathLst>
            </a:custGeom>
            <a:solidFill>
              <a:schemeClr val="accent1"/>
            </a:solidFill>
            <a:ln w="4030" cap="rnd">
              <a:solidFill>
                <a:schemeClr val="bg1"/>
              </a:solidFill>
              <a:prstDash val="solid"/>
              <a:round/>
            </a:ln>
          </p:spPr>
          <p:txBody>
            <a:bodyPr rtlCol="0" anchor="ctr"/>
            <a:lstStyle/>
            <a:p>
              <a:endParaRPr lang="en-US"/>
            </a:p>
          </p:txBody>
        </p:sp>
        <p:sp>
          <p:nvSpPr>
            <p:cNvPr id="34" name="Freeform: Shape 33">
              <a:extLst>
                <a:ext uri="{FF2B5EF4-FFF2-40B4-BE49-F238E27FC236}">
                  <a16:creationId xmlns:a16="http://schemas.microsoft.com/office/drawing/2014/main" id="{8F5F0521-B47B-4446-8238-5F0AC8C30354}"/>
                </a:ext>
              </a:extLst>
            </p:cNvPr>
            <p:cNvSpPr/>
            <p:nvPr/>
          </p:nvSpPr>
          <p:spPr>
            <a:xfrm>
              <a:off x="8072687" y="1666206"/>
              <a:ext cx="322786" cy="451901"/>
            </a:xfrm>
            <a:custGeom>
              <a:avLst/>
              <a:gdLst>
                <a:gd name="connsiteX0" fmla="*/ 182654 w 322786"/>
                <a:gd name="connsiteY0" fmla="*/ 42242 h 451901"/>
                <a:gd name="connsiteX1" fmla="*/ 184268 w 322786"/>
                <a:gd name="connsiteY1" fmla="*/ 42242 h 451901"/>
                <a:gd name="connsiteX2" fmla="*/ 184268 w 322786"/>
                <a:gd name="connsiteY2" fmla="*/ 40628 h 451901"/>
                <a:gd name="connsiteX3" fmla="*/ 189109 w 322786"/>
                <a:gd name="connsiteY3" fmla="*/ 35786 h 451901"/>
                <a:gd name="connsiteX4" fmla="*/ 189109 w 322786"/>
                <a:gd name="connsiteY4" fmla="*/ 35786 h 451901"/>
                <a:gd name="connsiteX5" fmla="*/ 190723 w 322786"/>
                <a:gd name="connsiteY5" fmla="*/ 29330 h 451901"/>
                <a:gd name="connsiteX6" fmla="*/ 192337 w 322786"/>
                <a:gd name="connsiteY6" fmla="*/ 27716 h 451901"/>
                <a:gd name="connsiteX7" fmla="*/ 195565 w 322786"/>
                <a:gd name="connsiteY7" fmla="*/ 22874 h 451901"/>
                <a:gd name="connsiteX8" fmla="*/ 197179 w 322786"/>
                <a:gd name="connsiteY8" fmla="*/ 19647 h 451901"/>
                <a:gd name="connsiteX9" fmla="*/ 198793 w 322786"/>
                <a:gd name="connsiteY9" fmla="*/ 18033 h 451901"/>
                <a:gd name="connsiteX10" fmla="*/ 200407 w 322786"/>
                <a:gd name="connsiteY10" fmla="*/ 18033 h 451901"/>
                <a:gd name="connsiteX11" fmla="*/ 205249 w 322786"/>
                <a:gd name="connsiteY11" fmla="*/ 16419 h 451901"/>
                <a:gd name="connsiteX12" fmla="*/ 210091 w 322786"/>
                <a:gd name="connsiteY12" fmla="*/ 13191 h 451901"/>
                <a:gd name="connsiteX13" fmla="*/ 211705 w 322786"/>
                <a:gd name="connsiteY13" fmla="*/ 13191 h 451901"/>
                <a:gd name="connsiteX14" fmla="*/ 213318 w 322786"/>
                <a:gd name="connsiteY14" fmla="*/ 11577 h 451901"/>
                <a:gd name="connsiteX15" fmla="*/ 242369 w 322786"/>
                <a:gd name="connsiteY15" fmla="*/ 9963 h 451901"/>
                <a:gd name="connsiteX16" fmla="*/ 245597 w 322786"/>
                <a:gd name="connsiteY16" fmla="*/ 11577 h 451901"/>
                <a:gd name="connsiteX17" fmla="*/ 247211 w 322786"/>
                <a:gd name="connsiteY17" fmla="*/ 14805 h 451901"/>
                <a:gd name="connsiteX18" fmla="*/ 248825 w 322786"/>
                <a:gd name="connsiteY18" fmla="*/ 16419 h 451901"/>
                <a:gd name="connsiteX19" fmla="*/ 250439 w 322786"/>
                <a:gd name="connsiteY19" fmla="*/ 16419 h 451901"/>
                <a:gd name="connsiteX20" fmla="*/ 250439 w 322786"/>
                <a:gd name="connsiteY20" fmla="*/ 16419 h 451901"/>
                <a:gd name="connsiteX21" fmla="*/ 252053 w 322786"/>
                <a:gd name="connsiteY21" fmla="*/ 18033 h 451901"/>
                <a:gd name="connsiteX22" fmla="*/ 252053 w 322786"/>
                <a:gd name="connsiteY22" fmla="*/ 19647 h 451901"/>
                <a:gd name="connsiteX23" fmla="*/ 253667 w 322786"/>
                <a:gd name="connsiteY23" fmla="*/ 19647 h 451901"/>
                <a:gd name="connsiteX24" fmla="*/ 253667 w 322786"/>
                <a:gd name="connsiteY24" fmla="*/ 21260 h 451901"/>
                <a:gd name="connsiteX25" fmla="*/ 253667 w 322786"/>
                <a:gd name="connsiteY25" fmla="*/ 22874 h 451901"/>
                <a:gd name="connsiteX26" fmla="*/ 252053 w 322786"/>
                <a:gd name="connsiteY26" fmla="*/ 26102 h 451901"/>
                <a:gd name="connsiteX27" fmla="*/ 252053 w 322786"/>
                <a:gd name="connsiteY27" fmla="*/ 27716 h 451901"/>
                <a:gd name="connsiteX28" fmla="*/ 252053 w 322786"/>
                <a:gd name="connsiteY28" fmla="*/ 30944 h 451901"/>
                <a:gd name="connsiteX29" fmla="*/ 253667 w 322786"/>
                <a:gd name="connsiteY29" fmla="*/ 32558 h 451901"/>
                <a:gd name="connsiteX30" fmla="*/ 255281 w 322786"/>
                <a:gd name="connsiteY30" fmla="*/ 34172 h 451901"/>
                <a:gd name="connsiteX31" fmla="*/ 256895 w 322786"/>
                <a:gd name="connsiteY31" fmla="*/ 35786 h 451901"/>
                <a:gd name="connsiteX32" fmla="*/ 261736 w 322786"/>
                <a:gd name="connsiteY32" fmla="*/ 39014 h 451901"/>
                <a:gd name="connsiteX33" fmla="*/ 269806 w 322786"/>
                <a:gd name="connsiteY33" fmla="*/ 48697 h 451901"/>
                <a:gd name="connsiteX34" fmla="*/ 271420 w 322786"/>
                <a:gd name="connsiteY34" fmla="*/ 50311 h 451901"/>
                <a:gd name="connsiteX35" fmla="*/ 273034 w 322786"/>
                <a:gd name="connsiteY35" fmla="*/ 61609 h 451901"/>
                <a:gd name="connsiteX36" fmla="*/ 273034 w 322786"/>
                <a:gd name="connsiteY36" fmla="*/ 63223 h 451901"/>
                <a:gd name="connsiteX37" fmla="*/ 273034 w 322786"/>
                <a:gd name="connsiteY37" fmla="*/ 66450 h 451901"/>
                <a:gd name="connsiteX38" fmla="*/ 269806 w 322786"/>
                <a:gd name="connsiteY38" fmla="*/ 84204 h 451901"/>
                <a:gd name="connsiteX39" fmla="*/ 269806 w 322786"/>
                <a:gd name="connsiteY39" fmla="*/ 85818 h 451901"/>
                <a:gd name="connsiteX40" fmla="*/ 268192 w 322786"/>
                <a:gd name="connsiteY40" fmla="*/ 87432 h 451901"/>
                <a:gd name="connsiteX41" fmla="*/ 266578 w 322786"/>
                <a:gd name="connsiteY41" fmla="*/ 90659 h 451901"/>
                <a:gd name="connsiteX42" fmla="*/ 264964 w 322786"/>
                <a:gd name="connsiteY42" fmla="*/ 90659 h 451901"/>
                <a:gd name="connsiteX43" fmla="*/ 264964 w 322786"/>
                <a:gd name="connsiteY43" fmla="*/ 92274 h 451901"/>
                <a:gd name="connsiteX44" fmla="*/ 258509 w 322786"/>
                <a:gd name="connsiteY44" fmla="*/ 95501 h 451901"/>
                <a:gd name="connsiteX45" fmla="*/ 256895 w 322786"/>
                <a:gd name="connsiteY45" fmla="*/ 97115 h 451901"/>
                <a:gd name="connsiteX46" fmla="*/ 255281 w 322786"/>
                <a:gd name="connsiteY46" fmla="*/ 98729 h 451901"/>
                <a:gd name="connsiteX47" fmla="*/ 255281 w 322786"/>
                <a:gd name="connsiteY47" fmla="*/ 98729 h 451901"/>
                <a:gd name="connsiteX48" fmla="*/ 255281 w 322786"/>
                <a:gd name="connsiteY48" fmla="*/ 100343 h 451901"/>
                <a:gd name="connsiteX49" fmla="*/ 255281 w 322786"/>
                <a:gd name="connsiteY49" fmla="*/ 103571 h 451901"/>
                <a:gd name="connsiteX50" fmla="*/ 256895 w 322786"/>
                <a:gd name="connsiteY50" fmla="*/ 105185 h 451901"/>
                <a:gd name="connsiteX51" fmla="*/ 261736 w 322786"/>
                <a:gd name="connsiteY51" fmla="*/ 110027 h 451901"/>
                <a:gd name="connsiteX52" fmla="*/ 263350 w 322786"/>
                <a:gd name="connsiteY52" fmla="*/ 113255 h 451901"/>
                <a:gd name="connsiteX53" fmla="*/ 263350 w 322786"/>
                <a:gd name="connsiteY53" fmla="*/ 114868 h 451901"/>
                <a:gd name="connsiteX54" fmla="*/ 264964 w 322786"/>
                <a:gd name="connsiteY54" fmla="*/ 114868 h 451901"/>
                <a:gd name="connsiteX55" fmla="*/ 266578 w 322786"/>
                <a:gd name="connsiteY55" fmla="*/ 116482 h 451901"/>
                <a:gd name="connsiteX56" fmla="*/ 268192 w 322786"/>
                <a:gd name="connsiteY56" fmla="*/ 116482 h 451901"/>
                <a:gd name="connsiteX57" fmla="*/ 268192 w 322786"/>
                <a:gd name="connsiteY57" fmla="*/ 116482 h 451901"/>
                <a:gd name="connsiteX58" fmla="*/ 269806 w 322786"/>
                <a:gd name="connsiteY58" fmla="*/ 118096 h 451901"/>
                <a:gd name="connsiteX59" fmla="*/ 269806 w 322786"/>
                <a:gd name="connsiteY59" fmla="*/ 119710 h 451901"/>
                <a:gd name="connsiteX60" fmla="*/ 271420 w 322786"/>
                <a:gd name="connsiteY60" fmla="*/ 122938 h 451901"/>
                <a:gd name="connsiteX61" fmla="*/ 271420 w 322786"/>
                <a:gd name="connsiteY61" fmla="*/ 124552 h 451901"/>
                <a:gd name="connsiteX62" fmla="*/ 273034 w 322786"/>
                <a:gd name="connsiteY62" fmla="*/ 126166 h 451901"/>
                <a:gd name="connsiteX63" fmla="*/ 276262 w 322786"/>
                <a:gd name="connsiteY63" fmla="*/ 127780 h 451901"/>
                <a:gd name="connsiteX64" fmla="*/ 281104 w 322786"/>
                <a:gd name="connsiteY64" fmla="*/ 131008 h 451901"/>
                <a:gd name="connsiteX65" fmla="*/ 289173 w 322786"/>
                <a:gd name="connsiteY65" fmla="*/ 140691 h 451901"/>
                <a:gd name="connsiteX66" fmla="*/ 290787 w 322786"/>
                <a:gd name="connsiteY66" fmla="*/ 142305 h 451901"/>
                <a:gd name="connsiteX67" fmla="*/ 290787 w 322786"/>
                <a:gd name="connsiteY67" fmla="*/ 145533 h 451901"/>
                <a:gd name="connsiteX68" fmla="*/ 292401 w 322786"/>
                <a:gd name="connsiteY68" fmla="*/ 148761 h 451901"/>
                <a:gd name="connsiteX69" fmla="*/ 292401 w 322786"/>
                <a:gd name="connsiteY69" fmla="*/ 150375 h 451901"/>
                <a:gd name="connsiteX70" fmla="*/ 294015 w 322786"/>
                <a:gd name="connsiteY70" fmla="*/ 151989 h 451901"/>
                <a:gd name="connsiteX71" fmla="*/ 295629 w 322786"/>
                <a:gd name="connsiteY71" fmla="*/ 153603 h 451901"/>
                <a:gd name="connsiteX72" fmla="*/ 295629 w 322786"/>
                <a:gd name="connsiteY72" fmla="*/ 155217 h 451901"/>
                <a:gd name="connsiteX73" fmla="*/ 295629 w 322786"/>
                <a:gd name="connsiteY73" fmla="*/ 156831 h 451901"/>
                <a:gd name="connsiteX74" fmla="*/ 292401 w 322786"/>
                <a:gd name="connsiteY74" fmla="*/ 161673 h 451901"/>
                <a:gd name="connsiteX75" fmla="*/ 290787 w 322786"/>
                <a:gd name="connsiteY75" fmla="*/ 163286 h 451901"/>
                <a:gd name="connsiteX76" fmla="*/ 289173 w 322786"/>
                <a:gd name="connsiteY76" fmla="*/ 163286 h 451901"/>
                <a:gd name="connsiteX77" fmla="*/ 285945 w 322786"/>
                <a:gd name="connsiteY77" fmla="*/ 163286 h 451901"/>
                <a:gd name="connsiteX78" fmla="*/ 284331 w 322786"/>
                <a:gd name="connsiteY78" fmla="*/ 164900 h 451901"/>
                <a:gd name="connsiteX79" fmla="*/ 282718 w 322786"/>
                <a:gd name="connsiteY79" fmla="*/ 164900 h 451901"/>
                <a:gd name="connsiteX80" fmla="*/ 282718 w 322786"/>
                <a:gd name="connsiteY80" fmla="*/ 164900 h 451901"/>
                <a:gd name="connsiteX81" fmla="*/ 282718 w 322786"/>
                <a:gd name="connsiteY81" fmla="*/ 166514 h 451901"/>
                <a:gd name="connsiteX82" fmla="*/ 281104 w 322786"/>
                <a:gd name="connsiteY82" fmla="*/ 168128 h 451901"/>
                <a:gd name="connsiteX83" fmla="*/ 281104 w 322786"/>
                <a:gd name="connsiteY83" fmla="*/ 169742 h 451901"/>
                <a:gd name="connsiteX84" fmla="*/ 282718 w 322786"/>
                <a:gd name="connsiteY84" fmla="*/ 171356 h 451901"/>
                <a:gd name="connsiteX85" fmla="*/ 284331 w 322786"/>
                <a:gd name="connsiteY85" fmla="*/ 172970 h 451901"/>
                <a:gd name="connsiteX86" fmla="*/ 285945 w 322786"/>
                <a:gd name="connsiteY86" fmla="*/ 174584 h 451901"/>
                <a:gd name="connsiteX87" fmla="*/ 285945 w 322786"/>
                <a:gd name="connsiteY87" fmla="*/ 174584 h 451901"/>
                <a:gd name="connsiteX88" fmla="*/ 287559 w 322786"/>
                <a:gd name="connsiteY88" fmla="*/ 176198 h 451901"/>
                <a:gd name="connsiteX89" fmla="*/ 287559 w 322786"/>
                <a:gd name="connsiteY89" fmla="*/ 177812 h 451901"/>
                <a:gd name="connsiteX90" fmla="*/ 287559 w 322786"/>
                <a:gd name="connsiteY90" fmla="*/ 192337 h 451901"/>
                <a:gd name="connsiteX91" fmla="*/ 287559 w 322786"/>
                <a:gd name="connsiteY91" fmla="*/ 197179 h 451901"/>
                <a:gd name="connsiteX92" fmla="*/ 287559 w 322786"/>
                <a:gd name="connsiteY92" fmla="*/ 198793 h 451901"/>
                <a:gd name="connsiteX93" fmla="*/ 287559 w 322786"/>
                <a:gd name="connsiteY93" fmla="*/ 203635 h 451901"/>
                <a:gd name="connsiteX94" fmla="*/ 284331 w 322786"/>
                <a:gd name="connsiteY94" fmla="*/ 210091 h 451901"/>
                <a:gd name="connsiteX95" fmla="*/ 282718 w 322786"/>
                <a:gd name="connsiteY95" fmla="*/ 213318 h 451901"/>
                <a:gd name="connsiteX96" fmla="*/ 282718 w 322786"/>
                <a:gd name="connsiteY96" fmla="*/ 214932 h 451901"/>
                <a:gd name="connsiteX97" fmla="*/ 277876 w 322786"/>
                <a:gd name="connsiteY97" fmla="*/ 216546 h 451901"/>
                <a:gd name="connsiteX98" fmla="*/ 277876 w 322786"/>
                <a:gd name="connsiteY98" fmla="*/ 218160 h 451901"/>
                <a:gd name="connsiteX99" fmla="*/ 274648 w 322786"/>
                <a:gd name="connsiteY99" fmla="*/ 221388 h 451901"/>
                <a:gd name="connsiteX100" fmla="*/ 273034 w 322786"/>
                <a:gd name="connsiteY100" fmla="*/ 223002 h 451901"/>
                <a:gd name="connsiteX101" fmla="*/ 271420 w 322786"/>
                <a:gd name="connsiteY101" fmla="*/ 227844 h 451901"/>
                <a:gd name="connsiteX102" fmla="*/ 271420 w 322786"/>
                <a:gd name="connsiteY102" fmla="*/ 229458 h 451901"/>
                <a:gd name="connsiteX103" fmla="*/ 271420 w 322786"/>
                <a:gd name="connsiteY103" fmla="*/ 231072 h 451901"/>
                <a:gd name="connsiteX104" fmla="*/ 273034 w 322786"/>
                <a:gd name="connsiteY104" fmla="*/ 232686 h 451901"/>
                <a:gd name="connsiteX105" fmla="*/ 274648 w 322786"/>
                <a:gd name="connsiteY105" fmla="*/ 235913 h 451901"/>
                <a:gd name="connsiteX106" fmla="*/ 276262 w 322786"/>
                <a:gd name="connsiteY106" fmla="*/ 245597 h 451901"/>
                <a:gd name="connsiteX107" fmla="*/ 274648 w 322786"/>
                <a:gd name="connsiteY107" fmla="*/ 263350 h 451901"/>
                <a:gd name="connsiteX108" fmla="*/ 273034 w 322786"/>
                <a:gd name="connsiteY108" fmla="*/ 264964 h 451901"/>
                <a:gd name="connsiteX109" fmla="*/ 271420 w 322786"/>
                <a:gd name="connsiteY109" fmla="*/ 264964 h 451901"/>
                <a:gd name="connsiteX110" fmla="*/ 269806 w 322786"/>
                <a:gd name="connsiteY110" fmla="*/ 264964 h 451901"/>
                <a:gd name="connsiteX111" fmla="*/ 266578 w 322786"/>
                <a:gd name="connsiteY111" fmla="*/ 264964 h 451901"/>
                <a:gd name="connsiteX112" fmla="*/ 266578 w 322786"/>
                <a:gd name="connsiteY112" fmla="*/ 263350 h 451901"/>
                <a:gd name="connsiteX113" fmla="*/ 264964 w 322786"/>
                <a:gd name="connsiteY113" fmla="*/ 263350 h 451901"/>
                <a:gd name="connsiteX114" fmla="*/ 263350 w 322786"/>
                <a:gd name="connsiteY114" fmla="*/ 263350 h 451901"/>
                <a:gd name="connsiteX115" fmla="*/ 258509 w 322786"/>
                <a:gd name="connsiteY115" fmla="*/ 263350 h 451901"/>
                <a:gd name="connsiteX116" fmla="*/ 252053 w 322786"/>
                <a:gd name="connsiteY116" fmla="*/ 263350 h 451901"/>
                <a:gd name="connsiteX117" fmla="*/ 250439 w 322786"/>
                <a:gd name="connsiteY117" fmla="*/ 264964 h 451901"/>
                <a:gd name="connsiteX118" fmla="*/ 248825 w 322786"/>
                <a:gd name="connsiteY118" fmla="*/ 264964 h 451901"/>
                <a:gd name="connsiteX119" fmla="*/ 248825 w 322786"/>
                <a:gd name="connsiteY119" fmla="*/ 268192 h 451901"/>
                <a:gd name="connsiteX120" fmla="*/ 250439 w 322786"/>
                <a:gd name="connsiteY120" fmla="*/ 273034 h 451901"/>
                <a:gd name="connsiteX121" fmla="*/ 253667 w 322786"/>
                <a:gd name="connsiteY121" fmla="*/ 281104 h 451901"/>
                <a:gd name="connsiteX122" fmla="*/ 255281 w 322786"/>
                <a:gd name="connsiteY122" fmla="*/ 281104 h 451901"/>
                <a:gd name="connsiteX123" fmla="*/ 255281 w 322786"/>
                <a:gd name="connsiteY123" fmla="*/ 282717 h 451901"/>
                <a:gd name="connsiteX124" fmla="*/ 256895 w 322786"/>
                <a:gd name="connsiteY124" fmla="*/ 282717 h 451901"/>
                <a:gd name="connsiteX125" fmla="*/ 260122 w 322786"/>
                <a:gd name="connsiteY125" fmla="*/ 284331 h 451901"/>
                <a:gd name="connsiteX126" fmla="*/ 260122 w 322786"/>
                <a:gd name="connsiteY126" fmla="*/ 284331 h 451901"/>
                <a:gd name="connsiteX127" fmla="*/ 263350 w 322786"/>
                <a:gd name="connsiteY127" fmla="*/ 285945 h 451901"/>
                <a:gd name="connsiteX128" fmla="*/ 264964 w 322786"/>
                <a:gd name="connsiteY128" fmla="*/ 289173 h 451901"/>
                <a:gd name="connsiteX129" fmla="*/ 266578 w 322786"/>
                <a:gd name="connsiteY129" fmla="*/ 294015 h 451901"/>
                <a:gd name="connsiteX130" fmla="*/ 268192 w 322786"/>
                <a:gd name="connsiteY130" fmla="*/ 295629 h 451901"/>
                <a:gd name="connsiteX131" fmla="*/ 268192 w 322786"/>
                <a:gd name="connsiteY131" fmla="*/ 297243 h 451901"/>
                <a:gd name="connsiteX132" fmla="*/ 285945 w 322786"/>
                <a:gd name="connsiteY132" fmla="*/ 311768 h 451901"/>
                <a:gd name="connsiteX133" fmla="*/ 302085 w 322786"/>
                <a:gd name="connsiteY133" fmla="*/ 321452 h 451901"/>
                <a:gd name="connsiteX134" fmla="*/ 314996 w 322786"/>
                <a:gd name="connsiteY134" fmla="*/ 329522 h 451901"/>
                <a:gd name="connsiteX135" fmla="*/ 329522 w 322786"/>
                <a:gd name="connsiteY135" fmla="*/ 340819 h 451901"/>
                <a:gd name="connsiteX136" fmla="*/ 329522 w 322786"/>
                <a:gd name="connsiteY136" fmla="*/ 340819 h 451901"/>
                <a:gd name="connsiteX137" fmla="*/ 331136 w 322786"/>
                <a:gd name="connsiteY137" fmla="*/ 342433 h 451901"/>
                <a:gd name="connsiteX138" fmla="*/ 331136 w 322786"/>
                <a:gd name="connsiteY138" fmla="*/ 344047 h 451901"/>
                <a:gd name="connsiteX139" fmla="*/ 331136 w 322786"/>
                <a:gd name="connsiteY139" fmla="*/ 345661 h 451901"/>
                <a:gd name="connsiteX140" fmla="*/ 331136 w 322786"/>
                <a:gd name="connsiteY140" fmla="*/ 350503 h 451901"/>
                <a:gd name="connsiteX141" fmla="*/ 329522 w 322786"/>
                <a:gd name="connsiteY141" fmla="*/ 355344 h 451901"/>
                <a:gd name="connsiteX142" fmla="*/ 327908 w 322786"/>
                <a:gd name="connsiteY142" fmla="*/ 358572 h 451901"/>
                <a:gd name="connsiteX143" fmla="*/ 327908 w 322786"/>
                <a:gd name="connsiteY143" fmla="*/ 360186 h 451901"/>
                <a:gd name="connsiteX144" fmla="*/ 329522 w 322786"/>
                <a:gd name="connsiteY144" fmla="*/ 361800 h 451901"/>
                <a:gd name="connsiteX145" fmla="*/ 331136 w 322786"/>
                <a:gd name="connsiteY145" fmla="*/ 363414 h 451901"/>
                <a:gd name="connsiteX146" fmla="*/ 331136 w 322786"/>
                <a:gd name="connsiteY146" fmla="*/ 365028 h 451901"/>
                <a:gd name="connsiteX147" fmla="*/ 331136 w 322786"/>
                <a:gd name="connsiteY147" fmla="*/ 366642 h 451901"/>
                <a:gd name="connsiteX148" fmla="*/ 329522 w 322786"/>
                <a:gd name="connsiteY148" fmla="*/ 368256 h 451901"/>
                <a:gd name="connsiteX149" fmla="*/ 326294 w 322786"/>
                <a:gd name="connsiteY149" fmla="*/ 369870 h 451901"/>
                <a:gd name="connsiteX150" fmla="*/ 324680 w 322786"/>
                <a:gd name="connsiteY150" fmla="*/ 369870 h 451901"/>
                <a:gd name="connsiteX151" fmla="*/ 323066 w 322786"/>
                <a:gd name="connsiteY151" fmla="*/ 369870 h 451901"/>
                <a:gd name="connsiteX152" fmla="*/ 319838 w 322786"/>
                <a:gd name="connsiteY152" fmla="*/ 369870 h 451901"/>
                <a:gd name="connsiteX153" fmla="*/ 306927 w 322786"/>
                <a:gd name="connsiteY153" fmla="*/ 369870 h 451901"/>
                <a:gd name="connsiteX154" fmla="*/ 300471 w 322786"/>
                <a:gd name="connsiteY154" fmla="*/ 369870 h 451901"/>
                <a:gd name="connsiteX155" fmla="*/ 294015 w 322786"/>
                <a:gd name="connsiteY155" fmla="*/ 371484 h 451901"/>
                <a:gd name="connsiteX156" fmla="*/ 294015 w 322786"/>
                <a:gd name="connsiteY156" fmla="*/ 373098 h 451901"/>
                <a:gd name="connsiteX157" fmla="*/ 292401 w 322786"/>
                <a:gd name="connsiteY157" fmla="*/ 374712 h 451901"/>
                <a:gd name="connsiteX158" fmla="*/ 290787 w 322786"/>
                <a:gd name="connsiteY158" fmla="*/ 379553 h 451901"/>
                <a:gd name="connsiteX159" fmla="*/ 290787 w 322786"/>
                <a:gd name="connsiteY159" fmla="*/ 382781 h 451901"/>
                <a:gd name="connsiteX160" fmla="*/ 290787 w 322786"/>
                <a:gd name="connsiteY160" fmla="*/ 384395 h 451901"/>
                <a:gd name="connsiteX161" fmla="*/ 290787 w 322786"/>
                <a:gd name="connsiteY161" fmla="*/ 386009 h 451901"/>
                <a:gd name="connsiteX162" fmla="*/ 287559 w 322786"/>
                <a:gd name="connsiteY162" fmla="*/ 386009 h 451901"/>
                <a:gd name="connsiteX163" fmla="*/ 285945 w 322786"/>
                <a:gd name="connsiteY163" fmla="*/ 386009 h 451901"/>
                <a:gd name="connsiteX164" fmla="*/ 285945 w 322786"/>
                <a:gd name="connsiteY164" fmla="*/ 384395 h 451901"/>
                <a:gd name="connsiteX165" fmla="*/ 282718 w 322786"/>
                <a:gd name="connsiteY165" fmla="*/ 382781 h 451901"/>
                <a:gd name="connsiteX166" fmla="*/ 281104 w 322786"/>
                <a:gd name="connsiteY166" fmla="*/ 382781 h 451901"/>
                <a:gd name="connsiteX167" fmla="*/ 279490 w 322786"/>
                <a:gd name="connsiteY167" fmla="*/ 382781 h 451901"/>
                <a:gd name="connsiteX168" fmla="*/ 276262 w 322786"/>
                <a:gd name="connsiteY168" fmla="*/ 384395 h 451901"/>
                <a:gd name="connsiteX169" fmla="*/ 274648 w 322786"/>
                <a:gd name="connsiteY169" fmla="*/ 384395 h 451901"/>
                <a:gd name="connsiteX170" fmla="*/ 266578 w 322786"/>
                <a:gd name="connsiteY170" fmla="*/ 382781 h 451901"/>
                <a:gd name="connsiteX171" fmla="*/ 264964 w 322786"/>
                <a:gd name="connsiteY171" fmla="*/ 382781 h 451901"/>
                <a:gd name="connsiteX172" fmla="*/ 263350 w 322786"/>
                <a:gd name="connsiteY172" fmla="*/ 386009 h 451901"/>
                <a:gd name="connsiteX173" fmla="*/ 252053 w 322786"/>
                <a:gd name="connsiteY173" fmla="*/ 415060 h 451901"/>
                <a:gd name="connsiteX174" fmla="*/ 248825 w 322786"/>
                <a:gd name="connsiteY174" fmla="*/ 419902 h 451901"/>
                <a:gd name="connsiteX175" fmla="*/ 245597 w 322786"/>
                <a:gd name="connsiteY175" fmla="*/ 419902 h 451901"/>
                <a:gd name="connsiteX176" fmla="*/ 242369 w 322786"/>
                <a:gd name="connsiteY176" fmla="*/ 421516 h 451901"/>
                <a:gd name="connsiteX177" fmla="*/ 240755 w 322786"/>
                <a:gd name="connsiteY177" fmla="*/ 423130 h 451901"/>
                <a:gd name="connsiteX178" fmla="*/ 240755 w 322786"/>
                <a:gd name="connsiteY178" fmla="*/ 424744 h 451901"/>
                <a:gd name="connsiteX179" fmla="*/ 239141 w 322786"/>
                <a:gd name="connsiteY179" fmla="*/ 426357 h 451901"/>
                <a:gd name="connsiteX180" fmla="*/ 239141 w 322786"/>
                <a:gd name="connsiteY180" fmla="*/ 429585 h 451901"/>
                <a:gd name="connsiteX181" fmla="*/ 239141 w 322786"/>
                <a:gd name="connsiteY181" fmla="*/ 432813 h 451901"/>
                <a:gd name="connsiteX182" fmla="*/ 240755 w 322786"/>
                <a:gd name="connsiteY182" fmla="*/ 434427 h 451901"/>
                <a:gd name="connsiteX183" fmla="*/ 242369 w 322786"/>
                <a:gd name="connsiteY183" fmla="*/ 434427 h 451901"/>
                <a:gd name="connsiteX184" fmla="*/ 256895 w 322786"/>
                <a:gd name="connsiteY184" fmla="*/ 437655 h 451901"/>
                <a:gd name="connsiteX185" fmla="*/ 256895 w 322786"/>
                <a:gd name="connsiteY185" fmla="*/ 439269 h 451901"/>
                <a:gd name="connsiteX186" fmla="*/ 258509 w 322786"/>
                <a:gd name="connsiteY186" fmla="*/ 439269 h 451901"/>
                <a:gd name="connsiteX187" fmla="*/ 258509 w 322786"/>
                <a:gd name="connsiteY187" fmla="*/ 440883 h 451901"/>
                <a:gd name="connsiteX188" fmla="*/ 258509 w 322786"/>
                <a:gd name="connsiteY188" fmla="*/ 442497 h 451901"/>
                <a:gd name="connsiteX189" fmla="*/ 258509 w 322786"/>
                <a:gd name="connsiteY189" fmla="*/ 445725 h 451901"/>
                <a:gd name="connsiteX190" fmla="*/ 256895 w 322786"/>
                <a:gd name="connsiteY190" fmla="*/ 447339 h 451901"/>
                <a:gd name="connsiteX191" fmla="*/ 245597 w 322786"/>
                <a:gd name="connsiteY191" fmla="*/ 452180 h 451901"/>
                <a:gd name="connsiteX192" fmla="*/ 239141 w 322786"/>
                <a:gd name="connsiteY192" fmla="*/ 445725 h 451901"/>
                <a:gd name="connsiteX193" fmla="*/ 235914 w 322786"/>
                <a:gd name="connsiteY193" fmla="*/ 442497 h 451901"/>
                <a:gd name="connsiteX194" fmla="*/ 232686 w 322786"/>
                <a:gd name="connsiteY194" fmla="*/ 439269 h 451901"/>
                <a:gd name="connsiteX195" fmla="*/ 229458 w 322786"/>
                <a:gd name="connsiteY195" fmla="*/ 434427 h 451901"/>
                <a:gd name="connsiteX196" fmla="*/ 227844 w 322786"/>
                <a:gd name="connsiteY196" fmla="*/ 434427 h 451901"/>
                <a:gd name="connsiteX197" fmla="*/ 224616 w 322786"/>
                <a:gd name="connsiteY197" fmla="*/ 432813 h 451901"/>
                <a:gd name="connsiteX198" fmla="*/ 218160 w 322786"/>
                <a:gd name="connsiteY198" fmla="*/ 432813 h 451901"/>
                <a:gd name="connsiteX199" fmla="*/ 211705 w 322786"/>
                <a:gd name="connsiteY199" fmla="*/ 434427 h 451901"/>
                <a:gd name="connsiteX200" fmla="*/ 184268 w 322786"/>
                <a:gd name="connsiteY200" fmla="*/ 432813 h 451901"/>
                <a:gd name="connsiteX201" fmla="*/ 172970 w 322786"/>
                <a:gd name="connsiteY201" fmla="*/ 436041 h 451901"/>
                <a:gd name="connsiteX202" fmla="*/ 171356 w 322786"/>
                <a:gd name="connsiteY202" fmla="*/ 436041 h 451901"/>
                <a:gd name="connsiteX203" fmla="*/ 168128 w 322786"/>
                <a:gd name="connsiteY203" fmla="*/ 436041 h 451901"/>
                <a:gd name="connsiteX204" fmla="*/ 166514 w 322786"/>
                <a:gd name="connsiteY204" fmla="*/ 434427 h 451901"/>
                <a:gd name="connsiteX205" fmla="*/ 113255 w 322786"/>
                <a:gd name="connsiteY205" fmla="*/ 402148 h 451901"/>
                <a:gd name="connsiteX206" fmla="*/ 113255 w 322786"/>
                <a:gd name="connsiteY206" fmla="*/ 400535 h 451901"/>
                <a:gd name="connsiteX207" fmla="*/ 111641 w 322786"/>
                <a:gd name="connsiteY207" fmla="*/ 400535 h 451901"/>
                <a:gd name="connsiteX208" fmla="*/ 111641 w 322786"/>
                <a:gd name="connsiteY208" fmla="*/ 397307 h 451901"/>
                <a:gd name="connsiteX209" fmla="*/ 110027 w 322786"/>
                <a:gd name="connsiteY209" fmla="*/ 395693 h 451901"/>
                <a:gd name="connsiteX210" fmla="*/ 110027 w 322786"/>
                <a:gd name="connsiteY210" fmla="*/ 390851 h 451901"/>
                <a:gd name="connsiteX211" fmla="*/ 110027 w 322786"/>
                <a:gd name="connsiteY211" fmla="*/ 387623 h 451901"/>
                <a:gd name="connsiteX212" fmla="*/ 110027 w 322786"/>
                <a:gd name="connsiteY212" fmla="*/ 386009 h 451901"/>
                <a:gd name="connsiteX213" fmla="*/ 108413 w 322786"/>
                <a:gd name="connsiteY213" fmla="*/ 384395 h 451901"/>
                <a:gd name="connsiteX214" fmla="*/ 108413 w 322786"/>
                <a:gd name="connsiteY214" fmla="*/ 382781 h 451901"/>
                <a:gd name="connsiteX215" fmla="*/ 105185 w 322786"/>
                <a:gd name="connsiteY215" fmla="*/ 379553 h 451901"/>
                <a:gd name="connsiteX216" fmla="*/ 103571 w 322786"/>
                <a:gd name="connsiteY216" fmla="*/ 377940 h 451901"/>
                <a:gd name="connsiteX217" fmla="*/ 101957 w 322786"/>
                <a:gd name="connsiteY217" fmla="*/ 376326 h 451901"/>
                <a:gd name="connsiteX218" fmla="*/ 98729 w 322786"/>
                <a:gd name="connsiteY218" fmla="*/ 376326 h 451901"/>
                <a:gd name="connsiteX219" fmla="*/ 95501 w 322786"/>
                <a:gd name="connsiteY219" fmla="*/ 374712 h 451901"/>
                <a:gd name="connsiteX220" fmla="*/ 90660 w 322786"/>
                <a:gd name="connsiteY220" fmla="*/ 374712 h 451901"/>
                <a:gd name="connsiteX221" fmla="*/ 69678 w 322786"/>
                <a:gd name="connsiteY221" fmla="*/ 376326 h 451901"/>
                <a:gd name="connsiteX222" fmla="*/ 50311 w 322786"/>
                <a:gd name="connsiteY222" fmla="*/ 381167 h 451901"/>
                <a:gd name="connsiteX223" fmla="*/ 45469 w 322786"/>
                <a:gd name="connsiteY223" fmla="*/ 381167 h 451901"/>
                <a:gd name="connsiteX224" fmla="*/ 34172 w 322786"/>
                <a:gd name="connsiteY224" fmla="*/ 373098 h 451901"/>
                <a:gd name="connsiteX225" fmla="*/ 30944 w 322786"/>
                <a:gd name="connsiteY225" fmla="*/ 371484 h 451901"/>
                <a:gd name="connsiteX226" fmla="*/ 29330 w 322786"/>
                <a:gd name="connsiteY226" fmla="*/ 371484 h 451901"/>
                <a:gd name="connsiteX227" fmla="*/ 27716 w 322786"/>
                <a:gd name="connsiteY227" fmla="*/ 369870 h 451901"/>
                <a:gd name="connsiteX228" fmla="*/ 24488 w 322786"/>
                <a:gd name="connsiteY228" fmla="*/ 365028 h 451901"/>
                <a:gd name="connsiteX229" fmla="*/ 21260 w 322786"/>
                <a:gd name="connsiteY229" fmla="*/ 361800 h 451901"/>
                <a:gd name="connsiteX230" fmla="*/ 19647 w 322786"/>
                <a:gd name="connsiteY230" fmla="*/ 360186 h 451901"/>
                <a:gd name="connsiteX231" fmla="*/ 18033 w 322786"/>
                <a:gd name="connsiteY231" fmla="*/ 360186 h 451901"/>
                <a:gd name="connsiteX232" fmla="*/ 18033 w 322786"/>
                <a:gd name="connsiteY232" fmla="*/ 358572 h 451901"/>
                <a:gd name="connsiteX233" fmla="*/ 9963 w 322786"/>
                <a:gd name="connsiteY233" fmla="*/ 356958 h 451901"/>
                <a:gd name="connsiteX234" fmla="*/ 8349 w 322786"/>
                <a:gd name="connsiteY234" fmla="*/ 356958 h 451901"/>
                <a:gd name="connsiteX235" fmla="*/ 8349 w 322786"/>
                <a:gd name="connsiteY235" fmla="*/ 355344 h 451901"/>
                <a:gd name="connsiteX236" fmla="*/ 6735 w 322786"/>
                <a:gd name="connsiteY236" fmla="*/ 350503 h 451901"/>
                <a:gd name="connsiteX237" fmla="*/ 5121 w 322786"/>
                <a:gd name="connsiteY237" fmla="*/ 347275 h 451901"/>
                <a:gd name="connsiteX238" fmla="*/ 5121 w 322786"/>
                <a:gd name="connsiteY238" fmla="*/ 345661 h 451901"/>
                <a:gd name="connsiteX239" fmla="*/ 5121 w 322786"/>
                <a:gd name="connsiteY239" fmla="*/ 344047 h 451901"/>
                <a:gd name="connsiteX240" fmla="*/ 9963 w 322786"/>
                <a:gd name="connsiteY240" fmla="*/ 334363 h 451901"/>
                <a:gd name="connsiteX241" fmla="*/ 9963 w 322786"/>
                <a:gd name="connsiteY241" fmla="*/ 331135 h 451901"/>
                <a:gd name="connsiteX242" fmla="*/ 9963 w 322786"/>
                <a:gd name="connsiteY242" fmla="*/ 323066 h 451901"/>
                <a:gd name="connsiteX243" fmla="*/ 9963 w 322786"/>
                <a:gd name="connsiteY243" fmla="*/ 313382 h 451901"/>
                <a:gd name="connsiteX244" fmla="*/ 8349 w 322786"/>
                <a:gd name="connsiteY244" fmla="*/ 310154 h 451901"/>
                <a:gd name="connsiteX245" fmla="*/ 8349 w 322786"/>
                <a:gd name="connsiteY245" fmla="*/ 306926 h 451901"/>
                <a:gd name="connsiteX246" fmla="*/ 9963 w 322786"/>
                <a:gd name="connsiteY246" fmla="*/ 305313 h 451901"/>
                <a:gd name="connsiteX247" fmla="*/ 16419 w 322786"/>
                <a:gd name="connsiteY247" fmla="*/ 292401 h 451901"/>
                <a:gd name="connsiteX248" fmla="*/ 16419 w 322786"/>
                <a:gd name="connsiteY248" fmla="*/ 292401 h 451901"/>
                <a:gd name="connsiteX249" fmla="*/ 22874 w 322786"/>
                <a:gd name="connsiteY249" fmla="*/ 287559 h 451901"/>
                <a:gd name="connsiteX250" fmla="*/ 24488 w 322786"/>
                <a:gd name="connsiteY250" fmla="*/ 285945 h 451901"/>
                <a:gd name="connsiteX251" fmla="*/ 24488 w 322786"/>
                <a:gd name="connsiteY251" fmla="*/ 284331 h 451901"/>
                <a:gd name="connsiteX252" fmla="*/ 26102 w 322786"/>
                <a:gd name="connsiteY252" fmla="*/ 282717 h 451901"/>
                <a:gd name="connsiteX253" fmla="*/ 26102 w 322786"/>
                <a:gd name="connsiteY253" fmla="*/ 281104 h 451901"/>
                <a:gd name="connsiteX254" fmla="*/ 26102 w 322786"/>
                <a:gd name="connsiteY254" fmla="*/ 279490 h 451901"/>
                <a:gd name="connsiteX255" fmla="*/ 24488 w 322786"/>
                <a:gd name="connsiteY255" fmla="*/ 276262 h 451901"/>
                <a:gd name="connsiteX256" fmla="*/ 22874 w 322786"/>
                <a:gd name="connsiteY256" fmla="*/ 276262 h 451901"/>
                <a:gd name="connsiteX257" fmla="*/ 22874 w 322786"/>
                <a:gd name="connsiteY257" fmla="*/ 274648 h 451901"/>
                <a:gd name="connsiteX258" fmla="*/ 22874 w 322786"/>
                <a:gd name="connsiteY258" fmla="*/ 268192 h 451901"/>
                <a:gd name="connsiteX259" fmla="*/ 22874 w 322786"/>
                <a:gd name="connsiteY259" fmla="*/ 226230 h 451901"/>
                <a:gd name="connsiteX260" fmla="*/ 32558 w 322786"/>
                <a:gd name="connsiteY260" fmla="*/ 226230 h 451901"/>
                <a:gd name="connsiteX261" fmla="*/ 34172 w 322786"/>
                <a:gd name="connsiteY261" fmla="*/ 227844 h 451901"/>
                <a:gd name="connsiteX262" fmla="*/ 35786 w 322786"/>
                <a:gd name="connsiteY262" fmla="*/ 227844 h 451901"/>
                <a:gd name="connsiteX263" fmla="*/ 40628 w 322786"/>
                <a:gd name="connsiteY263" fmla="*/ 234299 h 451901"/>
                <a:gd name="connsiteX264" fmla="*/ 42242 w 322786"/>
                <a:gd name="connsiteY264" fmla="*/ 237527 h 451901"/>
                <a:gd name="connsiteX265" fmla="*/ 43856 w 322786"/>
                <a:gd name="connsiteY265" fmla="*/ 242369 h 451901"/>
                <a:gd name="connsiteX266" fmla="*/ 45469 w 322786"/>
                <a:gd name="connsiteY266" fmla="*/ 245597 h 451901"/>
                <a:gd name="connsiteX267" fmla="*/ 48697 w 322786"/>
                <a:gd name="connsiteY267" fmla="*/ 247211 h 451901"/>
                <a:gd name="connsiteX268" fmla="*/ 51925 w 322786"/>
                <a:gd name="connsiteY268" fmla="*/ 247211 h 451901"/>
                <a:gd name="connsiteX269" fmla="*/ 53539 w 322786"/>
                <a:gd name="connsiteY269" fmla="*/ 247211 h 451901"/>
                <a:gd name="connsiteX270" fmla="*/ 55153 w 322786"/>
                <a:gd name="connsiteY270" fmla="*/ 247211 h 451901"/>
                <a:gd name="connsiteX271" fmla="*/ 55153 w 322786"/>
                <a:gd name="connsiteY271" fmla="*/ 245597 h 451901"/>
                <a:gd name="connsiteX272" fmla="*/ 56767 w 322786"/>
                <a:gd name="connsiteY272" fmla="*/ 245597 h 451901"/>
                <a:gd name="connsiteX273" fmla="*/ 56767 w 322786"/>
                <a:gd name="connsiteY273" fmla="*/ 243983 h 451901"/>
                <a:gd name="connsiteX274" fmla="*/ 59995 w 322786"/>
                <a:gd name="connsiteY274" fmla="*/ 243983 h 451901"/>
                <a:gd name="connsiteX275" fmla="*/ 63223 w 322786"/>
                <a:gd name="connsiteY275" fmla="*/ 242369 h 451901"/>
                <a:gd name="connsiteX276" fmla="*/ 64837 w 322786"/>
                <a:gd name="connsiteY276" fmla="*/ 240755 h 451901"/>
                <a:gd name="connsiteX277" fmla="*/ 66451 w 322786"/>
                <a:gd name="connsiteY277" fmla="*/ 240755 h 451901"/>
                <a:gd name="connsiteX278" fmla="*/ 69678 w 322786"/>
                <a:gd name="connsiteY278" fmla="*/ 239141 h 451901"/>
                <a:gd name="connsiteX279" fmla="*/ 71292 w 322786"/>
                <a:gd name="connsiteY279" fmla="*/ 237527 h 451901"/>
                <a:gd name="connsiteX280" fmla="*/ 71292 w 322786"/>
                <a:gd name="connsiteY280" fmla="*/ 237527 h 451901"/>
                <a:gd name="connsiteX281" fmla="*/ 71292 w 322786"/>
                <a:gd name="connsiteY281" fmla="*/ 234299 h 451901"/>
                <a:gd name="connsiteX282" fmla="*/ 72906 w 322786"/>
                <a:gd name="connsiteY282" fmla="*/ 232686 h 451901"/>
                <a:gd name="connsiteX283" fmla="*/ 72906 w 322786"/>
                <a:gd name="connsiteY283" fmla="*/ 231072 h 451901"/>
                <a:gd name="connsiteX284" fmla="*/ 74520 w 322786"/>
                <a:gd name="connsiteY284" fmla="*/ 231072 h 451901"/>
                <a:gd name="connsiteX285" fmla="*/ 74520 w 322786"/>
                <a:gd name="connsiteY285" fmla="*/ 229458 h 451901"/>
                <a:gd name="connsiteX286" fmla="*/ 76134 w 322786"/>
                <a:gd name="connsiteY286" fmla="*/ 227844 h 451901"/>
                <a:gd name="connsiteX287" fmla="*/ 76134 w 322786"/>
                <a:gd name="connsiteY287" fmla="*/ 226230 h 451901"/>
                <a:gd name="connsiteX288" fmla="*/ 76134 w 322786"/>
                <a:gd name="connsiteY288" fmla="*/ 224616 h 451901"/>
                <a:gd name="connsiteX289" fmla="*/ 76134 w 322786"/>
                <a:gd name="connsiteY289" fmla="*/ 216546 h 451901"/>
                <a:gd name="connsiteX290" fmla="*/ 76134 w 322786"/>
                <a:gd name="connsiteY290" fmla="*/ 213318 h 451901"/>
                <a:gd name="connsiteX291" fmla="*/ 76134 w 322786"/>
                <a:gd name="connsiteY291" fmla="*/ 210091 h 451901"/>
                <a:gd name="connsiteX292" fmla="*/ 76134 w 322786"/>
                <a:gd name="connsiteY292" fmla="*/ 210091 h 451901"/>
                <a:gd name="connsiteX293" fmla="*/ 77748 w 322786"/>
                <a:gd name="connsiteY293" fmla="*/ 208477 h 451901"/>
                <a:gd name="connsiteX294" fmla="*/ 79362 w 322786"/>
                <a:gd name="connsiteY294" fmla="*/ 206863 h 451901"/>
                <a:gd name="connsiteX295" fmla="*/ 80976 w 322786"/>
                <a:gd name="connsiteY295" fmla="*/ 205249 h 451901"/>
                <a:gd name="connsiteX296" fmla="*/ 82590 w 322786"/>
                <a:gd name="connsiteY296" fmla="*/ 203635 h 451901"/>
                <a:gd name="connsiteX297" fmla="*/ 82590 w 322786"/>
                <a:gd name="connsiteY297" fmla="*/ 202021 h 451901"/>
                <a:gd name="connsiteX298" fmla="*/ 84204 w 322786"/>
                <a:gd name="connsiteY298" fmla="*/ 200407 h 451901"/>
                <a:gd name="connsiteX299" fmla="*/ 84204 w 322786"/>
                <a:gd name="connsiteY299" fmla="*/ 198793 h 451901"/>
                <a:gd name="connsiteX300" fmla="*/ 85818 w 322786"/>
                <a:gd name="connsiteY300" fmla="*/ 195565 h 451901"/>
                <a:gd name="connsiteX301" fmla="*/ 85818 w 322786"/>
                <a:gd name="connsiteY301" fmla="*/ 192337 h 451901"/>
                <a:gd name="connsiteX302" fmla="*/ 84204 w 322786"/>
                <a:gd name="connsiteY302" fmla="*/ 187495 h 451901"/>
                <a:gd name="connsiteX303" fmla="*/ 84204 w 322786"/>
                <a:gd name="connsiteY303" fmla="*/ 185882 h 451901"/>
                <a:gd name="connsiteX304" fmla="*/ 82590 w 322786"/>
                <a:gd name="connsiteY304" fmla="*/ 184268 h 451901"/>
                <a:gd name="connsiteX305" fmla="*/ 82590 w 322786"/>
                <a:gd name="connsiteY305" fmla="*/ 184268 h 451901"/>
                <a:gd name="connsiteX306" fmla="*/ 80976 w 322786"/>
                <a:gd name="connsiteY306" fmla="*/ 182654 h 451901"/>
                <a:gd name="connsiteX307" fmla="*/ 76134 w 322786"/>
                <a:gd name="connsiteY307" fmla="*/ 182654 h 451901"/>
                <a:gd name="connsiteX308" fmla="*/ 76134 w 322786"/>
                <a:gd name="connsiteY308" fmla="*/ 181040 h 451901"/>
                <a:gd name="connsiteX309" fmla="*/ 74520 w 322786"/>
                <a:gd name="connsiteY309" fmla="*/ 181040 h 451901"/>
                <a:gd name="connsiteX310" fmla="*/ 72906 w 322786"/>
                <a:gd name="connsiteY310" fmla="*/ 177812 h 451901"/>
                <a:gd name="connsiteX311" fmla="*/ 71292 w 322786"/>
                <a:gd name="connsiteY311" fmla="*/ 176198 h 451901"/>
                <a:gd name="connsiteX312" fmla="*/ 68065 w 322786"/>
                <a:gd name="connsiteY312" fmla="*/ 174584 h 451901"/>
                <a:gd name="connsiteX313" fmla="*/ 68065 w 322786"/>
                <a:gd name="connsiteY313" fmla="*/ 174584 h 451901"/>
                <a:gd name="connsiteX314" fmla="*/ 66451 w 322786"/>
                <a:gd name="connsiteY314" fmla="*/ 172970 h 451901"/>
                <a:gd name="connsiteX315" fmla="*/ 66451 w 322786"/>
                <a:gd name="connsiteY315" fmla="*/ 171356 h 451901"/>
                <a:gd name="connsiteX316" fmla="*/ 68065 w 322786"/>
                <a:gd name="connsiteY316" fmla="*/ 168128 h 451901"/>
                <a:gd name="connsiteX317" fmla="*/ 69678 w 322786"/>
                <a:gd name="connsiteY317" fmla="*/ 163286 h 451901"/>
                <a:gd name="connsiteX318" fmla="*/ 69678 w 322786"/>
                <a:gd name="connsiteY318" fmla="*/ 160059 h 451901"/>
                <a:gd name="connsiteX319" fmla="*/ 69678 w 322786"/>
                <a:gd name="connsiteY319" fmla="*/ 158445 h 451901"/>
                <a:gd name="connsiteX320" fmla="*/ 68065 w 322786"/>
                <a:gd name="connsiteY320" fmla="*/ 156831 h 451901"/>
                <a:gd name="connsiteX321" fmla="*/ 66451 w 322786"/>
                <a:gd name="connsiteY321" fmla="*/ 156831 h 451901"/>
                <a:gd name="connsiteX322" fmla="*/ 64837 w 322786"/>
                <a:gd name="connsiteY322" fmla="*/ 155217 h 451901"/>
                <a:gd name="connsiteX323" fmla="*/ 64837 w 322786"/>
                <a:gd name="connsiteY323" fmla="*/ 155217 h 451901"/>
                <a:gd name="connsiteX324" fmla="*/ 61609 w 322786"/>
                <a:gd name="connsiteY324" fmla="*/ 150375 h 451901"/>
                <a:gd name="connsiteX325" fmla="*/ 61609 w 322786"/>
                <a:gd name="connsiteY325" fmla="*/ 148761 h 451901"/>
                <a:gd name="connsiteX326" fmla="*/ 59995 w 322786"/>
                <a:gd name="connsiteY326" fmla="*/ 147147 h 451901"/>
                <a:gd name="connsiteX327" fmla="*/ 59995 w 322786"/>
                <a:gd name="connsiteY327" fmla="*/ 145533 h 451901"/>
                <a:gd name="connsiteX328" fmla="*/ 61609 w 322786"/>
                <a:gd name="connsiteY328" fmla="*/ 135850 h 451901"/>
                <a:gd name="connsiteX329" fmla="*/ 61609 w 322786"/>
                <a:gd name="connsiteY329" fmla="*/ 129394 h 451901"/>
                <a:gd name="connsiteX330" fmla="*/ 61609 w 322786"/>
                <a:gd name="connsiteY330" fmla="*/ 127780 h 451901"/>
                <a:gd name="connsiteX331" fmla="*/ 63223 w 322786"/>
                <a:gd name="connsiteY331" fmla="*/ 126166 h 451901"/>
                <a:gd name="connsiteX332" fmla="*/ 63223 w 322786"/>
                <a:gd name="connsiteY332" fmla="*/ 124552 h 451901"/>
                <a:gd name="connsiteX333" fmla="*/ 66451 w 322786"/>
                <a:gd name="connsiteY333" fmla="*/ 122938 h 451901"/>
                <a:gd name="connsiteX334" fmla="*/ 68065 w 322786"/>
                <a:gd name="connsiteY334" fmla="*/ 121324 h 451901"/>
                <a:gd name="connsiteX335" fmla="*/ 69678 w 322786"/>
                <a:gd name="connsiteY335" fmla="*/ 119710 h 451901"/>
                <a:gd name="connsiteX336" fmla="*/ 69678 w 322786"/>
                <a:gd name="connsiteY336" fmla="*/ 118096 h 451901"/>
                <a:gd name="connsiteX337" fmla="*/ 68065 w 322786"/>
                <a:gd name="connsiteY337" fmla="*/ 114868 h 451901"/>
                <a:gd name="connsiteX338" fmla="*/ 68065 w 322786"/>
                <a:gd name="connsiteY338" fmla="*/ 113255 h 451901"/>
                <a:gd name="connsiteX339" fmla="*/ 68065 w 322786"/>
                <a:gd name="connsiteY339" fmla="*/ 110027 h 451901"/>
                <a:gd name="connsiteX340" fmla="*/ 66451 w 322786"/>
                <a:gd name="connsiteY340" fmla="*/ 108413 h 451901"/>
                <a:gd name="connsiteX341" fmla="*/ 66451 w 322786"/>
                <a:gd name="connsiteY341" fmla="*/ 108413 h 451901"/>
                <a:gd name="connsiteX342" fmla="*/ 63223 w 322786"/>
                <a:gd name="connsiteY342" fmla="*/ 106799 h 451901"/>
                <a:gd name="connsiteX343" fmla="*/ 63223 w 322786"/>
                <a:gd name="connsiteY343" fmla="*/ 105185 h 451901"/>
                <a:gd name="connsiteX344" fmla="*/ 61609 w 322786"/>
                <a:gd name="connsiteY344" fmla="*/ 105185 h 451901"/>
                <a:gd name="connsiteX345" fmla="*/ 63223 w 322786"/>
                <a:gd name="connsiteY345" fmla="*/ 95501 h 451901"/>
                <a:gd name="connsiteX346" fmla="*/ 63223 w 322786"/>
                <a:gd name="connsiteY346" fmla="*/ 93887 h 451901"/>
                <a:gd name="connsiteX347" fmla="*/ 63223 w 322786"/>
                <a:gd name="connsiteY347" fmla="*/ 92274 h 451901"/>
                <a:gd name="connsiteX348" fmla="*/ 64837 w 322786"/>
                <a:gd name="connsiteY348" fmla="*/ 90659 h 451901"/>
                <a:gd name="connsiteX349" fmla="*/ 66451 w 322786"/>
                <a:gd name="connsiteY349" fmla="*/ 90659 h 451901"/>
                <a:gd name="connsiteX350" fmla="*/ 66451 w 322786"/>
                <a:gd name="connsiteY350" fmla="*/ 90659 h 451901"/>
                <a:gd name="connsiteX351" fmla="*/ 68065 w 322786"/>
                <a:gd name="connsiteY351" fmla="*/ 90659 h 451901"/>
                <a:gd name="connsiteX352" fmla="*/ 69678 w 322786"/>
                <a:gd name="connsiteY352" fmla="*/ 90659 h 451901"/>
                <a:gd name="connsiteX353" fmla="*/ 71292 w 322786"/>
                <a:gd name="connsiteY353" fmla="*/ 90659 h 451901"/>
                <a:gd name="connsiteX354" fmla="*/ 72906 w 322786"/>
                <a:gd name="connsiteY354" fmla="*/ 92274 h 451901"/>
                <a:gd name="connsiteX355" fmla="*/ 74520 w 322786"/>
                <a:gd name="connsiteY355" fmla="*/ 90659 h 451901"/>
                <a:gd name="connsiteX356" fmla="*/ 76134 w 322786"/>
                <a:gd name="connsiteY356" fmla="*/ 89046 h 451901"/>
                <a:gd name="connsiteX357" fmla="*/ 76134 w 322786"/>
                <a:gd name="connsiteY357" fmla="*/ 87432 h 451901"/>
                <a:gd name="connsiteX358" fmla="*/ 74520 w 322786"/>
                <a:gd name="connsiteY358" fmla="*/ 85818 h 451901"/>
                <a:gd name="connsiteX359" fmla="*/ 74520 w 322786"/>
                <a:gd name="connsiteY359" fmla="*/ 82590 h 451901"/>
                <a:gd name="connsiteX360" fmla="*/ 74520 w 322786"/>
                <a:gd name="connsiteY360" fmla="*/ 80976 h 451901"/>
                <a:gd name="connsiteX361" fmla="*/ 74520 w 322786"/>
                <a:gd name="connsiteY361" fmla="*/ 76134 h 451901"/>
                <a:gd name="connsiteX362" fmla="*/ 76134 w 322786"/>
                <a:gd name="connsiteY362" fmla="*/ 72906 h 451901"/>
                <a:gd name="connsiteX363" fmla="*/ 76134 w 322786"/>
                <a:gd name="connsiteY363" fmla="*/ 71292 h 451901"/>
                <a:gd name="connsiteX364" fmla="*/ 79362 w 322786"/>
                <a:gd name="connsiteY364" fmla="*/ 69678 h 451901"/>
                <a:gd name="connsiteX365" fmla="*/ 80976 w 322786"/>
                <a:gd name="connsiteY365" fmla="*/ 68065 h 451901"/>
                <a:gd name="connsiteX366" fmla="*/ 82590 w 322786"/>
                <a:gd name="connsiteY366" fmla="*/ 63223 h 451901"/>
                <a:gd name="connsiteX367" fmla="*/ 84204 w 322786"/>
                <a:gd name="connsiteY367" fmla="*/ 61609 h 451901"/>
                <a:gd name="connsiteX368" fmla="*/ 84204 w 322786"/>
                <a:gd name="connsiteY368" fmla="*/ 59995 h 451901"/>
                <a:gd name="connsiteX369" fmla="*/ 82590 w 322786"/>
                <a:gd name="connsiteY369" fmla="*/ 58381 h 451901"/>
                <a:gd name="connsiteX370" fmla="*/ 84204 w 322786"/>
                <a:gd name="connsiteY370" fmla="*/ 55153 h 451901"/>
                <a:gd name="connsiteX371" fmla="*/ 84204 w 322786"/>
                <a:gd name="connsiteY371" fmla="*/ 48697 h 451901"/>
                <a:gd name="connsiteX372" fmla="*/ 84204 w 322786"/>
                <a:gd name="connsiteY372" fmla="*/ 45469 h 451901"/>
                <a:gd name="connsiteX373" fmla="*/ 82590 w 322786"/>
                <a:gd name="connsiteY373" fmla="*/ 39014 h 451901"/>
                <a:gd name="connsiteX374" fmla="*/ 98729 w 322786"/>
                <a:gd name="connsiteY374" fmla="*/ 19647 h 451901"/>
                <a:gd name="connsiteX375" fmla="*/ 103571 w 322786"/>
                <a:gd name="connsiteY375" fmla="*/ 13191 h 451901"/>
                <a:gd name="connsiteX376" fmla="*/ 111641 w 322786"/>
                <a:gd name="connsiteY376" fmla="*/ 8349 h 451901"/>
                <a:gd name="connsiteX377" fmla="*/ 113255 w 322786"/>
                <a:gd name="connsiteY377" fmla="*/ 8349 h 451901"/>
                <a:gd name="connsiteX378" fmla="*/ 114869 w 322786"/>
                <a:gd name="connsiteY378" fmla="*/ 8349 h 451901"/>
                <a:gd name="connsiteX379" fmla="*/ 116482 w 322786"/>
                <a:gd name="connsiteY379" fmla="*/ 6735 h 451901"/>
                <a:gd name="connsiteX380" fmla="*/ 118096 w 322786"/>
                <a:gd name="connsiteY380" fmla="*/ 6735 h 451901"/>
                <a:gd name="connsiteX381" fmla="*/ 121324 w 322786"/>
                <a:gd name="connsiteY381" fmla="*/ 6735 h 451901"/>
                <a:gd name="connsiteX382" fmla="*/ 126166 w 322786"/>
                <a:gd name="connsiteY382" fmla="*/ 5121 h 451901"/>
                <a:gd name="connsiteX383" fmla="*/ 129394 w 322786"/>
                <a:gd name="connsiteY383" fmla="*/ 5121 h 451901"/>
                <a:gd name="connsiteX384" fmla="*/ 131008 w 322786"/>
                <a:gd name="connsiteY384" fmla="*/ 5121 h 451901"/>
                <a:gd name="connsiteX385" fmla="*/ 134236 w 322786"/>
                <a:gd name="connsiteY385" fmla="*/ 5121 h 451901"/>
                <a:gd name="connsiteX386" fmla="*/ 137464 w 322786"/>
                <a:gd name="connsiteY386" fmla="*/ 6735 h 451901"/>
                <a:gd name="connsiteX387" fmla="*/ 153603 w 322786"/>
                <a:gd name="connsiteY387" fmla="*/ 13191 h 451901"/>
                <a:gd name="connsiteX388" fmla="*/ 155217 w 322786"/>
                <a:gd name="connsiteY388" fmla="*/ 13191 h 451901"/>
                <a:gd name="connsiteX389" fmla="*/ 155217 w 322786"/>
                <a:gd name="connsiteY389" fmla="*/ 14805 h 451901"/>
                <a:gd name="connsiteX390" fmla="*/ 158445 w 322786"/>
                <a:gd name="connsiteY390" fmla="*/ 18033 h 451901"/>
                <a:gd name="connsiteX391" fmla="*/ 168128 w 322786"/>
                <a:gd name="connsiteY391" fmla="*/ 27716 h 451901"/>
                <a:gd name="connsiteX392" fmla="*/ 171356 w 322786"/>
                <a:gd name="connsiteY392" fmla="*/ 30944 h 451901"/>
                <a:gd name="connsiteX393" fmla="*/ 171356 w 322786"/>
                <a:gd name="connsiteY393" fmla="*/ 30944 h 451901"/>
                <a:gd name="connsiteX394" fmla="*/ 172970 w 322786"/>
                <a:gd name="connsiteY394" fmla="*/ 32558 h 451901"/>
                <a:gd name="connsiteX395" fmla="*/ 172970 w 322786"/>
                <a:gd name="connsiteY395" fmla="*/ 35786 h 451901"/>
                <a:gd name="connsiteX396" fmla="*/ 172970 w 322786"/>
                <a:gd name="connsiteY396" fmla="*/ 35786 h 451901"/>
                <a:gd name="connsiteX397" fmla="*/ 174584 w 322786"/>
                <a:gd name="connsiteY397" fmla="*/ 37400 h 451901"/>
                <a:gd name="connsiteX398" fmla="*/ 174584 w 322786"/>
                <a:gd name="connsiteY398" fmla="*/ 39014 h 451901"/>
                <a:gd name="connsiteX399" fmla="*/ 176198 w 322786"/>
                <a:gd name="connsiteY399" fmla="*/ 39014 h 451901"/>
                <a:gd name="connsiteX400" fmla="*/ 177812 w 322786"/>
                <a:gd name="connsiteY400" fmla="*/ 40628 h 451901"/>
                <a:gd name="connsiteX401" fmla="*/ 181040 w 322786"/>
                <a:gd name="connsiteY401" fmla="*/ 42242 h 451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322786" h="451901">
                  <a:moveTo>
                    <a:pt x="182654" y="42242"/>
                  </a:moveTo>
                  <a:lnTo>
                    <a:pt x="184268" y="42242"/>
                  </a:lnTo>
                  <a:lnTo>
                    <a:pt x="184268" y="40628"/>
                  </a:lnTo>
                  <a:lnTo>
                    <a:pt x="189109" y="35786"/>
                  </a:lnTo>
                  <a:lnTo>
                    <a:pt x="189109" y="35786"/>
                  </a:lnTo>
                  <a:lnTo>
                    <a:pt x="190723" y="29330"/>
                  </a:lnTo>
                  <a:lnTo>
                    <a:pt x="192337" y="27716"/>
                  </a:lnTo>
                  <a:lnTo>
                    <a:pt x="195565" y="22874"/>
                  </a:lnTo>
                  <a:lnTo>
                    <a:pt x="197179" y="19647"/>
                  </a:lnTo>
                  <a:lnTo>
                    <a:pt x="198793" y="18033"/>
                  </a:lnTo>
                  <a:lnTo>
                    <a:pt x="200407" y="18033"/>
                  </a:lnTo>
                  <a:lnTo>
                    <a:pt x="205249" y="16419"/>
                  </a:lnTo>
                  <a:lnTo>
                    <a:pt x="210091" y="13191"/>
                  </a:lnTo>
                  <a:lnTo>
                    <a:pt x="211705" y="13191"/>
                  </a:lnTo>
                  <a:lnTo>
                    <a:pt x="213318" y="11577"/>
                  </a:lnTo>
                  <a:lnTo>
                    <a:pt x="242369" y="9963"/>
                  </a:lnTo>
                  <a:lnTo>
                    <a:pt x="245597" y="11577"/>
                  </a:lnTo>
                  <a:lnTo>
                    <a:pt x="247211" y="14805"/>
                  </a:lnTo>
                  <a:lnTo>
                    <a:pt x="248825" y="16419"/>
                  </a:lnTo>
                  <a:lnTo>
                    <a:pt x="250439" y="16419"/>
                  </a:lnTo>
                  <a:lnTo>
                    <a:pt x="250439" y="16419"/>
                  </a:lnTo>
                  <a:lnTo>
                    <a:pt x="252053" y="18033"/>
                  </a:lnTo>
                  <a:lnTo>
                    <a:pt x="252053" y="19647"/>
                  </a:lnTo>
                  <a:lnTo>
                    <a:pt x="253667" y="19647"/>
                  </a:lnTo>
                  <a:lnTo>
                    <a:pt x="253667" y="21260"/>
                  </a:lnTo>
                  <a:lnTo>
                    <a:pt x="253667" y="22874"/>
                  </a:lnTo>
                  <a:lnTo>
                    <a:pt x="252053" y="26102"/>
                  </a:lnTo>
                  <a:lnTo>
                    <a:pt x="252053" y="27716"/>
                  </a:lnTo>
                  <a:lnTo>
                    <a:pt x="252053" y="30944"/>
                  </a:lnTo>
                  <a:lnTo>
                    <a:pt x="253667" y="32558"/>
                  </a:lnTo>
                  <a:lnTo>
                    <a:pt x="255281" y="34172"/>
                  </a:lnTo>
                  <a:lnTo>
                    <a:pt x="256895" y="35786"/>
                  </a:lnTo>
                  <a:lnTo>
                    <a:pt x="261736" y="39014"/>
                  </a:lnTo>
                  <a:lnTo>
                    <a:pt x="269806" y="48697"/>
                  </a:lnTo>
                  <a:lnTo>
                    <a:pt x="271420" y="50311"/>
                  </a:lnTo>
                  <a:lnTo>
                    <a:pt x="273034" y="61609"/>
                  </a:lnTo>
                  <a:lnTo>
                    <a:pt x="273034" y="63223"/>
                  </a:lnTo>
                  <a:lnTo>
                    <a:pt x="273034" y="66450"/>
                  </a:lnTo>
                  <a:lnTo>
                    <a:pt x="269806" y="84204"/>
                  </a:lnTo>
                  <a:lnTo>
                    <a:pt x="269806" y="85818"/>
                  </a:lnTo>
                  <a:lnTo>
                    <a:pt x="268192" y="87432"/>
                  </a:lnTo>
                  <a:lnTo>
                    <a:pt x="266578" y="90659"/>
                  </a:lnTo>
                  <a:lnTo>
                    <a:pt x="264964" y="90659"/>
                  </a:lnTo>
                  <a:lnTo>
                    <a:pt x="264964" y="92274"/>
                  </a:lnTo>
                  <a:lnTo>
                    <a:pt x="258509" y="95501"/>
                  </a:lnTo>
                  <a:lnTo>
                    <a:pt x="256895" y="97115"/>
                  </a:lnTo>
                  <a:lnTo>
                    <a:pt x="255281" y="98729"/>
                  </a:lnTo>
                  <a:lnTo>
                    <a:pt x="255281" y="98729"/>
                  </a:lnTo>
                  <a:lnTo>
                    <a:pt x="255281" y="100343"/>
                  </a:lnTo>
                  <a:lnTo>
                    <a:pt x="255281" y="103571"/>
                  </a:lnTo>
                  <a:lnTo>
                    <a:pt x="256895" y="105185"/>
                  </a:lnTo>
                  <a:lnTo>
                    <a:pt x="261736" y="110027"/>
                  </a:lnTo>
                  <a:lnTo>
                    <a:pt x="263350" y="113255"/>
                  </a:lnTo>
                  <a:lnTo>
                    <a:pt x="263350" y="114868"/>
                  </a:lnTo>
                  <a:lnTo>
                    <a:pt x="264964" y="114868"/>
                  </a:lnTo>
                  <a:lnTo>
                    <a:pt x="266578" y="116482"/>
                  </a:lnTo>
                  <a:lnTo>
                    <a:pt x="268192" y="116482"/>
                  </a:lnTo>
                  <a:lnTo>
                    <a:pt x="268192" y="116482"/>
                  </a:lnTo>
                  <a:lnTo>
                    <a:pt x="269806" y="118096"/>
                  </a:lnTo>
                  <a:lnTo>
                    <a:pt x="269806" y="119710"/>
                  </a:lnTo>
                  <a:lnTo>
                    <a:pt x="271420" y="122938"/>
                  </a:lnTo>
                  <a:lnTo>
                    <a:pt x="271420" y="124552"/>
                  </a:lnTo>
                  <a:lnTo>
                    <a:pt x="273034" y="126166"/>
                  </a:lnTo>
                  <a:lnTo>
                    <a:pt x="276262" y="127780"/>
                  </a:lnTo>
                  <a:lnTo>
                    <a:pt x="281104" y="131008"/>
                  </a:lnTo>
                  <a:lnTo>
                    <a:pt x="289173" y="140691"/>
                  </a:lnTo>
                  <a:lnTo>
                    <a:pt x="290787" y="142305"/>
                  </a:lnTo>
                  <a:lnTo>
                    <a:pt x="290787" y="145533"/>
                  </a:lnTo>
                  <a:lnTo>
                    <a:pt x="292401" y="148761"/>
                  </a:lnTo>
                  <a:lnTo>
                    <a:pt x="292401" y="150375"/>
                  </a:lnTo>
                  <a:lnTo>
                    <a:pt x="294015" y="151989"/>
                  </a:lnTo>
                  <a:lnTo>
                    <a:pt x="295629" y="153603"/>
                  </a:lnTo>
                  <a:lnTo>
                    <a:pt x="295629" y="155217"/>
                  </a:lnTo>
                  <a:lnTo>
                    <a:pt x="295629" y="156831"/>
                  </a:lnTo>
                  <a:lnTo>
                    <a:pt x="292401" y="161673"/>
                  </a:lnTo>
                  <a:lnTo>
                    <a:pt x="290787" y="163286"/>
                  </a:lnTo>
                  <a:lnTo>
                    <a:pt x="289173" y="163286"/>
                  </a:lnTo>
                  <a:lnTo>
                    <a:pt x="285945" y="163286"/>
                  </a:lnTo>
                  <a:lnTo>
                    <a:pt x="284331" y="164900"/>
                  </a:lnTo>
                  <a:lnTo>
                    <a:pt x="282718" y="164900"/>
                  </a:lnTo>
                  <a:lnTo>
                    <a:pt x="282718" y="164900"/>
                  </a:lnTo>
                  <a:lnTo>
                    <a:pt x="282718" y="166514"/>
                  </a:lnTo>
                  <a:lnTo>
                    <a:pt x="281104" y="168128"/>
                  </a:lnTo>
                  <a:lnTo>
                    <a:pt x="281104" y="169742"/>
                  </a:lnTo>
                  <a:lnTo>
                    <a:pt x="282718" y="171356"/>
                  </a:lnTo>
                  <a:lnTo>
                    <a:pt x="284331" y="172970"/>
                  </a:lnTo>
                  <a:lnTo>
                    <a:pt x="285945" y="174584"/>
                  </a:lnTo>
                  <a:lnTo>
                    <a:pt x="285945" y="174584"/>
                  </a:lnTo>
                  <a:lnTo>
                    <a:pt x="287559" y="176198"/>
                  </a:lnTo>
                  <a:lnTo>
                    <a:pt x="287559" y="177812"/>
                  </a:lnTo>
                  <a:lnTo>
                    <a:pt x="287559" y="192337"/>
                  </a:lnTo>
                  <a:lnTo>
                    <a:pt x="287559" y="197179"/>
                  </a:lnTo>
                  <a:lnTo>
                    <a:pt x="287559" y="198793"/>
                  </a:lnTo>
                  <a:lnTo>
                    <a:pt x="287559" y="203635"/>
                  </a:lnTo>
                  <a:lnTo>
                    <a:pt x="284331" y="210091"/>
                  </a:lnTo>
                  <a:lnTo>
                    <a:pt x="282718" y="213318"/>
                  </a:lnTo>
                  <a:lnTo>
                    <a:pt x="282718" y="214932"/>
                  </a:lnTo>
                  <a:lnTo>
                    <a:pt x="277876" y="216546"/>
                  </a:lnTo>
                  <a:lnTo>
                    <a:pt x="277876" y="218160"/>
                  </a:lnTo>
                  <a:lnTo>
                    <a:pt x="274648" y="221388"/>
                  </a:lnTo>
                  <a:lnTo>
                    <a:pt x="273034" y="223002"/>
                  </a:lnTo>
                  <a:lnTo>
                    <a:pt x="271420" y="227844"/>
                  </a:lnTo>
                  <a:lnTo>
                    <a:pt x="271420" y="229458"/>
                  </a:lnTo>
                  <a:lnTo>
                    <a:pt x="271420" y="231072"/>
                  </a:lnTo>
                  <a:lnTo>
                    <a:pt x="273034" y="232686"/>
                  </a:lnTo>
                  <a:lnTo>
                    <a:pt x="274648" y="235913"/>
                  </a:lnTo>
                  <a:lnTo>
                    <a:pt x="276262" y="245597"/>
                  </a:lnTo>
                  <a:lnTo>
                    <a:pt x="274648" y="263350"/>
                  </a:lnTo>
                  <a:lnTo>
                    <a:pt x="273034" y="264964"/>
                  </a:lnTo>
                  <a:lnTo>
                    <a:pt x="271420" y="264964"/>
                  </a:lnTo>
                  <a:lnTo>
                    <a:pt x="269806" y="264964"/>
                  </a:lnTo>
                  <a:lnTo>
                    <a:pt x="266578" y="264964"/>
                  </a:lnTo>
                  <a:lnTo>
                    <a:pt x="266578" y="263350"/>
                  </a:lnTo>
                  <a:lnTo>
                    <a:pt x="264964" y="263350"/>
                  </a:lnTo>
                  <a:lnTo>
                    <a:pt x="263350" y="263350"/>
                  </a:lnTo>
                  <a:lnTo>
                    <a:pt x="258509" y="263350"/>
                  </a:lnTo>
                  <a:lnTo>
                    <a:pt x="252053" y="263350"/>
                  </a:lnTo>
                  <a:lnTo>
                    <a:pt x="250439" y="264964"/>
                  </a:lnTo>
                  <a:lnTo>
                    <a:pt x="248825" y="264964"/>
                  </a:lnTo>
                  <a:lnTo>
                    <a:pt x="248825" y="268192"/>
                  </a:lnTo>
                  <a:lnTo>
                    <a:pt x="250439" y="273034"/>
                  </a:lnTo>
                  <a:lnTo>
                    <a:pt x="253667" y="281104"/>
                  </a:lnTo>
                  <a:lnTo>
                    <a:pt x="255281" y="281104"/>
                  </a:lnTo>
                  <a:lnTo>
                    <a:pt x="255281" y="282717"/>
                  </a:lnTo>
                  <a:lnTo>
                    <a:pt x="256895" y="282717"/>
                  </a:lnTo>
                  <a:lnTo>
                    <a:pt x="260122" y="284331"/>
                  </a:lnTo>
                  <a:lnTo>
                    <a:pt x="260122" y="284331"/>
                  </a:lnTo>
                  <a:lnTo>
                    <a:pt x="263350" y="285945"/>
                  </a:lnTo>
                  <a:lnTo>
                    <a:pt x="264964" y="289173"/>
                  </a:lnTo>
                  <a:lnTo>
                    <a:pt x="266578" y="294015"/>
                  </a:lnTo>
                  <a:lnTo>
                    <a:pt x="268192" y="295629"/>
                  </a:lnTo>
                  <a:lnTo>
                    <a:pt x="268192" y="297243"/>
                  </a:lnTo>
                  <a:lnTo>
                    <a:pt x="285945" y="311768"/>
                  </a:lnTo>
                  <a:lnTo>
                    <a:pt x="302085" y="321452"/>
                  </a:lnTo>
                  <a:lnTo>
                    <a:pt x="314996" y="329522"/>
                  </a:lnTo>
                  <a:lnTo>
                    <a:pt x="329522" y="340819"/>
                  </a:lnTo>
                  <a:lnTo>
                    <a:pt x="329522" y="340819"/>
                  </a:lnTo>
                  <a:lnTo>
                    <a:pt x="331136" y="342433"/>
                  </a:lnTo>
                  <a:lnTo>
                    <a:pt x="331136" y="344047"/>
                  </a:lnTo>
                  <a:lnTo>
                    <a:pt x="331136" y="345661"/>
                  </a:lnTo>
                  <a:lnTo>
                    <a:pt x="331136" y="350503"/>
                  </a:lnTo>
                  <a:lnTo>
                    <a:pt x="329522" y="355344"/>
                  </a:lnTo>
                  <a:lnTo>
                    <a:pt x="327908" y="358572"/>
                  </a:lnTo>
                  <a:lnTo>
                    <a:pt x="327908" y="360186"/>
                  </a:lnTo>
                  <a:lnTo>
                    <a:pt x="329522" y="361800"/>
                  </a:lnTo>
                  <a:lnTo>
                    <a:pt x="331136" y="363414"/>
                  </a:lnTo>
                  <a:lnTo>
                    <a:pt x="331136" y="365028"/>
                  </a:lnTo>
                  <a:lnTo>
                    <a:pt x="331136" y="366642"/>
                  </a:lnTo>
                  <a:lnTo>
                    <a:pt x="329522" y="368256"/>
                  </a:lnTo>
                  <a:lnTo>
                    <a:pt x="326294" y="369870"/>
                  </a:lnTo>
                  <a:lnTo>
                    <a:pt x="324680" y="369870"/>
                  </a:lnTo>
                  <a:lnTo>
                    <a:pt x="323066" y="369870"/>
                  </a:lnTo>
                  <a:lnTo>
                    <a:pt x="319838" y="369870"/>
                  </a:lnTo>
                  <a:lnTo>
                    <a:pt x="306927" y="369870"/>
                  </a:lnTo>
                  <a:lnTo>
                    <a:pt x="300471" y="369870"/>
                  </a:lnTo>
                  <a:lnTo>
                    <a:pt x="294015" y="371484"/>
                  </a:lnTo>
                  <a:lnTo>
                    <a:pt x="294015" y="373098"/>
                  </a:lnTo>
                  <a:lnTo>
                    <a:pt x="292401" y="374712"/>
                  </a:lnTo>
                  <a:lnTo>
                    <a:pt x="290787" y="379553"/>
                  </a:lnTo>
                  <a:lnTo>
                    <a:pt x="290787" y="382781"/>
                  </a:lnTo>
                  <a:lnTo>
                    <a:pt x="290787" y="384395"/>
                  </a:lnTo>
                  <a:lnTo>
                    <a:pt x="290787" y="386009"/>
                  </a:lnTo>
                  <a:lnTo>
                    <a:pt x="287559" y="386009"/>
                  </a:lnTo>
                  <a:lnTo>
                    <a:pt x="285945" y="386009"/>
                  </a:lnTo>
                  <a:lnTo>
                    <a:pt x="285945" y="384395"/>
                  </a:lnTo>
                  <a:lnTo>
                    <a:pt x="282718" y="382781"/>
                  </a:lnTo>
                  <a:lnTo>
                    <a:pt x="281104" y="382781"/>
                  </a:lnTo>
                  <a:lnTo>
                    <a:pt x="279490" y="382781"/>
                  </a:lnTo>
                  <a:lnTo>
                    <a:pt x="276262" y="384395"/>
                  </a:lnTo>
                  <a:lnTo>
                    <a:pt x="274648" y="384395"/>
                  </a:lnTo>
                  <a:lnTo>
                    <a:pt x="266578" y="382781"/>
                  </a:lnTo>
                  <a:lnTo>
                    <a:pt x="264964" y="382781"/>
                  </a:lnTo>
                  <a:lnTo>
                    <a:pt x="263350" y="386009"/>
                  </a:lnTo>
                  <a:lnTo>
                    <a:pt x="252053" y="415060"/>
                  </a:lnTo>
                  <a:lnTo>
                    <a:pt x="248825" y="419902"/>
                  </a:lnTo>
                  <a:lnTo>
                    <a:pt x="245597" y="419902"/>
                  </a:lnTo>
                  <a:lnTo>
                    <a:pt x="242369" y="421516"/>
                  </a:lnTo>
                  <a:lnTo>
                    <a:pt x="240755" y="423130"/>
                  </a:lnTo>
                  <a:lnTo>
                    <a:pt x="240755" y="424744"/>
                  </a:lnTo>
                  <a:lnTo>
                    <a:pt x="239141" y="426357"/>
                  </a:lnTo>
                  <a:lnTo>
                    <a:pt x="239141" y="429585"/>
                  </a:lnTo>
                  <a:lnTo>
                    <a:pt x="239141" y="432813"/>
                  </a:lnTo>
                  <a:lnTo>
                    <a:pt x="240755" y="434427"/>
                  </a:lnTo>
                  <a:lnTo>
                    <a:pt x="242369" y="434427"/>
                  </a:lnTo>
                  <a:lnTo>
                    <a:pt x="256895" y="437655"/>
                  </a:lnTo>
                  <a:lnTo>
                    <a:pt x="256895" y="439269"/>
                  </a:lnTo>
                  <a:lnTo>
                    <a:pt x="258509" y="439269"/>
                  </a:lnTo>
                  <a:lnTo>
                    <a:pt x="258509" y="440883"/>
                  </a:lnTo>
                  <a:lnTo>
                    <a:pt x="258509" y="442497"/>
                  </a:lnTo>
                  <a:lnTo>
                    <a:pt x="258509" y="445725"/>
                  </a:lnTo>
                  <a:lnTo>
                    <a:pt x="256895" y="447339"/>
                  </a:lnTo>
                  <a:lnTo>
                    <a:pt x="245597" y="452180"/>
                  </a:lnTo>
                  <a:lnTo>
                    <a:pt x="239141" y="445725"/>
                  </a:lnTo>
                  <a:lnTo>
                    <a:pt x="235914" y="442497"/>
                  </a:lnTo>
                  <a:lnTo>
                    <a:pt x="232686" y="439269"/>
                  </a:lnTo>
                  <a:lnTo>
                    <a:pt x="229458" y="434427"/>
                  </a:lnTo>
                  <a:lnTo>
                    <a:pt x="227844" y="434427"/>
                  </a:lnTo>
                  <a:lnTo>
                    <a:pt x="224616" y="432813"/>
                  </a:lnTo>
                  <a:lnTo>
                    <a:pt x="218160" y="432813"/>
                  </a:lnTo>
                  <a:lnTo>
                    <a:pt x="211705" y="434427"/>
                  </a:lnTo>
                  <a:lnTo>
                    <a:pt x="184268" y="432813"/>
                  </a:lnTo>
                  <a:lnTo>
                    <a:pt x="172970" y="436041"/>
                  </a:lnTo>
                  <a:lnTo>
                    <a:pt x="171356" y="436041"/>
                  </a:lnTo>
                  <a:lnTo>
                    <a:pt x="168128" y="436041"/>
                  </a:lnTo>
                  <a:lnTo>
                    <a:pt x="166514" y="434427"/>
                  </a:lnTo>
                  <a:lnTo>
                    <a:pt x="113255" y="402148"/>
                  </a:lnTo>
                  <a:lnTo>
                    <a:pt x="113255" y="400535"/>
                  </a:lnTo>
                  <a:lnTo>
                    <a:pt x="111641" y="400535"/>
                  </a:lnTo>
                  <a:lnTo>
                    <a:pt x="111641" y="397307"/>
                  </a:lnTo>
                  <a:lnTo>
                    <a:pt x="110027" y="395693"/>
                  </a:lnTo>
                  <a:lnTo>
                    <a:pt x="110027" y="390851"/>
                  </a:lnTo>
                  <a:lnTo>
                    <a:pt x="110027" y="387623"/>
                  </a:lnTo>
                  <a:lnTo>
                    <a:pt x="110027" y="386009"/>
                  </a:lnTo>
                  <a:lnTo>
                    <a:pt x="108413" y="384395"/>
                  </a:lnTo>
                  <a:lnTo>
                    <a:pt x="108413" y="382781"/>
                  </a:lnTo>
                  <a:lnTo>
                    <a:pt x="105185" y="379553"/>
                  </a:lnTo>
                  <a:lnTo>
                    <a:pt x="103571" y="377940"/>
                  </a:lnTo>
                  <a:lnTo>
                    <a:pt x="101957" y="376326"/>
                  </a:lnTo>
                  <a:lnTo>
                    <a:pt x="98729" y="376326"/>
                  </a:lnTo>
                  <a:lnTo>
                    <a:pt x="95501" y="374712"/>
                  </a:lnTo>
                  <a:lnTo>
                    <a:pt x="90660" y="374712"/>
                  </a:lnTo>
                  <a:lnTo>
                    <a:pt x="69678" y="376326"/>
                  </a:lnTo>
                  <a:lnTo>
                    <a:pt x="50311" y="381167"/>
                  </a:lnTo>
                  <a:lnTo>
                    <a:pt x="45469" y="381167"/>
                  </a:lnTo>
                  <a:lnTo>
                    <a:pt x="34172" y="373098"/>
                  </a:lnTo>
                  <a:lnTo>
                    <a:pt x="30944" y="371484"/>
                  </a:lnTo>
                  <a:lnTo>
                    <a:pt x="29330" y="371484"/>
                  </a:lnTo>
                  <a:lnTo>
                    <a:pt x="27716" y="369870"/>
                  </a:lnTo>
                  <a:lnTo>
                    <a:pt x="24488" y="365028"/>
                  </a:lnTo>
                  <a:lnTo>
                    <a:pt x="21260" y="361800"/>
                  </a:lnTo>
                  <a:lnTo>
                    <a:pt x="19647" y="360186"/>
                  </a:lnTo>
                  <a:lnTo>
                    <a:pt x="18033" y="360186"/>
                  </a:lnTo>
                  <a:lnTo>
                    <a:pt x="18033" y="358572"/>
                  </a:lnTo>
                  <a:lnTo>
                    <a:pt x="9963" y="356958"/>
                  </a:lnTo>
                  <a:lnTo>
                    <a:pt x="8349" y="356958"/>
                  </a:lnTo>
                  <a:lnTo>
                    <a:pt x="8349" y="355344"/>
                  </a:lnTo>
                  <a:lnTo>
                    <a:pt x="6735" y="350503"/>
                  </a:lnTo>
                  <a:lnTo>
                    <a:pt x="5121" y="347275"/>
                  </a:lnTo>
                  <a:lnTo>
                    <a:pt x="5121" y="345661"/>
                  </a:lnTo>
                  <a:lnTo>
                    <a:pt x="5121" y="344047"/>
                  </a:lnTo>
                  <a:lnTo>
                    <a:pt x="9963" y="334363"/>
                  </a:lnTo>
                  <a:lnTo>
                    <a:pt x="9963" y="331135"/>
                  </a:lnTo>
                  <a:lnTo>
                    <a:pt x="9963" y="323066"/>
                  </a:lnTo>
                  <a:lnTo>
                    <a:pt x="9963" y="313382"/>
                  </a:lnTo>
                  <a:lnTo>
                    <a:pt x="8349" y="310154"/>
                  </a:lnTo>
                  <a:lnTo>
                    <a:pt x="8349" y="306926"/>
                  </a:lnTo>
                  <a:lnTo>
                    <a:pt x="9963" y="305313"/>
                  </a:lnTo>
                  <a:lnTo>
                    <a:pt x="16419" y="292401"/>
                  </a:lnTo>
                  <a:lnTo>
                    <a:pt x="16419" y="292401"/>
                  </a:lnTo>
                  <a:lnTo>
                    <a:pt x="22874" y="287559"/>
                  </a:lnTo>
                  <a:lnTo>
                    <a:pt x="24488" y="285945"/>
                  </a:lnTo>
                  <a:lnTo>
                    <a:pt x="24488" y="284331"/>
                  </a:lnTo>
                  <a:lnTo>
                    <a:pt x="26102" y="282717"/>
                  </a:lnTo>
                  <a:lnTo>
                    <a:pt x="26102" y="281104"/>
                  </a:lnTo>
                  <a:lnTo>
                    <a:pt x="26102" y="279490"/>
                  </a:lnTo>
                  <a:lnTo>
                    <a:pt x="24488" y="276262"/>
                  </a:lnTo>
                  <a:lnTo>
                    <a:pt x="22874" y="276262"/>
                  </a:lnTo>
                  <a:lnTo>
                    <a:pt x="22874" y="274648"/>
                  </a:lnTo>
                  <a:lnTo>
                    <a:pt x="22874" y="268192"/>
                  </a:lnTo>
                  <a:lnTo>
                    <a:pt x="22874" y="226230"/>
                  </a:lnTo>
                  <a:lnTo>
                    <a:pt x="32558" y="226230"/>
                  </a:lnTo>
                  <a:lnTo>
                    <a:pt x="34172" y="227844"/>
                  </a:lnTo>
                  <a:lnTo>
                    <a:pt x="35786" y="227844"/>
                  </a:lnTo>
                  <a:lnTo>
                    <a:pt x="40628" y="234299"/>
                  </a:lnTo>
                  <a:lnTo>
                    <a:pt x="42242" y="237527"/>
                  </a:lnTo>
                  <a:lnTo>
                    <a:pt x="43856" y="242369"/>
                  </a:lnTo>
                  <a:lnTo>
                    <a:pt x="45469" y="245597"/>
                  </a:lnTo>
                  <a:lnTo>
                    <a:pt x="48697" y="247211"/>
                  </a:lnTo>
                  <a:lnTo>
                    <a:pt x="51925" y="247211"/>
                  </a:lnTo>
                  <a:lnTo>
                    <a:pt x="53539" y="247211"/>
                  </a:lnTo>
                  <a:lnTo>
                    <a:pt x="55153" y="247211"/>
                  </a:lnTo>
                  <a:lnTo>
                    <a:pt x="55153" y="245597"/>
                  </a:lnTo>
                  <a:lnTo>
                    <a:pt x="56767" y="245597"/>
                  </a:lnTo>
                  <a:lnTo>
                    <a:pt x="56767" y="243983"/>
                  </a:lnTo>
                  <a:lnTo>
                    <a:pt x="59995" y="243983"/>
                  </a:lnTo>
                  <a:lnTo>
                    <a:pt x="63223" y="242369"/>
                  </a:lnTo>
                  <a:lnTo>
                    <a:pt x="64837" y="240755"/>
                  </a:lnTo>
                  <a:lnTo>
                    <a:pt x="66451" y="240755"/>
                  </a:lnTo>
                  <a:lnTo>
                    <a:pt x="69678" y="239141"/>
                  </a:lnTo>
                  <a:lnTo>
                    <a:pt x="71292" y="237527"/>
                  </a:lnTo>
                  <a:lnTo>
                    <a:pt x="71292" y="237527"/>
                  </a:lnTo>
                  <a:lnTo>
                    <a:pt x="71292" y="234299"/>
                  </a:lnTo>
                  <a:lnTo>
                    <a:pt x="72906" y="232686"/>
                  </a:lnTo>
                  <a:lnTo>
                    <a:pt x="72906" y="231072"/>
                  </a:lnTo>
                  <a:lnTo>
                    <a:pt x="74520" y="231072"/>
                  </a:lnTo>
                  <a:lnTo>
                    <a:pt x="74520" y="229458"/>
                  </a:lnTo>
                  <a:lnTo>
                    <a:pt x="76134" y="227844"/>
                  </a:lnTo>
                  <a:lnTo>
                    <a:pt x="76134" y="226230"/>
                  </a:lnTo>
                  <a:lnTo>
                    <a:pt x="76134" y="224616"/>
                  </a:lnTo>
                  <a:lnTo>
                    <a:pt x="76134" y="216546"/>
                  </a:lnTo>
                  <a:lnTo>
                    <a:pt x="76134" y="213318"/>
                  </a:lnTo>
                  <a:lnTo>
                    <a:pt x="76134" y="210091"/>
                  </a:lnTo>
                  <a:lnTo>
                    <a:pt x="76134" y="210091"/>
                  </a:lnTo>
                  <a:lnTo>
                    <a:pt x="77748" y="208477"/>
                  </a:lnTo>
                  <a:lnTo>
                    <a:pt x="79362" y="206863"/>
                  </a:lnTo>
                  <a:lnTo>
                    <a:pt x="80976" y="205249"/>
                  </a:lnTo>
                  <a:lnTo>
                    <a:pt x="82590" y="203635"/>
                  </a:lnTo>
                  <a:lnTo>
                    <a:pt x="82590" y="202021"/>
                  </a:lnTo>
                  <a:lnTo>
                    <a:pt x="84204" y="200407"/>
                  </a:lnTo>
                  <a:lnTo>
                    <a:pt x="84204" y="198793"/>
                  </a:lnTo>
                  <a:lnTo>
                    <a:pt x="85818" y="195565"/>
                  </a:lnTo>
                  <a:lnTo>
                    <a:pt x="85818" y="192337"/>
                  </a:lnTo>
                  <a:lnTo>
                    <a:pt x="84204" y="187495"/>
                  </a:lnTo>
                  <a:lnTo>
                    <a:pt x="84204" y="185882"/>
                  </a:lnTo>
                  <a:lnTo>
                    <a:pt x="82590" y="184268"/>
                  </a:lnTo>
                  <a:lnTo>
                    <a:pt x="82590" y="184268"/>
                  </a:lnTo>
                  <a:lnTo>
                    <a:pt x="80976" y="182654"/>
                  </a:lnTo>
                  <a:lnTo>
                    <a:pt x="76134" y="182654"/>
                  </a:lnTo>
                  <a:lnTo>
                    <a:pt x="76134" y="181040"/>
                  </a:lnTo>
                  <a:lnTo>
                    <a:pt x="74520" y="181040"/>
                  </a:lnTo>
                  <a:lnTo>
                    <a:pt x="72906" y="177812"/>
                  </a:lnTo>
                  <a:lnTo>
                    <a:pt x="71292" y="176198"/>
                  </a:lnTo>
                  <a:lnTo>
                    <a:pt x="68065" y="174584"/>
                  </a:lnTo>
                  <a:lnTo>
                    <a:pt x="68065" y="174584"/>
                  </a:lnTo>
                  <a:lnTo>
                    <a:pt x="66451" y="172970"/>
                  </a:lnTo>
                  <a:lnTo>
                    <a:pt x="66451" y="171356"/>
                  </a:lnTo>
                  <a:lnTo>
                    <a:pt x="68065" y="168128"/>
                  </a:lnTo>
                  <a:lnTo>
                    <a:pt x="69678" y="163286"/>
                  </a:lnTo>
                  <a:lnTo>
                    <a:pt x="69678" y="160059"/>
                  </a:lnTo>
                  <a:lnTo>
                    <a:pt x="69678" y="158445"/>
                  </a:lnTo>
                  <a:lnTo>
                    <a:pt x="68065" y="156831"/>
                  </a:lnTo>
                  <a:lnTo>
                    <a:pt x="66451" y="156831"/>
                  </a:lnTo>
                  <a:lnTo>
                    <a:pt x="64837" y="155217"/>
                  </a:lnTo>
                  <a:lnTo>
                    <a:pt x="64837" y="155217"/>
                  </a:lnTo>
                  <a:lnTo>
                    <a:pt x="61609" y="150375"/>
                  </a:lnTo>
                  <a:lnTo>
                    <a:pt x="61609" y="148761"/>
                  </a:lnTo>
                  <a:lnTo>
                    <a:pt x="59995" y="147147"/>
                  </a:lnTo>
                  <a:lnTo>
                    <a:pt x="59995" y="145533"/>
                  </a:lnTo>
                  <a:lnTo>
                    <a:pt x="61609" y="135850"/>
                  </a:lnTo>
                  <a:lnTo>
                    <a:pt x="61609" y="129394"/>
                  </a:lnTo>
                  <a:lnTo>
                    <a:pt x="61609" y="127780"/>
                  </a:lnTo>
                  <a:lnTo>
                    <a:pt x="63223" y="126166"/>
                  </a:lnTo>
                  <a:lnTo>
                    <a:pt x="63223" y="124552"/>
                  </a:lnTo>
                  <a:lnTo>
                    <a:pt x="66451" y="122938"/>
                  </a:lnTo>
                  <a:lnTo>
                    <a:pt x="68065" y="121324"/>
                  </a:lnTo>
                  <a:lnTo>
                    <a:pt x="69678" y="119710"/>
                  </a:lnTo>
                  <a:lnTo>
                    <a:pt x="69678" y="118096"/>
                  </a:lnTo>
                  <a:lnTo>
                    <a:pt x="68065" y="114868"/>
                  </a:lnTo>
                  <a:lnTo>
                    <a:pt x="68065" y="113255"/>
                  </a:lnTo>
                  <a:lnTo>
                    <a:pt x="68065" y="110027"/>
                  </a:lnTo>
                  <a:lnTo>
                    <a:pt x="66451" y="108413"/>
                  </a:lnTo>
                  <a:lnTo>
                    <a:pt x="66451" y="108413"/>
                  </a:lnTo>
                  <a:lnTo>
                    <a:pt x="63223" y="106799"/>
                  </a:lnTo>
                  <a:lnTo>
                    <a:pt x="63223" y="105185"/>
                  </a:lnTo>
                  <a:lnTo>
                    <a:pt x="61609" y="105185"/>
                  </a:lnTo>
                  <a:lnTo>
                    <a:pt x="63223" y="95501"/>
                  </a:lnTo>
                  <a:lnTo>
                    <a:pt x="63223" y="93887"/>
                  </a:lnTo>
                  <a:lnTo>
                    <a:pt x="63223" y="92274"/>
                  </a:lnTo>
                  <a:lnTo>
                    <a:pt x="64837" y="90659"/>
                  </a:lnTo>
                  <a:lnTo>
                    <a:pt x="66451" y="90659"/>
                  </a:lnTo>
                  <a:lnTo>
                    <a:pt x="66451" y="90659"/>
                  </a:lnTo>
                  <a:lnTo>
                    <a:pt x="68065" y="90659"/>
                  </a:lnTo>
                  <a:lnTo>
                    <a:pt x="69678" y="90659"/>
                  </a:lnTo>
                  <a:lnTo>
                    <a:pt x="71292" y="90659"/>
                  </a:lnTo>
                  <a:lnTo>
                    <a:pt x="72906" y="92274"/>
                  </a:lnTo>
                  <a:lnTo>
                    <a:pt x="74520" y="90659"/>
                  </a:lnTo>
                  <a:lnTo>
                    <a:pt x="76134" y="89046"/>
                  </a:lnTo>
                  <a:lnTo>
                    <a:pt x="76134" y="87432"/>
                  </a:lnTo>
                  <a:lnTo>
                    <a:pt x="74520" y="85818"/>
                  </a:lnTo>
                  <a:lnTo>
                    <a:pt x="74520" y="82590"/>
                  </a:lnTo>
                  <a:lnTo>
                    <a:pt x="74520" y="80976"/>
                  </a:lnTo>
                  <a:lnTo>
                    <a:pt x="74520" y="76134"/>
                  </a:lnTo>
                  <a:lnTo>
                    <a:pt x="76134" y="72906"/>
                  </a:lnTo>
                  <a:lnTo>
                    <a:pt x="76134" y="71292"/>
                  </a:lnTo>
                  <a:lnTo>
                    <a:pt x="79362" y="69678"/>
                  </a:lnTo>
                  <a:lnTo>
                    <a:pt x="80976" y="68065"/>
                  </a:lnTo>
                  <a:lnTo>
                    <a:pt x="82590" y="63223"/>
                  </a:lnTo>
                  <a:lnTo>
                    <a:pt x="84204" y="61609"/>
                  </a:lnTo>
                  <a:lnTo>
                    <a:pt x="84204" y="59995"/>
                  </a:lnTo>
                  <a:lnTo>
                    <a:pt x="82590" y="58381"/>
                  </a:lnTo>
                  <a:lnTo>
                    <a:pt x="84204" y="55153"/>
                  </a:lnTo>
                  <a:lnTo>
                    <a:pt x="84204" y="48697"/>
                  </a:lnTo>
                  <a:lnTo>
                    <a:pt x="84204" y="45469"/>
                  </a:lnTo>
                  <a:lnTo>
                    <a:pt x="82590" y="39014"/>
                  </a:lnTo>
                  <a:lnTo>
                    <a:pt x="98729" y="19647"/>
                  </a:lnTo>
                  <a:lnTo>
                    <a:pt x="103571" y="13191"/>
                  </a:lnTo>
                  <a:lnTo>
                    <a:pt x="111641" y="8349"/>
                  </a:lnTo>
                  <a:lnTo>
                    <a:pt x="113255" y="8349"/>
                  </a:lnTo>
                  <a:lnTo>
                    <a:pt x="114869" y="8349"/>
                  </a:lnTo>
                  <a:lnTo>
                    <a:pt x="116482" y="6735"/>
                  </a:lnTo>
                  <a:lnTo>
                    <a:pt x="118096" y="6735"/>
                  </a:lnTo>
                  <a:lnTo>
                    <a:pt x="121324" y="6735"/>
                  </a:lnTo>
                  <a:lnTo>
                    <a:pt x="126166" y="5121"/>
                  </a:lnTo>
                  <a:lnTo>
                    <a:pt x="129394" y="5121"/>
                  </a:lnTo>
                  <a:lnTo>
                    <a:pt x="131008" y="5121"/>
                  </a:lnTo>
                  <a:lnTo>
                    <a:pt x="134236" y="5121"/>
                  </a:lnTo>
                  <a:lnTo>
                    <a:pt x="137464" y="6735"/>
                  </a:lnTo>
                  <a:lnTo>
                    <a:pt x="153603" y="13191"/>
                  </a:lnTo>
                  <a:lnTo>
                    <a:pt x="155217" y="13191"/>
                  </a:lnTo>
                  <a:lnTo>
                    <a:pt x="155217" y="14805"/>
                  </a:lnTo>
                  <a:lnTo>
                    <a:pt x="158445" y="18033"/>
                  </a:lnTo>
                  <a:lnTo>
                    <a:pt x="168128" y="27716"/>
                  </a:lnTo>
                  <a:lnTo>
                    <a:pt x="171356" y="30944"/>
                  </a:lnTo>
                  <a:lnTo>
                    <a:pt x="171356" y="30944"/>
                  </a:lnTo>
                  <a:lnTo>
                    <a:pt x="172970" y="32558"/>
                  </a:lnTo>
                  <a:lnTo>
                    <a:pt x="172970" y="35786"/>
                  </a:lnTo>
                  <a:lnTo>
                    <a:pt x="172970" y="35786"/>
                  </a:lnTo>
                  <a:lnTo>
                    <a:pt x="174584" y="37400"/>
                  </a:lnTo>
                  <a:lnTo>
                    <a:pt x="174584" y="39014"/>
                  </a:lnTo>
                  <a:lnTo>
                    <a:pt x="176198" y="39014"/>
                  </a:lnTo>
                  <a:lnTo>
                    <a:pt x="177812" y="40628"/>
                  </a:lnTo>
                  <a:lnTo>
                    <a:pt x="181040" y="42242"/>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35" name="Freeform: Shape 34">
              <a:extLst>
                <a:ext uri="{FF2B5EF4-FFF2-40B4-BE49-F238E27FC236}">
                  <a16:creationId xmlns:a16="http://schemas.microsoft.com/office/drawing/2014/main" id="{8CD4B474-8AE8-4E46-992F-9944436336E2}"/>
                </a:ext>
              </a:extLst>
            </p:cNvPr>
            <p:cNvSpPr/>
            <p:nvPr/>
          </p:nvSpPr>
          <p:spPr>
            <a:xfrm>
              <a:off x="8309935" y="1445097"/>
              <a:ext cx="484180" cy="484180"/>
            </a:xfrm>
            <a:custGeom>
              <a:avLst/>
              <a:gdLst>
                <a:gd name="connsiteX0" fmla="*/ 406990 w 484179"/>
                <a:gd name="connsiteY0" fmla="*/ 269806 h 484179"/>
                <a:gd name="connsiteX1" fmla="*/ 406990 w 484179"/>
                <a:gd name="connsiteY1" fmla="*/ 269806 h 484179"/>
                <a:gd name="connsiteX2" fmla="*/ 405376 w 484179"/>
                <a:gd name="connsiteY2" fmla="*/ 269806 h 484179"/>
                <a:gd name="connsiteX3" fmla="*/ 403762 w 484179"/>
                <a:gd name="connsiteY3" fmla="*/ 271420 h 484179"/>
                <a:gd name="connsiteX4" fmla="*/ 402149 w 484179"/>
                <a:gd name="connsiteY4" fmla="*/ 273034 h 484179"/>
                <a:gd name="connsiteX5" fmla="*/ 398921 w 484179"/>
                <a:gd name="connsiteY5" fmla="*/ 274648 h 484179"/>
                <a:gd name="connsiteX6" fmla="*/ 394079 w 484179"/>
                <a:gd name="connsiteY6" fmla="*/ 276262 h 484179"/>
                <a:gd name="connsiteX7" fmla="*/ 389237 w 484179"/>
                <a:gd name="connsiteY7" fmla="*/ 277876 h 484179"/>
                <a:gd name="connsiteX8" fmla="*/ 387623 w 484179"/>
                <a:gd name="connsiteY8" fmla="*/ 276262 h 484179"/>
                <a:gd name="connsiteX9" fmla="*/ 386009 w 484179"/>
                <a:gd name="connsiteY9" fmla="*/ 276262 h 484179"/>
                <a:gd name="connsiteX10" fmla="*/ 384395 w 484179"/>
                <a:gd name="connsiteY10" fmla="*/ 276262 h 484179"/>
                <a:gd name="connsiteX11" fmla="*/ 384395 w 484179"/>
                <a:gd name="connsiteY11" fmla="*/ 274648 h 484179"/>
                <a:gd name="connsiteX12" fmla="*/ 382781 w 484179"/>
                <a:gd name="connsiteY12" fmla="*/ 271420 h 484179"/>
                <a:gd name="connsiteX13" fmla="*/ 382781 w 484179"/>
                <a:gd name="connsiteY13" fmla="*/ 269806 h 484179"/>
                <a:gd name="connsiteX14" fmla="*/ 381167 w 484179"/>
                <a:gd name="connsiteY14" fmla="*/ 269806 h 484179"/>
                <a:gd name="connsiteX15" fmla="*/ 379553 w 484179"/>
                <a:gd name="connsiteY15" fmla="*/ 269806 h 484179"/>
                <a:gd name="connsiteX16" fmla="*/ 377940 w 484179"/>
                <a:gd name="connsiteY16" fmla="*/ 269806 h 484179"/>
                <a:gd name="connsiteX17" fmla="*/ 376326 w 484179"/>
                <a:gd name="connsiteY17" fmla="*/ 269806 h 484179"/>
                <a:gd name="connsiteX18" fmla="*/ 374712 w 484179"/>
                <a:gd name="connsiteY18" fmla="*/ 271420 h 484179"/>
                <a:gd name="connsiteX19" fmla="*/ 373098 w 484179"/>
                <a:gd name="connsiteY19" fmla="*/ 273034 h 484179"/>
                <a:gd name="connsiteX20" fmla="*/ 369870 w 484179"/>
                <a:gd name="connsiteY20" fmla="*/ 276262 h 484179"/>
                <a:gd name="connsiteX21" fmla="*/ 366642 w 484179"/>
                <a:gd name="connsiteY21" fmla="*/ 281104 h 484179"/>
                <a:gd name="connsiteX22" fmla="*/ 363414 w 484179"/>
                <a:gd name="connsiteY22" fmla="*/ 285945 h 484179"/>
                <a:gd name="connsiteX23" fmla="*/ 361800 w 484179"/>
                <a:gd name="connsiteY23" fmla="*/ 290787 h 484179"/>
                <a:gd name="connsiteX24" fmla="*/ 360186 w 484179"/>
                <a:gd name="connsiteY24" fmla="*/ 294015 h 484179"/>
                <a:gd name="connsiteX25" fmla="*/ 358572 w 484179"/>
                <a:gd name="connsiteY25" fmla="*/ 295629 h 484179"/>
                <a:gd name="connsiteX26" fmla="*/ 345661 w 484179"/>
                <a:gd name="connsiteY26" fmla="*/ 305313 h 484179"/>
                <a:gd name="connsiteX27" fmla="*/ 339205 w 484179"/>
                <a:gd name="connsiteY27" fmla="*/ 310154 h 484179"/>
                <a:gd name="connsiteX28" fmla="*/ 327908 w 484179"/>
                <a:gd name="connsiteY28" fmla="*/ 329522 h 484179"/>
                <a:gd name="connsiteX29" fmla="*/ 316610 w 484179"/>
                <a:gd name="connsiteY29" fmla="*/ 339205 h 484179"/>
                <a:gd name="connsiteX30" fmla="*/ 300471 w 484179"/>
                <a:gd name="connsiteY30" fmla="*/ 347275 h 484179"/>
                <a:gd name="connsiteX31" fmla="*/ 297243 w 484179"/>
                <a:gd name="connsiteY31" fmla="*/ 350503 h 484179"/>
                <a:gd name="connsiteX32" fmla="*/ 295629 w 484179"/>
                <a:gd name="connsiteY32" fmla="*/ 352117 h 484179"/>
                <a:gd name="connsiteX33" fmla="*/ 295629 w 484179"/>
                <a:gd name="connsiteY33" fmla="*/ 352117 h 484179"/>
                <a:gd name="connsiteX34" fmla="*/ 295629 w 484179"/>
                <a:gd name="connsiteY34" fmla="*/ 353731 h 484179"/>
                <a:gd name="connsiteX35" fmla="*/ 274648 w 484179"/>
                <a:gd name="connsiteY35" fmla="*/ 368256 h 484179"/>
                <a:gd name="connsiteX36" fmla="*/ 271420 w 484179"/>
                <a:gd name="connsiteY36" fmla="*/ 371484 h 484179"/>
                <a:gd name="connsiteX37" fmla="*/ 271420 w 484179"/>
                <a:gd name="connsiteY37" fmla="*/ 374712 h 484179"/>
                <a:gd name="connsiteX38" fmla="*/ 266578 w 484179"/>
                <a:gd name="connsiteY38" fmla="*/ 381167 h 484179"/>
                <a:gd name="connsiteX39" fmla="*/ 264964 w 484179"/>
                <a:gd name="connsiteY39" fmla="*/ 382781 h 484179"/>
                <a:gd name="connsiteX40" fmla="*/ 261736 w 484179"/>
                <a:gd name="connsiteY40" fmla="*/ 384395 h 484179"/>
                <a:gd name="connsiteX41" fmla="*/ 252053 w 484179"/>
                <a:gd name="connsiteY41" fmla="*/ 387623 h 484179"/>
                <a:gd name="connsiteX42" fmla="*/ 243983 w 484179"/>
                <a:gd name="connsiteY42" fmla="*/ 389237 h 484179"/>
                <a:gd name="connsiteX43" fmla="*/ 237527 w 484179"/>
                <a:gd name="connsiteY43" fmla="*/ 390851 h 484179"/>
                <a:gd name="connsiteX44" fmla="*/ 235913 w 484179"/>
                <a:gd name="connsiteY44" fmla="*/ 390851 h 484179"/>
                <a:gd name="connsiteX45" fmla="*/ 234300 w 484179"/>
                <a:gd name="connsiteY45" fmla="*/ 390851 h 484179"/>
                <a:gd name="connsiteX46" fmla="*/ 234300 w 484179"/>
                <a:gd name="connsiteY46" fmla="*/ 389237 h 484179"/>
                <a:gd name="connsiteX47" fmla="*/ 232686 w 484179"/>
                <a:gd name="connsiteY47" fmla="*/ 387623 h 484179"/>
                <a:gd name="connsiteX48" fmla="*/ 231072 w 484179"/>
                <a:gd name="connsiteY48" fmla="*/ 386009 h 484179"/>
                <a:gd name="connsiteX49" fmla="*/ 231072 w 484179"/>
                <a:gd name="connsiteY49" fmla="*/ 386009 h 484179"/>
                <a:gd name="connsiteX50" fmla="*/ 229458 w 484179"/>
                <a:gd name="connsiteY50" fmla="*/ 384395 h 484179"/>
                <a:gd name="connsiteX51" fmla="*/ 227844 w 484179"/>
                <a:gd name="connsiteY51" fmla="*/ 384395 h 484179"/>
                <a:gd name="connsiteX52" fmla="*/ 216546 w 484179"/>
                <a:gd name="connsiteY52" fmla="*/ 384395 h 484179"/>
                <a:gd name="connsiteX53" fmla="*/ 213318 w 484179"/>
                <a:gd name="connsiteY53" fmla="*/ 384395 h 484179"/>
                <a:gd name="connsiteX54" fmla="*/ 210091 w 484179"/>
                <a:gd name="connsiteY54" fmla="*/ 386009 h 484179"/>
                <a:gd name="connsiteX55" fmla="*/ 177812 w 484179"/>
                <a:gd name="connsiteY55" fmla="*/ 398921 h 484179"/>
                <a:gd name="connsiteX56" fmla="*/ 176198 w 484179"/>
                <a:gd name="connsiteY56" fmla="*/ 398921 h 484179"/>
                <a:gd name="connsiteX57" fmla="*/ 172970 w 484179"/>
                <a:gd name="connsiteY57" fmla="*/ 402149 h 484179"/>
                <a:gd name="connsiteX58" fmla="*/ 171356 w 484179"/>
                <a:gd name="connsiteY58" fmla="*/ 403762 h 484179"/>
                <a:gd name="connsiteX59" fmla="*/ 169742 w 484179"/>
                <a:gd name="connsiteY59" fmla="*/ 403762 h 484179"/>
                <a:gd name="connsiteX60" fmla="*/ 168128 w 484179"/>
                <a:gd name="connsiteY60" fmla="*/ 403762 h 484179"/>
                <a:gd name="connsiteX61" fmla="*/ 164900 w 484179"/>
                <a:gd name="connsiteY61" fmla="*/ 402149 h 484179"/>
                <a:gd name="connsiteX62" fmla="*/ 163286 w 484179"/>
                <a:gd name="connsiteY62" fmla="*/ 402149 h 484179"/>
                <a:gd name="connsiteX63" fmla="*/ 160059 w 484179"/>
                <a:gd name="connsiteY63" fmla="*/ 402149 h 484179"/>
                <a:gd name="connsiteX64" fmla="*/ 158445 w 484179"/>
                <a:gd name="connsiteY64" fmla="*/ 402149 h 484179"/>
                <a:gd name="connsiteX65" fmla="*/ 156831 w 484179"/>
                <a:gd name="connsiteY65" fmla="*/ 405376 h 484179"/>
                <a:gd name="connsiteX66" fmla="*/ 143919 w 484179"/>
                <a:gd name="connsiteY66" fmla="*/ 415060 h 484179"/>
                <a:gd name="connsiteX67" fmla="*/ 142305 w 484179"/>
                <a:gd name="connsiteY67" fmla="*/ 418288 h 484179"/>
                <a:gd name="connsiteX68" fmla="*/ 140691 w 484179"/>
                <a:gd name="connsiteY68" fmla="*/ 421516 h 484179"/>
                <a:gd name="connsiteX69" fmla="*/ 139078 w 484179"/>
                <a:gd name="connsiteY69" fmla="*/ 423130 h 484179"/>
                <a:gd name="connsiteX70" fmla="*/ 139078 w 484179"/>
                <a:gd name="connsiteY70" fmla="*/ 426358 h 484179"/>
                <a:gd name="connsiteX71" fmla="*/ 137464 w 484179"/>
                <a:gd name="connsiteY71" fmla="*/ 427971 h 484179"/>
                <a:gd name="connsiteX72" fmla="*/ 139078 w 484179"/>
                <a:gd name="connsiteY72" fmla="*/ 429585 h 484179"/>
                <a:gd name="connsiteX73" fmla="*/ 143919 w 484179"/>
                <a:gd name="connsiteY73" fmla="*/ 450567 h 484179"/>
                <a:gd name="connsiteX74" fmla="*/ 143919 w 484179"/>
                <a:gd name="connsiteY74" fmla="*/ 450567 h 484179"/>
                <a:gd name="connsiteX75" fmla="*/ 143919 w 484179"/>
                <a:gd name="connsiteY75" fmla="*/ 450567 h 484179"/>
                <a:gd name="connsiteX76" fmla="*/ 142305 w 484179"/>
                <a:gd name="connsiteY76" fmla="*/ 452180 h 484179"/>
                <a:gd name="connsiteX77" fmla="*/ 142305 w 484179"/>
                <a:gd name="connsiteY77" fmla="*/ 453794 h 484179"/>
                <a:gd name="connsiteX78" fmla="*/ 142305 w 484179"/>
                <a:gd name="connsiteY78" fmla="*/ 455408 h 484179"/>
                <a:gd name="connsiteX79" fmla="*/ 140691 w 484179"/>
                <a:gd name="connsiteY79" fmla="*/ 457022 h 484179"/>
                <a:gd name="connsiteX80" fmla="*/ 139078 w 484179"/>
                <a:gd name="connsiteY80" fmla="*/ 458636 h 484179"/>
                <a:gd name="connsiteX81" fmla="*/ 122938 w 484179"/>
                <a:gd name="connsiteY81" fmla="*/ 471548 h 484179"/>
                <a:gd name="connsiteX82" fmla="*/ 119710 w 484179"/>
                <a:gd name="connsiteY82" fmla="*/ 473161 h 484179"/>
                <a:gd name="connsiteX83" fmla="*/ 116482 w 484179"/>
                <a:gd name="connsiteY83" fmla="*/ 473161 h 484179"/>
                <a:gd name="connsiteX84" fmla="*/ 113255 w 484179"/>
                <a:gd name="connsiteY84" fmla="*/ 473161 h 484179"/>
                <a:gd name="connsiteX85" fmla="*/ 111641 w 484179"/>
                <a:gd name="connsiteY85" fmla="*/ 471548 h 484179"/>
                <a:gd name="connsiteX86" fmla="*/ 110027 w 484179"/>
                <a:gd name="connsiteY86" fmla="*/ 469934 h 484179"/>
                <a:gd name="connsiteX87" fmla="*/ 106799 w 484179"/>
                <a:gd name="connsiteY87" fmla="*/ 469934 h 484179"/>
                <a:gd name="connsiteX88" fmla="*/ 101957 w 484179"/>
                <a:gd name="connsiteY88" fmla="*/ 471548 h 484179"/>
                <a:gd name="connsiteX89" fmla="*/ 58381 w 484179"/>
                <a:gd name="connsiteY89" fmla="*/ 484459 h 484179"/>
                <a:gd name="connsiteX90" fmla="*/ 56767 w 484179"/>
                <a:gd name="connsiteY90" fmla="*/ 484459 h 484179"/>
                <a:gd name="connsiteX91" fmla="*/ 53539 w 484179"/>
                <a:gd name="connsiteY91" fmla="*/ 482845 h 484179"/>
                <a:gd name="connsiteX92" fmla="*/ 51925 w 484179"/>
                <a:gd name="connsiteY92" fmla="*/ 481231 h 484179"/>
                <a:gd name="connsiteX93" fmla="*/ 51925 w 484179"/>
                <a:gd name="connsiteY93" fmla="*/ 481231 h 484179"/>
                <a:gd name="connsiteX94" fmla="*/ 48697 w 484179"/>
                <a:gd name="connsiteY94" fmla="*/ 479617 h 484179"/>
                <a:gd name="connsiteX95" fmla="*/ 37400 w 484179"/>
                <a:gd name="connsiteY95" fmla="*/ 484459 h 484179"/>
                <a:gd name="connsiteX96" fmla="*/ 39014 w 484179"/>
                <a:gd name="connsiteY96" fmla="*/ 466706 h 484179"/>
                <a:gd name="connsiteX97" fmla="*/ 37400 w 484179"/>
                <a:gd name="connsiteY97" fmla="*/ 457022 h 484179"/>
                <a:gd name="connsiteX98" fmla="*/ 35786 w 484179"/>
                <a:gd name="connsiteY98" fmla="*/ 453794 h 484179"/>
                <a:gd name="connsiteX99" fmla="*/ 34172 w 484179"/>
                <a:gd name="connsiteY99" fmla="*/ 452180 h 484179"/>
                <a:gd name="connsiteX100" fmla="*/ 34172 w 484179"/>
                <a:gd name="connsiteY100" fmla="*/ 450567 h 484179"/>
                <a:gd name="connsiteX101" fmla="*/ 34172 w 484179"/>
                <a:gd name="connsiteY101" fmla="*/ 448952 h 484179"/>
                <a:gd name="connsiteX102" fmla="*/ 35786 w 484179"/>
                <a:gd name="connsiteY102" fmla="*/ 444111 h 484179"/>
                <a:gd name="connsiteX103" fmla="*/ 37400 w 484179"/>
                <a:gd name="connsiteY103" fmla="*/ 442497 h 484179"/>
                <a:gd name="connsiteX104" fmla="*/ 40628 w 484179"/>
                <a:gd name="connsiteY104" fmla="*/ 439269 h 484179"/>
                <a:gd name="connsiteX105" fmla="*/ 40628 w 484179"/>
                <a:gd name="connsiteY105" fmla="*/ 437655 h 484179"/>
                <a:gd name="connsiteX106" fmla="*/ 45469 w 484179"/>
                <a:gd name="connsiteY106" fmla="*/ 436041 h 484179"/>
                <a:gd name="connsiteX107" fmla="*/ 45469 w 484179"/>
                <a:gd name="connsiteY107" fmla="*/ 434427 h 484179"/>
                <a:gd name="connsiteX108" fmla="*/ 47083 w 484179"/>
                <a:gd name="connsiteY108" fmla="*/ 431199 h 484179"/>
                <a:gd name="connsiteX109" fmla="*/ 50311 w 484179"/>
                <a:gd name="connsiteY109" fmla="*/ 424744 h 484179"/>
                <a:gd name="connsiteX110" fmla="*/ 50311 w 484179"/>
                <a:gd name="connsiteY110" fmla="*/ 419902 h 484179"/>
                <a:gd name="connsiteX111" fmla="*/ 50311 w 484179"/>
                <a:gd name="connsiteY111" fmla="*/ 418288 h 484179"/>
                <a:gd name="connsiteX112" fmla="*/ 50311 w 484179"/>
                <a:gd name="connsiteY112" fmla="*/ 413446 h 484179"/>
                <a:gd name="connsiteX113" fmla="*/ 50311 w 484179"/>
                <a:gd name="connsiteY113" fmla="*/ 398921 h 484179"/>
                <a:gd name="connsiteX114" fmla="*/ 50311 w 484179"/>
                <a:gd name="connsiteY114" fmla="*/ 397307 h 484179"/>
                <a:gd name="connsiteX115" fmla="*/ 48697 w 484179"/>
                <a:gd name="connsiteY115" fmla="*/ 395693 h 484179"/>
                <a:gd name="connsiteX116" fmla="*/ 48697 w 484179"/>
                <a:gd name="connsiteY116" fmla="*/ 395693 h 484179"/>
                <a:gd name="connsiteX117" fmla="*/ 47083 w 484179"/>
                <a:gd name="connsiteY117" fmla="*/ 394079 h 484179"/>
                <a:gd name="connsiteX118" fmla="*/ 45469 w 484179"/>
                <a:gd name="connsiteY118" fmla="*/ 392465 h 484179"/>
                <a:gd name="connsiteX119" fmla="*/ 43856 w 484179"/>
                <a:gd name="connsiteY119" fmla="*/ 390851 h 484179"/>
                <a:gd name="connsiteX120" fmla="*/ 43856 w 484179"/>
                <a:gd name="connsiteY120" fmla="*/ 389237 h 484179"/>
                <a:gd name="connsiteX121" fmla="*/ 45469 w 484179"/>
                <a:gd name="connsiteY121" fmla="*/ 387623 h 484179"/>
                <a:gd name="connsiteX122" fmla="*/ 45469 w 484179"/>
                <a:gd name="connsiteY122" fmla="*/ 386009 h 484179"/>
                <a:gd name="connsiteX123" fmla="*/ 45469 w 484179"/>
                <a:gd name="connsiteY123" fmla="*/ 386009 h 484179"/>
                <a:gd name="connsiteX124" fmla="*/ 47083 w 484179"/>
                <a:gd name="connsiteY124" fmla="*/ 386009 h 484179"/>
                <a:gd name="connsiteX125" fmla="*/ 48697 w 484179"/>
                <a:gd name="connsiteY125" fmla="*/ 384395 h 484179"/>
                <a:gd name="connsiteX126" fmla="*/ 51925 w 484179"/>
                <a:gd name="connsiteY126" fmla="*/ 384395 h 484179"/>
                <a:gd name="connsiteX127" fmla="*/ 53539 w 484179"/>
                <a:gd name="connsiteY127" fmla="*/ 384395 h 484179"/>
                <a:gd name="connsiteX128" fmla="*/ 55153 w 484179"/>
                <a:gd name="connsiteY128" fmla="*/ 382781 h 484179"/>
                <a:gd name="connsiteX129" fmla="*/ 58381 w 484179"/>
                <a:gd name="connsiteY129" fmla="*/ 377940 h 484179"/>
                <a:gd name="connsiteX130" fmla="*/ 58381 w 484179"/>
                <a:gd name="connsiteY130" fmla="*/ 376326 h 484179"/>
                <a:gd name="connsiteX131" fmla="*/ 58381 w 484179"/>
                <a:gd name="connsiteY131" fmla="*/ 374712 h 484179"/>
                <a:gd name="connsiteX132" fmla="*/ 56767 w 484179"/>
                <a:gd name="connsiteY132" fmla="*/ 373098 h 484179"/>
                <a:gd name="connsiteX133" fmla="*/ 55153 w 484179"/>
                <a:gd name="connsiteY133" fmla="*/ 371484 h 484179"/>
                <a:gd name="connsiteX134" fmla="*/ 55153 w 484179"/>
                <a:gd name="connsiteY134" fmla="*/ 369870 h 484179"/>
                <a:gd name="connsiteX135" fmla="*/ 53539 w 484179"/>
                <a:gd name="connsiteY135" fmla="*/ 366642 h 484179"/>
                <a:gd name="connsiteX136" fmla="*/ 53539 w 484179"/>
                <a:gd name="connsiteY136" fmla="*/ 363414 h 484179"/>
                <a:gd name="connsiteX137" fmla="*/ 51925 w 484179"/>
                <a:gd name="connsiteY137" fmla="*/ 361800 h 484179"/>
                <a:gd name="connsiteX138" fmla="*/ 43856 w 484179"/>
                <a:gd name="connsiteY138" fmla="*/ 352117 h 484179"/>
                <a:gd name="connsiteX139" fmla="*/ 39014 w 484179"/>
                <a:gd name="connsiteY139" fmla="*/ 348889 h 484179"/>
                <a:gd name="connsiteX140" fmla="*/ 35786 w 484179"/>
                <a:gd name="connsiteY140" fmla="*/ 347275 h 484179"/>
                <a:gd name="connsiteX141" fmla="*/ 34172 w 484179"/>
                <a:gd name="connsiteY141" fmla="*/ 345661 h 484179"/>
                <a:gd name="connsiteX142" fmla="*/ 34172 w 484179"/>
                <a:gd name="connsiteY142" fmla="*/ 344047 h 484179"/>
                <a:gd name="connsiteX143" fmla="*/ 32558 w 484179"/>
                <a:gd name="connsiteY143" fmla="*/ 340819 h 484179"/>
                <a:gd name="connsiteX144" fmla="*/ 32558 w 484179"/>
                <a:gd name="connsiteY144" fmla="*/ 339205 h 484179"/>
                <a:gd name="connsiteX145" fmla="*/ 30944 w 484179"/>
                <a:gd name="connsiteY145" fmla="*/ 337591 h 484179"/>
                <a:gd name="connsiteX146" fmla="*/ 30944 w 484179"/>
                <a:gd name="connsiteY146" fmla="*/ 337591 h 484179"/>
                <a:gd name="connsiteX147" fmla="*/ 29330 w 484179"/>
                <a:gd name="connsiteY147" fmla="*/ 337591 h 484179"/>
                <a:gd name="connsiteX148" fmla="*/ 27716 w 484179"/>
                <a:gd name="connsiteY148" fmla="*/ 335977 h 484179"/>
                <a:gd name="connsiteX149" fmla="*/ 26102 w 484179"/>
                <a:gd name="connsiteY149" fmla="*/ 335977 h 484179"/>
                <a:gd name="connsiteX150" fmla="*/ 26102 w 484179"/>
                <a:gd name="connsiteY150" fmla="*/ 334363 h 484179"/>
                <a:gd name="connsiteX151" fmla="*/ 24488 w 484179"/>
                <a:gd name="connsiteY151" fmla="*/ 331136 h 484179"/>
                <a:gd name="connsiteX152" fmla="*/ 19647 w 484179"/>
                <a:gd name="connsiteY152" fmla="*/ 326294 h 484179"/>
                <a:gd name="connsiteX153" fmla="*/ 18033 w 484179"/>
                <a:gd name="connsiteY153" fmla="*/ 324680 h 484179"/>
                <a:gd name="connsiteX154" fmla="*/ 18033 w 484179"/>
                <a:gd name="connsiteY154" fmla="*/ 321452 h 484179"/>
                <a:gd name="connsiteX155" fmla="*/ 18033 w 484179"/>
                <a:gd name="connsiteY155" fmla="*/ 319838 h 484179"/>
                <a:gd name="connsiteX156" fmla="*/ 18033 w 484179"/>
                <a:gd name="connsiteY156" fmla="*/ 319838 h 484179"/>
                <a:gd name="connsiteX157" fmla="*/ 19647 w 484179"/>
                <a:gd name="connsiteY157" fmla="*/ 318224 h 484179"/>
                <a:gd name="connsiteX158" fmla="*/ 21260 w 484179"/>
                <a:gd name="connsiteY158" fmla="*/ 316610 h 484179"/>
                <a:gd name="connsiteX159" fmla="*/ 27716 w 484179"/>
                <a:gd name="connsiteY159" fmla="*/ 313382 h 484179"/>
                <a:gd name="connsiteX160" fmla="*/ 27716 w 484179"/>
                <a:gd name="connsiteY160" fmla="*/ 311768 h 484179"/>
                <a:gd name="connsiteX161" fmla="*/ 29330 w 484179"/>
                <a:gd name="connsiteY161" fmla="*/ 311768 h 484179"/>
                <a:gd name="connsiteX162" fmla="*/ 30944 w 484179"/>
                <a:gd name="connsiteY162" fmla="*/ 308540 h 484179"/>
                <a:gd name="connsiteX163" fmla="*/ 32558 w 484179"/>
                <a:gd name="connsiteY163" fmla="*/ 306927 h 484179"/>
                <a:gd name="connsiteX164" fmla="*/ 32558 w 484179"/>
                <a:gd name="connsiteY164" fmla="*/ 305313 h 484179"/>
                <a:gd name="connsiteX165" fmla="*/ 35786 w 484179"/>
                <a:gd name="connsiteY165" fmla="*/ 287559 h 484179"/>
                <a:gd name="connsiteX166" fmla="*/ 35786 w 484179"/>
                <a:gd name="connsiteY166" fmla="*/ 284331 h 484179"/>
                <a:gd name="connsiteX167" fmla="*/ 35786 w 484179"/>
                <a:gd name="connsiteY167" fmla="*/ 282718 h 484179"/>
                <a:gd name="connsiteX168" fmla="*/ 34172 w 484179"/>
                <a:gd name="connsiteY168" fmla="*/ 271420 h 484179"/>
                <a:gd name="connsiteX169" fmla="*/ 32558 w 484179"/>
                <a:gd name="connsiteY169" fmla="*/ 269806 h 484179"/>
                <a:gd name="connsiteX170" fmla="*/ 24488 w 484179"/>
                <a:gd name="connsiteY170" fmla="*/ 260122 h 484179"/>
                <a:gd name="connsiteX171" fmla="*/ 19647 w 484179"/>
                <a:gd name="connsiteY171" fmla="*/ 256895 h 484179"/>
                <a:gd name="connsiteX172" fmla="*/ 18033 w 484179"/>
                <a:gd name="connsiteY172" fmla="*/ 255281 h 484179"/>
                <a:gd name="connsiteX173" fmla="*/ 16419 w 484179"/>
                <a:gd name="connsiteY173" fmla="*/ 253667 h 484179"/>
                <a:gd name="connsiteX174" fmla="*/ 14805 w 484179"/>
                <a:gd name="connsiteY174" fmla="*/ 252053 h 484179"/>
                <a:gd name="connsiteX175" fmla="*/ 14805 w 484179"/>
                <a:gd name="connsiteY175" fmla="*/ 248825 h 484179"/>
                <a:gd name="connsiteX176" fmla="*/ 14805 w 484179"/>
                <a:gd name="connsiteY176" fmla="*/ 247211 h 484179"/>
                <a:gd name="connsiteX177" fmla="*/ 16419 w 484179"/>
                <a:gd name="connsiteY177" fmla="*/ 243983 h 484179"/>
                <a:gd name="connsiteX178" fmla="*/ 16419 w 484179"/>
                <a:gd name="connsiteY178" fmla="*/ 242369 h 484179"/>
                <a:gd name="connsiteX179" fmla="*/ 16419 w 484179"/>
                <a:gd name="connsiteY179" fmla="*/ 240755 h 484179"/>
                <a:gd name="connsiteX180" fmla="*/ 14805 w 484179"/>
                <a:gd name="connsiteY180" fmla="*/ 240755 h 484179"/>
                <a:gd name="connsiteX181" fmla="*/ 14805 w 484179"/>
                <a:gd name="connsiteY181" fmla="*/ 239141 h 484179"/>
                <a:gd name="connsiteX182" fmla="*/ 13191 w 484179"/>
                <a:gd name="connsiteY182" fmla="*/ 237527 h 484179"/>
                <a:gd name="connsiteX183" fmla="*/ 13191 w 484179"/>
                <a:gd name="connsiteY183" fmla="*/ 237527 h 484179"/>
                <a:gd name="connsiteX184" fmla="*/ 11577 w 484179"/>
                <a:gd name="connsiteY184" fmla="*/ 237527 h 484179"/>
                <a:gd name="connsiteX185" fmla="*/ 9963 w 484179"/>
                <a:gd name="connsiteY185" fmla="*/ 235913 h 484179"/>
                <a:gd name="connsiteX186" fmla="*/ 8349 w 484179"/>
                <a:gd name="connsiteY186" fmla="*/ 232686 h 484179"/>
                <a:gd name="connsiteX187" fmla="*/ 5121 w 484179"/>
                <a:gd name="connsiteY187" fmla="*/ 231072 h 484179"/>
                <a:gd name="connsiteX188" fmla="*/ 13191 w 484179"/>
                <a:gd name="connsiteY188" fmla="*/ 231072 h 484179"/>
                <a:gd name="connsiteX189" fmla="*/ 14805 w 484179"/>
                <a:gd name="connsiteY189" fmla="*/ 232686 h 484179"/>
                <a:gd name="connsiteX190" fmla="*/ 18033 w 484179"/>
                <a:gd name="connsiteY190" fmla="*/ 232686 h 484179"/>
                <a:gd name="connsiteX191" fmla="*/ 24488 w 484179"/>
                <a:gd name="connsiteY191" fmla="*/ 239141 h 484179"/>
                <a:gd name="connsiteX192" fmla="*/ 26102 w 484179"/>
                <a:gd name="connsiteY192" fmla="*/ 239141 h 484179"/>
                <a:gd name="connsiteX193" fmla="*/ 27716 w 484179"/>
                <a:gd name="connsiteY193" fmla="*/ 239141 h 484179"/>
                <a:gd name="connsiteX194" fmla="*/ 29330 w 484179"/>
                <a:gd name="connsiteY194" fmla="*/ 239141 h 484179"/>
                <a:gd name="connsiteX195" fmla="*/ 32558 w 484179"/>
                <a:gd name="connsiteY195" fmla="*/ 234300 h 484179"/>
                <a:gd name="connsiteX196" fmla="*/ 34172 w 484179"/>
                <a:gd name="connsiteY196" fmla="*/ 232686 h 484179"/>
                <a:gd name="connsiteX197" fmla="*/ 40628 w 484179"/>
                <a:gd name="connsiteY197" fmla="*/ 227844 h 484179"/>
                <a:gd name="connsiteX198" fmla="*/ 42242 w 484179"/>
                <a:gd name="connsiteY198" fmla="*/ 226230 h 484179"/>
                <a:gd name="connsiteX199" fmla="*/ 43856 w 484179"/>
                <a:gd name="connsiteY199" fmla="*/ 224616 h 484179"/>
                <a:gd name="connsiteX200" fmla="*/ 42242 w 484179"/>
                <a:gd name="connsiteY200" fmla="*/ 223002 h 484179"/>
                <a:gd name="connsiteX201" fmla="*/ 43856 w 484179"/>
                <a:gd name="connsiteY201" fmla="*/ 221388 h 484179"/>
                <a:gd name="connsiteX202" fmla="*/ 45469 w 484179"/>
                <a:gd name="connsiteY202" fmla="*/ 219774 h 484179"/>
                <a:gd name="connsiteX203" fmla="*/ 51925 w 484179"/>
                <a:gd name="connsiteY203" fmla="*/ 219774 h 484179"/>
                <a:gd name="connsiteX204" fmla="*/ 55153 w 484179"/>
                <a:gd name="connsiteY204" fmla="*/ 219774 h 484179"/>
                <a:gd name="connsiteX205" fmla="*/ 61609 w 484179"/>
                <a:gd name="connsiteY205" fmla="*/ 216546 h 484179"/>
                <a:gd name="connsiteX206" fmla="*/ 63223 w 484179"/>
                <a:gd name="connsiteY206" fmla="*/ 216546 h 484179"/>
                <a:gd name="connsiteX207" fmla="*/ 64837 w 484179"/>
                <a:gd name="connsiteY207" fmla="*/ 216546 h 484179"/>
                <a:gd name="connsiteX208" fmla="*/ 66451 w 484179"/>
                <a:gd name="connsiteY208" fmla="*/ 218160 h 484179"/>
                <a:gd name="connsiteX209" fmla="*/ 68065 w 484179"/>
                <a:gd name="connsiteY209" fmla="*/ 218160 h 484179"/>
                <a:gd name="connsiteX210" fmla="*/ 69678 w 484179"/>
                <a:gd name="connsiteY210" fmla="*/ 218160 h 484179"/>
                <a:gd name="connsiteX211" fmla="*/ 71292 w 484179"/>
                <a:gd name="connsiteY211" fmla="*/ 218160 h 484179"/>
                <a:gd name="connsiteX212" fmla="*/ 74520 w 484179"/>
                <a:gd name="connsiteY212" fmla="*/ 218160 h 484179"/>
                <a:gd name="connsiteX213" fmla="*/ 93887 w 484179"/>
                <a:gd name="connsiteY213" fmla="*/ 210091 h 484179"/>
                <a:gd name="connsiteX214" fmla="*/ 97115 w 484179"/>
                <a:gd name="connsiteY214" fmla="*/ 208477 h 484179"/>
                <a:gd name="connsiteX215" fmla="*/ 98729 w 484179"/>
                <a:gd name="connsiteY215" fmla="*/ 206863 h 484179"/>
                <a:gd name="connsiteX216" fmla="*/ 108413 w 484179"/>
                <a:gd name="connsiteY216" fmla="*/ 197179 h 484179"/>
                <a:gd name="connsiteX217" fmla="*/ 121324 w 484179"/>
                <a:gd name="connsiteY217" fmla="*/ 189109 h 484179"/>
                <a:gd name="connsiteX218" fmla="*/ 129394 w 484179"/>
                <a:gd name="connsiteY218" fmla="*/ 182654 h 484179"/>
                <a:gd name="connsiteX219" fmla="*/ 131008 w 484179"/>
                <a:gd name="connsiteY219" fmla="*/ 181040 h 484179"/>
                <a:gd name="connsiteX220" fmla="*/ 132622 w 484179"/>
                <a:gd name="connsiteY220" fmla="*/ 176198 h 484179"/>
                <a:gd name="connsiteX221" fmla="*/ 134236 w 484179"/>
                <a:gd name="connsiteY221" fmla="*/ 172970 h 484179"/>
                <a:gd name="connsiteX222" fmla="*/ 135850 w 484179"/>
                <a:gd name="connsiteY222" fmla="*/ 172970 h 484179"/>
                <a:gd name="connsiteX223" fmla="*/ 137464 w 484179"/>
                <a:gd name="connsiteY223" fmla="*/ 171356 h 484179"/>
                <a:gd name="connsiteX224" fmla="*/ 148761 w 484179"/>
                <a:gd name="connsiteY224" fmla="*/ 169742 h 484179"/>
                <a:gd name="connsiteX225" fmla="*/ 151989 w 484179"/>
                <a:gd name="connsiteY225" fmla="*/ 169742 h 484179"/>
                <a:gd name="connsiteX226" fmla="*/ 153603 w 484179"/>
                <a:gd name="connsiteY226" fmla="*/ 169742 h 484179"/>
                <a:gd name="connsiteX227" fmla="*/ 155217 w 484179"/>
                <a:gd name="connsiteY227" fmla="*/ 169742 h 484179"/>
                <a:gd name="connsiteX228" fmla="*/ 155217 w 484179"/>
                <a:gd name="connsiteY228" fmla="*/ 171356 h 484179"/>
                <a:gd name="connsiteX229" fmla="*/ 156831 w 484179"/>
                <a:gd name="connsiteY229" fmla="*/ 172970 h 484179"/>
                <a:gd name="connsiteX230" fmla="*/ 156831 w 484179"/>
                <a:gd name="connsiteY230" fmla="*/ 174584 h 484179"/>
                <a:gd name="connsiteX231" fmla="*/ 158445 w 484179"/>
                <a:gd name="connsiteY231" fmla="*/ 176198 h 484179"/>
                <a:gd name="connsiteX232" fmla="*/ 158445 w 484179"/>
                <a:gd name="connsiteY232" fmla="*/ 176198 h 484179"/>
                <a:gd name="connsiteX233" fmla="*/ 161673 w 484179"/>
                <a:gd name="connsiteY233" fmla="*/ 179426 h 484179"/>
                <a:gd name="connsiteX234" fmla="*/ 163286 w 484179"/>
                <a:gd name="connsiteY234" fmla="*/ 181040 h 484179"/>
                <a:gd name="connsiteX235" fmla="*/ 164900 w 484179"/>
                <a:gd name="connsiteY235" fmla="*/ 184268 h 484179"/>
                <a:gd name="connsiteX236" fmla="*/ 169742 w 484179"/>
                <a:gd name="connsiteY236" fmla="*/ 190723 h 484179"/>
                <a:gd name="connsiteX237" fmla="*/ 169742 w 484179"/>
                <a:gd name="connsiteY237" fmla="*/ 190723 h 484179"/>
                <a:gd name="connsiteX238" fmla="*/ 171356 w 484179"/>
                <a:gd name="connsiteY238" fmla="*/ 193951 h 484179"/>
                <a:gd name="connsiteX239" fmla="*/ 171356 w 484179"/>
                <a:gd name="connsiteY239" fmla="*/ 195565 h 484179"/>
                <a:gd name="connsiteX240" fmla="*/ 174584 w 484179"/>
                <a:gd name="connsiteY240" fmla="*/ 193951 h 484179"/>
                <a:gd name="connsiteX241" fmla="*/ 176198 w 484179"/>
                <a:gd name="connsiteY241" fmla="*/ 190723 h 484179"/>
                <a:gd name="connsiteX242" fmla="*/ 181040 w 484179"/>
                <a:gd name="connsiteY242" fmla="*/ 181040 h 484179"/>
                <a:gd name="connsiteX243" fmla="*/ 182654 w 484179"/>
                <a:gd name="connsiteY243" fmla="*/ 176198 h 484179"/>
                <a:gd name="connsiteX244" fmla="*/ 182654 w 484179"/>
                <a:gd name="connsiteY244" fmla="*/ 172970 h 484179"/>
                <a:gd name="connsiteX245" fmla="*/ 182654 w 484179"/>
                <a:gd name="connsiteY245" fmla="*/ 171356 h 484179"/>
                <a:gd name="connsiteX246" fmla="*/ 182654 w 484179"/>
                <a:gd name="connsiteY246" fmla="*/ 171356 h 484179"/>
                <a:gd name="connsiteX247" fmla="*/ 182654 w 484179"/>
                <a:gd name="connsiteY247" fmla="*/ 163287 h 484179"/>
                <a:gd name="connsiteX248" fmla="*/ 182654 w 484179"/>
                <a:gd name="connsiteY248" fmla="*/ 161673 h 484179"/>
                <a:gd name="connsiteX249" fmla="*/ 184268 w 484179"/>
                <a:gd name="connsiteY249" fmla="*/ 160059 h 484179"/>
                <a:gd name="connsiteX250" fmla="*/ 190723 w 484179"/>
                <a:gd name="connsiteY250" fmla="*/ 153603 h 484179"/>
                <a:gd name="connsiteX251" fmla="*/ 190723 w 484179"/>
                <a:gd name="connsiteY251" fmla="*/ 151989 h 484179"/>
                <a:gd name="connsiteX252" fmla="*/ 195565 w 484179"/>
                <a:gd name="connsiteY252" fmla="*/ 150375 h 484179"/>
                <a:gd name="connsiteX253" fmla="*/ 203635 w 484179"/>
                <a:gd name="connsiteY253" fmla="*/ 147147 h 484179"/>
                <a:gd name="connsiteX254" fmla="*/ 206863 w 484179"/>
                <a:gd name="connsiteY254" fmla="*/ 148761 h 484179"/>
                <a:gd name="connsiteX255" fmla="*/ 208477 w 484179"/>
                <a:gd name="connsiteY255" fmla="*/ 148761 h 484179"/>
                <a:gd name="connsiteX256" fmla="*/ 210091 w 484179"/>
                <a:gd name="connsiteY256" fmla="*/ 148761 h 484179"/>
                <a:gd name="connsiteX257" fmla="*/ 211704 w 484179"/>
                <a:gd name="connsiteY257" fmla="*/ 148761 h 484179"/>
                <a:gd name="connsiteX258" fmla="*/ 213318 w 484179"/>
                <a:gd name="connsiteY258" fmla="*/ 147147 h 484179"/>
                <a:gd name="connsiteX259" fmla="*/ 214932 w 484179"/>
                <a:gd name="connsiteY259" fmla="*/ 147147 h 484179"/>
                <a:gd name="connsiteX260" fmla="*/ 216546 w 484179"/>
                <a:gd name="connsiteY260" fmla="*/ 145533 h 484179"/>
                <a:gd name="connsiteX261" fmla="*/ 219774 w 484179"/>
                <a:gd name="connsiteY261" fmla="*/ 145533 h 484179"/>
                <a:gd name="connsiteX262" fmla="*/ 224616 w 484179"/>
                <a:gd name="connsiteY262" fmla="*/ 147147 h 484179"/>
                <a:gd name="connsiteX263" fmla="*/ 226230 w 484179"/>
                <a:gd name="connsiteY263" fmla="*/ 147147 h 484179"/>
                <a:gd name="connsiteX264" fmla="*/ 231072 w 484179"/>
                <a:gd name="connsiteY264" fmla="*/ 145533 h 484179"/>
                <a:gd name="connsiteX265" fmla="*/ 239141 w 484179"/>
                <a:gd name="connsiteY265" fmla="*/ 145533 h 484179"/>
                <a:gd name="connsiteX266" fmla="*/ 240755 w 484179"/>
                <a:gd name="connsiteY266" fmla="*/ 142305 h 484179"/>
                <a:gd name="connsiteX267" fmla="*/ 242369 w 484179"/>
                <a:gd name="connsiteY267" fmla="*/ 140691 h 484179"/>
                <a:gd name="connsiteX268" fmla="*/ 243983 w 484179"/>
                <a:gd name="connsiteY268" fmla="*/ 140691 h 484179"/>
                <a:gd name="connsiteX269" fmla="*/ 248825 w 484179"/>
                <a:gd name="connsiteY269" fmla="*/ 142305 h 484179"/>
                <a:gd name="connsiteX270" fmla="*/ 250439 w 484179"/>
                <a:gd name="connsiteY270" fmla="*/ 142305 h 484179"/>
                <a:gd name="connsiteX271" fmla="*/ 253667 w 484179"/>
                <a:gd name="connsiteY271" fmla="*/ 140691 h 484179"/>
                <a:gd name="connsiteX272" fmla="*/ 258509 w 484179"/>
                <a:gd name="connsiteY272" fmla="*/ 137464 h 484179"/>
                <a:gd name="connsiteX273" fmla="*/ 261736 w 484179"/>
                <a:gd name="connsiteY273" fmla="*/ 134236 h 484179"/>
                <a:gd name="connsiteX274" fmla="*/ 263350 w 484179"/>
                <a:gd name="connsiteY274" fmla="*/ 132622 h 484179"/>
                <a:gd name="connsiteX275" fmla="*/ 266578 w 484179"/>
                <a:gd name="connsiteY275" fmla="*/ 132622 h 484179"/>
                <a:gd name="connsiteX276" fmla="*/ 276262 w 484179"/>
                <a:gd name="connsiteY276" fmla="*/ 137464 h 484179"/>
                <a:gd name="connsiteX277" fmla="*/ 281104 w 484179"/>
                <a:gd name="connsiteY277" fmla="*/ 137464 h 484179"/>
                <a:gd name="connsiteX278" fmla="*/ 282718 w 484179"/>
                <a:gd name="connsiteY278" fmla="*/ 137464 h 484179"/>
                <a:gd name="connsiteX279" fmla="*/ 289173 w 484179"/>
                <a:gd name="connsiteY279" fmla="*/ 137464 h 484179"/>
                <a:gd name="connsiteX280" fmla="*/ 289173 w 484179"/>
                <a:gd name="connsiteY280" fmla="*/ 137464 h 484179"/>
                <a:gd name="connsiteX281" fmla="*/ 292401 w 484179"/>
                <a:gd name="connsiteY281" fmla="*/ 137464 h 484179"/>
                <a:gd name="connsiteX282" fmla="*/ 298857 w 484179"/>
                <a:gd name="connsiteY282" fmla="*/ 139078 h 484179"/>
                <a:gd name="connsiteX283" fmla="*/ 300471 w 484179"/>
                <a:gd name="connsiteY283" fmla="*/ 139078 h 484179"/>
                <a:gd name="connsiteX284" fmla="*/ 300471 w 484179"/>
                <a:gd name="connsiteY284" fmla="*/ 139078 h 484179"/>
                <a:gd name="connsiteX285" fmla="*/ 302085 w 484179"/>
                <a:gd name="connsiteY285" fmla="*/ 140691 h 484179"/>
                <a:gd name="connsiteX286" fmla="*/ 303699 w 484179"/>
                <a:gd name="connsiteY286" fmla="*/ 142305 h 484179"/>
                <a:gd name="connsiteX287" fmla="*/ 305313 w 484179"/>
                <a:gd name="connsiteY287" fmla="*/ 142305 h 484179"/>
                <a:gd name="connsiteX288" fmla="*/ 308540 w 484179"/>
                <a:gd name="connsiteY288" fmla="*/ 142305 h 484179"/>
                <a:gd name="connsiteX289" fmla="*/ 316610 w 484179"/>
                <a:gd name="connsiteY289" fmla="*/ 140691 h 484179"/>
                <a:gd name="connsiteX290" fmla="*/ 318224 w 484179"/>
                <a:gd name="connsiteY290" fmla="*/ 142305 h 484179"/>
                <a:gd name="connsiteX291" fmla="*/ 324680 w 484179"/>
                <a:gd name="connsiteY291" fmla="*/ 142305 h 484179"/>
                <a:gd name="connsiteX292" fmla="*/ 331135 w 484179"/>
                <a:gd name="connsiteY292" fmla="*/ 142305 h 484179"/>
                <a:gd name="connsiteX293" fmla="*/ 332749 w 484179"/>
                <a:gd name="connsiteY293" fmla="*/ 142305 h 484179"/>
                <a:gd name="connsiteX294" fmla="*/ 335977 w 484179"/>
                <a:gd name="connsiteY294" fmla="*/ 140691 h 484179"/>
                <a:gd name="connsiteX295" fmla="*/ 350503 w 484179"/>
                <a:gd name="connsiteY295" fmla="*/ 126166 h 484179"/>
                <a:gd name="connsiteX296" fmla="*/ 360186 w 484179"/>
                <a:gd name="connsiteY296" fmla="*/ 119710 h 484179"/>
                <a:gd name="connsiteX297" fmla="*/ 360186 w 484179"/>
                <a:gd name="connsiteY297" fmla="*/ 119710 h 484179"/>
                <a:gd name="connsiteX298" fmla="*/ 361800 w 484179"/>
                <a:gd name="connsiteY298" fmla="*/ 119710 h 484179"/>
                <a:gd name="connsiteX299" fmla="*/ 363414 w 484179"/>
                <a:gd name="connsiteY299" fmla="*/ 118096 h 484179"/>
                <a:gd name="connsiteX300" fmla="*/ 365028 w 484179"/>
                <a:gd name="connsiteY300" fmla="*/ 116482 h 484179"/>
                <a:gd name="connsiteX301" fmla="*/ 365028 w 484179"/>
                <a:gd name="connsiteY301" fmla="*/ 113255 h 484179"/>
                <a:gd name="connsiteX302" fmla="*/ 369870 w 484179"/>
                <a:gd name="connsiteY302" fmla="*/ 105185 h 484179"/>
                <a:gd name="connsiteX303" fmla="*/ 371484 w 484179"/>
                <a:gd name="connsiteY303" fmla="*/ 100343 h 484179"/>
                <a:gd name="connsiteX304" fmla="*/ 373098 w 484179"/>
                <a:gd name="connsiteY304" fmla="*/ 98729 h 484179"/>
                <a:gd name="connsiteX305" fmla="*/ 374712 w 484179"/>
                <a:gd name="connsiteY305" fmla="*/ 97115 h 484179"/>
                <a:gd name="connsiteX306" fmla="*/ 381167 w 484179"/>
                <a:gd name="connsiteY306" fmla="*/ 93887 h 484179"/>
                <a:gd name="connsiteX307" fmla="*/ 382781 w 484179"/>
                <a:gd name="connsiteY307" fmla="*/ 92273 h 484179"/>
                <a:gd name="connsiteX308" fmla="*/ 382781 w 484179"/>
                <a:gd name="connsiteY308" fmla="*/ 90660 h 484179"/>
                <a:gd name="connsiteX309" fmla="*/ 382781 w 484179"/>
                <a:gd name="connsiteY309" fmla="*/ 89046 h 484179"/>
                <a:gd name="connsiteX310" fmla="*/ 382781 w 484179"/>
                <a:gd name="connsiteY310" fmla="*/ 87432 h 484179"/>
                <a:gd name="connsiteX311" fmla="*/ 381167 w 484179"/>
                <a:gd name="connsiteY311" fmla="*/ 85818 h 484179"/>
                <a:gd name="connsiteX312" fmla="*/ 379553 w 484179"/>
                <a:gd name="connsiteY312" fmla="*/ 84204 h 484179"/>
                <a:gd name="connsiteX313" fmla="*/ 377940 w 484179"/>
                <a:gd name="connsiteY313" fmla="*/ 84204 h 484179"/>
                <a:gd name="connsiteX314" fmla="*/ 377940 w 484179"/>
                <a:gd name="connsiteY314" fmla="*/ 82590 h 484179"/>
                <a:gd name="connsiteX315" fmla="*/ 379553 w 484179"/>
                <a:gd name="connsiteY315" fmla="*/ 80976 h 484179"/>
                <a:gd name="connsiteX316" fmla="*/ 386009 w 484179"/>
                <a:gd name="connsiteY316" fmla="*/ 76134 h 484179"/>
                <a:gd name="connsiteX317" fmla="*/ 387623 w 484179"/>
                <a:gd name="connsiteY317" fmla="*/ 74520 h 484179"/>
                <a:gd name="connsiteX318" fmla="*/ 389237 w 484179"/>
                <a:gd name="connsiteY318" fmla="*/ 71292 h 484179"/>
                <a:gd name="connsiteX319" fmla="*/ 390851 w 484179"/>
                <a:gd name="connsiteY319" fmla="*/ 68064 h 484179"/>
                <a:gd name="connsiteX320" fmla="*/ 389237 w 484179"/>
                <a:gd name="connsiteY320" fmla="*/ 66451 h 484179"/>
                <a:gd name="connsiteX321" fmla="*/ 389237 w 484179"/>
                <a:gd name="connsiteY321" fmla="*/ 64837 h 484179"/>
                <a:gd name="connsiteX322" fmla="*/ 387623 w 484179"/>
                <a:gd name="connsiteY322" fmla="*/ 64837 h 484179"/>
                <a:gd name="connsiteX323" fmla="*/ 387623 w 484179"/>
                <a:gd name="connsiteY323" fmla="*/ 63223 h 484179"/>
                <a:gd name="connsiteX324" fmla="*/ 387623 w 484179"/>
                <a:gd name="connsiteY324" fmla="*/ 63223 h 484179"/>
                <a:gd name="connsiteX325" fmla="*/ 387623 w 484179"/>
                <a:gd name="connsiteY325" fmla="*/ 61609 h 484179"/>
                <a:gd name="connsiteX326" fmla="*/ 392465 w 484179"/>
                <a:gd name="connsiteY326" fmla="*/ 53539 h 484179"/>
                <a:gd name="connsiteX327" fmla="*/ 410218 w 484179"/>
                <a:gd name="connsiteY327" fmla="*/ 37400 h 484179"/>
                <a:gd name="connsiteX328" fmla="*/ 424744 w 484179"/>
                <a:gd name="connsiteY328" fmla="*/ 27716 h 484179"/>
                <a:gd name="connsiteX329" fmla="*/ 448953 w 484179"/>
                <a:gd name="connsiteY329" fmla="*/ 8349 h 484179"/>
                <a:gd name="connsiteX330" fmla="*/ 450567 w 484179"/>
                <a:gd name="connsiteY330" fmla="*/ 5121 h 484179"/>
                <a:gd name="connsiteX331" fmla="*/ 453794 w 484179"/>
                <a:gd name="connsiteY331" fmla="*/ 8349 h 484179"/>
                <a:gd name="connsiteX332" fmla="*/ 478003 w 484179"/>
                <a:gd name="connsiteY332" fmla="*/ 19646 h 484179"/>
                <a:gd name="connsiteX333" fmla="*/ 481231 w 484179"/>
                <a:gd name="connsiteY333" fmla="*/ 24488 h 484179"/>
                <a:gd name="connsiteX334" fmla="*/ 481231 w 484179"/>
                <a:gd name="connsiteY334" fmla="*/ 27716 h 484179"/>
                <a:gd name="connsiteX335" fmla="*/ 474775 w 484179"/>
                <a:gd name="connsiteY335" fmla="*/ 34172 h 484179"/>
                <a:gd name="connsiteX336" fmla="*/ 473162 w 484179"/>
                <a:gd name="connsiteY336" fmla="*/ 37400 h 484179"/>
                <a:gd name="connsiteX337" fmla="*/ 471548 w 484179"/>
                <a:gd name="connsiteY337" fmla="*/ 40628 h 484179"/>
                <a:gd name="connsiteX338" fmla="*/ 471548 w 484179"/>
                <a:gd name="connsiteY338" fmla="*/ 55153 h 484179"/>
                <a:gd name="connsiteX339" fmla="*/ 473162 w 484179"/>
                <a:gd name="connsiteY339" fmla="*/ 58381 h 484179"/>
                <a:gd name="connsiteX340" fmla="*/ 476389 w 484179"/>
                <a:gd name="connsiteY340" fmla="*/ 66451 h 484179"/>
                <a:gd name="connsiteX341" fmla="*/ 478003 w 484179"/>
                <a:gd name="connsiteY341" fmla="*/ 68064 h 484179"/>
                <a:gd name="connsiteX342" fmla="*/ 481231 w 484179"/>
                <a:gd name="connsiteY342" fmla="*/ 69678 h 484179"/>
                <a:gd name="connsiteX343" fmla="*/ 482845 w 484179"/>
                <a:gd name="connsiteY343" fmla="*/ 71292 h 484179"/>
                <a:gd name="connsiteX344" fmla="*/ 484459 w 484179"/>
                <a:gd name="connsiteY344" fmla="*/ 74520 h 484179"/>
                <a:gd name="connsiteX345" fmla="*/ 484459 w 484179"/>
                <a:gd name="connsiteY345" fmla="*/ 80976 h 484179"/>
                <a:gd name="connsiteX346" fmla="*/ 478003 w 484179"/>
                <a:gd name="connsiteY346" fmla="*/ 97115 h 484179"/>
                <a:gd name="connsiteX347" fmla="*/ 476389 w 484179"/>
                <a:gd name="connsiteY347" fmla="*/ 103571 h 484179"/>
                <a:gd name="connsiteX348" fmla="*/ 478003 w 484179"/>
                <a:gd name="connsiteY348" fmla="*/ 111641 h 484179"/>
                <a:gd name="connsiteX349" fmla="*/ 484459 w 484179"/>
                <a:gd name="connsiteY349" fmla="*/ 126166 h 484179"/>
                <a:gd name="connsiteX350" fmla="*/ 486073 w 484179"/>
                <a:gd name="connsiteY350" fmla="*/ 131008 h 484179"/>
                <a:gd name="connsiteX351" fmla="*/ 482845 w 484179"/>
                <a:gd name="connsiteY351" fmla="*/ 137464 h 484179"/>
                <a:gd name="connsiteX352" fmla="*/ 469934 w 484179"/>
                <a:gd name="connsiteY352" fmla="*/ 143919 h 484179"/>
                <a:gd name="connsiteX353" fmla="*/ 465092 w 484179"/>
                <a:gd name="connsiteY353" fmla="*/ 148761 h 484179"/>
                <a:gd name="connsiteX354" fmla="*/ 458636 w 484179"/>
                <a:gd name="connsiteY354" fmla="*/ 160059 h 484179"/>
                <a:gd name="connsiteX355" fmla="*/ 453794 w 484179"/>
                <a:gd name="connsiteY355" fmla="*/ 169742 h 484179"/>
                <a:gd name="connsiteX356" fmla="*/ 448953 w 484179"/>
                <a:gd name="connsiteY356" fmla="*/ 179426 h 484179"/>
                <a:gd name="connsiteX357" fmla="*/ 437655 w 484179"/>
                <a:gd name="connsiteY357" fmla="*/ 187495 h 484179"/>
                <a:gd name="connsiteX358" fmla="*/ 426358 w 484179"/>
                <a:gd name="connsiteY358" fmla="*/ 193951 h 484179"/>
                <a:gd name="connsiteX359" fmla="*/ 423130 w 484179"/>
                <a:gd name="connsiteY359" fmla="*/ 198793 h 484179"/>
                <a:gd name="connsiteX360" fmla="*/ 421516 w 484179"/>
                <a:gd name="connsiteY360" fmla="*/ 206863 h 484179"/>
                <a:gd name="connsiteX361" fmla="*/ 423130 w 484179"/>
                <a:gd name="connsiteY361" fmla="*/ 219774 h 484179"/>
                <a:gd name="connsiteX362" fmla="*/ 421516 w 484179"/>
                <a:gd name="connsiteY362" fmla="*/ 226230 h 484179"/>
                <a:gd name="connsiteX363" fmla="*/ 413446 w 484179"/>
                <a:gd name="connsiteY363" fmla="*/ 229458 h 484179"/>
                <a:gd name="connsiteX364" fmla="*/ 410218 w 484179"/>
                <a:gd name="connsiteY364" fmla="*/ 231072 h 484179"/>
                <a:gd name="connsiteX365" fmla="*/ 410218 w 484179"/>
                <a:gd name="connsiteY365" fmla="*/ 234300 h 484179"/>
                <a:gd name="connsiteX366" fmla="*/ 410218 w 484179"/>
                <a:gd name="connsiteY366" fmla="*/ 235913 h 484179"/>
                <a:gd name="connsiteX367" fmla="*/ 413446 w 484179"/>
                <a:gd name="connsiteY367" fmla="*/ 239141 h 484179"/>
                <a:gd name="connsiteX368" fmla="*/ 413446 w 484179"/>
                <a:gd name="connsiteY368" fmla="*/ 239141 h 484179"/>
                <a:gd name="connsiteX369" fmla="*/ 413446 w 484179"/>
                <a:gd name="connsiteY369" fmla="*/ 240755 h 484179"/>
                <a:gd name="connsiteX370" fmla="*/ 413446 w 484179"/>
                <a:gd name="connsiteY370" fmla="*/ 240755 h 484179"/>
                <a:gd name="connsiteX371" fmla="*/ 413446 w 484179"/>
                <a:gd name="connsiteY371" fmla="*/ 242369 h 484179"/>
                <a:gd name="connsiteX372" fmla="*/ 410218 w 484179"/>
                <a:gd name="connsiteY372" fmla="*/ 243983 h 484179"/>
                <a:gd name="connsiteX373" fmla="*/ 406990 w 484179"/>
                <a:gd name="connsiteY373" fmla="*/ 247211 h 484179"/>
                <a:gd name="connsiteX374" fmla="*/ 406990 w 484179"/>
                <a:gd name="connsiteY374" fmla="*/ 250439 h 484179"/>
                <a:gd name="connsiteX375" fmla="*/ 406990 w 484179"/>
                <a:gd name="connsiteY375" fmla="*/ 253667 h 484179"/>
                <a:gd name="connsiteX376" fmla="*/ 408604 w 484179"/>
                <a:gd name="connsiteY376" fmla="*/ 261736 h 48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Lst>
              <a:rect l="l" t="t" r="r" b="b"/>
              <a:pathLst>
                <a:path w="484179" h="484179">
                  <a:moveTo>
                    <a:pt x="406990" y="269806"/>
                  </a:moveTo>
                  <a:lnTo>
                    <a:pt x="406990" y="269806"/>
                  </a:lnTo>
                  <a:lnTo>
                    <a:pt x="405376" y="269806"/>
                  </a:lnTo>
                  <a:lnTo>
                    <a:pt x="403762" y="271420"/>
                  </a:lnTo>
                  <a:lnTo>
                    <a:pt x="402149" y="273034"/>
                  </a:lnTo>
                  <a:lnTo>
                    <a:pt x="398921" y="274648"/>
                  </a:lnTo>
                  <a:lnTo>
                    <a:pt x="394079" y="276262"/>
                  </a:lnTo>
                  <a:lnTo>
                    <a:pt x="389237" y="277876"/>
                  </a:lnTo>
                  <a:lnTo>
                    <a:pt x="387623" y="276262"/>
                  </a:lnTo>
                  <a:lnTo>
                    <a:pt x="386009" y="276262"/>
                  </a:lnTo>
                  <a:lnTo>
                    <a:pt x="384395" y="276262"/>
                  </a:lnTo>
                  <a:lnTo>
                    <a:pt x="384395" y="274648"/>
                  </a:lnTo>
                  <a:lnTo>
                    <a:pt x="382781" y="271420"/>
                  </a:lnTo>
                  <a:lnTo>
                    <a:pt x="382781" y="269806"/>
                  </a:lnTo>
                  <a:lnTo>
                    <a:pt x="381167" y="269806"/>
                  </a:lnTo>
                  <a:lnTo>
                    <a:pt x="379553" y="269806"/>
                  </a:lnTo>
                  <a:lnTo>
                    <a:pt x="377940" y="269806"/>
                  </a:lnTo>
                  <a:lnTo>
                    <a:pt x="376326" y="269806"/>
                  </a:lnTo>
                  <a:lnTo>
                    <a:pt x="374712" y="271420"/>
                  </a:lnTo>
                  <a:lnTo>
                    <a:pt x="373098" y="273034"/>
                  </a:lnTo>
                  <a:lnTo>
                    <a:pt x="369870" y="276262"/>
                  </a:lnTo>
                  <a:lnTo>
                    <a:pt x="366642" y="281104"/>
                  </a:lnTo>
                  <a:lnTo>
                    <a:pt x="363414" y="285945"/>
                  </a:lnTo>
                  <a:lnTo>
                    <a:pt x="361800" y="290787"/>
                  </a:lnTo>
                  <a:lnTo>
                    <a:pt x="360186" y="294015"/>
                  </a:lnTo>
                  <a:lnTo>
                    <a:pt x="358572" y="295629"/>
                  </a:lnTo>
                  <a:lnTo>
                    <a:pt x="345661" y="305313"/>
                  </a:lnTo>
                  <a:lnTo>
                    <a:pt x="339205" y="310154"/>
                  </a:lnTo>
                  <a:lnTo>
                    <a:pt x="327908" y="329522"/>
                  </a:lnTo>
                  <a:lnTo>
                    <a:pt x="316610" y="339205"/>
                  </a:lnTo>
                  <a:lnTo>
                    <a:pt x="300471" y="347275"/>
                  </a:lnTo>
                  <a:lnTo>
                    <a:pt x="297243" y="350503"/>
                  </a:lnTo>
                  <a:lnTo>
                    <a:pt x="295629" y="352117"/>
                  </a:lnTo>
                  <a:lnTo>
                    <a:pt x="295629" y="352117"/>
                  </a:lnTo>
                  <a:lnTo>
                    <a:pt x="295629" y="353731"/>
                  </a:lnTo>
                  <a:lnTo>
                    <a:pt x="274648" y="368256"/>
                  </a:lnTo>
                  <a:lnTo>
                    <a:pt x="271420" y="371484"/>
                  </a:lnTo>
                  <a:lnTo>
                    <a:pt x="271420" y="374712"/>
                  </a:lnTo>
                  <a:lnTo>
                    <a:pt x="266578" y="381167"/>
                  </a:lnTo>
                  <a:lnTo>
                    <a:pt x="264964" y="382781"/>
                  </a:lnTo>
                  <a:lnTo>
                    <a:pt x="261736" y="384395"/>
                  </a:lnTo>
                  <a:lnTo>
                    <a:pt x="252053" y="387623"/>
                  </a:lnTo>
                  <a:lnTo>
                    <a:pt x="243983" y="389237"/>
                  </a:lnTo>
                  <a:lnTo>
                    <a:pt x="237527" y="390851"/>
                  </a:lnTo>
                  <a:lnTo>
                    <a:pt x="235913" y="390851"/>
                  </a:lnTo>
                  <a:lnTo>
                    <a:pt x="234300" y="390851"/>
                  </a:lnTo>
                  <a:lnTo>
                    <a:pt x="234300" y="389237"/>
                  </a:lnTo>
                  <a:lnTo>
                    <a:pt x="232686" y="387623"/>
                  </a:lnTo>
                  <a:lnTo>
                    <a:pt x="231072" y="386009"/>
                  </a:lnTo>
                  <a:lnTo>
                    <a:pt x="231072" y="386009"/>
                  </a:lnTo>
                  <a:lnTo>
                    <a:pt x="229458" y="384395"/>
                  </a:lnTo>
                  <a:lnTo>
                    <a:pt x="227844" y="384395"/>
                  </a:lnTo>
                  <a:lnTo>
                    <a:pt x="216546" y="384395"/>
                  </a:lnTo>
                  <a:lnTo>
                    <a:pt x="213318" y="384395"/>
                  </a:lnTo>
                  <a:lnTo>
                    <a:pt x="210091" y="386009"/>
                  </a:lnTo>
                  <a:lnTo>
                    <a:pt x="177812" y="398921"/>
                  </a:lnTo>
                  <a:lnTo>
                    <a:pt x="176198" y="398921"/>
                  </a:lnTo>
                  <a:lnTo>
                    <a:pt x="172970" y="402149"/>
                  </a:lnTo>
                  <a:lnTo>
                    <a:pt x="171356" y="403762"/>
                  </a:lnTo>
                  <a:lnTo>
                    <a:pt x="169742" y="403762"/>
                  </a:lnTo>
                  <a:lnTo>
                    <a:pt x="168128" y="403762"/>
                  </a:lnTo>
                  <a:lnTo>
                    <a:pt x="164900" y="402149"/>
                  </a:lnTo>
                  <a:lnTo>
                    <a:pt x="163286" y="402149"/>
                  </a:lnTo>
                  <a:lnTo>
                    <a:pt x="160059" y="402149"/>
                  </a:lnTo>
                  <a:lnTo>
                    <a:pt x="158445" y="402149"/>
                  </a:lnTo>
                  <a:lnTo>
                    <a:pt x="156831" y="405376"/>
                  </a:lnTo>
                  <a:lnTo>
                    <a:pt x="143919" y="415060"/>
                  </a:lnTo>
                  <a:lnTo>
                    <a:pt x="142305" y="418288"/>
                  </a:lnTo>
                  <a:lnTo>
                    <a:pt x="140691" y="421516"/>
                  </a:lnTo>
                  <a:lnTo>
                    <a:pt x="139078" y="423130"/>
                  </a:lnTo>
                  <a:lnTo>
                    <a:pt x="139078" y="426358"/>
                  </a:lnTo>
                  <a:lnTo>
                    <a:pt x="137464" y="427971"/>
                  </a:lnTo>
                  <a:lnTo>
                    <a:pt x="139078" y="429585"/>
                  </a:lnTo>
                  <a:lnTo>
                    <a:pt x="143919" y="450567"/>
                  </a:lnTo>
                  <a:lnTo>
                    <a:pt x="143919" y="450567"/>
                  </a:lnTo>
                  <a:lnTo>
                    <a:pt x="143919" y="450567"/>
                  </a:lnTo>
                  <a:lnTo>
                    <a:pt x="142305" y="452180"/>
                  </a:lnTo>
                  <a:lnTo>
                    <a:pt x="142305" y="453794"/>
                  </a:lnTo>
                  <a:lnTo>
                    <a:pt x="142305" y="455408"/>
                  </a:lnTo>
                  <a:lnTo>
                    <a:pt x="140691" y="457022"/>
                  </a:lnTo>
                  <a:lnTo>
                    <a:pt x="139078" y="458636"/>
                  </a:lnTo>
                  <a:lnTo>
                    <a:pt x="122938" y="471548"/>
                  </a:lnTo>
                  <a:lnTo>
                    <a:pt x="119710" y="473161"/>
                  </a:lnTo>
                  <a:lnTo>
                    <a:pt x="116482" y="473161"/>
                  </a:lnTo>
                  <a:lnTo>
                    <a:pt x="113255" y="473161"/>
                  </a:lnTo>
                  <a:lnTo>
                    <a:pt x="111641" y="471548"/>
                  </a:lnTo>
                  <a:lnTo>
                    <a:pt x="110027" y="469934"/>
                  </a:lnTo>
                  <a:lnTo>
                    <a:pt x="106799" y="469934"/>
                  </a:lnTo>
                  <a:lnTo>
                    <a:pt x="101957" y="471548"/>
                  </a:lnTo>
                  <a:lnTo>
                    <a:pt x="58381" y="484459"/>
                  </a:lnTo>
                  <a:lnTo>
                    <a:pt x="56767" y="484459"/>
                  </a:lnTo>
                  <a:lnTo>
                    <a:pt x="53539" y="482845"/>
                  </a:lnTo>
                  <a:lnTo>
                    <a:pt x="51925" y="481231"/>
                  </a:lnTo>
                  <a:lnTo>
                    <a:pt x="51925" y="481231"/>
                  </a:lnTo>
                  <a:lnTo>
                    <a:pt x="48697" y="479617"/>
                  </a:lnTo>
                  <a:lnTo>
                    <a:pt x="37400" y="484459"/>
                  </a:lnTo>
                  <a:lnTo>
                    <a:pt x="39014" y="466706"/>
                  </a:lnTo>
                  <a:lnTo>
                    <a:pt x="37400" y="457022"/>
                  </a:lnTo>
                  <a:lnTo>
                    <a:pt x="35786" y="453794"/>
                  </a:lnTo>
                  <a:lnTo>
                    <a:pt x="34172" y="452180"/>
                  </a:lnTo>
                  <a:lnTo>
                    <a:pt x="34172" y="450567"/>
                  </a:lnTo>
                  <a:lnTo>
                    <a:pt x="34172" y="448952"/>
                  </a:lnTo>
                  <a:lnTo>
                    <a:pt x="35786" y="444111"/>
                  </a:lnTo>
                  <a:lnTo>
                    <a:pt x="37400" y="442497"/>
                  </a:lnTo>
                  <a:lnTo>
                    <a:pt x="40628" y="439269"/>
                  </a:lnTo>
                  <a:lnTo>
                    <a:pt x="40628" y="437655"/>
                  </a:lnTo>
                  <a:lnTo>
                    <a:pt x="45469" y="436041"/>
                  </a:lnTo>
                  <a:lnTo>
                    <a:pt x="45469" y="434427"/>
                  </a:lnTo>
                  <a:lnTo>
                    <a:pt x="47083" y="431199"/>
                  </a:lnTo>
                  <a:lnTo>
                    <a:pt x="50311" y="424744"/>
                  </a:lnTo>
                  <a:lnTo>
                    <a:pt x="50311" y="419902"/>
                  </a:lnTo>
                  <a:lnTo>
                    <a:pt x="50311" y="418288"/>
                  </a:lnTo>
                  <a:lnTo>
                    <a:pt x="50311" y="413446"/>
                  </a:lnTo>
                  <a:lnTo>
                    <a:pt x="50311" y="398921"/>
                  </a:lnTo>
                  <a:lnTo>
                    <a:pt x="50311" y="397307"/>
                  </a:lnTo>
                  <a:lnTo>
                    <a:pt x="48697" y="395693"/>
                  </a:lnTo>
                  <a:lnTo>
                    <a:pt x="48697" y="395693"/>
                  </a:lnTo>
                  <a:lnTo>
                    <a:pt x="47083" y="394079"/>
                  </a:lnTo>
                  <a:lnTo>
                    <a:pt x="45469" y="392465"/>
                  </a:lnTo>
                  <a:lnTo>
                    <a:pt x="43856" y="390851"/>
                  </a:lnTo>
                  <a:lnTo>
                    <a:pt x="43856" y="389237"/>
                  </a:lnTo>
                  <a:lnTo>
                    <a:pt x="45469" y="387623"/>
                  </a:lnTo>
                  <a:lnTo>
                    <a:pt x="45469" y="386009"/>
                  </a:lnTo>
                  <a:lnTo>
                    <a:pt x="45469" y="386009"/>
                  </a:lnTo>
                  <a:lnTo>
                    <a:pt x="47083" y="386009"/>
                  </a:lnTo>
                  <a:lnTo>
                    <a:pt x="48697" y="384395"/>
                  </a:lnTo>
                  <a:lnTo>
                    <a:pt x="51925" y="384395"/>
                  </a:lnTo>
                  <a:lnTo>
                    <a:pt x="53539" y="384395"/>
                  </a:lnTo>
                  <a:lnTo>
                    <a:pt x="55153" y="382781"/>
                  </a:lnTo>
                  <a:lnTo>
                    <a:pt x="58381" y="377940"/>
                  </a:lnTo>
                  <a:lnTo>
                    <a:pt x="58381" y="376326"/>
                  </a:lnTo>
                  <a:lnTo>
                    <a:pt x="58381" y="374712"/>
                  </a:lnTo>
                  <a:lnTo>
                    <a:pt x="56767" y="373098"/>
                  </a:lnTo>
                  <a:lnTo>
                    <a:pt x="55153" y="371484"/>
                  </a:lnTo>
                  <a:lnTo>
                    <a:pt x="55153" y="369870"/>
                  </a:lnTo>
                  <a:lnTo>
                    <a:pt x="53539" y="366642"/>
                  </a:lnTo>
                  <a:lnTo>
                    <a:pt x="53539" y="363414"/>
                  </a:lnTo>
                  <a:lnTo>
                    <a:pt x="51925" y="361800"/>
                  </a:lnTo>
                  <a:lnTo>
                    <a:pt x="43856" y="352117"/>
                  </a:lnTo>
                  <a:lnTo>
                    <a:pt x="39014" y="348889"/>
                  </a:lnTo>
                  <a:lnTo>
                    <a:pt x="35786" y="347275"/>
                  </a:lnTo>
                  <a:lnTo>
                    <a:pt x="34172" y="345661"/>
                  </a:lnTo>
                  <a:lnTo>
                    <a:pt x="34172" y="344047"/>
                  </a:lnTo>
                  <a:lnTo>
                    <a:pt x="32558" y="340819"/>
                  </a:lnTo>
                  <a:lnTo>
                    <a:pt x="32558" y="339205"/>
                  </a:lnTo>
                  <a:lnTo>
                    <a:pt x="30944" y="337591"/>
                  </a:lnTo>
                  <a:lnTo>
                    <a:pt x="30944" y="337591"/>
                  </a:lnTo>
                  <a:lnTo>
                    <a:pt x="29330" y="337591"/>
                  </a:lnTo>
                  <a:lnTo>
                    <a:pt x="27716" y="335977"/>
                  </a:lnTo>
                  <a:lnTo>
                    <a:pt x="26102" y="335977"/>
                  </a:lnTo>
                  <a:lnTo>
                    <a:pt x="26102" y="334363"/>
                  </a:lnTo>
                  <a:lnTo>
                    <a:pt x="24488" y="331136"/>
                  </a:lnTo>
                  <a:lnTo>
                    <a:pt x="19647" y="326294"/>
                  </a:lnTo>
                  <a:lnTo>
                    <a:pt x="18033" y="324680"/>
                  </a:lnTo>
                  <a:lnTo>
                    <a:pt x="18033" y="321452"/>
                  </a:lnTo>
                  <a:lnTo>
                    <a:pt x="18033" y="319838"/>
                  </a:lnTo>
                  <a:lnTo>
                    <a:pt x="18033" y="319838"/>
                  </a:lnTo>
                  <a:lnTo>
                    <a:pt x="19647" y="318224"/>
                  </a:lnTo>
                  <a:lnTo>
                    <a:pt x="21260" y="316610"/>
                  </a:lnTo>
                  <a:lnTo>
                    <a:pt x="27716" y="313382"/>
                  </a:lnTo>
                  <a:lnTo>
                    <a:pt x="27716" y="311768"/>
                  </a:lnTo>
                  <a:lnTo>
                    <a:pt x="29330" y="311768"/>
                  </a:lnTo>
                  <a:lnTo>
                    <a:pt x="30944" y="308540"/>
                  </a:lnTo>
                  <a:lnTo>
                    <a:pt x="32558" y="306927"/>
                  </a:lnTo>
                  <a:lnTo>
                    <a:pt x="32558" y="305313"/>
                  </a:lnTo>
                  <a:lnTo>
                    <a:pt x="35786" y="287559"/>
                  </a:lnTo>
                  <a:lnTo>
                    <a:pt x="35786" y="284331"/>
                  </a:lnTo>
                  <a:lnTo>
                    <a:pt x="35786" y="282718"/>
                  </a:lnTo>
                  <a:lnTo>
                    <a:pt x="34172" y="271420"/>
                  </a:lnTo>
                  <a:lnTo>
                    <a:pt x="32558" y="269806"/>
                  </a:lnTo>
                  <a:lnTo>
                    <a:pt x="24488" y="260122"/>
                  </a:lnTo>
                  <a:lnTo>
                    <a:pt x="19647" y="256895"/>
                  </a:lnTo>
                  <a:lnTo>
                    <a:pt x="18033" y="255281"/>
                  </a:lnTo>
                  <a:lnTo>
                    <a:pt x="16419" y="253667"/>
                  </a:lnTo>
                  <a:lnTo>
                    <a:pt x="14805" y="252053"/>
                  </a:lnTo>
                  <a:lnTo>
                    <a:pt x="14805" y="248825"/>
                  </a:lnTo>
                  <a:lnTo>
                    <a:pt x="14805" y="247211"/>
                  </a:lnTo>
                  <a:lnTo>
                    <a:pt x="16419" y="243983"/>
                  </a:lnTo>
                  <a:lnTo>
                    <a:pt x="16419" y="242369"/>
                  </a:lnTo>
                  <a:lnTo>
                    <a:pt x="16419" y="240755"/>
                  </a:lnTo>
                  <a:lnTo>
                    <a:pt x="14805" y="240755"/>
                  </a:lnTo>
                  <a:lnTo>
                    <a:pt x="14805" y="239141"/>
                  </a:lnTo>
                  <a:lnTo>
                    <a:pt x="13191" y="237527"/>
                  </a:lnTo>
                  <a:lnTo>
                    <a:pt x="13191" y="237527"/>
                  </a:lnTo>
                  <a:lnTo>
                    <a:pt x="11577" y="237527"/>
                  </a:lnTo>
                  <a:lnTo>
                    <a:pt x="9963" y="235913"/>
                  </a:lnTo>
                  <a:lnTo>
                    <a:pt x="8349" y="232686"/>
                  </a:lnTo>
                  <a:lnTo>
                    <a:pt x="5121" y="231072"/>
                  </a:lnTo>
                  <a:lnTo>
                    <a:pt x="13191" y="231072"/>
                  </a:lnTo>
                  <a:lnTo>
                    <a:pt x="14805" y="232686"/>
                  </a:lnTo>
                  <a:lnTo>
                    <a:pt x="18033" y="232686"/>
                  </a:lnTo>
                  <a:lnTo>
                    <a:pt x="24488" y="239141"/>
                  </a:lnTo>
                  <a:lnTo>
                    <a:pt x="26102" y="239141"/>
                  </a:lnTo>
                  <a:lnTo>
                    <a:pt x="27716" y="239141"/>
                  </a:lnTo>
                  <a:lnTo>
                    <a:pt x="29330" y="239141"/>
                  </a:lnTo>
                  <a:lnTo>
                    <a:pt x="32558" y="234300"/>
                  </a:lnTo>
                  <a:lnTo>
                    <a:pt x="34172" y="232686"/>
                  </a:lnTo>
                  <a:lnTo>
                    <a:pt x="40628" y="227844"/>
                  </a:lnTo>
                  <a:lnTo>
                    <a:pt x="42242" y="226230"/>
                  </a:lnTo>
                  <a:lnTo>
                    <a:pt x="43856" y="224616"/>
                  </a:lnTo>
                  <a:lnTo>
                    <a:pt x="42242" y="223002"/>
                  </a:lnTo>
                  <a:lnTo>
                    <a:pt x="43856" y="221388"/>
                  </a:lnTo>
                  <a:lnTo>
                    <a:pt x="45469" y="219774"/>
                  </a:lnTo>
                  <a:lnTo>
                    <a:pt x="51925" y="219774"/>
                  </a:lnTo>
                  <a:lnTo>
                    <a:pt x="55153" y="219774"/>
                  </a:lnTo>
                  <a:lnTo>
                    <a:pt x="61609" y="216546"/>
                  </a:lnTo>
                  <a:lnTo>
                    <a:pt x="63223" y="216546"/>
                  </a:lnTo>
                  <a:lnTo>
                    <a:pt x="64837" y="216546"/>
                  </a:lnTo>
                  <a:lnTo>
                    <a:pt x="66451" y="218160"/>
                  </a:lnTo>
                  <a:lnTo>
                    <a:pt x="68065" y="218160"/>
                  </a:lnTo>
                  <a:lnTo>
                    <a:pt x="69678" y="218160"/>
                  </a:lnTo>
                  <a:lnTo>
                    <a:pt x="71292" y="218160"/>
                  </a:lnTo>
                  <a:lnTo>
                    <a:pt x="74520" y="218160"/>
                  </a:lnTo>
                  <a:lnTo>
                    <a:pt x="93887" y="210091"/>
                  </a:lnTo>
                  <a:lnTo>
                    <a:pt x="97115" y="208477"/>
                  </a:lnTo>
                  <a:lnTo>
                    <a:pt x="98729" y="206863"/>
                  </a:lnTo>
                  <a:lnTo>
                    <a:pt x="108413" y="197179"/>
                  </a:lnTo>
                  <a:lnTo>
                    <a:pt x="121324" y="189109"/>
                  </a:lnTo>
                  <a:lnTo>
                    <a:pt x="129394" y="182654"/>
                  </a:lnTo>
                  <a:lnTo>
                    <a:pt x="131008" y="181040"/>
                  </a:lnTo>
                  <a:lnTo>
                    <a:pt x="132622" y="176198"/>
                  </a:lnTo>
                  <a:lnTo>
                    <a:pt x="134236" y="172970"/>
                  </a:lnTo>
                  <a:lnTo>
                    <a:pt x="135850" y="172970"/>
                  </a:lnTo>
                  <a:lnTo>
                    <a:pt x="137464" y="171356"/>
                  </a:lnTo>
                  <a:lnTo>
                    <a:pt x="148761" y="169742"/>
                  </a:lnTo>
                  <a:lnTo>
                    <a:pt x="151989" y="169742"/>
                  </a:lnTo>
                  <a:lnTo>
                    <a:pt x="153603" y="169742"/>
                  </a:lnTo>
                  <a:lnTo>
                    <a:pt x="155217" y="169742"/>
                  </a:lnTo>
                  <a:lnTo>
                    <a:pt x="155217" y="171356"/>
                  </a:lnTo>
                  <a:lnTo>
                    <a:pt x="156831" y="172970"/>
                  </a:lnTo>
                  <a:lnTo>
                    <a:pt x="156831" y="174584"/>
                  </a:lnTo>
                  <a:lnTo>
                    <a:pt x="158445" y="176198"/>
                  </a:lnTo>
                  <a:lnTo>
                    <a:pt x="158445" y="176198"/>
                  </a:lnTo>
                  <a:lnTo>
                    <a:pt x="161673" y="179426"/>
                  </a:lnTo>
                  <a:lnTo>
                    <a:pt x="163286" y="181040"/>
                  </a:lnTo>
                  <a:lnTo>
                    <a:pt x="164900" y="184268"/>
                  </a:lnTo>
                  <a:lnTo>
                    <a:pt x="169742" y="190723"/>
                  </a:lnTo>
                  <a:lnTo>
                    <a:pt x="169742" y="190723"/>
                  </a:lnTo>
                  <a:lnTo>
                    <a:pt x="171356" y="193951"/>
                  </a:lnTo>
                  <a:lnTo>
                    <a:pt x="171356" y="195565"/>
                  </a:lnTo>
                  <a:lnTo>
                    <a:pt x="174584" y="193951"/>
                  </a:lnTo>
                  <a:lnTo>
                    <a:pt x="176198" y="190723"/>
                  </a:lnTo>
                  <a:lnTo>
                    <a:pt x="181040" y="181040"/>
                  </a:lnTo>
                  <a:lnTo>
                    <a:pt x="182654" y="176198"/>
                  </a:lnTo>
                  <a:lnTo>
                    <a:pt x="182654" y="172970"/>
                  </a:lnTo>
                  <a:lnTo>
                    <a:pt x="182654" y="171356"/>
                  </a:lnTo>
                  <a:lnTo>
                    <a:pt x="182654" y="171356"/>
                  </a:lnTo>
                  <a:lnTo>
                    <a:pt x="182654" y="163287"/>
                  </a:lnTo>
                  <a:lnTo>
                    <a:pt x="182654" y="161673"/>
                  </a:lnTo>
                  <a:lnTo>
                    <a:pt x="184268" y="160059"/>
                  </a:lnTo>
                  <a:lnTo>
                    <a:pt x="190723" y="153603"/>
                  </a:lnTo>
                  <a:lnTo>
                    <a:pt x="190723" y="151989"/>
                  </a:lnTo>
                  <a:lnTo>
                    <a:pt x="195565" y="150375"/>
                  </a:lnTo>
                  <a:lnTo>
                    <a:pt x="203635" y="147147"/>
                  </a:lnTo>
                  <a:lnTo>
                    <a:pt x="206863" y="148761"/>
                  </a:lnTo>
                  <a:lnTo>
                    <a:pt x="208477" y="148761"/>
                  </a:lnTo>
                  <a:lnTo>
                    <a:pt x="210091" y="148761"/>
                  </a:lnTo>
                  <a:lnTo>
                    <a:pt x="211704" y="148761"/>
                  </a:lnTo>
                  <a:lnTo>
                    <a:pt x="213318" y="147147"/>
                  </a:lnTo>
                  <a:lnTo>
                    <a:pt x="214932" y="147147"/>
                  </a:lnTo>
                  <a:lnTo>
                    <a:pt x="216546" y="145533"/>
                  </a:lnTo>
                  <a:lnTo>
                    <a:pt x="219774" y="145533"/>
                  </a:lnTo>
                  <a:lnTo>
                    <a:pt x="224616" y="147147"/>
                  </a:lnTo>
                  <a:lnTo>
                    <a:pt x="226230" y="147147"/>
                  </a:lnTo>
                  <a:lnTo>
                    <a:pt x="231072" y="145533"/>
                  </a:lnTo>
                  <a:lnTo>
                    <a:pt x="239141" y="145533"/>
                  </a:lnTo>
                  <a:lnTo>
                    <a:pt x="240755" y="142305"/>
                  </a:lnTo>
                  <a:lnTo>
                    <a:pt x="242369" y="140691"/>
                  </a:lnTo>
                  <a:lnTo>
                    <a:pt x="243983" y="140691"/>
                  </a:lnTo>
                  <a:lnTo>
                    <a:pt x="248825" y="142305"/>
                  </a:lnTo>
                  <a:lnTo>
                    <a:pt x="250439" y="142305"/>
                  </a:lnTo>
                  <a:lnTo>
                    <a:pt x="253667" y="140691"/>
                  </a:lnTo>
                  <a:lnTo>
                    <a:pt x="258509" y="137464"/>
                  </a:lnTo>
                  <a:lnTo>
                    <a:pt x="261736" y="134236"/>
                  </a:lnTo>
                  <a:lnTo>
                    <a:pt x="263350" y="132622"/>
                  </a:lnTo>
                  <a:lnTo>
                    <a:pt x="266578" y="132622"/>
                  </a:lnTo>
                  <a:lnTo>
                    <a:pt x="276262" y="137464"/>
                  </a:lnTo>
                  <a:lnTo>
                    <a:pt x="281104" y="137464"/>
                  </a:lnTo>
                  <a:lnTo>
                    <a:pt x="282718" y="137464"/>
                  </a:lnTo>
                  <a:lnTo>
                    <a:pt x="289173" y="137464"/>
                  </a:lnTo>
                  <a:lnTo>
                    <a:pt x="289173" y="137464"/>
                  </a:lnTo>
                  <a:lnTo>
                    <a:pt x="292401" y="137464"/>
                  </a:lnTo>
                  <a:lnTo>
                    <a:pt x="298857" y="139078"/>
                  </a:lnTo>
                  <a:lnTo>
                    <a:pt x="300471" y="139078"/>
                  </a:lnTo>
                  <a:lnTo>
                    <a:pt x="300471" y="139078"/>
                  </a:lnTo>
                  <a:lnTo>
                    <a:pt x="302085" y="140691"/>
                  </a:lnTo>
                  <a:lnTo>
                    <a:pt x="303699" y="142305"/>
                  </a:lnTo>
                  <a:lnTo>
                    <a:pt x="305313" y="142305"/>
                  </a:lnTo>
                  <a:lnTo>
                    <a:pt x="308540" y="142305"/>
                  </a:lnTo>
                  <a:lnTo>
                    <a:pt x="316610" y="140691"/>
                  </a:lnTo>
                  <a:lnTo>
                    <a:pt x="318224" y="142305"/>
                  </a:lnTo>
                  <a:lnTo>
                    <a:pt x="324680" y="142305"/>
                  </a:lnTo>
                  <a:lnTo>
                    <a:pt x="331135" y="142305"/>
                  </a:lnTo>
                  <a:lnTo>
                    <a:pt x="332749" y="142305"/>
                  </a:lnTo>
                  <a:lnTo>
                    <a:pt x="335977" y="140691"/>
                  </a:lnTo>
                  <a:lnTo>
                    <a:pt x="350503" y="126166"/>
                  </a:lnTo>
                  <a:lnTo>
                    <a:pt x="360186" y="119710"/>
                  </a:lnTo>
                  <a:lnTo>
                    <a:pt x="360186" y="119710"/>
                  </a:lnTo>
                  <a:lnTo>
                    <a:pt x="361800" y="119710"/>
                  </a:lnTo>
                  <a:lnTo>
                    <a:pt x="363414" y="118096"/>
                  </a:lnTo>
                  <a:lnTo>
                    <a:pt x="365028" y="116482"/>
                  </a:lnTo>
                  <a:lnTo>
                    <a:pt x="365028" y="113255"/>
                  </a:lnTo>
                  <a:lnTo>
                    <a:pt x="369870" y="105185"/>
                  </a:lnTo>
                  <a:lnTo>
                    <a:pt x="371484" y="100343"/>
                  </a:lnTo>
                  <a:lnTo>
                    <a:pt x="373098" y="98729"/>
                  </a:lnTo>
                  <a:lnTo>
                    <a:pt x="374712" y="97115"/>
                  </a:lnTo>
                  <a:lnTo>
                    <a:pt x="381167" y="93887"/>
                  </a:lnTo>
                  <a:lnTo>
                    <a:pt x="382781" y="92273"/>
                  </a:lnTo>
                  <a:lnTo>
                    <a:pt x="382781" y="90660"/>
                  </a:lnTo>
                  <a:lnTo>
                    <a:pt x="382781" y="89046"/>
                  </a:lnTo>
                  <a:lnTo>
                    <a:pt x="382781" y="87432"/>
                  </a:lnTo>
                  <a:lnTo>
                    <a:pt x="381167" y="85818"/>
                  </a:lnTo>
                  <a:lnTo>
                    <a:pt x="379553" y="84204"/>
                  </a:lnTo>
                  <a:lnTo>
                    <a:pt x="377940" y="84204"/>
                  </a:lnTo>
                  <a:lnTo>
                    <a:pt x="377940" y="82590"/>
                  </a:lnTo>
                  <a:lnTo>
                    <a:pt x="379553" y="80976"/>
                  </a:lnTo>
                  <a:lnTo>
                    <a:pt x="386009" y="76134"/>
                  </a:lnTo>
                  <a:lnTo>
                    <a:pt x="387623" y="74520"/>
                  </a:lnTo>
                  <a:lnTo>
                    <a:pt x="389237" y="71292"/>
                  </a:lnTo>
                  <a:lnTo>
                    <a:pt x="390851" y="68064"/>
                  </a:lnTo>
                  <a:lnTo>
                    <a:pt x="389237" y="66451"/>
                  </a:lnTo>
                  <a:lnTo>
                    <a:pt x="389237" y="64837"/>
                  </a:lnTo>
                  <a:lnTo>
                    <a:pt x="387623" y="64837"/>
                  </a:lnTo>
                  <a:lnTo>
                    <a:pt x="387623" y="63223"/>
                  </a:lnTo>
                  <a:lnTo>
                    <a:pt x="387623" y="63223"/>
                  </a:lnTo>
                  <a:lnTo>
                    <a:pt x="387623" y="61609"/>
                  </a:lnTo>
                  <a:lnTo>
                    <a:pt x="392465" y="53539"/>
                  </a:lnTo>
                  <a:lnTo>
                    <a:pt x="410218" y="37400"/>
                  </a:lnTo>
                  <a:lnTo>
                    <a:pt x="424744" y="27716"/>
                  </a:lnTo>
                  <a:lnTo>
                    <a:pt x="448953" y="8349"/>
                  </a:lnTo>
                  <a:lnTo>
                    <a:pt x="450567" y="5121"/>
                  </a:lnTo>
                  <a:lnTo>
                    <a:pt x="453794" y="8349"/>
                  </a:lnTo>
                  <a:lnTo>
                    <a:pt x="478003" y="19646"/>
                  </a:lnTo>
                  <a:lnTo>
                    <a:pt x="481231" y="24488"/>
                  </a:lnTo>
                  <a:lnTo>
                    <a:pt x="481231" y="27716"/>
                  </a:lnTo>
                  <a:lnTo>
                    <a:pt x="474775" y="34172"/>
                  </a:lnTo>
                  <a:lnTo>
                    <a:pt x="473162" y="37400"/>
                  </a:lnTo>
                  <a:lnTo>
                    <a:pt x="471548" y="40628"/>
                  </a:lnTo>
                  <a:lnTo>
                    <a:pt x="471548" y="55153"/>
                  </a:lnTo>
                  <a:lnTo>
                    <a:pt x="473162" y="58381"/>
                  </a:lnTo>
                  <a:lnTo>
                    <a:pt x="476389" y="66451"/>
                  </a:lnTo>
                  <a:lnTo>
                    <a:pt x="478003" y="68064"/>
                  </a:lnTo>
                  <a:lnTo>
                    <a:pt x="481231" y="69678"/>
                  </a:lnTo>
                  <a:lnTo>
                    <a:pt x="482845" y="71292"/>
                  </a:lnTo>
                  <a:lnTo>
                    <a:pt x="484459" y="74520"/>
                  </a:lnTo>
                  <a:lnTo>
                    <a:pt x="484459" y="80976"/>
                  </a:lnTo>
                  <a:lnTo>
                    <a:pt x="478003" y="97115"/>
                  </a:lnTo>
                  <a:lnTo>
                    <a:pt x="476389" y="103571"/>
                  </a:lnTo>
                  <a:lnTo>
                    <a:pt x="478003" y="111641"/>
                  </a:lnTo>
                  <a:lnTo>
                    <a:pt x="484459" y="126166"/>
                  </a:lnTo>
                  <a:lnTo>
                    <a:pt x="486073" y="131008"/>
                  </a:lnTo>
                  <a:lnTo>
                    <a:pt x="482845" y="137464"/>
                  </a:lnTo>
                  <a:lnTo>
                    <a:pt x="469934" y="143919"/>
                  </a:lnTo>
                  <a:lnTo>
                    <a:pt x="465092" y="148761"/>
                  </a:lnTo>
                  <a:lnTo>
                    <a:pt x="458636" y="160059"/>
                  </a:lnTo>
                  <a:lnTo>
                    <a:pt x="453794" y="169742"/>
                  </a:lnTo>
                  <a:lnTo>
                    <a:pt x="448953" y="179426"/>
                  </a:lnTo>
                  <a:lnTo>
                    <a:pt x="437655" y="187495"/>
                  </a:lnTo>
                  <a:lnTo>
                    <a:pt x="426358" y="193951"/>
                  </a:lnTo>
                  <a:lnTo>
                    <a:pt x="423130" y="198793"/>
                  </a:lnTo>
                  <a:lnTo>
                    <a:pt x="421516" y="206863"/>
                  </a:lnTo>
                  <a:lnTo>
                    <a:pt x="423130" y="219774"/>
                  </a:lnTo>
                  <a:lnTo>
                    <a:pt x="421516" y="226230"/>
                  </a:lnTo>
                  <a:lnTo>
                    <a:pt x="413446" y="229458"/>
                  </a:lnTo>
                  <a:lnTo>
                    <a:pt x="410218" y="231072"/>
                  </a:lnTo>
                  <a:lnTo>
                    <a:pt x="410218" y="234300"/>
                  </a:lnTo>
                  <a:lnTo>
                    <a:pt x="410218" y="235913"/>
                  </a:lnTo>
                  <a:lnTo>
                    <a:pt x="413446" y="239141"/>
                  </a:lnTo>
                  <a:lnTo>
                    <a:pt x="413446" y="239141"/>
                  </a:lnTo>
                  <a:lnTo>
                    <a:pt x="413446" y="240755"/>
                  </a:lnTo>
                  <a:lnTo>
                    <a:pt x="413446" y="240755"/>
                  </a:lnTo>
                  <a:lnTo>
                    <a:pt x="413446" y="242369"/>
                  </a:lnTo>
                  <a:lnTo>
                    <a:pt x="410218" y="243983"/>
                  </a:lnTo>
                  <a:lnTo>
                    <a:pt x="406990" y="247211"/>
                  </a:lnTo>
                  <a:lnTo>
                    <a:pt x="406990" y="250439"/>
                  </a:lnTo>
                  <a:lnTo>
                    <a:pt x="406990" y="253667"/>
                  </a:lnTo>
                  <a:lnTo>
                    <a:pt x="408604" y="261736"/>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36" name="Freeform: Shape 35">
              <a:extLst>
                <a:ext uri="{FF2B5EF4-FFF2-40B4-BE49-F238E27FC236}">
                  <a16:creationId xmlns:a16="http://schemas.microsoft.com/office/drawing/2014/main" id="{7BE7D4B7-6AE2-4A75-A36F-880E3CC858AD}"/>
                </a:ext>
              </a:extLst>
            </p:cNvPr>
            <p:cNvSpPr/>
            <p:nvPr/>
          </p:nvSpPr>
          <p:spPr>
            <a:xfrm>
              <a:off x="7653065" y="2511906"/>
              <a:ext cx="661712" cy="774688"/>
            </a:xfrm>
            <a:custGeom>
              <a:avLst/>
              <a:gdLst>
                <a:gd name="connsiteX0" fmla="*/ 179426 w 661712"/>
                <a:gd name="connsiteY0" fmla="*/ 21260 h 774687"/>
                <a:gd name="connsiteX1" fmla="*/ 181040 w 661712"/>
                <a:gd name="connsiteY1" fmla="*/ 21260 h 774687"/>
                <a:gd name="connsiteX2" fmla="*/ 182654 w 661712"/>
                <a:gd name="connsiteY2" fmla="*/ 21260 h 774687"/>
                <a:gd name="connsiteX3" fmla="*/ 187495 w 661712"/>
                <a:gd name="connsiteY3" fmla="*/ 24488 h 774687"/>
                <a:gd name="connsiteX4" fmla="*/ 189109 w 661712"/>
                <a:gd name="connsiteY4" fmla="*/ 26102 h 774687"/>
                <a:gd name="connsiteX5" fmla="*/ 190723 w 661712"/>
                <a:gd name="connsiteY5" fmla="*/ 26102 h 774687"/>
                <a:gd name="connsiteX6" fmla="*/ 192337 w 661712"/>
                <a:gd name="connsiteY6" fmla="*/ 26102 h 774687"/>
                <a:gd name="connsiteX7" fmla="*/ 193951 w 661712"/>
                <a:gd name="connsiteY7" fmla="*/ 26102 h 774687"/>
                <a:gd name="connsiteX8" fmla="*/ 195565 w 661712"/>
                <a:gd name="connsiteY8" fmla="*/ 27716 h 774687"/>
                <a:gd name="connsiteX9" fmla="*/ 221388 w 661712"/>
                <a:gd name="connsiteY9" fmla="*/ 68064 h 774687"/>
                <a:gd name="connsiteX10" fmla="*/ 221388 w 661712"/>
                <a:gd name="connsiteY10" fmla="*/ 71292 h 774687"/>
                <a:gd name="connsiteX11" fmla="*/ 221388 w 661712"/>
                <a:gd name="connsiteY11" fmla="*/ 72906 h 774687"/>
                <a:gd name="connsiteX12" fmla="*/ 219774 w 661712"/>
                <a:gd name="connsiteY12" fmla="*/ 72906 h 774687"/>
                <a:gd name="connsiteX13" fmla="*/ 218160 w 661712"/>
                <a:gd name="connsiteY13" fmla="*/ 74520 h 774687"/>
                <a:gd name="connsiteX14" fmla="*/ 218160 w 661712"/>
                <a:gd name="connsiteY14" fmla="*/ 74520 h 774687"/>
                <a:gd name="connsiteX15" fmla="*/ 218160 w 661712"/>
                <a:gd name="connsiteY15" fmla="*/ 74520 h 774687"/>
                <a:gd name="connsiteX16" fmla="*/ 218160 w 661712"/>
                <a:gd name="connsiteY16" fmla="*/ 76134 h 774687"/>
                <a:gd name="connsiteX17" fmla="*/ 218160 w 661712"/>
                <a:gd name="connsiteY17" fmla="*/ 77748 h 774687"/>
                <a:gd name="connsiteX18" fmla="*/ 232686 w 661712"/>
                <a:gd name="connsiteY18" fmla="*/ 85818 h 774687"/>
                <a:gd name="connsiteX19" fmla="*/ 234300 w 661712"/>
                <a:gd name="connsiteY19" fmla="*/ 87432 h 774687"/>
                <a:gd name="connsiteX20" fmla="*/ 234300 w 661712"/>
                <a:gd name="connsiteY20" fmla="*/ 89046 h 774687"/>
                <a:gd name="connsiteX21" fmla="*/ 235913 w 661712"/>
                <a:gd name="connsiteY21" fmla="*/ 92273 h 774687"/>
                <a:gd name="connsiteX22" fmla="*/ 237527 w 661712"/>
                <a:gd name="connsiteY22" fmla="*/ 100343 h 774687"/>
                <a:gd name="connsiteX23" fmla="*/ 237527 w 661712"/>
                <a:gd name="connsiteY23" fmla="*/ 100343 h 774687"/>
                <a:gd name="connsiteX24" fmla="*/ 239141 w 661712"/>
                <a:gd name="connsiteY24" fmla="*/ 101957 h 774687"/>
                <a:gd name="connsiteX25" fmla="*/ 240755 w 661712"/>
                <a:gd name="connsiteY25" fmla="*/ 103571 h 774687"/>
                <a:gd name="connsiteX26" fmla="*/ 243983 w 661712"/>
                <a:gd name="connsiteY26" fmla="*/ 106799 h 774687"/>
                <a:gd name="connsiteX27" fmla="*/ 247211 w 661712"/>
                <a:gd name="connsiteY27" fmla="*/ 108413 h 774687"/>
                <a:gd name="connsiteX28" fmla="*/ 248825 w 661712"/>
                <a:gd name="connsiteY28" fmla="*/ 110027 h 774687"/>
                <a:gd name="connsiteX29" fmla="*/ 260122 w 661712"/>
                <a:gd name="connsiteY29" fmla="*/ 129394 h 774687"/>
                <a:gd name="connsiteX30" fmla="*/ 276262 w 661712"/>
                <a:gd name="connsiteY30" fmla="*/ 148761 h 774687"/>
                <a:gd name="connsiteX31" fmla="*/ 279490 w 661712"/>
                <a:gd name="connsiteY31" fmla="*/ 153603 h 774687"/>
                <a:gd name="connsiteX32" fmla="*/ 281104 w 661712"/>
                <a:gd name="connsiteY32" fmla="*/ 161673 h 774687"/>
                <a:gd name="connsiteX33" fmla="*/ 282717 w 661712"/>
                <a:gd name="connsiteY33" fmla="*/ 163286 h 774687"/>
                <a:gd name="connsiteX34" fmla="*/ 284331 w 661712"/>
                <a:gd name="connsiteY34" fmla="*/ 164900 h 774687"/>
                <a:gd name="connsiteX35" fmla="*/ 294015 w 661712"/>
                <a:gd name="connsiteY35" fmla="*/ 168128 h 774687"/>
                <a:gd name="connsiteX36" fmla="*/ 298857 w 661712"/>
                <a:gd name="connsiteY36" fmla="*/ 171356 h 774687"/>
                <a:gd name="connsiteX37" fmla="*/ 314996 w 661712"/>
                <a:gd name="connsiteY37" fmla="*/ 184267 h 774687"/>
                <a:gd name="connsiteX38" fmla="*/ 318224 w 661712"/>
                <a:gd name="connsiteY38" fmla="*/ 195565 h 774687"/>
                <a:gd name="connsiteX39" fmla="*/ 318224 w 661712"/>
                <a:gd name="connsiteY39" fmla="*/ 202021 h 774687"/>
                <a:gd name="connsiteX40" fmla="*/ 318224 w 661712"/>
                <a:gd name="connsiteY40" fmla="*/ 206863 h 774687"/>
                <a:gd name="connsiteX41" fmla="*/ 318224 w 661712"/>
                <a:gd name="connsiteY41" fmla="*/ 208476 h 774687"/>
                <a:gd name="connsiteX42" fmla="*/ 318224 w 661712"/>
                <a:gd name="connsiteY42" fmla="*/ 208476 h 774687"/>
                <a:gd name="connsiteX43" fmla="*/ 319838 w 661712"/>
                <a:gd name="connsiteY43" fmla="*/ 210091 h 774687"/>
                <a:gd name="connsiteX44" fmla="*/ 319838 w 661712"/>
                <a:gd name="connsiteY44" fmla="*/ 213318 h 774687"/>
                <a:gd name="connsiteX45" fmla="*/ 319838 w 661712"/>
                <a:gd name="connsiteY45" fmla="*/ 216546 h 774687"/>
                <a:gd name="connsiteX46" fmla="*/ 319838 w 661712"/>
                <a:gd name="connsiteY46" fmla="*/ 218160 h 774687"/>
                <a:gd name="connsiteX47" fmla="*/ 319838 w 661712"/>
                <a:gd name="connsiteY47" fmla="*/ 223002 h 774687"/>
                <a:gd name="connsiteX48" fmla="*/ 319838 w 661712"/>
                <a:gd name="connsiteY48" fmla="*/ 231072 h 774687"/>
                <a:gd name="connsiteX49" fmla="*/ 319838 w 661712"/>
                <a:gd name="connsiteY49" fmla="*/ 234299 h 774687"/>
                <a:gd name="connsiteX50" fmla="*/ 321452 w 661712"/>
                <a:gd name="connsiteY50" fmla="*/ 239141 h 774687"/>
                <a:gd name="connsiteX51" fmla="*/ 323066 w 661712"/>
                <a:gd name="connsiteY51" fmla="*/ 239141 h 774687"/>
                <a:gd name="connsiteX52" fmla="*/ 323066 w 661712"/>
                <a:gd name="connsiteY52" fmla="*/ 240755 h 774687"/>
                <a:gd name="connsiteX53" fmla="*/ 344047 w 661712"/>
                <a:gd name="connsiteY53" fmla="*/ 258508 h 774687"/>
                <a:gd name="connsiteX54" fmla="*/ 345661 w 661712"/>
                <a:gd name="connsiteY54" fmla="*/ 258508 h 774687"/>
                <a:gd name="connsiteX55" fmla="*/ 347275 w 661712"/>
                <a:gd name="connsiteY55" fmla="*/ 261736 h 774687"/>
                <a:gd name="connsiteX56" fmla="*/ 348889 w 661712"/>
                <a:gd name="connsiteY56" fmla="*/ 263350 h 774687"/>
                <a:gd name="connsiteX57" fmla="*/ 348889 w 661712"/>
                <a:gd name="connsiteY57" fmla="*/ 264964 h 774687"/>
                <a:gd name="connsiteX58" fmla="*/ 350503 w 661712"/>
                <a:gd name="connsiteY58" fmla="*/ 266578 h 774687"/>
                <a:gd name="connsiteX59" fmla="*/ 353731 w 661712"/>
                <a:gd name="connsiteY59" fmla="*/ 266578 h 774687"/>
                <a:gd name="connsiteX60" fmla="*/ 360186 w 661712"/>
                <a:gd name="connsiteY60" fmla="*/ 264964 h 774687"/>
                <a:gd name="connsiteX61" fmla="*/ 371484 w 661712"/>
                <a:gd name="connsiteY61" fmla="*/ 263350 h 774687"/>
                <a:gd name="connsiteX62" fmla="*/ 371484 w 661712"/>
                <a:gd name="connsiteY62" fmla="*/ 261736 h 774687"/>
                <a:gd name="connsiteX63" fmla="*/ 373098 w 661712"/>
                <a:gd name="connsiteY63" fmla="*/ 261736 h 774687"/>
                <a:gd name="connsiteX64" fmla="*/ 376326 w 661712"/>
                <a:gd name="connsiteY64" fmla="*/ 261736 h 774687"/>
                <a:gd name="connsiteX65" fmla="*/ 382781 w 661712"/>
                <a:gd name="connsiteY65" fmla="*/ 266578 h 774687"/>
                <a:gd name="connsiteX66" fmla="*/ 384395 w 661712"/>
                <a:gd name="connsiteY66" fmla="*/ 266578 h 774687"/>
                <a:gd name="connsiteX67" fmla="*/ 386009 w 661712"/>
                <a:gd name="connsiteY67" fmla="*/ 266578 h 774687"/>
                <a:gd name="connsiteX68" fmla="*/ 389237 w 661712"/>
                <a:gd name="connsiteY68" fmla="*/ 266578 h 774687"/>
                <a:gd name="connsiteX69" fmla="*/ 390851 w 661712"/>
                <a:gd name="connsiteY69" fmla="*/ 264964 h 774687"/>
                <a:gd name="connsiteX70" fmla="*/ 394079 w 661712"/>
                <a:gd name="connsiteY70" fmla="*/ 266578 h 774687"/>
                <a:gd name="connsiteX71" fmla="*/ 395693 w 661712"/>
                <a:gd name="connsiteY71" fmla="*/ 268192 h 774687"/>
                <a:gd name="connsiteX72" fmla="*/ 402149 w 661712"/>
                <a:gd name="connsiteY72" fmla="*/ 269806 h 774687"/>
                <a:gd name="connsiteX73" fmla="*/ 408604 w 661712"/>
                <a:gd name="connsiteY73" fmla="*/ 271420 h 774687"/>
                <a:gd name="connsiteX74" fmla="*/ 410218 w 661712"/>
                <a:gd name="connsiteY74" fmla="*/ 271420 h 774687"/>
                <a:gd name="connsiteX75" fmla="*/ 410218 w 661712"/>
                <a:gd name="connsiteY75" fmla="*/ 271420 h 774687"/>
                <a:gd name="connsiteX76" fmla="*/ 413446 w 661712"/>
                <a:gd name="connsiteY76" fmla="*/ 273034 h 774687"/>
                <a:gd name="connsiteX77" fmla="*/ 416674 w 661712"/>
                <a:gd name="connsiteY77" fmla="*/ 273034 h 774687"/>
                <a:gd name="connsiteX78" fmla="*/ 429585 w 661712"/>
                <a:gd name="connsiteY78" fmla="*/ 271420 h 774687"/>
                <a:gd name="connsiteX79" fmla="*/ 427971 w 661712"/>
                <a:gd name="connsiteY79" fmla="*/ 271420 h 774687"/>
                <a:gd name="connsiteX80" fmla="*/ 432813 w 661712"/>
                <a:gd name="connsiteY80" fmla="*/ 274648 h 774687"/>
                <a:gd name="connsiteX81" fmla="*/ 432813 w 661712"/>
                <a:gd name="connsiteY81" fmla="*/ 274648 h 774687"/>
                <a:gd name="connsiteX82" fmla="*/ 434427 w 661712"/>
                <a:gd name="connsiteY82" fmla="*/ 277876 h 774687"/>
                <a:gd name="connsiteX83" fmla="*/ 436041 w 661712"/>
                <a:gd name="connsiteY83" fmla="*/ 281103 h 774687"/>
                <a:gd name="connsiteX84" fmla="*/ 437655 w 661712"/>
                <a:gd name="connsiteY84" fmla="*/ 290787 h 774687"/>
                <a:gd name="connsiteX85" fmla="*/ 439269 w 661712"/>
                <a:gd name="connsiteY85" fmla="*/ 292401 h 774687"/>
                <a:gd name="connsiteX86" fmla="*/ 439269 w 661712"/>
                <a:gd name="connsiteY86" fmla="*/ 295629 h 774687"/>
                <a:gd name="connsiteX87" fmla="*/ 440883 w 661712"/>
                <a:gd name="connsiteY87" fmla="*/ 305312 h 774687"/>
                <a:gd name="connsiteX88" fmla="*/ 440883 w 661712"/>
                <a:gd name="connsiteY88" fmla="*/ 308540 h 774687"/>
                <a:gd name="connsiteX89" fmla="*/ 439269 w 661712"/>
                <a:gd name="connsiteY89" fmla="*/ 311768 h 774687"/>
                <a:gd name="connsiteX90" fmla="*/ 439269 w 661712"/>
                <a:gd name="connsiteY90" fmla="*/ 313382 h 774687"/>
                <a:gd name="connsiteX91" fmla="*/ 437655 w 661712"/>
                <a:gd name="connsiteY91" fmla="*/ 313382 h 774687"/>
                <a:gd name="connsiteX92" fmla="*/ 437655 w 661712"/>
                <a:gd name="connsiteY92" fmla="*/ 314996 h 774687"/>
                <a:gd name="connsiteX93" fmla="*/ 436041 w 661712"/>
                <a:gd name="connsiteY93" fmla="*/ 316610 h 774687"/>
                <a:gd name="connsiteX94" fmla="*/ 434427 w 661712"/>
                <a:gd name="connsiteY94" fmla="*/ 316610 h 774687"/>
                <a:gd name="connsiteX95" fmla="*/ 434427 w 661712"/>
                <a:gd name="connsiteY95" fmla="*/ 318224 h 774687"/>
                <a:gd name="connsiteX96" fmla="*/ 432813 w 661712"/>
                <a:gd name="connsiteY96" fmla="*/ 319838 h 774687"/>
                <a:gd name="connsiteX97" fmla="*/ 431199 w 661712"/>
                <a:gd name="connsiteY97" fmla="*/ 323066 h 774687"/>
                <a:gd name="connsiteX98" fmla="*/ 429585 w 661712"/>
                <a:gd name="connsiteY98" fmla="*/ 323066 h 774687"/>
                <a:gd name="connsiteX99" fmla="*/ 429585 w 661712"/>
                <a:gd name="connsiteY99" fmla="*/ 324680 h 774687"/>
                <a:gd name="connsiteX100" fmla="*/ 429585 w 661712"/>
                <a:gd name="connsiteY100" fmla="*/ 327908 h 774687"/>
                <a:gd name="connsiteX101" fmla="*/ 431199 w 661712"/>
                <a:gd name="connsiteY101" fmla="*/ 331135 h 774687"/>
                <a:gd name="connsiteX102" fmla="*/ 431199 w 661712"/>
                <a:gd name="connsiteY102" fmla="*/ 332749 h 774687"/>
                <a:gd name="connsiteX103" fmla="*/ 432813 w 661712"/>
                <a:gd name="connsiteY103" fmla="*/ 334363 h 774687"/>
                <a:gd name="connsiteX104" fmla="*/ 432813 w 661712"/>
                <a:gd name="connsiteY104" fmla="*/ 335977 h 774687"/>
                <a:gd name="connsiteX105" fmla="*/ 436041 w 661712"/>
                <a:gd name="connsiteY105" fmla="*/ 335977 h 774687"/>
                <a:gd name="connsiteX106" fmla="*/ 437655 w 661712"/>
                <a:gd name="connsiteY106" fmla="*/ 335977 h 774687"/>
                <a:gd name="connsiteX107" fmla="*/ 439269 w 661712"/>
                <a:gd name="connsiteY107" fmla="*/ 335977 h 774687"/>
                <a:gd name="connsiteX108" fmla="*/ 440883 w 661712"/>
                <a:gd name="connsiteY108" fmla="*/ 334363 h 774687"/>
                <a:gd name="connsiteX109" fmla="*/ 442497 w 661712"/>
                <a:gd name="connsiteY109" fmla="*/ 334363 h 774687"/>
                <a:gd name="connsiteX110" fmla="*/ 444111 w 661712"/>
                <a:gd name="connsiteY110" fmla="*/ 335977 h 774687"/>
                <a:gd name="connsiteX111" fmla="*/ 445725 w 661712"/>
                <a:gd name="connsiteY111" fmla="*/ 335977 h 774687"/>
                <a:gd name="connsiteX112" fmla="*/ 460250 w 661712"/>
                <a:gd name="connsiteY112" fmla="*/ 355344 h 774687"/>
                <a:gd name="connsiteX113" fmla="*/ 465092 w 661712"/>
                <a:gd name="connsiteY113" fmla="*/ 360186 h 774687"/>
                <a:gd name="connsiteX114" fmla="*/ 468320 w 661712"/>
                <a:gd name="connsiteY114" fmla="*/ 361800 h 774687"/>
                <a:gd name="connsiteX115" fmla="*/ 471548 w 661712"/>
                <a:gd name="connsiteY115" fmla="*/ 361800 h 774687"/>
                <a:gd name="connsiteX116" fmla="*/ 476389 w 661712"/>
                <a:gd name="connsiteY116" fmla="*/ 358572 h 774687"/>
                <a:gd name="connsiteX117" fmla="*/ 478003 w 661712"/>
                <a:gd name="connsiteY117" fmla="*/ 358572 h 774687"/>
                <a:gd name="connsiteX118" fmla="*/ 479617 w 661712"/>
                <a:gd name="connsiteY118" fmla="*/ 358572 h 774687"/>
                <a:gd name="connsiteX119" fmla="*/ 481231 w 661712"/>
                <a:gd name="connsiteY119" fmla="*/ 358572 h 774687"/>
                <a:gd name="connsiteX120" fmla="*/ 484459 w 661712"/>
                <a:gd name="connsiteY120" fmla="*/ 360186 h 774687"/>
                <a:gd name="connsiteX121" fmla="*/ 486073 w 661712"/>
                <a:gd name="connsiteY121" fmla="*/ 361800 h 774687"/>
                <a:gd name="connsiteX122" fmla="*/ 489301 w 661712"/>
                <a:gd name="connsiteY122" fmla="*/ 363414 h 774687"/>
                <a:gd name="connsiteX123" fmla="*/ 489301 w 661712"/>
                <a:gd name="connsiteY123" fmla="*/ 365028 h 774687"/>
                <a:gd name="connsiteX124" fmla="*/ 490915 w 661712"/>
                <a:gd name="connsiteY124" fmla="*/ 366642 h 774687"/>
                <a:gd name="connsiteX125" fmla="*/ 490915 w 661712"/>
                <a:gd name="connsiteY125" fmla="*/ 371484 h 774687"/>
                <a:gd name="connsiteX126" fmla="*/ 490915 w 661712"/>
                <a:gd name="connsiteY126" fmla="*/ 373098 h 774687"/>
                <a:gd name="connsiteX127" fmla="*/ 490915 w 661712"/>
                <a:gd name="connsiteY127" fmla="*/ 374712 h 774687"/>
                <a:gd name="connsiteX128" fmla="*/ 487687 w 661712"/>
                <a:gd name="connsiteY128" fmla="*/ 377939 h 774687"/>
                <a:gd name="connsiteX129" fmla="*/ 487687 w 661712"/>
                <a:gd name="connsiteY129" fmla="*/ 379553 h 774687"/>
                <a:gd name="connsiteX130" fmla="*/ 489301 w 661712"/>
                <a:gd name="connsiteY130" fmla="*/ 382781 h 774687"/>
                <a:gd name="connsiteX131" fmla="*/ 497370 w 661712"/>
                <a:gd name="connsiteY131" fmla="*/ 392465 h 774687"/>
                <a:gd name="connsiteX132" fmla="*/ 497370 w 661712"/>
                <a:gd name="connsiteY132" fmla="*/ 392465 h 774687"/>
                <a:gd name="connsiteX133" fmla="*/ 498984 w 661712"/>
                <a:gd name="connsiteY133" fmla="*/ 392465 h 774687"/>
                <a:gd name="connsiteX134" fmla="*/ 505440 w 661712"/>
                <a:gd name="connsiteY134" fmla="*/ 389237 h 774687"/>
                <a:gd name="connsiteX135" fmla="*/ 511896 w 661712"/>
                <a:gd name="connsiteY135" fmla="*/ 389237 h 774687"/>
                <a:gd name="connsiteX136" fmla="*/ 513510 w 661712"/>
                <a:gd name="connsiteY136" fmla="*/ 389237 h 774687"/>
                <a:gd name="connsiteX137" fmla="*/ 513510 w 661712"/>
                <a:gd name="connsiteY137" fmla="*/ 387623 h 774687"/>
                <a:gd name="connsiteX138" fmla="*/ 515124 w 661712"/>
                <a:gd name="connsiteY138" fmla="*/ 387623 h 774687"/>
                <a:gd name="connsiteX139" fmla="*/ 515124 w 661712"/>
                <a:gd name="connsiteY139" fmla="*/ 386009 h 774687"/>
                <a:gd name="connsiteX140" fmla="*/ 516738 w 661712"/>
                <a:gd name="connsiteY140" fmla="*/ 384395 h 774687"/>
                <a:gd name="connsiteX141" fmla="*/ 518352 w 661712"/>
                <a:gd name="connsiteY141" fmla="*/ 381167 h 774687"/>
                <a:gd name="connsiteX142" fmla="*/ 519966 w 661712"/>
                <a:gd name="connsiteY142" fmla="*/ 381167 h 774687"/>
                <a:gd name="connsiteX143" fmla="*/ 521579 w 661712"/>
                <a:gd name="connsiteY143" fmla="*/ 379553 h 774687"/>
                <a:gd name="connsiteX144" fmla="*/ 523193 w 661712"/>
                <a:gd name="connsiteY144" fmla="*/ 377939 h 774687"/>
                <a:gd name="connsiteX145" fmla="*/ 523193 w 661712"/>
                <a:gd name="connsiteY145" fmla="*/ 377939 h 774687"/>
                <a:gd name="connsiteX146" fmla="*/ 524807 w 661712"/>
                <a:gd name="connsiteY146" fmla="*/ 374712 h 774687"/>
                <a:gd name="connsiteX147" fmla="*/ 524807 w 661712"/>
                <a:gd name="connsiteY147" fmla="*/ 373098 h 774687"/>
                <a:gd name="connsiteX148" fmla="*/ 524807 w 661712"/>
                <a:gd name="connsiteY148" fmla="*/ 373098 h 774687"/>
                <a:gd name="connsiteX149" fmla="*/ 524807 w 661712"/>
                <a:gd name="connsiteY149" fmla="*/ 366642 h 774687"/>
                <a:gd name="connsiteX150" fmla="*/ 526421 w 661712"/>
                <a:gd name="connsiteY150" fmla="*/ 365028 h 774687"/>
                <a:gd name="connsiteX151" fmla="*/ 528035 w 661712"/>
                <a:gd name="connsiteY151" fmla="*/ 361800 h 774687"/>
                <a:gd name="connsiteX152" fmla="*/ 528035 w 661712"/>
                <a:gd name="connsiteY152" fmla="*/ 360186 h 774687"/>
                <a:gd name="connsiteX153" fmla="*/ 526421 w 661712"/>
                <a:gd name="connsiteY153" fmla="*/ 353730 h 774687"/>
                <a:gd name="connsiteX154" fmla="*/ 528035 w 661712"/>
                <a:gd name="connsiteY154" fmla="*/ 352117 h 774687"/>
                <a:gd name="connsiteX155" fmla="*/ 528035 w 661712"/>
                <a:gd name="connsiteY155" fmla="*/ 352117 h 774687"/>
                <a:gd name="connsiteX156" fmla="*/ 529649 w 661712"/>
                <a:gd name="connsiteY156" fmla="*/ 350503 h 774687"/>
                <a:gd name="connsiteX157" fmla="*/ 529649 w 661712"/>
                <a:gd name="connsiteY157" fmla="*/ 350503 h 774687"/>
                <a:gd name="connsiteX158" fmla="*/ 531263 w 661712"/>
                <a:gd name="connsiteY158" fmla="*/ 350503 h 774687"/>
                <a:gd name="connsiteX159" fmla="*/ 532877 w 661712"/>
                <a:gd name="connsiteY159" fmla="*/ 352117 h 774687"/>
                <a:gd name="connsiteX160" fmla="*/ 534491 w 661712"/>
                <a:gd name="connsiteY160" fmla="*/ 353730 h 774687"/>
                <a:gd name="connsiteX161" fmla="*/ 536105 w 661712"/>
                <a:gd name="connsiteY161" fmla="*/ 353730 h 774687"/>
                <a:gd name="connsiteX162" fmla="*/ 537719 w 661712"/>
                <a:gd name="connsiteY162" fmla="*/ 353730 h 774687"/>
                <a:gd name="connsiteX163" fmla="*/ 539333 w 661712"/>
                <a:gd name="connsiteY163" fmla="*/ 353730 h 774687"/>
                <a:gd name="connsiteX164" fmla="*/ 542561 w 661712"/>
                <a:gd name="connsiteY164" fmla="*/ 353730 h 774687"/>
                <a:gd name="connsiteX165" fmla="*/ 545788 w 661712"/>
                <a:gd name="connsiteY165" fmla="*/ 353730 h 774687"/>
                <a:gd name="connsiteX166" fmla="*/ 549016 w 661712"/>
                <a:gd name="connsiteY166" fmla="*/ 355344 h 774687"/>
                <a:gd name="connsiteX167" fmla="*/ 550630 w 661712"/>
                <a:gd name="connsiteY167" fmla="*/ 355344 h 774687"/>
                <a:gd name="connsiteX168" fmla="*/ 552244 w 661712"/>
                <a:gd name="connsiteY168" fmla="*/ 355344 h 774687"/>
                <a:gd name="connsiteX169" fmla="*/ 552244 w 661712"/>
                <a:gd name="connsiteY169" fmla="*/ 353730 h 774687"/>
                <a:gd name="connsiteX170" fmla="*/ 553858 w 661712"/>
                <a:gd name="connsiteY170" fmla="*/ 353730 h 774687"/>
                <a:gd name="connsiteX171" fmla="*/ 555472 w 661712"/>
                <a:gd name="connsiteY171" fmla="*/ 353730 h 774687"/>
                <a:gd name="connsiteX172" fmla="*/ 557086 w 661712"/>
                <a:gd name="connsiteY172" fmla="*/ 352117 h 774687"/>
                <a:gd name="connsiteX173" fmla="*/ 558700 w 661712"/>
                <a:gd name="connsiteY173" fmla="*/ 350503 h 774687"/>
                <a:gd name="connsiteX174" fmla="*/ 560314 w 661712"/>
                <a:gd name="connsiteY174" fmla="*/ 348889 h 774687"/>
                <a:gd name="connsiteX175" fmla="*/ 560314 w 661712"/>
                <a:gd name="connsiteY175" fmla="*/ 348889 h 774687"/>
                <a:gd name="connsiteX176" fmla="*/ 563542 w 661712"/>
                <a:gd name="connsiteY176" fmla="*/ 347275 h 774687"/>
                <a:gd name="connsiteX177" fmla="*/ 571611 w 661712"/>
                <a:gd name="connsiteY177" fmla="*/ 348889 h 774687"/>
                <a:gd name="connsiteX178" fmla="*/ 573225 w 661712"/>
                <a:gd name="connsiteY178" fmla="*/ 348889 h 774687"/>
                <a:gd name="connsiteX179" fmla="*/ 576453 w 661712"/>
                <a:gd name="connsiteY179" fmla="*/ 348889 h 774687"/>
                <a:gd name="connsiteX180" fmla="*/ 578067 w 661712"/>
                <a:gd name="connsiteY180" fmla="*/ 350503 h 774687"/>
                <a:gd name="connsiteX181" fmla="*/ 579681 w 661712"/>
                <a:gd name="connsiteY181" fmla="*/ 352117 h 774687"/>
                <a:gd name="connsiteX182" fmla="*/ 602276 w 661712"/>
                <a:gd name="connsiteY182" fmla="*/ 377939 h 774687"/>
                <a:gd name="connsiteX183" fmla="*/ 613574 w 661712"/>
                <a:gd name="connsiteY183" fmla="*/ 387623 h 774687"/>
                <a:gd name="connsiteX184" fmla="*/ 613574 w 661712"/>
                <a:gd name="connsiteY184" fmla="*/ 389237 h 774687"/>
                <a:gd name="connsiteX185" fmla="*/ 618415 w 661712"/>
                <a:gd name="connsiteY185" fmla="*/ 395693 h 774687"/>
                <a:gd name="connsiteX186" fmla="*/ 620029 w 661712"/>
                <a:gd name="connsiteY186" fmla="*/ 397307 h 774687"/>
                <a:gd name="connsiteX187" fmla="*/ 621643 w 661712"/>
                <a:gd name="connsiteY187" fmla="*/ 397307 h 774687"/>
                <a:gd name="connsiteX188" fmla="*/ 632941 w 661712"/>
                <a:gd name="connsiteY188" fmla="*/ 403762 h 774687"/>
                <a:gd name="connsiteX189" fmla="*/ 634555 w 661712"/>
                <a:gd name="connsiteY189" fmla="*/ 403762 h 774687"/>
                <a:gd name="connsiteX190" fmla="*/ 639397 w 661712"/>
                <a:gd name="connsiteY190" fmla="*/ 403762 h 774687"/>
                <a:gd name="connsiteX191" fmla="*/ 642624 w 661712"/>
                <a:gd name="connsiteY191" fmla="*/ 405376 h 774687"/>
                <a:gd name="connsiteX192" fmla="*/ 644238 w 661712"/>
                <a:gd name="connsiteY192" fmla="*/ 406990 h 774687"/>
                <a:gd name="connsiteX193" fmla="*/ 650694 w 661712"/>
                <a:gd name="connsiteY193" fmla="*/ 411832 h 774687"/>
                <a:gd name="connsiteX194" fmla="*/ 652308 w 661712"/>
                <a:gd name="connsiteY194" fmla="*/ 413446 h 774687"/>
                <a:gd name="connsiteX195" fmla="*/ 652308 w 661712"/>
                <a:gd name="connsiteY195" fmla="*/ 415060 h 774687"/>
                <a:gd name="connsiteX196" fmla="*/ 650694 w 661712"/>
                <a:gd name="connsiteY196" fmla="*/ 418288 h 774687"/>
                <a:gd name="connsiteX197" fmla="*/ 649080 w 661712"/>
                <a:gd name="connsiteY197" fmla="*/ 419902 h 774687"/>
                <a:gd name="connsiteX198" fmla="*/ 647466 w 661712"/>
                <a:gd name="connsiteY198" fmla="*/ 421516 h 774687"/>
                <a:gd name="connsiteX199" fmla="*/ 644238 w 661712"/>
                <a:gd name="connsiteY199" fmla="*/ 421516 h 774687"/>
                <a:gd name="connsiteX200" fmla="*/ 644238 w 661712"/>
                <a:gd name="connsiteY200" fmla="*/ 423130 h 774687"/>
                <a:gd name="connsiteX201" fmla="*/ 642624 w 661712"/>
                <a:gd name="connsiteY201" fmla="*/ 423130 h 774687"/>
                <a:gd name="connsiteX202" fmla="*/ 642624 w 661712"/>
                <a:gd name="connsiteY202" fmla="*/ 424744 h 774687"/>
                <a:gd name="connsiteX203" fmla="*/ 644238 w 661712"/>
                <a:gd name="connsiteY203" fmla="*/ 427971 h 774687"/>
                <a:gd name="connsiteX204" fmla="*/ 645852 w 661712"/>
                <a:gd name="connsiteY204" fmla="*/ 429585 h 774687"/>
                <a:gd name="connsiteX205" fmla="*/ 645852 w 661712"/>
                <a:gd name="connsiteY205" fmla="*/ 429585 h 774687"/>
                <a:gd name="connsiteX206" fmla="*/ 652308 w 661712"/>
                <a:gd name="connsiteY206" fmla="*/ 434427 h 774687"/>
                <a:gd name="connsiteX207" fmla="*/ 657150 w 661712"/>
                <a:gd name="connsiteY207" fmla="*/ 437655 h 774687"/>
                <a:gd name="connsiteX208" fmla="*/ 658764 w 661712"/>
                <a:gd name="connsiteY208" fmla="*/ 440883 h 774687"/>
                <a:gd name="connsiteX209" fmla="*/ 660378 w 661712"/>
                <a:gd name="connsiteY209" fmla="*/ 440883 h 774687"/>
                <a:gd name="connsiteX210" fmla="*/ 660378 w 661712"/>
                <a:gd name="connsiteY210" fmla="*/ 442497 h 774687"/>
                <a:gd name="connsiteX211" fmla="*/ 660378 w 661712"/>
                <a:gd name="connsiteY211" fmla="*/ 444111 h 774687"/>
                <a:gd name="connsiteX212" fmla="*/ 657150 w 661712"/>
                <a:gd name="connsiteY212" fmla="*/ 447339 h 774687"/>
                <a:gd name="connsiteX213" fmla="*/ 657150 w 661712"/>
                <a:gd name="connsiteY213" fmla="*/ 447339 h 774687"/>
                <a:gd name="connsiteX214" fmla="*/ 644238 w 661712"/>
                <a:gd name="connsiteY214" fmla="*/ 453794 h 774687"/>
                <a:gd name="connsiteX215" fmla="*/ 637783 w 661712"/>
                <a:gd name="connsiteY215" fmla="*/ 457022 h 774687"/>
                <a:gd name="connsiteX216" fmla="*/ 636169 w 661712"/>
                <a:gd name="connsiteY216" fmla="*/ 457022 h 774687"/>
                <a:gd name="connsiteX217" fmla="*/ 636169 w 661712"/>
                <a:gd name="connsiteY217" fmla="*/ 458636 h 774687"/>
                <a:gd name="connsiteX218" fmla="*/ 634555 w 661712"/>
                <a:gd name="connsiteY218" fmla="*/ 458636 h 774687"/>
                <a:gd name="connsiteX219" fmla="*/ 632941 w 661712"/>
                <a:gd name="connsiteY219" fmla="*/ 529649 h 774687"/>
                <a:gd name="connsiteX220" fmla="*/ 634555 w 661712"/>
                <a:gd name="connsiteY220" fmla="*/ 545789 h 774687"/>
                <a:gd name="connsiteX221" fmla="*/ 634555 w 661712"/>
                <a:gd name="connsiteY221" fmla="*/ 560314 h 774687"/>
                <a:gd name="connsiteX222" fmla="*/ 634555 w 661712"/>
                <a:gd name="connsiteY222" fmla="*/ 565156 h 774687"/>
                <a:gd name="connsiteX223" fmla="*/ 632941 w 661712"/>
                <a:gd name="connsiteY223" fmla="*/ 573225 h 774687"/>
                <a:gd name="connsiteX224" fmla="*/ 631327 w 661712"/>
                <a:gd name="connsiteY224" fmla="*/ 576453 h 774687"/>
                <a:gd name="connsiteX225" fmla="*/ 629713 w 661712"/>
                <a:gd name="connsiteY225" fmla="*/ 579681 h 774687"/>
                <a:gd name="connsiteX226" fmla="*/ 613574 w 661712"/>
                <a:gd name="connsiteY226" fmla="*/ 595820 h 774687"/>
                <a:gd name="connsiteX227" fmla="*/ 611960 w 661712"/>
                <a:gd name="connsiteY227" fmla="*/ 597434 h 774687"/>
                <a:gd name="connsiteX228" fmla="*/ 611960 w 661712"/>
                <a:gd name="connsiteY228" fmla="*/ 599048 h 774687"/>
                <a:gd name="connsiteX229" fmla="*/ 615188 w 661712"/>
                <a:gd name="connsiteY229" fmla="*/ 621643 h 774687"/>
                <a:gd name="connsiteX230" fmla="*/ 615188 w 661712"/>
                <a:gd name="connsiteY230" fmla="*/ 623257 h 774687"/>
                <a:gd name="connsiteX231" fmla="*/ 616802 w 661712"/>
                <a:gd name="connsiteY231" fmla="*/ 623257 h 774687"/>
                <a:gd name="connsiteX232" fmla="*/ 618415 w 661712"/>
                <a:gd name="connsiteY232" fmla="*/ 623257 h 774687"/>
                <a:gd name="connsiteX233" fmla="*/ 620029 w 661712"/>
                <a:gd name="connsiteY233" fmla="*/ 623257 h 774687"/>
                <a:gd name="connsiteX234" fmla="*/ 621643 w 661712"/>
                <a:gd name="connsiteY234" fmla="*/ 624871 h 774687"/>
                <a:gd name="connsiteX235" fmla="*/ 626485 w 661712"/>
                <a:gd name="connsiteY235" fmla="*/ 629713 h 774687"/>
                <a:gd name="connsiteX236" fmla="*/ 629713 w 661712"/>
                <a:gd name="connsiteY236" fmla="*/ 637783 h 774687"/>
                <a:gd name="connsiteX237" fmla="*/ 629713 w 661712"/>
                <a:gd name="connsiteY237" fmla="*/ 642624 h 774687"/>
                <a:gd name="connsiteX238" fmla="*/ 628099 w 661712"/>
                <a:gd name="connsiteY238" fmla="*/ 647466 h 774687"/>
                <a:gd name="connsiteX239" fmla="*/ 629713 w 661712"/>
                <a:gd name="connsiteY239" fmla="*/ 650694 h 774687"/>
                <a:gd name="connsiteX240" fmla="*/ 631327 w 661712"/>
                <a:gd name="connsiteY240" fmla="*/ 652308 h 774687"/>
                <a:gd name="connsiteX241" fmla="*/ 632941 w 661712"/>
                <a:gd name="connsiteY241" fmla="*/ 658764 h 774687"/>
                <a:gd name="connsiteX242" fmla="*/ 636169 w 661712"/>
                <a:gd name="connsiteY242" fmla="*/ 660378 h 774687"/>
                <a:gd name="connsiteX243" fmla="*/ 639397 w 661712"/>
                <a:gd name="connsiteY243" fmla="*/ 663606 h 774687"/>
                <a:gd name="connsiteX244" fmla="*/ 642624 w 661712"/>
                <a:gd name="connsiteY244" fmla="*/ 663606 h 774687"/>
                <a:gd name="connsiteX245" fmla="*/ 644238 w 661712"/>
                <a:gd name="connsiteY245" fmla="*/ 665219 h 774687"/>
                <a:gd name="connsiteX246" fmla="*/ 645852 w 661712"/>
                <a:gd name="connsiteY246" fmla="*/ 666833 h 774687"/>
                <a:gd name="connsiteX247" fmla="*/ 647466 w 661712"/>
                <a:gd name="connsiteY247" fmla="*/ 673289 h 774687"/>
                <a:gd name="connsiteX248" fmla="*/ 649080 w 661712"/>
                <a:gd name="connsiteY248" fmla="*/ 674903 h 774687"/>
                <a:gd name="connsiteX249" fmla="*/ 655536 w 661712"/>
                <a:gd name="connsiteY249" fmla="*/ 678131 h 774687"/>
                <a:gd name="connsiteX250" fmla="*/ 655536 w 661712"/>
                <a:gd name="connsiteY250" fmla="*/ 682973 h 774687"/>
                <a:gd name="connsiteX251" fmla="*/ 652308 w 661712"/>
                <a:gd name="connsiteY251" fmla="*/ 686201 h 774687"/>
                <a:gd name="connsiteX252" fmla="*/ 650694 w 661712"/>
                <a:gd name="connsiteY252" fmla="*/ 687815 h 774687"/>
                <a:gd name="connsiteX253" fmla="*/ 644238 w 661712"/>
                <a:gd name="connsiteY253" fmla="*/ 707182 h 774687"/>
                <a:gd name="connsiteX254" fmla="*/ 641010 w 661712"/>
                <a:gd name="connsiteY254" fmla="*/ 713637 h 774687"/>
                <a:gd name="connsiteX255" fmla="*/ 639397 w 661712"/>
                <a:gd name="connsiteY255" fmla="*/ 713637 h 774687"/>
                <a:gd name="connsiteX256" fmla="*/ 637783 w 661712"/>
                <a:gd name="connsiteY256" fmla="*/ 715251 h 774687"/>
                <a:gd name="connsiteX257" fmla="*/ 634555 w 661712"/>
                <a:gd name="connsiteY257" fmla="*/ 716865 h 774687"/>
                <a:gd name="connsiteX258" fmla="*/ 632941 w 661712"/>
                <a:gd name="connsiteY258" fmla="*/ 716865 h 774687"/>
                <a:gd name="connsiteX259" fmla="*/ 632941 w 661712"/>
                <a:gd name="connsiteY259" fmla="*/ 718479 h 774687"/>
                <a:gd name="connsiteX260" fmla="*/ 628099 w 661712"/>
                <a:gd name="connsiteY260" fmla="*/ 731391 h 774687"/>
                <a:gd name="connsiteX261" fmla="*/ 626485 w 661712"/>
                <a:gd name="connsiteY261" fmla="*/ 733005 h 774687"/>
                <a:gd name="connsiteX262" fmla="*/ 624871 w 661712"/>
                <a:gd name="connsiteY262" fmla="*/ 734619 h 774687"/>
                <a:gd name="connsiteX263" fmla="*/ 618415 w 661712"/>
                <a:gd name="connsiteY263" fmla="*/ 734619 h 774687"/>
                <a:gd name="connsiteX264" fmla="*/ 611960 w 661712"/>
                <a:gd name="connsiteY264" fmla="*/ 734619 h 774687"/>
                <a:gd name="connsiteX265" fmla="*/ 610346 w 661712"/>
                <a:gd name="connsiteY265" fmla="*/ 734619 h 774687"/>
                <a:gd name="connsiteX266" fmla="*/ 603890 w 661712"/>
                <a:gd name="connsiteY266" fmla="*/ 733005 h 774687"/>
                <a:gd name="connsiteX267" fmla="*/ 592593 w 661712"/>
                <a:gd name="connsiteY267" fmla="*/ 733005 h 774687"/>
                <a:gd name="connsiteX268" fmla="*/ 584523 w 661712"/>
                <a:gd name="connsiteY268" fmla="*/ 731391 h 774687"/>
                <a:gd name="connsiteX269" fmla="*/ 582909 w 661712"/>
                <a:gd name="connsiteY269" fmla="*/ 731391 h 774687"/>
                <a:gd name="connsiteX270" fmla="*/ 578067 w 661712"/>
                <a:gd name="connsiteY270" fmla="*/ 731391 h 774687"/>
                <a:gd name="connsiteX271" fmla="*/ 557086 w 661712"/>
                <a:gd name="connsiteY271" fmla="*/ 741074 h 774687"/>
                <a:gd name="connsiteX272" fmla="*/ 549016 w 661712"/>
                <a:gd name="connsiteY272" fmla="*/ 741074 h 774687"/>
                <a:gd name="connsiteX273" fmla="*/ 544175 w 661712"/>
                <a:gd name="connsiteY273" fmla="*/ 742688 h 774687"/>
                <a:gd name="connsiteX274" fmla="*/ 542561 w 661712"/>
                <a:gd name="connsiteY274" fmla="*/ 744302 h 774687"/>
                <a:gd name="connsiteX275" fmla="*/ 540947 w 661712"/>
                <a:gd name="connsiteY275" fmla="*/ 744302 h 774687"/>
                <a:gd name="connsiteX276" fmla="*/ 539333 w 661712"/>
                <a:gd name="connsiteY276" fmla="*/ 745916 h 774687"/>
                <a:gd name="connsiteX277" fmla="*/ 537719 w 661712"/>
                <a:gd name="connsiteY277" fmla="*/ 749144 h 774687"/>
                <a:gd name="connsiteX278" fmla="*/ 529649 w 661712"/>
                <a:gd name="connsiteY278" fmla="*/ 755600 h 774687"/>
                <a:gd name="connsiteX279" fmla="*/ 528035 w 661712"/>
                <a:gd name="connsiteY279" fmla="*/ 757214 h 774687"/>
                <a:gd name="connsiteX280" fmla="*/ 526421 w 661712"/>
                <a:gd name="connsiteY280" fmla="*/ 757214 h 774687"/>
                <a:gd name="connsiteX281" fmla="*/ 524807 w 661712"/>
                <a:gd name="connsiteY281" fmla="*/ 757214 h 774687"/>
                <a:gd name="connsiteX282" fmla="*/ 518352 w 661712"/>
                <a:gd name="connsiteY282" fmla="*/ 755600 h 774687"/>
                <a:gd name="connsiteX283" fmla="*/ 515124 w 661712"/>
                <a:gd name="connsiteY283" fmla="*/ 753986 h 774687"/>
                <a:gd name="connsiteX284" fmla="*/ 511896 w 661712"/>
                <a:gd name="connsiteY284" fmla="*/ 752372 h 774687"/>
                <a:gd name="connsiteX285" fmla="*/ 510282 w 661712"/>
                <a:gd name="connsiteY285" fmla="*/ 749144 h 774687"/>
                <a:gd name="connsiteX286" fmla="*/ 508668 w 661712"/>
                <a:gd name="connsiteY286" fmla="*/ 747530 h 774687"/>
                <a:gd name="connsiteX287" fmla="*/ 507054 w 661712"/>
                <a:gd name="connsiteY287" fmla="*/ 747530 h 774687"/>
                <a:gd name="connsiteX288" fmla="*/ 505440 w 661712"/>
                <a:gd name="connsiteY288" fmla="*/ 742688 h 774687"/>
                <a:gd name="connsiteX289" fmla="*/ 505440 w 661712"/>
                <a:gd name="connsiteY289" fmla="*/ 742688 h 774687"/>
                <a:gd name="connsiteX290" fmla="*/ 503826 w 661712"/>
                <a:gd name="connsiteY290" fmla="*/ 741074 h 774687"/>
                <a:gd name="connsiteX291" fmla="*/ 502212 w 661712"/>
                <a:gd name="connsiteY291" fmla="*/ 741074 h 774687"/>
                <a:gd name="connsiteX292" fmla="*/ 500598 w 661712"/>
                <a:gd name="connsiteY292" fmla="*/ 741074 h 774687"/>
                <a:gd name="connsiteX293" fmla="*/ 492529 w 661712"/>
                <a:gd name="connsiteY293" fmla="*/ 747530 h 774687"/>
                <a:gd name="connsiteX294" fmla="*/ 457022 w 661712"/>
                <a:gd name="connsiteY294" fmla="*/ 758828 h 774687"/>
                <a:gd name="connsiteX295" fmla="*/ 452180 w 661712"/>
                <a:gd name="connsiteY295" fmla="*/ 758828 h 774687"/>
                <a:gd name="connsiteX296" fmla="*/ 450566 w 661712"/>
                <a:gd name="connsiteY296" fmla="*/ 758828 h 774687"/>
                <a:gd name="connsiteX297" fmla="*/ 447339 w 661712"/>
                <a:gd name="connsiteY297" fmla="*/ 758828 h 774687"/>
                <a:gd name="connsiteX298" fmla="*/ 445725 w 661712"/>
                <a:gd name="connsiteY298" fmla="*/ 757214 h 774687"/>
                <a:gd name="connsiteX299" fmla="*/ 442497 w 661712"/>
                <a:gd name="connsiteY299" fmla="*/ 757214 h 774687"/>
                <a:gd name="connsiteX300" fmla="*/ 440883 w 661712"/>
                <a:gd name="connsiteY300" fmla="*/ 755600 h 774687"/>
                <a:gd name="connsiteX301" fmla="*/ 439269 w 661712"/>
                <a:gd name="connsiteY301" fmla="*/ 753986 h 774687"/>
                <a:gd name="connsiteX302" fmla="*/ 437655 w 661712"/>
                <a:gd name="connsiteY302" fmla="*/ 752372 h 774687"/>
                <a:gd name="connsiteX303" fmla="*/ 436041 w 661712"/>
                <a:gd name="connsiteY303" fmla="*/ 752372 h 774687"/>
                <a:gd name="connsiteX304" fmla="*/ 434427 w 661712"/>
                <a:gd name="connsiteY304" fmla="*/ 752372 h 774687"/>
                <a:gd name="connsiteX305" fmla="*/ 432813 w 661712"/>
                <a:gd name="connsiteY305" fmla="*/ 753986 h 774687"/>
                <a:gd name="connsiteX306" fmla="*/ 429585 w 661712"/>
                <a:gd name="connsiteY306" fmla="*/ 755600 h 774687"/>
                <a:gd name="connsiteX307" fmla="*/ 427971 w 661712"/>
                <a:gd name="connsiteY307" fmla="*/ 755600 h 774687"/>
                <a:gd name="connsiteX308" fmla="*/ 426357 w 661712"/>
                <a:gd name="connsiteY308" fmla="*/ 755600 h 774687"/>
                <a:gd name="connsiteX309" fmla="*/ 421516 w 661712"/>
                <a:gd name="connsiteY309" fmla="*/ 753986 h 774687"/>
                <a:gd name="connsiteX310" fmla="*/ 419902 w 661712"/>
                <a:gd name="connsiteY310" fmla="*/ 752372 h 774687"/>
                <a:gd name="connsiteX311" fmla="*/ 418288 w 661712"/>
                <a:gd name="connsiteY311" fmla="*/ 752372 h 774687"/>
                <a:gd name="connsiteX312" fmla="*/ 416674 w 661712"/>
                <a:gd name="connsiteY312" fmla="*/ 753986 h 774687"/>
                <a:gd name="connsiteX313" fmla="*/ 415060 w 661712"/>
                <a:gd name="connsiteY313" fmla="*/ 755600 h 774687"/>
                <a:gd name="connsiteX314" fmla="*/ 413446 w 661712"/>
                <a:gd name="connsiteY314" fmla="*/ 757214 h 774687"/>
                <a:gd name="connsiteX315" fmla="*/ 411832 w 661712"/>
                <a:gd name="connsiteY315" fmla="*/ 758828 h 774687"/>
                <a:gd name="connsiteX316" fmla="*/ 410218 w 661712"/>
                <a:gd name="connsiteY316" fmla="*/ 760442 h 774687"/>
                <a:gd name="connsiteX317" fmla="*/ 406990 w 661712"/>
                <a:gd name="connsiteY317" fmla="*/ 762055 h 774687"/>
                <a:gd name="connsiteX318" fmla="*/ 400535 w 661712"/>
                <a:gd name="connsiteY318" fmla="*/ 766897 h 774687"/>
                <a:gd name="connsiteX319" fmla="*/ 397307 w 661712"/>
                <a:gd name="connsiteY319" fmla="*/ 766897 h 774687"/>
                <a:gd name="connsiteX320" fmla="*/ 395693 w 661712"/>
                <a:gd name="connsiteY320" fmla="*/ 768511 h 774687"/>
                <a:gd name="connsiteX321" fmla="*/ 389237 w 661712"/>
                <a:gd name="connsiteY321" fmla="*/ 768511 h 774687"/>
                <a:gd name="connsiteX322" fmla="*/ 377940 w 661712"/>
                <a:gd name="connsiteY322" fmla="*/ 770125 h 774687"/>
                <a:gd name="connsiteX323" fmla="*/ 377940 w 661712"/>
                <a:gd name="connsiteY323" fmla="*/ 770125 h 774687"/>
                <a:gd name="connsiteX324" fmla="*/ 376326 w 661712"/>
                <a:gd name="connsiteY324" fmla="*/ 766897 h 774687"/>
                <a:gd name="connsiteX325" fmla="*/ 363414 w 661712"/>
                <a:gd name="connsiteY325" fmla="*/ 753986 h 774687"/>
                <a:gd name="connsiteX326" fmla="*/ 361800 w 661712"/>
                <a:gd name="connsiteY326" fmla="*/ 747530 h 774687"/>
                <a:gd name="connsiteX327" fmla="*/ 356958 w 661712"/>
                <a:gd name="connsiteY327" fmla="*/ 729777 h 774687"/>
                <a:gd name="connsiteX328" fmla="*/ 356958 w 661712"/>
                <a:gd name="connsiteY328" fmla="*/ 723321 h 774687"/>
                <a:gd name="connsiteX329" fmla="*/ 356958 w 661712"/>
                <a:gd name="connsiteY329" fmla="*/ 718479 h 774687"/>
                <a:gd name="connsiteX330" fmla="*/ 358572 w 661712"/>
                <a:gd name="connsiteY330" fmla="*/ 715251 h 774687"/>
                <a:gd name="connsiteX331" fmla="*/ 356958 w 661712"/>
                <a:gd name="connsiteY331" fmla="*/ 712024 h 774687"/>
                <a:gd name="connsiteX332" fmla="*/ 355344 w 661712"/>
                <a:gd name="connsiteY332" fmla="*/ 708796 h 774687"/>
                <a:gd name="connsiteX333" fmla="*/ 353731 w 661712"/>
                <a:gd name="connsiteY333" fmla="*/ 708796 h 774687"/>
                <a:gd name="connsiteX334" fmla="*/ 347275 w 661712"/>
                <a:gd name="connsiteY334" fmla="*/ 707182 h 774687"/>
                <a:gd name="connsiteX335" fmla="*/ 345661 w 661712"/>
                <a:gd name="connsiteY335" fmla="*/ 705568 h 774687"/>
                <a:gd name="connsiteX336" fmla="*/ 344047 w 661712"/>
                <a:gd name="connsiteY336" fmla="*/ 703954 h 774687"/>
                <a:gd name="connsiteX337" fmla="*/ 342433 w 661712"/>
                <a:gd name="connsiteY337" fmla="*/ 697498 h 774687"/>
                <a:gd name="connsiteX338" fmla="*/ 340819 w 661712"/>
                <a:gd name="connsiteY338" fmla="*/ 694270 h 774687"/>
                <a:gd name="connsiteX339" fmla="*/ 329522 w 661712"/>
                <a:gd name="connsiteY339" fmla="*/ 686201 h 774687"/>
                <a:gd name="connsiteX340" fmla="*/ 326294 w 661712"/>
                <a:gd name="connsiteY340" fmla="*/ 681359 h 774687"/>
                <a:gd name="connsiteX341" fmla="*/ 321452 w 661712"/>
                <a:gd name="connsiteY341" fmla="*/ 673289 h 774687"/>
                <a:gd name="connsiteX342" fmla="*/ 316610 w 661712"/>
                <a:gd name="connsiteY342" fmla="*/ 665219 h 774687"/>
                <a:gd name="connsiteX343" fmla="*/ 305313 w 661712"/>
                <a:gd name="connsiteY343" fmla="*/ 650694 h 774687"/>
                <a:gd name="connsiteX344" fmla="*/ 303699 w 661712"/>
                <a:gd name="connsiteY344" fmla="*/ 644238 h 774687"/>
                <a:gd name="connsiteX345" fmla="*/ 302085 w 661712"/>
                <a:gd name="connsiteY345" fmla="*/ 634555 h 774687"/>
                <a:gd name="connsiteX346" fmla="*/ 298857 w 661712"/>
                <a:gd name="connsiteY346" fmla="*/ 628099 h 774687"/>
                <a:gd name="connsiteX347" fmla="*/ 292401 w 661712"/>
                <a:gd name="connsiteY347" fmla="*/ 624871 h 774687"/>
                <a:gd name="connsiteX348" fmla="*/ 282717 w 661712"/>
                <a:gd name="connsiteY348" fmla="*/ 621643 h 774687"/>
                <a:gd name="connsiteX349" fmla="*/ 274648 w 661712"/>
                <a:gd name="connsiteY349" fmla="*/ 618415 h 774687"/>
                <a:gd name="connsiteX350" fmla="*/ 229458 w 661712"/>
                <a:gd name="connsiteY350" fmla="*/ 584523 h 774687"/>
                <a:gd name="connsiteX351" fmla="*/ 221388 w 661712"/>
                <a:gd name="connsiteY351" fmla="*/ 574839 h 774687"/>
                <a:gd name="connsiteX352" fmla="*/ 211704 w 661712"/>
                <a:gd name="connsiteY352" fmla="*/ 557086 h 774687"/>
                <a:gd name="connsiteX353" fmla="*/ 208477 w 661712"/>
                <a:gd name="connsiteY353" fmla="*/ 555472 h 774687"/>
                <a:gd name="connsiteX354" fmla="*/ 203635 w 661712"/>
                <a:gd name="connsiteY354" fmla="*/ 557086 h 774687"/>
                <a:gd name="connsiteX355" fmla="*/ 198793 w 661712"/>
                <a:gd name="connsiteY355" fmla="*/ 557086 h 774687"/>
                <a:gd name="connsiteX356" fmla="*/ 195565 w 661712"/>
                <a:gd name="connsiteY356" fmla="*/ 555472 h 774687"/>
                <a:gd name="connsiteX357" fmla="*/ 190723 w 661712"/>
                <a:gd name="connsiteY357" fmla="*/ 549016 h 774687"/>
                <a:gd name="connsiteX358" fmla="*/ 187495 w 661712"/>
                <a:gd name="connsiteY358" fmla="*/ 545789 h 774687"/>
                <a:gd name="connsiteX359" fmla="*/ 185882 w 661712"/>
                <a:gd name="connsiteY359" fmla="*/ 545789 h 774687"/>
                <a:gd name="connsiteX360" fmla="*/ 179426 w 661712"/>
                <a:gd name="connsiteY360" fmla="*/ 544174 h 774687"/>
                <a:gd name="connsiteX361" fmla="*/ 177812 w 661712"/>
                <a:gd name="connsiteY361" fmla="*/ 542561 h 774687"/>
                <a:gd name="connsiteX362" fmla="*/ 171356 w 661712"/>
                <a:gd name="connsiteY362" fmla="*/ 539333 h 774687"/>
                <a:gd name="connsiteX363" fmla="*/ 169742 w 661712"/>
                <a:gd name="connsiteY363" fmla="*/ 536105 h 774687"/>
                <a:gd name="connsiteX364" fmla="*/ 151989 w 661712"/>
                <a:gd name="connsiteY364" fmla="*/ 515124 h 774687"/>
                <a:gd name="connsiteX365" fmla="*/ 126166 w 661712"/>
                <a:gd name="connsiteY365" fmla="*/ 460250 h 774687"/>
                <a:gd name="connsiteX366" fmla="*/ 119710 w 661712"/>
                <a:gd name="connsiteY366" fmla="*/ 457022 h 774687"/>
                <a:gd name="connsiteX367" fmla="*/ 116482 w 661712"/>
                <a:gd name="connsiteY367" fmla="*/ 455408 h 774687"/>
                <a:gd name="connsiteX368" fmla="*/ 113255 w 661712"/>
                <a:gd name="connsiteY368" fmla="*/ 450566 h 774687"/>
                <a:gd name="connsiteX369" fmla="*/ 111641 w 661712"/>
                <a:gd name="connsiteY369" fmla="*/ 440883 h 774687"/>
                <a:gd name="connsiteX370" fmla="*/ 108413 w 661712"/>
                <a:gd name="connsiteY370" fmla="*/ 432813 h 774687"/>
                <a:gd name="connsiteX371" fmla="*/ 101957 w 661712"/>
                <a:gd name="connsiteY371" fmla="*/ 424744 h 774687"/>
                <a:gd name="connsiteX372" fmla="*/ 56767 w 661712"/>
                <a:gd name="connsiteY372" fmla="*/ 379553 h 774687"/>
                <a:gd name="connsiteX373" fmla="*/ 35786 w 661712"/>
                <a:gd name="connsiteY373" fmla="*/ 347275 h 774687"/>
                <a:gd name="connsiteX374" fmla="*/ 34172 w 661712"/>
                <a:gd name="connsiteY374" fmla="*/ 339205 h 774687"/>
                <a:gd name="connsiteX375" fmla="*/ 34172 w 661712"/>
                <a:gd name="connsiteY375" fmla="*/ 334363 h 774687"/>
                <a:gd name="connsiteX376" fmla="*/ 34172 w 661712"/>
                <a:gd name="connsiteY376" fmla="*/ 331135 h 774687"/>
                <a:gd name="connsiteX377" fmla="*/ 34172 w 661712"/>
                <a:gd name="connsiteY377" fmla="*/ 329521 h 774687"/>
                <a:gd name="connsiteX378" fmla="*/ 29330 w 661712"/>
                <a:gd name="connsiteY378" fmla="*/ 326294 h 774687"/>
                <a:gd name="connsiteX379" fmla="*/ 27716 w 661712"/>
                <a:gd name="connsiteY379" fmla="*/ 324680 h 774687"/>
                <a:gd name="connsiteX380" fmla="*/ 27716 w 661712"/>
                <a:gd name="connsiteY380" fmla="*/ 314996 h 774687"/>
                <a:gd name="connsiteX381" fmla="*/ 27716 w 661712"/>
                <a:gd name="connsiteY381" fmla="*/ 302085 h 774687"/>
                <a:gd name="connsiteX382" fmla="*/ 26102 w 661712"/>
                <a:gd name="connsiteY382" fmla="*/ 292401 h 774687"/>
                <a:gd name="connsiteX383" fmla="*/ 18033 w 661712"/>
                <a:gd name="connsiteY383" fmla="*/ 279490 h 774687"/>
                <a:gd name="connsiteX384" fmla="*/ 16419 w 661712"/>
                <a:gd name="connsiteY384" fmla="*/ 276262 h 774687"/>
                <a:gd name="connsiteX385" fmla="*/ 16419 w 661712"/>
                <a:gd name="connsiteY385" fmla="*/ 273034 h 774687"/>
                <a:gd name="connsiteX386" fmla="*/ 16419 w 661712"/>
                <a:gd name="connsiteY386" fmla="*/ 269806 h 774687"/>
                <a:gd name="connsiteX387" fmla="*/ 18033 w 661712"/>
                <a:gd name="connsiteY387" fmla="*/ 266578 h 774687"/>
                <a:gd name="connsiteX388" fmla="*/ 21260 w 661712"/>
                <a:gd name="connsiteY388" fmla="*/ 263350 h 774687"/>
                <a:gd name="connsiteX389" fmla="*/ 21260 w 661712"/>
                <a:gd name="connsiteY389" fmla="*/ 258508 h 774687"/>
                <a:gd name="connsiteX390" fmla="*/ 19647 w 661712"/>
                <a:gd name="connsiteY390" fmla="*/ 250439 h 774687"/>
                <a:gd name="connsiteX391" fmla="*/ 19647 w 661712"/>
                <a:gd name="connsiteY391" fmla="*/ 250439 h 774687"/>
                <a:gd name="connsiteX392" fmla="*/ 8349 w 661712"/>
                <a:gd name="connsiteY392" fmla="*/ 239141 h 774687"/>
                <a:gd name="connsiteX393" fmla="*/ 8349 w 661712"/>
                <a:gd name="connsiteY393" fmla="*/ 239141 h 774687"/>
                <a:gd name="connsiteX394" fmla="*/ 5121 w 661712"/>
                <a:gd name="connsiteY394" fmla="*/ 229458 h 774687"/>
                <a:gd name="connsiteX395" fmla="*/ 6735 w 661712"/>
                <a:gd name="connsiteY395" fmla="*/ 221388 h 774687"/>
                <a:gd name="connsiteX396" fmla="*/ 14805 w 661712"/>
                <a:gd name="connsiteY396" fmla="*/ 208476 h 774687"/>
                <a:gd name="connsiteX397" fmla="*/ 16419 w 661712"/>
                <a:gd name="connsiteY397" fmla="*/ 200407 h 774687"/>
                <a:gd name="connsiteX398" fmla="*/ 14805 w 661712"/>
                <a:gd name="connsiteY398" fmla="*/ 195565 h 774687"/>
                <a:gd name="connsiteX399" fmla="*/ 11577 w 661712"/>
                <a:gd name="connsiteY399" fmla="*/ 189109 h 774687"/>
                <a:gd name="connsiteX400" fmla="*/ 11577 w 661712"/>
                <a:gd name="connsiteY400" fmla="*/ 189109 h 774687"/>
                <a:gd name="connsiteX401" fmla="*/ 11577 w 661712"/>
                <a:gd name="connsiteY401" fmla="*/ 184267 h 774687"/>
                <a:gd name="connsiteX402" fmla="*/ 22874 w 661712"/>
                <a:gd name="connsiteY402" fmla="*/ 184267 h 774687"/>
                <a:gd name="connsiteX403" fmla="*/ 26102 w 661712"/>
                <a:gd name="connsiteY403" fmla="*/ 184267 h 774687"/>
                <a:gd name="connsiteX404" fmla="*/ 32558 w 661712"/>
                <a:gd name="connsiteY404" fmla="*/ 182654 h 774687"/>
                <a:gd name="connsiteX405" fmla="*/ 37400 w 661712"/>
                <a:gd name="connsiteY405" fmla="*/ 176198 h 774687"/>
                <a:gd name="connsiteX406" fmla="*/ 51925 w 661712"/>
                <a:gd name="connsiteY406" fmla="*/ 156831 h 774687"/>
                <a:gd name="connsiteX407" fmla="*/ 56767 w 661712"/>
                <a:gd name="connsiteY407" fmla="*/ 156831 h 774687"/>
                <a:gd name="connsiteX408" fmla="*/ 64837 w 661712"/>
                <a:gd name="connsiteY408" fmla="*/ 156831 h 774687"/>
                <a:gd name="connsiteX409" fmla="*/ 71292 w 661712"/>
                <a:gd name="connsiteY409" fmla="*/ 160059 h 774687"/>
                <a:gd name="connsiteX410" fmla="*/ 84204 w 661712"/>
                <a:gd name="connsiteY410" fmla="*/ 168128 h 774687"/>
                <a:gd name="connsiteX411" fmla="*/ 90660 w 661712"/>
                <a:gd name="connsiteY411" fmla="*/ 169742 h 774687"/>
                <a:gd name="connsiteX412" fmla="*/ 92273 w 661712"/>
                <a:gd name="connsiteY412" fmla="*/ 169742 h 774687"/>
                <a:gd name="connsiteX413" fmla="*/ 93887 w 661712"/>
                <a:gd name="connsiteY413" fmla="*/ 166514 h 774687"/>
                <a:gd name="connsiteX414" fmla="*/ 93887 w 661712"/>
                <a:gd name="connsiteY414" fmla="*/ 161673 h 774687"/>
                <a:gd name="connsiteX415" fmla="*/ 92273 w 661712"/>
                <a:gd name="connsiteY415" fmla="*/ 158445 h 774687"/>
                <a:gd name="connsiteX416" fmla="*/ 90660 w 661712"/>
                <a:gd name="connsiteY416" fmla="*/ 156831 h 774687"/>
                <a:gd name="connsiteX417" fmla="*/ 89046 w 661712"/>
                <a:gd name="connsiteY417" fmla="*/ 155217 h 774687"/>
                <a:gd name="connsiteX418" fmla="*/ 87432 w 661712"/>
                <a:gd name="connsiteY418" fmla="*/ 155217 h 774687"/>
                <a:gd name="connsiteX419" fmla="*/ 87432 w 661712"/>
                <a:gd name="connsiteY419" fmla="*/ 151989 h 774687"/>
                <a:gd name="connsiteX420" fmla="*/ 89046 w 661712"/>
                <a:gd name="connsiteY420" fmla="*/ 150375 h 774687"/>
                <a:gd name="connsiteX421" fmla="*/ 89046 w 661712"/>
                <a:gd name="connsiteY421" fmla="*/ 148761 h 774687"/>
                <a:gd name="connsiteX422" fmla="*/ 90660 w 661712"/>
                <a:gd name="connsiteY422" fmla="*/ 148761 h 774687"/>
                <a:gd name="connsiteX423" fmla="*/ 93887 w 661712"/>
                <a:gd name="connsiteY423" fmla="*/ 147147 h 774687"/>
                <a:gd name="connsiteX424" fmla="*/ 95501 w 661712"/>
                <a:gd name="connsiteY424" fmla="*/ 143919 h 774687"/>
                <a:gd name="connsiteX425" fmla="*/ 95501 w 661712"/>
                <a:gd name="connsiteY425" fmla="*/ 140691 h 774687"/>
                <a:gd name="connsiteX426" fmla="*/ 93887 w 661712"/>
                <a:gd name="connsiteY426" fmla="*/ 134236 h 774687"/>
                <a:gd name="connsiteX427" fmla="*/ 93887 w 661712"/>
                <a:gd name="connsiteY427" fmla="*/ 131008 h 774687"/>
                <a:gd name="connsiteX428" fmla="*/ 97115 w 661712"/>
                <a:gd name="connsiteY428" fmla="*/ 129394 h 774687"/>
                <a:gd name="connsiteX429" fmla="*/ 110027 w 661712"/>
                <a:gd name="connsiteY429" fmla="*/ 126166 h 774687"/>
                <a:gd name="connsiteX430" fmla="*/ 116482 w 661712"/>
                <a:gd name="connsiteY430" fmla="*/ 124552 h 774687"/>
                <a:gd name="connsiteX431" fmla="*/ 124552 w 661712"/>
                <a:gd name="connsiteY431" fmla="*/ 119710 h 774687"/>
                <a:gd name="connsiteX432" fmla="*/ 131008 w 661712"/>
                <a:gd name="connsiteY432" fmla="*/ 124552 h 774687"/>
                <a:gd name="connsiteX433" fmla="*/ 139078 w 661712"/>
                <a:gd name="connsiteY433" fmla="*/ 127780 h 774687"/>
                <a:gd name="connsiteX434" fmla="*/ 145533 w 661712"/>
                <a:gd name="connsiteY434" fmla="*/ 134236 h 774687"/>
                <a:gd name="connsiteX435" fmla="*/ 147147 w 661712"/>
                <a:gd name="connsiteY435" fmla="*/ 142305 h 774687"/>
                <a:gd name="connsiteX436" fmla="*/ 156831 w 661712"/>
                <a:gd name="connsiteY436" fmla="*/ 131008 h 774687"/>
                <a:gd name="connsiteX437" fmla="*/ 160059 w 661712"/>
                <a:gd name="connsiteY437" fmla="*/ 113255 h 774687"/>
                <a:gd name="connsiteX438" fmla="*/ 158445 w 661712"/>
                <a:gd name="connsiteY438" fmla="*/ 93887 h 774687"/>
                <a:gd name="connsiteX439" fmla="*/ 150375 w 661712"/>
                <a:gd name="connsiteY439" fmla="*/ 34172 h 774687"/>
                <a:gd name="connsiteX440" fmla="*/ 150375 w 661712"/>
                <a:gd name="connsiteY440" fmla="*/ 11577 h 774687"/>
                <a:gd name="connsiteX441" fmla="*/ 150375 w 661712"/>
                <a:gd name="connsiteY441" fmla="*/ 5121 h 774687"/>
                <a:gd name="connsiteX442" fmla="*/ 161673 w 661712"/>
                <a:gd name="connsiteY442" fmla="*/ 11577 h 774687"/>
                <a:gd name="connsiteX443" fmla="*/ 166514 w 661712"/>
                <a:gd name="connsiteY443" fmla="*/ 11577 h 774687"/>
                <a:gd name="connsiteX444" fmla="*/ 174584 w 661712"/>
                <a:gd name="connsiteY444" fmla="*/ 19646 h 774687"/>
                <a:gd name="connsiteX445" fmla="*/ 177812 w 661712"/>
                <a:gd name="connsiteY445" fmla="*/ 21260 h 77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Lst>
              <a:rect l="l" t="t" r="r" b="b"/>
              <a:pathLst>
                <a:path w="661712" h="774687">
                  <a:moveTo>
                    <a:pt x="179426" y="21260"/>
                  </a:moveTo>
                  <a:lnTo>
                    <a:pt x="181040" y="21260"/>
                  </a:lnTo>
                  <a:lnTo>
                    <a:pt x="182654" y="21260"/>
                  </a:lnTo>
                  <a:lnTo>
                    <a:pt x="187495" y="24488"/>
                  </a:lnTo>
                  <a:lnTo>
                    <a:pt x="189109" y="26102"/>
                  </a:lnTo>
                  <a:lnTo>
                    <a:pt x="190723" y="26102"/>
                  </a:lnTo>
                  <a:lnTo>
                    <a:pt x="192337" y="26102"/>
                  </a:lnTo>
                  <a:lnTo>
                    <a:pt x="193951" y="26102"/>
                  </a:lnTo>
                  <a:lnTo>
                    <a:pt x="195565" y="27716"/>
                  </a:lnTo>
                  <a:lnTo>
                    <a:pt x="221388" y="68064"/>
                  </a:lnTo>
                  <a:lnTo>
                    <a:pt x="221388" y="71292"/>
                  </a:lnTo>
                  <a:lnTo>
                    <a:pt x="221388" y="72906"/>
                  </a:lnTo>
                  <a:lnTo>
                    <a:pt x="219774" y="72906"/>
                  </a:lnTo>
                  <a:lnTo>
                    <a:pt x="218160" y="74520"/>
                  </a:lnTo>
                  <a:lnTo>
                    <a:pt x="218160" y="74520"/>
                  </a:lnTo>
                  <a:lnTo>
                    <a:pt x="218160" y="74520"/>
                  </a:lnTo>
                  <a:lnTo>
                    <a:pt x="218160" y="76134"/>
                  </a:lnTo>
                  <a:lnTo>
                    <a:pt x="218160" y="77748"/>
                  </a:lnTo>
                  <a:lnTo>
                    <a:pt x="232686" y="85818"/>
                  </a:lnTo>
                  <a:lnTo>
                    <a:pt x="234300" y="87432"/>
                  </a:lnTo>
                  <a:lnTo>
                    <a:pt x="234300" y="89046"/>
                  </a:lnTo>
                  <a:lnTo>
                    <a:pt x="235913" y="92273"/>
                  </a:lnTo>
                  <a:lnTo>
                    <a:pt x="237527" y="100343"/>
                  </a:lnTo>
                  <a:lnTo>
                    <a:pt x="237527" y="100343"/>
                  </a:lnTo>
                  <a:lnTo>
                    <a:pt x="239141" y="101957"/>
                  </a:lnTo>
                  <a:lnTo>
                    <a:pt x="240755" y="103571"/>
                  </a:lnTo>
                  <a:lnTo>
                    <a:pt x="243983" y="106799"/>
                  </a:lnTo>
                  <a:lnTo>
                    <a:pt x="247211" y="108413"/>
                  </a:lnTo>
                  <a:lnTo>
                    <a:pt x="248825" y="110027"/>
                  </a:lnTo>
                  <a:lnTo>
                    <a:pt x="260122" y="129394"/>
                  </a:lnTo>
                  <a:lnTo>
                    <a:pt x="276262" y="148761"/>
                  </a:lnTo>
                  <a:lnTo>
                    <a:pt x="279490" y="153603"/>
                  </a:lnTo>
                  <a:lnTo>
                    <a:pt x="281104" y="161673"/>
                  </a:lnTo>
                  <a:lnTo>
                    <a:pt x="282717" y="163286"/>
                  </a:lnTo>
                  <a:lnTo>
                    <a:pt x="284331" y="164900"/>
                  </a:lnTo>
                  <a:lnTo>
                    <a:pt x="294015" y="168128"/>
                  </a:lnTo>
                  <a:lnTo>
                    <a:pt x="298857" y="171356"/>
                  </a:lnTo>
                  <a:lnTo>
                    <a:pt x="314996" y="184267"/>
                  </a:lnTo>
                  <a:lnTo>
                    <a:pt x="318224" y="195565"/>
                  </a:lnTo>
                  <a:lnTo>
                    <a:pt x="318224" y="202021"/>
                  </a:lnTo>
                  <a:lnTo>
                    <a:pt x="318224" y="206863"/>
                  </a:lnTo>
                  <a:lnTo>
                    <a:pt x="318224" y="208476"/>
                  </a:lnTo>
                  <a:lnTo>
                    <a:pt x="318224" y="208476"/>
                  </a:lnTo>
                  <a:lnTo>
                    <a:pt x="319838" y="210091"/>
                  </a:lnTo>
                  <a:lnTo>
                    <a:pt x="319838" y="213318"/>
                  </a:lnTo>
                  <a:lnTo>
                    <a:pt x="319838" y="216546"/>
                  </a:lnTo>
                  <a:lnTo>
                    <a:pt x="319838" y="218160"/>
                  </a:lnTo>
                  <a:lnTo>
                    <a:pt x="319838" y="223002"/>
                  </a:lnTo>
                  <a:lnTo>
                    <a:pt x="319838" y="231072"/>
                  </a:lnTo>
                  <a:lnTo>
                    <a:pt x="319838" y="234299"/>
                  </a:lnTo>
                  <a:lnTo>
                    <a:pt x="321452" y="239141"/>
                  </a:lnTo>
                  <a:lnTo>
                    <a:pt x="323066" y="239141"/>
                  </a:lnTo>
                  <a:lnTo>
                    <a:pt x="323066" y="240755"/>
                  </a:lnTo>
                  <a:lnTo>
                    <a:pt x="344047" y="258508"/>
                  </a:lnTo>
                  <a:lnTo>
                    <a:pt x="345661" y="258508"/>
                  </a:lnTo>
                  <a:lnTo>
                    <a:pt x="347275" y="261736"/>
                  </a:lnTo>
                  <a:lnTo>
                    <a:pt x="348889" y="263350"/>
                  </a:lnTo>
                  <a:lnTo>
                    <a:pt x="348889" y="264964"/>
                  </a:lnTo>
                  <a:lnTo>
                    <a:pt x="350503" y="266578"/>
                  </a:lnTo>
                  <a:lnTo>
                    <a:pt x="353731" y="266578"/>
                  </a:lnTo>
                  <a:lnTo>
                    <a:pt x="360186" y="264964"/>
                  </a:lnTo>
                  <a:lnTo>
                    <a:pt x="371484" y="263350"/>
                  </a:lnTo>
                  <a:lnTo>
                    <a:pt x="371484" y="261736"/>
                  </a:lnTo>
                  <a:lnTo>
                    <a:pt x="373098" y="261736"/>
                  </a:lnTo>
                  <a:lnTo>
                    <a:pt x="376326" y="261736"/>
                  </a:lnTo>
                  <a:lnTo>
                    <a:pt x="382781" y="266578"/>
                  </a:lnTo>
                  <a:lnTo>
                    <a:pt x="384395" y="266578"/>
                  </a:lnTo>
                  <a:lnTo>
                    <a:pt x="386009" y="266578"/>
                  </a:lnTo>
                  <a:lnTo>
                    <a:pt x="389237" y="266578"/>
                  </a:lnTo>
                  <a:lnTo>
                    <a:pt x="390851" y="264964"/>
                  </a:lnTo>
                  <a:lnTo>
                    <a:pt x="394079" y="266578"/>
                  </a:lnTo>
                  <a:lnTo>
                    <a:pt x="395693" y="268192"/>
                  </a:lnTo>
                  <a:lnTo>
                    <a:pt x="402149" y="269806"/>
                  </a:lnTo>
                  <a:lnTo>
                    <a:pt x="408604" y="271420"/>
                  </a:lnTo>
                  <a:lnTo>
                    <a:pt x="410218" y="271420"/>
                  </a:lnTo>
                  <a:lnTo>
                    <a:pt x="410218" y="271420"/>
                  </a:lnTo>
                  <a:lnTo>
                    <a:pt x="413446" y="273034"/>
                  </a:lnTo>
                  <a:lnTo>
                    <a:pt x="416674" y="273034"/>
                  </a:lnTo>
                  <a:lnTo>
                    <a:pt x="429585" y="271420"/>
                  </a:lnTo>
                  <a:lnTo>
                    <a:pt x="427971" y="271420"/>
                  </a:lnTo>
                  <a:lnTo>
                    <a:pt x="432813" y="274648"/>
                  </a:lnTo>
                  <a:lnTo>
                    <a:pt x="432813" y="274648"/>
                  </a:lnTo>
                  <a:lnTo>
                    <a:pt x="434427" y="277876"/>
                  </a:lnTo>
                  <a:lnTo>
                    <a:pt x="436041" y="281103"/>
                  </a:lnTo>
                  <a:lnTo>
                    <a:pt x="437655" y="290787"/>
                  </a:lnTo>
                  <a:lnTo>
                    <a:pt x="439269" y="292401"/>
                  </a:lnTo>
                  <a:lnTo>
                    <a:pt x="439269" y="295629"/>
                  </a:lnTo>
                  <a:lnTo>
                    <a:pt x="440883" y="305312"/>
                  </a:lnTo>
                  <a:lnTo>
                    <a:pt x="440883" y="308540"/>
                  </a:lnTo>
                  <a:lnTo>
                    <a:pt x="439269" y="311768"/>
                  </a:lnTo>
                  <a:lnTo>
                    <a:pt x="439269" y="313382"/>
                  </a:lnTo>
                  <a:lnTo>
                    <a:pt x="437655" y="313382"/>
                  </a:lnTo>
                  <a:lnTo>
                    <a:pt x="437655" y="314996"/>
                  </a:lnTo>
                  <a:lnTo>
                    <a:pt x="436041" y="316610"/>
                  </a:lnTo>
                  <a:lnTo>
                    <a:pt x="434427" y="316610"/>
                  </a:lnTo>
                  <a:lnTo>
                    <a:pt x="434427" y="318224"/>
                  </a:lnTo>
                  <a:lnTo>
                    <a:pt x="432813" y="319838"/>
                  </a:lnTo>
                  <a:lnTo>
                    <a:pt x="431199" y="323066"/>
                  </a:lnTo>
                  <a:lnTo>
                    <a:pt x="429585" y="323066"/>
                  </a:lnTo>
                  <a:lnTo>
                    <a:pt x="429585" y="324680"/>
                  </a:lnTo>
                  <a:lnTo>
                    <a:pt x="429585" y="327908"/>
                  </a:lnTo>
                  <a:lnTo>
                    <a:pt x="431199" y="331135"/>
                  </a:lnTo>
                  <a:lnTo>
                    <a:pt x="431199" y="332749"/>
                  </a:lnTo>
                  <a:lnTo>
                    <a:pt x="432813" y="334363"/>
                  </a:lnTo>
                  <a:lnTo>
                    <a:pt x="432813" y="335977"/>
                  </a:lnTo>
                  <a:lnTo>
                    <a:pt x="436041" y="335977"/>
                  </a:lnTo>
                  <a:lnTo>
                    <a:pt x="437655" y="335977"/>
                  </a:lnTo>
                  <a:lnTo>
                    <a:pt x="439269" y="335977"/>
                  </a:lnTo>
                  <a:lnTo>
                    <a:pt x="440883" y="334363"/>
                  </a:lnTo>
                  <a:lnTo>
                    <a:pt x="442497" y="334363"/>
                  </a:lnTo>
                  <a:lnTo>
                    <a:pt x="444111" y="335977"/>
                  </a:lnTo>
                  <a:lnTo>
                    <a:pt x="445725" y="335977"/>
                  </a:lnTo>
                  <a:lnTo>
                    <a:pt x="460250" y="355344"/>
                  </a:lnTo>
                  <a:lnTo>
                    <a:pt x="465092" y="360186"/>
                  </a:lnTo>
                  <a:lnTo>
                    <a:pt x="468320" y="361800"/>
                  </a:lnTo>
                  <a:lnTo>
                    <a:pt x="471548" y="361800"/>
                  </a:lnTo>
                  <a:lnTo>
                    <a:pt x="476389" y="358572"/>
                  </a:lnTo>
                  <a:lnTo>
                    <a:pt x="478003" y="358572"/>
                  </a:lnTo>
                  <a:lnTo>
                    <a:pt x="479617" y="358572"/>
                  </a:lnTo>
                  <a:lnTo>
                    <a:pt x="481231" y="358572"/>
                  </a:lnTo>
                  <a:lnTo>
                    <a:pt x="484459" y="360186"/>
                  </a:lnTo>
                  <a:lnTo>
                    <a:pt x="486073" y="361800"/>
                  </a:lnTo>
                  <a:lnTo>
                    <a:pt x="489301" y="363414"/>
                  </a:lnTo>
                  <a:lnTo>
                    <a:pt x="489301" y="365028"/>
                  </a:lnTo>
                  <a:lnTo>
                    <a:pt x="490915" y="366642"/>
                  </a:lnTo>
                  <a:lnTo>
                    <a:pt x="490915" y="371484"/>
                  </a:lnTo>
                  <a:lnTo>
                    <a:pt x="490915" y="373098"/>
                  </a:lnTo>
                  <a:lnTo>
                    <a:pt x="490915" y="374712"/>
                  </a:lnTo>
                  <a:lnTo>
                    <a:pt x="487687" y="377939"/>
                  </a:lnTo>
                  <a:lnTo>
                    <a:pt x="487687" y="379553"/>
                  </a:lnTo>
                  <a:lnTo>
                    <a:pt x="489301" y="382781"/>
                  </a:lnTo>
                  <a:lnTo>
                    <a:pt x="497370" y="392465"/>
                  </a:lnTo>
                  <a:lnTo>
                    <a:pt x="497370" y="392465"/>
                  </a:lnTo>
                  <a:lnTo>
                    <a:pt x="498984" y="392465"/>
                  </a:lnTo>
                  <a:lnTo>
                    <a:pt x="505440" y="389237"/>
                  </a:lnTo>
                  <a:lnTo>
                    <a:pt x="511896" y="389237"/>
                  </a:lnTo>
                  <a:lnTo>
                    <a:pt x="513510" y="389237"/>
                  </a:lnTo>
                  <a:lnTo>
                    <a:pt x="513510" y="387623"/>
                  </a:lnTo>
                  <a:lnTo>
                    <a:pt x="515124" y="387623"/>
                  </a:lnTo>
                  <a:lnTo>
                    <a:pt x="515124" y="386009"/>
                  </a:lnTo>
                  <a:lnTo>
                    <a:pt x="516738" y="384395"/>
                  </a:lnTo>
                  <a:lnTo>
                    <a:pt x="518352" y="381167"/>
                  </a:lnTo>
                  <a:lnTo>
                    <a:pt x="519966" y="381167"/>
                  </a:lnTo>
                  <a:lnTo>
                    <a:pt x="521579" y="379553"/>
                  </a:lnTo>
                  <a:lnTo>
                    <a:pt x="523193" y="377939"/>
                  </a:lnTo>
                  <a:lnTo>
                    <a:pt x="523193" y="377939"/>
                  </a:lnTo>
                  <a:lnTo>
                    <a:pt x="524807" y="374712"/>
                  </a:lnTo>
                  <a:lnTo>
                    <a:pt x="524807" y="373098"/>
                  </a:lnTo>
                  <a:lnTo>
                    <a:pt x="524807" y="373098"/>
                  </a:lnTo>
                  <a:lnTo>
                    <a:pt x="524807" y="366642"/>
                  </a:lnTo>
                  <a:lnTo>
                    <a:pt x="526421" y="365028"/>
                  </a:lnTo>
                  <a:lnTo>
                    <a:pt x="528035" y="361800"/>
                  </a:lnTo>
                  <a:lnTo>
                    <a:pt x="528035" y="360186"/>
                  </a:lnTo>
                  <a:lnTo>
                    <a:pt x="526421" y="353730"/>
                  </a:lnTo>
                  <a:lnTo>
                    <a:pt x="528035" y="352117"/>
                  </a:lnTo>
                  <a:lnTo>
                    <a:pt x="528035" y="352117"/>
                  </a:lnTo>
                  <a:lnTo>
                    <a:pt x="529649" y="350503"/>
                  </a:lnTo>
                  <a:lnTo>
                    <a:pt x="529649" y="350503"/>
                  </a:lnTo>
                  <a:lnTo>
                    <a:pt x="531263" y="350503"/>
                  </a:lnTo>
                  <a:lnTo>
                    <a:pt x="532877" y="352117"/>
                  </a:lnTo>
                  <a:lnTo>
                    <a:pt x="534491" y="353730"/>
                  </a:lnTo>
                  <a:lnTo>
                    <a:pt x="536105" y="353730"/>
                  </a:lnTo>
                  <a:lnTo>
                    <a:pt x="537719" y="353730"/>
                  </a:lnTo>
                  <a:lnTo>
                    <a:pt x="539333" y="353730"/>
                  </a:lnTo>
                  <a:lnTo>
                    <a:pt x="542561" y="353730"/>
                  </a:lnTo>
                  <a:lnTo>
                    <a:pt x="545788" y="353730"/>
                  </a:lnTo>
                  <a:lnTo>
                    <a:pt x="549016" y="355344"/>
                  </a:lnTo>
                  <a:lnTo>
                    <a:pt x="550630" y="355344"/>
                  </a:lnTo>
                  <a:lnTo>
                    <a:pt x="552244" y="355344"/>
                  </a:lnTo>
                  <a:lnTo>
                    <a:pt x="552244" y="353730"/>
                  </a:lnTo>
                  <a:lnTo>
                    <a:pt x="553858" y="353730"/>
                  </a:lnTo>
                  <a:lnTo>
                    <a:pt x="555472" y="353730"/>
                  </a:lnTo>
                  <a:lnTo>
                    <a:pt x="557086" y="352117"/>
                  </a:lnTo>
                  <a:lnTo>
                    <a:pt x="558700" y="350503"/>
                  </a:lnTo>
                  <a:lnTo>
                    <a:pt x="560314" y="348889"/>
                  </a:lnTo>
                  <a:lnTo>
                    <a:pt x="560314" y="348889"/>
                  </a:lnTo>
                  <a:lnTo>
                    <a:pt x="563542" y="347275"/>
                  </a:lnTo>
                  <a:lnTo>
                    <a:pt x="571611" y="348889"/>
                  </a:lnTo>
                  <a:lnTo>
                    <a:pt x="573225" y="348889"/>
                  </a:lnTo>
                  <a:lnTo>
                    <a:pt x="576453" y="348889"/>
                  </a:lnTo>
                  <a:lnTo>
                    <a:pt x="578067" y="350503"/>
                  </a:lnTo>
                  <a:lnTo>
                    <a:pt x="579681" y="352117"/>
                  </a:lnTo>
                  <a:lnTo>
                    <a:pt x="602276" y="377939"/>
                  </a:lnTo>
                  <a:lnTo>
                    <a:pt x="613574" y="387623"/>
                  </a:lnTo>
                  <a:lnTo>
                    <a:pt x="613574" y="389237"/>
                  </a:lnTo>
                  <a:lnTo>
                    <a:pt x="618415" y="395693"/>
                  </a:lnTo>
                  <a:lnTo>
                    <a:pt x="620029" y="397307"/>
                  </a:lnTo>
                  <a:lnTo>
                    <a:pt x="621643" y="397307"/>
                  </a:lnTo>
                  <a:lnTo>
                    <a:pt x="632941" y="403762"/>
                  </a:lnTo>
                  <a:lnTo>
                    <a:pt x="634555" y="403762"/>
                  </a:lnTo>
                  <a:lnTo>
                    <a:pt x="639397" y="403762"/>
                  </a:lnTo>
                  <a:lnTo>
                    <a:pt x="642624" y="405376"/>
                  </a:lnTo>
                  <a:lnTo>
                    <a:pt x="644238" y="406990"/>
                  </a:lnTo>
                  <a:lnTo>
                    <a:pt x="650694" y="411832"/>
                  </a:lnTo>
                  <a:lnTo>
                    <a:pt x="652308" y="413446"/>
                  </a:lnTo>
                  <a:lnTo>
                    <a:pt x="652308" y="415060"/>
                  </a:lnTo>
                  <a:lnTo>
                    <a:pt x="650694" y="418288"/>
                  </a:lnTo>
                  <a:lnTo>
                    <a:pt x="649080" y="419902"/>
                  </a:lnTo>
                  <a:lnTo>
                    <a:pt x="647466" y="421516"/>
                  </a:lnTo>
                  <a:lnTo>
                    <a:pt x="644238" y="421516"/>
                  </a:lnTo>
                  <a:lnTo>
                    <a:pt x="644238" y="423130"/>
                  </a:lnTo>
                  <a:lnTo>
                    <a:pt x="642624" y="423130"/>
                  </a:lnTo>
                  <a:lnTo>
                    <a:pt x="642624" y="424744"/>
                  </a:lnTo>
                  <a:lnTo>
                    <a:pt x="644238" y="427971"/>
                  </a:lnTo>
                  <a:lnTo>
                    <a:pt x="645852" y="429585"/>
                  </a:lnTo>
                  <a:lnTo>
                    <a:pt x="645852" y="429585"/>
                  </a:lnTo>
                  <a:lnTo>
                    <a:pt x="652308" y="434427"/>
                  </a:lnTo>
                  <a:lnTo>
                    <a:pt x="657150" y="437655"/>
                  </a:lnTo>
                  <a:lnTo>
                    <a:pt x="658764" y="440883"/>
                  </a:lnTo>
                  <a:lnTo>
                    <a:pt x="660378" y="440883"/>
                  </a:lnTo>
                  <a:lnTo>
                    <a:pt x="660378" y="442497"/>
                  </a:lnTo>
                  <a:lnTo>
                    <a:pt x="660378" y="444111"/>
                  </a:lnTo>
                  <a:lnTo>
                    <a:pt x="657150" y="447339"/>
                  </a:lnTo>
                  <a:lnTo>
                    <a:pt x="657150" y="447339"/>
                  </a:lnTo>
                  <a:lnTo>
                    <a:pt x="644238" y="453794"/>
                  </a:lnTo>
                  <a:lnTo>
                    <a:pt x="637783" y="457022"/>
                  </a:lnTo>
                  <a:lnTo>
                    <a:pt x="636169" y="457022"/>
                  </a:lnTo>
                  <a:lnTo>
                    <a:pt x="636169" y="458636"/>
                  </a:lnTo>
                  <a:lnTo>
                    <a:pt x="634555" y="458636"/>
                  </a:lnTo>
                  <a:lnTo>
                    <a:pt x="632941" y="529649"/>
                  </a:lnTo>
                  <a:lnTo>
                    <a:pt x="634555" y="545789"/>
                  </a:lnTo>
                  <a:lnTo>
                    <a:pt x="634555" y="560314"/>
                  </a:lnTo>
                  <a:lnTo>
                    <a:pt x="634555" y="565156"/>
                  </a:lnTo>
                  <a:lnTo>
                    <a:pt x="632941" y="573225"/>
                  </a:lnTo>
                  <a:lnTo>
                    <a:pt x="631327" y="576453"/>
                  </a:lnTo>
                  <a:lnTo>
                    <a:pt x="629713" y="579681"/>
                  </a:lnTo>
                  <a:lnTo>
                    <a:pt x="613574" y="595820"/>
                  </a:lnTo>
                  <a:lnTo>
                    <a:pt x="611960" y="597434"/>
                  </a:lnTo>
                  <a:lnTo>
                    <a:pt x="611960" y="599048"/>
                  </a:lnTo>
                  <a:lnTo>
                    <a:pt x="615188" y="621643"/>
                  </a:lnTo>
                  <a:lnTo>
                    <a:pt x="615188" y="623257"/>
                  </a:lnTo>
                  <a:lnTo>
                    <a:pt x="616802" y="623257"/>
                  </a:lnTo>
                  <a:lnTo>
                    <a:pt x="618415" y="623257"/>
                  </a:lnTo>
                  <a:lnTo>
                    <a:pt x="620029" y="623257"/>
                  </a:lnTo>
                  <a:lnTo>
                    <a:pt x="621643" y="624871"/>
                  </a:lnTo>
                  <a:lnTo>
                    <a:pt x="626485" y="629713"/>
                  </a:lnTo>
                  <a:lnTo>
                    <a:pt x="629713" y="637783"/>
                  </a:lnTo>
                  <a:lnTo>
                    <a:pt x="629713" y="642624"/>
                  </a:lnTo>
                  <a:lnTo>
                    <a:pt x="628099" y="647466"/>
                  </a:lnTo>
                  <a:lnTo>
                    <a:pt x="629713" y="650694"/>
                  </a:lnTo>
                  <a:lnTo>
                    <a:pt x="631327" y="652308"/>
                  </a:lnTo>
                  <a:lnTo>
                    <a:pt x="632941" y="658764"/>
                  </a:lnTo>
                  <a:lnTo>
                    <a:pt x="636169" y="660378"/>
                  </a:lnTo>
                  <a:lnTo>
                    <a:pt x="639397" y="663606"/>
                  </a:lnTo>
                  <a:lnTo>
                    <a:pt x="642624" y="663606"/>
                  </a:lnTo>
                  <a:lnTo>
                    <a:pt x="644238" y="665219"/>
                  </a:lnTo>
                  <a:lnTo>
                    <a:pt x="645852" y="666833"/>
                  </a:lnTo>
                  <a:lnTo>
                    <a:pt x="647466" y="673289"/>
                  </a:lnTo>
                  <a:lnTo>
                    <a:pt x="649080" y="674903"/>
                  </a:lnTo>
                  <a:lnTo>
                    <a:pt x="655536" y="678131"/>
                  </a:lnTo>
                  <a:lnTo>
                    <a:pt x="655536" y="682973"/>
                  </a:lnTo>
                  <a:lnTo>
                    <a:pt x="652308" y="686201"/>
                  </a:lnTo>
                  <a:lnTo>
                    <a:pt x="650694" y="687815"/>
                  </a:lnTo>
                  <a:lnTo>
                    <a:pt x="644238" y="707182"/>
                  </a:lnTo>
                  <a:lnTo>
                    <a:pt x="641010" y="713637"/>
                  </a:lnTo>
                  <a:lnTo>
                    <a:pt x="639397" y="713637"/>
                  </a:lnTo>
                  <a:lnTo>
                    <a:pt x="637783" y="715251"/>
                  </a:lnTo>
                  <a:lnTo>
                    <a:pt x="634555" y="716865"/>
                  </a:lnTo>
                  <a:lnTo>
                    <a:pt x="632941" y="716865"/>
                  </a:lnTo>
                  <a:lnTo>
                    <a:pt x="632941" y="718479"/>
                  </a:lnTo>
                  <a:lnTo>
                    <a:pt x="628099" y="731391"/>
                  </a:lnTo>
                  <a:lnTo>
                    <a:pt x="626485" y="733005"/>
                  </a:lnTo>
                  <a:lnTo>
                    <a:pt x="624871" y="734619"/>
                  </a:lnTo>
                  <a:lnTo>
                    <a:pt x="618415" y="734619"/>
                  </a:lnTo>
                  <a:lnTo>
                    <a:pt x="611960" y="734619"/>
                  </a:lnTo>
                  <a:lnTo>
                    <a:pt x="610346" y="734619"/>
                  </a:lnTo>
                  <a:lnTo>
                    <a:pt x="603890" y="733005"/>
                  </a:lnTo>
                  <a:lnTo>
                    <a:pt x="592593" y="733005"/>
                  </a:lnTo>
                  <a:lnTo>
                    <a:pt x="584523" y="731391"/>
                  </a:lnTo>
                  <a:lnTo>
                    <a:pt x="582909" y="731391"/>
                  </a:lnTo>
                  <a:lnTo>
                    <a:pt x="578067" y="731391"/>
                  </a:lnTo>
                  <a:lnTo>
                    <a:pt x="557086" y="741074"/>
                  </a:lnTo>
                  <a:lnTo>
                    <a:pt x="549016" y="741074"/>
                  </a:lnTo>
                  <a:lnTo>
                    <a:pt x="544175" y="742688"/>
                  </a:lnTo>
                  <a:lnTo>
                    <a:pt x="542561" y="744302"/>
                  </a:lnTo>
                  <a:lnTo>
                    <a:pt x="540947" y="744302"/>
                  </a:lnTo>
                  <a:lnTo>
                    <a:pt x="539333" y="745916"/>
                  </a:lnTo>
                  <a:lnTo>
                    <a:pt x="537719" y="749144"/>
                  </a:lnTo>
                  <a:lnTo>
                    <a:pt x="529649" y="755600"/>
                  </a:lnTo>
                  <a:lnTo>
                    <a:pt x="528035" y="757214"/>
                  </a:lnTo>
                  <a:lnTo>
                    <a:pt x="526421" y="757214"/>
                  </a:lnTo>
                  <a:lnTo>
                    <a:pt x="524807" y="757214"/>
                  </a:lnTo>
                  <a:lnTo>
                    <a:pt x="518352" y="755600"/>
                  </a:lnTo>
                  <a:lnTo>
                    <a:pt x="515124" y="753986"/>
                  </a:lnTo>
                  <a:lnTo>
                    <a:pt x="511896" y="752372"/>
                  </a:lnTo>
                  <a:lnTo>
                    <a:pt x="510282" y="749144"/>
                  </a:lnTo>
                  <a:lnTo>
                    <a:pt x="508668" y="747530"/>
                  </a:lnTo>
                  <a:lnTo>
                    <a:pt x="507054" y="747530"/>
                  </a:lnTo>
                  <a:lnTo>
                    <a:pt x="505440" y="742688"/>
                  </a:lnTo>
                  <a:lnTo>
                    <a:pt x="505440" y="742688"/>
                  </a:lnTo>
                  <a:lnTo>
                    <a:pt x="503826" y="741074"/>
                  </a:lnTo>
                  <a:lnTo>
                    <a:pt x="502212" y="741074"/>
                  </a:lnTo>
                  <a:lnTo>
                    <a:pt x="500598" y="741074"/>
                  </a:lnTo>
                  <a:lnTo>
                    <a:pt x="492529" y="747530"/>
                  </a:lnTo>
                  <a:lnTo>
                    <a:pt x="457022" y="758828"/>
                  </a:lnTo>
                  <a:lnTo>
                    <a:pt x="452180" y="758828"/>
                  </a:lnTo>
                  <a:lnTo>
                    <a:pt x="450566" y="758828"/>
                  </a:lnTo>
                  <a:lnTo>
                    <a:pt x="447339" y="758828"/>
                  </a:lnTo>
                  <a:lnTo>
                    <a:pt x="445725" y="757214"/>
                  </a:lnTo>
                  <a:lnTo>
                    <a:pt x="442497" y="757214"/>
                  </a:lnTo>
                  <a:lnTo>
                    <a:pt x="440883" y="755600"/>
                  </a:lnTo>
                  <a:lnTo>
                    <a:pt x="439269" y="753986"/>
                  </a:lnTo>
                  <a:lnTo>
                    <a:pt x="437655" y="752372"/>
                  </a:lnTo>
                  <a:lnTo>
                    <a:pt x="436041" y="752372"/>
                  </a:lnTo>
                  <a:lnTo>
                    <a:pt x="434427" y="752372"/>
                  </a:lnTo>
                  <a:lnTo>
                    <a:pt x="432813" y="753986"/>
                  </a:lnTo>
                  <a:lnTo>
                    <a:pt x="429585" y="755600"/>
                  </a:lnTo>
                  <a:lnTo>
                    <a:pt x="427971" y="755600"/>
                  </a:lnTo>
                  <a:lnTo>
                    <a:pt x="426357" y="755600"/>
                  </a:lnTo>
                  <a:lnTo>
                    <a:pt x="421516" y="753986"/>
                  </a:lnTo>
                  <a:lnTo>
                    <a:pt x="419902" y="752372"/>
                  </a:lnTo>
                  <a:lnTo>
                    <a:pt x="418288" y="752372"/>
                  </a:lnTo>
                  <a:lnTo>
                    <a:pt x="416674" y="753986"/>
                  </a:lnTo>
                  <a:lnTo>
                    <a:pt x="415060" y="755600"/>
                  </a:lnTo>
                  <a:lnTo>
                    <a:pt x="413446" y="757214"/>
                  </a:lnTo>
                  <a:lnTo>
                    <a:pt x="411832" y="758828"/>
                  </a:lnTo>
                  <a:lnTo>
                    <a:pt x="410218" y="760442"/>
                  </a:lnTo>
                  <a:lnTo>
                    <a:pt x="406990" y="762055"/>
                  </a:lnTo>
                  <a:lnTo>
                    <a:pt x="400535" y="766897"/>
                  </a:lnTo>
                  <a:lnTo>
                    <a:pt x="397307" y="766897"/>
                  </a:lnTo>
                  <a:lnTo>
                    <a:pt x="395693" y="768511"/>
                  </a:lnTo>
                  <a:lnTo>
                    <a:pt x="389237" y="768511"/>
                  </a:lnTo>
                  <a:lnTo>
                    <a:pt x="377940" y="770125"/>
                  </a:lnTo>
                  <a:lnTo>
                    <a:pt x="377940" y="770125"/>
                  </a:lnTo>
                  <a:lnTo>
                    <a:pt x="376326" y="766897"/>
                  </a:lnTo>
                  <a:lnTo>
                    <a:pt x="363414" y="753986"/>
                  </a:lnTo>
                  <a:lnTo>
                    <a:pt x="361800" y="747530"/>
                  </a:lnTo>
                  <a:lnTo>
                    <a:pt x="356958" y="729777"/>
                  </a:lnTo>
                  <a:lnTo>
                    <a:pt x="356958" y="723321"/>
                  </a:lnTo>
                  <a:lnTo>
                    <a:pt x="356958" y="718479"/>
                  </a:lnTo>
                  <a:lnTo>
                    <a:pt x="358572" y="715251"/>
                  </a:lnTo>
                  <a:lnTo>
                    <a:pt x="356958" y="712024"/>
                  </a:lnTo>
                  <a:lnTo>
                    <a:pt x="355344" y="708796"/>
                  </a:lnTo>
                  <a:lnTo>
                    <a:pt x="353731" y="708796"/>
                  </a:lnTo>
                  <a:lnTo>
                    <a:pt x="347275" y="707182"/>
                  </a:lnTo>
                  <a:lnTo>
                    <a:pt x="345661" y="705568"/>
                  </a:lnTo>
                  <a:lnTo>
                    <a:pt x="344047" y="703954"/>
                  </a:lnTo>
                  <a:lnTo>
                    <a:pt x="342433" y="697498"/>
                  </a:lnTo>
                  <a:lnTo>
                    <a:pt x="340819" y="694270"/>
                  </a:lnTo>
                  <a:lnTo>
                    <a:pt x="329522" y="686201"/>
                  </a:lnTo>
                  <a:lnTo>
                    <a:pt x="326294" y="681359"/>
                  </a:lnTo>
                  <a:lnTo>
                    <a:pt x="321452" y="673289"/>
                  </a:lnTo>
                  <a:lnTo>
                    <a:pt x="316610" y="665219"/>
                  </a:lnTo>
                  <a:lnTo>
                    <a:pt x="305313" y="650694"/>
                  </a:lnTo>
                  <a:lnTo>
                    <a:pt x="303699" y="644238"/>
                  </a:lnTo>
                  <a:lnTo>
                    <a:pt x="302085" y="634555"/>
                  </a:lnTo>
                  <a:lnTo>
                    <a:pt x="298857" y="628099"/>
                  </a:lnTo>
                  <a:lnTo>
                    <a:pt x="292401" y="624871"/>
                  </a:lnTo>
                  <a:lnTo>
                    <a:pt x="282717" y="621643"/>
                  </a:lnTo>
                  <a:lnTo>
                    <a:pt x="274648" y="618415"/>
                  </a:lnTo>
                  <a:lnTo>
                    <a:pt x="229458" y="584523"/>
                  </a:lnTo>
                  <a:lnTo>
                    <a:pt x="221388" y="574839"/>
                  </a:lnTo>
                  <a:lnTo>
                    <a:pt x="211704" y="557086"/>
                  </a:lnTo>
                  <a:lnTo>
                    <a:pt x="208477" y="555472"/>
                  </a:lnTo>
                  <a:lnTo>
                    <a:pt x="203635" y="557086"/>
                  </a:lnTo>
                  <a:lnTo>
                    <a:pt x="198793" y="557086"/>
                  </a:lnTo>
                  <a:lnTo>
                    <a:pt x="195565" y="555472"/>
                  </a:lnTo>
                  <a:lnTo>
                    <a:pt x="190723" y="549016"/>
                  </a:lnTo>
                  <a:lnTo>
                    <a:pt x="187495" y="545789"/>
                  </a:lnTo>
                  <a:lnTo>
                    <a:pt x="185882" y="545789"/>
                  </a:lnTo>
                  <a:lnTo>
                    <a:pt x="179426" y="544174"/>
                  </a:lnTo>
                  <a:lnTo>
                    <a:pt x="177812" y="542561"/>
                  </a:lnTo>
                  <a:lnTo>
                    <a:pt x="171356" y="539333"/>
                  </a:lnTo>
                  <a:lnTo>
                    <a:pt x="169742" y="536105"/>
                  </a:lnTo>
                  <a:lnTo>
                    <a:pt x="151989" y="515124"/>
                  </a:lnTo>
                  <a:lnTo>
                    <a:pt x="126166" y="460250"/>
                  </a:lnTo>
                  <a:lnTo>
                    <a:pt x="119710" y="457022"/>
                  </a:lnTo>
                  <a:lnTo>
                    <a:pt x="116482" y="455408"/>
                  </a:lnTo>
                  <a:lnTo>
                    <a:pt x="113255" y="450566"/>
                  </a:lnTo>
                  <a:lnTo>
                    <a:pt x="111641" y="440883"/>
                  </a:lnTo>
                  <a:lnTo>
                    <a:pt x="108413" y="432813"/>
                  </a:lnTo>
                  <a:lnTo>
                    <a:pt x="101957" y="424744"/>
                  </a:lnTo>
                  <a:lnTo>
                    <a:pt x="56767" y="379553"/>
                  </a:lnTo>
                  <a:lnTo>
                    <a:pt x="35786" y="347275"/>
                  </a:lnTo>
                  <a:lnTo>
                    <a:pt x="34172" y="339205"/>
                  </a:lnTo>
                  <a:lnTo>
                    <a:pt x="34172" y="334363"/>
                  </a:lnTo>
                  <a:lnTo>
                    <a:pt x="34172" y="331135"/>
                  </a:lnTo>
                  <a:lnTo>
                    <a:pt x="34172" y="329521"/>
                  </a:lnTo>
                  <a:lnTo>
                    <a:pt x="29330" y="326294"/>
                  </a:lnTo>
                  <a:lnTo>
                    <a:pt x="27716" y="324680"/>
                  </a:lnTo>
                  <a:lnTo>
                    <a:pt x="27716" y="314996"/>
                  </a:lnTo>
                  <a:lnTo>
                    <a:pt x="27716" y="302085"/>
                  </a:lnTo>
                  <a:lnTo>
                    <a:pt x="26102" y="292401"/>
                  </a:lnTo>
                  <a:lnTo>
                    <a:pt x="18033" y="279490"/>
                  </a:lnTo>
                  <a:lnTo>
                    <a:pt x="16419" y="276262"/>
                  </a:lnTo>
                  <a:lnTo>
                    <a:pt x="16419" y="273034"/>
                  </a:lnTo>
                  <a:lnTo>
                    <a:pt x="16419" y="269806"/>
                  </a:lnTo>
                  <a:lnTo>
                    <a:pt x="18033" y="266578"/>
                  </a:lnTo>
                  <a:lnTo>
                    <a:pt x="21260" y="263350"/>
                  </a:lnTo>
                  <a:lnTo>
                    <a:pt x="21260" y="258508"/>
                  </a:lnTo>
                  <a:lnTo>
                    <a:pt x="19647" y="250439"/>
                  </a:lnTo>
                  <a:lnTo>
                    <a:pt x="19647" y="250439"/>
                  </a:lnTo>
                  <a:lnTo>
                    <a:pt x="8349" y="239141"/>
                  </a:lnTo>
                  <a:lnTo>
                    <a:pt x="8349" y="239141"/>
                  </a:lnTo>
                  <a:lnTo>
                    <a:pt x="5121" y="229458"/>
                  </a:lnTo>
                  <a:lnTo>
                    <a:pt x="6735" y="221388"/>
                  </a:lnTo>
                  <a:lnTo>
                    <a:pt x="14805" y="208476"/>
                  </a:lnTo>
                  <a:lnTo>
                    <a:pt x="16419" y="200407"/>
                  </a:lnTo>
                  <a:lnTo>
                    <a:pt x="14805" y="195565"/>
                  </a:lnTo>
                  <a:lnTo>
                    <a:pt x="11577" y="189109"/>
                  </a:lnTo>
                  <a:lnTo>
                    <a:pt x="11577" y="189109"/>
                  </a:lnTo>
                  <a:lnTo>
                    <a:pt x="11577" y="184267"/>
                  </a:lnTo>
                  <a:lnTo>
                    <a:pt x="22874" y="184267"/>
                  </a:lnTo>
                  <a:lnTo>
                    <a:pt x="26102" y="184267"/>
                  </a:lnTo>
                  <a:lnTo>
                    <a:pt x="32558" y="182654"/>
                  </a:lnTo>
                  <a:lnTo>
                    <a:pt x="37400" y="176198"/>
                  </a:lnTo>
                  <a:lnTo>
                    <a:pt x="51925" y="156831"/>
                  </a:lnTo>
                  <a:lnTo>
                    <a:pt x="56767" y="156831"/>
                  </a:lnTo>
                  <a:lnTo>
                    <a:pt x="64837" y="156831"/>
                  </a:lnTo>
                  <a:lnTo>
                    <a:pt x="71292" y="160059"/>
                  </a:lnTo>
                  <a:lnTo>
                    <a:pt x="84204" y="168128"/>
                  </a:lnTo>
                  <a:lnTo>
                    <a:pt x="90660" y="169742"/>
                  </a:lnTo>
                  <a:lnTo>
                    <a:pt x="92273" y="169742"/>
                  </a:lnTo>
                  <a:lnTo>
                    <a:pt x="93887" y="166514"/>
                  </a:lnTo>
                  <a:lnTo>
                    <a:pt x="93887" y="161673"/>
                  </a:lnTo>
                  <a:lnTo>
                    <a:pt x="92273" y="158445"/>
                  </a:lnTo>
                  <a:lnTo>
                    <a:pt x="90660" y="156831"/>
                  </a:lnTo>
                  <a:lnTo>
                    <a:pt x="89046" y="155217"/>
                  </a:lnTo>
                  <a:lnTo>
                    <a:pt x="87432" y="155217"/>
                  </a:lnTo>
                  <a:lnTo>
                    <a:pt x="87432" y="151989"/>
                  </a:lnTo>
                  <a:lnTo>
                    <a:pt x="89046" y="150375"/>
                  </a:lnTo>
                  <a:lnTo>
                    <a:pt x="89046" y="148761"/>
                  </a:lnTo>
                  <a:lnTo>
                    <a:pt x="90660" y="148761"/>
                  </a:lnTo>
                  <a:lnTo>
                    <a:pt x="93887" y="147147"/>
                  </a:lnTo>
                  <a:lnTo>
                    <a:pt x="95501" y="143919"/>
                  </a:lnTo>
                  <a:lnTo>
                    <a:pt x="95501" y="140691"/>
                  </a:lnTo>
                  <a:lnTo>
                    <a:pt x="93887" y="134236"/>
                  </a:lnTo>
                  <a:lnTo>
                    <a:pt x="93887" y="131008"/>
                  </a:lnTo>
                  <a:lnTo>
                    <a:pt x="97115" y="129394"/>
                  </a:lnTo>
                  <a:lnTo>
                    <a:pt x="110027" y="126166"/>
                  </a:lnTo>
                  <a:lnTo>
                    <a:pt x="116482" y="124552"/>
                  </a:lnTo>
                  <a:lnTo>
                    <a:pt x="124552" y="119710"/>
                  </a:lnTo>
                  <a:lnTo>
                    <a:pt x="131008" y="124552"/>
                  </a:lnTo>
                  <a:lnTo>
                    <a:pt x="139078" y="127780"/>
                  </a:lnTo>
                  <a:lnTo>
                    <a:pt x="145533" y="134236"/>
                  </a:lnTo>
                  <a:lnTo>
                    <a:pt x="147147" y="142305"/>
                  </a:lnTo>
                  <a:lnTo>
                    <a:pt x="156831" y="131008"/>
                  </a:lnTo>
                  <a:lnTo>
                    <a:pt x="160059" y="113255"/>
                  </a:lnTo>
                  <a:lnTo>
                    <a:pt x="158445" y="93887"/>
                  </a:lnTo>
                  <a:lnTo>
                    <a:pt x="150375" y="34172"/>
                  </a:lnTo>
                  <a:lnTo>
                    <a:pt x="150375" y="11577"/>
                  </a:lnTo>
                  <a:lnTo>
                    <a:pt x="150375" y="5121"/>
                  </a:lnTo>
                  <a:lnTo>
                    <a:pt x="161673" y="11577"/>
                  </a:lnTo>
                  <a:lnTo>
                    <a:pt x="166514" y="11577"/>
                  </a:lnTo>
                  <a:lnTo>
                    <a:pt x="174584" y="19646"/>
                  </a:lnTo>
                  <a:lnTo>
                    <a:pt x="177812" y="21260"/>
                  </a:lnTo>
                  <a:close/>
                </a:path>
              </a:pathLst>
            </a:custGeom>
            <a:solidFill>
              <a:schemeClr val="accent1"/>
            </a:solidFill>
            <a:ln w="4030" cap="rnd">
              <a:solidFill>
                <a:schemeClr val="bg1"/>
              </a:solidFill>
              <a:prstDash val="solid"/>
              <a:round/>
            </a:ln>
          </p:spPr>
          <p:txBody>
            <a:bodyPr rtlCol="0" anchor="ctr"/>
            <a:lstStyle/>
            <a:p>
              <a:endParaRPr lang="en-US"/>
            </a:p>
          </p:txBody>
        </p:sp>
        <p:sp>
          <p:nvSpPr>
            <p:cNvPr id="37" name="Freeform: Shape 36">
              <a:extLst>
                <a:ext uri="{FF2B5EF4-FFF2-40B4-BE49-F238E27FC236}">
                  <a16:creationId xmlns:a16="http://schemas.microsoft.com/office/drawing/2014/main" id="{FF5EE357-B202-4372-AB4B-3D609E248652}"/>
                </a:ext>
              </a:extLst>
            </p:cNvPr>
            <p:cNvSpPr/>
            <p:nvPr/>
          </p:nvSpPr>
          <p:spPr>
            <a:xfrm>
              <a:off x="7966168" y="2034182"/>
              <a:ext cx="403483" cy="435762"/>
            </a:xfrm>
            <a:custGeom>
              <a:avLst/>
              <a:gdLst>
                <a:gd name="connsiteX0" fmla="*/ 156831 w 403483"/>
                <a:gd name="connsiteY0" fmla="*/ 13191 h 435761"/>
                <a:gd name="connsiteX1" fmla="*/ 176198 w 403483"/>
                <a:gd name="connsiteY1" fmla="*/ 8349 h 435761"/>
                <a:gd name="connsiteX2" fmla="*/ 197179 w 403483"/>
                <a:gd name="connsiteY2" fmla="*/ 6735 h 435761"/>
                <a:gd name="connsiteX3" fmla="*/ 202021 w 403483"/>
                <a:gd name="connsiteY3" fmla="*/ 6735 h 435761"/>
                <a:gd name="connsiteX4" fmla="*/ 205249 w 403483"/>
                <a:gd name="connsiteY4" fmla="*/ 8349 h 435761"/>
                <a:gd name="connsiteX5" fmla="*/ 208477 w 403483"/>
                <a:gd name="connsiteY5" fmla="*/ 8349 h 435761"/>
                <a:gd name="connsiteX6" fmla="*/ 210091 w 403483"/>
                <a:gd name="connsiteY6" fmla="*/ 9963 h 435761"/>
                <a:gd name="connsiteX7" fmla="*/ 211704 w 403483"/>
                <a:gd name="connsiteY7" fmla="*/ 11577 h 435761"/>
                <a:gd name="connsiteX8" fmla="*/ 214932 w 403483"/>
                <a:gd name="connsiteY8" fmla="*/ 14805 h 435761"/>
                <a:gd name="connsiteX9" fmla="*/ 214932 w 403483"/>
                <a:gd name="connsiteY9" fmla="*/ 16419 h 435761"/>
                <a:gd name="connsiteX10" fmla="*/ 216546 w 403483"/>
                <a:gd name="connsiteY10" fmla="*/ 18033 h 435761"/>
                <a:gd name="connsiteX11" fmla="*/ 216546 w 403483"/>
                <a:gd name="connsiteY11" fmla="*/ 19647 h 435761"/>
                <a:gd name="connsiteX12" fmla="*/ 216546 w 403483"/>
                <a:gd name="connsiteY12" fmla="*/ 22874 h 435761"/>
                <a:gd name="connsiteX13" fmla="*/ 216546 w 403483"/>
                <a:gd name="connsiteY13" fmla="*/ 27716 h 435761"/>
                <a:gd name="connsiteX14" fmla="*/ 218160 w 403483"/>
                <a:gd name="connsiteY14" fmla="*/ 29330 h 435761"/>
                <a:gd name="connsiteX15" fmla="*/ 218160 w 403483"/>
                <a:gd name="connsiteY15" fmla="*/ 32558 h 435761"/>
                <a:gd name="connsiteX16" fmla="*/ 219774 w 403483"/>
                <a:gd name="connsiteY16" fmla="*/ 32558 h 435761"/>
                <a:gd name="connsiteX17" fmla="*/ 219774 w 403483"/>
                <a:gd name="connsiteY17" fmla="*/ 34172 h 435761"/>
                <a:gd name="connsiteX18" fmla="*/ 273034 w 403483"/>
                <a:gd name="connsiteY18" fmla="*/ 66451 h 435761"/>
                <a:gd name="connsiteX19" fmla="*/ 274648 w 403483"/>
                <a:gd name="connsiteY19" fmla="*/ 68065 h 435761"/>
                <a:gd name="connsiteX20" fmla="*/ 277876 w 403483"/>
                <a:gd name="connsiteY20" fmla="*/ 68065 h 435761"/>
                <a:gd name="connsiteX21" fmla="*/ 279490 w 403483"/>
                <a:gd name="connsiteY21" fmla="*/ 68065 h 435761"/>
                <a:gd name="connsiteX22" fmla="*/ 290787 w 403483"/>
                <a:gd name="connsiteY22" fmla="*/ 64837 h 435761"/>
                <a:gd name="connsiteX23" fmla="*/ 318224 w 403483"/>
                <a:gd name="connsiteY23" fmla="*/ 66451 h 435761"/>
                <a:gd name="connsiteX24" fmla="*/ 324680 w 403483"/>
                <a:gd name="connsiteY24" fmla="*/ 64837 h 435761"/>
                <a:gd name="connsiteX25" fmla="*/ 331135 w 403483"/>
                <a:gd name="connsiteY25" fmla="*/ 64837 h 435761"/>
                <a:gd name="connsiteX26" fmla="*/ 334363 w 403483"/>
                <a:gd name="connsiteY26" fmla="*/ 66451 h 435761"/>
                <a:gd name="connsiteX27" fmla="*/ 335977 w 403483"/>
                <a:gd name="connsiteY27" fmla="*/ 66451 h 435761"/>
                <a:gd name="connsiteX28" fmla="*/ 339205 w 403483"/>
                <a:gd name="connsiteY28" fmla="*/ 71292 h 435761"/>
                <a:gd name="connsiteX29" fmla="*/ 342433 w 403483"/>
                <a:gd name="connsiteY29" fmla="*/ 74520 h 435761"/>
                <a:gd name="connsiteX30" fmla="*/ 345661 w 403483"/>
                <a:gd name="connsiteY30" fmla="*/ 77748 h 435761"/>
                <a:gd name="connsiteX31" fmla="*/ 352117 w 403483"/>
                <a:gd name="connsiteY31" fmla="*/ 84204 h 435761"/>
                <a:gd name="connsiteX32" fmla="*/ 347275 w 403483"/>
                <a:gd name="connsiteY32" fmla="*/ 100343 h 435761"/>
                <a:gd name="connsiteX33" fmla="*/ 347275 w 403483"/>
                <a:gd name="connsiteY33" fmla="*/ 106799 h 435761"/>
                <a:gd name="connsiteX34" fmla="*/ 348889 w 403483"/>
                <a:gd name="connsiteY34" fmla="*/ 110027 h 435761"/>
                <a:gd name="connsiteX35" fmla="*/ 350503 w 403483"/>
                <a:gd name="connsiteY35" fmla="*/ 114869 h 435761"/>
                <a:gd name="connsiteX36" fmla="*/ 356958 w 403483"/>
                <a:gd name="connsiteY36" fmla="*/ 124552 h 435761"/>
                <a:gd name="connsiteX37" fmla="*/ 358572 w 403483"/>
                <a:gd name="connsiteY37" fmla="*/ 126166 h 435761"/>
                <a:gd name="connsiteX38" fmla="*/ 360186 w 403483"/>
                <a:gd name="connsiteY38" fmla="*/ 126166 h 435761"/>
                <a:gd name="connsiteX39" fmla="*/ 361800 w 403483"/>
                <a:gd name="connsiteY39" fmla="*/ 126166 h 435761"/>
                <a:gd name="connsiteX40" fmla="*/ 365028 w 403483"/>
                <a:gd name="connsiteY40" fmla="*/ 126166 h 435761"/>
                <a:gd name="connsiteX41" fmla="*/ 366642 w 403483"/>
                <a:gd name="connsiteY41" fmla="*/ 126166 h 435761"/>
                <a:gd name="connsiteX42" fmla="*/ 366642 w 403483"/>
                <a:gd name="connsiteY42" fmla="*/ 126166 h 435761"/>
                <a:gd name="connsiteX43" fmla="*/ 369870 w 403483"/>
                <a:gd name="connsiteY43" fmla="*/ 127780 h 435761"/>
                <a:gd name="connsiteX44" fmla="*/ 373098 w 403483"/>
                <a:gd name="connsiteY44" fmla="*/ 131008 h 435761"/>
                <a:gd name="connsiteX45" fmla="*/ 374712 w 403483"/>
                <a:gd name="connsiteY45" fmla="*/ 131008 h 435761"/>
                <a:gd name="connsiteX46" fmla="*/ 376326 w 403483"/>
                <a:gd name="connsiteY46" fmla="*/ 132622 h 435761"/>
                <a:gd name="connsiteX47" fmla="*/ 382781 w 403483"/>
                <a:gd name="connsiteY47" fmla="*/ 132622 h 435761"/>
                <a:gd name="connsiteX48" fmla="*/ 386009 w 403483"/>
                <a:gd name="connsiteY48" fmla="*/ 134236 h 435761"/>
                <a:gd name="connsiteX49" fmla="*/ 387623 w 403483"/>
                <a:gd name="connsiteY49" fmla="*/ 135850 h 435761"/>
                <a:gd name="connsiteX50" fmla="*/ 394079 w 403483"/>
                <a:gd name="connsiteY50" fmla="*/ 142305 h 435761"/>
                <a:gd name="connsiteX51" fmla="*/ 395693 w 403483"/>
                <a:gd name="connsiteY51" fmla="*/ 145533 h 435761"/>
                <a:gd name="connsiteX52" fmla="*/ 397307 w 403483"/>
                <a:gd name="connsiteY52" fmla="*/ 147147 h 435761"/>
                <a:gd name="connsiteX53" fmla="*/ 397307 w 403483"/>
                <a:gd name="connsiteY53" fmla="*/ 151989 h 435761"/>
                <a:gd name="connsiteX54" fmla="*/ 400535 w 403483"/>
                <a:gd name="connsiteY54" fmla="*/ 160059 h 435761"/>
                <a:gd name="connsiteX55" fmla="*/ 386009 w 403483"/>
                <a:gd name="connsiteY55" fmla="*/ 200407 h 435761"/>
                <a:gd name="connsiteX56" fmla="*/ 381167 w 403483"/>
                <a:gd name="connsiteY56" fmla="*/ 208477 h 435761"/>
                <a:gd name="connsiteX57" fmla="*/ 379553 w 403483"/>
                <a:gd name="connsiteY57" fmla="*/ 210091 h 435761"/>
                <a:gd name="connsiteX58" fmla="*/ 379553 w 403483"/>
                <a:gd name="connsiteY58" fmla="*/ 213318 h 435761"/>
                <a:gd name="connsiteX59" fmla="*/ 381167 w 403483"/>
                <a:gd name="connsiteY59" fmla="*/ 214932 h 435761"/>
                <a:gd name="connsiteX60" fmla="*/ 381167 w 403483"/>
                <a:gd name="connsiteY60" fmla="*/ 214932 h 435761"/>
                <a:gd name="connsiteX61" fmla="*/ 382781 w 403483"/>
                <a:gd name="connsiteY61" fmla="*/ 216546 h 435761"/>
                <a:gd name="connsiteX62" fmla="*/ 382781 w 403483"/>
                <a:gd name="connsiteY62" fmla="*/ 216546 h 435761"/>
                <a:gd name="connsiteX63" fmla="*/ 384395 w 403483"/>
                <a:gd name="connsiteY63" fmla="*/ 219774 h 435761"/>
                <a:gd name="connsiteX64" fmla="*/ 386009 w 403483"/>
                <a:gd name="connsiteY64" fmla="*/ 223002 h 435761"/>
                <a:gd name="connsiteX65" fmla="*/ 371484 w 403483"/>
                <a:gd name="connsiteY65" fmla="*/ 240755 h 435761"/>
                <a:gd name="connsiteX66" fmla="*/ 366642 w 403483"/>
                <a:gd name="connsiteY66" fmla="*/ 245597 h 435761"/>
                <a:gd name="connsiteX67" fmla="*/ 366642 w 403483"/>
                <a:gd name="connsiteY67" fmla="*/ 252053 h 435761"/>
                <a:gd name="connsiteX68" fmla="*/ 366642 w 403483"/>
                <a:gd name="connsiteY68" fmla="*/ 256895 h 435761"/>
                <a:gd name="connsiteX69" fmla="*/ 366642 w 403483"/>
                <a:gd name="connsiteY69" fmla="*/ 263350 h 435761"/>
                <a:gd name="connsiteX70" fmla="*/ 363414 w 403483"/>
                <a:gd name="connsiteY70" fmla="*/ 277876 h 435761"/>
                <a:gd name="connsiteX71" fmla="*/ 348889 w 403483"/>
                <a:gd name="connsiteY71" fmla="*/ 308540 h 435761"/>
                <a:gd name="connsiteX72" fmla="*/ 348889 w 403483"/>
                <a:gd name="connsiteY72" fmla="*/ 311768 h 435761"/>
                <a:gd name="connsiteX73" fmla="*/ 348889 w 403483"/>
                <a:gd name="connsiteY73" fmla="*/ 323066 h 435761"/>
                <a:gd name="connsiteX74" fmla="*/ 347275 w 403483"/>
                <a:gd name="connsiteY74" fmla="*/ 326294 h 435761"/>
                <a:gd name="connsiteX75" fmla="*/ 347275 w 403483"/>
                <a:gd name="connsiteY75" fmla="*/ 327908 h 435761"/>
                <a:gd name="connsiteX76" fmla="*/ 323066 w 403483"/>
                <a:gd name="connsiteY76" fmla="*/ 347275 h 435761"/>
                <a:gd name="connsiteX77" fmla="*/ 321452 w 403483"/>
                <a:gd name="connsiteY77" fmla="*/ 350503 h 435761"/>
                <a:gd name="connsiteX78" fmla="*/ 313382 w 403483"/>
                <a:gd name="connsiteY78" fmla="*/ 360186 h 435761"/>
                <a:gd name="connsiteX79" fmla="*/ 306927 w 403483"/>
                <a:gd name="connsiteY79" fmla="*/ 373098 h 435761"/>
                <a:gd name="connsiteX80" fmla="*/ 303699 w 403483"/>
                <a:gd name="connsiteY80" fmla="*/ 381167 h 435761"/>
                <a:gd name="connsiteX81" fmla="*/ 300471 w 403483"/>
                <a:gd name="connsiteY81" fmla="*/ 384395 h 435761"/>
                <a:gd name="connsiteX82" fmla="*/ 298857 w 403483"/>
                <a:gd name="connsiteY82" fmla="*/ 386009 h 435761"/>
                <a:gd name="connsiteX83" fmla="*/ 298857 w 403483"/>
                <a:gd name="connsiteY83" fmla="*/ 389237 h 435761"/>
                <a:gd name="connsiteX84" fmla="*/ 298857 w 403483"/>
                <a:gd name="connsiteY84" fmla="*/ 390851 h 435761"/>
                <a:gd name="connsiteX85" fmla="*/ 298857 w 403483"/>
                <a:gd name="connsiteY85" fmla="*/ 392465 h 435761"/>
                <a:gd name="connsiteX86" fmla="*/ 297243 w 403483"/>
                <a:gd name="connsiteY86" fmla="*/ 397307 h 435761"/>
                <a:gd name="connsiteX87" fmla="*/ 285945 w 403483"/>
                <a:gd name="connsiteY87" fmla="*/ 423130 h 435761"/>
                <a:gd name="connsiteX88" fmla="*/ 284331 w 403483"/>
                <a:gd name="connsiteY88" fmla="*/ 426358 h 435761"/>
                <a:gd name="connsiteX89" fmla="*/ 281104 w 403483"/>
                <a:gd name="connsiteY89" fmla="*/ 426358 h 435761"/>
                <a:gd name="connsiteX90" fmla="*/ 279490 w 403483"/>
                <a:gd name="connsiteY90" fmla="*/ 427972 h 435761"/>
                <a:gd name="connsiteX91" fmla="*/ 277876 w 403483"/>
                <a:gd name="connsiteY91" fmla="*/ 427972 h 435761"/>
                <a:gd name="connsiteX92" fmla="*/ 264964 w 403483"/>
                <a:gd name="connsiteY92" fmla="*/ 439269 h 435761"/>
                <a:gd name="connsiteX93" fmla="*/ 263350 w 403483"/>
                <a:gd name="connsiteY93" fmla="*/ 440883 h 435761"/>
                <a:gd name="connsiteX94" fmla="*/ 261736 w 403483"/>
                <a:gd name="connsiteY94" fmla="*/ 440883 h 435761"/>
                <a:gd name="connsiteX95" fmla="*/ 258509 w 403483"/>
                <a:gd name="connsiteY95" fmla="*/ 439269 h 435761"/>
                <a:gd name="connsiteX96" fmla="*/ 258509 w 403483"/>
                <a:gd name="connsiteY96" fmla="*/ 437655 h 435761"/>
                <a:gd name="connsiteX97" fmla="*/ 255281 w 403483"/>
                <a:gd name="connsiteY97" fmla="*/ 434427 h 435761"/>
                <a:gd name="connsiteX98" fmla="*/ 252053 w 403483"/>
                <a:gd name="connsiteY98" fmla="*/ 429585 h 435761"/>
                <a:gd name="connsiteX99" fmla="*/ 250439 w 403483"/>
                <a:gd name="connsiteY99" fmla="*/ 427972 h 435761"/>
                <a:gd name="connsiteX100" fmla="*/ 248825 w 403483"/>
                <a:gd name="connsiteY100" fmla="*/ 421516 h 435761"/>
                <a:gd name="connsiteX101" fmla="*/ 247211 w 403483"/>
                <a:gd name="connsiteY101" fmla="*/ 413446 h 435761"/>
                <a:gd name="connsiteX102" fmla="*/ 245597 w 403483"/>
                <a:gd name="connsiteY102" fmla="*/ 406990 h 435761"/>
                <a:gd name="connsiteX103" fmla="*/ 243983 w 403483"/>
                <a:gd name="connsiteY103" fmla="*/ 405376 h 435761"/>
                <a:gd name="connsiteX104" fmla="*/ 242369 w 403483"/>
                <a:gd name="connsiteY104" fmla="*/ 403763 h 435761"/>
                <a:gd name="connsiteX105" fmla="*/ 242369 w 403483"/>
                <a:gd name="connsiteY105" fmla="*/ 402149 h 435761"/>
                <a:gd name="connsiteX106" fmla="*/ 240755 w 403483"/>
                <a:gd name="connsiteY106" fmla="*/ 400535 h 435761"/>
                <a:gd name="connsiteX107" fmla="*/ 239141 w 403483"/>
                <a:gd name="connsiteY107" fmla="*/ 400535 h 435761"/>
                <a:gd name="connsiteX108" fmla="*/ 237527 w 403483"/>
                <a:gd name="connsiteY108" fmla="*/ 398921 h 435761"/>
                <a:gd name="connsiteX109" fmla="*/ 223002 w 403483"/>
                <a:gd name="connsiteY109" fmla="*/ 394079 h 435761"/>
                <a:gd name="connsiteX110" fmla="*/ 219774 w 403483"/>
                <a:gd name="connsiteY110" fmla="*/ 392465 h 435761"/>
                <a:gd name="connsiteX111" fmla="*/ 216546 w 403483"/>
                <a:gd name="connsiteY111" fmla="*/ 389237 h 435761"/>
                <a:gd name="connsiteX112" fmla="*/ 214932 w 403483"/>
                <a:gd name="connsiteY112" fmla="*/ 389237 h 435761"/>
                <a:gd name="connsiteX113" fmla="*/ 213318 w 403483"/>
                <a:gd name="connsiteY113" fmla="*/ 389237 h 435761"/>
                <a:gd name="connsiteX114" fmla="*/ 211704 w 403483"/>
                <a:gd name="connsiteY114" fmla="*/ 389237 h 435761"/>
                <a:gd name="connsiteX115" fmla="*/ 210091 w 403483"/>
                <a:gd name="connsiteY115" fmla="*/ 389237 h 435761"/>
                <a:gd name="connsiteX116" fmla="*/ 208477 w 403483"/>
                <a:gd name="connsiteY116" fmla="*/ 389237 h 435761"/>
                <a:gd name="connsiteX117" fmla="*/ 206863 w 403483"/>
                <a:gd name="connsiteY117" fmla="*/ 389237 h 435761"/>
                <a:gd name="connsiteX118" fmla="*/ 203635 w 403483"/>
                <a:gd name="connsiteY118" fmla="*/ 387623 h 435761"/>
                <a:gd name="connsiteX119" fmla="*/ 202021 w 403483"/>
                <a:gd name="connsiteY119" fmla="*/ 387623 h 435761"/>
                <a:gd name="connsiteX120" fmla="*/ 198793 w 403483"/>
                <a:gd name="connsiteY120" fmla="*/ 387623 h 435761"/>
                <a:gd name="connsiteX121" fmla="*/ 195565 w 403483"/>
                <a:gd name="connsiteY121" fmla="*/ 387623 h 435761"/>
                <a:gd name="connsiteX122" fmla="*/ 192337 w 403483"/>
                <a:gd name="connsiteY122" fmla="*/ 389237 h 435761"/>
                <a:gd name="connsiteX123" fmla="*/ 189109 w 403483"/>
                <a:gd name="connsiteY123" fmla="*/ 390851 h 435761"/>
                <a:gd name="connsiteX124" fmla="*/ 189109 w 403483"/>
                <a:gd name="connsiteY124" fmla="*/ 392465 h 435761"/>
                <a:gd name="connsiteX125" fmla="*/ 187495 w 403483"/>
                <a:gd name="connsiteY125" fmla="*/ 395693 h 435761"/>
                <a:gd name="connsiteX126" fmla="*/ 185882 w 403483"/>
                <a:gd name="connsiteY126" fmla="*/ 395693 h 435761"/>
                <a:gd name="connsiteX127" fmla="*/ 184268 w 403483"/>
                <a:gd name="connsiteY127" fmla="*/ 397307 h 435761"/>
                <a:gd name="connsiteX128" fmla="*/ 182654 w 403483"/>
                <a:gd name="connsiteY128" fmla="*/ 397307 h 435761"/>
                <a:gd name="connsiteX129" fmla="*/ 172970 w 403483"/>
                <a:gd name="connsiteY129" fmla="*/ 394079 h 435761"/>
                <a:gd name="connsiteX130" fmla="*/ 168128 w 403483"/>
                <a:gd name="connsiteY130" fmla="*/ 390851 h 435761"/>
                <a:gd name="connsiteX131" fmla="*/ 166514 w 403483"/>
                <a:gd name="connsiteY131" fmla="*/ 392465 h 435761"/>
                <a:gd name="connsiteX132" fmla="*/ 163286 w 403483"/>
                <a:gd name="connsiteY132" fmla="*/ 392465 h 435761"/>
                <a:gd name="connsiteX133" fmla="*/ 161673 w 403483"/>
                <a:gd name="connsiteY133" fmla="*/ 392465 h 435761"/>
                <a:gd name="connsiteX134" fmla="*/ 148761 w 403483"/>
                <a:gd name="connsiteY134" fmla="*/ 390851 h 435761"/>
                <a:gd name="connsiteX135" fmla="*/ 145533 w 403483"/>
                <a:gd name="connsiteY135" fmla="*/ 389237 h 435761"/>
                <a:gd name="connsiteX136" fmla="*/ 143919 w 403483"/>
                <a:gd name="connsiteY136" fmla="*/ 389237 h 435761"/>
                <a:gd name="connsiteX137" fmla="*/ 140691 w 403483"/>
                <a:gd name="connsiteY137" fmla="*/ 389237 h 435761"/>
                <a:gd name="connsiteX138" fmla="*/ 132622 w 403483"/>
                <a:gd name="connsiteY138" fmla="*/ 392465 h 435761"/>
                <a:gd name="connsiteX139" fmla="*/ 131008 w 403483"/>
                <a:gd name="connsiteY139" fmla="*/ 392465 h 435761"/>
                <a:gd name="connsiteX140" fmla="*/ 129394 w 403483"/>
                <a:gd name="connsiteY140" fmla="*/ 392465 h 435761"/>
                <a:gd name="connsiteX141" fmla="*/ 127780 w 403483"/>
                <a:gd name="connsiteY141" fmla="*/ 390851 h 435761"/>
                <a:gd name="connsiteX142" fmla="*/ 126166 w 403483"/>
                <a:gd name="connsiteY142" fmla="*/ 392465 h 435761"/>
                <a:gd name="connsiteX143" fmla="*/ 124552 w 403483"/>
                <a:gd name="connsiteY143" fmla="*/ 392465 h 435761"/>
                <a:gd name="connsiteX144" fmla="*/ 122938 w 403483"/>
                <a:gd name="connsiteY144" fmla="*/ 394079 h 435761"/>
                <a:gd name="connsiteX145" fmla="*/ 119710 w 403483"/>
                <a:gd name="connsiteY145" fmla="*/ 395693 h 435761"/>
                <a:gd name="connsiteX146" fmla="*/ 118096 w 403483"/>
                <a:gd name="connsiteY146" fmla="*/ 397307 h 435761"/>
                <a:gd name="connsiteX147" fmla="*/ 116482 w 403483"/>
                <a:gd name="connsiteY147" fmla="*/ 398921 h 435761"/>
                <a:gd name="connsiteX148" fmla="*/ 114869 w 403483"/>
                <a:gd name="connsiteY148" fmla="*/ 400535 h 435761"/>
                <a:gd name="connsiteX149" fmla="*/ 113255 w 403483"/>
                <a:gd name="connsiteY149" fmla="*/ 398921 h 435761"/>
                <a:gd name="connsiteX150" fmla="*/ 113255 w 403483"/>
                <a:gd name="connsiteY150" fmla="*/ 398921 h 435761"/>
                <a:gd name="connsiteX151" fmla="*/ 111641 w 403483"/>
                <a:gd name="connsiteY151" fmla="*/ 397307 h 435761"/>
                <a:gd name="connsiteX152" fmla="*/ 111641 w 403483"/>
                <a:gd name="connsiteY152" fmla="*/ 395693 h 435761"/>
                <a:gd name="connsiteX153" fmla="*/ 110027 w 403483"/>
                <a:gd name="connsiteY153" fmla="*/ 394079 h 435761"/>
                <a:gd name="connsiteX154" fmla="*/ 108413 w 403483"/>
                <a:gd name="connsiteY154" fmla="*/ 394079 h 435761"/>
                <a:gd name="connsiteX155" fmla="*/ 108413 w 403483"/>
                <a:gd name="connsiteY155" fmla="*/ 392465 h 435761"/>
                <a:gd name="connsiteX156" fmla="*/ 105185 w 403483"/>
                <a:gd name="connsiteY156" fmla="*/ 392465 h 435761"/>
                <a:gd name="connsiteX157" fmla="*/ 103571 w 403483"/>
                <a:gd name="connsiteY157" fmla="*/ 390851 h 435761"/>
                <a:gd name="connsiteX158" fmla="*/ 92274 w 403483"/>
                <a:gd name="connsiteY158" fmla="*/ 382781 h 435761"/>
                <a:gd name="connsiteX159" fmla="*/ 92274 w 403483"/>
                <a:gd name="connsiteY159" fmla="*/ 382781 h 435761"/>
                <a:gd name="connsiteX160" fmla="*/ 90660 w 403483"/>
                <a:gd name="connsiteY160" fmla="*/ 381167 h 435761"/>
                <a:gd name="connsiteX161" fmla="*/ 89046 w 403483"/>
                <a:gd name="connsiteY161" fmla="*/ 381167 h 435761"/>
                <a:gd name="connsiteX162" fmla="*/ 87432 w 403483"/>
                <a:gd name="connsiteY162" fmla="*/ 381167 h 435761"/>
                <a:gd name="connsiteX163" fmla="*/ 79362 w 403483"/>
                <a:gd name="connsiteY163" fmla="*/ 382781 h 435761"/>
                <a:gd name="connsiteX164" fmla="*/ 77748 w 403483"/>
                <a:gd name="connsiteY164" fmla="*/ 384395 h 435761"/>
                <a:gd name="connsiteX165" fmla="*/ 76134 w 403483"/>
                <a:gd name="connsiteY165" fmla="*/ 384395 h 435761"/>
                <a:gd name="connsiteX166" fmla="*/ 72906 w 403483"/>
                <a:gd name="connsiteY166" fmla="*/ 384395 h 435761"/>
                <a:gd name="connsiteX167" fmla="*/ 71292 w 403483"/>
                <a:gd name="connsiteY167" fmla="*/ 384395 h 435761"/>
                <a:gd name="connsiteX168" fmla="*/ 69678 w 403483"/>
                <a:gd name="connsiteY168" fmla="*/ 384395 h 435761"/>
                <a:gd name="connsiteX169" fmla="*/ 69678 w 403483"/>
                <a:gd name="connsiteY169" fmla="*/ 386009 h 435761"/>
                <a:gd name="connsiteX170" fmla="*/ 66451 w 403483"/>
                <a:gd name="connsiteY170" fmla="*/ 387623 h 435761"/>
                <a:gd name="connsiteX171" fmla="*/ 61609 w 403483"/>
                <a:gd name="connsiteY171" fmla="*/ 392465 h 435761"/>
                <a:gd name="connsiteX172" fmla="*/ 59995 w 403483"/>
                <a:gd name="connsiteY172" fmla="*/ 394079 h 435761"/>
                <a:gd name="connsiteX173" fmla="*/ 58381 w 403483"/>
                <a:gd name="connsiteY173" fmla="*/ 394079 h 435761"/>
                <a:gd name="connsiteX174" fmla="*/ 53539 w 403483"/>
                <a:gd name="connsiteY174" fmla="*/ 394079 h 435761"/>
                <a:gd name="connsiteX175" fmla="*/ 51925 w 403483"/>
                <a:gd name="connsiteY175" fmla="*/ 394079 h 435761"/>
                <a:gd name="connsiteX176" fmla="*/ 50311 w 403483"/>
                <a:gd name="connsiteY176" fmla="*/ 395693 h 435761"/>
                <a:gd name="connsiteX177" fmla="*/ 45469 w 403483"/>
                <a:gd name="connsiteY177" fmla="*/ 400535 h 435761"/>
                <a:gd name="connsiteX178" fmla="*/ 39014 w 403483"/>
                <a:gd name="connsiteY178" fmla="*/ 406990 h 435761"/>
                <a:gd name="connsiteX179" fmla="*/ 39014 w 403483"/>
                <a:gd name="connsiteY179" fmla="*/ 394079 h 435761"/>
                <a:gd name="connsiteX180" fmla="*/ 40628 w 403483"/>
                <a:gd name="connsiteY180" fmla="*/ 386009 h 435761"/>
                <a:gd name="connsiteX181" fmla="*/ 40628 w 403483"/>
                <a:gd name="connsiteY181" fmla="*/ 384395 h 435761"/>
                <a:gd name="connsiteX182" fmla="*/ 39014 w 403483"/>
                <a:gd name="connsiteY182" fmla="*/ 382781 h 435761"/>
                <a:gd name="connsiteX183" fmla="*/ 39014 w 403483"/>
                <a:gd name="connsiteY183" fmla="*/ 381167 h 435761"/>
                <a:gd name="connsiteX184" fmla="*/ 34172 w 403483"/>
                <a:gd name="connsiteY184" fmla="*/ 376326 h 435761"/>
                <a:gd name="connsiteX185" fmla="*/ 34172 w 403483"/>
                <a:gd name="connsiteY185" fmla="*/ 373098 h 435761"/>
                <a:gd name="connsiteX186" fmla="*/ 34172 w 403483"/>
                <a:gd name="connsiteY186" fmla="*/ 371484 h 435761"/>
                <a:gd name="connsiteX187" fmla="*/ 35786 w 403483"/>
                <a:gd name="connsiteY187" fmla="*/ 368256 h 435761"/>
                <a:gd name="connsiteX188" fmla="*/ 35786 w 403483"/>
                <a:gd name="connsiteY188" fmla="*/ 361800 h 435761"/>
                <a:gd name="connsiteX189" fmla="*/ 35786 w 403483"/>
                <a:gd name="connsiteY189" fmla="*/ 358572 h 435761"/>
                <a:gd name="connsiteX190" fmla="*/ 35786 w 403483"/>
                <a:gd name="connsiteY190" fmla="*/ 356958 h 435761"/>
                <a:gd name="connsiteX191" fmla="*/ 35786 w 403483"/>
                <a:gd name="connsiteY191" fmla="*/ 355345 h 435761"/>
                <a:gd name="connsiteX192" fmla="*/ 34172 w 403483"/>
                <a:gd name="connsiteY192" fmla="*/ 355345 h 435761"/>
                <a:gd name="connsiteX193" fmla="*/ 32558 w 403483"/>
                <a:gd name="connsiteY193" fmla="*/ 352117 h 435761"/>
                <a:gd name="connsiteX194" fmla="*/ 30944 w 403483"/>
                <a:gd name="connsiteY194" fmla="*/ 352117 h 435761"/>
                <a:gd name="connsiteX195" fmla="*/ 30944 w 403483"/>
                <a:gd name="connsiteY195" fmla="*/ 352117 h 435761"/>
                <a:gd name="connsiteX196" fmla="*/ 27716 w 403483"/>
                <a:gd name="connsiteY196" fmla="*/ 352117 h 435761"/>
                <a:gd name="connsiteX197" fmla="*/ 24488 w 403483"/>
                <a:gd name="connsiteY197" fmla="*/ 350503 h 435761"/>
                <a:gd name="connsiteX198" fmla="*/ 22874 w 403483"/>
                <a:gd name="connsiteY198" fmla="*/ 348889 h 435761"/>
                <a:gd name="connsiteX199" fmla="*/ 21260 w 403483"/>
                <a:gd name="connsiteY199" fmla="*/ 345661 h 435761"/>
                <a:gd name="connsiteX200" fmla="*/ 19647 w 403483"/>
                <a:gd name="connsiteY200" fmla="*/ 344047 h 435761"/>
                <a:gd name="connsiteX201" fmla="*/ 13191 w 403483"/>
                <a:gd name="connsiteY201" fmla="*/ 306927 h 435761"/>
                <a:gd name="connsiteX202" fmla="*/ 13191 w 403483"/>
                <a:gd name="connsiteY202" fmla="*/ 305313 h 435761"/>
                <a:gd name="connsiteX203" fmla="*/ 14805 w 403483"/>
                <a:gd name="connsiteY203" fmla="*/ 302085 h 435761"/>
                <a:gd name="connsiteX204" fmla="*/ 14805 w 403483"/>
                <a:gd name="connsiteY204" fmla="*/ 300471 h 435761"/>
                <a:gd name="connsiteX205" fmla="*/ 16419 w 403483"/>
                <a:gd name="connsiteY205" fmla="*/ 295629 h 435761"/>
                <a:gd name="connsiteX206" fmla="*/ 18033 w 403483"/>
                <a:gd name="connsiteY206" fmla="*/ 294015 h 435761"/>
                <a:gd name="connsiteX207" fmla="*/ 18033 w 403483"/>
                <a:gd name="connsiteY207" fmla="*/ 290787 h 435761"/>
                <a:gd name="connsiteX208" fmla="*/ 19647 w 403483"/>
                <a:gd name="connsiteY208" fmla="*/ 289173 h 435761"/>
                <a:gd name="connsiteX209" fmla="*/ 19647 w 403483"/>
                <a:gd name="connsiteY209" fmla="*/ 281104 h 435761"/>
                <a:gd name="connsiteX210" fmla="*/ 19647 w 403483"/>
                <a:gd name="connsiteY210" fmla="*/ 277876 h 435761"/>
                <a:gd name="connsiteX211" fmla="*/ 18033 w 403483"/>
                <a:gd name="connsiteY211" fmla="*/ 276262 h 435761"/>
                <a:gd name="connsiteX212" fmla="*/ 16419 w 403483"/>
                <a:gd name="connsiteY212" fmla="*/ 274648 h 435761"/>
                <a:gd name="connsiteX213" fmla="*/ 14805 w 403483"/>
                <a:gd name="connsiteY213" fmla="*/ 273034 h 435761"/>
                <a:gd name="connsiteX214" fmla="*/ 11577 w 403483"/>
                <a:gd name="connsiteY214" fmla="*/ 269806 h 435761"/>
                <a:gd name="connsiteX215" fmla="*/ 9963 w 403483"/>
                <a:gd name="connsiteY215" fmla="*/ 264964 h 435761"/>
                <a:gd name="connsiteX216" fmla="*/ 8349 w 403483"/>
                <a:gd name="connsiteY216" fmla="*/ 250439 h 435761"/>
                <a:gd name="connsiteX217" fmla="*/ 8349 w 403483"/>
                <a:gd name="connsiteY217" fmla="*/ 243983 h 435761"/>
                <a:gd name="connsiteX218" fmla="*/ 13191 w 403483"/>
                <a:gd name="connsiteY218" fmla="*/ 229458 h 435761"/>
                <a:gd name="connsiteX219" fmla="*/ 13191 w 403483"/>
                <a:gd name="connsiteY219" fmla="*/ 227844 h 435761"/>
                <a:gd name="connsiteX220" fmla="*/ 13191 w 403483"/>
                <a:gd name="connsiteY220" fmla="*/ 221388 h 435761"/>
                <a:gd name="connsiteX221" fmla="*/ 13191 w 403483"/>
                <a:gd name="connsiteY221" fmla="*/ 218160 h 435761"/>
                <a:gd name="connsiteX222" fmla="*/ 14805 w 403483"/>
                <a:gd name="connsiteY222" fmla="*/ 214932 h 435761"/>
                <a:gd name="connsiteX223" fmla="*/ 14805 w 403483"/>
                <a:gd name="connsiteY223" fmla="*/ 210091 h 435761"/>
                <a:gd name="connsiteX224" fmla="*/ 14805 w 403483"/>
                <a:gd name="connsiteY224" fmla="*/ 202021 h 435761"/>
                <a:gd name="connsiteX225" fmla="*/ 14805 w 403483"/>
                <a:gd name="connsiteY225" fmla="*/ 198793 h 435761"/>
                <a:gd name="connsiteX226" fmla="*/ 14805 w 403483"/>
                <a:gd name="connsiteY226" fmla="*/ 197179 h 435761"/>
                <a:gd name="connsiteX227" fmla="*/ 13191 w 403483"/>
                <a:gd name="connsiteY227" fmla="*/ 195565 h 435761"/>
                <a:gd name="connsiteX228" fmla="*/ 13191 w 403483"/>
                <a:gd name="connsiteY228" fmla="*/ 193951 h 435761"/>
                <a:gd name="connsiteX229" fmla="*/ 11577 w 403483"/>
                <a:gd name="connsiteY229" fmla="*/ 192337 h 435761"/>
                <a:gd name="connsiteX230" fmla="*/ 9963 w 403483"/>
                <a:gd name="connsiteY230" fmla="*/ 192337 h 435761"/>
                <a:gd name="connsiteX231" fmla="*/ 8349 w 403483"/>
                <a:gd name="connsiteY231" fmla="*/ 190723 h 435761"/>
                <a:gd name="connsiteX232" fmla="*/ 5121 w 403483"/>
                <a:gd name="connsiteY232" fmla="*/ 181040 h 435761"/>
                <a:gd name="connsiteX233" fmla="*/ 5121 w 403483"/>
                <a:gd name="connsiteY233" fmla="*/ 176198 h 435761"/>
                <a:gd name="connsiteX234" fmla="*/ 5121 w 403483"/>
                <a:gd name="connsiteY234" fmla="*/ 174584 h 435761"/>
                <a:gd name="connsiteX235" fmla="*/ 6735 w 403483"/>
                <a:gd name="connsiteY235" fmla="*/ 171356 h 435761"/>
                <a:gd name="connsiteX236" fmla="*/ 8349 w 403483"/>
                <a:gd name="connsiteY236" fmla="*/ 169742 h 435761"/>
                <a:gd name="connsiteX237" fmla="*/ 9963 w 403483"/>
                <a:gd name="connsiteY237" fmla="*/ 166514 h 435761"/>
                <a:gd name="connsiteX238" fmla="*/ 9963 w 403483"/>
                <a:gd name="connsiteY238" fmla="*/ 166514 h 435761"/>
                <a:gd name="connsiteX239" fmla="*/ 11577 w 403483"/>
                <a:gd name="connsiteY239" fmla="*/ 166514 h 435761"/>
                <a:gd name="connsiteX240" fmla="*/ 11577 w 403483"/>
                <a:gd name="connsiteY240" fmla="*/ 166514 h 435761"/>
                <a:gd name="connsiteX241" fmla="*/ 14805 w 403483"/>
                <a:gd name="connsiteY241" fmla="*/ 166514 h 435761"/>
                <a:gd name="connsiteX242" fmla="*/ 16419 w 403483"/>
                <a:gd name="connsiteY242" fmla="*/ 168128 h 435761"/>
                <a:gd name="connsiteX243" fmla="*/ 19647 w 403483"/>
                <a:gd name="connsiteY243" fmla="*/ 168128 h 435761"/>
                <a:gd name="connsiteX244" fmla="*/ 21260 w 403483"/>
                <a:gd name="connsiteY244" fmla="*/ 168128 h 435761"/>
                <a:gd name="connsiteX245" fmla="*/ 22874 w 403483"/>
                <a:gd name="connsiteY245" fmla="*/ 168128 h 435761"/>
                <a:gd name="connsiteX246" fmla="*/ 27716 w 403483"/>
                <a:gd name="connsiteY246" fmla="*/ 166514 h 435761"/>
                <a:gd name="connsiteX247" fmla="*/ 29330 w 403483"/>
                <a:gd name="connsiteY247" fmla="*/ 166514 h 435761"/>
                <a:gd name="connsiteX248" fmla="*/ 30944 w 403483"/>
                <a:gd name="connsiteY248" fmla="*/ 166514 h 435761"/>
                <a:gd name="connsiteX249" fmla="*/ 34172 w 403483"/>
                <a:gd name="connsiteY249" fmla="*/ 168128 h 435761"/>
                <a:gd name="connsiteX250" fmla="*/ 39014 w 403483"/>
                <a:gd name="connsiteY250" fmla="*/ 169742 h 435761"/>
                <a:gd name="connsiteX251" fmla="*/ 40628 w 403483"/>
                <a:gd name="connsiteY251" fmla="*/ 169742 h 435761"/>
                <a:gd name="connsiteX252" fmla="*/ 43856 w 403483"/>
                <a:gd name="connsiteY252" fmla="*/ 169742 h 435761"/>
                <a:gd name="connsiteX253" fmla="*/ 48697 w 403483"/>
                <a:gd name="connsiteY253" fmla="*/ 169742 h 435761"/>
                <a:gd name="connsiteX254" fmla="*/ 53539 w 403483"/>
                <a:gd name="connsiteY254" fmla="*/ 168128 h 435761"/>
                <a:gd name="connsiteX255" fmla="*/ 61609 w 403483"/>
                <a:gd name="connsiteY255" fmla="*/ 163287 h 435761"/>
                <a:gd name="connsiteX256" fmla="*/ 64837 w 403483"/>
                <a:gd name="connsiteY256" fmla="*/ 160059 h 435761"/>
                <a:gd name="connsiteX257" fmla="*/ 68065 w 403483"/>
                <a:gd name="connsiteY257" fmla="*/ 158445 h 435761"/>
                <a:gd name="connsiteX258" fmla="*/ 69678 w 403483"/>
                <a:gd name="connsiteY258" fmla="*/ 158445 h 435761"/>
                <a:gd name="connsiteX259" fmla="*/ 71292 w 403483"/>
                <a:gd name="connsiteY259" fmla="*/ 156831 h 435761"/>
                <a:gd name="connsiteX260" fmla="*/ 71292 w 403483"/>
                <a:gd name="connsiteY260" fmla="*/ 156831 h 435761"/>
                <a:gd name="connsiteX261" fmla="*/ 72906 w 403483"/>
                <a:gd name="connsiteY261" fmla="*/ 155217 h 435761"/>
                <a:gd name="connsiteX262" fmla="*/ 72906 w 403483"/>
                <a:gd name="connsiteY262" fmla="*/ 155217 h 435761"/>
                <a:gd name="connsiteX263" fmla="*/ 74520 w 403483"/>
                <a:gd name="connsiteY263" fmla="*/ 150375 h 435761"/>
                <a:gd name="connsiteX264" fmla="*/ 76134 w 403483"/>
                <a:gd name="connsiteY264" fmla="*/ 150375 h 435761"/>
                <a:gd name="connsiteX265" fmla="*/ 76134 w 403483"/>
                <a:gd name="connsiteY265" fmla="*/ 148761 h 435761"/>
                <a:gd name="connsiteX266" fmla="*/ 77748 w 403483"/>
                <a:gd name="connsiteY266" fmla="*/ 148761 h 435761"/>
                <a:gd name="connsiteX267" fmla="*/ 79362 w 403483"/>
                <a:gd name="connsiteY267" fmla="*/ 147147 h 435761"/>
                <a:gd name="connsiteX268" fmla="*/ 80976 w 403483"/>
                <a:gd name="connsiteY268" fmla="*/ 147147 h 435761"/>
                <a:gd name="connsiteX269" fmla="*/ 92274 w 403483"/>
                <a:gd name="connsiteY269" fmla="*/ 147147 h 435761"/>
                <a:gd name="connsiteX270" fmla="*/ 95501 w 403483"/>
                <a:gd name="connsiteY270" fmla="*/ 145533 h 435761"/>
                <a:gd name="connsiteX271" fmla="*/ 97115 w 403483"/>
                <a:gd name="connsiteY271" fmla="*/ 145533 h 435761"/>
                <a:gd name="connsiteX272" fmla="*/ 100343 w 403483"/>
                <a:gd name="connsiteY272" fmla="*/ 142305 h 435761"/>
                <a:gd name="connsiteX273" fmla="*/ 101957 w 403483"/>
                <a:gd name="connsiteY273" fmla="*/ 140691 h 435761"/>
                <a:gd name="connsiteX274" fmla="*/ 103571 w 403483"/>
                <a:gd name="connsiteY274" fmla="*/ 139078 h 435761"/>
                <a:gd name="connsiteX275" fmla="*/ 105185 w 403483"/>
                <a:gd name="connsiteY275" fmla="*/ 134236 h 435761"/>
                <a:gd name="connsiteX276" fmla="*/ 106799 w 403483"/>
                <a:gd name="connsiteY276" fmla="*/ 131008 h 435761"/>
                <a:gd name="connsiteX277" fmla="*/ 106799 w 403483"/>
                <a:gd name="connsiteY277" fmla="*/ 129394 h 435761"/>
                <a:gd name="connsiteX278" fmla="*/ 105185 w 403483"/>
                <a:gd name="connsiteY278" fmla="*/ 122938 h 435761"/>
                <a:gd name="connsiteX279" fmla="*/ 105185 w 403483"/>
                <a:gd name="connsiteY279" fmla="*/ 121324 h 435761"/>
                <a:gd name="connsiteX280" fmla="*/ 103571 w 403483"/>
                <a:gd name="connsiteY280" fmla="*/ 116482 h 435761"/>
                <a:gd name="connsiteX281" fmla="*/ 103571 w 403483"/>
                <a:gd name="connsiteY281" fmla="*/ 114869 h 435761"/>
                <a:gd name="connsiteX282" fmla="*/ 103571 w 403483"/>
                <a:gd name="connsiteY282" fmla="*/ 110027 h 435761"/>
                <a:gd name="connsiteX283" fmla="*/ 103571 w 403483"/>
                <a:gd name="connsiteY283" fmla="*/ 103571 h 435761"/>
                <a:gd name="connsiteX284" fmla="*/ 103571 w 403483"/>
                <a:gd name="connsiteY284" fmla="*/ 100343 h 435761"/>
                <a:gd name="connsiteX285" fmla="*/ 103571 w 403483"/>
                <a:gd name="connsiteY285" fmla="*/ 98729 h 435761"/>
                <a:gd name="connsiteX286" fmla="*/ 105185 w 403483"/>
                <a:gd name="connsiteY286" fmla="*/ 95501 h 435761"/>
                <a:gd name="connsiteX287" fmla="*/ 106799 w 403483"/>
                <a:gd name="connsiteY287" fmla="*/ 95501 h 435761"/>
                <a:gd name="connsiteX288" fmla="*/ 108413 w 403483"/>
                <a:gd name="connsiteY288" fmla="*/ 93887 h 435761"/>
                <a:gd name="connsiteX289" fmla="*/ 108413 w 403483"/>
                <a:gd name="connsiteY289" fmla="*/ 93887 h 435761"/>
                <a:gd name="connsiteX290" fmla="*/ 110027 w 403483"/>
                <a:gd name="connsiteY290" fmla="*/ 92274 h 435761"/>
                <a:gd name="connsiteX291" fmla="*/ 111641 w 403483"/>
                <a:gd name="connsiteY291" fmla="*/ 90660 h 435761"/>
                <a:gd name="connsiteX292" fmla="*/ 116482 w 403483"/>
                <a:gd name="connsiteY292" fmla="*/ 77748 h 435761"/>
                <a:gd name="connsiteX293" fmla="*/ 122938 w 403483"/>
                <a:gd name="connsiteY293" fmla="*/ 69678 h 435761"/>
                <a:gd name="connsiteX294" fmla="*/ 122938 w 403483"/>
                <a:gd name="connsiteY294" fmla="*/ 64837 h 435761"/>
                <a:gd name="connsiteX295" fmla="*/ 122938 w 403483"/>
                <a:gd name="connsiteY295" fmla="*/ 61609 h 435761"/>
                <a:gd name="connsiteX296" fmla="*/ 122938 w 403483"/>
                <a:gd name="connsiteY296" fmla="*/ 59995 h 435761"/>
                <a:gd name="connsiteX297" fmla="*/ 121324 w 403483"/>
                <a:gd name="connsiteY297" fmla="*/ 53539 h 435761"/>
                <a:gd name="connsiteX298" fmla="*/ 122938 w 403483"/>
                <a:gd name="connsiteY298" fmla="*/ 48697 h 435761"/>
                <a:gd name="connsiteX299" fmla="*/ 122938 w 403483"/>
                <a:gd name="connsiteY299" fmla="*/ 45469 h 435761"/>
                <a:gd name="connsiteX300" fmla="*/ 124552 w 403483"/>
                <a:gd name="connsiteY300" fmla="*/ 43856 h 435761"/>
                <a:gd name="connsiteX301" fmla="*/ 129394 w 403483"/>
                <a:gd name="connsiteY301" fmla="*/ 42242 h 435761"/>
                <a:gd name="connsiteX302" fmla="*/ 129394 w 403483"/>
                <a:gd name="connsiteY302" fmla="*/ 40628 h 435761"/>
                <a:gd name="connsiteX303" fmla="*/ 131008 w 403483"/>
                <a:gd name="connsiteY303" fmla="*/ 39014 h 435761"/>
                <a:gd name="connsiteX304" fmla="*/ 134236 w 403483"/>
                <a:gd name="connsiteY304" fmla="*/ 34172 h 435761"/>
                <a:gd name="connsiteX305" fmla="*/ 134236 w 403483"/>
                <a:gd name="connsiteY305" fmla="*/ 32558 h 435761"/>
                <a:gd name="connsiteX306" fmla="*/ 134236 w 403483"/>
                <a:gd name="connsiteY306" fmla="*/ 29330 h 435761"/>
                <a:gd name="connsiteX307" fmla="*/ 134236 w 403483"/>
                <a:gd name="connsiteY307" fmla="*/ 21260 h 435761"/>
                <a:gd name="connsiteX308" fmla="*/ 135850 w 403483"/>
                <a:gd name="connsiteY308" fmla="*/ 14805 h 435761"/>
                <a:gd name="connsiteX309" fmla="*/ 140691 w 403483"/>
                <a:gd name="connsiteY309" fmla="*/ 5121 h 435761"/>
                <a:gd name="connsiteX310" fmla="*/ 151989 w 403483"/>
                <a:gd name="connsiteY310" fmla="*/ 13191 h 43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Lst>
              <a:rect l="l" t="t" r="r" b="b"/>
              <a:pathLst>
                <a:path w="403483" h="435761">
                  <a:moveTo>
                    <a:pt x="156831" y="13191"/>
                  </a:moveTo>
                  <a:lnTo>
                    <a:pt x="176198" y="8349"/>
                  </a:lnTo>
                  <a:lnTo>
                    <a:pt x="197179" y="6735"/>
                  </a:lnTo>
                  <a:lnTo>
                    <a:pt x="202021" y="6735"/>
                  </a:lnTo>
                  <a:lnTo>
                    <a:pt x="205249" y="8349"/>
                  </a:lnTo>
                  <a:lnTo>
                    <a:pt x="208477" y="8349"/>
                  </a:lnTo>
                  <a:lnTo>
                    <a:pt x="210091" y="9963"/>
                  </a:lnTo>
                  <a:lnTo>
                    <a:pt x="211704" y="11577"/>
                  </a:lnTo>
                  <a:lnTo>
                    <a:pt x="214932" y="14805"/>
                  </a:lnTo>
                  <a:lnTo>
                    <a:pt x="214932" y="16419"/>
                  </a:lnTo>
                  <a:lnTo>
                    <a:pt x="216546" y="18033"/>
                  </a:lnTo>
                  <a:lnTo>
                    <a:pt x="216546" y="19647"/>
                  </a:lnTo>
                  <a:lnTo>
                    <a:pt x="216546" y="22874"/>
                  </a:lnTo>
                  <a:lnTo>
                    <a:pt x="216546" y="27716"/>
                  </a:lnTo>
                  <a:lnTo>
                    <a:pt x="218160" y="29330"/>
                  </a:lnTo>
                  <a:lnTo>
                    <a:pt x="218160" y="32558"/>
                  </a:lnTo>
                  <a:lnTo>
                    <a:pt x="219774" y="32558"/>
                  </a:lnTo>
                  <a:lnTo>
                    <a:pt x="219774" y="34172"/>
                  </a:lnTo>
                  <a:lnTo>
                    <a:pt x="273034" y="66451"/>
                  </a:lnTo>
                  <a:lnTo>
                    <a:pt x="274648" y="68065"/>
                  </a:lnTo>
                  <a:lnTo>
                    <a:pt x="277876" y="68065"/>
                  </a:lnTo>
                  <a:lnTo>
                    <a:pt x="279490" y="68065"/>
                  </a:lnTo>
                  <a:lnTo>
                    <a:pt x="290787" y="64837"/>
                  </a:lnTo>
                  <a:lnTo>
                    <a:pt x="318224" y="66451"/>
                  </a:lnTo>
                  <a:lnTo>
                    <a:pt x="324680" y="64837"/>
                  </a:lnTo>
                  <a:lnTo>
                    <a:pt x="331135" y="64837"/>
                  </a:lnTo>
                  <a:lnTo>
                    <a:pt x="334363" y="66451"/>
                  </a:lnTo>
                  <a:lnTo>
                    <a:pt x="335977" y="66451"/>
                  </a:lnTo>
                  <a:lnTo>
                    <a:pt x="339205" y="71292"/>
                  </a:lnTo>
                  <a:lnTo>
                    <a:pt x="342433" y="74520"/>
                  </a:lnTo>
                  <a:lnTo>
                    <a:pt x="345661" y="77748"/>
                  </a:lnTo>
                  <a:lnTo>
                    <a:pt x="352117" y="84204"/>
                  </a:lnTo>
                  <a:lnTo>
                    <a:pt x="347275" y="100343"/>
                  </a:lnTo>
                  <a:lnTo>
                    <a:pt x="347275" y="106799"/>
                  </a:lnTo>
                  <a:lnTo>
                    <a:pt x="348889" y="110027"/>
                  </a:lnTo>
                  <a:lnTo>
                    <a:pt x="350503" y="114869"/>
                  </a:lnTo>
                  <a:lnTo>
                    <a:pt x="356958" y="124552"/>
                  </a:lnTo>
                  <a:lnTo>
                    <a:pt x="358572" y="126166"/>
                  </a:lnTo>
                  <a:lnTo>
                    <a:pt x="360186" y="126166"/>
                  </a:lnTo>
                  <a:lnTo>
                    <a:pt x="361800" y="126166"/>
                  </a:lnTo>
                  <a:lnTo>
                    <a:pt x="365028" y="126166"/>
                  </a:lnTo>
                  <a:lnTo>
                    <a:pt x="366642" y="126166"/>
                  </a:lnTo>
                  <a:lnTo>
                    <a:pt x="366642" y="126166"/>
                  </a:lnTo>
                  <a:lnTo>
                    <a:pt x="369870" y="127780"/>
                  </a:lnTo>
                  <a:lnTo>
                    <a:pt x="373098" y="131008"/>
                  </a:lnTo>
                  <a:lnTo>
                    <a:pt x="374712" y="131008"/>
                  </a:lnTo>
                  <a:lnTo>
                    <a:pt x="376326" y="132622"/>
                  </a:lnTo>
                  <a:lnTo>
                    <a:pt x="382781" y="132622"/>
                  </a:lnTo>
                  <a:lnTo>
                    <a:pt x="386009" y="134236"/>
                  </a:lnTo>
                  <a:lnTo>
                    <a:pt x="387623" y="135850"/>
                  </a:lnTo>
                  <a:lnTo>
                    <a:pt x="394079" y="142305"/>
                  </a:lnTo>
                  <a:lnTo>
                    <a:pt x="395693" y="145533"/>
                  </a:lnTo>
                  <a:lnTo>
                    <a:pt x="397307" y="147147"/>
                  </a:lnTo>
                  <a:lnTo>
                    <a:pt x="397307" y="151989"/>
                  </a:lnTo>
                  <a:lnTo>
                    <a:pt x="400535" y="160059"/>
                  </a:lnTo>
                  <a:lnTo>
                    <a:pt x="386009" y="200407"/>
                  </a:lnTo>
                  <a:lnTo>
                    <a:pt x="381167" y="208477"/>
                  </a:lnTo>
                  <a:lnTo>
                    <a:pt x="379553" y="210091"/>
                  </a:lnTo>
                  <a:lnTo>
                    <a:pt x="379553" y="213318"/>
                  </a:lnTo>
                  <a:lnTo>
                    <a:pt x="381167" y="214932"/>
                  </a:lnTo>
                  <a:lnTo>
                    <a:pt x="381167" y="214932"/>
                  </a:lnTo>
                  <a:lnTo>
                    <a:pt x="382781" y="216546"/>
                  </a:lnTo>
                  <a:lnTo>
                    <a:pt x="382781" y="216546"/>
                  </a:lnTo>
                  <a:lnTo>
                    <a:pt x="384395" y="219774"/>
                  </a:lnTo>
                  <a:lnTo>
                    <a:pt x="386009" y="223002"/>
                  </a:lnTo>
                  <a:lnTo>
                    <a:pt x="371484" y="240755"/>
                  </a:lnTo>
                  <a:lnTo>
                    <a:pt x="366642" y="245597"/>
                  </a:lnTo>
                  <a:lnTo>
                    <a:pt x="366642" y="252053"/>
                  </a:lnTo>
                  <a:lnTo>
                    <a:pt x="366642" y="256895"/>
                  </a:lnTo>
                  <a:lnTo>
                    <a:pt x="366642" y="263350"/>
                  </a:lnTo>
                  <a:lnTo>
                    <a:pt x="363414" y="277876"/>
                  </a:lnTo>
                  <a:lnTo>
                    <a:pt x="348889" y="308540"/>
                  </a:lnTo>
                  <a:lnTo>
                    <a:pt x="348889" y="311768"/>
                  </a:lnTo>
                  <a:lnTo>
                    <a:pt x="348889" y="323066"/>
                  </a:lnTo>
                  <a:lnTo>
                    <a:pt x="347275" y="326294"/>
                  </a:lnTo>
                  <a:lnTo>
                    <a:pt x="347275" y="327908"/>
                  </a:lnTo>
                  <a:lnTo>
                    <a:pt x="323066" y="347275"/>
                  </a:lnTo>
                  <a:lnTo>
                    <a:pt x="321452" y="350503"/>
                  </a:lnTo>
                  <a:lnTo>
                    <a:pt x="313382" y="360186"/>
                  </a:lnTo>
                  <a:lnTo>
                    <a:pt x="306927" y="373098"/>
                  </a:lnTo>
                  <a:lnTo>
                    <a:pt x="303699" y="381167"/>
                  </a:lnTo>
                  <a:lnTo>
                    <a:pt x="300471" y="384395"/>
                  </a:lnTo>
                  <a:lnTo>
                    <a:pt x="298857" y="386009"/>
                  </a:lnTo>
                  <a:lnTo>
                    <a:pt x="298857" y="389237"/>
                  </a:lnTo>
                  <a:lnTo>
                    <a:pt x="298857" y="390851"/>
                  </a:lnTo>
                  <a:lnTo>
                    <a:pt x="298857" y="392465"/>
                  </a:lnTo>
                  <a:lnTo>
                    <a:pt x="297243" y="397307"/>
                  </a:lnTo>
                  <a:lnTo>
                    <a:pt x="285945" y="423130"/>
                  </a:lnTo>
                  <a:lnTo>
                    <a:pt x="284331" y="426358"/>
                  </a:lnTo>
                  <a:lnTo>
                    <a:pt x="281104" y="426358"/>
                  </a:lnTo>
                  <a:lnTo>
                    <a:pt x="279490" y="427972"/>
                  </a:lnTo>
                  <a:lnTo>
                    <a:pt x="277876" y="427972"/>
                  </a:lnTo>
                  <a:lnTo>
                    <a:pt x="264964" y="439269"/>
                  </a:lnTo>
                  <a:lnTo>
                    <a:pt x="263350" y="440883"/>
                  </a:lnTo>
                  <a:lnTo>
                    <a:pt x="261736" y="440883"/>
                  </a:lnTo>
                  <a:lnTo>
                    <a:pt x="258509" y="439269"/>
                  </a:lnTo>
                  <a:lnTo>
                    <a:pt x="258509" y="437655"/>
                  </a:lnTo>
                  <a:lnTo>
                    <a:pt x="255281" y="434427"/>
                  </a:lnTo>
                  <a:lnTo>
                    <a:pt x="252053" y="429585"/>
                  </a:lnTo>
                  <a:lnTo>
                    <a:pt x="250439" y="427972"/>
                  </a:lnTo>
                  <a:lnTo>
                    <a:pt x="248825" y="421516"/>
                  </a:lnTo>
                  <a:lnTo>
                    <a:pt x="247211" y="413446"/>
                  </a:lnTo>
                  <a:lnTo>
                    <a:pt x="245597" y="406990"/>
                  </a:lnTo>
                  <a:lnTo>
                    <a:pt x="243983" y="405376"/>
                  </a:lnTo>
                  <a:lnTo>
                    <a:pt x="242369" y="403763"/>
                  </a:lnTo>
                  <a:lnTo>
                    <a:pt x="242369" y="402149"/>
                  </a:lnTo>
                  <a:lnTo>
                    <a:pt x="240755" y="400535"/>
                  </a:lnTo>
                  <a:lnTo>
                    <a:pt x="239141" y="400535"/>
                  </a:lnTo>
                  <a:lnTo>
                    <a:pt x="237527" y="398921"/>
                  </a:lnTo>
                  <a:lnTo>
                    <a:pt x="223002" y="394079"/>
                  </a:lnTo>
                  <a:lnTo>
                    <a:pt x="219774" y="392465"/>
                  </a:lnTo>
                  <a:lnTo>
                    <a:pt x="216546" y="389237"/>
                  </a:lnTo>
                  <a:lnTo>
                    <a:pt x="214932" y="389237"/>
                  </a:lnTo>
                  <a:lnTo>
                    <a:pt x="213318" y="389237"/>
                  </a:lnTo>
                  <a:lnTo>
                    <a:pt x="211704" y="389237"/>
                  </a:lnTo>
                  <a:lnTo>
                    <a:pt x="210091" y="389237"/>
                  </a:lnTo>
                  <a:lnTo>
                    <a:pt x="208477" y="389237"/>
                  </a:lnTo>
                  <a:lnTo>
                    <a:pt x="206863" y="389237"/>
                  </a:lnTo>
                  <a:lnTo>
                    <a:pt x="203635" y="387623"/>
                  </a:lnTo>
                  <a:lnTo>
                    <a:pt x="202021" y="387623"/>
                  </a:lnTo>
                  <a:lnTo>
                    <a:pt x="198793" y="387623"/>
                  </a:lnTo>
                  <a:lnTo>
                    <a:pt x="195565" y="387623"/>
                  </a:lnTo>
                  <a:lnTo>
                    <a:pt x="192337" y="389237"/>
                  </a:lnTo>
                  <a:lnTo>
                    <a:pt x="189109" y="390851"/>
                  </a:lnTo>
                  <a:lnTo>
                    <a:pt x="189109" y="392465"/>
                  </a:lnTo>
                  <a:lnTo>
                    <a:pt x="187495" y="395693"/>
                  </a:lnTo>
                  <a:lnTo>
                    <a:pt x="185882" y="395693"/>
                  </a:lnTo>
                  <a:lnTo>
                    <a:pt x="184268" y="397307"/>
                  </a:lnTo>
                  <a:lnTo>
                    <a:pt x="182654" y="397307"/>
                  </a:lnTo>
                  <a:lnTo>
                    <a:pt x="172970" y="394079"/>
                  </a:lnTo>
                  <a:lnTo>
                    <a:pt x="168128" y="390851"/>
                  </a:lnTo>
                  <a:lnTo>
                    <a:pt x="166514" y="392465"/>
                  </a:lnTo>
                  <a:lnTo>
                    <a:pt x="163286" y="392465"/>
                  </a:lnTo>
                  <a:lnTo>
                    <a:pt x="161673" y="392465"/>
                  </a:lnTo>
                  <a:lnTo>
                    <a:pt x="148761" y="390851"/>
                  </a:lnTo>
                  <a:lnTo>
                    <a:pt x="145533" y="389237"/>
                  </a:lnTo>
                  <a:lnTo>
                    <a:pt x="143919" y="389237"/>
                  </a:lnTo>
                  <a:lnTo>
                    <a:pt x="140691" y="389237"/>
                  </a:lnTo>
                  <a:lnTo>
                    <a:pt x="132622" y="392465"/>
                  </a:lnTo>
                  <a:lnTo>
                    <a:pt x="131008" y="392465"/>
                  </a:lnTo>
                  <a:lnTo>
                    <a:pt x="129394" y="392465"/>
                  </a:lnTo>
                  <a:lnTo>
                    <a:pt x="127780" y="390851"/>
                  </a:lnTo>
                  <a:lnTo>
                    <a:pt x="126166" y="392465"/>
                  </a:lnTo>
                  <a:lnTo>
                    <a:pt x="124552" y="392465"/>
                  </a:lnTo>
                  <a:lnTo>
                    <a:pt x="122938" y="394079"/>
                  </a:lnTo>
                  <a:lnTo>
                    <a:pt x="119710" y="395693"/>
                  </a:lnTo>
                  <a:lnTo>
                    <a:pt x="118096" y="397307"/>
                  </a:lnTo>
                  <a:lnTo>
                    <a:pt x="116482" y="398921"/>
                  </a:lnTo>
                  <a:lnTo>
                    <a:pt x="114869" y="400535"/>
                  </a:lnTo>
                  <a:lnTo>
                    <a:pt x="113255" y="398921"/>
                  </a:lnTo>
                  <a:lnTo>
                    <a:pt x="113255" y="398921"/>
                  </a:lnTo>
                  <a:lnTo>
                    <a:pt x="111641" y="397307"/>
                  </a:lnTo>
                  <a:lnTo>
                    <a:pt x="111641" y="395693"/>
                  </a:lnTo>
                  <a:lnTo>
                    <a:pt x="110027" y="394079"/>
                  </a:lnTo>
                  <a:lnTo>
                    <a:pt x="108413" y="394079"/>
                  </a:lnTo>
                  <a:lnTo>
                    <a:pt x="108413" y="392465"/>
                  </a:lnTo>
                  <a:lnTo>
                    <a:pt x="105185" y="392465"/>
                  </a:lnTo>
                  <a:lnTo>
                    <a:pt x="103571" y="390851"/>
                  </a:lnTo>
                  <a:lnTo>
                    <a:pt x="92274" y="382781"/>
                  </a:lnTo>
                  <a:lnTo>
                    <a:pt x="92274" y="382781"/>
                  </a:lnTo>
                  <a:lnTo>
                    <a:pt x="90660" y="381167"/>
                  </a:lnTo>
                  <a:lnTo>
                    <a:pt x="89046" y="381167"/>
                  </a:lnTo>
                  <a:lnTo>
                    <a:pt x="87432" y="381167"/>
                  </a:lnTo>
                  <a:lnTo>
                    <a:pt x="79362" y="382781"/>
                  </a:lnTo>
                  <a:lnTo>
                    <a:pt x="77748" y="384395"/>
                  </a:lnTo>
                  <a:lnTo>
                    <a:pt x="76134" y="384395"/>
                  </a:lnTo>
                  <a:lnTo>
                    <a:pt x="72906" y="384395"/>
                  </a:lnTo>
                  <a:lnTo>
                    <a:pt x="71292" y="384395"/>
                  </a:lnTo>
                  <a:lnTo>
                    <a:pt x="69678" y="384395"/>
                  </a:lnTo>
                  <a:lnTo>
                    <a:pt x="69678" y="386009"/>
                  </a:lnTo>
                  <a:lnTo>
                    <a:pt x="66451" y="387623"/>
                  </a:lnTo>
                  <a:lnTo>
                    <a:pt x="61609" y="392465"/>
                  </a:lnTo>
                  <a:lnTo>
                    <a:pt x="59995" y="394079"/>
                  </a:lnTo>
                  <a:lnTo>
                    <a:pt x="58381" y="394079"/>
                  </a:lnTo>
                  <a:lnTo>
                    <a:pt x="53539" y="394079"/>
                  </a:lnTo>
                  <a:lnTo>
                    <a:pt x="51925" y="394079"/>
                  </a:lnTo>
                  <a:lnTo>
                    <a:pt x="50311" y="395693"/>
                  </a:lnTo>
                  <a:lnTo>
                    <a:pt x="45469" y="400535"/>
                  </a:lnTo>
                  <a:lnTo>
                    <a:pt x="39014" y="406990"/>
                  </a:lnTo>
                  <a:lnTo>
                    <a:pt x="39014" y="394079"/>
                  </a:lnTo>
                  <a:lnTo>
                    <a:pt x="40628" y="386009"/>
                  </a:lnTo>
                  <a:lnTo>
                    <a:pt x="40628" y="384395"/>
                  </a:lnTo>
                  <a:lnTo>
                    <a:pt x="39014" y="382781"/>
                  </a:lnTo>
                  <a:lnTo>
                    <a:pt x="39014" y="381167"/>
                  </a:lnTo>
                  <a:lnTo>
                    <a:pt x="34172" y="376326"/>
                  </a:lnTo>
                  <a:lnTo>
                    <a:pt x="34172" y="373098"/>
                  </a:lnTo>
                  <a:lnTo>
                    <a:pt x="34172" y="371484"/>
                  </a:lnTo>
                  <a:lnTo>
                    <a:pt x="35786" y="368256"/>
                  </a:lnTo>
                  <a:lnTo>
                    <a:pt x="35786" y="361800"/>
                  </a:lnTo>
                  <a:lnTo>
                    <a:pt x="35786" y="358572"/>
                  </a:lnTo>
                  <a:lnTo>
                    <a:pt x="35786" y="356958"/>
                  </a:lnTo>
                  <a:lnTo>
                    <a:pt x="35786" y="355345"/>
                  </a:lnTo>
                  <a:lnTo>
                    <a:pt x="34172" y="355345"/>
                  </a:lnTo>
                  <a:lnTo>
                    <a:pt x="32558" y="352117"/>
                  </a:lnTo>
                  <a:lnTo>
                    <a:pt x="30944" y="352117"/>
                  </a:lnTo>
                  <a:lnTo>
                    <a:pt x="30944" y="352117"/>
                  </a:lnTo>
                  <a:lnTo>
                    <a:pt x="27716" y="352117"/>
                  </a:lnTo>
                  <a:lnTo>
                    <a:pt x="24488" y="350503"/>
                  </a:lnTo>
                  <a:lnTo>
                    <a:pt x="22874" y="348889"/>
                  </a:lnTo>
                  <a:lnTo>
                    <a:pt x="21260" y="345661"/>
                  </a:lnTo>
                  <a:lnTo>
                    <a:pt x="19647" y="344047"/>
                  </a:lnTo>
                  <a:lnTo>
                    <a:pt x="13191" y="306927"/>
                  </a:lnTo>
                  <a:lnTo>
                    <a:pt x="13191" y="305313"/>
                  </a:lnTo>
                  <a:lnTo>
                    <a:pt x="14805" y="302085"/>
                  </a:lnTo>
                  <a:lnTo>
                    <a:pt x="14805" y="300471"/>
                  </a:lnTo>
                  <a:lnTo>
                    <a:pt x="16419" y="295629"/>
                  </a:lnTo>
                  <a:lnTo>
                    <a:pt x="18033" y="294015"/>
                  </a:lnTo>
                  <a:lnTo>
                    <a:pt x="18033" y="290787"/>
                  </a:lnTo>
                  <a:lnTo>
                    <a:pt x="19647" y="289173"/>
                  </a:lnTo>
                  <a:lnTo>
                    <a:pt x="19647" y="281104"/>
                  </a:lnTo>
                  <a:lnTo>
                    <a:pt x="19647" y="277876"/>
                  </a:lnTo>
                  <a:lnTo>
                    <a:pt x="18033" y="276262"/>
                  </a:lnTo>
                  <a:lnTo>
                    <a:pt x="16419" y="274648"/>
                  </a:lnTo>
                  <a:lnTo>
                    <a:pt x="14805" y="273034"/>
                  </a:lnTo>
                  <a:lnTo>
                    <a:pt x="11577" y="269806"/>
                  </a:lnTo>
                  <a:lnTo>
                    <a:pt x="9963" y="264964"/>
                  </a:lnTo>
                  <a:lnTo>
                    <a:pt x="8349" y="250439"/>
                  </a:lnTo>
                  <a:lnTo>
                    <a:pt x="8349" y="243983"/>
                  </a:lnTo>
                  <a:lnTo>
                    <a:pt x="13191" y="229458"/>
                  </a:lnTo>
                  <a:lnTo>
                    <a:pt x="13191" y="227844"/>
                  </a:lnTo>
                  <a:lnTo>
                    <a:pt x="13191" y="221388"/>
                  </a:lnTo>
                  <a:lnTo>
                    <a:pt x="13191" y="218160"/>
                  </a:lnTo>
                  <a:lnTo>
                    <a:pt x="14805" y="214932"/>
                  </a:lnTo>
                  <a:lnTo>
                    <a:pt x="14805" y="210091"/>
                  </a:lnTo>
                  <a:lnTo>
                    <a:pt x="14805" y="202021"/>
                  </a:lnTo>
                  <a:lnTo>
                    <a:pt x="14805" y="198793"/>
                  </a:lnTo>
                  <a:lnTo>
                    <a:pt x="14805" y="197179"/>
                  </a:lnTo>
                  <a:lnTo>
                    <a:pt x="13191" y="195565"/>
                  </a:lnTo>
                  <a:lnTo>
                    <a:pt x="13191" y="193951"/>
                  </a:lnTo>
                  <a:lnTo>
                    <a:pt x="11577" y="192337"/>
                  </a:lnTo>
                  <a:lnTo>
                    <a:pt x="9963" y="192337"/>
                  </a:lnTo>
                  <a:lnTo>
                    <a:pt x="8349" y="190723"/>
                  </a:lnTo>
                  <a:lnTo>
                    <a:pt x="5121" y="181040"/>
                  </a:lnTo>
                  <a:lnTo>
                    <a:pt x="5121" y="176198"/>
                  </a:lnTo>
                  <a:lnTo>
                    <a:pt x="5121" y="174584"/>
                  </a:lnTo>
                  <a:lnTo>
                    <a:pt x="6735" y="171356"/>
                  </a:lnTo>
                  <a:lnTo>
                    <a:pt x="8349" y="169742"/>
                  </a:lnTo>
                  <a:lnTo>
                    <a:pt x="9963" y="166514"/>
                  </a:lnTo>
                  <a:lnTo>
                    <a:pt x="9963" y="166514"/>
                  </a:lnTo>
                  <a:lnTo>
                    <a:pt x="11577" y="166514"/>
                  </a:lnTo>
                  <a:lnTo>
                    <a:pt x="11577" y="166514"/>
                  </a:lnTo>
                  <a:lnTo>
                    <a:pt x="14805" y="166514"/>
                  </a:lnTo>
                  <a:lnTo>
                    <a:pt x="16419" y="168128"/>
                  </a:lnTo>
                  <a:lnTo>
                    <a:pt x="19647" y="168128"/>
                  </a:lnTo>
                  <a:lnTo>
                    <a:pt x="21260" y="168128"/>
                  </a:lnTo>
                  <a:lnTo>
                    <a:pt x="22874" y="168128"/>
                  </a:lnTo>
                  <a:lnTo>
                    <a:pt x="27716" y="166514"/>
                  </a:lnTo>
                  <a:lnTo>
                    <a:pt x="29330" y="166514"/>
                  </a:lnTo>
                  <a:lnTo>
                    <a:pt x="30944" y="166514"/>
                  </a:lnTo>
                  <a:lnTo>
                    <a:pt x="34172" y="168128"/>
                  </a:lnTo>
                  <a:lnTo>
                    <a:pt x="39014" y="169742"/>
                  </a:lnTo>
                  <a:lnTo>
                    <a:pt x="40628" y="169742"/>
                  </a:lnTo>
                  <a:lnTo>
                    <a:pt x="43856" y="169742"/>
                  </a:lnTo>
                  <a:lnTo>
                    <a:pt x="48697" y="169742"/>
                  </a:lnTo>
                  <a:lnTo>
                    <a:pt x="53539" y="168128"/>
                  </a:lnTo>
                  <a:lnTo>
                    <a:pt x="61609" y="163287"/>
                  </a:lnTo>
                  <a:lnTo>
                    <a:pt x="64837" y="160059"/>
                  </a:lnTo>
                  <a:lnTo>
                    <a:pt x="68065" y="158445"/>
                  </a:lnTo>
                  <a:lnTo>
                    <a:pt x="69678" y="158445"/>
                  </a:lnTo>
                  <a:lnTo>
                    <a:pt x="71292" y="156831"/>
                  </a:lnTo>
                  <a:lnTo>
                    <a:pt x="71292" y="156831"/>
                  </a:lnTo>
                  <a:lnTo>
                    <a:pt x="72906" y="155217"/>
                  </a:lnTo>
                  <a:lnTo>
                    <a:pt x="72906" y="155217"/>
                  </a:lnTo>
                  <a:lnTo>
                    <a:pt x="74520" y="150375"/>
                  </a:lnTo>
                  <a:lnTo>
                    <a:pt x="76134" y="150375"/>
                  </a:lnTo>
                  <a:lnTo>
                    <a:pt x="76134" y="148761"/>
                  </a:lnTo>
                  <a:lnTo>
                    <a:pt x="77748" y="148761"/>
                  </a:lnTo>
                  <a:lnTo>
                    <a:pt x="79362" y="147147"/>
                  </a:lnTo>
                  <a:lnTo>
                    <a:pt x="80976" y="147147"/>
                  </a:lnTo>
                  <a:lnTo>
                    <a:pt x="92274" y="147147"/>
                  </a:lnTo>
                  <a:lnTo>
                    <a:pt x="95501" y="145533"/>
                  </a:lnTo>
                  <a:lnTo>
                    <a:pt x="97115" y="145533"/>
                  </a:lnTo>
                  <a:lnTo>
                    <a:pt x="100343" y="142305"/>
                  </a:lnTo>
                  <a:lnTo>
                    <a:pt x="101957" y="140691"/>
                  </a:lnTo>
                  <a:lnTo>
                    <a:pt x="103571" y="139078"/>
                  </a:lnTo>
                  <a:lnTo>
                    <a:pt x="105185" y="134236"/>
                  </a:lnTo>
                  <a:lnTo>
                    <a:pt x="106799" y="131008"/>
                  </a:lnTo>
                  <a:lnTo>
                    <a:pt x="106799" y="129394"/>
                  </a:lnTo>
                  <a:lnTo>
                    <a:pt x="105185" y="122938"/>
                  </a:lnTo>
                  <a:lnTo>
                    <a:pt x="105185" y="121324"/>
                  </a:lnTo>
                  <a:lnTo>
                    <a:pt x="103571" y="116482"/>
                  </a:lnTo>
                  <a:lnTo>
                    <a:pt x="103571" y="114869"/>
                  </a:lnTo>
                  <a:lnTo>
                    <a:pt x="103571" y="110027"/>
                  </a:lnTo>
                  <a:lnTo>
                    <a:pt x="103571" y="103571"/>
                  </a:lnTo>
                  <a:lnTo>
                    <a:pt x="103571" y="100343"/>
                  </a:lnTo>
                  <a:lnTo>
                    <a:pt x="103571" y="98729"/>
                  </a:lnTo>
                  <a:lnTo>
                    <a:pt x="105185" y="95501"/>
                  </a:lnTo>
                  <a:lnTo>
                    <a:pt x="106799" y="95501"/>
                  </a:lnTo>
                  <a:lnTo>
                    <a:pt x="108413" y="93887"/>
                  </a:lnTo>
                  <a:lnTo>
                    <a:pt x="108413" y="93887"/>
                  </a:lnTo>
                  <a:lnTo>
                    <a:pt x="110027" y="92274"/>
                  </a:lnTo>
                  <a:lnTo>
                    <a:pt x="111641" y="90660"/>
                  </a:lnTo>
                  <a:lnTo>
                    <a:pt x="116482" y="77748"/>
                  </a:lnTo>
                  <a:lnTo>
                    <a:pt x="122938" y="69678"/>
                  </a:lnTo>
                  <a:lnTo>
                    <a:pt x="122938" y="64837"/>
                  </a:lnTo>
                  <a:lnTo>
                    <a:pt x="122938" y="61609"/>
                  </a:lnTo>
                  <a:lnTo>
                    <a:pt x="122938" y="59995"/>
                  </a:lnTo>
                  <a:lnTo>
                    <a:pt x="121324" y="53539"/>
                  </a:lnTo>
                  <a:lnTo>
                    <a:pt x="122938" y="48697"/>
                  </a:lnTo>
                  <a:lnTo>
                    <a:pt x="122938" y="45469"/>
                  </a:lnTo>
                  <a:lnTo>
                    <a:pt x="124552" y="43856"/>
                  </a:lnTo>
                  <a:lnTo>
                    <a:pt x="129394" y="42242"/>
                  </a:lnTo>
                  <a:lnTo>
                    <a:pt x="129394" y="40628"/>
                  </a:lnTo>
                  <a:lnTo>
                    <a:pt x="131008" y="39014"/>
                  </a:lnTo>
                  <a:lnTo>
                    <a:pt x="134236" y="34172"/>
                  </a:lnTo>
                  <a:lnTo>
                    <a:pt x="134236" y="32558"/>
                  </a:lnTo>
                  <a:lnTo>
                    <a:pt x="134236" y="29330"/>
                  </a:lnTo>
                  <a:lnTo>
                    <a:pt x="134236" y="21260"/>
                  </a:lnTo>
                  <a:lnTo>
                    <a:pt x="135850" y="14805"/>
                  </a:lnTo>
                  <a:lnTo>
                    <a:pt x="140691" y="5121"/>
                  </a:lnTo>
                  <a:lnTo>
                    <a:pt x="151989" y="1319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38" name="Freeform: Shape 37">
              <a:extLst>
                <a:ext uri="{FF2B5EF4-FFF2-40B4-BE49-F238E27FC236}">
                  <a16:creationId xmlns:a16="http://schemas.microsoft.com/office/drawing/2014/main" id="{C4008044-E90F-404B-BAB6-1C42271624BB}"/>
                </a:ext>
              </a:extLst>
            </p:cNvPr>
            <p:cNvSpPr/>
            <p:nvPr/>
          </p:nvSpPr>
          <p:spPr>
            <a:xfrm>
              <a:off x="8340600" y="2150385"/>
              <a:ext cx="306647" cy="274369"/>
            </a:xfrm>
            <a:custGeom>
              <a:avLst/>
              <a:gdLst>
                <a:gd name="connsiteX0" fmla="*/ 113255 w 306647"/>
                <a:gd name="connsiteY0" fmla="*/ 27716 h 274368"/>
                <a:gd name="connsiteX1" fmla="*/ 116482 w 306647"/>
                <a:gd name="connsiteY1" fmla="*/ 26102 h 274368"/>
                <a:gd name="connsiteX2" fmla="*/ 118096 w 306647"/>
                <a:gd name="connsiteY2" fmla="*/ 24488 h 274368"/>
                <a:gd name="connsiteX3" fmla="*/ 119710 w 306647"/>
                <a:gd name="connsiteY3" fmla="*/ 26102 h 274368"/>
                <a:gd name="connsiteX4" fmla="*/ 121324 w 306647"/>
                <a:gd name="connsiteY4" fmla="*/ 29330 h 274368"/>
                <a:gd name="connsiteX5" fmla="*/ 121324 w 306647"/>
                <a:gd name="connsiteY5" fmla="*/ 35786 h 274368"/>
                <a:gd name="connsiteX6" fmla="*/ 122938 w 306647"/>
                <a:gd name="connsiteY6" fmla="*/ 39014 h 274368"/>
                <a:gd name="connsiteX7" fmla="*/ 126166 w 306647"/>
                <a:gd name="connsiteY7" fmla="*/ 37400 h 274368"/>
                <a:gd name="connsiteX8" fmla="*/ 129394 w 306647"/>
                <a:gd name="connsiteY8" fmla="*/ 35786 h 274368"/>
                <a:gd name="connsiteX9" fmla="*/ 132622 w 306647"/>
                <a:gd name="connsiteY9" fmla="*/ 32558 h 274368"/>
                <a:gd name="connsiteX10" fmla="*/ 135850 w 306647"/>
                <a:gd name="connsiteY10" fmla="*/ 32558 h 274368"/>
                <a:gd name="connsiteX11" fmla="*/ 139078 w 306647"/>
                <a:gd name="connsiteY11" fmla="*/ 34172 h 274368"/>
                <a:gd name="connsiteX12" fmla="*/ 142305 w 306647"/>
                <a:gd name="connsiteY12" fmla="*/ 35786 h 274368"/>
                <a:gd name="connsiteX13" fmla="*/ 150375 w 306647"/>
                <a:gd name="connsiteY13" fmla="*/ 32558 h 274368"/>
                <a:gd name="connsiteX14" fmla="*/ 172970 w 306647"/>
                <a:gd name="connsiteY14" fmla="*/ 27716 h 274368"/>
                <a:gd name="connsiteX15" fmla="*/ 174584 w 306647"/>
                <a:gd name="connsiteY15" fmla="*/ 27716 h 274368"/>
                <a:gd name="connsiteX16" fmla="*/ 177812 w 306647"/>
                <a:gd name="connsiteY16" fmla="*/ 27716 h 274368"/>
                <a:gd name="connsiteX17" fmla="*/ 185882 w 306647"/>
                <a:gd name="connsiteY17" fmla="*/ 30944 h 274368"/>
                <a:gd name="connsiteX18" fmla="*/ 189109 w 306647"/>
                <a:gd name="connsiteY18" fmla="*/ 30944 h 274368"/>
                <a:gd name="connsiteX19" fmla="*/ 190723 w 306647"/>
                <a:gd name="connsiteY19" fmla="*/ 30944 h 274368"/>
                <a:gd name="connsiteX20" fmla="*/ 197179 w 306647"/>
                <a:gd name="connsiteY20" fmla="*/ 29330 h 274368"/>
                <a:gd name="connsiteX21" fmla="*/ 203635 w 306647"/>
                <a:gd name="connsiteY21" fmla="*/ 27716 h 274368"/>
                <a:gd name="connsiteX22" fmla="*/ 210091 w 306647"/>
                <a:gd name="connsiteY22" fmla="*/ 27716 h 274368"/>
                <a:gd name="connsiteX23" fmla="*/ 213318 w 306647"/>
                <a:gd name="connsiteY23" fmla="*/ 27716 h 274368"/>
                <a:gd name="connsiteX24" fmla="*/ 214932 w 306647"/>
                <a:gd name="connsiteY24" fmla="*/ 27716 h 274368"/>
                <a:gd name="connsiteX25" fmla="*/ 218160 w 306647"/>
                <a:gd name="connsiteY25" fmla="*/ 29330 h 274368"/>
                <a:gd name="connsiteX26" fmla="*/ 221388 w 306647"/>
                <a:gd name="connsiteY26" fmla="*/ 32558 h 274368"/>
                <a:gd name="connsiteX27" fmla="*/ 224616 w 306647"/>
                <a:gd name="connsiteY27" fmla="*/ 37400 h 274368"/>
                <a:gd name="connsiteX28" fmla="*/ 226230 w 306647"/>
                <a:gd name="connsiteY28" fmla="*/ 42242 h 274368"/>
                <a:gd name="connsiteX29" fmla="*/ 226230 w 306647"/>
                <a:gd name="connsiteY29" fmla="*/ 42242 h 274368"/>
                <a:gd name="connsiteX30" fmla="*/ 226230 w 306647"/>
                <a:gd name="connsiteY30" fmla="*/ 43856 h 274368"/>
                <a:gd name="connsiteX31" fmla="*/ 227844 w 306647"/>
                <a:gd name="connsiteY31" fmla="*/ 47083 h 274368"/>
                <a:gd name="connsiteX32" fmla="*/ 232686 w 306647"/>
                <a:gd name="connsiteY32" fmla="*/ 55153 h 274368"/>
                <a:gd name="connsiteX33" fmla="*/ 234300 w 306647"/>
                <a:gd name="connsiteY33" fmla="*/ 59995 h 274368"/>
                <a:gd name="connsiteX34" fmla="*/ 234300 w 306647"/>
                <a:gd name="connsiteY34" fmla="*/ 71292 h 274368"/>
                <a:gd name="connsiteX35" fmla="*/ 240755 w 306647"/>
                <a:gd name="connsiteY35" fmla="*/ 77748 h 274368"/>
                <a:gd name="connsiteX36" fmla="*/ 266578 w 306647"/>
                <a:gd name="connsiteY36" fmla="*/ 101957 h 274368"/>
                <a:gd name="connsiteX37" fmla="*/ 274648 w 306647"/>
                <a:gd name="connsiteY37" fmla="*/ 121324 h 274368"/>
                <a:gd name="connsiteX38" fmla="*/ 277876 w 306647"/>
                <a:gd name="connsiteY38" fmla="*/ 135850 h 274368"/>
                <a:gd name="connsiteX39" fmla="*/ 277876 w 306647"/>
                <a:gd name="connsiteY39" fmla="*/ 137464 h 274368"/>
                <a:gd name="connsiteX40" fmla="*/ 277876 w 306647"/>
                <a:gd name="connsiteY40" fmla="*/ 140691 h 274368"/>
                <a:gd name="connsiteX41" fmla="*/ 277876 w 306647"/>
                <a:gd name="connsiteY41" fmla="*/ 143919 h 274368"/>
                <a:gd name="connsiteX42" fmla="*/ 277876 w 306647"/>
                <a:gd name="connsiteY42" fmla="*/ 145533 h 274368"/>
                <a:gd name="connsiteX43" fmla="*/ 276262 w 306647"/>
                <a:gd name="connsiteY43" fmla="*/ 147147 h 274368"/>
                <a:gd name="connsiteX44" fmla="*/ 274648 w 306647"/>
                <a:gd name="connsiteY44" fmla="*/ 151989 h 274368"/>
                <a:gd name="connsiteX45" fmla="*/ 258509 w 306647"/>
                <a:gd name="connsiteY45" fmla="*/ 172970 h 274368"/>
                <a:gd name="connsiteX46" fmla="*/ 255281 w 306647"/>
                <a:gd name="connsiteY46" fmla="*/ 177812 h 274368"/>
                <a:gd name="connsiteX47" fmla="*/ 253667 w 306647"/>
                <a:gd name="connsiteY47" fmla="*/ 181040 h 274368"/>
                <a:gd name="connsiteX48" fmla="*/ 253667 w 306647"/>
                <a:gd name="connsiteY48" fmla="*/ 182654 h 274368"/>
                <a:gd name="connsiteX49" fmla="*/ 253667 w 306647"/>
                <a:gd name="connsiteY49" fmla="*/ 184268 h 274368"/>
                <a:gd name="connsiteX50" fmla="*/ 255281 w 306647"/>
                <a:gd name="connsiteY50" fmla="*/ 198793 h 274368"/>
                <a:gd name="connsiteX51" fmla="*/ 255281 w 306647"/>
                <a:gd name="connsiteY51" fmla="*/ 202021 h 274368"/>
                <a:gd name="connsiteX52" fmla="*/ 253667 w 306647"/>
                <a:gd name="connsiteY52" fmla="*/ 213318 h 274368"/>
                <a:gd name="connsiteX53" fmla="*/ 252053 w 306647"/>
                <a:gd name="connsiteY53" fmla="*/ 216546 h 274368"/>
                <a:gd name="connsiteX54" fmla="*/ 252053 w 306647"/>
                <a:gd name="connsiteY54" fmla="*/ 218160 h 274368"/>
                <a:gd name="connsiteX55" fmla="*/ 253667 w 306647"/>
                <a:gd name="connsiteY55" fmla="*/ 219774 h 274368"/>
                <a:gd name="connsiteX56" fmla="*/ 279490 w 306647"/>
                <a:gd name="connsiteY56" fmla="*/ 226230 h 274368"/>
                <a:gd name="connsiteX57" fmla="*/ 281104 w 306647"/>
                <a:gd name="connsiteY57" fmla="*/ 227844 h 274368"/>
                <a:gd name="connsiteX58" fmla="*/ 290787 w 306647"/>
                <a:gd name="connsiteY58" fmla="*/ 232686 h 274368"/>
                <a:gd name="connsiteX59" fmla="*/ 294015 w 306647"/>
                <a:gd name="connsiteY59" fmla="*/ 235913 h 274368"/>
                <a:gd name="connsiteX60" fmla="*/ 298857 w 306647"/>
                <a:gd name="connsiteY60" fmla="*/ 237527 h 274368"/>
                <a:gd name="connsiteX61" fmla="*/ 303699 w 306647"/>
                <a:gd name="connsiteY61" fmla="*/ 243983 h 274368"/>
                <a:gd name="connsiteX62" fmla="*/ 305313 w 306647"/>
                <a:gd name="connsiteY62" fmla="*/ 245597 h 274368"/>
                <a:gd name="connsiteX63" fmla="*/ 305313 w 306647"/>
                <a:gd name="connsiteY63" fmla="*/ 250439 h 274368"/>
                <a:gd name="connsiteX64" fmla="*/ 300471 w 306647"/>
                <a:gd name="connsiteY64" fmla="*/ 266578 h 274368"/>
                <a:gd name="connsiteX65" fmla="*/ 297243 w 306647"/>
                <a:gd name="connsiteY65" fmla="*/ 266578 h 274368"/>
                <a:gd name="connsiteX66" fmla="*/ 292401 w 306647"/>
                <a:gd name="connsiteY66" fmla="*/ 266578 h 274368"/>
                <a:gd name="connsiteX67" fmla="*/ 290787 w 306647"/>
                <a:gd name="connsiteY67" fmla="*/ 266578 h 274368"/>
                <a:gd name="connsiteX68" fmla="*/ 287559 w 306647"/>
                <a:gd name="connsiteY68" fmla="*/ 266578 h 274368"/>
                <a:gd name="connsiteX69" fmla="*/ 285945 w 306647"/>
                <a:gd name="connsiteY69" fmla="*/ 266578 h 274368"/>
                <a:gd name="connsiteX70" fmla="*/ 284331 w 306647"/>
                <a:gd name="connsiteY70" fmla="*/ 266578 h 274368"/>
                <a:gd name="connsiteX71" fmla="*/ 279490 w 306647"/>
                <a:gd name="connsiteY71" fmla="*/ 264964 h 274368"/>
                <a:gd name="connsiteX72" fmla="*/ 277876 w 306647"/>
                <a:gd name="connsiteY72" fmla="*/ 264964 h 274368"/>
                <a:gd name="connsiteX73" fmla="*/ 276262 w 306647"/>
                <a:gd name="connsiteY73" fmla="*/ 264964 h 274368"/>
                <a:gd name="connsiteX74" fmla="*/ 274648 w 306647"/>
                <a:gd name="connsiteY74" fmla="*/ 263350 h 274368"/>
                <a:gd name="connsiteX75" fmla="*/ 268192 w 306647"/>
                <a:gd name="connsiteY75" fmla="*/ 261736 h 274368"/>
                <a:gd name="connsiteX76" fmla="*/ 264964 w 306647"/>
                <a:gd name="connsiteY76" fmla="*/ 260122 h 274368"/>
                <a:gd name="connsiteX77" fmla="*/ 252053 w 306647"/>
                <a:gd name="connsiteY77" fmla="*/ 260122 h 274368"/>
                <a:gd name="connsiteX78" fmla="*/ 247211 w 306647"/>
                <a:gd name="connsiteY78" fmla="*/ 258508 h 274368"/>
                <a:gd name="connsiteX79" fmla="*/ 243983 w 306647"/>
                <a:gd name="connsiteY79" fmla="*/ 258508 h 274368"/>
                <a:gd name="connsiteX80" fmla="*/ 242369 w 306647"/>
                <a:gd name="connsiteY80" fmla="*/ 258508 h 274368"/>
                <a:gd name="connsiteX81" fmla="*/ 237527 w 306647"/>
                <a:gd name="connsiteY81" fmla="*/ 260122 h 274368"/>
                <a:gd name="connsiteX82" fmla="*/ 234300 w 306647"/>
                <a:gd name="connsiteY82" fmla="*/ 261736 h 274368"/>
                <a:gd name="connsiteX83" fmla="*/ 232686 w 306647"/>
                <a:gd name="connsiteY83" fmla="*/ 261736 h 274368"/>
                <a:gd name="connsiteX84" fmla="*/ 227844 w 306647"/>
                <a:gd name="connsiteY84" fmla="*/ 261736 h 274368"/>
                <a:gd name="connsiteX85" fmla="*/ 226230 w 306647"/>
                <a:gd name="connsiteY85" fmla="*/ 261736 h 274368"/>
                <a:gd name="connsiteX86" fmla="*/ 226230 w 306647"/>
                <a:gd name="connsiteY86" fmla="*/ 263350 h 274368"/>
                <a:gd name="connsiteX87" fmla="*/ 224616 w 306647"/>
                <a:gd name="connsiteY87" fmla="*/ 263350 h 274368"/>
                <a:gd name="connsiteX88" fmla="*/ 221388 w 306647"/>
                <a:gd name="connsiteY88" fmla="*/ 264964 h 274368"/>
                <a:gd name="connsiteX89" fmla="*/ 219774 w 306647"/>
                <a:gd name="connsiteY89" fmla="*/ 266578 h 274368"/>
                <a:gd name="connsiteX90" fmla="*/ 218160 w 306647"/>
                <a:gd name="connsiteY90" fmla="*/ 266578 h 274368"/>
                <a:gd name="connsiteX91" fmla="*/ 214932 w 306647"/>
                <a:gd name="connsiteY91" fmla="*/ 264964 h 274368"/>
                <a:gd name="connsiteX92" fmla="*/ 213318 w 306647"/>
                <a:gd name="connsiteY92" fmla="*/ 264964 h 274368"/>
                <a:gd name="connsiteX93" fmla="*/ 211704 w 306647"/>
                <a:gd name="connsiteY93" fmla="*/ 264964 h 274368"/>
                <a:gd name="connsiteX94" fmla="*/ 208477 w 306647"/>
                <a:gd name="connsiteY94" fmla="*/ 268192 h 274368"/>
                <a:gd name="connsiteX95" fmla="*/ 206863 w 306647"/>
                <a:gd name="connsiteY95" fmla="*/ 268192 h 274368"/>
                <a:gd name="connsiteX96" fmla="*/ 205249 w 306647"/>
                <a:gd name="connsiteY96" fmla="*/ 268192 h 274368"/>
                <a:gd name="connsiteX97" fmla="*/ 202021 w 306647"/>
                <a:gd name="connsiteY97" fmla="*/ 268192 h 274368"/>
                <a:gd name="connsiteX98" fmla="*/ 198793 w 306647"/>
                <a:gd name="connsiteY98" fmla="*/ 268192 h 274368"/>
                <a:gd name="connsiteX99" fmla="*/ 197179 w 306647"/>
                <a:gd name="connsiteY99" fmla="*/ 268192 h 274368"/>
                <a:gd name="connsiteX100" fmla="*/ 193951 w 306647"/>
                <a:gd name="connsiteY100" fmla="*/ 268192 h 274368"/>
                <a:gd name="connsiteX101" fmla="*/ 187495 w 306647"/>
                <a:gd name="connsiteY101" fmla="*/ 268192 h 274368"/>
                <a:gd name="connsiteX102" fmla="*/ 182654 w 306647"/>
                <a:gd name="connsiteY102" fmla="*/ 268192 h 274368"/>
                <a:gd name="connsiteX103" fmla="*/ 181040 w 306647"/>
                <a:gd name="connsiteY103" fmla="*/ 268192 h 274368"/>
                <a:gd name="connsiteX104" fmla="*/ 181040 w 306647"/>
                <a:gd name="connsiteY104" fmla="*/ 268192 h 274368"/>
                <a:gd name="connsiteX105" fmla="*/ 174584 w 306647"/>
                <a:gd name="connsiteY105" fmla="*/ 269806 h 274368"/>
                <a:gd name="connsiteX106" fmla="*/ 172970 w 306647"/>
                <a:gd name="connsiteY106" fmla="*/ 269806 h 274368"/>
                <a:gd name="connsiteX107" fmla="*/ 171356 w 306647"/>
                <a:gd name="connsiteY107" fmla="*/ 269806 h 274368"/>
                <a:gd name="connsiteX108" fmla="*/ 169742 w 306647"/>
                <a:gd name="connsiteY108" fmla="*/ 269806 h 274368"/>
                <a:gd name="connsiteX109" fmla="*/ 160059 w 306647"/>
                <a:gd name="connsiteY109" fmla="*/ 264964 h 274368"/>
                <a:gd name="connsiteX110" fmla="*/ 156831 w 306647"/>
                <a:gd name="connsiteY110" fmla="*/ 264964 h 274368"/>
                <a:gd name="connsiteX111" fmla="*/ 155217 w 306647"/>
                <a:gd name="connsiteY111" fmla="*/ 264964 h 274368"/>
                <a:gd name="connsiteX112" fmla="*/ 148761 w 306647"/>
                <a:gd name="connsiteY112" fmla="*/ 264964 h 274368"/>
                <a:gd name="connsiteX113" fmla="*/ 147147 w 306647"/>
                <a:gd name="connsiteY113" fmla="*/ 264964 h 274368"/>
                <a:gd name="connsiteX114" fmla="*/ 145533 w 306647"/>
                <a:gd name="connsiteY114" fmla="*/ 264964 h 274368"/>
                <a:gd name="connsiteX115" fmla="*/ 145533 w 306647"/>
                <a:gd name="connsiteY115" fmla="*/ 264964 h 274368"/>
                <a:gd name="connsiteX116" fmla="*/ 137464 w 306647"/>
                <a:gd name="connsiteY116" fmla="*/ 261736 h 274368"/>
                <a:gd name="connsiteX117" fmla="*/ 134236 w 306647"/>
                <a:gd name="connsiteY117" fmla="*/ 261736 h 274368"/>
                <a:gd name="connsiteX118" fmla="*/ 132622 w 306647"/>
                <a:gd name="connsiteY118" fmla="*/ 261736 h 274368"/>
                <a:gd name="connsiteX119" fmla="*/ 131008 w 306647"/>
                <a:gd name="connsiteY119" fmla="*/ 261736 h 274368"/>
                <a:gd name="connsiteX120" fmla="*/ 131008 w 306647"/>
                <a:gd name="connsiteY120" fmla="*/ 261736 h 274368"/>
                <a:gd name="connsiteX121" fmla="*/ 127780 w 306647"/>
                <a:gd name="connsiteY121" fmla="*/ 263350 h 274368"/>
                <a:gd name="connsiteX122" fmla="*/ 127780 w 306647"/>
                <a:gd name="connsiteY122" fmla="*/ 263350 h 274368"/>
                <a:gd name="connsiteX123" fmla="*/ 126166 w 306647"/>
                <a:gd name="connsiteY123" fmla="*/ 273034 h 274368"/>
                <a:gd name="connsiteX124" fmla="*/ 121324 w 306647"/>
                <a:gd name="connsiteY124" fmla="*/ 274648 h 274368"/>
                <a:gd name="connsiteX125" fmla="*/ 119710 w 306647"/>
                <a:gd name="connsiteY125" fmla="*/ 274648 h 274368"/>
                <a:gd name="connsiteX126" fmla="*/ 114869 w 306647"/>
                <a:gd name="connsiteY126" fmla="*/ 274648 h 274368"/>
                <a:gd name="connsiteX127" fmla="*/ 113255 w 306647"/>
                <a:gd name="connsiteY127" fmla="*/ 274648 h 274368"/>
                <a:gd name="connsiteX128" fmla="*/ 111641 w 306647"/>
                <a:gd name="connsiteY128" fmla="*/ 273034 h 274368"/>
                <a:gd name="connsiteX129" fmla="*/ 106799 w 306647"/>
                <a:gd name="connsiteY129" fmla="*/ 268192 h 274368"/>
                <a:gd name="connsiteX130" fmla="*/ 103571 w 306647"/>
                <a:gd name="connsiteY130" fmla="*/ 268192 h 274368"/>
                <a:gd name="connsiteX131" fmla="*/ 101957 w 306647"/>
                <a:gd name="connsiteY131" fmla="*/ 266578 h 274368"/>
                <a:gd name="connsiteX132" fmla="*/ 101957 w 306647"/>
                <a:gd name="connsiteY132" fmla="*/ 268192 h 274368"/>
                <a:gd name="connsiteX133" fmla="*/ 100343 w 306647"/>
                <a:gd name="connsiteY133" fmla="*/ 268192 h 274368"/>
                <a:gd name="connsiteX134" fmla="*/ 98729 w 306647"/>
                <a:gd name="connsiteY134" fmla="*/ 269806 h 274368"/>
                <a:gd name="connsiteX135" fmla="*/ 97115 w 306647"/>
                <a:gd name="connsiteY135" fmla="*/ 269806 h 274368"/>
                <a:gd name="connsiteX136" fmla="*/ 95501 w 306647"/>
                <a:gd name="connsiteY136" fmla="*/ 268192 h 274368"/>
                <a:gd name="connsiteX137" fmla="*/ 92273 w 306647"/>
                <a:gd name="connsiteY137" fmla="*/ 266578 h 274368"/>
                <a:gd name="connsiteX138" fmla="*/ 89046 w 306647"/>
                <a:gd name="connsiteY138" fmla="*/ 261736 h 274368"/>
                <a:gd name="connsiteX139" fmla="*/ 87432 w 306647"/>
                <a:gd name="connsiteY139" fmla="*/ 261736 h 274368"/>
                <a:gd name="connsiteX140" fmla="*/ 85818 w 306647"/>
                <a:gd name="connsiteY140" fmla="*/ 260122 h 274368"/>
                <a:gd name="connsiteX141" fmla="*/ 79362 w 306647"/>
                <a:gd name="connsiteY141" fmla="*/ 256895 h 274368"/>
                <a:gd name="connsiteX142" fmla="*/ 77748 w 306647"/>
                <a:gd name="connsiteY142" fmla="*/ 256895 h 274368"/>
                <a:gd name="connsiteX143" fmla="*/ 76134 w 306647"/>
                <a:gd name="connsiteY143" fmla="*/ 253667 h 274368"/>
                <a:gd name="connsiteX144" fmla="*/ 74520 w 306647"/>
                <a:gd name="connsiteY144" fmla="*/ 250439 h 274368"/>
                <a:gd name="connsiteX145" fmla="*/ 69678 w 306647"/>
                <a:gd name="connsiteY145" fmla="*/ 242369 h 274368"/>
                <a:gd name="connsiteX146" fmla="*/ 66451 w 306647"/>
                <a:gd name="connsiteY146" fmla="*/ 234299 h 274368"/>
                <a:gd name="connsiteX147" fmla="*/ 59995 w 306647"/>
                <a:gd name="connsiteY147" fmla="*/ 216546 h 274368"/>
                <a:gd name="connsiteX148" fmla="*/ 59995 w 306647"/>
                <a:gd name="connsiteY148" fmla="*/ 211704 h 274368"/>
                <a:gd name="connsiteX149" fmla="*/ 58381 w 306647"/>
                <a:gd name="connsiteY149" fmla="*/ 210091 h 274368"/>
                <a:gd name="connsiteX150" fmla="*/ 58381 w 306647"/>
                <a:gd name="connsiteY150" fmla="*/ 208477 h 274368"/>
                <a:gd name="connsiteX151" fmla="*/ 51925 w 306647"/>
                <a:gd name="connsiteY151" fmla="*/ 200407 h 274368"/>
                <a:gd name="connsiteX152" fmla="*/ 48697 w 306647"/>
                <a:gd name="connsiteY152" fmla="*/ 193951 h 274368"/>
                <a:gd name="connsiteX153" fmla="*/ 48697 w 306647"/>
                <a:gd name="connsiteY153" fmla="*/ 192337 h 274368"/>
                <a:gd name="connsiteX154" fmla="*/ 48697 w 306647"/>
                <a:gd name="connsiteY154" fmla="*/ 189109 h 274368"/>
                <a:gd name="connsiteX155" fmla="*/ 48697 w 306647"/>
                <a:gd name="connsiteY155" fmla="*/ 187495 h 274368"/>
                <a:gd name="connsiteX156" fmla="*/ 48697 w 306647"/>
                <a:gd name="connsiteY156" fmla="*/ 185882 h 274368"/>
                <a:gd name="connsiteX157" fmla="*/ 48697 w 306647"/>
                <a:gd name="connsiteY157" fmla="*/ 184268 h 274368"/>
                <a:gd name="connsiteX158" fmla="*/ 45469 w 306647"/>
                <a:gd name="connsiteY158" fmla="*/ 181040 h 274368"/>
                <a:gd name="connsiteX159" fmla="*/ 43855 w 306647"/>
                <a:gd name="connsiteY159" fmla="*/ 177812 h 274368"/>
                <a:gd name="connsiteX160" fmla="*/ 42242 w 306647"/>
                <a:gd name="connsiteY160" fmla="*/ 177812 h 274368"/>
                <a:gd name="connsiteX161" fmla="*/ 32558 w 306647"/>
                <a:gd name="connsiteY161" fmla="*/ 171356 h 274368"/>
                <a:gd name="connsiteX162" fmla="*/ 30944 w 306647"/>
                <a:gd name="connsiteY162" fmla="*/ 169742 h 274368"/>
                <a:gd name="connsiteX163" fmla="*/ 29330 w 306647"/>
                <a:gd name="connsiteY163" fmla="*/ 166514 h 274368"/>
                <a:gd name="connsiteX164" fmla="*/ 26102 w 306647"/>
                <a:gd name="connsiteY164" fmla="*/ 148761 h 274368"/>
                <a:gd name="connsiteX165" fmla="*/ 24488 w 306647"/>
                <a:gd name="connsiteY165" fmla="*/ 140691 h 274368"/>
                <a:gd name="connsiteX166" fmla="*/ 26102 w 306647"/>
                <a:gd name="connsiteY166" fmla="*/ 140691 h 274368"/>
                <a:gd name="connsiteX167" fmla="*/ 26102 w 306647"/>
                <a:gd name="connsiteY167" fmla="*/ 139077 h 274368"/>
                <a:gd name="connsiteX168" fmla="*/ 26102 w 306647"/>
                <a:gd name="connsiteY168" fmla="*/ 137464 h 274368"/>
                <a:gd name="connsiteX169" fmla="*/ 22874 w 306647"/>
                <a:gd name="connsiteY169" fmla="*/ 119710 h 274368"/>
                <a:gd name="connsiteX170" fmla="*/ 22874 w 306647"/>
                <a:gd name="connsiteY170" fmla="*/ 118096 h 274368"/>
                <a:gd name="connsiteX171" fmla="*/ 18033 w 306647"/>
                <a:gd name="connsiteY171" fmla="*/ 111641 h 274368"/>
                <a:gd name="connsiteX172" fmla="*/ 11577 w 306647"/>
                <a:gd name="connsiteY172" fmla="*/ 106799 h 274368"/>
                <a:gd name="connsiteX173" fmla="*/ 9963 w 306647"/>
                <a:gd name="connsiteY173" fmla="*/ 103571 h 274368"/>
                <a:gd name="connsiteX174" fmla="*/ 8349 w 306647"/>
                <a:gd name="connsiteY174" fmla="*/ 100343 h 274368"/>
                <a:gd name="connsiteX175" fmla="*/ 8349 w 306647"/>
                <a:gd name="connsiteY175" fmla="*/ 100343 h 274368"/>
                <a:gd name="connsiteX176" fmla="*/ 6735 w 306647"/>
                <a:gd name="connsiteY176" fmla="*/ 98729 h 274368"/>
                <a:gd name="connsiteX177" fmla="*/ 6735 w 306647"/>
                <a:gd name="connsiteY177" fmla="*/ 98729 h 274368"/>
                <a:gd name="connsiteX178" fmla="*/ 5121 w 306647"/>
                <a:gd name="connsiteY178" fmla="*/ 97115 h 274368"/>
                <a:gd name="connsiteX179" fmla="*/ 5121 w 306647"/>
                <a:gd name="connsiteY179" fmla="*/ 93887 h 274368"/>
                <a:gd name="connsiteX180" fmla="*/ 6735 w 306647"/>
                <a:gd name="connsiteY180" fmla="*/ 92274 h 274368"/>
                <a:gd name="connsiteX181" fmla="*/ 11577 w 306647"/>
                <a:gd name="connsiteY181" fmla="*/ 84204 h 274368"/>
                <a:gd name="connsiteX182" fmla="*/ 26102 w 306647"/>
                <a:gd name="connsiteY182" fmla="*/ 43856 h 274368"/>
                <a:gd name="connsiteX183" fmla="*/ 32558 w 306647"/>
                <a:gd name="connsiteY183" fmla="*/ 42242 h 274368"/>
                <a:gd name="connsiteX184" fmla="*/ 34172 w 306647"/>
                <a:gd name="connsiteY184" fmla="*/ 42242 h 274368"/>
                <a:gd name="connsiteX185" fmla="*/ 35786 w 306647"/>
                <a:gd name="connsiteY185" fmla="*/ 42242 h 274368"/>
                <a:gd name="connsiteX186" fmla="*/ 48697 w 306647"/>
                <a:gd name="connsiteY186" fmla="*/ 37400 h 274368"/>
                <a:gd name="connsiteX187" fmla="*/ 50311 w 306647"/>
                <a:gd name="connsiteY187" fmla="*/ 37400 h 274368"/>
                <a:gd name="connsiteX188" fmla="*/ 55153 w 306647"/>
                <a:gd name="connsiteY188" fmla="*/ 37400 h 274368"/>
                <a:gd name="connsiteX189" fmla="*/ 56767 w 306647"/>
                <a:gd name="connsiteY189" fmla="*/ 37400 h 274368"/>
                <a:gd name="connsiteX190" fmla="*/ 56767 w 306647"/>
                <a:gd name="connsiteY190" fmla="*/ 37400 h 274368"/>
                <a:gd name="connsiteX191" fmla="*/ 58381 w 306647"/>
                <a:gd name="connsiteY191" fmla="*/ 35786 h 274368"/>
                <a:gd name="connsiteX192" fmla="*/ 58381 w 306647"/>
                <a:gd name="connsiteY192" fmla="*/ 35786 h 274368"/>
                <a:gd name="connsiteX193" fmla="*/ 74520 w 306647"/>
                <a:gd name="connsiteY193" fmla="*/ 19647 h 274368"/>
                <a:gd name="connsiteX194" fmla="*/ 79362 w 306647"/>
                <a:gd name="connsiteY194" fmla="*/ 16419 h 274368"/>
                <a:gd name="connsiteX195" fmla="*/ 87432 w 306647"/>
                <a:gd name="connsiteY195" fmla="*/ 9963 h 274368"/>
                <a:gd name="connsiteX196" fmla="*/ 101957 w 306647"/>
                <a:gd name="connsiteY196" fmla="*/ 5121 h 274368"/>
                <a:gd name="connsiteX197" fmla="*/ 103571 w 306647"/>
                <a:gd name="connsiteY197" fmla="*/ 5121 h 274368"/>
                <a:gd name="connsiteX198" fmla="*/ 105185 w 306647"/>
                <a:gd name="connsiteY198" fmla="*/ 6735 h 274368"/>
                <a:gd name="connsiteX199" fmla="*/ 110027 w 306647"/>
                <a:gd name="connsiteY199" fmla="*/ 9963 h 274368"/>
                <a:gd name="connsiteX200" fmla="*/ 111641 w 306647"/>
                <a:gd name="connsiteY200" fmla="*/ 13191 h 274368"/>
                <a:gd name="connsiteX201" fmla="*/ 113255 w 306647"/>
                <a:gd name="connsiteY201" fmla="*/ 22874 h 274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306647" h="274368">
                  <a:moveTo>
                    <a:pt x="113255" y="27716"/>
                  </a:moveTo>
                  <a:lnTo>
                    <a:pt x="116482" y="26102"/>
                  </a:lnTo>
                  <a:lnTo>
                    <a:pt x="118096" y="24488"/>
                  </a:lnTo>
                  <a:lnTo>
                    <a:pt x="119710" y="26102"/>
                  </a:lnTo>
                  <a:lnTo>
                    <a:pt x="121324" y="29330"/>
                  </a:lnTo>
                  <a:lnTo>
                    <a:pt x="121324" y="35786"/>
                  </a:lnTo>
                  <a:lnTo>
                    <a:pt x="122938" y="39014"/>
                  </a:lnTo>
                  <a:lnTo>
                    <a:pt x="126166" y="37400"/>
                  </a:lnTo>
                  <a:lnTo>
                    <a:pt x="129394" y="35786"/>
                  </a:lnTo>
                  <a:lnTo>
                    <a:pt x="132622" y="32558"/>
                  </a:lnTo>
                  <a:lnTo>
                    <a:pt x="135850" y="32558"/>
                  </a:lnTo>
                  <a:lnTo>
                    <a:pt x="139078" y="34172"/>
                  </a:lnTo>
                  <a:lnTo>
                    <a:pt x="142305" y="35786"/>
                  </a:lnTo>
                  <a:lnTo>
                    <a:pt x="150375" y="32558"/>
                  </a:lnTo>
                  <a:lnTo>
                    <a:pt x="172970" y="27716"/>
                  </a:lnTo>
                  <a:lnTo>
                    <a:pt x="174584" y="27716"/>
                  </a:lnTo>
                  <a:lnTo>
                    <a:pt x="177812" y="27716"/>
                  </a:lnTo>
                  <a:lnTo>
                    <a:pt x="185882" y="30944"/>
                  </a:lnTo>
                  <a:lnTo>
                    <a:pt x="189109" y="30944"/>
                  </a:lnTo>
                  <a:lnTo>
                    <a:pt x="190723" y="30944"/>
                  </a:lnTo>
                  <a:lnTo>
                    <a:pt x="197179" y="29330"/>
                  </a:lnTo>
                  <a:lnTo>
                    <a:pt x="203635" y="27716"/>
                  </a:lnTo>
                  <a:lnTo>
                    <a:pt x="210091" y="27716"/>
                  </a:lnTo>
                  <a:lnTo>
                    <a:pt x="213318" y="27716"/>
                  </a:lnTo>
                  <a:lnTo>
                    <a:pt x="214932" y="27716"/>
                  </a:lnTo>
                  <a:lnTo>
                    <a:pt x="218160" y="29330"/>
                  </a:lnTo>
                  <a:lnTo>
                    <a:pt x="221388" y="32558"/>
                  </a:lnTo>
                  <a:lnTo>
                    <a:pt x="224616" y="37400"/>
                  </a:lnTo>
                  <a:lnTo>
                    <a:pt x="226230" y="42242"/>
                  </a:lnTo>
                  <a:lnTo>
                    <a:pt x="226230" y="42242"/>
                  </a:lnTo>
                  <a:lnTo>
                    <a:pt x="226230" y="43856"/>
                  </a:lnTo>
                  <a:lnTo>
                    <a:pt x="227844" y="47083"/>
                  </a:lnTo>
                  <a:lnTo>
                    <a:pt x="232686" y="55153"/>
                  </a:lnTo>
                  <a:lnTo>
                    <a:pt x="234300" y="59995"/>
                  </a:lnTo>
                  <a:lnTo>
                    <a:pt x="234300" y="71292"/>
                  </a:lnTo>
                  <a:lnTo>
                    <a:pt x="240755" y="77748"/>
                  </a:lnTo>
                  <a:lnTo>
                    <a:pt x="266578" y="101957"/>
                  </a:lnTo>
                  <a:lnTo>
                    <a:pt x="274648" y="121324"/>
                  </a:lnTo>
                  <a:lnTo>
                    <a:pt x="277876" y="135850"/>
                  </a:lnTo>
                  <a:lnTo>
                    <a:pt x="277876" y="137464"/>
                  </a:lnTo>
                  <a:lnTo>
                    <a:pt x="277876" y="140691"/>
                  </a:lnTo>
                  <a:lnTo>
                    <a:pt x="277876" y="143919"/>
                  </a:lnTo>
                  <a:lnTo>
                    <a:pt x="277876" y="145533"/>
                  </a:lnTo>
                  <a:lnTo>
                    <a:pt x="276262" y="147147"/>
                  </a:lnTo>
                  <a:lnTo>
                    <a:pt x="274648" y="151989"/>
                  </a:lnTo>
                  <a:lnTo>
                    <a:pt x="258509" y="172970"/>
                  </a:lnTo>
                  <a:lnTo>
                    <a:pt x="255281" y="177812"/>
                  </a:lnTo>
                  <a:lnTo>
                    <a:pt x="253667" y="181040"/>
                  </a:lnTo>
                  <a:lnTo>
                    <a:pt x="253667" y="182654"/>
                  </a:lnTo>
                  <a:lnTo>
                    <a:pt x="253667" y="184268"/>
                  </a:lnTo>
                  <a:lnTo>
                    <a:pt x="255281" y="198793"/>
                  </a:lnTo>
                  <a:lnTo>
                    <a:pt x="255281" y="202021"/>
                  </a:lnTo>
                  <a:lnTo>
                    <a:pt x="253667" y="213318"/>
                  </a:lnTo>
                  <a:lnTo>
                    <a:pt x="252053" y="216546"/>
                  </a:lnTo>
                  <a:lnTo>
                    <a:pt x="252053" y="218160"/>
                  </a:lnTo>
                  <a:lnTo>
                    <a:pt x="253667" y="219774"/>
                  </a:lnTo>
                  <a:lnTo>
                    <a:pt x="279490" y="226230"/>
                  </a:lnTo>
                  <a:lnTo>
                    <a:pt x="281104" y="227844"/>
                  </a:lnTo>
                  <a:lnTo>
                    <a:pt x="290787" y="232686"/>
                  </a:lnTo>
                  <a:lnTo>
                    <a:pt x="294015" y="235913"/>
                  </a:lnTo>
                  <a:lnTo>
                    <a:pt x="298857" y="237527"/>
                  </a:lnTo>
                  <a:lnTo>
                    <a:pt x="303699" y="243983"/>
                  </a:lnTo>
                  <a:lnTo>
                    <a:pt x="305313" y="245597"/>
                  </a:lnTo>
                  <a:lnTo>
                    <a:pt x="305313" y="250439"/>
                  </a:lnTo>
                  <a:lnTo>
                    <a:pt x="300471" y="266578"/>
                  </a:lnTo>
                  <a:lnTo>
                    <a:pt x="297243" y="266578"/>
                  </a:lnTo>
                  <a:lnTo>
                    <a:pt x="292401" y="266578"/>
                  </a:lnTo>
                  <a:lnTo>
                    <a:pt x="290787" y="266578"/>
                  </a:lnTo>
                  <a:lnTo>
                    <a:pt x="287559" y="266578"/>
                  </a:lnTo>
                  <a:lnTo>
                    <a:pt x="285945" y="266578"/>
                  </a:lnTo>
                  <a:lnTo>
                    <a:pt x="284331" y="266578"/>
                  </a:lnTo>
                  <a:lnTo>
                    <a:pt x="279490" y="264964"/>
                  </a:lnTo>
                  <a:lnTo>
                    <a:pt x="277876" y="264964"/>
                  </a:lnTo>
                  <a:lnTo>
                    <a:pt x="276262" y="264964"/>
                  </a:lnTo>
                  <a:lnTo>
                    <a:pt x="274648" y="263350"/>
                  </a:lnTo>
                  <a:lnTo>
                    <a:pt x="268192" y="261736"/>
                  </a:lnTo>
                  <a:lnTo>
                    <a:pt x="264964" y="260122"/>
                  </a:lnTo>
                  <a:lnTo>
                    <a:pt x="252053" y="260122"/>
                  </a:lnTo>
                  <a:lnTo>
                    <a:pt x="247211" y="258508"/>
                  </a:lnTo>
                  <a:lnTo>
                    <a:pt x="243983" y="258508"/>
                  </a:lnTo>
                  <a:lnTo>
                    <a:pt x="242369" y="258508"/>
                  </a:lnTo>
                  <a:lnTo>
                    <a:pt x="237527" y="260122"/>
                  </a:lnTo>
                  <a:lnTo>
                    <a:pt x="234300" y="261736"/>
                  </a:lnTo>
                  <a:lnTo>
                    <a:pt x="232686" y="261736"/>
                  </a:lnTo>
                  <a:lnTo>
                    <a:pt x="227844" y="261736"/>
                  </a:lnTo>
                  <a:lnTo>
                    <a:pt x="226230" y="261736"/>
                  </a:lnTo>
                  <a:lnTo>
                    <a:pt x="226230" y="263350"/>
                  </a:lnTo>
                  <a:lnTo>
                    <a:pt x="224616" y="263350"/>
                  </a:lnTo>
                  <a:lnTo>
                    <a:pt x="221388" y="264964"/>
                  </a:lnTo>
                  <a:lnTo>
                    <a:pt x="219774" y="266578"/>
                  </a:lnTo>
                  <a:lnTo>
                    <a:pt x="218160" y="266578"/>
                  </a:lnTo>
                  <a:lnTo>
                    <a:pt x="214932" y="264964"/>
                  </a:lnTo>
                  <a:lnTo>
                    <a:pt x="213318" y="264964"/>
                  </a:lnTo>
                  <a:lnTo>
                    <a:pt x="211704" y="264964"/>
                  </a:lnTo>
                  <a:lnTo>
                    <a:pt x="208477" y="268192"/>
                  </a:lnTo>
                  <a:lnTo>
                    <a:pt x="206863" y="268192"/>
                  </a:lnTo>
                  <a:lnTo>
                    <a:pt x="205249" y="268192"/>
                  </a:lnTo>
                  <a:lnTo>
                    <a:pt x="202021" y="268192"/>
                  </a:lnTo>
                  <a:lnTo>
                    <a:pt x="198793" y="268192"/>
                  </a:lnTo>
                  <a:lnTo>
                    <a:pt x="197179" y="268192"/>
                  </a:lnTo>
                  <a:lnTo>
                    <a:pt x="193951" y="268192"/>
                  </a:lnTo>
                  <a:lnTo>
                    <a:pt x="187495" y="268192"/>
                  </a:lnTo>
                  <a:lnTo>
                    <a:pt x="182654" y="268192"/>
                  </a:lnTo>
                  <a:lnTo>
                    <a:pt x="181040" y="268192"/>
                  </a:lnTo>
                  <a:lnTo>
                    <a:pt x="181040" y="268192"/>
                  </a:lnTo>
                  <a:lnTo>
                    <a:pt x="174584" y="269806"/>
                  </a:lnTo>
                  <a:lnTo>
                    <a:pt x="172970" y="269806"/>
                  </a:lnTo>
                  <a:lnTo>
                    <a:pt x="171356" y="269806"/>
                  </a:lnTo>
                  <a:lnTo>
                    <a:pt x="169742" y="269806"/>
                  </a:lnTo>
                  <a:lnTo>
                    <a:pt x="160059" y="264964"/>
                  </a:lnTo>
                  <a:lnTo>
                    <a:pt x="156831" y="264964"/>
                  </a:lnTo>
                  <a:lnTo>
                    <a:pt x="155217" y="264964"/>
                  </a:lnTo>
                  <a:lnTo>
                    <a:pt x="148761" y="264964"/>
                  </a:lnTo>
                  <a:lnTo>
                    <a:pt x="147147" y="264964"/>
                  </a:lnTo>
                  <a:lnTo>
                    <a:pt x="145533" y="264964"/>
                  </a:lnTo>
                  <a:lnTo>
                    <a:pt x="145533" y="264964"/>
                  </a:lnTo>
                  <a:lnTo>
                    <a:pt x="137464" y="261736"/>
                  </a:lnTo>
                  <a:lnTo>
                    <a:pt x="134236" y="261736"/>
                  </a:lnTo>
                  <a:lnTo>
                    <a:pt x="132622" y="261736"/>
                  </a:lnTo>
                  <a:lnTo>
                    <a:pt x="131008" y="261736"/>
                  </a:lnTo>
                  <a:lnTo>
                    <a:pt x="131008" y="261736"/>
                  </a:lnTo>
                  <a:lnTo>
                    <a:pt x="127780" y="263350"/>
                  </a:lnTo>
                  <a:lnTo>
                    <a:pt x="127780" y="263350"/>
                  </a:lnTo>
                  <a:lnTo>
                    <a:pt x="126166" y="273034"/>
                  </a:lnTo>
                  <a:lnTo>
                    <a:pt x="121324" y="274648"/>
                  </a:lnTo>
                  <a:lnTo>
                    <a:pt x="119710" y="274648"/>
                  </a:lnTo>
                  <a:lnTo>
                    <a:pt x="114869" y="274648"/>
                  </a:lnTo>
                  <a:lnTo>
                    <a:pt x="113255" y="274648"/>
                  </a:lnTo>
                  <a:lnTo>
                    <a:pt x="111641" y="273034"/>
                  </a:lnTo>
                  <a:lnTo>
                    <a:pt x="106799" y="268192"/>
                  </a:lnTo>
                  <a:lnTo>
                    <a:pt x="103571" y="268192"/>
                  </a:lnTo>
                  <a:lnTo>
                    <a:pt x="101957" y="266578"/>
                  </a:lnTo>
                  <a:lnTo>
                    <a:pt x="101957" y="268192"/>
                  </a:lnTo>
                  <a:lnTo>
                    <a:pt x="100343" y="268192"/>
                  </a:lnTo>
                  <a:lnTo>
                    <a:pt x="98729" y="269806"/>
                  </a:lnTo>
                  <a:lnTo>
                    <a:pt x="97115" y="269806"/>
                  </a:lnTo>
                  <a:lnTo>
                    <a:pt x="95501" y="268192"/>
                  </a:lnTo>
                  <a:lnTo>
                    <a:pt x="92273" y="266578"/>
                  </a:lnTo>
                  <a:lnTo>
                    <a:pt x="89046" y="261736"/>
                  </a:lnTo>
                  <a:lnTo>
                    <a:pt x="87432" y="261736"/>
                  </a:lnTo>
                  <a:lnTo>
                    <a:pt x="85818" y="260122"/>
                  </a:lnTo>
                  <a:lnTo>
                    <a:pt x="79362" y="256895"/>
                  </a:lnTo>
                  <a:lnTo>
                    <a:pt x="77748" y="256895"/>
                  </a:lnTo>
                  <a:lnTo>
                    <a:pt x="76134" y="253667"/>
                  </a:lnTo>
                  <a:lnTo>
                    <a:pt x="74520" y="250439"/>
                  </a:lnTo>
                  <a:lnTo>
                    <a:pt x="69678" y="242369"/>
                  </a:lnTo>
                  <a:lnTo>
                    <a:pt x="66451" y="234299"/>
                  </a:lnTo>
                  <a:lnTo>
                    <a:pt x="59995" y="216546"/>
                  </a:lnTo>
                  <a:lnTo>
                    <a:pt x="59995" y="211704"/>
                  </a:lnTo>
                  <a:lnTo>
                    <a:pt x="58381" y="210091"/>
                  </a:lnTo>
                  <a:lnTo>
                    <a:pt x="58381" y="208477"/>
                  </a:lnTo>
                  <a:lnTo>
                    <a:pt x="51925" y="200407"/>
                  </a:lnTo>
                  <a:lnTo>
                    <a:pt x="48697" y="193951"/>
                  </a:lnTo>
                  <a:lnTo>
                    <a:pt x="48697" y="192337"/>
                  </a:lnTo>
                  <a:lnTo>
                    <a:pt x="48697" y="189109"/>
                  </a:lnTo>
                  <a:lnTo>
                    <a:pt x="48697" y="187495"/>
                  </a:lnTo>
                  <a:lnTo>
                    <a:pt x="48697" y="185882"/>
                  </a:lnTo>
                  <a:lnTo>
                    <a:pt x="48697" y="184268"/>
                  </a:lnTo>
                  <a:lnTo>
                    <a:pt x="45469" y="181040"/>
                  </a:lnTo>
                  <a:lnTo>
                    <a:pt x="43855" y="177812"/>
                  </a:lnTo>
                  <a:lnTo>
                    <a:pt x="42242" y="177812"/>
                  </a:lnTo>
                  <a:lnTo>
                    <a:pt x="32558" y="171356"/>
                  </a:lnTo>
                  <a:lnTo>
                    <a:pt x="30944" y="169742"/>
                  </a:lnTo>
                  <a:lnTo>
                    <a:pt x="29330" y="166514"/>
                  </a:lnTo>
                  <a:lnTo>
                    <a:pt x="26102" y="148761"/>
                  </a:lnTo>
                  <a:lnTo>
                    <a:pt x="24488" y="140691"/>
                  </a:lnTo>
                  <a:lnTo>
                    <a:pt x="26102" y="140691"/>
                  </a:lnTo>
                  <a:lnTo>
                    <a:pt x="26102" y="139077"/>
                  </a:lnTo>
                  <a:lnTo>
                    <a:pt x="26102" y="137464"/>
                  </a:lnTo>
                  <a:lnTo>
                    <a:pt x="22874" y="119710"/>
                  </a:lnTo>
                  <a:lnTo>
                    <a:pt x="22874" y="118096"/>
                  </a:lnTo>
                  <a:lnTo>
                    <a:pt x="18033" y="111641"/>
                  </a:lnTo>
                  <a:lnTo>
                    <a:pt x="11577" y="106799"/>
                  </a:lnTo>
                  <a:lnTo>
                    <a:pt x="9963" y="103571"/>
                  </a:lnTo>
                  <a:lnTo>
                    <a:pt x="8349" y="100343"/>
                  </a:lnTo>
                  <a:lnTo>
                    <a:pt x="8349" y="100343"/>
                  </a:lnTo>
                  <a:lnTo>
                    <a:pt x="6735" y="98729"/>
                  </a:lnTo>
                  <a:lnTo>
                    <a:pt x="6735" y="98729"/>
                  </a:lnTo>
                  <a:lnTo>
                    <a:pt x="5121" y="97115"/>
                  </a:lnTo>
                  <a:lnTo>
                    <a:pt x="5121" y="93887"/>
                  </a:lnTo>
                  <a:lnTo>
                    <a:pt x="6735" y="92274"/>
                  </a:lnTo>
                  <a:lnTo>
                    <a:pt x="11577" y="84204"/>
                  </a:lnTo>
                  <a:lnTo>
                    <a:pt x="26102" y="43856"/>
                  </a:lnTo>
                  <a:lnTo>
                    <a:pt x="32558" y="42242"/>
                  </a:lnTo>
                  <a:lnTo>
                    <a:pt x="34172" y="42242"/>
                  </a:lnTo>
                  <a:lnTo>
                    <a:pt x="35786" y="42242"/>
                  </a:lnTo>
                  <a:lnTo>
                    <a:pt x="48697" y="37400"/>
                  </a:lnTo>
                  <a:lnTo>
                    <a:pt x="50311" y="37400"/>
                  </a:lnTo>
                  <a:lnTo>
                    <a:pt x="55153" y="37400"/>
                  </a:lnTo>
                  <a:lnTo>
                    <a:pt x="56767" y="37400"/>
                  </a:lnTo>
                  <a:lnTo>
                    <a:pt x="56767" y="37400"/>
                  </a:lnTo>
                  <a:lnTo>
                    <a:pt x="58381" y="35786"/>
                  </a:lnTo>
                  <a:lnTo>
                    <a:pt x="58381" y="35786"/>
                  </a:lnTo>
                  <a:lnTo>
                    <a:pt x="74520" y="19647"/>
                  </a:lnTo>
                  <a:lnTo>
                    <a:pt x="79362" y="16419"/>
                  </a:lnTo>
                  <a:lnTo>
                    <a:pt x="87432" y="9963"/>
                  </a:lnTo>
                  <a:lnTo>
                    <a:pt x="101957" y="5121"/>
                  </a:lnTo>
                  <a:lnTo>
                    <a:pt x="103571" y="5121"/>
                  </a:lnTo>
                  <a:lnTo>
                    <a:pt x="105185" y="6735"/>
                  </a:lnTo>
                  <a:lnTo>
                    <a:pt x="110027" y="9963"/>
                  </a:lnTo>
                  <a:lnTo>
                    <a:pt x="111641" y="13191"/>
                  </a:lnTo>
                  <a:lnTo>
                    <a:pt x="113255" y="22874"/>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39" name="Freeform: Shape 38">
              <a:extLst>
                <a:ext uri="{FF2B5EF4-FFF2-40B4-BE49-F238E27FC236}">
                  <a16:creationId xmlns:a16="http://schemas.microsoft.com/office/drawing/2014/main" id="{48F70D5A-44BE-4929-8700-E61B6F9EC272}"/>
                </a:ext>
              </a:extLst>
            </p:cNvPr>
            <p:cNvSpPr/>
            <p:nvPr/>
          </p:nvSpPr>
          <p:spPr>
            <a:xfrm>
              <a:off x="8587532" y="1943802"/>
              <a:ext cx="435762" cy="710130"/>
            </a:xfrm>
            <a:custGeom>
              <a:avLst/>
              <a:gdLst>
                <a:gd name="connsiteX0" fmla="*/ 266578 w 435761"/>
                <a:gd name="connsiteY0" fmla="*/ 26102 h 710130"/>
                <a:gd name="connsiteX1" fmla="*/ 269806 w 435761"/>
                <a:gd name="connsiteY1" fmla="*/ 24488 h 710130"/>
                <a:gd name="connsiteX2" fmla="*/ 273034 w 435761"/>
                <a:gd name="connsiteY2" fmla="*/ 22874 h 710130"/>
                <a:gd name="connsiteX3" fmla="*/ 276262 w 435761"/>
                <a:gd name="connsiteY3" fmla="*/ 22874 h 710130"/>
                <a:gd name="connsiteX4" fmla="*/ 279490 w 435761"/>
                <a:gd name="connsiteY4" fmla="*/ 21260 h 710130"/>
                <a:gd name="connsiteX5" fmla="*/ 281104 w 435761"/>
                <a:gd name="connsiteY5" fmla="*/ 21260 h 710130"/>
                <a:gd name="connsiteX6" fmla="*/ 282717 w 435761"/>
                <a:gd name="connsiteY6" fmla="*/ 21260 h 710130"/>
                <a:gd name="connsiteX7" fmla="*/ 289173 w 435761"/>
                <a:gd name="connsiteY7" fmla="*/ 22874 h 710130"/>
                <a:gd name="connsiteX8" fmla="*/ 292401 w 435761"/>
                <a:gd name="connsiteY8" fmla="*/ 22874 h 710130"/>
                <a:gd name="connsiteX9" fmla="*/ 292401 w 435761"/>
                <a:gd name="connsiteY9" fmla="*/ 22874 h 710130"/>
                <a:gd name="connsiteX10" fmla="*/ 294015 w 435761"/>
                <a:gd name="connsiteY10" fmla="*/ 22874 h 710130"/>
                <a:gd name="connsiteX11" fmla="*/ 295629 w 435761"/>
                <a:gd name="connsiteY11" fmla="*/ 21260 h 710130"/>
                <a:gd name="connsiteX12" fmla="*/ 295629 w 435761"/>
                <a:gd name="connsiteY12" fmla="*/ 21260 h 710130"/>
                <a:gd name="connsiteX13" fmla="*/ 298857 w 435761"/>
                <a:gd name="connsiteY13" fmla="*/ 21260 h 710130"/>
                <a:gd name="connsiteX14" fmla="*/ 300471 w 435761"/>
                <a:gd name="connsiteY14" fmla="*/ 21260 h 710130"/>
                <a:gd name="connsiteX15" fmla="*/ 303699 w 435761"/>
                <a:gd name="connsiteY15" fmla="*/ 24488 h 710130"/>
                <a:gd name="connsiteX16" fmla="*/ 306926 w 435761"/>
                <a:gd name="connsiteY16" fmla="*/ 24488 h 710130"/>
                <a:gd name="connsiteX17" fmla="*/ 308540 w 435761"/>
                <a:gd name="connsiteY17" fmla="*/ 24488 h 710130"/>
                <a:gd name="connsiteX18" fmla="*/ 310154 w 435761"/>
                <a:gd name="connsiteY18" fmla="*/ 24488 h 710130"/>
                <a:gd name="connsiteX19" fmla="*/ 316610 w 435761"/>
                <a:gd name="connsiteY19" fmla="*/ 21260 h 710130"/>
                <a:gd name="connsiteX20" fmla="*/ 316610 w 435761"/>
                <a:gd name="connsiteY20" fmla="*/ 21260 h 710130"/>
                <a:gd name="connsiteX21" fmla="*/ 319838 w 435761"/>
                <a:gd name="connsiteY21" fmla="*/ 21260 h 710130"/>
                <a:gd name="connsiteX22" fmla="*/ 323066 w 435761"/>
                <a:gd name="connsiteY22" fmla="*/ 22874 h 710130"/>
                <a:gd name="connsiteX23" fmla="*/ 334363 w 435761"/>
                <a:gd name="connsiteY23" fmla="*/ 29330 h 710130"/>
                <a:gd name="connsiteX24" fmla="*/ 335977 w 435761"/>
                <a:gd name="connsiteY24" fmla="*/ 30944 h 710130"/>
                <a:gd name="connsiteX25" fmla="*/ 340819 w 435761"/>
                <a:gd name="connsiteY25" fmla="*/ 32558 h 710130"/>
                <a:gd name="connsiteX26" fmla="*/ 342433 w 435761"/>
                <a:gd name="connsiteY26" fmla="*/ 32558 h 710130"/>
                <a:gd name="connsiteX27" fmla="*/ 344047 w 435761"/>
                <a:gd name="connsiteY27" fmla="*/ 34172 h 710130"/>
                <a:gd name="connsiteX28" fmla="*/ 350503 w 435761"/>
                <a:gd name="connsiteY28" fmla="*/ 50311 h 710130"/>
                <a:gd name="connsiteX29" fmla="*/ 350503 w 435761"/>
                <a:gd name="connsiteY29" fmla="*/ 51925 h 710130"/>
                <a:gd name="connsiteX30" fmla="*/ 355344 w 435761"/>
                <a:gd name="connsiteY30" fmla="*/ 53539 h 710130"/>
                <a:gd name="connsiteX31" fmla="*/ 358572 w 435761"/>
                <a:gd name="connsiteY31" fmla="*/ 53539 h 710130"/>
                <a:gd name="connsiteX32" fmla="*/ 360186 w 435761"/>
                <a:gd name="connsiteY32" fmla="*/ 53539 h 710130"/>
                <a:gd name="connsiteX33" fmla="*/ 363414 w 435761"/>
                <a:gd name="connsiteY33" fmla="*/ 53539 h 710130"/>
                <a:gd name="connsiteX34" fmla="*/ 366642 w 435761"/>
                <a:gd name="connsiteY34" fmla="*/ 53539 h 710130"/>
                <a:gd name="connsiteX35" fmla="*/ 366642 w 435761"/>
                <a:gd name="connsiteY35" fmla="*/ 51925 h 710130"/>
                <a:gd name="connsiteX36" fmla="*/ 373098 w 435761"/>
                <a:gd name="connsiteY36" fmla="*/ 50311 h 710130"/>
                <a:gd name="connsiteX37" fmla="*/ 373098 w 435761"/>
                <a:gd name="connsiteY37" fmla="*/ 48697 h 710130"/>
                <a:gd name="connsiteX38" fmla="*/ 374712 w 435761"/>
                <a:gd name="connsiteY38" fmla="*/ 48697 h 710130"/>
                <a:gd name="connsiteX39" fmla="*/ 374712 w 435761"/>
                <a:gd name="connsiteY39" fmla="*/ 47083 h 710130"/>
                <a:gd name="connsiteX40" fmla="*/ 376326 w 435761"/>
                <a:gd name="connsiteY40" fmla="*/ 47083 h 710130"/>
                <a:gd name="connsiteX41" fmla="*/ 376326 w 435761"/>
                <a:gd name="connsiteY41" fmla="*/ 45469 h 710130"/>
                <a:gd name="connsiteX42" fmla="*/ 377939 w 435761"/>
                <a:gd name="connsiteY42" fmla="*/ 42242 h 710130"/>
                <a:gd name="connsiteX43" fmla="*/ 377939 w 435761"/>
                <a:gd name="connsiteY43" fmla="*/ 40628 h 710130"/>
                <a:gd name="connsiteX44" fmla="*/ 381167 w 435761"/>
                <a:gd name="connsiteY44" fmla="*/ 35786 h 710130"/>
                <a:gd name="connsiteX45" fmla="*/ 382781 w 435761"/>
                <a:gd name="connsiteY45" fmla="*/ 34172 h 710130"/>
                <a:gd name="connsiteX46" fmla="*/ 384395 w 435761"/>
                <a:gd name="connsiteY46" fmla="*/ 34172 h 710130"/>
                <a:gd name="connsiteX47" fmla="*/ 386009 w 435761"/>
                <a:gd name="connsiteY47" fmla="*/ 32558 h 710130"/>
                <a:gd name="connsiteX48" fmla="*/ 387623 w 435761"/>
                <a:gd name="connsiteY48" fmla="*/ 32558 h 710130"/>
                <a:gd name="connsiteX49" fmla="*/ 389237 w 435761"/>
                <a:gd name="connsiteY49" fmla="*/ 32558 h 710130"/>
                <a:gd name="connsiteX50" fmla="*/ 390851 w 435761"/>
                <a:gd name="connsiteY50" fmla="*/ 34172 h 710130"/>
                <a:gd name="connsiteX51" fmla="*/ 392465 w 435761"/>
                <a:gd name="connsiteY51" fmla="*/ 42242 h 710130"/>
                <a:gd name="connsiteX52" fmla="*/ 403762 w 435761"/>
                <a:gd name="connsiteY52" fmla="*/ 66451 h 710130"/>
                <a:gd name="connsiteX53" fmla="*/ 405376 w 435761"/>
                <a:gd name="connsiteY53" fmla="*/ 69678 h 710130"/>
                <a:gd name="connsiteX54" fmla="*/ 411832 w 435761"/>
                <a:gd name="connsiteY54" fmla="*/ 76134 h 710130"/>
                <a:gd name="connsiteX55" fmla="*/ 413446 w 435761"/>
                <a:gd name="connsiteY55" fmla="*/ 77748 h 710130"/>
                <a:gd name="connsiteX56" fmla="*/ 415060 w 435761"/>
                <a:gd name="connsiteY56" fmla="*/ 82590 h 710130"/>
                <a:gd name="connsiteX57" fmla="*/ 416674 w 435761"/>
                <a:gd name="connsiteY57" fmla="*/ 89046 h 710130"/>
                <a:gd name="connsiteX58" fmla="*/ 418288 w 435761"/>
                <a:gd name="connsiteY58" fmla="*/ 95501 h 710130"/>
                <a:gd name="connsiteX59" fmla="*/ 416674 w 435761"/>
                <a:gd name="connsiteY59" fmla="*/ 118096 h 710130"/>
                <a:gd name="connsiteX60" fmla="*/ 416674 w 435761"/>
                <a:gd name="connsiteY60" fmla="*/ 118096 h 710130"/>
                <a:gd name="connsiteX61" fmla="*/ 419902 w 435761"/>
                <a:gd name="connsiteY61" fmla="*/ 126166 h 710130"/>
                <a:gd name="connsiteX62" fmla="*/ 419902 w 435761"/>
                <a:gd name="connsiteY62" fmla="*/ 127780 h 710130"/>
                <a:gd name="connsiteX63" fmla="*/ 419902 w 435761"/>
                <a:gd name="connsiteY63" fmla="*/ 131008 h 710130"/>
                <a:gd name="connsiteX64" fmla="*/ 418288 w 435761"/>
                <a:gd name="connsiteY64" fmla="*/ 135850 h 710130"/>
                <a:gd name="connsiteX65" fmla="*/ 418288 w 435761"/>
                <a:gd name="connsiteY65" fmla="*/ 139078 h 710130"/>
                <a:gd name="connsiteX66" fmla="*/ 418288 w 435761"/>
                <a:gd name="connsiteY66" fmla="*/ 140691 h 710130"/>
                <a:gd name="connsiteX67" fmla="*/ 418288 w 435761"/>
                <a:gd name="connsiteY67" fmla="*/ 142305 h 710130"/>
                <a:gd name="connsiteX68" fmla="*/ 418288 w 435761"/>
                <a:gd name="connsiteY68" fmla="*/ 143919 h 710130"/>
                <a:gd name="connsiteX69" fmla="*/ 419902 w 435761"/>
                <a:gd name="connsiteY69" fmla="*/ 145533 h 710130"/>
                <a:gd name="connsiteX70" fmla="*/ 421516 w 435761"/>
                <a:gd name="connsiteY70" fmla="*/ 145533 h 710130"/>
                <a:gd name="connsiteX71" fmla="*/ 423130 w 435761"/>
                <a:gd name="connsiteY71" fmla="*/ 147147 h 710130"/>
                <a:gd name="connsiteX72" fmla="*/ 427971 w 435761"/>
                <a:gd name="connsiteY72" fmla="*/ 147147 h 710130"/>
                <a:gd name="connsiteX73" fmla="*/ 444111 w 435761"/>
                <a:gd name="connsiteY73" fmla="*/ 143919 h 710130"/>
                <a:gd name="connsiteX74" fmla="*/ 444111 w 435761"/>
                <a:gd name="connsiteY74" fmla="*/ 153603 h 710130"/>
                <a:gd name="connsiteX75" fmla="*/ 444111 w 435761"/>
                <a:gd name="connsiteY75" fmla="*/ 155217 h 710130"/>
                <a:gd name="connsiteX76" fmla="*/ 444111 w 435761"/>
                <a:gd name="connsiteY76" fmla="*/ 156831 h 710130"/>
                <a:gd name="connsiteX77" fmla="*/ 444111 w 435761"/>
                <a:gd name="connsiteY77" fmla="*/ 160059 h 710130"/>
                <a:gd name="connsiteX78" fmla="*/ 439269 w 435761"/>
                <a:gd name="connsiteY78" fmla="*/ 169742 h 710130"/>
                <a:gd name="connsiteX79" fmla="*/ 432813 w 435761"/>
                <a:gd name="connsiteY79" fmla="*/ 177812 h 710130"/>
                <a:gd name="connsiteX80" fmla="*/ 429585 w 435761"/>
                <a:gd name="connsiteY80" fmla="*/ 181040 h 710130"/>
                <a:gd name="connsiteX81" fmla="*/ 426357 w 435761"/>
                <a:gd name="connsiteY81" fmla="*/ 182654 h 710130"/>
                <a:gd name="connsiteX82" fmla="*/ 424744 w 435761"/>
                <a:gd name="connsiteY82" fmla="*/ 184268 h 710130"/>
                <a:gd name="connsiteX83" fmla="*/ 423130 w 435761"/>
                <a:gd name="connsiteY83" fmla="*/ 185882 h 710130"/>
                <a:gd name="connsiteX84" fmla="*/ 423130 w 435761"/>
                <a:gd name="connsiteY84" fmla="*/ 187496 h 710130"/>
                <a:gd name="connsiteX85" fmla="*/ 421516 w 435761"/>
                <a:gd name="connsiteY85" fmla="*/ 187496 h 710130"/>
                <a:gd name="connsiteX86" fmla="*/ 419902 w 435761"/>
                <a:gd name="connsiteY86" fmla="*/ 187496 h 710130"/>
                <a:gd name="connsiteX87" fmla="*/ 418288 w 435761"/>
                <a:gd name="connsiteY87" fmla="*/ 185882 h 710130"/>
                <a:gd name="connsiteX88" fmla="*/ 415060 w 435761"/>
                <a:gd name="connsiteY88" fmla="*/ 184268 h 710130"/>
                <a:gd name="connsiteX89" fmla="*/ 410218 w 435761"/>
                <a:gd name="connsiteY89" fmla="*/ 177812 h 710130"/>
                <a:gd name="connsiteX90" fmla="*/ 408604 w 435761"/>
                <a:gd name="connsiteY90" fmla="*/ 177812 h 710130"/>
                <a:gd name="connsiteX91" fmla="*/ 406990 w 435761"/>
                <a:gd name="connsiteY91" fmla="*/ 176198 h 710130"/>
                <a:gd name="connsiteX92" fmla="*/ 405376 w 435761"/>
                <a:gd name="connsiteY92" fmla="*/ 174584 h 710130"/>
                <a:gd name="connsiteX93" fmla="*/ 400535 w 435761"/>
                <a:gd name="connsiteY93" fmla="*/ 174584 h 710130"/>
                <a:gd name="connsiteX94" fmla="*/ 395693 w 435761"/>
                <a:gd name="connsiteY94" fmla="*/ 174584 h 710130"/>
                <a:gd name="connsiteX95" fmla="*/ 390851 w 435761"/>
                <a:gd name="connsiteY95" fmla="*/ 174584 h 710130"/>
                <a:gd name="connsiteX96" fmla="*/ 387623 w 435761"/>
                <a:gd name="connsiteY96" fmla="*/ 176198 h 710130"/>
                <a:gd name="connsiteX97" fmla="*/ 386009 w 435761"/>
                <a:gd name="connsiteY97" fmla="*/ 176198 h 710130"/>
                <a:gd name="connsiteX98" fmla="*/ 384395 w 435761"/>
                <a:gd name="connsiteY98" fmla="*/ 176198 h 710130"/>
                <a:gd name="connsiteX99" fmla="*/ 382781 w 435761"/>
                <a:gd name="connsiteY99" fmla="*/ 176198 h 710130"/>
                <a:gd name="connsiteX100" fmla="*/ 381167 w 435761"/>
                <a:gd name="connsiteY100" fmla="*/ 176198 h 710130"/>
                <a:gd name="connsiteX101" fmla="*/ 379553 w 435761"/>
                <a:gd name="connsiteY101" fmla="*/ 174584 h 710130"/>
                <a:gd name="connsiteX102" fmla="*/ 379553 w 435761"/>
                <a:gd name="connsiteY102" fmla="*/ 174584 h 710130"/>
                <a:gd name="connsiteX103" fmla="*/ 377939 w 435761"/>
                <a:gd name="connsiteY103" fmla="*/ 172970 h 710130"/>
                <a:gd name="connsiteX104" fmla="*/ 376326 w 435761"/>
                <a:gd name="connsiteY104" fmla="*/ 171356 h 710130"/>
                <a:gd name="connsiteX105" fmla="*/ 376326 w 435761"/>
                <a:gd name="connsiteY105" fmla="*/ 169742 h 710130"/>
                <a:gd name="connsiteX106" fmla="*/ 374712 w 435761"/>
                <a:gd name="connsiteY106" fmla="*/ 169742 h 710130"/>
                <a:gd name="connsiteX107" fmla="*/ 373098 w 435761"/>
                <a:gd name="connsiteY107" fmla="*/ 168128 h 710130"/>
                <a:gd name="connsiteX108" fmla="*/ 373098 w 435761"/>
                <a:gd name="connsiteY108" fmla="*/ 168128 h 710130"/>
                <a:gd name="connsiteX109" fmla="*/ 371484 w 435761"/>
                <a:gd name="connsiteY109" fmla="*/ 168128 h 710130"/>
                <a:gd name="connsiteX110" fmla="*/ 369870 w 435761"/>
                <a:gd name="connsiteY110" fmla="*/ 169742 h 710130"/>
                <a:gd name="connsiteX111" fmla="*/ 366642 w 435761"/>
                <a:gd name="connsiteY111" fmla="*/ 171356 h 710130"/>
                <a:gd name="connsiteX112" fmla="*/ 363414 w 435761"/>
                <a:gd name="connsiteY112" fmla="*/ 172970 h 710130"/>
                <a:gd name="connsiteX113" fmla="*/ 361800 w 435761"/>
                <a:gd name="connsiteY113" fmla="*/ 174584 h 710130"/>
                <a:gd name="connsiteX114" fmla="*/ 361800 w 435761"/>
                <a:gd name="connsiteY114" fmla="*/ 176198 h 710130"/>
                <a:gd name="connsiteX115" fmla="*/ 358572 w 435761"/>
                <a:gd name="connsiteY115" fmla="*/ 179426 h 710130"/>
                <a:gd name="connsiteX116" fmla="*/ 356958 w 435761"/>
                <a:gd name="connsiteY116" fmla="*/ 181040 h 710130"/>
                <a:gd name="connsiteX117" fmla="*/ 356958 w 435761"/>
                <a:gd name="connsiteY117" fmla="*/ 181040 h 710130"/>
                <a:gd name="connsiteX118" fmla="*/ 355344 w 435761"/>
                <a:gd name="connsiteY118" fmla="*/ 181040 h 710130"/>
                <a:gd name="connsiteX119" fmla="*/ 353731 w 435761"/>
                <a:gd name="connsiteY119" fmla="*/ 181040 h 710130"/>
                <a:gd name="connsiteX120" fmla="*/ 350503 w 435761"/>
                <a:gd name="connsiteY120" fmla="*/ 179426 h 710130"/>
                <a:gd name="connsiteX121" fmla="*/ 347275 w 435761"/>
                <a:gd name="connsiteY121" fmla="*/ 177812 h 710130"/>
                <a:gd name="connsiteX122" fmla="*/ 345661 w 435761"/>
                <a:gd name="connsiteY122" fmla="*/ 177812 h 710130"/>
                <a:gd name="connsiteX123" fmla="*/ 344047 w 435761"/>
                <a:gd name="connsiteY123" fmla="*/ 177812 h 710130"/>
                <a:gd name="connsiteX124" fmla="*/ 344047 w 435761"/>
                <a:gd name="connsiteY124" fmla="*/ 177812 h 710130"/>
                <a:gd name="connsiteX125" fmla="*/ 342433 w 435761"/>
                <a:gd name="connsiteY125" fmla="*/ 177812 h 710130"/>
                <a:gd name="connsiteX126" fmla="*/ 340819 w 435761"/>
                <a:gd name="connsiteY126" fmla="*/ 177812 h 710130"/>
                <a:gd name="connsiteX127" fmla="*/ 339205 w 435761"/>
                <a:gd name="connsiteY127" fmla="*/ 179426 h 710130"/>
                <a:gd name="connsiteX128" fmla="*/ 339205 w 435761"/>
                <a:gd name="connsiteY128" fmla="*/ 179426 h 710130"/>
                <a:gd name="connsiteX129" fmla="*/ 337591 w 435761"/>
                <a:gd name="connsiteY129" fmla="*/ 181040 h 710130"/>
                <a:gd name="connsiteX130" fmla="*/ 337591 w 435761"/>
                <a:gd name="connsiteY130" fmla="*/ 184268 h 710130"/>
                <a:gd name="connsiteX131" fmla="*/ 337591 w 435761"/>
                <a:gd name="connsiteY131" fmla="*/ 187496 h 710130"/>
                <a:gd name="connsiteX132" fmla="*/ 339205 w 435761"/>
                <a:gd name="connsiteY132" fmla="*/ 190723 h 710130"/>
                <a:gd name="connsiteX133" fmla="*/ 339205 w 435761"/>
                <a:gd name="connsiteY133" fmla="*/ 192337 h 710130"/>
                <a:gd name="connsiteX134" fmla="*/ 340819 w 435761"/>
                <a:gd name="connsiteY134" fmla="*/ 193951 h 710130"/>
                <a:gd name="connsiteX135" fmla="*/ 340819 w 435761"/>
                <a:gd name="connsiteY135" fmla="*/ 195565 h 710130"/>
                <a:gd name="connsiteX136" fmla="*/ 340819 w 435761"/>
                <a:gd name="connsiteY136" fmla="*/ 197179 h 710130"/>
                <a:gd name="connsiteX137" fmla="*/ 339205 w 435761"/>
                <a:gd name="connsiteY137" fmla="*/ 200407 h 710130"/>
                <a:gd name="connsiteX138" fmla="*/ 337591 w 435761"/>
                <a:gd name="connsiteY138" fmla="*/ 202021 h 710130"/>
                <a:gd name="connsiteX139" fmla="*/ 335977 w 435761"/>
                <a:gd name="connsiteY139" fmla="*/ 203635 h 710130"/>
                <a:gd name="connsiteX140" fmla="*/ 334363 w 435761"/>
                <a:gd name="connsiteY140" fmla="*/ 203635 h 710130"/>
                <a:gd name="connsiteX141" fmla="*/ 334363 w 435761"/>
                <a:gd name="connsiteY141" fmla="*/ 205249 h 710130"/>
                <a:gd name="connsiteX142" fmla="*/ 334363 w 435761"/>
                <a:gd name="connsiteY142" fmla="*/ 208477 h 710130"/>
                <a:gd name="connsiteX143" fmla="*/ 334363 w 435761"/>
                <a:gd name="connsiteY143" fmla="*/ 216546 h 710130"/>
                <a:gd name="connsiteX144" fmla="*/ 334363 w 435761"/>
                <a:gd name="connsiteY144" fmla="*/ 219774 h 710130"/>
                <a:gd name="connsiteX145" fmla="*/ 334363 w 435761"/>
                <a:gd name="connsiteY145" fmla="*/ 223002 h 710130"/>
                <a:gd name="connsiteX146" fmla="*/ 334363 w 435761"/>
                <a:gd name="connsiteY146" fmla="*/ 223002 h 710130"/>
                <a:gd name="connsiteX147" fmla="*/ 339205 w 435761"/>
                <a:gd name="connsiteY147" fmla="*/ 226230 h 710130"/>
                <a:gd name="connsiteX148" fmla="*/ 339205 w 435761"/>
                <a:gd name="connsiteY148" fmla="*/ 227844 h 710130"/>
                <a:gd name="connsiteX149" fmla="*/ 339205 w 435761"/>
                <a:gd name="connsiteY149" fmla="*/ 227844 h 710130"/>
                <a:gd name="connsiteX150" fmla="*/ 339205 w 435761"/>
                <a:gd name="connsiteY150" fmla="*/ 229458 h 710130"/>
                <a:gd name="connsiteX151" fmla="*/ 337591 w 435761"/>
                <a:gd name="connsiteY151" fmla="*/ 231072 h 710130"/>
                <a:gd name="connsiteX152" fmla="*/ 337591 w 435761"/>
                <a:gd name="connsiteY152" fmla="*/ 232686 h 710130"/>
                <a:gd name="connsiteX153" fmla="*/ 331135 w 435761"/>
                <a:gd name="connsiteY153" fmla="*/ 235914 h 710130"/>
                <a:gd name="connsiteX154" fmla="*/ 327908 w 435761"/>
                <a:gd name="connsiteY154" fmla="*/ 239141 h 710130"/>
                <a:gd name="connsiteX155" fmla="*/ 323066 w 435761"/>
                <a:gd name="connsiteY155" fmla="*/ 240755 h 710130"/>
                <a:gd name="connsiteX156" fmla="*/ 323066 w 435761"/>
                <a:gd name="connsiteY156" fmla="*/ 242369 h 710130"/>
                <a:gd name="connsiteX157" fmla="*/ 321452 w 435761"/>
                <a:gd name="connsiteY157" fmla="*/ 242369 h 710130"/>
                <a:gd name="connsiteX158" fmla="*/ 321452 w 435761"/>
                <a:gd name="connsiteY158" fmla="*/ 243983 h 710130"/>
                <a:gd name="connsiteX159" fmla="*/ 321452 w 435761"/>
                <a:gd name="connsiteY159" fmla="*/ 247211 h 710130"/>
                <a:gd name="connsiteX160" fmla="*/ 323066 w 435761"/>
                <a:gd name="connsiteY160" fmla="*/ 252053 h 710130"/>
                <a:gd name="connsiteX161" fmla="*/ 323066 w 435761"/>
                <a:gd name="connsiteY161" fmla="*/ 253667 h 710130"/>
                <a:gd name="connsiteX162" fmla="*/ 323066 w 435761"/>
                <a:gd name="connsiteY162" fmla="*/ 256895 h 710130"/>
                <a:gd name="connsiteX163" fmla="*/ 321452 w 435761"/>
                <a:gd name="connsiteY163" fmla="*/ 258509 h 710130"/>
                <a:gd name="connsiteX164" fmla="*/ 319838 w 435761"/>
                <a:gd name="connsiteY164" fmla="*/ 260123 h 710130"/>
                <a:gd name="connsiteX165" fmla="*/ 318224 w 435761"/>
                <a:gd name="connsiteY165" fmla="*/ 263350 h 710130"/>
                <a:gd name="connsiteX166" fmla="*/ 316610 w 435761"/>
                <a:gd name="connsiteY166" fmla="*/ 264964 h 710130"/>
                <a:gd name="connsiteX167" fmla="*/ 316610 w 435761"/>
                <a:gd name="connsiteY167" fmla="*/ 266578 h 710130"/>
                <a:gd name="connsiteX168" fmla="*/ 313382 w 435761"/>
                <a:gd name="connsiteY168" fmla="*/ 269806 h 710130"/>
                <a:gd name="connsiteX169" fmla="*/ 313382 w 435761"/>
                <a:gd name="connsiteY169" fmla="*/ 271420 h 710130"/>
                <a:gd name="connsiteX170" fmla="*/ 311768 w 435761"/>
                <a:gd name="connsiteY170" fmla="*/ 273034 h 710130"/>
                <a:gd name="connsiteX171" fmla="*/ 308540 w 435761"/>
                <a:gd name="connsiteY171" fmla="*/ 274648 h 710130"/>
                <a:gd name="connsiteX172" fmla="*/ 302085 w 435761"/>
                <a:gd name="connsiteY172" fmla="*/ 282718 h 710130"/>
                <a:gd name="connsiteX173" fmla="*/ 300471 w 435761"/>
                <a:gd name="connsiteY173" fmla="*/ 284332 h 710130"/>
                <a:gd name="connsiteX174" fmla="*/ 297243 w 435761"/>
                <a:gd name="connsiteY174" fmla="*/ 285945 h 710130"/>
                <a:gd name="connsiteX175" fmla="*/ 297243 w 435761"/>
                <a:gd name="connsiteY175" fmla="*/ 287559 h 710130"/>
                <a:gd name="connsiteX176" fmla="*/ 297243 w 435761"/>
                <a:gd name="connsiteY176" fmla="*/ 289173 h 710130"/>
                <a:gd name="connsiteX177" fmla="*/ 297243 w 435761"/>
                <a:gd name="connsiteY177" fmla="*/ 290787 h 710130"/>
                <a:gd name="connsiteX178" fmla="*/ 298857 w 435761"/>
                <a:gd name="connsiteY178" fmla="*/ 292401 h 710130"/>
                <a:gd name="connsiteX179" fmla="*/ 297243 w 435761"/>
                <a:gd name="connsiteY179" fmla="*/ 295629 h 710130"/>
                <a:gd name="connsiteX180" fmla="*/ 297243 w 435761"/>
                <a:gd name="connsiteY180" fmla="*/ 297243 h 710130"/>
                <a:gd name="connsiteX181" fmla="*/ 295629 w 435761"/>
                <a:gd name="connsiteY181" fmla="*/ 298857 h 710130"/>
                <a:gd name="connsiteX182" fmla="*/ 294015 w 435761"/>
                <a:gd name="connsiteY182" fmla="*/ 298857 h 710130"/>
                <a:gd name="connsiteX183" fmla="*/ 290787 w 435761"/>
                <a:gd name="connsiteY183" fmla="*/ 302085 h 710130"/>
                <a:gd name="connsiteX184" fmla="*/ 289173 w 435761"/>
                <a:gd name="connsiteY184" fmla="*/ 303699 h 710130"/>
                <a:gd name="connsiteX185" fmla="*/ 289173 w 435761"/>
                <a:gd name="connsiteY185" fmla="*/ 305313 h 710130"/>
                <a:gd name="connsiteX186" fmla="*/ 282717 w 435761"/>
                <a:gd name="connsiteY186" fmla="*/ 334363 h 710130"/>
                <a:gd name="connsiteX187" fmla="*/ 281104 w 435761"/>
                <a:gd name="connsiteY187" fmla="*/ 337591 h 710130"/>
                <a:gd name="connsiteX188" fmla="*/ 279490 w 435761"/>
                <a:gd name="connsiteY188" fmla="*/ 339205 h 710130"/>
                <a:gd name="connsiteX189" fmla="*/ 277876 w 435761"/>
                <a:gd name="connsiteY189" fmla="*/ 342433 h 710130"/>
                <a:gd name="connsiteX190" fmla="*/ 277876 w 435761"/>
                <a:gd name="connsiteY190" fmla="*/ 342433 h 710130"/>
                <a:gd name="connsiteX191" fmla="*/ 277876 w 435761"/>
                <a:gd name="connsiteY191" fmla="*/ 344047 h 710130"/>
                <a:gd name="connsiteX192" fmla="*/ 277876 w 435761"/>
                <a:gd name="connsiteY192" fmla="*/ 345661 h 710130"/>
                <a:gd name="connsiteX193" fmla="*/ 279490 w 435761"/>
                <a:gd name="connsiteY193" fmla="*/ 347275 h 710130"/>
                <a:gd name="connsiteX194" fmla="*/ 279490 w 435761"/>
                <a:gd name="connsiteY194" fmla="*/ 347275 h 710130"/>
                <a:gd name="connsiteX195" fmla="*/ 281104 w 435761"/>
                <a:gd name="connsiteY195" fmla="*/ 348889 h 710130"/>
                <a:gd name="connsiteX196" fmla="*/ 282717 w 435761"/>
                <a:gd name="connsiteY196" fmla="*/ 350503 h 710130"/>
                <a:gd name="connsiteX197" fmla="*/ 284331 w 435761"/>
                <a:gd name="connsiteY197" fmla="*/ 352117 h 710130"/>
                <a:gd name="connsiteX198" fmla="*/ 284331 w 435761"/>
                <a:gd name="connsiteY198" fmla="*/ 353731 h 710130"/>
                <a:gd name="connsiteX199" fmla="*/ 282717 w 435761"/>
                <a:gd name="connsiteY199" fmla="*/ 356958 h 710130"/>
                <a:gd name="connsiteX200" fmla="*/ 281104 w 435761"/>
                <a:gd name="connsiteY200" fmla="*/ 358572 h 710130"/>
                <a:gd name="connsiteX201" fmla="*/ 281104 w 435761"/>
                <a:gd name="connsiteY201" fmla="*/ 360186 h 710130"/>
                <a:gd name="connsiteX202" fmla="*/ 277876 w 435761"/>
                <a:gd name="connsiteY202" fmla="*/ 361800 h 710130"/>
                <a:gd name="connsiteX203" fmla="*/ 277876 w 435761"/>
                <a:gd name="connsiteY203" fmla="*/ 363414 h 710130"/>
                <a:gd name="connsiteX204" fmla="*/ 276262 w 435761"/>
                <a:gd name="connsiteY204" fmla="*/ 365028 h 710130"/>
                <a:gd name="connsiteX205" fmla="*/ 276262 w 435761"/>
                <a:gd name="connsiteY205" fmla="*/ 366642 h 710130"/>
                <a:gd name="connsiteX206" fmla="*/ 276262 w 435761"/>
                <a:gd name="connsiteY206" fmla="*/ 368256 h 710130"/>
                <a:gd name="connsiteX207" fmla="*/ 276262 w 435761"/>
                <a:gd name="connsiteY207" fmla="*/ 373098 h 710130"/>
                <a:gd name="connsiteX208" fmla="*/ 276262 w 435761"/>
                <a:gd name="connsiteY208" fmla="*/ 376326 h 710130"/>
                <a:gd name="connsiteX209" fmla="*/ 268192 w 435761"/>
                <a:gd name="connsiteY209" fmla="*/ 416674 h 710130"/>
                <a:gd name="connsiteX210" fmla="*/ 268192 w 435761"/>
                <a:gd name="connsiteY210" fmla="*/ 419902 h 710130"/>
                <a:gd name="connsiteX211" fmla="*/ 269806 w 435761"/>
                <a:gd name="connsiteY211" fmla="*/ 440883 h 710130"/>
                <a:gd name="connsiteX212" fmla="*/ 271420 w 435761"/>
                <a:gd name="connsiteY212" fmla="*/ 445725 h 710130"/>
                <a:gd name="connsiteX213" fmla="*/ 273034 w 435761"/>
                <a:gd name="connsiteY213" fmla="*/ 450566 h 710130"/>
                <a:gd name="connsiteX214" fmla="*/ 274648 w 435761"/>
                <a:gd name="connsiteY214" fmla="*/ 453794 h 710130"/>
                <a:gd name="connsiteX215" fmla="*/ 276262 w 435761"/>
                <a:gd name="connsiteY215" fmla="*/ 453794 h 710130"/>
                <a:gd name="connsiteX216" fmla="*/ 276262 w 435761"/>
                <a:gd name="connsiteY216" fmla="*/ 455408 h 710130"/>
                <a:gd name="connsiteX217" fmla="*/ 277876 w 435761"/>
                <a:gd name="connsiteY217" fmla="*/ 455408 h 710130"/>
                <a:gd name="connsiteX218" fmla="*/ 279490 w 435761"/>
                <a:gd name="connsiteY218" fmla="*/ 457022 h 710130"/>
                <a:gd name="connsiteX219" fmla="*/ 281104 w 435761"/>
                <a:gd name="connsiteY219" fmla="*/ 457022 h 710130"/>
                <a:gd name="connsiteX220" fmla="*/ 284331 w 435761"/>
                <a:gd name="connsiteY220" fmla="*/ 457022 h 710130"/>
                <a:gd name="connsiteX221" fmla="*/ 287559 w 435761"/>
                <a:gd name="connsiteY221" fmla="*/ 458636 h 710130"/>
                <a:gd name="connsiteX222" fmla="*/ 289173 w 435761"/>
                <a:gd name="connsiteY222" fmla="*/ 458636 h 710130"/>
                <a:gd name="connsiteX223" fmla="*/ 290787 w 435761"/>
                <a:gd name="connsiteY223" fmla="*/ 460250 h 710130"/>
                <a:gd name="connsiteX224" fmla="*/ 290787 w 435761"/>
                <a:gd name="connsiteY224" fmla="*/ 460250 h 710130"/>
                <a:gd name="connsiteX225" fmla="*/ 290787 w 435761"/>
                <a:gd name="connsiteY225" fmla="*/ 461864 h 710130"/>
                <a:gd name="connsiteX226" fmla="*/ 290787 w 435761"/>
                <a:gd name="connsiteY226" fmla="*/ 465092 h 710130"/>
                <a:gd name="connsiteX227" fmla="*/ 287559 w 435761"/>
                <a:gd name="connsiteY227" fmla="*/ 473162 h 710130"/>
                <a:gd name="connsiteX228" fmla="*/ 284331 w 435761"/>
                <a:gd name="connsiteY228" fmla="*/ 487687 h 710130"/>
                <a:gd name="connsiteX229" fmla="*/ 282717 w 435761"/>
                <a:gd name="connsiteY229" fmla="*/ 490915 h 710130"/>
                <a:gd name="connsiteX230" fmla="*/ 281104 w 435761"/>
                <a:gd name="connsiteY230" fmla="*/ 492529 h 710130"/>
                <a:gd name="connsiteX231" fmla="*/ 279490 w 435761"/>
                <a:gd name="connsiteY231" fmla="*/ 494143 h 710130"/>
                <a:gd name="connsiteX232" fmla="*/ 277876 w 435761"/>
                <a:gd name="connsiteY232" fmla="*/ 495757 h 710130"/>
                <a:gd name="connsiteX233" fmla="*/ 274648 w 435761"/>
                <a:gd name="connsiteY233" fmla="*/ 497371 h 710130"/>
                <a:gd name="connsiteX234" fmla="*/ 273034 w 435761"/>
                <a:gd name="connsiteY234" fmla="*/ 498984 h 710130"/>
                <a:gd name="connsiteX235" fmla="*/ 271420 w 435761"/>
                <a:gd name="connsiteY235" fmla="*/ 502212 h 710130"/>
                <a:gd name="connsiteX236" fmla="*/ 269806 w 435761"/>
                <a:gd name="connsiteY236" fmla="*/ 502212 h 710130"/>
                <a:gd name="connsiteX237" fmla="*/ 269806 w 435761"/>
                <a:gd name="connsiteY237" fmla="*/ 503826 h 710130"/>
                <a:gd name="connsiteX238" fmla="*/ 269806 w 435761"/>
                <a:gd name="connsiteY238" fmla="*/ 508668 h 710130"/>
                <a:gd name="connsiteX239" fmla="*/ 269806 w 435761"/>
                <a:gd name="connsiteY239" fmla="*/ 542561 h 710130"/>
                <a:gd name="connsiteX240" fmla="*/ 271420 w 435761"/>
                <a:gd name="connsiteY240" fmla="*/ 545789 h 710130"/>
                <a:gd name="connsiteX241" fmla="*/ 271420 w 435761"/>
                <a:gd name="connsiteY241" fmla="*/ 545789 h 710130"/>
                <a:gd name="connsiteX242" fmla="*/ 271420 w 435761"/>
                <a:gd name="connsiteY242" fmla="*/ 547402 h 710130"/>
                <a:gd name="connsiteX243" fmla="*/ 273034 w 435761"/>
                <a:gd name="connsiteY243" fmla="*/ 549016 h 710130"/>
                <a:gd name="connsiteX244" fmla="*/ 281104 w 435761"/>
                <a:gd name="connsiteY244" fmla="*/ 557086 h 710130"/>
                <a:gd name="connsiteX245" fmla="*/ 282717 w 435761"/>
                <a:gd name="connsiteY245" fmla="*/ 557086 h 710130"/>
                <a:gd name="connsiteX246" fmla="*/ 282717 w 435761"/>
                <a:gd name="connsiteY246" fmla="*/ 557086 h 710130"/>
                <a:gd name="connsiteX247" fmla="*/ 287559 w 435761"/>
                <a:gd name="connsiteY247" fmla="*/ 557086 h 710130"/>
                <a:gd name="connsiteX248" fmla="*/ 289173 w 435761"/>
                <a:gd name="connsiteY248" fmla="*/ 557086 h 710130"/>
                <a:gd name="connsiteX249" fmla="*/ 290787 w 435761"/>
                <a:gd name="connsiteY249" fmla="*/ 558700 h 710130"/>
                <a:gd name="connsiteX250" fmla="*/ 292401 w 435761"/>
                <a:gd name="connsiteY250" fmla="*/ 558700 h 710130"/>
                <a:gd name="connsiteX251" fmla="*/ 292401 w 435761"/>
                <a:gd name="connsiteY251" fmla="*/ 558700 h 710130"/>
                <a:gd name="connsiteX252" fmla="*/ 294015 w 435761"/>
                <a:gd name="connsiteY252" fmla="*/ 560314 h 710130"/>
                <a:gd name="connsiteX253" fmla="*/ 294015 w 435761"/>
                <a:gd name="connsiteY253" fmla="*/ 561928 h 710130"/>
                <a:gd name="connsiteX254" fmla="*/ 295629 w 435761"/>
                <a:gd name="connsiteY254" fmla="*/ 563542 h 710130"/>
                <a:gd name="connsiteX255" fmla="*/ 295629 w 435761"/>
                <a:gd name="connsiteY255" fmla="*/ 565156 h 710130"/>
                <a:gd name="connsiteX256" fmla="*/ 295629 w 435761"/>
                <a:gd name="connsiteY256" fmla="*/ 566770 h 710130"/>
                <a:gd name="connsiteX257" fmla="*/ 294015 w 435761"/>
                <a:gd name="connsiteY257" fmla="*/ 571611 h 710130"/>
                <a:gd name="connsiteX258" fmla="*/ 287559 w 435761"/>
                <a:gd name="connsiteY258" fmla="*/ 589365 h 710130"/>
                <a:gd name="connsiteX259" fmla="*/ 285945 w 435761"/>
                <a:gd name="connsiteY259" fmla="*/ 603890 h 710130"/>
                <a:gd name="connsiteX260" fmla="*/ 284331 w 435761"/>
                <a:gd name="connsiteY260" fmla="*/ 620029 h 710130"/>
                <a:gd name="connsiteX261" fmla="*/ 284331 w 435761"/>
                <a:gd name="connsiteY261" fmla="*/ 623257 h 710130"/>
                <a:gd name="connsiteX262" fmla="*/ 285945 w 435761"/>
                <a:gd name="connsiteY262" fmla="*/ 629713 h 710130"/>
                <a:gd name="connsiteX263" fmla="*/ 285945 w 435761"/>
                <a:gd name="connsiteY263" fmla="*/ 636169 h 710130"/>
                <a:gd name="connsiteX264" fmla="*/ 287559 w 435761"/>
                <a:gd name="connsiteY264" fmla="*/ 642624 h 710130"/>
                <a:gd name="connsiteX265" fmla="*/ 287559 w 435761"/>
                <a:gd name="connsiteY265" fmla="*/ 657150 h 710130"/>
                <a:gd name="connsiteX266" fmla="*/ 285945 w 435761"/>
                <a:gd name="connsiteY266" fmla="*/ 666833 h 710130"/>
                <a:gd name="connsiteX267" fmla="*/ 285945 w 435761"/>
                <a:gd name="connsiteY267" fmla="*/ 676517 h 710130"/>
                <a:gd name="connsiteX268" fmla="*/ 285945 w 435761"/>
                <a:gd name="connsiteY268" fmla="*/ 679745 h 710130"/>
                <a:gd name="connsiteX269" fmla="*/ 274648 w 435761"/>
                <a:gd name="connsiteY269" fmla="*/ 702340 h 710130"/>
                <a:gd name="connsiteX270" fmla="*/ 271420 w 435761"/>
                <a:gd name="connsiteY270" fmla="*/ 707182 h 710130"/>
                <a:gd name="connsiteX271" fmla="*/ 260122 w 435761"/>
                <a:gd name="connsiteY271" fmla="*/ 720093 h 710130"/>
                <a:gd name="connsiteX272" fmla="*/ 245597 w 435761"/>
                <a:gd name="connsiteY272" fmla="*/ 708796 h 710130"/>
                <a:gd name="connsiteX273" fmla="*/ 242369 w 435761"/>
                <a:gd name="connsiteY273" fmla="*/ 703954 h 710130"/>
                <a:gd name="connsiteX274" fmla="*/ 242369 w 435761"/>
                <a:gd name="connsiteY274" fmla="*/ 699112 h 710130"/>
                <a:gd name="connsiteX275" fmla="*/ 240755 w 435761"/>
                <a:gd name="connsiteY275" fmla="*/ 695884 h 710130"/>
                <a:gd name="connsiteX276" fmla="*/ 240755 w 435761"/>
                <a:gd name="connsiteY276" fmla="*/ 692656 h 710130"/>
                <a:gd name="connsiteX277" fmla="*/ 237527 w 435761"/>
                <a:gd name="connsiteY277" fmla="*/ 686201 h 710130"/>
                <a:gd name="connsiteX278" fmla="*/ 235914 w 435761"/>
                <a:gd name="connsiteY278" fmla="*/ 684587 h 710130"/>
                <a:gd name="connsiteX279" fmla="*/ 232686 w 435761"/>
                <a:gd name="connsiteY279" fmla="*/ 682973 h 710130"/>
                <a:gd name="connsiteX280" fmla="*/ 229458 w 435761"/>
                <a:gd name="connsiteY280" fmla="*/ 682973 h 710130"/>
                <a:gd name="connsiteX281" fmla="*/ 219774 w 435761"/>
                <a:gd name="connsiteY281" fmla="*/ 679745 h 710130"/>
                <a:gd name="connsiteX282" fmla="*/ 218160 w 435761"/>
                <a:gd name="connsiteY282" fmla="*/ 679745 h 710130"/>
                <a:gd name="connsiteX283" fmla="*/ 216546 w 435761"/>
                <a:gd name="connsiteY283" fmla="*/ 679745 h 710130"/>
                <a:gd name="connsiteX284" fmla="*/ 208477 w 435761"/>
                <a:gd name="connsiteY284" fmla="*/ 684587 h 710130"/>
                <a:gd name="connsiteX285" fmla="*/ 203635 w 435761"/>
                <a:gd name="connsiteY285" fmla="*/ 684587 h 710130"/>
                <a:gd name="connsiteX286" fmla="*/ 198793 w 435761"/>
                <a:gd name="connsiteY286" fmla="*/ 684587 h 710130"/>
                <a:gd name="connsiteX287" fmla="*/ 193951 w 435761"/>
                <a:gd name="connsiteY287" fmla="*/ 682973 h 710130"/>
                <a:gd name="connsiteX288" fmla="*/ 192337 w 435761"/>
                <a:gd name="connsiteY288" fmla="*/ 682973 h 710130"/>
                <a:gd name="connsiteX289" fmla="*/ 190723 w 435761"/>
                <a:gd name="connsiteY289" fmla="*/ 681359 h 710130"/>
                <a:gd name="connsiteX290" fmla="*/ 181040 w 435761"/>
                <a:gd name="connsiteY290" fmla="*/ 673289 h 710130"/>
                <a:gd name="connsiteX291" fmla="*/ 179426 w 435761"/>
                <a:gd name="connsiteY291" fmla="*/ 671675 h 710130"/>
                <a:gd name="connsiteX292" fmla="*/ 177812 w 435761"/>
                <a:gd name="connsiteY292" fmla="*/ 671675 h 710130"/>
                <a:gd name="connsiteX293" fmla="*/ 174584 w 435761"/>
                <a:gd name="connsiteY293" fmla="*/ 671675 h 710130"/>
                <a:gd name="connsiteX294" fmla="*/ 169742 w 435761"/>
                <a:gd name="connsiteY294" fmla="*/ 671675 h 710130"/>
                <a:gd name="connsiteX295" fmla="*/ 166514 w 435761"/>
                <a:gd name="connsiteY295" fmla="*/ 671675 h 710130"/>
                <a:gd name="connsiteX296" fmla="*/ 164900 w 435761"/>
                <a:gd name="connsiteY296" fmla="*/ 671675 h 710130"/>
                <a:gd name="connsiteX297" fmla="*/ 163287 w 435761"/>
                <a:gd name="connsiteY297" fmla="*/ 670061 h 710130"/>
                <a:gd name="connsiteX298" fmla="*/ 161673 w 435761"/>
                <a:gd name="connsiteY298" fmla="*/ 668447 h 710130"/>
                <a:gd name="connsiteX299" fmla="*/ 158445 w 435761"/>
                <a:gd name="connsiteY299" fmla="*/ 665220 h 710130"/>
                <a:gd name="connsiteX300" fmla="*/ 140691 w 435761"/>
                <a:gd name="connsiteY300" fmla="*/ 650694 h 710130"/>
                <a:gd name="connsiteX301" fmla="*/ 137464 w 435761"/>
                <a:gd name="connsiteY301" fmla="*/ 649080 h 710130"/>
                <a:gd name="connsiteX302" fmla="*/ 135850 w 435761"/>
                <a:gd name="connsiteY302" fmla="*/ 649080 h 710130"/>
                <a:gd name="connsiteX303" fmla="*/ 129394 w 435761"/>
                <a:gd name="connsiteY303" fmla="*/ 649080 h 710130"/>
                <a:gd name="connsiteX304" fmla="*/ 118096 w 435761"/>
                <a:gd name="connsiteY304" fmla="*/ 650694 h 710130"/>
                <a:gd name="connsiteX305" fmla="*/ 101957 w 435761"/>
                <a:gd name="connsiteY305" fmla="*/ 655536 h 710130"/>
                <a:gd name="connsiteX306" fmla="*/ 100343 w 435761"/>
                <a:gd name="connsiteY306" fmla="*/ 655536 h 710130"/>
                <a:gd name="connsiteX307" fmla="*/ 98729 w 435761"/>
                <a:gd name="connsiteY307" fmla="*/ 655536 h 710130"/>
                <a:gd name="connsiteX308" fmla="*/ 97115 w 435761"/>
                <a:gd name="connsiteY308" fmla="*/ 655536 h 710130"/>
                <a:gd name="connsiteX309" fmla="*/ 80976 w 435761"/>
                <a:gd name="connsiteY309" fmla="*/ 650694 h 710130"/>
                <a:gd name="connsiteX310" fmla="*/ 47083 w 435761"/>
                <a:gd name="connsiteY310" fmla="*/ 644238 h 710130"/>
                <a:gd name="connsiteX311" fmla="*/ 50311 w 435761"/>
                <a:gd name="connsiteY311" fmla="*/ 636169 h 710130"/>
                <a:gd name="connsiteX312" fmla="*/ 51925 w 435761"/>
                <a:gd name="connsiteY312" fmla="*/ 634555 h 710130"/>
                <a:gd name="connsiteX313" fmla="*/ 58381 w 435761"/>
                <a:gd name="connsiteY313" fmla="*/ 631327 h 710130"/>
                <a:gd name="connsiteX314" fmla="*/ 59995 w 435761"/>
                <a:gd name="connsiteY314" fmla="*/ 631327 h 710130"/>
                <a:gd name="connsiteX315" fmla="*/ 61609 w 435761"/>
                <a:gd name="connsiteY315" fmla="*/ 629713 h 710130"/>
                <a:gd name="connsiteX316" fmla="*/ 61609 w 435761"/>
                <a:gd name="connsiteY316" fmla="*/ 629713 h 710130"/>
                <a:gd name="connsiteX317" fmla="*/ 66451 w 435761"/>
                <a:gd name="connsiteY317" fmla="*/ 624871 h 710130"/>
                <a:gd name="connsiteX318" fmla="*/ 66451 w 435761"/>
                <a:gd name="connsiteY318" fmla="*/ 624871 h 710130"/>
                <a:gd name="connsiteX319" fmla="*/ 68065 w 435761"/>
                <a:gd name="connsiteY319" fmla="*/ 621643 h 710130"/>
                <a:gd name="connsiteX320" fmla="*/ 68065 w 435761"/>
                <a:gd name="connsiteY320" fmla="*/ 621643 h 710130"/>
                <a:gd name="connsiteX321" fmla="*/ 69678 w 435761"/>
                <a:gd name="connsiteY321" fmla="*/ 613574 h 710130"/>
                <a:gd name="connsiteX322" fmla="*/ 71292 w 435761"/>
                <a:gd name="connsiteY322" fmla="*/ 608732 h 710130"/>
                <a:gd name="connsiteX323" fmla="*/ 71292 w 435761"/>
                <a:gd name="connsiteY323" fmla="*/ 607118 h 710130"/>
                <a:gd name="connsiteX324" fmla="*/ 72906 w 435761"/>
                <a:gd name="connsiteY324" fmla="*/ 605504 h 710130"/>
                <a:gd name="connsiteX325" fmla="*/ 80976 w 435761"/>
                <a:gd name="connsiteY325" fmla="*/ 594206 h 710130"/>
                <a:gd name="connsiteX326" fmla="*/ 82590 w 435761"/>
                <a:gd name="connsiteY326" fmla="*/ 594206 h 710130"/>
                <a:gd name="connsiteX327" fmla="*/ 82590 w 435761"/>
                <a:gd name="connsiteY327" fmla="*/ 590979 h 710130"/>
                <a:gd name="connsiteX328" fmla="*/ 80976 w 435761"/>
                <a:gd name="connsiteY328" fmla="*/ 589365 h 710130"/>
                <a:gd name="connsiteX329" fmla="*/ 77748 w 435761"/>
                <a:gd name="connsiteY329" fmla="*/ 581295 h 710130"/>
                <a:gd name="connsiteX330" fmla="*/ 77748 w 435761"/>
                <a:gd name="connsiteY330" fmla="*/ 579681 h 710130"/>
                <a:gd name="connsiteX331" fmla="*/ 77748 w 435761"/>
                <a:gd name="connsiteY331" fmla="*/ 576453 h 710130"/>
                <a:gd name="connsiteX332" fmla="*/ 80976 w 435761"/>
                <a:gd name="connsiteY332" fmla="*/ 573225 h 710130"/>
                <a:gd name="connsiteX333" fmla="*/ 80976 w 435761"/>
                <a:gd name="connsiteY333" fmla="*/ 571611 h 710130"/>
                <a:gd name="connsiteX334" fmla="*/ 80976 w 435761"/>
                <a:gd name="connsiteY334" fmla="*/ 569998 h 710130"/>
                <a:gd name="connsiteX335" fmla="*/ 80976 w 435761"/>
                <a:gd name="connsiteY335" fmla="*/ 568384 h 710130"/>
                <a:gd name="connsiteX336" fmla="*/ 76134 w 435761"/>
                <a:gd name="connsiteY336" fmla="*/ 558700 h 710130"/>
                <a:gd name="connsiteX337" fmla="*/ 72906 w 435761"/>
                <a:gd name="connsiteY337" fmla="*/ 547402 h 710130"/>
                <a:gd name="connsiteX338" fmla="*/ 68065 w 435761"/>
                <a:gd name="connsiteY338" fmla="*/ 523193 h 710130"/>
                <a:gd name="connsiteX339" fmla="*/ 68065 w 435761"/>
                <a:gd name="connsiteY339" fmla="*/ 511896 h 710130"/>
                <a:gd name="connsiteX340" fmla="*/ 68065 w 435761"/>
                <a:gd name="connsiteY340" fmla="*/ 510282 h 710130"/>
                <a:gd name="connsiteX341" fmla="*/ 69678 w 435761"/>
                <a:gd name="connsiteY341" fmla="*/ 507054 h 710130"/>
                <a:gd name="connsiteX342" fmla="*/ 69678 w 435761"/>
                <a:gd name="connsiteY342" fmla="*/ 503826 h 710130"/>
                <a:gd name="connsiteX343" fmla="*/ 69678 w 435761"/>
                <a:gd name="connsiteY343" fmla="*/ 500598 h 710130"/>
                <a:gd name="connsiteX344" fmla="*/ 68065 w 435761"/>
                <a:gd name="connsiteY344" fmla="*/ 497371 h 710130"/>
                <a:gd name="connsiteX345" fmla="*/ 68065 w 435761"/>
                <a:gd name="connsiteY345" fmla="*/ 495757 h 710130"/>
                <a:gd name="connsiteX346" fmla="*/ 63223 w 435761"/>
                <a:gd name="connsiteY346" fmla="*/ 492529 h 710130"/>
                <a:gd name="connsiteX347" fmla="*/ 61609 w 435761"/>
                <a:gd name="connsiteY347" fmla="*/ 490915 h 710130"/>
                <a:gd name="connsiteX348" fmla="*/ 59995 w 435761"/>
                <a:gd name="connsiteY348" fmla="*/ 489301 h 710130"/>
                <a:gd name="connsiteX349" fmla="*/ 55153 w 435761"/>
                <a:gd name="connsiteY349" fmla="*/ 489301 h 710130"/>
                <a:gd name="connsiteX350" fmla="*/ 55153 w 435761"/>
                <a:gd name="connsiteY350" fmla="*/ 486073 h 710130"/>
                <a:gd name="connsiteX351" fmla="*/ 53539 w 435761"/>
                <a:gd name="connsiteY351" fmla="*/ 484459 h 710130"/>
                <a:gd name="connsiteX352" fmla="*/ 53539 w 435761"/>
                <a:gd name="connsiteY352" fmla="*/ 473162 h 710130"/>
                <a:gd name="connsiteX353" fmla="*/ 58381 w 435761"/>
                <a:gd name="connsiteY353" fmla="*/ 457022 h 710130"/>
                <a:gd name="connsiteX354" fmla="*/ 58381 w 435761"/>
                <a:gd name="connsiteY354" fmla="*/ 452180 h 710130"/>
                <a:gd name="connsiteX355" fmla="*/ 56767 w 435761"/>
                <a:gd name="connsiteY355" fmla="*/ 450566 h 710130"/>
                <a:gd name="connsiteX356" fmla="*/ 51925 w 435761"/>
                <a:gd name="connsiteY356" fmla="*/ 444111 h 710130"/>
                <a:gd name="connsiteX357" fmla="*/ 47083 w 435761"/>
                <a:gd name="connsiteY357" fmla="*/ 442497 h 710130"/>
                <a:gd name="connsiteX358" fmla="*/ 43856 w 435761"/>
                <a:gd name="connsiteY358" fmla="*/ 439269 h 710130"/>
                <a:gd name="connsiteX359" fmla="*/ 34172 w 435761"/>
                <a:gd name="connsiteY359" fmla="*/ 434427 h 710130"/>
                <a:gd name="connsiteX360" fmla="*/ 32558 w 435761"/>
                <a:gd name="connsiteY360" fmla="*/ 432813 h 710130"/>
                <a:gd name="connsiteX361" fmla="*/ 6735 w 435761"/>
                <a:gd name="connsiteY361" fmla="*/ 426357 h 710130"/>
                <a:gd name="connsiteX362" fmla="*/ 5121 w 435761"/>
                <a:gd name="connsiteY362" fmla="*/ 424744 h 710130"/>
                <a:gd name="connsiteX363" fmla="*/ 5121 w 435761"/>
                <a:gd name="connsiteY363" fmla="*/ 423130 h 710130"/>
                <a:gd name="connsiteX364" fmla="*/ 6735 w 435761"/>
                <a:gd name="connsiteY364" fmla="*/ 419902 h 710130"/>
                <a:gd name="connsiteX365" fmla="*/ 8349 w 435761"/>
                <a:gd name="connsiteY365" fmla="*/ 408604 h 710130"/>
                <a:gd name="connsiteX366" fmla="*/ 8349 w 435761"/>
                <a:gd name="connsiteY366" fmla="*/ 405376 h 710130"/>
                <a:gd name="connsiteX367" fmla="*/ 6735 w 435761"/>
                <a:gd name="connsiteY367" fmla="*/ 390851 h 710130"/>
                <a:gd name="connsiteX368" fmla="*/ 6735 w 435761"/>
                <a:gd name="connsiteY368" fmla="*/ 389237 h 710130"/>
                <a:gd name="connsiteX369" fmla="*/ 6735 w 435761"/>
                <a:gd name="connsiteY369" fmla="*/ 387623 h 710130"/>
                <a:gd name="connsiteX370" fmla="*/ 8349 w 435761"/>
                <a:gd name="connsiteY370" fmla="*/ 384395 h 710130"/>
                <a:gd name="connsiteX371" fmla="*/ 11577 w 435761"/>
                <a:gd name="connsiteY371" fmla="*/ 379554 h 710130"/>
                <a:gd name="connsiteX372" fmla="*/ 27716 w 435761"/>
                <a:gd name="connsiteY372" fmla="*/ 358572 h 710130"/>
                <a:gd name="connsiteX373" fmla="*/ 29330 w 435761"/>
                <a:gd name="connsiteY373" fmla="*/ 353731 h 710130"/>
                <a:gd name="connsiteX374" fmla="*/ 30944 w 435761"/>
                <a:gd name="connsiteY374" fmla="*/ 352117 h 710130"/>
                <a:gd name="connsiteX375" fmla="*/ 30944 w 435761"/>
                <a:gd name="connsiteY375" fmla="*/ 350503 h 710130"/>
                <a:gd name="connsiteX376" fmla="*/ 30944 w 435761"/>
                <a:gd name="connsiteY376" fmla="*/ 347275 h 710130"/>
                <a:gd name="connsiteX377" fmla="*/ 30944 w 435761"/>
                <a:gd name="connsiteY377" fmla="*/ 344047 h 710130"/>
                <a:gd name="connsiteX378" fmla="*/ 30944 w 435761"/>
                <a:gd name="connsiteY378" fmla="*/ 342433 h 710130"/>
                <a:gd name="connsiteX379" fmla="*/ 27716 w 435761"/>
                <a:gd name="connsiteY379" fmla="*/ 327908 h 710130"/>
                <a:gd name="connsiteX380" fmla="*/ 19647 w 435761"/>
                <a:gd name="connsiteY380" fmla="*/ 308540 h 710130"/>
                <a:gd name="connsiteX381" fmla="*/ 29330 w 435761"/>
                <a:gd name="connsiteY381" fmla="*/ 297243 h 710130"/>
                <a:gd name="connsiteX382" fmla="*/ 30944 w 435761"/>
                <a:gd name="connsiteY382" fmla="*/ 290787 h 710130"/>
                <a:gd name="connsiteX383" fmla="*/ 32558 w 435761"/>
                <a:gd name="connsiteY383" fmla="*/ 285945 h 710130"/>
                <a:gd name="connsiteX384" fmla="*/ 32558 w 435761"/>
                <a:gd name="connsiteY384" fmla="*/ 284332 h 710130"/>
                <a:gd name="connsiteX385" fmla="*/ 34172 w 435761"/>
                <a:gd name="connsiteY385" fmla="*/ 282718 h 710130"/>
                <a:gd name="connsiteX386" fmla="*/ 42242 w 435761"/>
                <a:gd name="connsiteY386" fmla="*/ 281104 h 710130"/>
                <a:gd name="connsiteX387" fmla="*/ 48697 w 435761"/>
                <a:gd name="connsiteY387" fmla="*/ 277876 h 710130"/>
                <a:gd name="connsiteX388" fmla="*/ 58381 w 435761"/>
                <a:gd name="connsiteY388" fmla="*/ 269806 h 710130"/>
                <a:gd name="connsiteX389" fmla="*/ 61609 w 435761"/>
                <a:gd name="connsiteY389" fmla="*/ 268192 h 710130"/>
                <a:gd name="connsiteX390" fmla="*/ 66451 w 435761"/>
                <a:gd name="connsiteY390" fmla="*/ 266578 h 710130"/>
                <a:gd name="connsiteX391" fmla="*/ 68065 w 435761"/>
                <a:gd name="connsiteY391" fmla="*/ 266578 h 710130"/>
                <a:gd name="connsiteX392" fmla="*/ 68065 w 435761"/>
                <a:gd name="connsiteY392" fmla="*/ 264964 h 710130"/>
                <a:gd name="connsiteX393" fmla="*/ 68065 w 435761"/>
                <a:gd name="connsiteY393" fmla="*/ 263350 h 710130"/>
                <a:gd name="connsiteX394" fmla="*/ 69678 w 435761"/>
                <a:gd name="connsiteY394" fmla="*/ 260123 h 710130"/>
                <a:gd name="connsiteX395" fmla="*/ 71292 w 435761"/>
                <a:gd name="connsiteY395" fmla="*/ 255281 h 710130"/>
                <a:gd name="connsiteX396" fmla="*/ 84204 w 435761"/>
                <a:gd name="connsiteY396" fmla="*/ 235914 h 710130"/>
                <a:gd name="connsiteX397" fmla="*/ 85818 w 435761"/>
                <a:gd name="connsiteY397" fmla="*/ 231072 h 710130"/>
                <a:gd name="connsiteX398" fmla="*/ 87432 w 435761"/>
                <a:gd name="connsiteY398" fmla="*/ 229458 h 710130"/>
                <a:gd name="connsiteX399" fmla="*/ 87432 w 435761"/>
                <a:gd name="connsiteY399" fmla="*/ 227844 h 710130"/>
                <a:gd name="connsiteX400" fmla="*/ 87432 w 435761"/>
                <a:gd name="connsiteY400" fmla="*/ 226230 h 710130"/>
                <a:gd name="connsiteX401" fmla="*/ 85818 w 435761"/>
                <a:gd name="connsiteY401" fmla="*/ 223002 h 710130"/>
                <a:gd name="connsiteX402" fmla="*/ 84204 w 435761"/>
                <a:gd name="connsiteY402" fmla="*/ 218160 h 710130"/>
                <a:gd name="connsiteX403" fmla="*/ 84204 w 435761"/>
                <a:gd name="connsiteY403" fmla="*/ 213318 h 710130"/>
                <a:gd name="connsiteX404" fmla="*/ 84204 w 435761"/>
                <a:gd name="connsiteY404" fmla="*/ 211705 h 710130"/>
                <a:gd name="connsiteX405" fmla="*/ 84204 w 435761"/>
                <a:gd name="connsiteY405" fmla="*/ 208477 h 710130"/>
                <a:gd name="connsiteX406" fmla="*/ 89046 w 435761"/>
                <a:gd name="connsiteY406" fmla="*/ 195565 h 710130"/>
                <a:gd name="connsiteX407" fmla="*/ 90660 w 435761"/>
                <a:gd name="connsiteY407" fmla="*/ 192337 h 710130"/>
                <a:gd name="connsiteX408" fmla="*/ 92274 w 435761"/>
                <a:gd name="connsiteY408" fmla="*/ 190723 h 710130"/>
                <a:gd name="connsiteX409" fmla="*/ 97115 w 435761"/>
                <a:gd name="connsiteY409" fmla="*/ 184268 h 710130"/>
                <a:gd name="connsiteX410" fmla="*/ 100343 w 435761"/>
                <a:gd name="connsiteY410" fmla="*/ 184268 h 710130"/>
                <a:gd name="connsiteX411" fmla="*/ 103571 w 435761"/>
                <a:gd name="connsiteY411" fmla="*/ 182654 h 710130"/>
                <a:gd name="connsiteX412" fmla="*/ 106799 w 435761"/>
                <a:gd name="connsiteY412" fmla="*/ 182654 h 710130"/>
                <a:gd name="connsiteX413" fmla="*/ 108413 w 435761"/>
                <a:gd name="connsiteY413" fmla="*/ 182654 h 710130"/>
                <a:gd name="connsiteX414" fmla="*/ 110027 w 435761"/>
                <a:gd name="connsiteY414" fmla="*/ 182654 h 710130"/>
                <a:gd name="connsiteX415" fmla="*/ 116482 w 435761"/>
                <a:gd name="connsiteY415" fmla="*/ 176198 h 710130"/>
                <a:gd name="connsiteX416" fmla="*/ 118096 w 435761"/>
                <a:gd name="connsiteY416" fmla="*/ 174584 h 710130"/>
                <a:gd name="connsiteX417" fmla="*/ 118096 w 435761"/>
                <a:gd name="connsiteY417" fmla="*/ 172970 h 710130"/>
                <a:gd name="connsiteX418" fmla="*/ 116482 w 435761"/>
                <a:gd name="connsiteY418" fmla="*/ 172970 h 710130"/>
                <a:gd name="connsiteX419" fmla="*/ 114869 w 435761"/>
                <a:gd name="connsiteY419" fmla="*/ 169742 h 710130"/>
                <a:gd name="connsiteX420" fmla="*/ 113255 w 435761"/>
                <a:gd name="connsiteY420" fmla="*/ 168128 h 710130"/>
                <a:gd name="connsiteX421" fmla="*/ 113255 w 435761"/>
                <a:gd name="connsiteY421" fmla="*/ 166514 h 710130"/>
                <a:gd name="connsiteX422" fmla="*/ 113255 w 435761"/>
                <a:gd name="connsiteY422" fmla="*/ 164900 h 710130"/>
                <a:gd name="connsiteX423" fmla="*/ 113255 w 435761"/>
                <a:gd name="connsiteY423" fmla="*/ 161673 h 710130"/>
                <a:gd name="connsiteX424" fmla="*/ 113255 w 435761"/>
                <a:gd name="connsiteY424" fmla="*/ 160059 h 710130"/>
                <a:gd name="connsiteX425" fmla="*/ 113255 w 435761"/>
                <a:gd name="connsiteY425" fmla="*/ 158445 h 710130"/>
                <a:gd name="connsiteX426" fmla="*/ 111641 w 435761"/>
                <a:gd name="connsiteY426" fmla="*/ 156831 h 710130"/>
                <a:gd name="connsiteX427" fmla="*/ 111641 w 435761"/>
                <a:gd name="connsiteY427" fmla="*/ 155217 h 710130"/>
                <a:gd name="connsiteX428" fmla="*/ 111641 w 435761"/>
                <a:gd name="connsiteY428" fmla="*/ 155217 h 710130"/>
                <a:gd name="connsiteX429" fmla="*/ 110027 w 435761"/>
                <a:gd name="connsiteY429" fmla="*/ 153603 h 710130"/>
                <a:gd name="connsiteX430" fmla="*/ 110027 w 435761"/>
                <a:gd name="connsiteY430" fmla="*/ 151989 h 710130"/>
                <a:gd name="connsiteX431" fmla="*/ 110027 w 435761"/>
                <a:gd name="connsiteY431" fmla="*/ 150375 h 710130"/>
                <a:gd name="connsiteX432" fmla="*/ 110027 w 435761"/>
                <a:gd name="connsiteY432" fmla="*/ 148761 h 710130"/>
                <a:gd name="connsiteX433" fmla="*/ 110027 w 435761"/>
                <a:gd name="connsiteY433" fmla="*/ 147147 h 710130"/>
                <a:gd name="connsiteX434" fmla="*/ 108413 w 435761"/>
                <a:gd name="connsiteY434" fmla="*/ 147147 h 710130"/>
                <a:gd name="connsiteX435" fmla="*/ 106799 w 435761"/>
                <a:gd name="connsiteY435" fmla="*/ 143919 h 710130"/>
                <a:gd name="connsiteX436" fmla="*/ 105185 w 435761"/>
                <a:gd name="connsiteY436" fmla="*/ 142305 h 710130"/>
                <a:gd name="connsiteX437" fmla="*/ 105185 w 435761"/>
                <a:gd name="connsiteY437" fmla="*/ 139078 h 710130"/>
                <a:gd name="connsiteX438" fmla="*/ 106799 w 435761"/>
                <a:gd name="connsiteY438" fmla="*/ 135850 h 710130"/>
                <a:gd name="connsiteX439" fmla="*/ 106799 w 435761"/>
                <a:gd name="connsiteY439" fmla="*/ 132622 h 710130"/>
                <a:gd name="connsiteX440" fmla="*/ 108413 w 435761"/>
                <a:gd name="connsiteY440" fmla="*/ 131008 h 710130"/>
                <a:gd name="connsiteX441" fmla="*/ 110027 w 435761"/>
                <a:gd name="connsiteY441" fmla="*/ 131008 h 710130"/>
                <a:gd name="connsiteX442" fmla="*/ 111641 w 435761"/>
                <a:gd name="connsiteY442" fmla="*/ 131008 h 710130"/>
                <a:gd name="connsiteX443" fmla="*/ 113255 w 435761"/>
                <a:gd name="connsiteY443" fmla="*/ 131008 h 710130"/>
                <a:gd name="connsiteX444" fmla="*/ 114869 w 435761"/>
                <a:gd name="connsiteY444" fmla="*/ 131008 h 710130"/>
                <a:gd name="connsiteX445" fmla="*/ 116482 w 435761"/>
                <a:gd name="connsiteY445" fmla="*/ 131008 h 710130"/>
                <a:gd name="connsiteX446" fmla="*/ 119710 w 435761"/>
                <a:gd name="connsiteY446" fmla="*/ 129394 h 710130"/>
                <a:gd name="connsiteX447" fmla="*/ 126166 w 435761"/>
                <a:gd name="connsiteY447" fmla="*/ 121324 h 710130"/>
                <a:gd name="connsiteX448" fmla="*/ 127780 w 435761"/>
                <a:gd name="connsiteY448" fmla="*/ 119710 h 710130"/>
                <a:gd name="connsiteX449" fmla="*/ 127780 w 435761"/>
                <a:gd name="connsiteY449" fmla="*/ 119710 h 710130"/>
                <a:gd name="connsiteX450" fmla="*/ 131008 w 435761"/>
                <a:gd name="connsiteY450" fmla="*/ 116482 h 710130"/>
                <a:gd name="connsiteX451" fmla="*/ 135850 w 435761"/>
                <a:gd name="connsiteY451" fmla="*/ 111641 h 710130"/>
                <a:gd name="connsiteX452" fmla="*/ 137464 w 435761"/>
                <a:gd name="connsiteY452" fmla="*/ 110027 h 710130"/>
                <a:gd name="connsiteX453" fmla="*/ 142305 w 435761"/>
                <a:gd name="connsiteY453" fmla="*/ 108413 h 710130"/>
                <a:gd name="connsiteX454" fmla="*/ 143919 w 435761"/>
                <a:gd name="connsiteY454" fmla="*/ 106799 h 710130"/>
                <a:gd name="connsiteX455" fmla="*/ 147147 w 435761"/>
                <a:gd name="connsiteY455" fmla="*/ 103571 h 710130"/>
                <a:gd name="connsiteX456" fmla="*/ 158445 w 435761"/>
                <a:gd name="connsiteY456" fmla="*/ 89046 h 710130"/>
                <a:gd name="connsiteX457" fmla="*/ 160059 w 435761"/>
                <a:gd name="connsiteY457" fmla="*/ 89046 h 710130"/>
                <a:gd name="connsiteX458" fmla="*/ 161673 w 435761"/>
                <a:gd name="connsiteY458" fmla="*/ 87432 h 710130"/>
                <a:gd name="connsiteX459" fmla="*/ 169742 w 435761"/>
                <a:gd name="connsiteY459" fmla="*/ 89046 h 710130"/>
                <a:gd name="connsiteX460" fmla="*/ 182654 w 435761"/>
                <a:gd name="connsiteY460" fmla="*/ 87432 h 710130"/>
                <a:gd name="connsiteX461" fmla="*/ 184268 w 435761"/>
                <a:gd name="connsiteY461" fmla="*/ 85818 h 710130"/>
                <a:gd name="connsiteX462" fmla="*/ 185882 w 435761"/>
                <a:gd name="connsiteY462" fmla="*/ 84204 h 710130"/>
                <a:gd name="connsiteX463" fmla="*/ 185882 w 435761"/>
                <a:gd name="connsiteY463" fmla="*/ 82590 h 710130"/>
                <a:gd name="connsiteX464" fmla="*/ 185882 w 435761"/>
                <a:gd name="connsiteY464" fmla="*/ 82590 h 710130"/>
                <a:gd name="connsiteX465" fmla="*/ 187496 w 435761"/>
                <a:gd name="connsiteY465" fmla="*/ 80976 h 710130"/>
                <a:gd name="connsiteX466" fmla="*/ 189109 w 435761"/>
                <a:gd name="connsiteY466" fmla="*/ 80976 h 710130"/>
                <a:gd name="connsiteX467" fmla="*/ 190723 w 435761"/>
                <a:gd name="connsiteY467" fmla="*/ 79362 h 710130"/>
                <a:gd name="connsiteX468" fmla="*/ 192337 w 435761"/>
                <a:gd name="connsiteY468" fmla="*/ 79362 h 710130"/>
                <a:gd name="connsiteX469" fmla="*/ 192337 w 435761"/>
                <a:gd name="connsiteY469" fmla="*/ 77748 h 710130"/>
                <a:gd name="connsiteX470" fmla="*/ 192337 w 435761"/>
                <a:gd name="connsiteY470" fmla="*/ 76134 h 710130"/>
                <a:gd name="connsiteX471" fmla="*/ 192337 w 435761"/>
                <a:gd name="connsiteY471" fmla="*/ 69678 h 710130"/>
                <a:gd name="connsiteX472" fmla="*/ 192337 w 435761"/>
                <a:gd name="connsiteY472" fmla="*/ 68065 h 710130"/>
                <a:gd name="connsiteX473" fmla="*/ 192337 w 435761"/>
                <a:gd name="connsiteY473" fmla="*/ 64837 h 710130"/>
                <a:gd name="connsiteX474" fmla="*/ 193951 w 435761"/>
                <a:gd name="connsiteY474" fmla="*/ 61609 h 710130"/>
                <a:gd name="connsiteX475" fmla="*/ 195565 w 435761"/>
                <a:gd name="connsiteY475" fmla="*/ 55153 h 710130"/>
                <a:gd name="connsiteX476" fmla="*/ 195565 w 435761"/>
                <a:gd name="connsiteY476" fmla="*/ 53539 h 710130"/>
                <a:gd name="connsiteX477" fmla="*/ 195565 w 435761"/>
                <a:gd name="connsiteY477" fmla="*/ 51925 h 710130"/>
                <a:gd name="connsiteX478" fmla="*/ 195565 w 435761"/>
                <a:gd name="connsiteY478" fmla="*/ 51925 h 710130"/>
                <a:gd name="connsiteX479" fmla="*/ 192337 w 435761"/>
                <a:gd name="connsiteY479" fmla="*/ 47083 h 710130"/>
                <a:gd name="connsiteX480" fmla="*/ 192337 w 435761"/>
                <a:gd name="connsiteY480" fmla="*/ 45469 h 710130"/>
                <a:gd name="connsiteX481" fmla="*/ 192337 w 435761"/>
                <a:gd name="connsiteY481" fmla="*/ 43856 h 710130"/>
                <a:gd name="connsiteX482" fmla="*/ 192337 w 435761"/>
                <a:gd name="connsiteY482" fmla="*/ 42242 h 710130"/>
                <a:gd name="connsiteX483" fmla="*/ 193951 w 435761"/>
                <a:gd name="connsiteY483" fmla="*/ 39014 h 710130"/>
                <a:gd name="connsiteX484" fmla="*/ 193951 w 435761"/>
                <a:gd name="connsiteY484" fmla="*/ 37400 h 710130"/>
                <a:gd name="connsiteX485" fmla="*/ 195565 w 435761"/>
                <a:gd name="connsiteY485" fmla="*/ 37400 h 710130"/>
                <a:gd name="connsiteX486" fmla="*/ 195565 w 435761"/>
                <a:gd name="connsiteY486" fmla="*/ 35786 h 710130"/>
                <a:gd name="connsiteX487" fmla="*/ 197179 w 435761"/>
                <a:gd name="connsiteY487" fmla="*/ 35786 h 710130"/>
                <a:gd name="connsiteX488" fmla="*/ 198793 w 435761"/>
                <a:gd name="connsiteY488" fmla="*/ 35786 h 710130"/>
                <a:gd name="connsiteX489" fmla="*/ 202021 w 435761"/>
                <a:gd name="connsiteY489" fmla="*/ 35786 h 710130"/>
                <a:gd name="connsiteX490" fmla="*/ 205249 w 435761"/>
                <a:gd name="connsiteY490" fmla="*/ 35786 h 710130"/>
                <a:gd name="connsiteX491" fmla="*/ 208477 w 435761"/>
                <a:gd name="connsiteY491" fmla="*/ 34172 h 710130"/>
                <a:gd name="connsiteX492" fmla="*/ 208477 w 435761"/>
                <a:gd name="connsiteY492" fmla="*/ 34172 h 710130"/>
                <a:gd name="connsiteX493" fmla="*/ 210090 w 435761"/>
                <a:gd name="connsiteY493" fmla="*/ 32558 h 710130"/>
                <a:gd name="connsiteX494" fmla="*/ 211705 w 435761"/>
                <a:gd name="connsiteY494" fmla="*/ 30944 h 710130"/>
                <a:gd name="connsiteX495" fmla="*/ 211705 w 435761"/>
                <a:gd name="connsiteY495" fmla="*/ 29330 h 710130"/>
                <a:gd name="connsiteX496" fmla="*/ 214932 w 435761"/>
                <a:gd name="connsiteY496" fmla="*/ 26102 h 710130"/>
                <a:gd name="connsiteX497" fmla="*/ 216546 w 435761"/>
                <a:gd name="connsiteY497" fmla="*/ 22874 h 710130"/>
                <a:gd name="connsiteX498" fmla="*/ 218160 w 435761"/>
                <a:gd name="connsiteY498" fmla="*/ 21260 h 710130"/>
                <a:gd name="connsiteX499" fmla="*/ 218160 w 435761"/>
                <a:gd name="connsiteY499" fmla="*/ 18033 h 710130"/>
                <a:gd name="connsiteX500" fmla="*/ 219774 w 435761"/>
                <a:gd name="connsiteY500" fmla="*/ 14805 h 710130"/>
                <a:gd name="connsiteX501" fmla="*/ 219774 w 435761"/>
                <a:gd name="connsiteY501" fmla="*/ 14805 h 710130"/>
                <a:gd name="connsiteX502" fmla="*/ 218160 w 435761"/>
                <a:gd name="connsiteY502" fmla="*/ 11577 h 710130"/>
                <a:gd name="connsiteX503" fmla="*/ 218160 w 435761"/>
                <a:gd name="connsiteY503" fmla="*/ 9963 h 710130"/>
                <a:gd name="connsiteX504" fmla="*/ 218160 w 435761"/>
                <a:gd name="connsiteY504" fmla="*/ 8349 h 710130"/>
                <a:gd name="connsiteX505" fmla="*/ 219774 w 435761"/>
                <a:gd name="connsiteY505" fmla="*/ 6735 h 710130"/>
                <a:gd name="connsiteX506" fmla="*/ 221388 w 435761"/>
                <a:gd name="connsiteY506" fmla="*/ 6735 h 710130"/>
                <a:gd name="connsiteX507" fmla="*/ 224616 w 435761"/>
                <a:gd name="connsiteY507" fmla="*/ 5121 h 710130"/>
                <a:gd name="connsiteX508" fmla="*/ 234299 w 435761"/>
                <a:gd name="connsiteY508" fmla="*/ 8349 h 710130"/>
                <a:gd name="connsiteX509" fmla="*/ 248825 w 435761"/>
                <a:gd name="connsiteY509" fmla="*/ 16419 h 710130"/>
                <a:gd name="connsiteX510" fmla="*/ 260122 w 435761"/>
                <a:gd name="connsiteY510" fmla="*/ 19647 h 710130"/>
                <a:gd name="connsiteX511" fmla="*/ 261736 w 435761"/>
                <a:gd name="connsiteY511" fmla="*/ 21260 h 710130"/>
                <a:gd name="connsiteX512" fmla="*/ 263350 w 435761"/>
                <a:gd name="connsiteY512" fmla="*/ 22874 h 710130"/>
                <a:gd name="connsiteX513" fmla="*/ 264964 w 435761"/>
                <a:gd name="connsiteY513" fmla="*/ 24488 h 710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Lst>
              <a:rect l="l" t="t" r="r" b="b"/>
              <a:pathLst>
                <a:path w="435761" h="710130">
                  <a:moveTo>
                    <a:pt x="266578" y="26102"/>
                  </a:moveTo>
                  <a:lnTo>
                    <a:pt x="269806" y="24488"/>
                  </a:lnTo>
                  <a:lnTo>
                    <a:pt x="273034" y="22874"/>
                  </a:lnTo>
                  <a:lnTo>
                    <a:pt x="276262" y="22874"/>
                  </a:lnTo>
                  <a:lnTo>
                    <a:pt x="279490" y="21260"/>
                  </a:lnTo>
                  <a:lnTo>
                    <a:pt x="281104" y="21260"/>
                  </a:lnTo>
                  <a:lnTo>
                    <a:pt x="282717" y="21260"/>
                  </a:lnTo>
                  <a:lnTo>
                    <a:pt x="289173" y="22874"/>
                  </a:lnTo>
                  <a:lnTo>
                    <a:pt x="292401" y="22874"/>
                  </a:lnTo>
                  <a:lnTo>
                    <a:pt x="292401" y="22874"/>
                  </a:lnTo>
                  <a:lnTo>
                    <a:pt x="294015" y="22874"/>
                  </a:lnTo>
                  <a:lnTo>
                    <a:pt x="295629" y="21260"/>
                  </a:lnTo>
                  <a:lnTo>
                    <a:pt x="295629" y="21260"/>
                  </a:lnTo>
                  <a:lnTo>
                    <a:pt x="298857" y="21260"/>
                  </a:lnTo>
                  <a:lnTo>
                    <a:pt x="300471" y="21260"/>
                  </a:lnTo>
                  <a:lnTo>
                    <a:pt x="303699" y="24488"/>
                  </a:lnTo>
                  <a:lnTo>
                    <a:pt x="306926" y="24488"/>
                  </a:lnTo>
                  <a:lnTo>
                    <a:pt x="308540" y="24488"/>
                  </a:lnTo>
                  <a:lnTo>
                    <a:pt x="310154" y="24488"/>
                  </a:lnTo>
                  <a:lnTo>
                    <a:pt x="316610" y="21260"/>
                  </a:lnTo>
                  <a:lnTo>
                    <a:pt x="316610" y="21260"/>
                  </a:lnTo>
                  <a:lnTo>
                    <a:pt x="319838" y="21260"/>
                  </a:lnTo>
                  <a:lnTo>
                    <a:pt x="323066" y="22874"/>
                  </a:lnTo>
                  <a:lnTo>
                    <a:pt x="334363" y="29330"/>
                  </a:lnTo>
                  <a:lnTo>
                    <a:pt x="335977" y="30944"/>
                  </a:lnTo>
                  <a:lnTo>
                    <a:pt x="340819" y="32558"/>
                  </a:lnTo>
                  <a:lnTo>
                    <a:pt x="342433" y="32558"/>
                  </a:lnTo>
                  <a:lnTo>
                    <a:pt x="344047" y="34172"/>
                  </a:lnTo>
                  <a:lnTo>
                    <a:pt x="350503" y="50311"/>
                  </a:lnTo>
                  <a:lnTo>
                    <a:pt x="350503" y="51925"/>
                  </a:lnTo>
                  <a:lnTo>
                    <a:pt x="355344" y="53539"/>
                  </a:lnTo>
                  <a:lnTo>
                    <a:pt x="358572" y="53539"/>
                  </a:lnTo>
                  <a:lnTo>
                    <a:pt x="360186" y="53539"/>
                  </a:lnTo>
                  <a:lnTo>
                    <a:pt x="363414" y="53539"/>
                  </a:lnTo>
                  <a:lnTo>
                    <a:pt x="366642" y="53539"/>
                  </a:lnTo>
                  <a:lnTo>
                    <a:pt x="366642" y="51925"/>
                  </a:lnTo>
                  <a:lnTo>
                    <a:pt x="373098" y="50311"/>
                  </a:lnTo>
                  <a:lnTo>
                    <a:pt x="373098" y="48697"/>
                  </a:lnTo>
                  <a:lnTo>
                    <a:pt x="374712" y="48697"/>
                  </a:lnTo>
                  <a:lnTo>
                    <a:pt x="374712" y="47083"/>
                  </a:lnTo>
                  <a:lnTo>
                    <a:pt x="376326" y="47083"/>
                  </a:lnTo>
                  <a:lnTo>
                    <a:pt x="376326" y="45469"/>
                  </a:lnTo>
                  <a:lnTo>
                    <a:pt x="377939" y="42242"/>
                  </a:lnTo>
                  <a:lnTo>
                    <a:pt x="377939" y="40628"/>
                  </a:lnTo>
                  <a:lnTo>
                    <a:pt x="381167" y="35786"/>
                  </a:lnTo>
                  <a:lnTo>
                    <a:pt x="382781" y="34172"/>
                  </a:lnTo>
                  <a:lnTo>
                    <a:pt x="384395" y="34172"/>
                  </a:lnTo>
                  <a:lnTo>
                    <a:pt x="386009" y="32558"/>
                  </a:lnTo>
                  <a:lnTo>
                    <a:pt x="387623" y="32558"/>
                  </a:lnTo>
                  <a:lnTo>
                    <a:pt x="389237" y="32558"/>
                  </a:lnTo>
                  <a:lnTo>
                    <a:pt x="390851" y="34172"/>
                  </a:lnTo>
                  <a:lnTo>
                    <a:pt x="392465" y="42242"/>
                  </a:lnTo>
                  <a:lnTo>
                    <a:pt x="403762" y="66451"/>
                  </a:lnTo>
                  <a:lnTo>
                    <a:pt x="405376" y="69678"/>
                  </a:lnTo>
                  <a:lnTo>
                    <a:pt x="411832" y="76134"/>
                  </a:lnTo>
                  <a:lnTo>
                    <a:pt x="413446" y="77748"/>
                  </a:lnTo>
                  <a:lnTo>
                    <a:pt x="415060" y="82590"/>
                  </a:lnTo>
                  <a:lnTo>
                    <a:pt x="416674" y="89046"/>
                  </a:lnTo>
                  <a:lnTo>
                    <a:pt x="418288" y="95501"/>
                  </a:lnTo>
                  <a:lnTo>
                    <a:pt x="416674" y="118096"/>
                  </a:lnTo>
                  <a:lnTo>
                    <a:pt x="416674" y="118096"/>
                  </a:lnTo>
                  <a:lnTo>
                    <a:pt x="419902" y="126166"/>
                  </a:lnTo>
                  <a:lnTo>
                    <a:pt x="419902" y="127780"/>
                  </a:lnTo>
                  <a:lnTo>
                    <a:pt x="419902" y="131008"/>
                  </a:lnTo>
                  <a:lnTo>
                    <a:pt x="418288" y="135850"/>
                  </a:lnTo>
                  <a:lnTo>
                    <a:pt x="418288" y="139078"/>
                  </a:lnTo>
                  <a:lnTo>
                    <a:pt x="418288" y="140691"/>
                  </a:lnTo>
                  <a:lnTo>
                    <a:pt x="418288" y="142305"/>
                  </a:lnTo>
                  <a:lnTo>
                    <a:pt x="418288" y="143919"/>
                  </a:lnTo>
                  <a:lnTo>
                    <a:pt x="419902" y="145533"/>
                  </a:lnTo>
                  <a:lnTo>
                    <a:pt x="421516" y="145533"/>
                  </a:lnTo>
                  <a:lnTo>
                    <a:pt x="423130" y="147147"/>
                  </a:lnTo>
                  <a:lnTo>
                    <a:pt x="427971" y="147147"/>
                  </a:lnTo>
                  <a:lnTo>
                    <a:pt x="444111" y="143919"/>
                  </a:lnTo>
                  <a:lnTo>
                    <a:pt x="444111" y="153603"/>
                  </a:lnTo>
                  <a:lnTo>
                    <a:pt x="444111" y="155217"/>
                  </a:lnTo>
                  <a:lnTo>
                    <a:pt x="444111" y="156831"/>
                  </a:lnTo>
                  <a:lnTo>
                    <a:pt x="444111" y="160059"/>
                  </a:lnTo>
                  <a:lnTo>
                    <a:pt x="439269" y="169742"/>
                  </a:lnTo>
                  <a:lnTo>
                    <a:pt x="432813" y="177812"/>
                  </a:lnTo>
                  <a:lnTo>
                    <a:pt x="429585" y="181040"/>
                  </a:lnTo>
                  <a:lnTo>
                    <a:pt x="426357" y="182654"/>
                  </a:lnTo>
                  <a:lnTo>
                    <a:pt x="424744" y="184268"/>
                  </a:lnTo>
                  <a:lnTo>
                    <a:pt x="423130" y="185882"/>
                  </a:lnTo>
                  <a:lnTo>
                    <a:pt x="423130" y="187496"/>
                  </a:lnTo>
                  <a:lnTo>
                    <a:pt x="421516" y="187496"/>
                  </a:lnTo>
                  <a:lnTo>
                    <a:pt x="419902" y="187496"/>
                  </a:lnTo>
                  <a:lnTo>
                    <a:pt x="418288" y="185882"/>
                  </a:lnTo>
                  <a:lnTo>
                    <a:pt x="415060" y="184268"/>
                  </a:lnTo>
                  <a:lnTo>
                    <a:pt x="410218" y="177812"/>
                  </a:lnTo>
                  <a:lnTo>
                    <a:pt x="408604" y="177812"/>
                  </a:lnTo>
                  <a:lnTo>
                    <a:pt x="406990" y="176198"/>
                  </a:lnTo>
                  <a:lnTo>
                    <a:pt x="405376" y="174584"/>
                  </a:lnTo>
                  <a:lnTo>
                    <a:pt x="400535" y="174584"/>
                  </a:lnTo>
                  <a:lnTo>
                    <a:pt x="395693" y="174584"/>
                  </a:lnTo>
                  <a:lnTo>
                    <a:pt x="390851" y="174584"/>
                  </a:lnTo>
                  <a:lnTo>
                    <a:pt x="387623" y="176198"/>
                  </a:lnTo>
                  <a:lnTo>
                    <a:pt x="386009" y="176198"/>
                  </a:lnTo>
                  <a:lnTo>
                    <a:pt x="384395" y="176198"/>
                  </a:lnTo>
                  <a:lnTo>
                    <a:pt x="382781" y="176198"/>
                  </a:lnTo>
                  <a:lnTo>
                    <a:pt x="381167" y="176198"/>
                  </a:lnTo>
                  <a:lnTo>
                    <a:pt x="379553" y="174584"/>
                  </a:lnTo>
                  <a:lnTo>
                    <a:pt x="379553" y="174584"/>
                  </a:lnTo>
                  <a:lnTo>
                    <a:pt x="377939" y="172970"/>
                  </a:lnTo>
                  <a:lnTo>
                    <a:pt x="376326" y="171356"/>
                  </a:lnTo>
                  <a:lnTo>
                    <a:pt x="376326" y="169742"/>
                  </a:lnTo>
                  <a:lnTo>
                    <a:pt x="374712" y="169742"/>
                  </a:lnTo>
                  <a:lnTo>
                    <a:pt x="373098" y="168128"/>
                  </a:lnTo>
                  <a:lnTo>
                    <a:pt x="373098" y="168128"/>
                  </a:lnTo>
                  <a:lnTo>
                    <a:pt x="371484" y="168128"/>
                  </a:lnTo>
                  <a:lnTo>
                    <a:pt x="369870" y="169742"/>
                  </a:lnTo>
                  <a:lnTo>
                    <a:pt x="366642" y="171356"/>
                  </a:lnTo>
                  <a:lnTo>
                    <a:pt x="363414" y="172970"/>
                  </a:lnTo>
                  <a:lnTo>
                    <a:pt x="361800" y="174584"/>
                  </a:lnTo>
                  <a:lnTo>
                    <a:pt x="361800" y="176198"/>
                  </a:lnTo>
                  <a:lnTo>
                    <a:pt x="358572" y="179426"/>
                  </a:lnTo>
                  <a:lnTo>
                    <a:pt x="356958" y="181040"/>
                  </a:lnTo>
                  <a:lnTo>
                    <a:pt x="356958" y="181040"/>
                  </a:lnTo>
                  <a:lnTo>
                    <a:pt x="355344" y="181040"/>
                  </a:lnTo>
                  <a:lnTo>
                    <a:pt x="353731" y="181040"/>
                  </a:lnTo>
                  <a:lnTo>
                    <a:pt x="350503" y="179426"/>
                  </a:lnTo>
                  <a:lnTo>
                    <a:pt x="347275" y="177812"/>
                  </a:lnTo>
                  <a:lnTo>
                    <a:pt x="345661" y="177812"/>
                  </a:lnTo>
                  <a:lnTo>
                    <a:pt x="344047" y="177812"/>
                  </a:lnTo>
                  <a:lnTo>
                    <a:pt x="344047" y="177812"/>
                  </a:lnTo>
                  <a:lnTo>
                    <a:pt x="342433" y="177812"/>
                  </a:lnTo>
                  <a:lnTo>
                    <a:pt x="340819" y="177812"/>
                  </a:lnTo>
                  <a:lnTo>
                    <a:pt x="339205" y="179426"/>
                  </a:lnTo>
                  <a:lnTo>
                    <a:pt x="339205" y="179426"/>
                  </a:lnTo>
                  <a:lnTo>
                    <a:pt x="337591" y="181040"/>
                  </a:lnTo>
                  <a:lnTo>
                    <a:pt x="337591" y="184268"/>
                  </a:lnTo>
                  <a:lnTo>
                    <a:pt x="337591" y="187496"/>
                  </a:lnTo>
                  <a:lnTo>
                    <a:pt x="339205" y="190723"/>
                  </a:lnTo>
                  <a:lnTo>
                    <a:pt x="339205" y="192337"/>
                  </a:lnTo>
                  <a:lnTo>
                    <a:pt x="340819" y="193951"/>
                  </a:lnTo>
                  <a:lnTo>
                    <a:pt x="340819" y="195565"/>
                  </a:lnTo>
                  <a:lnTo>
                    <a:pt x="340819" y="197179"/>
                  </a:lnTo>
                  <a:lnTo>
                    <a:pt x="339205" y="200407"/>
                  </a:lnTo>
                  <a:lnTo>
                    <a:pt x="337591" y="202021"/>
                  </a:lnTo>
                  <a:lnTo>
                    <a:pt x="335977" y="203635"/>
                  </a:lnTo>
                  <a:lnTo>
                    <a:pt x="334363" y="203635"/>
                  </a:lnTo>
                  <a:lnTo>
                    <a:pt x="334363" y="205249"/>
                  </a:lnTo>
                  <a:lnTo>
                    <a:pt x="334363" y="208477"/>
                  </a:lnTo>
                  <a:lnTo>
                    <a:pt x="334363" y="216546"/>
                  </a:lnTo>
                  <a:lnTo>
                    <a:pt x="334363" y="219774"/>
                  </a:lnTo>
                  <a:lnTo>
                    <a:pt x="334363" y="223002"/>
                  </a:lnTo>
                  <a:lnTo>
                    <a:pt x="334363" y="223002"/>
                  </a:lnTo>
                  <a:lnTo>
                    <a:pt x="339205" y="226230"/>
                  </a:lnTo>
                  <a:lnTo>
                    <a:pt x="339205" y="227844"/>
                  </a:lnTo>
                  <a:lnTo>
                    <a:pt x="339205" y="227844"/>
                  </a:lnTo>
                  <a:lnTo>
                    <a:pt x="339205" y="229458"/>
                  </a:lnTo>
                  <a:lnTo>
                    <a:pt x="337591" y="231072"/>
                  </a:lnTo>
                  <a:lnTo>
                    <a:pt x="337591" y="232686"/>
                  </a:lnTo>
                  <a:lnTo>
                    <a:pt x="331135" y="235914"/>
                  </a:lnTo>
                  <a:lnTo>
                    <a:pt x="327908" y="239141"/>
                  </a:lnTo>
                  <a:lnTo>
                    <a:pt x="323066" y="240755"/>
                  </a:lnTo>
                  <a:lnTo>
                    <a:pt x="323066" y="242369"/>
                  </a:lnTo>
                  <a:lnTo>
                    <a:pt x="321452" y="242369"/>
                  </a:lnTo>
                  <a:lnTo>
                    <a:pt x="321452" y="243983"/>
                  </a:lnTo>
                  <a:lnTo>
                    <a:pt x="321452" y="247211"/>
                  </a:lnTo>
                  <a:lnTo>
                    <a:pt x="323066" y="252053"/>
                  </a:lnTo>
                  <a:lnTo>
                    <a:pt x="323066" y="253667"/>
                  </a:lnTo>
                  <a:lnTo>
                    <a:pt x="323066" y="256895"/>
                  </a:lnTo>
                  <a:lnTo>
                    <a:pt x="321452" y="258509"/>
                  </a:lnTo>
                  <a:lnTo>
                    <a:pt x="319838" y="260123"/>
                  </a:lnTo>
                  <a:lnTo>
                    <a:pt x="318224" y="263350"/>
                  </a:lnTo>
                  <a:lnTo>
                    <a:pt x="316610" y="264964"/>
                  </a:lnTo>
                  <a:lnTo>
                    <a:pt x="316610" y="266578"/>
                  </a:lnTo>
                  <a:lnTo>
                    <a:pt x="313382" y="269806"/>
                  </a:lnTo>
                  <a:lnTo>
                    <a:pt x="313382" y="271420"/>
                  </a:lnTo>
                  <a:lnTo>
                    <a:pt x="311768" y="273034"/>
                  </a:lnTo>
                  <a:lnTo>
                    <a:pt x="308540" y="274648"/>
                  </a:lnTo>
                  <a:lnTo>
                    <a:pt x="302085" y="282718"/>
                  </a:lnTo>
                  <a:lnTo>
                    <a:pt x="300471" y="284332"/>
                  </a:lnTo>
                  <a:lnTo>
                    <a:pt x="297243" y="285945"/>
                  </a:lnTo>
                  <a:lnTo>
                    <a:pt x="297243" y="287559"/>
                  </a:lnTo>
                  <a:lnTo>
                    <a:pt x="297243" y="289173"/>
                  </a:lnTo>
                  <a:lnTo>
                    <a:pt x="297243" y="290787"/>
                  </a:lnTo>
                  <a:lnTo>
                    <a:pt x="298857" y="292401"/>
                  </a:lnTo>
                  <a:lnTo>
                    <a:pt x="297243" y="295629"/>
                  </a:lnTo>
                  <a:lnTo>
                    <a:pt x="297243" y="297243"/>
                  </a:lnTo>
                  <a:lnTo>
                    <a:pt x="295629" y="298857"/>
                  </a:lnTo>
                  <a:lnTo>
                    <a:pt x="294015" y="298857"/>
                  </a:lnTo>
                  <a:lnTo>
                    <a:pt x="290787" y="302085"/>
                  </a:lnTo>
                  <a:lnTo>
                    <a:pt x="289173" y="303699"/>
                  </a:lnTo>
                  <a:lnTo>
                    <a:pt x="289173" y="305313"/>
                  </a:lnTo>
                  <a:lnTo>
                    <a:pt x="282717" y="334363"/>
                  </a:lnTo>
                  <a:lnTo>
                    <a:pt x="281104" y="337591"/>
                  </a:lnTo>
                  <a:lnTo>
                    <a:pt x="279490" y="339205"/>
                  </a:lnTo>
                  <a:lnTo>
                    <a:pt x="277876" y="342433"/>
                  </a:lnTo>
                  <a:lnTo>
                    <a:pt x="277876" y="342433"/>
                  </a:lnTo>
                  <a:lnTo>
                    <a:pt x="277876" y="344047"/>
                  </a:lnTo>
                  <a:lnTo>
                    <a:pt x="277876" y="345661"/>
                  </a:lnTo>
                  <a:lnTo>
                    <a:pt x="279490" y="347275"/>
                  </a:lnTo>
                  <a:lnTo>
                    <a:pt x="279490" y="347275"/>
                  </a:lnTo>
                  <a:lnTo>
                    <a:pt x="281104" y="348889"/>
                  </a:lnTo>
                  <a:lnTo>
                    <a:pt x="282717" y="350503"/>
                  </a:lnTo>
                  <a:lnTo>
                    <a:pt x="284331" y="352117"/>
                  </a:lnTo>
                  <a:lnTo>
                    <a:pt x="284331" y="353731"/>
                  </a:lnTo>
                  <a:lnTo>
                    <a:pt x="282717" y="356958"/>
                  </a:lnTo>
                  <a:lnTo>
                    <a:pt x="281104" y="358572"/>
                  </a:lnTo>
                  <a:lnTo>
                    <a:pt x="281104" y="360186"/>
                  </a:lnTo>
                  <a:lnTo>
                    <a:pt x="277876" y="361800"/>
                  </a:lnTo>
                  <a:lnTo>
                    <a:pt x="277876" y="363414"/>
                  </a:lnTo>
                  <a:lnTo>
                    <a:pt x="276262" y="365028"/>
                  </a:lnTo>
                  <a:lnTo>
                    <a:pt x="276262" y="366642"/>
                  </a:lnTo>
                  <a:lnTo>
                    <a:pt x="276262" y="368256"/>
                  </a:lnTo>
                  <a:lnTo>
                    <a:pt x="276262" y="373098"/>
                  </a:lnTo>
                  <a:lnTo>
                    <a:pt x="276262" y="376326"/>
                  </a:lnTo>
                  <a:lnTo>
                    <a:pt x="268192" y="416674"/>
                  </a:lnTo>
                  <a:lnTo>
                    <a:pt x="268192" y="419902"/>
                  </a:lnTo>
                  <a:lnTo>
                    <a:pt x="269806" y="440883"/>
                  </a:lnTo>
                  <a:lnTo>
                    <a:pt x="271420" y="445725"/>
                  </a:lnTo>
                  <a:lnTo>
                    <a:pt x="273034" y="450566"/>
                  </a:lnTo>
                  <a:lnTo>
                    <a:pt x="274648" y="453794"/>
                  </a:lnTo>
                  <a:lnTo>
                    <a:pt x="276262" y="453794"/>
                  </a:lnTo>
                  <a:lnTo>
                    <a:pt x="276262" y="455408"/>
                  </a:lnTo>
                  <a:lnTo>
                    <a:pt x="277876" y="455408"/>
                  </a:lnTo>
                  <a:lnTo>
                    <a:pt x="279490" y="457022"/>
                  </a:lnTo>
                  <a:lnTo>
                    <a:pt x="281104" y="457022"/>
                  </a:lnTo>
                  <a:lnTo>
                    <a:pt x="284331" y="457022"/>
                  </a:lnTo>
                  <a:lnTo>
                    <a:pt x="287559" y="458636"/>
                  </a:lnTo>
                  <a:lnTo>
                    <a:pt x="289173" y="458636"/>
                  </a:lnTo>
                  <a:lnTo>
                    <a:pt x="290787" y="460250"/>
                  </a:lnTo>
                  <a:lnTo>
                    <a:pt x="290787" y="460250"/>
                  </a:lnTo>
                  <a:lnTo>
                    <a:pt x="290787" y="461864"/>
                  </a:lnTo>
                  <a:lnTo>
                    <a:pt x="290787" y="465092"/>
                  </a:lnTo>
                  <a:lnTo>
                    <a:pt x="287559" y="473162"/>
                  </a:lnTo>
                  <a:lnTo>
                    <a:pt x="284331" y="487687"/>
                  </a:lnTo>
                  <a:lnTo>
                    <a:pt x="282717" y="490915"/>
                  </a:lnTo>
                  <a:lnTo>
                    <a:pt x="281104" y="492529"/>
                  </a:lnTo>
                  <a:lnTo>
                    <a:pt x="279490" y="494143"/>
                  </a:lnTo>
                  <a:lnTo>
                    <a:pt x="277876" y="495757"/>
                  </a:lnTo>
                  <a:lnTo>
                    <a:pt x="274648" y="497371"/>
                  </a:lnTo>
                  <a:lnTo>
                    <a:pt x="273034" y="498984"/>
                  </a:lnTo>
                  <a:lnTo>
                    <a:pt x="271420" y="502212"/>
                  </a:lnTo>
                  <a:lnTo>
                    <a:pt x="269806" y="502212"/>
                  </a:lnTo>
                  <a:lnTo>
                    <a:pt x="269806" y="503826"/>
                  </a:lnTo>
                  <a:lnTo>
                    <a:pt x="269806" y="508668"/>
                  </a:lnTo>
                  <a:lnTo>
                    <a:pt x="269806" y="542561"/>
                  </a:lnTo>
                  <a:lnTo>
                    <a:pt x="271420" y="545789"/>
                  </a:lnTo>
                  <a:lnTo>
                    <a:pt x="271420" y="545789"/>
                  </a:lnTo>
                  <a:lnTo>
                    <a:pt x="271420" y="547402"/>
                  </a:lnTo>
                  <a:lnTo>
                    <a:pt x="273034" y="549016"/>
                  </a:lnTo>
                  <a:lnTo>
                    <a:pt x="281104" y="557086"/>
                  </a:lnTo>
                  <a:lnTo>
                    <a:pt x="282717" y="557086"/>
                  </a:lnTo>
                  <a:lnTo>
                    <a:pt x="282717" y="557086"/>
                  </a:lnTo>
                  <a:lnTo>
                    <a:pt x="287559" y="557086"/>
                  </a:lnTo>
                  <a:lnTo>
                    <a:pt x="289173" y="557086"/>
                  </a:lnTo>
                  <a:lnTo>
                    <a:pt x="290787" y="558700"/>
                  </a:lnTo>
                  <a:lnTo>
                    <a:pt x="292401" y="558700"/>
                  </a:lnTo>
                  <a:lnTo>
                    <a:pt x="292401" y="558700"/>
                  </a:lnTo>
                  <a:lnTo>
                    <a:pt x="294015" y="560314"/>
                  </a:lnTo>
                  <a:lnTo>
                    <a:pt x="294015" y="561928"/>
                  </a:lnTo>
                  <a:lnTo>
                    <a:pt x="295629" y="563542"/>
                  </a:lnTo>
                  <a:lnTo>
                    <a:pt x="295629" y="565156"/>
                  </a:lnTo>
                  <a:lnTo>
                    <a:pt x="295629" y="566770"/>
                  </a:lnTo>
                  <a:lnTo>
                    <a:pt x="294015" y="571611"/>
                  </a:lnTo>
                  <a:lnTo>
                    <a:pt x="287559" y="589365"/>
                  </a:lnTo>
                  <a:lnTo>
                    <a:pt x="285945" y="603890"/>
                  </a:lnTo>
                  <a:lnTo>
                    <a:pt x="284331" y="620029"/>
                  </a:lnTo>
                  <a:lnTo>
                    <a:pt x="284331" y="623257"/>
                  </a:lnTo>
                  <a:lnTo>
                    <a:pt x="285945" y="629713"/>
                  </a:lnTo>
                  <a:lnTo>
                    <a:pt x="285945" y="636169"/>
                  </a:lnTo>
                  <a:lnTo>
                    <a:pt x="287559" y="642624"/>
                  </a:lnTo>
                  <a:lnTo>
                    <a:pt x="287559" y="657150"/>
                  </a:lnTo>
                  <a:lnTo>
                    <a:pt x="285945" y="666833"/>
                  </a:lnTo>
                  <a:lnTo>
                    <a:pt x="285945" y="676517"/>
                  </a:lnTo>
                  <a:lnTo>
                    <a:pt x="285945" y="679745"/>
                  </a:lnTo>
                  <a:lnTo>
                    <a:pt x="274648" y="702340"/>
                  </a:lnTo>
                  <a:lnTo>
                    <a:pt x="271420" y="707182"/>
                  </a:lnTo>
                  <a:lnTo>
                    <a:pt x="260122" y="720093"/>
                  </a:lnTo>
                  <a:lnTo>
                    <a:pt x="245597" y="708796"/>
                  </a:lnTo>
                  <a:lnTo>
                    <a:pt x="242369" y="703954"/>
                  </a:lnTo>
                  <a:lnTo>
                    <a:pt x="242369" y="699112"/>
                  </a:lnTo>
                  <a:lnTo>
                    <a:pt x="240755" y="695884"/>
                  </a:lnTo>
                  <a:lnTo>
                    <a:pt x="240755" y="692656"/>
                  </a:lnTo>
                  <a:lnTo>
                    <a:pt x="237527" y="686201"/>
                  </a:lnTo>
                  <a:lnTo>
                    <a:pt x="235914" y="684587"/>
                  </a:lnTo>
                  <a:lnTo>
                    <a:pt x="232686" y="682973"/>
                  </a:lnTo>
                  <a:lnTo>
                    <a:pt x="229458" y="682973"/>
                  </a:lnTo>
                  <a:lnTo>
                    <a:pt x="219774" y="679745"/>
                  </a:lnTo>
                  <a:lnTo>
                    <a:pt x="218160" y="679745"/>
                  </a:lnTo>
                  <a:lnTo>
                    <a:pt x="216546" y="679745"/>
                  </a:lnTo>
                  <a:lnTo>
                    <a:pt x="208477" y="684587"/>
                  </a:lnTo>
                  <a:lnTo>
                    <a:pt x="203635" y="684587"/>
                  </a:lnTo>
                  <a:lnTo>
                    <a:pt x="198793" y="684587"/>
                  </a:lnTo>
                  <a:lnTo>
                    <a:pt x="193951" y="682973"/>
                  </a:lnTo>
                  <a:lnTo>
                    <a:pt x="192337" y="682973"/>
                  </a:lnTo>
                  <a:lnTo>
                    <a:pt x="190723" y="681359"/>
                  </a:lnTo>
                  <a:lnTo>
                    <a:pt x="181040" y="673289"/>
                  </a:lnTo>
                  <a:lnTo>
                    <a:pt x="179426" y="671675"/>
                  </a:lnTo>
                  <a:lnTo>
                    <a:pt x="177812" y="671675"/>
                  </a:lnTo>
                  <a:lnTo>
                    <a:pt x="174584" y="671675"/>
                  </a:lnTo>
                  <a:lnTo>
                    <a:pt x="169742" y="671675"/>
                  </a:lnTo>
                  <a:lnTo>
                    <a:pt x="166514" y="671675"/>
                  </a:lnTo>
                  <a:lnTo>
                    <a:pt x="164900" y="671675"/>
                  </a:lnTo>
                  <a:lnTo>
                    <a:pt x="163287" y="670061"/>
                  </a:lnTo>
                  <a:lnTo>
                    <a:pt x="161673" y="668447"/>
                  </a:lnTo>
                  <a:lnTo>
                    <a:pt x="158445" y="665220"/>
                  </a:lnTo>
                  <a:lnTo>
                    <a:pt x="140691" y="650694"/>
                  </a:lnTo>
                  <a:lnTo>
                    <a:pt x="137464" y="649080"/>
                  </a:lnTo>
                  <a:lnTo>
                    <a:pt x="135850" y="649080"/>
                  </a:lnTo>
                  <a:lnTo>
                    <a:pt x="129394" y="649080"/>
                  </a:lnTo>
                  <a:lnTo>
                    <a:pt x="118096" y="650694"/>
                  </a:lnTo>
                  <a:lnTo>
                    <a:pt x="101957" y="655536"/>
                  </a:lnTo>
                  <a:lnTo>
                    <a:pt x="100343" y="655536"/>
                  </a:lnTo>
                  <a:lnTo>
                    <a:pt x="98729" y="655536"/>
                  </a:lnTo>
                  <a:lnTo>
                    <a:pt x="97115" y="655536"/>
                  </a:lnTo>
                  <a:lnTo>
                    <a:pt x="80976" y="650694"/>
                  </a:lnTo>
                  <a:lnTo>
                    <a:pt x="47083" y="644238"/>
                  </a:lnTo>
                  <a:lnTo>
                    <a:pt x="50311" y="636169"/>
                  </a:lnTo>
                  <a:lnTo>
                    <a:pt x="51925" y="634555"/>
                  </a:lnTo>
                  <a:lnTo>
                    <a:pt x="58381" y="631327"/>
                  </a:lnTo>
                  <a:lnTo>
                    <a:pt x="59995" y="631327"/>
                  </a:lnTo>
                  <a:lnTo>
                    <a:pt x="61609" y="629713"/>
                  </a:lnTo>
                  <a:lnTo>
                    <a:pt x="61609" y="629713"/>
                  </a:lnTo>
                  <a:lnTo>
                    <a:pt x="66451" y="624871"/>
                  </a:lnTo>
                  <a:lnTo>
                    <a:pt x="66451" y="624871"/>
                  </a:lnTo>
                  <a:lnTo>
                    <a:pt x="68065" y="621643"/>
                  </a:lnTo>
                  <a:lnTo>
                    <a:pt x="68065" y="621643"/>
                  </a:lnTo>
                  <a:lnTo>
                    <a:pt x="69678" y="613574"/>
                  </a:lnTo>
                  <a:lnTo>
                    <a:pt x="71292" y="608732"/>
                  </a:lnTo>
                  <a:lnTo>
                    <a:pt x="71292" y="607118"/>
                  </a:lnTo>
                  <a:lnTo>
                    <a:pt x="72906" y="605504"/>
                  </a:lnTo>
                  <a:lnTo>
                    <a:pt x="80976" y="594206"/>
                  </a:lnTo>
                  <a:lnTo>
                    <a:pt x="82590" y="594206"/>
                  </a:lnTo>
                  <a:lnTo>
                    <a:pt x="82590" y="590979"/>
                  </a:lnTo>
                  <a:lnTo>
                    <a:pt x="80976" y="589365"/>
                  </a:lnTo>
                  <a:lnTo>
                    <a:pt x="77748" y="581295"/>
                  </a:lnTo>
                  <a:lnTo>
                    <a:pt x="77748" y="579681"/>
                  </a:lnTo>
                  <a:lnTo>
                    <a:pt x="77748" y="576453"/>
                  </a:lnTo>
                  <a:lnTo>
                    <a:pt x="80976" y="573225"/>
                  </a:lnTo>
                  <a:lnTo>
                    <a:pt x="80976" y="571611"/>
                  </a:lnTo>
                  <a:lnTo>
                    <a:pt x="80976" y="569998"/>
                  </a:lnTo>
                  <a:lnTo>
                    <a:pt x="80976" y="568384"/>
                  </a:lnTo>
                  <a:lnTo>
                    <a:pt x="76134" y="558700"/>
                  </a:lnTo>
                  <a:lnTo>
                    <a:pt x="72906" y="547402"/>
                  </a:lnTo>
                  <a:lnTo>
                    <a:pt x="68065" y="523193"/>
                  </a:lnTo>
                  <a:lnTo>
                    <a:pt x="68065" y="511896"/>
                  </a:lnTo>
                  <a:lnTo>
                    <a:pt x="68065" y="510282"/>
                  </a:lnTo>
                  <a:lnTo>
                    <a:pt x="69678" y="507054"/>
                  </a:lnTo>
                  <a:lnTo>
                    <a:pt x="69678" y="503826"/>
                  </a:lnTo>
                  <a:lnTo>
                    <a:pt x="69678" y="500598"/>
                  </a:lnTo>
                  <a:lnTo>
                    <a:pt x="68065" y="497371"/>
                  </a:lnTo>
                  <a:lnTo>
                    <a:pt x="68065" y="495757"/>
                  </a:lnTo>
                  <a:lnTo>
                    <a:pt x="63223" y="492529"/>
                  </a:lnTo>
                  <a:lnTo>
                    <a:pt x="61609" y="490915"/>
                  </a:lnTo>
                  <a:lnTo>
                    <a:pt x="59995" y="489301"/>
                  </a:lnTo>
                  <a:lnTo>
                    <a:pt x="55153" y="489301"/>
                  </a:lnTo>
                  <a:lnTo>
                    <a:pt x="55153" y="486073"/>
                  </a:lnTo>
                  <a:lnTo>
                    <a:pt x="53539" y="484459"/>
                  </a:lnTo>
                  <a:lnTo>
                    <a:pt x="53539" y="473162"/>
                  </a:lnTo>
                  <a:lnTo>
                    <a:pt x="58381" y="457022"/>
                  </a:lnTo>
                  <a:lnTo>
                    <a:pt x="58381" y="452180"/>
                  </a:lnTo>
                  <a:lnTo>
                    <a:pt x="56767" y="450566"/>
                  </a:lnTo>
                  <a:lnTo>
                    <a:pt x="51925" y="444111"/>
                  </a:lnTo>
                  <a:lnTo>
                    <a:pt x="47083" y="442497"/>
                  </a:lnTo>
                  <a:lnTo>
                    <a:pt x="43856" y="439269"/>
                  </a:lnTo>
                  <a:lnTo>
                    <a:pt x="34172" y="434427"/>
                  </a:lnTo>
                  <a:lnTo>
                    <a:pt x="32558" y="432813"/>
                  </a:lnTo>
                  <a:lnTo>
                    <a:pt x="6735" y="426357"/>
                  </a:lnTo>
                  <a:lnTo>
                    <a:pt x="5121" y="424744"/>
                  </a:lnTo>
                  <a:lnTo>
                    <a:pt x="5121" y="423130"/>
                  </a:lnTo>
                  <a:lnTo>
                    <a:pt x="6735" y="419902"/>
                  </a:lnTo>
                  <a:lnTo>
                    <a:pt x="8349" y="408604"/>
                  </a:lnTo>
                  <a:lnTo>
                    <a:pt x="8349" y="405376"/>
                  </a:lnTo>
                  <a:lnTo>
                    <a:pt x="6735" y="390851"/>
                  </a:lnTo>
                  <a:lnTo>
                    <a:pt x="6735" y="389237"/>
                  </a:lnTo>
                  <a:lnTo>
                    <a:pt x="6735" y="387623"/>
                  </a:lnTo>
                  <a:lnTo>
                    <a:pt x="8349" y="384395"/>
                  </a:lnTo>
                  <a:lnTo>
                    <a:pt x="11577" y="379554"/>
                  </a:lnTo>
                  <a:lnTo>
                    <a:pt x="27716" y="358572"/>
                  </a:lnTo>
                  <a:lnTo>
                    <a:pt x="29330" y="353731"/>
                  </a:lnTo>
                  <a:lnTo>
                    <a:pt x="30944" y="352117"/>
                  </a:lnTo>
                  <a:lnTo>
                    <a:pt x="30944" y="350503"/>
                  </a:lnTo>
                  <a:lnTo>
                    <a:pt x="30944" y="347275"/>
                  </a:lnTo>
                  <a:lnTo>
                    <a:pt x="30944" y="344047"/>
                  </a:lnTo>
                  <a:lnTo>
                    <a:pt x="30944" y="342433"/>
                  </a:lnTo>
                  <a:lnTo>
                    <a:pt x="27716" y="327908"/>
                  </a:lnTo>
                  <a:lnTo>
                    <a:pt x="19647" y="308540"/>
                  </a:lnTo>
                  <a:lnTo>
                    <a:pt x="29330" y="297243"/>
                  </a:lnTo>
                  <a:lnTo>
                    <a:pt x="30944" y="290787"/>
                  </a:lnTo>
                  <a:lnTo>
                    <a:pt x="32558" y="285945"/>
                  </a:lnTo>
                  <a:lnTo>
                    <a:pt x="32558" y="284332"/>
                  </a:lnTo>
                  <a:lnTo>
                    <a:pt x="34172" y="282718"/>
                  </a:lnTo>
                  <a:lnTo>
                    <a:pt x="42242" y="281104"/>
                  </a:lnTo>
                  <a:lnTo>
                    <a:pt x="48697" y="277876"/>
                  </a:lnTo>
                  <a:lnTo>
                    <a:pt x="58381" y="269806"/>
                  </a:lnTo>
                  <a:lnTo>
                    <a:pt x="61609" y="268192"/>
                  </a:lnTo>
                  <a:lnTo>
                    <a:pt x="66451" y="266578"/>
                  </a:lnTo>
                  <a:lnTo>
                    <a:pt x="68065" y="266578"/>
                  </a:lnTo>
                  <a:lnTo>
                    <a:pt x="68065" y="264964"/>
                  </a:lnTo>
                  <a:lnTo>
                    <a:pt x="68065" y="263350"/>
                  </a:lnTo>
                  <a:lnTo>
                    <a:pt x="69678" y="260123"/>
                  </a:lnTo>
                  <a:lnTo>
                    <a:pt x="71292" y="255281"/>
                  </a:lnTo>
                  <a:lnTo>
                    <a:pt x="84204" y="235914"/>
                  </a:lnTo>
                  <a:lnTo>
                    <a:pt x="85818" y="231072"/>
                  </a:lnTo>
                  <a:lnTo>
                    <a:pt x="87432" y="229458"/>
                  </a:lnTo>
                  <a:lnTo>
                    <a:pt x="87432" y="227844"/>
                  </a:lnTo>
                  <a:lnTo>
                    <a:pt x="87432" y="226230"/>
                  </a:lnTo>
                  <a:lnTo>
                    <a:pt x="85818" y="223002"/>
                  </a:lnTo>
                  <a:lnTo>
                    <a:pt x="84204" y="218160"/>
                  </a:lnTo>
                  <a:lnTo>
                    <a:pt x="84204" y="213318"/>
                  </a:lnTo>
                  <a:lnTo>
                    <a:pt x="84204" y="211705"/>
                  </a:lnTo>
                  <a:lnTo>
                    <a:pt x="84204" y="208477"/>
                  </a:lnTo>
                  <a:lnTo>
                    <a:pt x="89046" y="195565"/>
                  </a:lnTo>
                  <a:lnTo>
                    <a:pt x="90660" y="192337"/>
                  </a:lnTo>
                  <a:lnTo>
                    <a:pt x="92274" y="190723"/>
                  </a:lnTo>
                  <a:lnTo>
                    <a:pt x="97115" y="184268"/>
                  </a:lnTo>
                  <a:lnTo>
                    <a:pt x="100343" y="184268"/>
                  </a:lnTo>
                  <a:lnTo>
                    <a:pt x="103571" y="182654"/>
                  </a:lnTo>
                  <a:lnTo>
                    <a:pt x="106799" y="182654"/>
                  </a:lnTo>
                  <a:lnTo>
                    <a:pt x="108413" y="182654"/>
                  </a:lnTo>
                  <a:lnTo>
                    <a:pt x="110027" y="182654"/>
                  </a:lnTo>
                  <a:lnTo>
                    <a:pt x="116482" y="176198"/>
                  </a:lnTo>
                  <a:lnTo>
                    <a:pt x="118096" y="174584"/>
                  </a:lnTo>
                  <a:lnTo>
                    <a:pt x="118096" y="172970"/>
                  </a:lnTo>
                  <a:lnTo>
                    <a:pt x="116482" y="172970"/>
                  </a:lnTo>
                  <a:lnTo>
                    <a:pt x="114869" y="169742"/>
                  </a:lnTo>
                  <a:lnTo>
                    <a:pt x="113255" y="168128"/>
                  </a:lnTo>
                  <a:lnTo>
                    <a:pt x="113255" y="166514"/>
                  </a:lnTo>
                  <a:lnTo>
                    <a:pt x="113255" y="164900"/>
                  </a:lnTo>
                  <a:lnTo>
                    <a:pt x="113255" y="161673"/>
                  </a:lnTo>
                  <a:lnTo>
                    <a:pt x="113255" y="160059"/>
                  </a:lnTo>
                  <a:lnTo>
                    <a:pt x="113255" y="158445"/>
                  </a:lnTo>
                  <a:lnTo>
                    <a:pt x="111641" y="156831"/>
                  </a:lnTo>
                  <a:lnTo>
                    <a:pt x="111641" y="155217"/>
                  </a:lnTo>
                  <a:lnTo>
                    <a:pt x="111641" y="155217"/>
                  </a:lnTo>
                  <a:lnTo>
                    <a:pt x="110027" y="153603"/>
                  </a:lnTo>
                  <a:lnTo>
                    <a:pt x="110027" y="151989"/>
                  </a:lnTo>
                  <a:lnTo>
                    <a:pt x="110027" y="150375"/>
                  </a:lnTo>
                  <a:lnTo>
                    <a:pt x="110027" y="148761"/>
                  </a:lnTo>
                  <a:lnTo>
                    <a:pt x="110027" y="147147"/>
                  </a:lnTo>
                  <a:lnTo>
                    <a:pt x="108413" y="147147"/>
                  </a:lnTo>
                  <a:lnTo>
                    <a:pt x="106799" y="143919"/>
                  </a:lnTo>
                  <a:lnTo>
                    <a:pt x="105185" y="142305"/>
                  </a:lnTo>
                  <a:lnTo>
                    <a:pt x="105185" y="139078"/>
                  </a:lnTo>
                  <a:lnTo>
                    <a:pt x="106799" y="135850"/>
                  </a:lnTo>
                  <a:lnTo>
                    <a:pt x="106799" y="132622"/>
                  </a:lnTo>
                  <a:lnTo>
                    <a:pt x="108413" y="131008"/>
                  </a:lnTo>
                  <a:lnTo>
                    <a:pt x="110027" y="131008"/>
                  </a:lnTo>
                  <a:lnTo>
                    <a:pt x="111641" y="131008"/>
                  </a:lnTo>
                  <a:lnTo>
                    <a:pt x="113255" y="131008"/>
                  </a:lnTo>
                  <a:lnTo>
                    <a:pt x="114869" y="131008"/>
                  </a:lnTo>
                  <a:lnTo>
                    <a:pt x="116482" y="131008"/>
                  </a:lnTo>
                  <a:lnTo>
                    <a:pt x="119710" y="129394"/>
                  </a:lnTo>
                  <a:lnTo>
                    <a:pt x="126166" y="121324"/>
                  </a:lnTo>
                  <a:lnTo>
                    <a:pt x="127780" y="119710"/>
                  </a:lnTo>
                  <a:lnTo>
                    <a:pt x="127780" y="119710"/>
                  </a:lnTo>
                  <a:lnTo>
                    <a:pt x="131008" y="116482"/>
                  </a:lnTo>
                  <a:lnTo>
                    <a:pt x="135850" y="111641"/>
                  </a:lnTo>
                  <a:lnTo>
                    <a:pt x="137464" y="110027"/>
                  </a:lnTo>
                  <a:lnTo>
                    <a:pt x="142305" y="108413"/>
                  </a:lnTo>
                  <a:lnTo>
                    <a:pt x="143919" y="106799"/>
                  </a:lnTo>
                  <a:lnTo>
                    <a:pt x="147147" y="103571"/>
                  </a:lnTo>
                  <a:lnTo>
                    <a:pt x="158445" y="89046"/>
                  </a:lnTo>
                  <a:lnTo>
                    <a:pt x="160059" y="89046"/>
                  </a:lnTo>
                  <a:lnTo>
                    <a:pt x="161673" y="87432"/>
                  </a:lnTo>
                  <a:lnTo>
                    <a:pt x="169742" y="89046"/>
                  </a:lnTo>
                  <a:lnTo>
                    <a:pt x="182654" y="87432"/>
                  </a:lnTo>
                  <a:lnTo>
                    <a:pt x="184268" y="85818"/>
                  </a:lnTo>
                  <a:lnTo>
                    <a:pt x="185882" y="84204"/>
                  </a:lnTo>
                  <a:lnTo>
                    <a:pt x="185882" y="82590"/>
                  </a:lnTo>
                  <a:lnTo>
                    <a:pt x="185882" y="82590"/>
                  </a:lnTo>
                  <a:lnTo>
                    <a:pt x="187496" y="80976"/>
                  </a:lnTo>
                  <a:lnTo>
                    <a:pt x="189109" y="80976"/>
                  </a:lnTo>
                  <a:lnTo>
                    <a:pt x="190723" y="79362"/>
                  </a:lnTo>
                  <a:lnTo>
                    <a:pt x="192337" y="79362"/>
                  </a:lnTo>
                  <a:lnTo>
                    <a:pt x="192337" y="77748"/>
                  </a:lnTo>
                  <a:lnTo>
                    <a:pt x="192337" y="76134"/>
                  </a:lnTo>
                  <a:lnTo>
                    <a:pt x="192337" y="69678"/>
                  </a:lnTo>
                  <a:lnTo>
                    <a:pt x="192337" y="68065"/>
                  </a:lnTo>
                  <a:lnTo>
                    <a:pt x="192337" y="64837"/>
                  </a:lnTo>
                  <a:lnTo>
                    <a:pt x="193951" y="61609"/>
                  </a:lnTo>
                  <a:lnTo>
                    <a:pt x="195565" y="55153"/>
                  </a:lnTo>
                  <a:lnTo>
                    <a:pt x="195565" y="53539"/>
                  </a:lnTo>
                  <a:lnTo>
                    <a:pt x="195565" y="51925"/>
                  </a:lnTo>
                  <a:lnTo>
                    <a:pt x="195565" y="51925"/>
                  </a:lnTo>
                  <a:lnTo>
                    <a:pt x="192337" y="47083"/>
                  </a:lnTo>
                  <a:lnTo>
                    <a:pt x="192337" y="45469"/>
                  </a:lnTo>
                  <a:lnTo>
                    <a:pt x="192337" y="43856"/>
                  </a:lnTo>
                  <a:lnTo>
                    <a:pt x="192337" y="42242"/>
                  </a:lnTo>
                  <a:lnTo>
                    <a:pt x="193951" y="39014"/>
                  </a:lnTo>
                  <a:lnTo>
                    <a:pt x="193951" y="37400"/>
                  </a:lnTo>
                  <a:lnTo>
                    <a:pt x="195565" y="37400"/>
                  </a:lnTo>
                  <a:lnTo>
                    <a:pt x="195565" y="35786"/>
                  </a:lnTo>
                  <a:lnTo>
                    <a:pt x="197179" y="35786"/>
                  </a:lnTo>
                  <a:lnTo>
                    <a:pt x="198793" y="35786"/>
                  </a:lnTo>
                  <a:lnTo>
                    <a:pt x="202021" y="35786"/>
                  </a:lnTo>
                  <a:lnTo>
                    <a:pt x="205249" y="35786"/>
                  </a:lnTo>
                  <a:lnTo>
                    <a:pt x="208477" y="34172"/>
                  </a:lnTo>
                  <a:lnTo>
                    <a:pt x="208477" y="34172"/>
                  </a:lnTo>
                  <a:lnTo>
                    <a:pt x="210090" y="32558"/>
                  </a:lnTo>
                  <a:lnTo>
                    <a:pt x="211705" y="30944"/>
                  </a:lnTo>
                  <a:lnTo>
                    <a:pt x="211705" y="29330"/>
                  </a:lnTo>
                  <a:lnTo>
                    <a:pt x="214932" y="26102"/>
                  </a:lnTo>
                  <a:lnTo>
                    <a:pt x="216546" y="22874"/>
                  </a:lnTo>
                  <a:lnTo>
                    <a:pt x="218160" y="21260"/>
                  </a:lnTo>
                  <a:lnTo>
                    <a:pt x="218160" y="18033"/>
                  </a:lnTo>
                  <a:lnTo>
                    <a:pt x="219774" y="14805"/>
                  </a:lnTo>
                  <a:lnTo>
                    <a:pt x="219774" y="14805"/>
                  </a:lnTo>
                  <a:lnTo>
                    <a:pt x="218160" y="11577"/>
                  </a:lnTo>
                  <a:lnTo>
                    <a:pt x="218160" y="9963"/>
                  </a:lnTo>
                  <a:lnTo>
                    <a:pt x="218160" y="8349"/>
                  </a:lnTo>
                  <a:lnTo>
                    <a:pt x="219774" y="6735"/>
                  </a:lnTo>
                  <a:lnTo>
                    <a:pt x="221388" y="6735"/>
                  </a:lnTo>
                  <a:lnTo>
                    <a:pt x="224616" y="5121"/>
                  </a:lnTo>
                  <a:lnTo>
                    <a:pt x="234299" y="8349"/>
                  </a:lnTo>
                  <a:lnTo>
                    <a:pt x="248825" y="16419"/>
                  </a:lnTo>
                  <a:lnTo>
                    <a:pt x="260122" y="19647"/>
                  </a:lnTo>
                  <a:lnTo>
                    <a:pt x="261736" y="21260"/>
                  </a:lnTo>
                  <a:lnTo>
                    <a:pt x="263350" y="22874"/>
                  </a:lnTo>
                  <a:lnTo>
                    <a:pt x="264964" y="24488"/>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0" name="Freeform: Shape 39">
              <a:extLst>
                <a:ext uri="{FF2B5EF4-FFF2-40B4-BE49-F238E27FC236}">
                  <a16:creationId xmlns:a16="http://schemas.microsoft.com/office/drawing/2014/main" id="{46171166-6B11-4A49-AAB5-1F576F73BBF6}"/>
                </a:ext>
              </a:extLst>
            </p:cNvPr>
            <p:cNvSpPr/>
            <p:nvPr/>
          </p:nvSpPr>
          <p:spPr>
            <a:xfrm>
              <a:off x="8075915" y="2749154"/>
              <a:ext cx="387344" cy="403483"/>
            </a:xfrm>
            <a:custGeom>
              <a:avLst/>
              <a:gdLst>
                <a:gd name="connsiteX0" fmla="*/ 132622 w 387343"/>
                <a:gd name="connsiteY0" fmla="*/ 55153 h 403483"/>
                <a:gd name="connsiteX1" fmla="*/ 137464 w 387343"/>
                <a:gd name="connsiteY1" fmla="*/ 55153 h 403483"/>
                <a:gd name="connsiteX2" fmla="*/ 140691 w 387343"/>
                <a:gd name="connsiteY2" fmla="*/ 55153 h 403483"/>
                <a:gd name="connsiteX3" fmla="*/ 140691 w 387343"/>
                <a:gd name="connsiteY3" fmla="*/ 51925 h 403483"/>
                <a:gd name="connsiteX4" fmla="*/ 139078 w 387343"/>
                <a:gd name="connsiteY4" fmla="*/ 47083 h 403483"/>
                <a:gd name="connsiteX5" fmla="*/ 137464 w 387343"/>
                <a:gd name="connsiteY5" fmla="*/ 40628 h 403483"/>
                <a:gd name="connsiteX6" fmla="*/ 137464 w 387343"/>
                <a:gd name="connsiteY6" fmla="*/ 40628 h 403483"/>
                <a:gd name="connsiteX7" fmla="*/ 137464 w 387343"/>
                <a:gd name="connsiteY7" fmla="*/ 39014 h 403483"/>
                <a:gd name="connsiteX8" fmla="*/ 139078 w 387343"/>
                <a:gd name="connsiteY8" fmla="*/ 39014 h 403483"/>
                <a:gd name="connsiteX9" fmla="*/ 143919 w 387343"/>
                <a:gd name="connsiteY9" fmla="*/ 37400 h 403483"/>
                <a:gd name="connsiteX10" fmla="*/ 147147 w 387343"/>
                <a:gd name="connsiteY10" fmla="*/ 35786 h 403483"/>
                <a:gd name="connsiteX11" fmla="*/ 148761 w 387343"/>
                <a:gd name="connsiteY11" fmla="*/ 35786 h 403483"/>
                <a:gd name="connsiteX12" fmla="*/ 153603 w 387343"/>
                <a:gd name="connsiteY12" fmla="*/ 39014 h 403483"/>
                <a:gd name="connsiteX13" fmla="*/ 168128 w 387343"/>
                <a:gd name="connsiteY13" fmla="*/ 45469 h 403483"/>
                <a:gd name="connsiteX14" fmla="*/ 174584 w 387343"/>
                <a:gd name="connsiteY14" fmla="*/ 48697 h 403483"/>
                <a:gd name="connsiteX15" fmla="*/ 202021 w 387343"/>
                <a:gd name="connsiteY15" fmla="*/ 51925 h 403483"/>
                <a:gd name="connsiteX16" fmla="*/ 229458 w 387343"/>
                <a:gd name="connsiteY16" fmla="*/ 64837 h 403483"/>
                <a:gd name="connsiteX17" fmla="*/ 258509 w 387343"/>
                <a:gd name="connsiteY17" fmla="*/ 66451 h 403483"/>
                <a:gd name="connsiteX18" fmla="*/ 263350 w 387343"/>
                <a:gd name="connsiteY18" fmla="*/ 68064 h 403483"/>
                <a:gd name="connsiteX19" fmla="*/ 264964 w 387343"/>
                <a:gd name="connsiteY19" fmla="*/ 69678 h 403483"/>
                <a:gd name="connsiteX20" fmla="*/ 266578 w 387343"/>
                <a:gd name="connsiteY20" fmla="*/ 69678 h 403483"/>
                <a:gd name="connsiteX21" fmla="*/ 271420 w 387343"/>
                <a:gd name="connsiteY21" fmla="*/ 68064 h 403483"/>
                <a:gd name="connsiteX22" fmla="*/ 276262 w 387343"/>
                <a:gd name="connsiteY22" fmla="*/ 68064 h 403483"/>
                <a:gd name="connsiteX23" fmla="*/ 289173 w 387343"/>
                <a:gd name="connsiteY23" fmla="*/ 63223 h 403483"/>
                <a:gd name="connsiteX24" fmla="*/ 294015 w 387343"/>
                <a:gd name="connsiteY24" fmla="*/ 59995 h 403483"/>
                <a:gd name="connsiteX25" fmla="*/ 295629 w 387343"/>
                <a:gd name="connsiteY25" fmla="*/ 58381 h 403483"/>
                <a:gd name="connsiteX26" fmla="*/ 295629 w 387343"/>
                <a:gd name="connsiteY26" fmla="*/ 56767 h 403483"/>
                <a:gd name="connsiteX27" fmla="*/ 294015 w 387343"/>
                <a:gd name="connsiteY27" fmla="*/ 51925 h 403483"/>
                <a:gd name="connsiteX28" fmla="*/ 294015 w 387343"/>
                <a:gd name="connsiteY28" fmla="*/ 51925 h 403483"/>
                <a:gd name="connsiteX29" fmla="*/ 294015 w 387343"/>
                <a:gd name="connsiteY29" fmla="*/ 50311 h 403483"/>
                <a:gd name="connsiteX30" fmla="*/ 295629 w 387343"/>
                <a:gd name="connsiteY30" fmla="*/ 48697 h 403483"/>
                <a:gd name="connsiteX31" fmla="*/ 295629 w 387343"/>
                <a:gd name="connsiteY31" fmla="*/ 48697 h 403483"/>
                <a:gd name="connsiteX32" fmla="*/ 297243 w 387343"/>
                <a:gd name="connsiteY32" fmla="*/ 48697 h 403483"/>
                <a:gd name="connsiteX33" fmla="*/ 298857 w 387343"/>
                <a:gd name="connsiteY33" fmla="*/ 48697 h 403483"/>
                <a:gd name="connsiteX34" fmla="*/ 305313 w 387343"/>
                <a:gd name="connsiteY34" fmla="*/ 50311 h 403483"/>
                <a:gd name="connsiteX35" fmla="*/ 308540 w 387343"/>
                <a:gd name="connsiteY35" fmla="*/ 51925 h 403483"/>
                <a:gd name="connsiteX36" fmla="*/ 318224 w 387343"/>
                <a:gd name="connsiteY36" fmla="*/ 53539 h 403483"/>
                <a:gd name="connsiteX37" fmla="*/ 321452 w 387343"/>
                <a:gd name="connsiteY37" fmla="*/ 53539 h 403483"/>
                <a:gd name="connsiteX38" fmla="*/ 323066 w 387343"/>
                <a:gd name="connsiteY38" fmla="*/ 55153 h 403483"/>
                <a:gd name="connsiteX39" fmla="*/ 329522 w 387343"/>
                <a:gd name="connsiteY39" fmla="*/ 61609 h 403483"/>
                <a:gd name="connsiteX40" fmla="*/ 331135 w 387343"/>
                <a:gd name="connsiteY40" fmla="*/ 63223 h 403483"/>
                <a:gd name="connsiteX41" fmla="*/ 337591 w 387343"/>
                <a:gd name="connsiteY41" fmla="*/ 61609 h 403483"/>
                <a:gd name="connsiteX42" fmla="*/ 358572 w 387343"/>
                <a:gd name="connsiteY42" fmla="*/ 51925 h 403483"/>
                <a:gd name="connsiteX43" fmla="*/ 356958 w 387343"/>
                <a:gd name="connsiteY43" fmla="*/ 55153 h 403483"/>
                <a:gd name="connsiteX44" fmla="*/ 356958 w 387343"/>
                <a:gd name="connsiteY44" fmla="*/ 56767 h 403483"/>
                <a:gd name="connsiteX45" fmla="*/ 355344 w 387343"/>
                <a:gd name="connsiteY45" fmla="*/ 58381 h 403483"/>
                <a:gd name="connsiteX46" fmla="*/ 352117 w 387343"/>
                <a:gd name="connsiteY46" fmla="*/ 61609 h 403483"/>
                <a:gd name="connsiteX47" fmla="*/ 352117 w 387343"/>
                <a:gd name="connsiteY47" fmla="*/ 63223 h 403483"/>
                <a:gd name="connsiteX48" fmla="*/ 352117 w 387343"/>
                <a:gd name="connsiteY48" fmla="*/ 63223 h 403483"/>
                <a:gd name="connsiteX49" fmla="*/ 352117 w 387343"/>
                <a:gd name="connsiteY49" fmla="*/ 66451 h 403483"/>
                <a:gd name="connsiteX50" fmla="*/ 353731 w 387343"/>
                <a:gd name="connsiteY50" fmla="*/ 68064 h 403483"/>
                <a:gd name="connsiteX51" fmla="*/ 356958 w 387343"/>
                <a:gd name="connsiteY51" fmla="*/ 69678 h 403483"/>
                <a:gd name="connsiteX52" fmla="*/ 358572 w 387343"/>
                <a:gd name="connsiteY52" fmla="*/ 69678 h 403483"/>
                <a:gd name="connsiteX53" fmla="*/ 363414 w 387343"/>
                <a:gd name="connsiteY53" fmla="*/ 69678 h 403483"/>
                <a:gd name="connsiteX54" fmla="*/ 363414 w 387343"/>
                <a:gd name="connsiteY54" fmla="*/ 71292 h 403483"/>
                <a:gd name="connsiteX55" fmla="*/ 365028 w 387343"/>
                <a:gd name="connsiteY55" fmla="*/ 76134 h 403483"/>
                <a:gd name="connsiteX56" fmla="*/ 363414 w 387343"/>
                <a:gd name="connsiteY56" fmla="*/ 93887 h 403483"/>
                <a:gd name="connsiteX57" fmla="*/ 361800 w 387343"/>
                <a:gd name="connsiteY57" fmla="*/ 97115 h 403483"/>
                <a:gd name="connsiteX58" fmla="*/ 358572 w 387343"/>
                <a:gd name="connsiteY58" fmla="*/ 100343 h 403483"/>
                <a:gd name="connsiteX59" fmla="*/ 358572 w 387343"/>
                <a:gd name="connsiteY59" fmla="*/ 101957 h 403483"/>
                <a:gd name="connsiteX60" fmla="*/ 358572 w 387343"/>
                <a:gd name="connsiteY60" fmla="*/ 103571 h 403483"/>
                <a:gd name="connsiteX61" fmla="*/ 360186 w 387343"/>
                <a:gd name="connsiteY61" fmla="*/ 105185 h 403483"/>
                <a:gd name="connsiteX62" fmla="*/ 366642 w 387343"/>
                <a:gd name="connsiteY62" fmla="*/ 116482 h 403483"/>
                <a:gd name="connsiteX63" fmla="*/ 361800 w 387343"/>
                <a:gd name="connsiteY63" fmla="*/ 119710 h 403483"/>
                <a:gd name="connsiteX64" fmla="*/ 360186 w 387343"/>
                <a:gd name="connsiteY64" fmla="*/ 122938 h 403483"/>
                <a:gd name="connsiteX65" fmla="*/ 358572 w 387343"/>
                <a:gd name="connsiteY65" fmla="*/ 124552 h 403483"/>
                <a:gd name="connsiteX66" fmla="*/ 358572 w 387343"/>
                <a:gd name="connsiteY66" fmla="*/ 126166 h 403483"/>
                <a:gd name="connsiteX67" fmla="*/ 358572 w 387343"/>
                <a:gd name="connsiteY67" fmla="*/ 129394 h 403483"/>
                <a:gd name="connsiteX68" fmla="*/ 358572 w 387343"/>
                <a:gd name="connsiteY68" fmla="*/ 135850 h 403483"/>
                <a:gd name="connsiteX69" fmla="*/ 361800 w 387343"/>
                <a:gd name="connsiteY69" fmla="*/ 143919 h 403483"/>
                <a:gd name="connsiteX70" fmla="*/ 361800 w 387343"/>
                <a:gd name="connsiteY70" fmla="*/ 147147 h 403483"/>
                <a:gd name="connsiteX71" fmla="*/ 361800 w 387343"/>
                <a:gd name="connsiteY71" fmla="*/ 148761 h 403483"/>
                <a:gd name="connsiteX72" fmla="*/ 361800 w 387343"/>
                <a:gd name="connsiteY72" fmla="*/ 151989 h 403483"/>
                <a:gd name="connsiteX73" fmla="*/ 360186 w 387343"/>
                <a:gd name="connsiteY73" fmla="*/ 155217 h 403483"/>
                <a:gd name="connsiteX74" fmla="*/ 360186 w 387343"/>
                <a:gd name="connsiteY74" fmla="*/ 156831 h 403483"/>
                <a:gd name="connsiteX75" fmla="*/ 360186 w 387343"/>
                <a:gd name="connsiteY75" fmla="*/ 158445 h 403483"/>
                <a:gd name="connsiteX76" fmla="*/ 363414 w 387343"/>
                <a:gd name="connsiteY76" fmla="*/ 166514 h 403483"/>
                <a:gd name="connsiteX77" fmla="*/ 363414 w 387343"/>
                <a:gd name="connsiteY77" fmla="*/ 168128 h 403483"/>
                <a:gd name="connsiteX78" fmla="*/ 363414 w 387343"/>
                <a:gd name="connsiteY78" fmla="*/ 172970 h 403483"/>
                <a:gd name="connsiteX79" fmla="*/ 363414 w 387343"/>
                <a:gd name="connsiteY79" fmla="*/ 174584 h 403483"/>
                <a:gd name="connsiteX80" fmla="*/ 361800 w 387343"/>
                <a:gd name="connsiteY80" fmla="*/ 177812 h 403483"/>
                <a:gd name="connsiteX81" fmla="*/ 361800 w 387343"/>
                <a:gd name="connsiteY81" fmla="*/ 177812 h 403483"/>
                <a:gd name="connsiteX82" fmla="*/ 360186 w 387343"/>
                <a:gd name="connsiteY82" fmla="*/ 179426 h 403483"/>
                <a:gd name="connsiteX83" fmla="*/ 356958 w 387343"/>
                <a:gd name="connsiteY83" fmla="*/ 184268 h 403483"/>
                <a:gd name="connsiteX84" fmla="*/ 356958 w 387343"/>
                <a:gd name="connsiteY84" fmla="*/ 185882 h 403483"/>
                <a:gd name="connsiteX85" fmla="*/ 356958 w 387343"/>
                <a:gd name="connsiteY85" fmla="*/ 187496 h 403483"/>
                <a:gd name="connsiteX86" fmla="*/ 358572 w 387343"/>
                <a:gd name="connsiteY86" fmla="*/ 189109 h 403483"/>
                <a:gd name="connsiteX87" fmla="*/ 360186 w 387343"/>
                <a:gd name="connsiteY87" fmla="*/ 192337 h 403483"/>
                <a:gd name="connsiteX88" fmla="*/ 360186 w 387343"/>
                <a:gd name="connsiteY88" fmla="*/ 193951 h 403483"/>
                <a:gd name="connsiteX89" fmla="*/ 360186 w 387343"/>
                <a:gd name="connsiteY89" fmla="*/ 195565 h 403483"/>
                <a:gd name="connsiteX90" fmla="*/ 358572 w 387343"/>
                <a:gd name="connsiteY90" fmla="*/ 197179 h 403483"/>
                <a:gd name="connsiteX91" fmla="*/ 358572 w 387343"/>
                <a:gd name="connsiteY91" fmla="*/ 198793 h 403483"/>
                <a:gd name="connsiteX92" fmla="*/ 356958 w 387343"/>
                <a:gd name="connsiteY92" fmla="*/ 198793 h 403483"/>
                <a:gd name="connsiteX93" fmla="*/ 355344 w 387343"/>
                <a:gd name="connsiteY93" fmla="*/ 200407 h 403483"/>
                <a:gd name="connsiteX94" fmla="*/ 353731 w 387343"/>
                <a:gd name="connsiteY94" fmla="*/ 200407 h 403483"/>
                <a:gd name="connsiteX95" fmla="*/ 353731 w 387343"/>
                <a:gd name="connsiteY95" fmla="*/ 202021 h 403483"/>
                <a:gd name="connsiteX96" fmla="*/ 353731 w 387343"/>
                <a:gd name="connsiteY96" fmla="*/ 205249 h 403483"/>
                <a:gd name="connsiteX97" fmla="*/ 353731 w 387343"/>
                <a:gd name="connsiteY97" fmla="*/ 206863 h 403483"/>
                <a:gd name="connsiteX98" fmla="*/ 356958 w 387343"/>
                <a:gd name="connsiteY98" fmla="*/ 216546 h 403483"/>
                <a:gd name="connsiteX99" fmla="*/ 358572 w 387343"/>
                <a:gd name="connsiteY99" fmla="*/ 219774 h 403483"/>
                <a:gd name="connsiteX100" fmla="*/ 360186 w 387343"/>
                <a:gd name="connsiteY100" fmla="*/ 223002 h 403483"/>
                <a:gd name="connsiteX101" fmla="*/ 360186 w 387343"/>
                <a:gd name="connsiteY101" fmla="*/ 224616 h 403483"/>
                <a:gd name="connsiteX102" fmla="*/ 366642 w 387343"/>
                <a:gd name="connsiteY102" fmla="*/ 231072 h 403483"/>
                <a:gd name="connsiteX103" fmla="*/ 369870 w 387343"/>
                <a:gd name="connsiteY103" fmla="*/ 234299 h 403483"/>
                <a:gd name="connsiteX104" fmla="*/ 374712 w 387343"/>
                <a:gd name="connsiteY104" fmla="*/ 234299 h 403483"/>
                <a:gd name="connsiteX105" fmla="*/ 376326 w 387343"/>
                <a:gd name="connsiteY105" fmla="*/ 247211 h 403483"/>
                <a:gd name="connsiteX106" fmla="*/ 376326 w 387343"/>
                <a:gd name="connsiteY106" fmla="*/ 250439 h 403483"/>
                <a:gd name="connsiteX107" fmla="*/ 381167 w 387343"/>
                <a:gd name="connsiteY107" fmla="*/ 260123 h 403483"/>
                <a:gd name="connsiteX108" fmla="*/ 382781 w 387343"/>
                <a:gd name="connsiteY108" fmla="*/ 261736 h 403483"/>
                <a:gd name="connsiteX109" fmla="*/ 384395 w 387343"/>
                <a:gd name="connsiteY109" fmla="*/ 264964 h 403483"/>
                <a:gd name="connsiteX110" fmla="*/ 386009 w 387343"/>
                <a:gd name="connsiteY110" fmla="*/ 266578 h 403483"/>
                <a:gd name="connsiteX111" fmla="*/ 386009 w 387343"/>
                <a:gd name="connsiteY111" fmla="*/ 274648 h 403483"/>
                <a:gd name="connsiteX112" fmla="*/ 382781 w 387343"/>
                <a:gd name="connsiteY112" fmla="*/ 297243 h 403483"/>
                <a:gd name="connsiteX113" fmla="*/ 374712 w 387343"/>
                <a:gd name="connsiteY113" fmla="*/ 326294 h 403483"/>
                <a:gd name="connsiteX114" fmla="*/ 374712 w 387343"/>
                <a:gd name="connsiteY114" fmla="*/ 335977 h 403483"/>
                <a:gd name="connsiteX115" fmla="*/ 373098 w 387343"/>
                <a:gd name="connsiteY115" fmla="*/ 340819 h 403483"/>
                <a:gd name="connsiteX116" fmla="*/ 361800 w 387343"/>
                <a:gd name="connsiteY116" fmla="*/ 355344 h 403483"/>
                <a:gd name="connsiteX117" fmla="*/ 345661 w 387343"/>
                <a:gd name="connsiteY117" fmla="*/ 363414 h 403483"/>
                <a:gd name="connsiteX118" fmla="*/ 344047 w 387343"/>
                <a:gd name="connsiteY118" fmla="*/ 365028 h 403483"/>
                <a:gd name="connsiteX119" fmla="*/ 342433 w 387343"/>
                <a:gd name="connsiteY119" fmla="*/ 365028 h 403483"/>
                <a:gd name="connsiteX120" fmla="*/ 340819 w 387343"/>
                <a:gd name="connsiteY120" fmla="*/ 366642 h 403483"/>
                <a:gd name="connsiteX121" fmla="*/ 340819 w 387343"/>
                <a:gd name="connsiteY121" fmla="*/ 368256 h 403483"/>
                <a:gd name="connsiteX122" fmla="*/ 340819 w 387343"/>
                <a:gd name="connsiteY122" fmla="*/ 368256 h 403483"/>
                <a:gd name="connsiteX123" fmla="*/ 339205 w 387343"/>
                <a:gd name="connsiteY123" fmla="*/ 369870 h 403483"/>
                <a:gd name="connsiteX124" fmla="*/ 335977 w 387343"/>
                <a:gd name="connsiteY124" fmla="*/ 369870 h 403483"/>
                <a:gd name="connsiteX125" fmla="*/ 331135 w 387343"/>
                <a:gd name="connsiteY125" fmla="*/ 369870 h 403483"/>
                <a:gd name="connsiteX126" fmla="*/ 327908 w 387343"/>
                <a:gd name="connsiteY126" fmla="*/ 368256 h 403483"/>
                <a:gd name="connsiteX127" fmla="*/ 287559 w 387343"/>
                <a:gd name="connsiteY127" fmla="*/ 369870 h 403483"/>
                <a:gd name="connsiteX128" fmla="*/ 285945 w 387343"/>
                <a:gd name="connsiteY128" fmla="*/ 369870 h 403483"/>
                <a:gd name="connsiteX129" fmla="*/ 279490 w 387343"/>
                <a:gd name="connsiteY129" fmla="*/ 368256 h 403483"/>
                <a:gd name="connsiteX130" fmla="*/ 274648 w 387343"/>
                <a:gd name="connsiteY130" fmla="*/ 368256 h 403483"/>
                <a:gd name="connsiteX131" fmla="*/ 273034 w 387343"/>
                <a:gd name="connsiteY131" fmla="*/ 368256 h 403483"/>
                <a:gd name="connsiteX132" fmla="*/ 271420 w 387343"/>
                <a:gd name="connsiteY132" fmla="*/ 368256 h 403483"/>
                <a:gd name="connsiteX133" fmla="*/ 250439 w 387343"/>
                <a:gd name="connsiteY133" fmla="*/ 381167 h 403483"/>
                <a:gd name="connsiteX134" fmla="*/ 232686 w 387343"/>
                <a:gd name="connsiteY134" fmla="*/ 398921 h 403483"/>
                <a:gd name="connsiteX135" fmla="*/ 227844 w 387343"/>
                <a:gd name="connsiteY135" fmla="*/ 400535 h 403483"/>
                <a:gd name="connsiteX136" fmla="*/ 206863 w 387343"/>
                <a:gd name="connsiteY136" fmla="*/ 400535 h 403483"/>
                <a:gd name="connsiteX137" fmla="*/ 203635 w 387343"/>
                <a:gd name="connsiteY137" fmla="*/ 392465 h 403483"/>
                <a:gd name="connsiteX138" fmla="*/ 198793 w 387343"/>
                <a:gd name="connsiteY138" fmla="*/ 387623 h 403483"/>
                <a:gd name="connsiteX139" fmla="*/ 197179 w 387343"/>
                <a:gd name="connsiteY139" fmla="*/ 386009 h 403483"/>
                <a:gd name="connsiteX140" fmla="*/ 195565 w 387343"/>
                <a:gd name="connsiteY140" fmla="*/ 386009 h 403483"/>
                <a:gd name="connsiteX141" fmla="*/ 193951 w 387343"/>
                <a:gd name="connsiteY141" fmla="*/ 386009 h 403483"/>
                <a:gd name="connsiteX142" fmla="*/ 192337 w 387343"/>
                <a:gd name="connsiteY142" fmla="*/ 386009 h 403483"/>
                <a:gd name="connsiteX143" fmla="*/ 192337 w 387343"/>
                <a:gd name="connsiteY143" fmla="*/ 384395 h 403483"/>
                <a:gd name="connsiteX144" fmla="*/ 189109 w 387343"/>
                <a:gd name="connsiteY144" fmla="*/ 361800 h 403483"/>
                <a:gd name="connsiteX145" fmla="*/ 189109 w 387343"/>
                <a:gd name="connsiteY145" fmla="*/ 360186 h 403483"/>
                <a:gd name="connsiteX146" fmla="*/ 190723 w 387343"/>
                <a:gd name="connsiteY146" fmla="*/ 358572 h 403483"/>
                <a:gd name="connsiteX147" fmla="*/ 206863 w 387343"/>
                <a:gd name="connsiteY147" fmla="*/ 342433 h 403483"/>
                <a:gd name="connsiteX148" fmla="*/ 208477 w 387343"/>
                <a:gd name="connsiteY148" fmla="*/ 339205 h 403483"/>
                <a:gd name="connsiteX149" fmla="*/ 210091 w 387343"/>
                <a:gd name="connsiteY149" fmla="*/ 335977 h 403483"/>
                <a:gd name="connsiteX150" fmla="*/ 211704 w 387343"/>
                <a:gd name="connsiteY150" fmla="*/ 327908 h 403483"/>
                <a:gd name="connsiteX151" fmla="*/ 211704 w 387343"/>
                <a:gd name="connsiteY151" fmla="*/ 323066 h 403483"/>
                <a:gd name="connsiteX152" fmla="*/ 211704 w 387343"/>
                <a:gd name="connsiteY152" fmla="*/ 308540 h 403483"/>
                <a:gd name="connsiteX153" fmla="*/ 210091 w 387343"/>
                <a:gd name="connsiteY153" fmla="*/ 292401 h 403483"/>
                <a:gd name="connsiteX154" fmla="*/ 211704 w 387343"/>
                <a:gd name="connsiteY154" fmla="*/ 221388 h 403483"/>
                <a:gd name="connsiteX155" fmla="*/ 213318 w 387343"/>
                <a:gd name="connsiteY155" fmla="*/ 221388 h 403483"/>
                <a:gd name="connsiteX156" fmla="*/ 213318 w 387343"/>
                <a:gd name="connsiteY156" fmla="*/ 219774 h 403483"/>
                <a:gd name="connsiteX157" fmla="*/ 214932 w 387343"/>
                <a:gd name="connsiteY157" fmla="*/ 219774 h 403483"/>
                <a:gd name="connsiteX158" fmla="*/ 221388 w 387343"/>
                <a:gd name="connsiteY158" fmla="*/ 216546 h 403483"/>
                <a:gd name="connsiteX159" fmla="*/ 234300 w 387343"/>
                <a:gd name="connsiteY159" fmla="*/ 210091 h 403483"/>
                <a:gd name="connsiteX160" fmla="*/ 234300 w 387343"/>
                <a:gd name="connsiteY160" fmla="*/ 210091 h 403483"/>
                <a:gd name="connsiteX161" fmla="*/ 237527 w 387343"/>
                <a:gd name="connsiteY161" fmla="*/ 206863 h 403483"/>
                <a:gd name="connsiteX162" fmla="*/ 237527 w 387343"/>
                <a:gd name="connsiteY162" fmla="*/ 205249 h 403483"/>
                <a:gd name="connsiteX163" fmla="*/ 237527 w 387343"/>
                <a:gd name="connsiteY163" fmla="*/ 203635 h 403483"/>
                <a:gd name="connsiteX164" fmla="*/ 235913 w 387343"/>
                <a:gd name="connsiteY164" fmla="*/ 203635 h 403483"/>
                <a:gd name="connsiteX165" fmla="*/ 234300 w 387343"/>
                <a:gd name="connsiteY165" fmla="*/ 200407 h 403483"/>
                <a:gd name="connsiteX166" fmla="*/ 229458 w 387343"/>
                <a:gd name="connsiteY166" fmla="*/ 197179 h 403483"/>
                <a:gd name="connsiteX167" fmla="*/ 223002 w 387343"/>
                <a:gd name="connsiteY167" fmla="*/ 192337 h 403483"/>
                <a:gd name="connsiteX168" fmla="*/ 223002 w 387343"/>
                <a:gd name="connsiteY168" fmla="*/ 192337 h 403483"/>
                <a:gd name="connsiteX169" fmla="*/ 221388 w 387343"/>
                <a:gd name="connsiteY169" fmla="*/ 190723 h 403483"/>
                <a:gd name="connsiteX170" fmla="*/ 219774 w 387343"/>
                <a:gd name="connsiteY170" fmla="*/ 187496 h 403483"/>
                <a:gd name="connsiteX171" fmla="*/ 219774 w 387343"/>
                <a:gd name="connsiteY171" fmla="*/ 185882 h 403483"/>
                <a:gd name="connsiteX172" fmla="*/ 221388 w 387343"/>
                <a:gd name="connsiteY172" fmla="*/ 185882 h 403483"/>
                <a:gd name="connsiteX173" fmla="*/ 221388 w 387343"/>
                <a:gd name="connsiteY173" fmla="*/ 184268 h 403483"/>
                <a:gd name="connsiteX174" fmla="*/ 224616 w 387343"/>
                <a:gd name="connsiteY174" fmla="*/ 184268 h 403483"/>
                <a:gd name="connsiteX175" fmla="*/ 226230 w 387343"/>
                <a:gd name="connsiteY175" fmla="*/ 182654 h 403483"/>
                <a:gd name="connsiteX176" fmla="*/ 227844 w 387343"/>
                <a:gd name="connsiteY176" fmla="*/ 181040 h 403483"/>
                <a:gd name="connsiteX177" fmla="*/ 229458 w 387343"/>
                <a:gd name="connsiteY177" fmla="*/ 177812 h 403483"/>
                <a:gd name="connsiteX178" fmla="*/ 229458 w 387343"/>
                <a:gd name="connsiteY178" fmla="*/ 176198 h 403483"/>
                <a:gd name="connsiteX179" fmla="*/ 227844 w 387343"/>
                <a:gd name="connsiteY179" fmla="*/ 174584 h 403483"/>
                <a:gd name="connsiteX180" fmla="*/ 221388 w 387343"/>
                <a:gd name="connsiteY180" fmla="*/ 169742 h 403483"/>
                <a:gd name="connsiteX181" fmla="*/ 219774 w 387343"/>
                <a:gd name="connsiteY181" fmla="*/ 168128 h 403483"/>
                <a:gd name="connsiteX182" fmla="*/ 216546 w 387343"/>
                <a:gd name="connsiteY182" fmla="*/ 166514 h 403483"/>
                <a:gd name="connsiteX183" fmla="*/ 211704 w 387343"/>
                <a:gd name="connsiteY183" fmla="*/ 166514 h 403483"/>
                <a:gd name="connsiteX184" fmla="*/ 210091 w 387343"/>
                <a:gd name="connsiteY184" fmla="*/ 166514 h 403483"/>
                <a:gd name="connsiteX185" fmla="*/ 198793 w 387343"/>
                <a:gd name="connsiteY185" fmla="*/ 160059 h 403483"/>
                <a:gd name="connsiteX186" fmla="*/ 197179 w 387343"/>
                <a:gd name="connsiteY186" fmla="*/ 160059 h 403483"/>
                <a:gd name="connsiteX187" fmla="*/ 195565 w 387343"/>
                <a:gd name="connsiteY187" fmla="*/ 158445 h 403483"/>
                <a:gd name="connsiteX188" fmla="*/ 190723 w 387343"/>
                <a:gd name="connsiteY188" fmla="*/ 151989 h 403483"/>
                <a:gd name="connsiteX189" fmla="*/ 190723 w 387343"/>
                <a:gd name="connsiteY189" fmla="*/ 150375 h 403483"/>
                <a:gd name="connsiteX190" fmla="*/ 179426 w 387343"/>
                <a:gd name="connsiteY190" fmla="*/ 140691 h 403483"/>
                <a:gd name="connsiteX191" fmla="*/ 156831 w 387343"/>
                <a:gd name="connsiteY191" fmla="*/ 114869 h 403483"/>
                <a:gd name="connsiteX192" fmla="*/ 155217 w 387343"/>
                <a:gd name="connsiteY192" fmla="*/ 113255 h 403483"/>
                <a:gd name="connsiteX193" fmla="*/ 153603 w 387343"/>
                <a:gd name="connsiteY193" fmla="*/ 111641 h 403483"/>
                <a:gd name="connsiteX194" fmla="*/ 150375 w 387343"/>
                <a:gd name="connsiteY194" fmla="*/ 111641 h 403483"/>
                <a:gd name="connsiteX195" fmla="*/ 148761 w 387343"/>
                <a:gd name="connsiteY195" fmla="*/ 111641 h 403483"/>
                <a:gd name="connsiteX196" fmla="*/ 140691 w 387343"/>
                <a:gd name="connsiteY196" fmla="*/ 110027 h 403483"/>
                <a:gd name="connsiteX197" fmla="*/ 137464 w 387343"/>
                <a:gd name="connsiteY197" fmla="*/ 111641 h 403483"/>
                <a:gd name="connsiteX198" fmla="*/ 137464 w 387343"/>
                <a:gd name="connsiteY198" fmla="*/ 111641 h 403483"/>
                <a:gd name="connsiteX199" fmla="*/ 135850 w 387343"/>
                <a:gd name="connsiteY199" fmla="*/ 113255 h 403483"/>
                <a:gd name="connsiteX200" fmla="*/ 134236 w 387343"/>
                <a:gd name="connsiteY200" fmla="*/ 114869 h 403483"/>
                <a:gd name="connsiteX201" fmla="*/ 132622 w 387343"/>
                <a:gd name="connsiteY201" fmla="*/ 116482 h 403483"/>
                <a:gd name="connsiteX202" fmla="*/ 131008 w 387343"/>
                <a:gd name="connsiteY202" fmla="*/ 116482 h 403483"/>
                <a:gd name="connsiteX203" fmla="*/ 129394 w 387343"/>
                <a:gd name="connsiteY203" fmla="*/ 116482 h 403483"/>
                <a:gd name="connsiteX204" fmla="*/ 129394 w 387343"/>
                <a:gd name="connsiteY204" fmla="*/ 118096 h 403483"/>
                <a:gd name="connsiteX205" fmla="*/ 127780 w 387343"/>
                <a:gd name="connsiteY205" fmla="*/ 118096 h 403483"/>
                <a:gd name="connsiteX206" fmla="*/ 126166 w 387343"/>
                <a:gd name="connsiteY206" fmla="*/ 118096 h 403483"/>
                <a:gd name="connsiteX207" fmla="*/ 122938 w 387343"/>
                <a:gd name="connsiteY207" fmla="*/ 116482 h 403483"/>
                <a:gd name="connsiteX208" fmla="*/ 119710 w 387343"/>
                <a:gd name="connsiteY208" fmla="*/ 116482 h 403483"/>
                <a:gd name="connsiteX209" fmla="*/ 116482 w 387343"/>
                <a:gd name="connsiteY209" fmla="*/ 116482 h 403483"/>
                <a:gd name="connsiteX210" fmla="*/ 114869 w 387343"/>
                <a:gd name="connsiteY210" fmla="*/ 116482 h 403483"/>
                <a:gd name="connsiteX211" fmla="*/ 113255 w 387343"/>
                <a:gd name="connsiteY211" fmla="*/ 116482 h 403483"/>
                <a:gd name="connsiteX212" fmla="*/ 111641 w 387343"/>
                <a:gd name="connsiteY212" fmla="*/ 116482 h 403483"/>
                <a:gd name="connsiteX213" fmla="*/ 110027 w 387343"/>
                <a:gd name="connsiteY213" fmla="*/ 114869 h 403483"/>
                <a:gd name="connsiteX214" fmla="*/ 108413 w 387343"/>
                <a:gd name="connsiteY214" fmla="*/ 113255 h 403483"/>
                <a:gd name="connsiteX215" fmla="*/ 106799 w 387343"/>
                <a:gd name="connsiteY215" fmla="*/ 113255 h 403483"/>
                <a:gd name="connsiteX216" fmla="*/ 106799 w 387343"/>
                <a:gd name="connsiteY216" fmla="*/ 113255 h 403483"/>
                <a:gd name="connsiteX217" fmla="*/ 105185 w 387343"/>
                <a:gd name="connsiteY217" fmla="*/ 114869 h 403483"/>
                <a:gd name="connsiteX218" fmla="*/ 105185 w 387343"/>
                <a:gd name="connsiteY218" fmla="*/ 114869 h 403483"/>
                <a:gd name="connsiteX219" fmla="*/ 103571 w 387343"/>
                <a:gd name="connsiteY219" fmla="*/ 116482 h 403483"/>
                <a:gd name="connsiteX220" fmla="*/ 105185 w 387343"/>
                <a:gd name="connsiteY220" fmla="*/ 122938 h 403483"/>
                <a:gd name="connsiteX221" fmla="*/ 105185 w 387343"/>
                <a:gd name="connsiteY221" fmla="*/ 124552 h 403483"/>
                <a:gd name="connsiteX222" fmla="*/ 103571 w 387343"/>
                <a:gd name="connsiteY222" fmla="*/ 127780 h 403483"/>
                <a:gd name="connsiteX223" fmla="*/ 101957 w 387343"/>
                <a:gd name="connsiteY223" fmla="*/ 129394 h 403483"/>
                <a:gd name="connsiteX224" fmla="*/ 101957 w 387343"/>
                <a:gd name="connsiteY224" fmla="*/ 135850 h 403483"/>
                <a:gd name="connsiteX225" fmla="*/ 101957 w 387343"/>
                <a:gd name="connsiteY225" fmla="*/ 135850 h 403483"/>
                <a:gd name="connsiteX226" fmla="*/ 101957 w 387343"/>
                <a:gd name="connsiteY226" fmla="*/ 137464 h 403483"/>
                <a:gd name="connsiteX227" fmla="*/ 100343 w 387343"/>
                <a:gd name="connsiteY227" fmla="*/ 140691 h 403483"/>
                <a:gd name="connsiteX228" fmla="*/ 100343 w 387343"/>
                <a:gd name="connsiteY228" fmla="*/ 140691 h 403483"/>
                <a:gd name="connsiteX229" fmla="*/ 98729 w 387343"/>
                <a:gd name="connsiteY229" fmla="*/ 142305 h 403483"/>
                <a:gd name="connsiteX230" fmla="*/ 97115 w 387343"/>
                <a:gd name="connsiteY230" fmla="*/ 143919 h 403483"/>
                <a:gd name="connsiteX231" fmla="*/ 95501 w 387343"/>
                <a:gd name="connsiteY231" fmla="*/ 143919 h 403483"/>
                <a:gd name="connsiteX232" fmla="*/ 93887 w 387343"/>
                <a:gd name="connsiteY232" fmla="*/ 147147 h 403483"/>
                <a:gd name="connsiteX233" fmla="*/ 92274 w 387343"/>
                <a:gd name="connsiteY233" fmla="*/ 148761 h 403483"/>
                <a:gd name="connsiteX234" fmla="*/ 92274 w 387343"/>
                <a:gd name="connsiteY234" fmla="*/ 150375 h 403483"/>
                <a:gd name="connsiteX235" fmla="*/ 90660 w 387343"/>
                <a:gd name="connsiteY235" fmla="*/ 150375 h 403483"/>
                <a:gd name="connsiteX236" fmla="*/ 90660 w 387343"/>
                <a:gd name="connsiteY236" fmla="*/ 151989 h 403483"/>
                <a:gd name="connsiteX237" fmla="*/ 89046 w 387343"/>
                <a:gd name="connsiteY237" fmla="*/ 151989 h 403483"/>
                <a:gd name="connsiteX238" fmla="*/ 82590 w 387343"/>
                <a:gd name="connsiteY238" fmla="*/ 151989 h 403483"/>
                <a:gd name="connsiteX239" fmla="*/ 76134 w 387343"/>
                <a:gd name="connsiteY239" fmla="*/ 155217 h 403483"/>
                <a:gd name="connsiteX240" fmla="*/ 74520 w 387343"/>
                <a:gd name="connsiteY240" fmla="*/ 155217 h 403483"/>
                <a:gd name="connsiteX241" fmla="*/ 74520 w 387343"/>
                <a:gd name="connsiteY241" fmla="*/ 155217 h 403483"/>
                <a:gd name="connsiteX242" fmla="*/ 66451 w 387343"/>
                <a:gd name="connsiteY242" fmla="*/ 145533 h 403483"/>
                <a:gd name="connsiteX243" fmla="*/ 64837 w 387343"/>
                <a:gd name="connsiteY243" fmla="*/ 142305 h 403483"/>
                <a:gd name="connsiteX244" fmla="*/ 64837 w 387343"/>
                <a:gd name="connsiteY244" fmla="*/ 140691 h 403483"/>
                <a:gd name="connsiteX245" fmla="*/ 68065 w 387343"/>
                <a:gd name="connsiteY245" fmla="*/ 137464 h 403483"/>
                <a:gd name="connsiteX246" fmla="*/ 68065 w 387343"/>
                <a:gd name="connsiteY246" fmla="*/ 135850 h 403483"/>
                <a:gd name="connsiteX247" fmla="*/ 68065 w 387343"/>
                <a:gd name="connsiteY247" fmla="*/ 134236 h 403483"/>
                <a:gd name="connsiteX248" fmla="*/ 68065 w 387343"/>
                <a:gd name="connsiteY248" fmla="*/ 129394 h 403483"/>
                <a:gd name="connsiteX249" fmla="*/ 66451 w 387343"/>
                <a:gd name="connsiteY249" fmla="*/ 127780 h 403483"/>
                <a:gd name="connsiteX250" fmla="*/ 66451 w 387343"/>
                <a:gd name="connsiteY250" fmla="*/ 126166 h 403483"/>
                <a:gd name="connsiteX251" fmla="*/ 63223 w 387343"/>
                <a:gd name="connsiteY251" fmla="*/ 124552 h 403483"/>
                <a:gd name="connsiteX252" fmla="*/ 61609 w 387343"/>
                <a:gd name="connsiteY252" fmla="*/ 122938 h 403483"/>
                <a:gd name="connsiteX253" fmla="*/ 58381 w 387343"/>
                <a:gd name="connsiteY253" fmla="*/ 121324 h 403483"/>
                <a:gd name="connsiteX254" fmla="*/ 56767 w 387343"/>
                <a:gd name="connsiteY254" fmla="*/ 121324 h 403483"/>
                <a:gd name="connsiteX255" fmla="*/ 55153 w 387343"/>
                <a:gd name="connsiteY255" fmla="*/ 121324 h 403483"/>
                <a:gd name="connsiteX256" fmla="*/ 53539 w 387343"/>
                <a:gd name="connsiteY256" fmla="*/ 121324 h 403483"/>
                <a:gd name="connsiteX257" fmla="*/ 48697 w 387343"/>
                <a:gd name="connsiteY257" fmla="*/ 124552 h 403483"/>
                <a:gd name="connsiteX258" fmla="*/ 45469 w 387343"/>
                <a:gd name="connsiteY258" fmla="*/ 124552 h 403483"/>
                <a:gd name="connsiteX259" fmla="*/ 42242 w 387343"/>
                <a:gd name="connsiteY259" fmla="*/ 122938 h 403483"/>
                <a:gd name="connsiteX260" fmla="*/ 37400 w 387343"/>
                <a:gd name="connsiteY260" fmla="*/ 118096 h 403483"/>
                <a:gd name="connsiteX261" fmla="*/ 22874 w 387343"/>
                <a:gd name="connsiteY261" fmla="*/ 98729 h 403483"/>
                <a:gd name="connsiteX262" fmla="*/ 21260 w 387343"/>
                <a:gd name="connsiteY262" fmla="*/ 98729 h 403483"/>
                <a:gd name="connsiteX263" fmla="*/ 19647 w 387343"/>
                <a:gd name="connsiteY263" fmla="*/ 97115 h 403483"/>
                <a:gd name="connsiteX264" fmla="*/ 18033 w 387343"/>
                <a:gd name="connsiteY264" fmla="*/ 97115 h 403483"/>
                <a:gd name="connsiteX265" fmla="*/ 16419 w 387343"/>
                <a:gd name="connsiteY265" fmla="*/ 98729 h 403483"/>
                <a:gd name="connsiteX266" fmla="*/ 14805 w 387343"/>
                <a:gd name="connsiteY266" fmla="*/ 98729 h 403483"/>
                <a:gd name="connsiteX267" fmla="*/ 13191 w 387343"/>
                <a:gd name="connsiteY267" fmla="*/ 98729 h 403483"/>
                <a:gd name="connsiteX268" fmla="*/ 9963 w 387343"/>
                <a:gd name="connsiteY268" fmla="*/ 98729 h 403483"/>
                <a:gd name="connsiteX269" fmla="*/ 9963 w 387343"/>
                <a:gd name="connsiteY269" fmla="*/ 97115 h 403483"/>
                <a:gd name="connsiteX270" fmla="*/ 8349 w 387343"/>
                <a:gd name="connsiteY270" fmla="*/ 95501 h 403483"/>
                <a:gd name="connsiteX271" fmla="*/ 8349 w 387343"/>
                <a:gd name="connsiteY271" fmla="*/ 93887 h 403483"/>
                <a:gd name="connsiteX272" fmla="*/ 6735 w 387343"/>
                <a:gd name="connsiteY272" fmla="*/ 90660 h 403483"/>
                <a:gd name="connsiteX273" fmla="*/ 6735 w 387343"/>
                <a:gd name="connsiteY273" fmla="*/ 87432 h 403483"/>
                <a:gd name="connsiteX274" fmla="*/ 6735 w 387343"/>
                <a:gd name="connsiteY274" fmla="*/ 85818 h 403483"/>
                <a:gd name="connsiteX275" fmla="*/ 8349 w 387343"/>
                <a:gd name="connsiteY275" fmla="*/ 85818 h 403483"/>
                <a:gd name="connsiteX276" fmla="*/ 9963 w 387343"/>
                <a:gd name="connsiteY276" fmla="*/ 82590 h 403483"/>
                <a:gd name="connsiteX277" fmla="*/ 11577 w 387343"/>
                <a:gd name="connsiteY277" fmla="*/ 80976 h 403483"/>
                <a:gd name="connsiteX278" fmla="*/ 11577 w 387343"/>
                <a:gd name="connsiteY278" fmla="*/ 79362 h 403483"/>
                <a:gd name="connsiteX279" fmla="*/ 13191 w 387343"/>
                <a:gd name="connsiteY279" fmla="*/ 79362 h 403483"/>
                <a:gd name="connsiteX280" fmla="*/ 14805 w 387343"/>
                <a:gd name="connsiteY280" fmla="*/ 77748 h 403483"/>
                <a:gd name="connsiteX281" fmla="*/ 14805 w 387343"/>
                <a:gd name="connsiteY281" fmla="*/ 76134 h 403483"/>
                <a:gd name="connsiteX282" fmla="*/ 16419 w 387343"/>
                <a:gd name="connsiteY282" fmla="*/ 76134 h 403483"/>
                <a:gd name="connsiteX283" fmla="*/ 16419 w 387343"/>
                <a:gd name="connsiteY283" fmla="*/ 74520 h 403483"/>
                <a:gd name="connsiteX284" fmla="*/ 18033 w 387343"/>
                <a:gd name="connsiteY284" fmla="*/ 71292 h 403483"/>
                <a:gd name="connsiteX285" fmla="*/ 18033 w 387343"/>
                <a:gd name="connsiteY285" fmla="*/ 68064 h 403483"/>
                <a:gd name="connsiteX286" fmla="*/ 16419 w 387343"/>
                <a:gd name="connsiteY286" fmla="*/ 58381 h 403483"/>
                <a:gd name="connsiteX287" fmla="*/ 16419 w 387343"/>
                <a:gd name="connsiteY287" fmla="*/ 55153 h 403483"/>
                <a:gd name="connsiteX288" fmla="*/ 14805 w 387343"/>
                <a:gd name="connsiteY288" fmla="*/ 53539 h 403483"/>
                <a:gd name="connsiteX289" fmla="*/ 13191 w 387343"/>
                <a:gd name="connsiteY289" fmla="*/ 43855 h 403483"/>
                <a:gd name="connsiteX290" fmla="*/ 11577 w 387343"/>
                <a:gd name="connsiteY290" fmla="*/ 40628 h 403483"/>
                <a:gd name="connsiteX291" fmla="*/ 9963 w 387343"/>
                <a:gd name="connsiteY291" fmla="*/ 37400 h 403483"/>
                <a:gd name="connsiteX292" fmla="*/ 9963 w 387343"/>
                <a:gd name="connsiteY292" fmla="*/ 37400 h 403483"/>
                <a:gd name="connsiteX293" fmla="*/ 5121 w 387343"/>
                <a:gd name="connsiteY293" fmla="*/ 34172 h 403483"/>
                <a:gd name="connsiteX294" fmla="*/ 6735 w 387343"/>
                <a:gd name="connsiteY294" fmla="*/ 34172 h 403483"/>
                <a:gd name="connsiteX295" fmla="*/ 9963 w 387343"/>
                <a:gd name="connsiteY295" fmla="*/ 24488 h 403483"/>
                <a:gd name="connsiteX296" fmla="*/ 9963 w 387343"/>
                <a:gd name="connsiteY296" fmla="*/ 18033 h 403483"/>
                <a:gd name="connsiteX297" fmla="*/ 11577 w 387343"/>
                <a:gd name="connsiteY297" fmla="*/ 13191 h 403483"/>
                <a:gd name="connsiteX298" fmla="*/ 18033 w 387343"/>
                <a:gd name="connsiteY298" fmla="*/ 6735 h 403483"/>
                <a:gd name="connsiteX299" fmla="*/ 19647 w 387343"/>
                <a:gd name="connsiteY299" fmla="*/ 6735 h 403483"/>
                <a:gd name="connsiteX300" fmla="*/ 21260 w 387343"/>
                <a:gd name="connsiteY300" fmla="*/ 5121 h 403483"/>
                <a:gd name="connsiteX301" fmla="*/ 22874 w 387343"/>
                <a:gd name="connsiteY301" fmla="*/ 5121 h 403483"/>
                <a:gd name="connsiteX302" fmla="*/ 24488 w 387343"/>
                <a:gd name="connsiteY302" fmla="*/ 5121 h 403483"/>
                <a:gd name="connsiteX303" fmla="*/ 24488 w 387343"/>
                <a:gd name="connsiteY303" fmla="*/ 6735 h 403483"/>
                <a:gd name="connsiteX304" fmla="*/ 30944 w 387343"/>
                <a:gd name="connsiteY304" fmla="*/ 13191 h 403483"/>
                <a:gd name="connsiteX305" fmla="*/ 32558 w 387343"/>
                <a:gd name="connsiteY305" fmla="*/ 13191 h 403483"/>
                <a:gd name="connsiteX306" fmla="*/ 34172 w 387343"/>
                <a:gd name="connsiteY306" fmla="*/ 14805 h 403483"/>
                <a:gd name="connsiteX307" fmla="*/ 40628 w 387343"/>
                <a:gd name="connsiteY307" fmla="*/ 16419 h 403483"/>
                <a:gd name="connsiteX308" fmla="*/ 42242 w 387343"/>
                <a:gd name="connsiteY308" fmla="*/ 16419 h 403483"/>
                <a:gd name="connsiteX309" fmla="*/ 47083 w 387343"/>
                <a:gd name="connsiteY309" fmla="*/ 18033 h 403483"/>
                <a:gd name="connsiteX310" fmla="*/ 50311 w 387343"/>
                <a:gd name="connsiteY310" fmla="*/ 18033 h 403483"/>
                <a:gd name="connsiteX311" fmla="*/ 53539 w 387343"/>
                <a:gd name="connsiteY311" fmla="*/ 19646 h 403483"/>
                <a:gd name="connsiteX312" fmla="*/ 55153 w 387343"/>
                <a:gd name="connsiteY312" fmla="*/ 19646 h 403483"/>
                <a:gd name="connsiteX313" fmla="*/ 55153 w 387343"/>
                <a:gd name="connsiteY313" fmla="*/ 21260 h 403483"/>
                <a:gd name="connsiteX314" fmla="*/ 55153 w 387343"/>
                <a:gd name="connsiteY314" fmla="*/ 22874 h 403483"/>
                <a:gd name="connsiteX315" fmla="*/ 58381 w 387343"/>
                <a:gd name="connsiteY315" fmla="*/ 32558 h 403483"/>
                <a:gd name="connsiteX316" fmla="*/ 95501 w 387343"/>
                <a:gd name="connsiteY316" fmla="*/ 40628 h 403483"/>
                <a:gd name="connsiteX317" fmla="*/ 100343 w 387343"/>
                <a:gd name="connsiteY317" fmla="*/ 43855 h 403483"/>
                <a:gd name="connsiteX318" fmla="*/ 103571 w 387343"/>
                <a:gd name="connsiteY318" fmla="*/ 47083 h 403483"/>
                <a:gd name="connsiteX319" fmla="*/ 105185 w 387343"/>
                <a:gd name="connsiteY319" fmla="*/ 47083 h 403483"/>
                <a:gd name="connsiteX320" fmla="*/ 111641 w 387343"/>
                <a:gd name="connsiteY320" fmla="*/ 50311 h 403483"/>
                <a:gd name="connsiteX321" fmla="*/ 113255 w 387343"/>
                <a:gd name="connsiteY321" fmla="*/ 50311 h 40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Lst>
              <a:rect l="l" t="t" r="r" b="b"/>
              <a:pathLst>
                <a:path w="387343" h="403483">
                  <a:moveTo>
                    <a:pt x="132622" y="55153"/>
                  </a:moveTo>
                  <a:lnTo>
                    <a:pt x="137464" y="55153"/>
                  </a:lnTo>
                  <a:lnTo>
                    <a:pt x="140691" y="55153"/>
                  </a:lnTo>
                  <a:lnTo>
                    <a:pt x="140691" y="51925"/>
                  </a:lnTo>
                  <a:lnTo>
                    <a:pt x="139078" y="47083"/>
                  </a:lnTo>
                  <a:lnTo>
                    <a:pt x="137464" y="40628"/>
                  </a:lnTo>
                  <a:lnTo>
                    <a:pt x="137464" y="40628"/>
                  </a:lnTo>
                  <a:lnTo>
                    <a:pt x="137464" y="39014"/>
                  </a:lnTo>
                  <a:lnTo>
                    <a:pt x="139078" y="39014"/>
                  </a:lnTo>
                  <a:lnTo>
                    <a:pt x="143919" y="37400"/>
                  </a:lnTo>
                  <a:lnTo>
                    <a:pt x="147147" y="35786"/>
                  </a:lnTo>
                  <a:lnTo>
                    <a:pt x="148761" y="35786"/>
                  </a:lnTo>
                  <a:lnTo>
                    <a:pt x="153603" y="39014"/>
                  </a:lnTo>
                  <a:lnTo>
                    <a:pt x="168128" y="45469"/>
                  </a:lnTo>
                  <a:lnTo>
                    <a:pt x="174584" y="48697"/>
                  </a:lnTo>
                  <a:lnTo>
                    <a:pt x="202021" y="51925"/>
                  </a:lnTo>
                  <a:lnTo>
                    <a:pt x="229458" y="64837"/>
                  </a:lnTo>
                  <a:lnTo>
                    <a:pt x="258509" y="66451"/>
                  </a:lnTo>
                  <a:lnTo>
                    <a:pt x="263350" y="68064"/>
                  </a:lnTo>
                  <a:lnTo>
                    <a:pt x="264964" y="69678"/>
                  </a:lnTo>
                  <a:lnTo>
                    <a:pt x="266578" y="69678"/>
                  </a:lnTo>
                  <a:lnTo>
                    <a:pt x="271420" y="68064"/>
                  </a:lnTo>
                  <a:lnTo>
                    <a:pt x="276262" y="68064"/>
                  </a:lnTo>
                  <a:lnTo>
                    <a:pt x="289173" y="63223"/>
                  </a:lnTo>
                  <a:lnTo>
                    <a:pt x="294015" y="59995"/>
                  </a:lnTo>
                  <a:lnTo>
                    <a:pt x="295629" y="58381"/>
                  </a:lnTo>
                  <a:lnTo>
                    <a:pt x="295629" y="56767"/>
                  </a:lnTo>
                  <a:lnTo>
                    <a:pt x="294015" y="51925"/>
                  </a:lnTo>
                  <a:lnTo>
                    <a:pt x="294015" y="51925"/>
                  </a:lnTo>
                  <a:lnTo>
                    <a:pt x="294015" y="50311"/>
                  </a:lnTo>
                  <a:lnTo>
                    <a:pt x="295629" y="48697"/>
                  </a:lnTo>
                  <a:lnTo>
                    <a:pt x="295629" y="48697"/>
                  </a:lnTo>
                  <a:lnTo>
                    <a:pt x="297243" y="48697"/>
                  </a:lnTo>
                  <a:lnTo>
                    <a:pt x="298857" y="48697"/>
                  </a:lnTo>
                  <a:lnTo>
                    <a:pt x="305313" y="50311"/>
                  </a:lnTo>
                  <a:lnTo>
                    <a:pt x="308540" y="51925"/>
                  </a:lnTo>
                  <a:lnTo>
                    <a:pt x="318224" y="53539"/>
                  </a:lnTo>
                  <a:lnTo>
                    <a:pt x="321452" y="53539"/>
                  </a:lnTo>
                  <a:lnTo>
                    <a:pt x="323066" y="55153"/>
                  </a:lnTo>
                  <a:lnTo>
                    <a:pt x="329522" y="61609"/>
                  </a:lnTo>
                  <a:lnTo>
                    <a:pt x="331135" y="63223"/>
                  </a:lnTo>
                  <a:lnTo>
                    <a:pt x="337591" y="61609"/>
                  </a:lnTo>
                  <a:lnTo>
                    <a:pt x="358572" y="51925"/>
                  </a:lnTo>
                  <a:lnTo>
                    <a:pt x="356958" y="55153"/>
                  </a:lnTo>
                  <a:lnTo>
                    <a:pt x="356958" y="56767"/>
                  </a:lnTo>
                  <a:lnTo>
                    <a:pt x="355344" y="58381"/>
                  </a:lnTo>
                  <a:lnTo>
                    <a:pt x="352117" y="61609"/>
                  </a:lnTo>
                  <a:lnTo>
                    <a:pt x="352117" y="63223"/>
                  </a:lnTo>
                  <a:lnTo>
                    <a:pt x="352117" y="63223"/>
                  </a:lnTo>
                  <a:lnTo>
                    <a:pt x="352117" y="66451"/>
                  </a:lnTo>
                  <a:lnTo>
                    <a:pt x="353731" y="68064"/>
                  </a:lnTo>
                  <a:lnTo>
                    <a:pt x="356958" y="69678"/>
                  </a:lnTo>
                  <a:lnTo>
                    <a:pt x="358572" y="69678"/>
                  </a:lnTo>
                  <a:lnTo>
                    <a:pt x="363414" y="69678"/>
                  </a:lnTo>
                  <a:lnTo>
                    <a:pt x="363414" y="71292"/>
                  </a:lnTo>
                  <a:lnTo>
                    <a:pt x="365028" y="76134"/>
                  </a:lnTo>
                  <a:lnTo>
                    <a:pt x="363414" y="93887"/>
                  </a:lnTo>
                  <a:lnTo>
                    <a:pt x="361800" y="97115"/>
                  </a:lnTo>
                  <a:lnTo>
                    <a:pt x="358572" y="100343"/>
                  </a:lnTo>
                  <a:lnTo>
                    <a:pt x="358572" y="101957"/>
                  </a:lnTo>
                  <a:lnTo>
                    <a:pt x="358572" y="103571"/>
                  </a:lnTo>
                  <a:lnTo>
                    <a:pt x="360186" y="105185"/>
                  </a:lnTo>
                  <a:lnTo>
                    <a:pt x="366642" y="116482"/>
                  </a:lnTo>
                  <a:lnTo>
                    <a:pt x="361800" y="119710"/>
                  </a:lnTo>
                  <a:lnTo>
                    <a:pt x="360186" y="122938"/>
                  </a:lnTo>
                  <a:lnTo>
                    <a:pt x="358572" y="124552"/>
                  </a:lnTo>
                  <a:lnTo>
                    <a:pt x="358572" y="126166"/>
                  </a:lnTo>
                  <a:lnTo>
                    <a:pt x="358572" y="129394"/>
                  </a:lnTo>
                  <a:lnTo>
                    <a:pt x="358572" y="135850"/>
                  </a:lnTo>
                  <a:lnTo>
                    <a:pt x="361800" y="143919"/>
                  </a:lnTo>
                  <a:lnTo>
                    <a:pt x="361800" y="147147"/>
                  </a:lnTo>
                  <a:lnTo>
                    <a:pt x="361800" y="148761"/>
                  </a:lnTo>
                  <a:lnTo>
                    <a:pt x="361800" y="151989"/>
                  </a:lnTo>
                  <a:lnTo>
                    <a:pt x="360186" y="155217"/>
                  </a:lnTo>
                  <a:lnTo>
                    <a:pt x="360186" y="156831"/>
                  </a:lnTo>
                  <a:lnTo>
                    <a:pt x="360186" y="158445"/>
                  </a:lnTo>
                  <a:lnTo>
                    <a:pt x="363414" y="166514"/>
                  </a:lnTo>
                  <a:lnTo>
                    <a:pt x="363414" y="168128"/>
                  </a:lnTo>
                  <a:lnTo>
                    <a:pt x="363414" y="172970"/>
                  </a:lnTo>
                  <a:lnTo>
                    <a:pt x="363414" y="174584"/>
                  </a:lnTo>
                  <a:lnTo>
                    <a:pt x="361800" y="177812"/>
                  </a:lnTo>
                  <a:lnTo>
                    <a:pt x="361800" y="177812"/>
                  </a:lnTo>
                  <a:lnTo>
                    <a:pt x="360186" y="179426"/>
                  </a:lnTo>
                  <a:lnTo>
                    <a:pt x="356958" y="184268"/>
                  </a:lnTo>
                  <a:lnTo>
                    <a:pt x="356958" y="185882"/>
                  </a:lnTo>
                  <a:lnTo>
                    <a:pt x="356958" y="187496"/>
                  </a:lnTo>
                  <a:lnTo>
                    <a:pt x="358572" y="189109"/>
                  </a:lnTo>
                  <a:lnTo>
                    <a:pt x="360186" y="192337"/>
                  </a:lnTo>
                  <a:lnTo>
                    <a:pt x="360186" y="193951"/>
                  </a:lnTo>
                  <a:lnTo>
                    <a:pt x="360186" y="195565"/>
                  </a:lnTo>
                  <a:lnTo>
                    <a:pt x="358572" y="197179"/>
                  </a:lnTo>
                  <a:lnTo>
                    <a:pt x="358572" y="198793"/>
                  </a:lnTo>
                  <a:lnTo>
                    <a:pt x="356958" y="198793"/>
                  </a:lnTo>
                  <a:lnTo>
                    <a:pt x="355344" y="200407"/>
                  </a:lnTo>
                  <a:lnTo>
                    <a:pt x="353731" y="200407"/>
                  </a:lnTo>
                  <a:lnTo>
                    <a:pt x="353731" y="202021"/>
                  </a:lnTo>
                  <a:lnTo>
                    <a:pt x="353731" y="205249"/>
                  </a:lnTo>
                  <a:lnTo>
                    <a:pt x="353731" y="206863"/>
                  </a:lnTo>
                  <a:lnTo>
                    <a:pt x="356958" y="216546"/>
                  </a:lnTo>
                  <a:lnTo>
                    <a:pt x="358572" y="219774"/>
                  </a:lnTo>
                  <a:lnTo>
                    <a:pt x="360186" y="223002"/>
                  </a:lnTo>
                  <a:lnTo>
                    <a:pt x="360186" y="224616"/>
                  </a:lnTo>
                  <a:lnTo>
                    <a:pt x="366642" y="231072"/>
                  </a:lnTo>
                  <a:lnTo>
                    <a:pt x="369870" y="234299"/>
                  </a:lnTo>
                  <a:lnTo>
                    <a:pt x="374712" y="234299"/>
                  </a:lnTo>
                  <a:lnTo>
                    <a:pt x="376326" y="247211"/>
                  </a:lnTo>
                  <a:lnTo>
                    <a:pt x="376326" y="250439"/>
                  </a:lnTo>
                  <a:lnTo>
                    <a:pt x="381167" y="260123"/>
                  </a:lnTo>
                  <a:lnTo>
                    <a:pt x="382781" y="261736"/>
                  </a:lnTo>
                  <a:lnTo>
                    <a:pt x="384395" y="264964"/>
                  </a:lnTo>
                  <a:lnTo>
                    <a:pt x="386009" y="266578"/>
                  </a:lnTo>
                  <a:lnTo>
                    <a:pt x="386009" y="274648"/>
                  </a:lnTo>
                  <a:lnTo>
                    <a:pt x="382781" y="297243"/>
                  </a:lnTo>
                  <a:lnTo>
                    <a:pt x="374712" y="326294"/>
                  </a:lnTo>
                  <a:lnTo>
                    <a:pt x="374712" y="335977"/>
                  </a:lnTo>
                  <a:lnTo>
                    <a:pt x="373098" y="340819"/>
                  </a:lnTo>
                  <a:lnTo>
                    <a:pt x="361800" y="355344"/>
                  </a:lnTo>
                  <a:lnTo>
                    <a:pt x="345661" y="363414"/>
                  </a:lnTo>
                  <a:lnTo>
                    <a:pt x="344047" y="365028"/>
                  </a:lnTo>
                  <a:lnTo>
                    <a:pt x="342433" y="365028"/>
                  </a:lnTo>
                  <a:lnTo>
                    <a:pt x="340819" y="366642"/>
                  </a:lnTo>
                  <a:lnTo>
                    <a:pt x="340819" y="368256"/>
                  </a:lnTo>
                  <a:lnTo>
                    <a:pt x="340819" y="368256"/>
                  </a:lnTo>
                  <a:lnTo>
                    <a:pt x="339205" y="369870"/>
                  </a:lnTo>
                  <a:lnTo>
                    <a:pt x="335977" y="369870"/>
                  </a:lnTo>
                  <a:lnTo>
                    <a:pt x="331135" y="369870"/>
                  </a:lnTo>
                  <a:lnTo>
                    <a:pt x="327908" y="368256"/>
                  </a:lnTo>
                  <a:lnTo>
                    <a:pt x="287559" y="369870"/>
                  </a:lnTo>
                  <a:lnTo>
                    <a:pt x="285945" y="369870"/>
                  </a:lnTo>
                  <a:lnTo>
                    <a:pt x="279490" y="368256"/>
                  </a:lnTo>
                  <a:lnTo>
                    <a:pt x="274648" y="368256"/>
                  </a:lnTo>
                  <a:lnTo>
                    <a:pt x="273034" y="368256"/>
                  </a:lnTo>
                  <a:lnTo>
                    <a:pt x="271420" y="368256"/>
                  </a:lnTo>
                  <a:lnTo>
                    <a:pt x="250439" y="381167"/>
                  </a:lnTo>
                  <a:lnTo>
                    <a:pt x="232686" y="398921"/>
                  </a:lnTo>
                  <a:lnTo>
                    <a:pt x="227844" y="400535"/>
                  </a:lnTo>
                  <a:lnTo>
                    <a:pt x="206863" y="400535"/>
                  </a:lnTo>
                  <a:lnTo>
                    <a:pt x="203635" y="392465"/>
                  </a:lnTo>
                  <a:lnTo>
                    <a:pt x="198793" y="387623"/>
                  </a:lnTo>
                  <a:lnTo>
                    <a:pt x="197179" y="386009"/>
                  </a:lnTo>
                  <a:lnTo>
                    <a:pt x="195565" y="386009"/>
                  </a:lnTo>
                  <a:lnTo>
                    <a:pt x="193951" y="386009"/>
                  </a:lnTo>
                  <a:lnTo>
                    <a:pt x="192337" y="386009"/>
                  </a:lnTo>
                  <a:lnTo>
                    <a:pt x="192337" y="384395"/>
                  </a:lnTo>
                  <a:lnTo>
                    <a:pt x="189109" y="361800"/>
                  </a:lnTo>
                  <a:lnTo>
                    <a:pt x="189109" y="360186"/>
                  </a:lnTo>
                  <a:lnTo>
                    <a:pt x="190723" y="358572"/>
                  </a:lnTo>
                  <a:lnTo>
                    <a:pt x="206863" y="342433"/>
                  </a:lnTo>
                  <a:lnTo>
                    <a:pt x="208477" y="339205"/>
                  </a:lnTo>
                  <a:lnTo>
                    <a:pt x="210091" y="335977"/>
                  </a:lnTo>
                  <a:lnTo>
                    <a:pt x="211704" y="327908"/>
                  </a:lnTo>
                  <a:lnTo>
                    <a:pt x="211704" y="323066"/>
                  </a:lnTo>
                  <a:lnTo>
                    <a:pt x="211704" y="308540"/>
                  </a:lnTo>
                  <a:lnTo>
                    <a:pt x="210091" y="292401"/>
                  </a:lnTo>
                  <a:lnTo>
                    <a:pt x="211704" y="221388"/>
                  </a:lnTo>
                  <a:lnTo>
                    <a:pt x="213318" y="221388"/>
                  </a:lnTo>
                  <a:lnTo>
                    <a:pt x="213318" y="219774"/>
                  </a:lnTo>
                  <a:lnTo>
                    <a:pt x="214932" y="219774"/>
                  </a:lnTo>
                  <a:lnTo>
                    <a:pt x="221388" y="216546"/>
                  </a:lnTo>
                  <a:lnTo>
                    <a:pt x="234300" y="210091"/>
                  </a:lnTo>
                  <a:lnTo>
                    <a:pt x="234300" y="210091"/>
                  </a:lnTo>
                  <a:lnTo>
                    <a:pt x="237527" y="206863"/>
                  </a:lnTo>
                  <a:lnTo>
                    <a:pt x="237527" y="205249"/>
                  </a:lnTo>
                  <a:lnTo>
                    <a:pt x="237527" y="203635"/>
                  </a:lnTo>
                  <a:lnTo>
                    <a:pt x="235913" y="203635"/>
                  </a:lnTo>
                  <a:lnTo>
                    <a:pt x="234300" y="200407"/>
                  </a:lnTo>
                  <a:lnTo>
                    <a:pt x="229458" y="197179"/>
                  </a:lnTo>
                  <a:lnTo>
                    <a:pt x="223002" y="192337"/>
                  </a:lnTo>
                  <a:lnTo>
                    <a:pt x="223002" y="192337"/>
                  </a:lnTo>
                  <a:lnTo>
                    <a:pt x="221388" y="190723"/>
                  </a:lnTo>
                  <a:lnTo>
                    <a:pt x="219774" y="187496"/>
                  </a:lnTo>
                  <a:lnTo>
                    <a:pt x="219774" y="185882"/>
                  </a:lnTo>
                  <a:lnTo>
                    <a:pt x="221388" y="185882"/>
                  </a:lnTo>
                  <a:lnTo>
                    <a:pt x="221388" y="184268"/>
                  </a:lnTo>
                  <a:lnTo>
                    <a:pt x="224616" y="184268"/>
                  </a:lnTo>
                  <a:lnTo>
                    <a:pt x="226230" y="182654"/>
                  </a:lnTo>
                  <a:lnTo>
                    <a:pt x="227844" y="181040"/>
                  </a:lnTo>
                  <a:lnTo>
                    <a:pt x="229458" y="177812"/>
                  </a:lnTo>
                  <a:lnTo>
                    <a:pt x="229458" y="176198"/>
                  </a:lnTo>
                  <a:lnTo>
                    <a:pt x="227844" y="174584"/>
                  </a:lnTo>
                  <a:lnTo>
                    <a:pt x="221388" y="169742"/>
                  </a:lnTo>
                  <a:lnTo>
                    <a:pt x="219774" y="168128"/>
                  </a:lnTo>
                  <a:lnTo>
                    <a:pt x="216546" y="166514"/>
                  </a:lnTo>
                  <a:lnTo>
                    <a:pt x="211704" y="166514"/>
                  </a:lnTo>
                  <a:lnTo>
                    <a:pt x="210091" y="166514"/>
                  </a:lnTo>
                  <a:lnTo>
                    <a:pt x="198793" y="160059"/>
                  </a:lnTo>
                  <a:lnTo>
                    <a:pt x="197179" y="160059"/>
                  </a:lnTo>
                  <a:lnTo>
                    <a:pt x="195565" y="158445"/>
                  </a:lnTo>
                  <a:lnTo>
                    <a:pt x="190723" y="151989"/>
                  </a:lnTo>
                  <a:lnTo>
                    <a:pt x="190723" y="150375"/>
                  </a:lnTo>
                  <a:lnTo>
                    <a:pt x="179426" y="140691"/>
                  </a:lnTo>
                  <a:lnTo>
                    <a:pt x="156831" y="114869"/>
                  </a:lnTo>
                  <a:lnTo>
                    <a:pt x="155217" y="113255"/>
                  </a:lnTo>
                  <a:lnTo>
                    <a:pt x="153603" y="111641"/>
                  </a:lnTo>
                  <a:lnTo>
                    <a:pt x="150375" y="111641"/>
                  </a:lnTo>
                  <a:lnTo>
                    <a:pt x="148761" y="111641"/>
                  </a:lnTo>
                  <a:lnTo>
                    <a:pt x="140691" y="110027"/>
                  </a:lnTo>
                  <a:lnTo>
                    <a:pt x="137464" y="111641"/>
                  </a:lnTo>
                  <a:lnTo>
                    <a:pt x="137464" y="111641"/>
                  </a:lnTo>
                  <a:lnTo>
                    <a:pt x="135850" y="113255"/>
                  </a:lnTo>
                  <a:lnTo>
                    <a:pt x="134236" y="114869"/>
                  </a:lnTo>
                  <a:lnTo>
                    <a:pt x="132622" y="116482"/>
                  </a:lnTo>
                  <a:lnTo>
                    <a:pt x="131008" y="116482"/>
                  </a:lnTo>
                  <a:lnTo>
                    <a:pt x="129394" y="116482"/>
                  </a:lnTo>
                  <a:lnTo>
                    <a:pt x="129394" y="118096"/>
                  </a:lnTo>
                  <a:lnTo>
                    <a:pt x="127780" y="118096"/>
                  </a:lnTo>
                  <a:lnTo>
                    <a:pt x="126166" y="118096"/>
                  </a:lnTo>
                  <a:lnTo>
                    <a:pt x="122938" y="116482"/>
                  </a:lnTo>
                  <a:lnTo>
                    <a:pt x="119710" y="116482"/>
                  </a:lnTo>
                  <a:lnTo>
                    <a:pt x="116482" y="116482"/>
                  </a:lnTo>
                  <a:lnTo>
                    <a:pt x="114869" y="116482"/>
                  </a:lnTo>
                  <a:lnTo>
                    <a:pt x="113255" y="116482"/>
                  </a:lnTo>
                  <a:lnTo>
                    <a:pt x="111641" y="116482"/>
                  </a:lnTo>
                  <a:lnTo>
                    <a:pt x="110027" y="114869"/>
                  </a:lnTo>
                  <a:lnTo>
                    <a:pt x="108413" y="113255"/>
                  </a:lnTo>
                  <a:lnTo>
                    <a:pt x="106799" y="113255"/>
                  </a:lnTo>
                  <a:lnTo>
                    <a:pt x="106799" y="113255"/>
                  </a:lnTo>
                  <a:lnTo>
                    <a:pt x="105185" y="114869"/>
                  </a:lnTo>
                  <a:lnTo>
                    <a:pt x="105185" y="114869"/>
                  </a:lnTo>
                  <a:lnTo>
                    <a:pt x="103571" y="116482"/>
                  </a:lnTo>
                  <a:lnTo>
                    <a:pt x="105185" y="122938"/>
                  </a:lnTo>
                  <a:lnTo>
                    <a:pt x="105185" y="124552"/>
                  </a:lnTo>
                  <a:lnTo>
                    <a:pt x="103571" y="127780"/>
                  </a:lnTo>
                  <a:lnTo>
                    <a:pt x="101957" y="129394"/>
                  </a:lnTo>
                  <a:lnTo>
                    <a:pt x="101957" y="135850"/>
                  </a:lnTo>
                  <a:lnTo>
                    <a:pt x="101957" y="135850"/>
                  </a:lnTo>
                  <a:lnTo>
                    <a:pt x="101957" y="137464"/>
                  </a:lnTo>
                  <a:lnTo>
                    <a:pt x="100343" y="140691"/>
                  </a:lnTo>
                  <a:lnTo>
                    <a:pt x="100343" y="140691"/>
                  </a:lnTo>
                  <a:lnTo>
                    <a:pt x="98729" y="142305"/>
                  </a:lnTo>
                  <a:lnTo>
                    <a:pt x="97115" y="143919"/>
                  </a:lnTo>
                  <a:lnTo>
                    <a:pt x="95501" y="143919"/>
                  </a:lnTo>
                  <a:lnTo>
                    <a:pt x="93887" y="147147"/>
                  </a:lnTo>
                  <a:lnTo>
                    <a:pt x="92274" y="148761"/>
                  </a:lnTo>
                  <a:lnTo>
                    <a:pt x="92274" y="150375"/>
                  </a:lnTo>
                  <a:lnTo>
                    <a:pt x="90660" y="150375"/>
                  </a:lnTo>
                  <a:lnTo>
                    <a:pt x="90660" y="151989"/>
                  </a:lnTo>
                  <a:lnTo>
                    <a:pt x="89046" y="151989"/>
                  </a:lnTo>
                  <a:lnTo>
                    <a:pt x="82590" y="151989"/>
                  </a:lnTo>
                  <a:lnTo>
                    <a:pt x="76134" y="155217"/>
                  </a:lnTo>
                  <a:lnTo>
                    <a:pt x="74520" y="155217"/>
                  </a:lnTo>
                  <a:lnTo>
                    <a:pt x="74520" y="155217"/>
                  </a:lnTo>
                  <a:lnTo>
                    <a:pt x="66451" y="145533"/>
                  </a:lnTo>
                  <a:lnTo>
                    <a:pt x="64837" y="142305"/>
                  </a:lnTo>
                  <a:lnTo>
                    <a:pt x="64837" y="140691"/>
                  </a:lnTo>
                  <a:lnTo>
                    <a:pt x="68065" y="137464"/>
                  </a:lnTo>
                  <a:lnTo>
                    <a:pt x="68065" y="135850"/>
                  </a:lnTo>
                  <a:lnTo>
                    <a:pt x="68065" y="134236"/>
                  </a:lnTo>
                  <a:lnTo>
                    <a:pt x="68065" y="129394"/>
                  </a:lnTo>
                  <a:lnTo>
                    <a:pt x="66451" y="127780"/>
                  </a:lnTo>
                  <a:lnTo>
                    <a:pt x="66451" y="126166"/>
                  </a:lnTo>
                  <a:lnTo>
                    <a:pt x="63223" y="124552"/>
                  </a:lnTo>
                  <a:lnTo>
                    <a:pt x="61609" y="122938"/>
                  </a:lnTo>
                  <a:lnTo>
                    <a:pt x="58381" y="121324"/>
                  </a:lnTo>
                  <a:lnTo>
                    <a:pt x="56767" y="121324"/>
                  </a:lnTo>
                  <a:lnTo>
                    <a:pt x="55153" y="121324"/>
                  </a:lnTo>
                  <a:lnTo>
                    <a:pt x="53539" y="121324"/>
                  </a:lnTo>
                  <a:lnTo>
                    <a:pt x="48697" y="124552"/>
                  </a:lnTo>
                  <a:lnTo>
                    <a:pt x="45469" y="124552"/>
                  </a:lnTo>
                  <a:lnTo>
                    <a:pt x="42242" y="122938"/>
                  </a:lnTo>
                  <a:lnTo>
                    <a:pt x="37400" y="118096"/>
                  </a:lnTo>
                  <a:lnTo>
                    <a:pt x="22874" y="98729"/>
                  </a:lnTo>
                  <a:lnTo>
                    <a:pt x="21260" y="98729"/>
                  </a:lnTo>
                  <a:lnTo>
                    <a:pt x="19647" y="97115"/>
                  </a:lnTo>
                  <a:lnTo>
                    <a:pt x="18033" y="97115"/>
                  </a:lnTo>
                  <a:lnTo>
                    <a:pt x="16419" y="98729"/>
                  </a:lnTo>
                  <a:lnTo>
                    <a:pt x="14805" y="98729"/>
                  </a:lnTo>
                  <a:lnTo>
                    <a:pt x="13191" y="98729"/>
                  </a:lnTo>
                  <a:lnTo>
                    <a:pt x="9963" y="98729"/>
                  </a:lnTo>
                  <a:lnTo>
                    <a:pt x="9963" y="97115"/>
                  </a:lnTo>
                  <a:lnTo>
                    <a:pt x="8349" y="95501"/>
                  </a:lnTo>
                  <a:lnTo>
                    <a:pt x="8349" y="93887"/>
                  </a:lnTo>
                  <a:lnTo>
                    <a:pt x="6735" y="90660"/>
                  </a:lnTo>
                  <a:lnTo>
                    <a:pt x="6735" y="87432"/>
                  </a:lnTo>
                  <a:lnTo>
                    <a:pt x="6735" y="85818"/>
                  </a:lnTo>
                  <a:lnTo>
                    <a:pt x="8349" y="85818"/>
                  </a:lnTo>
                  <a:lnTo>
                    <a:pt x="9963" y="82590"/>
                  </a:lnTo>
                  <a:lnTo>
                    <a:pt x="11577" y="80976"/>
                  </a:lnTo>
                  <a:lnTo>
                    <a:pt x="11577" y="79362"/>
                  </a:lnTo>
                  <a:lnTo>
                    <a:pt x="13191" y="79362"/>
                  </a:lnTo>
                  <a:lnTo>
                    <a:pt x="14805" y="77748"/>
                  </a:lnTo>
                  <a:lnTo>
                    <a:pt x="14805" y="76134"/>
                  </a:lnTo>
                  <a:lnTo>
                    <a:pt x="16419" y="76134"/>
                  </a:lnTo>
                  <a:lnTo>
                    <a:pt x="16419" y="74520"/>
                  </a:lnTo>
                  <a:lnTo>
                    <a:pt x="18033" y="71292"/>
                  </a:lnTo>
                  <a:lnTo>
                    <a:pt x="18033" y="68064"/>
                  </a:lnTo>
                  <a:lnTo>
                    <a:pt x="16419" y="58381"/>
                  </a:lnTo>
                  <a:lnTo>
                    <a:pt x="16419" y="55153"/>
                  </a:lnTo>
                  <a:lnTo>
                    <a:pt x="14805" y="53539"/>
                  </a:lnTo>
                  <a:lnTo>
                    <a:pt x="13191" y="43855"/>
                  </a:lnTo>
                  <a:lnTo>
                    <a:pt x="11577" y="40628"/>
                  </a:lnTo>
                  <a:lnTo>
                    <a:pt x="9963" y="37400"/>
                  </a:lnTo>
                  <a:lnTo>
                    <a:pt x="9963" y="37400"/>
                  </a:lnTo>
                  <a:lnTo>
                    <a:pt x="5121" y="34172"/>
                  </a:lnTo>
                  <a:lnTo>
                    <a:pt x="6735" y="34172"/>
                  </a:lnTo>
                  <a:lnTo>
                    <a:pt x="9963" y="24488"/>
                  </a:lnTo>
                  <a:lnTo>
                    <a:pt x="9963" y="18033"/>
                  </a:lnTo>
                  <a:lnTo>
                    <a:pt x="11577" y="13191"/>
                  </a:lnTo>
                  <a:lnTo>
                    <a:pt x="18033" y="6735"/>
                  </a:lnTo>
                  <a:lnTo>
                    <a:pt x="19647" y="6735"/>
                  </a:lnTo>
                  <a:lnTo>
                    <a:pt x="21260" y="5121"/>
                  </a:lnTo>
                  <a:lnTo>
                    <a:pt x="22874" y="5121"/>
                  </a:lnTo>
                  <a:lnTo>
                    <a:pt x="24488" y="5121"/>
                  </a:lnTo>
                  <a:lnTo>
                    <a:pt x="24488" y="6735"/>
                  </a:lnTo>
                  <a:lnTo>
                    <a:pt x="30944" y="13191"/>
                  </a:lnTo>
                  <a:lnTo>
                    <a:pt x="32558" y="13191"/>
                  </a:lnTo>
                  <a:lnTo>
                    <a:pt x="34172" y="14805"/>
                  </a:lnTo>
                  <a:lnTo>
                    <a:pt x="40628" y="16419"/>
                  </a:lnTo>
                  <a:lnTo>
                    <a:pt x="42242" y="16419"/>
                  </a:lnTo>
                  <a:lnTo>
                    <a:pt x="47083" y="18033"/>
                  </a:lnTo>
                  <a:lnTo>
                    <a:pt x="50311" y="18033"/>
                  </a:lnTo>
                  <a:lnTo>
                    <a:pt x="53539" y="19646"/>
                  </a:lnTo>
                  <a:lnTo>
                    <a:pt x="55153" y="19646"/>
                  </a:lnTo>
                  <a:lnTo>
                    <a:pt x="55153" y="21260"/>
                  </a:lnTo>
                  <a:lnTo>
                    <a:pt x="55153" y="22874"/>
                  </a:lnTo>
                  <a:lnTo>
                    <a:pt x="58381" y="32558"/>
                  </a:lnTo>
                  <a:lnTo>
                    <a:pt x="95501" y="40628"/>
                  </a:lnTo>
                  <a:lnTo>
                    <a:pt x="100343" y="43855"/>
                  </a:lnTo>
                  <a:lnTo>
                    <a:pt x="103571" y="47083"/>
                  </a:lnTo>
                  <a:lnTo>
                    <a:pt x="105185" y="47083"/>
                  </a:lnTo>
                  <a:lnTo>
                    <a:pt x="111641" y="50311"/>
                  </a:lnTo>
                  <a:lnTo>
                    <a:pt x="113255" y="5031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1" name="Freeform: Shape 40">
              <a:extLst>
                <a:ext uri="{FF2B5EF4-FFF2-40B4-BE49-F238E27FC236}">
                  <a16:creationId xmlns:a16="http://schemas.microsoft.com/office/drawing/2014/main" id="{D39117A1-3825-45EA-84B5-90F243E56A73}"/>
                </a:ext>
              </a:extLst>
            </p:cNvPr>
            <p:cNvSpPr/>
            <p:nvPr/>
          </p:nvSpPr>
          <p:spPr>
            <a:xfrm>
              <a:off x="7557843" y="1690415"/>
              <a:ext cx="548737" cy="1000638"/>
            </a:xfrm>
            <a:custGeom>
              <a:avLst/>
              <a:gdLst>
                <a:gd name="connsiteX0" fmla="*/ 321452 w 548736"/>
                <a:gd name="connsiteY0" fmla="*/ 113255 h 1000638"/>
                <a:gd name="connsiteX1" fmla="*/ 329522 w 548736"/>
                <a:gd name="connsiteY1" fmla="*/ 113255 h 1000638"/>
                <a:gd name="connsiteX2" fmla="*/ 332749 w 548736"/>
                <a:gd name="connsiteY2" fmla="*/ 113255 h 1000638"/>
                <a:gd name="connsiteX3" fmla="*/ 347275 w 548736"/>
                <a:gd name="connsiteY3" fmla="*/ 106799 h 1000638"/>
                <a:gd name="connsiteX4" fmla="*/ 350503 w 548736"/>
                <a:gd name="connsiteY4" fmla="*/ 106799 h 1000638"/>
                <a:gd name="connsiteX5" fmla="*/ 350503 w 548736"/>
                <a:gd name="connsiteY5" fmla="*/ 106799 h 1000638"/>
                <a:gd name="connsiteX6" fmla="*/ 353731 w 548736"/>
                <a:gd name="connsiteY6" fmla="*/ 105185 h 1000638"/>
                <a:gd name="connsiteX7" fmla="*/ 366642 w 548736"/>
                <a:gd name="connsiteY7" fmla="*/ 93887 h 1000638"/>
                <a:gd name="connsiteX8" fmla="*/ 368256 w 548736"/>
                <a:gd name="connsiteY8" fmla="*/ 92274 h 1000638"/>
                <a:gd name="connsiteX9" fmla="*/ 368256 w 548736"/>
                <a:gd name="connsiteY9" fmla="*/ 90659 h 1000638"/>
                <a:gd name="connsiteX10" fmla="*/ 371484 w 548736"/>
                <a:gd name="connsiteY10" fmla="*/ 80976 h 1000638"/>
                <a:gd name="connsiteX11" fmla="*/ 371484 w 548736"/>
                <a:gd name="connsiteY11" fmla="*/ 79362 h 1000638"/>
                <a:gd name="connsiteX12" fmla="*/ 373098 w 548736"/>
                <a:gd name="connsiteY12" fmla="*/ 79362 h 1000638"/>
                <a:gd name="connsiteX13" fmla="*/ 374712 w 548736"/>
                <a:gd name="connsiteY13" fmla="*/ 76134 h 1000638"/>
                <a:gd name="connsiteX14" fmla="*/ 376326 w 548736"/>
                <a:gd name="connsiteY14" fmla="*/ 74520 h 1000638"/>
                <a:gd name="connsiteX15" fmla="*/ 376326 w 548736"/>
                <a:gd name="connsiteY15" fmla="*/ 74520 h 1000638"/>
                <a:gd name="connsiteX16" fmla="*/ 376326 w 548736"/>
                <a:gd name="connsiteY16" fmla="*/ 69678 h 1000638"/>
                <a:gd name="connsiteX17" fmla="*/ 376326 w 548736"/>
                <a:gd name="connsiteY17" fmla="*/ 66450 h 1000638"/>
                <a:gd name="connsiteX18" fmla="*/ 376326 w 548736"/>
                <a:gd name="connsiteY18" fmla="*/ 61609 h 1000638"/>
                <a:gd name="connsiteX19" fmla="*/ 377940 w 548736"/>
                <a:gd name="connsiteY19" fmla="*/ 61609 h 1000638"/>
                <a:gd name="connsiteX20" fmla="*/ 377940 w 548736"/>
                <a:gd name="connsiteY20" fmla="*/ 59995 h 1000638"/>
                <a:gd name="connsiteX21" fmla="*/ 381167 w 548736"/>
                <a:gd name="connsiteY21" fmla="*/ 53539 h 1000638"/>
                <a:gd name="connsiteX22" fmla="*/ 382781 w 548736"/>
                <a:gd name="connsiteY22" fmla="*/ 51925 h 1000638"/>
                <a:gd name="connsiteX23" fmla="*/ 386009 w 548736"/>
                <a:gd name="connsiteY23" fmla="*/ 50311 h 1000638"/>
                <a:gd name="connsiteX24" fmla="*/ 389237 w 548736"/>
                <a:gd name="connsiteY24" fmla="*/ 50311 h 1000638"/>
                <a:gd name="connsiteX25" fmla="*/ 390851 w 548736"/>
                <a:gd name="connsiteY25" fmla="*/ 48697 h 1000638"/>
                <a:gd name="connsiteX26" fmla="*/ 392465 w 548736"/>
                <a:gd name="connsiteY26" fmla="*/ 48697 h 1000638"/>
                <a:gd name="connsiteX27" fmla="*/ 394079 w 548736"/>
                <a:gd name="connsiteY27" fmla="*/ 48697 h 1000638"/>
                <a:gd name="connsiteX28" fmla="*/ 398921 w 548736"/>
                <a:gd name="connsiteY28" fmla="*/ 50311 h 1000638"/>
                <a:gd name="connsiteX29" fmla="*/ 400535 w 548736"/>
                <a:gd name="connsiteY29" fmla="*/ 50311 h 1000638"/>
                <a:gd name="connsiteX30" fmla="*/ 403762 w 548736"/>
                <a:gd name="connsiteY30" fmla="*/ 50311 h 1000638"/>
                <a:gd name="connsiteX31" fmla="*/ 405376 w 548736"/>
                <a:gd name="connsiteY31" fmla="*/ 50311 h 1000638"/>
                <a:gd name="connsiteX32" fmla="*/ 410218 w 548736"/>
                <a:gd name="connsiteY32" fmla="*/ 51925 h 1000638"/>
                <a:gd name="connsiteX33" fmla="*/ 423130 w 548736"/>
                <a:gd name="connsiteY33" fmla="*/ 63223 h 1000638"/>
                <a:gd name="connsiteX34" fmla="*/ 421516 w 548736"/>
                <a:gd name="connsiteY34" fmla="*/ 68065 h 1000638"/>
                <a:gd name="connsiteX35" fmla="*/ 423130 w 548736"/>
                <a:gd name="connsiteY35" fmla="*/ 71292 h 1000638"/>
                <a:gd name="connsiteX36" fmla="*/ 424744 w 548736"/>
                <a:gd name="connsiteY36" fmla="*/ 76134 h 1000638"/>
                <a:gd name="connsiteX37" fmla="*/ 427971 w 548736"/>
                <a:gd name="connsiteY37" fmla="*/ 80976 h 1000638"/>
                <a:gd name="connsiteX38" fmla="*/ 429585 w 548736"/>
                <a:gd name="connsiteY38" fmla="*/ 85818 h 1000638"/>
                <a:gd name="connsiteX39" fmla="*/ 431199 w 548736"/>
                <a:gd name="connsiteY39" fmla="*/ 101957 h 1000638"/>
                <a:gd name="connsiteX40" fmla="*/ 431199 w 548736"/>
                <a:gd name="connsiteY40" fmla="*/ 105185 h 1000638"/>
                <a:gd name="connsiteX41" fmla="*/ 429585 w 548736"/>
                <a:gd name="connsiteY41" fmla="*/ 106799 h 1000638"/>
                <a:gd name="connsiteX42" fmla="*/ 427971 w 548736"/>
                <a:gd name="connsiteY42" fmla="*/ 111641 h 1000638"/>
                <a:gd name="connsiteX43" fmla="*/ 424744 w 548736"/>
                <a:gd name="connsiteY43" fmla="*/ 124552 h 1000638"/>
                <a:gd name="connsiteX44" fmla="*/ 423130 w 548736"/>
                <a:gd name="connsiteY44" fmla="*/ 137464 h 1000638"/>
                <a:gd name="connsiteX45" fmla="*/ 423130 w 548736"/>
                <a:gd name="connsiteY45" fmla="*/ 140691 h 1000638"/>
                <a:gd name="connsiteX46" fmla="*/ 424744 w 548736"/>
                <a:gd name="connsiteY46" fmla="*/ 142305 h 1000638"/>
                <a:gd name="connsiteX47" fmla="*/ 427971 w 548736"/>
                <a:gd name="connsiteY47" fmla="*/ 143919 h 1000638"/>
                <a:gd name="connsiteX48" fmla="*/ 429585 w 548736"/>
                <a:gd name="connsiteY48" fmla="*/ 145533 h 1000638"/>
                <a:gd name="connsiteX49" fmla="*/ 431199 w 548736"/>
                <a:gd name="connsiteY49" fmla="*/ 147147 h 1000638"/>
                <a:gd name="connsiteX50" fmla="*/ 432813 w 548736"/>
                <a:gd name="connsiteY50" fmla="*/ 150375 h 1000638"/>
                <a:gd name="connsiteX51" fmla="*/ 434427 w 548736"/>
                <a:gd name="connsiteY51" fmla="*/ 151989 h 1000638"/>
                <a:gd name="connsiteX52" fmla="*/ 436041 w 548736"/>
                <a:gd name="connsiteY52" fmla="*/ 153603 h 1000638"/>
                <a:gd name="connsiteX53" fmla="*/ 437655 w 548736"/>
                <a:gd name="connsiteY53" fmla="*/ 155217 h 1000638"/>
                <a:gd name="connsiteX54" fmla="*/ 440883 w 548736"/>
                <a:gd name="connsiteY54" fmla="*/ 156831 h 1000638"/>
                <a:gd name="connsiteX55" fmla="*/ 442497 w 548736"/>
                <a:gd name="connsiteY55" fmla="*/ 156831 h 1000638"/>
                <a:gd name="connsiteX56" fmla="*/ 444111 w 548736"/>
                <a:gd name="connsiteY56" fmla="*/ 158445 h 1000638"/>
                <a:gd name="connsiteX57" fmla="*/ 447339 w 548736"/>
                <a:gd name="connsiteY57" fmla="*/ 158445 h 1000638"/>
                <a:gd name="connsiteX58" fmla="*/ 448953 w 548736"/>
                <a:gd name="connsiteY58" fmla="*/ 158445 h 1000638"/>
                <a:gd name="connsiteX59" fmla="*/ 450566 w 548736"/>
                <a:gd name="connsiteY59" fmla="*/ 158445 h 1000638"/>
                <a:gd name="connsiteX60" fmla="*/ 452180 w 548736"/>
                <a:gd name="connsiteY60" fmla="*/ 158445 h 1000638"/>
                <a:gd name="connsiteX61" fmla="*/ 453794 w 548736"/>
                <a:gd name="connsiteY61" fmla="*/ 160059 h 1000638"/>
                <a:gd name="connsiteX62" fmla="*/ 455408 w 548736"/>
                <a:gd name="connsiteY62" fmla="*/ 160059 h 1000638"/>
                <a:gd name="connsiteX63" fmla="*/ 457022 w 548736"/>
                <a:gd name="connsiteY63" fmla="*/ 163286 h 1000638"/>
                <a:gd name="connsiteX64" fmla="*/ 458636 w 548736"/>
                <a:gd name="connsiteY64" fmla="*/ 163286 h 1000638"/>
                <a:gd name="connsiteX65" fmla="*/ 460250 w 548736"/>
                <a:gd name="connsiteY65" fmla="*/ 163286 h 1000638"/>
                <a:gd name="connsiteX66" fmla="*/ 463478 w 548736"/>
                <a:gd name="connsiteY66" fmla="*/ 163286 h 1000638"/>
                <a:gd name="connsiteX67" fmla="*/ 465092 w 548736"/>
                <a:gd name="connsiteY67" fmla="*/ 163286 h 1000638"/>
                <a:gd name="connsiteX68" fmla="*/ 466706 w 548736"/>
                <a:gd name="connsiteY68" fmla="*/ 163286 h 1000638"/>
                <a:gd name="connsiteX69" fmla="*/ 469934 w 548736"/>
                <a:gd name="connsiteY69" fmla="*/ 164900 h 1000638"/>
                <a:gd name="connsiteX70" fmla="*/ 471548 w 548736"/>
                <a:gd name="connsiteY70" fmla="*/ 164900 h 1000638"/>
                <a:gd name="connsiteX71" fmla="*/ 473162 w 548736"/>
                <a:gd name="connsiteY71" fmla="*/ 166514 h 1000638"/>
                <a:gd name="connsiteX72" fmla="*/ 481231 w 548736"/>
                <a:gd name="connsiteY72" fmla="*/ 171356 h 1000638"/>
                <a:gd name="connsiteX73" fmla="*/ 482845 w 548736"/>
                <a:gd name="connsiteY73" fmla="*/ 171356 h 1000638"/>
                <a:gd name="connsiteX74" fmla="*/ 482845 w 548736"/>
                <a:gd name="connsiteY74" fmla="*/ 171356 h 1000638"/>
                <a:gd name="connsiteX75" fmla="*/ 484459 w 548736"/>
                <a:gd name="connsiteY75" fmla="*/ 171356 h 1000638"/>
                <a:gd name="connsiteX76" fmla="*/ 487687 w 548736"/>
                <a:gd name="connsiteY76" fmla="*/ 166514 h 1000638"/>
                <a:gd name="connsiteX77" fmla="*/ 492529 w 548736"/>
                <a:gd name="connsiteY77" fmla="*/ 161673 h 1000638"/>
                <a:gd name="connsiteX78" fmla="*/ 494143 w 548736"/>
                <a:gd name="connsiteY78" fmla="*/ 160059 h 1000638"/>
                <a:gd name="connsiteX79" fmla="*/ 494143 w 548736"/>
                <a:gd name="connsiteY79" fmla="*/ 160059 h 1000638"/>
                <a:gd name="connsiteX80" fmla="*/ 495757 w 548736"/>
                <a:gd name="connsiteY80" fmla="*/ 155217 h 1000638"/>
                <a:gd name="connsiteX81" fmla="*/ 495757 w 548736"/>
                <a:gd name="connsiteY81" fmla="*/ 153603 h 1000638"/>
                <a:gd name="connsiteX82" fmla="*/ 497371 w 548736"/>
                <a:gd name="connsiteY82" fmla="*/ 151989 h 1000638"/>
                <a:gd name="connsiteX83" fmla="*/ 497371 w 548736"/>
                <a:gd name="connsiteY83" fmla="*/ 150375 h 1000638"/>
                <a:gd name="connsiteX84" fmla="*/ 498984 w 548736"/>
                <a:gd name="connsiteY84" fmla="*/ 148761 h 1000638"/>
                <a:gd name="connsiteX85" fmla="*/ 500598 w 548736"/>
                <a:gd name="connsiteY85" fmla="*/ 147147 h 1000638"/>
                <a:gd name="connsiteX86" fmla="*/ 503826 w 548736"/>
                <a:gd name="connsiteY86" fmla="*/ 147147 h 1000638"/>
                <a:gd name="connsiteX87" fmla="*/ 503826 w 548736"/>
                <a:gd name="connsiteY87" fmla="*/ 145533 h 1000638"/>
                <a:gd name="connsiteX88" fmla="*/ 505440 w 548736"/>
                <a:gd name="connsiteY88" fmla="*/ 145533 h 1000638"/>
                <a:gd name="connsiteX89" fmla="*/ 515124 w 548736"/>
                <a:gd name="connsiteY89" fmla="*/ 145533 h 1000638"/>
                <a:gd name="connsiteX90" fmla="*/ 518352 w 548736"/>
                <a:gd name="connsiteY90" fmla="*/ 147147 h 1000638"/>
                <a:gd name="connsiteX91" fmla="*/ 519966 w 548736"/>
                <a:gd name="connsiteY91" fmla="*/ 148761 h 1000638"/>
                <a:gd name="connsiteX92" fmla="*/ 519966 w 548736"/>
                <a:gd name="connsiteY92" fmla="*/ 148761 h 1000638"/>
                <a:gd name="connsiteX93" fmla="*/ 521580 w 548736"/>
                <a:gd name="connsiteY93" fmla="*/ 151989 h 1000638"/>
                <a:gd name="connsiteX94" fmla="*/ 521580 w 548736"/>
                <a:gd name="connsiteY94" fmla="*/ 153603 h 1000638"/>
                <a:gd name="connsiteX95" fmla="*/ 521580 w 548736"/>
                <a:gd name="connsiteY95" fmla="*/ 156831 h 1000638"/>
                <a:gd name="connsiteX96" fmla="*/ 519966 w 548736"/>
                <a:gd name="connsiteY96" fmla="*/ 163286 h 1000638"/>
                <a:gd name="connsiteX97" fmla="*/ 521580 w 548736"/>
                <a:gd name="connsiteY97" fmla="*/ 166514 h 1000638"/>
                <a:gd name="connsiteX98" fmla="*/ 521580 w 548736"/>
                <a:gd name="connsiteY98" fmla="*/ 169742 h 1000638"/>
                <a:gd name="connsiteX99" fmla="*/ 523193 w 548736"/>
                <a:gd name="connsiteY99" fmla="*/ 176198 h 1000638"/>
                <a:gd name="connsiteX100" fmla="*/ 524807 w 548736"/>
                <a:gd name="connsiteY100" fmla="*/ 179426 h 1000638"/>
                <a:gd name="connsiteX101" fmla="*/ 537719 w 548736"/>
                <a:gd name="connsiteY101" fmla="*/ 202021 h 1000638"/>
                <a:gd name="connsiteX102" fmla="*/ 537719 w 548736"/>
                <a:gd name="connsiteY102" fmla="*/ 243983 h 1000638"/>
                <a:gd name="connsiteX103" fmla="*/ 537719 w 548736"/>
                <a:gd name="connsiteY103" fmla="*/ 250439 h 1000638"/>
                <a:gd name="connsiteX104" fmla="*/ 537719 w 548736"/>
                <a:gd name="connsiteY104" fmla="*/ 252053 h 1000638"/>
                <a:gd name="connsiteX105" fmla="*/ 539333 w 548736"/>
                <a:gd name="connsiteY105" fmla="*/ 252053 h 1000638"/>
                <a:gd name="connsiteX106" fmla="*/ 540947 w 548736"/>
                <a:gd name="connsiteY106" fmla="*/ 255281 h 1000638"/>
                <a:gd name="connsiteX107" fmla="*/ 540947 w 548736"/>
                <a:gd name="connsiteY107" fmla="*/ 256895 h 1000638"/>
                <a:gd name="connsiteX108" fmla="*/ 540947 w 548736"/>
                <a:gd name="connsiteY108" fmla="*/ 258508 h 1000638"/>
                <a:gd name="connsiteX109" fmla="*/ 539333 w 548736"/>
                <a:gd name="connsiteY109" fmla="*/ 260122 h 1000638"/>
                <a:gd name="connsiteX110" fmla="*/ 539333 w 548736"/>
                <a:gd name="connsiteY110" fmla="*/ 261736 h 1000638"/>
                <a:gd name="connsiteX111" fmla="*/ 537719 w 548736"/>
                <a:gd name="connsiteY111" fmla="*/ 263350 h 1000638"/>
                <a:gd name="connsiteX112" fmla="*/ 531263 w 548736"/>
                <a:gd name="connsiteY112" fmla="*/ 268192 h 1000638"/>
                <a:gd name="connsiteX113" fmla="*/ 531263 w 548736"/>
                <a:gd name="connsiteY113" fmla="*/ 268192 h 1000638"/>
                <a:gd name="connsiteX114" fmla="*/ 524807 w 548736"/>
                <a:gd name="connsiteY114" fmla="*/ 281104 h 1000638"/>
                <a:gd name="connsiteX115" fmla="*/ 523193 w 548736"/>
                <a:gd name="connsiteY115" fmla="*/ 282717 h 1000638"/>
                <a:gd name="connsiteX116" fmla="*/ 523193 w 548736"/>
                <a:gd name="connsiteY116" fmla="*/ 285945 h 1000638"/>
                <a:gd name="connsiteX117" fmla="*/ 524807 w 548736"/>
                <a:gd name="connsiteY117" fmla="*/ 289173 h 1000638"/>
                <a:gd name="connsiteX118" fmla="*/ 524807 w 548736"/>
                <a:gd name="connsiteY118" fmla="*/ 298857 h 1000638"/>
                <a:gd name="connsiteX119" fmla="*/ 524807 w 548736"/>
                <a:gd name="connsiteY119" fmla="*/ 306926 h 1000638"/>
                <a:gd name="connsiteX120" fmla="*/ 524807 w 548736"/>
                <a:gd name="connsiteY120" fmla="*/ 310154 h 1000638"/>
                <a:gd name="connsiteX121" fmla="*/ 519966 w 548736"/>
                <a:gd name="connsiteY121" fmla="*/ 319838 h 1000638"/>
                <a:gd name="connsiteX122" fmla="*/ 519966 w 548736"/>
                <a:gd name="connsiteY122" fmla="*/ 321452 h 1000638"/>
                <a:gd name="connsiteX123" fmla="*/ 519966 w 548736"/>
                <a:gd name="connsiteY123" fmla="*/ 323066 h 1000638"/>
                <a:gd name="connsiteX124" fmla="*/ 521580 w 548736"/>
                <a:gd name="connsiteY124" fmla="*/ 326294 h 1000638"/>
                <a:gd name="connsiteX125" fmla="*/ 523193 w 548736"/>
                <a:gd name="connsiteY125" fmla="*/ 331135 h 1000638"/>
                <a:gd name="connsiteX126" fmla="*/ 523193 w 548736"/>
                <a:gd name="connsiteY126" fmla="*/ 332749 h 1000638"/>
                <a:gd name="connsiteX127" fmla="*/ 524807 w 548736"/>
                <a:gd name="connsiteY127" fmla="*/ 332749 h 1000638"/>
                <a:gd name="connsiteX128" fmla="*/ 532877 w 548736"/>
                <a:gd name="connsiteY128" fmla="*/ 334363 h 1000638"/>
                <a:gd name="connsiteX129" fmla="*/ 532877 w 548736"/>
                <a:gd name="connsiteY129" fmla="*/ 335977 h 1000638"/>
                <a:gd name="connsiteX130" fmla="*/ 534491 w 548736"/>
                <a:gd name="connsiteY130" fmla="*/ 335977 h 1000638"/>
                <a:gd name="connsiteX131" fmla="*/ 536105 w 548736"/>
                <a:gd name="connsiteY131" fmla="*/ 337591 h 1000638"/>
                <a:gd name="connsiteX132" fmla="*/ 539333 w 548736"/>
                <a:gd name="connsiteY132" fmla="*/ 340819 h 1000638"/>
                <a:gd name="connsiteX133" fmla="*/ 542561 w 548736"/>
                <a:gd name="connsiteY133" fmla="*/ 345661 h 1000638"/>
                <a:gd name="connsiteX134" fmla="*/ 544175 w 548736"/>
                <a:gd name="connsiteY134" fmla="*/ 347275 h 1000638"/>
                <a:gd name="connsiteX135" fmla="*/ 545789 w 548736"/>
                <a:gd name="connsiteY135" fmla="*/ 347275 h 1000638"/>
                <a:gd name="connsiteX136" fmla="*/ 549016 w 548736"/>
                <a:gd name="connsiteY136" fmla="*/ 348889 h 1000638"/>
                <a:gd name="connsiteX137" fmla="*/ 544175 w 548736"/>
                <a:gd name="connsiteY137" fmla="*/ 358572 h 1000638"/>
                <a:gd name="connsiteX138" fmla="*/ 542561 w 548736"/>
                <a:gd name="connsiteY138" fmla="*/ 365028 h 1000638"/>
                <a:gd name="connsiteX139" fmla="*/ 542561 w 548736"/>
                <a:gd name="connsiteY139" fmla="*/ 373098 h 1000638"/>
                <a:gd name="connsiteX140" fmla="*/ 542561 w 548736"/>
                <a:gd name="connsiteY140" fmla="*/ 376326 h 1000638"/>
                <a:gd name="connsiteX141" fmla="*/ 542561 w 548736"/>
                <a:gd name="connsiteY141" fmla="*/ 377940 h 1000638"/>
                <a:gd name="connsiteX142" fmla="*/ 539333 w 548736"/>
                <a:gd name="connsiteY142" fmla="*/ 382781 h 1000638"/>
                <a:gd name="connsiteX143" fmla="*/ 537719 w 548736"/>
                <a:gd name="connsiteY143" fmla="*/ 384395 h 1000638"/>
                <a:gd name="connsiteX144" fmla="*/ 537719 w 548736"/>
                <a:gd name="connsiteY144" fmla="*/ 386009 h 1000638"/>
                <a:gd name="connsiteX145" fmla="*/ 532877 w 548736"/>
                <a:gd name="connsiteY145" fmla="*/ 387623 h 1000638"/>
                <a:gd name="connsiteX146" fmla="*/ 531263 w 548736"/>
                <a:gd name="connsiteY146" fmla="*/ 389237 h 1000638"/>
                <a:gd name="connsiteX147" fmla="*/ 531263 w 548736"/>
                <a:gd name="connsiteY147" fmla="*/ 392465 h 1000638"/>
                <a:gd name="connsiteX148" fmla="*/ 529649 w 548736"/>
                <a:gd name="connsiteY148" fmla="*/ 397307 h 1000638"/>
                <a:gd name="connsiteX149" fmla="*/ 531263 w 548736"/>
                <a:gd name="connsiteY149" fmla="*/ 403762 h 1000638"/>
                <a:gd name="connsiteX150" fmla="*/ 531263 w 548736"/>
                <a:gd name="connsiteY150" fmla="*/ 405376 h 1000638"/>
                <a:gd name="connsiteX151" fmla="*/ 531263 w 548736"/>
                <a:gd name="connsiteY151" fmla="*/ 408604 h 1000638"/>
                <a:gd name="connsiteX152" fmla="*/ 531263 w 548736"/>
                <a:gd name="connsiteY152" fmla="*/ 413446 h 1000638"/>
                <a:gd name="connsiteX153" fmla="*/ 524807 w 548736"/>
                <a:gd name="connsiteY153" fmla="*/ 421516 h 1000638"/>
                <a:gd name="connsiteX154" fmla="*/ 519966 w 548736"/>
                <a:gd name="connsiteY154" fmla="*/ 434427 h 1000638"/>
                <a:gd name="connsiteX155" fmla="*/ 518352 w 548736"/>
                <a:gd name="connsiteY155" fmla="*/ 436041 h 1000638"/>
                <a:gd name="connsiteX156" fmla="*/ 516738 w 548736"/>
                <a:gd name="connsiteY156" fmla="*/ 437655 h 1000638"/>
                <a:gd name="connsiteX157" fmla="*/ 516738 w 548736"/>
                <a:gd name="connsiteY157" fmla="*/ 437655 h 1000638"/>
                <a:gd name="connsiteX158" fmla="*/ 515124 w 548736"/>
                <a:gd name="connsiteY158" fmla="*/ 439269 h 1000638"/>
                <a:gd name="connsiteX159" fmla="*/ 513510 w 548736"/>
                <a:gd name="connsiteY159" fmla="*/ 439269 h 1000638"/>
                <a:gd name="connsiteX160" fmla="*/ 511896 w 548736"/>
                <a:gd name="connsiteY160" fmla="*/ 442497 h 1000638"/>
                <a:gd name="connsiteX161" fmla="*/ 511896 w 548736"/>
                <a:gd name="connsiteY161" fmla="*/ 444111 h 1000638"/>
                <a:gd name="connsiteX162" fmla="*/ 511896 w 548736"/>
                <a:gd name="connsiteY162" fmla="*/ 447339 h 1000638"/>
                <a:gd name="connsiteX163" fmla="*/ 511896 w 548736"/>
                <a:gd name="connsiteY163" fmla="*/ 453794 h 1000638"/>
                <a:gd name="connsiteX164" fmla="*/ 511896 w 548736"/>
                <a:gd name="connsiteY164" fmla="*/ 458636 h 1000638"/>
                <a:gd name="connsiteX165" fmla="*/ 511896 w 548736"/>
                <a:gd name="connsiteY165" fmla="*/ 460250 h 1000638"/>
                <a:gd name="connsiteX166" fmla="*/ 513510 w 548736"/>
                <a:gd name="connsiteY166" fmla="*/ 465092 h 1000638"/>
                <a:gd name="connsiteX167" fmla="*/ 513510 w 548736"/>
                <a:gd name="connsiteY167" fmla="*/ 466706 h 1000638"/>
                <a:gd name="connsiteX168" fmla="*/ 515124 w 548736"/>
                <a:gd name="connsiteY168" fmla="*/ 473162 h 1000638"/>
                <a:gd name="connsiteX169" fmla="*/ 515124 w 548736"/>
                <a:gd name="connsiteY169" fmla="*/ 474775 h 1000638"/>
                <a:gd name="connsiteX170" fmla="*/ 513510 w 548736"/>
                <a:gd name="connsiteY170" fmla="*/ 478003 h 1000638"/>
                <a:gd name="connsiteX171" fmla="*/ 511896 w 548736"/>
                <a:gd name="connsiteY171" fmla="*/ 482845 h 1000638"/>
                <a:gd name="connsiteX172" fmla="*/ 510282 w 548736"/>
                <a:gd name="connsiteY172" fmla="*/ 484459 h 1000638"/>
                <a:gd name="connsiteX173" fmla="*/ 508668 w 548736"/>
                <a:gd name="connsiteY173" fmla="*/ 486073 h 1000638"/>
                <a:gd name="connsiteX174" fmla="*/ 505440 w 548736"/>
                <a:gd name="connsiteY174" fmla="*/ 489301 h 1000638"/>
                <a:gd name="connsiteX175" fmla="*/ 503826 w 548736"/>
                <a:gd name="connsiteY175" fmla="*/ 489301 h 1000638"/>
                <a:gd name="connsiteX176" fmla="*/ 500598 w 548736"/>
                <a:gd name="connsiteY176" fmla="*/ 490915 h 1000638"/>
                <a:gd name="connsiteX177" fmla="*/ 489301 w 548736"/>
                <a:gd name="connsiteY177" fmla="*/ 490915 h 1000638"/>
                <a:gd name="connsiteX178" fmla="*/ 487687 w 548736"/>
                <a:gd name="connsiteY178" fmla="*/ 490915 h 1000638"/>
                <a:gd name="connsiteX179" fmla="*/ 486073 w 548736"/>
                <a:gd name="connsiteY179" fmla="*/ 492529 h 1000638"/>
                <a:gd name="connsiteX180" fmla="*/ 484459 w 548736"/>
                <a:gd name="connsiteY180" fmla="*/ 492529 h 1000638"/>
                <a:gd name="connsiteX181" fmla="*/ 484459 w 548736"/>
                <a:gd name="connsiteY181" fmla="*/ 494143 h 1000638"/>
                <a:gd name="connsiteX182" fmla="*/ 482845 w 548736"/>
                <a:gd name="connsiteY182" fmla="*/ 494143 h 1000638"/>
                <a:gd name="connsiteX183" fmla="*/ 481231 w 548736"/>
                <a:gd name="connsiteY183" fmla="*/ 498984 h 1000638"/>
                <a:gd name="connsiteX184" fmla="*/ 481231 w 548736"/>
                <a:gd name="connsiteY184" fmla="*/ 498984 h 1000638"/>
                <a:gd name="connsiteX185" fmla="*/ 479617 w 548736"/>
                <a:gd name="connsiteY185" fmla="*/ 500598 h 1000638"/>
                <a:gd name="connsiteX186" fmla="*/ 479617 w 548736"/>
                <a:gd name="connsiteY186" fmla="*/ 500598 h 1000638"/>
                <a:gd name="connsiteX187" fmla="*/ 478003 w 548736"/>
                <a:gd name="connsiteY187" fmla="*/ 502212 h 1000638"/>
                <a:gd name="connsiteX188" fmla="*/ 476389 w 548736"/>
                <a:gd name="connsiteY188" fmla="*/ 502212 h 1000638"/>
                <a:gd name="connsiteX189" fmla="*/ 473162 w 548736"/>
                <a:gd name="connsiteY189" fmla="*/ 503826 h 1000638"/>
                <a:gd name="connsiteX190" fmla="*/ 469934 w 548736"/>
                <a:gd name="connsiteY190" fmla="*/ 507054 h 1000638"/>
                <a:gd name="connsiteX191" fmla="*/ 461864 w 548736"/>
                <a:gd name="connsiteY191" fmla="*/ 511896 h 1000638"/>
                <a:gd name="connsiteX192" fmla="*/ 457022 w 548736"/>
                <a:gd name="connsiteY192" fmla="*/ 513510 h 1000638"/>
                <a:gd name="connsiteX193" fmla="*/ 452180 w 548736"/>
                <a:gd name="connsiteY193" fmla="*/ 513510 h 1000638"/>
                <a:gd name="connsiteX194" fmla="*/ 448953 w 548736"/>
                <a:gd name="connsiteY194" fmla="*/ 513510 h 1000638"/>
                <a:gd name="connsiteX195" fmla="*/ 447339 w 548736"/>
                <a:gd name="connsiteY195" fmla="*/ 513510 h 1000638"/>
                <a:gd name="connsiteX196" fmla="*/ 442497 w 548736"/>
                <a:gd name="connsiteY196" fmla="*/ 511896 h 1000638"/>
                <a:gd name="connsiteX197" fmla="*/ 439269 w 548736"/>
                <a:gd name="connsiteY197" fmla="*/ 510282 h 1000638"/>
                <a:gd name="connsiteX198" fmla="*/ 437655 w 548736"/>
                <a:gd name="connsiteY198" fmla="*/ 510282 h 1000638"/>
                <a:gd name="connsiteX199" fmla="*/ 436041 w 548736"/>
                <a:gd name="connsiteY199" fmla="*/ 510282 h 1000638"/>
                <a:gd name="connsiteX200" fmla="*/ 431199 w 548736"/>
                <a:gd name="connsiteY200" fmla="*/ 511896 h 1000638"/>
                <a:gd name="connsiteX201" fmla="*/ 429585 w 548736"/>
                <a:gd name="connsiteY201" fmla="*/ 511896 h 1000638"/>
                <a:gd name="connsiteX202" fmla="*/ 427971 w 548736"/>
                <a:gd name="connsiteY202" fmla="*/ 511896 h 1000638"/>
                <a:gd name="connsiteX203" fmla="*/ 424744 w 548736"/>
                <a:gd name="connsiteY203" fmla="*/ 511896 h 1000638"/>
                <a:gd name="connsiteX204" fmla="*/ 423130 w 548736"/>
                <a:gd name="connsiteY204" fmla="*/ 510282 h 1000638"/>
                <a:gd name="connsiteX205" fmla="*/ 419902 w 548736"/>
                <a:gd name="connsiteY205" fmla="*/ 510282 h 1000638"/>
                <a:gd name="connsiteX206" fmla="*/ 419902 w 548736"/>
                <a:gd name="connsiteY206" fmla="*/ 510282 h 1000638"/>
                <a:gd name="connsiteX207" fmla="*/ 418288 w 548736"/>
                <a:gd name="connsiteY207" fmla="*/ 510282 h 1000638"/>
                <a:gd name="connsiteX208" fmla="*/ 418288 w 548736"/>
                <a:gd name="connsiteY208" fmla="*/ 510282 h 1000638"/>
                <a:gd name="connsiteX209" fmla="*/ 416674 w 548736"/>
                <a:gd name="connsiteY209" fmla="*/ 513510 h 1000638"/>
                <a:gd name="connsiteX210" fmla="*/ 415060 w 548736"/>
                <a:gd name="connsiteY210" fmla="*/ 515124 h 1000638"/>
                <a:gd name="connsiteX211" fmla="*/ 413446 w 548736"/>
                <a:gd name="connsiteY211" fmla="*/ 518352 h 1000638"/>
                <a:gd name="connsiteX212" fmla="*/ 413446 w 548736"/>
                <a:gd name="connsiteY212" fmla="*/ 519966 h 1000638"/>
                <a:gd name="connsiteX213" fmla="*/ 413446 w 548736"/>
                <a:gd name="connsiteY213" fmla="*/ 524807 h 1000638"/>
                <a:gd name="connsiteX214" fmla="*/ 416674 w 548736"/>
                <a:gd name="connsiteY214" fmla="*/ 534491 h 1000638"/>
                <a:gd name="connsiteX215" fmla="*/ 418288 w 548736"/>
                <a:gd name="connsiteY215" fmla="*/ 536105 h 1000638"/>
                <a:gd name="connsiteX216" fmla="*/ 419902 w 548736"/>
                <a:gd name="connsiteY216" fmla="*/ 536105 h 1000638"/>
                <a:gd name="connsiteX217" fmla="*/ 421516 w 548736"/>
                <a:gd name="connsiteY217" fmla="*/ 537719 h 1000638"/>
                <a:gd name="connsiteX218" fmla="*/ 421516 w 548736"/>
                <a:gd name="connsiteY218" fmla="*/ 539333 h 1000638"/>
                <a:gd name="connsiteX219" fmla="*/ 423130 w 548736"/>
                <a:gd name="connsiteY219" fmla="*/ 540947 h 1000638"/>
                <a:gd name="connsiteX220" fmla="*/ 423130 w 548736"/>
                <a:gd name="connsiteY220" fmla="*/ 542561 h 1000638"/>
                <a:gd name="connsiteX221" fmla="*/ 423130 w 548736"/>
                <a:gd name="connsiteY221" fmla="*/ 545789 h 1000638"/>
                <a:gd name="connsiteX222" fmla="*/ 423130 w 548736"/>
                <a:gd name="connsiteY222" fmla="*/ 553858 h 1000638"/>
                <a:gd name="connsiteX223" fmla="*/ 423130 w 548736"/>
                <a:gd name="connsiteY223" fmla="*/ 558700 h 1000638"/>
                <a:gd name="connsiteX224" fmla="*/ 421516 w 548736"/>
                <a:gd name="connsiteY224" fmla="*/ 561928 h 1000638"/>
                <a:gd name="connsiteX225" fmla="*/ 421516 w 548736"/>
                <a:gd name="connsiteY225" fmla="*/ 565156 h 1000638"/>
                <a:gd name="connsiteX226" fmla="*/ 421516 w 548736"/>
                <a:gd name="connsiteY226" fmla="*/ 571611 h 1000638"/>
                <a:gd name="connsiteX227" fmla="*/ 421516 w 548736"/>
                <a:gd name="connsiteY227" fmla="*/ 573225 h 1000638"/>
                <a:gd name="connsiteX228" fmla="*/ 416674 w 548736"/>
                <a:gd name="connsiteY228" fmla="*/ 587751 h 1000638"/>
                <a:gd name="connsiteX229" fmla="*/ 416674 w 548736"/>
                <a:gd name="connsiteY229" fmla="*/ 594206 h 1000638"/>
                <a:gd name="connsiteX230" fmla="*/ 418288 w 548736"/>
                <a:gd name="connsiteY230" fmla="*/ 608732 h 1000638"/>
                <a:gd name="connsiteX231" fmla="*/ 419902 w 548736"/>
                <a:gd name="connsiteY231" fmla="*/ 613574 h 1000638"/>
                <a:gd name="connsiteX232" fmla="*/ 423130 w 548736"/>
                <a:gd name="connsiteY232" fmla="*/ 616802 h 1000638"/>
                <a:gd name="connsiteX233" fmla="*/ 424744 w 548736"/>
                <a:gd name="connsiteY233" fmla="*/ 618415 h 1000638"/>
                <a:gd name="connsiteX234" fmla="*/ 426357 w 548736"/>
                <a:gd name="connsiteY234" fmla="*/ 620029 h 1000638"/>
                <a:gd name="connsiteX235" fmla="*/ 427971 w 548736"/>
                <a:gd name="connsiteY235" fmla="*/ 621643 h 1000638"/>
                <a:gd name="connsiteX236" fmla="*/ 427971 w 548736"/>
                <a:gd name="connsiteY236" fmla="*/ 624871 h 1000638"/>
                <a:gd name="connsiteX237" fmla="*/ 427971 w 548736"/>
                <a:gd name="connsiteY237" fmla="*/ 632941 h 1000638"/>
                <a:gd name="connsiteX238" fmla="*/ 426357 w 548736"/>
                <a:gd name="connsiteY238" fmla="*/ 634555 h 1000638"/>
                <a:gd name="connsiteX239" fmla="*/ 426357 w 548736"/>
                <a:gd name="connsiteY239" fmla="*/ 637783 h 1000638"/>
                <a:gd name="connsiteX240" fmla="*/ 424744 w 548736"/>
                <a:gd name="connsiteY240" fmla="*/ 639397 h 1000638"/>
                <a:gd name="connsiteX241" fmla="*/ 423130 w 548736"/>
                <a:gd name="connsiteY241" fmla="*/ 644238 h 1000638"/>
                <a:gd name="connsiteX242" fmla="*/ 423130 w 548736"/>
                <a:gd name="connsiteY242" fmla="*/ 645852 h 1000638"/>
                <a:gd name="connsiteX243" fmla="*/ 421516 w 548736"/>
                <a:gd name="connsiteY243" fmla="*/ 649080 h 1000638"/>
                <a:gd name="connsiteX244" fmla="*/ 421516 w 548736"/>
                <a:gd name="connsiteY244" fmla="*/ 650694 h 1000638"/>
                <a:gd name="connsiteX245" fmla="*/ 427971 w 548736"/>
                <a:gd name="connsiteY245" fmla="*/ 687814 h 1000638"/>
                <a:gd name="connsiteX246" fmla="*/ 429585 w 548736"/>
                <a:gd name="connsiteY246" fmla="*/ 689429 h 1000638"/>
                <a:gd name="connsiteX247" fmla="*/ 431199 w 548736"/>
                <a:gd name="connsiteY247" fmla="*/ 692656 h 1000638"/>
                <a:gd name="connsiteX248" fmla="*/ 432813 w 548736"/>
                <a:gd name="connsiteY248" fmla="*/ 694270 h 1000638"/>
                <a:gd name="connsiteX249" fmla="*/ 436041 w 548736"/>
                <a:gd name="connsiteY249" fmla="*/ 695884 h 1000638"/>
                <a:gd name="connsiteX250" fmla="*/ 439269 w 548736"/>
                <a:gd name="connsiteY250" fmla="*/ 695884 h 1000638"/>
                <a:gd name="connsiteX251" fmla="*/ 439269 w 548736"/>
                <a:gd name="connsiteY251" fmla="*/ 695884 h 1000638"/>
                <a:gd name="connsiteX252" fmla="*/ 440883 w 548736"/>
                <a:gd name="connsiteY252" fmla="*/ 695884 h 1000638"/>
                <a:gd name="connsiteX253" fmla="*/ 442497 w 548736"/>
                <a:gd name="connsiteY253" fmla="*/ 699112 h 1000638"/>
                <a:gd name="connsiteX254" fmla="*/ 444111 w 548736"/>
                <a:gd name="connsiteY254" fmla="*/ 699112 h 1000638"/>
                <a:gd name="connsiteX255" fmla="*/ 444111 w 548736"/>
                <a:gd name="connsiteY255" fmla="*/ 700726 h 1000638"/>
                <a:gd name="connsiteX256" fmla="*/ 444111 w 548736"/>
                <a:gd name="connsiteY256" fmla="*/ 702340 h 1000638"/>
                <a:gd name="connsiteX257" fmla="*/ 444111 w 548736"/>
                <a:gd name="connsiteY257" fmla="*/ 705568 h 1000638"/>
                <a:gd name="connsiteX258" fmla="*/ 444111 w 548736"/>
                <a:gd name="connsiteY258" fmla="*/ 712023 h 1000638"/>
                <a:gd name="connsiteX259" fmla="*/ 442497 w 548736"/>
                <a:gd name="connsiteY259" fmla="*/ 715251 h 1000638"/>
                <a:gd name="connsiteX260" fmla="*/ 442497 w 548736"/>
                <a:gd name="connsiteY260" fmla="*/ 716865 h 1000638"/>
                <a:gd name="connsiteX261" fmla="*/ 442497 w 548736"/>
                <a:gd name="connsiteY261" fmla="*/ 720093 h 1000638"/>
                <a:gd name="connsiteX262" fmla="*/ 447339 w 548736"/>
                <a:gd name="connsiteY262" fmla="*/ 724935 h 1000638"/>
                <a:gd name="connsiteX263" fmla="*/ 447339 w 548736"/>
                <a:gd name="connsiteY263" fmla="*/ 726549 h 1000638"/>
                <a:gd name="connsiteX264" fmla="*/ 448953 w 548736"/>
                <a:gd name="connsiteY264" fmla="*/ 728163 h 1000638"/>
                <a:gd name="connsiteX265" fmla="*/ 448953 w 548736"/>
                <a:gd name="connsiteY265" fmla="*/ 729777 h 1000638"/>
                <a:gd name="connsiteX266" fmla="*/ 447339 w 548736"/>
                <a:gd name="connsiteY266" fmla="*/ 737846 h 1000638"/>
                <a:gd name="connsiteX267" fmla="*/ 447339 w 548736"/>
                <a:gd name="connsiteY267" fmla="*/ 750758 h 1000638"/>
                <a:gd name="connsiteX268" fmla="*/ 450566 w 548736"/>
                <a:gd name="connsiteY268" fmla="*/ 762055 h 1000638"/>
                <a:gd name="connsiteX269" fmla="*/ 450566 w 548736"/>
                <a:gd name="connsiteY269" fmla="*/ 763669 h 1000638"/>
                <a:gd name="connsiteX270" fmla="*/ 450566 w 548736"/>
                <a:gd name="connsiteY270" fmla="*/ 765283 h 1000638"/>
                <a:gd name="connsiteX271" fmla="*/ 452180 w 548736"/>
                <a:gd name="connsiteY271" fmla="*/ 768511 h 1000638"/>
                <a:gd name="connsiteX272" fmla="*/ 455408 w 548736"/>
                <a:gd name="connsiteY272" fmla="*/ 771739 h 1000638"/>
                <a:gd name="connsiteX273" fmla="*/ 460250 w 548736"/>
                <a:gd name="connsiteY273" fmla="*/ 774967 h 1000638"/>
                <a:gd name="connsiteX274" fmla="*/ 463478 w 548736"/>
                <a:gd name="connsiteY274" fmla="*/ 776581 h 1000638"/>
                <a:gd name="connsiteX275" fmla="*/ 463478 w 548736"/>
                <a:gd name="connsiteY275" fmla="*/ 778195 h 1000638"/>
                <a:gd name="connsiteX276" fmla="*/ 465092 w 548736"/>
                <a:gd name="connsiteY276" fmla="*/ 781423 h 1000638"/>
                <a:gd name="connsiteX277" fmla="*/ 463478 w 548736"/>
                <a:gd name="connsiteY277" fmla="*/ 789492 h 1000638"/>
                <a:gd name="connsiteX278" fmla="*/ 463478 w 548736"/>
                <a:gd name="connsiteY278" fmla="*/ 799176 h 1000638"/>
                <a:gd name="connsiteX279" fmla="*/ 465092 w 548736"/>
                <a:gd name="connsiteY279" fmla="*/ 804018 h 1000638"/>
                <a:gd name="connsiteX280" fmla="*/ 465092 w 548736"/>
                <a:gd name="connsiteY280" fmla="*/ 807246 h 1000638"/>
                <a:gd name="connsiteX281" fmla="*/ 465092 w 548736"/>
                <a:gd name="connsiteY281" fmla="*/ 808859 h 1000638"/>
                <a:gd name="connsiteX282" fmla="*/ 465092 w 548736"/>
                <a:gd name="connsiteY282" fmla="*/ 810473 h 1000638"/>
                <a:gd name="connsiteX283" fmla="*/ 463478 w 548736"/>
                <a:gd name="connsiteY283" fmla="*/ 813701 h 1000638"/>
                <a:gd name="connsiteX284" fmla="*/ 461864 w 548736"/>
                <a:gd name="connsiteY284" fmla="*/ 816929 h 1000638"/>
                <a:gd name="connsiteX285" fmla="*/ 460250 w 548736"/>
                <a:gd name="connsiteY285" fmla="*/ 824999 h 1000638"/>
                <a:gd name="connsiteX286" fmla="*/ 458636 w 548736"/>
                <a:gd name="connsiteY286" fmla="*/ 828227 h 1000638"/>
                <a:gd name="connsiteX287" fmla="*/ 458636 w 548736"/>
                <a:gd name="connsiteY287" fmla="*/ 839524 h 1000638"/>
                <a:gd name="connsiteX288" fmla="*/ 458636 w 548736"/>
                <a:gd name="connsiteY288" fmla="*/ 841138 h 1000638"/>
                <a:gd name="connsiteX289" fmla="*/ 458636 w 548736"/>
                <a:gd name="connsiteY289" fmla="*/ 844366 h 1000638"/>
                <a:gd name="connsiteX290" fmla="*/ 457022 w 548736"/>
                <a:gd name="connsiteY290" fmla="*/ 845980 h 1000638"/>
                <a:gd name="connsiteX291" fmla="*/ 453794 w 548736"/>
                <a:gd name="connsiteY291" fmla="*/ 850822 h 1000638"/>
                <a:gd name="connsiteX292" fmla="*/ 452180 w 548736"/>
                <a:gd name="connsiteY292" fmla="*/ 855663 h 1000638"/>
                <a:gd name="connsiteX293" fmla="*/ 450566 w 548736"/>
                <a:gd name="connsiteY293" fmla="*/ 855663 h 1000638"/>
                <a:gd name="connsiteX294" fmla="*/ 450566 w 548736"/>
                <a:gd name="connsiteY294" fmla="*/ 858891 h 1000638"/>
                <a:gd name="connsiteX295" fmla="*/ 447339 w 548736"/>
                <a:gd name="connsiteY295" fmla="*/ 865347 h 1000638"/>
                <a:gd name="connsiteX296" fmla="*/ 445725 w 548736"/>
                <a:gd name="connsiteY296" fmla="*/ 866961 h 1000638"/>
                <a:gd name="connsiteX297" fmla="*/ 444111 w 548736"/>
                <a:gd name="connsiteY297" fmla="*/ 868575 h 1000638"/>
                <a:gd name="connsiteX298" fmla="*/ 439269 w 548736"/>
                <a:gd name="connsiteY298" fmla="*/ 871803 h 1000638"/>
                <a:gd name="connsiteX299" fmla="*/ 436041 w 548736"/>
                <a:gd name="connsiteY299" fmla="*/ 875031 h 1000638"/>
                <a:gd name="connsiteX300" fmla="*/ 434427 w 548736"/>
                <a:gd name="connsiteY300" fmla="*/ 876645 h 1000638"/>
                <a:gd name="connsiteX301" fmla="*/ 434427 w 548736"/>
                <a:gd name="connsiteY301" fmla="*/ 878259 h 1000638"/>
                <a:gd name="connsiteX302" fmla="*/ 434427 w 548736"/>
                <a:gd name="connsiteY302" fmla="*/ 889556 h 1000638"/>
                <a:gd name="connsiteX303" fmla="*/ 434427 w 548736"/>
                <a:gd name="connsiteY303" fmla="*/ 891170 h 1000638"/>
                <a:gd name="connsiteX304" fmla="*/ 436041 w 548736"/>
                <a:gd name="connsiteY304" fmla="*/ 892784 h 1000638"/>
                <a:gd name="connsiteX305" fmla="*/ 436041 w 548736"/>
                <a:gd name="connsiteY305" fmla="*/ 892784 h 1000638"/>
                <a:gd name="connsiteX306" fmla="*/ 437655 w 548736"/>
                <a:gd name="connsiteY306" fmla="*/ 894398 h 1000638"/>
                <a:gd name="connsiteX307" fmla="*/ 440883 w 548736"/>
                <a:gd name="connsiteY307" fmla="*/ 897626 h 1000638"/>
                <a:gd name="connsiteX308" fmla="*/ 442497 w 548736"/>
                <a:gd name="connsiteY308" fmla="*/ 897626 h 1000638"/>
                <a:gd name="connsiteX309" fmla="*/ 442497 w 548736"/>
                <a:gd name="connsiteY309" fmla="*/ 899240 h 1000638"/>
                <a:gd name="connsiteX310" fmla="*/ 444111 w 548736"/>
                <a:gd name="connsiteY310" fmla="*/ 900854 h 1000638"/>
                <a:gd name="connsiteX311" fmla="*/ 442497 w 548736"/>
                <a:gd name="connsiteY311" fmla="*/ 902468 h 1000638"/>
                <a:gd name="connsiteX312" fmla="*/ 442497 w 548736"/>
                <a:gd name="connsiteY312" fmla="*/ 904081 h 1000638"/>
                <a:gd name="connsiteX313" fmla="*/ 440883 w 548736"/>
                <a:gd name="connsiteY313" fmla="*/ 908923 h 1000638"/>
                <a:gd name="connsiteX314" fmla="*/ 439269 w 548736"/>
                <a:gd name="connsiteY314" fmla="*/ 913765 h 1000638"/>
                <a:gd name="connsiteX315" fmla="*/ 437655 w 548736"/>
                <a:gd name="connsiteY315" fmla="*/ 929904 h 1000638"/>
                <a:gd name="connsiteX316" fmla="*/ 437655 w 548736"/>
                <a:gd name="connsiteY316" fmla="*/ 931518 h 1000638"/>
                <a:gd name="connsiteX317" fmla="*/ 437655 w 548736"/>
                <a:gd name="connsiteY317" fmla="*/ 933132 h 1000638"/>
                <a:gd name="connsiteX318" fmla="*/ 439269 w 548736"/>
                <a:gd name="connsiteY318" fmla="*/ 934746 h 1000638"/>
                <a:gd name="connsiteX319" fmla="*/ 439269 w 548736"/>
                <a:gd name="connsiteY319" fmla="*/ 936360 h 1000638"/>
                <a:gd name="connsiteX320" fmla="*/ 439269 w 548736"/>
                <a:gd name="connsiteY320" fmla="*/ 937974 h 1000638"/>
                <a:gd name="connsiteX321" fmla="*/ 439269 w 548736"/>
                <a:gd name="connsiteY321" fmla="*/ 941202 h 1000638"/>
                <a:gd name="connsiteX322" fmla="*/ 436041 w 548736"/>
                <a:gd name="connsiteY322" fmla="*/ 944430 h 1000638"/>
                <a:gd name="connsiteX323" fmla="*/ 434427 w 548736"/>
                <a:gd name="connsiteY323" fmla="*/ 946044 h 1000638"/>
                <a:gd name="connsiteX324" fmla="*/ 432813 w 548736"/>
                <a:gd name="connsiteY324" fmla="*/ 949272 h 1000638"/>
                <a:gd name="connsiteX325" fmla="*/ 432813 w 548736"/>
                <a:gd name="connsiteY325" fmla="*/ 952499 h 1000638"/>
                <a:gd name="connsiteX326" fmla="*/ 427971 w 548736"/>
                <a:gd name="connsiteY326" fmla="*/ 970253 h 1000638"/>
                <a:gd name="connsiteX327" fmla="*/ 426357 w 548736"/>
                <a:gd name="connsiteY327" fmla="*/ 978322 h 1000638"/>
                <a:gd name="connsiteX328" fmla="*/ 426357 w 548736"/>
                <a:gd name="connsiteY328" fmla="*/ 981550 h 1000638"/>
                <a:gd name="connsiteX329" fmla="*/ 426357 w 548736"/>
                <a:gd name="connsiteY329" fmla="*/ 984778 h 1000638"/>
                <a:gd name="connsiteX330" fmla="*/ 424744 w 548736"/>
                <a:gd name="connsiteY330" fmla="*/ 988006 h 1000638"/>
                <a:gd name="connsiteX331" fmla="*/ 419902 w 548736"/>
                <a:gd name="connsiteY331" fmla="*/ 994462 h 1000638"/>
                <a:gd name="connsiteX332" fmla="*/ 416674 w 548736"/>
                <a:gd name="connsiteY332" fmla="*/ 1000918 h 1000638"/>
                <a:gd name="connsiteX333" fmla="*/ 410218 w 548736"/>
                <a:gd name="connsiteY333" fmla="*/ 1005759 h 1000638"/>
                <a:gd name="connsiteX334" fmla="*/ 394079 w 548736"/>
                <a:gd name="connsiteY334" fmla="*/ 992848 h 1000638"/>
                <a:gd name="connsiteX335" fmla="*/ 389237 w 548736"/>
                <a:gd name="connsiteY335" fmla="*/ 989620 h 1000638"/>
                <a:gd name="connsiteX336" fmla="*/ 379553 w 548736"/>
                <a:gd name="connsiteY336" fmla="*/ 986392 h 1000638"/>
                <a:gd name="connsiteX337" fmla="*/ 377940 w 548736"/>
                <a:gd name="connsiteY337" fmla="*/ 984778 h 1000638"/>
                <a:gd name="connsiteX338" fmla="*/ 376326 w 548736"/>
                <a:gd name="connsiteY338" fmla="*/ 983164 h 1000638"/>
                <a:gd name="connsiteX339" fmla="*/ 374712 w 548736"/>
                <a:gd name="connsiteY339" fmla="*/ 975095 h 1000638"/>
                <a:gd name="connsiteX340" fmla="*/ 371484 w 548736"/>
                <a:gd name="connsiteY340" fmla="*/ 970253 h 1000638"/>
                <a:gd name="connsiteX341" fmla="*/ 355344 w 548736"/>
                <a:gd name="connsiteY341" fmla="*/ 950886 h 1000638"/>
                <a:gd name="connsiteX342" fmla="*/ 344047 w 548736"/>
                <a:gd name="connsiteY342" fmla="*/ 931518 h 1000638"/>
                <a:gd name="connsiteX343" fmla="*/ 342433 w 548736"/>
                <a:gd name="connsiteY343" fmla="*/ 929904 h 1000638"/>
                <a:gd name="connsiteX344" fmla="*/ 339205 w 548736"/>
                <a:gd name="connsiteY344" fmla="*/ 928290 h 1000638"/>
                <a:gd name="connsiteX345" fmla="*/ 335977 w 548736"/>
                <a:gd name="connsiteY345" fmla="*/ 925063 h 1000638"/>
                <a:gd name="connsiteX346" fmla="*/ 334363 w 548736"/>
                <a:gd name="connsiteY346" fmla="*/ 923449 h 1000638"/>
                <a:gd name="connsiteX347" fmla="*/ 332749 w 548736"/>
                <a:gd name="connsiteY347" fmla="*/ 921835 h 1000638"/>
                <a:gd name="connsiteX348" fmla="*/ 332749 w 548736"/>
                <a:gd name="connsiteY348" fmla="*/ 921835 h 1000638"/>
                <a:gd name="connsiteX349" fmla="*/ 331136 w 548736"/>
                <a:gd name="connsiteY349" fmla="*/ 913765 h 1000638"/>
                <a:gd name="connsiteX350" fmla="*/ 329522 w 548736"/>
                <a:gd name="connsiteY350" fmla="*/ 910537 h 1000638"/>
                <a:gd name="connsiteX351" fmla="*/ 329522 w 548736"/>
                <a:gd name="connsiteY351" fmla="*/ 908923 h 1000638"/>
                <a:gd name="connsiteX352" fmla="*/ 327908 w 548736"/>
                <a:gd name="connsiteY352" fmla="*/ 907309 h 1000638"/>
                <a:gd name="connsiteX353" fmla="*/ 313382 w 548736"/>
                <a:gd name="connsiteY353" fmla="*/ 899240 h 1000638"/>
                <a:gd name="connsiteX354" fmla="*/ 313382 w 548736"/>
                <a:gd name="connsiteY354" fmla="*/ 897626 h 1000638"/>
                <a:gd name="connsiteX355" fmla="*/ 313382 w 548736"/>
                <a:gd name="connsiteY355" fmla="*/ 896012 h 1000638"/>
                <a:gd name="connsiteX356" fmla="*/ 313382 w 548736"/>
                <a:gd name="connsiteY356" fmla="*/ 896012 h 1000638"/>
                <a:gd name="connsiteX357" fmla="*/ 313382 w 548736"/>
                <a:gd name="connsiteY357" fmla="*/ 896012 h 1000638"/>
                <a:gd name="connsiteX358" fmla="*/ 314996 w 548736"/>
                <a:gd name="connsiteY358" fmla="*/ 894398 h 1000638"/>
                <a:gd name="connsiteX359" fmla="*/ 316610 w 548736"/>
                <a:gd name="connsiteY359" fmla="*/ 894398 h 1000638"/>
                <a:gd name="connsiteX360" fmla="*/ 316610 w 548736"/>
                <a:gd name="connsiteY360" fmla="*/ 892784 h 1000638"/>
                <a:gd name="connsiteX361" fmla="*/ 316610 w 548736"/>
                <a:gd name="connsiteY361" fmla="*/ 889556 h 1000638"/>
                <a:gd name="connsiteX362" fmla="*/ 290787 w 548736"/>
                <a:gd name="connsiteY362" fmla="*/ 849208 h 1000638"/>
                <a:gd name="connsiteX363" fmla="*/ 289173 w 548736"/>
                <a:gd name="connsiteY363" fmla="*/ 847594 h 1000638"/>
                <a:gd name="connsiteX364" fmla="*/ 287559 w 548736"/>
                <a:gd name="connsiteY364" fmla="*/ 847594 h 1000638"/>
                <a:gd name="connsiteX365" fmla="*/ 285945 w 548736"/>
                <a:gd name="connsiteY365" fmla="*/ 847594 h 1000638"/>
                <a:gd name="connsiteX366" fmla="*/ 284331 w 548736"/>
                <a:gd name="connsiteY366" fmla="*/ 847594 h 1000638"/>
                <a:gd name="connsiteX367" fmla="*/ 282718 w 548736"/>
                <a:gd name="connsiteY367" fmla="*/ 845980 h 1000638"/>
                <a:gd name="connsiteX368" fmla="*/ 277876 w 548736"/>
                <a:gd name="connsiteY368" fmla="*/ 842752 h 1000638"/>
                <a:gd name="connsiteX369" fmla="*/ 276262 w 548736"/>
                <a:gd name="connsiteY369" fmla="*/ 842752 h 1000638"/>
                <a:gd name="connsiteX370" fmla="*/ 274648 w 548736"/>
                <a:gd name="connsiteY370" fmla="*/ 842752 h 1000638"/>
                <a:gd name="connsiteX371" fmla="*/ 273034 w 548736"/>
                <a:gd name="connsiteY371" fmla="*/ 842752 h 1000638"/>
                <a:gd name="connsiteX372" fmla="*/ 269806 w 548736"/>
                <a:gd name="connsiteY372" fmla="*/ 841138 h 1000638"/>
                <a:gd name="connsiteX373" fmla="*/ 261736 w 548736"/>
                <a:gd name="connsiteY373" fmla="*/ 833068 h 1000638"/>
                <a:gd name="connsiteX374" fmla="*/ 256895 w 548736"/>
                <a:gd name="connsiteY374" fmla="*/ 833068 h 1000638"/>
                <a:gd name="connsiteX375" fmla="*/ 245597 w 548736"/>
                <a:gd name="connsiteY375" fmla="*/ 826613 h 1000638"/>
                <a:gd name="connsiteX376" fmla="*/ 243983 w 548736"/>
                <a:gd name="connsiteY376" fmla="*/ 812087 h 1000638"/>
                <a:gd name="connsiteX377" fmla="*/ 245597 w 548736"/>
                <a:gd name="connsiteY377" fmla="*/ 804018 h 1000638"/>
                <a:gd name="connsiteX378" fmla="*/ 256895 w 548736"/>
                <a:gd name="connsiteY378" fmla="*/ 763669 h 1000638"/>
                <a:gd name="connsiteX379" fmla="*/ 258509 w 548736"/>
                <a:gd name="connsiteY379" fmla="*/ 757214 h 1000638"/>
                <a:gd name="connsiteX380" fmla="*/ 255281 w 548736"/>
                <a:gd name="connsiteY380" fmla="*/ 741074 h 1000638"/>
                <a:gd name="connsiteX381" fmla="*/ 255281 w 548736"/>
                <a:gd name="connsiteY381" fmla="*/ 731391 h 1000638"/>
                <a:gd name="connsiteX382" fmla="*/ 260122 w 548736"/>
                <a:gd name="connsiteY382" fmla="*/ 715251 h 1000638"/>
                <a:gd name="connsiteX383" fmla="*/ 260122 w 548736"/>
                <a:gd name="connsiteY383" fmla="*/ 708796 h 1000638"/>
                <a:gd name="connsiteX384" fmla="*/ 258509 w 548736"/>
                <a:gd name="connsiteY384" fmla="*/ 700726 h 1000638"/>
                <a:gd name="connsiteX385" fmla="*/ 247211 w 548736"/>
                <a:gd name="connsiteY385" fmla="*/ 686201 h 1000638"/>
                <a:gd name="connsiteX386" fmla="*/ 247211 w 548736"/>
                <a:gd name="connsiteY386" fmla="*/ 681359 h 1000638"/>
                <a:gd name="connsiteX387" fmla="*/ 250439 w 548736"/>
                <a:gd name="connsiteY387" fmla="*/ 678131 h 1000638"/>
                <a:gd name="connsiteX388" fmla="*/ 255281 w 548736"/>
                <a:gd name="connsiteY388" fmla="*/ 678131 h 1000638"/>
                <a:gd name="connsiteX389" fmla="*/ 258509 w 548736"/>
                <a:gd name="connsiteY389" fmla="*/ 679745 h 1000638"/>
                <a:gd name="connsiteX390" fmla="*/ 263350 w 548736"/>
                <a:gd name="connsiteY390" fmla="*/ 681359 h 1000638"/>
                <a:gd name="connsiteX391" fmla="*/ 268192 w 548736"/>
                <a:gd name="connsiteY391" fmla="*/ 681359 h 1000638"/>
                <a:gd name="connsiteX392" fmla="*/ 271420 w 548736"/>
                <a:gd name="connsiteY392" fmla="*/ 681359 h 1000638"/>
                <a:gd name="connsiteX393" fmla="*/ 274648 w 548736"/>
                <a:gd name="connsiteY393" fmla="*/ 679745 h 1000638"/>
                <a:gd name="connsiteX394" fmla="*/ 277876 w 548736"/>
                <a:gd name="connsiteY394" fmla="*/ 676517 h 1000638"/>
                <a:gd name="connsiteX395" fmla="*/ 282718 w 548736"/>
                <a:gd name="connsiteY395" fmla="*/ 668447 h 1000638"/>
                <a:gd name="connsiteX396" fmla="*/ 285945 w 548736"/>
                <a:gd name="connsiteY396" fmla="*/ 660378 h 1000638"/>
                <a:gd name="connsiteX397" fmla="*/ 289173 w 548736"/>
                <a:gd name="connsiteY397" fmla="*/ 653922 h 1000638"/>
                <a:gd name="connsiteX398" fmla="*/ 297243 w 548736"/>
                <a:gd name="connsiteY398" fmla="*/ 649080 h 1000638"/>
                <a:gd name="connsiteX399" fmla="*/ 303699 w 548736"/>
                <a:gd name="connsiteY399" fmla="*/ 649080 h 1000638"/>
                <a:gd name="connsiteX400" fmla="*/ 326294 w 548736"/>
                <a:gd name="connsiteY400" fmla="*/ 652308 h 1000638"/>
                <a:gd name="connsiteX401" fmla="*/ 331136 w 548736"/>
                <a:gd name="connsiteY401" fmla="*/ 653922 h 1000638"/>
                <a:gd name="connsiteX402" fmla="*/ 332749 w 548736"/>
                <a:gd name="connsiteY402" fmla="*/ 657150 h 1000638"/>
                <a:gd name="connsiteX403" fmla="*/ 335977 w 548736"/>
                <a:gd name="connsiteY403" fmla="*/ 658764 h 1000638"/>
                <a:gd name="connsiteX404" fmla="*/ 342433 w 548736"/>
                <a:gd name="connsiteY404" fmla="*/ 658764 h 1000638"/>
                <a:gd name="connsiteX405" fmla="*/ 345661 w 548736"/>
                <a:gd name="connsiteY405" fmla="*/ 655536 h 1000638"/>
                <a:gd name="connsiteX406" fmla="*/ 353731 w 548736"/>
                <a:gd name="connsiteY406" fmla="*/ 645852 h 1000638"/>
                <a:gd name="connsiteX407" fmla="*/ 355344 w 548736"/>
                <a:gd name="connsiteY407" fmla="*/ 642624 h 1000638"/>
                <a:gd name="connsiteX408" fmla="*/ 355344 w 548736"/>
                <a:gd name="connsiteY408" fmla="*/ 632941 h 1000638"/>
                <a:gd name="connsiteX409" fmla="*/ 356958 w 548736"/>
                <a:gd name="connsiteY409" fmla="*/ 624871 h 1000638"/>
                <a:gd name="connsiteX410" fmla="*/ 358572 w 548736"/>
                <a:gd name="connsiteY410" fmla="*/ 616802 h 1000638"/>
                <a:gd name="connsiteX411" fmla="*/ 363414 w 548736"/>
                <a:gd name="connsiteY411" fmla="*/ 610346 h 1000638"/>
                <a:gd name="connsiteX412" fmla="*/ 374712 w 548736"/>
                <a:gd name="connsiteY412" fmla="*/ 597434 h 1000638"/>
                <a:gd name="connsiteX413" fmla="*/ 376326 w 548736"/>
                <a:gd name="connsiteY413" fmla="*/ 590979 h 1000638"/>
                <a:gd name="connsiteX414" fmla="*/ 377940 w 548736"/>
                <a:gd name="connsiteY414" fmla="*/ 573225 h 1000638"/>
                <a:gd name="connsiteX415" fmla="*/ 381167 w 548736"/>
                <a:gd name="connsiteY415" fmla="*/ 555472 h 1000638"/>
                <a:gd name="connsiteX416" fmla="*/ 381167 w 548736"/>
                <a:gd name="connsiteY416" fmla="*/ 549016 h 1000638"/>
                <a:gd name="connsiteX417" fmla="*/ 374712 w 548736"/>
                <a:gd name="connsiteY417" fmla="*/ 539333 h 1000638"/>
                <a:gd name="connsiteX418" fmla="*/ 366642 w 548736"/>
                <a:gd name="connsiteY418" fmla="*/ 532877 h 1000638"/>
                <a:gd name="connsiteX419" fmla="*/ 358572 w 548736"/>
                <a:gd name="connsiteY419" fmla="*/ 526421 h 1000638"/>
                <a:gd name="connsiteX420" fmla="*/ 356958 w 548736"/>
                <a:gd name="connsiteY420" fmla="*/ 513510 h 1000638"/>
                <a:gd name="connsiteX421" fmla="*/ 348889 w 548736"/>
                <a:gd name="connsiteY421" fmla="*/ 519966 h 1000638"/>
                <a:gd name="connsiteX422" fmla="*/ 345661 w 548736"/>
                <a:gd name="connsiteY422" fmla="*/ 526421 h 1000638"/>
                <a:gd name="connsiteX423" fmla="*/ 344047 w 548736"/>
                <a:gd name="connsiteY423" fmla="*/ 542561 h 1000638"/>
                <a:gd name="connsiteX424" fmla="*/ 337591 w 548736"/>
                <a:gd name="connsiteY424" fmla="*/ 552244 h 1000638"/>
                <a:gd name="connsiteX425" fmla="*/ 314996 w 548736"/>
                <a:gd name="connsiteY425" fmla="*/ 569998 h 1000638"/>
                <a:gd name="connsiteX426" fmla="*/ 303699 w 548736"/>
                <a:gd name="connsiteY426" fmla="*/ 587751 h 1000638"/>
                <a:gd name="connsiteX427" fmla="*/ 297243 w 548736"/>
                <a:gd name="connsiteY427" fmla="*/ 590979 h 1000638"/>
                <a:gd name="connsiteX428" fmla="*/ 290787 w 548736"/>
                <a:gd name="connsiteY428" fmla="*/ 586137 h 1000638"/>
                <a:gd name="connsiteX429" fmla="*/ 287559 w 548736"/>
                <a:gd name="connsiteY429" fmla="*/ 581295 h 1000638"/>
                <a:gd name="connsiteX430" fmla="*/ 282718 w 548736"/>
                <a:gd name="connsiteY430" fmla="*/ 552244 h 1000638"/>
                <a:gd name="connsiteX431" fmla="*/ 277876 w 548736"/>
                <a:gd name="connsiteY431" fmla="*/ 540947 h 1000638"/>
                <a:gd name="connsiteX432" fmla="*/ 277876 w 548736"/>
                <a:gd name="connsiteY432" fmla="*/ 536105 h 1000638"/>
                <a:gd name="connsiteX433" fmla="*/ 281104 w 548736"/>
                <a:gd name="connsiteY433" fmla="*/ 528035 h 1000638"/>
                <a:gd name="connsiteX434" fmla="*/ 281104 w 548736"/>
                <a:gd name="connsiteY434" fmla="*/ 524807 h 1000638"/>
                <a:gd name="connsiteX435" fmla="*/ 279490 w 548736"/>
                <a:gd name="connsiteY435" fmla="*/ 516738 h 1000638"/>
                <a:gd name="connsiteX436" fmla="*/ 255281 w 548736"/>
                <a:gd name="connsiteY436" fmla="*/ 486073 h 1000638"/>
                <a:gd name="connsiteX437" fmla="*/ 253667 w 548736"/>
                <a:gd name="connsiteY437" fmla="*/ 481231 h 1000638"/>
                <a:gd name="connsiteX438" fmla="*/ 253667 w 548736"/>
                <a:gd name="connsiteY438" fmla="*/ 478003 h 1000638"/>
                <a:gd name="connsiteX439" fmla="*/ 253667 w 548736"/>
                <a:gd name="connsiteY439" fmla="*/ 473162 h 1000638"/>
                <a:gd name="connsiteX440" fmla="*/ 255281 w 548736"/>
                <a:gd name="connsiteY440" fmla="*/ 469934 h 1000638"/>
                <a:gd name="connsiteX441" fmla="*/ 253667 w 548736"/>
                <a:gd name="connsiteY441" fmla="*/ 466706 h 1000638"/>
                <a:gd name="connsiteX442" fmla="*/ 252053 w 548736"/>
                <a:gd name="connsiteY442" fmla="*/ 461864 h 1000638"/>
                <a:gd name="connsiteX443" fmla="*/ 247211 w 548736"/>
                <a:gd name="connsiteY443" fmla="*/ 455408 h 1000638"/>
                <a:gd name="connsiteX444" fmla="*/ 234300 w 548736"/>
                <a:gd name="connsiteY444" fmla="*/ 445725 h 1000638"/>
                <a:gd name="connsiteX445" fmla="*/ 227844 w 548736"/>
                <a:gd name="connsiteY445" fmla="*/ 437655 h 1000638"/>
                <a:gd name="connsiteX446" fmla="*/ 226230 w 548736"/>
                <a:gd name="connsiteY446" fmla="*/ 427971 h 1000638"/>
                <a:gd name="connsiteX447" fmla="*/ 223002 w 548736"/>
                <a:gd name="connsiteY447" fmla="*/ 423130 h 1000638"/>
                <a:gd name="connsiteX448" fmla="*/ 211704 w 548736"/>
                <a:gd name="connsiteY448" fmla="*/ 413446 h 1000638"/>
                <a:gd name="connsiteX449" fmla="*/ 211704 w 548736"/>
                <a:gd name="connsiteY449" fmla="*/ 406990 h 1000638"/>
                <a:gd name="connsiteX450" fmla="*/ 214932 w 548736"/>
                <a:gd name="connsiteY450" fmla="*/ 398921 h 1000638"/>
                <a:gd name="connsiteX451" fmla="*/ 219774 w 548736"/>
                <a:gd name="connsiteY451" fmla="*/ 392465 h 1000638"/>
                <a:gd name="connsiteX452" fmla="*/ 224616 w 548736"/>
                <a:gd name="connsiteY452" fmla="*/ 390851 h 1000638"/>
                <a:gd name="connsiteX453" fmla="*/ 231072 w 548736"/>
                <a:gd name="connsiteY453" fmla="*/ 387623 h 1000638"/>
                <a:gd name="connsiteX454" fmla="*/ 235913 w 548736"/>
                <a:gd name="connsiteY454" fmla="*/ 382781 h 1000638"/>
                <a:gd name="connsiteX455" fmla="*/ 235913 w 548736"/>
                <a:gd name="connsiteY455" fmla="*/ 377940 h 1000638"/>
                <a:gd name="connsiteX456" fmla="*/ 234300 w 548736"/>
                <a:gd name="connsiteY456" fmla="*/ 374712 h 1000638"/>
                <a:gd name="connsiteX457" fmla="*/ 229458 w 548736"/>
                <a:gd name="connsiteY457" fmla="*/ 373098 h 1000638"/>
                <a:gd name="connsiteX458" fmla="*/ 226230 w 548736"/>
                <a:gd name="connsiteY458" fmla="*/ 371484 h 1000638"/>
                <a:gd name="connsiteX459" fmla="*/ 224616 w 548736"/>
                <a:gd name="connsiteY459" fmla="*/ 366642 h 1000638"/>
                <a:gd name="connsiteX460" fmla="*/ 226230 w 548736"/>
                <a:gd name="connsiteY460" fmla="*/ 361800 h 1000638"/>
                <a:gd name="connsiteX461" fmla="*/ 229458 w 548736"/>
                <a:gd name="connsiteY461" fmla="*/ 358572 h 1000638"/>
                <a:gd name="connsiteX462" fmla="*/ 232686 w 548736"/>
                <a:gd name="connsiteY462" fmla="*/ 360186 h 1000638"/>
                <a:gd name="connsiteX463" fmla="*/ 237527 w 548736"/>
                <a:gd name="connsiteY463" fmla="*/ 363414 h 1000638"/>
                <a:gd name="connsiteX464" fmla="*/ 234300 w 548736"/>
                <a:gd name="connsiteY464" fmla="*/ 352117 h 1000638"/>
                <a:gd name="connsiteX465" fmla="*/ 232686 w 548736"/>
                <a:gd name="connsiteY465" fmla="*/ 347275 h 1000638"/>
                <a:gd name="connsiteX466" fmla="*/ 229458 w 548736"/>
                <a:gd name="connsiteY466" fmla="*/ 344047 h 1000638"/>
                <a:gd name="connsiteX467" fmla="*/ 223002 w 548736"/>
                <a:gd name="connsiteY467" fmla="*/ 342433 h 1000638"/>
                <a:gd name="connsiteX468" fmla="*/ 221388 w 548736"/>
                <a:gd name="connsiteY468" fmla="*/ 335977 h 1000638"/>
                <a:gd name="connsiteX469" fmla="*/ 221388 w 548736"/>
                <a:gd name="connsiteY469" fmla="*/ 329522 h 1000638"/>
                <a:gd name="connsiteX470" fmla="*/ 219774 w 548736"/>
                <a:gd name="connsiteY470" fmla="*/ 324680 h 1000638"/>
                <a:gd name="connsiteX471" fmla="*/ 214932 w 548736"/>
                <a:gd name="connsiteY471" fmla="*/ 319838 h 1000638"/>
                <a:gd name="connsiteX472" fmla="*/ 208477 w 548736"/>
                <a:gd name="connsiteY472" fmla="*/ 305313 h 1000638"/>
                <a:gd name="connsiteX473" fmla="*/ 205249 w 548736"/>
                <a:gd name="connsiteY473" fmla="*/ 300471 h 1000638"/>
                <a:gd name="connsiteX474" fmla="*/ 197179 w 548736"/>
                <a:gd name="connsiteY474" fmla="*/ 292401 h 1000638"/>
                <a:gd name="connsiteX475" fmla="*/ 190723 w 548736"/>
                <a:gd name="connsiteY475" fmla="*/ 289173 h 1000638"/>
                <a:gd name="connsiteX476" fmla="*/ 182654 w 548736"/>
                <a:gd name="connsiteY476" fmla="*/ 285945 h 1000638"/>
                <a:gd name="connsiteX477" fmla="*/ 164900 w 548736"/>
                <a:gd name="connsiteY477" fmla="*/ 285945 h 1000638"/>
                <a:gd name="connsiteX478" fmla="*/ 158445 w 548736"/>
                <a:gd name="connsiteY478" fmla="*/ 284331 h 1000638"/>
                <a:gd name="connsiteX479" fmla="*/ 153603 w 548736"/>
                <a:gd name="connsiteY479" fmla="*/ 279490 h 1000638"/>
                <a:gd name="connsiteX480" fmla="*/ 148761 w 548736"/>
                <a:gd name="connsiteY480" fmla="*/ 269806 h 1000638"/>
                <a:gd name="connsiteX481" fmla="*/ 148761 w 548736"/>
                <a:gd name="connsiteY481" fmla="*/ 268192 h 1000638"/>
                <a:gd name="connsiteX482" fmla="*/ 151989 w 548736"/>
                <a:gd name="connsiteY482" fmla="*/ 264964 h 1000638"/>
                <a:gd name="connsiteX483" fmla="*/ 150375 w 548736"/>
                <a:gd name="connsiteY483" fmla="*/ 261736 h 1000638"/>
                <a:gd name="connsiteX484" fmla="*/ 140691 w 548736"/>
                <a:gd name="connsiteY484" fmla="*/ 261736 h 1000638"/>
                <a:gd name="connsiteX485" fmla="*/ 140691 w 548736"/>
                <a:gd name="connsiteY485" fmla="*/ 258508 h 1000638"/>
                <a:gd name="connsiteX486" fmla="*/ 142305 w 548736"/>
                <a:gd name="connsiteY486" fmla="*/ 253667 h 1000638"/>
                <a:gd name="connsiteX487" fmla="*/ 145533 w 548736"/>
                <a:gd name="connsiteY487" fmla="*/ 250439 h 1000638"/>
                <a:gd name="connsiteX488" fmla="*/ 135850 w 548736"/>
                <a:gd name="connsiteY488" fmla="*/ 243983 h 1000638"/>
                <a:gd name="connsiteX489" fmla="*/ 122938 w 548736"/>
                <a:gd name="connsiteY489" fmla="*/ 224616 h 1000638"/>
                <a:gd name="connsiteX490" fmla="*/ 116482 w 548736"/>
                <a:gd name="connsiteY490" fmla="*/ 219774 h 1000638"/>
                <a:gd name="connsiteX491" fmla="*/ 110027 w 548736"/>
                <a:gd name="connsiteY491" fmla="*/ 216546 h 1000638"/>
                <a:gd name="connsiteX492" fmla="*/ 77748 w 548736"/>
                <a:gd name="connsiteY492" fmla="*/ 184268 h 1000638"/>
                <a:gd name="connsiteX493" fmla="*/ 74520 w 548736"/>
                <a:gd name="connsiteY493" fmla="*/ 181040 h 1000638"/>
                <a:gd name="connsiteX494" fmla="*/ 74520 w 548736"/>
                <a:gd name="connsiteY494" fmla="*/ 176198 h 1000638"/>
                <a:gd name="connsiteX495" fmla="*/ 74520 w 548736"/>
                <a:gd name="connsiteY495" fmla="*/ 168128 h 1000638"/>
                <a:gd name="connsiteX496" fmla="*/ 76134 w 548736"/>
                <a:gd name="connsiteY496" fmla="*/ 163286 h 1000638"/>
                <a:gd name="connsiteX497" fmla="*/ 72906 w 548736"/>
                <a:gd name="connsiteY497" fmla="*/ 156831 h 1000638"/>
                <a:gd name="connsiteX498" fmla="*/ 68065 w 548736"/>
                <a:gd name="connsiteY498" fmla="*/ 153603 h 1000638"/>
                <a:gd name="connsiteX499" fmla="*/ 63223 w 548736"/>
                <a:gd name="connsiteY499" fmla="*/ 151989 h 1000638"/>
                <a:gd name="connsiteX500" fmla="*/ 58381 w 548736"/>
                <a:gd name="connsiteY500" fmla="*/ 148761 h 1000638"/>
                <a:gd name="connsiteX501" fmla="*/ 53539 w 548736"/>
                <a:gd name="connsiteY501" fmla="*/ 143919 h 1000638"/>
                <a:gd name="connsiteX502" fmla="*/ 50311 w 548736"/>
                <a:gd name="connsiteY502" fmla="*/ 139077 h 1000638"/>
                <a:gd name="connsiteX503" fmla="*/ 47083 w 548736"/>
                <a:gd name="connsiteY503" fmla="*/ 127780 h 1000638"/>
                <a:gd name="connsiteX504" fmla="*/ 37400 w 548736"/>
                <a:gd name="connsiteY504" fmla="*/ 114868 h 1000638"/>
                <a:gd name="connsiteX505" fmla="*/ 35786 w 548736"/>
                <a:gd name="connsiteY505" fmla="*/ 108413 h 1000638"/>
                <a:gd name="connsiteX506" fmla="*/ 32558 w 548736"/>
                <a:gd name="connsiteY506" fmla="*/ 103571 h 1000638"/>
                <a:gd name="connsiteX507" fmla="*/ 29330 w 548736"/>
                <a:gd name="connsiteY507" fmla="*/ 101957 h 1000638"/>
                <a:gd name="connsiteX508" fmla="*/ 19647 w 548736"/>
                <a:gd name="connsiteY508" fmla="*/ 97115 h 1000638"/>
                <a:gd name="connsiteX509" fmla="*/ 14805 w 548736"/>
                <a:gd name="connsiteY509" fmla="*/ 93887 h 1000638"/>
                <a:gd name="connsiteX510" fmla="*/ 5121 w 548736"/>
                <a:gd name="connsiteY510" fmla="*/ 84204 h 1000638"/>
                <a:gd name="connsiteX511" fmla="*/ 5121 w 548736"/>
                <a:gd name="connsiteY511" fmla="*/ 84204 h 1000638"/>
                <a:gd name="connsiteX512" fmla="*/ 11577 w 548736"/>
                <a:gd name="connsiteY512" fmla="*/ 79362 h 1000638"/>
                <a:gd name="connsiteX513" fmla="*/ 27716 w 548736"/>
                <a:gd name="connsiteY513" fmla="*/ 77748 h 1000638"/>
                <a:gd name="connsiteX514" fmla="*/ 32558 w 548736"/>
                <a:gd name="connsiteY514" fmla="*/ 76134 h 1000638"/>
                <a:gd name="connsiteX515" fmla="*/ 32558 w 548736"/>
                <a:gd name="connsiteY515" fmla="*/ 76134 h 1000638"/>
                <a:gd name="connsiteX516" fmla="*/ 39014 w 548736"/>
                <a:gd name="connsiteY516" fmla="*/ 71292 h 1000638"/>
                <a:gd name="connsiteX517" fmla="*/ 79362 w 548736"/>
                <a:gd name="connsiteY517" fmla="*/ 51925 h 1000638"/>
                <a:gd name="connsiteX518" fmla="*/ 84204 w 548736"/>
                <a:gd name="connsiteY518" fmla="*/ 48697 h 1000638"/>
                <a:gd name="connsiteX519" fmla="*/ 87432 w 548736"/>
                <a:gd name="connsiteY519" fmla="*/ 48697 h 1000638"/>
                <a:gd name="connsiteX520" fmla="*/ 101957 w 548736"/>
                <a:gd name="connsiteY520" fmla="*/ 48697 h 1000638"/>
                <a:gd name="connsiteX521" fmla="*/ 113255 w 548736"/>
                <a:gd name="connsiteY521" fmla="*/ 48697 h 1000638"/>
                <a:gd name="connsiteX522" fmla="*/ 114869 w 548736"/>
                <a:gd name="connsiteY522" fmla="*/ 48697 h 1000638"/>
                <a:gd name="connsiteX523" fmla="*/ 116482 w 548736"/>
                <a:gd name="connsiteY523" fmla="*/ 48697 h 1000638"/>
                <a:gd name="connsiteX524" fmla="*/ 118096 w 548736"/>
                <a:gd name="connsiteY524" fmla="*/ 47083 h 1000638"/>
                <a:gd name="connsiteX525" fmla="*/ 121324 w 548736"/>
                <a:gd name="connsiteY525" fmla="*/ 40628 h 1000638"/>
                <a:gd name="connsiteX526" fmla="*/ 126166 w 548736"/>
                <a:gd name="connsiteY526" fmla="*/ 37400 h 1000638"/>
                <a:gd name="connsiteX527" fmla="*/ 129394 w 548736"/>
                <a:gd name="connsiteY527" fmla="*/ 35786 h 1000638"/>
                <a:gd name="connsiteX528" fmla="*/ 131008 w 548736"/>
                <a:gd name="connsiteY528" fmla="*/ 34172 h 1000638"/>
                <a:gd name="connsiteX529" fmla="*/ 134236 w 548736"/>
                <a:gd name="connsiteY529" fmla="*/ 32558 h 1000638"/>
                <a:gd name="connsiteX530" fmla="*/ 153603 w 548736"/>
                <a:gd name="connsiteY530" fmla="*/ 29330 h 1000638"/>
                <a:gd name="connsiteX531" fmla="*/ 151989 w 548736"/>
                <a:gd name="connsiteY531" fmla="*/ 35786 h 1000638"/>
                <a:gd name="connsiteX532" fmla="*/ 148761 w 548736"/>
                <a:gd name="connsiteY532" fmla="*/ 39014 h 1000638"/>
                <a:gd name="connsiteX533" fmla="*/ 140691 w 548736"/>
                <a:gd name="connsiteY533" fmla="*/ 43856 h 1000638"/>
                <a:gd name="connsiteX534" fmla="*/ 139078 w 548736"/>
                <a:gd name="connsiteY534" fmla="*/ 45469 h 1000638"/>
                <a:gd name="connsiteX535" fmla="*/ 139078 w 548736"/>
                <a:gd name="connsiteY535" fmla="*/ 47083 h 1000638"/>
                <a:gd name="connsiteX536" fmla="*/ 137464 w 548736"/>
                <a:gd name="connsiteY536" fmla="*/ 50311 h 1000638"/>
                <a:gd name="connsiteX537" fmla="*/ 137464 w 548736"/>
                <a:gd name="connsiteY537" fmla="*/ 53539 h 1000638"/>
                <a:gd name="connsiteX538" fmla="*/ 137464 w 548736"/>
                <a:gd name="connsiteY538" fmla="*/ 69678 h 1000638"/>
                <a:gd name="connsiteX539" fmla="*/ 137464 w 548736"/>
                <a:gd name="connsiteY539" fmla="*/ 74520 h 1000638"/>
                <a:gd name="connsiteX540" fmla="*/ 139078 w 548736"/>
                <a:gd name="connsiteY540" fmla="*/ 76134 h 1000638"/>
                <a:gd name="connsiteX541" fmla="*/ 139078 w 548736"/>
                <a:gd name="connsiteY541" fmla="*/ 77748 h 1000638"/>
                <a:gd name="connsiteX542" fmla="*/ 140691 w 548736"/>
                <a:gd name="connsiteY542" fmla="*/ 77748 h 1000638"/>
                <a:gd name="connsiteX543" fmla="*/ 142305 w 548736"/>
                <a:gd name="connsiteY543" fmla="*/ 77748 h 1000638"/>
                <a:gd name="connsiteX544" fmla="*/ 143919 w 548736"/>
                <a:gd name="connsiteY544" fmla="*/ 77748 h 1000638"/>
                <a:gd name="connsiteX545" fmla="*/ 145533 w 548736"/>
                <a:gd name="connsiteY545" fmla="*/ 76134 h 1000638"/>
                <a:gd name="connsiteX546" fmla="*/ 147147 w 548736"/>
                <a:gd name="connsiteY546" fmla="*/ 76134 h 1000638"/>
                <a:gd name="connsiteX547" fmla="*/ 147147 w 548736"/>
                <a:gd name="connsiteY547" fmla="*/ 76134 h 1000638"/>
                <a:gd name="connsiteX548" fmla="*/ 148761 w 548736"/>
                <a:gd name="connsiteY548" fmla="*/ 76134 h 1000638"/>
                <a:gd name="connsiteX549" fmla="*/ 153603 w 548736"/>
                <a:gd name="connsiteY549" fmla="*/ 77748 h 1000638"/>
                <a:gd name="connsiteX550" fmla="*/ 155217 w 548736"/>
                <a:gd name="connsiteY550" fmla="*/ 77748 h 1000638"/>
                <a:gd name="connsiteX551" fmla="*/ 155217 w 548736"/>
                <a:gd name="connsiteY551" fmla="*/ 79362 h 1000638"/>
                <a:gd name="connsiteX552" fmla="*/ 155217 w 548736"/>
                <a:gd name="connsiteY552" fmla="*/ 80976 h 1000638"/>
                <a:gd name="connsiteX553" fmla="*/ 161673 w 548736"/>
                <a:gd name="connsiteY553" fmla="*/ 97115 h 1000638"/>
                <a:gd name="connsiteX554" fmla="*/ 161673 w 548736"/>
                <a:gd name="connsiteY554" fmla="*/ 100343 h 1000638"/>
                <a:gd name="connsiteX555" fmla="*/ 163287 w 548736"/>
                <a:gd name="connsiteY555" fmla="*/ 103571 h 1000638"/>
                <a:gd name="connsiteX556" fmla="*/ 161673 w 548736"/>
                <a:gd name="connsiteY556" fmla="*/ 113255 h 1000638"/>
                <a:gd name="connsiteX557" fmla="*/ 158445 w 548736"/>
                <a:gd name="connsiteY557" fmla="*/ 126166 h 1000638"/>
                <a:gd name="connsiteX558" fmla="*/ 158445 w 548736"/>
                <a:gd name="connsiteY558" fmla="*/ 129394 h 1000638"/>
                <a:gd name="connsiteX559" fmla="*/ 160059 w 548736"/>
                <a:gd name="connsiteY559" fmla="*/ 131008 h 1000638"/>
                <a:gd name="connsiteX560" fmla="*/ 160059 w 548736"/>
                <a:gd name="connsiteY560" fmla="*/ 131008 h 1000638"/>
                <a:gd name="connsiteX561" fmla="*/ 163287 w 548736"/>
                <a:gd name="connsiteY561" fmla="*/ 132622 h 1000638"/>
                <a:gd name="connsiteX562" fmla="*/ 164900 w 548736"/>
                <a:gd name="connsiteY562" fmla="*/ 132622 h 1000638"/>
                <a:gd name="connsiteX563" fmla="*/ 166514 w 548736"/>
                <a:gd name="connsiteY563" fmla="*/ 134236 h 1000638"/>
                <a:gd name="connsiteX564" fmla="*/ 166514 w 548736"/>
                <a:gd name="connsiteY564" fmla="*/ 135850 h 1000638"/>
                <a:gd name="connsiteX565" fmla="*/ 166514 w 548736"/>
                <a:gd name="connsiteY565" fmla="*/ 139077 h 1000638"/>
                <a:gd name="connsiteX566" fmla="*/ 166514 w 548736"/>
                <a:gd name="connsiteY566" fmla="*/ 139077 h 1000638"/>
                <a:gd name="connsiteX567" fmla="*/ 164900 w 548736"/>
                <a:gd name="connsiteY567" fmla="*/ 140691 h 1000638"/>
                <a:gd name="connsiteX568" fmla="*/ 161673 w 548736"/>
                <a:gd name="connsiteY568" fmla="*/ 142305 h 1000638"/>
                <a:gd name="connsiteX569" fmla="*/ 160059 w 548736"/>
                <a:gd name="connsiteY569" fmla="*/ 143919 h 1000638"/>
                <a:gd name="connsiteX570" fmla="*/ 158445 w 548736"/>
                <a:gd name="connsiteY570" fmla="*/ 145533 h 1000638"/>
                <a:gd name="connsiteX571" fmla="*/ 158445 w 548736"/>
                <a:gd name="connsiteY571" fmla="*/ 147147 h 1000638"/>
                <a:gd name="connsiteX572" fmla="*/ 158445 w 548736"/>
                <a:gd name="connsiteY572" fmla="*/ 148761 h 1000638"/>
                <a:gd name="connsiteX573" fmla="*/ 163287 w 548736"/>
                <a:gd name="connsiteY573" fmla="*/ 153603 h 1000638"/>
                <a:gd name="connsiteX574" fmla="*/ 163287 w 548736"/>
                <a:gd name="connsiteY574" fmla="*/ 155217 h 1000638"/>
                <a:gd name="connsiteX575" fmla="*/ 164900 w 548736"/>
                <a:gd name="connsiteY575" fmla="*/ 155217 h 1000638"/>
                <a:gd name="connsiteX576" fmla="*/ 168128 w 548736"/>
                <a:gd name="connsiteY576" fmla="*/ 169742 h 1000638"/>
                <a:gd name="connsiteX577" fmla="*/ 168128 w 548736"/>
                <a:gd name="connsiteY577" fmla="*/ 172970 h 1000638"/>
                <a:gd name="connsiteX578" fmla="*/ 168128 w 548736"/>
                <a:gd name="connsiteY578" fmla="*/ 176198 h 1000638"/>
                <a:gd name="connsiteX579" fmla="*/ 166514 w 548736"/>
                <a:gd name="connsiteY579" fmla="*/ 177812 h 1000638"/>
                <a:gd name="connsiteX580" fmla="*/ 166514 w 548736"/>
                <a:gd name="connsiteY580" fmla="*/ 181040 h 1000638"/>
                <a:gd name="connsiteX581" fmla="*/ 166514 w 548736"/>
                <a:gd name="connsiteY581" fmla="*/ 182654 h 1000638"/>
                <a:gd name="connsiteX582" fmla="*/ 166514 w 548736"/>
                <a:gd name="connsiteY582" fmla="*/ 184268 h 1000638"/>
                <a:gd name="connsiteX583" fmla="*/ 166514 w 548736"/>
                <a:gd name="connsiteY583" fmla="*/ 185882 h 1000638"/>
                <a:gd name="connsiteX584" fmla="*/ 168128 w 548736"/>
                <a:gd name="connsiteY584" fmla="*/ 185882 h 1000638"/>
                <a:gd name="connsiteX585" fmla="*/ 169742 w 548736"/>
                <a:gd name="connsiteY585" fmla="*/ 187495 h 1000638"/>
                <a:gd name="connsiteX586" fmla="*/ 171356 w 548736"/>
                <a:gd name="connsiteY586" fmla="*/ 189109 h 1000638"/>
                <a:gd name="connsiteX587" fmla="*/ 177812 w 548736"/>
                <a:gd name="connsiteY587" fmla="*/ 192337 h 1000638"/>
                <a:gd name="connsiteX588" fmla="*/ 177812 w 548736"/>
                <a:gd name="connsiteY588" fmla="*/ 192337 h 1000638"/>
                <a:gd name="connsiteX589" fmla="*/ 179426 w 548736"/>
                <a:gd name="connsiteY589" fmla="*/ 192337 h 1000638"/>
                <a:gd name="connsiteX590" fmla="*/ 182654 w 548736"/>
                <a:gd name="connsiteY590" fmla="*/ 195565 h 1000638"/>
                <a:gd name="connsiteX591" fmla="*/ 182654 w 548736"/>
                <a:gd name="connsiteY591" fmla="*/ 197179 h 1000638"/>
                <a:gd name="connsiteX592" fmla="*/ 184268 w 548736"/>
                <a:gd name="connsiteY592" fmla="*/ 197179 h 1000638"/>
                <a:gd name="connsiteX593" fmla="*/ 187495 w 548736"/>
                <a:gd name="connsiteY593" fmla="*/ 198793 h 1000638"/>
                <a:gd name="connsiteX594" fmla="*/ 189109 w 548736"/>
                <a:gd name="connsiteY594" fmla="*/ 200407 h 1000638"/>
                <a:gd name="connsiteX595" fmla="*/ 190723 w 548736"/>
                <a:gd name="connsiteY595" fmla="*/ 200407 h 1000638"/>
                <a:gd name="connsiteX596" fmla="*/ 192337 w 548736"/>
                <a:gd name="connsiteY596" fmla="*/ 202021 h 1000638"/>
                <a:gd name="connsiteX597" fmla="*/ 193951 w 548736"/>
                <a:gd name="connsiteY597" fmla="*/ 203635 h 1000638"/>
                <a:gd name="connsiteX598" fmla="*/ 195565 w 548736"/>
                <a:gd name="connsiteY598" fmla="*/ 205249 h 1000638"/>
                <a:gd name="connsiteX599" fmla="*/ 197179 w 548736"/>
                <a:gd name="connsiteY599" fmla="*/ 205249 h 1000638"/>
                <a:gd name="connsiteX600" fmla="*/ 198793 w 548736"/>
                <a:gd name="connsiteY600" fmla="*/ 205249 h 1000638"/>
                <a:gd name="connsiteX601" fmla="*/ 202021 w 548736"/>
                <a:gd name="connsiteY601" fmla="*/ 205249 h 1000638"/>
                <a:gd name="connsiteX602" fmla="*/ 203635 w 548736"/>
                <a:gd name="connsiteY602" fmla="*/ 205249 h 1000638"/>
                <a:gd name="connsiteX603" fmla="*/ 205249 w 548736"/>
                <a:gd name="connsiteY603" fmla="*/ 205249 h 1000638"/>
                <a:gd name="connsiteX604" fmla="*/ 216546 w 548736"/>
                <a:gd name="connsiteY604" fmla="*/ 198793 h 1000638"/>
                <a:gd name="connsiteX605" fmla="*/ 218160 w 548736"/>
                <a:gd name="connsiteY605" fmla="*/ 197179 h 1000638"/>
                <a:gd name="connsiteX606" fmla="*/ 219774 w 548736"/>
                <a:gd name="connsiteY606" fmla="*/ 197179 h 1000638"/>
                <a:gd name="connsiteX607" fmla="*/ 226230 w 548736"/>
                <a:gd name="connsiteY607" fmla="*/ 197179 h 1000638"/>
                <a:gd name="connsiteX608" fmla="*/ 231072 w 548736"/>
                <a:gd name="connsiteY608" fmla="*/ 197179 h 1000638"/>
                <a:gd name="connsiteX609" fmla="*/ 240755 w 548736"/>
                <a:gd name="connsiteY609" fmla="*/ 193951 h 1000638"/>
                <a:gd name="connsiteX610" fmla="*/ 243983 w 548736"/>
                <a:gd name="connsiteY610" fmla="*/ 192337 h 1000638"/>
                <a:gd name="connsiteX611" fmla="*/ 250439 w 548736"/>
                <a:gd name="connsiteY611" fmla="*/ 192337 h 1000638"/>
                <a:gd name="connsiteX612" fmla="*/ 252053 w 548736"/>
                <a:gd name="connsiteY612" fmla="*/ 190723 h 1000638"/>
                <a:gd name="connsiteX613" fmla="*/ 253667 w 548736"/>
                <a:gd name="connsiteY613" fmla="*/ 189109 h 1000638"/>
                <a:gd name="connsiteX614" fmla="*/ 253667 w 548736"/>
                <a:gd name="connsiteY614" fmla="*/ 189109 h 1000638"/>
                <a:gd name="connsiteX615" fmla="*/ 255281 w 548736"/>
                <a:gd name="connsiteY615" fmla="*/ 187495 h 1000638"/>
                <a:gd name="connsiteX616" fmla="*/ 256895 w 548736"/>
                <a:gd name="connsiteY616" fmla="*/ 179426 h 1000638"/>
                <a:gd name="connsiteX617" fmla="*/ 256895 w 548736"/>
                <a:gd name="connsiteY617" fmla="*/ 177812 h 1000638"/>
                <a:gd name="connsiteX618" fmla="*/ 255281 w 548736"/>
                <a:gd name="connsiteY618" fmla="*/ 174584 h 1000638"/>
                <a:gd name="connsiteX619" fmla="*/ 255281 w 548736"/>
                <a:gd name="connsiteY619" fmla="*/ 172970 h 1000638"/>
                <a:gd name="connsiteX620" fmla="*/ 255281 w 548736"/>
                <a:gd name="connsiteY620" fmla="*/ 171356 h 1000638"/>
                <a:gd name="connsiteX621" fmla="*/ 256895 w 548736"/>
                <a:gd name="connsiteY621" fmla="*/ 169742 h 1000638"/>
                <a:gd name="connsiteX622" fmla="*/ 255281 w 548736"/>
                <a:gd name="connsiteY622" fmla="*/ 168128 h 1000638"/>
                <a:gd name="connsiteX623" fmla="*/ 255281 w 548736"/>
                <a:gd name="connsiteY623" fmla="*/ 166514 h 1000638"/>
                <a:gd name="connsiteX624" fmla="*/ 255281 w 548736"/>
                <a:gd name="connsiteY624" fmla="*/ 166514 h 1000638"/>
                <a:gd name="connsiteX625" fmla="*/ 253667 w 548736"/>
                <a:gd name="connsiteY625" fmla="*/ 164900 h 1000638"/>
                <a:gd name="connsiteX626" fmla="*/ 250439 w 548736"/>
                <a:gd name="connsiteY626" fmla="*/ 164900 h 1000638"/>
                <a:gd name="connsiteX627" fmla="*/ 248825 w 548736"/>
                <a:gd name="connsiteY627" fmla="*/ 163286 h 1000638"/>
                <a:gd name="connsiteX628" fmla="*/ 248825 w 548736"/>
                <a:gd name="connsiteY628" fmla="*/ 163286 h 1000638"/>
                <a:gd name="connsiteX629" fmla="*/ 247211 w 548736"/>
                <a:gd name="connsiteY629" fmla="*/ 161673 h 1000638"/>
                <a:gd name="connsiteX630" fmla="*/ 247211 w 548736"/>
                <a:gd name="connsiteY630" fmla="*/ 160059 h 1000638"/>
                <a:gd name="connsiteX631" fmla="*/ 248825 w 548736"/>
                <a:gd name="connsiteY631" fmla="*/ 160059 h 1000638"/>
                <a:gd name="connsiteX632" fmla="*/ 248825 w 548736"/>
                <a:gd name="connsiteY632" fmla="*/ 158445 h 1000638"/>
                <a:gd name="connsiteX633" fmla="*/ 252053 w 548736"/>
                <a:gd name="connsiteY633" fmla="*/ 153603 h 1000638"/>
                <a:gd name="connsiteX634" fmla="*/ 253667 w 548736"/>
                <a:gd name="connsiteY634" fmla="*/ 148761 h 1000638"/>
                <a:gd name="connsiteX635" fmla="*/ 253667 w 548736"/>
                <a:gd name="connsiteY635" fmla="*/ 145533 h 1000638"/>
                <a:gd name="connsiteX636" fmla="*/ 253667 w 548736"/>
                <a:gd name="connsiteY636" fmla="*/ 142305 h 1000638"/>
                <a:gd name="connsiteX637" fmla="*/ 253667 w 548736"/>
                <a:gd name="connsiteY637" fmla="*/ 140691 h 1000638"/>
                <a:gd name="connsiteX638" fmla="*/ 253667 w 548736"/>
                <a:gd name="connsiteY638" fmla="*/ 137464 h 1000638"/>
                <a:gd name="connsiteX639" fmla="*/ 253667 w 548736"/>
                <a:gd name="connsiteY639" fmla="*/ 135850 h 1000638"/>
                <a:gd name="connsiteX640" fmla="*/ 252053 w 548736"/>
                <a:gd name="connsiteY640" fmla="*/ 132622 h 1000638"/>
                <a:gd name="connsiteX641" fmla="*/ 250439 w 548736"/>
                <a:gd name="connsiteY641" fmla="*/ 131008 h 1000638"/>
                <a:gd name="connsiteX642" fmla="*/ 243983 w 548736"/>
                <a:gd name="connsiteY642" fmla="*/ 124552 h 1000638"/>
                <a:gd name="connsiteX643" fmla="*/ 243983 w 548736"/>
                <a:gd name="connsiteY643" fmla="*/ 124552 h 1000638"/>
                <a:gd name="connsiteX644" fmla="*/ 242369 w 548736"/>
                <a:gd name="connsiteY644" fmla="*/ 122938 h 1000638"/>
                <a:gd name="connsiteX645" fmla="*/ 242369 w 548736"/>
                <a:gd name="connsiteY645" fmla="*/ 121324 h 1000638"/>
                <a:gd name="connsiteX646" fmla="*/ 240755 w 548736"/>
                <a:gd name="connsiteY646" fmla="*/ 118096 h 1000638"/>
                <a:gd name="connsiteX647" fmla="*/ 240755 w 548736"/>
                <a:gd name="connsiteY647" fmla="*/ 111641 h 1000638"/>
                <a:gd name="connsiteX648" fmla="*/ 240755 w 548736"/>
                <a:gd name="connsiteY648" fmla="*/ 106799 h 1000638"/>
                <a:gd name="connsiteX649" fmla="*/ 242369 w 548736"/>
                <a:gd name="connsiteY649" fmla="*/ 100343 h 1000638"/>
                <a:gd name="connsiteX650" fmla="*/ 245597 w 548736"/>
                <a:gd name="connsiteY650" fmla="*/ 90659 h 1000638"/>
                <a:gd name="connsiteX651" fmla="*/ 248825 w 548736"/>
                <a:gd name="connsiteY651" fmla="*/ 85818 h 1000638"/>
                <a:gd name="connsiteX652" fmla="*/ 248825 w 548736"/>
                <a:gd name="connsiteY652" fmla="*/ 85818 h 1000638"/>
                <a:gd name="connsiteX653" fmla="*/ 250439 w 548736"/>
                <a:gd name="connsiteY653" fmla="*/ 84204 h 1000638"/>
                <a:gd name="connsiteX654" fmla="*/ 250439 w 548736"/>
                <a:gd name="connsiteY654" fmla="*/ 84204 h 1000638"/>
                <a:gd name="connsiteX655" fmla="*/ 252053 w 548736"/>
                <a:gd name="connsiteY655" fmla="*/ 82590 h 1000638"/>
                <a:gd name="connsiteX656" fmla="*/ 258509 w 548736"/>
                <a:gd name="connsiteY656" fmla="*/ 80976 h 1000638"/>
                <a:gd name="connsiteX657" fmla="*/ 260122 w 548736"/>
                <a:gd name="connsiteY657" fmla="*/ 79362 h 1000638"/>
                <a:gd name="connsiteX658" fmla="*/ 268192 w 548736"/>
                <a:gd name="connsiteY658" fmla="*/ 79362 h 1000638"/>
                <a:gd name="connsiteX659" fmla="*/ 269806 w 548736"/>
                <a:gd name="connsiteY659" fmla="*/ 77748 h 1000638"/>
                <a:gd name="connsiteX660" fmla="*/ 271420 w 548736"/>
                <a:gd name="connsiteY660" fmla="*/ 77748 h 1000638"/>
                <a:gd name="connsiteX661" fmla="*/ 273034 w 548736"/>
                <a:gd name="connsiteY661" fmla="*/ 74520 h 1000638"/>
                <a:gd name="connsiteX662" fmla="*/ 274648 w 548736"/>
                <a:gd name="connsiteY662" fmla="*/ 71292 h 1000638"/>
                <a:gd name="connsiteX663" fmla="*/ 276262 w 548736"/>
                <a:gd name="connsiteY663" fmla="*/ 69678 h 1000638"/>
                <a:gd name="connsiteX664" fmla="*/ 276262 w 548736"/>
                <a:gd name="connsiteY664" fmla="*/ 68065 h 1000638"/>
                <a:gd name="connsiteX665" fmla="*/ 276262 w 548736"/>
                <a:gd name="connsiteY665" fmla="*/ 66450 h 1000638"/>
                <a:gd name="connsiteX666" fmla="*/ 276262 w 548736"/>
                <a:gd name="connsiteY666" fmla="*/ 64837 h 1000638"/>
                <a:gd name="connsiteX667" fmla="*/ 276262 w 548736"/>
                <a:gd name="connsiteY667" fmla="*/ 61609 h 1000638"/>
                <a:gd name="connsiteX668" fmla="*/ 276262 w 548736"/>
                <a:gd name="connsiteY668" fmla="*/ 59995 h 1000638"/>
                <a:gd name="connsiteX669" fmla="*/ 274648 w 548736"/>
                <a:gd name="connsiteY669" fmla="*/ 58381 h 1000638"/>
                <a:gd name="connsiteX670" fmla="*/ 273034 w 548736"/>
                <a:gd name="connsiteY670" fmla="*/ 56767 h 1000638"/>
                <a:gd name="connsiteX671" fmla="*/ 273034 w 548736"/>
                <a:gd name="connsiteY671" fmla="*/ 55153 h 1000638"/>
                <a:gd name="connsiteX672" fmla="*/ 271420 w 548736"/>
                <a:gd name="connsiteY672" fmla="*/ 53539 h 1000638"/>
                <a:gd name="connsiteX673" fmla="*/ 271420 w 548736"/>
                <a:gd name="connsiteY673" fmla="*/ 50311 h 1000638"/>
                <a:gd name="connsiteX674" fmla="*/ 271420 w 548736"/>
                <a:gd name="connsiteY674" fmla="*/ 48697 h 1000638"/>
                <a:gd name="connsiteX675" fmla="*/ 271420 w 548736"/>
                <a:gd name="connsiteY675" fmla="*/ 47083 h 1000638"/>
                <a:gd name="connsiteX676" fmla="*/ 271420 w 548736"/>
                <a:gd name="connsiteY676" fmla="*/ 45469 h 1000638"/>
                <a:gd name="connsiteX677" fmla="*/ 269806 w 548736"/>
                <a:gd name="connsiteY677" fmla="*/ 45469 h 1000638"/>
                <a:gd name="connsiteX678" fmla="*/ 269806 w 548736"/>
                <a:gd name="connsiteY678" fmla="*/ 43856 h 1000638"/>
                <a:gd name="connsiteX679" fmla="*/ 269806 w 548736"/>
                <a:gd name="connsiteY679" fmla="*/ 42242 h 1000638"/>
                <a:gd name="connsiteX680" fmla="*/ 271420 w 548736"/>
                <a:gd name="connsiteY680" fmla="*/ 40628 h 1000638"/>
                <a:gd name="connsiteX681" fmla="*/ 273034 w 548736"/>
                <a:gd name="connsiteY681" fmla="*/ 39014 h 1000638"/>
                <a:gd name="connsiteX682" fmla="*/ 274648 w 548736"/>
                <a:gd name="connsiteY682" fmla="*/ 37400 h 1000638"/>
                <a:gd name="connsiteX683" fmla="*/ 274648 w 548736"/>
                <a:gd name="connsiteY683" fmla="*/ 37400 h 1000638"/>
                <a:gd name="connsiteX684" fmla="*/ 277876 w 548736"/>
                <a:gd name="connsiteY684" fmla="*/ 34172 h 1000638"/>
                <a:gd name="connsiteX685" fmla="*/ 279490 w 548736"/>
                <a:gd name="connsiteY685" fmla="*/ 32558 h 1000638"/>
                <a:gd name="connsiteX686" fmla="*/ 281104 w 548736"/>
                <a:gd name="connsiteY686" fmla="*/ 30944 h 1000638"/>
                <a:gd name="connsiteX687" fmla="*/ 282718 w 548736"/>
                <a:gd name="connsiteY687" fmla="*/ 30944 h 1000638"/>
                <a:gd name="connsiteX688" fmla="*/ 284331 w 548736"/>
                <a:gd name="connsiteY688" fmla="*/ 29330 h 1000638"/>
                <a:gd name="connsiteX689" fmla="*/ 285945 w 548736"/>
                <a:gd name="connsiteY689" fmla="*/ 27716 h 1000638"/>
                <a:gd name="connsiteX690" fmla="*/ 285945 w 548736"/>
                <a:gd name="connsiteY690" fmla="*/ 26102 h 1000638"/>
                <a:gd name="connsiteX691" fmla="*/ 285945 w 548736"/>
                <a:gd name="connsiteY691" fmla="*/ 24488 h 1000638"/>
                <a:gd name="connsiteX692" fmla="*/ 285945 w 548736"/>
                <a:gd name="connsiteY692" fmla="*/ 22874 h 1000638"/>
                <a:gd name="connsiteX693" fmla="*/ 284331 w 548736"/>
                <a:gd name="connsiteY693" fmla="*/ 21260 h 1000638"/>
                <a:gd name="connsiteX694" fmla="*/ 285945 w 548736"/>
                <a:gd name="connsiteY694" fmla="*/ 19647 h 1000638"/>
                <a:gd name="connsiteX695" fmla="*/ 285945 w 548736"/>
                <a:gd name="connsiteY695" fmla="*/ 18033 h 1000638"/>
                <a:gd name="connsiteX696" fmla="*/ 287559 w 548736"/>
                <a:gd name="connsiteY696" fmla="*/ 16419 h 1000638"/>
                <a:gd name="connsiteX697" fmla="*/ 287559 w 548736"/>
                <a:gd name="connsiteY697" fmla="*/ 14805 h 1000638"/>
                <a:gd name="connsiteX698" fmla="*/ 289173 w 548736"/>
                <a:gd name="connsiteY698" fmla="*/ 13191 h 1000638"/>
                <a:gd name="connsiteX699" fmla="*/ 289173 w 548736"/>
                <a:gd name="connsiteY699" fmla="*/ 13191 h 1000638"/>
                <a:gd name="connsiteX700" fmla="*/ 290787 w 548736"/>
                <a:gd name="connsiteY700" fmla="*/ 11577 h 1000638"/>
                <a:gd name="connsiteX701" fmla="*/ 300471 w 548736"/>
                <a:gd name="connsiteY701" fmla="*/ 9963 h 1000638"/>
                <a:gd name="connsiteX702" fmla="*/ 303699 w 548736"/>
                <a:gd name="connsiteY702" fmla="*/ 6735 h 1000638"/>
                <a:gd name="connsiteX703" fmla="*/ 308540 w 548736"/>
                <a:gd name="connsiteY703" fmla="*/ 5121 h 1000638"/>
                <a:gd name="connsiteX704" fmla="*/ 319838 w 548736"/>
                <a:gd name="connsiteY704" fmla="*/ 22874 h 1000638"/>
                <a:gd name="connsiteX705" fmla="*/ 321452 w 548736"/>
                <a:gd name="connsiteY705" fmla="*/ 27716 h 1000638"/>
                <a:gd name="connsiteX706" fmla="*/ 321452 w 548736"/>
                <a:gd name="connsiteY706" fmla="*/ 32558 h 1000638"/>
                <a:gd name="connsiteX707" fmla="*/ 318224 w 548736"/>
                <a:gd name="connsiteY707" fmla="*/ 37400 h 1000638"/>
                <a:gd name="connsiteX708" fmla="*/ 310154 w 548736"/>
                <a:gd name="connsiteY708" fmla="*/ 39014 h 1000638"/>
                <a:gd name="connsiteX709" fmla="*/ 306926 w 548736"/>
                <a:gd name="connsiteY709" fmla="*/ 40628 h 1000638"/>
                <a:gd name="connsiteX710" fmla="*/ 303699 w 548736"/>
                <a:gd name="connsiteY710" fmla="*/ 45469 h 1000638"/>
                <a:gd name="connsiteX711" fmla="*/ 303699 w 548736"/>
                <a:gd name="connsiteY711" fmla="*/ 51925 h 1000638"/>
                <a:gd name="connsiteX712" fmla="*/ 306926 w 548736"/>
                <a:gd name="connsiteY712" fmla="*/ 55153 h 1000638"/>
                <a:gd name="connsiteX713" fmla="*/ 305313 w 548736"/>
                <a:gd name="connsiteY713" fmla="*/ 63223 h 1000638"/>
                <a:gd name="connsiteX714" fmla="*/ 305313 w 548736"/>
                <a:gd name="connsiteY714" fmla="*/ 69678 h 1000638"/>
                <a:gd name="connsiteX715" fmla="*/ 308540 w 548736"/>
                <a:gd name="connsiteY715" fmla="*/ 74520 h 1000638"/>
                <a:gd name="connsiteX716" fmla="*/ 310154 w 548736"/>
                <a:gd name="connsiteY716" fmla="*/ 80976 h 1000638"/>
                <a:gd name="connsiteX717" fmla="*/ 310154 w 548736"/>
                <a:gd name="connsiteY717" fmla="*/ 105185 h 1000638"/>
                <a:gd name="connsiteX718" fmla="*/ 313382 w 548736"/>
                <a:gd name="connsiteY718" fmla="*/ 111641 h 1000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Lst>
              <a:rect l="l" t="t" r="r" b="b"/>
              <a:pathLst>
                <a:path w="548736" h="1000638">
                  <a:moveTo>
                    <a:pt x="321452" y="113255"/>
                  </a:moveTo>
                  <a:lnTo>
                    <a:pt x="329522" y="113255"/>
                  </a:lnTo>
                  <a:lnTo>
                    <a:pt x="332749" y="113255"/>
                  </a:lnTo>
                  <a:lnTo>
                    <a:pt x="347275" y="106799"/>
                  </a:lnTo>
                  <a:lnTo>
                    <a:pt x="350503" y="106799"/>
                  </a:lnTo>
                  <a:lnTo>
                    <a:pt x="350503" y="106799"/>
                  </a:lnTo>
                  <a:lnTo>
                    <a:pt x="353731" y="105185"/>
                  </a:lnTo>
                  <a:lnTo>
                    <a:pt x="366642" y="93887"/>
                  </a:lnTo>
                  <a:lnTo>
                    <a:pt x="368256" y="92274"/>
                  </a:lnTo>
                  <a:lnTo>
                    <a:pt x="368256" y="90659"/>
                  </a:lnTo>
                  <a:lnTo>
                    <a:pt x="371484" y="80976"/>
                  </a:lnTo>
                  <a:lnTo>
                    <a:pt x="371484" y="79362"/>
                  </a:lnTo>
                  <a:lnTo>
                    <a:pt x="373098" y="79362"/>
                  </a:lnTo>
                  <a:lnTo>
                    <a:pt x="374712" y="76134"/>
                  </a:lnTo>
                  <a:lnTo>
                    <a:pt x="376326" y="74520"/>
                  </a:lnTo>
                  <a:lnTo>
                    <a:pt x="376326" y="74520"/>
                  </a:lnTo>
                  <a:lnTo>
                    <a:pt x="376326" y="69678"/>
                  </a:lnTo>
                  <a:lnTo>
                    <a:pt x="376326" y="66450"/>
                  </a:lnTo>
                  <a:lnTo>
                    <a:pt x="376326" y="61609"/>
                  </a:lnTo>
                  <a:lnTo>
                    <a:pt x="377940" y="61609"/>
                  </a:lnTo>
                  <a:lnTo>
                    <a:pt x="377940" y="59995"/>
                  </a:lnTo>
                  <a:lnTo>
                    <a:pt x="381167" y="53539"/>
                  </a:lnTo>
                  <a:lnTo>
                    <a:pt x="382781" y="51925"/>
                  </a:lnTo>
                  <a:lnTo>
                    <a:pt x="386009" y="50311"/>
                  </a:lnTo>
                  <a:lnTo>
                    <a:pt x="389237" y="50311"/>
                  </a:lnTo>
                  <a:lnTo>
                    <a:pt x="390851" y="48697"/>
                  </a:lnTo>
                  <a:lnTo>
                    <a:pt x="392465" y="48697"/>
                  </a:lnTo>
                  <a:lnTo>
                    <a:pt x="394079" y="48697"/>
                  </a:lnTo>
                  <a:lnTo>
                    <a:pt x="398921" y="50311"/>
                  </a:lnTo>
                  <a:lnTo>
                    <a:pt x="400535" y="50311"/>
                  </a:lnTo>
                  <a:lnTo>
                    <a:pt x="403762" y="50311"/>
                  </a:lnTo>
                  <a:lnTo>
                    <a:pt x="405376" y="50311"/>
                  </a:lnTo>
                  <a:lnTo>
                    <a:pt x="410218" y="51925"/>
                  </a:lnTo>
                  <a:lnTo>
                    <a:pt x="423130" y="63223"/>
                  </a:lnTo>
                  <a:lnTo>
                    <a:pt x="421516" y="68065"/>
                  </a:lnTo>
                  <a:lnTo>
                    <a:pt x="423130" y="71292"/>
                  </a:lnTo>
                  <a:lnTo>
                    <a:pt x="424744" y="76134"/>
                  </a:lnTo>
                  <a:lnTo>
                    <a:pt x="427971" y="80976"/>
                  </a:lnTo>
                  <a:lnTo>
                    <a:pt x="429585" y="85818"/>
                  </a:lnTo>
                  <a:lnTo>
                    <a:pt x="431199" y="101957"/>
                  </a:lnTo>
                  <a:lnTo>
                    <a:pt x="431199" y="105185"/>
                  </a:lnTo>
                  <a:lnTo>
                    <a:pt x="429585" y="106799"/>
                  </a:lnTo>
                  <a:lnTo>
                    <a:pt x="427971" y="111641"/>
                  </a:lnTo>
                  <a:lnTo>
                    <a:pt x="424744" y="124552"/>
                  </a:lnTo>
                  <a:lnTo>
                    <a:pt x="423130" y="137464"/>
                  </a:lnTo>
                  <a:lnTo>
                    <a:pt x="423130" y="140691"/>
                  </a:lnTo>
                  <a:lnTo>
                    <a:pt x="424744" y="142305"/>
                  </a:lnTo>
                  <a:lnTo>
                    <a:pt x="427971" y="143919"/>
                  </a:lnTo>
                  <a:lnTo>
                    <a:pt x="429585" y="145533"/>
                  </a:lnTo>
                  <a:lnTo>
                    <a:pt x="431199" y="147147"/>
                  </a:lnTo>
                  <a:lnTo>
                    <a:pt x="432813" y="150375"/>
                  </a:lnTo>
                  <a:lnTo>
                    <a:pt x="434427" y="151989"/>
                  </a:lnTo>
                  <a:lnTo>
                    <a:pt x="436041" y="153603"/>
                  </a:lnTo>
                  <a:lnTo>
                    <a:pt x="437655" y="155217"/>
                  </a:lnTo>
                  <a:lnTo>
                    <a:pt x="440883" y="156831"/>
                  </a:lnTo>
                  <a:lnTo>
                    <a:pt x="442497" y="156831"/>
                  </a:lnTo>
                  <a:lnTo>
                    <a:pt x="444111" y="158445"/>
                  </a:lnTo>
                  <a:lnTo>
                    <a:pt x="447339" y="158445"/>
                  </a:lnTo>
                  <a:lnTo>
                    <a:pt x="448953" y="158445"/>
                  </a:lnTo>
                  <a:lnTo>
                    <a:pt x="450566" y="158445"/>
                  </a:lnTo>
                  <a:lnTo>
                    <a:pt x="452180" y="158445"/>
                  </a:lnTo>
                  <a:lnTo>
                    <a:pt x="453794" y="160059"/>
                  </a:lnTo>
                  <a:lnTo>
                    <a:pt x="455408" y="160059"/>
                  </a:lnTo>
                  <a:lnTo>
                    <a:pt x="457022" y="163286"/>
                  </a:lnTo>
                  <a:lnTo>
                    <a:pt x="458636" y="163286"/>
                  </a:lnTo>
                  <a:lnTo>
                    <a:pt x="460250" y="163286"/>
                  </a:lnTo>
                  <a:lnTo>
                    <a:pt x="463478" y="163286"/>
                  </a:lnTo>
                  <a:lnTo>
                    <a:pt x="465092" y="163286"/>
                  </a:lnTo>
                  <a:lnTo>
                    <a:pt x="466706" y="163286"/>
                  </a:lnTo>
                  <a:lnTo>
                    <a:pt x="469934" y="164900"/>
                  </a:lnTo>
                  <a:lnTo>
                    <a:pt x="471548" y="164900"/>
                  </a:lnTo>
                  <a:lnTo>
                    <a:pt x="473162" y="166514"/>
                  </a:lnTo>
                  <a:lnTo>
                    <a:pt x="481231" y="171356"/>
                  </a:lnTo>
                  <a:lnTo>
                    <a:pt x="482845" y="171356"/>
                  </a:lnTo>
                  <a:lnTo>
                    <a:pt x="482845" y="171356"/>
                  </a:lnTo>
                  <a:lnTo>
                    <a:pt x="484459" y="171356"/>
                  </a:lnTo>
                  <a:lnTo>
                    <a:pt x="487687" y="166514"/>
                  </a:lnTo>
                  <a:lnTo>
                    <a:pt x="492529" y="161673"/>
                  </a:lnTo>
                  <a:lnTo>
                    <a:pt x="494143" y="160059"/>
                  </a:lnTo>
                  <a:lnTo>
                    <a:pt x="494143" y="160059"/>
                  </a:lnTo>
                  <a:lnTo>
                    <a:pt x="495757" y="155217"/>
                  </a:lnTo>
                  <a:lnTo>
                    <a:pt x="495757" y="153603"/>
                  </a:lnTo>
                  <a:lnTo>
                    <a:pt x="497371" y="151989"/>
                  </a:lnTo>
                  <a:lnTo>
                    <a:pt x="497371" y="150375"/>
                  </a:lnTo>
                  <a:lnTo>
                    <a:pt x="498984" y="148761"/>
                  </a:lnTo>
                  <a:lnTo>
                    <a:pt x="500598" y="147147"/>
                  </a:lnTo>
                  <a:lnTo>
                    <a:pt x="503826" y="147147"/>
                  </a:lnTo>
                  <a:lnTo>
                    <a:pt x="503826" y="145533"/>
                  </a:lnTo>
                  <a:lnTo>
                    <a:pt x="505440" y="145533"/>
                  </a:lnTo>
                  <a:lnTo>
                    <a:pt x="515124" y="145533"/>
                  </a:lnTo>
                  <a:lnTo>
                    <a:pt x="518352" y="147147"/>
                  </a:lnTo>
                  <a:lnTo>
                    <a:pt x="519966" y="148761"/>
                  </a:lnTo>
                  <a:lnTo>
                    <a:pt x="519966" y="148761"/>
                  </a:lnTo>
                  <a:lnTo>
                    <a:pt x="521580" y="151989"/>
                  </a:lnTo>
                  <a:lnTo>
                    <a:pt x="521580" y="153603"/>
                  </a:lnTo>
                  <a:lnTo>
                    <a:pt x="521580" y="156831"/>
                  </a:lnTo>
                  <a:lnTo>
                    <a:pt x="519966" y="163286"/>
                  </a:lnTo>
                  <a:lnTo>
                    <a:pt x="521580" y="166514"/>
                  </a:lnTo>
                  <a:lnTo>
                    <a:pt x="521580" y="169742"/>
                  </a:lnTo>
                  <a:lnTo>
                    <a:pt x="523193" y="176198"/>
                  </a:lnTo>
                  <a:lnTo>
                    <a:pt x="524807" y="179426"/>
                  </a:lnTo>
                  <a:lnTo>
                    <a:pt x="537719" y="202021"/>
                  </a:lnTo>
                  <a:lnTo>
                    <a:pt x="537719" y="243983"/>
                  </a:lnTo>
                  <a:lnTo>
                    <a:pt x="537719" y="250439"/>
                  </a:lnTo>
                  <a:lnTo>
                    <a:pt x="537719" y="252053"/>
                  </a:lnTo>
                  <a:lnTo>
                    <a:pt x="539333" y="252053"/>
                  </a:lnTo>
                  <a:lnTo>
                    <a:pt x="540947" y="255281"/>
                  </a:lnTo>
                  <a:lnTo>
                    <a:pt x="540947" y="256895"/>
                  </a:lnTo>
                  <a:lnTo>
                    <a:pt x="540947" y="258508"/>
                  </a:lnTo>
                  <a:lnTo>
                    <a:pt x="539333" y="260122"/>
                  </a:lnTo>
                  <a:lnTo>
                    <a:pt x="539333" y="261736"/>
                  </a:lnTo>
                  <a:lnTo>
                    <a:pt x="537719" y="263350"/>
                  </a:lnTo>
                  <a:lnTo>
                    <a:pt x="531263" y="268192"/>
                  </a:lnTo>
                  <a:lnTo>
                    <a:pt x="531263" y="268192"/>
                  </a:lnTo>
                  <a:lnTo>
                    <a:pt x="524807" y="281104"/>
                  </a:lnTo>
                  <a:lnTo>
                    <a:pt x="523193" y="282717"/>
                  </a:lnTo>
                  <a:lnTo>
                    <a:pt x="523193" y="285945"/>
                  </a:lnTo>
                  <a:lnTo>
                    <a:pt x="524807" y="289173"/>
                  </a:lnTo>
                  <a:lnTo>
                    <a:pt x="524807" y="298857"/>
                  </a:lnTo>
                  <a:lnTo>
                    <a:pt x="524807" y="306926"/>
                  </a:lnTo>
                  <a:lnTo>
                    <a:pt x="524807" y="310154"/>
                  </a:lnTo>
                  <a:lnTo>
                    <a:pt x="519966" y="319838"/>
                  </a:lnTo>
                  <a:lnTo>
                    <a:pt x="519966" y="321452"/>
                  </a:lnTo>
                  <a:lnTo>
                    <a:pt x="519966" y="323066"/>
                  </a:lnTo>
                  <a:lnTo>
                    <a:pt x="521580" y="326294"/>
                  </a:lnTo>
                  <a:lnTo>
                    <a:pt x="523193" y="331135"/>
                  </a:lnTo>
                  <a:lnTo>
                    <a:pt x="523193" y="332749"/>
                  </a:lnTo>
                  <a:lnTo>
                    <a:pt x="524807" y="332749"/>
                  </a:lnTo>
                  <a:lnTo>
                    <a:pt x="532877" y="334363"/>
                  </a:lnTo>
                  <a:lnTo>
                    <a:pt x="532877" y="335977"/>
                  </a:lnTo>
                  <a:lnTo>
                    <a:pt x="534491" y="335977"/>
                  </a:lnTo>
                  <a:lnTo>
                    <a:pt x="536105" y="337591"/>
                  </a:lnTo>
                  <a:lnTo>
                    <a:pt x="539333" y="340819"/>
                  </a:lnTo>
                  <a:lnTo>
                    <a:pt x="542561" y="345661"/>
                  </a:lnTo>
                  <a:lnTo>
                    <a:pt x="544175" y="347275"/>
                  </a:lnTo>
                  <a:lnTo>
                    <a:pt x="545789" y="347275"/>
                  </a:lnTo>
                  <a:lnTo>
                    <a:pt x="549016" y="348889"/>
                  </a:lnTo>
                  <a:lnTo>
                    <a:pt x="544175" y="358572"/>
                  </a:lnTo>
                  <a:lnTo>
                    <a:pt x="542561" y="365028"/>
                  </a:lnTo>
                  <a:lnTo>
                    <a:pt x="542561" y="373098"/>
                  </a:lnTo>
                  <a:lnTo>
                    <a:pt x="542561" y="376326"/>
                  </a:lnTo>
                  <a:lnTo>
                    <a:pt x="542561" y="377940"/>
                  </a:lnTo>
                  <a:lnTo>
                    <a:pt x="539333" y="382781"/>
                  </a:lnTo>
                  <a:lnTo>
                    <a:pt x="537719" y="384395"/>
                  </a:lnTo>
                  <a:lnTo>
                    <a:pt x="537719" y="386009"/>
                  </a:lnTo>
                  <a:lnTo>
                    <a:pt x="532877" y="387623"/>
                  </a:lnTo>
                  <a:lnTo>
                    <a:pt x="531263" y="389237"/>
                  </a:lnTo>
                  <a:lnTo>
                    <a:pt x="531263" y="392465"/>
                  </a:lnTo>
                  <a:lnTo>
                    <a:pt x="529649" y="397307"/>
                  </a:lnTo>
                  <a:lnTo>
                    <a:pt x="531263" y="403762"/>
                  </a:lnTo>
                  <a:lnTo>
                    <a:pt x="531263" y="405376"/>
                  </a:lnTo>
                  <a:lnTo>
                    <a:pt x="531263" y="408604"/>
                  </a:lnTo>
                  <a:lnTo>
                    <a:pt x="531263" y="413446"/>
                  </a:lnTo>
                  <a:lnTo>
                    <a:pt x="524807" y="421516"/>
                  </a:lnTo>
                  <a:lnTo>
                    <a:pt x="519966" y="434427"/>
                  </a:lnTo>
                  <a:lnTo>
                    <a:pt x="518352" y="436041"/>
                  </a:lnTo>
                  <a:lnTo>
                    <a:pt x="516738" y="437655"/>
                  </a:lnTo>
                  <a:lnTo>
                    <a:pt x="516738" y="437655"/>
                  </a:lnTo>
                  <a:lnTo>
                    <a:pt x="515124" y="439269"/>
                  </a:lnTo>
                  <a:lnTo>
                    <a:pt x="513510" y="439269"/>
                  </a:lnTo>
                  <a:lnTo>
                    <a:pt x="511896" y="442497"/>
                  </a:lnTo>
                  <a:lnTo>
                    <a:pt x="511896" y="444111"/>
                  </a:lnTo>
                  <a:lnTo>
                    <a:pt x="511896" y="447339"/>
                  </a:lnTo>
                  <a:lnTo>
                    <a:pt x="511896" y="453794"/>
                  </a:lnTo>
                  <a:lnTo>
                    <a:pt x="511896" y="458636"/>
                  </a:lnTo>
                  <a:lnTo>
                    <a:pt x="511896" y="460250"/>
                  </a:lnTo>
                  <a:lnTo>
                    <a:pt x="513510" y="465092"/>
                  </a:lnTo>
                  <a:lnTo>
                    <a:pt x="513510" y="466706"/>
                  </a:lnTo>
                  <a:lnTo>
                    <a:pt x="515124" y="473162"/>
                  </a:lnTo>
                  <a:lnTo>
                    <a:pt x="515124" y="474775"/>
                  </a:lnTo>
                  <a:lnTo>
                    <a:pt x="513510" y="478003"/>
                  </a:lnTo>
                  <a:lnTo>
                    <a:pt x="511896" y="482845"/>
                  </a:lnTo>
                  <a:lnTo>
                    <a:pt x="510282" y="484459"/>
                  </a:lnTo>
                  <a:lnTo>
                    <a:pt x="508668" y="486073"/>
                  </a:lnTo>
                  <a:lnTo>
                    <a:pt x="505440" y="489301"/>
                  </a:lnTo>
                  <a:lnTo>
                    <a:pt x="503826" y="489301"/>
                  </a:lnTo>
                  <a:lnTo>
                    <a:pt x="500598" y="490915"/>
                  </a:lnTo>
                  <a:lnTo>
                    <a:pt x="489301" y="490915"/>
                  </a:lnTo>
                  <a:lnTo>
                    <a:pt x="487687" y="490915"/>
                  </a:lnTo>
                  <a:lnTo>
                    <a:pt x="486073" y="492529"/>
                  </a:lnTo>
                  <a:lnTo>
                    <a:pt x="484459" y="492529"/>
                  </a:lnTo>
                  <a:lnTo>
                    <a:pt x="484459" y="494143"/>
                  </a:lnTo>
                  <a:lnTo>
                    <a:pt x="482845" y="494143"/>
                  </a:lnTo>
                  <a:lnTo>
                    <a:pt x="481231" y="498984"/>
                  </a:lnTo>
                  <a:lnTo>
                    <a:pt x="481231" y="498984"/>
                  </a:lnTo>
                  <a:lnTo>
                    <a:pt x="479617" y="500598"/>
                  </a:lnTo>
                  <a:lnTo>
                    <a:pt x="479617" y="500598"/>
                  </a:lnTo>
                  <a:lnTo>
                    <a:pt x="478003" y="502212"/>
                  </a:lnTo>
                  <a:lnTo>
                    <a:pt x="476389" y="502212"/>
                  </a:lnTo>
                  <a:lnTo>
                    <a:pt x="473162" y="503826"/>
                  </a:lnTo>
                  <a:lnTo>
                    <a:pt x="469934" y="507054"/>
                  </a:lnTo>
                  <a:lnTo>
                    <a:pt x="461864" y="511896"/>
                  </a:lnTo>
                  <a:lnTo>
                    <a:pt x="457022" y="513510"/>
                  </a:lnTo>
                  <a:lnTo>
                    <a:pt x="452180" y="513510"/>
                  </a:lnTo>
                  <a:lnTo>
                    <a:pt x="448953" y="513510"/>
                  </a:lnTo>
                  <a:lnTo>
                    <a:pt x="447339" y="513510"/>
                  </a:lnTo>
                  <a:lnTo>
                    <a:pt x="442497" y="511896"/>
                  </a:lnTo>
                  <a:lnTo>
                    <a:pt x="439269" y="510282"/>
                  </a:lnTo>
                  <a:lnTo>
                    <a:pt x="437655" y="510282"/>
                  </a:lnTo>
                  <a:lnTo>
                    <a:pt x="436041" y="510282"/>
                  </a:lnTo>
                  <a:lnTo>
                    <a:pt x="431199" y="511896"/>
                  </a:lnTo>
                  <a:lnTo>
                    <a:pt x="429585" y="511896"/>
                  </a:lnTo>
                  <a:lnTo>
                    <a:pt x="427971" y="511896"/>
                  </a:lnTo>
                  <a:lnTo>
                    <a:pt x="424744" y="511896"/>
                  </a:lnTo>
                  <a:lnTo>
                    <a:pt x="423130" y="510282"/>
                  </a:lnTo>
                  <a:lnTo>
                    <a:pt x="419902" y="510282"/>
                  </a:lnTo>
                  <a:lnTo>
                    <a:pt x="419902" y="510282"/>
                  </a:lnTo>
                  <a:lnTo>
                    <a:pt x="418288" y="510282"/>
                  </a:lnTo>
                  <a:lnTo>
                    <a:pt x="418288" y="510282"/>
                  </a:lnTo>
                  <a:lnTo>
                    <a:pt x="416674" y="513510"/>
                  </a:lnTo>
                  <a:lnTo>
                    <a:pt x="415060" y="515124"/>
                  </a:lnTo>
                  <a:lnTo>
                    <a:pt x="413446" y="518352"/>
                  </a:lnTo>
                  <a:lnTo>
                    <a:pt x="413446" y="519966"/>
                  </a:lnTo>
                  <a:lnTo>
                    <a:pt x="413446" y="524807"/>
                  </a:lnTo>
                  <a:lnTo>
                    <a:pt x="416674" y="534491"/>
                  </a:lnTo>
                  <a:lnTo>
                    <a:pt x="418288" y="536105"/>
                  </a:lnTo>
                  <a:lnTo>
                    <a:pt x="419902" y="536105"/>
                  </a:lnTo>
                  <a:lnTo>
                    <a:pt x="421516" y="537719"/>
                  </a:lnTo>
                  <a:lnTo>
                    <a:pt x="421516" y="539333"/>
                  </a:lnTo>
                  <a:lnTo>
                    <a:pt x="423130" y="540947"/>
                  </a:lnTo>
                  <a:lnTo>
                    <a:pt x="423130" y="542561"/>
                  </a:lnTo>
                  <a:lnTo>
                    <a:pt x="423130" y="545789"/>
                  </a:lnTo>
                  <a:lnTo>
                    <a:pt x="423130" y="553858"/>
                  </a:lnTo>
                  <a:lnTo>
                    <a:pt x="423130" y="558700"/>
                  </a:lnTo>
                  <a:lnTo>
                    <a:pt x="421516" y="561928"/>
                  </a:lnTo>
                  <a:lnTo>
                    <a:pt x="421516" y="565156"/>
                  </a:lnTo>
                  <a:lnTo>
                    <a:pt x="421516" y="571611"/>
                  </a:lnTo>
                  <a:lnTo>
                    <a:pt x="421516" y="573225"/>
                  </a:lnTo>
                  <a:lnTo>
                    <a:pt x="416674" y="587751"/>
                  </a:lnTo>
                  <a:lnTo>
                    <a:pt x="416674" y="594206"/>
                  </a:lnTo>
                  <a:lnTo>
                    <a:pt x="418288" y="608732"/>
                  </a:lnTo>
                  <a:lnTo>
                    <a:pt x="419902" y="613574"/>
                  </a:lnTo>
                  <a:lnTo>
                    <a:pt x="423130" y="616802"/>
                  </a:lnTo>
                  <a:lnTo>
                    <a:pt x="424744" y="618415"/>
                  </a:lnTo>
                  <a:lnTo>
                    <a:pt x="426357" y="620029"/>
                  </a:lnTo>
                  <a:lnTo>
                    <a:pt x="427971" y="621643"/>
                  </a:lnTo>
                  <a:lnTo>
                    <a:pt x="427971" y="624871"/>
                  </a:lnTo>
                  <a:lnTo>
                    <a:pt x="427971" y="632941"/>
                  </a:lnTo>
                  <a:lnTo>
                    <a:pt x="426357" y="634555"/>
                  </a:lnTo>
                  <a:lnTo>
                    <a:pt x="426357" y="637783"/>
                  </a:lnTo>
                  <a:lnTo>
                    <a:pt x="424744" y="639397"/>
                  </a:lnTo>
                  <a:lnTo>
                    <a:pt x="423130" y="644238"/>
                  </a:lnTo>
                  <a:lnTo>
                    <a:pt x="423130" y="645852"/>
                  </a:lnTo>
                  <a:lnTo>
                    <a:pt x="421516" y="649080"/>
                  </a:lnTo>
                  <a:lnTo>
                    <a:pt x="421516" y="650694"/>
                  </a:lnTo>
                  <a:lnTo>
                    <a:pt x="427971" y="687814"/>
                  </a:lnTo>
                  <a:lnTo>
                    <a:pt x="429585" y="689429"/>
                  </a:lnTo>
                  <a:lnTo>
                    <a:pt x="431199" y="692656"/>
                  </a:lnTo>
                  <a:lnTo>
                    <a:pt x="432813" y="694270"/>
                  </a:lnTo>
                  <a:lnTo>
                    <a:pt x="436041" y="695884"/>
                  </a:lnTo>
                  <a:lnTo>
                    <a:pt x="439269" y="695884"/>
                  </a:lnTo>
                  <a:lnTo>
                    <a:pt x="439269" y="695884"/>
                  </a:lnTo>
                  <a:lnTo>
                    <a:pt x="440883" y="695884"/>
                  </a:lnTo>
                  <a:lnTo>
                    <a:pt x="442497" y="699112"/>
                  </a:lnTo>
                  <a:lnTo>
                    <a:pt x="444111" y="699112"/>
                  </a:lnTo>
                  <a:lnTo>
                    <a:pt x="444111" y="700726"/>
                  </a:lnTo>
                  <a:lnTo>
                    <a:pt x="444111" y="702340"/>
                  </a:lnTo>
                  <a:lnTo>
                    <a:pt x="444111" y="705568"/>
                  </a:lnTo>
                  <a:lnTo>
                    <a:pt x="444111" y="712023"/>
                  </a:lnTo>
                  <a:lnTo>
                    <a:pt x="442497" y="715251"/>
                  </a:lnTo>
                  <a:lnTo>
                    <a:pt x="442497" y="716865"/>
                  </a:lnTo>
                  <a:lnTo>
                    <a:pt x="442497" y="720093"/>
                  </a:lnTo>
                  <a:lnTo>
                    <a:pt x="447339" y="724935"/>
                  </a:lnTo>
                  <a:lnTo>
                    <a:pt x="447339" y="726549"/>
                  </a:lnTo>
                  <a:lnTo>
                    <a:pt x="448953" y="728163"/>
                  </a:lnTo>
                  <a:lnTo>
                    <a:pt x="448953" y="729777"/>
                  </a:lnTo>
                  <a:lnTo>
                    <a:pt x="447339" y="737846"/>
                  </a:lnTo>
                  <a:lnTo>
                    <a:pt x="447339" y="750758"/>
                  </a:lnTo>
                  <a:lnTo>
                    <a:pt x="450566" y="762055"/>
                  </a:lnTo>
                  <a:lnTo>
                    <a:pt x="450566" y="763669"/>
                  </a:lnTo>
                  <a:lnTo>
                    <a:pt x="450566" y="765283"/>
                  </a:lnTo>
                  <a:lnTo>
                    <a:pt x="452180" y="768511"/>
                  </a:lnTo>
                  <a:lnTo>
                    <a:pt x="455408" y="771739"/>
                  </a:lnTo>
                  <a:lnTo>
                    <a:pt x="460250" y="774967"/>
                  </a:lnTo>
                  <a:lnTo>
                    <a:pt x="463478" y="776581"/>
                  </a:lnTo>
                  <a:lnTo>
                    <a:pt x="463478" y="778195"/>
                  </a:lnTo>
                  <a:lnTo>
                    <a:pt x="465092" y="781423"/>
                  </a:lnTo>
                  <a:lnTo>
                    <a:pt x="463478" y="789492"/>
                  </a:lnTo>
                  <a:lnTo>
                    <a:pt x="463478" y="799176"/>
                  </a:lnTo>
                  <a:lnTo>
                    <a:pt x="465092" y="804018"/>
                  </a:lnTo>
                  <a:lnTo>
                    <a:pt x="465092" y="807246"/>
                  </a:lnTo>
                  <a:lnTo>
                    <a:pt x="465092" y="808859"/>
                  </a:lnTo>
                  <a:lnTo>
                    <a:pt x="465092" y="810473"/>
                  </a:lnTo>
                  <a:lnTo>
                    <a:pt x="463478" y="813701"/>
                  </a:lnTo>
                  <a:lnTo>
                    <a:pt x="461864" y="816929"/>
                  </a:lnTo>
                  <a:lnTo>
                    <a:pt x="460250" y="824999"/>
                  </a:lnTo>
                  <a:lnTo>
                    <a:pt x="458636" y="828227"/>
                  </a:lnTo>
                  <a:lnTo>
                    <a:pt x="458636" y="839524"/>
                  </a:lnTo>
                  <a:lnTo>
                    <a:pt x="458636" y="841138"/>
                  </a:lnTo>
                  <a:lnTo>
                    <a:pt x="458636" y="844366"/>
                  </a:lnTo>
                  <a:lnTo>
                    <a:pt x="457022" y="845980"/>
                  </a:lnTo>
                  <a:lnTo>
                    <a:pt x="453794" y="850822"/>
                  </a:lnTo>
                  <a:lnTo>
                    <a:pt x="452180" y="855663"/>
                  </a:lnTo>
                  <a:lnTo>
                    <a:pt x="450566" y="855663"/>
                  </a:lnTo>
                  <a:lnTo>
                    <a:pt x="450566" y="858891"/>
                  </a:lnTo>
                  <a:lnTo>
                    <a:pt x="447339" y="865347"/>
                  </a:lnTo>
                  <a:lnTo>
                    <a:pt x="445725" y="866961"/>
                  </a:lnTo>
                  <a:lnTo>
                    <a:pt x="444111" y="868575"/>
                  </a:lnTo>
                  <a:lnTo>
                    <a:pt x="439269" y="871803"/>
                  </a:lnTo>
                  <a:lnTo>
                    <a:pt x="436041" y="875031"/>
                  </a:lnTo>
                  <a:lnTo>
                    <a:pt x="434427" y="876645"/>
                  </a:lnTo>
                  <a:lnTo>
                    <a:pt x="434427" y="878259"/>
                  </a:lnTo>
                  <a:lnTo>
                    <a:pt x="434427" y="889556"/>
                  </a:lnTo>
                  <a:lnTo>
                    <a:pt x="434427" y="891170"/>
                  </a:lnTo>
                  <a:lnTo>
                    <a:pt x="436041" y="892784"/>
                  </a:lnTo>
                  <a:lnTo>
                    <a:pt x="436041" y="892784"/>
                  </a:lnTo>
                  <a:lnTo>
                    <a:pt x="437655" y="894398"/>
                  </a:lnTo>
                  <a:lnTo>
                    <a:pt x="440883" y="897626"/>
                  </a:lnTo>
                  <a:lnTo>
                    <a:pt x="442497" y="897626"/>
                  </a:lnTo>
                  <a:lnTo>
                    <a:pt x="442497" y="899240"/>
                  </a:lnTo>
                  <a:lnTo>
                    <a:pt x="444111" y="900854"/>
                  </a:lnTo>
                  <a:lnTo>
                    <a:pt x="442497" y="902468"/>
                  </a:lnTo>
                  <a:lnTo>
                    <a:pt x="442497" y="904081"/>
                  </a:lnTo>
                  <a:lnTo>
                    <a:pt x="440883" y="908923"/>
                  </a:lnTo>
                  <a:lnTo>
                    <a:pt x="439269" y="913765"/>
                  </a:lnTo>
                  <a:lnTo>
                    <a:pt x="437655" y="929904"/>
                  </a:lnTo>
                  <a:lnTo>
                    <a:pt x="437655" y="931518"/>
                  </a:lnTo>
                  <a:lnTo>
                    <a:pt x="437655" y="933132"/>
                  </a:lnTo>
                  <a:lnTo>
                    <a:pt x="439269" y="934746"/>
                  </a:lnTo>
                  <a:lnTo>
                    <a:pt x="439269" y="936360"/>
                  </a:lnTo>
                  <a:lnTo>
                    <a:pt x="439269" y="937974"/>
                  </a:lnTo>
                  <a:lnTo>
                    <a:pt x="439269" y="941202"/>
                  </a:lnTo>
                  <a:lnTo>
                    <a:pt x="436041" y="944430"/>
                  </a:lnTo>
                  <a:lnTo>
                    <a:pt x="434427" y="946044"/>
                  </a:lnTo>
                  <a:lnTo>
                    <a:pt x="432813" y="949272"/>
                  </a:lnTo>
                  <a:lnTo>
                    <a:pt x="432813" y="952499"/>
                  </a:lnTo>
                  <a:lnTo>
                    <a:pt x="427971" y="970253"/>
                  </a:lnTo>
                  <a:lnTo>
                    <a:pt x="426357" y="978322"/>
                  </a:lnTo>
                  <a:lnTo>
                    <a:pt x="426357" y="981550"/>
                  </a:lnTo>
                  <a:lnTo>
                    <a:pt x="426357" y="984778"/>
                  </a:lnTo>
                  <a:lnTo>
                    <a:pt x="424744" y="988006"/>
                  </a:lnTo>
                  <a:lnTo>
                    <a:pt x="419902" y="994462"/>
                  </a:lnTo>
                  <a:lnTo>
                    <a:pt x="416674" y="1000918"/>
                  </a:lnTo>
                  <a:lnTo>
                    <a:pt x="410218" y="1005759"/>
                  </a:lnTo>
                  <a:lnTo>
                    <a:pt x="394079" y="992848"/>
                  </a:lnTo>
                  <a:lnTo>
                    <a:pt x="389237" y="989620"/>
                  </a:lnTo>
                  <a:lnTo>
                    <a:pt x="379553" y="986392"/>
                  </a:lnTo>
                  <a:lnTo>
                    <a:pt x="377940" y="984778"/>
                  </a:lnTo>
                  <a:lnTo>
                    <a:pt x="376326" y="983164"/>
                  </a:lnTo>
                  <a:lnTo>
                    <a:pt x="374712" y="975095"/>
                  </a:lnTo>
                  <a:lnTo>
                    <a:pt x="371484" y="970253"/>
                  </a:lnTo>
                  <a:lnTo>
                    <a:pt x="355344" y="950886"/>
                  </a:lnTo>
                  <a:lnTo>
                    <a:pt x="344047" y="931518"/>
                  </a:lnTo>
                  <a:lnTo>
                    <a:pt x="342433" y="929904"/>
                  </a:lnTo>
                  <a:lnTo>
                    <a:pt x="339205" y="928290"/>
                  </a:lnTo>
                  <a:lnTo>
                    <a:pt x="335977" y="925063"/>
                  </a:lnTo>
                  <a:lnTo>
                    <a:pt x="334363" y="923449"/>
                  </a:lnTo>
                  <a:lnTo>
                    <a:pt x="332749" y="921835"/>
                  </a:lnTo>
                  <a:lnTo>
                    <a:pt x="332749" y="921835"/>
                  </a:lnTo>
                  <a:lnTo>
                    <a:pt x="331136" y="913765"/>
                  </a:lnTo>
                  <a:lnTo>
                    <a:pt x="329522" y="910537"/>
                  </a:lnTo>
                  <a:lnTo>
                    <a:pt x="329522" y="908923"/>
                  </a:lnTo>
                  <a:lnTo>
                    <a:pt x="327908" y="907309"/>
                  </a:lnTo>
                  <a:lnTo>
                    <a:pt x="313382" y="899240"/>
                  </a:lnTo>
                  <a:lnTo>
                    <a:pt x="313382" y="897626"/>
                  </a:lnTo>
                  <a:lnTo>
                    <a:pt x="313382" y="896012"/>
                  </a:lnTo>
                  <a:lnTo>
                    <a:pt x="313382" y="896012"/>
                  </a:lnTo>
                  <a:lnTo>
                    <a:pt x="313382" y="896012"/>
                  </a:lnTo>
                  <a:lnTo>
                    <a:pt x="314996" y="894398"/>
                  </a:lnTo>
                  <a:lnTo>
                    <a:pt x="316610" y="894398"/>
                  </a:lnTo>
                  <a:lnTo>
                    <a:pt x="316610" y="892784"/>
                  </a:lnTo>
                  <a:lnTo>
                    <a:pt x="316610" y="889556"/>
                  </a:lnTo>
                  <a:lnTo>
                    <a:pt x="290787" y="849208"/>
                  </a:lnTo>
                  <a:lnTo>
                    <a:pt x="289173" y="847594"/>
                  </a:lnTo>
                  <a:lnTo>
                    <a:pt x="287559" y="847594"/>
                  </a:lnTo>
                  <a:lnTo>
                    <a:pt x="285945" y="847594"/>
                  </a:lnTo>
                  <a:lnTo>
                    <a:pt x="284331" y="847594"/>
                  </a:lnTo>
                  <a:lnTo>
                    <a:pt x="282718" y="845980"/>
                  </a:lnTo>
                  <a:lnTo>
                    <a:pt x="277876" y="842752"/>
                  </a:lnTo>
                  <a:lnTo>
                    <a:pt x="276262" y="842752"/>
                  </a:lnTo>
                  <a:lnTo>
                    <a:pt x="274648" y="842752"/>
                  </a:lnTo>
                  <a:lnTo>
                    <a:pt x="273034" y="842752"/>
                  </a:lnTo>
                  <a:lnTo>
                    <a:pt x="269806" y="841138"/>
                  </a:lnTo>
                  <a:lnTo>
                    <a:pt x="261736" y="833068"/>
                  </a:lnTo>
                  <a:lnTo>
                    <a:pt x="256895" y="833068"/>
                  </a:lnTo>
                  <a:lnTo>
                    <a:pt x="245597" y="826613"/>
                  </a:lnTo>
                  <a:lnTo>
                    <a:pt x="243983" y="812087"/>
                  </a:lnTo>
                  <a:lnTo>
                    <a:pt x="245597" y="804018"/>
                  </a:lnTo>
                  <a:lnTo>
                    <a:pt x="256895" y="763669"/>
                  </a:lnTo>
                  <a:lnTo>
                    <a:pt x="258509" y="757214"/>
                  </a:lnTo>
                  <a:lnTo>
                    <a:pt x="255281" y="741074"/>
                  </a:lnTo>
                  <a:lnTo>
                    <a:pt x="255281" y="731391"/>
                  </a:lnTo>
                  <a:lnTo>
                    <a:pt x="260122" y="715251"/>
                  </a:lnTo>
                  <a:lnTo>
                    <a:pt x="260122" y="708796"/>
                  </a:lnTo>
                  <a:lnTo>
                    <a:pt x="258509" y="700726"/>
                  </a:lnTo>
                  <a:lnTo>
                    <a:pt x="247211" y="686201"/>
                  </a:lnTo>
                  <a:lnTo>
                    <a:pt x="247211" y="681359"/>
                  </a:lnTo>
                  <a:lnTo>
                    <a:pt x="250439" y="678131"/>
                  </a:lnTo>
                  <a:lnTo>
                    <a:pt x="255281" y="678131"/>
                  </a:lnTo>
                  <a:lnTo>
                    <a:pt x="258509" y="679745"/>
                  </a:lnTo>
                  <a:lnTo>
                    <a:pt x="263350" y="681359"/>
                  </a:lnTo>
                  <a:lnTo>
                    <a:pt x="268192" y="681359"/>
                  </a:lnTo>
                  <a:lnTo>
                    <a:pt x="271420" y="681359"/>
                  </a:lnTo>
                  <a:lnTo>
                    <a:pt x="274648" y="679745"/>
                  </a:lnTo>
                  <a:lnTo>
                    <a:pt x="277876" y="676517"/>
                  </a:lnTo>
                  <a:lnTo>
                    <a:pt x="282718" y="668447"/>
                  </a:lnTo>
                  <a:lnTo>
                    <a:pt x="285945" y="660378"/>
                  </a:lnTo>
                  <a:lnTo>
                    <a:pt x="289173" y="653922"/>
                  </a:lnTo>
                  <a:lnTo>
                    <a:pt x="297243" y="649080"/>
                  </a:lnTo>
                  <a:lnTo>
                    <a:pt x="303699" y="649080"/>
                  </a:lnTo>
                  <a:lnTo>
                    <a:pt x="326294" y="652308"/>
                  </a:lnTo>
                  <a:lnTo>
                    <a:pt x="331136" y="653922"/>
                  </a:lnTo>
                  <a:lnTo>
                    <a:pt x="332749" y="657150"/>
                  </a:lnTo>
                  <a:lnTo>
                    <a:pt x="335977" y="658764"/>
                  </a:lnTo>
                  <a:lnTo>
                    <a:pt x="342433" y="658764"/>
                  </a:lnTo>
                  <a:lnTo>
                    <a:pt x="345661" y="655536"/>
                  </a:lnTo>
                  <a:lnTo>
                    <a:pt x="353731" y="645852"/>
                  </a:lnTo>
                  <a:lnTo>
                    <a:pt x="355344" y="642624"/>
                  </a:lnTo>
                  <a:lnTo>
                    <a:pt x="355344" y="632941"/>
                  </a:lnTo>
                  <a:lnTo>
                    <a:pt x="356958" y="624871"/>
                  </a:lnTo>
                  <a:lnTo>
                    <a:pt x="358572" y="616802"/>
                  </a:lnTo>
                  <a:lnTo>
                    <a:pt x="363414" y="610346"/>
                  </a:lnTo>
                  <a:lnTo>
                    <a:pt x="374712" y="597434"/>
                  </a:lnTo>
                  <a:lnTo>
                    <a:pt x="376326" y="590979"/>
                  </a:lnTo>
                  <a:lnTo>
                    <a:pt x="377940" y="573225"/>
                  </a:lnTo>
                  <a:lnTo>
                    <a:pt x="381167" y="555472"/>
                  </a:lnTo>
                  <a:lnTo>
                    <a:pt x="381167" y="549016"/>
                  </a:lnTo>
                  <a:lnTo>
                    <a:pt x="374712" y="539333"/>
                  </a:lnTo>
                  <a:lnTo>
                    <a:pt x="366642" y="532877"/>
                  </a:lnTo>
                  <a:lnTo>
                    <a:pt x="358572" y="526421"/>
                  </a:lnTo>
                  <a:lnTo>
                    <a:pt x="356958" y="513510"/>
                  </a:lnTo>
                  <a:lnTo>
                    <a:pt x="348889" y="519966"/>
                  </a:lnTo>
                  <a:lnTo>
                    <a:pt x="345661" y="526421"/>
                  </a:lnTo>
                  <a:lnTo>
                    <a:pt x="344047" y="542561"/>
                  </a:lnTo>
                  <a:lnTo>
                    <a:pt x="337591" y="552244"/>
                  </a:lnTo>
                  <a:lnTo>
                    <a:pt x="314996" y="569998"/>
                  </a:lnTo>
                  <a:lnTo>
                    <a:pt x="303699" y="587751"/>
                  </a:lnTo>
                  <a:lnTo>
                    <a:pt x="297243" y="590979"/>
                  </a:lnTo>
                  <a:lnTo>
                    <a:pt x="290787" y="586137"/>
                  </a:lnTo>
                  <a:lnTo>
                    <a:pt x="287559" y="581295"/>
                  </a:lnTo>
                  <a:lnTo>
                    <a:pt x="282718" y="552244"/>
                  </a:lnTo>
                  <a:lnTo>
                    <a:pt x="277876" y="540947"/>
                  </a:lnTo>
                  <a:lnTo>
                    <a:pt x="277876" y="536105"/>
                  </a:lnTo>
                  <a:lnTo>
                    <a:pt x="281104" y="528035"/>
                  </a:lnTo>
                  <a:lnTo>
                    <a:pt x="281104" y="524807"/>
                  </a:lnTo>
                  <a:lnTo>
                    <a:pt x="279490" y="516738"/>
                  </a:lnTo>
                  <a:lnTo>
                    <a:pt x="255281" y="486073"/>
                  </a:lnTo>
                  <a:lnTo>
                    <a:pt x="253667" y="481231"/>
                  </a:lnTo>
                  <a:lnTo>
                    <a:pt x="253667" y="478003"/>
                  </a:lnTo>
                  <a:lnTo>
                    <a:pt x="253667" y="473162"/>
                  </a:lnTo>
                  <a:lnTo>
                    <a:pt x="255281" y="469934"/>
                  </a:lnTo>
                  <a:lnTo>
                    <a:pt x="253667" y="466706"/>
                  </a:lnTo>
                  <a:lnTo>
                    <a:pt x="252053" y="461864"/>
                  </a:lnTo>
                  <a:lnTo>
                    <a:pt x="247211" y="455408"/>
                  </a:lnTo>
                  <a:lnTo>
                    <a:pt x="234300" y="445725"/>
                  </a:lnTo>
                  <a:lnTo>
                    <a:pt x="227844" y="437655"/>
                  </a:lnTo>
                  <a:lnTo>
                    <a:pt x="226230" y="427971"/>
                  </a:lnTo>
                  <a:lnTo>
                    <a:pt x="223002" y="423130"/>
                  </a:lnTo>
                  <a:lnTo>
                    <a:pt x="211704" y="413446"/>
                  </a:lnTo>
                  <a:lnTo>
                    <a:pt x="211704" y="406990"/>
                  </a:lnTo>
                  <a:lnTo>
                    <a:pt x="214932" y="398921"/>
                  </a:lnTo>
                  <a:lnTo>
                    <a:pt x="219774" y="392465"/>
                  </a:lnTo>
                  <a:lnTo>
                    <a:pt x="224616" y="390851"/>
                  </a:lnTo>
                  <a:lnTo>
                    <a:pt x="231072" y="387623"/>
                  </a:lnTo>
                  <a:lnTo>
                    <a:pt x="235913" y="382781"/>
                  </a:lnTo>
                  <a:lnTo>
                    <a:pt x="235913" y="377940"/>
                  </a:lnTo>
                  <a:lnTo>
                    <a:pt x="234300" y="374712"/>
                  </a:lnTo>
                  <a:lnTo>
                    <a:pt x="229458" y="373098"/>
                  </a:lnTo>
                  <a:lnTo>
                    <a:pt x="226230" y="371484"/>
                  </a:lnTo>
                  <a:lnTo>
                    <a:pt x="224616" y="366642"/>
                  </a:lnTo>
                  <a:lnTo>
                    <a:pt x="226230" y="361800"/>
                  </a:lnTo>
                  <a:lnTo>
                    <a:pt x="229458" y="358572"/>
                  </a:lnTo>
                  <a:lnTo>
                    <a:pt x="232686" y="360186"/>
                  </a:lnTo>
                  <a:lnTo>
                    <a:pt x="237527" y="363414"/>
                  </a:lnTo>
                  <a:lnTo>
                    <a:pt x="234300" y="352117"/>
                  </a:lnTo>
                  <a:lnTo>
                    <a:pt x="232686" y="347275"/>
                  </a:lnTo>
                  <a:lnTo>
                    <a:pt x="229458" y="344047"/>
                  </a:lnTo>
                  <a:lnTo>
                    <a:pt x="223002" y="342433"/>
                  </a:lnTo>
                  <a:lnTo>
                    <a:pt x="221388" y="335977"/>
                  </a:lnTo>
                  <a:lnTo>
                    <a:pt x="221388" y="329522"/>
                  </a:lnTo>
                  <a:lnTo>
                    <a:pt x="219774" y="324680"/>
                  </a:lnTo>
                  <a:lnTo>
                    <a:pt x="214932" y="319838"/>
                  </a:lnTo>
                  <a:lnTo>
                    <a:pt x="208477" y="305313"/>
                  </a:lnTo>
                  <a:lnTo>
                    <a:pt x="205249" y="300471"/>
                  </a:lnTo>
                  <a:lnTo>
                    <a:pt x="197179" y="292401"/>
                  </a:lnTo>
                  <a:lnTo>
                    <a:pt x="190723" y="289173"/>
                  </a:lnTo>
                  <a:lnTo>
                    <a:pt x="182654" y="285945"/>
                  </a:lnTo>
                  <a:lnTo>
                    <a:pt x="164900" y="285945"/>
                  </a:lnTo>
                  <a:lnTo>
                    <a:pt x="158445" y="284331"/>
                  </a:lnTo>
                  <a:lnTo>
                    <a:pt x="153603" y="279490"/>
                  </a:lnTo>
                  <a:lnTo>
                    <a:pt x="148761" y="269806"/>
                  </a:lnTo>
                  <a:lnTo>
                    <a:pt x="148761" y="268192"/>
                  </a:lnTo>
                  <a:lnTo>
                    <a:pt x="151989" y="264964"/>
                  </a:lnTo>
                  <a:lnTo>
                    <a:pt x="150375" y="261736"/>
                  </a:lnTo>
                  <a:lnTo>
                    <a:pt x="140691" y="261736"/>
                  </a:lnTo>
                  <a:lnTo>
                    <a:pt x="140691" y="258508"/>
                  </a:lnTo>
                  <a:lnTo>
                    <a:pt x="142305" y="253667"/>
                  </a:lnTo>
                  <a:lnTo>
                    <a:pt x="145533" y="250439"/>
                  </a:lnTo>
                  <a:lnTo>
                    <a:pt x="135850" y="243983"/>
                  </a:lnTo>
                  <a:lnTo>
                    <a:pt x="122938" y="224616"/>
                  </a:lnTo>
                  <a:lnTo>
                    <a:pt x="116482" y="219774"/>
                  </a:lnTo>
                  <a:lnTo>
                    <a:pt x="110027" y="216546"/>
                  </a:lnTo>
                  <a:lnTo>
                    <a:pt x="77748" y="184268"/>
                  </a:lnTo>
                  <a:lnTo>
                    <a:pt x="74520" y="181040"/>
                  </a:lnTo>
                  <a:lnTo>
                    <a:pt x="74520" y="176198"/>
                  </a:lnTo>
                  <a:lnTo>
                    <a:pt x="74520" y="168128"/>
                  </a:lnTo>
                  <a:lnTo>
                    <a:pt x="76134" y="163286"/>
                  </a:lnTo>
                  <a:lnTo>
                    <a:pt x="72906" y="156831"/>
                  </a:lnTo>
                  <a:lnTo>
                    <a:pt x="68065" y="153603"/>
                  </a:lnTo>
                  <a:lnTo>
                    <a:pt x="63223" y="151989"/>
                  </a:lnTo>
                  <a:lnTo>
                    <a:pt x="58381" y="148761"/>
                  </a:lnTo>
                  <a:lnTo>
                    <a:pt x="53539" y="143919"/>
                  </a:lnTo>
                  <a:lnTo>
                    <a:pt x="50311" y="139077"/>
                  </a:lnTo>
                  <a:lnTo>
                    <a:pt x="47083" y="127780"/>
                  </a:lnTo>
                  <a:lnTo>
                    <a:pt x="37400" y="114868"/>
                  </a:lnTo>
                  <a:lnTo>
                    <a:pt x="35786" y="108413"/>
                  </a:lnTo>
                  <a:lnTo>
                    <a:pt x="32558" y="103571"/>
                  </a:lnTo>
                  <a:lnTo>
                    <a:pt x="29330" y="101957"/>
                  </a:lnTo>
                  <a:lnTo>
                    <a:pt x="19647" y="97115"/>
                  </a:lnTo>
                  <a:lnTo>
                    <a:pt x="14805" y="93887"/>
                  </a:lnTo>
                  <a:lnTo>
                    <a:pt x="5121" y="84204"/>
                  </a:lnTo>
                  <a:lnTo>
                    <a:pt x="5121" y="84204"/>
                  </a:lnTo>
                  <a:lnTo>
                    <a:pt x="11577" y="79362"/>
                  </a:lnTo>
                  <a:lnTo>
                    <a:pt x="27716" y="77748"/>
                  </a:lnTo>
                  <a:lnTo>
                    <a:pt x="32558" y="76134"/>
                  </a:lnTo>
                  <a:lnTo>
                    <a:pt x="32558" y="76134"/>
                  </a:lnTo>
                  <a:lnTo>
                    <a:pt x="39014" y="71292"/>
                  </a:lnTo>
                  <a:lnTo>
                    <a:pt x="79362" y="51925"/>
                  </a:lnTo>
                  <a:lnTo>
                    <a:pt x="84204" y="48697"/>
                  </a:lnTo>
                  <a:lnTo>
                    <a:pt x="87432" y="48697"/>
                  </a:lnTo>
                  <a:lnTo>
                    <a:pt x="101957" y="48697"/>
                  </a:lnTo>
                  <a:lnTo>
                    <a:pt x="113255" y="48697"/>
                  </a:lnTo>
                  <a:lnTo>
                    <a:pt x="114869" y="48697"/>
                  </a:lnTo>
                  <a:lnTo>
                    <a:pt x="116482" y="48697"/>
                  </a:lnTo>
                  <a:lnTo>
                    <a:pt x="118096" y="47083"/>
                  </a:lnTo>
                  <a:lnTo>
                    <a:pt x="121324" y="40628"/>
                  </a:lnTo>
                  <a:lnTo>
                    <a:pt x="126166" y="37400"/>
                  </a:lnTo>
                  <a:lnTo>
                    <a:pt x="129394" y="35786"/>
                  </a:lnTo>
                  <a:lnTo>
                    <a:pt x="131008" y="34172"/>
                  </a:lnTo>
                  <a:lnTo>
                    <a:pt x="134236" y="32558"/>
                  </a:lnTo>
                  <a:lnTo>
                    <a:pt x="153603" y="29330"/>
                  </a:lnTo>
                  <a:lnTo>
                    <a:pt x="151989" y="35786"/>
                  </a:lnTo>
                  <a:lnTo>
                    <a:pt x="148761" y="39014"/>
                  </a:lnTo>
                  <a:lnTo>
                    <a:pt x="140691" y="43856"/>
                  </a:lnTo>
                  <a:lnTo>
                    <a:pt x="139078" y="45469"/>
                  </a:lnTo>
                  <a:lnTo>
                    <a:pt x="139078" y="47083"/>
                  </a:lnTo>
                  <a:lnTo>
                    <a:pt x="137464" y="50311"/>
                  </a:lnTo>
                  <a:lnTo>
                    <a:pt x="137464" y="53539"/>
                  </a:lnTo>
                  <a:lnTo>
                    <a:pt x="137464" y="69678"/>
                  </a:lnTo>
                  <a:lnTo>
                    <a:pt x="137464" y="74520"/>
                  </a:lnTo>
                  <a:lnTo>
                    <a:pt x="139078" y="76134"/>
                  </a:lnTo>
                  <a:lnTo>
                    <a:pt x="139078" y="77748"/>
                  </a:lnTo>
                  <a:lnTo>
                    <a:pt x="140691" y="77748"/>
                  </a:lnTo>
                  <a:lnTo>
                    <a:pt x="142305" y="77748"/>
                  </a:lnTo>
                  <a:lnTo>
                    <a:pt x="143919" y="77748"/>
                  </a:lnTo>
                  <a:lnTo>
                    <a:pt x="145533" y="76134"/>
                  </a:lnTo>
                  <a:lnTo>
                    <a:pt x="147147" y="76134"/>
                  </a:lnTo>
                  <a:lnTo>
                    <a:pt x="147147" y="76134"/>
                  </a:lnTo>
                  <a:lnTo>
                    <a:pt x="148761" y="76134"/>
                  </a:lnTo>
                  <a:lnTo>
                    <a:pt x="153603" y="77748"/>
                  </a:lnTo>
                  <a:lnTo>
                    <a:pt x="155217" y="77748"/>
                  </a:lnTo>
                  <a:lnTo>
                    <a:pt x="155217" y="79362"/>
                  </a:lnTo>
                  <a:lnTo>
                    <a:pt x="155217" y="80976"/>
                  </a:lnTo>
                  <a:lnTo>
                    <a:pt x="161673" y="97115"/>
                  </a:lnTo>
                  <a:lnTo>
                    <a:pt x="161673" y="100343"/>
                  </a:lnTo>
                  <a:lnTo>
                    <a:pt x="163287" y="103571"/>
                  </a:lnTo>
                  <a:lnTo>
                    <a:pt x="161673" y="113255"/>
                  </a:lnTo>
                  <a:lnTo>
                    <a:pt x="158445" y="126166"/>
                  </a:lnTo>
                  <a:lnTo>
                    <a:pt x="158445" y="129394"/>
                  </a:lnTo>
                  <a:lnTo>
                    <a:pt x="160059" y="131008"/>
                  </a:lnTo>
                  <a:lnTo>
                    <a:pt x="160059" y="131008"/>
                  </a:lnTo>
                  <a:lnTo>
                    <a:pt x="163287" y="132622"/>
                  </a:lnTo>
                  <a:lnTo>
                    <a:pt x="164900" y="132622"/>
                  </a:lnTo>
                  <a:lnTo>
                    <a:pt x="166514" y="134236"/>
                  </a:lnTo>
                  <a:lnTo>
                    <a:pt x="166514" y="135850"/>
                  </a:lnTo>
                  <a:lnTo>
                    <a:pt x="166514" y="139077"/>
                  </a:lnTo>
                  <a:lnTo>
                    <a:pt x="166514" y="139077"/>
                  </a:lnTo>
                  <a:lnTo>
                    <a:pt x="164900" y="140691"/>
                  </a:lnTo>
                  <a:lnTo>
                    <a:pt x="161673" y="142305"/>
                  </a:lnTo>
                  <a:lnTo>
                    <a:pt x="160059" y="143919"/>
                  </a:lnTo>
                  <a:lnTo>
                    <a:pt x="158445" y="145533"/>
                  </a:lnTo>
                  <a:lnTo>
                    <a:pt x="158445" y="147147"/>
                  </a:lnTo>
                  <a:lnTo>
                    <a:pt x="158445" y="148761"/>
                  </a:lnTo>
                  <a:lnTo>
                    <a:pt x="163287" y="153603"/>
                  </a:lnTo>
                  <a:lnTo>
                    <a:pt x="163287" y="155217"/>
                  </a:lnTo>
                  <a:lnTo>
                    <a:pt x="164900" y="155217"/>
                  </a:lnTo>
                  <a:lnTo>
                    <a:pt x="168128" y="169742"/>
                  </a:lnTo>
                  <a:lnTo>
                    <a:pt x="168128" y="172970"/>
                  </a:lnTo>
                  <a:lnTo>
                    <a:pt x="168128" y="176198"/>
                  </a:lnTo>
                  <a:lnTo>
                    <a:pt x="166514" y="177812"/>
                  </a:lnTo>
                  <a:lnTo>
                    <a:pt x="166514" y="181040"/>
                  </a:lnTo>
                  <a:lnTo>
                    <a:pt x="166514" y="182654"/>
                  </a:lnTo>
                  <a:lnTo>
                    <a:pt x="166514" y="184268"/>
                  </a:lnTo>
                  <a:lnTo>
                    <a:pt x="166514" y="185882"/>
                  </a:lnTo>
                  <a:lnTo>
                    <a:pt x="168128" y="185882"/>
                  </a:lnTo>
                  <a:lnTo>
                    <a:pt x="169742" y="187495"/>
                  </a:lnTo>
                  <a:lnTo>
                    <a:pt x="171356" y="189109"/>
                  </a:lnTo>
                  <a:lnTo>
                    <a:pt x="177812" y="192337"/>
                  </a:lnTo>
                  <a:lnTo>
                    <a:pt x="177812" y="192337"/>
                  </a:lnTo>
                  <a:lnTo>
                    <a:pt x="179426" y="192337"/>
                  </a:lnTo>
                  <a:lnTo>
                    <a:pt x="182654" y="195565"/>
                  </a:lnTo>
                  <a:lnTo>
                    <a:pt x="182654" y="197179"/>
                  </a:lnTo>
                  <a:lnTo>
                    <a:pt x="184268" y="197179"/>
                  </a:lnTo>
                  <a:lnTo>
                    <a:pt x="187495" y="198793"/>
                  </a:lnTo>
                  <a:lnTo>
                    <a:pt x="189109" y="200407"/>
                  </a:lnTo>
                  <a:lnTo>
                    <a:pt x="190723" y="200407"/>
                  </a:lnTo>
                  <a:lnTo>
                    <a:pt x="192337" y="202021"/>
                  </a:lnTo>
                  <a:lnTo>
                    <a:pt x="193951" y="203635"/>
                  </a:lnTo>
                  <a:lnTo>
                    <a:pt x="195565" y="205249"/>
                  </a:lnTo>
                  <a:lnTo>
                    <a:pt x="197179" y="205249"/>
                  </a:lnTo>
                  <a:lnTo>
                    <a:pt x="198793" y="205249"/>
                  </a:lnTo>
                  <a:lnTo>
                    <a:pt x="202021" y="205249"/>
                  </a:lnTo>
                  <a:lnTo>
                    <a:pt x="203635" y="205249"/>
                  </a:lnTo>
                  <a:lnTo>
                    <a:pt x="205249" y="205249"/>
                  </a:lnTo>
                  <a:lnTo>
                    <a:pt x="216546" y="198793"/>
                  </a:lnTo>
                  <a:lnTo>
                    <a:pt x="218160" y="197179"/>
                  </a:lnTo>
                  <a:lnTo>
                    <a:pt x="219774" y="197179"/>
                  </a:lnTo>
                  <a:lnTo>
                    <a:pt x="226230" y="197179"/>
                  </a:lnTo>
                  <a:lnTo>
                    <a:pt x="231072" y="197179"/>
                  </a:lnTo>
                  <a:lnTo>
                    <a:pt x="240755" y="193951"/>
                  </a:lnTo>
                  <a:lnTo>
                    <a:pt x="243983" y="192337"/>
                  </a:lnTo>
                  <a:lnTo>
                    <a:pt x="250439" y="192337"/>
                  </a:lnTo>
                  <a:lnTo>
                    <a:pt x="252053" y="190723"/>
                  </a:lnTo>
                  <a:lnTo>
                    <a:pt x="253667" y="189109"/>
                  </a:lnTo>
                  <a:lnTo>
                    <a:pt x="253667" y="189109"/>
                  </a:lnTo>
                  <a:lnTo>
                    <a:pt x="255281" y="187495"/>
                  </a:lnTo>
                  <a:lnTo>
                    <a:pt x="256895" y="179426"/>
                  </a:lnTo>
                  <a:lnTo>
                    <a:pt x="256895" y="177812"/>
                  </a:lnTo>
                  <a:lnTo>
                    <a:pt x="255281" y="174584"/>
                  </a:lnTo>
                  <a:lnTo>
                    <a:pt x="255281" y="172970"/>
                  </a:lnTo>
                  <a:lnTo>
                    <a:pt x="255281" y="171356"/>
                  </a:lnTo>
                  <a:lnTo>
                    <a:pt x="256895" y="169742"/>
                  </a:lnTo>
                  <a:lnTo>
                    <a:pt x="255281" y="168128"/>
                  </a:lnTo>
                  <a:lnTo>
                    <a:pt x="255281" y="166514"/>
                  </a:lnTo>
                  <a:lnTo>
                    <a:pt x="255281" y="166514"/>
                  </a:lnTo>
                  <a:lnTo>
                    <a:pt x="253667" y="164900"/>
                  </a:lnTo>
                  <a:lnTo>
                    <a:pt x="250439" y="164900"/>
                  </a:lnTo>
                  <a:lnTo>
                    <a:pt x="248825" y="163286"/>
                  </a:lnTo>
                  <a:lnTo>
                    <a:pt x="248825" y="163286"/>
                  </a:lnTo>
                  <a:lnTo>
                    <a:pt x="247211" y="161673"/>
                  </a:lnTo>
                  <a:lnTo>
                    <a:pt x="247211" y="160059"/>
                  </a:lnTo>
                  <a:lnTo>
                    <a:pt x="248825" y="160059"/>
                  </a:lnTo>
                  <a:lnTo>
                    <a:pt x="248825" y="158445"/>
                  </a:lnTo>
                  <a:lnTo>
                    <a:pt x="252053" y="153603"/>
                  </a:lnTo>
                  <a:lnTo>
                    <a:pt x="253667" y="148761"/>
                  </a:lnTo>
                  <a:lnTo>
                    <a:pt x="253667" y="145533"/>
                  </a:lnTo>
                  <a:lnTo>
                    <a:pt x="253667" y="142305"/>
                  </a:lnTo>
                  <a:lnTo>
                    <a:pt x="253667" y="140691"/>
                  </a:lnTo>
                  <a:lnTo>
                    <a:pt x="253667" y="137464"/>
                  </a:lnTo>
                  <a:lnTo>
                    <a:pt x="253667" y="135850"/>
                  </a:lnTo>
                  <a:lnTo>
                    <a:pt x="252053" y="132622"/>
                  </a:lnTo>
                  <a:lnTo>
                    <a:pt x="250439" y="131008"/>
                  </a:lnTo>
                  <a:lnTo>
                    <a:pt x="243983" y="124552"/>
                  </a:lnTo>
                  <a:lnTo>
                    <a:pt x="243983" y="124552"/>
                  </a:lnTo>
                  <a:lnTo>
                    <a:pt x="242369" y="122938"/>
                  </a:lnTo>
                  <a:lnTo>
                    <a:pt x="242369" y="121324"/>
                  </a:lnTo>
                  <a:lnTo>
                    <a:pt x="240755" y="118096"/>
                  </a:lnTo>
                  <a:lnTo>
                    <a:pt x="240755" y="111641"/>
                  </a:lnTo>
                  <a:lnTo>
                    <a:pt x="240755" y="106799"/>
                  </a:lnTo>
                  <a:lnTo>
                    <a:pt x="242369" y="100343"/>
                  </a:lnTo>
                  <a:lnTo>
                    <a:pt x="245597" y="90659"/>
                  </a:lnTo>
                  <a:lnTo>
                    <a:pt x="248825" y="85818"/>
                  </a:lnTo>
                  <a:lnTo>
                    <a:pt x="248825" y="85818"/>
                  </a:lnTo>
                  <a:lnTo>
                    <a:pt x="250439" y="84204"/>
                  </a:lnTo>
                  <a:lnTo>
                    <a:pt x="250439" y="84204"/>
                  </a:lnTo>
                  <a:lnTo>
                    <a:pt x="252053" y="82590"/>
                  </a:lnTo>
                  <a:lnTo>
                    <a:pt x="258509" y="80976"/>
                  </a:lnTo>
                  <a:lnTo>
                    <a:pt x="260122" y="79362"/>
                  </a:lnTo>
                  <a:lnTo>
                    <a:pt x="268192" y="79362"/>
                  </a:lnTo>
                  <a:lnTo>
                    <a:pt x="269806" y="77748"/>
                  </a:lnTo>
                  <a:lnTo>
                    <a:pt x="271420" y="77748"/>
                  </a:lnTo>
                  <a:lnTo>
                    <a:pt x="273034" y="74520"/>
                  </a:lnTo>
                  <a:lnTo>
                    <a:pt x="274648" y="71292"/>
                  </a:lnTo>
                  <a:lnTo>
                    <a:pt x="276262" y="69678"/>
                  </a:lnTo>
                  <a:lnTo>
                    <a:pt x="276262" y="68065"/>
                  </a:lnTo>
                  <a:lnTo>
                    <a:pt x="276262" y="66450"/>
                  </a:lnTo>
                  <a:lnTo>
                    <a:pt x="276262" y="64837"/>
                  </a:lnTo>
                  <a:lnTo>
                    <a:pt x="276262" y="61609"/>
                  </a:lnTo>
                  <a:lnTo>
                    <a:pt x="276262" y="59995"/>
                  </a:lnTo>
                  <a:lnTo>
                    <a:pt x="274648" y="58381"/>
                  </a:lnTo>
                  <a:lnTo>
                    <a:pt x="273034" y="56767"/>
                  </a:lnTo>
                  <a:lnTo>
                    <a:pt x="273034" y="55153"/>
                  </a:lnTo>
                  <a:lnTo>
                    <a:pt x="271420" y="53539"/>
                  </a:lnTo>
                  <a:lnTo>
                    <a:pt x="271420" y="50311"/>
                  </a:lnTo>
                  <a:lnTo>
                    <a:pt x="271420" y="48697"/>
                  </a:lnTo>
                  <a:lnTo>
                    <a:pt x="271420" y="47083"/>
                  </a:lnTo>
                  <a:lnTo>
                    <a:pt x="271420" y="45469"/>
                  </a:lnTo>
                  <a:lnTo>
                    <a:pt x="269806" y="45469"/>
                  </a:lnTo>
                  <a:lnTo>
                    <a:pt x="269806" y="43856"/>
                  </a:lnTo>
                  <a:lnTo>
                    <a:pt x="269806" y="42242"/>
                  </a:lnTo>
                  <a:lnTo>
                    <a:pt x="271420" y="40628"/>
                  </a:lnTo>
                  <a:lnTo>
                    <a:pt x="273034" y="39014"/>
                  </a:lnTo>
                  <a:lnTo>
                    <a:pt x="274648" y="37400"/>
                  </a:lnTo>
                  <a:lnTo>
                    <a:pt x="274648" y="37400"/>
                  </a:lnTo>
                  <a:lnTo>
                    <a:pt x="277876" y="34172"/>
                  </a:lnTo>
                  <a:lnTo>
                    <a:pt x="279490" y="32558"/>
                  </a:lnTo>
                  <a:lnTo>
                    <a:pt x="281104" y="30944"/>
                  </a:lnTo>
                  <a:lnTo>
                    <a:pt x="282718" y="30944"/>
                  </a:lnTo>
                  <a:lnTo>
                    <a:pt x="284331" y="29330"/>
                  </a:lnTo>
                  <a:lnTo>
                    <a:pt x="285945" y="27716"/>
                  </a:lnTo>
                  <a:lnTo>
                    <a:pt x="285945" y="26102"/>
                  </a:lnTo>
                  <a:lnTo>
                    <a:pt x="285945" y="24488"/>
                  </a:lnTo>
                  <a:lnTo>
                    <a:pt x="285945" y="22874"/>
                  </a:lnTo>
                  <a:lnTo>
                    <a:pt x="284331" y="21260"/>
                  </a:lnTo>
                  <a:lnTo>
                    <a:pt x="285945" y="19647"/>
                  </a:lnTo>
                  <a:lnTo>
                    <a:pt x="285945" y="18033"/>
                  </a:lnTo>
                  <a:lnTo>
                    <a:pt x="287559" y="16419"/>
                  </a:lnTo>
                  <a:lnTo>
                    <a:pt x="287559" y="14805"/>
                  </a:lnTo>
                  <a:lnTo>
                    <a:pt x="289173" y="13191"/>
                  </a:lnTo>
                  <a:lnTo>
                    <a:pt x="289173" y="13191"/>
                  </a:lnTo>
                  <a:lnTo>
                    <a:pt x="290787" y="11577"/>
                  </a:lnTo>
                  <a:lnTo>
                    <a:pt x="300471" y="9963"/>
                  </a:lnTo>
                  <a:lnTo>
                    <a:pt x="303699" y="6735"/>
                  </a:lnTo>
                  <a:lnTo>
                    <a:pt x="308540" y="5121"/>
                  </a:lnTo>
                  <a:lnTo>
                    <a:pt x="319838" y="22874"/>
                  </a:lnTo>
                  <a:lnTo>
                    <a:pt x="321452" y="27716"/>
                  </a:lnTo>
                  <a:lnTo>
                    <a:pt x="321452" y="32558"/>
                  </a:lnTo>
                  <a:lnTo>
                    <a:pt x="318224" y="37400"/>
                  </a:lnTo>
                  <a:lnTo>
                    <a:pt x="310154" y="39014"/>
                  </a:lnTo>
                  <a:lnTo>
                    <a:pt x="306926" y="40628"/>
                  </a:lnTo>
                  <a:lnTo>
                    <a:pt x="303699" y="45469"/>
                  </a:lnTo>
                  <a:lnTo>
                    <a:pt x="303699" y="51925"/>
                  </a:lnTo>
                  <a:lnTo>
                    <a:pt x="306926" y="55153"/>
                  </a:lnTo>
                  <a:lnTo>
                    <a:pt x="305313" y="63223"/>
                  </a:lnTo>
                  <a:lnTo>
                    <a:pt x="305313" y="69678"/>
                  </a:lnTo>
                  <a:lnTo>
                    <a:pt x="308540" y="74520"/>
                  </a:lnTo>
                  <a:lnTo>
                    <a:pt x="310154" y="80976"/>
                  </a:lnTo>
                  <a:lnTo>
                    <a:pt x="310154" y="105185"/>
                  </a:lnTo>
                  <a:lnTo>
                    <a:pt x="313382" y="11164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2" name="Freeform: Shape 41">
              <a:extLst>
                <a:ext uri="{FF2B5EF4-FFF2-40B4-BE49-F238E27FC236}">
                  <a16:creationId xmlns:a16="http://schemas.microsoft.com/office/drawing/2014/main" id="{6DF3DCE6-E0FB-4B4D-A9FE-6646045D1506}"/>
                </a:ext>
              </a:extLst>
            </p:cNvPr>
            <p:cNvSpPr/>
            <p:nvPr/>
          </p:nvSpPr>
          <p:spPr>
            <a:xfrm>
              <a:off x="7962940" y="2474786"/>
              <a:ext cx="419622" cy="322786"/>
            </a:xfrm>
            <a:custGeom>
              <a:avLst/>
              <a:gdLst>
                <a:gd name="connsiteX0" fmla="*/ 206863 w 419622"/>
                <a:gd name="connsiteY0" fmla="*/ 87432 h 322786"/>
                <a:gd name="connsiteX1" fmla="*/ 208477 w 419622"/>
                <a:gd name="connsiteY1" fmla="*/ 87432 h 322786"/>
                <a:gd name="connsiteX2" fmla="*/ 210091 w 419622"/>
                <a:gd name="connsiteY2" fmla="*/ 87432 h 322786"/>
                <a:gd name="connsiteX3" fmla="*/ 216546 w 419622"/>
                <a:gd name="connsiteY3" fmla="*/ 82590 h 322786"/>
                <a:gd name="connsiteX4" fmla="*/ 221388 w 419622"/>
                <a:gd name="connsiteY4" fmla="*/ 79362 h 322786"/>
                <a:gd name="connsiteX5" fmla="*/ 224616 w 419622"/>
                <a:gd name="connsiteY5" fmla="*/ 79362 h 322786"/>
                <a:gd name="connsiteX6" fmla="*/ 226230 w 419622"/>
                <a:gd name="connsiteY6" fmla="*/ 76134 h 322786"/>
                <a:gd name="connsiteX7" fmla="*/ 229458 w 419622"/>
                <a:gd name="connsiteY7" fmla="*/ 69678 h 322786"/>
                <a:gd name="connsiteX8" fmla="*/ 232686 w 419622"/>
                <a:gd name="connsiteY8" fmla="*/ 66451 h 322786"/>
                <a:gd name="connsiteX9" fmla="*/ 234300 w 419622"/>
                <a:gd name="connsiteY9" fmla="*/ 64837 h 322786"/>
                <a:gd name="connsiteX10" fmla="*/ 234300 w 419622"/>
                <a:gd name="connsiteY10" fmla="*/ 64837 h 322786"/>
                <a:gd name="connsiteX11" fmla="*/ 237527 w 419622"/>
                <a:gd name="connsiteY11" fmla="*/ 63223 h 322786"/>
                <a:gd name="connsiteX12" fmla="*/ 243983 w 419622"/>
                <a:gd name="connsiteY12" fmla="*/ 61609 h 322786"/>
                <a:gd name="connsiteX13" fmla="*/ 248825 w 419622"/>
                <a:gd name="connsiteY13" fmla="*/ 59995 h 322786"/>
                <a:gd name="connsiteX14" fmla="*/ 252053 w 419622"/>
                <a:gd name="connsiteY14" fmla="*/ 58381 h 322786"/>
                <a:gd name="connsiteX15" fmla="*/ 260122 w 419622"/>
                <a:gd name="connsiteY15" fmla="*/ 48697 h 322786"/>
                <a:gd name="connsiteX16" fmla="*/ 263350 w 419622"/>
                <a:gd name="connsiteY16" fmla="*/ 47083 h 322786"/>
                <a:gd name="connsiteX17" fmla="*/ 263350 w 419622"/>
                <a:gd name="connsiteY17" fmla="*/ 47083 h 322786"/>
                <a:gd name="connsiteX18" fmla="*/ 276262 w 419622"/>
                <a:gd name="connsiteY18" fmla="*/ 42242 h 322786"/>
                <a:gd name="connsiteX19" fmla="*/ 277876 w 419622"/>
                <a:gd name="connsiteY19" fmla="*/ 42242 h 322786"/>
                <a:gd name="connsiteX20" fmla="*/ 279490 w 419622"/>
                <a:gd name="connsiteY20" fmla="*/ 42242 h 322786"/>
                <a:gd name="connsiteX21" fmla="*/ 282718 w 419622"/>
                <a:gd name="connsiteY21" fmla="*/ 42242 h 322786"/>
                <a:gd name="connsiteX22" fmla="*/ 284331 w 419622"/>
                <a:gd name="connsiteY22" fmla="*/ 42242 h 322786"/>
                <a:gd name="connsiteX23" fmla="*/ 287559 w 419622"/>
                <a:gd name="connsiteY23" fmla="*/ 40628 h 322786"/>
                <a:gd name="connsiteX24" fmla="*/ 290787 w 419622"/>
                <a:gd name="connsiteY24" fmla="*/ 42242 h 322786"/>
                <a:gd name="connsiteX25" fmla="*/ 294015 w 419622"/>
                <a:gd name="connsiteY25" fmla="*/ 45469 h 322786"/>
                <a:gd name="connsiteX26" fmla="*/ 303699 w 419622"/>
                <a:gd name="connsiteY26" fmla="*/ 55153 h 322786"/>
                <a:gd name="connsiteX27" fmla="*/ 306927 w 419622"/>
                <a:gd name="connsiteY27" fmla="*/ 56767 h 322786"/>
                <a:gd name="connsiteX28" fmla="*/ 314996 w 419622"/>
                <a:gd name="connsiteY28" fmla="*/ 61609 h 322786"/>
                <a:gd name="connsiteX29" fmla="*/ 319838 w 419622"/>
                <a:gd name="connsiteY29" fmla="*/ 63223 h 322786"/>
                <a:gd name="connsiteX30" fmla="*/ 321452 w 419622"/>
                <a:gd name="connsiteY30" fmla="*/ 63223 h 322786"/>
                <a:gd name="connsiteX31" fmla="*/ 323066 w 419622"/>
                <a:gd name="connsiteY31" fmla="*/ 63223 h 322786"/>
                <a:gd name="connsiteX32" fmla="*/ 324680 w 419622"/>
                <a:gd name="connsiteY32" fmla="*/ 63223 h 322786"/>
                <a:gd name="connsiteX33" fmla="*/ 326294 w 419622"/>
                <a:gd name="connsiteY33" fmla="*/ 61609 h 322786"/>
                <a:gd name="connsiteX34" fmla="*/ 329522 w 419622"/>
                <a:gd name="connsiteY34" fmla="*/ 59995 h 322786"/>
                <a:gd name="connsiteX35" fmla="*/ 329522 w 419622"/>
                <a:gd name="connsiteY35" fmla="*/ 58381 h 322786"/>
                <a:gd name="connsiteX36" fmla="*/ 332749 w 419622"/>
                <a:gd name="connsiteY36" fmla="*/ 58381 h 322786"/>
                <a:gd name="connsiteX37" fmla="*/ 335977 w 419622"/>
                <a:gd name="connsiteY37" fmla="*/ 58381 h 322786"/>
                <a:gd name="connsiteX38" fmla="*/ 335977 w 419622"/>
                <a:gd name="connsiteY38" fmla="*/ 58381 h 322786"/>
                <a:gd name="connsiteX39" fmla="*/ 337591 w 419622"/>
                <a:gd name="connsiteY39" fmla="*/ 59995 h 322786"/>
                <a:gd name="connsiteX40" fmla="*/ 339205 w 419622"/>
                <a:gd name="connsiteY40" fmla="*/ 64837 h 322786"/>
                <a:gd name="connsiteX41" fmla="*/ 342433 w 419622"/>
                <a:gd name="connsiteY41" fmla="*/ 85818 h 322786"/>
                <a:gd name="connsiteX42" fmla="*/ 344047 w 419622"/>
                <a:gd name="connsiteY42" fmla="*/ 87432 h 322786"/>
                <a:gd name="connsiteX43" fmla="*/ 352117 w 419622"/>
                <a:gd name="connsiteY43" fmla="*/ 100343 h 322786"/>
                <a:gd name="connsiteX44" fmla="*/ 356958 w 419622"/>
                <a:gd name="connsiteY44" fmla="*/ 103571 h 322786"/>
                <a:gd name="connsiteX45" fmla="*/ 358572 w 419622"/>
                <a:gd name="connsiteY45" fmla="*/ 105185 h 322786"/>
                <a:gd name="connsiteX46" fmla="*/ 368256 w 419622"/>
                <a:gd name="connsiteY46" fmla="*/ 108413 h 322786"/>
                <a:gd name="connsiteX47" fmla="*/ 368256 w 419622"/>
                <a:gd name="connsiteY47" fmla="*/ 108413 h 322786"/>
                <a:gd name="connsiteX48" fmla="*/ 369870 w 419622"/>
                <a:gd name="connsiteY48" fmla="*/ 108413 h 322786"/>
                <a:gd name="connsiteX49" fmla="*/ 371484 w 419622"/>
                <a:gd name="connsiteY49" fmla="*/ 106799 h 322786"/>
                <a:gd name="connsiteX50" fmla="*/ 373098 w 419622"/>
                <a:gd name="connsiteY50" fmla="*/ 106799 h 322786"/>
                <a:gd name="connsiteX51" fmla="*/ 374712 w 419622"/>
                <a:gd name="connsiteY51" fmla="*/ 106799 h 322786"/>
                <a:gd name="connsiteX52" fmla="*/ 376326 w 419622"/>
                <a:gd name="connsiteY52" fmla="*/ 106799 h 322786"/>
                <a:gd name="connsiteX53" fmla="*/ 377940 w 419622"/>
                <a:gd name="connsiteY53" fmla="*/ 106799 h 322786"/>
                <a:gd name="connsiteX54" fmla="*/ 381167 w 419622"/>
                <a:gd name="connsiteY54" fmla="*/ 110027 h 322786"/>
                <a:gd name="connsiteX55" fmla="*/ 408604 w 419622"/>
                <a:gd name="connsiteY55" fmla="*/ 132622 h 322786"/>
                <a:gd name="connsiteX56" fmla="*/ 413446 w 419622"/>
                <a:gd name="connsiteY56" fmla="*/ 143919 h 322786"/>
                <a:gd name="connsiteX57" fmla="*/ 413446 w 419622"/>
                <a:gd name="connsiteY57" fmla="*/ 150375 h 322786"/>
                <a:gd name="connsiteX58" fmla="*/ 411832 w 419622"/>
                <a:gd name="connsiteY58" fmla="*/ 151989 h 322786"/>
                <a:gd name="connsiteX59" fmla="*/ 410218 w 419622"/>
                <a:gd name="connsiteY59" fmla="*/ 151989 h 322786"/>
                <a:gd name="connsiteX60" fmla="*/ 406990 w 419622"/>
                <a:gd name="connsiteY60" fmla="*/ 150375 h 322786"/>
                <a:gd name="connsiteX61" fmla="*/ 405376 w 419622"/>
                <a:gd name="connsiteY61" fmla="*/ 150375 h 322786"/>
                <a:gd name="connsiteX62" fmla="*/ 403762 w 419622"/>
                <a:gd name="connsiteY62" fmla="*/ 150375 h 322786"/>
                <a:gd name="connsiteX63" fmla="*/ 403762 w 419622"/>
                <a:gd name="connsiteY63" fmla="*/ 151989 h 322786"/>
                <a:gd name="connsiteX64" fmla="*/ 402149 w 419622"/>
                <a:gd name="connsiteY64" fmla="*/ 153603 h 322786"/>
                <a:gd name="connsiteX65" fmla="*/ 403762 w 419622"/>
                <a:gd name="connsiteY65" fmla="*/ 155217 h 322786"/>
                <a:gd name="connsiteX66" fmla="*/ 403762 w 419622"/>
                <a:gd name="connsiteY66" fmla="*/ 156831 h 322786"/>
                <a:gd name="connsiteX67" fmla="*/ 403762 w 419622"/>
                <a:gd name="connsiteY67" fmla="*/ 156831 h 322786"/>
                <a:gd name="connsiteX68" fmla="*/ 405376 w 419622"/>
                <a:gd name="connsiteY68" fmla="*/ 158445 h 322786"/>
                <a:gd name="connsiteX69" fmla="*/ 410218 w 419622"/>
                <a:gd name="connsiteY69" fmla="*/ 161673 h 322786"/>
                <a:gd name="connsiteX70" fmla="*/ 411832 w 419622"/>
                <a:gd name="connsiteY70" fmla="*/ 163287 h 322786"/>
                <a:gd name="connsiteX71" fmla="*/ 413446 w 419622"/>
                <a:gd name="connsiteY71" fmla="*/ 166514 h 322786"/>
                <a:gd name="connsiteX72" fmla="*/ 418288 w 419622"/>
                <a:gd name="connsiteY72" fmla="*/ 172970 h 322786"/>
                <a:gd name="connsiteX73" fmla="*/ 418288 w 419622"/>
                <a:gd name="connsiteY73" fmla="*/ 174584 h 322786"/>
                <a:gd name="connsiteX74" fmla="*/ 418288 w 419622"/>
                <a:gd name="connsiteY74" fmla="*/ 176198 h 322786"/>
                <a:gd name="connsiteX75" fmla="*/ 418288 w 419622"/>
                <a:gd name="connsiteY75" fmla="*/ 184268 h 322786"/>
                <a:gd name="connsiteX76" fmla="*/ 418288 w 419622"/>
                <a:gd name="connsiteY76" fmla="*/ 187496 h 322786"/>
                <a:gd name="connsiteX77" fmla="*/ 413446 w 419622"/>
                <a:gd name="connsiteY77" fmla="*/ 195565 h 322786"/>
                <a:gd name="connsiteX78" fmla="*/ 415060 w 419622"/>
                <a:gd name="connsiteY78" fmla="*/ 202021 h 322786"/>
                <a:gd name="connsiteX79" fmla="*/ 419902 w 419622"/>
                <a:gd name="connsiteY79" fmla="*/ 202021 h 322786"/>
                <a:gd name="connsiteX80" fmla="*/ 413446 w 419622"/>
                <a:gd name="connsiteY80" fmla="*/ 205249 h 322786"/>
                <a:gd name="connsiteX81" fmla="*/ 411832 w 419622"/>
                <a:gd name="connsiteY81" fmla="*/ 205249 h 322786"/>
                <a:gd name="connsiteX82" fmla="*/ 410218 w 419622"/>
                <a:gd name="connsiteY82" fmla="*/ 203635 h 322786"/>
                <a:gd name="connsiteX83" fmla="*/ 410218 w 419622"/>
                <a:gd name="connsiteY83" fmla="*/ 203635 h 322786"/>
                <a:gd name="connsiteX84" fmla="*/ 408604 w 419622"/>
                <a:gd name="connsiteY84" fmla="*/ 200407 h 322786"/>
                <a:gd name="connsiteX85" fmla="*/ 408604 w 419622"/>
                <a:gd name="connsiteY85" fmla="*/ 198793 h 322786"/>
                <a:gd name="connsiteX86" fmla="*/ 408604 w 419622"/>
                <a:gd name="connsiteY86" fmla="*/ 198793 h 322786"/>
                <a:gd name="connsiteX87" fmla="*/ 406990 w 419622"/>
                <a:gd name="connsiteY87" fmla="*/ 197179 h 322786"/>
                <a:gd name="connsiteX88" fmla="*/ 405376 w 419622"/>
                <a:gd name="connsiteY88" fmla="*/ 197179 h 322786"/>
                <a:gd name="connsiteX89" fmla="*/ 397307 w 419622"/>
                <a:gd name="connsiteY89" fmla="*/ 193951 h 322786"/>
                <a:gd name="connsiteX90" fmla="*/ 390851 w 419622"/>
                <a:gd name="connsiteY90" fmla="*/ 192337 h 322786"/>
                <a:gd name="connsiteX91" fmla="*/ 389237 w 419622"/>
                <a:gd name="connsiteY91" fmla="*/ 192337 h 322786"/>
                <a:gd name="connsiteX92" fmla="*/ 386009 w 419622"/>
                <a:gd name="connsiteY92" fmla="*/ 192337 h 322786"/>
                <a:gd name="connsiteX93" fmla="*/ 382781 w 419622"/>
                <a:gd name="connsiteY93" fmla="*/ 193951 h 322786"/>
                <a:gd name="connsiteX94" fmla="*/ 381167 w 419622"/>
                <a:gd name="connsiteY94" fmla="*/ 193951 h 322786"/>
                <a:gd name="connsiteX95" fmla="*/ 376326 w 419622"/>
                <a:gd name="connsiteY95" fmla="*/ 192337 h 322786"/>
                <a:gd name="connsiteX96" fmla="*/ 373098 w 419622"/>
                <a:gd name="connsiteY96" fmla="*/ 192337 h 322786"/>
                <a:gd name="connsiteX97" fmla="*/ 366642 w 419622"/>
                <a:gd name="connsiteY97" fmla="*/ 192337 h 322786"/>
                <a:gd name="connsiteX98" fmla="*/ 356958 w 419622"/>
                <a:gd name="connsiteY98" fmla="*/ 193951 h 322786"/>
                <a:gd name="connsiteX99" fmla="*/ 352117 w 419622"/>
                <a:gd name="connsiteY99" fmla="*/ 195565 h 322786"/>
                <a:gd name="connsiteX100" fmla="*/ 350503 w 419622"/>
                <a:gd name="connsiteY100" fmla="*/ 195565 h 322786"/>
                <a:gd name="connsiteX101" fmla="*/ 348889 w 419622"/>
                <a:gd name="connsiteY101" fmla="*/ 195565 h 322786"/>
                <a:gd name="connsiteX102" fmla="*/ 347275 w 419622"/>
                <a:gd name="connsiteY102" fmla="*/ 195565 h 322786"/>
                <a:gd name="connsiteX103" fmla="*/ 347275 w 419622"/>
                <a:gd name="connsiteY103" fmla="*/ 195565 h 322786"/>
                <a:gd name="connsiteX104" fmla="*/ 342433 w 419622"/>
                <a:gd name="connsiteY104" fmla="*/ 190723 h 322786"/>
                <a:gd name="connsiteX105" fmla="*/ 342433 w 419622"/>
                <a:gd name="connsiteY105" fmla="*/ 190723 h 322786"/>
                <a:gd name="connsiteX106" fmla="*/ 340819 w 419622"/>
                <a:gd name="connsiteY106" fmla="*/ 190723 h 322786"/>
                <a:gd name="connsiteX107" fmla="*/ 339205 w 419622"/>
                <a:gd name="connsiteY107" fmla="*/ 189109 h 322786"/>
                <a:gd name="connsiteX108" fmla="*/ 314996 w 419622"/>
                <a:gd name="connsiteY108" fmla="*/ 185882 h 322786"/>
                <a:gd name="connsiteX109" fmla="*/ 306927 w 419622"/>
                <a:gd name="connsiteY109" fmla="*/ 185882 h 322786"/>
                <a:gd name="connsiteX110" fmla="*/ 306927 w 419622"/>
                <a:gd name="connsiteY110" fmla="*/ 185882 h 322786"/>
                <a:gd name="connsiteX111" fmla="*/ 302085 w 419622"/>
                <a:gd name="connsiteY111" fmla="*/ 184268 h 322786"/>
                <a:gd name="connsiteX112" fmla="*/ 300471 w 419622"/>
                <a:gd name="connsiteY112" fmla="*/ 184268 h 322786"/>
                <a:gd name="connsiteX113" fmla="*/ 300471 w 419622"/>
                <a:gd name="connsiteY113" fmla="*/ 184268 h 322786"/>
                <a:gd name="connsiteX114" fmla="*/ 298857 w 419622"/>
                <a:gd name="connsiteY114" fmla="*/ 185882 h 322786"/>
                <a:gd name="connsiteX115" fmla="*/ 297243 w 419622"/>
                <a:gd name="connsiteY115" fmla="*/ 187496 h 322786"/>
                <a:gd name="connsiteX116" fmla="*/ 295629 w 419622"/>
                <a:gd name="connsiteY116" fmla="*/ 187496 h 322786"/>
                <a:gd name="connsiteX117" fmla="*/ 294015 w 419622"/>
                <a:gd name="connsiteY117" fmla="*/ 189109 h 322786"/>
                <a:gd name="connsiteX118" fmla="*/ 289173 w 419622"/>
                <a:gd name="connsiteY118" fmla="*/ 190723 h 322786"/>
                <a:gd name="connsiteX119" fmla="*/ 287559 w 419622"/>
                <a:gd name="connsiteY119" fmla="*/ 192337 h 322786"/>
                <a:gd name="connsiteX120" fmla="*/ 287559 w 419622"/>
                <a:gd name="connsiteY120" fmla="*/ 192337 h 322786"/>
                <a:gd name="connsiteX121" fmla="*/ 285945 w 419622"/>
                <a:gd name="connsiteY121" fmla="*/ 193951 h 322786"/>
                <a:gd name="connsiteX122" fmla="*/ 284331 w 419622"/>
                <a:gd name="connsiteY122" fmla="*/ 197179 h 322786"/>
                <a:gd name="connsiteX123" fmla="*/ 284331 w 419622"/>
                <a:gd name="connsiteY123" fmla="*/ 198793 h 322786"/>
                <a:gd name="connsiteX124" fmla="*/ 284331 w 419622"/>
                <a:gd name="connsiteY124" fmla="*/ 202021 h 322786"/>
                <a:gd name="connsiteX125" fmla="*/ 285945 w 419622"/>
                <a:gd name="connsiteY125" fmla="*/ 205249 h 322786"/>
                <a:gd name="connsiteX126" fmla="*/ 289173 w 419622"/>
                <a:gd name="connsiteY126" fmla="*/ 211705 h 322786"/>
                <a:gd name="connsiteX127" fmla="*/ 289173 w 419622"/>
                <a:gd name="connsiteY127" fmla="*/ 213318 h 322786"/>
                <a:gd name="connsiteX128" fmla="*/ 290787 w 419622"/>
                <a:gd name="connsiteY128" fmla="*/ 224616 h 322786"/>
                <a:gd name="connsiteX129" fmla="*/ 292401 w 419622"/>
                <a:gd name="connsiteY129" fmla="*/ 229458 h 322786"/>
                <a:gd name="connsiteX130" fmla="*/ 294015 w 419622"/>
                <a:gd name="connsiteY130" fmla="*/ 232686 h 322786"/>
                <a:gd name="connsiteX131" fmla="*/ 295629 w 419622"/>
                <a:gd name="connsiteY131" fmla="*/ 234299 h 322786"/>
                <a:gd name="connsiteX132" fmla="*/ 295629 w 419622"/>
                <a:gd name="connsiteY132" fmla="*/ 237527 h 322786"/>
                <a:gd name="connsiteX133" fmla="*/ 297243 w 419622"/>
                <a:gd name="connsiteY133" fmla="*/ 239141 h 322786"/>
                <a:gd name="connsiteX134" fmla="*/ 298857 w 419622"/>
                <a:gd name="connsiteY134" fmla="*/ 243983 h 322786"/>
                <a:gd name="connsiteX135" fmla="*/ 314996 w 419622"/>
                <a:gd name="connsiteY135" fmla="*/ 269806 h 322786"/>
                <a:gd name="connsiteX136" fmla="*/ 318224 w 419622"/>
                <a:gd name="connsiteY136" fmla="*/ 273034 h 322786"/>
                <a:gd name="connsiteX137" fmla="*/ 319838 w 419622"/>
                <a:gd name="connsiteY137" fmla="*/ 273034 h 322786"/>
                <a:gd name="connsiteX138" fmla="*/ 319838 w 419622"/>
                <a:gd name="connsiteY138" fmla="*/ 274648 h 322786"/>
                <a:gd name="connsiteX139" fmla="*/ 318224 w 419622"/>
                <a:gd name="connsiteY139" fmla="*/ 277876 h 322786"/>
                <a:gd name="connsiteX140" fmla="*/ 314996 w 419622"/>
                <a:gd name="connsiteY140" fmla="*/ 281104 h 322786"/>
                <a:gd name="connsiteX141" fmla="*/ 314996 w 419622"/>
                <a:gd name="connsiteY141" fmla="*/ 284332 h 322786"/>
                <a:gd name="connsiteX142" fmla="*/ 313382 w 419622"/>
                <a:gd name="connsiteY142" fmla="*/ 287559 h 322786"/>
                <a:gd name="connsiteX143" fmla="*/ 311768 w 419622"/>
                <a:gd name="connsiteY143" fmla="*/ 289173 h 322786"/>
                <a:gd name="connsiteX144" fmla="*/ 305313 w 419622"/>
                <a:gd name="connsiteY144" fmla="*/ 294015 h 322786"/>
                <a:gd name="connsiteX145" fmla="*/ 303699 w 419622"/>
                <a:gd name="connsiteY145" fmla="*/ 294015 h 322786"/>
                <a:gd name="connsiteX146" fmla="*/ 298857 w 419622"/>
                <a:gd name="connsiteY146" fmla="*/ 298857 h 322786"/>
                <a:gd name="connsiteX147" fmla="*/ 298857 w 419622"/>
                <a:gd name="connsiteY147" fmla="*/ 300471 h 322786"/>
                <a:gd name="connsiteX148" fmla="*/ 297243 w 419622"/>
                <a:gd name="connsiteY148" fmla="*/ 300471 h 322786"/>
                <a:gd name="connsiteX149" fmla="*/ 294015 w 419622"/>
                <a:gd name="connsiteY149" fmla="*/ 302085 h 322786"/>
                <a:gd name="connsiteX150" fmla="*/ 292401 w 419622"/>
                <a:gd name="connsiteY150" fmla="*/ 302085 h 322786"/>
                <a:gd name="connsiteX151" fmla="*/ 290787 w 419622"/>
                <a:gd name="connsiteY151" fmla="*/ 302085 h 322786"/>
                <a:gd name="connsiteX152" fmla="*/ 287559 w 419622"/>
                <a:gd name="connsiteY152" fmla="*/ 308540 h 322786"/>
                <a:gd name="connsiteX153" fmla="*/ 287559 w 419622"/>
                <a:gd name="connsiteY153" fmla="*/ 310154 h 322786"/>
                <a:gd name="connsiteX154" fmla="*/ 287559 w 419622"/>
                <a:gd name="connsiteY154" fmla="*/ 311768 h 322786"/>
                <a:gd name="connsiteX155" fmla="*/ 289173 w 419622"/>
                <a:gd name="connsiteY155" fmla="*/ 314996 h 322786"/>
                <a:gd name="connsiteX156" fmla="*/ 289173 w 419622"/>
                <a:gd name="connsiteY156" fmla="*/ 318224 h 322786"/>
                <a:gd name="connsiteX157" fmla="*/ 287559 w 419622"/>
                <a:gd name="connsiteY157" fmla="*/ 323066 h 322786"/>
                <a:gd name="connsiteX158" fmla="*/ 281104 w 419622"/>
                <a:gd name="connsiteY158" fmla="*/ 319838 h 322786"/>
                <a:gd name="connsiteX159" fmla="*/ 266578 w 419622"/>
                <a:gd name="connsiteY159" fmla="*/ 313382 h 322786"/>
                <a:gd name="connsiteX160" fmla="*/ 261736 w 419622"/>
                <a:gd name="connsiteY160" fmla="*/ 310154 h 322786"/>
                <a:gd name="connsiteX161" fmla="*/ 260122 w 419622"/>
                <a:gd name="connsiteY161" fmla="*/ 310154 h 322786"/>
                <a:gd name="connsiteX162" fmla="*/ 256895 w 419622"/>
                <a:gd name="connsiteY162" fmla="*/ 311768 h 322786"/>
                <a:gd name="connsiteX163" fmla="*/ 252053 w 419622"/>
                <a:gd name="connsiteY163" fmla="*/ 313382 h 322786"/>
                <a:gd name="connsiteX164" fmla="*/ 250439 w 419622"/>
                <a:gd name="connsiteY164" fmla="*/ 313382 h 322786"/>
                <a:gd name="connsiteX165" fmla="*/ 250439 w 419622"/>
                <a:gd name="connsiteY165" fmla="*/ 314996 h 322786"/>
                <a:gd name="connsiteX166" fmla="*/ 250439 w 419622"/>
                <a:gd name="connsiteY166" fmla="*/ 314996 h 322786"/>
                <a:gd name="connsiteX167" fmla="*/ 252053 w 419622"/>
                <a:gd name="connsiteY167" fmla="*/ 321452 h 322786"/>
                <a:gd name="connsiteX168" fmla="*/ 253667 w 419622"/>
                <a:gd name="connsiteY168" fmla="*/ 326294 h 322786"/>
                <a:gd name="connsiteX169" fmla="*/ 253667 w 419622"/>
                <a:gd name="connsiteY169" fmla="*/ 329522 h 322786"/>
                <a:gd name="connsiteX170" fmla="*/ 250439 w 419622"/>
                <a:gd name="connsiteY170" fmla="*/ 329522 h 322786"/>
                <a:gd name="connsiteX171" fmla="*/ 245597 w 419622"/>
                <a:gd name="connsiteY171" fmla="*/ 329522 h 322786"/>
                <a:gd name="connsiteX172" fmla="*/ 226230 w 419622"/>
                <a:gd name="connsiteY172" fmla="*/ 324680 h 322786"/>
                <a:gd name="connsiteX173" fmla="*/ 224616 w 419622"/>
                <a:gd name="connsiteY173" fmla="*/ 324680 h 322786"/>
                <a:gd name="connsiteX174" fmla="*/ 218160 w 419622"/>
                <a:gd name="connsiteY174" fmla="*/ 321452 h 322786"/>
                <a:gd name="connsiteX175" fmla="*/ 216546 w 419622"/>
                <a:gd name="connsiteY175" fmla="*/ 321452 h 322786"/>
                <a:gd name="connsiteX176" fmla="*/ 213318 w 419622"/>
                <a:gd name="connsiteY176" fmla="*/ 318224 h 322786"/>
                <a:gd name="connsiteX177" fmla="*/ 208477 w 419622"/>
                <a:gd name="connsiteY177" fmla="*/ 314996 h 322786"/>
                <a:gd name="connsiteX178" fmla="*/ 171356 w 419622"/>
                <a:gd name="connsiteY178" fmla="*/ 306926 h 322786"/>
                <a:gd name="connsiteX179" fmla="*/ 168128 w 419622"/>
                <a:gd name="connsiteY179" fmla="*/ 297243 h 322786"/>
                <a:gd name="connsiteX180" fmla="*/ 168128 w 419622"/>
                <a:gd name="connsiteY180" fmla="*/ 295629 h 322786"/>
                <a:gd name="connsiteX181" fmla="*/ 168128 w 419622"/>
                <a:gd name="connsiteY181" fmla="*/ 294015 h 322786"/>
                <a:gd name="connsiteX182" fmla="*/ 166514 w 419622"/>
                <a:gd name="connsiteY182" fmla="*/ 294015 h 322786"/>
                <a:gd name="connsiteX183" fmla="*/ 163286 w 419622"/>
                <a:gd name="connsiteY183" fmla="*/ 292401 h 322786"/>
                <a:gd name="connsiteX184" fmla="*/ 160059 w 419622"/>
                <a:gd name="connsiteY184" fmla="*/ 292401 h 322786"/>
                <a:gd name="connsiteX185" fmla="*/ 155217 w 419622"/>
                <a:gd name="connsiteY185" fmla="*/ 290787 h 322786"/>
                <a:gd name="connsiteX186" fmla="*/ 153603 w 419622"/>
                <a:gd name="connsiteY186" fmla="*/ 290787 h 322786"/>
                <a:gd name="connsiteX187" fmla="*/ 147147 w 419622"/>
                <a:gd name="connsiteY187" fmla="*/ 289173 h 322786"/>
                <a:gd name="connsiteX188" fmla="*/ 145533 w 419622"/>
                <a:gd name="connsiteY188" fmla="*/ 287559 h 322786"/>
                <a:gd name="connsiteX189" fmla="*/ 143919 w 419622"/>
                <a:gd name="connsiteY189" fmla="*/ 287559 h 322786"/>
                <a:gd name="connsiteX190" fmla="*/ 137464 w 419622"/>
                <a:gd name="connsiteY190" fmla="*/ 281104 h 322786"/>
                <a:gd name="connsiteX191" fmla="*/ 137464 w 419622"/>
                <a:gd name="connsiteY191" fmla="*/ 279490 h 322786"/>
                <a:gd name="connsiteX192" fmla="*/ 135850 w 419622"/>
                <a:gd name="connsiteY192" fmla="*/ 279490 h 322786"/>
                <a:gd name="connsiteX193" fmla="*/ 134236 w 419622"/>
                <a:gd name="connsiteY193" fmla="*/ 279490 h 322786"/>
                <a:gd name="connsiteX194" fmla="*/ 132622 w 419622"/>
                <a:gd name="connsiteY194" fmla="*/ 281104 h 322786"/>
                <a:gd name="connsiteX195" fmla="*/ 131008 w 419622"/>
                <a:gd name="connsiteY195" fmla="*/ 281104 h 322786"/>
                <a:gd name="connsiteX196" fmla="*/ 124552 w 419622"/>
                <a:gd name="connsiteY196" fmla="*/ 287559 h 322786"/>
                <a:gd name="connsiteX197" fmla="*/ 122938 w 419622"/>
                <a:gd name="connsiteY197" fmla="*/ 292401 h 322786"/>
                <a:gd name="connsiteX198" fmla="*/ 122938 w 419622"/>
                <a:gd name="connsiteY198" fmla="*/ 298857 h 322786"/>
                <a:gd name="connsiteX199" fmla="*/ 119710 w 419622"/>
                <a:gd name="connsiteY199" fmla="*/ 308540 h 322786"/>
                <a:gd name="connsiteX200" fmla="*/ 106799 w 419622"/>
                <a:gd name="connsiteY200" fmla="*/ 310154 h 322786"/>
                <a:gd name="connsiteX201" fmla="*/ 103571 w 419622"/>
                <a:gd name="connsiteY201" fmla="*/ 310154 h 322786"/>
                <a:gd name="connsiteX202" fmla="*/ 100343 w 419622"/>
                <a:gd name="connsiteY202" fmla="*/ 308540 h 322786"/>
                <a:gd name="connsiteX203" fmla="*/ 100343 w 419622"/>
                <a:gd name="connsiteY203" fmla="*/ 308540 h 322786"/>
                <a:gd name="connsiteX204" fmla="*/ 98729 w 419622"/>
                <a:gd name="connsiteY204" fmla="*/ 308540 h 322786"/>
                <a:gd name="connsiteX205" fmla="*/ 92274 w 419622"/>
                <a:gd name="connsiteY205" fmla="*/ 306926 h 322786"/>
                <a:gd name="connsiteX206" fmla="*/ 85818 w 419622"/>
                <a:gd name="connsiteY206" fmla="*/ 305313 h 322786"/>
                <a:gd name="connsiteX207" fmla="*/ 84204 w 419622"/>
                <a:gd name="connsiteY207" fmla="*/ 303699 h 322786"/>
                <a:gd name="connsiteX208" fmla="*/ 80976 w 419622"/>
                <a:gd name="connsiteY208" fmla="*/ 302085 h 322786"/>
                <a:gd name="connsiteX209" fmla="*/ 79362 w 419622"/>
                <a:gd name="connsiteY209" fmla="*/ 303699 h 322786"/>
                <a:gd name="connsiteX210" fmla="*/ 76134 w 419622"/>
                <a:gd name="connsiteY210" fmla="*/ 303699 h 322786"/>
                <a:gd name="connsiteX211" fmla="*/ 74520 w 419622"/>
                <a:gd name="connsiteY211" fmla="*/ 303699 h 322786"/>
                <a:gd name="connsiteX212" fmla="*/ 72906 w 419622"/>
                <a:gd name="connsiteY212" fmla="*/ 303699 h 322786"/>
                <a:gd name="connsiteX213" fmla="*/ 66451 w 419622"/>
                <a:gd name="connsiteY213" fmla="*/ 298857 h 322786"/>
                <a:gd name="connsiteX214" fmla="*/ 63223 w 419622"/>
                <a:gd name="connsiteY214" fmla="*/ 298857 h 322786"/>
                <a:gd name="connsiteX215" fmla="*/ 61609 w 419622"/>
                <a:gd name="connsiteY215" fmla="*/ 298857 h 322786"/>
                <a:gd name="connsiteX216" fmla="*/ 61609 w 419622"/>
                <a:gd name="connsiteY216" fmla="*/ 300471 h 322786"/>
                <a:gd name="connsiteX217" fmla="*/ 50311 w 419622"/>
                <a:gd name="connsiteY217" fmla="*/ 302085 h 322786"/>
                <a:gd name="connsiteX218" fmla="*/ 43856 w 419622"/>
                <a:gd name="connsiteY218" fmla="*/ 303699 h 322786"/>
                <a:gd name="connsiteX219" fmla="*/ 40628 w 419622"/>
                <a:gd name="connsiteY219" fmla="*/ 303699 h 322786"/>
                <a:gd name="connsiteX220" fmla="*/ 39014 w 419622"/>
                <a:gd name="connsiteY220" fmla="*/ 302085 h 322786"/>
                <a:gd name="connsiteX221" fmla="*/ 39014 w 419622"/>
                <a:gd name="connsiteY221" fmla="*/ 300471 h 322786"/>
                <a:gd name="connsiteX222" fmla="*/ 37400 w 419622"/>
                <a:gd name="connsiteY222" fmla="*/ 298857 h 322786"/>
                <a:gd name="connsiteX223" fmla="*/ 35786 w 419622"/>
                <a:gd name="connsiteY223" fmla="*/ 295629 h 322786"/>
                <a:gd name="connsiteX224" fmla="*/ 34172 w 419622"/>
                <a:gd name="connsiteY224" fmla="*/ 295629 h 322786"/>
                <a:gd name="connsiteX225" fmla="*/ 13191 w 419622"/>
                <a:gd name="connsiteY225" fmla="*/ 277876 h 322786"/>
                <a:gd name="connsiteX226" fmla="*/ 13191 w 419622"/>
                <a:gd name="connsiteY226" fmla="*/ 276262 h 322786"/>
                <a:gd name="connsiteX227" fmla="*/ 11577 w 419622"/>
                <a:gd name="connsiteY227" fmla="*/ 276262 h 322786"/>
                <a:gd name="connsiteX228" fmla="*/ 9963 w 419622"/>
                <a:gd name="connsiteY228" fmla="*/ 271420 h 322786"/>
                <a:gd name="connsiteX229" fmla="*/ 9963 w 419622"/>
                <a:gd name="connsiteY229" fmla="*/ 268192 h 322786"/>
                <a:gd name="connsiteX230" fmla="*/ 9963 w 419622"/>
                <a:gd name="connsiteY230" fmla="*/ 260123 h 322786"/>
                <a:gd name="connsiteX231" fmla="*/ 9963 w 419622"/>
                <a:gd name="connsiteY231" fmla="*/ 255281 h 322786"/>
                <a:gd name="connsiteX232" fmla="*/ 9963 w 419622"/>
                <a:gd name="connsiteY232" fmla="*/ 253667 h 322786"/>
                <a:gd name="connsiteX233" fmla="*/ 9963 w 419622"/>
                <a:gd name="connsiteY233" fmla="*/ 250439 h 322786"/>
                <a:gd name="connsiteX234" fmla="*/ 9963 w 419622"/>
                <a:gd name="connsiteY234" fmla="*/ 247211 h 322786"/>
                <a:gd name="connsiteX235" fmla="*/ 8349 w 419622"/>
                <a:gd name="connsiteY235" fmla="*/ 245597 h 322786"/>
                <a:gd name="connsiteX236" fmla="*/ 8349 w 419622"/>
                <a:gd name="connsiteY236" fmla="*/ 245597 h 322786"/>
                <a:gd name="connsiteX237" fmla="*/ 8349 w 419622"/>
                <a:gd name="connsiteY237" fmla="*/ 243983 h 322786"/>
                <a:gd name="connsiteX238" fmla="*/ 8349 w 419622"/>
                <a:gd name="connsiteY238" fmla="*/ 239141 h 322786"/>
                <a:gd name="connsiteX239" fmla="*/ 8349 w 419622"/>
                <a:gd name="connsiteY239" fmla="*/ 232686 h 322786"/>
                <a:gd name="connsiteX240" fmla="*/ 5121 w 419622"/>
                <a:gd name="connsiteY240" fmla="*/ 221388 h 322786"/>
                <a:gd name="connsiteX241" fmla="*/ 11577 w 419622"/>
                <a:gd name="connsiteY241" fmla="*/ 216546 h 322786"/>
                <a:gd name="connsiteX242" fmla="*/ 14805 w 419622"/>
                <a:gd name="connsiteY242" fmla="*/ 210091 h 322786"/>
                <a:gd name="connsiteX243" fmla="*/ 19647 w 419622"/>
                <a:gd name="connsiteY243" fmla="*/ 203635 h 322786"/>
                <a:gd name="connsiteX244" fmla="*/ 21260 w 419622"/>
                <a:gd name="connsiteY244" fmla="*/ 200407 h 322786"/>
                <a:gd name="connsiteX245" fmla="*/ 21260 w 419622"/>
                <a:gd name="connsiteY245" fmla="*/ 197179 h 322786"/>
                <a:gd name="connsiteX246" fmla="*/ 21260 w 419622"/>
                <a:gd name="connsiteY246" fmla="*/ 193951 h 322786"/>
                <a:gd name="connsiteX247" fmla="*/ 22874 w 419622"/>
                <a:gd name="connsiteY247" fmla="*/ 185882 h 322786"/>
                <a:gd name="connsiteX248" fmla="*/ 27716 w 419622"/>
                <a:gd name="connsiteY248" fmla="*/ 168128 h 322786"/>
                <a:gd name="connsiteX249" fmla="*/ 27716 w 419622"/>
                <a:gd name="connsiteY249" fmla="*/ 164900 h 322786"/>
                <a:gd name="connsiteX250" fmla="*/ 29330 w 419622"/>
                <a:gd name="connsiteY250" fmla="*/ 161673 h 322786"/>
                <a:gd name="connsiteX251" fmla="*/ 30944 w 419622"/>
                <a:gd name="connsiteY251" fmla="*/ 160059 h 322786"/>
                <a:gd name="connsiteX252" fmla="*/ 34172 w 419622"/>
                <a:gd name="connsiteY252" fmla="*/ 156831 h 322786"/>
                <a:gd name="connsiteX253" fmla="*/ 34172 w 419622"/>
                <a:gd name="connsiteY253" fmla="*/ 153603 h 322786"/>
                <a:gd name="connsiteX254" fmla="*/ 34172 w 419622"/>
                <a:gd name="connsiteY254" fmla="*/ 151989 h 322786"/>
                <a:gd name="connsiteX255" fmla="*/ 34172 w 419622"/>
                <a:gd name="connsiteY255" fmla="*/ 150375 h 322786"/>
                <a:gd name="connsiteX256" fmla="*/ 32558 w 419622"/>
                <a:gd name="connsiteY256" fmla="*/ 148761 h 322786"/>
                <a:gd name="connsiteX257" fmla="*/ 32558 w 419622"/>
                <a:gd name="connsiteY257" fmla="*/ 147147 h 322786"/>
                <a:gd name="connsiteX258" fmla="*/ 32558 w 419622"/>
                <a:gd name="connsiteY258" fmla="*/ 145533 h 322786"/>
                <a:gd name="connsiteX259" fmla="*/ 34172 w 419622"/>
                <a:gd name="connsiteY259" fmla="*/ 129394 h 322786"/>
                <a:gd name="connsiteX260" fmla="*/ 35786 w 419622"/>
                <a:gd name="connsiteY260" fmla="*/ 124552 h 322786"/>
                <a:gd name="connsiteX261" fmla="*/ 37400 w 419622"/>
                <a:gd name="connsiteY261" fmla="*/ 119710 h 322786"/>
                <a:gd name="connsiteX262" fmla="*/ 37400 w 419622"/>
                <a:gd name="connsiteY262" fmla="*/ 118096 h 322786"/>
                <a:gd name="connsiteX263" fmla="*/ 39014 w 419622"/>
                <a:gd name="connsiteY263" fmla="*/ 116482 h 322786"/>
                <a:gd name="connsiteX264" fmla="*/ 37400 w 419622"/>
                <a:gd name="connsiteY264" fmla="*/ 114869 h 322786"/>
                <a:gd name="connsiteX265" fmla="*/ 37400 w 419622"/>
                <a:gd name="connsiteY265" fmla="*/ 113255 h 322786"/>
                <a:gd name="connsiteX266" fmla="*/ 35786 w 419622"/>
                <a:gd name="connsiteY266" fmla="*/ 113255 h 322786"/>
                <a:gd name="connsiteX267" fmla="*/ 32558 w 419622"/>
                <a:gd name="connsiteY267" fmla="*/ 110027 h 322786"/>
                <a:gd name="connsiteX268" fmla="*/ 30944 w 419622"/>
                <a:gd name="connsiteY268" fmla="*/ 108413 h 322786"/>
                <a:gd name="connsiteX269" fmla="*/ 30944 w 419622"/>
                <a:gd name="connsiteY269" fmla="*/ 108413 h 322786"/>
                <a:gd name="connsiteX270" fmla="*/ 29330 w 419622"/>
                <a:gd name="connsiteY270" fmla="*/ 106799 h 322786"/>
                <a:gd name="connsiteX271" fmla="*/ 29330 w 419622"/>
                <a:gd name="connsiteY271" fmla="*/ 105185 h 322786"/>
                <a:gd name="connsiteX272" fmla="*/ 29330 w 419622"/>
                <a:gd name="connsiteY272" fmla="*/ 93887 h 322786"/>
                <a:gd name="connsiteX273" fmla="*/ 29330 w 419622"/>
                <a:gd name="connsiteY273" fmla="*/ 92274 h 322786"/>
                <a:gd name="connsiteX274" fmla="*/ 30944 w 419622"/>
                <a:gd name="connsiteY274" fmla="*/ 90660 h 322786"/>
                <a:gd name="connsiteX275" fmla="*/ 34172 w 419622"/>
                <a:gd name="connsiteY275" fmla="*/ 87432 h 322786"/>
                <a:gd name="connsiteX276" fmla="*/ 39014 w 419622"/>
                <a:gd name="connsiteY276" fmla="*/ 84204 h 322786"/>
                <a:gd name="connsiteX277" fmla="*/ 40628 w 419622"/>
                <a:gd name="connsiteY277" fmla="*/ 82590 h 322786"/>
                <a:gd name="connsiteX278" fmla="*/ 42242 w 419622"/>
                <a:gd name="connsiteY278" fmla="*/ 80976 h 322786"/>
                <a:gd name="connsiteX279" fmla="*/ 45469 w 419622"/>
                <a:gd name="connsiteY279" fmla="*/ 74520 h 322786"/>
                <a:gd name="connsiteX280" fmla="*/ 45469 w 419622"/>
                <a:gd name="connsiteY280" fmla="*/ 71292 h 322786"/>
                <a:gd name="connsiteX281" fmla="*/ 47083 w 419622"/>
                <a:gd name="connsiteY281" fmla="*/ 71292 h 322786"/>
                <a:gd name="connsiteX282" fmla="*/ 48697 w 419622"/>
                <a:gd name="connsiteY282" fmla="*/ 66451 h 322786"/>
                <a:gd name="connsiteX283" fmla="*/ 51925 w 419622"/>
                <a:gd name="connsiteY283" fmla="*/ 61609 h 322786"/>
                <a:gd name="connsiteX284" fmla="*/ 53539 w 419622"/>
                <a:gd name="connsiteY284" fmla="*/ 59995 h 322786"/>
                <a:gd name="connsiteX285" fmla="*/ 53539 w 419622"/>
                <a:gd name="connsiteY285" fmla="*/ 56767 h 322786"/>
                <a:gd name="connsiteX286" fmla="*/ 53539 w 419622"/>
                <a:gd name="connsiteY286" fmla="*/ 55153 h 322786"/>
                <a:gd name="connsiteX287" fmla="*/ 53539 w 419622"/>
                <a:gd name="connsiteY287" fmla="*/ 43856 h 322786"/>
                <a:gd name="connsiteX288" fmla="*/ 55153 w 419622"/>
                <a:gd name="connsiteY288" fmla="*/ 40628 h 322786"/>
                <a:gd name="connsiteX289" fmla="*/ 56767 w 419622"/>
                <a:gd name="connsiteY289" fmla="*/ 32558 h 322786"/>
                <a:gd name="connsiteX290" fmla="*/ 58381 w 419622"/>
                <a:gd name="connsiteY290" fmla="*/ 29330 h 322786"/>
                <a:gd name="connsiteX291" fmla="*/ 59995 w 419622"/>
                <a:gd name="connsiteY291" fmla="*/ 26102 h 322786"/>
                <a:gd name="connsiteX292" fmla="*/ 59995 w 419622"/>
                <a:gd name="connsiteY292" fmla="*/ 24488 h 322786"/>
                <a:gd name="connsiteX293" fmla="*/ 59995 w 419622"/>
                <a:gd name="connsiteY293" fmla="*/ 22874 h 322786"/>
                <a:gd name="connsiteX294" fmla="*/ 59995 w 419622"/>
                <a:gd name="connsiteY294" fmla="*/ 19647 h 322786"/>
                <a:gd name="connsiteX295" fmla="*/ 58381 w 419622"/>
                <a:gd name="connsiteY295" fmla="*/ 14805 h 322786"/>
                <a:gd name="connsiteX296" fmla="*/ 58381 w 419622"/>
                <a:gd name="connsiteY296" fmla="*/ 5121 h 322786"/>
                <a:gd name="connsiteX297" fmla="*/ 64837 w 419622"/>
                <a:gd name="connsiteY297" fmla="*/ 5121 h 322786"/>
                <a:gd name="connsiteX298" fmla="*/ 74520 w 419622"/>
                <a:gd name="connsiteY298" fmla="*/ 5121 h 322786"/>
                <a:gd name="connsiteX299" fmla="*/ 77748 w 419622"/>
                <a:gd name="connsiteY299" fmla="*/ 5121 h 322786"/>
                <a:gd name="connsiteX300" fmla="*/ 80976 w 419622"/>
                <a:gd name="connsiteY300" fmla="*/ 6735 h 322786"/>
                <a:gd name="connsiteX301" fmla="*/ 89046 w 419622"/>
                <a:gd name="connsiteY301" fmla="*/ 11577 h 322786"/>
                <a:gd name="connsiteX302" fmla="*/ 95501 w 419622"/>
                <a:gd name="connsiteY302" fmla="*/ 16419 h 322786"/>
                <a:gd name="connsiteX303" fmla="*/ 98729 w 419622"/>
                <a:gd name="connsiteY303" fmla="*/ 18033 h 322786"/>
                <a:gd name="connsiteX304" fmla="*/ 98729 w 419622"/>
                <a:gd name="connsiteY304" fmla="*/ 19647 h 322786"/>
                <a:gd name="connsiteX305" fmla="*/ 100343 w 419622"/>
                <a:gd name="connsiteY305" fmla="*/ 19647 h 322786"/>
                <a:gd name="connsiteX306" fmla="*/ 101957 w 419622"/>
                <a:gd name="connsiteY306" fmla="*/ 24488 h 322786"/>
                <a:gd name="connsiteX307" fmla="*/ 103571 w 419622"/>
                <a:gd name="connsiteY307" fmla="*/ 26102 h 322786"/>
                <a:gd name="connsiteX308" fmla="*/ 105185 w 419622"/>
                <a:gd name="connsiteY308" fmla="*/ 26102 h 322786"/>
                <a:gd name="connsiteX309" fmla="*/ 114869 w 419622"/>
                <a:gd name="connsiteY309" fmla="*/ 32558 h 322786"/>
                <a:gd name="connsiteX310" fmla="*/ 118096 w 419622"/>
                <a:gd name="connsiteY310" fmla="*/ 35786 h 322786"/>
                <a:gd name="connsiteX311" fmla="*/ 148761 w 419622"/>
                <a:gd name="connsiteY311" fmla="*/ 48697 h 322786"/>
                <a:gd name="connsiteX312" fmla="*/ 151989 w 419622"/>
                <a:gd name="connsiteY312" fmla="*/ 51925 h 322786"/>
                <a:gd name="connsiteX313" fmla="*/ 155217 w 419622"/>
                <a:gd name="connsiteY313" fmla="*/ 59995 h 322786"/>
                <a:gd name="connsiteX314" fmla="*/ 155217 w 419622"/>
                <a:gd name="connsiteY314" fmla="*/ 61609 h 322786"/>
                <a:gd name="connsiteX315" fmla="*/ 155217 w 419622"/>
                <a:gd name="connsiteY315" fmla="*/ 63223 h 322786"/>
                <a:gd name="connsiteX316" fmla="*/ 156831 w 419622"/>
                <a:gd name="connsiteY316" fmla="*/ 63223 h 322786"/>
                <a:gd name="connsiteX317" fmla="*/ 158445 w 419622"/>
                <a:gd name="connsiteY317" fmla="*/ 64837 h 322786"/>
                <a:gd name="connsiteX318" fmla="*/ 169742 w 419622"/>
                <a:gd name="connsiteY318" fmla="*/ 69678 h 322786"/>
                <a:gd name="connsiteX319" fmla="*/ 174584 w 419622"/>
                <a:gd name="connsiteY319" fmla="*/ 72906 h 322786"/>
                <a:gd name="connsiteX320" fmla="*/ 181040 w 419622"/>
                <a:gd name="connsiteY320" fmla="*/ 79362 h 322786"/>
                <a:gd name="connsiteX321" fmla="*/ 185882 w 419622"/>
                <a:gd name="connsiteY321" fmla="*/ 80976 h 322786"/>
                <a:gd name="connsiteX322" fmla="*/ 190723 w 419622"/>
                <a:gd name="connsiteY322" fmla="*/ 85818 h 322786"/>
                <a:gd name="connsiteX323" fmla="*/ 192337 w 419622"/>
                <a:gd name="connsiteY323" fmla="*/ 87432 h 322786"/>
                <a:gd name="connsiteX324" fmla="*/ 193951 w 419622"/>
                <a:gd name="connsiteY324" fmla="*/ 87432 h 322786"/>
                <a:gd name="connsiteX325" fmla="*/ 198793 w 419622"/>
                <a:gd name="connsiteY325" fmla="*/ 87432 h 322786"/>
                <a:gd name="connsiteX326" fmla="*/ 202021 w 419622"/>
                <a:gd name="connsiteY326" fmla="*/ 87432 h 322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Lst>
              <a:rect l="l" t="t" r="r" b="b"/>
              <a:pathLst>
                <a:path w="419622" h="322786">
                  <a:moveTo>
                    <a:pt x="206863" y="87432"/>
                  </a:moveTo>
                  <a:lnTo>
                    <a:pt x="208477" y="87432"/>
                  </a:lnTo>
                  <a:lnTo>
                    <a:pt x="210091" y="87432"/>
                  </a:lnTo>
                  <a:lnTo>
                    <a:pt x="216546" y="82590"/>
                  </a:lnTo>
                  <a:lnTo>
                    <a:pt x="221388" y="79362"/>
                  </a:lnTo>
                  <a:lnTo>
                    <a:pt x="224616" y="79362"/>
                  </a:lnTo>
                  <a:lnTo>
                    <a:pt x="226230" y="76134"/>
                  </a:lnTo>
                  <a:lnTo>
                    <a:pt x="229458" y="69678"/>
                  </a:lnTo>
                  <a:lnTo>
                    <a:pt x="232686" y="66451"/>
                  </a:lnTo>
                  <a:lnTo>
                    <a:pt x="234300" y="64837"/>
                  </a:lnTo>
                  <a:lnTo>
                    <a:pt x="234300" y="64837"/>
                  </a:lnTo>
                  <a:lnTo>
                    <a:pt x="237527" y="63223"/>
                  </a:lnTo>
                  <a:lnTo>
                    <a:pt x="243983" y="61609"/>
                  </a:lnTo>
                  <a:lnTo>
                    <a:pt x="248825" y="59995"/>
                  </a:lnTo>
                  <a:lnTo>
                    <a:pt x="252053" y="58381"/>
                  </a:lnTo>
                  <a:lnTo>
                    <a:pt x="260122" y="48697"/>
                  </a:lnTo>
                  <a:lnTo>
                    <a:pt x="263350" y="47083"/>
                  </a:lnTo>
                  <a:lnTo>
                    <a:pt x="263350" y="47083"/>
                  </a:lnTo>
                  <a:lnTo>
                    <a:pt x="276262" y="42242"/>
                  </a:lnTo>
                  <a:lnTo>
                    <a:pt x="277876" y="42242"/>
                  </a:lnTo>
                  <a:lnTo>
                    <a:pt x="279490" y="42242"/>
                  </a:lnTo>
                  <a:lnTo>
                    <a:pt x="282718" y="42242"/>
                  </a:lnTo>
                  <a:lnTo>
                    <a:pt x="284331" y="42242"/>
                  </a:lnTo>
                  <a:lnTo>
                    <a:pt x="287559" y="40628"/>
                  </a:lnTo>
                  <a:lnTo>
                    <a:pt x="290787" y="42242"/>
                  </a:lnTo>
                  <a:lnTo>
                    <a:pt x="294015" y="45469"/>
                  </a:lnTo>
                  <a:lnTo>
                    <a:pt x="303699" y="55153"/>
                  </a:lnTo>
                  <a:lnTo>
                    <a:pt x="306927" y="56767"/>
                  </a:lnTo>
                  <a:lnTo>
                    <a:pt x="314996" y="61609"/>
                  </a:lnTo>
                  <a:lnTo>
                    <a:pt x="319838" y="63223"/>
                  </a:lnTo>
                  <a:lnTo>
                    <a:pt x="321452" y="63223"/>
                  </a:lnTo>
                  <a:lnTo>
                    <a:pt x="323066" y="63223"/>
                  </a:lnTo>
                  <a:lnTo>
                    <a:pt x="324680" y="63223"/>
                  </a:lnTo>
                  <a:lnTo>
                    <a:pt x="326294" y="61609"/>
                  </a:lnTo>
                  <a:lnTo>
                    <a:pt x="329522" y="59995"/>
                  </a:lnTo>
                  <a:lnTo>
                    <a:pt x="329522" y="58381"/>
                  </a:lnTo>
                  <a:lnTo>
                    <a:pt x="332749" y="58381"/>
                  </a:lnTo>
                  <a:lnTo>
                    <a:pt x="335977" y="58381"/>
                  </a:lnTo>
                  <a:lnTo>
                    <a:pt x="335977" y="58381"/>
                  </a:lnTo>
                  <a:lnTo>
                    <a:pt x="337591" y="59995"/>
                  </a:lnTo>
                  <a:lnTo>
                    <a:pt x="339205" y="64837"/>
                  </a:lnTo>
                  <a:lnTo>
                    <a:pt x="342433" y="85818"/>
                  </a:lnTo>
                  <a:lnTo>
                    <a:pt x="344047" y="87432"/>
                  </a:lnTo>
                  <a:lnTo>
                    <a:pt x="352117" y="100343"/>
                  </a:lnTo>
                  <a:lnTo>
                    <a:pt x="356958" y="103571"/>
                  </a:lnTo>
                  <a:lnTo>
                    <a:pt x="358572" y="105185"/>
                  </a:lnTo>
                  <a:lnTo>
                    <a:pt x="368256" y="108413"/>
                  </a:lnTo>
                  <a:lnTo>
                    <a:pt x="368256" y="108413"/>
                  </a:lnTo>
                  <a:lnTo>
                    <a:pt x="369870" y="108413"/>
                  </a:lnTo>
                  <a:lnTo>
                    <a:pt x="371484" y="106799"/>
                  </a:lnTo>
                  <a:lnTo>
                    <a:pt x="373098" y="106799"/>
                  </a:lnTo>
                  <a:lnTo>
                    <a:pt x="374712" y="106799"/>
                  </a:lnTo>
                  <a:lnTo>
                    <a:pt x="376326" y="106799"/>
                  </a:lnTo>
                  <a:lnTo>
                    <a:pt x="377940" y="106799"/>
                  </a:lnTo>
                  <a:lnTo>
                    <a:pt x="381167" y="110027"/>
                  </a:lnTo>
                  <a:lnTo>
                    <a:pt x="408604" y="132622"/>
                  </a:lnTo>
                  <a:lnTo>
                    <a:pt x="413446" y="143919"/>
                  </a:lnTo>
                  <a:lnTo>
                    <a:pt x="413446" y="150375"/>
                  </a:lnTo>
                  <a:lnTo>
                    <a:pt x="411832" y="151989"/>
                  </a:lnTo>
                  <a:lnTo>
                    <a:pt x="410218" y="151989"/>
                  </a:lnTo>
                  <a:lnTo>
                    <a:pt x="406990" y="150375"/>
                  </a:lnTo>
                  <a:lnTo>
                    <a:pt x="405376" y="150375"/>
                  </a:lnTo>
                  <a:lnTo>
                    <a:pt x="403762" y="150375"/>
                  </a:lnTo>
                  <a:lnTo>
                    <a:pt x="403762" y="151989"/>
                  </a:lnTo>
                  <a:lnTo>
                    <a:pt x="402149" y="153603"/>
                  </a:lnTo>
                  <a:lnTo>
                    <a:pt x="403762" y="155217"/>
                  </a:lnTo>
                  <a:lnTo>
                    <a:pt x="403762" y="156831"/>
                  </a:lnTo>
                  <a:lnTo>
                    <a:pt x="403762" y="156831"/>
                  </a:lnTo>
                  <a:lnTo>
                    <a:pt x="405376" y="158445"/>
                  </a:lnTo>
                  <a:lnTo>
                    <a:pt x="410218" y="161673"/>
                  </a:lnTo>
                  <a:lnTo>
                    <a:pt x="411832" y="163287"/>
                  </a:lnTo>
                  <a:lnTo>
                    <a:pt x="413446" y="166514"/>
                  </a:lnTo>
                  <a:lnTo>
                    <a:pt x="418288" y="172970"/>
                  </a:lnTo>
                  <a:lnTo>
                    <a:pt x="418288" y="174584"/>
                  </a:lnTo>
                  <a:lnTo>
                    <a:pt x="418288" y="176198"/>
                  </a:lnTo>
                  <a:lnTo>
                    <a:pt x="418288" y="184268"/>
                  </a:lnTo>
                  <a:lnTo>
                    <a:pt x="418288" y="187496"/>
                  </a:lnTo>
                  <a:lnTo>
                    <a:pt x="413446" y="195565"/>
                  </a:lnTo>
                  <a:lnTo>
                    <a:pt x="415060" y="202021"/>
                  </a:lnTo>
                  <a:lnTo>
                    <a:pt x="419902" y="202021"/>
                  </a:lnTo>
                  <a:lnTo>
                    <a:pt x="413446" y="205249"/>
                  </a:lnTo>
                  <a:lnTo>
                    <a:pt x="411832" y="205249"/>
                  </a:lnTo>
                  <a:lnTo>
                    <a:pt x="410218" y="203635"/>
                  </a:lnTo>
                  <a:lnTo>
                    <a:pt x="410218" y="203635"/>
                  </a:lnTo>
                  <a:lnTo>
                    <a:pt x="408604" y="200407"/>
                  </a:lnTo>
                  <a:lnTo>
                    <a:pt x="408604" y="198793"/>
                  </a:lnTo>
                  <a:lnTo>
                    <a:pt x="408604" y="198793"/>
                  </a:lnTo>
                  <a:lnTo>
                    <a:pt x="406990" y="197179"/>
                  </a:lnTo>
                  <a:lnTo>
                    <a:pt x="405376" y="197179"/>
                  </a:lnTo>
                  <a:lnTo>
                    <a:pt x="397307" y="193951"/>
                  </a:lnTo>
                  <a:lnTo>
                    <a:pt x="390851" y="192337"/>
                  </a:lnTo>
                  <a:lnTo>
                    <a:pt x="389237" y="192337"/>
                  </a:lnTo>
                  <a:lnTo>
                    <a:pt x="386009" y="192337"/>
                  </a:lnTo>
                  <a:lnTo>
                    <a:pt x="382781" y="193951"/>
                  </a:lnTo>
                  <a:lnTo>
                    <a:pt x="381167" y="193951"/>
                  </a:lnTo>
                  <a:lnTo>
                    <a:pt x="376326" y="192337"/>
                  </a:lnTo>
                  <a:lnTo>
                    <a:pt x="373098" y="192337"/>
                  </a:lnTo>
                  <a:lnTo>
                    <a:pt x="366642" y="192337"/>
                  </a:lnTo>
                  <a:lnTo>
                    <a:pt x="356958" y="193951"/>
                  </a:lnTo>
                  <a:lnTo>
                    <a:pt x="352117" y="195565"/>
                  </a:lnTo>
                  <a:lnTo>
                    <a:pt x="350503" y="195565"/>
                  </a:lnTo>
                  <a:lnTo>
                    <a:pt x="348889" y="195565"/>
                  </a:lnTo>
                  <a:lnTo>
                    <a:pt x="347275" y="195565"/>
                  </a:lnTo>
                  <a:lnTo>
                    <a:pt x="347275" y="195565"/>
                  </a:lnTo>
                  <a:lnTo>
                    <a:pt x="342433" y="190723"/>
                  </a:lnTo>
                  <a:lnTo>
                    <a:pt x="342433" y="190723"/>
                  </a:lnTo>
                  <a:lnTo>
                    <a:pt x="340819" y="190723"/>
                  </a:lnTo>
                  <a:lnTo>
                    <a:pt x="339205" y="189109"/>
                  </a:lnTo>
                  <a:lnTo>
                    <a:pt x="314996" y="185882"/>
                  </a:lnTo>
                  <a:lnTo>
                    <a:pt x="306927" y="185882"/>
                  </a:lnTo>
                  <a:lnTo>
                    <a:pt x="306927" y="185882"/>
                  </a:lnTo>
                  <a:lnTo>
                    <a:pt x="302085" y="184268"/>
                  </a:lnTo>
                  <a:lnTo>
                    <a:pt x="300471" y="184268"/>
                  </a:lnTo>
                  <a:lnTo>
                    <a:pt x="300471" y="184268"/>
                  </a:lnTo>
                  <a:lnTo>
                    <a:pt x="298857" y="185882"/>
                  </a:lnTo>
                  <a:lnTo>
                    <a:pt x="297243" y="187496"/>
                  </a:lnTo>
                  <a:lnTo>
                    <a:pt x="295629" y="187496"/>
                  </a:lnTo>
                  <a:lnTo>
                    <a:pt x="294015" y="189109"/>
                  </a:lnTo>
                  <a:lnTo>
                    <a:pt x="289173" y="190723"/>
                  </a:lnTo>
                  <a:lnTo>
                    <a:pt x="287559" y="192337"/>
                  </a:lnTo>
                  <a:lnTo>
                    <a:pt x="287559" y="192337"/>
                  </a:lnTo>
                  <a:lnTo>
                    <a:pt x="285945" y="193951"/>
                  </a:lnTo>
                  <a:lnTo>
                    <a:pt x="284331" y="197179"/>
                  </a:lnTo>
                  <a:lnTo>
                    <a:pt x="284331" y="198793"/>
                  </a:lnTo>
                  <a:lnTo>
                    <a:pt x="284331" y="202021"/>
                  </a:lnTo>
                  <a:lnTo>
                    <a:pt x="285945" y="205249"/>
                  </a:lnTo>
                  <a:lnTo>
                    <a:pt x="289173" y="211705"/>
                  </a:lnTo>
                  <a:lnTo>
                    <a:pt x="289173" y="213318"/>
                  </a:lnTo>
                  <a:lnTo>
                    <a:pt x="290787" y="224616"/>
                  </a:lnTo>
                  <a:lnTo>
                    <a:pt x="292401" y="229458"/>
                  </a:lnTo>
                  <a:lnTo>
                    <a:pt x="294015" y="232686"/>
                  </a:lnTo>
                  <a:lnTo>
                    <a:pt x="295629" y="234299"/>
                  </a:lnTo>
                  <a:lnTo>
                    <a:pt x="295629" y="237527"/>
                  </a:lnTo>
                  <a:lnTo>
                    <a:pt x="297243" y="239141"/>
                  </a:lnTo>
                  <a:lnTo>
                    <a:pt x="298857" y="243983"/>
                  </a:lnTo>
                  <a:lnTo>
                    <a:pt x="314996" y="269806"/>
                  </a:lnTo>
                  <a:lnTo>
                    <a:pt x="318224" y="273034"/>
                  </a:lnTo>
                  <a:lnTo>
                    <a:pt x="319838" y="273034"/>
                  </a:lnTo>
                  <a:lnTo>
                    <a:pt x="319838" y="274648"/>
                  </a:lnTo>
                  <a:lnTo>
                    <a:pt x="318224" y="277876"/>
                  </a:lnTo>
                  <a:lnTo>
                    <a:pt x="314996" y="281104"/>
                  </a:lnTo>
                  <a:lnTo>
                    <a:pt x="314996" y="284332"/>
                  </a:lnTo>
                  <a:lnTo>
                    <a:pt x="313382" y="287559"/>
                  </a:lnTo>
                  <a:lnTo>
                    <a:pt x="311768" y="289173"/>
                  </a:lnTo>
                  <a:lnTo>
                    <a:pt x="305313" y="294015"/>
                  </a:lnTo>
                  <a:lnTo>
                    <a:pt x="303699" y="294015"/>
                  </a:lnTo>
                  <a:lnTo>
                    <a:pt x="298857" y="298857"/>
                  </a:lnTo>
                  <a:lnTo>
                    <a:pt x="298857" y="300471"/>
                  </a:lnTo>
                  <a:lnTo>
                    <a:pt x="297243" y="300471"/>
                  </a:lnTo>
                  <a:lnTo>
                    <a:pt x="294015" y="302085"/>
                  </a:lnTo>
                  <a:lnTo>
                    <a:pt x="292401" y="302085"/>
                  </a:lnTo>
                  <a:lnTo>
                    <a:pt x="290787" y="302085"/>
                  </a:lnTo>
                  <a:lnTo>
                    <a:pt x="287559" y="308540"/>
                  </a:lnTo>
                  <a:lnTo>
                    <a:pt x="287559" y="310154"/>
                  </a:lnTo>
                  <a:lnTo>
                    <a:pt x="287559" y="311768"/>
                  </a:lnTo>
                  <a:lnTo>
                    <a:pt x="289173" y="314996"/>
                  </a:lnTo>
                  <a:lnTo>
                    <a:pt x="289173" y="318224"/>
                  </a:lnTo>
                  <a:lnTo>
                    <a:pt x="287559" y="323066"/>
                  </a:lnTo>
                  <a:lnTo>
                    <a:pt x="281104" y="319838"/>
                  </a:lnTo>
                  <a:lnTo>
                    <a:pt x="266578" y="313382"/>
                  </a:lnTo>
                  <a:lnTo>
                    <a:pt x="261736" y="310154"/>
                  </a:lnTo>
                  <a:lnTo>
                    <a:pt x="260122" y="310154"/>
                  </a:lnTo>
                  <a:lnTo>
                    <a:pt x="256895" y="311768"/>
                  </a:lnTo>
                  <a:lnTo>
                    <a:pt x="252053" y="313382"/>
                  </a:lnTo>
                  <a:lnTo>
                    <a:pt x="250439" y="313382"/>
                  </a:lnTo>
                  <a:lnTo>
                    <a:pt x="250439" y="314996"/>
                  </a:lnTo>
                  <a:lnTo>
                    <a:pt x="250439" y="314996"/>
                  </a:lnTo>
                  <a:lnTo>
                    <a:pt x="252053" y="321452"/>
                  </a:lnTo>
                  <a:lnTo>
                    <a:pt x="253667" y="326294"/>
                  </a:lnTo>
                  <a:lnTo>
                    <a:pt x="253667" y="329522"/>
                  </a:lnTo>
                  <a:lnTo>
                    <a:pt x="250439" y="329522"/>
                  </a:lnTo>
                  <a:lnTo>
                    <a:pt x="245597" y="329522"/>
                  </a:lnTo>
                  <a:lnTo>
                    <a:pt x="226230" y="324680"/>
                  </a:lnTo>
                  <a:lnTo>
                    <a:pt x="224616" y="324680"/>
                  </a:lnTo>
                  <a:lnTo>
                    <a:pt x="218160" y="321452"/>
                  </a:lnTo>
                  <a:lnTo>
                    <a:pt x="216546" y="321452"/>
                  </a:lnTo>
                  <a:lnTo>
                    <a:pt x="213318" y="318224"/>
                  </a:lnTo>
                  <a:lnTo>
                    <a:pt x="208477" y="314996"/>
                  </a:lnTo>
                  <a:lnTo>
                    <a:pt x="171356" y="306926"/>
                  </a:lnTo>
                  <a:lnTo>
                    <a:pt x="168128" y="297243"/>
                  </a:lnTo>
                  <a:lnTo>
                    <a:pt x="168128" y="295629"/>
                  </a:lnTo>
                  <a:lnTo>
                    <a:pt x="168128" y="294015"/>
                  </a:lnTo>
                  <a:lnTo>
                    <a:pt x="166514" y="294015"/>
                  </a:lnTo>
                  <a:lnTo>
                    <a:pt x="163286" y="292401"/>
                  </a:lnTo>
                  <a:lnTo>
                    <a:pt x="160059" y="292401"/>
                  </a:lnTo>
                  <a:lnTo>
                    <a:pt x="155217" y="290787"/>
                  </a:lnTo>
                  <a:lnTo>
                    <a:pt x="153603" y="290787"/>
                  </a:lnTo>
                  <a:lnTo>
                    <a:pt x="147147" y="289173"/>
                  </a:lnTo>
                  <a:lnTo>
                    <a:pt x="145533" y="287559"/>
                  </a:lnTo>
                  <a:lnTo>
                    <a:pt x="143919" y="287559"/>
                  </a:lnTo>
                  <a:lnTo>
                    <a:pt x="137464" y="281104"/>
                  </a:lnTo>
                  <a:lnTo>
                    <a:pt x="137464" y="279490"/>
                  </a:lnTo>
                  <a:lnTo>
                    <a:pt x="135850" y="279490"/>
                  </a:lnTo>
                  <a:lnTo>
                    <a:pt x="134236" y="279490"/>
                  </a:lnTo>
                  <a:lnTo>
                    <a:pt x="132622" y="281104"/>
                  </a:lnTo>
                  <a:lnTo>
                    <a:pt x="131008" y="281104"/>
                  </a:lnTo>
                  <a:lnTo>
                    <a:pt x="124552" y="287559"/>
                  </a:lnTo>
                  <a:lnTo>
                    <a:pt x="122938" y="292401"/>
                  </a:lnTo>
                  <a:lnTo>
                    <a:pt x="122938" y="298857"/>
                  </a:lnTo>
                  <a:lnTo>
                    <a:pt x="119710" y="308540"/>
                  </a:lnTo>
                  <a:lnTo>
                    <a:pt x="106799" y="310154"/>
                  </a:lnTo>
                  <a:lnTo>
                    <a:pt x="103571" y="310154"/>
                  </a:lnTo>
                  <a:lnTo>
                    <a:pt x="100343" y="308540"/>
                  </a:lnTo>
                  <a:lnTo>
                    <a:pt x="100343" y="308540"/>
                  </a:lnTo>
                  <a:lnTo>
                    <a:pt x="98729" y="308540"/>
                  </a:lnTo>
                  <a:lnTo>
                    <a:pt x="92274" y="306926"/>
                  </a:lnTo>
                  <a:lnTo>
                    <a:pt x="85818" y="305313"/>
                  </a:lnTo>
                  <a:lnTo>
                    <a:pt x="84204" y="303699"/>
                  </a:lnTo>
                  <a:lnTo>
                    <a:pt x="80976" y="302085"/>
                  </a:lnTo>
                  <a:lnTo>
                    <a:pt x="79362" y="303699"/>
                  </a:lnTo>
                  <a:lnTo>
                    <a:pt x="76134" y="303699"/>
                  </a:lnTo>
                  <a:lnTo>
                    <a:pt x="74520" y="303699"/>
                  </a:lnTo>
                  <a:lnTo>
                    <a:pt x="72906" y="303699"/>
                  </a:lnTo>
                  <a:lnTo>
                    <a:pt x="66451" y="298857"/>
                  </a:lnTo>
                  <a:lnTo>
                    <a:pt x="63223" y="298857"/>
                  </a:lnTo>
                  <a:lnTo>
                    <a:pt x="61609" y="298857"/>
                  </a:lnTo>
                  <a:lnTo>
                    <a:pt x="61609" y="300471"/>
                  </a:lnTo>
                  <a:lnTo>
                    <a:pt x="50311" y="302085"/>
                  </a:lnTo>
                  <a:lnTo>
                    <a:pt x="43856" y="303699"/>
                  </a:lnTo>
                  <a:lnTo>
                    <a:pt x="40628" y="303699"/>
                  </a:lnTo>
                  <a:lnTo>
                    <a:pt x="39014" y="302085"/>
                  </a:lnTo>
                  <a:lnTo>
                    <a:pt x="39014" y="300471"/>
                  </a:lnTo>
                  <a:lnTo>
                    <a:pt x="37400" y="298857"/>
                  </a:lnTo>
                  <a:lnTo>
                    <a:pt x="35786" y="295629"/>
                  </a:lnTo>
                  <a:lnTo>
                    <a:pt x="34172" y="295629"/>
                  </a:lnTo>
                  <a:lnTo>
                    <a:pt x="13191" y="277876"/>
                  </a:lnTo>
                  <a:lnTo>
                    <a:pt x="13191" y="276262"/>
                  </a:lnTo>
                  <a:lnTo>
                    <a:pt x="11577" y="276262"/>
                  </a:lnTo>
                  <a:lnTo>
                    <a:pt x="9963" y="271420"/>
                  </a:lnTo>
                  <a:lnTo>
                    <a:pt x="9963" y="268192"/>
                  </a:lnTo>
                  <a:lnTo>
                    <a:pt x="9963" y="260123"/>
                  </a:lnTo>
                  <a:lnTo>
                    <a:pt x="9963" y="255281"/>
                  </a:lnTo>
                  <a:lnTo>
                    <a:pt x="9963" y="253667"/>
                  </a:lnTo>
                  <a:lnTo>
                    <a:pt x="9963" y="250439"/>
                  </a:lnTo>
                  <a:lnTo>
                    <a:pt x="9963" y="247211"/>
                  </a:lnTo>
                  <a:lnTo>
                    <a:pt x="8349" y="245597"/>
                  </a:lnTo>
                  <a:lnTo>
                    <a:pt x="8349" y="245597"/>
                  </a:lnTo>
                  <a:lnTo>
                    <a:pt x="8349" y="243983"/>
                  </a:lnTo>
                  <a:lnTo>
                    <a:pt x="8349" y="239141"/>
                  </a:lnTo>
                  <a:lnTo>
                    <a:pt x="8349" y="232686"/>
                  </a:lnTo>
                  <a:lnTo>
                    <a:pt x="5121" y="221388"/>
                  </a:lnTo>
                  <a:lnTo>
                    <a:pt x="11577" y="216546"/>
                  </a:lnTo>
                  <a:lnTo>
                    <a:pt x="14805" y="210091"/>
                  </a:lnTo>
                  <a:lnTo>
                    <a:pt x="19647" y="203635"/>
                  </a:lnTo>
                  <a:lnTo>
                    <a:pt x="21260" y="200407"/>
                  </a:lnTo>
                  <a:lnTo>
                    <a:pt x="21260" y="197179"/>
                  </a:lnTo>
                  <a:lnTo>
                    <a:pt x="21260" y="193951"/>
                  </a:lnTo>
                  <a:lnTo>
                    <a:pt x="22874" y="185882"/>
                  </a:lnTo>
                  <a:lnTo>
                    <a:pt x="27716" y="168128"/>
                  </a:lnTo>
                  <a:lnTo>
                    <a:pt x="27716" y="164900"/>
                  </a:lnTo>
                  <a:lnTo>
                    <a:pt x="29330" y="161673"/>
                  </a:lnTo>
                  <a:lnTo>
                    <a:pt x="30944" y="160059"/>
                  </a:lnTo>
                  <a:lnTo>
                    <a:pt x="34172" y="156831"/>
                  </a:lnTo>
                  <a:lnTo>
                    <a:pt x="34172" y="153603"/>
                  </a:lnTo>
                  <a:lnTo>
                    <a:pt x="34172" y="151989"/>
                  </a:lnTo>
                  <a:lnTo>
                    <a:pt x="34172" y="150375"/>
                  </a:lnTo>
                  <a:lnTo>
                    <a:pt x="32558" y="148761"/>
                  </a:lnTo>
                  <a:lnTo>
                    <a:pt x="32558" y="147147"/>
                  </a:lnTo>
                  <a:lnTo>
                    <a:pt x="32558" y="145533"/>
                  </a:lnTo>
                  <a:lnTo>
                    <a:pt x="34172" y="129394"/>
                  </a:lnTo>
                  <a:lnTo>
                    <a:pt x="35786" y="124552"/>
                  </a:lnTo>
                  <a:lnTo>
                    <a:pt x="37400" y="119710"/>
                  </a:lnTo>
                  <a:lnTo>
                    <a:pt x="37400" y="118096"/>
                  </a:lnTo>
                  <a:lnTo>
                    <a:pt x="39014" y="116482"/>
                  </a:lnTo>
                  <a:lnTo>
                    <a:pt x="37400" y="114869"/>
                  </a:lnTo>
                  <a:lnTo>
                    <a:pt x="37400" y="113255"/>
                  </a:lnTo>
                  <a:lnTo>
                    <a:pt x="35786" y="113255"/>
                  </a:lnTo>
                  <a:lnTo>
                    <a:pt x="32558" y="110027"/>
                  </a:lnTo>
                  <a:lnTo>
                    <a:pt x="30944" y="108413"/>
                  </a:lnTo>
                  <a:lnTo>
                    <a:pt x="30944" y="108413"/>
                  </a:lnTo>
                  <a:lnTo>
                    <a:pt x="29330" y="106799"/>
                  </a:lnTo>
                  <a:lnTo>
                    <a:pt x="29330" y="105185"/>
                  </a:lnTo>
                  <a:lnTo>
                    <a:pt x="29330" y="93887"/>
                  </a:lnTo>
                  <a:lnTo>
                    <a:pt x="29330" y="92274"/>
                  </a:lnTo>
                  <a:lnTo>
                    <a:pt x="30944" y="90660"/>
                  </a:lnTo>
                  <a:lnTo>
                    <a:pt x="34172" y="87432"/>
                  </a:lnTo>
                  <a:lnTo>
                    <a:pt x="39014" y="84204"/>
                  </a:lnTo>
                  <a:lnTo>
                    <a:pt x="40628" y="82590"/>
                  </a:lnTo>
                  <a:lnTo>
                    <a:pt x="42242" y="80976"/>
                  </a:lnTo>
                  <a:lnTo>
                    <a:pt x="45469" y="74520"/>
                  </a:lnTo>
                  <a:lnTo>
                    <a:pt x="45469" y="71292"/>
                  </a:lnTo>
                  <a:lnTo>
                    <a:pt x="47083" y="71292"/>
                  </a:lnTo>
                  <a:lnTo>
                    <a:pt x="48697" y="66451"/>
                  </a:lnTo>
                  <a:lnTo>
                    <a:pt x="51925" y="61609"/>
                  </a:lnTo>
                  <a:lnTo>
                    <a:pt x="53539" y="59995"/>
                  </a:lnTo>
                  <a:lnTo>
                    <a:pt x="53539" y="56767"/>
                  </a:lnTo>
                  <a:lnTo>
                    <a:pt x="53539" y="55153"/>
                  </a:lnTo>
                  <a:lnTo>
                    <a:pt x="53539" y="43856"/>
                  </a:lnTo>
                  <a:lnTo>
                    <a:pt x="55153" y="40628"/>
                  </a:lnTo>
                  <a:lnTo>
                    <a:pt x="56767" y="32558"/>
                  </a:lnTo>
                  <a:lnTo>
                    <a:pt x="58381" y="29330"/>
                  </a:lnTo>
                  <a:lnTo>
                    <a:pt x="59995" y="26102"/>
                  </a:lnTo>
                  <a:lnTo>
                    <a:pt x="59995" y="24488"/>
                  </a:lnTo>
                  <a:lnTo>
                    <a:pt x="59995" y="22874"/>
                  </a:lnTo>
                  <a:lnTo>
                    <a:pt x="59995" y="19647"/>
                  </a:lnTo>
                  <a:lnTo>
                    <a:pt x="58381" y="14805"/>
                  </a:lnTo>
                  <a:lnTo>
                    <a:pt x="58381" y="5121"/>
                  </a:lnTo>
                  <a:lnTo>
                    <a:pt x="64837" y="5121"/>
                  </a:lnTo>
                  <a:lnTo>
                    <a:pt x="74520" y="5121"/>
                  </a:lnTo>
                  <a:lnTo>
                    <a:pt x="77748" y="5121"/>
                  </a:lnTo>
                  <a:lnTo>
                    <a:pt x="80976" y="6735"/>
                  </a:lnTo>
                  <a:lnTo>
                    <a:pt x="89046" y="11577"/>
                  </a:lnTo>
                  <a:lnTo>
                    <a:pt x="95501" y="16419"/>
                  </a:lnTo>
                  <a:lnTo>
                    <a:pt x="98729" y="18033"/>
                  </a:lnTo>
                  <a:lnTo>
                    <a:pt x="98729" y="19647"/>
                  </a:lnTo>
                  <a:lnTo>
                    <a:pt x="100343" y="19647"/>
                  </a:lnTo>
                  <a:lnTo>
                    <a:pt x="101957" y="24488"/>
                  </a:lnTo>
                  <a:lnTo>
                    <a:pt x="103571" y="26102"/>
                  </a:lnTo>
                  <a:lnTo>
                    <a:pt x="105185" y="26102"/>
                  </a:lnTo>
                  <a:lnTo>
                    <a:pt x="114869" y="32558"/>
                  </a:lnTo>
                  <a:lnTo>
                    <a:pt x="118096" y="35786"/>
                  </a:lnTo>
                  <a:lnTo>
                    <a:pt x="148761" y="48697"/>
                  </a:lnTo>
                  <a:lnTo>
                    <a:pt x="151989" y="51925"/>
                  </a:lnTo>
                  <a:lnTo>
                    <a:pt x="155217" y="59995"/>
                  </a:lnTo>
                  <a:lnTo>
                    <a:pt x="155217" y="61609"/>
                  </a:lnTo>
                  <a:lnTo>
                    <a:pt x="155217" y="63223"/>
                  </a:lnTo>
                  <a:lnTo>
                    <a:pt x="156831" y="63223"/>
                  </a:lnTo>
                  <a:lnTo>
                    <a:pt x="158445" y="64837"/>
                  </a:lnTo>
                  <a:lnTo>
                    <a:pt x="169742" y="69678"/>
                  </a:lnTo>
                  <a:lnTo>
                    <a:pt x="174584" y="72906"/>
                  </a:lnTo>
                  <a:lnTo>
                    <a:pt x="181040" y="79362"/>
                  </a:lnTo>
                  <a:lnTo>
                    <a:pt x="185882" y="80976"/>
                  </a:lnTo>
                  <a:lnTo>
                    <a:pt x="190723" y="85818"/>
                  </a:lnTo>
                  <a:lnTo>
                    <a:pt x="192337" y="87432"/>
                  </a:lnTo>
                  <a:lnTo>
                    <a:pt x="193951" y="87432"/>
                  </a:lnTo>
                  <a:lnTo>
                    <a:pt x="198793" y="87432"/>
                  </a:lnTo>
                  <a:lnTo>
                    <a:pt x="202021" y="87432"/>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3" name="Freeform: Shape 42">
              <a:extLst>
                <a:ext uri="{FF2B5EF4-FFF2-40B4-BE49-F238E27FC236}">
                  <a16:creationId xmlns:a16="http://schemas.microsoft.com/office/drawing/2014/main" id="{F720454E-D8C5-4E70-BE0C-C70B46A116EC}"/>
                </a:ext>
              </a:extLst>
            </p:cNvPr>
            <p:cNvSpPr/>
            <p:nvPr/>
          </p:nvSpPr>
          <p:spPr>
            <a:xfrm>
              <a:off x="8424525" y="2857288"/>
              <a:ext cx="129115" cy="145254"/>
            </a:xfrm>
            <a:custGeom>
              <a:avLst/>
              <a:gdLst>
                <a:gd name="connsiteX0" fmla="*/ 45469 w 129114"/>
                <a:gd name="connsiteY0" fmla="*/ 9963 h 145253"/>
                <a:gd name="connsiteX1" fmla="*/ 47083 w 129114"/>
                <a:gd name="connsiteY1" fmla="*/ 8349 h 145253"/>
                <a:gd name="connsiteX2" fmla="*/ 55153 w 129114"/>
                <a:gd name="connsiteY2" fmla="*/ 6735 h 145253"/>
                <a:gd name="connsiteX3" fmla="*/ 58381 w 129114"/>
                <a:gd name="connsiteY3" fmla="*/ 6735 h 145253"/>
                <a:gd name="connsiteX4" fmla="*/ 59995 w 129114"/>
                <a:gd name="connsiteY4" fmla="*/ 6735 h 145253"/>
                <a:gd name="connsiteX5" fmla="*/ 59995 w 129114"/>
                <a:gd name="connsiteY5" fmla="*/ 8349 h 145253"/>
                <a:gd name="connsiteX6" fmla="*/ 61609 w 129114"/>
                <a:gd name="connsiteY6" fmla="*/ 9963 h 145253"/>
                <a:gd name="connsiteX7" fmla="*/ 63223 w 129114"/>
                <a:gd name="connsiteY7" fmla="*/ 13191 h 145253"/>
                <a:gd name="connsiteX8" fmla="*/ 64837 w 129114"/>
                <a:gd name="connsiteY8" fmla="*/ 14805 h 145253"/>
                <a:gd name="connsiteX9" fmla="*/ 66450 w 129114"/>
                <a:gd name="connsiteY9" fmla="*/ 16419 h 145253"/>
                <a:gd name="connsiteX10" fmla="*/ 69678 w 129114"/>
                <a:gd name="connsiteY10" fmla="*/ 18033 h 145253"/>
                <a:gd name="connsiteX11" fmla="*/ 71292 w 129114"/>
                <a:gd name="connsiteY11" fmla="*/ 18033 h 145253"/>
                <a:gd name="connsiteX12" fmla="*/ 74520 w 129114"/>
                <a:gd name="connsiteY12" fmla="*/ 21260 h 145253"/>
                <a:gd name="connsiteX13" fmla="*/ 77748 w 129114"/>
                <a:gd name="connsiteY13" fmla="*/ 22874 h 145253"/>
                <a:gd name="connsiteX14" fmla="*/ 79362 w 129114"/>
                <a:gd name="connsiteY14" fmla="*/ 24488 h 145253"/>
                <a:gd name="connsiteX15" fmla="*/ 82590 w 129114"/>
                <a:gd name="connsiteY15" fmla="*/ 24488 h 145253"/>
                <a:gd name="connsiteX16" fmla="*/ 85818 w 129114"/>
                <a:gd name="connsiteY16" fmla="*/ 22874 h 145253"/>
                <a:gd name="connsiteX17" fmla="*/ 85818 w 129114"/>
                <a:gd name="connsiteY17" fmla="*/ 22874 h 145253"/>
                <a:gd name="connsiteX18" fmla="*/ 87432 w 129114"/>
                <a:gd name="connsiteY18" fmla="*/ 22874 h 145253"/>
                <a:gd name="connsiteX19" fmla="*/ 87432 w 129114"/>
                <a:gd name="connsiteY19" fmla="*/ 22874 h 145253"/>
                <a:gd name="connsiteX20" fmla="*/ 87432 w 129114"/>
                <a:gd name="connsiteY20" fmla="*/ 22874 h 145253"/>
                <a:gd name="connsiteX21" fmla="*/ 89046 w 129114"/>
                <a:gd name="connsiteY21" fmla="*/ 24488 h 145253"/>
                <a:gd name="connsiteX22" fmla="*/ 89046 w 129114"/>
                <a:gd name="connsiteY22" fmla="*/ 24488 h 145253"/>
                <a:gd name="connsiteX23" fmla="*/ 90659 w 129114"/>
                <a:gd name="connsiteY23" fmla="*/ 27716 h 145253"/>
                <a:gd name="connsiteX24" fmla="*/ 92274 w 129114"/>
                <a:gd name="connsiteY24" fmla="*/ 30944 h 145253"/>
                <a:gd name="connsiteX25" fmla="*/ 93887 w 129114"/>
                <a:gd name="connsiteY25" fmla="*/ 30944 h 145253"/>
                <a:gd name="connsiteX26" fmla="*/ 110027 w 129114"/>
                <a:gd name="connsiteY26" fmla="*/ 32558 h 145253"/>
                <a:gd name="connsiteX27" fmla="*/ 114868 w 129114"/>
                <a:gd name="connsiteY27" fmla="*/ 40628 h 145253"/>
                <a:gd name="connsiteX28" fmla="*/ 118096 w 129114"/>
                <a:gd name="connsiteY28" fmla="*/ 43856 h 145253"/>
                <a:gd name="connsiteX29" fmla="*/ 124552 w 129114"/>
                <a:gd name="connsiteY29" fmla="*/ 48697 h 145253"/>
                <a:gd name="connsiteX30" fmla="*/ 124552 w 129114"/>
                <a:gd name="connsiteY30" fmla="*/ 53539 h 145253"/>
                <a:gd name="connsiteX31" fmla="*/ 126166 w 129114"/>
                <a:gd name="connsiteY31" fmla="*/ 58381 h 145253"/>
                <a:gd name="connsiteX32" fmla="*/ 124552 w 129114"/>
                <a:gd name="connsiteY32" fmla="*/ 69678 h 145253"/>
                <a:gd name="connsiteX33" fmla="*/ 119710 w 129114"/>
                <a:gd name="connsiteY33" fmla="*/ 90660 h 145253"/>
                <a:gd name="connsiteX34" fmla="*/ 118096 w 129114"/>
                <a:gd name="connsiteY34" fmla="*/ 92274 h 145253"/>
                <a:gd name="connsiteX35" fmla="*/ 116482 w 129114"/>
                <a:gd name="connsiteY35" fmla="*/ 95501 h 145253"/>
                <a:gd name="connsiteX36" fmla="*/ 116482 w 129114"/>
                <a:gd name="connsiteY36" fmla="*/ 97115 h 145253"/>
                <a:gd name="connsiteX37" fmla="*/ 116482 w 129114"/>
                <a:gd name="connsiteY37" fmla="*/ 97115 h 145253"/>
                <a:gd name="connsiteX38" fmla="*/ 118096 w 129114"/>
                <a:gd name="connsiteY38" fmla="*/ 98729 h 145253"/>
                <a:gd name="connsiteX39" fmla="*/ 118096 w 129114"/>
                <a:gd name="connsiteY39" fmla="*/ 100343 h 145253"/>
                <a:gd name="connsiteX40" fmla="*/ 118096 w 129114"/>
                <a:gd name="connsiteY40" fmla="*/ 103571 h 145253"/>
                <a:gd name="connsiteX41" fmla="*/ 119710 w 129114"/>
                <a:gd name="connsiteY41" fmla="*/ 132622 h 145253"/>
                <a:gd name="connsiteX42" fmla="*/ 119710 w 129114"/>
                <a:gd name="connsiteY42" fmla="*/ 139078 h 145253"/>
                <a:gd name="connsiteX43" fmla="*/ 110027 w 129114"/>
                <a:gd name="connsiteY43" fmla="*/ 143919 h 145253"/>
                <a:gd name="connsiteX44" fmla="*/ 108413 w 129114"/>
                <a:gd name="connsiteY44" fmla="*/ 145533 h 145253"/>
                <a:gd name="connsiteX45" fmla="*/ 106799 w 129114"/>
                <a:gd name="connsiteY45" fmla="*/ 145533 h 145253"/>
                <a:gd name="connsiteX46" fmla="*/ 103571 w 129114"/>
                <a:gd name="connsiteY46" fmla="*/ 143919 h 145253"/>
                <a:gd name="connsiteX47" fmla="*/ 100343 w 129114"/>
                <a:gd name="connsiteY47" fmla="*/ 142305 h 145253"/>
                <a:gd name="connsiteX48" fmla="*/ 98729 w 129114"/>
                <a:gd name="connsiteY48" fmla="*/ 142305 h 145253"/>
                <a:gd name="connsiteX49" fmla="*/ 97115 w 129114"/>
                <a:gd name="connsiteY49" fmla="*/ 142305 h 145253"/>
                <a:gd name="connsiteX50" fmla="*/ 93887 w 129114"/>
                <a:gd name="connsiteY50" fmla="*/ 142305 h 145253"/>
                <a:gd name="connsiteX51" fmla="*/ 92274 w 129114"/>
                <a:gd name="connsiteY51" fmla="*/ 142305 h 145253"/>
                <a:gd name="connsiteX52" fmla="*/ 90659 w 129114"/>
                <a:gd name="connsiteY52" fmla="*/ 142305 h 145253"/>
                <a:gd name="connsiteX53" fmla="*/ 90659 w 129114"/>
                <a:gd name="connsiteY53" fmla="*/ 140692 h 145253"/>
                <a:gd name="connsiteX54" fmla="*/ 90659 w 129114"/>
                <a:gd name="connsiteY54" fmla="*/ 139078 h 145253"/>
                <a:gd name="connsiteX55" fmla="*/ 90659 w 129114"/>
                <a:gd name="connsiteY55" fmla="*/ 129394 h 145253"/>
                <a:gd name="connsiteX56" fmla="*/ 90659 w 129114"/>
                <a:gd name="connsiteY56" fmla="*/ 127780 h 145253"/>
                <a:gd name="connsiteX57" fmla="*/ 90659 w 129114"/>
                <a:gd name="connsiteY57" fmla="*/ 124552 h 145253"/>
                <a:gd name="connsiteX58" fmla="*/ 90659 w 129114"/>
                <a:gd name="connsiteY58" fmla="*/ 122938 h 145253"/>
                <a:gd name="connsiteX59" fmla="*/ 90659 w 129114"/>
                <a:gd name="connsiteY59" fmla="*/ 121324 h 145253"/>
                <a:gd name="connsiteX60" fmla="*/ 90659 w 129114"/>
                <a:gd name="connsiteY60" fmla="*/ 121324 h 145253"/>
                <a:gd name="connsiteX61" fmla="*/ 89046 w 129114"/>
                <a:gd name="connsiteY61" fmla="*/ 119710 h 145253"/>
                <a:gd name="connsiteX62" fmla="*/ 89046 w 129114"/>
                <a:gd name="connsiteY62" fmla="*/ 118096 h 145253"/>
                <a:gd name="connsiteX63" fmla="*/ 87432 w 129114"/>
                <a:gd name="connsiteY63" fmla="*/ 118096 h 145253"/>
                <a:gd name="connsiteX64" fmla="*/ 87432 w 129114"/>
                <a:gd name="connsiteY64" fmla="*/ 118096 h 145253"/>
                <a:gd name="connsiteX65" fmla="*/ 80976 w 129114"/>
                <a:gd name="connsiteY65" fmla="*/ 118096 h 145253"/>
                <a:gd name="connsiteX66" fmla="*/ 77748 w 129114"/>
                <a:gd name="connsiteY66" fmla="*/ 118096 h 145253"/>
                <a:gd name="connsiteX67" fmla="*/ 71292 w 129114"/>
                <a:gd name="connsiteY67" fmla="*/ 122938 h 145253"/>
                <a:gd name="connsiteX68" fmla="*/ 71292 w 129114"/>
                <a:gd name="connsiteY68" fmla="*/ 122938 h 145253"/>
                <a:gd name="connsiteX69" fmla="*/ 68065 w 129114"/>
                <a:gd name="connsiteY69" fmla="*/ 122938 h 145253"/>
                <a:gd name="connsiteX70" fmla="*/ 64837 w 129114"/>
                <a:gd name="connsiteY70" fmla="*/ 122938 h 145253"/>
                <a:gd name="connsiteX71" fmla="*/ 58381 w 129114"/>
                <a:gd name="connsiteY71" fmla="*/ 124552 h 145253"/>
                <a:gd name="connsiteX72" fmla="*/ 55153 w 129114"/>
                <a:gd name="connsiteY72" fmla="*/ 124552 h 145253"/>
                <a:gd name="connsiteX73" fmla="*/ 43856 w 129114"/>
                <a:gd name="connsiteY73" fmla="*/ 122938 h 145253"/>
                <a:gd name="connsiteX74" fmla="*/ 42242 w 129114"/>
                <a:gd name="connsiteY74" fmla="*/ 122938 h 145253"/>
                <a:gd name="connsiteX75" fmla="*/ 37400 w 129114"/>
                <a:gd name="connsiteY75" fmla="*/ 124552 h 145253"/>
                <a:gd name="connsiteX76" fmla="*/ 35786 w 129114"/>
                <a:gd name="connsiteY76" fmla="*/ 126166 h 145253"/>
                <a:gd name="connsiteX77" fmla="*/ 30944 w 129114"/>
                <a:gd name="connsiteY77" fmla="*/ 124552 h 145253"/>
                <a:gd name="connsiteX78" fmla="*/ 26102 w 129114"/>
                <a:gd name="connsiteY78" fmla="*/ 126166 h 145253"/>
                <a:gd name="connsiteX79" fmla="*/ 21260 w 129114"/>
                <a:gd name="connsiteY79" fmla="*/ 126166 h 145253"/>
                <a:gd name="connsiteX80" fmla="*/ 18033 w 129114"/>
                <a:gd name="connsiteY80" fmla="*/ 122938 h 145253"/>
                <a:gd name="connsiteX81" fmla="*/ 11577 w 129114"/>
                <a:gd name="connsiteY81" fmla="*/ 116483 h 145253"/>
                <a:gd name="connsiteX82" fmla="*/ 11577 w 129114"/>
                <a:gd name="connsiteY82" fmla="*/ 114869 h 145253"/>
                <a:gd name="connsiteX83" fmla="*/ 9963 w 129114"/>
                <a:gd name="connsiteY83" fmla="*/ 111641 h 145253"/>
                <a:gd name="connsiteX84" fmla="*/ 8349 w 129114"/>
                <a:gd name="connsiteY84" fmla="*/ 108413 h 145253"/>
                <a:gd name="connsiteX85" fmla="*/ 5121 w 129114"/>
                <a:gd name="connsiteY85" fmla="*/ 98729 h 145253"/>
                <a:gd name="connsiteX86" fmla="*/ 5121 w 129114"/>
                <a:gd name="connsiteY86" fmla="*/ 97115 h 145253"/>
                <a:gd name="connsiteX87" fmla="*/ 5121 w 129114"/>
                <a:gd name="connsiteY87" fmla="*/ 93887 h 145253"/>
                <a:gd name="connsiteX88" fmla="*/ 5121 w 129114"/>
                <a:gd name="connsiteY88" fmla="*/ 92274 h 145253"/>
                <a:gd name="connsiteX89" fmla="*/ 6735 w 129114"/>
                <a:gd name="connsiteY89" fmla="*/ 92274 h 145253"/>
                <a:gd name="connsiteX90" fmla="*/ 8349 w 129114"/>
                <a:gd name="connsiteY90" fmla="*/ 90660 h 145253"/>
                <a:gd name="connsiteX91" fmla="*/ 9963 w 129114"/>
                <a:gd name="connsiteY91" fmla="*/ 90660 h 145253"/>
                <a:gd name="connsiteX92" fmla="*/ 9963 w 129114"/>
                <a:gd name="connsiteY92" fmla="*/ 89046 h 145253"/>
                <a:gd name="connsiteX93" fmla="*/ 11577 w 129114"/>
                <a:gd name="connsiteY93" fmla="*/ 87432 h 145253"/>
                <a:gd name="connsiteX94" fmla="*/ 11577 w 129114"/>
                <a:gd name="connsiteY94" fmla="*/ 85818 h 145253"/>
                <a:gd name="connsiteX95" fmla="*/ 11577 w 129114"/>
                <a:gd name="connsiteY95" fmla="*/ 84204 h 145253"/>
                <a:gd name="connsiteX96" fmla="*/ 9963 w 129114"/>
                <a:gd name="connsiteY96" fmla="*/ 80976 h 145253"/>
                <a:gd name="connsiteX97" fmla="*/ 8349 w 129114"/>
                <a:gd name="connsiteY97" fmla="*/ 79362 h 145253"/>
                <a:gd name="connsiteX98" fmla="*/ 8349 w 129114"/>
                <a:gd name="connsiteY98" fmla="*/ 77748 h 145253"/>
                <a:gd name="connsiteX99" fmla="*/ 8349 w 129114"/>
                <a:gd name="connsiteY99" fmla="*/ 76134 h 145253"/>
                <a:gd name="connsiteX100" fmla="*/ 11577 w 129114"/>
                <a:gd name="connsiteY100" fmla="*/ 71292 h 145253"/>
                <a:gd name="connsiteX101" fmla="*/ 13191 w 129114"/>
                <a:gd name="connsiteY101" fmla="*/ 69678 h 145253"/>
                <a:gd name="connsiteX102" fmla="*/ 13191 w 129114"/>
                <a:gd name="connsiteY102" fmla="*/ 69678 h 145253"/>
                <a:gd name="connsiteX103" fmla="*/ 14805 w 129114"/>
                <a:gd name="connsiteY103" fmla="*/ 66451 h 145253"/>
                <a:gd name="connsiteX104" fmla="*/ 14805 w 129114"/>
                <a:gd name="connsiteY104" fmla="*/ 64837 h 145253"/>
                <a:gd name="connsiteX105" fmla="*/ 14805 w 129114"/>
                <a:gd name="connsiteY105" fmla="*/ 59995 h 145253"/>
                <a:gd name="connsiteX106" fmla="*/ 14805 w 129114"/>
                <a:gd name="connsiteY106" fmla="*/ 58381 h 145253"/>
                <a:gd name="connsiteX107" fmla="*/ 11577 w 129114"/>
                <a:gd name="connsiteY107" fmla="*/ 50311 h 145253"/>
                <a:gd name="connsiteX108" fmla="*/ 11577 w 129114"/>
                <a:gd name="connsiteY108" fmla="*/ 48697 h 145253"/>
                <a:gd name="connsiteX109" fmla="*/ 11577 w 129114"/>
                <a:gd name="connsiteY109" fmla="*/ 47083 h 145253"/>
                <a:gd name="connsiteX110" fmla="*/ 13191 w 129114"/>
                <a:gd name="connsiteY110" fmla="*/ 43856 h 145253"/>
                <a:gd name="connsiteX111" fmla="*/ 13191 w 129114"/>
                <a:gd name="connsiteY111" fmla="*/ 40628 h 145253"/>
                <a:gd name="connsiteX112" fmla="*/ 13191 w 129114"/>
                <a:gd name="connsiteY112" fmla="*/ 39014 h 145253"/>
                <a:gd name="connsiteX113" fmla="*/ 13191 w 129114"/>
                <a:gd name="connsiteY113" fmla="*/ 35786 h 145253"/>
                <a:gd name="connsiteX114" fmla="*/ 9963 w 129114"/>
                <a:gd name="connsiteY114" fmla="*/ 27716 h 145253"/>
                <a:gd name="connsiteX115" fmla="*/ 9963 w 129114"/>
                <a:gd name="connsiteY115" fmla="*/ 21260 h 145253"/>
                <a:gd name="connsiteX116" fmla="*/ 9963 w 129114"/>
                <a:gd name="connsiteY116" fmla="*/ 18033 h 145253"/>
                <a:gd name="connsiteX117" fmla="*/ 9963 w 129114"/>
                <a:gd name="connsiteY117" fmla="*/ 16419 h 145253"/>
                <a:gd name="connsiteX118" fmla="*/ 11577 w 129114"/>
                <a:gd name="connsiteY118" fmla="*/ 14805 h 145253"/>
                <a:gd name="connsiteX119" fmla="*/ 13191 w 129114"/>
                <a:gd name="connsiteY119" fmla="*/ 11577 h 145253"/>
                <a:gd name="connsiteX120" fmla="*/ 18033 w 129114"/>
                <a:gd name="connsiteY120" fmla="*/ 8349 h 145253"/>
                <a:gd name="connsiteX121" fmla="*/ 30944 w 129114"/>
                <a:gd name="connsiteY121" fmla="*/ 5121 h 145253"/>
                <a:gd name="connsiteX122" fmla="*/ 35786 w 129114"/>
                <a:gd name="connsiteY122" fmla="*/ 5121 h 145253"/>
                <a:gd name="connsiteX123" fmla="*/ 37400 w 129114"/>
                <a:gd name="connsiteY123" fmla="*/ 6735 h 145253"/>
                <a:gd name="connsiteX124" fmla="*/ 39014 w 129114"/>
                <a:gd name="connsiteY124" fmla="*/ 8349 h 145253"/>
                <a:gd name="connsiteX125" fmla="*/ 42242 w 129114"/>
                <a:gd name="connsiteY125" fmla="*/ 8349 h 14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129114" h="145253">
                  <a:moveTo>
                    <a:pt x="45469" y="9963"/>
                  </a:moveTo>
                  <a:lnTo>
                    <a:pt x="47083" y="8349"/>
                  </a:lnTo>
                  <a:lnTo>
                    <a:pt x="55153" y="6735"/>
                  </a:lnTo>
                  <a:lnTo>
                    <a:pt x="58381" y="6735"/>
                  </a:lnTo>
                  <a:lnTo>
                    <a:pt x="59995" y="6735"/>
                  </a:lnTo>
                  <a:lnTo>
                    <a:pt x="59995" y="8349"/>
                  </a:lnTo>
                  <a:lnTo>
                    <a:pt x="61609" y="9963"/>
                  </a:lnTo>
                  <a:lnTo>
                    <a:pt x="63223" y="13191"/>
                  </a:lnTo>
                  <a:lnTo>
                    <a:pt x="64837" y="14805"/>
                  </a:lnTo>
                  <a:lnTo>
                    <a:pt x="66450" y="16419"/>
                  </a:lnTo>
                  <a:lnTo>
                    <a:pt x="69678" y="18033"/>
                  </a:lnTo>
                  <a:lnTo>
                    <a:pt x="71292" y="18033"/>
                  </a:lnTo>
                  <a:lnTo>
                    <a:pt x="74520" y="21260"/>
                  </a:lnTo>
                  <a:lnTo>
                    <a:pt x="77748" y="22874"/>
                  </a:lnTo>
                  <a:lnTo>
                    <a:pt x="79362" y="24488"/>
                  </a:lnTo>
                  <a:lnTo>
                    <a:pt x="82590" y="24488"/>
                  </a:lnTo>
                  <a:lnTo>
                    <a:pt x="85818" y="22874"/>
                  </a:lnTo>
                  <a:lnTo>
                    <a:pt x="85818" y="22874"/>
                  </a:lnTo>
                  <a:lnTo>
                    <a:pt x="87432" y="22874"/>
                  </a:lnTo>
                  <a:lnTo>
                    <a:pt x="87432" y="22874"/>
                  </a:lnTo>
                  <a:lnTo>
                    <a:pt x="87432" y="22874"/>
                  </a:lnTo>
                  <a:lnTo>
                    <a:pt x="89046" y="24488"/>
                  </a:lnTo>
                  <a:lnTo>
                    <a:pt x="89046" y="24488"/>
                  </a:lnTo>
                  <a:lnTo>
                    <a:pt x="90659" y="27716"/>
                  </a:lnTo>
                  <a:lnTo>
                    <a:pt x="92274" y="30944"/>
                  </a:lnTo>
                  <a:lnTo>
                    <a:pt x="93887" y="30944"/>
                  </a:lnTo>
                  <a:lnTo>
                    <a:pt x="110027" y="32558"/>
                  </a:lnTo>
                  <a:lnTo>
                    <a:pt x="114868" y="40628"/>
                  </a:lnTo>
                  <a:lnTo>
                    <a:pt x="118096" y="43856"/>
                  </a:lnTo>
                  <a:lnTo>
                    <a:pt x="124552" y="48697"/>
                  </a:lnTo>
                  <a:lnTo>
                    <a:pt x="124552" y="53539"/>
                  </a:lnTo>
                  <a:lnTo>
                    <a:pt x="126166" y="58381"/>
                  </a:lnTo>
                  <a:lnTo>
                    <a:pt x="124552" y="69678"/>
                  </a:lnTo>
                  <a:lnTo>
                    <a:pt x="119710" y="90660"/>
                  </a:lnTo>
                  <a:lnTo>
                    <a:pt x="118096" y="92274"/>
                  </a:lnTo>
                  <a:lnTo>
                    <a:pt x="116482" y="95501"/>
                  </a:lnTo>
                  <a:lnTo>
                    <a:pt x="116482" y="97115"/>
                  </a:lnTo>
                  <a:lnTo>
                    <a:pt x="116482" y="97115"/>
                  </a:lnTo>
                  <a:lnTo>
                    <a:pt x="118096" y="98729"/>
                  </a:lnTo>
                  <a:lnTo>
                    <a:pt x="118096" y="100343"/>
                  </a:lnTo>
                  <a:lnTo>
                    <a:pt x="118096" y="103571"/>
                  </a:lnTo>
                  <a:lnTo>
                    <a:pt x="119710" y="132622"/>
                  </a:lnTo>
                  <a:lnTo>
                    <a:pt x="119710" y="139078"/>
                  </a:lnTo>
                  <a:lnTo>
                    <a:pt x="110027" y="143919"/>
                  </a:lnTo>
                  <a:lnTo>
                    <a:pt x="108413" y="145533"/>
                  </a:lnTo>
                  <a:lnTo>
                    <a:pt x="106799" y="145533"/>
                  </a:lnTo>
                  <a:lnTo>
                    <a:pt x="103571" y="143919"/>
                  </a:lnTo>
                  <a:lnTo>
                    <a:pt x="100343" y="142305"/>
                  </a:lnTo>
                  <a:lnTo>
                    <a:pt x="98729" y="142305"/>
                  </a:lnTo>
                  <a:lnTo>
                    <a:pt x="97115" y="142305"/>
                  </a:lnTo>
                  <a:lnTo>
                    <a:pt x="93887" y="142305"/>
                  </a:lnTo>
                  <a:lnTo>
                    <a:pt x="92274" y="142305"/>
                  </a:lnTo>
                  <a:lnTo>
                    <a:pt x="90659" y="142305"/>
                  </a:lnTo>
                  <a:lnTo>
                    <a:pt x="90659" y="140692"/>
                  </a:lnTo>
                  <a:lnTo>
                    <a:pt x="90659" y="139078"/>
                  </a:lnTo>
                  <a:lnTo>
                    <a:pt x="90659" y="129394"/>
                  </a:lnTo>
                  <a:lnTo>
                    <a:pt x="90659" y="127780"/>
                  </a:lnTo>
                  <a:lnTo>
                    <a:pt x="90659" y="124552"/>
                  </a:lnTo>
                  <a:lnTo>
                    <a:pt x="90659" y="122938"/>
                  </a:lnTo>
                  <a:lnTo>
                    <a:pt x="90659" y="121324"/>
                  </a:lnTo>
                  <a:lnTo>
                    <a:pt x="90659" y="121324"/>
                  </a:lnTo>
                  <a:lnTo>
                    <a:pt x="89046" y="119710"/>
                  </a:lnTo>
                  <a:lnTo>
                    <a:pt x="89046" y="118096"/>
                  </a:lnTo>
                  <a:lnTo>
                    <a:pt x="87432" y="118096"/>
                  </a:lnTo>
                  <a:lnTo>
                    <a:pt x="87432" y="118096"/>
                  </a:lnTo>
                  <a:lnTo>
                    <a:pt x="80976" y="118096"/>
                  </a:lnTo>
                  <a:lnTo>
                    <a:pt x="77748" y="118096"/>
                  </a:lnTo>
                  <a:lnTo>
                    <a:pt x="71292" y="122938"/>
                  </a:lnTo>
                  <a:lnTo>
                    <a:pt x="71292" y="122938"/>
                  </a:lnTo>
                  <a:lnTo>
                    <a:pt x="68065" y="122938"/>
                  </a:lnTo>
                  <a:lnTo>
                    <a:pt x="64837" y="122938"/>
                  </a:lnTo>
                  <a:lnTo>
                    <a:pt x="58381" y="124552"/>
                  </a:lnTo>
                  <a:lnTo>
                    <a:pt x="55153" y="124552"/>
                  </a:lnTo>
                  <a:lnTo>
                    <a:pt x="43856" y="122938"/>
                  </a:lnTo>
                  <a:lnTo>
                    <a:pt x="42242" y="122938"/>
                  </a:lnTo>
                  <a:lnTo>
                    <a:pt x="37400" y="124552"/>
                  </a:lnTo>
                  <a:lnTo>
                    <a:pt x="35786" y="126166"/>
                  </a:lnTo>
                  <a:lnTo>
                    <a:pt x="30944" y="124552"/>
                  </a:lnTo>
                  <a:lnTo>
                    <a:pt x="26102" y="126166"/>
                  </a:lnTo>
                  <a:lnTo>
                    <a:pt x="21260" y="126166"/>
                  </a:lnTo>
                  <a:lnTo>
                    <a:pt x="18033" y="122938"/>
                  </a:lnTo>
                  <a:lnTo>
                    <a:pt x="11577" y="116483"/>
                  </a:lnTo>
                  <a:lnTo>
                    <a:pt x="11577" y="114869"/>
                  </a:lnTo>
                  <a:lnTo>
                    <a:pt x="9963" y="111641"/>
                  </a:lnTo>
                  <a:lnTo>
                    <a:pt x="8349" y="108413"/>
                  </a:lnTo>
                  <a:lnTo>
                    <a:pt x="5121" y="98729"/>
                  </a:lnTo>
                  <a:lnTo>
                    <a:pt x="5121" y="97115"/>
                  </a:lnTo>
                  <a:lnTo>
                    <a:pt x="5121" y="93887"/>
                  </a:lnTo>
                  <a:lnTo>
                    <a:pt x="5121" y="92274"/>
                  </a:lnTo>
                  <a:lnTo>
                    <a:pt x="6735" y="92274"/>
                  </a:lnTo>
                  <a:lnTo>
                    <a:pt x="8349" y="90660"/>
                  </a:lnTo>
                  <a:lnTo>
                    <a:pt x="9963" y="90660"/>
                  </a:lnTo>
                  <a:lnTo>
                    <a:pt x="9963" y="89046"/>
                  </a:lnTo>
                  <a:lnTo>
                    <a:pt x="11577" y="87432"/>
                  </a:lnTo>
                  <a:lnTo>
                    <a:pt x="11577" y="85818"/>
                  </a:lnTo>
                  <a:lnTo>
                    <a:pt x="11577" y="84204"/>
                  </a:lnTo>
                  <a:lnTo>
                    <a:pt x="9963" y="80976"/>
                  </a:lnTo>
                  <a:lnTo>
                    <a:pt x="8349" y="79362"/>
                  </a:lnTo>
                  <a:lnTo>
                    <a:pt x="8349" y="77748"/>
                  </a:lnTo>
                  <a:lnTo>
                    <a:pt x="8349" y="76134"/>
                  </a:lnTo>
                  <a:lnTo>
                    <a:pt x="11577" y="71292"/>
                  </a:lnTo>
                  <a:lnTo>
                    <a:pt x="13191" y="69678"/>
                  </a:lnTo>
                  <a:lnTo>
                    <a:pt x="13191" y="69678"/>
                  </a:lnTo>
                  <a:lnTo>
                    <a:pt x="14805" y="66451"/>
                  </a:lnTo>
                  <a:lnTo>
                    <a:pt x="14805" y="64837"/>
                  </a:lnTo>
                  <a:lnTo>
                    <a:pt x="14805" y="59995"/>
                  </a:lnTo>
                  <a:lnTo>
                    <a:pt x="14805" y="58381"/>
                  </a:lnTo>
                  <a:lnTo>
                    <a:pt x="11577" y="50311"/>
                  </a:lnTo>
                  <a:lnTo>
                    <a:pt x="11577" y="48697"/>
                  </a:lnTo>
                  <a:lnTo>
                    <a:pt x="11577" y="47083"/>
                  </a:lnTo>
                  <a:lnTo>
                    <a:pt x="13191" y="43856"/>
                  </a:lnTo>
                  <a:lnTo>
                    <a:pt x="13191" y="40628"/>
                  </a:lnTo>
                  <a:lnTo>
                    <a:pt x="13191" y="39014"/>
                  </a:lnTo>
                  <a:lnTo>
                    <a:pt x="13191" y="35786"/>
                  </a:lnTo>
                  <a:lnTo>
                    <a:pt x="9963" y="27716"/>
                  </a:lnTo>
                  <a:lnTo>
                    <a:pt x="9963" y="21260"/>
                  </a:lnTo>
                  <a:lnTo>
                    <a:pt x="9963" y="18033"/>
                  </a:lnTo>
                  <a:lnTo>
                    <a:pt x="9963" y="16419"/>
                  </a:lnTo>
                  <a:lnTo>
                    <a:pt x="11577" y="14805"/>
                  </a:lnTo>
                  <a:lnTo>
                    <a:pt x="13191" y="11577"/>
                  </a:lnTo>
                  <a:lnTo>
                    <a:pt x="18033" y="8349"/>
                  </a:lnTo>
                  <a:lnTo>
                    <a:pt x="30944" y="5121"/>
                  </a:lnTo>
                  <a:lnTo>
                    <a:pt x="35786" y="5121"/>
                  </a:lnTo>
                  <a:lnTo>
                    <a:pt x="37400" y="6735"/>
                  </a:lnTo>
                  <a:lnTo>
                    <a:pt x="39014" y="8349"/>
                  </a:lnTo>
                  <a:lnTo>
                    <a:pt x="42242" y="834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4" name="Freeform: Shape 43">
              <a:extLst>
                <a:ext uri="{FF2B5EF4-FFF2-40B4-BE49-F238E27FC236}">
                  <a16:creationId xmlns:a16="http://schemas.microsoft.com/office/drawing/2014/main" id="{EDBFC0C6-EDA6-4300-B715-048D7918436C}"/>
                </a:ext>
              </a:extLst>
            </p:cNvPr>
            <p:cNvSpPr/>
            <p:nvPr/>
          </p:nvSpPr>
          <p:spPr>
            <a:xfrm>
              <a:off x="8242150" y="2611970"/>
              <a:ext cx="225951" cy="209811"/>
            </a:xfrm>
            <a:custGeom>
              <a:avLst/>
              <a:gdLst>
                <a:gd name="connsiteX0" fmla="*/ 229458 w 225950"/>
                <a:gd name="connsiteY0" fmla="*/ 105185 h 209811"/>
                <a:gd name="connsiteX1" fmla="*/ 226230 w 225950"/>
                <a:gd name="connsiteY1" fmla="*/ 106799 h 209811"/>
                <a:gd name="connsiteX2" fmla="*/ 224616 w 225950"/>
                <a:gd name="connsiteY2" fmla="*/ 106799 h 209811"/>
                <a:gd name="connsiteX3" fmla="*/ 224616 w 225950"/>
                <a:gd name="connsiteY3" fmla="*/ 108413 h 209811"/>
                <a:gd name="connsiteX4" fmla="*/ 224616 w 225950"/>
                <a:gd name="connsiteY4" fmla="*/ 116482 h 209811"/>
                <a:gd name="connsiteX5" fmla="*/ 224616 w 225950"/>
                <a:gd name="connsiteY5" fmla="*/ 118096 h 209811"/>
                <a:gd name="connsiteX6" fmla="*/ 223002 w 225950"/>
                <a:gd name="connsiteY6" fmla="*/ 119710 h 209811"/>
                <a:gd name="connsiteX7" fmla="*/ 223002 w 225950"/>
                <a:gd name="connsiteY7" fmla="*/ 122938 h 209811"/>
                <a:gd name="connsiteX8" fmla="*/ 221388 w 225950"/>
                <a:gd name="connsiteY8" fmla="*/ 122938 h 209811"/>
                <a:gd name="connsiteX9" fmla="*/ 214932 w 225950"/>
                <a:gd name="connsiteY9" fmla="*/ 126166 h 209811"/>
                <a:gd name="connsiteX10" fmla="*/ 221388 w 225950"/>
                <a:gd name="connsiteY10" fmla="*/ 142305 h 209811"/>
                <a:gd name="connsiteX11" fmla="*/ 223002 w 225950"/>
                <a:gd name="connsiteY11" fmla="*/ 142305 h 209811"/>
                <a:gd name="connsiteX12" fmla="*/ 226230 w 225950"/>
                <a:gd name="connsiteY12" fmla="*/ 140691 h 209811"/>
                <a:gd name="connsiteX13" fmla="*/ 227844 w 225950"/>
                <a:gd name="connsiteY13" fmla="*/ 139078 h 209811"/>
                <a:gd name="connsiteX14" fmla="*/ 224616 w 225950"/>
                <a:gd name="connsiteY14" fmla="*/ 147147 h 209811"/>
                <a:gd name="connsiteX15" fmla="*/ 223002 w 225950"/>
                <a:gd name="connsiteY15" fmla="*/ 148761 h 209811"/>
                <a:gd name="connsiteX16" fmla="*/ 218160 w 225950"/>
                <a:gd name="connsiteY16" fmla="*/ 148761 h 209811"/>
                <a:gd name="connsiteX17" fmla="*/ 216546 w 225950"/>
                <a:gd name="connsiteY17" fmla="*/ 150375 h 209811"/>
                <a:gd name="connsiteX18" fmla="*/ 214932 w 225950"/>
                <a:gd name="connsiteY18" fmla="*/ 153603 h 209811"/>
                <a:gd name="connsiteX19" fmla="*/ 213318 w 225950"/>
                <a:gd name="connsiteY19" fmla="*/ 158445 h 209811"/>
                <a:gd name="connsiteX20" fmla="*/ 213318 w 225950"/>
                <a:gd name="connsiteY20" fmla="*/ 160059 h 209811"/>
                <a:gd name="connsiteX21" fmla="*/ 214932 w 225950"/>
                <a:gd name="connsiteY21" fmla="*/ 161673 h 209811"/>
                <a:gd name="connsiteX22" fmla="*/ 219774 w 225950"/>
                <a:gd name="connsiteY22" fmla="*/ 161673 h 209811"/>
                <a:gd name="connsiteX23" fmla="*/ 221388 w 225950"/>
                <a:gd name="connsiteY23" fmla="*/ 163287 h 209811"/>
                <a:gd name="connsiteX24" fmla="*/ 223002 w 225950"/>
                <a:gd name="connsiteY24" fmla="*/ 163287 h 209811"/>
                <a:gd name="connsiteX25" fmla="*/ 224616 w 225950"/>
                <a:gd name="connsiteY25" fmla="*/ 164900 h 209811"/>
                <a:gd name="connsiteX26" fmla="*/ 226230 w 225950"/>
                <a:gd name="connsiteY26" fmla="*/ 166514 h 209811"/>
                <a:gd name="connsiteX27" fmla="*/ 227844 w 225950"/>
                <a:gd name="connsiteY27" fmla="*/ 166514 h 209811"/>
                <a:gd name="connsiteX28" fmla="*/ 227844 w 225950"/>
                <a:gd name="connsiteY28" fmla="*/ 168128 h 209811"/>
                <a:gd name="connsiteX29" fmla="*/ 227844 w 225950"/>
                <a:gd name="connsiteY29" fmla="*/ 169742 h 209811"/>
                <a:gd name="connsiteX30" fmla="*/ 227844 w 225950"/>
                <a:gd name="connsiteY30" fmla="*/ 171356 h 209811"/>
                <a:gd name="connsiteX31" fmla="*/ 227844 w 225950"/>
                <a:gd name="connsiteY31" fmla="*/ 171356 h 209811"/>
                <a:gd name="connsiteX32" fmla="*/ 227844 w 225950"/>
                <a:gd name="connsiteY32" fmla="*/ 172970 h 209811"/>
                <a:gd name="connsiteX33" fmla="*/ 219774 w 225950"/>
                <a:gd name="connsiteY33" fmla="*/ 184268 h 209811"/>
                <a:gd name="connsiteX34" fmla="*/ 216546 w 225950"/>
                <a:gd name="connsiteY34" fmla="*/ 187496 h 209811"/>
                <a:gd name="connsiteX35" fmla="*/ 213318 w 225950"/>
                <a:gd name="connsiteY35" fmla="*/ 189109 h 209811"/>
                <a:gd name="connsiteX36" fmla="*/ 208477 w 225950"/>
                <a:gd name="connsiteY36" fmla="*/ 189109 h 209811"/>
                <a:gd name="connsiteX37" fmla="*/ 192337 w 225950"/>
                <a:gd name="connsiteY37" fmla="*/ 189109 h 209811"/>
                <a:gd name="connsiteX38" fmla="*/ 171356 w 225950"/>
                <a:gd name="connsiteY38" fmla="*/ 198793 h 209811"/>
                <a:gd name="connsiteX39" fmla="*/ 164900 w 225950"/>
                <a:gd name="connsiteY39" fmla="*/ 200407 h 209811"/>
                <a:gd name="connsiteX40" fmla="*/ 163287 w 225950"/>
                <a:gd name="connsiteY40" fmla="*/ 198793 h 209811"/>
                <a:gd name="connsiteX41" fmla="*/ 156831 w 225950"/>
                <a:gd name="connsiteY41" fmla="*/ 192337 h 209811"/>
                <a:gd name="connsiteX42" fmla="*/ 155217 w 225950"/>
                <a:gd name="connsiteY42" fmla="*/ 190723 h 209811"/>
                <a:gd name="connsiteX43" fmla="*/ 151989 w 225950"/>
                <a:gd name="connsiteY43" fmla="*/ 190723 h 209811"/>
                <a:gd name="connsiteX44" fmla="*/ 142305 w 225950"/>
                <a:gd name="connsiteY44" fmla="*/ 189109 h 209811"/>
                <a:gd name="connsiteX45" fmla="*/ 139078 w 225950"/>
                <a:gd name="connsiteY45" fmla="*/ 187496 h 209811"/>
                <a:gd name="connsiteX46" fmla="*/ 132622 w 225950"/>
                <a:gd name="connsiteY46" fmla="*/ 185882 h 209811"/>
                <a:gd name="connsiteX47" fmla="*/ 131008 w 225950"/>
                <a:gd name="connsiteY47" fmla="*/ 185882 h 209811"/>
                <a:gd name="connsiteX48" fmla="*/ 129394 w 225950"/>
                <a:gd name="connsiteY48" fmla="*/ 185882 h 209811"/>
                <a:gd name="connsiteX49" fmla="*/ 129394 w 225950"/>
                <a:gd name="connsiteY49" fmla="*/ 185882 h 209811"/>
                <a:gd name="connsiteX50" fmla="*/ 127780 w 225950"/>
                <a:gd name="connsiteY50" fmla="*/ 187496 h 209811"/>
                <a:gd name="connsiteX51" fmla="*/ 127780 w 225950"/>
                <a:gd name="connsiteY51" fmla="*/ 189109 h 209811"/>
                <a:gd name="connsiteX52" fmla="*/ 127780 w 225950"/>
                <a:gd name="connsiteY52" fmla="*/ 189109 h 209811"/>
                <a:gd name="connsiteX53" fmla="*/ 129394 w 225950"/>
                <a:gd name="connsiteY53" fmla="*/ 193951 h 209811"/>
                <a:gd name="connsiteX54" fmla="*/ 129394 w 225950"/>
                <a:gd name="connsiteY54" fmla="*/ 195565 h 209811"/>
                <a:gd name="connsiteX55" fmla="*/ 127780 w 225950"/>
                <a:gd name="connsiteY55" fmla="*/ 197179 h 209811"/>
                <a:gd name="connsiteX56" fmla="*/ 122938 w 225950"/>
                <a:gd name="connsiteY56" fmla="*/ 200407 h 209811"/>
                <a:gd name="connsiteX57" fmla="*/ 110027 w 225950"/>
                <a:gd name="connsiteY57" fmla="*/ 205249 h 209811"/>
                <a:gd name="connsiteX58" fmla="*/ 105185 w 225950"/>
                <a:gd name="connsiteY58" fmla="*/ 205249 h 209811"/>
                <a:gd name="connsiteX59" fmla="*/ 100343 w 225950"/>
                <a:gd name="connsiteY59" fmla="*/ 206863 h 209811"/>
                <a:gd name="connsiteX60" fmla="*/ 98729 w 225950"/>
                <a:gd name="connsiteY60" fmla="*/ 206863 h 209811"/>
                <a:gd name="connsiteX61" fmla="*/ 97115 w 225950"/>
                <a:gd name="connsiteY61" fmla="*/ 205249 h 209811"/>
                <a:gd name="connsiteX62" fmla="*/ 92274 w 225950"/>
                <a:gd name="connsiteY62" fmla="*/ 203635 h 209811"/>
                <a:gd name="connsiteX63" fmla="*/ 63223 w 225950"/>
                <a:gd name="connsiteY63" fmla="*/ 202021 h 209811"/>
                <a:gd name="connsiteX64" fmla="*/ 35786 w 225950"/>
                <a:gd name="connsiteY64" fmla="*/ 189109 h 209811"/>
                <a:gd name="connsiteX65" fmla="*/ 8349 w 225950"/>
                <a:gd name="connsiteY65" fmla="*/ 185882 h 209811"/>
                <a:gd name="connsiteX66" fmla="*/ 9963 w 225950"/>
                <a:gd name="connsiteY66" fmla="*/ 181040 h 209811"/>
                <a:gd name="connsiteX67" fmla="*/ 9963 w 225950"/>
                <a:gd name="connsiteY67" fmla="*/ 177812 h 209811"/>
                <a:gd name="connsiteX68" fmla="*/ 8349 w 225950"/>
                <a:gd name="connsiteY68" fmla="*/ 174584 h 209811"/>
                <a:gd name="connsiteX69" fmla="*/ 8349 w 225950"/>
                <a:gd name="connsiteY69" fmla="*/ 172970 h 209811"/>
                <a:gd name="connsiteX70" fmla="*/ 8349 w 225950"/>
                <a:gd name="connsiteY70" fmla="*/ 171356 h 209811"/>
                <a:gd name="connsiteX71" fmla="*/ 11577 w 225950"/>
                <a:gd name="connsiteY71" fmla="*/ 164900 h 209811"/>
                <a:gd name="connsiteX72" fmla="*/ 13191 w 225950"/>
                <a:gd name="connsiteY72" fmla="*/ 164900 h 209811"/>
                <a:gd name="connsiteX73" fmla="*/ 14805 w 225950"/>
                <a:gd name="connsiteY73" fmla="*/ 164900 h 209811"/>
                <a:gd name="connsiteX74" fmla="*/ 18033 w 225950"/>
                <a:gd name="connsiteY74" fmla="*/ 163287 h 209811"/>
                <a:gd name="connsiteX75" fmla="*/ 19647 w 225950"/>
                <a:gd name="connsiteY75" fmla="*/ 163287 h 209811"/>
                <a:gd name="connsiteX76" fmla="*/ 19647 w 225950"/>
                <a:gd name="connsiteY76" fmla="*/ 161673 h 209811"/>
                <a:gd name="connsiteX77" fmla="*/ 24488 w 225950"/>
                <a:gd name="connsiteY77" fmla="*/ 156831 h 209811"/>
                <a:gd name="connsiteX78" fmla="*/ 26102 w 225950"/>
                <a:gd name="connsiteY78" fmla="*/ 156831 h 209811"/>
                <a:gd name="connsiteX79" fmla="*/ 32558 w 225950"/>
                <a:gd name="connsiteY79" fmla="*/ 151989 h 209811"/>
                <a:gd name="connsiteX80" fmla="*/ 34172 w 225950"/>
                <a:gd name="connsiteY80" fmla="*/ 150375 h 209811"/>
                <a:gd name="connsiteX81" fmla="*/ 35786 w 225950"/>
                <a:gd name="connsiteY81" fmla="*/ 147147 h 209811"/>
                <a:gd name="connsiteX82" fmla="*/ 35786 w 225950"/>
                <a:gd name="connsiteY82" fmla="*/ 143919 h 209811"/>
                <a:gd name="connsiteX83" fmla="*/ 39014 w 225950"/>
                <a:gd name="connsiteY83" fmla="*/ 140691 h 209811"/>
                <a:gd name="connsiteX84" fmla="*/ 40628 w 225950"/>
                <a:gd name="connsiteY84" fmla="*/ 137464 h 209811"/>
                <a:gd name="connsiteX85" fmla="*/ 40628 w 225950"/>
                <a:gd name="connsiteY85" fmla="*/ 135850 h 209811"/>
                <a:gd name="connsiteX86" fmla="*/ 39014 w 225950"/>
                <a:gd name="connsiteY86" fmla="*/ 135850 h 209811"/>
                <a:gd name="connsiteX87" fmla="*/ 35786 w 225950"/>
                <a:gd name="connsiteY87" fmla="*/ 132622 h 209811"/>
                <a:gd name="connsiteX88" fmla="*/ 19647 w 225950"/>
                <a:gd name="connsiteY88" fmla="*/ 106799 h 209811"/>
                <a:gd name="connsiteX89" fmla="*/ 18033 w 225950"/>
                <a:gd name="connsiteY89" fmla="*/ 101957 h 209811"/>
                <a:gd name="connsiteX90" fmla="*/ 16419 w 225950"/>
                <a:gd name="connsiteY90" fmla="*/ 100343 h 209811"/>
                <a:gd name="connsiteX91" fmla="*/ 16419 w 225950"/>
                <a:gd name="connsiteY91" fmla="*/ 97115 h 209811"/>
                <a:gd name="connsiteX92" fmla="*/ 14805 w 225950"/>
                <a:gd name="connsiteY92" fmla="*/ 95501 h 209811"/>
                <a:gd name="connsiteX93" fmla="*/ 13191 w 225950"/>
                <a:gd name="connsiteY93" fmla="*/ 92273 h 209811"/>
                <a:gd name="connsiteX94" fmla="*/ 11577 w 225950"/>
                <a:gd name="connsiteY94" fmla="*/ 87432 h 209811"/>
                <a:gd name="connsiteX95" fmla="*/ 9963 w 225950"/>
                <a:gd name="connsiteY95" fmla="*/ 76134 h 209811"/>
                <a:gd name="connsiteX96" fmla="*/ 9963 w 225950"/>
                <a:gd name="connsiteY96" fmla="*/ 74520 h 209811"/>
                <a:gd name="connsiteX97" fmla="*/ 6735 w 225950"/>
                <a:gd name="connsiteY97" fmla="*/ 68065 h 209811"/>
                <a:gd name="connsiteX98" fmla="*/ 5121 w 225950"/>
                <a:gd name="connsiteY98" fmla="*/ 64837 h 209811"/>
                <a:gd name="connsiteX99" fmla="*/ 5121 w 225950"/>
                <a:gd name="connsiteY99" fmla="*/ 61609 h 209811"/>
                <a:gd name="connsiteX100" fmla="*/ 5121 w 225950"/>
                <a:gd name="connsiteY100" fmla="*/ 59995 h 209811"/>
                <a:gd name="connsiteX101" fmla="*/ 6735 w 225950"/>
                <a:gd name="connsiteY101" fmla="*/ 56767 h 209811"/>
                <a:gd name="connsiteX102" fmla="*/ 8349 w 225950"/>
                <a:gd name="connsiteY102" fmla="*/ 55153 h 209811"/>
                <a:gd name="connsiteX103" fmla="*/ 8349 w 225950"/>
                <a:gd name="connsiteY103" fmla="*/ 55153 h 209811"/>
                <a:gd name="connsiteX104" fmla="*/ 9963 w 225950"/>
                <a:gd name="connsiteY104" fmla="*/ 53539 h 209811"/>
                <a:gd name="connsiteX105" fmla="*/ 14805 w 225950"/>
                <a:gd name="connsiteY105" fmla="*/ 51925 h 209811"/>
                <a:gd name="connsiteX106" fmla="*/ 16419 w 225950"/>
                <a:gd name="connsiteY106" fmla="*/ 50311 h 209811"/>
                <a:gd name="connsiteX107" fmla="*/ 18033 w 225950"/>
                <a:gd name="connsiteY107" fmla="*/ 50311 h 209811"/>
                <a:gd name="connsiteX108" fmla="*/ 19647 w 225950"/>
                <a:gd name="connsiteY108" fmla="*/ 48697 h 209811"/>
                <a:gd name="connsiteX109" fmla="*/ 21260 w 225950"/>
                <a:gd name="connsiteY109" fmla="*/ 47083 h 209811"/>
                <a:gd name="connsiteX110" fmla="*/ 21260 w 225950"/>
                <a:gd name="connsiteY110" fmla="*/ 47083 h 209811"/>
                <a:gd name="connsiteX111" fmla="*/ 22874 w 225950"/>
                <a:gd name="connsiteY111" fmla="*/ 47083 h 209811"/>
                <a:gd name="connsiteX112" fmla="*/ 27716 w 225950"/>
                <a:gd name="connsiteY112" fmla="*/ 48697 h 209811"/>
                <a:gd name="connsiteX113" fmla="*/ 27716 w 225950"/>
                <a:gd name="connsiteY113" fmla="*/ 48697 h 209811"/>
                <a:gd name="connsiteX114" fmla="*/ 35786 w 225950"/>
                <a:gd name="connsiteY114" fmla="*/ 48697 h 209811"/>
                <a:gd name="connsiteX115" fmla="*/ 59995 w 225950"/>
                <a:gd name="connsiteY115" fmla="*/ 51925 h 209811"/>
                <a:gd name="connsiteX116" fmla="*/ 61609 w 225950"/>
                <a:gd name="connsiteY116" fmla="*/ 53539 h 209811"/>
                <a:gd name="connsiteX117" fmla="*/ 63223 w 225950"/>
                <a:gd name="connsiteY117" fmla="*/ 53539 h 209811"/>
                <a:gd name="connsiteX118" fmla="*/ 63223 w 225950"/>
                <a:gd name="connsiteY118" fmla="*/ 53539 h 209811"/>
                <a:gd name="connsiteX119" fmla="*/ 68065 w 225950"/>
                <a:gd name="connsiteY119" fmla="*/ 58381 h 209811"/>
                <a:gd name="connsiteX120" fmla="*/ 68065 w 225950"/>
                <a:gd name="connsiteY120" fmla="*/ 58381 h 209811"/>
                <a:gd name="connsiteX121" fmla="*/ 69678 w 225950"/>
                <a:gd name="connsiteY121" fmla="*/ 58381 h 209811"/>
                <a:gd name="connsiteX122" fmla="*/ 71292 w 225950"/>
                <a:gd name="connsiteY122" fmla="*/ 58381 h 209811"/>
                <a:gd name="connsiteX123" fmla="*/ 72906 w 225950"/>
                <a:gd name="connsiteY123" fmla="*/ 58381 h 209811"/>
                <a:gd name="connsiteX124" fmla="*/ 77748 w 225950"/>
                <a:gd name="connsiteY124" fmla="*/ 56767 h 209811"/>
                <a:gd name="connsiteX125" fmla="*/ 87432 w 225950"/>
                <a:gd name="connsiteY125" fmla="*/ 55153 h 209811"/>
                <a:gd name="connsiteX126" fmla="*/ 93887 w 225950"/>
                <a:gd name="connsiteY126" fmla="*/ 55153 h 209811"/>
                <a:gd name="connsiteX127" fmla="*/ 97115 w 225950"/>
                <a:gd name="connsiteY127" fmla="*/ 55153 h 209811"/>
                <a:gd name="connsiteX128" fmla="*/ 101957 w 225950"/>
                <a:gd name="connsiteY128" fmla="*/ 56767 h 209811"/>
                <a:gd name="connsiteX129" fmla="*/ 103571 w 225950"/>
                <a:gd name="connsiteY129" fmla="*/ 56767 h 209811"/>
                <a:gd name="connsiteX130" fmla="*/ 106799 w 225950"/>
                <a:gd name="connsiteY130" fmla="*/ 55153 h 209811"/>
                <a:gd name="connsiteX131" fmla="*/ 110027 w 225950"/>
                <a:gd name="connsiteY131" fmla="*/ 55153 h 209811"/>
                <a:gd name="connsiteX132" fmla="*/ 111641 w 225950"/>
                <a:gd name="connsiteY132" fmla="*/ 55153 h 209811"/>
                <a:gd name="connsiteX133" fmla="*/ 118096 w 225950"/>
                <a:gd name="connsiteY133" fmla="*/ 56767 h 209811"/>
                <a:gd name="connsiteX134" fmla="*/ 126166 w 225950"/>
                <a:gd name="connsiteY134" fmla="*/ 59995 h 209811"/>
                <a:gd name="connsiteX135" fmla="*/ 127780 w 225950"/>
                <a:gd name="connsiteY135" fmla="*/ 59995 h 209811"/>
                <a:gd name="connsiteX136" fmla="*/ 129394 w 225950"/>
                <a:gd name="connsiteY136" fmla="*/ 61609 h 209811"/>
                <a:gd name="connsiteX137" fmla="*/ 129394 w 225950"/>
                <a:gd name="connsiteY137" fmla="*/ 61609 h 209811"/>
                <a:gd name="connsiteX138" fmla="*/ 129394 w 225950"/>
                <a:gd name="connsiteY138" fmla="*/ 63223 h 209811"/>
                <a:gd name="connsiteX139" fmla="*/ 131008 w 225950"/>
                <a:gd name="connsiteY139" fmla="*/ 66451 h 209811"/>
                <a:gd name="connsiteX140" fmla="*/ 131008 w 225950"/>
                <a:gd name="connsiteY140" fmla="*/ 66451 h 209811"/>
                <a:gd name="connsiteX141" fmla="*/ 132622 w 225950"/>
                <a:gd name="connsiteY141" fmla="*/ 68065 h 209811"/>
                <a:gd name="connsiteX142" fmla="*/ 134236 w 225950"/>
                <a:gd name="connsiteY142" fmla="*/ 68065 h 209811"/>
                <a:gd name="connsiteX143" fmla="*/ 140691 w 225950"/>
                <a:gd name="connsiteY143" fmla="*/ 64837 h 209811"/>
                <a:gd name="connsiteX144" fmla="*/ 135850 w 225950"/>
                <a:gd name="connsiteY144" fmla="*/ 64837 h 209811"/>
                <a:gd name="connsiteX145" fmla="*/ 134236 w 225950"/>
                <a:gd name="connsiteY145" fmla="*/ 58381 h 209811"/>
                <a:gd name="connsiteX146" fmla="*/ 139078 w 225950"/>
                <a:gd name="connsiteY146" fmla="*/ 50311 h 209811"/>
                <a:gd name="connsiteX147" fmla="*/ 139078 w 225950"/>
                <a:gd name="connsiteY147" fmla="*/ 47083 h 209811"/>
                <a:gd name="connsiteX148" fmla="*/ 139078 w 225950"/>
                <a:gd name="connsiteY148" fmla="*/ 39014 h 209811"/>
                <a:gd name="connsiteX149" fmla="*/ 139078 w 225950"/>
                <a:gd name="connsiteY149" fmla="*/ 37400 h 209811"/>
                <a:gd name="connsiteX150" fmla="*/ 139078 w 225950"/>
                <a:gd name="connsiteY150" fmla="*/ 35786 h 209811"/>
                <a:gd name="connsiteX151" fmla="*/ 134236 w 225950"/>
                <a:gd name="connsiteY151" fmla="*/ 29330 h 209811"/>
                <a:gd name="connsiteX152" fmla="*/ 132622 w 225950"/>
                <a:gd name="connsiteY152" fmla="*/ 26102 h 209811"/>
                <a:gd name="connsiteX153" fmla="*/ 131008 w 225950"/>
                <a:gd name="connsiteY153" fmla="*/ 24488 h 209811"/>
                <a:gd name="connsiteX154" fmla="*/ 126166 w 225950"/>
                <a:gd name="connsiteY154" fmla="*/ 21260 h 209811"/>
                <a:gd name="connsiteX155" fmla="*/ 124552 w 225950"/>
                <a:gd name="connsiteY155" fmla="*/ 19647 h 209811"/>
                <a:gd name="connsiteX156" fmla="*/ 124552 w 225950"/>
                <a:gd name="connsiteY156" fmla="*/ 19647 h 209811"/>
                <a:gd name="connsiteX157" fmla="*/ 124552 w 225950"/>
                <a:gd name="connsiteY157" fmla="*/ 18033 h 209811"/>
                <a:gd name="connsiteX158" fmla="*/ 122938 w 225950"/>
                <a:gd name="connsiteY158" fmla="*/ 16419 h 209811"/>
                <a:gd name="connsiteX159" fmla="*/ 124552 w 225950"/>
                <a:gd name="connsiteY159" fmla="*/ 14805 h 209811"/>
                <a:gd name="connsiteX160" fmla="*/ 124552 w 225950"/>
                <a:gd name="connsiteY160" fmla="*/ 13191 h 209811"/>
                <a:gd name="connsiteX161" fmla="*/ 126166 w 225950"/>
                <a:gd name="connsiteY161" fmla="*/ 13191 h 209811"/>
                <a:gd name="connsiteX162" fmla="*/ 127780 w 225950"/>
                <a:gd name="connsiteY162" fmla="*/ 13191 h 209811"/>
                <a:gd name="connsiteX163" fmla="*/ 131008 w 225950"/>
                <a:gd name="connsiteY163" fmla="*/ 14805 h 209811"/>
                <a:gd name="connsiteX164" fmla="*/ 132622 w 225950"/>
                <a:gd name="connsiteY164" fmla="*/ 14805 h 209811"/>
                <a:gd name="connsiteX165" fmla="*/ 134236 w 225950"/>
                <a:gd name="connsiteY165" fmla="*/ 13191 h 209811"/>
                <a:gd name="connsiteX166" fmla="*/ 134236 w 225950"/>
                <a:gd name="connsiteY166" fmla="*/ 6735 h 209811"/>
                <a:gd name="connsiteX167" fmla="*/ 143919 w 225950"/>
                <a:gd name="connsiteY167" fmla="*/ 6735 h 209811"/>
                <a:gd name="connsiteX168" fmla="*/ 147147 w 225950"/>
                <a:gd name="connsiteY168" fmla="*/ 5121 h 209811"/>
                <a:gd name="connsiteX169" fmla="*/ 153603 w 225950"/>
                <a:gd name="connsiteY169" fmla="*/ 6735 h 209811"/>
                <a:gd name="connsiteX170" fmla="*/ 156831 w 225950"/>
                <a:gd name="connsiteY170" fmla="*/ 5121 h 209811"/>
                <a:gd name="connsiteX171" fmla="*/ 161673 w 225950"/>
                <a:gd name="connsiteY171" fmla="*/ 8349 h 209811"/>
                <a:gd name="connsiteX172" fmla="*/ 176198 w 225950"/>
                <a:gd name="connsiteY172" fmla="*/ 24488 h 209811"/>
                <a:gd name="connsiteX173" fmla="*/ 179426 w 225950"/>
                <a:gd name="connsiteY173" fmla="*/ 26102 h 209811"/>
                <a:gd name="connsiteX174" fmla="*/ 181040 w 225950"/>
                <a:gd name="connsiteY174" fmla="*/ 26102 h 209811"/>
                <a:gd name="connsiteX175" fmla="*/ 185882 w 225950"/>
                <a:gd name="connsiteY175" fmla="*/ 27716 h 209811"/>
                <a:gd name="connsiteX176" fmla="*/ 187496 w 225950"/>
                <a:gd name="connsiteY176" fmla="*/ 27716 h 209811"/>
                <a:gd name="connsiteX177" fmla="*/ 189109 w 225950"/>
                <a:gd name="connsiteY177" fmla="*/ 29330 h 209811"/>
                <a:gd name="connsiteX178" fmla="*/ 190723 w 225950"/>
                <a:gd name="connsiteY178" fmla="*/ 30944 h 209811"/>
                <a:gd name="connsiteX179" fmla="*/ 192337 w 225950"/>
                <a:gd name="connsiteY179" fmla="*/ 32558 h 209811"/>
                <a:gd name="connsiteX180" fmla="*/ 200407 w 225950"/>
                <a:gd name="connsiteY180" fmla="*/ 39014 h 209811"/>
                <a:gd name="connsiteX181" fmla="*/ 211705 w 225950"/>
                <a:gd name="connsiteY181" fmla="*/ 58381 h 209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225950" h="209811">
                  <a:moveTo>
                    <a:pt x="229458" y="105185"/>
                  </a:moveTo>
                  <a:lnTo>
                    <a:pt x="226230" y="106799"/>
                  </a:lnTo>
                  <a:lnTo>
                    <a:pt x="224616" y="106799"/>
                  </a:lnTo>
                  <a:lnTo>
                    <a:pt x="224616" y="108413"/>
                  </a:lnTo>
                  <a:lnTo>
                    <a:pt x="224616" y="116482"/>
                  </a:lnTo>
                  <a:lnTo>
                    <a:pt x="224616" y="118096"/>
                  </a:lnTo>
                  <a:lnTo>
                    <a:pt x="223002" y="119710"/>
                  </a:lnTo>
                  <a:lnTo>
                    <a:pt x="223002" y="122938"/>
                  </a:lnTo>
                  <a:lnTo>
                    <a:pt x="221388" y="122938"/>
                  </a:lnTo>
                  <a:lnTo>
                    <a:pt x="214932" y="126166"/>
                  </a:lnTo>
                  <a:lnTo>
                    <a:pt x="221388" y="142305"/>
                  </a:lnTo>
                  <a:lnTo>
                    <a:pt x="223002" y="142305"/>
                  </a:lnTo>
                  <a:lnTo>
                    <a:pt x="226230" y="140691"/>
                  </a:lnTo>
                  <a:lnTo>
                    <a:pt x="227844" y="139078"/>
                  </a:lnTo>
                  <a:lnTo>
                    <a:pt x="224616" y="147147"/>
                  </a:lnTo>
                  <a:lnTo>
                    <a:pt x="223002" y="148761"/>
                  </a:lnTo>
                  <a:lnTo>
                    <a:pt x="218160" y="148761"/>
                  </a:lnTo>
                  <a:lnTo>
                    <a:pt x="216546" y="150375"/>
                  </a:lnTo>
                  <a:lnTo>
                    <a:pt x="214932" y="153603"/>
                  </a:lnTo>
                  <a:lnTo>
                    <a:pt x="213318" y="158445"/>
                  </a:lnTo>
                  <a:lnTo>
                    <a:pt x="213318" y="160059"/>
                  </a:lnTo>
                  <a:lnTo>
                    <a:pt x="214932" y="161673"/>
                  </a:lnTo>
                  <a:lnTo>
                    <a:pt x="219774" y="161673"/>
                  </a:lnTo>
                  <a:lnTo>
                    <a:pt x="221388" y="163287"/>
                  </a:lnTo>
                  <a:lnTo>
                    <a:pt x="223002" y="163287"/>
                  </a:lnTo>
                  <a:lnTo>
                    <a:pt x="224616" y="164900"/>
                  </a:lnTo>
                  <a:lnTo>
                    <a:pt x="226230" y="166514"/>
                  </a:lnTo>
                  <a:lnTo>
                    <a:pt x="227844" y="166514"/>
                  </a:lnTo>
                  <a:lnTo>
                    <a:pt x="227844" y="168128"/>
                  </a:lnTo>
                  <a:lnTo>
                    <a:pt x="227844" y="169742"/>
                  </a:lnTo>
                  <a:lnTo>
                    <a:pt x="227844" y="171356"/>
                  </a:lnTo>
                  <a:lnTo>
                    <a:pt x="227844" y="171356"/>
                  </a:lnTo>
                  <a:lnTo>
                    <a:pt x="227844" y="172970"/>
                  </a:lnTo>
                  <a:lnTo>
                    <a:pt x="219774" y="184268"/>
                  </a:lnTo>
                  <a:lnTo>
                    <a:pt x="216546" y="187496"/>
                  </a:lnTo>
                  <a:lnTo>
                    <a:pt x="213318" y="189109"/>
                  </a:lnTo>
                  <a:lnTo>
                    <a:pt x="208477" y="189109"/>
                  </a:lnTo>
                  <a:lnTo>
                    <a:pt x="192337" y="189109"/>
                  </a:lnTo>
                  <a:lnTo>
                    <a:pt x="171356" y="198793"/>
                  </a:lnTo>
                  <a:lnTo>
                    <a:pt x="164900" y="200407"/>
                  </a:lnTo>
                  <a:lnTo>
                    <a:pt x="163287" y="198793"/>
                  </a:lnTo>
                  <a:lnTo>
                    <a:pt x="156831" y="192337"/>
                  </a:lnTo>
                  <a:lnTo>
                    <a:pt x="155217" y="190723"/>
                  </a:lnTo>
                  <a:lnTo>
                    <a:pt x="151989" y="190723"/>
                  </a:lnTo>
                  <a:lnTo>
                    <a:pt x="142305" y="189109"/>
                  </a:lnTo>
                  <a:lnTo>
                    <a:pt x="139078" y="187496"/>
                  </a:lnTo>
                  <a:lnTo>
                    <a:pt x="132622" y="185882"/>
                  </a:lnTo>
                  <a:lnTo>
                    <a:pt x="131008" y="185882"/>
                  </a:lnTo>
                  <a:lnTo>
                    <a:pt x="129394" y="185882"/>
                  </a:lnTo>
                  <a:lnTo>
                    <a:pt x="129394" y="185882"/>
                  </a:lnTo>
                  <a:lnTo>
                    <a:pt x="127780" y="187496"/>
                  </a:lnTo>
                  <a:lnTo>
                    <a:pt x="127780" y="189109"/>
                  </a:lnTo>
                  <a:lnTo>
                    <a:pt x="127780" y="189109"/>
                  </a:lnTo>
                  <a:lnTo>
                    <a:pt x="129394" y="193951"/>
                  </a:lnTo>
                  <a:lnTo>
                    <a:pt x="129394" y="195565"/>
                  </a:lnTo>
                  <a:lnTo>
                    <a:pt x="127780" y="197179"/>
                  </a:lnTo>
                  <a:lnTo>
                    <a:pt x="122938" y="200407"/>
                  </a:lnTo>
                  <a:lnTo>
                    <a:pt x="110027" y="205249"/>
                  </a:lnTo>
                  <a:lnTo>
                    <a:pt x="105185" y="205249"/>
                  </a:lnTo>
                  <a:lnTo>
                    <a:pt x="100343" y="206863"/>
                  </a:lnTo>
                  <a:lnTo>
                    <a:pt x="98729" y="206863"/>
                  </a:lnTo>
                  <a:lnTo>
                    <a:pt x="97115" y="205249"/>
                  </a:lnTo>
                  <a:lnTo>
                    <a:pt x="92274" y="203635"/>
                  </a:lnTo>
                  <a:lnTo>
                    <a:pt x="63223" y="202021"/>
                  </a:lnTo>
                  <a:lnTo>
                    <a:pt x="35786" y="189109"/>
                  </a:lnTo>
                  <a:lnTo>
                    <a:pt x="8349" y="185882"/>
                  </a:lnTo>
                  <a:lnTo>
                    <a:pt x="9963" y="181040"/>
                  </a:lnTo>
                  <a:lnTo>
                    <a:pt x="9963" y="177812"/>
                  </a:lnTo>
                  <a:lnTo>
                    <a:pt x="8349" y="174584"/>
                  </a:lnTo>
                  <a:lnTo>
                    <a:pt x="8349" y="172970"/>
                  </a:lnTo>
                  <a:lnTo>
                    <a:pt x="8349" y="171356"/>
                  </a:lnTo>
                  <a:lnTo>
                    <a:pt x="11577" y="164900"/>
                  </a:lnTo>
                  <a:lnTo>
                    <a:pt x="13191" y="164900"/>
                  </a:lnTo>
                  <a:lnTo>
                    <a:pt x="14805" y="164900"/>
                  </a:lnTo>
                  <a:lnTo>
                    <a:pt x="18033" y="163287"/>
                  </a:lnTo>
                  <a:lnTo>
                    <a:pt x="19647" y="163287"/>
                  </a:lnTo>
                  <a:lnTo>
                    <a:pt x="19647" y="161673"/>
                  </a:lnTo>
                  <a:lnTo>
                    <a:pt x="24488" y="156831"/>
                  </a:lnTo>
                  <a:lnTo>
                    <a:pt x="26102" y="156831"/>
                  </a:lnTo>
                  <a:lnTo>
                    <a:pt x="32558" y="151989"/>
                  </a:lnTo>
                  <a:lnTo>
                    <a:pt x="34172" y="150375"/>
                  </a:lnTo>
                  <a:lnTo>
                    <a:pt x="35786" y="147147"/>
                  </a:lnTo>
                  <a:lnTo>
                    <a:pt x="35786" y="143919"/>
                  </a:lnTo>
                  <a:lnTo>
                    <a:pt x="39014" y="140691"/>
                  </a:lnTo>
                  <a:lnTo>
                    <a:pt x="40628" y="137464"/>
                  </a:lnTo>
                  <a:lnTo>
                    <a:pt x="40628" y="135850"/>
                  </a:lnTo>
                  <a:lnTo>
                    <a:pt x="39014" y="135850"/>
                  </a:lnTo>
                  <a:lnTo>
                    <a:pt x="35786" y="132622"/>
                  </a:lnTo>
                  <a:lnTo>
                    <a:pt x="19647" y="106799"/>
                  </a:lnTo>
                  <a:lnTo>
                    <a:pt x="18033" y="101957"/>
                  </a:lnTo>
                  <a:lnTo>
                    <a:pt x="16419" y="100343"/>
                  </a:lnTo>
                  <a:lnTo>
                    <a:pt x="16419" y="97115"/>
                  </a:lnTo>
                  <a:lnTo>
                    <a:pt x="14805" y="95501"/>
                  </a:lnTo>
                  <a:lnTo>
                    <a:pt x="13191" y="92273"/>
                  </a:lnTo>
                  <a:lnTo>
                    <a:pt x="11577" y="87432"/>
                  </a:lnTo>
                  <a:lnTo>
                    <a:pt x="9963" y="76134"/>
                  </a:lnTo>
                  <a:lnTo>
                    <a:pt x="9963" y="74520"/>
                  </a:lnTo>
                  <a:lnTo>
                    <a:pt x="6735" y="68065"/>
                  </a:lnTo>
                  <a:lnTo>
                    <a:pt x="5121" y="64837"/>
                  </a:lnTo>
                  <a:lnTo>
                    <a:pt x="5121" y="61609"/>
                  </a:lnTo>
                  <a:lnTo>
                    <a:pt x="5121" y="59995"/>
                  </a:lnTo>
                  <a:lnTo>
                    <a:pt x="6735" y="56767"/>
                  </a:lnTo>
                  <a:lnTo>
                    <a:pt x="8349" y="55153"/>
                  </a:lnTo>
                  <a:lnTo>
                    <a:pt x="8349" y="55153"/>
                  </a:lnTo>
                  <a:lnTo>
                    <a:pt x="9963" y="53539"/>
                  </a:lnTo>
                  <a:lnTo>
                    <a:pt x="14805" y="51925"/>
                  </a:lnTo>
                  <a:lnTo>
                    <a:pt x="16419" y="50311"/>
                  </a:lnTo>
                  <a:lnTo>
                    <a:pt x="18033" y="50311"/>
                  </a:lnTo>
                  <a:lnTo>
                    <a:pt x="19647" y="48697"/>
                  </a:lnTo>
                  <a:lnTo>
                    <a:pt x="21260" y="47083"/>
                  </a:lnTo>
                  <a:lnTo>
                    <a:pt x="21260" y="47083"/>
                  </a:lnTo>
                  <a:lnTo>
                    <a:pt x="22874" y="47083"/>
                  </a:lnTo>
                  <a:lnTo>
                    <a:pt x="27716" y="48697"/>
                  </a:lnTo>
                  <a:lnTo>
                    <a:pt x="27716" y="48697"/>
                  </a:lnTo>
                  <a:lnTo>
                    <a:pt x="35786" y="48697"/>
                  </a:lnTo>
                  <a:lnTo>
                    <a:pt x="59995" y="51925"/>
                  </a:lnTo>
                  <a:lnTo>
                    <a:pt x="61609" y="53539"/>
                  </a:lnTo>
                  <a:lnTo>
                    <a:pt x="63223" y="53539"/>
                  </a:lnTo>
                  <a:lnTo>
                    <a:pt x="63223" y="53539"/>
                  </a:lnTo>
                  <a:lnTo>
                    <a:pt x="68065" y="58381"/>
                  </a:lnTo>
                  <a:lnTo>
                    <a:pt x="68065" y="58381"/>
                  </a:lnTo>
                  <a:lnTo>
                    <a:pt x="69678" y="58381"/>
                  </a:lnTo>
                  <a:lnTo>
                    <a:pt x="71292" y="58381"/>
                  </a:lnTo>
                  <a:lnTo>
                    <a:pt x="72906" y="58381"/>
                  </a:lnTo>
                  <a:lnTo>
                    <a:pt x="77748" y="56767"/>
                  </a:lnTo>
                  <a:lnTo>
                    <a:pt x="87432" y="55153"/>
                  </a:lnTo>
                  <a:lnTo>
                    <a:pt x="93887" y="55153"/>
                  </a:lnTo>
                  <a:lnTo>
                    <a:pt x="97115" y="55153"/>
                  </a:lnTo>
                  <a:lnTo>
                    <a:pt x="101957" y="56767"/>
                  </a:lnTo>
                  <a:lnTo>
                    <a:pt x="103571" y="56767"/>
                  </a:lnTo>
                  <a:lnTo>
                    <a:pt x="106799" y="55153"/>
                  </a:lnTo>
                  <a:lnTo>
                    <a:pt x="110027" y="55153"/>
                  </a:lnTo>
                  <a:lnTo>
                    <a:pt x="111641" y="55153"/>
                  </a:lnTo>
                  <a:lnTo>
                    <a:pt x="118096" y="56767"/>
                  </a:lnTo>
                  <a:lnTo>
                    <a:pt x="126166" y="59995"/>
                  </a:lnTo>
                  <a:lnTo>
                    <a:pt x="127780" y="59995"/>
                  </a:lnTo>
                  <a:lnTo>
                    <a:pt x="129394" y="61609"/>
                  </a:lnTo>
                  <a:lnTo>
                    <a:pt x="129394" y="61609"/>
                  </a:lnTo>
                  <a:lnTo>
                    <a:pt x="129394" y="63223"/>
                  </a:lnTo>
                  <a:lnTo>
                    <a:pt x="131008" y="66451"/>
                  </a:lnTo>
                  <a:lnTo>
                    <a:pt x="131008" y="66451"/>
                  </a:lnTo>
                  <a:lnTo>
                    <a:pt x="132622" y="68065"/>
                  </a:lnTo>
                  <a:lnTo>
                    <a:pt x="134236" y="68065"/>
                  </a:lnTo>
                  <a:lnTo>
                    <a:pt x="140691" y="64837"/>
                  </a:lnTo>
                  <a:lnTo>
                    <a:pt x="135850" y="64837"/>
                  </a:lnTo>
                  <a:lnTo>
                    <a:pt x="134236" y="58381"/>
                  </a:lnTo>
                  <a:lnTo>
                    <a:pt x="139078" y="50311"/>
                  </a:lnTo>
                  <a:lnTo>
                    <a:pt x="139078" y="47083"/>
                  </a:lnTo>
                  <a:lnTo>
                    <a:pt x="139078" y="39014"/>
                  </a:lnTo>
                  <a:lnTo>
                    <a:pt x="139078" y="37400"/>
                  </a:lnTo>
                  <a:lnTo>
                    <a:pt x="139078" y="35786"/>
                  </a:lnTo>
                  <a:lnTo>
                    <a:pt x="134236" y="29330"/>
                  </a:lnTo>
                  <a:lnTo>
                    <a:pt x="132622" y="26102"/>
                  </a:lnTo>
                  <a:lnTo>
                    <a:pt x="131008" y="24488"/>
                  </a:lnTo>
                  <a:lnTo>
                    <a:pt x="126166" y="21260"/>
                  </a:lnTo>
                  <a:lnTo>
                    <a:pt x="124552" y="19647"/>
                  </a:lnTo>
                  <a:lnTo>
                    <a:pt x="124552" y="19647"/>
                  </a:lnTo>
                  <a:lnTo>
                    <a:pt x="124552" y="18033"/>
                  </a:lnTo>
                  <a:lnTo>
                    <a:pt x="122938" y="16419"/>
                  </a:lnTo>
                  <a:lnTo>
                    <a:pt x="124552" y="14805"/>
                  </a:lnTo>
                  <a:lnTo>
                    <a:pt x="124552" y="13191"/>
                  </a:lnTo>
                  <a:lnTo>
                    <a:pt x="126166" y="13191"/>
                  </a:lnTo>
                  <a:lnTo>
                    <a:pt x="127780" y="13191"/>
                  </a:lnTo>
                  <a:lnTo>
                    <a:pt x="131008" y="14805"/>
                  </a:lnTo>
                  <a:lnTo>
                    <a:pt x="132622" y="14805"/>
                  </a:lnTo>
                  <a:lnTo>
                    <a:pt x="134236" y="13191"/>
                  </a:lnTo>
                  <a:lnTo>
                    <a:pt x="134236" y="6735"/>
                  </a:lnTo>
                  <a:lnTo>
                    <a:pt x="143919" y="6735"/>
                  </a:lnTo>
                  <a:lnTo>
                    <a:pt x="147147" y="5121"/>
                  </a:lnTo>
                  <a:lnTo>
                    <a:pt x="153603" y="6735"/>
                  </a:lnTo>
                  <a:lnTo>
                    <a:pt x="156831" y="5121"/>
                  </a:lnTo>
                  <a:lnTo>
                    <a:pt x="161673" y="8349"/>
                  </a:lnTo>
                  <a:lnTo>
                    <a:pt x="176198" y="24488"/>
                  </a:lnTo>
                  <a:lnTo>
                    <a:pt x="179426" y="26102"/>
                  </a:lnTo>
                  <a:lnTo>
                    <a:pt x="181040" y="26102"/>
                  </a:lnTo>
                  <a:lnTo>
                    <a:pt x="185882" y="27716"/>
                  </a:lnTo>
                  <a:lnTo>
                    <a:pt x="187496" y="27716"/>
                  </a:lnTo>
                  <a:lnTo>
                    <a:pt x="189109" y="29330"/>
                  </a:lnTo>
                  <a:lnTo>
                    <a:pt x="190723" y="30944"/>
                  </a:lnTo>
                  <a:lnTo>
                    <a:pt x="192337" y="32558"/>
                  </a:lnTo>
                  <a:lnTo>
                    <a:pt x="200407" y="39014"/>
                  </a:lnTo>
                  <a:lnTo>
                    <a:pt x="211705" y="5838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5" name="Freeform: Shape 44">
              <a:extLst>
                <a:ext uri="{FF2B5EF4-FFF2-40B4-BE49-F238E27FC236}">
                  <a16:creationId xmlns:a16="http://schemas.microsoft.com/office/drawing/2014/main" id="{675EE45E-7636-43EA-A87D-D7B7FF7658B9}"/>
                </a:ext>
              </a:extLst>
            </p:cNvPr>
            <p:cNvSpPr/>
            <p:nvPr/>
          </p:nvSpPr>
          <p:spPr>
            <a:xfrm>
              <a:off x="8513291" y="2582919"/>
              <a:ext cx="387344" cy="338926"/>
            </a:xfrm>
            <a:custGeom>
              <a:avLst/>
              <a:gdLst>
                <a:gd name="connsiteX0" fmla="*/ 174584 w 387343"/>
                <a:gd name="connsiteY0" fmla="*/ 16419 h 338925"/>
                <a:gd name="connsiteX1" fmla="*/ 176198 w 387343"/>
                <a:gd name="connsiteY1" fmla="*/ 16419 h 338925"/>
                <a:gd name="connsiteX2" fmla="*/ 192337 w 387343"/>
                <a:gd name="connsiteY2" fmla="*/ 11577 h 338925"/>
                <a:gd name="connsiteX3" fmla="*/ 203635 w 387343"/>
                <a:gd name="connsiteY3" fmla="*/ 9963 h 338925"/>
                <a:gd name="connsiteX4" fmla="*/ 210090 w 387343"/>
                <a:gd name="connsiteY4" fmla="*/ 9963 h 338925"/>
                <a:gd name="connsiteX5" fmla="*/ 211704 w 387343"/>
                <a:gd name="connsiteY5" fmla="*/ 9963 h 338925"/>
                <a:gd name="connsiteX6" fmla="*/ 214932 w 387343"/>
                <a:gd name="connsiteY6" fmla="*/ 11577 h 338925"/>
                <a:gd name="connsiteX7" fmla="*/ 232686 w 387343"/>
                <a:gd name="connsiteY7" fmla="*/ 26102 h 338925"/>
                <a:gd name="connsiteX8" fmla="*/ 235913 w 387343"/>
                <a:gd name="connsiteY8" fmla="*/ 29330 h 338925"/>
                <a:gd name="connsiteX9" fmla="*/ 237527 w 387343"/>
                <a:gd name="connsiteY9" fmla="*/ 30944 h 338925"/>
                <a:gd name="connsiteX10" fmla="*/ 239141 w 387343"/>
                <a:gd name="connsiteY10" fmla="*/ 32558 h 338925"/>
                <a:gd name="connsiteX11" fmla="*/ 240755 w 387343"/>
                <a:gd name="connsiteY11" fmla="*/ 32558 h 338925"/>
                <a:gd name="connsiteX12" fmla="*/ 243983 w 387343"/>
                <a:gd name="connsiteY12" fmla="*/ 32558 h 338925"/>
                <a:gd name="connsiteX13" fmla="*/ 248825 w 387343"/>
                <a:gd name="connsiteY13" fmla="*/ 32558 h 338925"/>
                <a:gd name="connsiteX14" fmla="*/ 252053 w 387343"/>
                <a:gd name="connsiteY14" fmla="*/ 32558 h 338925"/>
                <a:gd name="connsiteX15" fmla="*/ 253667 w 387343"/>
                <a:gd name="connsiteY15" fmla="*/ 32558 h 338925"/>
                <a:gd name="connsiteX16" fmla="*/ 255281 w 387343"/>
                <a:gd name="connsiteY16" fmla="*/ 34172 h 338925"/>
                <a:gd name="connsiteX17" fmla="*/ 264964 w 387343"/>
                <a:gd name="connsiteY17" fmla="*/ 42242 h 338925"/>
                <a:gd name="connsiteX18" fmla="*/ 266578 w 387343"/>
                <a:gd name="connsiteY18" fmla="*/ 43856 h 338925"/>
                <a:gd name="connsiteX19" fmla="*/ 268192 w 387343"/>
                <a:gd name="connsiteY19" fmla="*/ 43856 h 338925"/>
                <a:gd name="connsiteX20" fmla="*/ 273034 w 387343"/>
                <a:gd name="connsiteY20" fmla="*/ 45469 h 338925"/>
                <a:gd name="connsiteX21" fmla="*/ 277876 w 387343"/>
                <a:gd name="connsiteY21" fmla="*/ 45469 h 338925"/>
                <a:gd name="connsiteX22" fmla="*/ 282717 w 387343"/>
                <a:gd name="connsiteY22" fmla="*/ 45469 h 338925"/>
                <a:gd name="connsiteX23" fmla="*/ 290787 w 387343"/>
                <a:gd name="connsiteY23" fmla="*/ 40628 h 338925"/>
                <a:gd name="connsiteX24" fmla="*/ 292401 w 387343"/>
                <a:gd name="connsiteY24" fmla="*/ 40628 h 338925"/>
                <a:gd name="connsiteX25" fmla="*/ 294015 w 387343"/>
                <a:gd name="connsiteY25" fmla="*/ 40628 h 338925"/>
                <a:gd name="connsiteX26" fmla="*/ 303699 w 387343"/>
                <a:gd name="connsiteY26" fmla="*/ 43856 h 338925"/>
                <a:gd name="connsiteX27" fmla="*/ 306926 w 387343"/>
                <a:gd name="connsiteY27" fmla="*/ 43856 h 338925"/>
                <a:gd name="connsiteX28" fmla="*/ 310154 w 387343"/>
                <a:gd name="connsiteY28" fmla="*/ 45469 h 338925"/>
                <a:gd name="connsiteX29" fmla="*/ 311768 w 387343"/>
                <a:gd name="connsiteY29" fmla="*/ 47083 h 338925"/>
                <a:gd name="connsiteX30" fmla="*/ 314996 w 387343"/>
                <a:gd name="connsiteY30" fmla="*/ 53539 h 338925"/>
                <a:gd name="connsiteX31" fmla="*/ 314996 w 387343"/>
                <a:gd name="connsiteY31" fmla="*/ 56767 h 338925"/>
                <a:gd name="connsiteX32" fmla="*/ 316610 w 387343"/>
                <a:gd name="connsiteY32" fmla="*/ 59995 h 338925"/>
                <a:gd name="connsiteX33" fmla="*/ 316610 w 387343"/>
                <a:gd name="connsiteY33" fmla="*/ 64837 h 338925"/>
                <a:gd name="connsiteX34" fmla="*/ 319838 w 387343"/>
                <a:gd name="connsiteY34" fmla="*/ 69678 h 338925"/>
                <a:gd name="connsiteX35" fmla="*/ 334363 w 387343"/>
                <a:gd name="connsiteY35" fmla="*/ 80976 h 338925"/>
                <a:gd name="connsiteX36" fmla="*/ 334363 w 387343"/>
                <a:gd name="connsiteY36" fmla="*/ 89046 h 338925"/>
                <a:gd name="connsiteX37" fmla="*/ 332749 w 387343"/>
                <a:gd name="connsiteY37" fmla="*/ 92274 h 338925"/>
                <a:gd name="connsiteX38" fmla="*/ 326294 w 387343"/>
                <a:gd name="connsiteY38" fmla="*/ 101957 h 338925"/>
                <a:gd name="connsiteX39" fmla="*/ 324680 w 387343"/>
                <a:gd name="connsiteY39" fmla="*/ 105185 h 338925"/>
                <a:gd name="connsiteX40" fmla="*/ 324680 w 387343"/>
                <a:gd name="connsiteY40" fmla="*/ 116483 h 338925"/>
                <a:gd name="connsiteX41" fmla="*/ 326294 w 387343"/>
                <a:gd name="connsiteY41" fmla="*/ 121324 h 338925"/>
                <a:gd name="connsiteX42" fmla="*/ 324680 w 387343"/>
                <a:gd name="connsiteY42" fmla="*/ 153603 h 338925"/>
                <a:gd name="connsiteX43" fmla="*/ 324680 w 387343"/>
                <a:gd name="connsiteY43" fmla="*/ 161673 h 338925"/>
                <a:gd name="connsiteX44" fmla="*/ 326294 w 387343"/>
                <a:gd name="connsiteY44" fmla="*/ 164901 h 338925"/>
                <a:gd name="connsiteX45" fmla="*/ 327908 w 387343"/>
                <a:gd name="connsiteY45" fmla="*/ 166514 h 338925"/>
                <a:gd name="connsiteX46" fmla="*/ 329522 w 387343"/>
                <a:gd name="connsiteY46" fmla="*/ 166514 h 338925"/>
                <a:gd name="connsiteX47" fmla="*/ 331135 w 387343"/>
                <a:gd name="connsiteY47" fmla="*/ 166514 h 338925"/>
                <a:gd name="connsiteX48" fmla="*/ 332749 w 387343"/>
                <a:gd name="connsiteY48" fmla="*/ 166514 h 338925"/>
                <a:gd name="connsiteX49" fmla="*/ 334363 w 387343"/>
                <a:gd name="connsiteY49" fmla="*/ 166514 h 338925"/>
                <a:gd name="connsiteX50" fmla="*/ 335977 w 387343"/>
                <a:gd name="connsiteY50" fmla="*/ 164901 h 338925"/>
                <a:gd name="connsiteX51" fmla="*/ 337591 w 387343"/>
                <a:gd name="connsiteY51" fmla="*/ 166514 h 338925"/>
                <a:gd name="connsiteX52" fmla="*/ 339205 w 387343"/>
                <a:gd name="connsiteY52" fmla="*/ 166514 h 338925"/>
                <a:gd name="connsiteX53" fmla="*/ 347275 w 387343"/>
                <a:gd name="connsiteY53" fmla="*/ 172970 h 338925"/>
                <a:gd name="connsiteX54" fmla="*/ 353731 w 387343"/>
                <a:gd name="connsiteY54" fmla="*/ 174584 h 338925"/>
                <a:gd name="connsiteX55" fmla="*/ 355344 w 387343"/>
                <a:gd name="connsiteY55" fmla="*/ 174584 h 338925"/>
                <a:gd name="connsiteX56" fmla="*/ 356958 w 387343"/>
                <a:gd name="connsiteY56" fmla="*/ 174584 h 338925"/>
                <a:gd name="connsiteX57" fmla="*/ 360186 w 387343"/>
                <a:gd name="connsiteY57" fmla="*/ 174584 h 338925"/>
                <a:gd name="connsiteX58" fmla="*/ 361800 w 387343"/>
                <a:gd name="connsiteY58" fmla="*/ 174584 h 338925"/>
                <a:gd name="connsiteX59" fmla="*/ 363414 w 387343"/>
                <a:gd name="connsiteY59" fmla="*/ 174584 h 338925"/>
                <a:gd name="connsiteX60" fmla="*/ 363414 w 387343"/>
                <a:gd name="connsiteY60" fmla="*/ 176198 h 338925"/>
                <a:gd name="connsiteX61" fmla="*/ 366642 w 387343"/>
                <a:gd name="connsiteY61" fmla="*/ 177812 h 338925"/>
                <a:gd name="connsiteX62" fmla="*/ 369870 w 387343"/>
                <a:gd name="connsiteY62" fmla="*/ 184268 h 338925"/>
                <a:gd name="connsiteX63" fmla="*/ 371484 w 387343"/>
                <a:gd name="connsiteY63" fmla="*/ 187496 h 338925"/>
                <a:gd name="connsiteX64" fmla="*/ 371484 w 387343"/>
                <a:gd name="connsiteY64" fmla="*/ 192337 h 338925"/>
                <a:gd name="connsiteX65" fmla="*/ 373098 w 387343"/>
                <a:gd name="connsiteY65" fmla="*/ 197179 h 338925"/>
                <a:gd name="connsiteX66" fmla="*/ 389237 w 387343"/>
                <a:gd name="connsiteY66" fmla="*/ 231072 h 338925"/>
                <a:gd name="connsiteX67" fmla="*/ 390851 w 387343"/>
                <a:gd name="connsiteY67" fmla="*/ 234299 h 338925"/>
                <a:gd name="connsiteX68" fmla="*/ 390851 w 387343"/>
                <a:gd name="connsiteY68" fmla="*/ 235914 h 338925"/>
                <a:gd name="connsiteX69" fmla="*/ 392465 w 387343"/>
                <a:gd name="connsiteY69" fmla="*/ 248825 h 338925"/>
                <a:gd name="connsiteX70" fmla="*/ 390851 w 387343"/>
                <a:gd name="connsiteY70" fmla="*/ 250439 h 338925"/>
                <a:gd name="connsiteX71" fmla="*/ 390851 w 387343"/>
                <a:gd name="connsiteY71" fmla="*/ 252053 h 338925"/>
                <a:gd name="connsiteX72" fmla="*/ 389237 w 387343"/>
                <a:gd name="connsiteY72" fmla="*/ 253667 h 338925"/>
                <a:gd name="connsiteX73" fmla="*/ 389237 w 387343"/>
                <a:gd name="connsiteY73" fmla="*/ 253667 h 338925"/>
                <a:gd name="connsiteX74" fmla="*/ 387623 w 387343"/>
                <a:gd name="connsiteY74" fmla="*/ 255281 h 338925"/>
                <a:gd name="connsiteX75" fmla="*/ 386009 w 387343"/>
                <a:gd name="connsiteY75" fmla="*/ 256895 h 338925"/>
                <a:gd name="connsiteX76" fmla="*/ 382781 w 387343"/>
                <a:gd name="connsiteY76" fmla="*/ 256895 h 338925"/>
                <a:gd name="connsiteX77" fmla="*/ 373098 w 387343"/>
                <a:gd name="connsiteY77" fmla="*/ 263350 h 338925"/>
                <a:gd name="connsiteX78" fmla="*/ 371484 w 387343"/>
                <a:gd name="connsiteY78" fmla="*/ 264964 h 338925"/>
                <a:gd name="connsiteX79" fmla="*/ 368256 w 387343"/>
                <a:gd name="connsiteY79" fmla="*/ 264964 h 338925"/>
                <a:gd name="connsiteX80" fmla="*/ 366642 w 387343"/>
                <a:gd name="connsiteY80" fmla="*/ 266578 h 338925"/>
                <a:gd name="connsiteX81" fmla="*/ 366642 w 387343"/>
                <a:gd name="connsiteY81" fmla="*/ 266578 h 338925"/>
                <a:gd name="connsiteX82" fmla="*/ 363414 w 387343"/>
                <a:gd name="connsiteY82" fmla="*/ 269806 h 338925"/>
                <a:gd name="connsiteX83" fmla="*/ 363414 w 387343"/>
                <a:gd name="connsiteY83" fmla="*/ 271420 h 338925"/>
                <a:gd name="connsiteX84" fmla="*/ 352117 w 387343"/>
                <a:gd name="connsiteY84" fmla="*/ 274648 h 338925"/>
                <a:gd name="connsiteX85" fmla="*/ 352117 w 387343"/>
                <a:gd name="connsiteY85" fmla="*/ 276262 h 338925"/>
                <a:gd name="connsiteX86" fmla="*/ 350503 w 387343"/>
                <a:gd name="connsiteY86" fmla="*/ 276262 h 338925"/>
                <a:gd name="connsiteX87" fmla="*/ 350503 w 387343"/>
                <a:gd name="connsiteY87" fmla="*/ 277876 h 338925"/>
                <a:gd name="connsiteX88" fmla="*/ 348889 w 387343"/>
                <a:gd name="connsiteY88" fmla="*/ 281104 h 338925"/>
                <a:gd name="connsiteX89" fmla="*/ 347275 w 387343"/>
                <a:gd name="connsiteY89" fmla="*/ 285946 h 338925"/>
                <a:gd name="connsiteX90" fmla="*/ 347275 w 387343"/>
                <a:gd name="connsiteY90" fmla="*/ 287559 h 338925"/>
                <a:gd name="connsiteX91" fmla="*/ 345661 w 387343"/>
                <a:gd name="connsiteY91" fmla="*/ 289173 h 338925"/>
                <a:gd name="connsiteX92" fmla="*/ 345661 w 387343"/>
                <a:gd name="connsiteY92" fmla="*/ 290787 h 338925"/>
                <a:gd name="connsiteX93" fmla="*/ 344047 w 387343"/>
                <a:gd name="connsiteY93" fmla="*/ 292401 h 338925"/>
                <a:gd name="connsiteX94" fmla="*/ 344047 w 387343"/>
                <a:gd name="connsiteY94" fmla="*/ 292401 h 338925"/>
                <a:gd name="connsiteX95" fmla="*/ 339205 w 387343"/>
                <a:gd name="connsiteY95" fmla="*/ 294015 h 338925"/>
                <a:gd name="connsiteX96" fmla="*/ 337591 w 387343"/>
                <a:gd name="connsiteY96" fmla="*/ 295629 h 338925"/>
                <a:gd name="connsiteX97" fmla="*/ 335977 w 387343"/>
                <a:gd name="connsiteY97" fmla="*/ 295629 h 338925"/>
                <a:gd name="connsiteX98" fmla="*/ 334363 w 387343"/>
                <a:gd name="connsiteY98" fmla="*/ 297243 h 338925"/>
                <a:gd name="connsiteX99" fmla="*/ 334363 w 387343"/>
                <a:gd name="connsiteY99" fmla="*/ 298857 h 338925"/>
                <a:gd name="connsiteX100" fmla="*/ 332749 w 387343"/>
                <a:gd name="connsiteY100" fmla="*/ 300471 h 338925"/>
                <a:gd name="connsiteX101" fmla="*/ 331135 w 387343"/>
                <a:gd name="connsiteY101" fmla="*/ 300471 h 338925"/>
                <a:gd name="connsiteX102" fmla="*/ 329522 w 387343"/>
                <a:gd name="connsiteY102" fmla="*/ 300471 h 338925"/>
                <a:gd name="connsiteX103" fmla="*/ 327908 w 387343"/>
                <a:gd name="connsiteY103" fmla="*/ 302085 h 338925"/>
                <a:gd name="connsiteX104" fmla="*/ 327908 w 387343"/>
                <a:gd name="connsiteY104" fmla="*/ 302085 h 338925"/>
                <a:gd name="connsiteX105" fmla="*/ 326294 w 387343"/>
                <a:gd name="connsiteY105" fmla="*/ 305313 h 338925"/>
                <a:gd name="connsiteX106" fmla="*/ 324680 w 387343"/>
                <a:gd name="connsiteY106" fmla="*/ 305313 h 338925"/>
                <a:gd name="connsiteX107" fmla="*/ 324680 w 387343"/>
                <a:gd name="connsiteY107" fmla="*/ 305313 h 338925"/>
                <a:gd name="connsiteX108" fmla="*/ 323066 w 387343"/>
                <a:gd name="connsiteY108" fmla="*/ 305313 h 338925"/>
                <a:gd name="connsiteX109" fmla="*/ 319838 w 387343"/>
                <a:gd name="connsiteY109" fmla="*/ 303699 h 338925"/>
                <a:gd name="connsiteX110" fmla="*/ 313382 w 387343"/>
                <a:gd name="connsiteY110" fmla="*/ 302085 h 338925"/>
                <a:gd name="connsiteX111" fmla="*/ 308540 w 387343"/>
                <a:gd name="connsiteY111" fmla="*/ 302085 h 338925"/>
                <a:gd name="connsiteX112" fmla="*/ 306926 w 387343"/>
                <a:gd name="connsiteY112" fmla="*/ 300471 h 338925"/>
                <a:gd name="connsiteX113" fmla="*/ 305313 w 387343"/>
                <a:gd name="connsiteY113" fmla="*/ 300471 h 338925"/>
                <a:gd name="connsiteX114" fmla="*/ 302085 w 387343"/>
                <a:gd name="connsiteY114" fmla="*/ 297243 h 338925"/>
                <a:gd name="connsiteX115" fmla="*/ 302085 w 387343"/>
                <a:gd name="connsiteY115" fmla="*/ 297243 h 338925"/>
                <a:gd name="connsiteX116" fmla="*/ 300471 w 387343"/>
                <a:gd name="connsiteY116" fmla="*/ 297243 h 338925"/>
                <a:gd name="connsiteX117" fmla="*/ 295629 w 387343"/>
                <a:gd name="connsiteY117" fmla="*/ 295629 h 338925"/>
                <a:gd name="connsiteX118" fmla="*/ 292401 w 387343"/>
                <a:gd name="connsiteY118" fmla="*/ 295629 h 338925"/>
                <a:gd name="connsiteX119" fmla="*/ 292401 w 387343"/>
                <a:gd name="connsiteY119" fmla="*/ 292401 h 338925"/>
                <a:gd name="connsiteX120" fmla="*/ 292401 w 387343"/>
                <a:gd name="connsiteY120" fmla="*/ 290787 h 338925"/>
                <a:gd name="connsiteX121" fmla="*/ 290787 w 387343"/>
                <a:gd name="connsiteY121" fmla="*/ 285946 h 338925"/>
                <a:gd name="connsiteX122" fmla="*/ 289173 w 387343"/>
                <a:gd name="connsiteY122" fmla="*/ 282717 h 338925"/>
                <a:gd name="connsiteX123" fmla="*/ 287559 w 387343"/>
                <a:gd name="connsiteY123" fmla="*/ 281104 h 338925"/>
                <a:gd name="connsiteX124" fmla="*/ 285945 w 387343"/>
                <a:gd name="connsiteY124" fmla="*/ 279490 h 338925"/>
                <a:gd name="connsiteX125" fmla="*/ 282717 w 387343"/>
                <a:gd name="connsiteY125" fmla="*/ 279490 h 338925"/>
                <a:gd name="connsiteX126" fmla="*/ 279490 w 387343"/>
                <a:gd name="connsiteY126" fmla="*/ 277876 h 338925"/>
                <a:gd name="connsiteX127" fmla="*/ 277876 w 387343"/>
                <a:gd name="connsiteY127" fmla="*/ 277876 h 338925"/>
                <a:gd name="connsiteX128" fmla="*/ 277876 w 387343"/>
                <a:gd name="connsiteY128" fmla="*/ 276262 h 338925"/>
                <a:gd name="connsiteX129" fmla="*/ 276262 w 387343"/>
                <a:gd name="connsiteY129" fmla="*/ 276262 h 338925"/>
                <a:gd name="connsiteX130" fmla="*/ 276262 w 387343"/>
                <a:gd name="connsiteY130" fmla="*/ 274648 h 338925"/>
                <a:gd name="connsiteX131" fmla="*/ 274648 w 387343"/>
                <a:gd name="connsiteY131" fmla="*/ 274648 h 338925"/>
                <a:gd name="connsiteX132" fmla="*/ 271420 w 387343"/>
                <a:gd name="connsiteY132" fmla="*/ 264964 h 338925"/>
                <a:gd name="connsiteX133" fmla="*/ 271420 w 387343"/>
                <a:gd name="connsiteY133" fmla="*/ 263350 h 338925"/>
                <a:gd name="connsiteX134" fmla="*/ 269806 w 387343"/>
                <a:gd name="connsiteY134" fmla="*/ 263350 h 338925"/>
                <a:gd name="connsiteX135" fmla="*/ 268192 w 387343"/>
                <a:gd name="connsiteY135" fmla="*/ 261737 h 338925"/>
                <a:gd name="connsiteX136" fmla="*/ 268192 w 387343"/>
                <a:gd name="connsiteY136" fmla="*/ 261737 h 338925"/>
                <a:gd name="connsiteX137" fmla="*/ 252053 w 387343"/>
                <a:gd name="connsiteY137" fmla="*/ 256895 h 338925"/>
                <a:gd name="connsiteX138" fmla="*/ 248825 w 387343"/>
                <a:gd name="connsiteY138" fmla="*/ 256895 h 338925"/>
                <a:gd name="connsiteX139" fmla="*/ 234299 w 387343"/>
                <a:gd name="connsiteY139" fmla="*/ 261737 h 338925"/>
                <a:gd name="connsiteX140" fmla="*/ 224616 w 387343"/>
                <a:gd name="connsiteY140" fmla="*/ 266578 h 338925"/>
                <a:gd name="connsiteX141" fmla="*/ 216546 w 387343"/>
                <a:gd name="connsiteY141" fmla="*/ 273034 h 338925"/>
                <a:gd name="connsiteX142" fmla="*/ 214932 w 387343"/>
                <a:gd name="connsiteY142" fmla="*/ 274648 h 338925"/>
                <a:gd name="connsiteX143" fmla="*/ 214932 w 387343"/>
                <a:gd name="connsiteY143" fmla="*/ 276262 h 338925"/>
                <a:gd name="connsiteX144" fmla="*/ 214932 w 387343"/>
                <a:gd name="connsiteY144" fmla="*/ 277876 h 338925"/>
                <a:gd name="connsiteX145" fmla="*/ 214932 w 387343"/>
                <a:gd name="connsiteY145" fmla="*/ 281104 h 338925"/>
                <a:gd name="connsiteX146" fmla="*/ 214932 w 387343"/>
                <a:gd name="connsiteY146" fmla="*/ 282717 h 338925"/>
                <a:gd name="connsiteX147" fmla="*/ 214932 w 387343"/>
                <a:gd name="connsiteY147" fmla="*/ 284332 h 338925"/>
                <a:gd name="connsiteX148" fmla="*/ 214932 w 387343"/>
                <a:gd name="connsiteY148" fmla="*/ 284332 h 338925"/>
                <a:gd name="connsiteX149" fmla="*/ 206863 w 387343"/>
                <a:gd name="connsiteY149" fmla="*/ 294015 h 338925"/>
                <a:gd name="connsiteX150" fmla="*/ 202021 w 387343"/>
                <a:gd name="connsiteY150" fmla="*/ 297243 h 338925"/>
                <a:gd name="connsiteX151" fmla="*/ 198793 w 387343"/>
                <a:gd name="connsiteY151" fmla="*/ 298857 h 338925"/>
                <a:gd name="connsiteX152" fmla="*/ 192337 w 387343"/>
                <a:gd name="connsiteY152" fmla="*/ 298857 h 338925"/>
                <a:gd name="connsiteX153" fmla="*/ 187495 w 387343"/>
                <a:gd name="connsiteY153" fmla="*/ 297243 h 338925"/>
                <a:gd name="connsiteX154" fmla="*/ 187495 w 387343"/>
                <a:gd name="connsiteY154" fmla="*/ 295629 h 338925"/>
                <a:gd name="connsiteX155" fmla="*/ 185882 w 387343"/>
                <a:gd name="connsiteY155" fmla="*/ 294015 h 338925"/>
                <a:gd name="connsiteX156" fmla="*/ 182654 w 387343"/>
                <a:gd name="connsiteY156" fmla="*/ 290787 h 338925"/>
                <a:gd name="connsiteX157" fmla="*/ 181040 w 387343"/>
                <a:gd name="connsiteY157" fmla="*/ 289173 h 338925"/>
                <a:gd name="connsiteX158" fmla="*/ 181040 w 387343"/>
                <a:gd name="connsiteY158" fmla="*/ 289173 h 338925"/>
                <a:gd name="connsiteX159" fmla="*/ 177812 w 387343"/>
                <a:gd name="connsiteY159" fmla="*/ 289173 h 338925"/>
                <a:gd name="connsiteX160" fmla="*/ 176198 w 387343"/>
                <a:gd name="connsiteY160" fmla="*/ 287559 h 338925"/>
                <a:gd name="connsiteX161" fmla="*/ 174584 w 387343"/>
                <a:gd name="connsiteY161" fmla="*/ 287559 h 338925"/>
                <a:gd name="connsiteX162" fmla="*/ 174584 w 387343"/>
                <a:gd name="connsiteY162" fmla="*/ 285946 h 338925"/>
                <a:gd name="connsiteX163" fmla="*/ 172970 w 387343"/>
                <a:gd name="connsiteY163" fmla="*/ 285946 h 338925"/>
                <a:gd name="connsiteX164" fmla="*/ 172970 w 387343"/>
                <a:gd name="connsiteY164" fmla="*/ 284332 h 338925"/>
                <a:gd name="connsiteX165" fmla="*/ 171356 w 387343"/>
                <a:gd name="connsiteY165" fmla="*/ 282717 h 338925"/>
                <a:gd name="connsiteX166" fmla="*/ 171356 w 387343"/>
                <a:gd name="connsiteY166" fmla="*/ 279490 h 338925"/>
                <a:gd name="connsiteX167" fmla="*/ 171356 w 387343"/>
                <a:gd name="connsiteY167" fmla="*/ 277876 h 338925"/>
                <a:gd name="connsiteX168" fmla="*/ 171356 w 387343"/>
                <a:gd name="connsiteY168" fmla="*/ 271420 h 338925"/>
                <a:gd name="connsiteX169" fmla="*/ 171356 w 387343"/>
                <a:gd name="connsiteY169" fmla="*/ 268192 h 338925"/>
                <a:gd name="connsiteX170" fmla="*/ 171356 w 387343"/>
                <a:gd name="connsiteY170" fmla="*/ 268192 h 338925"/>
                <a:gd name="connsiteX171" fmla="*/ 171356 w 387343"/>
                <a:gd name="connsiteY171" fmla="*/ 266578 h 338925"/>
                <a:gd name="connsiteX172" fmla="*/ 171356 w 387343"/>
                <a:gd name="connsiteY172" fmla="*/ 264964 h 338925"/>
                <a:gd name="connsiteX173" fmla="*/ 171356 w 387343"/>
                <a:gd name="connsiteY173" fmla="*/ 263350 h 338925"/>
                <a:gd name="connsiteX174" fmla="*/ 169742 w 387343"/>
                <a:gd name="connsiteY174" fmla="*/ 261737 h 338925"/>
                <a:gd name="connsiteX175" fmla="*/ 168128 w 387343"/>
                <a:gd name="connsiteY175" fmla="*/ 260123 h 338925"/>
                <a:gd name="connsiteX176" fmla="*/ 168128 w 387343"/>
                <a:gd name="connsiteY176" fmla="*/ 258508 h 338925"/>
                <a:gd name="connsiteX177" fmla="*/ 161673 w 387343"/>
                <a:gd name="connsiteY177" fmla="*/ 253667 h 338925"/>
                <a:gd name="connsiteX178" fmla="*/ 160059 w 387343"/>
                <a:gd name="connsiteY178" fmla="*/ 253667 h 338925"/>
                <a:gd name="connsiteX179" fmla="*/ 160059 w 387343"/>
                <a:gd name="connsiteY179" fmla="*/ 252053 h 338925"/>
                <a:gd name="connsiteX180" fmla="*/ 160059 w 387343"/>
                <a:gd name="connsiteY180" fmla="*/ 250439 h 338925"/>
                <a:gd name="connsiteX181" fmla="*/ 161673 w 387343"/>
                <a:gd name="connsiteY181" fmla="*/ 248825 h 338925"/>
                <a:gd name="connsiteX182" fmla="*/ 161673 w 387343"/>
                <a:gd name="connsiteY182" fmla="*/ 247211 h 338925"/>
                <a:gd name="connsiteX183" fmla="*/ 160059 w 387343"/>
                <a:gd name="connsiteY183" fmla="*/ 245597 h 338925"/>
                <a:gd name="connsiteX184" fmla="*/ 158445 w 387343"/>
                <a:gd name="connsiteY184" fmla="*/ 245597 h 338925"/>
                <a:gd name="connsiteX185" fmla="*/ 156831 w 387343"/>
                <a:gd name="connsiteY185" fmla="*/ 245597 h 338925"/>
                <a:gd name="connsiteX186" fmla="*/ 155217 w 387343"/>
                <a:gd name="connsiteY186" fmla="*/ 245597 h 338925"/>
                <a:gd name="connsiteX187" fmla="*/ 151989 w 387343"/>
                <a:gd name="connsiteY187" fmla="*/ 247211 h 338925"/>
                <a:gd name="connsiteX188" fmla="*/ 147147 w 387343"/>
                <a:gd name="connsiteY188" fmla="*/ 248825 h 338925"/>
                <a:gd name="connsiteX189" fmla="*/ 147147 w 387343"/>
                <a:gd name="connsiteY189" fmla="*/ 250439 h 338925"/>
                <a:gd name="connsiteX190" fmla="*/ 145533 w 387343"/>
                <a:gd name="connsiteY190" fmla="*/ 250439 h 338925"/>
                <a:gd name="connsiteX191" fmla="*/ 140691 w 387343"/>
                <a:gd name="connsiteY191" fmla="*/ 250439 h 338925"/>
                <a:gd name="connsiteX192" fmla="*/ 139077 w 387343"/>
                <a:gd name="connsiteY192" fmla="*/ 250439 h 338925"/>
                <a:gd name="connsiteX193" fmla="*/ 137464 w 387343"/>
                <a:gd name="connsiteY193" fmla="*/ 250439 h 338925"/>
                <a:gd name="connsiteX194" fmla="*/ 137464 w 387343"/>
                <a:gd name="connsiteY194" fmla="*/ 252053 h 338925"/>
                <a:gd name="connsiteX195" fmla="*/ 135850 w 387343"/>
                <a:gd name="connsiteY195" fmla="*/ 255281 h 338925"/>
                <a:gd name="connsiteX196" fmla="*/ 135850 w 387343"/>
                <a:gd name="connsiteY196" fmla="*/ 258508 h 338925"/>
                <a:gd name="connsiteX197" fmla="*/ 135850 w 387343"/>
                <a:gd name="connsiteY197" fmla="*/ 260123 h 338925"/>
                <a:gd name="connsiteX198" fmla="*/ 134236 w 387343"/>
                <a:gd name="connsiteY198" fmla="*/ 261737 h 338925"/>
                <a:gd name="connsiteX199" fmla="*/ 132622 w 387343"/>
                <a:gd name="connsiteY199" fmla="*/ 261737 h 338925"/>
                <a:gd name="connsiteX200" fmla="*/ 129394 w 387343"/>
                <a:gd name="connsiteY200" fmla="*/ 263350 h 338925"/>
                <a:gd name="connsiteX201" fmla="*/ 127780 w 387343"/>
                <a:gd name="connsiteY201" fmla="*/ 263350 h 338925"/>
                <a:gd name="connsiteX202" fmla="*/ 127780 w 387343"/>
                <a:gd name="connsiteY202" fmla="*/ 263350 h 338925"/>
                <a:gd name="connsiteX203" fmla="*/ 127780 w 387343"/>
                <a:gd name="connsiteY203" fmla="*/ 266578 h 338925"/>
                <a:gd name="connsiteX204" fmla="*/ 127780 w 387343"/>
                <a:gd name="connsiteY204" fmla="*/ 268192 h 338925"/>
                <a:gd name="connsiteX205" fmla="*/ 127780 w 387343"/>
                <a:gd name="connsiteY205" fmla="*/ 268192 h 338925"/>
                <a:gd name="connsiteX206" fmla="*/ 126166 w 387343"/>
                <a:gd name="connsiteY206" fmla="*/ 271420 h 338925"/>
                <a:gd name="connsiteX207" fmla="*/ 119710 w 387343"/>
                <a:gd name="connsiteY207" fmla="*/ 282717 h 338925"/>
                <a:gd name="connsiteX208" fmla="*/ 116482 w 387343"/>
                <a:gd name="connsiteY208" fmla="*/ 287559 h 338925"/>
                <a:gd name="connsiteX209" fmla="*/ 113255 w 387343"/>
                <a:gd name="connsiteY209" fmla="*/ 292401 h 338925"/>
                <a:gd name="connsiteX210" fmla="*/ 111641 w 387343"/>
                <a:gd name="connsiteY210" fmla="*/ 294015 h 338925"/>
                <a:gd name="connsiteX211" fmla="*/ 110027 w 387343"/>
                <a:gd name="connsiteY211" fmla="*/ 297243 h 338925"/>
                <a:gd name="connsiteX212" fmla="*/ 98729 w 387343"/>
                <a:gd name="connsiteY212" fmla="*/ 303699 h 338925"/>
                <a:gd name="connsiteX213" fmla="*/ 93887 w 387343"/>
                <a:gd name="connsiteY213" fmla="*/ 305313 h 338925"/>
                <a:gd name="connsiteX214" fmla="*/ 80976 w 387343"/>
                <a:gd name="connsiteY214" fmla="*/ 313382 h 338925"/>
                <a:gd name="connsiteX215" fmla="*/ 76134 w 387343"/>
                <a:gd name="connsiteY215" fmla="*/ 316610 h 338925"/>
                <a:gd name="connsiteX216" fmla="*/ 72906 w 387343"/>
                <a:gd name="connsiteY216" fmla="*/ 319838 h 338925"/>
                <a:gd name="connsiteX217" fmla="*/ 66450 w 387343"/>
                <a:gd name="connsiteY217" fmla="*/ 334364 h 338925"/>
                <a:gd name="connsiteX218" fmla="*/ 55153 w 387343"/>
                <a:gd name="connsiteY218" fmla="*/ 331135 h 338925"/>
                <a:gd name="connsiteX219" fmla="*/ 51925 w 387343"/>
                <a:gd name="connsiteY219" fmla="*/ 331135 h 338925"/>
                <a:gd name="connsiteX220" fmla="*/ 50311 w 387343"/>
                <a:gd name="connsiteY220" fmla="*/ 329522 h 338925"/>
                <a:gd name="connsiteX221" fmla="*/ 48697 w 387343"/>
                <a:gd name="connsiteY221" fmla="*/ 327908 h 338925"/>
                <a:gd name="connsiteX222" fmla="*/ 47083 w 387343"/>
                <a:gd name="connsiteY222" fmla="*/ 326294 h 338925"/>
                <a:gd name="connsiteX223" fmla="*/ 40628 w 387343"/>
                <a:gd name="connsiteY223" fmla="*/ 326294 h 338925"/>
                <a:gd name="connsiteX224" fmla="*/ 35786 w 387343"/>
                <a:gd name="connsiteY224" fmla="*/ 323066 h 338925"/>
                <a:gd name="connsiteX225" fmla="*/ 29330 w 387343"/>
                <a:gd name="connsiteY225" fmla="*/ 318224 h 338925"/>
                <a:gd name="connsiteX226" fmla="*/ 26102 w 387343"/>
                <a:gd name="connsiteY226" fmla="*/ 314996 h 338925"/>
                <a:gd name="connsiteX227" fmla="*/ 21260 w 387343"/>
                <a:gd name="connsiteY227" fmla="*/ 306926 h 338925"/>
                <a:gd name="connsiteX228" fmla="*/ 27716 w 387343"/>
                <a:gd name="connsiteY228" fmla="*/ 298857 h 338925"/>
                <a:gd name="connsiteX229" fmla="*/ 27716 w 387343"/>
                <a:gd name="connsiteY229" fmla="*/ 297243 h 338925"/>
                <a:gd name="connsiteX230" fmla="*/ 27716 w 387343"/>
                <a:gd name="connsiteY230" fmla="*/ 295629 h 338925"/>
                <a:gd name="connsiteX231" fmla="*/ 26102 w 387343"/>
                <a:gd name="connsiteY231" fmla="*/ 294015 h 338925"/>
                <a:gd name="connsiteX232" fmla="*/ 24488 w 387343"/>
                <a:gd name="connsiteY232" fmla="*/ 287559 h 338925"/>
                <a:gd name="connsiteX233" fmla="*/ 21260 w 387343"/>
                <a:gd name="connsiteY233" fmla="*/ 264964 h 338925"/>
                <a:gd name="connsiteX234" fmla="*/ 21260 w 387343"/>
                <a:gd name="connsiteY234" fmla="*/ 261737 h 338925"/>
                <a:gd name="connsiteX235" fmla="*/ 21260 w 387343"/>
                <a:gd name="connsiteY235" fmla="*/ 261737 h 338925"/>
                <a:gd name="connsiteX236" fmla="*/ 19647 w 387343"/>
                <a:gd name="connsiteY236" fmla="*/ 260123 h 338925"/>
                <a:gd name="connsiteX237" fmla="*/ 19647 w 387343"/>
                <a:gd name="connsiteY237" fmla="*/ 258508 h 338925"/>
                <a:gd name="connsiteX238" fmla="*/ 16419 w 387343"/>
                <a:gd name="connsiteY238" fmla="*/ 256895 h 338925"/>
                <a:gd name="connsiteX239" fmla="*/ 16419 w 387343"/>
                <a:gd name="connsiteY239" fmla="*/ 255281 h 338925"/>
                <a:gd name="connsiteX240" fmla="*/ 13191 w 387343"/>
                <a:gd name="connsiteY240" fmla="*/ 255281 h 338925"/>
                <a:gd name="connsiteX241" fmla="*/ 13191 w 387343"/>
                <a:gd name="connsiteY241" fmla="*/ 252053 h 338925"/>
                <a:gd name="connsiteX242" fmla="*/ 9963 w 387343"/>
                <a:gd name="connsiteY242" fmla="*/ 247211 h 338925"/>
                <a:gd name="connsiteX243" fmla="*/ 5121 w 387343"/>
                <a:gd name="connsiteY243" fmla="*/ 232686 h 338925"/>
                <a:gd name="connsiteX244" fmla="*/ 5121 w 387343"/>
                <a:gd name="connsiteY244" fmla="*/ 227844 h 338925"/>
                <a:gd name="connsiteX245" fmla="*/ 6735 w 387343"/>
                <a:gd name="connsiteY245" fmla="*/ 227844 h 338925"/>
                <a:gd name="connsiteX246" fmla="*/ 6735 w 387343"/>
                <a:gd name="connsiteY246" fmla="*/ 224616 h 338925"/>
                <a:gd name="connsiteX247" fmla="*/ 13191 w 387343"/>
                <a:gd name="connsiteY247" fmla="*/ 219774 h 338925"/>
                <a:gd name="connsiteX248" fmla="*/ 14805 w 387343"/>
                <a:gd name="connsiteY248" fmla="*/ 216546 h 338925"/>
                <a:gd name="connsiteX249" fmla="*/ 14805 w 387343"/>
                <a:gd name="connsiteY249" fmla="*/ 211705 h 338925"/>
                <a:gd name="connsiteX250" fmla="*/ 14805 w 387343"/>
                <a:gd name="connsiteY250" fmla="*/ 210091 h 338925"/>
                <a:gd name="connsiteX251" fmla="*/ 14805 w 387343"/>
                <a:gd name="connsiteY251" fmla="*/ 206863 h 338925"/>
                <a:gd name="connsiteX252" fmla="*/ 14805 w 387343"/>
                <a:gd name="connsiteY252" fmla="*/ 205249 h 338925"/>
                <a:gd name="connsiteX253" fmla="*/ 11577 w 387343"/>
                <a:gd name="connsiteY253" fmla="*/ 187496 h 338925"/>
                <a:gd name="connsiteX254" fmla="*/ 9963 w 387343"/>
                <a:gd name="connsiteY254" fmla="*/ 185882 h 338925"/>
                <a:gd name="connsiteX255" fmla="*/ 6735 w 387343"/>
                <a:gd name="connsiteY255" fmla="*/ 182654 h 338925"/>
                <a:gd name="connsiteX256" fmla="*/ 6735 w 387343"/>
                <a:gd name="connsiteY256" fmla="*/ 181040 h 338925"/>
                <a:gd name="connsiteX257" fmla="*/ 6735 w 387343"/>
                <a:gd name="connsiteY257" fmla="*/ 179426 h 338925"/>
                <a:gd name="connsiteX258" fmla="*/ 8349 w 387343"/>
                <a:gd name="connsiteY258" fmla="*/ 176198 h 338925"/>
                <a:gd name="connsiteX259" fmla="*/ 13191 w 387343"/>
                <a:gd name="connsiteY259" fmla="*/ 168128 h 338925"/>
                <a:gd name="connsiteX260" fmla="*/ 19647 w 387343"/>
                <a:gd name="connsiteY260" fmla="*/ 161673 h 338925"/>
                <a:gd name="connsiteX261" fmla="*/ 19647 w 387343"/>
                <a:gd name="connsiteY261" fmla="*/ 160059 h 338925"/>
                <a:gd name="connsiteX262" fmla="*/ 21260 w 387343"/>
                <a:gd name="connsiteY262" fmla="*/ 158445 h 338925"/>
                <a:gd name="connsiteX263" fmla="*/ 22874 w 387343"/>
                <a:gd name="connsiteY263" fmla="*/ 156831 h 338925"/>
                <a:gd name="connsiteX264" fmla="*/ 26102 w 387343"/>
                <a:gd name="connsiteY264" fmla="*/ 147147 h 338925"/>
                <a:gd name="connsiteX265" fmla="*/ 26102 w 387343"/>
                <a:gd name="connsiteY265" fmla="*/ 145533 h 338925"/>
                <a:gd name="connsiteX266" fmla="*/ 26102 w 387343"/>
                <a:gd name="connsiteY266" fmla="*/ 137464 h 338925"/>
                <a:gd name="connsiteX267" fmla="*/ 26102 w 387343"/>
                <a:gd name="connsiteY267" fmla="*/ 135850 h 338925"/>
                <a:gd name="connsiteX268" fmla="*/ 27716 w 387343"/>
                <a:gd name="connsiteY268" fmla="*/ 134236 h 338925"/>
                <a:gd name="connsiteX269" fmla="*/ 27716 w 387343"/>
                <a:gd name="connsiteY269" fmla="*/ 132622 h 338925"/>
                <a:gd name="connsiteX270" fmla="*/ 29330 w 387343"/>
                <a:gd name="connsiteY270" fmla="*/ 131008 h 338925"/>
                <a:gd name="connsiteX271" fmla="*/ 34172 w 387343"/>
                <a:gd name="connsiteY271" fmla="*/ 127780 h 338925"/>
                <a:gd name="connsiteX272" fmla="*/ 37400 w 387343"/>
                <a:gd name="connsiteY272" fmla="*/ 126166 h 338925"/>
                <a:gd name="connsiteX273" fmla="*/ 39014 w 387343"/>
                <a:gd name="connsiteY273" fmla="*/ 126166 h 338925"/>
                <a:gd name="connsiteX274" fmla="*/ 40628 w 387343"/>
                <a:gd name="connsiteY274" fmla="*/ 124552 h 338925"/>
                <a:gd name="connsiteX275" fmla="*/ 40628 w 387343"/>
                <a:gd name="connsiteY275" fmla="*/ 122938 h 338925"/>
                <a:gd name="connsiteX276" fmla="*/ 42242 w 387343"/>
                <a:gd name="connsiteY276" fmla="*/ 121324 h 338925"/>
                <a:gd name="connsiteX277" fmla="*/ 42242 w 387343"/>
                <a:gd name="connsiteY277" fmla="*/ 116483 h 338925"/>
                <a:gd name="connsiteX278" fmla="*/ 42242 w 387343"/>
                <a:gd name="connsiteY278" fmla="*/ 114869 h 338925"/>
                <a:gd name="connsiteX279" fmla="*/ 43856 w 387343"/>
                <a:gd name="connsiteY279" fmla="*/ 111641 h 338925"/>
                <a:gd name="connsiteX280" fmla="*/ 43856 w 387343"/>
                <a:gd name="connsiteY280" fmla="*/ 110027 h 338925"/>
                <a:gd name="connsiteX281" fmla="*/ 45469 w 387343"/>
                <a:gd name="connsiteY281" fmla="*/ 106799 h 338925"/>
                <a:gd name="connsiteX282" fmla="*/ 48697 w 387343"/>
                <a:gd name="connsiteY282" fmla="*/ 103571 h 338925"/>
                <a:gd name="connsiteX283" fmla="*/ 53539 w 387343"/>
                <a:gd name="connsiteY283" fmla="*/ 97115 h 338925"/>
                <a:gd name="connsiteX284" fmla="*/ 55153 w 387343"/>
                <a:gd name="connsiteY284" fmla="*/ 93887 h 338925"/>
                <a:gd name="connsiteX285" fmla="*/ 58381 w 387343"/>
                <a:gd name="connsiteY285" fmla="*/ 90660 h 338925"/>
                <a:gd name="connsiteX286" fmla="*/ 63223 w 387343"/>
                <a:gd name="connsiteY286" fmla="*/ 89046 h 338925"/>
                <a:gd name="connsiteX287" fmla="*/ 64837 w 387343"/>
                <a:gd name="connsiteY287" fmla="*/ 87432 h 338925"/>
                <a:gd name="connsiteX288" fmla="*/ 66450 w 387343"/>
                <a:gd name="connsiteY288" fmla="*/ 85818 h 338925"/>
                <a:gd name="connsiteX289" fmla="*/ 74520 w 387343"/>
                <a:gd name="connsiteY289" fmla="*/ 74520 h 338925"/>
                <a:gd name="connsiteX290" fmla="*/ 116482 w 387343"/>
                <a:gd name="connsiteY290" fmla="*/ 35786 h 338925"/>
                <a:gd name="connsiteX291" fmla="*/ 121324 w 387343"/>
                <a:gd name="connsiteY291" fmla="*/ 30944 h 338925"/>
                <a:gd name="connsiteX292" fmla="*/ 122938 w 387343"/>
                <a:gd name="connsiteY292" fmla="*/ 29330 h 338925"/>
                <a:gd name="connsiteX293" fmla="*/ 124552 w 387343"/>
                <a:gd name="connsiteY293" fmla="*/ 24488 h 338925"/>
                <a:gd name="connsiteX294" fmla="*/ 126166 w 387343"/>
                <a:gd name="connsiteY294" fmla="*/ 22874 h 338925"/>
                <a:gd name="connsiteX295" fmla="*/ 124552 w 387343"/>
                <a:gd name="connsiteY295" fmla="*/ 18033 h 338925"/>
                <a:gd name="connsiteX296" fmla="*/ 121324 w 387343"/>
                <a:gd name="connsiteY296" fmla="*/ 5121 h 338925"/>
                <a:gd name="connsiteX297" fmla="*/ 155217 w 387343"/>
                <a:gd name="connsiteY297" fmla="*/ 11577 h 338925"/>
                <a:gd name="connsiteX298" fmla="*/ 171356 w 387343"/>
                <a:gd name="connsiteY298" fmla="*/ 16419 h 338925"/>
                <a:gd name="connsiteX299" fmla="*/ 172970 w 387343"/>
                <a:gd name="connsiteY299" fmla="*/ 16419 h 338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Lst>
              <a:rect l="l" t="t" r="r" b="b"/>
              <a:pathLst>
                <a:path w="387343" h="338925">
                  <a:moveTo>
                    <a:pt x="174584" y="16419"/>
                  </a:moveTo>
                  <a:lnTo>
                    <a:pt x="176198" y="16419"/>
                  </a:lnTo>
                  <a:lnTo>
                    <a:pt x="192337" y="11577"/>
                  </a:lnTo>
                  <a:lnTo>
                    <a:pt x="203635" y="9963"/>
                  </a:lnTo>
                  <a:lnTo>
                    <a:pt x="210090" y="9963"/>
                  </a:lnTo>
                  <a:lnTo>
                    <a:pt x="211704" y="9963"/>
                  </a:lnTo>
                  <a:lnTo>
                    <a:pt x="214932" y="11577"/>
                  </a:lnTo>
                  <a:lnTo>
                    <a:pt x="232686" y="26102"/>
                  </a:lnTo>
                  <a:lnTo>
                    <a:pt x="235913" y="29330"/>
                  </a:lnTo>
                  <a:lnTo>
                    <a:pt x="237527" y="30944"/>
                  </a:lnTo>
                  <a:lnTo>
                    <a:pt x="239141" y="32558"/>
                  </a:lnTo>
                  <a:lnTo>
                    <a:pt x="240755" y="32558"/>
                  </a:lnTo>
                  <a:lnTo>
                    <a:pt x="243983" y="32558"/>
                  </a:lnTo>
                  <a:lnTo>
                    <a:pt x="248825" y="32558"/>
                  </a:lnTo>
                  <a:lnTo>
                    <a:pt x="252053" y="32558"/>
                  </a:lnTo>
                  <a:lnTo>
                    <a:pt x="253667" y="32558"/>
                  </a:lnTo>
                  <a:lnTo>
                    <a:pt x="255281" y="34172"/>
                  </a:lnTo>
                  <a:lnTo>
                    <a:pt x="264964" y="42242"/>
                  </a:lnTo>
                  <a:lnTo>
                    <a:pt x="266578" y="43856"/>
                  </a:lnTo>
                  <a:lnTo>
                    <a:pt x="268192" y="43856"/>
                  </a:lnTo>
                  <a:lnTo>
                    <a:pt x="273034" y="45469"/>
                  </a:lnTo>
                  <a:lnTo>
                    <a:pt x="277876" y="45469"/>
                  </a:lnTo>
                  <a:lnTo>
                    <a:pt x="282717" y="45469"/>
                  </a:lnTo>
                  <a:lnTo>
                    <a:pt x="290787" y="40628"/>
                  </a:lnTo>
                  <a:lnTo>
                    <a:pt x="292401" y="40628"/>
                  </a:lnTo>
                  <a:lnTo>
                    <a:pt x="294015" y="40628"/>
                  </a:lnTo>
                  <a:lnTo>
                    <a:pt x="303699" y="43856"/>
                  </a:lnTo>
                  <a:lnTo>
                    <a:pt x="306926" y="43856"/>
                  </a:lnTo>
                  <a:lnTo>
                    <a:pt x="310154" y="45469"/>
                  </a:lnTo>
                  <a:lnTo>
                    <a:pt x="311768" y="47083"/>
                  </a:lnTo>
                  <a:lnTo>
                    <a:pt x="314996" y="53539"/>
                  </a:lnTo>
                  <a:lnTo>
                    <a:pt x="314996" y="56767"/>
                  </a:lnTo>
                  <a:lnTo>
                    <a:pt x="316610" y="59995"/>
                  </a:lnTo>
                  <a:lnTo>
                    <a:pt x="316610" y="64837"/>
                  </a:lnTo>
                  <a:lnTo>
                    <a:pt x="319838" y="69678"/>
                  </a:lnTo>
                  <a:lnTo>
                    <a:pt x="334363" y="80976"/>
                  </a:lnTo>
                  <a:lnTo>
                    <a:pt x="334363" y="89046"/>
                  </a:lnTo>
                  <a:lnTo>
                    <a:pt x="332749" y="92274"/>
                  </a:lnTo>
                  <a:lnTo>
                    <a:pt x="326294" y="101957"/>
                  </a:lnTo>
                  <a:lnTo>
                    <a:pt x="324680" y="105185"/>
                  </a:lnTo>
                  <a:lnTo>
                    <a:pt x="324680" y="116483"/>
                  </a:lnTo>
                  <a:lnTo>
                    <a:pt x="326294" y="121324"/>
                  </a:lnTo>
                  <a:lnTo>
                    <a:pt x="324680" y="153603"/>
                  </a:lnTo>
                  <a:lnTo>
                    <a:pt x="324680" y="161673"/>
                  </a:lnTo>
                  <a:lnTo>
                    <a:pt x="326294" y="164901"/>
                  </a:lnTo>
                  <a:lnTo>
                    <a:pt x="327908" y="166514"/>
                  </a:lnTo>
                  <a:lnTo>
                    <a:pt x="329522" y="166514"/>
                  </a:lnTo>
                  <a:lnTo>
                    <a:pt x="331135" y="166514"/>
                  </a:lnTo>
                  <a:lnTo>
                    <a:pt x="332749" y="166514"/>
                  </a:lnTo>
                  <a:lnTo>
                    <a:pt x="334363" y="166514"/>
                  </a:lnTo>
                  <a:lnTo>
                    <a:pt x="335977" y="164901"/>
                  </a:lnTo>
                  <a:lnTo>
                    <a:pt x="337591" y="166514"/>
                  </a:lnTo>
                  <a:lnTo>
                    <a:pt x="339205" y="166514"/>
                  </a:lnTo>
                  <a:lnTo>
                    <a:pt x="347275" y="172970"/>
                  </a:lnTo>
                  <a:lnTo>
                    <a:pt x="353731" y="174584"/>
                  </a:lnTo>
                  <a:lnTo>
                    <a:pt x="355344" y="174584"/>
                  </a:lnTo>
                  <a:lnTo>
                    <a:pt x="356958" y="174584"/>
                  </a:lnTo>
                  <a:lnTo>
                    <a:pt x="360186" y="174584"/>
                  </a:lnTo>
                  <a:lnTo>
                    <a:pt x="361800" y="174584"/>
                  </a:lnTo>
                  <a:lnTo>
                    <a:pt x="363414" y="174584"/>
                  </a:lnTo>
                  <a:lnTo>
                    <a:pt x="363414" y="176198"/>
                  </a:lnTo>
                  <a:lnTo>
                    <a:pt x="366642" y="177812"/>
                  </a:lnTo>
                  <a:lnTo>
                    <a:pt x="369870" y="184268"/>
                  </a:lnTo>
                  <a:lnTo>
                    <a:pt x="371484" y="187496"/>
                  </a:lnTo>
                  <a:lnTo>
                    <a:pt x="371484" y="192337"/>
                  </a:lnTo>
                  <a:lnTo>
                    <a:pt x="373098" y="197179"/>
                  </a:lnTo>
                  <a:lnTo>
                    <a:pt x="389237" y="231072"/>
                  </a:lnTo>
                  <a:lnTo>
                    <a:pt x="390851" y="234299"/>
                  </a:lnTo>
                  <a:lnTo>
                    <a:pt x="390851" y="235914"/>
                  </a:lnTo>
                  <a:lnTo>
                    <a:pt x="392465" y="248825"/>
                  </a:lnTo>
                  <a:lnTo>
                    <a:pt x="390851" y="250439"/>
                  </a:lnTo>
                  <a:lnTo>
                    <a:pt x="390851" y="252053"/>
                  </a:lnTo>
                  <a:lnTo>
                    <a:pt x="389237" y="253667"/>
                  </a:lnTo>
                  <a:lnTo>
                    <a:pt x="389237" y="253667"/>
                  </a:lnTo>
                  <a:lnTo>
                    <a:pt x="387623" y="255281"/>
                  </a:lnTo>
                  <a:lnTo>
                    <a:pt x="386009" y="256895"/>
                  </a:lnTo>
                  <a:lnTo>
                    <a:pt x="382781" y="256895"/>
                  </a:lnTo>
                  <a:lnTo>
                    <a:pt x="373098" y="263350"/>
                  </a:lnTo>
                  <a:lnTo>
                    <a:pt x="371484" y="264964"/>
                  </a:lnTo>
                  <a:lnTo>
                    <a:pt x="368256" y="264964"/>
                  </a:lnTo>
                  <a:lnTo>
                    <a:pt x="366642" y="266578"/>
                  </a:lnTo>
                  <a:lnTo>
                    <a:pt x="366642" y="266578"/>
                  </a:lnTo>
                  <a:lnTo>
                    <a:pt x="363414" y="269806"/>
                  </a:lnTo>
                  <a:lnTo>
                    <a:pt x="363414" y="271420"/>
                  </a:lnTo>
                  <a:lnTo>
                    <a:pt x="352117" y="274648"/>
                  </a:lnTo>
                  <a:lnTo>
                    <a:pt x="352117" y="276262"/>
                  </a:lnTo>
                  <a:lnTo>
                    <a:pt x="350503" y="276262"/>
                  </a:lnTo>
                  <a:lnTo>
                    <a:pt x="350503" y="277876"/>
                  </a:lnTo>
                  <a:lnTo>
                    <a:pt x="348889" y="281104"/>
                  </a:lnTo>
                  <a:lnTo>
                    <a:pt x="347275" y="285946"/>
                  </a:lnTo>
                  <a:lnTo>
                    <a:pt x="347275" y="287559"/>
                  </a:lnTo>
                  <a:lnTo>
                    <a:pt x="345661" y="289173"/>
                  </a:lnTo>
                  <a:lnTo>
                    <a:pt x="345661" y="290787"/>
                  </a:lnTo>
                  <a:lnTo>
                    <a:pt x="344047" y="292401"/>
                  </a:lnTo>
                  <a:lnTo>
                    <a:pt x="344047" y="292401"/>
                  </a:lnTo>
                  <a:lnTo>
                    <a:pt x="339205" y="294015"/>
                  </a:lnTo>
                  <a:lnTo>
                    <a:pt x="337591" y="295629"/>
                  </a:lnTo>
                  <a:lnTo>
                    <a:pt x="335977" y="295629"/>
                  </a:lnTo>
                  <a:lnTo>
                    <a:pt x="334363" y="297243"/>
                  </a:lnTo>
                  <a:lnTo>
                    <a:pt x="334363" y="298857"/>
                  </a:lnTo>
                  <a:lnTo>
                    <a:pt x="332749" y="300471"/>
                  </a:lnTo>
                  <a:lnTo>
                    <a:pt x="331135" y="300471"/>
                  </a:lnTo>
                  <a:lnTo>
                    <a:pt x="329522" y="300471"/>
                  </a:lnTo>
                  <a:lnTo>
                    <a:pt x="327908" y="302085"/>
                  </a:lnTo>
                  <a:lnTo>
                    <a:pt x="327908" y="302085"/>
                  </a:lnTo>
                  <a:lnTo>
                    <a:pt x="326294" y="305313"/>
                  </a:lnTo>
                  <a:lnTo>
                    <a:pt x="324680" y="305313"/>
                  </a:lnTo>
                  <a:lnTo>
                    <a:pt x="324680" y="305313"/>
                  </a:lnTo>
                  <a:lnTo>
                    <a:pt x="323066" y="305313"/>
                  </a:lnTo>
                  <a:lnTo>
                    <a:pt x="319838" y="303699"/>
                  </a:lnTo>
                  <a:lnTo>
                    <a:pt x="313382" y="302085"/>
                  </a:lnTo>
                  <a:lnTo>
                    <a:pt x="308540" y="302085"/>
                  </a:lnTo>
                  <a:lnTo>
                    <a:pt x="306926" y="300471"/>
                  </a:lnTo>
                  <a:lnTo>
                    <a:pt x="305313" y="300471"/>
                  </a:lnTo>
                  <a:lnTo>
                    <a:pt x="302085" y="297243"/>
                  </a:lnTo>
                  <a:lnTo>
                    <a:pt x="302085" y="297243"/>
                  </a:lnTo>
                  <a:lnTo>
                    <a:pt x="300471" y="297243"/>
                  </a:lnTo>
                  <a:lnTo>
                    <a:pt x="295629" y="295629"/>
                  </a:lnTo>
                  <a:lnTo>
                    <a:pt x="292401" y="295629"/>
                  </a:lnTo>
                  <a:lnTo>
                    <a:pt x="292401" y="292401"/>
                  </a:lnTo>
                  <a:lnTo>
                    <a:pt x="292401" y="290787"/>
                  </a:lnTo>
                  <a:lnTo>
                    <a:pt x="290787" y="285946"/>
                  </a:lnTo>
                  <a:lnTo>
                    <a:pt x="289173" y="282717"/>
                  </a:lnTo>
                  <a:lnTo>
                    <a:pt x="287559" y="281104"/>
                  </a:lnTo>
                  <a:lnTo>
                    <a:pt x="285945" y="279490"/>
                  </a:lnTo>
                  <a:lnTo>
                    <a:pt x="282717" y="279490"/>
                  </a:lnTo>
                  <a:lnTo>
                    <a:pt x="279490" y="277876"/>
                  </a:lnTo>
                  <a:lnTo>
                    <a:pt x="277876" y="277876"/>
                  </a:lnTo>
                  <a:lnTo>
                    <a:pt x="277876" y="276262"/>
                  </a:lnTo>
                  <a:lnTo>
                    <a:pt x="276262" y="276262"/>
                  </a:lnTo>
                  <a:lnTo>
                    <a:pt x="276262" y="274648"/>
                  </a:lnTo>
                  <a:lnTo>
                    <a:pt x="274648" y="274648"/>
                  </a:lnTo>
                  <a:lnTo>
                    <a:pt x="271420" y="264964"/>
                  </a:lnTo>
                  <a:lnTo>
                    <a:pt x="271420" y="263350"/>
                  </a:lnTo>
                  <a:lnTo>
                    <a:pt x="269806" y="263350"/>
                  </a:lnTo>
                  <a:lnTo>
                    <a:pt x="268192" y="261737"/>
                  </a:lnTo>
                  <a:lnTo>
                    <a:pt x="268192" y="261737"/>
                  </a:lnTo>
                  <a:lnTo>
                    <a:pt x="252053" y="256895"/>
                  </a:lnTo>
                  <a:lnTo>
                    <a:pt x="248825" y="256895"/>
                  </a:lnTo>
                  <a:lnTo>
                    <a:pt x="234299" y="261737"/>
                  </a:lnTo>
                  <a:lnTo>
                    <a:pt x="224616" y="266578"/>
                  </a:lnTo>
                  <a:lnTo>
                    <a:pt x="216546" y="273034"/>
                  </a:lnTo>
                  <a:lnTo>
                    <a:pt x="214932" y="274648"/>
                  </a:lnTo>
                  <a:lnTo>
                    <a:pt x="214932" y="276262"/>
                  </a:lnTo>
                  <a:lnTo>
                    <a:pt x="214932" y="277876"/>
                  </a:lnTo>
                  <a:lnTo>
                    <a:pt x="214932" y="281104"/>
                  </a:lnTo>
                  <a:lnTo>
                    <a:pt x="214932" y="282717"/>
                  </a:lnTo>
                  <a:lnTo>
                    <a:pt x="214932" y="284332"/>
                  </a:lnTo>
                  <a:lnTo>
                    <a:pt x="214932" y="284332"/>
                  </a:lnTo>
                  <a:lnTo>
                    <a:pt x="206863" y="294015"/>
                  </a:lnTo>
                  <a:lnTo>
                    <a:pt x="202021" y="297243"/>
                  </a:lnTo>
                  <a:lnTo>
                    <a:pt x="198793" y="298857"/>
                  </a:lnTo>
                  <a:lnTo>
                    <a:pt x="192337" y="298857"/>
                  </a:lnTo>
                  <a:lnTo>
                    <a:pt x="187495" y="297243"/>
                  </a:lnTo>
                  <a:lnTo>
                    <a:pt x="187495" y="295629"/>
                  </a:lnTo>
                  <a:lnTo>
                    <a:pt x="185882" y="294015"/>
                  </a:lnTo>
                  <a:lnTo>
                    <a:pt x="182654" y="290787"/>
                  </a:lnTo>
                  <a:lnTo>
                    <a:pt x="181040" y="289173"/>
                  </a:lnTo>
                  <a:lnTo>
                    <a:pt x="181040" y="289173"/>
                  </a:lnTo>
                  <a:lnTo>
                    <a:pt x="177812" y="289173"/>
                  </a:lnTo>
                  <a:lnTo>
                    <a:pt x="176198" y="287559"/>
                  </a:lnTo>
                  <a:lnTo>
                    <a:pt x="174584" y="287559"/>
                  </a:lnTo>
                  <a:lnTo>
                    <a:pt x="174584" y="285946"/>
                  </a:lnTo>
                  <a:lnTo>
                    <a:pt x="172970" y="285946"/>
                  </a:lnTo>
                  <a:lnTo>
                    <a:pt x="172970" y="284332"/>
                  </a:lnTo>
                  <a:lnTo>
                    <a:pt x="171356" y="282717"/>
                  </a:lnTo>
                  <a:lnTo>
                    <a:pt x="171356" y="279490"/>
                  </a:lnTo>
                  <a:lnTo>
                    <a:pt x="171356" y="277876"/>
                  </a:lnTo>
                  <a:lnTo>
                    <a:pt x="171356" y="271420"/>
                  </a:lnTo>
                  <a:lnTo>
                    <a:pt x="171356" y="268192"/>
                  </a:lnTo>
                  <a:lnTo>
                    <a:pt x="171356" y="268192"/>
                  </a:lnTo>
                  <a:lnTo>
                    <a:pt x="171356" y="266578"/>
                  </a:lnTo>
                  <a:lnTo>
                    <a:pt x="171356" y="264964"/>
                  </a:lnTo>
                  <a:lnTo>
                    <a:pt x="171356" y="263350"/>
                  </a:lnTo>
                  <a:lnTo>
                    <a:pt x="169742" y="261737"/>
                  </a:lnTo>
                  <a:lnTo>
                    <a:pt x="168128" y="260123"/>
                  </a:lnTo>
                  <a:lnTo>
                    <a:pt x="168128" y="258508"/>
                  </a:lnTo>
                  <a:lnTo>
                    <a:pt x="161673" y="253667"/>
                  </a:lnTo>
                  <a:lnTo>
                    <a:pt x="160059" y="253667"/>
                  </a:lnTo>
                  <a:lnTo>
                    <a:pt x="160059" y="252053"/>
                  </a:lnTo>
                  <a:lnTo>
                    <a:pt x="160059" y="250439"/>
                  </a:lnTo>
                  <a:lnTo>
                    <a:pt x="161673" y="248825"/>
                  </a:lnTo>
                  <a:lnTo>
                    <a:pt x="161673" y="247211"/>
                  </a:lnTo>
                  <a:lnTo>
                    <a:pt x="160059" y="245597"/>
                  </a:lnTo>
                  <a:lnTo>
                    <a:pt x="158445" y="245597"/>
                  </a:lnTo>
                  <a:lnTo>
                    <a:pt x="156831" y="245597"/>
                  </a:lnTo>
                  <a:lnTo>
                    <a:pt x="155217" y="245597"/>
                  </a:lnTo>
                  <a:lnTo>
                    <a:pt x="151989" y="247211"/>
                  </a:lnTo>
                  <a:lnTo>
                    <a:pt x="147147" y="248825"/>
                  </a:lnTo>
                  <a:lnTo>
                    <a:pt x="147147" y="250439"/>
                  </a:lnTo>
                  <a:lnTo>
                    <a:pt x="145533" y="250439"/>
                  </a:lnTo>
                  <a:lnTo>
                    <a:pt x="140691" y="250439"/>
                  </a:lnTo>
                  <a:lnTo>
                    <a:pt x="139077" y="250439"/>
                  </a:lnTo>
                  <a:lnTo>
                    <a:pt x="137464" y="250439"/>
                  </a:lnTo>
                  <a:lnTo>
                    <a:pt x="137464" y="252053"/>
                  </a:lnTo>
                  <a:lnTo>
                    <a:pt x="135850" y="255281"/>
                  </a:lnTo>
                  <a:lnTo>
                    <a:pt x="135850" y="258508"/>
                  </a:lnTo>
                  <a:lnTo>
                    <a:pt x="135850" y="260123"/>
                  </a:lnTo>
                  <a:lnTo>
                    <a:pt x="134236" y="261737"/>
                  </a:lnTo>
                  <a:lnTo>
                    <a:pt x="132622" y="261737"/>
                  </a:lnTo>
                  <a:lnTo>
                    <a:pt x="129394" y="263350"/>
                  </a:lnTo>
                  <a:lnTo>
                    <a:pt x="127780" y="263350"/>
                  </a:lnTo>
                  <a:lnTo>
                    <a:pt x="127780" y="263350"/>
                  </a:lnTo>
                  <a:lnTo>
                    <a:pt x="127780" y="266578"/>
                  </a:lnTo>
                  <a:lnTo>
                    <a:pt x="127780" y="268192"/>
                  </a:lnTo>
                  <a:lnTo>
                    <a:pt x="127780" y="268192"/>
                  </a:lnTo>
                  <a:lnTo>
                    <a:pt x="126166" y="271420"/>
                  </a:lnTo>
                  <a:lnTo>
                    <a:pt x="119710" y="282717"/>
                  </a:lnTo>
                  <a:lnTo>
                    <a:pt x="116482" y="287559"/>
                  </a:lnTo>
                  <a:lnTo>
                    <a:pt x="113255" y="292401"/>
                  </a:lnTo>
                  <a:lnTo>
                    <a:pt x="111641" y="294015"/>
                  </a:lnTo>
                  <a:lnTo>
                    <a:pt x="110027" y="297243"/>
                  </a:lnTo>
                  <a:lnTo>
                    <a:pt x="98729" y="303699"/>
                  </a:lnTo>
                  <a:lnTo>
                    <a:pt x="93887" y="305313"/>
                  </a:lnTo>
                  <a:lnTo>
                    <a:pt x="80976" y="313382"/>
                  </a:lnTo>
                  <a:lnTo>
                    <a:pt x="76134" y="316610"/>
                  </a:lnTo>
                  <a:lnTo>
                    <a:pt x="72906" y="319838"/>
                  </a:lnTo>
                  <a:lnTo>
                    <a:pt x="66450" y="334364"/>
                  </a:lnTo>
                  <a:lnTo>
                    <a:pt x="55153" y="331135"/>
                  </a:lnTo>
                  <a:lnTo>
                    <a:pt x="51925" y="331135"/>
                  </a:lnTo>
                  <a:lnTo>
                    <a:pt x="50311" y="329522"/>
                  </a:lnTo>
                  <a:lnTo>
                    <a:pt x="48697" y="327908"/>
                  </a:lnTo>
                  <a:lnTo>
                    <a:pt x="47083" y="326294"/>
                  </a:lnTo>
                  <a:lnTo>
                    <a:pt x="40628" y="326294"/>
                  </a:lnTo>
                  <a:lnTo>
                    <a:pt x="35786" y="323066"/>
                  </a:lnTo>
                  <a:lnTo>
                    <a:pt x="29330" y="318224"/>
                  </a:lnTo>
                  <a:lnTo>
                    <a:pt x="26102" y="314996"/>
                  </a:lnTo>
                  <a:lnTo>
                    <a:pt x="21260" y="306926"/>
                  </a:lnTo>
                  <a:lnTo>
                    <a:pt x="27716" y="298857"/>
                  </a:lnTo>
                  <a:lnTo>
                    <a:pt x="27716" y="297243"/>
                  </a:lnTo>
                  <a:lnTo>
                    <a:pt x="27716" y="295629"/>
                  </a:lnTo>
                  <a:lnTo>
                    <a:pt x="26102" y="294015"/>
                  </a:lnTo>
                  <a:lnTo>
                    <a:pt x="24488" y="287559"/>
                  </a:lnTo>
                  <a:lnTo>
                    <a:pt x="21260" y="264964"/>
                  </a:lnTo>
                  <a:lnTo>
                    <a:pt x="21260" y="261737"/>
                  </a:lnTo>
                  <a:lnTo>
                    <a:pt x="21260" y="261737"/>
                  </a:lnTo>
                  <a:lnTo>
                    <a:pt x="19647" y="260123"/>
                  </a:lnTo>
                  <a:lnTo>
                    <a:pt x="19647" y="258508"/>
                  </a:lnTo>
                  <a:lnTo>
                    <a:pt x="16419" y="256895"/>
                  </a:lnTo>
                  <a:lnTo>
                    <a:pt x="16419" y="255281"/>
                  </a:lnTo>
                  <a:lnTo>
                    <a:pt x="13191" y="255281"/>
                  </a:lnTo>
                  <a:lnTo>
                    <a:pt x="13191" y="252053"/>
                  </a:lnTo>
                  <a:lnTo>
                    <a:pt x="9963" y="247211"/>
                  </a:lnTo>
                  <a:lnTo>
                    <a:pt x="5121" y="232686"/>
                  </a:lnTo>
                  <a:lnTo>
                    <a:pt x="5121" y="227844"/>
                  </a:lnTo>
                  <a:lnTo>
                    <a:pt x="6735" y="227844"/>
                  </a:lnTo>
                  <a:lnTo>
                    <a:pt x="6735" y="224616"/>
                  </a:lnTo>
                  <a:lnTo>
                    <a:pt x="13191" y="219774"/>
                  </a:lnTo>
                  <a:lnTo>
                    <a:pt x="14805" y="216546"/>
                  </a:lnTo>
                  <a:lnTo>
                    <a:pt x="14805" y="211705"/>
                  </a:lnTo>
                  <a:lnTo>
                    <a:pt x="14805" y="210091"/>
                  </a:lnTo>
                  <a:lnTo>
                    <a:pt x="14805" y="206863"/>
                  </a:lnTo>
                  <a:lnTo>
                    <a:pt x="14805" y="205249"/>
                  </a:lnTo>
                  <a:lnTo>
                    <a:pt x="11577" y="187496"/>
                  </a:lnTo>
                  <a:lnTo>
                    <a:pt x="9963" y="185882"/>
                  </a:lnTo>
                  <a:lnTo>
                    <a:pt x="6735" y="182654"/>
                  </a:lnTo>
                  <a:lnTo>
                    <a:pt x="6735" y="181040"/>
                  </a:lnTo>
                  <a:lnTo>
                    <a:pt x="6735" y="179426"/>
                  </a:lnTo>
                  <a:lnTo>
                    <a:pt x="8349" y="176198"/>
                  </a:lnTo>
                  <a:lnTo>
                    <a:pt x="13191" y="168128"/>
                  </a:lnTo>
                  <a:lnTo>
                    <a:pt x="19647" y="161673"/>
                  </a:lnTo>
                  <a:lnTo>
                    <a:pt x="19647" y="160059"/>
                  </a:lnTo>
                  <a:lnTo>
                    <a:pt x="21260" y="158445"/>
                  </a:lnTo>
                  <a:lnTo>
                    <a:pt x="22874" y="156831"/>
                  </a:lnTo>
                  <a:lnTo>
                    <a:pt x="26102" y="147147"/>
                  </a:lnTo>
                  <a:lnTo>
                    <a:pt x="26102" y="145533"/>
                  </a:lnTo>
                  <a:lnTo>
                    <a:pt x="26102" y="137464"/>
                  </a:lnTo>
                  <a:lnTo>
                    <a:pt x="26102" y="135850"/>
                  </a:lnTo>
                  <a:lnTo>
                    <a:pt x="27716" y="134236"/>
                  </a:lnTo>
                  <a:lnTo>
                    <a:pt x="27716" y="132622"/>
                  </a:lnTo>
                  <a:lnTo>
                    <a:pt x="29330" y="131008"/>
                  </a:lnTo>
                  <a:lnTo>
                    <a:pt x="34172" y="127780"/>
                  </a:lnTo>
                  <a:lnTo>
                    <a:pt x="37400" y="126166"/>
                  </a:lnTo>
                  <a:lnTo>
                    <a:pt x="39014" y="126166"/>
                  </a:lnTo>
                  <a:lnTo>
                    <a:pt x="40628" y="124552"/>
                  </a:lnTo>
                  <a:lnTo>
                    <a:pt x="40628" y="122938"/>
                  </a:lnTo>
                  <a:lnTo>
                    <a:pt x="42242" y="121324"/>
                  </a:lnTo>
                  <a:lnTo>
                    <a:pt x="42242" y="116483"/>
                  </a:lnTo>
                  <a:lnTo>
                    <a:pt x="42242" y="114869"/>
                  </a:lnTo>
                  <a:lnTo>
                    <a:pt x="43856" y="111641"/>
                  </a:lnTo>
                  <a:lnTo>
                    <a:pt x="43856" y="110027"/>
                  </a:lnTo>
                  <a:lnTo>
                    <a:pt x="45469" y="106799"/>
                  </a:lnTo>
                  <a:lnTo>
                    <a:pt x="48697" y="103571"/>
                  </a:lnTo>
                  <a:lnTo>
                    <a:pt x="53539" y="97115"/>
                  </a:lnTo>
                  <a:lnTo>
                    <a:pt x="55153" y="93887"/>
                  </a:lnTo>
                  <a:lnTo>
                    <a:pt x="58381" y="90660"/>
                  </a:lnTo>
                  <a:lnTo>
                    <a:pt x="63223" y="89046"/>
                  </a:lnTo>
                  <a:lnTo>
                    <a:pt x="64837" y="87432"/>
                  </a:lnTo>
                  <a:lnTo>
                    <a:pt x="66450" y="85818"/>
                  </a:lnTo>
                  <a:lnTo>
                    <a:pt x="74520" y="74520"/>
                  </a:lnTo>
                  <a:lnTo>
                    <a:pt x="116482" y="35786"/>
                  </a:lnTo>
                  <a:lnTo>
                    <a:pt x="121324" y="30944"/>
                  </a:lnTo>
                  <a:lnTo>
                    <a:pt x="122938" y="29330"/>
                  </a:lnTo>
                  <a:lnTo>
                    <a:pt x="124552" y="24488"/>
                  </a:lnTo>
                  <a:lnTo>
                    <a:pt x="126166" y="22874"/>
                  </a:lnTo>
                  <a:lnTo>
                    <a:pt x="124552" y="18033"/>
                  </a:lnTo>
                  <a:lnTo>
                    <a:pt x="121324" y="5121"/>
                  </a:lnTo>
                  <a:lnTo>
                    <a:pt x="155217" y="11577"/>
                  </a:lnTo>
                  <a:lnTo>
                    <a:pt x="171356" y="16419"/>
                  </a:lnTo>
                  <a:lnTo>
                    <a:pt x="172970" y="1641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6" name="Freeform: Shape 45">
              <a:extLst>
                <a:ext uri="{FF2B5EF4-FFF2-40B4-BE49-F238E27FC236}">
                  <a16:creationId xmlns:a16="http://schemas.microsoft.com/office/drawing/2014/main" id="{C59E08BF-BEA2-49BF-B618-0629DC2FF51D}"/>
                </a:ext>
              </a:extLst>
            </p:cNvPr>
            <p:cNvSpPr/>
            <p:nvPr/>
          </p:nvSpPr>
          <p:spPr>
            <a:xfrm>
              <a:off x="8692437" y="2971877"/>
              <a:ext cx="225951" cy="209811"/>
            </a:xfrm>
            <a:custGeom>
              <a:avLst/>
              <a:gdLst>
                <a:gd name="connsiteX0" fmla="*/ 195565 w 225950"/>
                <a:gd name="connsiteY0" fmla="*/ 35786 h 209811"/>
                <a:gd name="connsiteX1" fmla="*/ 197179 w 225950"/>
                <a:gd name="connsiteY1" fmla="*/ 39014 h 209811"/>
                <a:gd name="connsiteX2" fmla="*/ 198793 w 225950"/>
                <a:gd name="connsiteY2" fmla="*/ 40628 h 209811"/>
                <a:gd name="connsiteX3" fmla="*/ 202021 w 225950"/>
                <a:gd name="connsiteY3" fmla="*/ 47083 h 209811"/>
                <a:gd name="connsiteX4" fmla="*/ 203635 w 225950"/>
                <a:gd name="connsiteY4" fmla="*/ 48697 h 209811"/>
                <a:gd name="connsiteX5" fmla="*/ 203635 w 225950"/>
                <a:gd name="connsiteY5" fmla="*/ 50311 h 209811"/>
                <a:gd name="connsiteX6" fmla="*/ 206863 w 225950"/>
                <a:gd name="connsiteY6" fmla="*/ 51925 h 209811"/>
                <a:gd name="connsiteX7" fmla="*/ 206863 w 225950"/>
                <a:gd name="connsiteY7" fmla="*/ 51925 h 209811"/>
                <a:gd name="connsiteX8" fmla="*/ 210090 w 225950"/>
                <a:gd name="connsiteY8" fmla="*/ 53539 h 209811"/>
                <a:gd name="connsiteX9" fmla="*/ 214932 w 225950"/>
                <a:gd name="connsiteY9" fmla="*/ 55153 h 209811"/>
                <a:gd name="connsiteX10" fmla="*/ 219774 w 225950"/>
                <a:gd name="connsiteY10" fmla="*/ 56767 h 209811"/>
                <a:gd name="connsiteX11" fmla="*/ 221388 w 225950"/>
                <a:gd name="connsiteY11" fmla="*/ 58381 h 209811"/>
                <a:gd name="connsiteX12" fmla="*/ 223002 w 225950"/>
                <a:gd name="connsiteY12" fmla="*/ 58381 h 209811"/>
                <a:gd name="connsiteX13" fmla="*/ 223002 w 225950"/>
                <a:gd name="connsiteY13" fmla="*/ 59995 h 209811"/>
                <a:gd name="connsiteX14" fmla="*/ 224616 w 225950"/>
                <a:gd name="connsiteY14" fmla="*/ 59995 h 209811"/>
                <a:gd name="connsiteX15" fmla="*/ 224616 w 225950"/>
                <a:gd name="connsiteY15" fmla="*/ 61609 h 209811"/>
                <a:gd name="connsiteX16" fmla="*/ 226230 w 225950"/>
                <a:gd name="connsiteY16" fmla="*/ 66451 h 209811"/>
                <a:gd name="connsiteX17" fmla="*/ 226230 w 225950"/>
                <a:gd name="connsiteY17" fmla="*/ 68064 h 209811"/>
                <a:gd name="connsiteX18" fmla="*/ 227844 w 225950"/>
                <a:gd name="connsiteY18" fmla="*/ 68064 h 209811"/>
                <a:gd name="connsiteX19" fmla="*/ 227844 w 225950"/>
                <a:gd name="connsiteY19" fmla="*/ 68064 h 209811"/>
                <a:gd name="connsiteX20" fmla="*/ 229458 w 225950"/>
                <a:gd name="connsiteY20" fmla="*/ 69678 h 209811"/>
                <a:gd name="connsiteX21" fmla="*/ 229458 w 225950"/>
                <a:gd name="connsiteY21" fmla="*/ 69678 h 209811"/>
                <a:gd name="connsiteX22" fmla="*/ 231072 w 225950"/>
                <a:gd name="connsiteY22" fmla="*/ 72906 h 209811"/>
                <a:gd name="connsiteX23" fmla="*/ 231072 w 225950"/>
                <a:gd name="connsiteY23" fmla="*/ 74520 h 209811"/>
                <a:gd name="connsiteX24" fmla="*/ 234299 w 225950"/>
                <a:gd name="connsiteY24" fmla="*/ 79362 h 209811"/>
                <a:gd name="connsiteX25" fmla="*/ 235914 w 225950"/>
                <a:gd name="connsiteY25" fmla="*/ 80976 h 209811"/>
                <a:gd name="connsiteX26" fmla="*/ 235914 w 225950"/>
                <a:gd name="connsiteY26" fmla="*/ 82590 h 209811"/>
                <a:gd name="connsiteX27" fmla="*/ 235914 w 225950"/>
                <a:gd name="connsiteY27" fmla="*/ 89046 h 209811"/>
                <a:gd name="connsiteX28" fmla="*/ 235914 w 225950"/>
                <a:gd name="connsiteY28" fmla="*/ 90660 h 209811"/>
                <a:gd name="connsiteX29" fmla="*/ 234299 w 225950"/>
                <a:gd name="connsiteY29" fmla="*/ 93887 h 209811"/>
                <a:gd name="connsiteX30" fmla="*/ 232686 w 225950"/>
                <a:gd name="connsiteY30" fmla="*/ 93887 h 209811"/>
                <a:gd name="connsiteX31" fmla="*/ 232686 w 225950"/>
                <a:gd name="connsiteY31" fmla="*/ 95501 h 209811"/>
                <a:gd name="connsiteX32" fmla="*/ 227844 w 225950"/>
                <a:gd name="connsiteY32" fmla="*/ 97115 h 209811"/>
                <a:gd name="connsiteX33" fmla="*/ 226230 w 225950"/>
                <a:gd name="connsiteY33" fmla="*/ 97115 h 209811"/>
                <a:gd name="connsiteX34" fmla="*/ 223002 w 225950"/>
                <a:gd name="connsiteY34" fmla="*/ 97115 h 209811"/>
                <a:gd name="connsiteX35" fmla="*/ 221388 w 225950"/>
                <a:gd name="connsiteY35" fmla="*/ 97115 h 209811"/>
                <a:gd name="connsiteX36" fmla="*/ 219774 w 225950"/>
                <a:gd name="connsiteY36" fmla="*/ 97115 h 209811"/>
                <a:gd name="connsiteX37" fmla="*/ 210090 w 225950"/>
                <a:gd name="connsiteY37" fmla="*/ 101957 h 209811"/>
                <a:gd name="connsiteX38" fmla="*/ 206863 w 225950"/>
                <a:gd name="connsiteY38" fmla="*/ 101957 h 209811"/>
                <a:gd name="connsiteX39" fmla="*/ 205249 w 225950"/>
                <a:gd name="connsiteY39" fmla="*/ 101957 h 209811"/>
                <a:gd name="connsiteX40" fmla="*/ 203635 w 225950"/>
                <a:gd name="connsiteY40" fmla="*/ 101957 h 209811"/>
                <a:gd name="connsiteX41" fmla="*/ 200407 w 225950"/>
                <a:gd name="connsiteY41" fmla="*/ 101957 h 209811"/>
                <a:gd name="connsiteX42" fmla="*/ 197179 w 225950"/>
                <a:gd name="connsiteY42" fmla="*/ 98729 h 209811"/>
                <a:gd name="connsiteX43" fmla="*/ 193951 w 225950"/>
                <a:gd name="connsiteY43" fmla="*/ 97115 h 209811"/>
                <a:gd name="connsiteX44" fmla="*/ 192337 w 225950"/>
                <a:gd name="connsiteY44" fmla="*/ 97115 h 209811"/>
                <a:gd name="connsiteX45" fmla="*/ 190723 w 225950"/>
                <a:gd name="connsiteY45" fmla="*/ 97115 h 209811"/>
                <a:gd name="connsiteX46" fmla="*/ 190723 w 225950"/>
                <a:gd name="connsiteY46" fmla="*/ 100343 h 209811"/>
                <a:gd name="connsiteX47" fmla="*/ 189109 w 225950"/>
                <a:gd name="connsiteY47" fmla="*/ 103571 h 209811"/>
                <a:gd name="connsiteX48" fmla="*/ 189109 w 225950"/>
                <a:gd name="connsiteY48" fmla="*/ 110027 h 209811"/>
                <a:gd name="connsiteX49" fmla="*/ 189109 w 225950"/>
                <a:gd name="connsiteY49" fmla="*/ 111641 h 209811"/>
                <a:gd name="connsiteX50" fmla="*/ 189109 w 225950"/>
                <a:gd name="connsiteY50" fmla="*/ 114869 h 209811"/>
                <a:gd name="connsiteX51" fmla="*/ 187496 w 225950"/>
                <a:gd name="connsiteY51" fmla="*/ 116482 h 209811"/>
                <a:gd name="connsiteX52" fmla="*/ 185882 w 225950"/>
                <a:gd name="connsiteY52" fmla="*/ 118096 h 209811"/>
                <a:gd name="connsiteX53" fmla="*/ 160059 w 225950"/>
                <a:gd name="connsiteY53" fmla="*/ 137464 h 209811"/>
                <a:gd name="connsiteX54" fmla="*/ 156831 w 225950"/>
                <a:gd name="connsiteY54" fmla="*/ 139078 h 209811"/>
                <a:gd name="connsiteX55" fmla="*/ 156831 w 225950"/>
                <a:gd name="connsiteY55" fmla="*/ 140691 h 209811"/>
                <a:gd name="connsiteX56" fmla="*/ 155217 w 225950"/>
                <a:gd name="connsiteY56" fmla="*/ 145533 h 209811"/>
                <a:gd name="connsiteX57" fmla="*/ 153603 w 225950"/>
                <a:gd name="connsiteY57" fmla="*/ 147147 h 209811"/>
                <a:gd name="connsiteX58" fmla="*/ 155217 w 225950"/>
                <a:gd name="connsiteY58" fmla="*/ 150375 h 209811"/>
                <a:gd name="connsiteX59" fmla="*/ 155217 w 225950"/>
                <a:gd name="connsiteY59" fmla="*/ 151989 h 209811"/>
                <a:gd name="connsiteX60" fmla="*/ 158445 w 225950"/>
                <a:gd name="connsiteY60" fmla="*/ 156831 h 209811"/>
                <a:gd name="connsiteX61" fmla="*/ 158445 w 225950"/>
                <a:gd name="connsiteY61" fmla="*/ 156831 h 209811"/>
                <a:gd name="connsiteX62" fmla="*/ 160059 w 225950"/>
                <a:gd name="connsiteY62" fmla="*/ 158445 h 209811"/>
                <a:gd name="connsiteX63" fmla="*/ 158445 w 225950"/>
                <a:gd name="connsiteY63" fmla="*/ 160059 h 209811"/>
                <a:gd name="connsiteX64" fmla="*/ 158445 w 225950"/>
                <a:gd name="connsiteY64" fmla="*/ 161673 h 209811"/>
                <a:gd name="connsiteX65" fmla="*/ 160059 w 225950"/>
                <a:gd name="connsiteY65" fmla="*/ 163287 h 209811"/>
                <a:gd name="connsiteX66" fmla="*/ 163287 w 225950"/>
                <a:gd name="connsiteY66" fmla="*/ 169742 h 209811"/>
                <a:gd name="connsiteX67" fmla="*/ 163287 w 225950"/>
                <a:gd name="connsiteY67" fmla="*/ 171356 h 209811"/>
                <a:gd name="connsiteX68" fmla="*/ 164900 w 225950"/>
                <a:gd name="connsiteY68" fmla="*/ 172970 h 209811"/>
                <a:gd name="connsiteX69" fmla="*/ 164900 w 225950"/>
                <a:gd name="connsiteY69" fmla="*/ 172970 h 209811"/>
                <a:gd name="connsiteX70" fmla="*/ 164900 w 225950"/>
                <a:gd name="connsiteY70" fmla="*/ 174584 h 209811"/>
                <a:gd name="connsiteX71" fmla="*/ 164900 w 225950"/>
                <a:gd name="connsiteY71" fmla="*/ 176198 h 209811"/>
                <a:gd name="connsiteX72" fmla="*/ 163287 w 225950"/>
                <a:gd name="connsiteY72" fmla="*/ 176198 h 209811"/>
                <a:gd name="connsiteX73" fmla="*/ 161673 w 225950"/>
                <a:gd name="connsiteY73" fmla="*/ 177812 h 209811"/>
                <a:gd name="connsiteX74" fmla="*/ 160059 w 225950"/>
                <a:gd name="connsiteY74" fmla="*/ 179426 h 209811"/>
                <a:gd name="connsiteX75" fmla="*/ 150375 w 225950"/>
                <a:gd name="connsiteY75" fmla="*/ 181040 h 209811"/>
                <a:gd name="connsiteX76" fmla="*/ 150375 w 225950"/>
                <a:gd name="connsiteY76" fmla="*/ 182654 h 209811"/>
                <a:gd name="connsiteX77" fmla="*/ 148761 w 225950"/>
                <a:gd name="connsiteY77" fmla="*/ 181040 h 209811"/>
                <a:gd name="connsiteX78" fmla="*/ 147147 w 225950"/>
                <a:gd name="connsiteY78" fmla="*/ 181040 h 209811"/>
                <a:gd name="connsiteX79" fmla="*/ 147147 w 225950"/>
                <a:gd name="connsiteY79" fmla="*/ 179426 h 209811"/>
                <a:gd name="connsiteX80" fmla="*/ 145533 w 225950"/>
                <a:gd name="connsiteY80" fmla="*/ 179426 h 209811"/>
                <a:gd name="connsiteX81" fmla="*/ 143919 w 225950"/>
                <a:gd name="connsiteY81" fmla="*/ 179426 h 209811"/>
                <a:gd name="connsiteX82" fmla="*/ 142305 w 225950"/>
                <a:gd name="connsiteY82" fmla="*/ 177812 h 209811"/>
                <a:gd name="connsiteX83" fmla="*/ 140691 w 225950"/>
                <a:gd name="connsiteY83" fmla="*/ 177812 h 209811"/>
                <a:gd name="connsiteX84" fmla="*/ 135850 w 225950"/>
                <a:gd name="connsiteY84" fmla="*/ 179426 h 209811"/>
                <a:gd name="connsiteX85" fmla="*/ 132622 w 225950"/>
                <a:gd name="connsiteY85" fmla="*/ 181040 h 209811"/>
                <a:gd name="connsiteX86" fmla="*/ 129394 w 225950"/>
                <a:gd name="connsiteY86" fmla="*/ 181040 h 209811"/>
                <a:gd name="connsiteX87" fmla="*/ 126166 w 225950"/>
                <a:gd name="connsiteY87" fmla="*/ 181040 h 209811"/>
                <a:gd name="connsiteX88" fmla="*/ 124552 w 225950"/>
                <a:gd name="connsiteY88" fmla="*/ 181040 h 209811"/>
                <a:gd name="connsiteX89" fmla="*/ 122938 w 225950"/>
                <a:gd name="connsiteY89" fmla="*/ 184267 h 209811"/>
                <a:gd name="connsiteX90" fmla="*/ 118096 w 225950"/>
                <a:gd name="connsiteY90" fmla="*/ 189109 h 209811"/>
                <a:gd name="connsiteX91" fmla="*/ 114869 w 225950"/>
                <a:gd name="connsiteY91" fmla="*/ 192337 h 209811"/>
                <a:gd name="connsiteX92" fmla="*/ 110027 w 225950"/>
                <a:gd name="connsiteY92" fmla="*/ 197179 h 209811"/>
                <a:gd name="connsiteX93" fmla="*/ 105185 w 225950"/>
                <a:gd name="connsiteY93" fmla="*/ 198793 h 209811"/>
                <a:gd name="connsiteX94" fmla="*/ 98729 w 225950"/>
                <a:gd name="connsiteY94" fmla="*/ 202021 h 209811"/>
                <a:gd name="connsiteX95" fmla="*/ 92274 w 225950"/>
                <a:gd name="connsiteY95" fmla="*/ 203635 h 209811"/>
                <a:gd name="connsiteX96" fmla="*/ 92274 w 225950"/>
                <a:gd name="connsiteY96" fmla="*/ 203635 h 209811"/>
                <a:gd name="connsiteX97" fmla="*/ 92274 w 225950"/>
                <a:gd name="connsiteY97" fmla="*/ 205249 h 209811"/>
                <a:gd name="connsiteX98" fmla="*/ 93887 w 225950"/>
                <a:gd name="connsiteY98" fmla="*/ 214932 h 209811"/>
                <a:gd name="connsiteX99" fmla="*/ 64837 w 225950"/>
                <a:gd name="connsiteY99" fmla="*/ 211705 h 209811"/>
                <a:gd name="connsiteX100" fmla="*/ 19647 w 225950"/>
                <a:gd name="connsiteY100" fmla="*/ 214932 h 209811"/>
                <a:gd name="connsiteX101" fmla="*/ 9963 w 225950"/>
                <a:gd name="connsiteY101" fmla="*/ 216546 h 209811"/>
                <a:gd name="connsiteX102" fmla="*/ 5121 w 225950"/>
                <a:gd name="connsiteY102" fmla="*/ 219774 h 209811"/>
                <a:gd name="connsiteX103" fmla="*/ 8349 w 225950"/>
                <a:gd name="connsiteY103" fmla="*/ 193951 h 209811"/>
                <a:gd name="connsiteX104" fmla="*/ 8349 w 225950"/>
                <a:gd name="connsiteY104" fmla="*/ 118096 h 209811"/>
                <a:gd name="connsiteX105" fmla="*/ 19647 w 225950"/>
                <a:gd name="connsiteY105" fmla="*/ 103571 h 209811"/>
                <a:gd name="connsiteX106" fmla="*/ 19647 w 225950"/>
                <a:gd name="connsiteY106" fmla="*/ 103571 h 209811"/>
                <a:gd name="connsiteX107" fmla="*/ 21260 w 225950"/>
                <a:gd name="connsiteY107" fmla="*/ 100343 h 209811"/>
                <a:gd name="connsiteX108" fmla="*/ 21260 w 225950"/>
                <a:gd name="connsiteY108" fmla="*/ 98729 h 209811"/>
                <a:gd name="connsiteX109" fmla="*/ 22874 w 225950"/>
                <a:gd name="connsiteY109" fmla="*/ 98729 h 209811"/>
                <a:gd name="connsiteX110" fmla="*/ 21260 w 225950"/>
                <a:gd name="connsiteY110" fmla="*/ 89046 h 209811"/>
                <a:gd name="connsiteX111" fmla="*/ 21260 w 225950"/>
                <a:gd name="connsiteY111" fmla="*/ 87432 h 209811"/>
                <a:gd name="connsiteX112" fmla="*/ 21260 w 225950"/>
                <a:gd name="connsiteY112" fmla="*/ 85818 h 209811"/>
                <a:gd name="connsiteX113" fmla="*/ 22874 w 225950"/>
                <a:gd name="connsiteY113" fmla="*/ 85818 h 209811"/>
                <a:gd name="connsiteX114" fmla="*/ 26102 w 225950"/>
                <a:gd name="connsiteY114" fmla="*/ 84204 h 209811"/>
                <a:gd name="connsiteX115" fmla="*/ 29330 w 225950"/>
                <a:gd name="connsiteY115" fmla="*/ 84204 h 209811"/>
                <a:gd name="connsiteX116" fmla="*/ 30944 w 225950"/>
                <a:gd name="connsiteY116" fmla="*/ 84204 h 209811"/>
                <a:gd name="connsiteX117" fmla="*/ 30944 w 225950"/>
                <a:gd name="connsiteY117" fmla="*/ 85818 h 209811"/>
                <a:gd name="connsiteX118" fmla="*/ 32558 w 225950"/>
                <a:gd name="connsiteY118" fmla="*/ 87432 h 209811"/>
                <a:gd name="connsiteX119" fmla="*/ 32558 w 225950"/>
                <a:gd name="connsiteY119" fmla="*/ 87432 h 209811"/>
                <a:gd name="connsiteX120" fmla="*/ 34172 w 225950"/>
                <a:gd name="connsiteY120" fmla="*/ 89046 h 209811"/>
                <a:gd name="connsiteX121" fmla="*/ 34172 w 225950"/>
                <a:gd name="connsiteY121" fmla="*/ 89046 h 209811"/>
                <a:gd name="connsiteX122" fmla="*/ 35786 w 225950"/>
                <a:gd name="connsiteY122" fmla="*/ 89046 h 209811"/>
                <a:gd name="connsiteX123" fmla="*/ 39014 w 225950"/>
                <a:gd name="connsiteY123" fmla="*/ 89046 h 209811"/>
                <a:gd name="connsiteX124" fmla="*/ 40628 w 225950"/>
                <a:gd name="connsiteY124" fmla="*/ 85818 h 209811"/>
                <a:gd name="connsiteX125" fmla="*/ 43856 w 225950"/>
                <a:gd name="connsiteY125" fmla="*/ 84204 h 209811"/>
                <a:gd name="connsiteX126" fmla="*/ 50311 w 225950"/>
                <a:gd name="connsiteY126" fmla="*/ 79362 h 209811"/>
                <a:gd name="connsiteX127" fmla="*/ 55153 w 225950"/>
                <a:gd name="connsiteY127" fmla="*/ 74520 h 209811"/>
                <a:gd name="connsiteX128" fmla="*/ 55153 w 225950"/>
                <a:gd name="connsiteY128" fmla="*/ 71292 h 209811"/>
                <a:gd name="connsiteX129" fmla="*/ 56767 w 225950"/>
                <a:gd name="connsiteY129" fmla="*/ 69678 h 209811"/>
                <a:gd name="connsiteX130" fmla="*/ 55153 w 225950"/>
                <a:gd name="connsiteY130" fmla="*/ 68064 h 209811"/>
                <a:gd name="connsiteX131" fmla="*/ 55153 w 225950"/>
                <a:gd name="connsiteY131" fmla="*/ 68064 h 209811"/>
                <a:gd name="connsiteX132" fmla="*/ 55153 w 225950"/>
                <a:gd name="connsiteY132" fmla="*/ 66451 h 209811"/>
                <a:gd name="connsiteX133" fmla="*/ 55153 w 225950"/>
                <a:gd name="connsiteY133" fmla="*/ 64837 h 209811"/>
                <a:gd name="connsiteX134" fmla="*/ 56767 w 225950"/>
                <a:gd name="connsiteY134" fmla="*/ 61609 h 209811"/>
                <a:gd name="connsiteX135" fmla="*/ 61609 w 225950"/>
                <a:gd name="connsiteY135" fmla="*/ 56767 h 209811"/>
                <a:gd name="connsiteX136" fmla="*/ 61609 w 225950"/>
                <a:gd name="connsiteY136" fmla="*/ 55153 h 209811"/>
                <a:gd name="connsiteX137" fmla="*/ 61609 w 225950"/>
                <a:gd name="connsiteY137" fmla="*/ 53539 h 209811"/>
                <a:gd name="connsiteX138" fmla="*/ 61609 w 225950"/>
                <a:gd name="connsiteY138" fmla="*/ 51925 h 209811"/>
                <a:gd name="connsiteX139" fmla="*/ 61609 w 225950"/>
                <a:gd name="connsiteY139" fmla="*/ 50311 h 209811"/>
                <a:gd name="connsiteX140" fmla="*/ 61609 w 225950"/>
                <a:gd name="connsiteY140" fmla="*/ 47083 h 209811"/>
                <a:gd name="connsiteX141" fmla="*/ 61609 w 225950"/>
                <a:gd name="connsiteY141" fmla="*/ 43855 h 209811"/>
                <a:gd name="connsiteX142" fmla="*/ 61609 w 225950"/>
                <a:gd name="connsiteY142" fmla="*/ 43855 h 209811"/>
                <a:gd name="connsiteX143" fmla="*/ 63223 w 225950"/>
                <a:gd name="connsiteY143" fmla="*/ 42242 h 209811"/>
                <a:gd name="connsiteX144" fmla="*/ 64837 w 225950"/>
                <a:gd name="connsiteY144" fmla="*/ 43855 h 209811"/>
                <a:gd name="connsiteX145" fmla="*/ 66451 w 225950"/>
                <a:gd name="connsiteY145" fmla="*/ 43855 h 209811"/>
                <a:gd name="connsiteX146" fmla="*/ 66451 w 225950"/>
                <a:gd name="connsiteY146" fmla="*/ 45469 h 209811"/>
                <a:gd name="connsiteX147" fmla="*/ 69678 w 225950"/>
                <a:gd name="connsiteY147" fmla="*/ 50311 h 209811"/>
                <a:gd name="connsiteX148" fmla="*/ 71292 w 225950"/>
                <a:gd name="connsiteY148" fmla="*/ 51925 h 209811"/>
                <a:gd name="connsiteX149" fmla="*/ 72906 w 225950"/>
                <a:gd name="connsiteY149" fmla="*/ 51925 h 209811"/>
                <a:gd name="connsiteX150" fmla="*/ 74520 w 225950"/>
                <a:gd name="connsiteY150" fmla="*/ 51925 h 209811"/>
                <a:gd name="connsiteX151" fmla="*/ 76134 w 225950"/>
                <a:gd name="connsiteY151" fmla="*/ 53539 h 209811"/>
                <a:gd name="connsiteX152" fmla="*/ 85818 w 225950"/>
                <a:gd name="connsiteY152" fmla="*/ 51925 h 209811"/>
                <a:gd name="connsiteX153" fmla="*/ 87432 w 225950"/>
                <a:gd name="connsiteY153" fmla="*/ 51925 h 209811"/>
                <a:gd name="connsiteX154" fmla="*/ 87432 w 225950"/>
                <a:gd name="connsiteY154" fmla="*/ 53539 h 209811"/>
                <a:gd name="connsiteX155" fmla="*/ 97115 w 225950"/>
                <a:gd name="connsiteY155" fmla="*/ 58381 h 209811"/>
                <a:gd name="connsiteX156" fmla="*/ 97115 w 225950"/>
                <a:gd name="connsiteY156" fmla="*/ 59995 h 209811"/>
                <a:gd name="connsiteX157" fmla="*/ 98729 w 225950"/>
                <a:gd name="connsiteY157" fmla="*/ 59995 h 209811"/>
                <a:gd name="connsiteX158" fmla="*/ 98729 w 225950"/>
                <a:gd name="connsiteY158" fmla="*/ 61609 h 209811"/>
                <a:gd name="connsiteX159" fmla="*/ 100343 w 225950"/>
                <a:gd name="connsiteY159" fmla="*/ 64837 h 209811"/>
                <a:gd name="connsiteX160" fmla="*/ 100343 w 225950"/>
                <a:gd name="connsiteY160" fmla="*/ 64837 h 209811"/>
                <a:gd name="connsiteX161" fmla="*/ 101957 w 225950"/>
                <a:gd name="connsiteY161" fmla="*/ 66451 h 209811"/>
                <a:gd name="connsiteX162" fmla="*/ 103571 w 225950"/>
                <a:gd name="connsiteY162" fmla="*/ 66451 h 209811"/>
                <a:gd name="connsiteX163" fmla="*/ 105185 w 225950"/>
                <a:gd name="connsiteY163" fmla="*/ 66451 h 209811"/>
                <a:gd name="connsiteX164" fmla="*/ 106799 w 225950"/>
                <a:gd name="connsiteY164" fmla="*/ 64837 h 209811"/>
                <a:gd name="connsiteX165" fmla="*/ 108413 w 225950"/>
                <a:gd name="connsiteY165" fmla="*/ 64837 h 209811"/>
                <a:gd name="connsiteX166" fmla="*/ 110027 w 225950"/>
                <a:gd name="connsiteY166" fmla="*/ 63223 h 209811"/>
                <a:gd name="connsiteX167" fmla="*/ 114869 w 225950"/>
                <a:gd name="connsiteY167" fmla="*/ 58381 h 209811"/>
                <a:gd name="connsiteX168" fmla="*/ 116482 w 225950"/>
                <a:gd name="connsiteY168" fmla="*/ 58381 h 209811"/>
                <a:gd name="connsiteX169" fmla="*/ 118096 w 225950"/>
                <a:gd name="connsiteY169" fmla="*/ 56767 h 209811"/>
                <a:gd name="connsiteX170" fmla="*/ 118096 w 225950"/>
                <a:gd name="connsiteY170" fmla="*/ 56767 h 209811"/>
                <a:gd name="connsiteX171" fmla="*/ 119710 w 225950"/>
                <a:gd name="connsiteY171" fmla="*/ 55153 h 209811"/>
                <a:gd name="connsiteX172" fmla="*/ 118096 w 225950"/>
                <a:gd name="connsiteY172" fmla="*/ 50311 h 209811"/>
                <a:gd name="connsiteX173" fmla="*/ 118096 w 225950"/>
                <a:gd name="connsiteY173" fmla="*/ 47083 h 209811"/>
                <a:gd name="connsiteX174" fmla="*/ 121324 w 225950"/>
                <a:gd name="connsiteY174" fmla="*/ 37400 h 209811"/>
                <a:gd name="connsiteX175" fmla="*/ 124552 w 225950"/>
                <a:gd name="connsiteY175" fmla="*/ 35786 h 209811"/>
                <a:gd name="connsiteX176" fmla="*/ 126166 w 225950"/>
                <a:gd name="connsiteY176" fmla="*/ 32558 h 209811"/>
                <a:gd name="connsiteX177" fmla="*/ 126166 w 225950"/>
                <a:gd name="connsiteY177" fmla="*/ 30944 h 209811"/>
                <a:gd name="connsiteX178" fmla="*/ 127780 w 225950"/>
                <a:gd name="connsiteY178" fmla="*/ 21260 h 209811"/>
                <a:gd name="connsiteX179" fmla="*/ 129394 w 225950"/>
                <a:gd name="connsiteY179" fmla="*/ 18033 h 209811"/>
                <a:gd name="connsiteX180" fmla="*/ 132622 w 225950"/>
                <a:gd name="connsiteY180" fmla="*/ 16419 h 209811"/>
                <a:gd name="connsiteX181" fmla="*/ 132622 w 225950"/>
                <a:gd name="connsiteY181" fmla="*/ 14805 h 209811"/>
                <a:gd name="connsiteX182" fmla="*/ 139078 w 225950"/>
                <a:gd name="connsiteY182" fmla="*/ 16419 h 209811"/>
                <a:gd name="connsiteX183" fmla="*/ 140691 w 225950"/>
                <a:gd name="connsiteY183" fmla="*/ 14805 h 209811"/>
                <a:gd name="connsiteX184" fmla="*/ 140691 w 225950"/>
                <a:gd name="connsiteY184" fmla="*/ 14805 h 209811"/>
                <a:gd name="connsiteX185" fmla="*/ 142305 w 225950"/>
                <a:gd name="connsiteY185" fmla="*/ 11577 h 209811"/>
                <a:gd name="connsiteX186" fmla="*/ 142305 w 225950"/>
                <a:gd name="connsiteY186" fmla="*/ 9963 h 209811"/>
                <a:gd name="connsiteX187" fmla="*/ 145533 w 225950"/>
                <a:gd name="connsiteY187" fmla="*/ 6735 h 209811"/>
                <a:gd name="connsiteX188" fmla="*/ 147147 w 225950"/>
                <a:gd name="connsiteY188" fmla="*/ 5121 h 209811"/>
                <a:gd name="connsiteX189" fmla="*/ 147147 w 225950"/>
                <a:gd name="connsiteY189" fmla="*/ 5121 h 209811"/>
                <a:gd name="connsiteX190" fmla="*/ 148761 w 225950"/>
                <a:gd name="connsiteY190" fmla="*/ 6735 h 209811"/>
                <a:gd name="connsiteX191" fmla="*/ 148761 w 225950"/>
                <a:gd name="connsiteY191" fmla="*/ 6735 h 209811"/>
                <a:gd name="connsiteX192" fmla="*/ 151989 w 225950"/>
                <a:gd name="connsiteY192" fmla="*/ 8349 h 209811"/>
                <a:gd name="connsiteX193" fmla="*/ 155217 w 225950"/>
                <a:gd name="connsiteY193" fmla="*/ 8349 h 209811"/>
                <a:gd name="connsiteX194" fmla="*/ 158445 w 225950"/>
                <a:gd name="connsiteY194" fmla="*/ 9963 h 209811"/>
                <a:gd name="connsiteX195" fmla="*/ 158445 w 225950"/>
                <a:gd name="connsiteY195" fmla="*/ 9963 h 209811"/>
                <a:gd name="connsiteX196" fmla="*/ 160059 w 225950"/>
                <a:gd name="connsiteY196" fmla="*/ 13191 h 209811"/>
                <a:gd name="connsiteX197" fmla="*/ 161673 w 225950"/>
                <a:gd name="connsiteY197" fmla="*/ 14805 h 209811"/>
                <a:gd name="connsiteX198" fmla="*/ 163287 w 225950"/>
                <a:gd name="connsiteY198" fmla="*/ 16419 h 209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Lst>
              <a:rect l="l" t="t" r="r" b="b"/>
              <a:pathLst>
                <a:path w="225950" h="209811">
                  <a:moveTo>
                    <a:pt x="195565" y="35786"/>
                  </a:moveTo>
                  <a:lnTo>
                    <a:pt x="197179" y="39014"/>
                  </a:lnTo>
                  <a:lnTo>
                    <a:pt x="198793" y="40628"/>
                  </a:lnTo>
                  <a:lnTo>
                    <a:pt x="202021" y="47083"/>
                  </a:lnTo>
                  <a:lnTo>
                    <a:pt x="203635" y="48697"/>
                  </a:lnTo>
                  <a:lnTo>
                    <a:pt x="203635" y="50311"/>
                  </a:lnTo>
                  <a:lnTo>
                    <a:pt x="206863" y="51925"/>
                  </a:lnTo>
                  <a:lnTo>
                    <a:pt x="206863" y="51925"/>
                  </a:lnTo>
                  <a:lnTo>
                    <a:pt x="210090" y="53539"/>
                  </a:lnTo>
                  <a:lnTo>
                    <a:pt x="214932" y="55153"/>
                  </a:lnTo>
                  <a:lnTo>
                    <a:pt x="219774" y="56767"/>
                  </a:lnTo>
                  <a:lnTo>
                    <a:pt x="221388" y="58381"/>
                  </a:lnTo>
                  <a:lnTo>
                    <a:pt x="223002" y="58381"/>
                  </a:lnTo>
                  <a:lnTo>
                    <a:pt x="223002" y="59995"/>
                  </a:lnTo>
                  <a:lnTo>
                    <a:pt x="224616" y="59995"/>
                  </a:lnTo>
                  <a:lnTo>
                    <a:pt x="224616" y="61609"/>
                  </a:lnTo>
                  <a:lnTo>
                    <a:pt x="226230" y="66451"/>
                  </a:lnTo>
                  <a:lnTo>
                    <a:pt x="226230" y="68064"/>
                  </a:lnTo>
                  <a:lnTo>
                    <a:pt x="227844" y="68064"/>
                  </a:lnTo>
                  <a:lnTo>
                    <a:pt x="227844" y="68064"/>
                  </a:lnTo>
                  <a:lnTo>
                    <a:pt x="229458" y="69678"/>
                  </a:lnTo>
                  <a:lnTo>
                    <a:pt x="229458" y="69678"/>
                  </a:lnTo>
                  <a:lnTo>
                    <a:pt x="231072" y="72906"/>
                  </a:lnTo>
                  <a:lnTo>
                    <a:pt x="231072" y="74520"/>
                  </a:lnTo>
                  <a:lnTo>
                    <a:pt x="234299" y="79362"/>
                  </a:lnTo>
                  <a:lnTo>
                    <a:pt x="235914" y="80976"/>
                  </a:lnTo>
                  <a:lnTo>
                    <a:pt x="235914" y="82590"/>
                  </a:lnTo>
                  <a:lnTo>
                    <a:pt x="235914" y="89046"/>
                  </a:lnTo>
                  <a:lnTo>
                    <a:pt x="235914" y="90660"/>
                  </a:lnTo>
                  <a:lnTo>
                    <a:pt x="234299" y="93887"/>
                  </a:lnTo>
                  <a:lnTo>
                    <a:pt x="232686" y="93887"/>
                  </a:lnTo>
                  <a:lnTo>
                    <a:pt x="232686" y="95501"/>
                  </a:lnTo>
                  <a:lnTo>
                    <a:pt x="227844" y="97115"/>
                  </a:lnTo>
                  <a:lnTo>
                    <a:pt x="226230" y="97115"/>
                  </a:lnTo>
                  <a:lnTo>
                    <a:pt x="223002" y="97115"/>
                  </a:lnTo>
                  <a:lnTo>
                    <a:pt x="221388" y="97115"/>
                  </a:lnTo>
                  <a:lnTo>
                    <a:pt x="219774" y="97115"/>
                  </a:lnTo>
                  <a:lnTo>
                    <a:pt x="210090" y="101957"/>
                  </a:lnTo>
                  <a:lnTo>
                    <a:pt x="206863" y="101957"/>
                  </a:lnTo>
                  <a:lnTo>
                    <a:pt x="205249" y="101957"/>
                  </a:lnTo>
                  <a:lnTo>
                    <a:pt x="203635" y="101957"/>
                  </a:lnTo>
                  <a:lnTo>
                    <a:pt x="200407" y="101957"/>
                  </a:lnTo>
                  <a:lnTo>
                    <a:pt x="197179" y="98729"/>
                  </a:lnTo>
                  <a:lnTo>
                    <a:pt x="193951" y="97115"/>
                  </a:lnTo>
                  <a:lnTo>
                    <a:pt x="192337" y="97115"/>
                  </a:lnTo>
                  <a:lnTo>
                    <a:pt x="190723" y="97115"/>
                  </a:lnTo>
                  <a:lnTo>
                    <a:pt x="190723" y="100343"/>
                  </a:lnTo>
                  <a:lnTo>
                    <a:pt x="189109" y="103571"/>
                  </a:lnTo>
                  <a:lnTo>
                    <a:pt x="189109" y="110027"/>
                  </a:lnTo>
                  <a:lnTo>
                    <a:pt x="189109" y="111641"/>
                  </a:lnTo>
                  <a:lnTo>
                    <a:pt x="189109" y="114869"/>
                  </a:lnTo>
                  <a:lnTo>
                    <a:pt x="187496" y="116482"/>
                  </a:lnTo>
                  <a:lnTo>
                    <a:pt x="185882" y="118096"/>
                  </a:lnTo>
                  <a:lnTo>
                    <a:pt x="160059" y="137464"/>
                  </a:lnTo>
                  <a:lnTo>
                    <a:pt x="156831" y="139078"/>
                  </a:lnTo>
                  <a:lnTo>
                    <a:pt x="156831" y="140691"/>
                  </a:lnTo>
                  <a:lnTo>
                    <a:pt x="155217" y="145533"/>
                  </a:lnTo>
                  <a:lnTo>
                    <a:pt x="153603" y="147147"/>
                  </a:lnTo>
                  <a:lnTo>
                    <a:pt x="155217" y="150375"/>
                  </a:lnTo>
                  <a:lnTo>
                    <a:pt x="155217" y="151989"/>
                  </a:lnTo>
                  <a:lnTo>
                    <a:pt x="158445" y="156831"/>
                  </a:lnTo>
                  <a:lnTo>
                    <a:pt x="158445" y="156831"/>
                  </a:lnTo>
                  <a:lnTo>
                    <a:pt x="160059" y="158445"/>
                  </a:lnTo>
                  <a:lnTo>
                    <a:pt x="158445" y="160059"/>
                  </a:lnTo>
                  <a:lnTo>
                    <a:pt x="158445" y="161673"/>
                  </a:lnTo>
                  <a:lnTo>
                    <a:pt x="160059" y="163287"/>
                  </a:lnTo>
                  <a:lnTo>
                    <a:pt x="163287" y="169742"/>
                  </a:lnTo>
                  <a:lnTo>
                    <a:pt x="163287" y="171356"/>
                  </a:lnTo>
                  <a:lnTo>
                    <a:pt x="164900" y="172970"/>
                  </a:lnTo>
                  <a:lnTo>
                    <a:pt x="164900" y="172970"/>
                  </a:lnTo>
                  <a:lnTo>
                    <a:pt x="164900" y="174584"/>
                  </a:lnTo>
                  <a:lnTo>
                    <a:pt x="164900" y="176198"/>
                  </a:lnTo>
                  <a:lnTo>
                    <a:pt x="163287" y="176198"/>
                  </a:lnTo>
                  <a:lnTo>
                    <a:pt x="161673" y="177812"/>
                  </a:lnTo>
                  <a:lnTo>
                    <a:pt x="160059" y="179426"/>
                  </a:lnTo>
                  <a:lnTo>
                    <a:pt x="150375" y="181040"/>
                  </a:lnTo>
                  <a:lnTo>
                    <a:pt x="150375" y="182654"/>
                  </a:lnTo>
                  <a:lnTo>
                    <a:pt x="148761" y="181040"/>
                  </a:lnTo>
                  <a:lnTo>
                    <a:pt x="147147" y="181040"/>
                  </a:lnTo>
                  <a:lnTo>
                    <a:pt x="147147" y="179426"/>
                  </a:lnTo>
                  <a:lnTo>
                    <a:pt x="145533" y="179426"/>
                  </a:lnTo>
                  <a:lnTo>
                    <a:pt x="143919" y="179426"/>
                  </a:lnTo>
                  <a:lnTo>
                    <a:pt x="142305" y="177812"/>
                  </a:lnTo>
                  <a:lnTo>
                    <a:pt x="140691" y="177812"/>
                  </a:lnTo>
                  <a:lnTo>
                    <a:pt x="135850" y="179426"/>
                  </a:lnTo>
                  <a:lnTo>
                    <a:pt x="132622" y="181040"/>
                  </a:lnTo>
                  <a:lnTo>
                    <a:pt x="129394" y="181040"/>
                  </a:lnTo>
                  <a:lnTo>
                    <a:pt x="126166" y="181040"/>
                  </a:lnTo>
                  <a:lnTo>
                    <a:pt x="124552" y="181040"/>
                  </a:lnTo>
                  <a:lnTo>
                    <a:pt x="122938" y="184267"/>
                  </a:lnTo>
                  <a:lnTo>
                    <a:pt x="118096" y="189109"/>
                  </a:lnTo>
                  <a:lnTo>
                    <a:pt x="114869" y="192337"/>
                  </a:lnTo>
                  <a:lnTo>
                    <a:pt x="110027" y="197179"/>
                  </a:lnTo>
                  <a:lnTo>
                    <a:pt x="105185" y="198793"/>
                  </a:lnTo>
                  <a:lnTo>
                    <a:pt x="98729" y="202021"/>
                  </a:lnTo>
                  <a:lnTo>
                    <a:pt x="92274" y="203635"/>
                  </a:lnTo>
                  <a:lnTo>
                    <a:pt x="92274" y="203635"/>
                  </a:lnTo>
                  <a:lnTo>
                    <a:pt x="92274" y="205249"/>
                  </a:lnTo>
                  <a:lnTo>
                    <a:pt x="93887" y="214932"/>
                  </a:lnTo>
                  <a:lnTo>
                    <a:pt x="64837" y="211705"/>
                  </a:lnTo>
                  <a:lnTo>
                    <a:pt x="19647" y="214932"/>
                  </a:lnTo>
                  <a:lnTo>
                    <a:pt x="9963" y="216546"/>
                  </a:lnTo>
                  <a:lnTo>
                    <a:pt x="5121" y="219774"/>
                  </a:lnTo>
                  <a:lnTo>
                    <a:pt x="8349" y="193951"/>
                  </a:lnTo>
                  <a:lnTo>
                    <a:pt x="8349" y="118096"/>
                  </a:lnTo>
                  <a:lnTo>
                    <a:pt x="19647" y="103571"/>
                  </a:lnTo>
                  <a:lnTo>
                    <a:pt x="19647" y="103571"/>
                  </a:lnTo>
                  <a:lnTo>
                    <a:pt x="21260" y="100343"/>
                  </a:lnTo>
                  <a:lnTo>
                    <a:pt x="21260" y="98729"/>
                  </a:lnTo>
                  <a:lnTo>
                    <a:pt x="22874" y="98729"/>
                  </a:lnTo>
                  <a:lnTo>
                    <a:pt x="21260" y="89046"/>
                  </a:lnTo>
                  <a:lnTo>
                    <a:pt x="21260" y="87432"/>
                  </a:lnTo>
                  <a:lnTo>
                    <a:pt x="21260" y="85818"/>
                  </a:lnTo>
                  <a:lnTo>
                    <a:pt x="22874" y="85818"/>
                  </a:lnTo>
                  <a:lnTo>
                    <a:pt x="26102" y="84204"/>
                  </a:lnTo>
                  <a:lnTo>
                    <a:pt x="29330" y="84204"/>
                  </a:lnTo>
                  <a:lnTo>
                    <a:pt x="30944" y="84204"/>
                  </a:lnTo>
                  <a:lnTo>
                    <a:pt x="30944" y="85818"/>
                  </a:lnTo>
                  <a:lnTo>
                    <a:pt x="32558" y="87432"/>
                  </a:lnTo>
                  <a:lnTo>
                    <a:pt x="32558" y="87432"/>
                  </a:lnTo>
                  <a:lnTo>
                    <a:pt x="34172" y="89046"/>
                  </a:lnTo>
                  <a:lnTo>
                    <a:pt x="34172" y="89046"/>
                  </a:lnTo>
                  <a:lnTo>
                    <a:pt x="35786" y="89046"/>
                  </a:lnTo>
                  <a:lnTo>
                    <a:pt x="39014" y="89046"/>
                  </a:lnTo>
                  <a:lnTo>
                    <a:pt x="40628" y="85818"/>
                  </a:lnTo>
                  <a:lnTo>
                    <a:pt x="43856" y="84204"/>
                  </a:lnTo>
                  <a:lnTo>
                    <a:pt x="50311" y="79362"/>
                  </a:lnTo>
                  <a:lnTo>
                    <a:pt x="55153" y="74520"/>
                  </a:lnTo>
                  <a:lnTo>
                    <a:pt x="55153" y="71292"/>
                  </a:lnTo>
                  <a:lnTo>
                    <a:pt x="56767" y="69678"/>
                  </a:lnTo>
                  <a:lnTo>
                    <a:pt x="55153" y="68064"/>
                  </a:lnTo>
                  <a:lnTo>
                    <a:pt x="55153" y="68064"/>
                  </a:lnTo>
                  <a:lnTo>
                    <a:pt x="55153" y="66451"/>
                  </a:lnTo>
                  <a:lnTo>
                    <a:pt x="55153" y="64837"/>
                  </a:lnTo>
                  <a:lnTo>
                    <a:pt x="56767" y="61609"/>
                  </a:lnTo>
                  <a:lnTo>
                    <a:pt x="61609" y="56767"/>
                  </a:lnTo>
                  <a:lnTo>
                    <a:pt x="61609" y="55153"/>
                  </a:lnTo>
                  <a:lnTo>
                    <a:pt x="61609" y="53539"/>
                  </a:lnTo>
                  <a:lnTo>
                    <a:pt x="61609" y="51925"/>
                  </a:lnTo>
                  <a:lnTo>
                    <a:pt x="61609" y="50311"/>
                  </a:lnTo>
                  <a:lnTo>
                    <a:pt x="61609" y="47083"/>
                  </a:lnTo>
                  <a:lnTo>
                    <a:pt x="61609" y="43855"/>
                  </a:lnTo>
                  <a:lnTo>
                    <a:pt x="61609" y="43855"/>
                  </a:lnTo>
                  <a:lnTo>
                    <a:pt x="63223" y="42242"/>
                  </a:lnTo>
                  <a:lnTo>
                    <a:pt x="64837" y="43855"/>
                  </a:lnTo>
                  <a:lnTo>
                    <a:pt x="66451" y="43855"/>
                  </a:lnTo>
                  <a:lnTo>
                    <a:pt x="66451" y="45469"/>
                  </a:lnTo>
                  <a:lnTo>
                    <a:pt x="69678" y="50311"/>
                  </a:lnTo>
                  <a:lnTo>
                    <a:pt x="71292" y="51925"/>
                  </a:lnTo>
                  <a:lnTo>
                    <a:pt x="72906" y="51925"/>
                  </a:lnTo>
                  <a:lnTo>
                    <a:pt x="74520" y="51925"/>
                  </a:lnTo>
                  <a:lnTo>
                    <a:pt x="76134" y="53539"/>
                  </a:lnTo>
                  <a:lnTo>
                    <a:pt x="85818" y="51925"/>
                  </a:lnTo>
                  <a:lnTo>
                    <a:pt x="87432" y="51925"/>
                  </a:lnTo>
                  <a:lnTo>
                    <a:pt x="87432" y="53539"/>
                  </a:lnTo>
                  <a:lnTo>
                    <a:pt x="97115" y="58381"/>
                  </a:lnTo>
                  <a:lnTo>
                    <a:pt x="97115" y="59995"/>
                  </a:lnTo>
                  <a:lnTo>
                    <a:pt x="98729" y="59995"/>
                  </a:lnTo>
                  <a:lnTo>
                    <a:pt x="98729" y="61609"/>
                  </a:lnTo>
                  <a:lnTo>
                    <a:pt x="100343" y="64837"/>
                  </a:lnTo>
                  <a:lnTo>
                    <a:pt x="100343" y="64837"/>
                  </a:lnTo>
                  <a:lnTo>
                    <a:pt x="101957" y="66451"/>
                  </a:lnTo>
                  <a:lnTo>
                    <a:pt x="103571" y="66451"/>
                  </a:lnTo>
                  <a:lnTo>
                    <a:pt x="105185" y="66451"/>
                  </a:lnTo>
                  <a:lnTo>
                    <a:pt x="106799" y="64837"/>
                  </a:lnTo>
                  <a:lnTo>
                    <a:pt x="108413" y="64837"/>
                  </a:lnTo>
                  <a:lnTo>
                    <a:pt x="110027" y="63223"/>
                  </a:lnTo>
                  <a:lnTo>
                    <a:pt x="114869" y="58381"/>
                  </a:lnTo>
                  <a:lnTo>
                    <a:pt x="116482" y="58381"/>
                  </a:lnTo>
                  <a:lnTo>
                    <a:pt x="118096" y="56767"/>
                  </a:lnTo>
                  <a:lnTo>
                    <a:pt x="118096" y="56767"/>
                  </a:lnTo>
                  <a:lnTo>
                    <a:pt x="119710" y="55153"/>
                  </a:lnTo>
                  <a:lnTo>
                    <a:pt x="118096" y="50311"/>
                  </a:lnTo>
                  <a:lnTo>
                    <a:pt x="118096" y="47083"/>
                  </a:lnTo>
                  <a:lnTo>
                    <a:pt x="121324" y="37400"/>
                  </a:lnTo>
                  <a:lnTo>
                    <a:pt x="124552" y="35786"/>
                  </a:lnTo>
                  <a:lnTo>
                    <a:pt x="126166" y="32558"/>
                  </a:lnTo>
                  <a:lnTo>
                    <a:pt x="126166" y="30944"/>
                  </a:lnTo>
                  <a:lnTo>
                    <a:pt x="127780" y="21260"/>
                  </a:lnTo>
                  <a:lnTo>
                    <a:pt x="129394" y="18033"/>
                  </a:lnTo>
                  <a:lnTo>
                    <a:pt x="132622" y="16419"/>
                  </a:lnTo>
                  <a:lnTo>
                    <a:pt x="132622" y="14805"/>
                  </a:lnTo>
                  <a:lnTo>
                    <a:pt x="139078" y="16419"/>
                  </a:lnTo>
                  <a:lnTo>
                    <a:pt x="140691" y="14805"/>
                  </a:lnTo>
                  <a:lnTo>
                    <a:pt x="140691" y="14805"/>
                  </a:lnTo>
                  <a:lnTo>
                    <a:pt x="142305" y="11577"/>
                  </a:lnTo>
                  <a:lnTo>
                    <a:pt x="142305" y="9963"/>
                  </a:lnTo>
                  <a:lnTo>
                    <a:pt x="145533" y="6735"/>
                  </a:lnTo>
                  <a:lnTo>
                    <a:pt x="147147" y="5121"/>
                  </a:lnTo>
                  <a:lnTo>
                    <a:pt x="147147" y="5121"/>
                  </a:lnTo>
                  <a:lnTo>
                    <a:pt x="148761" y="6735"/>
                  </a:lnTo>
                  <a:lnTo>
                    <a:pt x="148761" y="6735"/>
                  </a:lnTo>
                  <a:lnTo>
                    <a:pt x="151989" y="8349"/>
                  </a:lnTo>
                  <a:lnTo>
                    <a:pt x="155217" y="8349"/>
                  </a:lnTo>
                  <a:lnTo>
                    <a:pt x="158445" y="9963"/>
                  </a:lnTo>
                  <a:lnTo>
                    <a:pt x="158445" y="9963"/>
                  </a:lnTo>
                  <a:lnTo>
                    <a:pt x="160059" y="13191"/>
                  </a:lnTo>
                  <a:lnTo>
                    <a:pt x="161673" y="14805"/>
                  </a:lnTo>
                  <a:lnTo>
                    <a:pt x="163287" y="1641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7" name="Freeform: Shape 46">
              <a:extLst>
                <a:ext uri="{FF2B5EF4-FFF2-40B4-BE49-F238E27FC236}">
                  <a16:creationId xmlns:a16="http://schemas.microsoft.com/office/drawing/2014/main" id="{08F170CF-AD62-4EE3-B36E-F09D5707614E}"/>
                </a:ext>
              </a:extLst>
            </p:cNvPr>
            <p:cNvSpPr/>
            <p:nvPr/>
          </p:nvSpPr>
          <p:spPr>
            <a:xfrm>
              <a:off x="8779590" y="2988016"/>
              <a:ext cx="355065" cy="290508"/>
            </a:xfrm>
            <a:custGeom>
              <a:avLst/>
              <a:gdLst>
                <a:gd name="connsiteX0" fmla="*/ 161673 w 355065"/>
                <a:gd name="connsiteY0" fmla="*/ 19646 h 290507"/>
                <a:gd name="connsiteX1" fmla="*/ 177812 w 355065"/>
                <a:gd name="connsiteY1" fmla="*/ 16419 h 290507"/>
                <a:gd name="connsiteX2" fmla="*/ 184268 w 355065"/>
                <a:gd name="connsiteY2" fmla="*/ 16419 h 290507"/>
                <a:gd name="connsiteX3" fmla="*/ 187495 w 355065"/>
                <a:gd name="connsiteY3" fmla="*/ 16419 h 290507"/>
                <a:gd name="connsiteX4" fmla="*/ 192337 w 355065"/>
                <a:gd name="connsiteY4" fmla="*/ 18033 h 290507"/>
                <a:gd name="connsiteX5" fmla="*/ 192337 w 355065"/>
                <a:gd name="connsiteY5" fmla="*/ 19646 h 290507"/>
                <a:gd name="connsiteX6" fmla="*/ 195565 w 355065"/>
                <a:gd name="connsiteY6" fmla="*/ 22874 h 290507"/>
                <a:gd name="connsiteX7" fmla="*/ 200407 w 355065"/>
                <a:gd name="connsiteY7" fmla="*/ 26102 h 290507"/>
                <a:gd name="connsiteX8" fmla="*/ 202021 w 355065"/>
                <a:gd name="connsiteY8" fmla="*/ 27716 h 290507"/>
                <a:gd name="connsiteX9" fmla="*/ 205249 w 355065"/>
                <a:gd name="connsiteY9" fmla="*/ 32558 h 290507"/>
                <a:gd name="connsiteX10" fmla="*/ 205249 w 355065"/>
                <a:gd name="connsiteY10" fmla="*/ 32558 h 290507"/>
                <a:gd name="connsiteX11" fmla="*/ 221388 w 355065"/>
                <a:gd name="connsiteY11" fmla="*/ 45469 h 290507"/>
                <a:gd name="connsiteX12" fmla="*/ 223002 w 355065"/>
                <a:gd name="connsiteY12" fmla="*/ 47083 h 290507"/>
                <a:gd name="connsiteX13" fmla="*/ 231072 w 355065"/>
                <a:gd name="connsiteY13" fmla="*/ 56767 h 290507"/>
                <a:gd name="connsiteX14" fmla="*/ 234299 w 355065"/>
                <a:gd name="connsiteY14" fmla="*/ 59995 h 290507"/>
                <a:gd name="connsiteX15" fmla="*/ 237527 w 355065"/>
                <a:gd name="connsiteY15" fmla="*/ 61609 h 290507"/>
                <a:gd name="connsiteX16" fmla="*/ 239141 w 355065"/>
                <a:gd name="connsiteY16" fmla="*/ 61609 h 290507"/>
                <a:gd name="connsiteX17" fmla="*/ 240755 w 355065"/>
                <a:gd name="connsiteY17" fmla="*/ 61609 h 290507"/>
                <a:gd name="connsiteX18" fmla="*/ 240755 w 355065"/>
                <a:gd name="connsiteY18" fmla="*/ 59995 h 290507"/>
                <a:gd name="connsiteX19" fmla="*/ 240755 w 355065"/>
                <a:gd name="connsiteY19" fmla="*/ 59995 h 290507"/>
                <a:gd name="connsiteX20" fmla="*/ 240755 w 355065"/>
                <a:gd name="connsiteY20" fmla="*/ 58381 h 290507"/>
                <a:gd name="connsiteX21" fmla="*/ 240755 w 355065"/>
                <a:gd name="connsiteY21" fmla="*/ 53539 h 290507"/>
                <a:gd name="connsiteX22" fmla="*/ 240755 w 355065"/>
                <a:gd name="connsiteY22" fmla="*/ 51925 h 290507"/>
                <a:gd name="connsiteX23" fmla="*/ 242369 w 355065"/>
                <a:gd name="connsiteY23" fmla="*/ 50311 h 290507"/>
                <a:gd name="connsiteX24" fmla="*/ 243983 w 355065"/>
                <a:gd name="connsiteY24" fmla="*/ 50311 h 290507"/>
                <a:gd name="connsiteX25" fmla="*/ 247211 w 355065"/>
                <a:gd name="connsiteY25" fmla="*/ 50311 h 290507"/>
                <a:gd name="connsiteX26" fmla="*/ 248825 w 355065"/>
                <a:gd name="connsiteY26" fmla="*/ 48697 h 290507"/>
                <a:gd name="connsiteX27" fmla="*/ 250439 w 355065"/>
                <a:gd name="connsiteY27" fmla="*/ 48697 h 290507"/>
                <a:gd name="connsiteX28" fmla="*/ 252053 w 355065"/>
                <a:gd name="connsiteY28" fmla="*/ 48697 h 290507"/>
                <a:gd name="connsiteX29" fmla="*/ 252053 w 355065"/>
                <a:gd name="connsiteY29" fmla="*/ 47083 h 290507"/>
                <a:gd name="connsiteX30" fmla="*/ 253667 w 355065"/>
                <a:gd name="connsiteY30" fmla="*/ 47083 h 290507"/>
                <a:gd name="connsiteX31" fmla="*/ 255281 w 355065"/>
                <a:gd name="connsiteY31" fmla="*/ 45469 h 290507"/>
                <a:gd name="connsiteX32" fmla="*/ 260122 w 355065"/>
                <a:gd name="connsiteY32" fmla="*/ 45469 h 290507"/>
                <a:gd name="connsiteX33" fmla="*/ 264964 w 355065"/>
                <a:gd name="connsiteY33" fmla="*/ 47083 h 290507"/>
                <a:gd name="connsiteX34" fmla="*/ 266578 w 355065"/>
                <a:gd name="connsiteY34" fmla="*/ 47083 h 290507"/>
                <a:gd name="connsiteX35" fmla="*/ 268192 w 355065"/>
                <a:gd name="connsiteY35" fmla="*/ 47083 h 290507"/>
                <a:gd name="connsiteX36" fmla="*/ 271420 w 355065"/>
                <a:gd name="connsiteY36" fmla="*/ 45469 h 290507"/>
                <a:gd name="connsiteX37" fmla="*/ 279490 w 355065"/>
                <a:gd name="connsiteY37" fmla="*/ 43855 h 290507"/>
                <a:gd name="connsiteX38" fmla="*/ 281104 w 355065"/>
                <a:gd name="connsiteY38" fmla="*/ 43855 h 290507"/>
                <a:gd name="connsiteX39" fmla="*/ 282717 w 355065"/>
                <a:gd name="connsiteY39" fmla="*/ 42242 h 290507"/>
                <a:gd name="connsiteX40" fmla="*/ 284331 w 355065"/>
                <a:gd name="connsiteY40" fmla="*/ 42242 h 290507"/>
                <a:gd name="connsiteX41" fmla="*/ 284331 w 355065"/>
                <a:gd name="connsiteY41" fmla="*/ 40628 h 290507"/>
                <a:gd name="connsiteX42" fmla="*/ 285945 w 355065"/>
                <a:gd name="connsiteY42" fmla="*/ 40628 h 290507"/>
                <a:gd name="connsiteX43" fmla="*/ 287559 w 355065"/>
                <a:gd name="connsiteY43" fmla="*/ 35786 h 290507"/>
                <a:gd name="connsiteX44" fmla="*/ 287559 w 355065"/>
                <a:gd name="connsiteY44" fmla="*/ 34172 h 290507"/>
                <a:gd name="connsiteX45" fmla="*/ 289173 w 355065"/>
                <a:gd name="connsiteY45" fmla="*/ 34172 h 290507"/>
                <a:gd name="connsiteX46" fmla="*/ 290787 w 355065"/>
                <a:gd name="connsiteY46" fmla="*/ 32558 h 290507"/>
                <a:gd name="connsiteX47" fmla="*/ 292401 w 355065"/>
                <a:gd name="connsiteY47" fmla="*/ 32558 h 290507"/>
                <a:gd name="connsiteX48" fmla="*/ 292401 w 355065"/>
                <a:gd name="connsiteY48" fmla="*/ 32558 h 290507"/>
                <a:gd name="connsiteX49" fmla="*/ 294015 w 355065"/>
                <a:gd name="connsiteY49" fmla="*/ 32558 h 290507"/>
                <a:gd name="connsiteX50" fmla="*/ 295629 w 355065"/>
                <a:gd name="connsiteY50" fmla="*/ 35786 h 290507"/>
                <a:gd name="connsiteX51" fmla="*/ 300471 w 355065"/>
                <a:gd name="connsiteY51" fmla="*/ 40628 h 290507"/>
                <a:gd name="connsiteX52" fmla="*/ 300471 w 355065"/>
                <a:gd name="connsiteY52" fmla="*/ 42242 h 290507"/>
                <a:gd name="connsiteX53" fmla="*/ 302085 w 355065"/>
                <a:gd name="connsiteY53" fmla="*/ 43855 h 290507"/>
                <a:gd name="connsiteX54" fmla="*/ 305313 w 355065"/>
                <a:gd name="connsiteY54" fmla="*/ 45469 h 290507"/>
                <a:gd name="connsiteX55" fmla="*/ 306926 w 355065"/>
                <a:gd name="connsiteY55" fmla="*/ 45469 h 290507"/>
                <a:gd name="connsiteX56" fmla="*/ 306926 w 355065"/>
                <a:gd name="connsiteY56" fmla="*/ 45469 h 290507"/>
                <a:gd name="connsiteX57" fmla="*/ 308540 w 355065"/>
                <a:gd name="connsiteY57" fmla="*/ 43855 h 290507"/>
                <a:gd name="connsiteX58" fmla="*/ 310154 w 355065"/>
                <a:gd name="connsiteY58" fmla="*/ 43855 h 290507"/>
                <a:gd name="connsiteX59" fmla="*/ 311768 w 355065"/>
                <a:gd name="connsiteY59" fmla="*/ 40628 h 290507"/>
                <a:gd name="connsiteX60" fmla="*/ 313382 w 355065"/>
                <a:gd name="connsiteY60" fmla="*/ 39014 h 290507"/>
                <a:gd name="connsiteX61" fmla="*/ 316610 w 355065"/>
                <a:gd name="connsiteY61" fmla="*/ 37400 h 290507"/>
                <a:gd name="connsiteX62" fmla="*/ 316610 w 355065"/>
                <a:gd name="connsiteY62" fmla="*/ 37400 h 290507"/>
                <a:gd name="connsiteX63" fmla="*/ 318224 w 355065"/>
                <a:gd name="connsiteY63" fmla="*/ 39014 h 290507"/>
                <a:gd name="connsiteX64" fmla="*/ 324680 w 355065"/>
                <a:gd name="connsiteY64" fmla="*/ 42242 h 290507"/>
                <a:gd name="connsiteX65" fmla="*/ 324680 w 355065"/>
                <a:gd name="connsiteY65" fmla="*/ 42242 h 290507"/>
                <a:gd name="connsiteX66" fmla="*/ 326294 w 355065"/>
                <a:gd name="connsiteY66" fmla="*/ 43855 h 290507"/>
                <a:gd name="connsiteX67" fmla="*/ 326294 w 355065"/>
                <a:gd name="connsiteY67" fmla="*/ 45469 h 290507"/>
                <a:gd name="connsiteX68" fmla="*/ 326294 w 355065"/>
                <a:gd name="connsiteY68" fmla="*/ 48697 h 290507"/>
                <a:gd name="connsiteX69" fmla="*/ 326294 w 355065"/>
                <a:gd name="connsiteY69" fmla="*/ 50311 h 290507"/>
                <a:gd name="connsiteX70" fmla="*/ 326294 w 355065"/>
                <a:gd name="connsiteY70" fmla="*/ 50311 h 290507"/>
                <a:gd name="connsiteX71" fmla="*/ 326294 w 355065"/>
                <a:gd name="connsiteY71" fmla="*/ 51925 h 290507"/>
                <a:gd name="connsiteX72" fmla="*/ 318224 w 355065"/>
                <a:gd name="connsiteY72" fmla="*/ 63223 h 290507"/>
                <a:gd name="connsiteX73" fmla="*/ 314996 w 355065"/>
                <a:gd name="connsiteY73" fmla="*/ 68064 h 290507"/>
                <a:gd name="connsiteX74" fmla="*/ 313382 w 355065"/>
                <a:gd name="connsiteY74" fmla="*/ 69678 h 290507"/>
                <a:gd name="connsiteX75" fmla="*/ 313382 w 355065"/>
                <a:gd name="connsiteY75" fmla="*/ 71292 h 290507"/>
                <a:gd name="connsiteX76" fmla="*/ 311768 w 355065"/>
                <a:gd name="connsiteY76" fmla="*/ 72906 h 290507"/>
                <a:gd name="connsiteX77" fmla="*/ 311768 w 355065"/>
                <a:gd name="connsiteY77" fmla="*/ 74520 h 290507"/>
                <a:gd name="connsiteX78" fmla="*/ 313382 w 355065"/>
                <a:gd name="connsiteY78" fmla="*/ 76134 h 290507"/>
                <a:gd name="connsiteX79" fmla="*/ 313382 w 355065"/>
                <a:gd name="connsiteY79" fmla="*/ 77748 h 290507"/>
                <a:gd name="connsiteX80" fmla="*/ 314996 w 355065"/>
                <a:gd name="connsiteY80" fmla="*/ 80976 h 290507"/>
                <a:gd name="connsiteX81" fmla="*/ 316610 w 355065"/>
                <a:gd name="connsiteY81" fmla="*/ 80976 h 290507"/>
                <a:gd name="connsiteX82" fmla="*/ 316610 w 355065"/>
                <a:gd name="connsiteY82" fmla="*/ 82590 h 290507"/>
                <a:gd name="connsiteX83" fmla="*/ 316610 w 355065"/>
                <a:gd name="connsiteY83" fmla="*/ 85818 h 290507"/>
                <a:gd name="connsiteX84" fmla="*/ 318224 w 355065"/>
                <a:gd name="connsiteY84" fmla="*/ 87432 h 290507"/>
                <a:gd name="connsiteX85" fmla="*/ 318224 w 355065"/>
                <a:gd name="connsiteY85" fmla="*/ 87432 h 290507"/>
                <a:gd name="connsiteX86" fmla="*/ 319838 w 355065"/>
                <a:gd name="connsiteY86" fmla="*/ 87432 h 290507"/>
                <a:gd name="connsiteX87" fmla="*/ 321452 w 355065"/>
                <a:gd name="connsiteY87" fmla="*/ 89046 h 290507"/>
                <a:gd name="connsiteX88" fmla="*/ 324680 w 355065"/>
                <a:gd name="connsiteY88" fmla="*/ 92273 h 290507"/>
                <a:gd name="connsiteX89" fmla="*/ 331135 w 355065"/>
                <a:gd name="connsiteY89" fmla="*/ 97115 h 290507"/>
                <a:gd name="connsiteX90" fmla="*/ 337591 w 355065"/>
                <a:gd name="connsiteY90" fmla="*/ 101957 h 290507"/>
                <a:gd name="connsiteX91" fmla="*/ 340819 w 355065"/>
                <a:gd name="connsiteY91" fmla="*/ 105185 h 290507"/>
                <a:gd name="connsiteX92" fmla="*/ 345661 w 355065"/>
                <a:gd name="connsiteY92" fmla="*/ 106799 h 290507"/>
                <a:gd name="connsiteX93" fmla="*/ 352117 w 355065"/>
                <a:gd name="connsiteY93" fmla="*/ 113255 h 290507"/>
                <a:gd name="connsiteX94" fmla="*/ 348889 w 355065"/>
                <a:gd name="connsiteY94" fmla="*/ 134236 h 290507"/>
                <a:gd name="connsiteX95" fmla="*/ 347275 w 355065"/>
                <a:gd name="connsiteY95" fmla="*/ 137464 h 290507"/>
                <a:gd name="connsiteX96" fmla="*/ 342433 w 355065"/>
                <a:gd name="connsiteY96" fmla="*/ 140691 h 290507"/>
                <a:gd name="connsiteX97" fmla="*/ 337591 w 355065"/>
                <a:gd name="connsiteY97" fmla="*/ 143919 h 290507"/>
                <a:gd name="connsiteX98" fmla="*/ 332749 w 355065"/>
                <a:gd name="connsiteY98" fmla="*/ 150375 h 290507"/>
                <a:gd name="connsiteX99" fmla="*/ 327908 w 355065"/>
                <a:gd name="connsiteY99" fmla="*/ 160059 h 290507"/>
                <a:gd name="connsiteX100" fmla="*/ 324680 w 355065"/>
                <a:gd name="connsiteY100" fmla="*/ 163287 h 290507"/>
                <a:gd name="connsiteX101" fmla="*/ 319838 w 355065"/>
                <a:gd name="connsiteY101" fmla="*/ 164900 h 290507"/>
                <a:gd name="connsiteX102" fmla="*/ 314996 w 355065"/>
                <a:gd name="connsiteY102" fmla="*/ 164900 h 290507"/>
                <a:gd name="connsiteX103" fmla="*/ 310154 w 355065"/>
                <a:gd name="connsiteY103" fmla="*/ 164900 h 290507"/>
                <a:gd name="connsiteX104" fmla="*/ 305313 w 355065"/>
                <a:gd name="connsiteY104" fmla="*/ 166514 h 290507"/>
                <a:gd name="connsiteX105" fmla="*/ 298857 w 355065"/>
                <a:gd name="connsiteY105" fmla="*/ 171356 h 290507"/>
                <a:gd name="connsiteX106" fmla="*/ 297243 w 355065"/>
                <a:gd name="connsiteY106" fmla="*/ 177812 h 290507"/>
                <a:gd name="connsiteX107" fmla="*/ 297243 w 355065"/>
                <a:gd name="connsiteY107" fmla="*/ 184267 h 290507"/>
                <a:gd name="connsiteX108" fmla="*/ 298857 w 355065"/>
                <a:gd name="connsiteY108" fmla="*/ 193951 h 290507"/>
                <a:gd name="connsiteX109" fmla="*/ 298857 w 355065"/>
                <a:gd name="connsiteY109" fmla="*/ 198793 h 290507"/>
                <a:gd name="connsiteX110" fmla="*/ 294015 w 355065"/>
                <a:gd name="connsiteY110" fmla="*/ 203635 h 290507"/>
                <a:gd name="connsiteX111" fmla="*/ 289173 w 355065"/>
                <a:gd name="connsiteY111" fmla="*/ 206863 h 290507"/>
                <a:gd name="connsiteX112" fmla="*/ 282717 w 355065"/>
                <a:gd name="connsiteY112" fmla="*/ 211705 h 290507"/>
                <a:gd name="connsiteX113" fmla="*/ 281104 w 355065"/>
                <a:gd name="connsiteY113" fmla="*/ 218160 h 290507"/>
                <a:gd name="connsiteX114" fmla="*/ 281104 w 355065"/>
                <a:gd name="connsiteY114" fmla="*/ 223002 h 290507"/>
                <a:gd name="connsiteX115" fmla="*/ 281104 w 355065"/>
                <a:gd name="connsiteY115" fmla="*/ 227844 h 290507"/>
                <a:gd name="connsiteX116" fmla="*/ 281104 w 355065"/>
                <a:gd name="connsiteY116" fmla="*/ 234299 h 290507"/>
                <a:gd name="connsiteX117" fmla="*/ 279490 w 355065"/>
                <a:gd name="connsiteY117" fmla="*/ 239141 h 290507"/>
                <a:gd name="connsiteX118" fmla="*/ 277876 w 355065"/>
                <a:gd name="connsiteY118" fmla="*/ 243983 h 290507"/>
                <a:gd name="connsiteX119" fmla="*/ 277876 w 355065"/>
                <a:gd name="connsiteY119" fmla="*/ 248825 h 290507"/>
                <a:gd name="connsiteX120" fmla="*/ 281104 w 355065"/>
                <a:gd name="connsiteY120" fmla="*/ 253667 h 290507"/>
                <a:gd name="connsiteX121" fmla="*/ 290787 w 355065"/>
                <a:gd name="connsiteY121" fmla="*/ 255281 h 290507"/>
                <a:gd name="connsiteX122" fmla="*/ 295629 w 355065"/>
                <a:gd name="connsiteY122" fmla="*/ 256894 h 290507"/>
                <a:gd name="connsiteX123" fmla="*/ 297243 w 355065"/>
                <a:gd name="connsiteY123" fmla="*/ 260123 h 290507"/>
                <a:gd name="connsiteX124" fmla="*/ 297243 w 355065"/>
                <a:gd name="connsiteY124" fmla="*/ 268192 h 290507"/>
                <a:gd name="connsiteX125" fmla="*/ 297243 w 355065"/>
                <a:gd name="connsiteY125" fmla="*/ 276262 h 290507"/>
                <a:gd name="connsiteX126" fmla="*/ 295629 w 355065"/>
                <a:gd name="connsiteY126" fmla="*/ 281103 h 290507"/>
                <a:gd name="connsiteX127" fmla="*/ 292401 w 355065"/>
                <a:gd name="connsiteY127" fmla="*/ 285945 h 290507"/>
                <a:gd name="connsiteX128" fmla="*/ 285945 w 355065"/>
                <a:gd name="connsiteY128" fmla="*/ 294015 h 290507"/>
                <a:gd name="connsiteX129" fmla="*/ 279490 w 355065"/>
                <a:gd name="connsiteY129" fmla="*/ 294015 h 290507"/>
                <a:gd name="connsiteX130" fmla="*/ 269806 w 355065"/>
                <a:gd name="connsiteY130" fmla="*/ 295629 h 290507"/>
                <a:gd name="connsiteX131" fmla="*/ 268192 w 355065"/>
                <a:gd name="connsiteY131" fmla="*/ 295629 h 290507"/>
                <a:gd name="connsiteX132" fmla="*/ 266578 w 355065"/>
                <a:gd name="connsiteY132" fmla="*/ 295629 h 290507"/>
                <a:gd name="connsiteX133" fmla="*/ 264964 w 355065"/>
                <a:gd name="connsiteY133" fmla="*/ 295629 h 290507"/>
                <a:gd name="connsiteX134" fmla="*/ 263350 w 355065"/>
                <a:gd name="connsiteY134" fmla="*/ 294015 h 290507"/>
                <a:gd name="connsiteX135" fmla="*/ 260122 w 355065"/>
                <a:gd name="connsiteY135" fmla="*/ 292401 h 290507"/>
                <a:gd name="connsiteX136" fmla="*/ 258508 w 355065"/>
                <a:gd name="connsiteY136" fmla="*/ 289173 h 290507"/>
                <a:gd name="connsiteX137" fmla="*/ 256895 w 355065"/>
                <a:gd name="connsiteY137" fmla="*/ 287559 h 290507"/>
                <a:gd name="connsiteX138" fmla="*/ 252053 w 355065"/>
                <a:gd name="connsiteY138" fmla="*/ 276262 h 290507"/>
                <a:gd name="connsiteX139" fmla="*/ 252053 w 355065"/>
                <a:gd name="connsiteY139" fmla="*/ 274648 h 290507"/>
                <a:gd name="connsiteX140" fmla="*/ 250439 w 355065"/>
                <a:gd name="connsiteY140" fmla="*/ 273034 h 290507"/>
                <a:gd name="connsiteX141" fmla="*/ 248825 w 355065"/>
                <a:gd name="connsiteY141" fmla="*/ 271420 h 290507"/>
                <a:gd name="connsiteX142" fmla="*/ 247211 w 355065"/>
                <a:gd name="connsiteY142" fmla="*/ 269806 h 290507"/>
                <a:gd name="connsiteX143" fmla="*/ 242369 w 355065"/>
                <a:gd name="connsiteY143" fmla="*/ 264964 h 290507"/>
                <a:gd name="connsiteX144" fmla="*/ 240755 w 355065"/>
                <a:gd name="connsiteY144" fmla="*/ 263350 h 290507"/>
                <a:gd name="connsiteX145" fmla="*/ 239141 w 355065"/>
                <a:gd name="connsiteY145" fmla="*/ 263350 h 290507"/>
                <a:gd name="connsiteX146" fmla="*/ 237527 w 355065"/>
                <a:gd name="connsiteY146" fmla="*/ 263350 h 290507"/>
                <a:gd name="connsiteX147" fmla="*/ 234299 w 355065"/>
                <a:gd name="connsiteY147" fmla="*/ 263350 h 290507"/>
                <a:gd name="connsiteX148" fmla="*/ 221388 w 355065"/>
                <a:gd name="connsiteY148" fmla="*/ 266578 h 290507"/>
                <a:gd name="connsiteX149" fmla="*/ 219774 w 355065"/>
                <a:gd name="connsiteY149" fmla="*/ 266578 h 290507"/>
                <a:gd name="connsiteX150" fmla="*/ 218160 w 355065"/>
                <a:gd name="connsiteY150" fmla="*/ 268192 h 290507"/>
                <a:gd name="connsiteX151" fmla="*/ 218160 w 355065"/>
                <a:gd name="connsiteY151" fmla="*/ 269806 h 290507"/>
                <a:gd name="connsiteX152" fmla="*/ 218160 w 355065"/>
                <a:gd name="connsiteY152" fmla="*/ 271420 h 290507"/>
                <a:gd name="connsiteX153" fmla="*/ 218160 w 355065"/>
                <a:gd name="connsiteY153" fmla="*/ 277876 h 290507"/>
                <a:gd name="connsiteX154" fmla="*/ 216546 w 355065"/>
                <a:gd name="connsiteY154" fmla="*/ 279490 h 290507"/>
                <a:gd name="connsiteX155" fmla="*/ 216546 w 355065"/>
                <a:gd name="connsiteY155" fmla="*/ 281103 h 290507"/>
                <a:gd name="connsiteX156" fmla="*/ 214932 w 355065"/>
                <a:gd name="connsiteY156" fmla="*/ 281103 h 290507"/>
                <a:gd name="connsiteX157" fmla="*/ 210090 w 355065"/>
                <a:gd name="connsiteY157" fmla="*/ 282717 h 290507"/>
                <a:gd name="connsiteX158" fmla="*/ 208477 w 355065"/>
                <a:gd name="connsiteY158" fmla="*/ 282717 h 290507"/>
                <a:gd name="connsiteX159" fmla="*/ 202021 w 355065"/>
                <a:gd name="connsiteY159" fmla="*/ 281103 h 290507"/>
                <a:gd name="connsiteX160" fmla="*/ 190723 w 355065"/>
                <a:gd name="connsiteY160" fmla="*/ 276262 h 290507"/>
                <a:gd name="connsiteX161" fmla="*/ 181040 w 355065"/>
                <a:gd name="connsiteY161" fmla="*/ 271420 h 290507"/>
                <a:gd name="connsiteX162" fmla="*/ 176198 w 355065"/>
                <a:gd name="connsiteY162" fmla="*/ 271420 h 290507"/>
                <a:gd name="connsiteX163" fmla="*/ 174584 w 355065"/>
                <a:gd name="connsiteY163" fmla="*/ 271420 h 290507"/>
                <a:gd name="connsiteX164" fmla="*/ 172970 w 355065"/>
                <a:gd name="connsiteY164" fmla="*/ 271420 h 290507"/>
                <a:gd name="connsiteX165" fmla="*/ 172970 w 355065"/>
                <a:gd name="connsiteY165" fmla="*/ 273034 h 290507"/>
                <a:gd name="connsiteX166" fmla="*/ 171356 w 355065"/>
                <a:gd name="connsiteY166" fmla="*/ 274648 h 290507"/>
                <a:gd name="connsiteX167" fmla="*/ 169742 w 355065"/>
                <a:gd name="connsiteY167" fmla="*/ 281103 h 290507"/>
                <a:gd name="connsiteX168" fmla="*/ 169742 w 355065"/>
                <a:gd name="connsiteY168" fmla="*/ 281103 h 290507"/>
                <a:gd name="connsiteX169" fmla="*/ 168128 w 355065"/>
                <a:gd name="connsiteY169" fmla="*/ 282717 h 290507"/>
                <a:gd name="connsiteX170" fmla="*/ 168128 w 355065"/>
                <a:gd name="connsiteY170" fmla="*/ 282717 h 290507"/>
                <a:gd name="connsiteX171" fmla="*/ 168128 w 355065"/>
                <a:gd name="connsiteY171" fmla="*/ 282717 h 290507"/>
                <a:gd name="connsiteX172" fmla="*/ 168128 w 355065"/>
                <a:gd name="connsiteY172" fmla="*/ 282717 h 290507"/>
                <a:gd name="connsiteX173" fmla="*/ 166514 w 355065"/>
                <a:gd name="connsiteY173" fmla="*/ 282717 h 290507"/>
                <a:gd name="connsiteX174" fmla="*/ 164900 w 355065"/>
                <a:gd name="connsiteY174" fmla="*/ 282717 h 290507"/>
                <a:gd name="connsiteX175" fmla="*/ 163286 w 355065"/>
                <a:gd name="connsiteY175" fmla="*/ 281103 h 290507"/>
                <a:gd name="connsiteX176" fmla="*/ 163286 w 355065"/>
                <a:gd name="connsiteY176" fmla="*/ 279490 h 290507"/>
                <a:gd name="connsiteX177" fmla="*/ 161673 w 355065"/>
                <a:gd name="connsiteY177" fmla="*/ 276262 h 290507"/>
                <a:gd name="connsiteX178" fmla="*/ 161673 w 355065"/>
                <a:gd name="connsiteY178" fmla="*/ 274648 h 290507"/>
                <a:gd name="connsiteX179" fmla="*/ 87432 w 355065"/>
                <a:gd name="connsiteY179" fmla="*/ 240755 h 290507"/>
                <a:gd name="connsiteX180" fmla="*/ 84204 w 355065"/>
                <a:gd name="connsiteY180" fmla="*/ 239141 h 290507"/>
                <a:gd name="connsiteX181" fmla="*/ 84204 w 355065"/>
                <a:gd name="connsiteY181" fmla="*/ 240755 h 290507"/>
                <a:gd name="connsiteX182" fmla="*/ 82590 w 355065"/>
                <a:gd name="connsiteY182" fmla="*/ 240755 h 290507"/>
                <a:gd name="connsiteX183" fmla="*/ 80976 w 355065"/>
                <a:gd name="connsiteY183" fmla="*/ 240755 h 290507"/>
                <a:gd name="connsiteX184" fmla="*/ 79362 w 355065"/>
                <a:gd name="connsiteY184" fmla="*/ 240755 h 290507"/>
                <a:gd name="connsiteX185" fmla="*/ 76134 w 355065"/>
                <a:gd name="connsiteY185" fmla="*/ 239141 h 290507"/>
                <a:gd name="connsiteX186" fmla="*/ 71292 w 355065"/>
                <a:gd name="connsiteY186" fmla="*/ 239141 h 290507"/>
                <a:gd name="connsiteX187" fmla="*/ 68065 w 355065"/>
                <a:gd name="connsiteY187" fmla="*/ 239141 h 290507"/>
                <a:gd name="connsiteX188" fmla="*/ 64837 w 355065"/>
                <a:gd name="connsiteY188" fmla="*/ 237527 h 290507"/>
                <a:gd name="connsiteX189" fmla="*/ 53539 w 355065"/>
                <a:gd name="connsiteY189" fmla="*/ 235914 h 290507"/>
                <a:gd name="connsiteX190" fmla="*/ 51925 w 355065"/>
                <a:gd name="connsiteY190" fmla="*/ 235914 h 290507"/>
                <a:gd name="connsiteX191" fmla="*/ 50311 w 355065"/>
                <a:gd name="connsiteY191" fmla="*/ 237527 h 290507"/>
                <a:gd name="connsiteX192" fmla="*/ 48697 w 355065"/>
                <a:gd name="connsiteY192" fmla="*/ 237527 h 290507"/>
                <a:gd name="connsiteX193" fmla="*/ 47083 w 355065"/>
                <a:gd name="connsiteY193" fmla="*/ 239141 h 290507"/>
                <a:gd name="connsiteX194" fmla="*/ 45469 w 355065"/>
                <a:gd name="connsiteY194" fmla="*/ 239141 h 290507"/>
                <a:gd name="connsiteX195" fmla="*/ 42242 w 355065"/>
                <a:gd name="connsiteY195" fmla="*/ 237527 h 290507"/>
                <a:gd name="connsiteX196" fmla="*/ 37400 w 355065"/>
                <a:gd name="connsiteY196" fmla="*/ 235914 h 290507"/>
                <a:gd name="connsiteX197" fmla="*/ 35786 w 355065"/>
                <a:gd name="connsiteY197" fmla="*/ 234299 h 290507"/>
                <a:gd name="connsiteX198" fmla="*/ 32558 w 355065"/>
                <a:gd name="connsiteY198" fmla="*/ 234299 h 290507"/>
                <a:gd name="connsiteX199" fmla="*/ 27716 w 355065"/>
                <a:gd name="connsiteY199" fmla="*/ 235914 h 290507"/>
                <a:gd name="connsiteX200" fmla="*/ 21260 w 355065"/>
                <a:gd name="connsiteY200" fmla="*/ 239141 h 290507"/>
                <a:gd name="connsiteX201" fmla="*/ 19647 w 355065"/>
                <a:gd name="connsiteY201" fmla="*/ 240755 h 290507"/>
                <a:gd name="connsiteX202" fmla="*/ 18033 w 355065"/>
                <a:gd name="connsiteY202" fmla="*/ 242369 h 290507"/>
                <a:gd name="connsiteX203" fmla="*/ 16419 w 355065"/>
                <a:gd name="connsiteY203" fmla="*/ 243983 h 290507"/>
                <a:gd name="connsiteX204" fmla="*/ 14805 w 355065"/>
                <a:gd name="connsiteY204" fmla="*/ 243983 h 290507"/>
                <a:gd name="connsiteX205" fmla="*/ 13191 w 355065"/>
                <a:gd name="connsiteY205" fmla="*/ 243983 h 290507"/>
                <a:gd name="connsiteX206" fmla="*/ 11577 w 355065"/>
                <a:gd name="connsiteY206" fmla="*/ 243983 h 290507"/>
                <a:gd name="connsiteX207" fmla="*/ 11577 w 355065"/>
                <a:gd name="connsiteY207" fmla="*/ 243983 h 290507"/>
                <a:gd name="connsiteX208" fmla="*/ 11577 w 355065"/>
                <a:gd name="connsiteY208" fmla="*/ 243983 h 290507"/>
                <a:gd name="connsiteX209" fmla="*/ 11577 w 355065"/>
                <a:gd name="connsiteY209" fmla="*/ 240755 h 290507"/>
                <a:gd name="connsiteX210" fmla="*/ 11577 w 355065"/>
                <a:gd name="connsiteY210" fmla="*/ 239141 h 290507"/>
                <a:gd name="connsiteX211" fmla="*/ 9963 w 355065"/>
                <a:gd name="connsiteY211" fmla="*/ 237527 h 290507"/>
                <a:gd name="connsiteX212" fmla="*/ 9963 w 355065"/>
                <a:gd name="connsiteY212" fmla="*/ 237527 h 290507"/>
                <a:gd name="connsiteX213" fmla="*/ 8349 w 355065"/>
                <a:gd name="connsiteY213" fmla="*/ 235914 h 290507"/>
                <a:gd name="connsiteX214" fmla="*/ 8349 w 355065"/>
                <a:gd name="connsiteY214" fmla="*/ 234299 h 290507"/>
                <a:gd name="connsiteX215" fmla="*/ 8349 w 355065"/>
                <a:gd name="connsiteY215" fmla="*/ 234299 h 290507"/>
                <a:gd name="connsiteX216" fmla="*/ 9963 w 355065"/>
                <a:gd name="connsiteY216" fmla="*/ 227844 h 290507"/>
                <a:gd name="connsiteX217" fmla="*/ 9963 w 355065"/>
                <a:gd name="connsiteY217" fmla="*/ 226230 h 290507"/>
                <a:gd name="connsiteX218" fmla="*/ 9963 w 355065"/>
                <a:gd name="connsiteY218" fmla="*/ 226230 h 290507"/>
                <a:gd name="connsiteX219" fmla="*/ 9963 w 355065"/>
                <a:gd name="connsiteY219" fmla="*/ 224616 h 290507"/>
                <a:gd name="connsiteX220" fmla="*/ 13191 w 355065"/>
                <a:gd name="connsiteY220" fmla="*/ 216546 h 290507"/>
                <a:gd name="connsiteX221" fmla="*/ 11577 w 355065"/>
                <a:gd name="connsiteY221" fmla="*/ 211705 h 290507"/>
                <a:gd name="connsiteX222" fmla="*/ 6735 w 355065"/>
                <a:gd name="connsiteY222" fmla="*/ 198793 h 290507"/>
                <a:gd name="connsiteX223" fmla="*/ 5121 w 355065"/>
                <a:gd name="connsiteY223" fmla="*/ 189109 h 290507"/>
                <a:gd name="connsiteX224" fmla="*/ 5121 w 355065"/>
                <a:gd name="connsiteY224" fmla="*/ 187496 h 290507"/>
                <a:gd name="connsiteX225" fmla="*/ 5121 w 355065"/>
                <a:gd name="connsiteY225" fmla="*/ 187496 h 290507"/>
                <a:gd name="connsiteX226" fmla="*/ 11577 w 355065"/>
                <a:gd name="connsiteY226" fmla="*/ 185882 h 290507"/>
                <a:gd name="connsiteX227" fmla="*/ 18033 w 355065"/>
                <a:gd name="connsiteY227" fmla="*/ 182654 h 290507"/>
                <a:gd name="connsiteX228" fmla="*/ 22874 w 355065"/>
                <a:gd name="connsiteY228" fmla="*/ 181040 h 290507"/>
                <a:gd name="connsiteX229" fmla="*/ 27716 w 355065"/>
                <a:gd name="connsiteY229" fmla="*/ 176198 h 290507"/>
                <a:gd name="connsiteX230" fmla="*/ 30944 w 355065"/>
                <a:gd name="connsiteY230" fmla="*/ 172970 h 290507"/>
                <a:gd name="connsiteX231" fmla="*/ 35786 w 355065"/>
                <a:gd name="connsiteY231" fmla="*/ 168128 h 290507"/>
                <a:gd name="connsiteX232" fmla="*/ 37400 w 355065"/>
                <a:gd name="connsiteY232" fmla="*/ 164900 h 290507"/>
                <a:gd name="connsiteX233" fmla="*/ 39014 w 355065"/>
                <a:gd name="connsiteY233" fmla="*/ 164900 h 290507"/>
                <a:gd name="connsiteX234" fmla="*/ 42242 w 355065"/>
                <a:gd name="connsiteY234" fmla="*/ 164900 h 290507"/>
                <a:gd name="connsiteX235" fmla="*/ 45469 w 355065"/>
                <a:gd name="connsiteY235" fmla="*/ 164900 h 290507"/>
                <a:gd name="connsiteX236" fmla="*/ 48697 w 355065"/>
                <a:gd name="connsiteY236" fmla="*/ 163287 h 290507"/>
                <a:gd name="connsiteX237" fmla="*/ 53539 w 355065"/>
                <a:gd name="connsiteY237" fmla="*/ 161673 h 290507"/>
                <a:gd name="connsiteX238" fmla="*/ 55153 w 355065"/>
                <a:gd name="connsiteY238" fmla="*/ 161673 h 290507"/>
                <a:gd name="connsiteX239" fmla="*/ 56767 w 355065"/>
                <a:gd name="connsiteY239" fmla="*/ 163287 h 290507"/>
                <a:gd name="connsiteX240" fmla="*/ 58381 w 355065"/>
                <a:gd name="connsiteY240" fmla="*/ 163287 h 290507"/>
                <a:gd name="connsiteX241" fmla="*/ 59995 w 355065"/>
                <a:gd name="connsiteY241" fmla="*/ 163287 h 290507"/>
                <a:gd name="connsiteX242" fmla="*/ 59995 w 355065"/>
                <a:gd name="connsiteY242" fmla="*/ 164900 h 290507"/>
                <a:gd name="connsiteX243" fmla="*/ 61609 w 355065"/>
                <a:gd name="connsiteY243" fmla="*/ 164900 h 290507"/>
                <a:gd name="connsiteX244" fmla="*/ 63223 w 355065"/>
                <a:gd name="connsiteY244" fmla="*/ 166514 h 290507"/>
                <a:gd name="connsiteX245" fmla="*/ 63223 w 355065"/>
                <a:gd name="connsiteY245" fmla="*/ 164900 h 290507"/>
                <a:gd name="connsiteX246" fmla="*/ 72906 w 355065"/>
                <a:gd name="connsiteY246" fmla="*/ 163287 h 290507"/>
                <a:gd name="connsiteX247" fmla="*/ 74520 w 355065"/>
                <a:gd name="connsiteY247" fmla="*/ 161673 h 290507"/>
                <a:gd name="connsiteX248" fmla="*/ 76134 w 355065"/>
                <a:gd name="connsiteY248" fmla="*/ 160059 h 290507"/>
                <a:gd name="connsiteX249" fmla="*/ 77748 w 355065"/>
                <a:gd name="connsiteY249" fmla="*/ 160059 h 290507"/>
                <a:gd name="connsiteX250" fmla="*/ 77748 w 355065"/>
                <a:gd name="connsiteY250" fmla="*/ 158445 h 290507"/>
                <a:gd name="connsiteX251" fmla="*/ 77748 w 355065"/>
                <a:gd name="connsiteY251" fmla="*/ 156831 h 290507"/>
                <a:gd name="connsiteX252" fmla="*/ 77748 w 355065"/>
                <a:gd name="connsiteY252" fmla="*/ 156831 h 290507"/>
                <a:gd name="connsiteX253" fmla="*/ 76134 w 355065"/>
                <a:gd name="connsiteY253" fmla="*/ 155217 h 290507"/>
                <a:gd name="connsiteX254" fmla="*/ 76134 w 355065"/>
                <a:gd name="connsiteY254" fmla="*/ 153603 h 290507"/>
                <a:gd name="connsiteX255" fmla="*/ 72906 w 355065"/>
                <a:gd name="connsiteY255" fmla="*/ 147147 h 290507"/>
                <a:gd name="connsiteX256" fmla="*/ 71292 w 355065"/>
                <a:gd name="connsiteY256" fmla="*/ 145533 h 290507"/>
                <a:gd name="connsiteX257" fmla="*/ 71292 w 355065"/>
                <a:gd name="connsiteY257" fmla="*/ 143919 h 290507"/>
                <a:gd name="connsiteX258" fmla="*/ 72906 w 355065"/>
                <a:gd name="connsiteY258" fmla="*/ 142305 h 290507"/>
                <a:gd name="connsiteX259" fmla="*/ 71292 w 355065"/>
                <a:gd name="connsiteY259" fmla="*/ 140691 h 290507"/>
                <a:gd name="connsiteX260" fmla="*/ 71292 w 355065"/>
                <a:gd name="connsiteY260" fmla="*/ 140691 h 290507"/>
                <a:gd name="connsiteX261" fmla="*/ 68065 w 355065"/>
                <a:gd name="connsiteY261" fmla="*/ 135850 h 290507"/>
                <a:gd name="connsiteX262" fmla="*/ 68065 w 355065"/>
                <a:gd name="connsiteY262" fmla="*/ 134236 h 290507"/>
                <a:gd name="connsiteX263" fmla="*/ 66450 w 355065"/>
                <a:gd name="connsiteY263" fmla="*/ 131008 h 290507"/>
                <a:gd name="connsiteX264" fmla="*/ 68065 w 355065"/>
                <a:gd name="connsiteY264" fmla="*/ 129394 h 290507"/>
                <a:gd name="connsiteX265" fmla="*/ 69678 w 355065"/>
                <a:gd name="connsiteY265" fmla="*/ 124552 h 290507"/>
                <a:gd name="connsiteX266" fmla="*/ 69678 w 355065"/>
                <a:gd name="connsiteY266" fmla="*/ 122938 h 290507"/>
                <a:gd name="connsiteX267" fmla="*/ 72906 w 355065"/>
                <a:gd name="connsiteY267" fmla="*/ 121324 h 290507"/>
                <a:gd name="connsiteX268" fmla="*/ 98729 w 355065"/>
                <a:gd name="connsiteY268" fmla="*/ 101957 h 290507"/>
                <a:gd name="connsiteX269" fmla="*/ 100343 w 355065"/>
                <a:gd name="connsiteY269" fmla="*/ 100343 h 290507"/>
                <a:gd name="connsiteX270" fmla="*/ 101957 w 355065"/>
                <a:gd name="connsiteY270" fmla="*/ 98729 h 290507"/>
                <a:gd name="connsiteX271" fmla="*/ 101957 w 355065"/>
                <a:gd name="connsiteY271" fmla="*/ 95501 h 290507"/>
                <a:gd name="connsiteX272" fmla="*/ 101957 w 355065"/>
                <a:gd name="connsiteY272" fmla="*/ 93887 h 290507"/>
                <a:gd name="connsiteX273" fmla="*/ 101957 w 355065"/>
                <a:gd name="connsiteY273" fmla="*/ 87432 h 290507"/>
                <a:gd name="connsiteX274" fmla="*/ 103571 w 355065"/>
                <a:gd name="connsiteY274" fmla="*/ 84204 h 290507"/>
                <a:gd name="connsiteX275" fmla="*/ 103571 w 355065"/>
                <a:gd name="connsiteY275" fmla="*/ 80976 h 290507"/>
                <a:gd name="connsiteX276" fmla="*/ 105185 w 355065"/>
                <a:gd name="connsiteY276" fmla="*/ 80976 h 290507"/>
                <a:gd name="connsiteX277" fmla="*/ 106799 w 355065"/>
                <a:gd name="connsiteY277" fmla="*/ 80976 h 290507"/>
                <a:gd name="connsiteX278" fmla="*/ 110027 w 355065"/>
                <a:gd name="connsiteY278" fmla="*/ 82590 h 290507"/>
                <a:gd name="connsiteX279" fmla="*/ 113255 w 355065"/>
                <a:gd name="connsiteY279" fmla="*/ 85818 h 290507"/>
                <a:gd name="connsiteX280" fmla="*/ 116482 w 355065"/>
                <a:gd name="connsiteY280" fmla="*/ 85818 h 290507"/>
                <a:gd name="connsiteX281" fmla="*/ 118096 w 355065"/>
                <a:gd name="connsiteY281" fmla="*/ 85818 h 290507"/>
                <a:gd name="connsiteX282" fmla="*/ 119710 w 355065"/>
                <a:gd name="connsiteY282" fmla="*/ 85818 h 290507"/>
                <a:gd name="connsiteX283" fmla="*/ 122938 w 355065"/>
                <a:gd name="connsiteY283" fmla="*/ 85818 h 290507"/>
                <a:gd name="connsiteX284" fmla="*/ 132622 w 355065"/>
                <a:gd name="connsiteY284" fmla="*/ 80976 h 290507"/>
                <a:gd name="connsiteX285" fmla="*/ 134236 w 355065"/>
                <a:gd name="connsiteY285" fmla="*/ 80976 h 290507"/>
                <a:gd name="connsiteX286" fmla="*/ 135850 w 355065"/>
                <a:gd name="connsiteY286" fmla="*/ 80976 h 290507"/>
                <a:gd name="connsiteX287" fmla="*/ 139077 w 355065"/>
                <a:gd name="connsiteY287" fmla="*/ 80976 h 290507"/>
                <a:gd name="connsiteX288" fmla="*/ 140691 w 355065"/>
                <a:gd name="connsiteY288" fmla="*/ 80976 h 290507"/>
                <a:gd name="connsiteX289" fmla="*/ 145533 w 355065"/>
                <a:gd name="connsiteY289" fmla="*/ 79362 h 290507"/>
                <a:gd name="connsiteX290" fmla="*/ 145533 w 355065"/>
                <a:gd name="connsiteY290" fmla="*/ 77748 h 290507"/>
                <a:gd name="connsiteX291" fmla="*/ 147147 w 355065"/>
                <a:gd name="connsiteY291" fmla="*/ 77748 h 290507"/>
                <a:gd name="connsiteX292" fmla="*/ 148761 w 355065"/>
                <a:gd name="connsiteY292" fmla="*/ 74520 h 290507"/>
                <a:gd name="connsiteX293" fmla="*/ 148761 w 355065"/>
                <a:gd name="connsiteY293" fmla="*/ 72906 h 290507"/>
                <a:gd name="connsiteX294" fmla="*/ 148761 w 355065"/>
                <a:gd name="connsiteY294" fmla="*/ 66451 h 290507"/>
                <a:gd name="connsiteX295" fmla="*/ 148761 w 355065"/>
                <a:gd name="connsiteY295" fmla="*/ 64837 h 290507"/>
                <a:gd name="connsiteX296" fmla="*/ 147147 w 355065"/>
                <a:gd name="connsiteY296" fmla="*/ 63223 h 290507"/>
                <a:gd name="connsiteX297" fmla="*/ 143919 w 355065"/>
                <a:gd name="connsiteY297" fmla="*/ 58381 h 290507"/>
                <a:gd name="connsiteX298" fmla="*/ 143919 w 355065"/>
                <a:gd name="connsiteY298" fmla="*/ 56767 h 290507"/>
                <a:gd name="connsiteX299" fmla="*/ 142305 w 355065"/>
                <a:gd name="connsiteY299" fmla="*/ 53539 h 290507"/>
                <a:gd name="connsiteX300" fmla="*/ 142305 w 355065"/>
                <a:gd name="connsiteY300" fmla="*/ 53539 h 290507"/>
                <a:gd name="connsiteX301" fmla="*/ 140691 w 355065"/>
                <a:gd name="connsiteY301" fmla="*/ 51925 h 290507"/>
                <a:gd name="connsiteX302" fmla="*/ 140691 w 355065"/>
                <a:gd name="connsiteY302" fmla="*/ 51925 h 290507"/>
                <a:gd name="connsiteX303" fmla="*/ 139077 w 355065"/>
                <a:gd name="connsiteY303" fmla="*/ 51925 h 290507"/>
                <a:gd name="connsiteX304" fmla="*/ 139077 w 355065"/>
                <a:gd name="connsiteY304" fmla="*/ 50311 h 290507"/>
                <a:gd name="connsiteX305" fmla="*/ 137464 w 355065"/>
                <a:gd name="connsiteY305" fmla="*/ 45469 h 290507"/>
                <a:gd name="connsiteX306" fmla="*/ 137464 w 355065"/>
                <a:gd name="connsiteY306" fmla="*/ 43855 h 290507"/>
                <a:gd name="connsiteX307" fmla="*/ 135850 w 355065"/>
                <a:gd name="connsiteY307" fmla="*/ 43855 h 290507"/>
                <a:gd name="connsiteX308" fmla="*/ 135850 w 355065"/>
                <a:gd name="connsiteY308" fmla="*/ 42242 h 290507"/>
                <a:gd name="connsiteX309" fmla="*/ 134236 w 355065"/>
                <a:gd name="connsiteY309" fmla="*/ 42242 h 290507"/>
                <a:gd name="connsiteX310" fmla="*/ 132622 w 355065"/>
                <a:gd name="connsiteY310" fmla="*/ 40628 h 290507"/>
                <a:gd name="connsiteX311" fmla="*/ 127780 w 355065"/>
                <a:gd name="connsiteY311" fmla="*/ 39014 h 290507"/>
                <a:gd name="connsiteX312" fmla="*/ 122938 w 355065"/>
                <a:gd name="connsiteY312" fmla="*/ 37400 h 290507"/>
                <a:gd name="connsiteX313" fmla="*/ 119710 w 355065"/>
                <a:gd name="connsiteY313" fmla="*/ 35786 h 290507"/>
                <a:gd name="connsiteX314" fmla="*/ 119710 w 355065"/>
                <a:gd name="connsiteY314" fmla="*/ 35786 h 290507"/>
                <a:gd name="connsiteX315" fmla="*/ 116482 w 355065"/>
                <a:gd name="connsiteY315" fmla="*/ 34172 h 290507"/>
                <a:gd name="connsiteX316" fmla="*/ 116482 w 355065"/>
                <a:gd name="connsiteY316" fmla="*/ 32558 h 290507"/>
                <a:gd name="connsiteX317" fmla="*/ 114868 w 355065"/>
                <a:gd name="connsiteY317" fmla="*/ 30944 h 290507"/>
                <a:gd name="connsiteX318" fmla="*/ 111641 w 355065"/>
                <a:gd name="connsiteY318" fmla="*/ 24488 h 290507"/>
                <a:gd name="connsiteX319" fmla="*/ 110027 w 355065"/>
                <a:gd name="connsiteY319" fmla="*/ 22874 h 290507"/>
                <a:gd name="connsiteX320" fmla="*/ 108413 w 355065"/>
                <a:gd name="connsiteY320" fmla="*/ 19646 h 290507"/>
                <a:gd name="connsiteX321" fmla="*/ 119710 w 355065"/>
                <a:gd name="connsiteY321" fmla="*/ 19646 h 290507"/>
                <a:gd name="connsiteX322" fmla="*/ 121324 w 355065"/>
                <a:gd name="connsiteY322" fmla="*/ 18033 h 290507"/>
                <a:gd name="connsiteX323" fmla="*/ 122938 w 355065"/>
                <a:gd name="connsiteY323" fmla="*/ 18033 h 290507"/>
                <a:gd name="connsiteX324" fmla="*/ 122938 w 355065"/>
                <a:gd name="connsiteY324" fmla="*/ 14805 h 290507"/>
                <a:gd name="connsiteX325" fmla="*/ 124552 w 355065"/>
                <a:gd name="connsiteY325" fmla="*/ 13191 h 290507"/>
                <a:gd name="connsiteX326" fmla="*/ 131008 w 355065"/>
                <a:gd name="connsiteY326" fmla="*/ 8349 h 290507"/>
                <a:gd name="connsiteX327" fmla="*/ 134236 w 355065"/>
                <a:gd name="connsiteY327" fmla="*/ 6735 h 290507"/>
                <a:gd name="connsiteX328" fmla="*/ 135850 w 355065"/>
                <a:gd name="connsiteY328" fmla="*/ 5121 h 290507"/>
                <a:gd name="connsiteX329" fmla="*/ 137464 w 355065"/>
                <a:gd name="connsiteY329" fmla="*/ 5121 h 290507"/>
                <a:gd name="connsiteX330" fmla="*/ 139077 w 355065"/>
                <a:gd name="connsiteY330" fmla="*/ 6735 h 290507"/>
                <a:gd name="connsiteX331" fmla="*/ 140691 w 355065"/>
                <a:gd name="connsiteY331" fmla="*/ 6735 h 290507"/>
                <a:gd name="connsiteX332" fmla="*/ 140691 w 355065"/>
                <a:gd name="connsiteY332" fmla="*/ 8349 h 290507"/>
                <a:gd name="connsiteX333" fmla="*/ 143919 w 355065"/>
                <a:gd name="connsiteY333" fmla="*/ 11577 h 290507"/>
                <a:gd name="connsiteX334" fmla="*/ 145533 w 355065"/>
                <a:gd name="connsiteY334" fmla="*/ 13191 h 290507"/>
                <a:gd name="connsiteX335" fmla="*/ 147147 w 355065"/>
                <a:gd name="connsiteY335" fmla="*/ 14805 h 290507"/>
                <a:gd name="connsiteX336" fmla="*/ 148761 w 355065"/>
                <a:gd name="connsiteY336" fmla="*/ 16419 h 290507"/>
                <a:gd name="connsiteX337" fmla="*/ 151989 w 355065"/>
                <a:gd name="connsiteY337" fmla="*/ 18033 h 290507"/>
                <a:gd name="connsiteX338" fmla="*/ 158445 w 355065"/>
                <a:gd name="connsiteY338" fmla="*/ 19646 h 290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Lst>
              <a:rect l="l" t="t" r="r" b="b"/>
              <a:pathLst>
                <a:path w="355065" h="290507">
                  <a:moveTo>
                    <a:pt x="161673" y="19646"/>
                  </a:moveTo>
                  <a:lnTo>
                    <a:pt x="177812" y="16419"/>
                  </a:lnTo>
                  <a:lnTo>
                    <a:pt x="184268" y="16419"/>
                  </a:lnTo>
                  <a:lnTo>
                    <a:pt x="187495" y="16419"/>
                  </a:lnTo>
                  <a:lnTo>
                    <a:pt x="192337" y="18033"/>
                  </a:lnTo>
                  <a:lnTo>
                    <a:pt x="192337" y="19646"/>
                  </a:lnTo>
                  <a:lnTo>
                    <a:pt x="195565" y="22874"/>
                  </a:lnTo>
                  <a:lnTo>
                    <a:pt x="200407" y="26102"/>
                  </a:lnTo>
                  <a:lnTo>
                    <a:pt x="202021" y="27716"/>
                  </a:lnTo>
                  <a:lnTo>
                    <a:pt x="205249" y="32558"/>
                  </a:lnTo>
                  <a:lnTo>
                    <a:pt x="205249" y="32558"/>
                  </a:lnTo>
                  <a:lnTo>
                    <a:pt x="221388" y="45469"/>
                  </a:lnTo>
                  <a:lnTo>
                    <a:pt x="223002" y="47083"/>
                  </a:lnTo>
                  <a:lnTo>
                    <a:pt x="231072" y="56767"/>
                  </a:lnTo>
                  <a:lnTo>
                    <a:pt x="234299" y="59995"/>
                  </a:lnTo>
                  <a:lnTo>
                    <a:pt x="237527" y="61609"/>
                  </a:lnTo>
                  <a:lnTo>
                    <a:pt x="239141" y="61609"/>
                  </a:lnTo>
                  <a:lnTo>
                    <a:pt x="240755" y="61609"/>
                  </a:lnTo>
                  <a:lnTo>
                    <a:pt x="240755" y="59995"/>
                  </a:lnTo>
                  <a:lnTo>
                    <a:pt x="240755" y="59995"/>
                  </a:lnTo>
                  <a:lnTo>
                    <a:pt x="240755" y="58381"/>
                  </a:lnTo>
                  <a:lnTo>
                    <a:pt x="240755" y="53539"/>
                  </a:lnTo>
                  <a:lnTo>
                    <a:pt x="240755" y="51925"/>
                  </a:lnTo>
                  <a:lnTo>
                    <a:pt x="242369" y="50311"/>
                  </a:lnTo>
                  <a:lnTo>
                    <a:pt x="243983" y="50311"/>
                  </a:lnTo>
                  <a:lnTo>
                    <a:pt x="247211" y="50311"/>
                  </a:lnTo>
                  <a:lnTo>
                    <a:pt x="248825" y="48697"/>
                  </a:lnTo>
                  <a:lnTo>
                    <a:pt x="250439" y="48697"/>
                  </a:lnTo>
                  <a:lnTo>
                    <a:pt x="252053" y="48697"/>
                  </a:lnTo>
                  <a:lnTo>
                    <a:pt x="252053" y="47083"/>
                  </a:lnTo>
                  <a:lnTo>
                    <a:pt x="253667" y="47083"/>
                  </a:lnTo>
                  <a:lnTo>
                    <a:pt x="255281" y="45469"/>
                  </a:lnTo>
                  <a:lnTo>
                    <a:pt x="260122" y="45469"/>
                  </a:lnTo>
                  <a:lnTo>
                    <a:pt x="264964" y="47083"/>
                  </a:lnTo>
                  <a:lnTo>
                    <a:pt x="266578" y="47083"/>
                  </a:lnTo>
                  <a:lnTo>
                    <a:pt x="268192" y="47083"/>
                  </a:lnTo>
                  <a:lnTo>
                    <a:pt x="271420" y="45469"/>
                  </a:lnTo>
                  <a:lnTo>
                    <a:pt x="279490" y="43855"/>
                  </a:lnTo>
                  <a:lnTo>
                    <a:pt x="281104" y="43855"/>
                  </a:lnTo>
                  <a:lnTo>
                    <a:pt x="282717" y="42242"/>
                  </a:lnTo>
                  <a:lnTo>
                    <a:pt x="284331" y="42242"/>
                  </a:lnTo>
                  <a:lnTo>
                    <a:pt x="284331" y="40628"/>
                  </a:lnTo>
                  <a:lnTo>
                    <a:pt x="285945" y="40628"/>
                  </a:lnTo>
                  <a:lnTo>
                    <a:pt x="287559" y="35786"/>
                  </a:lnTo>
                  <a:lnTo>
                    <a:pt x="287559" y="34172"/>
                  </a:lnTo>
                  <a:lnTo>
                    <a:pt x="289173" y="34172"/>
                  </a:lnTo>
                  <a:lnTo>
                    <a:pt x="290787" y="32558"/>
                  </a:lnTo>
                  <a:lnTo>
                    <a:pt x="292401" y="32558"/>
                  </a:lnTo>
                  <a:lnTo>
                    <a:pt x="292401" y="32558"/>
                  </a:lnTo>
                  <a:lnTo>
                    <a:pt x="294015" y="32558"/>
                  </a:lnTo>
                  <a:lnTo>
                    <a:pt x="295629" y="35786"/>
                  </a:lnTo>
                  <a:lnTo>
                    <a:pt x="300471" y="40628"/>
                  </a:lnTo>
                  <a:lnTo>
                    <a:pt x="300471" y="42242"/>
                  </a:lnTo>
                  <a:lnTo>
                    <a:pt x="302085" y="43855"/>
                  </a:lnTo>
                  <a:lnTo>
                    <a:pt x="305313" y="45469"/>
                  </a:lnTo>
                  <a:lnTo>
                    <a:pt x="306926" y="45469"/>
                  </a:lnTo>
                  <a:lnTo>
                    <a:pt x="306926" y="45469"/>
                  </a:lnTo>
                  <a:lnTo>
                    <a:pt x="308540" y="43855"/>
                  </a:lnTo>
                  <a:lnTo>
                    <a:pt x="310154" y="43855"/>
                  </a:lnTo>
                  <a:lnTo>
                    <a:pt x="311768" y="40628"/>
                  </a:lnTo>
                  <a:lnTo>
                    <a:pt x="313382" y="39014"/>
                  </a:lnTo>
                  <a:lnTo>
                    <a:pt x="316610" y="37400"/>
                  </a:lnTo>
                  <a:lnTo>
                    <a:pt x="316610" y="37400"/>
                  </a:lnTo>
                  <a:lnTo>
                    <a:pt x="318224" y="39014"/>
                  </a:lnTo>
                  <a:lnTo>
                    <a:pt x="324680" y="42242"/>
                  </a:lnTo>
                  <a:lnTo>
                    <a:pt x="324680" y="42242"/>
                  </a:lnTo>
                  <a:lnTo>
                    <a:pt x="326294" y="43855"/>
                  </a:lnTo>
                  <a:lnTo>
                    <a:pt x="326294" y="45469"/>
                  </a:lnTo>
                  <a:lnTo>
                    <a:pt x="326294" y="48697"/>
                  </a:lnTo>
                  <a:lnTo>
                    <a:pt x="326294" y="50311"/>
                  </a:lnTo>
                  <a:lnTo>
                    <a:pt x="326294" y="50311"/>
                  </a:lnTo>
                  <a:lnTo>
                    <a:pt x="326294" y="51925"/>
                  </a:lnTo>
                  <a:lnTo>
                    <a:pt x="318224" y="63223"/>
                  </a:lnTo>
                  <a:lnTo>
                    <a:pt x="314996" y="68064"/>
                  </a:lnTo>
                  <a:lnTo>
                    <a:pt x="313382" y="69678"/>
                  </a:lnTo>
                  <a:lnTo>
                    <a:pt x="313382" y="71292"/>
                  </a:lnTo>
                  <a:lnTo>
                    <a:pt x="311768" y="72906"/>
                  </a:lnTo>
                  <a:lnTo>
                    <a:pt x="311768" y="74520"/>
                  </a:lnTo>
                  <a:lnTo>
                    <a:pt x="313382" y="76134"/>
                  </a:lnTo>
                  <a:lnTo>
                    <a:pt x="313382" y="77748"/>
                  </a:lnTo>
                  <a:lnTo>
                    <a:pt x="314996" y="80976"/>
                  </a:lnTo>
                  <a:lnTo>
                    <a:pt x="316610" y="80976"/>
                  </a:lnTo>
                  <a:lnTo>
                    <a:pt x="316610" y="82590"/>
                  </a:lnTo>
                  <a:lnTo>
                    <a:pt x="316610" y="85818"/>
                  </a:lnTo>
                  <a:lnTo>
                    <a:pt x="318224" y="87432"/>
                  </a:lnTo>
                  <a:lnTo>
                    <a:pt x="318224" y="87432"/>
                  </a:lnTo>
                  <a:lnTo>
                    <a:pt x="319838" y="87432"/>
                  </a:lnTo>
                  <a:lnTo>
                    <a:pt x="321452" y="89046"/>
                  </a:lnTo>
                  <a:lnTo>
                    <a:pt x="324680" y="92273"/>
                  </a:lnTo>
                  <a:lnTo>
                    <a:pt x="331135" y="97115"/>
                  </a:lnTo>
                  <a:lnTo>
                    <a:pt x="337591" y="101957"/>
                  </a:lnTo>
                  <a:lnTo>
                    <a:pt x="340819" y="105185"/>
                  </a:lnTo>
                  <a:lnTo>
                    <a:pt x="345661" y="106799"/>
                  </a:lnTo>
                  <a:lnTo>
                    <a:pt x="352117" y="113255"/>
                  </a:lnTo>
                  <a:lnTo>
                    <a:pt x="348889" y="134236"/>
                  </a:lnTo>
                  <a:lnTo>
                    <a:pt x="347275" y="137464"/>
                  </a:lnTo>
                  <a:lnTo>
                    <a:pt x="342433" y="140691"/>
                  </a:lnTo>
                  <a:lnTo>
                    <a:pt x="337591" y="143919"/>
                  </a:lnTo>
                  <a:lnTo>
                    <a:pt x="332749" y="150375"/>
                  </a:lnTo>
                  <a:lnTo>
                    <a:pt x="327908" y="160059"/>
                  </a:lnTo>
                  <a:lnTo>
                    <a:pt x="324680" y="163287"/>
                  </a:lnTo>
                  <a:lnTo>
                    <a:pt x="319838" y="164900"/>
                  </a:lnTo>
                  <a:lnTo>
                    <a:pt x="314996" y="164900"/>
                  </a:lnTo>
                  <a:lnTo>
                    <a:pt x="310154" y="164900"/>
                  </a:lnTo>
                  <a:lnTo>
                    <a:pt x="305313" y="166514"/>
                  </a:lnTo>
                  <a:lnTo>
                    <a:pt x="298857" y="171356"/>
                  </a:lnTo>
                  <a:lnTo>
                    <a:pt x="297243" y="177812"/>
                  </a:lnTo>
                  <a:lnTo>
                    <a:pt x="297243" y="184267"/>
                  </a:lnTo>
                  <a:lnTo>
                    <a:pt x="298857" y="193951"/>
                  </a:lnTo>
                  <a:lnTo>
                    <a:pt x="298857" y="198793"/>
                  </a:lnTo>
                  <a:lnTo>
                    <a:pt x="294015" y="203635"/>
                  </a:lnTo>
                  <a:lnTo>
                    <a:pt x="289173" y="206863"/>
                  </a:lnTo>
                  <a:lnTo>
                    <a:pt x="282717" y="211705"/>
                  </a:lnTo>
                  <a:lnTo>
                    <a:pt x="281104" y="218160"/>
                  </a:lnTo>
                  <a:lnTo>
                    <a:pt x="281104" y="223002"/>
                  </a:lnTo>
                  <a:lnTo>
                    <a:pt x="281104" y="227844"/>
                  </a:lnTo>
                  <a:lnTo>
                    <a:pt x="281104" y="234299"/>
                  </a:lnTo>
                  <a:lnTo>
                    <a:pt x="279490" y="239141"/>
                  </a:lnTo>
                  <a:lnTo>
                    <a:pt x="277876" y="243983"/>
                  </a:lnTo>
                  <a:lnTo>
                    <a:pt x="277876" y="248825"/>
                  </a:lnTo>
                  <a:lnTo>
                    <a:pt x="281104" y="253667"/>
                  </a:lnTo>
                  <a:lnTo>
                    <a:pt x="290787" y="255281"/>
                  </a:lnTo>
                  <a:lnTo>
                    <a:pt x="295629" y="256894"/>
                  </a:lnTo>
                  <a:lnTo>
                    <a:pt x="297243" y="260123"/>
                  </a:lnTo>
                  <a:lnTo>
                    <a:pt x="297243" y="268192"/>
                  </a:lnTo>
                  <a:lnTo>
                    <a:pt x="297243" y="276262"/>
                  </a:lnTo>
                  <a:lnTo>
                    <a:pt x="295629" y="281103"/>
                  </a:lnTo>
                  <a:lnTo>
                    <a:pt x="292401" y="285945"/>
                  </a:lnTo>
                  <a:lnTo>
                    <a:pt x="285945" y="294015"/>
                  </a:lnTo>
                  <a:lnTo>
                    <a:pt x="279490" y="294015"/>
                  </a:lnTo>
                  <a:lnTo>
                    <a:pt x="269806" y="295629"/>
                  </a:lnTo>
                  <a:lnTo>
                    <a:pt x="268192" y="295629"/>
                  </a:lnTo>
                  <a:lnTo>
                    <a:pt x="266578" y="295629"/>
                  </a:lnTo>
                  <a:lnTo>
                    <a:pt x="264964" y="295629"/>
                  </a:lnTo>
                  <a:lnTo>
                    <a:pt x="263350" y="294015"/>
                  </a:lnTo>
                  <a:lnTo>
                    <a:pt x="260122" y="292401"/>
                  </a:lnTo>
                  <a:lnTo>
                    <a:pt x="258508" y="289173"/>
                  </a:lnTo>
                  <a:lnTo>
                    <a:pt x="256895" y="287559"/>
                  </a:lnTo>
                  <a:lnTo>
                    <a:pt x="252053" y="276262"/>
                  </a:lnTo>
                  <a:lnTo>
                    <a:pt x="252053" y="274648"/>
                  </a:lnTo>
                  <a:lnTo>
                    <a:pt x="250439" y="273034"/>
                  </a:lnTo>
                  <a:lnTo>
                    <a:pt x="248825" y="271420"/>
                  </a:lnTo>
                  <a:lnTo>
                    <a:pt x="247211" y="269806"/>
                  </a:lnTo>
                  <a:lnTo>
                    <a:pt x="242369" y="264964"/>
                  </a:lnTo>
                  <a:lnTo>
                    <a:pt x="240755" y="263350"/>
                  </a:lnTo>
                  <a:lnTo>
                    <a:pt x="239141" y="263350"/>
                  </a:lnTo>
                  <a:lnTo>
                    <a:pt x="237527" y="263350"/>
                  </a:lnTo>
                  <a:lnTo>
                    <a:pt x="234299" y="263350"/>
                  </a:lnTo>
                  <a:lnTo>
                    <a:pt x="221388" y="266578"/>
                  </a:lnTo>
                  <a:lnTo>
                    <a:pt x="219774" y="266578"/>
                  </a:lnTo>
                  <a:lnTo>
                    <a:pt x="218160" y="268192"/>
                  </a:lnTo>
                  <a:lnTo>
                    <a:pt x="218160" y="269806"/>
                  </a:lnTo>
                  <a:lnTo>
                    <a:pt x="218160" y="271420"/>
                  </a:lnTo>
                  <a:lnTo>
                    <a:pt x="218160" y="277876"/>
                  </a:lnTo>
                  <a:lnTo>
                    <a:pt x="216546" y="279490"/>
                  </a:lnTo>
                  <a:lnTo>
                    <a:pt x="216546" y="281103"/>
                  </a:lnTo>
                  <a:lnTo>
                    <a:pt x="214932" y="281103"/>
                  </a:lnTo>
                  <a:lnTo>
                    <a:pt x="210090" y="282717"/>
                  </a:lnTo>
                  <a:lnTo>
                    <a:pt x="208477" y="282717"/>
                  </a:lnTo>
                  <a:lnTo>
                    <a:pt x="202021" y="281103"/>
                  </a:lnTo>
                  <a:lnTo>
                    <a:pt x="190723" y="276262"/>
                  </a:lnTo>
                  <a:lnTo>
                    <a:pt x="181040" y="271420"/>
                  </a:lnTo>
                  <a:lnTo>
                    <a:pt x="176198" y="271420"/>
                  </a:lnTo>
                  <a:lnTo>
                    <a:pt x="174584" y="271420"/>
                  </a:lnTo>
                  <a:lnTo>
                    <a:pt x="172970" y="271420"/>
                  </a:lnTo>
                  <a:lnTo>
                    <a:pt x="172970" y="273034"/>
                  </a:lnTo>
                  <a:lnTo>
                    <a:pt x="171356" y="274648"/>
                  </a:lnTo>
                  <a:lnTo>
                    <a:pt x="169742" y="281103"/>
                  </a:lnTo>
                  <a:lnTo>
                    <a:pt x="169742" y="281103"/>
                  </a:lnTo>
                  <a:lnTo>
                    <a:pt x="168128" y="282717"/>
                  </a:lnTo>
                  <a:lnTo>
                    <a:pt x="168128" y="282717"/>
                  </a:lnTo>
                  <a:lnTo>
                    <a:pt x="168128" y="282717"/>
                  </a:lnTo>
                  <a:lnTo>
                    <a:pt x="168128" y="282717"/>
                  </a:lnTo>
                  <a:lnTo>
                    <a:pt x="166514" y="282717"/>
                  </a:lnTo>
                  <a:lnTo>
                    <a:pt x="164900" y="282717"/>
                  </a:lnTo>
                  <a:lnTo>
                    <a:pt x="163286" y="281103"/>
                  </a:lnTo>
                  <a:lnTo>
                    <a:pt x="163286" y="279490"/>
                  </a:lnTo>
                  <a:lnTo>
                    <a:pt x="161673" y="276262"/>
                  </a:lnTo>
                  <a:lnTo>
                    <a:pt x="161673" y="274648"/>
                  </a:lnTo>
                  <a:lnTo>
                    <a:pt x="87432" y="240755"/>
                  </a:lnTo>
                  <a:lnTo>
                    <a:pt x="84204" y="239141"/>
                  </a:lnTo>
                  <a:lnTo>
                    <a:pt x="84204" y="240755"/>
                  </a:lnTo>
                  <a:lnTo>
                    <a:pt x="82590" y="240755"/>
                  </a:lnTo>
                  <a:lnTo>
                    <a:pt x="80976" y="240755"/>
                  </a:lnTo>
                  <a:lnTo>
                    <a:pt x="79362" y="240755"/>
                  </a:lnTo>
                  <a:lnTo>
                    <a:pt x="76134" y="239141"/>
                  </a:lnTo>
                  <a:lnTo>
                    <a:pt x="71292" y="239141"/>
                  </a:lnTo>
                  <a:lnTo>
                    <a:pt x="68065" y="239141"/>
                  </a:lnTo>
                  <a:lnTo>
                    <a:pt x="64837" y="237527"/>
                  </a:lnTo>
                  <a:lnTo>
                    <a:pt x="53539" y="235914"/>
                  </a:lnTo>
                  <a:lnTo>
                    <a:pt x="51925" y="235914"/>
                  </a:lnTo>
                  <a:lnTo>
                    <a:pt x="50311" y="237527"/>
                  </a:lnTo>
                  <a:lnTo>
                    <a:pt x="48697" y="237527"/>
                  </a:lnTo>
                  <a:lnTo>
                    <a:pt x="47083" y="239141"/>
                  </a:lnTo>
                  <a:lnTo>
                    <a:pt x="45469" y="239141"/>
                  </a:lnTo>
                  <a:lnTo>
                    <a:pt x="42242" y="237527"/>
                  </a:lnTo>
                  <a:lnTo>
                    <a:pt x="37400" y="235914"/>
                  </a:lnTo>
                  <a:lnTo>
                    <a:pt x="35786" y="234299"/>
                  </a:lnTo>
                  <a:lnTo>
                    <a:pt x="32558" y="234299"/>
                  </a:lnTo>
                  <a:lnTo>
                    <a:pt x="27716" y="235914"/>
                  </a:lnTo>
                  <a:lnTo>
                    <a:pt x="21260" y="239141"/>
                  </a:lnTo>
                  <a:lnTo>
                    <a:pt x="19647" y="240755"/>
                  </a:lnTo>
                  <a:lnTo>
                    <a:pt x="18033" y="242369"/>
                  </a:lnTo>
                  <a:lnTo>
                    <a:pt x="16419" y="243983"/>
                  </a:lnTo>
                  <a:lnTo>
                    <a:pt x="14805" y="243983"/>
                  </a:lnTo>
                  <a:lnTo>
                    <a:pt x="13191" y="243983"/>
                  </a:lnTo>
                  <a:lnTo>
                    <a:pt x="11577" y="243983"/>
                  </a:lnTo>
                  <a:lnTo>
                    <a:pt x="11577" y="243983"/>
                  </a:lnTo>
                  <a:lnTo>
                    <a:pt x="11577" y="243983"/>
                  </a:lnTo>
                  <a:lnTo>
                    <a:pt x="11577" y="240755"/>
                  </a:lnTo>
                  <a:lnTo>
                    <a:pt x="11577" y="239141"/>
                  </a:lnTo>
                  <a:lnTo>
                    <a:pt x="9963" y="237527"/>
                  </a:lnTo>
                  <a:lnTo>
                    <a:pt x="9963" y="237527"/>
                  </a:lnTo>
                  <a:lnTo>
                    <a:pt x="8349" y="235914"/>
                  </a:lnTo>
                  <a:lnTo>
                    <a:pt x="8349" y="234299"/>
                  </a:lnTo>
                  <a:lnTo>
                    <a:pt x="8349" y="234299"/>
                  </a:lnTo>
                  <a:lnTo>
                    <a:pt x="9963" y="227844"/>
                  </a:lnTo>
                  <a:lnTo>
                    <a:pt x="9963" y="226230"/>
                  </a:lnTo>
                  <a:lnTo>
                    <a:pt x="9963" y="226230"/>
                  </a:lnTo>
                  <a:lnTo>
                    <a:pt x="9963" y="224616"/>
                  </a:lnTo>
                  <a:lnTo>
                    <a:pt x="13191" y="216546"/>
                  </a:lnTo>
                  <a:lnTo>
                    <a:pt x="11577" y="211705"/>
                  </a:lnTo>
                  <a:lnTo>
                    <a:pt x="6735" y="198793"/>
                  </a:lnTo>
                  <a:lnTo>
                    <a:pt x="5121" y="189109"/>
                  </a:lnTo>
                  <a:lnTo>
                    <a:pt x="5121" y="187496"/>
                  </a:lnTo>
                  <a:lnTo>
                    <a:pt x="5121" y="187496"/>
                  </a:lnTo>
                  <a:lnTo>
                    <a:pt x="11577" y="185882"/>
                  </a:lnTo>
                  <a:lnTo>
                    <a:pt x="18033" y="182654"/>
                  </a:lnTo>
                  <a:lnTo>
                    <a:pt x="22874" y="181040"/>
                  </a:lnTo>
                  <a:lnTo>
                    <a:pt x="27716" y="176198"/>
                  </a:lnTo>
                  <a:lnTo>
                    <a:pt x="30944" y="172970"/>
                  </a:lnTo>
                  <a:lnTo>
                    <a:pt x="35786" y="168128"/>
                  </a:lnTo>
                  <a:lnTo>
                    <a:pt x="37400" y="164900"/>
                  </a:lnTo>
                  <a:lnTo>
                    <a:pt x="39014" y="164900"/>
                  </a:lnTo>
                  <a:lnTo>
                    <a:pt x="42242" y="164900"/>
                  </a:lnTo>
                  <a:lnTo>
                    <a:pt x="45469" y="164900"/>
                  </a:lnTo>
                  <a:lnTo>
                    <a:pt x="48697" y="163287"/>
                  </a:lnTo>
                  <a:lnTo>
                    <a:pt x="53539" y="161673"/>
                  </a:lnTo>
                  <a:lnTo>
                    <a:pt x="55153" y="161673"/>
                  </a:lnTo>
                  <a:lnTo>
                    <a:pt x="56767" y="163287"/>
                  </a:lnTo>
                  <a:lnTo>
                    <a:pt x="58381" y="163287"/>
                  </a:lnTo>
                  <a:lnTo>
                    <a:pt x="59995" y="163287"/>
                  </a:lnTo>
                  <a:lnTo>
                    <a:pt x="59995" y="164900"/>
                  </a:lnTo>
                  <a:lnTo>
                    <a:pt x="61609" y="164900"/>
                  </a:lnTo>
                  <a:lnTo>
                    <a:pt x="63223" y="166514"/>
                  </a:lnTo>
                  <a:lnTo>
                    <a:pt x="63223" y="164900"/>
                  </a:lnTo>
                  <a:lnTo>
                    <a:pt x="72906" y="163287"/>
                  </a:lnTo>
                  <a:lnTo>
                    <a:pt x="74520" y="161673"/>
                  </a:lnTo>
                  <a:lnTo>
                    <a:pt x="76134" y="160059"/>
                  </a:lnTo>
                  <a:lnTo>
                    <a:pt x="77748" y="160059"/>
                  </a:lnTo>
                  <a:lnTo>
                    <a:pt x="77748" y="158445"/>
                  </a:lnTo>
                  <a:lnTo>
                    <a:pt x="77748" y="156831"/>
                  </a:lnTo>
                  <a:lnTo>
                    <a:pt x="77748" y="156831"/>
                  </a:lnTo>
                  <a:lnTo>
                    <a:pt x="76134" y="155217"/>
                  </a:lnTo>
                  <a:lnTo>
                    <a:pt x="76134" y="153603"/>
                  </a:lnTo>
                  <a:lnTo>
                    <a:pt x="72906" y="147147"/>
                  </a:lnTo>
                  <a:lnTo>
                    <a:pt x="71292" y="145533"/>
                  </a:lnTo>
                  <a:lnTo>
                    <a:pt x="71292" y="143919"/>
                  </a:lnTo>
                  <a:lnTo>
                    <a:pt x="72906" y="142305"/>
                  </a:lnTo>
                  <a:lnTo>
                    <a:pt x="71292" y="140691"/>
                  </a:lnTo>
                  <a:lnTo>
                    <a:pt x="71292" y="140691"/>
                  </a:lnTo>
                  <a:lnTo>
                    <a:pt x="68065" y="135850"/>
                  </a:lnTo>
                  <a:lnTo>
                    <a:pt x="68065" y="134236"/>
                  </a:lnTo>
                  <a:lnTo>
                    <a:pt x="66450" y="131008"/>
                  </a:lnTo>
                  <a:lnTo>
                    <a:pt x="68065" y="129394"/>
                  </a:lnTo>
                  <a:lnTo>
                    <a:pt x="69678" y="124552"/>
                  </a:lnTo>
                  <a:lnTo>
                    <a:pt x="69678" y="122938"/>
                  </a:lnTo>
                  <a:lnTo>
                    <a:pt x="72906" y="121324"/>
                  </a:lnTo>
                  <a:lnTo>
                    <a:pt x="98729" y="101957"/>
                  </a:lnTo>
                  <a:lnTo>
                    <a:pt x="100343" y="100343"/>
                  </a:lnTo>
                  <a:lnTo>
                    <a:pt x="101957" y="98729"/>
                  </a:lnTo>
                  <a:lnTo>
                    <a:pt x="101957" y="95501"/>
                  </a:lnTo>
                  <a:lnTo>
                    <a:pt x="101957" y="93887"/>
                  </a:lnTo>
                  <a:lnTo>
                    <a:pt x="101957" y="87432"/>
                  </a:lnTo>
                  <a:lnTo>
                    <a:pt x="103571" y="84204"/>
                  </a:lnTo>
                  <a:lnTo>
                    <a:pt x="103571" y="80976"/>
                  </a:lnTo>
                  <a:lnTo>
                    <a:pt x="105185" y="80976"/>
                  </a:lnTo>
                  <a:lnTo>
                    <a:pt x="106799" y="80976"/>
                  </a:lnTo>
                  <a:lnTo>
                    <a:pt x="110027" y="82590"/>
                  </a:lnTo>
                  <a:lnTo>
                    <a:pt x="113255" y="85818"/>
                  </a:lnTo>
                  <a:lnTo>
                    <a:pt x="116482" y="85818"/>
                  </a:lnTo>
                  <a:lnTo>
                    <a:pt x="118096" y="85818"/>
                  </a:lnTo>
                  <a:lnTo>
                    <a:pt x="119710" y="85818"/>
                  </a:lnTo>
                  <a:lnTo>
                    <a:pt x="122938" y="85818"/>
                  </a:lnTo>
                  <a:lnTo>
                    <a:pt x="132622" y="80976"/>
                  </a:lnTo>
                  <a:lnTo>
                    <a:pt x="134236" y="80976"/>
                  </a:lnTo>
                  <a:lnTo>
                    <a:pt x="135850" y="80976"/>
                  </a:lnTo>
                  <a:lnTo>
                    <a:pt x="139077" y="80976"/>
                  </a:lnTo>
                  <a:lnTo>
                    <a:pt x="140691" y="80976"/>
                  </a:lnTo>
                  <a:lnTo>
                    <a:pt x="145533" y="79362"/>
                  </a:lnTo>
                  <a:lnTo>
                    <a:pt x="145533" y="77748"/>
                  </a:lnTo>
                  <a:lnTo>
                    <a:pt x="147147" y="77748"/>
                  </a:lnTo>
                  <a:lnTo>
                    <a:pt x="148761" y="74520"/>
                  </a:lnTo>
                  <a:lnTo>
                    <a:pt x="148761" y="72906"/>
                  </a:lnTo>
                  <a:lnTo>
                    <a:pt x="148761" y="66451"/>
                  </a:lnTo>
                  <a:lnTo>
                    <a:pt x="148761" y="64837"/>
                  </a:lnTo>
                  <a:lnTo>
                    <a:pt x="147147" y="63223"/>
                  </a:lnTo>
                  <a:lnTo>
                    <a:pt x="143919" y="58381"/>
                  </a:lnTo>
                  <a:lnTo>
                    <a:pt x="143919" y="56767"/>
                  </a:lnTo>
                  <a:lnTo>
                    <a:pt x="142305" y="53539"/>
                  </a:lnTo>
                  <a:lnTo>
                    <a:pt x="142305" y="53539"/>
                  </a:lnTo>
                  <a:lnTo>
                    <a:pt x="140691" y="51925"/>
                  </a:lnTo>
                  <a:lnTo>
                    <a:pt x="140691" y="51925"/>
                  </a:lnTo>
                  <a:lnTo>
                    <a:pt x="139077" y="51925"/>
                  </a:lnTo>
                  <a:lnTo>
                    <a:pt x="139077" y="50311"/>
                  </a:lnTo>
                  <a:lnTo>
                    <a:pt x="137464" y="45469"/>
                  </a:lnTo>
                  <a:lnTo>
                    <a:pt x="137464" y="43855"/>
                  </a:lnTo>
                  <a:lnTo>
                    <a:pt x="135850" y="43855"/>
                  </a:lnTo>
                  <a:lnTo>
                    <a:pt x="135850" y="42242"/>
                  </a:lnTo>
                  <a:lnTo>
                    <a:pt x="134236" y="42242"/>
                  </a:lnTo>
                  <a:lnTo>
                    <a:pt x="132622" y="40628"/>
                  </a:lnTo>
                  <a:lnTo>
                    <a:pt x="127780" y="39014"/>
                  </a:lnTo>
                  <a:lnTo>
                    <a:pt x="122938" y="37400"/>
                  </a:lnTo>
                  <a:lnTo>
                    <a:pt x="119710" y="35786"/>
                  </a:lnTo>
                  <a:lnTo>
                    <a:pt x="119710" y="35786"/>
                  </a:lnTo>
                  <a:lnTo>
                    <a:pt x="116482" y="34172"/>
                  </a:lnTo>
                  <a:lnTo>
                    <a:pt x="116482" y="32558"/>
                  </a:lnTo>
                  <a:lnTo>
                    <a:pt x="114868" y="30944"/>
                  </a:lnTo>
                  <a:lnTo>
                    <a:pt x="111641" y="24488"/>
                  </a:lnTo>
                  <a:lnTo>
                    <a:pt x="110027" y="22874"/>
                  </a:lnTo>
                  <a:lnTo>
                    <a:pt x="108413" y="19646"/>
                  </a:lnTo>
                  <a:lnTo>
                    <a:pt x="119710" y="19646"/>
                  </a:lnTo>
                  <a:lnTo>
                    <a:pt x="121324" y="18033"/>
                  </a:lnTo>
                  <a:lnTo>
                    <a:pt x="122938" y="18033"/>
                  </a:lnTo>
                  <a:lnTo>
                    <a:pt x="122938" y="14805"/>
                  </a:lnTo>
                  <a:lnTo>
                    <a:pt x="124552" y="13191"/>
                  </a:lnTo>
                  <a:lnTo>
                    <a:pt x="131008" y="8349"/>
                  </a:lnTo>
                  <a:lnTo>
                    <a:pt x="134236" y="6735"/>
                  </a:lnTo>
                  <a:lnTo>
                    <a:pt x="135850" y="5121"/>
                  </a:lnTo>
                  <a:lnTo>
                    <a:pt x="137464" y="5121"/>
                  </a:lnTo>
                  <a:lnTo>
                    <a:pt x="139077" y="6735"/>
                  </a:lnTo>
                  <a:lnTo>
                    <a:pt x="140691" y="6735"/>
                  </a:lnTo>
                  <a:lnTo>
                    <a:pt x="140691" y="8349"/>
                  </a:lnTo>
                  <a:lnTo>
                    <a:pt x="143919" y="11577"/>
                  </a:lnTo>
                  <a:lnTo>
                    <a:pt x="145533" y="13191"/>
                  </a:lnTo>
                  <a:lnTo>
                    <a:pt x="147147" y="14805"/>
                  </a:lnTo>
                  <a:lnTo>
                    <a:pt x="148761" y="16419"/>
                  </a:lnTo>
                  <a:lnTo>
                    <a:pt x="151989" y="18033"/>
                  </a:lnTo>
                  <a:lnTo>
                    <a:pt x="158445" y="19646"/>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8" name="Freeform: Shape 47">
              <a:extLst>
                <a:ext uri="{FF2B5EF4-FFF2-40B4-BE49-F238E27FC236}">
                  <a16:creationId xmlns:a16="http://schemas.microsoft.com/office/drawing/2014/main" id="{88ACB81A-84B0-402B-B0A0-CF53F69F9035}"/>
                </a:ext>
              </a:extLst>
            </p:cNvPr>
            <p:cNvSpPr/>
            <p:nvPr/>
          </p:nvSpPr>
          <p:spPr>
            <a:xfrm>
              <a:off x="8000060" y="2252063"/>
              <a:ext cx="661712" cy="500319"/>
            </a:xfrm>
            <a:custGeom>
              <a:avLst/>
              <a:gdLst>
                <a:gd name="connsiteX0" fmla="*/ 439269 w 661712"/>
                <a:gd name="connsiteY0" fmla="*/ 168128 h 500319"/>
                <a:gd name="connsiteX1" fmla="*/ 440883 w 661712"/>
                <a:gd name="connsiteY1" fmla="*/ 166514 h 500319"/>
                <a:gd name="connsiteX2" fmla="*/ 442497 w 661712"/>
                <a:gd name="connsiteY2" fmla="*/ 166514 h 500319"/>
                <a:gd name="connsiteX3" fmla="*/ 442497 w 661712"/>
                <a:gd name="connsiteY3" fmla="*/ 164900 h 500319"/>
                <a:gd name="connsiteX4" fmla="*/ 444111 w 661712"/>
                <a:gd name="connsiteY4" fmla="*/ 166514 h 500319"/>
                <a:gd name="connsiteX5" fmla="*/ 447339 w 661712"/>
                <a:gd name="connsiteY5" fmla="*/ 166514 h 500319"/>
                <a:gd name="connsiteX6" fmla="*/ 452180 w 661712"/>
                <a:gd name="connsiteY6" fmla="*/ 171356 h 500319"/>
                <a:gd name="connsiteX7" fmla="*/ 453794 w 661712"/>
                <a:gd name="connsiteY7" fmla="*/ 172970 h 500319"/>
                <a:gd name="connsiteX8" fmla="*/ 455408 w 661712"/>
                <a:gd name="connsiteY8" fmla="*/ 172970 h 500319"/>
                <a:gd name="connsiteX9" fmla="*/ 460250 w 661712"/>
                <a:gd name="connsiteY9" fmla="*/ 172970 h 500319"/>
                <a:gd name="connsiteX10" fmla="*/ 461864 w 661712"/>
                <a:gd name="connsiteY10" fmla="*/ 172970 h 500319"/>
                <a:gd name="connsiteX11" fmla="*/ 466706 w 661712"/>
                <a:gd name="connsiteY11" fmla="*/ 171356 h 500319"/>
                <a:gd name="connsiteX12" fmla="*/ 468320 w 661712"/>
                <a:gd name="connsiteY12" fmla="*/ 161673 h 500319"/>
                <a:gd name="connsiteX13" fmla="*/ 468320 w 661712"/>
                <a:gd name="connsiteY13" fmla="*/ 161673 h 500319"/>
                <a:gd name="connsiteX14" fmla="*/ 471548 w 661712"/>
                <a:gd name="connsiteY14" fmla="*/ 160059 h 500319"/>
                <a:gd name="connsiteX15" fmla="*/ 471548 w 661712"/>
                <a:gd name="connsiteY15" fmla="*/ 160059 h 500319"/>
                <a:gd name="connsiteX16" fmla="*/ 473162 w 661712"/>
                <a:gd name="connsiteY16" fmla="*/ 160059 h 500319"/>
                <a:gd name="connsiteX17" fmla="*/ 474775 w 661712"/>
                <a:gd name="connsiteY17" fmla="*/ 160059 h 500319"/>
                <a:gd name="connsiteX18" fmla="*/ 478003 w 661712"/>
                <a:gd name="connsiteY18" fmla="*/ 160059 h 500319"/>
                <a:gd name="connsiteX19" fmla="*/ 486073 w 661712"/>
                <a:gd name="connsiteY19" fmla="*/ 163287 h 500319"/>
                <a:gd name="connsiteX20" fmla="*/ 486073 w 661712"/>
                <a:gd name="connsiteY20" fmla="*/ 163287 h 500319"/>
                <a:gd name="connsiteX21" fmla="*/ 487687 w 661712"/>
                <a:gd name="connsiteY21" fmla="*/ 163287 h 500319"/>
                <a:gd name="connsiteX22" fmla="*/ 489301 w 661712"/>
                <a:gd name="connsiteY22" fmla="*/ 163287 h 500319"/>
                <a:gd name="connsiteX23" fmla="*/ 495757 w 661712"/>
                <a:gd name="connsiteY23" fmla="*/ 163287 h 500319"/>
                <a:gd name="connsiteX24" fmla="*/ 497371 w 661712"/>
                <a:gd name="connsiteY24" fmla="*/ 163287 h 500319"/>
                <a:gd name="connsiteX25" fmla="*/ 500598 w 661712"/>
                <a:gd name="connsiteY25" fmla="*/ 163287 h 500319"/>
                <a:gd name="connsiteX26" fmla="*/ 510282 w 661712"/>
                <a:gd name="connsiteY26" fmla="*/ 168128 h 500319"/>
                <a:gd name="connsiteX27" fmla="*/ 511896 w 661712"/>
                <a:gd name="connsiteY27" fmla="*/ 168128 h 500319"/>
                <a:gd name="connsiteX28" fmla="*/ 513510 w 661712"/>
                <a:gd name="connsiteY28" fmla="*/ 168128 h 500319"/>
                <a:gd name="connsiteX29" fmla="*/ 515124 w 661712"/>
                <a:gd name="connsiteY29" fmla="*/ 168128 h 500319"/>
                <a:gd name="connsiteX30" fmla="*/ 521579 w 661712"/>
                <a:gd name="connsiteY30" fmla="*/ 166514 h 500319"/>
                <a:gd name="connsiteX31" fmla="*/ 521579 w 661712"/>
                <a:gd name="connsiteY31" fmla="*/ 166514 h 500319"/>
                <a:gd name="connsiteX32" fmla="*/ 523193 w 661712"/>
                <a:gd name="connsiteY32" fmla="*/ 166514 h 500319"/>
                <a:gd name="connsiteX33" fmla="*/ 528035 w 661712"/>
                <a:gd name="connsiteY33" fmla="*/ 166514 h 500319"/>
                <a:gd name="connsiteX34" fmla="*/ 534491 w 661712"/>
                <a:gd name="connsiteY34" fmla="*/ 166514 h 500319"/>
                <a:gd name="connsiteX35" fmla="*/ 537719 w 661712"/>
                <a:gd name="connsiteY35" fmla="*/ 166514 h 500319"/>
                <a:gd name="connsiteX36" fmla="*/ 539333 w 661712"/>
                <a:gd name="connsiteY36" fmla="*/ 166514 h 500319"/>
                <a:gd name="connsiteX37" fmla="*/ 542561 w 661712"/>
                <a:gd name="connsiteY37" fmla="*/ 166514 h 500319"/>
                <a:gd name="connsiteX38" fmla="*/ 545788 w 661712"/>
                <a:gd name="connsiteY38" fmla="*/ 166514 h 500319"/>
                <a:gd name="connsiteX39" fmla="*/ 547402 w 661712"/>
                <a:gd name="connsiteY39" fmla="*/ 166514 h 500319"/>
                <a:gd name="connsiteX40" fmla="*/ 549016 w 661712"/>
                <a:gd name="connsiteY40" fmla="*/ 166514 h 500319"/>
                <a:gd name="connsiteX41" fmla="*/ 552244 w 661712"/>
                <a:gd name="connsiteY41" fmla="*/ 163287 h 500319"/>
                <a:gd name="connsiteX42" fmla="*/ 553858 w 661712"/>
                <a:gd name="connsiteY42" fmla="*/ 163287 h 500319"/>
                <a:gd name="connsiteX43" fmla="*/ 555472 w 661712"/>
                <a:gd name="connsiteY43" fmla="*/ 163287 h 500319"/>
                <a:gd name="connsiteX44" fmla="*/ 558700 w 661712"/>
                <a:gd name="connsiteY44" fmla="*/ 164900 h 500319"/>
                <a:gd name="connsiteX45" fmla="*/ 560314 w 661712"/>
                <a:gd name="connsiteY45" fmla="*/ 164900 h 500319"/>
                <a:gd name="connsiteX46" fmla="*/ 561928 w 661712"/>
                <a:gd name="connsiteY46" fmla="*/ 163287 h 500319"/>
                <a:gd name="connsiteX47" fmla="*/ 565156 w 661712"/>
                <a:gd name="connsiteY47" fmla="*/ 161673 h 500319"/>
                <a:gd name="connsiteX48" fmla="*/ 566770 w 661712"/>
                <a:gd name="connsiteY48" fmla="*/ 161673 h 500319"/>
                <a:gd name="connsiteX49" fmla="*/ 566770 w 661712"/>
                <a:gd name="connsiteY49" fmla="*/ 160059 h 500319"/>
                <a:gd name="connsiteX50" fmla="*/ 568384 w 661712"/>
                <a:gd name="connsiteY50" fmla="*/ 160059 h 500319"/>
                <a:gd name="connsiteX51" fmla="*/ 573225 w 661712"/>
                <a:gd name="connsiteY51" fmla="*/ 160059 h 500319"/>
                <a:gd name="connsiteX52" fmla="*/ 574839 w 661712"/>
                <a:gd name="connsiteY52" fmla="*/ 160059 h 500319"/>
                <a:gd name="connsiteX53" fmla="*/ 578067 w 661712"/>
                <a:gd name="connsiteY53" fmla="*/ 158445 h 500319"/>
                <a:gd name="connsiteX54" fmla="*/ 582909 w 661712"/>
                <a:gd name="connsiteY54" fmla="*/ 156831 h 500319"/>
                <a:gd name="connsiteX55" fmla="*/ 584523 w 661712"/>
                <a:gd name="connsiteY55" fmla="*/ 156831 h 500319"/>
                <a:gd name="connsiteX56" fmla="*/ 587751 w 661712"/>
                <a:gd name="connsiteY56" fmla="*/ 156831 h 500319"/>
                <a:gd name="connsiteX57" fmla="*/ 592593 w 661712"/>
                <a:gd name="connsiteY57" fmla="*/ 158445 h 500319"/>
                <a:gd name="connsiteX58" fmla="*/ 605504 w 661712"/>
                <a:gd name="connsiteY58" fmla="*/ 158445 h 500319"/>
                <a:gd name="connsiteX59" fmla="*/ 608732 w 661712"/>
                <a:gd name="connsiteY59" fmla="*/ 160059 h 500319"/>
                <a:gd name="connsiteX60" fmla="*/ 615188 w 661712"/>
                <a:gd name="connsiteY60" fmla="*/ 161673 h 500319"/>
                <a:gd name="connsiteX61" fmla="*/ 616802 w 661712"/>
                <a:gd name="connsiteY61" fmla="*/ 163287 h 500319"/>
                <a:gd name="connsiteX62" fmla="*/ 618415 w 661712"/>
                <a:gd name="connsiteY62" fmla="*/ 163287 h 500319"/>
                <a:gd name="connsiteX63" fmla="*/ 620029 w 661712"/>
                <a:gd name="connsiteY63" fmla="*/ 163287 h 500319"/>
                <a:gd name="connsiteX64" fmla="*/ 624871 w 661712"/>
                <a:gd name="connsiteY64" fmla="*/ 164900 h 500319"/>
                <a:gd name="connsiteX65" fmla="*/ 626485 w 661712"/>
                <a:gd name="connsiteY65" fmla="*/ 164900 h 500319"/>
                <a:gd name="connsiteX66" fmla="*/ 628099 w 661712"/>
                <a:gd name="connsiteY66" fmla="*/ 164900 h 500319"/>
                <a:gd name="connsiteX67" fmla="*/ 631327 w 661712"/>
                <a:gd name="connsiteY67" fmla="*/ 164900 h 500319"/>
                <a:gd name="connsiteX68" fmla="*/ 632941 w 661712"/>
                <a:gd name="connsiteY68" fmla="*/ 164900 h 500319"/>
                <a:gd name="connsiteX69" fmla="*/ 637783 w 661712"/>
                <a:gd name="connsiteY69" fmla="*/ 164900 h 500319"/>
                <a:gd name="connsiteX70" fmla="*/ 641011 w 661712"/>
                <a:gd name="connsiteY70" fmla="*/ 164900 h 500319"/>
                <a:gd name="connsiteX71" fmla="*/ 641011 w 661712"/>
                <a:gd name="connsiteY71" fmla="*/ 176198 h 500319"/>
                <a:gd name="connsiteX72" fmla="*/ 642624 w 661712"/>
                <a:gd name="connsiteY72" fmla="*/ 177812 h 500319"/>
                <a:gd name="connsiteX73" fmla="*/ 642624 w 661712"/>
                <a:gd name="connsiteY73" fmla="*/ 181040 h 500319"/>
                <a:gd name="connsiteX74" fmla="*/ 647466 w 661712"/>
                <a:gd name="connsiteY74" fmla="*/ 181040 h 500319"/>
                <a:gd name="connsiteX75" fmla="*/ 649080 w 661712"/>
                <a:gd name="connsiteY75" fmla="*/ 182654 h 500319"/>
                <a:gd name="connsiteX76" fmla="*/ 650694 w 661712"/>
                <a:gd name="connsiteY76" fmla="*/ 184268 h 500319"/>
                <a:gd name="connsiteX77" fmla="*/ 655536 w 661712"/>
                <a:gd name="connsiteY77" fmla="*/ 187496 h 500319"/>
                <a:gd name="connsiteX78" fmla="*/ 655536 w 661712"/>
                <a:gd name="connsiteY78" fmla="*/ 189109 h 500319"/>
                <a:gd name="connsiteX79" fmla="*/ 657150 w 661712"/>
                <a:gd name="connsiteY79" fmla="*/ 192337 h 500319"/>
                <a:gd name="connsiteX80" fmla="*/ 657150 w 661712"/>
                <a:gd name="connsiteY80" fmla="*/ 195565 h 500319"/>
                <a:gd name="connsiteX81" fmla="*/ 657150 w 661712"/>
                <a:gd name="connsiteY81" fmla="*/ 198793 h 500319"/>
                <a:gd name="connsiteX82" fmla="*/ 655536 w 661712"/>
                <a:gd name="connsiteY82" fmla="*/ 202021 h 500319"/>
                <a:gd name="connsiteX83" fmla="*/ 655536 w 661712"/>
                <a:gd name="connsiteY83" fmla="*/ 203635 h 500319"/>
                <a:gd name="connsiteX84" fmla="*/ 655536 w 661712"/>
                <a:gd name="connsiteY84" fmla="*/ 214932 h 500319"/>
                <a:gd name="connsiteX85" fmla="*/ 660378 w 661712"/>
                <a:gd name="connsiteY85" fmla="*/ 239141 h 500319"/>
                <a:gd name="connsiteX86" fmla="*/ 663606 w 661712"/>
                <a:gd name="connsiteY86" fmla="*/ 250439 h 500319"/>
                <a:gd name="connsiteX87" fmla="*/ 668447 w 661712"/>
                <a:gd name="connsiteY87" fmla="*/ 260123 h 500319"/>
                <a:gd name="connsiteX88" fmla="*/ 668447 w 661712"/>
                <a:gd name="connsiteY88" fmla="*/ 261736 h 500319"/>
                <a:gd name="connsiteX89" fmla="*/ 668447 w 661712"/>
                <a:gd name="connsiteY89" fmla="*/ 263350 h 500319"/>
                <a:gd name="connsiteX90" fmla="*/ 668447 w 661712"/>
                <a:gd name="connsiteY90" fmla="*/ 264964 h 500319"/>
                <a:gd name="connsiteX91" fmla="*/ 665220 w 661712"/>
                <a:gd name="connsiteY91" fmla="*/ 268192 h 500319"/>
                <a:gd name="connsiteX92" fmla="*/ 665220 w 661712"/>
                <a:gd name="connsiteY92" fmla="*/ 271420 h 500319"/>
                <a:gd name="connsiteX93" fmla="*/ 665220 w 661712"/>
                <a:gd name="connsiteY93" fmla="*/ 273034 h 500319"/>
                <a:gd name="connsiteX94" fmla="*/ 668447 w 661712"/>
                <a:gd name="connsiteY94" fmla="*/ 281104 h 500319"/>
                <a:gd name="connsiteX95" fmla="*/ 670061 w 661712"/>
                <a:gd name="connsiteY95" fmla="*/ 282718 h 500319"/>
                <a:gd name="connsiteX96" fmla="*/ 670061 w 661712"/>
                <a:gd name="connsiteY96" fmla="*/ 285945 h 500319"/>
                <a:gd name="connsiteX97" fmla="*/ 668447 w 661712"/>
                <a:gd name="connsiteY97" fmla="*/ 285945 h 500319"/>
                <a:gd name="connsiteX98" fmla="*/ 660378 w 661712"/>
                <a:gd name="connsiteY98" fmla="*/ 297243 h 500319"/>
                <a:gd name="connsiteX99" fmla="*/ 658764 w 661712"/>
                <a:gd name="connsiteY99" fmla="*/ 298857 h 500319"/>
                <a:gd name="connsiteX100" fmla="*/ 658764 w 661712"/>
                <a:gd name="connsiteY100" fmla="*/ 300471 h 500319"/>
                <a:gd name="connsiteX101" fmla="*/ 657150 w 661712"/>
                <a:gd name="connsiteY101" fmla="*/ 305313 h 500319"/>
                <a:gd name="connsiteX102" fmla="*/ 655536 w 661712"/>
                <a:gd name="connsiteY102" fmla="*/ 313382 h 500319"/>
                <a:gd name="connsiteX103" fmla="*/ 655536 w 661712"/>
                <a:gd name="connsiteY103" fmla="*/ 313382 h 500319"/>
                <a:gd name="connsiteX104" fmla="*/ 653922 w 661712"/>
                <a:gd name="connsiteY104" fmla="*/ 316610 h 500319"/>
                <a:gd name="connsiteX105" fmla="*/ 653922 w 661712"/>
                <a:gd name="connsiteY105" fmla="*/ 316610 h 500319"/>
                <a:gd name="connsiteX106" fmla="*/ 649080 w 661712"/>
                <a:gd name="connsiteY106" fmla="*/ 321452 h 500319"/>
                <a:gd name="connsiteX107" fmla="*/ 649080 w 661712"/>
                <a:gd name="connsiteY107" fmla="*/ 321452 h 500319"/>
                <a:gd name="connsiteX108" fmla="*/ 647466 w 661712"/>
                <a:gd name="connsiteY108" fmla="*/ 323066 h 500319"/>
                <a:gd name="connsiteX109" fmla="*/ 645852 w 661712"/>
                <a:gd name="connsiteY109" fmla="*/ 323066 h 500319"/>
                <a:gd name="connsiteX110" fmla="*/ 639397 w 661712"/>
                <a:gd name="connsiteY110" fmla="*/ 326294 h 500319"/>
                <a:gd name="connsiteX111" fmla="*/ 637783 w 661712"/>
                <a:gd name="connsiteY111" fmla="*/ 327908 h 500319"/>
                <a:gd name="connsiteX112" fmla="*/ 634555 w 661712"/>
                <a:gd name="connsiteY112" fmla="*/ 335977 h 500319"/>
                <a:gd name="connsiteX113" fmla="*/ 637783 w 661712"/>
                <a:gd name="connsiteY113" fmla="*/ 348889 h 500319"/>
                <a:gd name="connsiteX114" fmla="*/ 639397 w 661712"/>
                <a:gd name="connsiteY114" fmla="*/ 353731 h 500319"/>
                <a:gd name="connsiteX115" fmla="*/ 637783 w 661712"/>
                <a:gd name="connsiteY115" fmla="*/ 355345 h 500319"/>
                <a:gd name="connsiteX116" fmla="*/ 636169 w 661712"/>
                <a:gd name="connsiteY116" fmla="*/ 360186 h 500319"/>
                <a:gd name="connsiteX117" fmla="*/ 634555 w 661712"/>
                <a:gd name="connsiteY117" fmla="*/ 361800 h 500319"/>
                <a:gd name="connsiteX118" fmla="*/ 629713 w 661712"/>
                <a:gd name="connsiteY118" fmla="*/ 366642 h 500319"/>
                <a:gd name="connsiteX119" fmla="*/ 587751 w 661712"/>
                <a:gd name="connsiteY119" fmla="*/ 405376 h 500319"/>
                <a:gd name="connsiteX120" fmla="*/ 579681 w 661712"/>
                <a:gd name="connsiteY120" fmla="*/ 416674 h 500319"/>
                <a:gd name="connsiteX121" fmla="*/ 578067 w 661712"/>
                <a:gd name="connsiteY121" fmla="*/ 418288 h 500319"/>
                <a:gd name="connsiteX122" fmla="*/ 576453 w 661712"/>
                <a:gd name="connsiteY122" fmla="*/ 419902 h 500319"/>
                <a:gd name="connsiteX123" fmla="*/ 571611 w 661712"/>
                <a:gd name="connsiteY123" fmla="*/ 421516 h 500319"/>
                <a:gd name="connsiteX124" fmla="*/ 568384 w 661712"/>
                <a:gd name="connsiteY124" fmla="*/ 424744 h 500319"/>
                <a:gd name="connsiteX125" fmla="*/ 566770 w 661712"/>
                <a:gd name="connsiteY125" fmla="*/ 427972 h 500319"/>
                <a:gd name="connsiteX126" fmla="*/ 561928 w 661712"/>
                <a:gd name="connsiteY126" fmla="*/ 434427 h 500319"/>
                <a:gd name="connsiteX127" fmla="*/ 558700 w 661712"/>
                <a:gd name="connsiteY127" fmla="*/ 437655 h 500319"/>
                <a:gd name="connsiteX128" fmla="*/ 557086 w 661712"/>
                <a:gd name="connsiteY128" fmla="*/ 440883 h 500319"/>
                <a:gd name="connsiteX129" fmla="*/ 557086 w 661712"/>
                <a:gd name="connsiteY129" fmla="*/ 442497 h 500319"/>
                <a:gd name="connsiteX130" fmla="*/ 555472 w 661712"/>
                <a:gd name="connsiteY130" fmla="*/ 445725 h 500319"/>
                <a:gd name="connsiteX131" fmla="*/ 555472 w 661712"/>
                <a:gd name="connsiteY131" fmla="*/ 447339 h 500319"/>
                <a:gd name="connsiteX132" fmla="*/ 555472 w 661712"/>
                <a:gd name="connsiteY132" fmla="*/ 452180 h 500319"/>
                <a:gd name="connsiteX133" fmla="*/ 553858 w 661712"/>
                <a:gd name="connsiteY133" fmla="*/ 453794 h 500319"/>
                <a:gd name="connsiteX134" fmla="*/ 553858 w 661712"/>
                <a:gd name="connsiteY134" fmla="*/ 455408 h 500319"/>
                <a:gd name="connsiteX135" fmla="*/ 552244 w 661712"/>
                <a:gd name="connsiteY135" fmla="*/ 457022 h 500319"/>
                <a:gd name="connsiteX136" fmla="*/ 550630 w 661712"/>
                <a:gd name="connsiteY136" fmla="*/ 457022 h 500319"/>
                <a:gd name="connsiteX137" fmla="*/ 547402 w 661712"/>
                <a:gd name="connsiteY137" fmla="*/ 458636 h 500319"/>
                <a:gd name="connsiteX138" fmla="*/ 542561 w 661712"/>
                <a:gd name="connsiteY138" fmla="*/ 461864 h 500319"/>
                <a:gd name="connsiteX139" fmla="*/ 540947 w 661712"/>
                <a:gd name="connsiteY139" fmla="*/ 463478 h 500319"/>
                <a:gd name="connsiteX140" fmla="*/ 540947 w 661712"/>
                <a:gd name="connsiteY140" fmla="*/ 465092 h 500319"/>
                <a:gd name="connsiteX141" fmla="*/ 539333 w 661712"/>
                <a:gd name="connsiteY141" fmla="*/ 466706 h 500319"/>
                <a:gd name="connsiteX142" fmla="*/ 539333 w 661712"/>
                <a:gd name="connsiteY142" fmla="*/ 468320 h 500319"/>
                <a:gd name="connsiteX143" fmla="*/ 539333 w 661712"/>
                <a:gd name="connsiteY143" fmla="*/ 476389 h 500319"/>
                <a:gd name="connsiteX144" fmla="*/ 539333 w 661712"/>
                <a:gd name="connsiteY144" fmla="*/ 478003 h 500319"/>
                <a:gd name="connsiteX145" fmla="*/ 536105 w 661712"/>
                <a:gd name="connsiteY145" fmla="*/ 487687 h 500319"/>
                <a:gd name="connsiteX146" fmla="*/ 534491 w 661712"/>
                <a:gd name="connsiteY146" fmla="*/ 489301 h 500319"/>
                <a:gd name="connsiteX147" fmla="*/ 532877 w 661712"/>
                <a:gd name="connsiteY147" fmla="*/ 490915 h 500319"/>
                <a:gd name="connsiteX148" fmla="*/ 532877 w 661712"/>
                <a:gd name="connsiteY148" fmla="*/ 492529 h 500319"/>
                <a:gd name="connsiteX149" fmla="*/ 526421 w 661712"/>
                <a:gd name="connsiteY149" fmla="*/ 498985 h 500319"/>
                <a:gd name="connsiteX150" fmla="*/ 521579 w 661712"/>
                <a:gd name="connsiteY150" fmla="*/ 507054 h 500319"/>
                <a:gd name="connsiteX151" fmla="*/ 498984 w 661712"/>
                <a:gd name="connsiteY151" fmla="*/ 497371 h 500319"/>
                <a:gd name="connsiteX152" fmla="*/ 492529 w 661712"/>
                <a:gd name="connsiteY152" fmla="*/ 494143 h 500319"/>
                <a:gd name="connsiteX153" fmla="*/ 487687 w 661712"/>
                <a:gd name="connsiteY153" fmla="*/ 484459 h 500319"/>
                <a:gd name="connsiteX154" fmla="*/ 487687 w 661712"/>
                <a:gd name="connsiteY154" fmla="*/ 482845 h 500319"/>
                <a:gd name="connsiteX155" fmla="*/ 487687 w 661712"/>
                <a:gd name="connsiteY155" fmla="*/ 481231 h 500319"/>
                <a:gd name="connsiteX156" fmla="*/ 487687 w 661712"/>
                <a:gd name="connsiteY156" fmla="*/ 479617 h 500319"/>
                <a:gd name="connsiteX157" fmla="*/ 487687 w 661712"/>
                <a:gd name="connsiteY157" fmla="*/ 479617 h 500319"/>
                <a:gd name="connsiteX158" fmla="*/ 487687 w 661712"/>
                <a:gd name="connsiteY158" fmla="*/ 478003 h 500319"/>
                <a:gd name="connsiteX159" fmla="*/ 489301 w 661712"/>
                <a:gd name="connsiteY159" fmla="*/ 476389 h 500319"/>
                <a:gd name="connsiteX160" fmla="*/ 487687 w 661712"/>
                <a:gd name="connsiteY160" fmla="*/ 474776 h 500319"/>
                <a:gd name="connsiteX161" fmla="*/ 486073 w 661712"/>
                <a:gd name="connsiteY161" fmla="*/ 469934 h 500319"/>
                <a:gd name="connsiteX162" fmla="*/ 484459 w 661712"/>
                <a:gd name="connsiteY162" fmla="*/ 468320 h 500319"/>
                <a:gd name="connsiteX163" fmla="*/ 482845 w 661712"/>
                <a:gd name="connsiteY163" fmla="*/ 468320 h 500319"/>
                <a:gd name="connsiteX164" fmla="*/ 478003 w 661712"/>
                <a:gd name="connsiteY164" fmla="*/ 466706 h 500319"/>
                <a:gd name="connsiteX165" fmla="*/ 471548 w 661712"/>
                <a:gd name="connsiteY165" fmla="*/ 465092 h 500319"/>
                <a:gd name="connsiteX166" fmla="*/ 453794 w 661712"/>
                <a:gd name="connsiteY166" fmla="*/ 418288 h 500319"/>
                <a:gd name="connsiteX167" fmla="*/ 442497 w 661712"/>
                <a:gd name="connsiteY167" fmla="*/ 398921 h 500319"/>
                <a:gd name="connsiteX168" fmla="*/ 434427 w 661712"/>
                <a:gd name="connsiteY168" fmla="*/ 392465 h 500319"/>
                <a:gd name="connsiteX169" fmla="*/ 432813 w 661712"/>
                <a:gd name="connsiteY169" fmla="*/ 390851 h 500319"/>
                <a:gd name="connsiteX170" fmla="*/ 431199 w 661712"/>
                <a:gd name="connsiteY170" fmla="*/ 389237 h 500319"/>
                <a:gd name="connsiteX171" fmla="*/ 429585 w 661712"/>
                <a:gd name="connsiteY171" fmla="*/ 387623 h 500319"/>
                <a:gd name="connsiteX172" fmla="*/ 427971 w 661712"/>
                <a:gd name="connsiteY172" fmla="*/ 387623 h 500319"/>
                <a:gd name="connsiteX173" fmla="*/ 423130 w 661712"/>
                <a:gd name="connsiteY173" fmla="*/ 386009 h 500319"/>
                <a:gd name="connsiteX174" fmla="*/ 421516 w 661712"/>
                <a:gd name="connsiteY174" fmla="*/ 386009 h 500319"/>
                <a:gd name="connsiteX175" fmla="*/ 418288 w 661712"/>
                <a:gd name="connsiteY175" fmla="*/ 384395 h 500319"/>
                <a:gd name="connsiteX176" fmla="*/ 403763 w 661712"/>
                <a:gd name="connsiteY176" fmla="*/ 368256 h 500319"/>
                <a:gd name="connsiteX177" fmla="*/ 398921 w 661712"/>
                <a:gd name="connsiteY177" fmla="*/ 365028 h 500319"/>
                <a:gd name="connsiteX178" fmla="*/ 395693 w 661712"/>
                <a:gd name="connsiteY178" fmla="*/ 366642 h 500319"/>
                <a:gd name="connsiteX179" fmla="*/ 389237 w 661712"/>
                <a:gd name="connsiteY179" fmla="*/ 365028 h 500319"/>
                <a:gd name="connsiteX180" fmla="*/ 386009 w 661712"/>
                <a:gd name="connsiteY180" fmla="*/ 366642 h 500319"/>
                <a:gd name="connsiteX181" fmla="*/ 376326 w 661712"/>
                <a:gd name="connsiteY181" fmla="*/ 366642 h 500319"/>
                <a:gd name="connsiteX182" fmla="*/ 371484 w 661712"/>
                <a:gd name="connsiteY182" fmla="*/ 355345 h 500319"/>
                <a:gd name="connsiteX183" fmla="*/ 344047 w 661712"/>
                <a:gd name="connsiteY183" fmla="*/ 332749 h 500319"/>
                <a:gd name="connsiteX184" fmla="*/ 340819 w 661712"/>
                <a:gd name="connsiteY184" fmla="*/ 329522 h 500319"/>
                <a:gd name="connsiteX185" fmla="*/ 339205 w 661712"/>
                <a:gd name="connsiteY185" fmla="*/ 329522 h 500319"/>
                <a:gd name="connsiteX186" fmla="*/ 337591 w 661712"/>
                <a:gd name="connsiteY186" fmla="*/ 329522 h 500319"/>
                <a:gd name="connsiteX187" fmla="*/ 335977 w 661712"/>
                <a:gd name="connsiteY187" fmla="*/ 329522 h 500319"/>
                <a:gd name="connsiteX188" fmla="*/ 334363 w 661712"/>
                <a:gd name="connsiteY188" fmla="*/ 329522 h 500319"/>
                <a:gd name="connsiteX189" fmla="*/ 332749 w 661712"/>
                <a:gd name="connsiteY189" fmla="*/ 331136 h 500319"/>
                <a:gd name="connsiteX190" fmla="*/ 331135 w 661712"/>
                <a:gd name="connsiteY190" fmla="*/ 331136 h 500319"/>
                <a:gd name="connsiteX191" fmla="*/ 331135 w 661712"/>
                <a:gd name="connsiteY191" fmla="*/ 331136 h 500319"/>
                <a:gd name="connsiteX192" fmla="*/ 321452 w 661712"/>
                <a:gd name="connsiteY192" fmla="*/ 327908 h 500319"/>
                <a:gd name="connsiteX193" fmla="*/ 319838 w 661712"/>
                <a:gd name="connsiteY193" fmla="*/ 326294 h 500319"/>
                <a:gd name="connsiteX194" fmla="*/ 314996 w 661712"/>
                <a:gd name="connsiteY194" fmla="*/ 323066 h 500319"/>
                <a:gd name="connsiteX195" fmla="*/ 306927 w 661712"/>
                <a:gd name="connsiteY195" fmla="*/ 310154 h 500319"/>
                <a:gd name="connsiteX196" fmla="*/ 305313 w 661712"/>
                <a:gd name="connsiteY196" fmla="*/ 308540 h 500319"/>
                <a:gd name="connsiteX197" fmla="*/ 302085 w 661712"/>
                <a:gd name="connsiteY197" fmla="*/ 287559 h 500319"/>
                <a:gd name="connsiteX198" fmla="*/ 300471 w 661712"/>
                <a:gd name="connsiteY198" fmla="*/ 282718 h 500319"/>
                <a:gd name="connsiteX199" fmla="*/ 298857 w 661712"/>
                <a:gd name="connsiteY199" fmla="*/ 281104 h 500319"/>
                <a:gd name="connsiteX200" fmla="*/ 298857 w 661712"/>
                <a:gd name="connsiteY200" fmla="*/ 281104 h 500319"/>
                <a:gd name="connsiteX201" fmla="*/ 295629 w 661712"/>
                <a:gd name="connsiteY201" fmla="*/ 281104 h 500319"/>
                <a:gd name="connsiteX202" fmla="*/ 292401 w 661712"/>
                <a:gd name="connsiteY202" fmla="*/ 281104 h 500319"/>
                <a:gd name="connsiteX203" fmla="*/ 292401 w 661712"/>
                <a:gd name="connsiteY203" fmla="*/ 282718 h 500319"/>
                <a:gd name="connsiteX204" fmla="*/ 289173 w 661712"/>
                <a:gd name="connsiteY204" fmla="*/ 284332 h 500319"/>
                <a:gd name="connsiteX205" fmla="*/ 287559 w 661712"/>
                <a:gd name="connsiteY205" fmla="*/ 285945 h 500319"/>
                <a:gd name="connsiteX206" fmla="*/ 285945 w 661712"/>
                <a:gd name="connsiteY206" fmla="*/ 285945 h 500319"/>
                <a:gd name="connsiteX207" fmla="*/ 284331 w 661712"/>
                <a:gd name="connsiteY207" fmla="*/ 285945 h 500319"/>
                <a:gd name="connsiteX208" fmla="*/ 282718 w 661712"/>
                <a:gd name="connsiteY208" fmla="*/ 285945 h 500319"/>
                <a:gd name="connsiteX209" fmla="*/ 277876 w 661712"/>
                <a:gd name="connsiteY209" fmla="*/ 284332 h 500319"/>
                <a:gd name="connsiteX210" fmla="*/ 269806 w 661712"/>
                <a:gd name="connsiteY210" fmla="*/ 279490 h 500319"/>
                <a:gd name="connsiteX211" fmla="*/ 266578 w 661712"/>
                <a:gd name="connsiteY211" fmla="*/ 277876 h 500319"/>
                <a:gd name="connsiteX212" fmla="*/ 256895 w 661712"/>
                <a:gd name="connsiteY212" fmla="*/ 268192 h 500319"/>
                <a:gd name="connsiteX213" fmla="*/ 253667 w 661712"/>
                <a:gd name="connsiteY213" fmla="*/ 264964 h 500319"/>
                <a:gd name="connsiteX214" fmla="*/ 250439 w 661712"/>
                <a:gd name="connsiteY214" fmla="*/ 263350 h 500319"/>
                <a:gd name="connsiteX215" fmla="*/ 247211 w 661712"/>
                <a:gd name="connsiteY215" fmla="*/ 264964 h 500319"/>
                <a:gd name="connsiteX216" fmla="*/ 245597 w 661712"/>
                <a:gd name="connsiteY216" fmla="*/ 264964 h 500319"/>
                <a:gd name="connsiteX217" fmla="*/ 242369 w 661712"/>
                <a:gd name="connsiteY217" fmla="*/ 264964 h 500319"/>
                <a:gd name="connsiteX218" fmla="*/ 240755 w 661712"/>
                <a:gd name="connsiteY218" fmla="*/ 264964 h 500319"/>
                <a:gd name="connsiteX219" fmla="*/ 239141 w 661712"/>
                <a:gd name="connsiteY219" fmla="*/ 264964 h 500319"/>
                <a:gd name="connsiteX220" fmla="*/ 226230 w 661712"/>
                <a:gd name="connsiteY220" fmla="*/ 269806 h 500319"/>
                <a:gd name="connsiteX221" fmla="*/ 226230 w 661712"/>
                <a:gd name="connsiteY221" fmla="*/ 269806 h 500319"/>
                <a:gd name="connsiteX222" fmla="*/ 223002 w 661712"/>
                <a:gd name="connsiteY222" fmla="*/ 271420 h 500319"/>
                <a:gd name="connsiteX223" fmla="*/ 214932 w 661712"/>
                <a:gd name="connsiteY223" fmla="*/ 281104 h 500319"/>
                <a:gd name="connsiteX224" fmla="*/ 211705 w 661712"/>
                <a:gd name="connsiteY224" fmla="*/ 282718 h 500319"/>
                <a:gd name="connsiteX225" fmla="*/ 206863 w 661712"/>
                <a:gd name="connsiteY225" fmla="*/ 284332 h 500319"/>
                <a:gd name="connsiteX226" fmla="*/ 200407 w 661712"/>
                <a:gd name="connsiteY226" fmla="*/ 285945 h 500319"/>
                <a:gd name="connsiteX227" fmla="*/ 197179 w 661712"/>
                <a:gd name="connsiteY227" fmla="*/ 287559 h 500319"/>
                <a:gd name="connsiteX228" fmla="*/ 197179 w 661712"/>
                <a:gd name="connsiteY228" fmla="*/ 287559 h 500319"/>
                <a:gd name="connsiteX229" fmla="*/ 195565 w 661712"/>
                <a:gd name="connsiteY229" fmla="*/ 289173 h 500319"/>
                <a:gd name="connsiteX230" fmla="*/ 192337 w 661712"/>
                <a:gd name="connsiteY230" fmla="*/ 292401 h 500319"/>
                <a:gd name="connsiteX231" fmla="*/ 189109 w 661712"/>
                <a:gd name="connsiteY231" fmla="*/ 298857 h 500319"/>
                <a:gd name="connsiteX232" fmla="*/ 187496 w 661712"/>
                <a:gd name="connsiteY232" fmla="*/ 302085 h 500319"/>
                <a:gd name="connsiteX233" fmla="*/ 184268 w 661712"/>
                <a:gd name="connsiteY233" fmla="*/ 302085 h 500319"/>
                <a:gd name="connsiteX234" fmla="*/ 179426 w 661712"/>
                <a:gd name="connsiteY234" fmla="*/ 305313 h 500319"/>
                <a:gd name="connsiteX235" fmla="*/ 172970 w 661712"/>
                <a:gd name="connsiteY235" fmla="*/ 310154 h 500319"/>
                <a:gd name="connsiteX236" fmla="*/ 171356 w 661712"/>
                <a:gd name="connsiteY236" fmla="*/ 310154 h 500319"/>
                <a:gd name="connsiteX237" fmla="*/ 169742 w 661712"/>
                <a:gd name="connsiteY237" fmla="*/ 310154 h 500319"/>
                <a:gd name="connsiteX238" fmla="*/ 164900 w 661712"/>
                <a:gd name="connsiteY238" fmla="*/ 310154 h 500319"/>
                <a:gd name="connsiteX239" fmla="*/ 161673 w 661712"/>
                <a:gd name="connsiteY239" fmla="*/ 310154 h 500319"/>
                <a:gd name="connsiteX240" fmla="*/ 156831 w 661712"/>
                <a:gd name="connsiteY240" fmla="*/ 310154 h 500319"/>
                <a:gd name="connsiteX241" fmla="*/ 155217 w 661712"/>
                <a:gd name="connsiteY241" fmla="*/ 310154 h 500319"/>
                <a:gd name="connsiteX242" fmla="*/ 153603 w 661712"/>
                <a:gd name="connsiteY242" fmla="*/ 308540 h 500319"/>
                <a:gd name="connsiteX243" fmla="*/ 148761 w 661712"/>
                <a:gd name="connsiteY243" fmla="*/ 303699 h 500319"/>
                <a:gd name="connsiteX244" fmla="*/ 143919 w 661712"/>
                <a:gd name="connsiteY244" fmla="*/ 302085 h 500319"/>
                <a:gd name="connsiteX245" fmla="*/ 137464 w 661712"/>
                <a:gd name="connsiteY245" fmla="*/ 295629 h 500319"/>
                <a:gd name="connsiteX246" fmla="*/ 132622 w 661712"/>
                <a:gd name="connsiteY246" fmla="*/ 292401 h 500319"/>
                <a:gd name="connsiteX247" fmla="*/ 121324 w 661712"/>
                <a:gd name="connsiteY247" fmla="*/ 287559 h 500319"/>
                <a:gd name="connsiteX248" fmla="*/ 119710 w 661712"/>
                <a:gd name="connsiteY248" fmla="*/ 285945 h 500319"/>
                <a:gd name="connsiteX249" fmla="*/ 118096 w 661712"/>
                <a:gd name="connsiteY249" fmla="*/ 285945 h 500319"/>
                <a:gd name="connsiteX250" fmla="*/ 118096 w 661712"/>
                <a:gd name="connsiteY250" fmla="*/ 284332 h 500319"/>
                <a:gd name="connsiteX251" fmla="*/ 118096 w 661712"/>
                <a:gd name="connsiteY251" fmla="*/ 282718 h 500319"/>
                <a:gd name="connsiteX252" fmla="*/ 114869 w 661712"/>
                <a:gd name="connsiteY252" fmla="*/ 274648 h 500319"/>
                <a:gd name="connsiteX253" fmla="*/ 111641 w 661712"/>
                <a:gd name="connsiteY253" fmla="*/ 271420 h 500319"/>
                <a:gd name="connsiteX254" fmla="*/ 80976 w 661712"/>
                <a:gd name="connsiteY254" fmla="*/ 258509 h 500319"/>
                <a:gd name="connsiteX255" fmla="*/ 77748 w 661712"/>
                <a:gd name="connsiteY255" fmla="*/ 255281 h 500319"/>
                <a:gd name="connsiteX256" fmla="*/ 68065 w 661712"/>
                <a:gd name="connsiteY256" fmla="*/ 248825 h 500319"/>
                <a:gd name="connsiteX257" fmla="*/ 66451 w 661712"/>
                <a:gd name="connsiteY257" fmla="*/ 248825 h 500319"/>
                <a:gd name="connsiteX258" fmla="*/ 64837 w 661712"/>
                <a:gd name="connsiteY258" fmla="*/ 247211 h 500319"/>
                <a:gd name="connsiteX259" fmla="*/ 63223 w 661712"/>
                <a:gd name="connsiteY259" fmla="*/ 242369 h 500319"/>
                <a:gd name="connsiteX260" fmla="*/ 61609 w 661712"/>
                <a:gd name="connsiteY260" fmla="*/ 242369 h 500319"/>
                <a:gd name="connsiteX261" fmla="*/ 61609 w 661712"/>
                <a:gd name="connsiteY261" fmla="*/ 240755 h 500319"/>
                <a:gd name="connsiteX262" fmla="*/ 58381 w 661712"/>
                <a:gd name="connsiteY262" fmla="*/ 239141 h 500319"/>
                <a:gd name="connsiteX263" fmla="*/ 51925 w 661712"/>
                <a:gd name="connsiteY263" fmla="*/ 234300 h 500319"/>
                <a:gd name="connsiteX264" fmla="*/ 43856 w 661712"/>
                <a:gd name="connsiteY264" fmla="*/ 229458 h 500319"/>
                <a:gd name="connsiteX265" fmla="*/ 40628 w 661712"/>
                <a:gd name="connsiteY265" fmla="*/ 227844 h 500319"/>
                <a:gd name="connsiteX266" fmla="*/ 37400 w 661712"/>
                <a:gd name="connsiteY266" fmla="*/ 227844 h 500319"/>
                <a:gd name="connsiteX267" fmla="*/ 27716 w 661712"/>
                <a:gd name="connsiteY267" fmla="*/ 227844 h 500319"/>
                <a:gd name="connsiteX268" fmla="*/ 21260 w 661712"/>
                <a:gd name="connsiteY268" fmla="*/ 227844 h 500319"/>
                <a:gd name="connsiteX269" fmla="*/ 22874 w 661712"/>
                <a:gd name="connsiteY269" fmla="*/ 219774 h 500319"/>
                <a:gd name="connsiteX270" fmla="*/ 21260 w 661712"/>
                <a:gd name="connsiteY270" fmla="*/ 216546 h 500319"/>
                <a:gd name="connsiteX271" fmla="*/ 21260 w 661712"/>
                <a:gd name="connsiteY271" fmla="*/ 214932 h 500319"/>
                <a:gd name="connsiteX272" fmla="*/ 18033 w 661712"/>
                <a:gd name="connsiteY272" fmla="*/ 213318 h 500319"/>
                <a:gd name="connsiteX273" fmla="*/ 13191 w 661712"/>
                <a:gd name="connsiteY273" fmla="*/ 210091 h 500319"/>
                <a:gd name="connsiteX274" fmla="*/ 9963 w 661712"/>
                <a:gd name="connsiteY274" fmla="*/ 206863 h 500319"/>
                <a:gd name="connsiteX275" fmla="*/ 8349 w 661712"/>
                <a:gd name="connsiteY275" fmla="*/ 203635 h 500319"/>
                <a:gd name="connsiteX276" fmla="*/ 8349 w 661712"/>
                <a:gd name="connsiteY276" fmla="*/ 202021 h 500319"/>
                <a:gd name="connsiteX277" fmla="*/ 8349 w 661712"/>
                <a:gd name="connsiteY277" fmla="*/ 200407 h 500319"/>
                <a:gd name="connsiteX278" fmla="*/ 5121 w 661712"/>
                <a:gd name="connsiteY278" fmla="*/ 189109 h 500319"/>
                <a:gd name="connsiteX279" fmla="*/ 11577 w 661712"/>
                <a:gd name="connsiteY279" fmla="*/ 182654 h 500319"/>
                <a:gd name="connsiteX280" fmla="*/ 16419 w 661712"/>
                <a:gd name="connsiteY280" fmla="*/ 177812 h 500319"/>
                <a:gd name="connsiteX281" fmla="*/ 18033 w 661712"/>
                <a:gd name="connsiteY281" fmla="*/ 176198 h 500319"/>
                <a:gd name="connsiteX282" fmla="*/ 19647 w 661712"/>
                <a:gd name="connsiteY282" fmla="*/ 176198 h 500319"/>
                <a:gd name="connsiteX283" fmla="*/ 24488 w 661712"/>
                <a:gd name="connsiteY283" fmla="*/ 176198 h 500319"/>
                <a:gd name="connsiteX284" fmla="*/ 26102 w 661712"/>
                <a:gd name="connsiteY284" fmla="*/ 176198 h 500319"/>
                <a:gd name="connsiteX285" fmla="*/ 27716 w 661712"/>
                <a:gd name="connsiteY285" fmla="*/ 174584 h 500319"/>
                <a:gd name="connsiteX286" fmla="*/ 32558 w 661712"/>
                <a:gd name="connsiteY286" fmla="*/ 169742 h 500319"/>
                <a:gd name="connsiteX287" fmla="*/ 35786 w 661712"/>
                <a:gd name="connsiteY287" fmla="*/ 168128 h 500319"/>
                <a:gd name="connsiteX288" fmla="*/ 35786 w 661712"/>
                <a:gd name="connsiteY288" fmla="*/ 166514 h 500319"/>
                <a:gd name="connsiteX289" fmla="*/ 37400 w 661712"/>
                <a:gd name="connsiteY289" fmla="*/ 166514 h 500319"/>
                <a:gd name="connsiteX290" fmla="*/ 39014 w 661712"/>
                <a:gd name="connsiteY290" fmla="*/ 166514 h 500319"/>
                <a:gd name="connsiteX291" fmla="*/ 42242 w 661712"/>
                <a:gd name="connsiteY291" fmla="*/ 166514 h 500319"/>
                <a:gd name="connsiteX292" fmla="*/ 43856 w 661712"/>
                <a:gd name="connsiteY292" fmla="*/ 166514 h 500319"/>
                <a:gd name="connsiteX293" fmla="*/ 45469 w 661712"/>
                <a:gd name="connsiteY293" fmla="*/ 164900 h 500319"/>
                <a:gd name="connsiteX294" fmla="*/ 53539 w 661712"/>
                <a:gd name="connsiteY294" fmla="*/ 163287 h 500319"/>
                <a:gd name="connsiteX295" fmla="*/ 55153 w 661712"/>
                <a:gd name="connsiteY295" fmla="*/ 163287 h 500319"/>
                <a:gd name="connsiteX296" fmla="*/ 56767 w 661712"/>
                <a:gd name="connsiteY296" fmla="*/ 163287 h 500319"/>
                <a:gd name="connsiteX297" fmla="*/ 58381 w 661712"/>
                <a:gd name="connsiteY297" fmla="*/ 164900 h 500319"/>
                <a:gd name="connsiteX298" fmla="*/ 58381 w 661712"/>
                <a:gd name="connsiteY298" fmla="*/ 164900 h 500319"/>
                <a:gd name="connsiteX299" fmla="*/ 69678 w 661712"/>
                <a:gd name="connsiteY299" fmla="*/ 172970 h 500319"/>
                <a:gd name="connsiteX300" fmla="*/ 71292 w 661712"/>
                <a:gd name="connsiteY300" fmla="*/ 174584 h 500319"/>
                <a:gd name="connsiteX301" fmla="*/ 74520 w 661712"/>
                <a:gd name="connsiteY301" fmla="*/ 174584 h 500319"/>
                <a:gd name="connsiteX302" fmla="*/ 74520 w 661712"/>
                <a:gd name="connsiteY302" fmla="*/ 176198 h 500319"/>
                <a:gd name="connsiteX303" fmla="*/ 76134 w 661712"/>
                <a:gd name="connsiteY303" fmla="*/ 176198 h 500319"/>
                <a:gd name="connsiteX304" fmla="*/ 77748 w 661712"/>
                <a:gd name="connsiteY304" fmla="*/ 177812 h 500319"/>
                <a:gd name="connsiteX305" fmla="*/ 77748 w 661712"/>
                <a:gd name="connsiteY305" fmla="*/ 179426 h 500319"/>
                <a:gd name="connsiteX306" fmla="*/ 79362 w 661712"/>
                <a:gd name="connsiteY306" fmla="*/ 181040 h 500319"/>
                <a:gd name="connsiteX307" fmla="*/ 79362 w 661712"/>
                <a:gd name="connsiteY307" fmla="*/ 181040 h 500319"/>
                <a:gd name="connsiteX308" fmla="*/ 80976 w 661712"/>
                <a:gd name="connsiteY308" fmla="*/ 182654 h 500319"/>
                <a:gd name="connsiteX309" fmla="*/ 82590 w 661712"/>
                <a:gd name="connsiteY309" fmla="*/ 181040 h 500319"/>
                <a:gd name="connsiteX310" fmla="*/ 84204 w 661712"/>
                <a:gd name="connsiteY310" fmla="*/ 179426 h 500319"/>
                <a:gd name="connsiteX311" fmla="*/ 85818 w 661712"/>
                <a:gd name="connsiteY311" fmla="*/ 177812 h 500319"/>
                <a:gd name="connsiteX312" fmla="*/ 89046 w 661712"/>
                <a:gd name="connsiteY312" fmla="*/ 176198 h 500319"/>
                <a:gd name="connsiteX313" fmla="*/ 90660 w 661712"/>
                <a:gd name="connsiteY313" fmla="*/ 174584 h 500319"/>
                <a:gd name="connsiteX314" fmla="*/ 92274 w 661712"/>
                <a:gd name="connsiteY314" fmla="*/ 174584 h 500319"/>
                <a:gd name="connsiteX315" fmla="*/ 93887 w 661712"/>
                <a:gd name="connsiteY315" fmla="*/ 172970 h 500319"/>
                <a:gd name="connsiteX316" fmla="*/ 95501 w 661712"/>
                <a:gd name="connsiteY316" fmla="*/ 174584 h 500319"/>
                <a:gd name="connsiteX317" fmla="*/ 97115 w 661712"/>
                <a:gd name="connsiteY317" fmla="*/ 174584 h 500319"/>
                <a:gd name="connsiteX318" fmla="*/ 98729 w 661712"/>
                <a:gd name="connsiteY318" fmla="*/ 174584 h 500319"/>
                <a:gd name="connsiteX319" fmla="*/ 106799 w 661712"/>
                <a:gd name="connsiteY319" fmla="*/ 171356 h 500319"/>
                <a:gd name="connsiteX320" fmla="*/ 110027 w 661712"/>
                <a:gd name="connsiteY320" fmla="*/ 171356 h 500319"/>
                <a:gd name="connsiteX321" fmla="*/ 111641 w 661712"/>
                <a:gd name="connsiteY321" fmla="*/ 171356 h 500319"/>
                <a:gd name="connsiteX322" fmla="*/ 114869 w 661712"/>
                <a:gd name="connsiteY322" fmla="*/ 172970 h 500319"/>
                <a:gd name="connsiteX323" fmla="*/ 127780 w 661712"/>
                <a:gd name="connsiteY323" fmla="*/ 174584 h 500319"/>
                <a:gd name="connsiteX324" fmla="*/ 129394 w 661712"/>
                <a:gd name="connsiteY324" fmla="*/ 174584 h 500319"/>
                <a:gd name="connsiteX325" fmla="*/ 132622 w 661712"/>
                <a:gd name="connsiteY325" fmla="*/ 174584 h 500319"/>
                <a:gd name="connsiteX326" fmla="*/ 134236 w 661712"/>
                <a:gd name="connsiteY326" fmla="*/ 172970 h 500319"/>
                <a:gd name="connsiteX327" fmla="*/ 139078 w 661712"/>
                <a:gd name="connsiteY327" fmla="*/ 176198 h 500319"/>
                <a:gd name="connsiteX328" fmla="*/ 148761 w 661712"/>
                <a:gd name="connsiteY328" fmla="*/ 179426 h 500319"/>
                <a:gd name="connsiteX329" fmla="*/ 150375 w 661712"/>
                <a:gd name="connsiteY329" fmla="*/ 179426 h 500319"/>
                <a:gd name="connsiteX330" fmla="*/ 151989 w 661712"/>
                <a:gd name="connsiteY330" fmla="*/ 177812 h 500319"/>
                <a:gd name="connsiteX331" fmla="*/ 153603 w 661712"/>
                <a:gd name="connsiteY331" fmla="*/ 177812 h 500319"/>
                <a:gd name="connsiteX332" fmla="*/ 155217 w 661712"/>
                <a:gd name="connsiteY332" fmla="*/ 174584 h 500319"/>
                <a:gd name="connsiteX333" fmla="*/ 155217 w 661712"/>
                <a:gd name="connsiteY333" fmla="*/ 172970 h 500319"/>
                <a:gd name="connsiteX334" fmla="*/ 158445 w 661712"/>
                <a:gd name="connsiteY334" fmla="*/ 171356 h 500319"/>
                <a:gd name="connsiteX335" fmla="*/ 161673 w 661712"/>
                <a:gd name="connsiteY335" fmla="*/ 169742 h 500319"/>
                <a:gd name="connsiteX336" fmla="*/ 164900 w 661712"/>
                <a:gd name="connsiteY336" fmla="*/ 169742 h 500319"/>
                <a:gd name="connsiteX337" fmla="*/ 168128 w 661712"/>
                <a:gd name="connsiteY337" fmla="*/ 169742 h 500319"/>
                <a:gd name="connsiteX338" fmla="*/ 169742 w 661712"/>
                <a:gd name="connsiteY338" fmla="*/ 169742 h 500319"/>
                <a:gd name="connsiteX339" fmla="*/ 172970 w 661712"/>
                <a:gd name="connsiteY339" fmla="*/ 171356 h 500319"/>
                <a:gd name="connsiteX340" fmla="*/ 174584 w 661712"/>
                <a:gd name="connsiteY340" fmla="*/ 171356 h 500319"/>
                <a:gd name="connsiteX341" fmla="*/ 176198 w 661712"/>
                <a:gd name="connsiteY341" fmla="*/ 171356 h 500319"/>
                <a:gd name="connsiteX342" fmla="*/ 177812 w 661712"/>
                <a:gd name="connsiteY342" fmla="*/ 171356 h 500319"/>
                <a:gd name="connsiteX343" fmla="*/ 179426 w 661712"/>
                <a:gd name="connsiteY343" fmla="*/ 171356 h 500319"/>
                <a:gd name="connsiteX344" fmla="*/ 181040 w 661712"/>
                <a:gd name="connsiteY344" fmla="*/ 171356 h 500319"/>
                <a:gd name="connsiteX345" fmla="*/ 182654 w 661712"/>
                <a:gd name="connsiteY345" fmla="*/ 171356 h 500319"/>
                <a:gd name="connsiteX346" fmla="*/ 185882 w 661712"/>
                <a:gd name="connsiteY346" fmla="*/ 174584 h 500319"/>
                <a:gd name="connsiteX347" fmla="*/ 189109 w 661712"/>
                <a:gd name="connsiteY347" fmla="*/ 176198 h 500319"/>
                <a:gd name="connsiteX348" fmla="*/ 203635 w 661712"/>
                <a:gd name="connsiteY348" fmla="*/ 181040 h 500319"/>
                <a:gd name="connsiteX349" fmla="*/ 205249 w 661712"/>
                <a:gd name="connsiteY349" fmla="*/ 182654 h 500319"/>
                <a:gd name="connsiteX350" fmla="*/ 206863 w 661712"/>
                <a:gd name="connsiteY350" fmla="*/ 182654 h 500319"/>
                <a:gd name="connsiteX351" fmla="*/ 208477 w 661712"/>
                <a:gd name="connsiteY351" fmla="*/ 184268 h 500319"/>
                <a:gd name="connsiteX352" fmla="*/ 208477 w 661712"/>
                <a:gd name="connsiteY352" fmla="*/ 185882 h 500319"/>
                <a:gd name="connsiteX353" fmla="*/ 210091 w 661712"/>
                <a:gd name="connsiteY353" fmla="*/ 187496 h 500319"/>
                <a:gd name="connsiteX354" fmla="*/ 211705 w 661712"/>
                <a:gd name="connsiteY354" fmla="*/ 189109 h 500319"/>
                <a:gd name="connsiteX355" fmla="*/ 213318 w 661712"/>
                <a:gd name="connsiteY355" fmla="*/ 195565 h 500319"/>
                <a:gd name="connsiteX356" fmla="*/ 214932 w 661712"/>
                <a:gd name="connsiteY356" fmla="*/ 203635 h 500319"/>
                <a:gd name="connsiteX357" fmla="*/ 216546 w 661712"/>
                <a:gd name="connsiteY357" fmla="*/ 210091 h 500319"/>
                <a:gd name="connsiteX358" fmla="*/ 218160 w 661712"/>
                <a:gd name="connsiteY358" fmla="*/ 211705 h 500319"/>
                <a:gd name="connsiteX359" fmla="*/ 221388 w 661712"/>
                <a:gd name="connsiteY359" fmla="*/ 216546 h 500319"/>
                <a:gd name="connsiteX360" fmla="*/ 224616 w 661712"/>
                <a:gd name="connsiteY360" fmla="*/ 219774 h 500319"/>
                <a:gd name="connsiteX361" fmla="*/ 224616 w 661712"/>
                <a:gd name="connsiteY361" fmla="*/ 221388 h 500319"/>
                <a:gd name="connsiteX362" fmla="*/ 227844 w 661712"/>
                <a:gd name="connsiteY362" fmla="*/ 223002 h 500319"/>
                <a:gd name="connsiteX363" fmla="*/ 229458 w 661712"/>
                <a:gd name="connsiteY363" fmla="*/ 223002 h 500319"/>
                <a:gd name="connsiteX364" fmla="*/ 231072 w 661712"/>
                <a:gd name="connsiteY364" fmla="*/ 221388 h 500319"/>
                <a:gd name="connsiteX365" fmla="*/ 243983 w 661712"/>
                <a:gd name="connsiteY365" fmla="*/ 210091 h 500319"/>
                <a:gd name="connsiteX366" fmla="*/ 245597 w 661712"/>
                <a:gd name="connsiteY366" fmla="*/ 210091 h 500319"/>
                <a:gd name="connsiteX367" fmla="*/ 247211 w 661712"/>
                <a:gd name="connsiteY367" fmla="*/ 208477 h 500319"/>
                <a:gd name="connsiteX368" fmla="*/ 250439 w 661712"/>
                <a:gd name="connsiteY368" fmla="*/ 208477 h 500319"/>
                <a:gd name="connsiteX369" fmla="*/ 252053 w 661712"/>
                <a:gd name="connsiteY369" fmla="*/ 205249 h 500319"/>
                <a:gd name="connsiteX370" fmla="*/ 263350 w 661712"/>
                <a:gd name="connsiteY370" fmla="*/ 179426 h 500319"/>
                <a:gd name="connsiteX371" fmla="*/ 264964 w 661712"/>
                <a:gd name="connsiteY371" fmla="*/ 174584 h 500319"/>
                <a:gd name="connsiteX372" fmla="*/ 264964 w 661712"/>
                <a:gd name="connsiteY372" fmla="*/ 172970 h 500319"/>
                <a:gd name="connsiteX373" fmla="*/ 264964 w 661712"/>
                <a:gd name="connsiteY373" fmla="*/ 171356 h 500319"/>
                <a:gd name="connsiteX374" fmla="*/ 264964 w 661712"/>
                <a:gd name="connsiteY374" fmla="*/ 168128 h 500319"/>
                <a:gd name="connsiteX375" fmla="*/ 266578 w 661712"/>
                <a:gd name="connsiteY375" fmla="*/ 166514 h 500319"/>
                <a:gd name="connsiteX376" fmla="*/ 269806 w 661712"/>
                <a:gd name="connsiteY376" fmla="*/ 163287 h 500319"/>
                <a:gd name="connsiteX377" fmla="*/ 273034 w 661712"/>
                <a:gd name="connsiteY377" fmla="*/ 155217 h 500319"/>
                <a:gd name="connsiteX378" fmla="*/ 279490 w 661712"/>
                <a:gd name="connsiteY378" fmla="*/ 142305 h 500319"/>
                <a:gd name="connsiteX379" fmla="*/ 287559 w 661712"/>
                <a:gd name="connsiteY379" fmla="*/ 132622 h 500319"/>
                <a:gd name="connsiteX380" fmla="*/ 289173 w 661712"/>
                <a:gd name="connsiteY380" fmla="*/ 129394 h 500319"/>
                <a:gd name="connsiteX381" fmla="*/ 313382 w 661712"/>
                <a:gd name="connsiteY381" fmla="*/ 110027 h 500319"/>
                <a:gd name="connsiteX382" fmla="*/ 313382 w 661712"/>
                <a:gd name="connsiteY382" fmla="*/ 108413 h 500319"/>
                <a:gd name="connsiteX383" fmla="*/ 314996 w 661712"/>
                <a:gd name="connsiteY383" fmla="*/ 105185 h 500319"/>
                <a:gd name="connsiteX384" fmla="*/ 314996 w 661712"/>
                <a:gd name="connsiteY384" fmla="*/ 93887 h 500319"/>
                <a:gd name="connsiteX385" fmla="*/ 314996 w 661712"/>
                <a:gd name="connsiteY385" fmla="*/ 90660 h 500319"/>
                <a:gd name="connsiteX386" fmla="*/ 329522 w 661712"/>
                <a:gd name="connsiteY386" fmla="*/ 59995 h 500319"/>
                <a:gd name="connsiteX387" fmla="*/ 332749 w 661712"/>
                <a:gd name="connsiteY387" fmla="*/ 45469 h 500319"/>
                <a:gd name="connsiteX388" fmla="*/ 332749 w 661712"/>
                <a:gd name="connsiteY388" fmla="*/ 39014 h 500319"/>
                <a:gd name="connsiteX389" fmla="*/ 332749 w 661712"/>
                <a:gd name="connsiteY389" fmla="*/ 34172 h 500319"/>
                <a:gd name="connsiteX390" fmla="*/ 332749 w 661712"/>
                <a:gd name="connsiteY390" fmla="*/ 27716 h 500319"/>
                <a:gd name="connsiteX391" fmla="*/ 337591 w 661712"/>
                <a:gd name="connsiteY391" fmla="*/ 22874 h 500319"/>
                <a:gd name="connsiteX392" fmla="*/ 352117 w 661712"/>
                <a:gd name="connsiteY392" fmla="*/ 5121 h 500319"/>
                <a:gd name="connsiteX393" fmla="*/ 358572 w 661712"/>
                <a:gd name="connsiteY393" fmla="*/ 9963 h 500319"/>
                <a:gd name="connsiteX394" fmla="*/ 363414 w 661712"/>
                <a:gd name="connsiteY394" fmla="*/ 16419 h 500319"/>
                <a:gd name="connsiteX395" fmla="*/ 363414 w 661712"/>
                <a:gd name="connsiteY395" fmla="*/ 18033 h 500319"/>
                <a:gd name="connsiteX396" fmla="*/ 366642 w 661712"/>
                <a:gd name="connsiteY396" fmla="*/ 35786 h 500319"/>
                <a:gd name="connsiteX397" fmla="*/ 366642 w 661712"/>
                <a:gd name="connsiteY397" fmla="*/ 37400 h 500319"/>
                <a:gd name="connsiteX398" fmla="*/ 366642 w 661712"/>
                <a:gd name="connsiteY398" fmla="*/ 39014 h 500319"/>
                <a:gd name="connsiteX399" fmla="*/ 365028 w 661712"/>
                <a:gd name="connsiteY399" fmla="*/ 39014 h 500319"/>
                <a:gd name="connsiteX400" fmla="*/ 366642 w 661712"/>
                <a:gd name="connsiteY400" fmla="*/ 47083 h 500319"/>
                <a:gd name="connsiteX401" fmla="*/ 369870 w 661712"/>
                <a:gd name="connsiteY401" fmla="*/ 64837 h 500319"/>
                <a:gd name="connsiteX402" fmla="*/ 371484 w 661712"/>
                <a:gd name="connsiteY402" fmla="*/ 68065 h 500319"/>
                <a:gd name="connsiteX403" fmla="*/ 373098 w 661712"/>
                <a:gd name="connsiteY403" fmla="*/ 69678 h 500319"/>
                <a:gd name="connsiteX404" fmla="*/ 382781 w 661712"/>
                <a:gd name="connsiteY404" fmla="*/ 76134 h 500319"/>
                <a:gd name="connsiteX405" fmla="*/ 384395 w 661712"/>
                <a:gd name="connsiteY405" fmla="*/ 76134 h 500319"/>
                <a:gd name="connsiteX406" fmla="*/ 386009 w 661712"/>
                <a:gd name="connsiteY406" fmla="*/ 79362 h 500319"/>
                <a:gd name="connsiteX407" fmla="*/ 389237 w 661712"/>
                <a:gd name="connsiteY407" fmla="*/ 82590 h 500319"/>
                <a:gd name="connsiteX408" fmla="*/ 389237 w 661712"/>
                <a:gd name="connsiteY408" fmla="*/ 84204 h 500319"/>
                <a:gd name="connsiteX409" fmla="*/ 389237 w 661712"/>
                <a:gd name="connsiteY409" fmla="*/ 85818 h 500319"/>
                <a:gd name="connsiteX410" fmla="*/ 389237 w 661712"/>
                <a:gd name="connsiteY410" fmla="*/ 87432 h 500319"/>
                <a:gd name="connsiteX411" fmla="*/ 389237 w 661712"/>
                <a:gd name="connsiteY411" fmla="*/ 90660 h 500319"/>
                <a:gd name="connsiteX412" fmla="*/ 389237 w 661712"/>
                <a:gd name="connsiteY412" fmla="*/ 92274 h 500319"/>
                <a:gd name="connsiteX413" fmla="*/ 392465 w 661712"/>
                <a:gd name="connsiteY413" fmla="*/ 98729 h 500319"/>
                <a:gd name="connsiteX414" fmla="*/ 398921 w 661712"/>
                <a:gd name="connsiteY414" fmla="*/ 106799 h 500319"/>
                <a:gd name="connsiteX415" fmla="*/ 398921 w 661712"/>
                <a:gd name="connsiteY415" fmla="*/ 108413 h 500319"/>
                <a:gd name="connsiteX416" fmla="*/ 400535 w 661712"/>
                <a:gd name="connsiteY416" fmla="*/ 110027 h 500319"/>
                <a:gd name="connsiteX417" fmla="*/ 400535 w 661712"/>
                <a:gd name="connsiteY417" fmla="*/ 114869 h 500319"/>
                <a:gd name="connsiteX418" fmla="*/ 406990 w 661712"/>
                <a:gd name="connsiteY418" fmla="*/ 132622 h 500319"/>
                <a:gd name="connsiteX419" fmla="*/ 410218 w 661712"/>
                <a:gd name="connsiteY419" fmla="*/ 140691 h 500319"/>
                <a:gd name="connsiteX420" fmla="*/ 415060 w 661712"/>
                <a:gd name="connsiteY420" fmla="*/ 148761 h 500319"/>
                <a:gd name="connsiteX421" fmla="*/ 416674 w 661712"/>
                <a:gd name="connsiteY421" fmla="*/ 151989 h 500319"/>
                <a:gd name="connsiteX422" fmla="*/ 418288 w 661712"/>
                <a:gd name="connsiteY422" fmla="*/ 155217 h 500319"/>
                <a:gd name="connsiteX423" fmla="*/ 419902 w 661712"/>
                <a:gd name="connsiteY423" fmla="*/ 155217 h 500319"/>
                <a:gd name="connsiteX424" fmla="*/ 426357 w 661712"/>
                <a:gd name="connsiteY424" fmla="*/ 158445 h 500319"/>
                <a:gd name="connsiteX425" fmla="*/ 427971 w 661712"/>
                <a:gd name="connsiteY425" fmla="*/ 160059 h 500319"/>
                <a:gd name="connsiteX426" fmla="*/ 429585 w 661712"/>
                <a:gd name="connsiteY426" fmla="*/ 160059 h 500319"/>
                <a:gd name="connsiteX427" fmla="*/ 432813 w 661712"/>
                <a:gd name="connsiteY427" fmla="*/ 164900 h 500319"/>
                <a:gd name="connsiteX428" fmla="*/ 436041 w 661712"/>
                <a:gd name="connsiteY428" fmla="*/ 166514 h 500319"/>
                <a:gd name="connsiteX429" fmla="*/ 437655 w 661712"/>
                <a:gd name="connsiteY429" fmla="*/ 168128 h 500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Lst>
              <a:rect l="l" t="t" r="r" b="b"/>
              <a:pathLst>
                <a:path w="661712" h="500319">
                  <a:moveTo>
                    <a:pt x="439269" y="168128"/>
                  </a:moveTo>
                  <a:lnTo>
                    <a:pt x="440883" y="166514"/>
                  </a:lnTo>
                  <a:lnTo>
                    <a:pt x="442497" y="166514"/>
                  </a:lnTo>
                  <a:lnTo>
                    <a:pt x="442497" y="164900"/>
                  </a:lnTo>
                  <a:lnTo>
                    <a:pt x="444111" y="166514"/>
                  </a:lnTo>
                  <a:lnTo>
                    <a:pt x="447339" y="166514"/>
                  </a:lnTo>
                  <a:lnTo>
                    <a:pt x="452180" y="171356"/>
                  </a:lnTo>
                  <a:lnTo>
                    <a:pt x="453794" y="172970"/>
                  </a:lnTo>
                  <a:lnTo>
                    <a:pt x="455408" y="172970"/>
                  </a:lnTo>
                  <a:lnTo>
                    <a:pt x="460250" y="172970"/>
                  </a:lnTo>
                  <a:lnTo>
                    <a:pt x="461864" y="172970"/>
                  </a:lnTo>
                  <a:lnTo>
                    <a:pt x="466706" y="171356"/>
                  </a:lnTo>
                  <a:lnTo>
                    <a:pt x="468320" y="161673"/>
                  </a:lnTo>
                  <a:lnTo>
                    <a:pt x="468320" y="161673"/>
                  </a:lnTo>
                  <a:lnTo>
                    <a:pt x="471548" y="160059"/>
                  </a:lnTo>
                  <a:lnTo>
                    <a:pt x="471548" y="160059"/>
                  </a:lnTo>
                  <a:lnTo>
                    <a:pt x="473162" y="160059"/>
                  </a:lnTo>
                  <a:lnTo>
                    <a:pt x="474775" y="160059"/>
                  </a:lnTo>
                  <a:lnTo>
                    <a:pt x="478003" y="160059"/>
                  </a:lnTo>
                  <a:lnTo>
                    <a:pt x="486073" y="163287"/>
                  </a:lnTo>
                  <a:lnTo>
                    <a:pt x="486073" y="163287"/>
                  </a:lnTo>
                  <a:lnTo>
                    <a:pt x="487687" y="163287"/>
                  </a:lnTo>
                  <a:lnTo>
                    <a:pt x="489301" y="163287"/>
                  </a:lnTo>
                  <a:lnTo>
                    <a:pt x="495757" y="163287"/>
                  </a:lnTo>
                  <a:lnTo>
                    <a:pt x="497371" y="163287"/>
                  </a:lnTo>
                  <a:lnTo>
                    <a:pt x="500598" y="163287"/>
                  </a:lnTo>
                  <a:lnTo>
                    <a:pt x="510282" y="168128"/>
                  </a:lnTo>
                  <a:lnTo>
                    <a:pt x="511896" y="168128"/>
                  </a:lnTo>
                  <a:lnTo>
                    <a:pt x="513510" y="168128"/>
                  </a:lnTo>
                  <a:lnTo>
                    <a:pt x="515124" y="168128"/>
                  </a:lnTo>
                  <a:lnTo>
                    <a:pt x="521579" y="166514"/>
                  </a:lnTo>
                  <a:lnTo>
                    <a:pt x="521579" y="166514"/>
                  </a:lnTo>
                  <a:lnTo>
                    <a:pt x="523193" y="166514"/>
                  </a:lnTo>
                  <a:lnTo>
                    <a:pt x="528035" y="166514"/>
                  </a:lnTo>
                  <a:lnTo>
                    <a:pt x="534491" y="166514"/>
                  </a:lnTo>
                  <a:lnTo>
                    <a:pt x="537719" y="166514"/>
                  </a:lnTo>
                  <a:lnTo>
                    <a:pt x="539333" y="166514"/>
                  </a:lnTo>
                  <a:lnTo>
                    <a:pt x="542561" y="166514"/>
                  </a:lnTo>
                  <a:lnTo>
                    <a:pt x="545788" y="166514"/>
                  </a:lnTo>
                  <a:lnTo>
                    <a:pt x="547402" y="166514"/>
                  </a:lnTo>
                  <a:lnTo>
                    <a:pt x="549016" y="166514"/>
                  </a:lnTo>
                  <a:lnTo>
                    <a:pt x="552244" y="163287"/>
                  </a:lnTo>
                  <a:lnTo>
                    <a:pt x="553858" y="163287"/>
                  </a:lnTo>
                  <a:lnTo>
                    <a:pt x="555472" y="163287"/>
                  </a:lnTo>
                  <a:lnTo>
                    <a:pt x="558700" y="164900"/>
                  </a:lnTo>
                  <a:lnTo>
                    <a:pt x="560314" y="164900"/>
                  </a:lnTo>
                  <a:lnTo>
                    <a:pt x="561928" y="163287"/>
                  </a:lnTo>
                  <a:lnTo>
                    <a:pt x="565156" y="161673"/>
                  </a:lnTo>
                  <a:lnTo>
                    <a:pt x="566770" y="161673"/>
                  </a:lnTo>
                  <a:lnTo>
                    <a:pt x="566770" y="160059"/>
                  </a:lnTo>
                  <a:lnTo>
                    <a:pt x="568384" y="160059"/>
                  </a:lnTo>
                  <a:lnTo>
                    <a:pt x="573225" y="160059"/>
                  </a:lnTo>
                  <a:lnTo>
                    <a:pt x="574839" y="160059"/>
                  </a:lnTo>
                  <a:lnTo>
                    <a:pt x="578067" y="158445"/>
                  </a:lnTo>
                  <a:lnTo>
                    <a:pt x="582909" y="156831"/>
                  </a:lnTo>
                  <a:lnTo>
                    <a:pt x="584523" y="156831"/>
                  </a:lnTo>
                  <a:lnTo>
                    <a:pt x="587751" y="156831"/>
                  </a:lnTo>
                  <a:lnTo>
                    <a:pt x="592593" y="158445"/>
                  </a:lnTo>
                  <a:lnTo>
                    <a:pt x="605504" y="158445"/>
                  </a:lnTo>
                  <a:lnTo>
                    <a:pt x="608732" y="160059"/>
                  </a:lnTo>
                  <a:lnTo>
                    <a:pt x="615188" y="161673"/>
                  </a:lnTo>
                  <a:lnTo>
                    <a:pt x="616802" y="163287"/>
                  </a:lnTo>
                  <a:lnTo>
                    <a:pt x="618415" y="163287"/>
                  </a:lnTo>
                  <a:lnTo>
                    <a:pt x="620029" y="163287"/>
                  </a:lnTo>
                  <a:lnTo>
                    <a:pt x="624871" y="164900"/>
                  </a:lnTo>
                  <a:lnTo>
                    <a:pt x="626485" y="164900"/>
                  </a:lnTo>
                  <a:lnTo>
                    <a:pt x="628099" y="164900"/>
                  </a:lnTo>
                  <a:lnTo>
                    <a:pt x="631327" y="164900"/>
                  </a:lnTo>
                  <a:lnTo>
                    <a:pt x="632941" y="164900"/>
                  </a:lnTo>
                  <a:lnTo>
                    <a:pt x="637783" y="164900"/>
                  </a:lnTo>
                  <a:lnTo>
                    <a:pt x="641011" y="164900"/>
                  </a:lnTo>
                  <a:lnTo>
                    <a:pt x="641011" y="176198"/>
                  </a:lnTo>
                  <a:lnTo>
                    <a:pt x="642624" y="177812"/>
                  </a:lnTo>
                  <a:lnTo>
                    <a:pt x="642624" y="181040"/>
                  </a:lnTo>
                  <a:lnTo>
                    <a:pt x="647466" y="181040"/>
                  </a:lnTo>
                  <a:lnTo>
                    <a:pt x="649080" y="182654"/>
                  </a:lnTo>
                  <a:lnTo>
                    <a:pt x="650694" y="184268"/>
                  </a:lnTo>
                  <a:lnTo>
                    <a:pt x="655536" y="187496"/>
                  </a:lnTo>
                  <a:lnTo>
                    <a:pt x="655536" y="189109"/>
                  </a:lnTo>
                  <a:lnTo>
                    <a:pt x="657150" y="192337"/>
                  </a:lnTo>
                  <a:lnTo>
                    <a:pt x="657150" y="195565"/>
                  </a:lnTo>
                  <a:lnTo>
                    <a:pt x="657150" y="198793"/>
                  </a:lnTo>
                  <a:lnTo>
                    <a:pt x="655536" y="202021"/>
                  </a:lnTo>
                  <a:lnTo>
                    <a:pt x="655536" y="203635"/>
                  </a:lnTo>
                  <a:lnTo>
                    <a:pt x="655536" y="214932"/>
                  </a:lnTo>
                  <a:lnTo>
                    <a:pt x="660378" y="239141"/>
                  </a:lnTo>
                  <a:lnTo>
                    <a:pt x="663606" y="250439"/>
                  </a:lnTo>
                  <a:lnTo>
                    <a:pt x="668447" y="260123"/>
                  </a:lnTo>
                  <a:lnTo>
                    <a:pt x="668447" y="261736"/>
                  </a:lnTo>
                  <a:lnTo>
                    <a:pt x="668447" y="263350"/>
                  </a:lnTo>
                  <a:lnTo>
                    <a:pt x="668447" y="264964"/>
                  </a:lnTo>
                  <a:lnTo>
                    <a:pt x="665220" y="268192"/>
                  </a:lnTo>
                  <a:lnTo>
                    <a:pt x="665220" y="271420"/>
                  </a:lnTo>
                  <a:lnTo>
                    <a:pt x="665220" y="273034"/>
                  </a:lnTo>
                  <a:lnTo>
                    <a:pt x="668447" y="281104"/>
                  </a:lnTo>
                  <a:lnTo>
                    <a:pt x="670061" y="282718"/>
                  </a:lnTo>
                  <a:lnTo>
                    <a:pt x="670061" y="285945"/>
                  </a:lnTo>
                  <a:lnTo>
                    <a:pt x="668447" y="285945"/>
                  </a:lnTo>
                  <a:lnTo>
                    <a:pt x="660378" y="297243"/>
                  </a:lnTo>
                  <a:lnTo>
                    <a:pt x="658764" y="298857"/>
                  </a:lnTo>
                  <a:lnTo>
                    <a:pt x="658764" y="300471"/>
                  </a:lnTo>
                  <a:lnTo>
                    <a:pt x="657150" y="305313"/>
                  </a:lnTo>
                  <a:lnTo>
                    <a:pt x="655536" y="313382"/>
                  </a:lnTo>
                  <a:lnTo>
                    <a:pt x="655536" y="313382"/>
                  </a:lnTo>
                  <a:lnTo>
                    <a:pt x="653922" y="316610"/>
                  </a:lnTo>
                  <a:lnTo>
                    <a:pt x="653922" y="316610"/>
                  </a:lnTo>
                  <a:lnTo>
                    <a:pt x="649080" y="321452"/>
                  </a:lnTo>
                  <a:lnTo>
                    <a:pt x="649080" y="321452"/>
                  </a:lnTo>
                  <a:lnTo>
                    <a:pt x="647466" y="323066"/>
                  </a:lnTo>
                  <a:lnTo>
                    <a:pt x="645852" y="323066"/>
                  </a:lnTo>
                  <a:lnTo>
                    <a:pt x="639397" y="326294"/>
                  </a:lnTo>
                  <a:lnTo>
                    <a:pt x="637783" y="327908"/>
                  </a:lnTo>
                  <a:lnTo>
                    <a:pt x="634555" y="335977"/>
                  </a:lnTo>
                  <a:lnTo>
                    <a:pt x="637783" y="348889"/>
                  </a:lnTo>
                  <a:lnTo>
                    <a:pt x="639397" y="353731"/>
                  </a:lnTo>
                  <a:lnTo>
                    <a:pt x="637783" y="355345"/>
                  </a:lnTo>
                  <a:lnTo>
                    <a:pt x="636169" y="360186"/>
                  </a:lnTo>
                  <a:lnTo>
                    <a:pt x="634555" y="361800"/>
                  </a:lnTo>
                  <a:lnTo>
                    <a:pt x="629713" y="366642"/>
                  </a:lnTo>
                  <a:lnTo>
                    <a:pt x="587751" y="405376"/>
                  </a:lnTo>
                  <a:lnTo>
                    <a:pt x="579681" y="416674"/>
                  </a:lnTo>
                  <a:lnTo>
                    <a:pt x="578067" y="418288"/>
                  </a:lnTo>
                  <a:lnTo>
                    <a:pt x="576453" y="419902"/>
                  </a:lnTo>
                  <a:lnTo>
                    <a:pt x="571611" y="421516"/>
                  </a:lnTo>
                  <a:lnTo>
                    <a:pt x="568384" y="424744"/>
                  </a:lnTo>
                  <a:lnTo>
                    <a:pt x="566770" y="427972"/>
                  </a:lnTo>
                  <a:lnTo>
                    <a:pt x="561928" y="434427"/>
                  </a:lnTo>
                  <a:lnTo>
                    <a:pt x="558700" y="437655"/>
                  </a:lnTo>
                  <a:lnTo>
                    <a:pt x="557086" y="440883"/>
                  </a:lnTo>
                  <a:lnTo>
                    <a:pt x="557086" y="442497"/>
                  </a:lnTo>
                  <a:lnTo>
                    <a:pt x="555472" y="445725"/>
                  </a:lnTo>
                  <a:lnTo>
                    <a:pt x="555472" y="447339"/>
                  </a:lnTo>
                  <a:lnTo>
                    <a:pt x="555472" y="452180"/>
                  </a:lnTo>
                  <a:lnTo>
                    <a:pt x="553858" y="453794"/>
                  </a:lnTo>
                  <a:lnTo>
                    <a:pt x="553858" y="455408"/>
                  </a:lnTo>
                  <a:lnTo>
                    <a:pt x="552244" y="457022"/>
                  </a:lnTo>
                  <a:lnTo>
                    <a:pt x="550630" y="457022"/>
                  </a:lnTo>
                  <a:lnTo>
                    <a:pt x="547402" y="458636"/>
                  </a:lnTo>
                  <a:lnTo>
                    <a:pt x="542561" y="461864"/>
                  </a:lnTo>
                  <a:lnTo>
                    <a:pt x="540947" y="463478"/>
                  </a:lnTo>
                  <a:lnTo>
                    <a:pt x="540947" y="465092"/>
                  </a:lnTo>
                  <a:lnTo>
                    <a:pt x="539333" y="466706"/>
                  </a:lnTo>
                  <a:lnTo>
                    <a:pt x="539333" y="468320"/>
                  </a:lnTo>
                  <a:lnTo>
                    <a:pt x="539333" y="476389"/>
                  </a:lnTo>
                  <a:lnTo>
                    <a:pt x="539333" y="478003"/>
                  </a:lnTo>
                  <a:lnTo>
                    <a:pt x="536105" y="487687"/>
                  </a:lnTo>
                  <a:lnTo>
                    <a:pt x="534491" y="489301"/>
                  </a:lnTo>
                  <a:lnTo>
                    <a:pt x="532877" y="490915"/>
                  </a:lnTo>
                  <a:lnTo>
                    <a:pt x="532877" y="492529"/>
                  </a:lnTo>
                  <a:lnTo>
                    <a:pt x="526421" y="498985"/>
                  </a:lnTo>
                  <a:lnTo>
                    <a:pt x="521579" y="507054"/>
                  </a:lnTo>
                  <a:lnTo>
                    <a:pt x="498984" y="497371"/>
                  </a:lnTo>
                  <a:lnTo>
                    <a:pt x="492529" y="494143"/>
                  </a:lnTo>
                  <a:lnTo>
                    <a:pt x="487687" y="484459"/>
                  </a:lnTo>
                  <a:lnTo>
                    <a:pt x="487687" y="482845"/>
                  </a:lnTo>
                  <a:lnTo>
                    <a:pt x="487687" y="481231"/>
                  </a:lnTo>
                  <a:lnTo>
                    <a:pt x="487687" y="479617"/>
                  </a:lnTo>
                  <a:lnTo>
                    <a:pt x="487687" y="479617"/>
                  </a:lnTo>
                  <a:lnTo>
                    <a:pt x="487687" y="478003"/>
                  </a:lnTo>
                  <a:lnTo>
                    <a:pt x="489301" y="476389"/>
                  </a:lnTo>
                  <a:lnTo>
                    <a:pt x="487687" y="474776"/>
                  </a:lnTo>
                  <a:lnTo>
                    <a:pt x="486073" y="469934"/>
                  </a:lnTo>
                  <a:lnTo>
                    <a:pt x="484459" y="468320"/>
                  </a:lnTo>
                  <a:lnTo>
                    <a:pt x="482845" y="468320"/>
                  </a:lnTo>
                  <a:lnTo>
                    <a:pt x="478003" y="466706"/>
                  </a:lnTo>
                  <a:lnTo>
                    <a:pt x="471548" y="465092"/>
                  </a:lnTo>
                  <a:lnTo>
                    <a:pt x="453794" y="418288"/>
                  </a:lnTo>
                  <a:lnTo>
                    <a:pt x="442497" y="398921"/>
                  </a:lnTo>
                  <a:lnTo>
                    <a:pt x="434427" y="392465"/>
                  </a:lnTo>
                  <a:lnTo>
                    <a:pt x="432813" y="390851"/>
                  </a:lnTo>
                  <a:lnTo>
                    <a:pt x="431199" y="389237"/>
                  </a:lnTo>
                  <a:lnTo>
                    <a:pt x="429585" y="387623"/>
                  </a:lnTo>
                  <a:lnTo>
                    <a:pt x="427971" y="387623"/>
                  </a:lnTo>
                  <a:lnTo>
                    <a:pt x="423130" y="386009"/>
                  </a:lnTo>
                  <a:lnTo>
                    <a:pt x="421516" y="386009"/>
                  </a:lnTo>
                  <a:lnTo>
                    <a:pt x="418288" y="384395"/>
                  </a:lnTo>
                  <a:lnTo>
                    <a:pt x="403763" y="368256"/>
                  </a:lnTo>
                  <a:lnTo>
                    <a:pt x="398921" y="365028"/>
                  </a:lnTo>
                  <a:lnTo>
                    <a:pt x="395693" y="366642"/>
                  </a:lnTo>
                  <a:lnTo>
                    <a:pt x="389237" y="365028"/>
                  </a:lnTo>
                  <a:lnTo>
                    <a:pt x="386009" y="366642"/>
                  </a:lnTo>
                  <a:lnTo>
                    <a:pt x="376326" y="366642"/>
                  </a:lnTo>
                  <a:lnTo>
                    <a:pt x="371484" y="355345"/>
                  </a:lnTo>
                  <a:lnTo>
                    <a:pt x="344047" y="332749"/>
                  </a:lnTo>
                  <a:lnTo>
                    <a:pt x="340819" y="329522"/>
                  </a:lnTo>
                  <a:lnTo>
                    <a:pt x="339205" y="329522"/>
                  </a:lnTo>
                  <a:lnTo>
                    <a:pt x="337591" y="329522"/>
                  </a:lnTo>
                  <a:lnTo>
                    <a:pt x="335977" y="329522"/>
                  </a:lnTo>
                  <a:lnTo>
                    <a:pt x="334363" y="329522"/>
                  </a:lnTo>
                  <a:lnTo>
                    <a:pt x="332749" y="331136"/>
                  </a:lnTo>
                  <a:lnTo>
                    <a:pt x="331135" y="331136"/>
                  </a:lnTo>
                  <a:lnTo>
                    <a:pt x="331135" y="331136"/>
                  </a:lnTo>
                  <a:lnTo>
                    <a:pt x="321452" y="327908"/>
                  </a:lnTo>
                  <a:lnTo>
                    <a:pt x="319838" y="326294"/>
                  </a:lnTo>
                  <a:lnTo>
                    <a:pt x="314996" y="323066"/>
                  </a:lnTo>
                  <a:lnTo>
                    <a:pt x="306927" y="310154"/>
                  </a:lnTo>
                  <a:lnTo>
                    <a:pt x="305313" y="308540"/>
                  </a:lnTo>
                  <a:lnTo>
                    <a:pt x="302085" y="287559"/>
                  </a:lnTo>
                  <a:lnTo>
                    <a:pt x="300471" y="282718"/>
                  </a:lnTo>
                  <a:lnTo>
                    <a:pt x="298857" y="281104"/>
                  </a:lnTo>
                  <a:lnTo>
                    <a:pt x="298857" y="281104"/>
                  </a:lnTo>
                  <a:lnTo>
                    <a:pt x="295629" y="281104"/>
                  </a:lnTo>
                  <a:lnTo>
                    <a:pt x="292401" y="281104"/>
                  </a:lnTo>
                  <a:lnTo>
                    <a:pt x="292401" y="282718"/>
                  </a:lnTo>
                  <a:lnTo>
                    <a:pt x="289173" y="284332"/>
                  </a:lnTo>
                  <a:lnTo>
                    <a:pt x="287559" y="285945"/>
                  </a:lnTo>
                  <a:lnTo>
                    <a:pt x="285945" y="285945"/>
                  </a:lnTo>
                  <a:lnTo>
                    <a:pt x="284331" y="285945"/>
                  </a:lnTo>
                  <a:lnTo>
                    <a:pt x="282718" y="285945"/>
                  </a:lnTo>
                  <a:lnTo>
                    <a:pt x="277876" y="284332"/>
                  </a:lnTo>
                  <a:lnTo>
                    <a:pt x="269806" y="279490"/>
                  </a:lnTo>
                  <a:lnTo>
                    <a:pt x="266578" y="277876"/>
                  </a:lnTo>
                  <a:lnTo>
                    <a:pt x="256895" y="268192"/>
                  </a:lnTo>
                  <a:lnTo>
                    <a:pt x="253667" y="264964"/>
                  </a:lnTo>
                  <a:lnTo>
                    <a:pt x="250439" y="263350"/>
                  </a:lnTo>
                  <a:lnTo>
                    <a:pt x="247211" y="264964"/>
                  </a:lnTo>
                  <a:lnTo>
                    <a:pt x="245597" y="264964"/>
                  </a:lnTo>
                  <a:lnTo>
                    <a:pt x="242369" y="264964"/>
                  </a:lnTo>
                  <a:lnTo>
                    <a:pt x="240755" y="264964"/>
                  </a:lnTo>
                  <a:lnTo>
                    <a:pt x="239141" y="264964"/>
                  </a:lnTo>
                  <a:lnTo>
                    <a:pt x="226230" y="269806"/>
                  </a:lnTo>
                  <a:lnTo>
                    <a:pt x="226230" y="269806"/>
                  </a:lnTo>
                  <a:lnTo>
                    <a:pt x="223002" y="271420"/>
                  </a:lnTo>
                  <a:lnTo>
                    <a:pt x="214932" y="281104"/>
                  </a:lnTo>
                  <a:lnTo>
                    <a:pt x="211705" y="282718"/>
                  </a:lnTo>
                  <a:lnTo>
                    <a:pt x="206863" y="284332"/>
                  </a:lnTo>
                  <a:lnTo>
                    <a:pt x="200407" y="285945"/>
                  </a:lnTo>
                  <a:lnTo>
                    <a:pt x="197179" y="287559"/>
                  </a:lnTo>
                  <a:lnTo>
                    <a:pt x="197179" y="287559"/>
                  </a:lnTo>
                  <a:lnTo>
                    <a:pt x="195565" y="289173"/>
                  </a:lnTo>
                  <a:lnTo>
                    <a:pt x="192337" y="292401"/>
                  </a:lnTo>
                  <a:lnTo>
                    <a:pt x="189109" y="298857"/>
                  </a:lnTo>
                  <a:lnTo>
                    <a:pt x="187496" y="302085"/>
                  </a:lnTo>
                  <a:lnTo>
                    <a:pt x="184268" y="302085"/>
                  </a:lnTo>
                  <a:lnTo>
                    <a:pt x="179426" y="305313"/>
                  </a:lnTo>
                  <a:lnTo>
                    <a:pt x="172970" y="310154"/>
                  </a:lnTo>
                  <a:lnTo>
                    <a:pt x="171356" y="310154"/>
                  </a:lnTo>
                  <a:lnTo>
                    <a:pt x="169742" y="310154"/>
                  </a:lnTo>
                  <a:lnTo>
                    <a:pt x="164900" y="310154"/>
                  </a:lnTo>
                  <a:lnTo>
                    <a:pt x="161673" y="310154"/>
                  </a:lnTo>
                  <a:lnTo>
                    <a:pt x="156831" y="310154"/>
                  </a:lnTo>
                  <a:lnTo>
                    <a:pt x="155217" y="310154"/>
                  </a:lnTo>
                  <a:lnTo>
                    <a:pt x="153603" y="308540"/>
                  </a:lnTo>
                  <a:lnTo>
                    <a:pt x="148761" y="303699"/>
                  </a:lnTo>
                  <a:lnTo>
                    <a:pt x="143919" y="302085"/>
                  </a:lnTo>
                  <a:lnTo>
                    <a:pt x="137464" y="295629"/>
                  </a:lnTo>
                  <a:lnTo>
                    <a:pt x="132622" y="292401"/>
                  </a:lnTo>
                  <a:lnTo>
                    <a:pt x="121324" y="287559"/>
                  </a:lnTo>
                  <a:lnTo>
                    <a:pt x="119710" y="285945"/>
                  </a:lnTo>
                  <a:lnTo>
                    <a:pt x="118096" y="285945"/>
                  </a:lnTo>
                  <a:lnTo>
                    <a:pt x="118096" y="284332"/>
                  </a:lnTo>
                  <a:lnTo>
                    <a:pt x="118096" y="282718"/>
                  </a:lnTo>
                  <a:lnTo>
                    <a:pt x="114869" y="274648"/>
                  </a:lnTo>
                  <a:lnTo>
                    <a:pt x="111641" y="271420"/>
                  </a:lnTo>
                  <a:lnTo>
                    <a:pt x="80976" y="258509"/>
                  </a:lnTo>
                  <a:lnTo>
                    <a:pt x="77748" y="255281"/>
                  </a:lnTo>
                  <a:lnTo>
                    <a:pt x="68065" y="248825"/>
                  </a:lnTo>
                  <a:lnTo>
                    <a:pt x="66451" y="248825"/>
                  </a:lnTo>
                  <a:lnTo>
                    <a:pt x="64837" y="247211"/>
                  </a:lnTo>
                  <a:lnTo>
                    <a:pt x="63223" y="242369"/>
                  </a:lnTo>
                  <a:lnTo>
                    <a:pt x="61609" y="242369"/>
                  </a:lnTo>
                  <a:lnTo>
                    <a:pt x="61609" y="240755"/>
                  </a:lnTo>
                  <a:lnTo>
                    <a:pt x="58381" y="239141"/>
                  </a:lnTo>
                  <a:lnTo>
                    <a:pt x="51925" y="234300"/>
                  </a:lnTo>
                  <a:lnTo>
                    <a:pt x="43856" y="229458"/>
                  </a:lnTo>
                  <a:lnTo>
                    <a:pt x="40628" y="227844"/>
                  </a:lnTo>
                  <a:lnTo>
                    <a:pt x="37400" y="227844"/>
                  </a:lnTo>
                  <a:lnTo>
                    <a:pt x="27716" y="227844"/>
                  </a:lnTo>
                  <a:lnTo>
                    <a:pt x="21260" y="227844"/>
                  </a:lnTo>
                  <a:lnTo>
                    <a:pt x="22874" y="219774"/>
                  </a:lnTo>
                  <a:lnTo>
                    <a:pt x="21260" y="216546"/>
                  </a:lnTo>
                  <a:lnTo>
                    <a:pt x="21260" y="214932"/>
                  </a:lnTo>
                  <a:lnTo>
                    <a:pt x="18033" y="213318"/>
                  </a:lnTo>
                  <a:lnTo>
                    <a:pt x="13191" y="210091"/>
                  </a:lnTo>
                  <a:lnTo>
                    <a:pt x="9963" y="206863"/>
                  </a:lnTo>
                  <a:lnTo>
                    <a:pt x="8349" y="203635"/>
                  </a:lnTo>
                  <a:lnTo>
                    <a:pt x="8349" y="202021"/>
                  </a:lnTo>
                  <a:lnTo>
                    <a:pt x="8349" y="200407"/>
                  </a:lnTo>
                  <a:lnTo>
                    <a:pt x="5121" y="189109"/>
                  </a:lnTo>
                  <a:lnTo>
                    <a:pt x="11577" y="182654"/>
                  </a:lnTo>
                  <a:lnTo>
                    <a:pt x="16419" y="177812"/>
                  </a:lnTo>
                  <a:lnTo>
                    <a:pt x="18033" y="176198"/>
                  </a:lnTo>
                  <a:lnTo>
                    <a:pt x="19647" y="176198"/>
                  </a:lnTo>
                  <a:lnTo>
                    <a:pt x="24488" y="176198"/>
                  </a:lnTo>
                  <a:lnTo>
                    <a:pt x="26102" y="176198"/>
                  </a:lnTo>
                  <a:lnTo>
                    <a:pt x="27716" y="174584"/>
                  </a:lnTo>
                  <a:lnTo>
                    <a:pt x="32558" y="169742"/>
                  </a:lnTo>
                  <a:lnTo>
                    <a:pt x="35786" y="168128"/>
                  </a:lnTo>
                  <a:lnTo>
                    <a:pt x="35786" y="166514"/>
                  </a:lnTo>
                  <a:lnTo>
                    <a:pt x="37400" y="166514"/>
                  </a:lnTo>
                  <a:lnTo>
                    <a:pt x="39014" y="166514"/>
                  </a:lnTo>
                  <a:lnTo>
                    <a:pt x="42242" y="166514"/>
                  </a:lnTo>
                  <a:lnTo>
                    <a:pt x="43856" y="166514"/>
                  </a:lnTo>
                  <a:lnTo>
                    <a:pt x="45469" y="164900"/>
                  </a:lnTo>
                  <a:lnTo>
                    <a:pt x="53539" y="163287"/>
                  </a:lnTo>
                  <a:lnTo>
                    <a:pt x="55153" y="163287"/>
                  </a:lnTo>
                  <a:lnTo>
                    <a:pt x="56767" y="163287"/>
                  </a:lnTo>
                  <a:lnTo>
                    <a:pt x="58381" y="164900"/>
                  </a:lnTo>
                  <a:lnTo>
                    <a:pt x="58381" y="164900"/>
                  </a:lnTo>
                  <a:lnTo>
                    <a:pt x="69678" y="172970"/>
                  </a:lnTo>
                  <a:lnTo>
                    <a:pt x="71292" y="174584"/>
                  </a:lnTo>
                  <a:lnTo>
                    <a:pt x="74520" y="174584"/>
                  </a:lnTo>
                  <a:lnTo>
                    <a:pt x="74520" y="176198"/>
                  </a:lnTo>
                  <a:lnTo>
                    <a:pt x="76134" y="176198"/>
                  </a:lnTo>
                  <a:lnTo>
                    <a:pt x="77748" y="177812"/>
                  </a:lnTo>
                  <a:lnTo>
                    <a:pt x="77748" y="179426"/>
                  </a:lnTo>
                  <a:lnTo>
                    <a:pt x="79362" y="181040"/>
                  </a:lnTo>
                  <a:lnTo>
                    <a:pt x="79362" y="181040"/>
                  </a:lnTo>
                  <a:lnTo>
                    <a:pt x="80976" y="182654"/>
                  </a:lnTo>
                  <a:lnTo>
                    <a:pt x="82590" y="181040"/>
                  </a:lnTo>
                  <a:lnTo>
                    <a:pt x="84204" y="179426"/>
                  </a:lnTo>
                  <a:lnTo>
                    <a:pt x="85818" y="177812"/>
                  </a:lnTo>
                  <a:lnTo>
                    <a:pt x="89046" y="176198"/>
                  </a:lnTo>
                  <a:lnTo>
                    <a:pt x="90660" y="174584"/>
                  </a:lnTo>
                  <a:lnTo>
                    <a:pt x="92274" y="174584"/>
                  </a:lnTo>
                  <a:lnTo>
                    <a:pt x="93887" y="172970"/>
                  </a:lnTo>
                  <a:lnTo>
                    <a:pt x="95501" y="174584"/>
                  </a:lnTo>
                  <a:lnTo>
                    <a:pt x="97115" y="174584"/>
                  </a:lnTo>
                  <a:lnTo>
                    <a:pt x="98729" y="174584"/>
                  </a:lnTo>
                  <a:lnTo>
                    <a:pt x="106799" y="171356"/>
                  </a:lnTo>
                  <a:lnTo>
                    <a:pt x="110027" y="171356"/>
                  </a:lnTo>
                  <a:lnTo>
                    <a:pt x="111641" y="171356"/>
                  </a:lnTo>
                  <a:lnTo>
                    <a:pt x="114869" y="172970"/>
                  </a:lnTo>
                  <a:lnTo>
                    <a:pt x="127780" y="174584"/>
                  </a:lnTo>
                  <a:lnTo>
                    <a:pt x="129394" y="174584"/>
                  </a:lnTo>
                  <a:lnTo>
                    <a:pt x="132622" y="174584"/>
                  </a:lnTo>
                  <a:lnTo>
                    <a:pt x="134236" y="172970"/>
                  </a:lnTo>
                  <a:lnTo>
                    <a:pt x="139078" y="176198"/>
                  </a:lnTo>
                  <a:lnTo>
                    <a:pt x="148761" y="179426"/>
                  </a:lnTo>
                  <a:lnTo>
                    <a:pt x="150375" y="179426"/>
                  </a:lnTo>
                  <a:lnTo>
                    <a:pt x="151989" y="177812"/>
                  </a:lnTo>
                  <a:lnTo>
                    <a:pt x="153603" y="177812"/>
                  </a:lnTo>
                  <a:lnTo>
                    <a:pt x="155217" y="174584"/>
                  </a:lnTo>
                  <a:lnTo>
                    <a:pt x="155217" y="172970"/>
                  </a:lnTo>
                  <a:lnTo>
                    <a:pt x="158445" y="171356"/>
                  </a:lnTo>
                  <a:lnTo>
                    <a:pt x="161673" y="169742"/>
                  </a:lnTo>
                  <a:lnTo>
                    <a:pt x="164900" y="169742"/>
                  </a:lnTo>
                  <a:lnTo>
                    <a:pt x="168128" y="169742"/>
                  </a:lnTo>
                  <a:lnTo>
                    <a:pt x="169742" y="169742"/>
                  </a:lnTo>
                  <a:lnTo>
                    <a:pt x="172970" y="171356"/>
                  </a:lnTo>
                  <a:lnTo>
                    <a:pt x="174584" y="171356"/>
                  </a:lnTo>
                  <a:lnTo>
                    <a:pt x="176198" y="171356"/>
                  </a:lnTo>
                  <a:lnTo>
                    <a:pt x="177812" y="171356"/>
                  </a:lnTo>
                  <a:lnTo>
                    <a:pt x="179426" y="171356"/>
                  </a:lnTo>
                  <a:lnTo>
                    <a:pt x="181040" y="171356"/>
                  </a:lnTo>
                  <a:lnTo>
                    <a:pt x="182654" y="171356"/>
                  </a:lnTo>
                  <a:lnTo>
                    <a:pt x="185882" y="174584"/>
                  </a:lnTo>
                  <a:lnTo>
                    <a:pt x="189109" y="176198"/>
                  </a:lnTo>
                  <a:lnTo>
                    <a:pt x="203635" y="181040"/>
                  </a:lnTo>
                  <a:lnTo>
                    <a:pt x="205249" y="182654"/>
                  </a:lnTo>
                  <a:lnTo>
                    <a:pt x="206863" y="182654"/>
                  </a:lnTo>
                  <a:lnTo>
                    <a:pt x="208477" y="184268"/>
                  </a:lnTo>
                  <a:lnTo>
                    <a:pt x="208477" y="185882"/>
                  </a:lnTo>
                  <a:lnTo>
                    <a:pt x="210091" y="187496"/>
                  </a:lnTo>
                  <a:lnTo>
                    <a:pt x="211705" y="189109"/>
                  </a:lnTo>
                  <a:lnTo>
                    <a:pt x="213318" y="195565"/>
                  </a:lnTo>
                  <a:lnTo>
                    <a:pt x="214932" y="203635"/>
                  </a:lnTo>
                  <a:lnTo>
                    <a:pt x="216546" y="210091"/>
                  </a:lnTo>
                  <a:lnTo>
                    <a:pt x="218160" y="211705"/>
                  </a:lnTo>
                  <a:lnTo>
                    <a:pt x="221388" y="216546"/>
                  </a:lnTo>
                  <a:lnTo>
                    <a:pt x="224616" y="219774"/>
                  </a:lnTo>
                  <a:lnTo>
                    <a:pt x="224616" y="221388"/>
                  </a:lnTo>
                  <a:lnTo>
                    <a:pt x="227844" y="223002"/>
                  </a:lnTo>
                  <a:lnTo>
                    <a:pt x="229458" y="223002"/>
                  </a:lnTo>
                  <a:lnTo>
                    <a:pt x="231072" y="221388"/>
                  </a:lnTo>
                  <a:lnTo>
                    <a:pt x="243983" y="210091"/>
                  </a:lnTo>
                  <a:lnTo>
                    <a:pt x="245597" y="210091"/>
                  </a:lnTo>
                  <a:lnTo>
                    <a:pt x="247211" y="208477"/>
                  </a:lnTo>
                  <a:lnTo>
                    <a:pt x="250439" y="208477"/>
                  </a:lnTo>
                  <a:lnTo>
                    <a:pt x="252053" y="205249"/>
                  </a:lnTo>
                  <a:lnTo>
                    <a:pt x="263350" y="179426"/>
                  </a:lnTo>
                  <a:lnTo>
                    <a:pt x="264964" y="174584"/>
                  </a:lnTo>
                  <a:lnTo>
                    <a:pt x="264964" y="172970"/>
                  </a:lnTo>
                  <a:lnTo>
                    <a:pt x="264964" y="171356"/>
                  </a:lnTo>
                  <a:lnTo>
                    <a:pt x="264964" y="168128"/>
                  </a:lnTo>
                  <a:lnTo>
                    <a:pt x="266578" y="166514"/>
                  </a:lnTo>
                  <a:lnTo>
                    <a:pt x="269806" y="163287"/>
                  </a:lnTo>
                  <a:lnTo>
                    <a:pt x="273034" y="155217"/>
                  </a:lnTo>
                  <a:lnTo>
                    <a:pt x="279490" y="142305"/>
                  </a:lnTo>
                  <a:lnTo>
                    <a:pt x="287559" y="132622"/>
                  </a:lnTo>
                  <a:lnTo>
                    <a:pt x="289173" y="129394"/>
                  </a:lnTo>
                  <a:lnTo>
                    <a:pt x="313382" y="110027"/>
                  </a:lnTo>
                  <a:lnTo>
                    <a:pt x="313382" y="108413"/>
                  </a:lnTo>
                  <a:lnTo>
                    <a:pt x="314996" y="105185"/>
                  </a:lnTo>
                  <a:lnTo>
                    <a:pt x="314996" y="93887"/>
                  </a:lnTo>
                  <a:lnTo>
                    <a:pt x="314996" y="90660"/>
                  </a:lnTo>
                  <a:lnTo>
                    <a:pt x="329522" y="59995"/>
                  </a:lnTo>
                  <a:lnTo>
                    <a:pt x="332749" y="45469"/>
                  </a:lnTo>
                  <a:lnTo>
                    <a:pt x="332749" y="39014"/>
                  </a:lnTo>
                  <a:lnTo>
                    <a:pt x="332749" y="34172"/>
                  </a:lnTo>
                  <a:lnTo>
                    <a:pt x="332749" y="27716"/>
                  </a:lnTo>
                  <a:lnTo>
                    <a:pt x="337591" y="22874"/>
                  </a:lnTo>
                  <a:lnTo>
                    <a:pt x="352117" y="5121"/>
                  </a:lnTo>
                  <a:lnTo>
                    <a:pt x="358572" y="9963"/>
                  </a:lnTo>
                  <a:lnTo>
                    <a:pt x="363414" y="16419"/>
                  </a:lnTo>
                  <a:lnTo>
                    <a:pt x="363414" y="18033"/>
                  </a:lnTo>
                  <a:lnTo>
                    <a:pt x="366642" y="35786"/>
                  </a:lnTo>
                  <a:lnTo>
                    <a:pt x="366642" y="37400"/>
                  </a:lnTo>
                  <a:lnTo>
                    <a:pt x="366642" y="39014"/>
                  </a:lnTo>
                  <a:lnTo>
                    <a:pt x="365028" y="39014"/>
                  </a:lnTo>
                  <a:lnTo>
                    <a:pt x="366642" y="47083"/>
                  </a:lnTo>
                  <a:lnTo>
                    <a:pt x="369870" y="64837"/>
                  </a:lnTo>
                  <a:lnTo>
                    <a:pt x="371484" y="68065"/>
                  </a:lnTo>
                  <a:lnTo>
                    <a:pt x="373098" y="69678"/>
                  </a:lnTo>
                  <a:lnTo>
                    <a:pt x="382781" y="76134"/>
                  </a:lnTo>
                  <a:lnTo>
                    <a:pt x="384395" y="76134"/>
                  </a:lnTo>
                  <a:lnTo>
                    <a:pt x="386009" y="79362"/>
                  </a:lnTo>
                  <a:lnTo>
                    <a:pt x="389237" y="82590"/>
                  </a:lnTo>
                  <a:lnTo>
                    <a:pt x="389237" y="84204"/>
                  </a:lnTo>
                  <a:lnTo>
                    <a:pt x="389237" y="85818"/>
                  </a:lnTo>
                  <a:lnTo>
                    <a:pt x="389237" y="87432"/>
                  </a:lnTo>
                  <a:lnTo>
                    <a:pt x="389237" y="90660"/>
                  </a:lnTo>
                  <a:lnTo>
                    <a:pt x="389237" y="92274"/>
                  </a:lnTo>
                  <a:lnTo>
                    <a:pt x="392465" y="98729"/>
                  </a:lnTo>
                  <a:lnTo>
                    <a:pt x="398921" y="106799"/>
                  </a:lnTo>
                  <a:lnTo>
                    <a:pt x="398921" y="108413"/>
                  </a:lnTo>
                  <a:lnTo>
                    <a:pt x="400535" y="110027"/>
                  </a:lnTo>
                  <a:lnTo>
                    <a:pt x="400535" y="114869"/>
                  </a:lnTo>
                  <a:lnTo>
                    <a:pt x="406990" y="132622"/>
                  </a:lnTo>
                  <a:lnTo>
                    <a:pt x="410218" y="140691"/>
                  </a:lnTo>
                  <a:lnTo>
                    <a:pt x="415060" y="148761"/>
                  </a:lnTo>
                  <a:lnTo>
                    <a:pt x="416674" y="151989"/>
                  </a:lnTo>
                  <a:lnTo>
                    <a:pt x="418288" y="155217"/>
                  </a:lnTo>
                  <a:lnTo>
                    <a:pt x="419902" y="155217"/>
                  </a:lnTo>
                  <a:lnTo>
                    <a:pt x="426357" y="158445"/>
                  </a:lnTo>
                  <a:lnTo>
                    <a:pt x="427971" y="160059"/>
                  </a:lnTo>
                  <a:lnTo>
                    <a:pt x="429585" y="160059"/>
                  </a:lnTo>
                  <a:lnTo>
                    <a:pt x="432813" y="164900"/>
                  </a:lnTo>
                  <a:lnTo>
                    <a:pt x="436041" y="166514"/>
                  </a:lnTo>
                  <a:lnTo>
                    <a:pt x="437655" y="168128"/>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49" name="Freeform: Shape 48">
              <a:extLst>
                <a:ext uri="{FF2B5EF4-FFF2-40B4-BE49-F238E27FC236}">
                  <a16:creationId xmlns:a16="http://schemas.microsoft.com/office/drawing/2014/main" id="{BBD2F297-BC12-4EDA-A141-9CDD44D277FA}"/>
                </a:ext>
              </a:extLst>
            </p:cNvPr>
            <p:cNvSpPr/>
            <p:nvPr/>
          </p:nvSpPr>
          <p:spPr>
            <a:xfrm>
              <a:off x="8432594" y="2900864"/>
              <a:ext cx="225951" cy="225951"/>
            </a:xfrm>
            <a:custGeom>
              <a:avLst/>
              <a:gdLst>
                <a:gd name="connsiteX0" fmla="*/ 147147 w 225950"/>
                <a:gd name="connsiteY0" fmla="*/ 16419 h 225950"/>
                <a:gd name="connsiteX1" fmla="*/ 139077 w 225950"/>
                <a:gd name="connsiteY1" fmla="*/ 37400 h 225950"/>
                <a:gd name="connsiteX2" fmla="*/ 139077 w 225950"/>
                <a:gd name="connsiteY2" fmla="*/ 42242 h 225950"/>
                <a:gd name="connsiteX3" fmla="*/ 140691 w 225950"/>
                <a:gd name="connsiteY3" fmla="*/ 43856 h 225950"/>
                <a:gd name="connsiteX4" fmla="*/ 143919 w 225950"/>
                <a:gd name="connsiteY4" fmla="*/ 47083 h 225950"/>
                <a:gd name="connsiteX5" fmla="*/ 145533 w 225950"/>
                <a:gd name="connsiteY5" fmla="*/ 48698 h 225950"/>
                <a:gd name="connsiteX6" fmla="*/ 145533 w 225950"/>
                <a:gd name="connsiteY6" fmla="*/ 48698 h 225950"/>
                <a:gd name="connsiteX7" fmla="*/ 147147 w 225950"/>
                <a:gd name="connsiteY7" fmla="*/ 53539 h 225950"/>
                <a:gd name="connsiteX8" fmla="*/ 147147 w 225950"/>
                <a:gd name="connsiteY8" fmla="*/ 55153 h 225950"/>
                <a:gd name="connsiteX9" fmla="*/ 147147 w 225950"/>
                <a:gd name="connsiteY9" fmla="*/ 55153 h 225950"/>
                <a:gd name="connsiteX10" fmla="*/ 148761 w 225950"/>
                <a:gd name="connsiteY10" fmla="*/ 56767 h 225950"/>
                <a:gd name="connsiteX11" fmla="*/ 150375 w 225950"/>
                <a:gd name="connsiteY11" fmla="*/ 58381 h 225950"/>
                <a:gd name="connsiteX12" fmla="*/ 151989 w 225950"/>
                <a:gd name="connsiteY12" fmla="*/ 58381 h 225950"/>
                <a:gd name="connsiteX13" fmla="*/ 151989 w 225950"/>
                <a:gd name="connsiteY13" fmla="*/ 58381 h 225950"/>
                <a:gd name="connsiteX14" fmla="*/ 155217 w 225950"/>
                <a:gd name="connsiteY14" fmla="*/ 58381 h 225950"/>
                <a:gd name="connsiteX15" fmla="*/ 158445 w 225950"/>
                <a:gd name="connsiteY15" fmla="*/ 59995 h 225950"/>
                <a:gd name="connsiteX16" fmla="*/ 164900 w 225950"/>
                <a:gd name="connsiteY16" fmla="*/ 58381 h 225950"/>
                <a:gd name="connsiteX17" fmla="*/ 168128 w 225950"/>
                <a:gd name="connsiteY17" fmla="*/ 58381 h 225950"/>
                <a:gd name="connsiteX18" fmla="*/ 169742 w 225950"/>
                <a:gd name="connsiteY18" fmla="*/ 56767 h 225950"/>
                <a:gd name="connsiteX19" fmla="*/ 179426 w 225950"/>
                <a:gd name="connsiteY19" fmla="*/ 53539 h 225950"/>
                <a:gd name="connsiteX20" fmla="*/ 182654 w 225950"/>
                <a:gd name="connsiteY20" fmla="*/ 51925 h 225950"/>
                <a:gd name="connsiteX21" fmla="*/ 185882 w 225950"/>
                <a:gd name="connsiteY21" fmla="*/ 50311 h 225950"/>
                <a:gd name="connsiteX22" fmla="*/ 187495 w 225950"/>
                <a:gd name="connsiteY22" fmla="*/ 50311 h 225950"/>
                <a:gd name="connsiteX23" fmla="*/ 189109 w 225950"/>
                <a:gd name="connsiteY23" fmla="*/ 50311 h 225950"/>
                <a:gd name="connsiteX24" fmla="*/ 195565 w 225950"/>
                <a:gd name="connsiteY24" fmla="*/ 50311 h 225950"/>
                <a:gd name="connsiteX25" fmla="*/ 203635 w 225950"/>
                <a:gd name="connsiteY25" fmla="*/ 50311 h 225950"/>
                <a:gd name="connsiteX26" fmla="*/ 205249 w 225950"/>
                <a:gd name="connsiteY26" fmla="*/ 50311 h 225950"/>
                <a:gd name="connsiteX27" fmla="*/ 210090 w 225950"/>
                <a:gd name="connsiteY27" fmla="*/ 51925 h 225950"/>
                <a:gd name="connsiteX28" fmla="*/ 211704 w 225950"/>
                <a:gd name="connsiteY28" fmla="*/ 51925 h 225950"/>
                <a:gd name="connsiteX29" fmla="*/ 213318 w 225950"/>
                <a:gd name="connsiteY29" fmla="*/ 53539 h 225950"/>
                <a:gd name="connsiteX30" fmla="*/ 213318 w 225950"/>
                <a:gd name="connsiteY30" fmla="*/ 55153 h 225950"/>
                <a:gd name="connsiteX31" fmla="*/ 214932 w 225950"/>
                <a:gd name="connsiteY31" fmla="*/ 58381 h 225950"/>
                <a:gd name="connsiteX32" fmla="*/ 213318 w 225950"/>
                <a:gd name="connsiteY32" fmla="*/ 64837 h 225950"/>
                <a:gd name="connsiteX33" fmla="*/ 213318 w 225950"/>
                <a:gd name="connsiteY33" fmla="*/ 66451 h 225950"/>
                <a:gd name="connsiteX34" fmla="*/ 213318 w 225950"/>
                <a:gd name="connsiteY34" fmla="*/ 66451 h 225950"/>
                <a:gd name="connsiteX35" fmla="*/ 211704 w 225950"/>
                <a:gd name="connsiteY35" fmla="*/ 68065 h 225950"/>
                <a:gd name="connsiteX36" fmla="*/ 211704 w 225950"/>
                <a:gd name="connsiteY36" fmla="*/ 69678 h 225950"/>
                <a:gd name="connsiteX37" fmla="*/ 208477 w 225950"/>
                <a:gd name="connsiteY37" fmla="*/ 69678 h 225950"/>
                <a:gd name="connsiteX38" fmla="*/ 208477 w 225950"/>
                <a:gd name="connsiteY38" fmla="*/ 71292 h 225950"/>
                <a:gd name="connsiteX39" fmla="*/ 208477 w 225950"/>
                <a:gd name="connsiteY39" fmla="*/ 72906 h 225950"/>
                <a:gd name="connsiteX40" fmla="*/ 211704 w 225950"/>
                <a:gd name="connsiteY40" fmla="*/ 80976 h 225950"/>
                <a:gd name="connsiteX41" fmla="*/ 213318 w 225950"/>
                <a:gd name="connsiteY41" fmla="*/ 84204 h 225950"/>
                <a:gd name="connsiteX42" fmla="*/ 211704 w 225950"/>
                <a:gd name="connsiteY42" fmla="*/ 84204 h 225950"/>
                <a:gd name="connsiteX43" fmla="*/ 210090 w 225950"/>
                <a:gd name="connsiteY43" fmla="*/ 98729 h 225950"/>
                <a:gd name="connsiteX44" fmla="*/ 210090 w 225950"/>
                <a:gd name="connsiteY44" fmla="*/ 98729 h 225950"/>
                <a:gd name="connsiteX45" fmla="*/ 210090 w 225950"/>
                <a:gd name="connsiteY45" fmla="*/ 101957 h 225950"/>
                <a:gd name="connsiteX46" fmla="*/ 210090 w 225950"/>
                <a:gd name="connsiteY46" fmla="*/ 105185 h 225950"/>
                <a:gd name="connsiteX47" fmla="*/ 210090 w 225950"/>
                <a:gd name="connsiteY47" fmla="*/ 111641 h 225950"/>
                <a:gd name="connsiteX48" fmla="*/ 211704 w 225950"/>
                <a:gd name="connsiteY48" fmla="*/ 113255 h 225950"/>
                <a:gd name="connsiteX49" fmla="*/ 211704 w 225950"/>
                <a:gd name="connsiteY49" fmla="*/ 114869 h 225950"/>
                <a:gd name="connsiteX50" fmla="*/ 219774 w 225950"/>
                <a:gd name="connsiteY50" fmla="*/ 119710 h 225950"/>
                <a:gd name="connsiteX51" fmla="*/ 221388 w 225950"/>
                <a:gd name="connsiteY51" fmla="*/ 122938 h 225950"/>
                <a:gd name="connsiteX52" fmla="*/ 221388 w 225950"/>
                <a:gd name="connsiteY52" fmla="*/ 124552 h 225950"/>
                <a:gd name="connsiteX53" fmla="*/ 221388 w 225950"/>
                <a:gd name="connsiteY53" fmla="*/ 126166 h 225950"/>
                <a:gd name="connsiteX54" fmla="*/ 221388 w 225950"/>
                <a:gd name="connsiteY54" fmla="*/ 127780 h 225950"/>
                <a:gd name="connsiteX55" fmla="*/ 221388 w 225950"/>
                <a:gd name="connsiteY55" fmla="*/ 132622 h 225950"/>
                <a:gd name="connsiteX56" fmla="*/ 219774 w 225950"/>
                <a:gd name="connsiteY56" fmla="*/ 135850 h 225950"/>
                <a:gd name="connsiteX57" fmla="*/ 216546 w 225950"/>
                <a:gd name="connsiteY57" fmla="*/ 143919 h 225950"/>
                <a:gd name="connsiteX58" fmla="*/ 216546 w 225950"/>
                <a:gd name="connsiteY58" fmla="*/ 145533 h 225950"/>
                <a:gd name="connsiteX59" fmla="*/ 218160 w 225950"/>
                <a:gd name="connsiteY59" fmla="*/ 147147 h 225950"/>
                <a:gd name="connsiteX60" fmla="*/ 218160 w 225950"/>
                <a:gd name="connsiteY60" fmla="*/ 147147 h 225950"/>
                <a:gd name="connsiteX61" fmla="*/ 219774 w 225950"/>
                <a:gd name="connsiteY61" fmla="*/ 147147 h 225950"/>
                <a:gd name="connsiteX62" fmla="*/ 223002 w 225950"/>
                <a:gd name="connsiteY62" fmla="*/ 147147 h 225950"/>
                <a:gd name="connsiteX63" fmla="*/ 226230 w 225950"/>
                <a:gd name="connsiteY63" fmla="*/ 147147 h 225950"/>
                <a:gd name="connsiteX64" fmla="*/ 227844 w 225950"/>
                <a:gd name="connsiteY64" fmla="*/ 147147 h 225950"/>
                <a:gd name="connsiteX65" fmla="*/ 229458 w 225950"/>
                <a:gd name="connsiteY65" fmla="*/ 148761 h 225950"/>
                <a:gd name="connsiteX66" fmla="*/ 231072 w 225950"/>
                <a:gd name="connsiteY66" fmla="*/ 150375 h 225950"/>
                <a:gd name="connsiteX67" fmla="*/ 232686 w 225950"/>
                <a:gd name="connsiteY67" fmla="*/ 151989 h 225950"/>
                <a:gd name="connsiteX68" fmla="*/ 232686 w 225950"/>
                <a:gd name="connsiteY68" fmla="*/ 153603 h 225950"/>
                <a:gd name="connsiteX69" fmla="*/ 232686 w 225950"/>
                <a:gd name="connsiteY69" fmla="*/ 161673 h 225950"/>
                <a:gd name="connsiteX70" fmla="*/ 234299 w 225950"/>
                <a:gd name="connsiteY70" fmla="*/ 169742 h 225950"/>
                <a:gd name="connsiteX71" fmla="*/ 232686 w 225950"/>
                <a:gd name="connsiteY71" fmla="*/ 177812 h 225950"/>
                <a:gd name="connsiteX72" fmla="*/ 169742 w 225950"/>
                <a:gd name="connsiteY72" fmla="*/ 208477 h 225950"/>
                <a:gd name="connsiteX73" fmla="*/ 168128 w 225950"/>
                <a:gd name="connsiteY73" fmla="*/ 210091 h 225950"/>
                <a:gd name="connsiteX74" fmla="*/ 160059 w 225950"/>
                <a:gd name="connsiteY74" fmla="*/ 216546 h 225950"/>
                <a:gd name="connsiteX75" fmla="*/ 156831 w 225950"/>
                <a:gd name="connsiteY75" fmla="*/ 223002 h 225950"/>
                <a:gd name="connsiteX76" fmla="*/ 153603 w 225950"/>
                <a:gd name="connsiteY76" fmla="*/ 223002 h 225950"/>
                <a:gd name="connsiteX77" fmla="*/ 150375 w 225950"/>
                <a:gd name="connsiteY77" fmla="*/ 224616 h 225950"/>
                <a:gd name="connsiteX78" fmla="*/ 131008 w 225950"/>
                <a:gd name="connsiteY78" fmla="*/ 229458 h 225950"/>
                <a:gd name="connsiteX79" fmla="*/ 131008 w 225950"/>
                <a:gd name="connsiteY79" fmla="*/ 229458 h 225950"/>
                <a:gd name="connsiteX80" fmla="*/ 129394 w 225950"/>
                <a:gd name="connsiteY80" fmla="*/ 227844 h 225950"/>
                <a:gd name="connsiteX81" fmla="*/ 126166 w 225950"/>
                <a:gd name="connsiteY81" fmla="*/ 226230 h 225950"/>
                <a:gd name="connsiteX82" fmla="*/ 122938 w 225950"/>
                <a:gd name="connsiteY82" fmla="*/ 224616 h 225950"/>
                <a:gd name="connsiteX83" fmla="*/ 121324 w 225950"/>
                <a:gd name="connsiteY83" fmla="*/ 224616 h 225950"/>
                <a:gd name="connsiteX84" fmla="*/ 119710 w 225950"/>
                <a:gd name="connsiteY84" fmla="*/ 224616 h 225950"/>
                <a:gd name="connsiteX85" fmla="*/ 111641 w 225950"/>
                <a:gd name="connsiteY85" fmla="*/ 229458 h 225950"/>
                <a:gd name="connsiteX86" fmla="*/ 110027 w 225950"/>
                <a:gd name="connsiteY86" fmla="*/ 229458 h 225950"/>
                <a:gd name="connsiteX87" fmla="*/ 108413 w 225950"/>
                <a:gd name="connsiteY87" fmla="*/ 229458 h 225950"/>
                <a:gd name="connsiteX88" fmla="*/ 95501 w 225950"/>
                <a:gd name="connsiteY88" fmla="*/ 227844 h 225950"/>
                <a:gd name="connsiteX89" fmla="*/ 55153 w 225950"/>
                <a:gd name="connsiteY89" fmla="*/ 227844 h 225950"/>
                <a:gd name="connsiteX90" fmla="*/ 50311 w 225950"/>
                <a:gd name="connsiteY90" fmla="*/ 224616 h 225950"/>
                <a:gd name="connsiteX91" fmla="*/ 48697 w 225950"/>
                <a:gd name="connsiteY91" fmla="*/ 221388 h 225950"/>
                <a:gd name="connsiteX92" fmla="*/ 39014 w 225950"/>
                <a:gd name="connsiteY92" fmla="*/ 219774 h 225950"/>
                <a:gd name="connsiteX93" fmla="*/ 37400 w 225950"/>
                <a:gd name="connsiteY93" fmla="*/ 219774 h 225950"/>
                <a:gd name="connsiteX94" fmla="*/ 35786 w 225950"/>
                <a:gd name="connsiteY94" fmla="*/ 219774 h 225950"/>
                <a:gd name="connsiteX95" fmla="*/ 30944 w 225950"/>
                <a:gd name="connsiteY95" fmla="*/ 224616 h 225950"/>
                <a:gd name="connsiteX96" fmla="*/ 29330 w 225950"/>
                <a:gd name="connsiteY96" fmla="*/ 227844 h 225950"/>
                <a:gd name="connsiteX97" fmla="*/ 29330 w 225950"/>
                <a:gd name="connsiteY97" fmla="*/ 211705 h 225950"/>
                <a:gd name="connsiteX98" fmla="*/ 27716 w 225950"/>
                <a:gd name="connsiteY98" fmla="*/ 210091 h 225950"/>
                <a:gd name="connsiteX99" fmla="*/ 26102 w 225950"/>
                <a:gd name="connsiteY99" fmla="*/ 206863 h 225950"/>
                <a:gd name="connsiteX100" fmla="*/ 19647 w 225950"/>
                <a:gd name="connsiteY100" fmla="*/ 205249 h 225950"/>
                <a:gd name="connsiteX101" fmla="*/ 9963 w 225950"/>
                <a:gd name="connsiteY101" fmla="*/ 205249 h 225950"/>
                <a:gd name="connsiteX102" fmla="*/ 5121 w 225950"/>
                <a:gd name="connsiteY102" fmla="*/ 203635 h 225950"/>
                <a:gd name="connsiteX103" fmla="*/ 16419 w 225950"/>
                <a:gd name="connsiteY103" fmla="*/ 189110 h 225950"/>
                <a:gd name="connsiteX104" fmla="*/ 18033 w 225950"/>
                <a:gd name="connsiteY104" fmla="*/ 184268 h 225950"/>
                <a:gd name="connsiteX105" fmla="*/ 18033 w 225950"/>
                <a:gd name="connsiteY105" fmla="*/ 174584 h 225950"/>
                <a:gd name="connsiteX106" fmla="*/ 26102 w 225950"/>
                <a:gd name="connsiteY106" fmla="*/ 145533 h 225950"/>
                <a:gd name="connsiteX107" fmla="*/ 29330 w 225950"/>
                <a:gd name="connsiteY107" fmla="*/ 122938 h 225950"/>
                <a:gd name="connsiteX108" fmla="*/ 29330 w 225950"/>
                <a:gd name="connsiteY108" fmla="*/ 114869 h 225950"/>
                <a:gd name="connsiteX109" fmla="*/ 27716 w 225950"/>
                <a:gd name="connsiteY109" fmla="*/ 113255 h 225950"/>
                <a:gd name="connsiteX110" fmla="*/ 26102 w 225950"/>
                <a:gd name="connsiteY110" fmla="*/ 110027 h 225950"/>
                <a:gd name="connsiteX111" fmla="*/ 24488 w 225950"/>
                <a:gd name="connsiteY111" fmla="*/ 108413 h 225950"/>
                <a:gd name="connsiteX112" fmla="*/ 19647 w 225950"/>
                <a:gd name="connsiteY112" fmla="*/ 98729 h 225950"/>
                <a:gd name="connsiteX113" fmla="*/ 19647 w 225950"/>
                <a:gd name="connsiteY113" fmla="*/ 95501 h 225950"/>
                <a:gd name="connsiteX114" fmla="*/ 18033 w 225950"/>
                <a:gd name="connsiteY114" fmla="*/ 82590 h 225950"/>
                <a:gd name="connsiteX115" fmla="*/ 22874 w 225950"/>
                <a:gd name="connsiteY115" fmla="*/ 80976 h 225950"/>
                <a:gd name="connsiteX116" fmla="*/ 27716 w 225950"/>
                <a:gd name="connsiteY116" fmla="*/ 82590 h 225950"/>
                <a:gd name="connsiteX117" fmla="*/ 29330 w 225950"/>
                <a:gd name="connsiteY117" fmla="*/ 80976 h 225950"/>
                <a:gd name="connsiteX118" fmla="*/ 34172 w 225950"/>
                <a:gd name="connsiteY118" fmla="*/ 79362 h 225950"/>
                <a:gd name="connsiteX119" fmla="*/ 35786 w 225950"/>
                <a:gd name="connsiteY119" fmla="*/ 79362 h 225950"/>
                <a:gd name="connsiteX120" fmla="*/ 47083 w 225950"/>
                <a:gd name="connsiteY120" fmla="*/ 80976 h 225950"/>
                <a:gd name="connsiteX121" fmla="*/ 50311 w 225950"/>
                <a:gd name="connsiteY121" fmla="*/ 80976 h 225950"/>
                <a:gd name="connsiteX122" fmla="*/ 56767 w 225950"/>
                <a:gd name="connsiteY122" fmla="*/ 79362 h 225950"/>
                <a:gd name="connsiteX123" fmla="*/ 59995 w 225950"/>
                <a:gd name="connsiteY123" fmla="*/ 79362 h 225950"/>
                <a:gd name="connsiteX124" fmla="*/ 63223 w 225950"/>
                <a:gd name="connsiteY124" fmla="*/ 79362 h 225950"/>
                <a:gd name="connsiteX125" fmla="*/ 63223 w 225950"/>
                <a:gd name="connsiteY125" fmla="*/ 79362 h 225950"/>
                <a:gd name="connsiteX126" fmla="*/ 69678 w 225950"/>
                <a:gd name="connsiteY126" fmla="*/ 74520 h 225950"/>
                <a:gd name="connsiteX127" fmla="*/ 72906 w 225950"/>
                <a:gd name="connsiteY127" fmla="*/ 74520 h 225950"/>
                <a:gd name="connsiteX128" fmla="*/ 79362 w 225950"/>
                <a:gd name="connsiteY128" fmla="*/ 74520 h 225950"/>
                <a:gd name="connsiteX129" fmla="*/ 79362 w 225950"/>
                <a:gd name="connsiteY129" fmla="*/ 74520 h 225950"/>
                <a:gd name="connsiteX130" fmla="*/ 80976 w 225950"/>
                <a:gd name="connsiteY130" fmla="*/ 74520 h 225950"/>
                <a:gd name="connsiteX131" fmla="*/ 80976 w 225950"/>
                <a:gd name="connsiteY131" fmla="*/ 76134 h 225950"/>
                <a:gd name="connsiteX132" fmla="*/ 82590 w 225950"/>
                <a:gd name="connsiteY132" fmla="*/ 77748 h 225950"/>
                <a:gd name="connsiteX133" fmla="*/ 82590 w 225950"/>
                <a:gd name="connsiteY133" fmla="*/ 77748 h 225950"/>
                <a:gd name="connsiteX134" fmla="*/ 82590 w 225950"/>
                <a:gd name="connsiteY134" fmla="*/ 79362 h 225950"/>
                <a:gd name="connsiteX135" fmla="*/ 82590 w 225950"/>
                <a:gd name="connsiteY135" fmla="*/ 80976 h 225950"/>
                <a:gd name="connsiteX136" fmla="*/ 82590 w 225950"/>
                <a:gd name="connsiteY136" fmla="*/ 84204 h 225950"/>
                <a:gd name="connsiteX137" fmla="*/ 82590 w 225950"/>
                <a:gd name="connsiteY137" fmla="*/ 85818 h 225950"/>
                <a:gd name="connsiteX138" fmla="*/ 82590 w 225950"/>
                <a:gd name="connsiteY138" fmla="*/ 95501 h 225950"/>
                <a:gd name="connsiteX139" fmla="*/ 82590 w 225950"/>
                <a:gd name="connsiteY139" fmla="*/ 97115 h 225950"/>
                <a:gd name="connsiteX140" fmla="*/ 82590 w 225950"/>
                <a:gd name="connsiteY140" fmla="*/ 98729 h 225950"/>
                <a:gd name="connsiteX141" fmla="*/ 84204 w 225950"/>
                <a:gd name="connsiteY141" fmla="*/ 98729 h 225950"/>
                <a:gd name="connsiteX142" fmla="*/ 85818 w 225950"/>
                <a:gd name="connsiteY142" fmla="*/ 98729 h 225950"/>
                <a:gd name="connsiteX143" fmla="*/ 89046 w 225950"/>
                <a:gd name="connsiteY143" fmla="*/ 98729 h 225950"/>
                <a:gd name="connsiteX144" fmla="*/ 90659 w 225950"/>
                <a:gd name="connsiteY144" fmla="*/ 98729 h 225950"/>
                <a:gd name="connsiteX145" fmla="*/ 92274 w 225950"/>
                <a:gd name="connsiteY145" fmla="*/ 98729 h 225950"/>
                <a:gd name="connsiteX146" fmla="*/ 95501 w 225950"/>
                <a:gd name="connsiteY146" fmla="*/ 100343 h 225950"/>
                <a:gd name="connsiteX147" fmla="*/ 98729 w 225950"/>
                <a:gd name="connsiteY147" fmla="*/ 101957 h 225950"/>
                <a:gd name="connsiteX148" fmla="*/ 100343 w 225950"/>
                <a:gd name="connsiteY148" fmla="*/ 101957 h 225950"/>
                <a:gd name="connsiteX149" fmla="*/ 101957 w 225950"/>
                <a:gd name="connsiteY149" fmla="*/ 100343 h 225950"/>
                <a:gd name="connsiteX150" fmla="*/ 111641 w 225950"/>
                <a:gd name="connsiteY150" fmla="*/ 95501 h 225950"/>
                <a:gd name="connsiteX151" fmla="*/ 111641 w 225950"/>
                <a:gd name="connsiteY151" fmla="*/ 89046 h 225950"/>
                <a:gd name="connsiteX152" fmla="*/ 110027 w 225950"/>
                <a:gd name="connsiteY152" fmla="*/ 59995 h 225950"/>
                <a:gd name="connsiteX153" fmla="*/ 110027 w 225950"/>
                <a:gd name="connsiteY153" fmla="*/ 56767 h 225950"/>
                <a:gd name="connsiteX154" fmla="*/ 110027 w 225950"/>
                <a:gd name="connsiteY154" fmla="*/ 55153 h 225950"/>
                <a:gd name="connsiteX155" fmla="*/ 108413 w 225950"/>
                <a:gd name="connsiteY155" fmla="*/ 53539 h 225950"/>
                <a:gd name="connsiteX156" fmla="*/ 108413 w 225950"/>
                <a:gd name="connsiteY156" fmla="*/ 53539 h 225950"/>
                <a:gd name="connsiteX157" fmla="*/ 108413 w 225950"/>
                <a:gd name="connsiteY157" fmla="*/ 51925 h 225950"/>
                <a:gd name="connsiteX158" fmla="*/ 110027 w 225950"/>
                <a:gd name="connsiteY158" fmla="*/ 48698 h 225950"/>
                <a:gd name="connsiteX159" fmla="*/ 111641 w 225950"/>
                <a:gd name="connsiteY159" fmla="*/ 47083 h 225950"/>
                <a:gd name="connsiteX160" fmla="*/ 116482 w 225950"/>
                <a:gd name="connsiteY160" fmla="*/ 26102 h 225950"/>
                <a:gd name="connsiteX161" fmla="*/ 118096 w 225950"/>
                <a:gd name="connsiteY161" fmla="*/ 14805 h 225950"/>
                <a:gd name="connsiteX162" fmla="*/ 116482 w 225950"/>
                <a:gd name="connsiteY162" fmla="*/ 9963 h 225950"/>
                <a:gd name="connsiteX163" fmla="*/ 116482 w 225950"/>
                <a:gd name="connsiteY163" fmla="*/ 5121 h 225950"/>
                <a:gd name="connsiteX164" fmla="*/ 121324 w 225950"/>
                <a:gd name="connsiteY164" fmla="*/ 8349 h 225950"/>
                <a:gd name="connsiteX165" fmla="*/ 127780 w 225950"/>
                <a:gd name="connsiteY165" fmla="*/ 8349 h 225950"/>
                <a:gd name="connsiteX166" fmla="*/ 129394 w 225950"/>
                <a:gd name="connsiteY166" fmla="*/ 9963 h 225950"/>
                <a:gd name="connsiteX167" fmla="*/ 131008 w 225950"/>
                <a:gd name="connsiteY167" fmla="*/ 11577 h 225950"/>
                <a:gd name="connsiteX168" fmla="*/ 132622 w 225950"/>
                <a:gd name="connsiteY168" fmla="*/ 13191 h 225950"/>
                <a:gd name="connsiteX169" fmla="*/ 135850 w 225950"/>
                <a:gd name="connsiteY169" fmla="*/ 13191 h 22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25950" h="225950">
                  <a:moveTo>
                    <a:pt x="147147" y="16419"/>
                  </a:moveTo>
                  <a:lnTo>
                    <a:pt x="139077" y="37400"/>
                  </a:lnTo>
                  <a:lnTo>
                    <a:pt x="139077" y="42242"/>
                  </a:lnTo>
                  <a:lnTo>
                    <a:pt x="140691" y="43856"/>
                  </a:lnTo>
                  <a:lnTo>
                    <a:pt x="143919" y="47083"/>
                  </a:lnTo>
                  <a:lnTo>
                    <a:pt x="145533" y="48698"/>
                  </a:lnTo>
                  <a:lnTo>
                    <a:pt x="145533" y="48698"/>
                  </a:lnTo>
                  <a:lnTo>
                    <a:pt x="147147" y="53539"/>
                  </a:lnTo>
                  <a:lnTo>
                    <a:pt x="147147" y="55153"/>
                  </a:lnTo>
                  <a:lnTo>
                    <a:pt x="147147" y="55153"/>
                  </a:lnTo>
                  <a:lnTo>
                    <a:pt x="148761" y="56767"/>
                  </a:lnTo>
                  <a:lnTo>
                    <a:pt x="150375" y="58381"/>
                  </a:lnTo>
                  <a:lnTo>
                    <a:pt x="151989" y="58381"/>
                  </a:lnTo>
                  <a:lnTo>
                    <a:pt x="151989" y="58381"/>
                  </a:lnTo>
                  <a:lnTo>
                    <a:pt x="155217" y="58381"/>
                  </a:lnTo>
                  <a:lnTo>
                    <a:pt x="158445" y="59995"/>
                  </a:lnTo>
                  <a:lnTo>
                    <a:pt x="164900" y="58381"/>
                  </a:lnTo>
                  <a:lnTo>
                    <a:pt x="168128" y="58381"/>
                  </a:lnTo>
                  <a:lnTo>
                    <a:pt x="169742" y="56767"/>
                  </a:lnTo>
                  <a:lnTo>
                    <a:pt x="179426" y="53539"/>
                  </a:lnTo>
                  <a:lnTo>
                    <a:pt x="182654" y="51925"/>
                  </a:lnTo>
                  <a:lnTo>
                    <a:pt x="185882" y="50311"/>
                  </a:lnTo>
                  <a:lnTo>
                    <a:pt x="187495" y="50311"/>
                  </a:lnTo>
                  <a:lnTo>
                    <a:pt x="189109" y="50311"/>
                  </a:lnTo>
                  <a:lnTo>
                    <a:pt x="195565" y="50311"/>
                  </a:lnTo>
                  <a:lnTo>
                    <a:pt x="203635" y="50311"/>
                  </a:lnTo>
                  <a:lnTo>
                    <a:pt x="205249" y="50311"/>
                  </a:lnTo>
                  <a:lnTo>
                    <a:pt x="210090" y="51925"/>
                  </a:lnTo>
                  <a:lnTo>
                    <a:pt x="211704" y="51925"/>
                  </a:lnTo>
                  <a:lnTo>
                    <a:pt x="213318" y="53539"/>
                  </a:lnTo>
                  <a:lnTo>
                    <a:pt x="213318" y="55153"/>
                  </a:lnTo>
                  <a:lnTo>
                    <a:pt x="214932" y="58381"/>
                  </a:lnTo>
                  <a:lnTo>
                    <a:pt x="213318" y="64837"/>
                  </a:lnTo>
                  <a:lnTo>
                    <a:pt x="213318" y="66451"/>
                  </a:lnTo>
                  <a:lnTo>
                    <a:pt x="213318" y="66451"/>
                  </a:lnTo>
                  <a:lnTo>
                    <a:pt x="211704" y="68065"/>
                  </a:lnTo>
                  <a:lnTo>
                    <a:pt x="211704" y="69678"/>
                  </a:lnTo>
                  <a:lnTo>
                    <a:pt x="208477" y="69678"/>
                  </a:lnTo>
                  <a:lnTo>
                    <a:pt x="208477" y="71292"/>
                  </a:lnTo>
                  <a:lnTo>
                    <a:pt x="208477" y="72906"/>
                  </a:lnTo>
                  <a:lnTo>
                    <a:pt x="211704" y="80976"/>
                  </a:lnTo>
                  <a:lnTo>
                    <a:pt x="213318" y="84204"/>
                  </a:lnTo>
                  <a:lnTo>
                    <a:pt x="211704" y="84204"/>
                  </a:lnTo>
                  <a:lnTo>
                    <a:pt x="210090" y="98729"/>
                  </a:lnTo>
                  <a:lnTo>
                    <a:pt x="210090" y="98729"/>
                  </a:lnTo>
                  <a:lnTo>
                    <a:pt x="210090" y="101957"/>
                  </a:lnTo>
                  <a:lnTo>
                    <a:pt x="210090" y="105185"/>
                  </a:lnTo>
                  <a:lnTo>
                    <a:pt x="210090" y="111641"/>
                  </a:lnTo>
                  <a:lnTo>
                    <a:pt x="211704" y="113255"/>
                  </a:lnTo>
                  <a:lnTo>
                    <a:pt x="211704" y="114869"/>
                  </a:lnTo>
                  <a:lnTo>
                    <a:pt x="219774" y="119710"/>
                  </a:lnTo>
                  <a:lnTo>
                    <a:pt x="221388" y="122938"/>
                  </a:lnTo>
                  <a:lnTo>
                    <a:pt x="221388" y="124552"/>
                  </a:lnTo>
                  <a:lnTo>
                    <a:pt x="221388" y="126166"/>
                  </a:lnTo>
                  <a:lnTo>
                    <a:pt x="221388" y="127780"/>
                  </a:lnTo>
                  <a:lnTo>
                    <a:pt x="221388" y="132622"/>
                  </a:lnTo>
                  <a:lnTo>
                    <a:pt x="219774" y="135850"/>
                  </a:lnTo>
                  <a:lnTo>
                    <a:pt x="216546" y="143919"/>
                  </a:lnTo>
                  <a:lnTo>
                    <a:pt x="216546" y="145533"/>
                  </a:lnTo>
                  <a:lnTo>
                    <a:pt x="218160" y="147147"/>
                  </a:lnTo>
                  <a:lnTo>
                    <a:pt x="218160" y="147147"/>
                  </a:lnTo>
                  <a:lnTo>
                    <a:pt x="219774" y="147147"/>
                  </a:lnTo>
                  <a:lnTo>
                    <a:pt x="223002" y="147147"/>
                  </a:lnTo>
                  <a:lnTo>
                    <a:pt x="226230" y="147147"/>
                  </a:lnTo>
                  <a:lnTo>
                    <a:pt x="227844" y="147147"/>
                  </a:lnTo>
                  <a:lnTo>
                    <a:pt x="229458" y="148761"/>
                  </a:lnTo>
                  <a:lnTo>
                    <a:pt x="231072" y="150375"/>
                  </a:lnTo>
                  <a:lnTo>
                    <a:pt x="232686" y="151989"/>
                  </a:lnTo>
                  <a:lnTo>
                    <a:pt x="232686" y="153603"/>
                  </a:lnTo>
                  <a:lnTo>
                    <a:pt x="232686" y="161673"/>
                  </a:lnTo>
                  <a:lnTo>
                    <a:pt x="234299" y="169742"/>
                  </a:lnTo>
                  <a:lnTo>
                    <a:pt x="232686" y="177812"/>
                  </a:lnTo>
                  <a:lnTo>
                    <a:pt x="169742" y="208477"/>
                  </a:lnTo>
                  <a:lnTo>
                    <a:pt x="168128" y="210091"/>
                  </a:lnTo>
                  <a:lnTo>
                    <a:pt x="160059" y="216546"/>
                  </a:lnTo>
                  <a:lnTo>
                    <a:pt x="156831" y="223002"/>
                  </a:lnTo>
                  <a:lnTo>
                    <a:pt x="153603" y="223002"/>
                  </a:lnTo>
                  <a:lnTo>
                    <a:pt x="150375" y="224616"/>
                  </a:lnTo>
                  <a:lnTo>
                    <a:pt x="131008" y="229458"/>
                  </a:lnTo>
                  <a:lnTo>
                    <a:pt x="131008" y="229458"/>
                  </a:lnTo>
                  <a:lnTo>
                    <a:pt x="129394" y="227844"/>
                  </a:lnTo>
                  <a:lnTo>
                    <a:pt x="126166" y="226230"/>
                  </a:lnTo>
                  <a:lnTo>
                    <a:pt x="122938" y="224616"/>
                  </a:lnTo>
                  <a:lnTo>
                    <a:pt x="121324" y="224616"/>
                  </a:lnTo>
                  <a:lnTo>
                    <a:pt x="119710" y="224616"/>
                  </a:lnTo>
                  <a:lnTo>
                    <a:pt x="111641" y="229458"/>
                  </a:lnTo>
                  <a:lnTo>
                    <a:pt x="110027" y="229458"/>
                  </a:lnTo>
                  <a:lnTo>
                    <a:pt x="108413" y="229458"/>
                  </a:lnTo>
                  <a:lnTo>
                    <a:pt x="95501" y="227844"/>
                  </a:lnTo>
                  <a:lnTo>
                    <a:pt x="55153" y="227844"/>
                  </a:lnTo>
                  <a:lnTo>
                    <a:pt x="50311" y="224616"/>
                  </a:lnTo>
                  <a:lnTo>
                    <a:pt x="48697" y="221388"/>
                  </a:lnTo>
                  <a:lnTo>
                    <a:pt x="39014" y="219774"/>
                  </a:lnTo>
                  <a:lnTo>
                    <a:pt x="37400" y="219774"/>
                  </a:lnTo>
                  <a:lnTo>
                    <a:pt x="35786" y="219774"/>
                  </a:lnTo>
                  <a:lnTo>
                    <a:pt x="30944" y="224616"/>
                  </a:lnTo>
                  <a:lnTo>
                    <a:pt x="29330" y="227844"/>
                  </a:lnTo>
                  <a:lnTo>
                    <a:pt x="29330" y="211705"/>
                  </a:lnTo>
                  <a:lnTo>
                    <a:pt x="27716" y="210091"/>
                  </a:lnTo>
                  <a:lnTo>
                    <a:pt x="26102" y="206863"/>
                  </a:lnTo>
                  <a:lnTo>
                    <a:pt x="19647" y="205249"/>
                  </a:lnTo>
                  <a:lnTo>
                    <a:pt x="9963" y="205249"/>
                  </a:lnTo>
                  <a:lnTo>
                    <a:pt x="5121" y="203635"/>
                  </a:lnTo>
                  <a:lnTo>
                    <a:pt x="16419" y="189110"/>
                  </a:lnTo>
                  <a:lnTo>
                    <a:pt x="18033" y="184268"/>
                  </a:lnTo>
                  <a:lnTo>
                    <a:pt x="18033" y="174584"/>
                  </a:lnTo>
                  <a:lnTo>
                    <a:pt x="26102" y="145533"/>
                  </a:lnTo>
                  <a:lnTo>
                    <a:pt x="29330" y="122938"/>
                  </a:lnTo>
                  <a:lnTo>
                    <a:pt x="29330" y="114869"/>
                  </a:lnTo>
                  <a:lnTo>
                    <a:pt x="27716" y="113255"/>
                  </a:lnTo>
                  <a:lnTo>
                    <a:pt x="26102" y="110027"/>
                  </a:lnTo>
                  <a:lnTo>
                    <a:pt x="24488" y="108413"/>
                  </a:lnTo>
                  <a:lnTo>
                    <a:pt x="19647" y="98729"/>
                  </a:lnTo>
                  <a:lnTo>
                    <a:pt x="19647" y="95501"/>
                  </a:lnTo>
                  <a:lnTo>
                    <a:pt x="18033" y="82590"/>
                  </a:lnTo>
                  <a:lnTo>
                    <a:pt x="22874" y="80976"/>
                  </a:lnTo>
                  <a:lnTo>
                    <a:pt x="27716" y="82590"/>
                  </a:lnTo>
                  <a:lnTo>
                    <a:pt x="29330" y="80976"/>
                  </a:lnTo>
                  <a:lnTo>
                    <a:pt x="34172" y="79362"/>
                  </a:lnTo>
                  <a:lnTo>
                    <a:pt x="35786" y="79362"/>
                  </a:lnTo>
                  <a:lnTo>
                    <a:pt x="47083" y="80976"/>
                  </a:lnTo>
                  <a:lnTo>
                    <a:pt x="50311" y="80976"/>
                  </a:lnTo>
                  <a:lnTo>
                    <a:pt x="56767" y="79362"/>
                  </a:lnTo>
                  <a:lnTo>
                    <a:pt x="59995" y="79362"/>
                  </a:lnTo>
                  <a:lnTo>
                    <a:pt x="63223" y="79362"/>
                  </a:lnTo>
                  <a:lnTo>
                    <a:pt x="63223" y="79362"/>
                  </a:lnTo>
                  <a:lnTo>
                    <a:pt x="69678" y="74520"/>
                  </a:lnTo>
                  <a:lnTo>
                    <a:pt x="72906" y="74520"/>
                  </a:lnTo>
                  <a:lnTo>
                    <a:pt x="79362" y="74520"/>
                  </a:lnTo>
                  <a:lnTo>
                    <a:pt x="79362" y="74520"/>
                  </a:lnTo>
                  <a:lnTo>
                    <a:pt x="80976" y="74520"/>
                  </a:lnTo>
                  <a:lnTo>
                    <a:pt x="80976" y="76134"/>
                  </a:lnTo>
                  <a:lnTo>
                    <a:pt x="82590" y="77748"/>
                  </a:lnTo>
                  <a:lnTo>
                    <a:pt x="82590" y="77748"/>
                  </a:lnTo>
                  <a:lnTo>
                    <a:pt x="82590" y="79362"/>
                  </a:lnTo>
                  <a:lnTo>
                    <a:pt x="82590" y="80976"/>
                  </a:lnTo>
                  <a:lnTo>
                    <a:pt x="82590" y="84204"/>
                  </a:lnTo>
                  <a:lnTo>
                    <a:pt x="82590" y="85818"/>
                  </a:lnTo>
                  <a:lnTo>
                    <a:pt x="82590" y="95501"/>
                  </a:lnTo>
                  <a:lnTo>
                    <a:pt x="82590" y="97115"/>
                  </a:lnTo>
                  <a:lnTo>
                    <a:pt x="82590" y="98729"/>
                  </a:lnTo>
                  <a:lnTo>
                    <a:pt x="84204" y="98729"/>
                  </a:lnTo>
                  <a:lnTo>
                    <a:pt x="85818" y="98729"/>
                  </a:lnTo>
                  <a:lnTo>
                    <a:pt x="89046" y="98729"/>
                  </a:lnTo>
                  <a:lnTo>
                    <a:pt x="90659" y="98729"/>
                  </a:lnTo>
                  <a:lnTo>
                    <a:pt x="92274" y="98729"/>
                  </a:lnTo>
                  <a:lnTo>
                    <a:pt x="95501" y="100343"/>
                  </a:lnTo>
                  <a:lnTo>
                    <a:pt x="98729" y="101957"/>
                  </a:lnTo>
                  <a:lnTo>
                    <a:pt x="100343" y="101957"/>
                  </a:lnTo>
                  <a:lnTo>
                    <a:pt x="101957" y="100343"/>
                  </a:lnTo>
                  <a:lnTo>
                    <a:pt x="111641" y="95501"/>
                  </a:lnTo>
                  <a:lnTo>
                    <a:pt x="111641" y="89046"/>
                  </a:lnTo>
                  <a:lnTo>
                    <a:pt x="110027" y="59995"/>
                  </a:lnTo>
                  <a:lnTo>
                    <a:pt x="110027" y="56767"/>
                  </a:lnTo>
                  <a:lnTo>
                    <a:pt x="110027" y="55153"/>
                  </a:lnTo>
                  <a:lnTo>
                    <a:pt x="108413" y="53539"/>
                  </a:lnTo>
                  <a:lnTo>
                    <a:pt x="108413" y="53539"/>
                  </a:lnTo>
                  <a:lnTo>
                    <a:pt x="108413" y="51925"/>
                  </a:lnTo>
                  <a:lnTo>
                    <a:pt x="110027" y="48698"/>
                  </a:lnTo>
                  <a:lnTo>
                    <a:pt x="111641" y="47083"/>
                  </a:lnTo>
                  <a:lnTo>
                    <a:pt x="116482" y="26102"/>
                  </a:lnTo>
                  <a:lnTo>
                    <a:pt x="118096" y="14805"/>
                  </a:lnTo>
                  <a:lnTo>
                    <a:pt x="116482" y="9963"/>
                  </a:lnTo>
                  <a:lnTo>
                    <a:pt x="116482" y="5121"/>
                  </a:lnTo>
                  <a:lnTo>
                    <a:pt x="121324" y="8349"/>
                  </a:lnTo>
                  <a:lnTo>
                    <a:pt x="127780" y="8349"/>
                  </a:lnTo>
                  <a:lnTo>
                    <a:pt x="129394" y="9963"/>
                  </a:lnTo>
                  <a:lnTo>
                    <a:pt x="131008" y="11577"/>
                  </a:lnTo>
                  <a:lnTo>
                    <a:pt x="132622" y="13191"/>
                  </a:lnTo>
                  <a:lnTo>
                    <a:pt x="135850" y="1319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0" name="Freeform: Shape 49">
              <a:extLst>
                <a:ext uri="{FF2B5EF4-FFF2-40B4-BE49-F238E27FC236}">
                  <a16:creationId xmlns:a16="http://schemas.microsoft.com/office/drawing/2014/main" id="{A44965EC-B934-4645-B180-C88F07227868}"/>
                </a:ext>
              </a:extLst>
            </p:cNvPr>
            <p:cNvSpPr/>
            <p:nvPr/>
          </p:nvSpPr>
          <p:spPr>
            <a:xfrm>
              <a:off x="8476170" y="3067099"/>
              <a:ext cx="225951" cy="129115"/>
            </a:xfrm>
            <a:custGeom>
              <a:avLst/>
              <a:gdLst>
                <a:gd name="connsiteX0" fmla="*/ 224616 w 225950"/>
                <a:gd name="connsiteY0" fmla="*/ 22874 h 129114"/>
                <a:gd name="connsiteX1" fmla="*/ 224616 w 225950"/>
                <a:gd name="connsiteY1" fmla="*/ 98729 h 129114"/>
                <a:gd name="connsiteX2" fmla="*/ 221388 w 225950"/>
                <a:gd name="connsiteY2" fmla="*/ 124552 h 129114"/>
                <a:gd name="connsiteX3" fmla="*/ 221388 w 225950"/>
                <a:gd name="connsiteY3" fmla="*/ 126166 h 129114"/>
                <a:gd name="connsiteX4" fmla="*/ 213318 w 225950"/>
                <a:gd name="connsiteY4" fmla="*/ 127780 h 129114"/>
                <a:gd name="connsiteX5" fmla="*/ 205249 w 225950"/>
                <a:gd name="connsiteY5" fmla="*/ 129394 h 129114"/>
                <a:gd name="connsiteX6" fmla="*/ 195565 w 225950"/>
                <a:gd name="connsiteY6" fmla="*/ 131008 h 129114"/>
                <a:gd name="connsiteX7" fmla="*/ 135850 w 225950"/>
                <a:gd name="connsiteY7" fmla="*/ 139078 h 129114"/>
                <a:gd name="connsiteX8" fmla="*/ 129394 w 225950"/>
                <a:gd name="connsiteY8" fmla="*/ 137464 h 129114"/>
                <a:gd name="connsiteX9" fmla="*/ 100343 w 225950"/>
                <a:gd name="connsiteY9" fmla="*/ 129394 h 129114"/>
                <a:gd name="connsiteX10" fmla="*/ 87432 w 225950"/>
                <a:gd name="connsiteY10" fmla="*/ 127780 h 129114"/>
                <a:gd name="connsiteX11" fmla="*/ 69678 w 225950"/>
                <a:gd name="connsiteY11" fmla="*/ 127780 h 129114"/>
                <a:gd name="connsiteX12" fmla="*/ 64837 w 225950"/>
                <a:gd name="connsiteY12" fmla="*/ 126166 h 129114"/>
                <a:gd name="connsiteX13" fmla="*/ 61609 w 225950"/>
                <a:gd name="connsiteY13" fmla="*/ 124552 h 129114"/>
                <a:gd name="connsiteX14" fmla="*/ 58381 w 225950"/>
                <a:gd name="connsiteY14" fmla="*/ 121324 h 129114"/>
                <a:gd name="connsiteX15" fmla="*/ 32558 w 225950"/>
                <a:gd name="connsiteY15" fmla="*/ 111641 h 129114"/>
                <a:gd name="connsiteX16" fmla="*/ 29330 w 225950"/>
                <a:gd name="connsiteY16" fmla="*/ 111641 h 129114"/>
                <a:gd name="connsiteX17" fmla="*/ 24488 w 225950"/>
                <a:gd name="connsiteY17" fmla="*/ 110027 h 129114"/>
                <a:gd name="connsiteX18" fmla="*/ 22874 w 225950"/>
                <a:gd name="connsiteY18" fmla="*/ 110027 h 129114"/>
                <a:gd name="connsiteX19" fmla="*/ 16419 w 225950"/>
                <a:gd name="connsiteY19" fmla="*/ 106799 h 129114"/>
                <a:gd name="connsiteX20" fmla="*/ 14805 w 225950"/>
                <a:gd name="connsiteY20" fmla="*/ 105185 h 129114"/>
                <a:gd name="connsiteX21" fmla="*/ 6735 w 225950"/>
                <a:gd name="connsiteY21" fmla="*/ 89046 h 129114"/>
                <a:gd name="connsiteX22" fmla="*/ 6735 w 225950"/>
                <a:gd name="connsiteY22" fmla="*/ 87432 h 129114"/>
                <a:gd name="connsiteX23" fmla="*/ 5121 w 225950"/>
                <a:gd name="connsiteY23" fmla="*/ 82590 h 129114"/>
                <a:gd name="connsiteX24" fmla="*/ 5121 w 225950"/>
                <a:gd name="connsiteY24" fmla="*/ 79362 h 129114"/>
                <a:gd name="connsiteX25" fmla="*/ 5121 w 225950"/>
                <a:gd name="connsiteY25" fmla="*/ 77748 h 129114"/>
                <a:gd name="connsiteX26" fmla="*/ 6735 w 225950"/>
                <a:gd name="connsiteY26" fmla="*/ 74520 h 129114"/>
                <a:gd name="connsiteX27" fmla="*/ 9963 w 225950"/>
                <a:gd name="connsiteY27" fmla="*/ 69678 h 129114"/>
                <a:gd name="connsiteX28" fmla="*/ 9963 w 225950"/>
                <a:gd name="connsiteY28" fmla="*/ 66451 h 129114"/>
                <a:gd name="connsiteX29" fmla="*/ 11577 w 225950"/>
                <a:gd name="connsiteY29" fmla="*/ 61609 h 129114"/>
                <a:gd name="connsiteX30" fmla="*/ 51925 w 225950"/>
                <a:gd name="connsiteY30" fmla="*/ 61609 h 129114"/>
                <a:gd name="connsiteX31" fmla="*/ 64837 w 225950"/>
                <a:gd name="connsiteY31" fmla="*/ 63223 h 129114"/>
                <a:gd name="connsiteX32" fmla="*/ 66451 w 225950"/>
                <a:gd name="connsiteY32" fmla="*/ 63223 h 129114"/>
                <a:gd name="connsiteX33" fmla="*/ 68065 w 225950"/>
                <a:gd name="connsiteY33" fmla="*/ 63223 h 129114"/>
                <a:gd name="connsiteX34" fmla="*/ 76134 w 225950"/>
                <a:gd name="connsiteY34" fmla="*/ 58381 h 129114"/>
                <a:gd name="connsiteX35" fmla="*/ 77748 w 225950"/>
                <a:gd name="connsiteY35" fmla="*/ 58381 h 129114"/>
                <a:gd name="connsiteX36" fmla="*/ 79362 w 225950"/>
                <a:gd name="connsiteY36" fmla="*/ 58381 h 129114"/>
                <a:gd name="connsiteX37" fmla="*/ 82590 w 225950"/>
                <a:gd name="connsiteY37" fmla="*/ 59995 h 129114"/>
                <a:gd name="connsiteX38" fmla="*/ 85818 w 225950"/>
                <a:gd name="connsiteY38" fmla="*/ 61609 h 129114"/>
                <a:gd name="connsiteX39" fmla="*/ 87432 w 225950"/>
                <a:gd name="connsiteY39" fmla="*/ 63223 h 129114"/>
                <a:gd name="connsiteX40" fmla="*/ 87432 w 225950"/>
                <a:gd name="connsiteY40" fmla="*/ 63223 h 129114"/>
                <a:gd name="connsiteX41" fmla="*/ 106799 w 225950"/>
                <a:gd name="connsiteY41" fmla="*/ 58381 h 129114"/>
                <a:gd name="connsiteX42" fmla="*/ 110027 w 225950"/>
                <a:gd name="connsiteY42" fmla="*/ 56767 h 129114"/>
                <a:gd name="connsiteX43" fmla="*/ 113255 w 225950"/>
                <a:gd name="connsiteY43" fmla="*/ 56767 h 129114"/>
                <a:gd name="connsiteX44" fmla="*/ 116482 w 225950"/>
                <a:gd name="connsiteY44" fmla="*/ 50311 h 129114"/>
                <a:gd name="connsiteX45" fmla="*/ 124552 w 225950"/>
                <a:gd name="connsiteY45" fmla="*/ 43856 h 129114"/>
                <a:gd name="connsiteX46" fmla="*/ 126166 w 225950"/>
                <a:gd name="connsiteY46" fmla="*/ 42242 h 129114"/>
                <a:gd name="connsiteX47" fmla="*/ 189109 w 225950"/>
                <a:gd name="connsiteY47" fmla="*/ 11577 h 129114"/>
                <a:gd name="connsiteX48" fmla="*/ 206863 w 225950"/>
                <a:gd name="connsiteY48" fmla="*/ 5121 h 129114"/>
                <a:gd name="connsiteX49" fmla="*/ 208477 w 225950"/>
                <a:gd name="connsiteY49" fmla="*/ 5121 h 129114"/>
                <a:gd name="connsiteX50" fmla="*/ 210091 w 225950"/>
                <a:gd name="connsiteY50" fmla="*/ 5121 h 129114"/>
                <a:gd name="connsiteX51" fmla="*/ 218160 w 225950"/>
                <a:gd name="connsiteY51" fmla="*/ 9963 h 12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25950" h="129114">
                  <a:moveTo>
                    <a:pt x="224616" y="22874"/>
                  </a:moveTo>
                  <a:lnTo>
                    <a:pt x="224616" y="98729"/>
                  </a:lnTo>
                  <a:lnTo>
                    <a:pt x="221388" y="124552"/>
                  </a:lnTo>
                  <a:lnTo>
                    <a:pt x="221388" y="126166"/>
                  </a:lnTo>
                  <a:lnTo>
                    <a:pt x="213318" y="127780"/>
                  </a:lnTo>
                  <a:lnTo>
                    <a:pt x="205249" y="129394"/>
                  </a:lnTo>
                  <a:lnTo>
                    <a:pt x="195565" y="131008"/>
                  </a:lnTo>
                  <a:lnTo>
                    <a:pt x="135850" y="139078"/>
                  </a:lnTo>
                  <a:lnTo>
                    <a:pt x="129394" y="137464"/>
                  </a:lnTo>
                  <a:lnTo>
                    <a:pt x="100343" y="129394"/>
                  </a:lnTo>
                  <a:lnTo>
                    <a:pt x="87432" y="127780"/>
                  </a:lnTo>
                  <a:lnTo>
                    <a:pt x="69678" y="127780"/>
                  </a:lnTo>
                  <a:lnTo>
                    <a:pt x="64837" y="126166"/>
                  </a:lnTo>
                  <a:lnTo>
                    <a:pt x="61609" y="124552"/>
                  </a:lnTo>
                  <a:lnTo>
                    <a:pt x="58381" y="121324"/>
                  </a:lnTo>
                  <a:lnTo>
                    <a:pt x="32558" y="111641"/>
                  </a:lnTo>
                  <a:lnTo>
                    <a:pt x="29330" y="111641"/>
                  </a:lnTo>
                  <a:lnTo>
                    <a:pt x="24488" y="110027"/>
                  </a:lnTo>
                  <a:lnTo>
                    <a:pt x="22874" y="110027"/>
                  </a:lnTo>
                  <a:lnTo>
                    <a:pt x="16419" y="106799"/>
                  </a:lnTo>
                  <a:lnTo>
                    <a:pt x="14805" y="105185"/>
                  </a:lnTo>
                  <a:lnTo>
                    <a:pt x="6735" y="89046"/>
                  </a:lnTo>
                  <a:lnTo>
                    <a:pt x="6735" y="87432"/>
                  </a:lnTo>
                  <a:lnTo>
                    <a:pt x="5121" y="82590"/>
                  </a:lnTo>
                  <a:lnTo>
                    <a:pt x="5121" y="79362"/>
                  </a:lnTo>
                  <a:lnTo>
                    <a:pt x="5121" y="77748"/>
                  </a:lnTo>
                  <a:lnTo>
                    <a:pt x="6735" y="74520"/>
                  </a:lnTo>
                  <a:lnTo>
                    <a:pt x="9963" y="69678"/>
                  </a:lnTo>
                  <a:lnTo>
                    <a:pt x="9963" y="66451"/>
                  </a:lnTo>
                  <a:lnTo>
                    <a:pt x="11577" y="61609"/>
                  </a:lnTo>
                  <a:lnTo>
                    <a:pt x="51925" y="61609"/>
                  </a:lnTo>
                  <a:lnTo>
                    <a:pt x="64837" y="63223"/>
                  </a:lnTo>
                  <a:lnTo>
                    <a:pt x="66451" y="63223"/>
                  </a:lnTo>
                  <a:lnTo>
                    <a:pt x="68065" y="63223"/>
                  </a:lnTo>
                  <a:lnTo>
                    <a:pt x="76134" y="58381"/>
                  </a:lnTo>
                  <a:lnTo>
                    <a:pt x="77748" y="58381"/>
                  </a:lnTo>
                  <a:lnTo>
                    <a:pt x="79362" y="58381"/>
                  </a:lnTo>
                  <a:lnTo>
                    <a:pt x="82590" y="59995"/>
                  </a:lnTo>
                  <a:lnTo>
                    <a:pt x="85818" y="61609"/>
                  </a:lnTo>
                  <a:lnTo>
                    <a:pt x="87432" y="63223"/>
                  </a:lnTo>
                  <a:lnTo>
                    <a:pt x="87432" y="63223"/>
                  </a:lnTo>
                  <a:lnTo>
                    <a:pt x="106799" y="58381"/>
                  </a:lnTo>
                  <a:lnTo>
                    <a:pt x="110027" y="56767"/>
                  </a:lnTo>
                  <a:lnTo>
                    <a:pt x="113255" y="56767"/>
                  </a:lnTo>
                  <a:lnTo>
                    <a:pt x="116482" y="50311"/>
                  </a:lnTo>
                  <a:lnTo>
                    <a:pt x="124552" y="43856"/>
                  </a:lnTo>
                  <a:lnTo>
                    <a:pt x="126166" y="42242"/>
                  </a:lnTo>
                  <a:lnTo>
                    <a:pt x="189109" y="11577"/>
                  </a:lnTo>
                  <a:lnTo>
                    <a:pt x="206863" y="5121"/>
                  </a:lnTo>
                  <a:lnTo>
                    <a:pt x="208477" y="5121"/>
                  </a:lnTo>
                  <a:lnTo>
                    <a:pt x="210091" y="5121"/>
                  </a:lnTo>
                  <a:lnTo>
                    <a:pt x="218160" y="9963"/>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1" name="Freeform: Shape 50">
              <a:extLst>
                <a:ext uri="{FF2B5EF4-FFF2-40B4-BE49-F238E27FC236}">
                  <a16:creationId xmlns:a16="http://schemas.microsoft.com/office/drawing/2014/main" id="{C618460A-8E8E-4742-B26C-5B0467A9D3F9}"/>
                </a:ext>
              </a:extLst>
            </p:cNvPr>
            <p:cNvSpPr/>
            <p:nvPr/>
          </p:nvSpPr>
          <p:spPr>
            <a:xfrm>
              <a:off x="8422911" y="2712034"/>
              <a:ext cx="112975" cy="177533"/>
            </a:xfrm>
            <a:custGeom>
              <a:avLst/>
              <a:gdLst>
                <a:gd name="connsiteX0" fmla="*/ 98729 w 112975"/>
                <a:gd name="connsiteY0" fmla="*/ 47083 h 177532"/>
                <a:gd name="connsiteX1" fmla="*/ 97115 w 112975"/>
                <a:gd name="connsiteY1" fmla="*/ 50311 h 177532"/>
                <a:gd name="connsiteX2" fmla="*/ 97115 w 112975"/>
                <a:gd name="connsiteY2" fmla="*/ 51925 h 177532"/>
                <a:gd name="connsiteX3" fmla="*/ 97115 w 112975"/>
                <a:gd name="connsiteY3" fmla="*/ 53539 h 177532"/>
                <a:gd name="connsiteX4" fmla="*/ 100343 w 112975"/>
                <a:gd name="connsiteY4" fmla="*/ 56767 h 177532"/>
                <a:gd name="connsiteX5" fmla="*/ 101957 w 112975"/>
                <a:gd name="connsiteY5" fmla="*/ 58381 h 177532"/>
                <a:gd name="connsiteX6" fmla="*/ 105185 w 112975"/>
                <a:gd name="connsiteY6" fmla="*/ 76134 h 177532"/>
                <a:gd name="connsiteX7" fmla="*/ 105185 w 112975"/>
                <a:gd name="connsiteY7" fmla="*/ 77748 h 177532"/>
                <a:gd name="connsiteX8" fmla="*/ 105185 w 112975"/>
                <a:gd name="connsiteY8" fmla="*/ 80976 h 177532"/>
                <a:gd name="connsiteX9" fmla="*/ 105185 w 112975"/>
                <a:gd name="connsiteY9" fmla="*/ 82590 h 177532"/>
                <a:gd name="connsiteX10" fmla="*/ 105185 w 112975"/>
                <a:gd name="connsiteY10" fmla="*/ 87432 h 177532"/>
                <a:gd name="connsiteX11" fmla="*/ 103571 w 112975"/>
                <a:gd name="connsiteY11" fmla="*/ 90660 h 177532"/>
                <a:gd name="connsiteX12" fmla="*/ 97115 w 112975"/>
                <a:gd name="connsiteY12" fmla="*/ 95501 h 177532"/>
                <a:gd name="connsiteX13" fmla="*/ 97115 w 112975"/>
                <a:gd name="connsiteY13" fmla="*/ 98729 h 177532"/>
                <a:gd name="connsiteX14" fmla="*/ 95501 w 112975"/>
                <a:gd name="connsiteY14" fmla="*/ 98729 h 177532"/>
                <a:gd name="connsiteX15" fmla="*/ 95501 w 112975"/>
                <a:gd name="connsiteY15" fmla="*/ 103571 h 177532"/>
                <a:gd name="connsiteX16" fmla="*/ 100343 w 112975"/>
                <a:gd name="connsiteY16" fmla="*/ 118096 h 177532"/>
                <a:gd name="connsiteX17" fmla="*/ 103571 w 112975"/>
                <a:gd name="connsiteY17" fmla="*/ 122938 h 177532"/>
                <a:gd name="connsiteX18" fmla="*/ 103571 w 112975"/>
                <a:gd name="connsiteY18" fmla="*/ 126166 h 177532"/>
                <a:gd name="connsiteX19" fmla="*/ 106799 w 112975"/>
                <a:gd name="connsiteY19" fmla="*/ 126166 h 177532"/>
                <a:gd name="connsiteX20" fmla="*/ 106799 w 112975"/>
                <a:gd name="connsiteY20" fmla="*/ 127780 h 177532"/>
                <a:gd name="connsiteX21" fmla="*/ 110027 w 112975"/>
                <a:gd name="connsiteY21" fmla="*/ 129394 h 177532"/>
                <a:gd name="connsiteX22" fmla="*/ 110027 w 112975"/>
                <a:gd name="connsiteY22" fmla="*/ 131008 h 177532"/>
                <a:gd name="connsiteX23" fmla="*/ 111641 w 112975"/>
                <a:gd name="connsiteY23" fmla="*/ 132622 h 177532"/>
                <a:gd name="connsiteX24" fmla="*/ 111641 w 112975"/>
                <a:gd name="connsiteY24" fmla="*/ 132622 h 177532"/>
                <a:gd name="connsiteX25" fmla="*/ 111641 w 112975"/>
                <a:gd name="connsiteY25" fmla="*/ 135850 h 177532"/>
                <a:gd name="connsiteX26" fmla="*/ 114868 w 112975"/>
                <a:gd name="connsiteY26" fmla="*/ 158445 h 177532"/>
                <a:gd name="connsiteX27" fmla="*/ 116482 w 112975"/>
                <a:gd name="connsiteY27" fmla="*/ 164901 h 177532"/>
                <a:gd name="connsiteX28" fmla="*/ 118096 w 112975"/>
                <a:gd name="connsiteY28" fmla="*/ 166514 h 177532"/>
                <a:gd name="connsiteX29" fmla="*/ 118096 w 112975"/>
                <a:gd name="connsiteY29" fmla="*/ 168128 h 177532"/>
                <a:gd name="connsiteX30" fmla="*/ 118096 w 112975"/>
                <a:gd name="connsiteY30" fmla="*/ 169742 h 177532"/>
                <a:gd name="connsiteX31" fmla="*/ 111641 w 112975"/>
                <a:gd name="connsiteY31" fmla="*/ 177812 h 177532"/>
                <a:gd name="connsiteX32" fmla="*/ 95501 w 112975"/>
                <a:gd name="connsiteY32" fmla="*/ 176198 h 177532"/>
                <a:gd name="connsiteX33" fmla="*/ 93887 w 112975"/>
                <a:gd name="connsiteY33" fmla="*/ 176198 h 177532"/>
                <a:gd name="connsiteX34" fmla="*/ 92273 w 112975"/>
                <a:gd name="connsiteY34" fmla="*/ 172970 h 177532"/>
                <a:gd name="connsiteX35" fmla="*/ 90659 w 112975"/>
                <a:gd name="connsiteY35" fmla="*/ 169742 h 177532"/>
                <a:gd name="connsiteX36" fmla="*/ 90659 w 112975"/>
                <a:gd name="connsiteY36" fmla="*/ 169742 h 177532"/>
                <a:gd name="connsiteX37" fmla="*/ 89046 w 112975"/>
                <a:gd name="connsiteY37" fmla="*/ 168128 h 177532"/>
                <a:gd name="connsiteX38" fmla="*/ 89046 w 112975"/>
                <a:gd name="connsiteY38" fmla="*/ 168128 h 177532"/>
                <a:gd name="connsiteX39" fmla="*/ 89046 w 112975"/>
                <a:gd name="connsiteY39" fmla="*/ 168128 h 177532"/>
                <a:gd name="connsiteX40" fmla="*/ 87432 w 112975"/>
                <a:gd name="connsiteY40" fmla="*/ 168128 h 177532"/>
                <a:gd name="connsiteX41" fmla="*/ 87432 w 112975"/>
                <a:gd name="connsiteY41" fmla="*/ 168128 h 177532"/>
                <a:gd name="connsiteX42" fmla="*/ 84204 w 112975"/>
                <a:gd name="connsiteY42" fmla="*/ 169742 h 177532"/>
                <a:gd name="connsiteX43" fmla="*/ 80976 w 112975"/>
                <a:gd name="connsiteY43" fmla="*/ 169742 h 177532"/>
                <a:gd name="connsiteX44" fmla="*/ 79362 w 112975"/>
                <a:gd name="connsiteY44" fmla="*/ 168128 h 177532"/>
                <a:gd name="connsiteX45" fmla="*/ 76134 w 112975"/>
                <a:gd name="connsiteY45" fmla="*/ 166514 h 177532"/>
                <a:gd name="connsiteX46" fmla="*/ 72906 w 112975"/>
                <a:gd name="connsiteY46" fmla="*/ 163287 h 177532"/>
                <a:gd name="connsiteX47" fmla="*/ 71292 w 112975"/>
                <a:gd name="connsiteY47" fmla="*/ 163287 h 177532"/>
                <a:gd name="connsiteX48" fmla="*/ 68064 w 112975"/>
                <a:gd name="connsiteY48" fmla="*/ 161673 h 177532"/>
                <a:gd name="connsiteX49" fmla="*/ 66450 w 112975"/>
                <a:gd name="connsiteY49" fmla="*/ 160059 h 177532"/>
                <a:gd name="connsiteX50" fmla="*/ 64837 w 112975"/>
                <a:gd name="connsiteY50" fmla="*/ 158445 h 177532"/>
                <a:gd name="connsiteX51" fmla="*/ 63223 w 112975"/>
                <a:gd name="connsiteY51" fmla="*/ 155217 h 177532"/>
                <a:gd name="connsiteX52" fmla="*/ 61609 w 112975"/>
                <a:gd name="connsiteY52" fmla="*/ 153603 h 177532"/>
                <a:gd name="connsiteX53" fmla="*/ 61609 w 112975"/>
                <a:gd name="connsiteY53" fmla="*/ 151989 h 177532"/>
                <a:gd name="connsiteX54" fmla="*/ 59995 w 112975"/>
                <a:gd name="connsiteY54" fmla="*/ 151989 h 177532"/>
                <a:gd name="connsiteX55" fmla="*/ 56767 w 112975"/>
                <a:gd name="connsiteY55" fmla="*/ 151989 h 177532"/>
                <a:gd name="connsiteX56" fmla="*/ 48697 w 112975"/>
                <a:gd name="connsiteY56" fmla="*/ 153603 h 177532"/>
                <a:gd name="connsiteX57" fmla="*/ 47083 w 112975"/>
                <a:gd name="connsiteY57" fmla="*/ 155217 h 177532"/>
                <a:gd name="connsiteX58" fmla="*/ 43855 w 112975"/>
                <a:gd name="connsiteY58" fmla="*/ 153603 h 177532"/>
                <a:gd name="connsiteX59" fmla="*/ 40628 w 112975"/>
                <a:gd name="connsiteY59" fmla="*/ 153603 h 177532"/>
                <a:gd name="connsiteX60" fmla="*/ 39014 w 112975"/>
                <a:gd name="connsiteY60" fmla="*/ 151989 h 177532"/>
                <a:gd name="connsiteX61" fmla="*/ 37400 w 112975"/>
                <a:gd name="connsiteY61" fmla="*/ 150375 h 177532"/>
                <a:gd name="connsiteX62" fmla="*/ 32558 w 112975"/>
                <a:gd name="connsiteY62" fmla="*/ 150375 h 177532"/>
                <a:gd name="connsiteX63" fmla="*/ 19646 w 112975"/>
                <a:gd name="connsiteY63" fmla="*/ 153603 h 177532"/>
                <a:gd name="connsiteX64" fmla="*/ 13191 w 112975"/>
                <a:gd name="connsiteY64" fmla="*/ 142305 h 177532"/>
                <a:gd name="connsiteX65" fmla="*/ 11577 w 112975"/>
                <a:gd name="connsiteY65" fmla="*/ 140692 h 177532"/>
                <a:gd name="connsiteX66" fmla="*/ 11577 w 112975"/>
                <a:gd name="connsiteY66" fmla="*/ 139078 h 177532"/>
                <a:gd name="connsiteX67" fmla="*/ 11577 w 112975"/>
                <a:gd name="connsiteY67" fmla="*/ 137464 h 177532"/>
                <a:gd name="connsiteX68" fmla="*/ 14805 w 112975"/>
                <a:gd name="connsiteY68" fmla="*/ 134236 h 177532"/>
                <a:gd name="connsiteX69" fmla="*/ 16419 w 112975"/>
                <a:gd name="connsiteY69" fmla="*/ 131008 h 177532"/>
                <a:gd name="connsiteX70" fmla="*/ 18033 w 112975"/>
                <a:gd name="connsiteY70" fmla="*/ 113255 h 177532"/>
                <a:gd name="connsiteX71" fmla="*/ 16419 w 112975"/>
                <a:gd name="connsiteY71" fmla="*/ 108413 h 177532"/>
                <a:gd name="connsiteX72" fmla="*/ 16419 w 112975"/>
                <a:gd name="connsiteY72" fmla="*/ 106799 h 177532"/>
                <a:gd name="connsiteX73" fmla="*/ 11577 w 112975"/>
                <a:gd name="connsiteY73" fmla="*/ 106799 h 177532"/>
                <a:gd name="connsiteX74" fmla="*/ 9963 w 112975"/>
                <a:gd name="connsiteY74" fmla="*/ 106799 h 177532"/>
                <a:gd name="connsiteX75" fmla="*/ 6735 w 112975"/>
                <a:gd name="connsiteY75" fmla="*/ 105185 h 177532"/>
                <a:gd name="connsiteX76" fmla="*/ 5121 w 112975"/>
                <a:gd name="connsiteY76" fmla="*/ 103571 h 177532"/>
                <a:gd name="connsiteX77" fmla="*/ 5121 w 112975"/>
                <a:gd name="connsiteY77" fmla="*/ 100343 h 177532"/>
                <a:gd name="connsiteX78" fmla="*/ 5121 w 112975"/>
                <a:gd name="connsiteY78" fmla="*/ 100343 h 177532"/>
                <a:gd name="connsiteX79" fmla="*/ 5121 w 112975"/>
                <a:gd name="connsiteY79" fmla="*/ 98729 h 177532"/>
                <a:gd name="connsiteX80" fmla="*/ 8349 w 112975"/>
                <a:gd name="connsiteY80" fmla="*/ 95501 h 177532"/>
                <a:gd name="connsiteX81" fmla="*/ 9963 w 112975"/>
                <a:gd name="connsiteY81" fmla="*/ 93887 h 177532"/>
                <a:gd name="connsiteX82" fmla="*/ 9963 w 112975"/>
                <a:gd name="connsiteY82" fmla="*/ 92274 h 177532"/>
                <a:gd name="connsiteX83" fmla="*/ 11577 w 112975"/>
                <a:gd name="connsiteY83" fmla="*/ 89046 h 177532"/>
                <a:gd name="connsiteX84" fmla="*/ 27716 w 112975"/>
                <a:gd name="connsiteY84" fmla="*/ 89046 h 177532"/>
                <a:gd name="connsiteX85" fmla="*/ 32558 w 112975"/>
                <a:gd name="connsiteY85" fmla="*/ 89046 h 177532"/>
                <a:gd name="connsiteX86" fmla="*/ 35786 w 112975"/>
                <a:gd name="connsiteY86" fmla="*/ 87432 h 177532"/>
                <a:gd name="connsiteX87" fmla="*/ 39014 w 112975"/>
                <a:gd name="connsiteY87" fmla="*/ 84204 h 177532"/>
                <a:gd name="connsiteX88" fmla="*/ 47083 w 112975"/>
                <a:gd name="connsiteY88" fmla="*/ 72906 h 177532"/>
                <a:gd name="connsiteX89" fmla="*/ 47083 w 112975"/>
                <a:gd name="connsiteY89" fmla="*/ 71292 h 177532"/>
                <a:gd name="connsiteX90" fmla="*/ 47083 w 112975"/>
                <a:gd name="connsiteY90" fmla="*/ 71292 h 177532"/>
                <a:gd name="connsiteX91" fmla="*/ 47083 w 112975"/>
                <a:gd name="connsiteY91" fmla="*/ 69678 h 177532"/>
                <a:gd name="connsiteX92" fmla="*/ 47083 w 112975"/>
                <a:gd name="connsiteY92" fmla="*/ 68065 h 177532"/>
                <a:gd name="connsiteX93" fmla="*/ 47083 w 112975"/>
                <a:gd name="connsiteY93" fmla="*/ 66451 h 177532"/>
                <a:gd name="connsiteX94" fmla="*/ 45469 w 112975"/>
                <a:gd name="connsiteY94" fmla="*/ 66451 h 177532"/>
                <a:gd name="connsiteX95" fmla="*/ 43855 w 112975"/>
                <a:gd name="connsiteY95" fmla="*/ 64837 h 177532"/>
                <a:gd name="connsiteX96" fmla="*/ 42242 w 112975"/>
                <a:gd name="connsiteY96" fmla="*/ 63223 h 177532"/>
                <a:gd name="connsiteX97" fmla="*/ 40628 w 112975"/>
                <a:gd name="connsiteY97" fmla="*/ 63223 h 177532"/>
                <a:gd name="connsiteX98" fmla="*/ 39014 w 112975"/>
                <a:gd name="connsiteY98" fmla="*/ 61609 h 177532"/>
                <a:gd name="connsiteX99" fmla="*/ 34172 w 112975"/>
                <a:gd name="connsiteY99" fmla="*/ 61609 h 177532"/>
                <a:gd name="connsiteX100" fmla="*/ 32558 w 112975"/>
                <a:gd name="connsiteY100" fmla="*/ 59995 h 177532"/>
                <a:gd name="connsiteX101" fmla="*/ 32558 w 112975"/>
                <a:gd name="connsiteY101" fmla="*/ 58381 h 177532"/>
                <a:gd name="connsiteX102" fmla="*/ 34172 w 112975"/>
                <a:gd name="connsiteY102" fmla="*/ 53539 h 177532"/>
                <a:gd name="connsiteX103" fmla="*/ 35786 w 112975"/>
                <a:gd name="connsiteY103" fmla="*/ 50311 h 177532"/>
                <a:gd name="connsiteX104" fmla="*/ 37400 w 112975"/>
                <a:gd name="connsiteY104" fmla="*/ 48697 h 177532"/>
                <a:gd name="connsiteX105" fmla="*/ 42242 w 112975"/>
                <a:gd name="connsiteY105" fmla="*/ 48697 h 177532"/>
                <a:gd name="connsiteX106" fmla="*/ 43855 w 112975"/>
                <a:gd name="connsiteY106" fmla="*/ 47083 h 177532"/>
                <a:gd name="connsiteX107" fmla="*/ 47083 w 112975"/>
                <a:gd name="connsiteY107" fmla="*/ 39014 h 177532"/>
                <a:gd name="connsiteX108" fmla="*/ 45469 w 112975"/>
                <a:gd name="connsiteY108" fmla="*/ 40628 h 177532"/>
                <a:gd name="connsiteX109" fmla="*/ 42242 w 112975"/>
                <a:gd name="connsiteY109" fmla="*/ 42242 h 177532"/>
                <a:gd name="connsiteX110" fmla="*/ 40628 w 112975"/>
                <a:gd name="connsiteY110" fmla="*/ 42242 h 177532"/>
                <a:gd name="connsiteX111" fmla="*/ 34172 w 112975"/>
                <a:gd name="connsiteY111" fmla="*/ 26102 h 177532"/>
                <a:gd name="connsiteX112" fmla="*/ 40628 w 112975"/>
                <a:gd name="connsiteY112" fmla="*/ 22874 h 177532"/>
                <a:gd name="connsiteX113" fmla="*/ 42242 w 112975"/>
                <a:gd name="connsiteY113" fmla="*/ 22874 h 177532"/>
                <a:gd name="connsiteX114" fmla="*/ 42242 w 112975"/>
                <a:gd name="connsiteY114" fmla="*/ 19647 h 177532"/>
                <a:gd name="connsiteX115" fmla="*/ 43855 w 112975"/>
                <a:gd name="connsiteY115" fmla="*/ 18033 h 177532"/>
                <a:gd name="connsiteX116" fmla="*/ 43855 w 112975"/>
                <a:gd name="connsiteY116" fmla="*/ 16419 h 177532"/>
                <a:gd name="connsiteX117" fmla="*/ 43855 w 112975"/>
                <a:gd name="connsiteY117" fmla="*/ 8349 h 177532"/>
                <a:gd name="connsiteX118" fmla="*/ 43855 w 112975"/>
                <a:gd name="connsiteY118" fmla="*/ 6735 h 177532"/>
                <a:gd name="connsiteX119" fmla="*/ 45469 w 112975"/>
                <a:gd name="connsiteY119" fmla="*/ 6735 h 177532"/>
                <a:gd name="connsiteX120" fmla="*/ 48697 w 112975"/>
                <a:gd name="connsiteY120" fmla="*/ 5121 h 177532"/>
                <a:gd name="connsiteX121" fmla="*/ 55153 w 112975"/>
                <a:gd name="connsiteY121" fmla="*/ 6735 h 177532"/>
                <a:gd name="connsiteX122" fmla="*/ 59995 w 112975"/>
                <a:gd name="connsiteY122" fmla="*/ 8349 h 177532"/>
                <a:gd name="connsiteX123" fmla="*/ 61609 w 112975"/>
                <a:gd name="connsiteY123" fmla="*/ 8349 h 177532"/>
                <a:gd name="connsiteX124" fmla="*/ 63223 w 112975"/>
                <a:gd name="connsiteY124" fmla="*/ 9963 h 177532"/>
                <a:gd name="connsiteX125" fmla="*/ 64837 w 112975"/>
                <a:gd name="connsiteY125" fmla="*/ 14805 h 177532"/>
                <a:gd name="connsiteX126" fmla="*/ 66450 w 112975"/>
                <a:gd name="connsiteY126" fmla="*/ 16419 h 177532"/>
                <a:gd name="connsiteX127" fmla="*/ 64837 w 112975"/>
                <a:gd name="connsiteY127" fmla="*/ 18033 h 177532"/>
                <a:gd name="connsiteX128" fmla="*/ 64837 w 112975"/>
                <a:gd name="connsiteY128" fmla="*/ 19647 h 177532"/>
                <a:gd name="connsiteX129" fmla="*/ 64837 w 112975"/>
                <a:gd name="connsiteY129" fmla="*/ 19647 h 177532"/>
                <a:gd name="connsiteX130" fmla="*/ 64837 w 112975"/>
                <a:gd name="connsiteY130" fmla="*/ 21260 h 177532"/>
                <a:gd name="connsiteX131" fmla="*/ 64837 w 112975"/>
                <a:gd name="connsiteY131" fmla="*/ 22874 h 177532"/>
                <a:gd name="connsiteX132" fmla="*/ 64837 w 112975"/>
                <a:gd name="connsiteY132" fmla="*/ 24488 h 177532"/>
                <a:gd name="connsiteX133" fmla="*/ 69678 w 112975"/>
                <a:gd name="connsiteY133" fmla="*/ 34172 h 177532"/>
                <a:gd name="connsiteX134" fmla="*/ 76134 w 112975"/>
                <a:gd name="connsiteY134" fmla="*/ 37400 h 177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112975" h="177532">
                  <a:moveTo>
                    <a:pt x="98729" y="47083"/>
                  </a:moveTo>
                  <a:lnTo>
                    <a:pt x="97115" y="50311"/>
                  </a:lnTo>
                  <a:lnTo>
                    <a:pt x="97115" y="51925"/>
                  </a:lnTo>
                  <a:lnTo>
                    <a:pt x="97115" y="53539"/>
                  </a:lnTo>
                  <a:lnTo>
                    <a:pt x="100343" y="56767"/>
                  </a:lnTo>
                  <a:lnTo>
                    <a:pt x="101957" y="58381"/>
                  </a:lnTo>
                  <a:lnTo>
                    <a:pt x="105185" y="76134"/>
                  </a:lnTo>
                  <a:lnTo>
                    <a:pt x="105185" y="77748"/>
                  </a:lnTo>
                  <a:lnTo>
                    <a:pt x="105185" y="80976"/>
                  </a:lnTo>
                  <a:lnTo>
                    <a:pt x="105185" y="82590"/>
                  </a:lnTo>
                  <a:lnTo>
                    <a:pt x="105185" y="87432"/>
                  </a:lnTo>
                  <a:lnTo>
                    <a:pt x="103571" y="90660"/>
                  </a:lnTo>
                  <a:lnTo>
                    <a:pt x="97115" y="95501"/>
                  </a:lnTo>
                  <a:lnTo>
                    <a:pt x="97115" y="98729"/>
                  </a:lnTo>
                  <a:lnTo>
                    <a:pt x="95501" y="98729"/>
                  </a:lnTo>
                  <a:lnTo>
                    <a:pt x="95501" y="103571"/>
                  </a:lnTo>
                  <a:lnTo>
                    <a:pt x="100343" y="118096"/>
                  </a:lnTo>
                  <a:lnTo>
                    <a:pt x="103571" y="122938"/>
                  </a:lnTo>
                  <a:lnTo>
                    <a:pt x="103571" y="126166"/>
                  </a:lnTo>
                  <a:lnTo>
                    <a:pt x="106799" y="126166"/>
                  </a:lnTo>
                  <a:lnTo>
                    <a:pt x="106799" y="127780"/>
                  </a:lnTo>
                  <a:lnTo>
                    <a:pt x="110027" y="129394"/>
                  </a:lnTo>
                  <a:lnTo>
                    <a:pt x="110027" y="131008"/>
                  </a:lnTo>
                  <a:lnTo>
                    <a:pt x="111641" y="132622"/>
                  </a:lnTo>
                  <a:lnTo>
                    <a:pt x="111641" y="132622"/>
                  </a:lnTo>
                  <a:lnTo>
                    <a:pt x="111641" y="135850"/>
                  </a:lnTo>
                  <a:lnTo>
                    <a:pt x="114868" y="158445"/>
                  </a:lnTo>
                  <a:lnTo>
                    <a:pt x="116482" y="164901"/>
                  </a:lnTo>
                  <a:lnTo>
                    <a:pt x="118096" y="166514"/>
                  </a:lnTo>
                  <a:lnTo>
                    <a:pt x="118096" y="168128"/>
                  </a:lnTo>
                  <a:lnTo>
                    <a:pt x="118096" y="169742"/>
                  </a:lnTo>
                  <a:lnTo>
                    <a:pt x="111641" y="177812"/>
                  </a:lnTo>
                  <a:lnTo>
                    <a:pt x="95501" y="176198"/>
                  </a:lnTo>
                  <a:lnTo>
                    <a:pt x="93887" y="176198"/>
                  </a:lnTo>
                  <a:lnTo>
                    <a:pt x="92273" y="172970"/>
                  </a:lnTo>
                  <a:lnTo>
                    <a:pt x="90659" y="169742"/>
                  </a:lnTo>
                  <a:lnTo>
                    <a:pt x="90659" y="169742"/>
                  </a:lnTo>
                  <a:lnTo>
                    <a:pt x="89046" y="168128"/>
                  </a:lnTo>
                  <a:lnTo>
                    <a:pt x="89046" y="168128"/>
                  </a:lnTo>
                  <a:lnTo>
                    <a:pt x="89046" y="168128"/>
                  </a:lnTo>
                  <a:lnTo>
                    <a:pt x="87432" y="168128"/>
                  </a:lnTo>
                  <a:lnTo>
                    <a:pt x="87432" y="168128"/>
                  </a:lnTo>
                  <a:lnTo>
                    <a:pt x="84204" y="169742"/>
                  </a:lnTo>
                  <a:lnTo>
                    <a:pt x="80976" y="169742"/>
                  </a:lnTo>
                  <a:lnTo>
                    <a:pt x="79362" y="168128"/>
                  </a:lnTo>
                  <a:lnTo>
                    <a:pt x="76134" y="166514"/>
                  </a:lnTo>
                  <a:lnTo>
                    <a:pt x="72906" y="163287"/>
                  </a:lnTo>
                  <a:lnTo>
                    <a:pt x="71292" y="163287"/>
                  </a:lnTo>
                  <a:lnTo>
                    <a:pt x="68064" y="161673"/>
                  </a:lnTo>
                  <a:lnTo>
                    <a:pt x="66450" y="160059"/>
                  </a:lnTo>
                  <a:lnTo>
                    <a:pt x="64837" y="158445"/>
                  </a:lnTo>
                  <a:lnTo>
                    <a:pt x="63223" y="155217"/>
                  </a:lnTo>
                  <a:lnTo>
                    <a:pt x="61609" y="153603"/>
                  </a:lnTo>
                  <a:lnTo>
                    <a:pt x="61609" y="151989"/>
                  </a:lnTo>
                  <a:lnTo>
                    <a:pt x="59995" y="151989"/>
                  </a:lnTo>
                  <a:lnTo>
                    <a:pt x="56767" y="151989"/>
                  </a:lnTo>
                  <a:lnTo>
                    <a:pt x="48697" y="153603"/>
                  </a:lnTo>
                  <a:lnTo>
                    <a:pt x="47083" y="155217"/>
                  </a:lnTo>
                  <a:lnTo>
                    <a:pt x="43855" y="153603"/>
                  </a:lnTo>
                  <a:lnTo>
                    <a:pt x="40628" y="153603"/>
                  </a:lnTo>
                  <a:lnTo>
                    <a:pt x="39014" y="151989"/>
                  </a:lnTo>
                  <a:lnTo>
                    <a:pt x="37400" y="150375"/>
                  </a:lnTo>
                  <a:lnTo>
                    <a:pt x="32558" y="150375"/>
                  </a:lnTo>
                  <a:lnTo>
                    <a:pt x="19646" y="153603"/>
                  </a:lnTo>
                  <a:lnTo>
                    <a:pt x="13191" y="142305"/>
                  </a:lnTo>
                  <a:lnTo>
                    <a:pt x="11577" y="140692"/>
                  </a:lnTo>
                  <a:lnTo>
                    <a:pt x="11577" y="139078"/>
                  </a:lnTo>
                  <a:lnTo>
                    <a:pt x="11577" y="137464"/>
                  </a:lnTo>
                  <a:lnTo>
                    <a:pt x="14805" y="134236"/>
                  </a:lnTo>
                  <a:lnTo>
                    <a:pt x="16419" y="131008"/>
                  </a:lnTo>
                  <a:lnTo>
                    <a:pt x="18033" y="113255"/>
                  </a:lnTo>
                  <a:lnTo>
                    <a:pt x="16419" y="108413"/>
                  </a:lnTo>
                  <a:lnTo>
                    <a:pt x="16419" y="106799"/>
                  </a:lnTo>
                  <a:lnTo>
                    <a:pt x="11577" y="106799"/>
                  </a:lnTo>
                  <a:lnTo>
                    <a:pt x="9963" y="106799"/>
                  </a:lnTo>
                  <a:lnTo>
                    <a:pt x="6735" y="105185"/>
                  </a:lnTo>
                  <a:lnTo>
                    <a:pt x="5121" y="103571"/>
                  </a:lnTo>
                  <a:lnTo>
                    <a:pt x="5121" y="100343"/>
                  </a:lnTo>
                  <a:lnTo>
                    <a:pt x="5121" y="100343"/>
                  </a:lnTo>
                  <a:lnTo>
                    <a:pt x="5121" y="98729"/>
                  </a:lnTo>
                  <a:lnTo>
                    <a:pt x="8349" y="95501"/>
                  </a:lnTo>
                  <a:lnTo>
                    <a:pt x="9963" y="93887"/>
                  </a:lnTo>
                  <a:lnTo>
                    <a:pt x="9963" y="92274"/>
                  </a:lnTo>
                  <a:lnTo>
                    <a:pt x="11577" y="89046"/>
                  </a:lnTo>
                  <a:lnTo>
                    <a:pt x="27716" y="89046"/>
                  </a:lnTo>
                  <a:lnTo>
                    <a:pt x="32558" y="89046"/>
                  </a:lnTo>
                  <a:lnTo>
                    <a:pt x="35786" y="87432"/>
                  </a:lnTo>
                  <a:lnTo>
                    <a:pt x="39014" y="84204"/>
                  </a:lnTo>
                  <a:lnTo>
                    <a:pt x="47083" y="72906"/>
                  </a:lnTo>
                  <a:lnTo>
                    <a:pt x="47083" y="71292"/>
                  </a:lnTo>
                  <a:lnTo>
                    <a:pt x="47083" y="71292"/>
                  </a:lnTo>
                  <a:lnTo>
                    <a:pt x="47083" y="69678"/>
                  </a:lnTo>
                  <a:lnTo>
                    <a:pt x="47083" y="68065"/>
                  </a:lnTo>
                  <a:lnTo>
                    <a:pt x="47083" y="66451"/>
                  </a:lnTo>
                  <a:lnTo>
                    <a:pt x="45469" y="66451"/>
                  </a:lnTo>
                  <a:lnTo>
                    <a:pt x="43855" y="64837"/>
                  </a:lnTo>
                  <a:lnTo>
                    <a:pt x="42242" y="63223"/>
                  </a:lnTo>
                  <a:lnTo>
                    <a:pt x="40628" y="63223"/>
                  </a:lnTo>
                  <a:lnTo>
                    <a:pt x="39014" y="61609"/>
                  </a:lnTo>
                  <a:lnTo>
                    <a:pt x="34172" y="61609"/>
                  </a:lnTo>
                  <a:lnTo>
                    <a:pt x="32558" y="59995"/>
                  </a:lnTo>
                  <a:lnTo>
                    <a:pt x="32558" y="58381"/>
                  </a:lnTo>
                  <a:lnTo>
                    <a:pt x="34172" y="53539"/>
                  </a:lnTo>
                  <a:lnTo>
                    <a:pt x="35786" y="50311"/>
                  </a:lnTo>
                  <a:lnTo>
                    <a:pt x="37400" y="48697"/>
                  </a:lnTo>
                  <a:lnTo>
                    <a:pt x="42242" y="48697"/>
                  </a:lnTo>
                  <a:lnTo>
                    <a:pt x="43855" y="47083"/>
                  </a:lnTo>
                  <a:lnTo>
                    <a:pt x="47083" y="39014"/>
                  </a:lnTo>
                  <a:lnTo>
                    <a:pt x="45469" y="40628"/>
                  </a:lnTo>
                  <a:lnTo>
                    <a:pt x="42242" y="42242"/>
                  </a:lnTo>
                  <a:lnTo>
                    <a:pt x="40628" y="42242"/>
                  </a:lnTo>
                  <a:lnTo>
                    <a:pt x="34172" y="26102"/>
                  </a:lnTo>
                  <a:lnTo>
                    <a:pt x="40628" y="22874"/>
                  </a:lnTo>
                  <a:lnTo>
                    <a:pt x="42242" y="22874"/>
                  </a:lnTo>
                  <a:lnTo>
                    <a:pt x="42242" y="19647"/>
                  </a:lnTo>
                  <a:lnTo>
                    <a:pt x="43855" y="18033"/>
                  </a:lnTo>
                  <a:lnTo>
                    <a:pt x="43855" y="16419"/>
                  </a:lnTo>
                  <a:lnTo>
                    <a:pt x="43855" y="8349"/>
                  </a:lnTo>
                  <a:lnTo>
                    <a:pt x="43855" y="6735"/>
                  </a:lnTo>
                  <a:lnTo>
                    <a:pt x="45469" y="6735"/>
                  </a:lnTo>
                  <a:lnTo>
                    <a:pt x="48697" y="5121"/>
                  </a:lnTo>
                  <a:lnTo>
                    <a:pt x="55153" y="6735"/>
                  </a:lnTo>
                  <a:lnTo>
                    <a:pt x="59995" y="8349"/>
                  </a:lnTo>
                  <a:lnTo>
                    <a:pt x="61609" y="8349"/>
                  </a:lnTo>
                  <a:lnTo>
                    <a:pt x="63223" y="9963"/>
                  </a:lnTo>
                  <a:lnTo>
                    <a:pt x="64837" y="14805"/>
                  </a:lnTo>
                  <a:lnTo>
                    <a:pt x="66450" y="16419"/>
                  </a:lnTo>
                  <a:lnTo>
                    <a:pt x="64837" y="18033"/>
                  </a:lnTo>
                  <a:lnTo>
                    <a:pt x="64837" y="19647"/>
                  </a:lnTo>
                  <a:lnTo>
                    <a:pt x="64837" y="19647"/>
                  </a:lnTo>
                  <a:lnTo>
                    <a:pt x="64837" y="21260"/>
                  </a:lnTo>
                  <a:lnTo>
                    <a:pt x="64837" y="22874"/>
                  </a:lnTo>
                  <a:lnTo>
                    <a:pt x="64837" y="24488"/>
                  </a:lnTo>
                  <a:lnTo>
                    <a:pt x="69678" y="34172"/>
                  </a:lnTo>
                  <a:lnTo>
                    <a:pt x="76134" y="37400"/>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2" name="Freeform: Shape 51">
              <a:extLst>
                <a:ext uri="{FF2B5EF4-FFF2-40B4-BE49-F238E27FC236}">
                  <a16:creationId xmlns:a16="http://schemas.microsoft.com/office/drawing/2014/main" id="{5D6F5E95-FD20-4726-91E6-B00195F26399}"/>
                </a:ext>
              </a:extLst>
            </p:cNvPr>
            <p:cNvSpPr/>
            <p:nvPr/>
          </p:nvSpPr>
          <p:spPr>
            <a:xfrm>
              <a:off x="8566551" y="2823395"/>
              <a:ext cx="258229" cy="258229"/>
            </a:xfrm>
            <a:custGeom>
              <a:avLst/>
              <a:gdLst>
                <a:gd name="connsiteX0" fmla="*/ 139078 w 258229"/>
                <a:gd name="connsiteY0" fmla="*/ 58381 h 258229"/>
                <a:gd name="connsiteX1" fmla="*/ 145533 w 258229"/>
                <a:gd name="connsiteY1" fmla="*/ 58381 h 258229"/>
                <a:gd name="connsiteX2" fmla="*/ 148761 w 258229"/>
                <a:gd name="connsiteY2" fmla="*/ 56767 h 258229"/>
                <a:gd name="connsiteX3" fmla="*/ 153603 w 258229"/>
                <a:gd name="connsiteY3" fmla="*/ 53539 h 258229"/>
                <a:gd name="connsiteX4" fmla="*/ 161673 w 258229"/>
                <a:gd name="connsiteY4" fmla="*/ 43855 h 258229"/>
                <a:gd name="connsiteX5" fmla="*/ 161673 w 258229"/>
                <a:gd name="connsiteY5" fmla="*/ 43855 h 258229"/>
                <a:gd name="connsiteX6" fmla="*/ 161673 w 258229"/>
                <a:gd name="connsiteY6" fmla="*/ 42241 h 258229"/>
                <a:gd name="connsiteX7" fmla="*/ 161673 w 258229"/>
                <a:gd name="connsiteY7" fmla="*/ 40628 h 258229"/>
                <a:gd name="connsiteX8" fmla="*/ 161673 w 258229"/>
                <a:gd name="connsiteY8" fmla="*/ 37400 h 258229"/>
                <a:gd name="connsiteX9" fmla="*/ 161673 w 258229"/>
                <a:gd name="connsiteY9" fmla="*/ 35786 h 258229"/>
                <a:gd name="connsiteX10" fmla="*/ 161673 w 258229"/>
                <a:gd name="connsiteY10" fmla="*/ 34172 h 258229"/>
                <a:gd name="connsiteX11" fmla="*/ 163287 w 258229"/>
                <a:gd name="connsiteY11" fmla="*/ 32558 h 258229"/>
                <a:gd name="connsiteX12" fmla="*/ 171356 w 258229"/>
                <a:gd name="connsiteY12" fmla="*/ 26102 h 258229"/>
                <a:gd name="connsiteX13" fmla="*/ 181040 w 258229"/>
                <a:gd name="connsiteY13" fmla="*/ 21260 h 258229"/>
                <a:gd name="connsiteX14" fmla="*/ 195565 w 258229"/>
                <a:gd name="connsiteY14" fmla="*/ 16419 h 258229"/>
                <a:gd name="connsiteX15" fmla="*/ 198793 w 258229"/>
                <a:gd name="connsiteY15" fmla="*/ 16419 h 258229"/>
                <a:gd name="connsiteX16" fmla="*/ 214932 w 258229"/>
                <a:gd name="connsiteY16" fmla="*/ 21260 h 258229"/>
                <a:gd name="connsiteX17" fmla="*/ 214932 w 258229"/>
                <a:gd name="connsiteY17" fmla="*/ 21260 h 258229"/>
                <a:gd name="connsiteX18" fmla="*/ 216546 w 258229"/>
                <a:gd name="connsiteY18" fmla="*/ 22874 h 258229"/>
                <a:gd name="connsiteX19" fmla="*/ 218160 w 258229"/>
                <a:gd name="connsiteY19" fmla="*/ 22874 h 258229"/>
                <a:gd name="connsiteX20" fmla="*/ 218160 w 258229"/>
                <a:gd name="connsiteY20" fmla="*/ 24488 h 258229"/>
                <a:gd name="connsiteX21" fmla="*/ 221388 w 258229"/>
                <a:gd name="connsiteY21" fmla="*/ 34172 h 258229"/>
                <a:gd name="connsiteX22" fmla="*/ 223002 w 258229"/>
                <a:gd name="connsiteY22" fmla="*/ 34172 h 258229"/>
                <a:gd name="connsiteX23" fmla="*/ 223002 w 258229"/>
                <a:gd name="connsiteY23" fmla="*/ 35786 h 258229"/>
                <a:gd name="connsiteX24" fmla="*/ 224616 w 258229"/>
                <a:gd name="connsiteY24" fmla="*/ 35786 h 258229"/>
                <a:gd name="connsiteX25" fmla="*/ 224616 w 258229"/>
                <a:gd name="connsiteY25" fmla="*/ 37400 h 258229"/>
                <a:gd name="connsiteX26" fmla="*/ 226230 w 258229"/>
                <a:gd name="connsiteY26" fmla="*/ 37400 h 258229"/>
                <a:gd name="connsiteX27" fmla="*/ 229458 w 258229"/>
                <a:gd name="connsiteY27" fmla="*/ 39014 h 258229"/>
                <a:gd name="connsiteX28" fmla="*/ 232686 w 258229"/>
                <a:gd name="connsiteY28" fmla="*/ 39014 h 258229"/>
                <a:gd name="connsiteX29" fmla="*/ 234300 w 258229"/>
                <a:gd name="connsiteY29" fmla="*/ 40628 h 258229"/>
                <a:gd name="connsiteX30" fmla="*/ 235914 w 258229"/>
                <a:gd name="connsiteY30" fmla="*/ 42241 h 258229"/>
                <a:gd name="connsiteX31" fmla="*/ 237527 w 258229"/>
                <a:gd name="connsiteY31" fmla="*/ 45469 h 258229"/>
                <a:gd name="connsiteX32" fmla="*/ 239141 w 258229"/>
                <a:gd name="connsiteY32" fmla="*/ 50311 h 258229"/>
                <a:gd name="connsiteX33" fmla="*/ 239141 w 258229"/>
                <a:gd name="connsiteY33" fmla="*/ 51925 h 258229"/>
                <a:gd name="connsiteX34" fmla="*/ 239141 w 258229"/>
                <a:gd name="connsiteY34" fmla="*/ 55153 h 258229"/>
                <a:gd name="connsiteX35" fmla="*/ 245597 w 258229"/>
                <a:gd name="connsiteY35" fmla="*/ 122938 h 258229"/>
                <a:gd name="connsiteX36" fmla="*/ 240755 w 258229"/>
                <a:gd name="connsiteY36" fmla="*/ 129394 h 258229"/>
                <a:gd name="connsiteX37" fmla="*/ 239141 w 258229"/>
                <a:gd name="connsiteY37" fmla="*/ 132622 h 258229"/>
                <a:gd name="connsiteX38" fmla="*/ 237527 w 258229"/>
                <a:gd name="connsiteY38" fmla="*/ 137464 h 258229"/>
                <a:gd name="connsiteX39" fmla="*/ 237527 w 258229"/>
                <a:gd name="connsiteY39" fmla="*/ 139077 h 258229"/>
                <a:gd name="connsiteX40" fmla="*/ 237527 w 258229"/>
                <a:gd name="connsiteY40" fmla="*/ 140691 h 258229"/>
                <a:gd name="connsiteX41" fmla="*/ 239141 w 258229"/>
                <a:gd name="connsiteY41" fmla="*/ 140691 h 258229"/>
                <a:gd name="connsiteX42" fmla="*/ 240755 w 258229"/>
                <a:gd name="connsiteY42" fmla="*/ 142305 h 258229"/>
                <a:gd name="connsiteX43" fmla="*/ 245597 w 258229"/>
                <a:gd name="connsiteY43" fmla="*/ 145533 h 258229"/>
                <a:gd name="connsiteX44" fmla="*/ 245597 w 258229"/>
                <a:gd name="connsiteY44" fmla="*/ 147147 h 258229"/>
                <a:gd name="connsiteX45" fmla="*/ 247211 w 258229"/>
                <a:gd name="connsiteY45" fmla="*/ 147147 h 258229"/>
                <a:gd name="connsiteX46" fmla="*/ 248825 w 258229"/>
                <a:gd name="connsiteY46" fmla="*/ 151989 h 258229"/>
                <a:gd name="connsiteX47" fmla="*/ 250439 w 258229"/>
                <a:gd name="connsiteY47" fmla="*/ 153603 h 258229"/>
                <a:gd name="connsiteX48" fmla="*/ 252053 w 258229"/>
                <a:gd name="connsiteY48" fmla="*/ 156831 h 258229"/>
                <a:gd name="connsiteX49" fmla="*/ 258509 w 258229"/>
                <a:gd name="connsiteY49" fmla="*/ 163286 h 258229"/>
                <a:gd name="connsiteX50" fmla="*/ 258509 w 258229"/>
                <a:gd name="connsiteY50" fmla="*/ 164900 h 258229"/>
                <a:gd name="connsiteX51" fmla="*/ 255281 w 258229"/>
                <a:gd name="connsiteY51" fmla="*/ 166514 h 258229"/>
                <a:gd name="connsiteX52" fmla="*/ 253667 w 258229"/>
                <a:gd name="connsiteY52" fmla="*/ 169742 h 258229"/>
                <a:gd name="connsiteX53" fmla="*/ 252053 w 258229"/>
                <a:gd name="connsiteY53" fmla="*/ 179426 h 258229"/>
                <a:gd name="connsiteX54" fmla="*/ 252053 w 258229"/>
                <a:gd name="connsiteY54" fmla="*/ 181040 h 258229"/>
                <a:gd name="connsiteX55" fmla="*/ 250439 w 258229"/>
                <a:gd name="connsiteY55" fmla="*/ 184267 h 258229"/>
                <a:gd name="connsiteX56" fmla="*/ 247211 w 258229"/>
                <a:gd name="connsiteY56" fmla="*/ 185882 h 258229"/>
                <a:gd name="connsiteX57" fmla="*/ 243983 w 258229"/>
                <a:gd name="connsiteY57" fmla="*/ 195565 h 258229"/>
                <a:gd name="connsiteX58" fmla="*/ 243983 w 258229"/>
                <a:gd name="connsiteY58" fmla="*/ 198793 h 258229"/>
                <a:gd name="connsiteX59" fmla="*/ 245597 w 258229"/>
                <a:gd name="connsiteY59" fmla="*/ 203635 h 258229"/>
                <a:gd name="connsiteX60" fmla="*/ 243983 w 258229"/>
                <a:gd name="connsiteY60" fmla="*/ 205249 h 258229"/>
                <a:gd name="connsiteX61" fmla="*/ 243983 w 258229"/>
                <a:gd name="connsiteY61" fmla="*/ 205249 h 258229"/>
                <a:gd name="connsiteX62" fmla="*/ 242369 w 258229"/>
                <a:gd name="connsiteY62" fmla="*/ 206863 h 258229"/>
                <a:gd name="connsiteX63" fmla="*/ 240755 w 258229"/>
                <a:gd name="connsiteY63" fmla="*/ 206863 h 258229"/>
                <a:gd name="connsiteX64" fmla="*/ 235914 w 258229"/>
                <a:gd name="connsiteY64" fmla="*/ 211704 h 258229"/>
                <a:gd name="connsiteX65" fmla="*/ 234300 w 258229"/>
                <a:gd name="connsiteY65" fmla="*/ 213318 h 258229"/>
                <a:gd name="connsiteX66" fmla="*/ 232686 w 258229"/>
                <a:gd name="connsiteY66" fmla="*/ 213318 h 258229"/>
                <a:gd name="connsiteX67" fmla="*/ 231072 w 258229"/>
                <a:gd name="connsiteY67" fmla="*/ 214932 h 258229"/>
                <a:gd name="connsiteX68" fmla="*/ 229458 w 258229"/>
                <a:gd name="connsiteY68" fmla="*/ 214932 h 258229"/>
                <a:gd name="connsiteX69" fmla="*/ 227844 w 258229"/>
                <a:gd name="connsiteY69" fmla="*/ 214932 h 258229"/>
                <a:gd name="connsiteX70" fmla="*/ 226230 w 258229"/>
                <a:gd name="connsiteY70" fmla="*/ 213318 h 258229"/>
                <a:gd name="connsiteX71" fmla="*/ 226230 w 258229"/>
                <a:gd name="connsiteY71" fmla="*/ 213318 h 258229"/>
                <a:gd name="connsiteX72" fmla="*/ 224616 w 258229"/>
                <a:gd name="connsiteY72" fmla="*/ 210091 h 258229"/>
                <a:gd name="connsiteX73" fmla="*/ 224616 w 258229"/>
                <a:gd name="connsiteY73" fmla="*/ 208476 h 258229"/>
                <a:gd name="connsiteX74" fmla="*/ 223002 w 258229"/>
                <a:gd name="connsiteY74" fmla="*/ 208476 h 258229"/>
                <a:gd name="connsiteX75" fmla="*/ 223002 w 258229"/>
                <a:gd name="connsiteY75" fmla="*/ 206863 h 258229"/>
                <a:gd name="connsiteX76" fmla="*/ 213318 w 258229"/>
                <a:gd name="connsiteY76" fmla="*/ 202021 h 258229"/>
                <a:gd name="connsiteX77" fmla="*/ 213318 w 258229"/>
                <a:gd name="connsiteY77" fmla="*/ 200407 h 258229"/>
                <a:gd name="connsiteX78" fmla="*/ 211705 w 258229"/>
                <a:gd name="connsiteY78" fmla="*/ 200407 h 258229"/>
                <a:gd name="connsiteX79" fmla="*/ 202021 w 258229"/>
                <a:gd name="connsiteY79" fmla="*/ 202021 h 258229"/>
                <a:gd name="connsiteX80" fmla="*/ 200407 w 258229"/>
                <a:gd name="connsiteY80" fmla="*/ 200407 h 258229"/>
                <a:gd name="connsiteX81" fmla="*/ 198793 w 258229"/>
                <a:gd name="connsiteY81" fmla="*/ 200407 h 258229"/>
                <a:gd name="connsiteX82" fmla="*/ 197179 w 258229"/>
                <a:gd name="connsiteY82" fmla="*/ 200407 h 258229"/>
                <a:gd name="connsiteX83" fmla="*/ 195565 w 258229"/>
                <a:gd name="connsiteY83" fmla="*/ 198793 h 258229"/>
                <a:gd name="connsiteX84" fmla="*/ 192337 w 258229"/>
                <a:gd name="connsiteY84" fmla="*/ 193951 h 258229"/>
                <a:gd name="connsiteX85" fmla="*/ 192337 w 258229"/>
                <a:gd name="connsiteY85" fmla="*/ 192337 h 258229"/>
                <a:gd name="connsiteX86" fmla="*/ 190723 w 258229"/>
                <a:gd name="connsiteY86" fmla="*/ 192337 h 258229"/>
                <a:gd name="connsiteX87" fmla="*/ 189109 w 258229"/>
                <a:gd name="connsiteY87" fmla="*/ 190723 h 258229"/>
                <a:gd name="connsiteX88" fmla="*/ 187496 w 258229"/>
                <a:gd name="connsiteY88" fmla="*/ 192337 h 258229"/>
                <a:gd name="connsiteX89" fmla="*/ 187496 w 258229"/>
                <a:gd name="connsiteY89" fmla="*/ 192337 h 258229"/>
                <a:gd name="connsiteX90" fmla="*/ 187496 w 258229"/>
                <a:gd name="connsiteY90" fmla="*/ 195565 h 258229"/>
                <a:gd name="connsiteX91" fmla="*/ 187496 w 258229"/>
                <a:gd name="connsiteY91" fmla="*/ 198793 h 258229"/>
                <a:gd name="connsiteX92" fmla="*/ 187496 w 258229"/>
                <a:gd name="connsiteY92" fmla="*/ 200407 h 258229"/>
                <a:gd name="connsiteX93" fmla="*/ 187496 w 258229"/>
                <a:gd name="connsiteY93" fmla="*/ 202021 h 258229"/>
                <a:gd name="connsiteX94" fmla="*/ 187496 w 258229"/>
                <a:gd name="connsiteY94" fmla="*/ 203635 h 258229"/>
                <a:gd name="connsiteX95" fmla="*/ 187496 w 258229"/>
                <a:gd name="connsiteY95" fmla="*/ 205249 h 258229"/>
                <a:gd name="connsiteX96" fmla="*/ 182654 w 258229"/>
                <a:gd name="connsiteY96" fmla="*/ 210091 h 258229"/>
                <a:gd name="connsiteX97" fmla="*/ 181040 w 258229"/>
                <a:gd name="connsiteY97" fmla="*/ 213318 h 258229"/>
                <a:gd name="connsiteX98" fmla="*/ 181040 w 258229"/>
                <a:gd name="connsiteY98" fmla="*/ 214932 h 258229"/>
                <a:gd name="connsiteX99" fmla="*/ 181040 w 258229"/>
                <a:gd name="connsiteY99" fmla="*/ 216546 h 258229"/>
                <a:gd name="connsiteX100" fmla="*/ 181040 w 258229"/>
                <a:gd name="connsiteY100" fmla="*/ 216546 h 258229"/>
                <a:gd name="connsiteX101" fmla="*/ 182654 w 258229"/>
                <a:gd name="connsiteY101" fmla="*/ 218160 h 258229"/>
                <a:gd name="connsiteX102" fmla="*/ 181040 w 258229"/>
                <a:gd name="connsiteY102" fmla="*/ 219774 h 258229"/>
                <a:gd name="connsiteX103" fmla="*/ 181040 w 258229"/>
                <a:gd name="connsiteY103" fmla="*/ 223002 h 258229"/>
                <a:gd name="connsiteX104" fmla="*/ 176198 w 258229"/>
                <a:gd name="connsiteY104" fmla="*/ 227844 h 258229"/>
                <a:gd name="connsiteX105" fmla="*/ 169742 w 258229"/>
                <a:gd name="connsiteY105" fmla="*/ 232685 h 258229"/>
                <a:gd name="connsiteX106" fmla="*/ 166514 w 258229"/>
                <a:gd name="connsiteY106" fmla="*/ 234299 h 258229"/>
                <a:gd name="connsiteX107" fmla="*/ 164900 w 258229"/>
                <a:gd name="connsiteY107" fmla="*/ 237527 h 258229"/>
                <a:gd name="connsiteX108" fmla="*/ 161673 w 258229"/>
                <a:gd name="connsiteY108" fmla="*/ 237527 h 258229"/>
                <a:gd name="connsiteX109" fmla="*/ 160059 w 258229"/>
                <a:gd name="connsiteY109" fmla="*/ 237527 h 258229"/>
                <a:gd name="connsiteX110" fmla="*/ 160059 w 258229"/>
                <a:gd name="connsiteY110" fmla="*/ 237527 h 258229"/>
                <a:gd name="connsiteX111" fmla="*/ 158445 w 258229"/>
                <a:gd name="connsiteY111" fmla="*/ 235913 h 258229"/>
                <a:gd name="connsiteX112" fmla="*/ 158445 w 258229"/>
                <a:gd name="connsiteY112" fmla="*/ 235913 h 258229"/>
                <a:gd name="connsiteX113" fmla="*/ 156831 w 258229"/>
                <a:gd name="connsiteY113" fmla="*/ 234299 h 258229"/>
                <a:gd name="connsiteX114" fmla="*/ 156831 w 258229"/>
                <a:gd name="connsiteY114" fmla="*/ 232685 h 258229"/>
                <a:gd name="connsiteX115" fmla="*/ 155217 w 258229"/>
                <a:gd name="connsiteY115" fmla="*/ 232685 h 258229"/>
                <a:gd name="connsiteX116" fmla="*/ 151989 w 258229"/>
                <a:gd name="connsiteY116" fmla="*/ 232685 h 258229"/>
                <a:gd name="connsiteX117" fmla="*/ 148761 w 258229"/>
                <a:gd name="connsiteY117" fmla="*/ 234299 h 258229"/>
                <a:gd name="connsiteX118" fmla="*/ 147147 w 258229"/>
                <a:gd name="connsiteY118" fmla="*/ 234299 h 258229"/>
                <a:gd name="connsiteX119" fmla="*/ 147147 w 258229"/>
                <a:gd name="connsiteY119" fmla="*/ 235913 h 258229"/>
                <a:gd name="connsiteX120" fmla="*/ 147147 w 258229"/>
                <a:gd name="connsiteY120" fmla="*/ 237527 h 258229"/>
                <a:gd name="connsiteX121" fmla="*/ 148761 w 258229"/>
                <a:gd name="connsiteY121" fmla="*/ 247211 h 258229"/>
                <a:gd name="connsiteX122" fmla="*/ 147147 w 258229"/>
                <a:gd name="connsiteY122" fmla="*/ 247211 h 258229"/>
                <a:gd name="connsiteX123" fmla="*/ 147147 w 258229"/>
                <a:gd name="connsiteY123" fmla="*/ 248825 h 258229"/>
                <a:gd name="connsiteX124" fmla="*/ 145533 w 258229"/>
                <a:gd name="connsiteY124" fmla="*/ 252053 h 258229"/>
                <a:gd name="connsiteX125" fmla="*/ 145533 w 258229"/>
                <a:gd name="connsiteY125" fmla="*/ 252053 h 258229"/>
                <a:gd name="connsiteX126" fmla="*/ 134236 w 258229"/>
                <a:gd name="connsiteY126" fmla="*/ 266578 h 258229"/>
                <a:gd name="connsiteX127" fmla="*/ 127780 w 258229"/>
                <a:gd name="connsiteY127" fmla="*/ 253667 h 258229"/>
                <a:gd name="connsiteX128" fmla="*/ 119710 w 258229"/>
                <a:gd name="connsiteY128" fmla="*/ 248825 h 258229"/>
                <a:gd name="connsiteX129" fmla="*/ 118096 w 258229"/>
                <a:gd name="connsiteY129" fmla="*/ 248825 h 258229"/>
                <a:gd name="connsiteX130" fmla="*/ 116482 w 258229"/>
                <a:gd name="connsiteY130" fmla="*/ 248825 h 258229"/>
                <a:gd name="connsiteX131" fmla="*/ 98729 w 258229"/>
                <a:gd name="connsiteY131" fmla="*/ 255281 h 258229"/>
                <a:gd name="connsiteX132" fmla="*/ 100343 w 258229"/>
                <a:gd name="connsiteY132" fmla="*/ 247211 h 258229"/>
                <a:gd name="connsiteX133" fmla="*/ 98729 w 258229"/>
                <a:gd name="connsiteY133" fmla="*/ 239141 h 258229"/>
                <a:gd name="connsiteX134" fmla="*/ 98729 w 258229"/>
                <a:gd name="connsiteY134" fmla="*/ 231072 h 258229"/>
                <a:gd name="connsiteX135" fmla="*/ 98729 w 258229"/>
                <a:gd name="connsiteY135" fmla="*/ 229458 h 258229"/>
                <a:gd name="connsiteX136" fmla="*/ 97115 w 258229"/>
                <a:gd name="connsiteY136" fmla="*/ 227844 h 258229"/>
                <a:gd name="connsiteX137" fmla="*/ 95501 w 258229"/>
                <a:gd name="connsiteY137" fmla="*/ 226230 h 258229"/>
                <a:gd name="connsiteX138" fmla="*/ 93887 w 258229"/>
                <a:gd name="connsiteY138" fmla="*/ 224616 h 258229"/>
                <a:gd name="connsiteX139" fmla="*/ 92274 w 258229"/>
                <a:gd name="connsiteY139" fmla="*/ 224616 h 258229"/>
                <a:gd name="connsiteX140" fmla="*/ 89046 w 258229"/>
                <a:gd name="connsiteY140" fmla="*/ 224616 h 258229"/>
                <a:gd name="connsiteX141" fmla="*/ 85818 w 258229"/>
                <a:gd name="connsiteY141" fmla="*/ 224616 h 258229"/>
                <a:gd name="connsiteX142" fmla="*/ 84204 w 258229"/>
                <a:gd name="connsiteY142" fmla="*/ 224616 h 258229"/>
                <a:gd name="connsiteX143" fmla="*/ 84204 w 258229"/>
                <a:gd name="connsiteY143" fmla="*/ 224616 h 258229"/>
                <a:gd name="connsiteX144" fmla="*/ 82590 w 258229"/>
                <a:gd name="connsiteY144" fmla="*/ 223002 h 258229"/>
                <a:gd name="connsiteX145" fmla="*/ 82590 w 258229"/>
                <a:gd name="connsiteY145" fmla="*/ 221388 h 258229"/>
                <a:gd name="connsiteX146" fmla="*/ 85818 w 258229"/>
                <a:gd name="connsiteY146" fmla="*/ 213318 h 258229"/>
                <a:gd name="connsiteX147" fmla="*/ 87432 w 258229"/>
                <a:gd name="connsiteY147" fmla="*/ 210091 h 258229"/>
                <a:gd name="connsiteX148" fmla="*/ 87432 w 258229"/>
                <a:gd name="connsiteY148" fmla="*/ 205249 h 258229"/>
                <a:gd name="connsiteX149" fmla="*/ 87432 w 258229"/>
                <a:gd name="connsiteY149" fmla="*/ 203635 h 258229"/>
                <a:gd name="connsiteX150" fmla="*/ 87432 w 258229"/>
                <a:gd name="connsiteY150" fmla="*/ 202021 h 258229"/>
                <a:gd name="connsiteX151" fmla="*/ 87432 w 258229"/>
                <a:gd name="connsiteY151" fmla="*/ 200407 h 258229"/>
                <a:gd name="connsiteX152" fmla="*/ 85818 w 258229"/>
                <a:gd name="connsiteY152" fmla="*/ 197179 h 258229"/>
                <a:gd name="connsiteX153" fmla="*/ 77748 w 258229"/>
                <a:gd name="connsiteY153" fmla="*/ 192337 h 258229"/>
                <a:gd name="connsiteX154" fmla="*/ 77748 w 258229"/>
                <a:gd name="connsiteY154" fmla="*/ 190723 h 258229"/>
                <a:gd name="connsiteX155" fmla="*/ 76134 w 258229"/>
                <a:gd name="connsiteY155" fmla="*/ 189109 h 258229"/>
                <a:gd name="connsiteX156" fmla="*/ 76134 w 258229"/>
                <a:gd name="connsiteY156" fmla="*/ 182654 h 258229"/>
                <a:gd name="connsiteX157" fmla="*/ 76134 w 258229"/>
                <a:gd name="connsiteY157" fmla="*/ 179426 h 258229"/>
                <a:gd name="connsiteX158" fmla="*/ 76134 w 258229"/>
                <a:gd name="connsiteY158" fmla="*/ 176198 h 258229"/>
                <a:gd name="connsiteX159" fmla="*/ 76134 w 258229"/>
                <a:gd name="connsiteY159" fmla="*/ 176198 h 258229"/>
                <a:gd name="connsiteX160" fmla="*/ 77748 w 258229"/>
                <a:gd name="connsiteY160" fmla="*/ 161673 h 258229"/>
                <a:gd name="connsiteX161" fmla="*/ 79362 w 258229"/>
                <a:gd name="connsiteY161" fmla="*/ 161673 h 258229"/>
                <a:gd name="connsiteX162" fmla="*/ 77748 w 258229"/>
                <a:gd name="connsiteY162" fmla="*/ 158445 h 258229"/>
                <a:gd name="connsiteX163" fmla="*/ 74520 w 258229"/>
                <a:gd name="connsiteY163" fmla="*/ 150375 h 258229"/>
                <a:gd name="connsiteX164" fmla="*/ 74520 w 258229"/>
                <a:gd name="connsiteY164" fmla="*/ 148761 h 258229"/>
                <a:gd name="connsiteX165" fmla="*/ 74520 w 258229"/>
                <a:gd name="connsiteY165" fmla="*/ 147147 h 258229"/>
                <a:gd name="connsiteX166" fmla="*/ 77748 w 258229"/>
                <a:gd name="connsiteY166" fmla="*/ 147147 h 258229"/>
                <a:gd name="connsiteX167" fmla="*/ 77748 w 258229"/>
                <a:gd name="connsiteY167" fmla="*/ 145533 h 258229"/>
                <a:gd name="connsiteX168" fmla="*/ 79362 w 258229"/>
                <a:gd name="connsiteY168" fmla="*/ 143919 h 258229"/>
                <a:gd name="connsiteX169" fmla="*/ 79362 w 258229"/>
                <a:gd name="connsiteY169" fmla="*/ 143919 h 258229"/>
                <a:gd name="connsiteX170" fmla="*/ 79362 w 258229"/>
                <a:gd name="connsiteY170" fmla="*/ 142305 h 258229"/>
                <a:gd name="connsiteX171" fmla="*/ 80976 w 258229"/>
                <a:gd name="connsiteY171" fmla="*/ 135850 h 258229"/>
                <a:gd name="connsiteX172" fmla="*/ 79362 w 258229"/>
                <a:gd name="connsiteY172" fmla="*/ 132622 h 258229"/>
                <a:gd name="connsiteX173" fmla="*/ 79362 w 258229"/>
                <a:gd name="connsiteY173" fmla="*/ 131008 h 258229"/>
                <a:gd name="connsiteX174" fmla="*/ 77748 w 258229"/>
                <a:gd name="connsiteY174" fmla="*/ 129394 h 258229"/>
                <a:gd name="connsiteX175" fmla="*/ 76134 w 258229"/>
                <a:gd name="connsiteY175" fmla="*/ 129394 h 258229"/>
                <a:gd name="connsiteX176" fmla="*/ 71292 w 258229"/>
                <a:gd name="connsiteY176" fmla="*/ 127780 h 258229"/>
                <a:gd name="connsiteX177" fmla="*/ 69678 w 258229"/>
                <a:gd name="connsiteY177" fmla="*/ 127780 h 258229"/>
                <a:gd name="connsiteX178" fmla="*/ 61609 w 258229"/>
                <a:gd name="connsiteY178" fmla="*/ 127780 h 258229"/>
                <a:gd name="connsiteX179" fmla="*/ 55153 w 258229"/>
                <a:gd name="connsiteY179" fmla="*/ 127780 h 258229"/>
                <a:gd name="connsiteX180" fmla="*/ 53539 w 258229"/>
                <a:gd name="connsiteY180" fmla="*/ 127780 h 258229"/>
                <a:gd name="connsiteX181" fmla="*/ 51925 w 258229"/>
                <a:gd name="connsiteY181" fmla="*/ 127780 h 258229"/>
                <a:gd name="connsiteX182" fmla="*/ 48697 w 258229"/>
                <a:gd name="connsiteY182" fmla="*/ 129394 h 258229"/>
                <a:gd name="connsiteX183" fmla="*/ 45469 w 258229"/>
                <a:gd name="connsiteY183" fmla="*/ 131008 h 258229"/>
                <a:gd name="connsiteX184" fmla="*/ 35786 w 258229"/>
                <a:gd name="connsiteY184" fmla="*/ 134236 h 258229"/>
                <a:gd name="connsiteX185" fmla="*/ 34172 w 258229"/>
                <a:gd name="connsiteY185" fmla="*/ 135850 h 258229"/>
                <a:gd name="connsiteX186" fmla="*/ 30944 w 258229"/>
                <a:gd name="connsiteY186" fmla="*/ 135850 h 258229"/>
                <a:gd name="connsiteX187" fmla="*/ 24488 w 258229"/>
                <a:gd name="connsiteY187" fmla="*/ 137464 h 258229"/>
                <a:gd name="connsiteX188" fmla="*/ 21260 w 258229"/>
                <a:gd name="connsiteY188" fmla="*/ 135850 h 258229"/>
                <a:gd name="connsiteX189" fmla="*/ 18033 w 258229"/>
                <a:gd name="connsiteY189" fmla="*/ 135850 h 258229"/>
                <a:gd name="connsiteX190" fmla="*/ 18033 w 258229"/>
                <a:gd name="connsiteY190" fmla="*/ 135850 h 258229"/>
                <a:gd name="connsiteX191" fmla="*/ 16419 w 258229"/>
                <a:gd name="connsiteY191" fmla="*/ 135850 h 258229"/>
                <a:gd name="connsiteX192" fmla="*/ 14805 w 258229"/>
                <a:gd name="connsiteY192" fmla="*/ 134236 h 258229"/>
                <a:gd name="connsiteX193" fmla="*/ 13191 w 258229"/>
                <a:gd name="connsiteY193" fmla="*/ 132622 h 258229"/>
                <a:gd name="connsiteX194" fmla="*/ 13191 w 258229"/>
                <a:gd name="connsiteY194" fmla="*/ 132622 h 258229"/>
                <a:gd name="connsiteX195" fmla="*/ 13191 w 258229"/>
                <a:gd name="connsiteY195" fmla="*/ 131008 h 258229"/>
                <a:gd name="connsiteX196" fmla="*/ 11577 w 258229"/>
                <a:gd name="connsiteY196" fmla="*/ 126166 h 258229"/>
                <a:gd name="connsiteX197" fmla="*/ 11577 w 258229"/>
                <a:gd name="connsiteY197" fmla="*/ 126166 h 258229"/>
                <a:gd name="connsiteX198" fmla="*/ 9963 w 258229"/>
                <a:gd name="connsiteY198" fmla="*/ 124552 h 258229"/>
                <a:gd name="connsiteX199" fmla="*/ 6735 w 258229"/>
                <a:gd name="connsiteY199" fmla="*/ 121324 h 258229"/>
                <a:gd name="connsiteX200" fmla="*/ 5121 w 258229"/>
                <a:gd name="connsiteY200" fmla="*/ 119710 h 258229"/>
                <a:gd name="connsiteX201" fmla="*/ 5121 w 258229"/>
                <a:gd name="connsiteY201" fmla="*/ 114868 h 258229"/>
                <a:gd name="connsiteX202" fmla="*/ 13191 w 258229"/>
                <a:gd name="connsiteY202" fmla="*/ 93887 h 258229"/>
                <a:gd name="connsiteX203" fmla="*/ 19647 w 258229"/>
                <a:gd name="connsiteY203" fmla="*/ 79362 h 258229"/>
                <a:gd name="connsiteX204" fmla="*/ 22874 w 258229"/>
                <a:gd name="connsiteY204" fmla="*/ 76134 h 258229"/>
                <a:gd name="connsiteX205" fmla="*/ 27716 w 258229"/>
                <a:gd name="connsiteY205" fmla="*/ 72906 h 258229"/>
                <a:gd name="connsiteX206" fmla="*/ 40628 w 258229"/>
                <a:gd name="connsiteY206" fmla="*/ 64837 h 258229"/>
                <a:gd name="connsiteX207" fmla="*/ 45469 w 258229"/>
                <a:gd name="connsiteY207" fmla="*/ 63223 h 258229"/>
                <a:gd name="connsiteX208" fmla="*/ 56767 w 258229"/>
                <a:gd name="connsiteY208" fmla="*/ 56767 h 258229"/>
                <a:gd name="connsiteX209" fmla="*/ 58381 w 258229"/>
                <a:gd name="connsiteY209" fmla="*/ 53539 h 258229"/>
                <a:gd name="connsiteX210" fmla="*/ 59995 w 258229"/>
                <a:gd name="connsiteY210" fmla="*/ 51925 h 258229"/>
                <a:gd name="connsiteX211" fmla="*/ 63223 w 258229"/>
                <a:gd name="connsiteY211" fmla="*/ 47083 h 258229"/>
                <a:gd name="connsiteX212" fmla="*/ 66451 w 258229"/>
                <a:gd name="connsiteY212" fmla="*/ 42241 h 258229"/>
                <a:gd name="connsiteX213" fmla="*/ 72906 w 258229"/>
                <a:gd name="connsiteY213" fmla="*/ 30944 h 258229"/>
                <a:gd name="connsiteX214" fmla="*/ 74520 w 258229"/>
                <a:gd name="connsiteY214" fmla="*/ 27716 h 258229"/>
                <a:gd name="connsiteX215" fmla="*/ 74520 w 258229"/>
                <a:gd name="connsiteY215" fmla="*/ 27716 h 258229"/>
                <a:gd name="connsiteX216" fmla="*/ 74520 w 258229"/>
                <a:gd name="connsiteY216" fmla="*/ 26102 h 258229"/>
                <a:gd name="connsiteX217" fmla="*/ 74520 w 258229"/>
                <a:gd name="connsiteY217" fmla="*/ 22874 h 258229"/>
                <a:gd name="connsiteX218" fmla="*/ 74520 w 258229"/>
                <a:gd name="connsiteY218" fmla="*/ 22874 h 258229"/>
                <a:gd name="connsiteX219" fmla="*/ 76134 w 258229"/>
                <a:gd name="connsiteY219" fmla="*/ 22874 h 258229"/>
                <a:gd name="connsiteX220" fmla="*/ 79362 w 258229"/>
                <a:gd name="connsiteY220" fmla="*/ 21260 h 258229"/>
                <a:gd name="connsiteX221" fmla="*/ 80976 w 258229"/>
                <a:gd name="connsiteY221" fmla="*/ 21260 h 258229"/>
                <a:gd name="connsiteX222" fmla="*/ 82590 w 258229"/>
                <a:gd name="connsiteY222" fmla="*/ 19646 h 258229"/>
                <a:gd name="connsiteX223" fmla="*/ 82590 w 258229"/>
                <a:gd name="connsiteY223" fmla="*/ 18032 h 258229"/>
                <a:gd name="connsiteX224" fmla="*/ 82590 w 258229"/>
                <a:gd name="connsiteY224" fmla="*/ 14805 h 258229"/>
                <a:gd name="connsiteX225" fmla="*/ 84204 w 258229"/>
                <a:gd name="connsiteY225" fmla="*/ 11577 h 258229"/>
                <a:gd name="connsiteX226" fmla="*/ 84204 w 258229"/>
                <a:gd name="connsiteY226" fmla="*/ 9963 h 258229"/>
                <a:gd name="connsiteX227" fmla="*/ 85818 w 258229"/>
                <a:gd name="connsiteY227" fmla="*/ 9963 h 258229"/>
                <a:gd name="connsiteX228" fmla="*/ 87432 w 258229"/>
                <a:gd name="connsiteY228" fmla="*/ 9963 h 258229"/>
                <a:gd name="connsiteX229" fmla="*/ 92274 w 258229"/>
                <a:gd name="connsiteY229" fmla="*/ 9963 h 258229"/>
                <a:gd name="connsiteX230" fmla="*/ 93887 w 258229"/>
                <a:gd name="connsiteY230" fmla="*/ 9963 h 258229"/>
                <a:gd name="connsiteX231" fmla="*/ 93887 w 258229"/>
                <a:gd name="connsiteY231" fmla="*/ 8349 h 258229"/>
                <a:gd name="connsiteX232" fmla="*/ 98729 w 258229"/>
                <a:gd name="connsiteY232" fmla="*/ 6735 h 258229"/>
                <a:gd name="connsiteX233" fmla="*/ 101957 w 258229"/>
                <a:gd name="connsiteY233" fmla="*/ 5121 h 258229"/>
                <a:gd name="connsiteX234" fmla="*/ 103571 w 258229"/>
                <a:gd name="connsiteY234" fmla="*/ 5121 h 258229"/>
                <a:gd name="connsiteX235" fmla="*/ 105185 w 258229"/>
                <a:gd name="connsiteY235" fmla="*/ 5121 h 258229"/>
                <a:gd name="connsiteX236" fmla="*/ 106799 w 258229"/>
                <a:gd name="connsiteY236" fmla="*/ 5121 h 258229"/>
                <a:gd name="connsiteX237" fmla="*/ 108413 w 258229"/>
                <a:gd name="connsiteY237" fmla="*/ 6735 h 258229"/>
                <a:gd name="connsiteX238" fmla="*/ 108413 w 258229"/>
                <a:gd name="connsiteY238" fmla="*/ 8349 h 258229"/>
                <a:gd name="connsiteX239" fmla="*/ 106799 w 258229"/>
                <a:gd name="connsiteY239" fmla="*/ 9963 h 258229"/>
                <a:gd name="connsiteX240" fmla="*/ 106799 w 258229"/>
                <a:gd name="connsiteY240" fmla="*/ 11577 h 258229"/>
                <a:gd name="connsiteX241" fmla="*/ 106799 w 258229"/>
                <a:gd name="connsiteY241" fmla="*/ 13191 h 258229"/>
                <a:gd name="connsiteX242" fmla="*/ 108413 w 258229"/>
                <a:gd name="connsiteY242" fmla="*/ 13191 h 258229"/>
                <a:gd name="connsiteX243" fmla="*/ 114869 w 258229"/>
                <a:gd name="connsiteY243" fmla="*/ 18032 h 258229"/>
                <a:gd name="connsiteX244" fmla="*/ 114869 w 258229"/>
                <a:gd name="connsiteY244" fmla="*/ 19646 h 258229"/>
                <a:gd name="connsiteX245" fmla="*/ 116482 w 258229"/>
                <a:gd name="connsiteY245" fmla="*/ 21260 h 258229"/>
                <a:gd name="connsiteX246" fmla="*/ 118096 w 258229"/>
                <a:gd name="connsiteY246" fmla="*/ 22874 h 258229"/>
                <a:gd name="connsiteX247" fmla="*/ 118096 w 258229"/>
                <a:gd name="connsiteY247" fmla="*/ 24488 h 258229"/>
                <a:gd name="connsiteX248" fmla="*/ 118096 w 258229"/>
                <a:gd name="connsiteY248" fmla="*/ 26102 h 258229"/>
                <a:gd name="connsiteX249" fmla="*/ 118096 w 258229"/>
                <a:gd name="connsiteY249" fmla="*/ 27716 h 258229"/>
                <a:gd name="connsiteX250" fmla="*/ 118096 w 258229"/>
                <a:gd name="connsiteY250" fmla="*/ 27716 h 258229"/>
                <a:gd name="connsiteX251" fmla="*/ 118096 w 258229"/>
                <a:gd name="connsiteY251" fmla="*/ 30944 h 258229"/>
                <a:gd name="connsiteX252" fmla="*/ 118096 w 258229"/>
                <a:gd name="connsiteY252" fmla="*/ 37400 h 258229"/>
                <a:gd name="connsiteX253" fmla="*/ 118096 w 258229"/>
                <a:gd name="connsiteY253" fmla="*/ 39014 h 258229"/>
                <a:gd name="connsiteX254" fmla="*/ 118096 w 258229"/>
                <a:gd name="connsiteY254" fmla="*/ 42241 h 258229"/>
                <a:gd name="connsiteX255" fmla="*/ 119710 w 258229"/>
                <a:gd name="connsiteY255" fmla="*/ 43855 h 258229"/>
                <a:gd name="connsiteX256" fmla="*/ 119710 w 258229"/>
                <a:gd name="connsiteY256" fmla="*/ 45469 h 258229"/>
                <a:gd name="connsiteX257" fmla="*/ 121324 w 258229"/>
                <a:gd name="connsiteY257" fmla="*/ 45469 h 258229"/>
                <a:gd name="connsiteX258" fmla="*/ 121324 w 258229"/>
                <a:gd name="connsiteY258" fmla="*/ 47083 h 258229"/>
                <a:gd name="connsiteX259" fmla="*/ 122938 w 258229"/>
                <a:gd name="connsiteY259" fmla="*/ 47083 h 258229"/>
                <a:gd name="connsiteX260" fmla="*/ 124552 w 258229"/>
                <a:gd name="connsiteY260" fmla="*/ 48697 h 258229"/>
                <a:gd name="connsiteX261" fmla="*/ 127780 w 258229"/>
                <a:gd name="connsiteY261" fmla="*/ 48697 h 258229"/>
                <a:gd name="connsiteX262" fmla="*/ 127780 w 258229"/>
                <a:gd name="connsiteY262" fmla="*/ 48697 h 258229"/>
                <a:gd name="connsiteX263" fmla="*/ 129394 w 258229"/>
                <a:gd name="connsiteY263" fmla="*/ 50311 h 258229"/>
                <a:gd name="connsiteX264" fmla="*/ 132622 w 258229"/>
                <a:gd name="connsiteY264" fmla="*/ 53539 h 258229"/>
                <a:gd name="connsiteX265" fmla="*/ 134236 w 258229"/>
                <a:gd name="connsiteY265" fmla="*/ 55153 h 258229"/>
                <a:gd name="connsiteX266" fmla="*/ 134236 w 258229"/>
                <a:gd name="connsiteY266" fmla="*/ 56767 h 2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Lst>
              <a:rect l="l" t="t" r="r" b="b"/>
              <a:pathLst>
                <a:path w="258229" h="258229">
                  <a:moveTo>
                    <a:pt x="139078" y="58381"/>
                  </a:moveTo>
                  <a:lnTo>
                    <a:pt x="145533" y="58381"/>
                  </a:lnTo>
                  <a:lnTo>
                    <a:pt x="148761" y="56767"/>
                  </a:lnTo>
                  <a:lnTo>
                    <a:pt x="153603" y="53539"/>
                  </a:lnTo>
                  <a:lnTo>
                    <a:pt x="161673" y="43855"/>
                  </a:lnTo>
                  <a:lnTo>
                    <a:pt x="161673" y="43855"/>
                  </a:lnTo>
                  <a:lnTo>
                    <a:pt x="161673" y="42241"/>
                  </a:lnTo>
                  <a:lnTo>
                    <a:pt x="161673" y="40628"/>
                  </a:lnTo>
                  <a:lnTo>
                    <a:pt x="161673" y="37400"/>
                  </a:lnTo>
                  <a:lnTo>
                    <a:pt x="161673" y="35786"/>
                  </a:lnTo>
                  <a:lnTo>
                    <a:pt x="161673" y="34172"/>
                  </a:lnTo>
                  <a:lnTo>
                    <a:pt x="163287" y="32558"/>
                  </a:lnTo>
                  <a:lnTo>
                    <a:pt x="171356" y="26102"/>
                  </a:lnTo>
                  <a:lnTo>
                    <a:pt x="181040" y="21260"/>
                  </a:lnTo>
                  <a:lnTo>
                    <a:pt x="195565" y="16419"/>
                  </a:lnTo>
                  <a:lnTo>
                    <a:pt x="198793" y="16419"/>
                  </a:lnTo>
                  <a:lnTo>
                    <a:pt x="214932" y="21260"/>
                  </a:lnTo>
                  <a:lnTo>
                    <a:pt x="214932" y="21260"/>
                  </a:lnTo>
                  <a:lnTo>
                    <a:pt x="216546" y="22874"/>
                  </a:lnTo>
                  <a:lnTo>
                    <a:pt x="218160" y="22874"/>
                  </a:lnTo>
                  <a:lnTo>
                    <a:pt x="218160" y="24488"/>
                  </a:lnTo>
                  <a:lnTo>
                    <a:pt x="221388" y="34172"/>
                  </a:lnTo>
                  <a:lnTo>
                    <a:pt x="223002" y="34172"/>
                  </a:lnTo>
                  <a:lnTo>
                    <a:pt x="223002" y="35786"/>
                  </a:lnTo>
                  <a:lnTo>
                    <a:pt x="224616" y="35786"/>
                  </a:lnTo>
                  <a:lnTo>
                    <a:pt x="224616" y="37400"/>
                  </a:lnTo>
                  <a:lnTo>
                    <a:pt x="226230" y="37400"/>
                  </a:lnTo>
                  <a:lnTo>
                    <a:pt x="229458" y="39014"/>
                  </a:lnTo>
                  <a:lnTo>
                    <a:pt x="232686" y="39014"/>
                  </a:lnTo>
                  <a:lnTo>
                    <a:pt x="234300" y="40628"/>
                  </a:lnTo>
                  <a:lnTo>
                    <a:pt x="235914" y="42241"/>
                  </a:lnTo>
                  <a:lnTo>
                    <a:pt x="237527" y="45469"/>
                  </a:lnTo>
                  <a:lnTo>
                    <a:pt x="239141" y="50311"/>
                  </a:lnTo>
                  <a:lnTo>
                    <a:pt x="239141" y="51925"/>
                  </a:lnTo>
                  <a:lnTo>
                    <a:pt x="239141" y="55153"/>
                  </a:lnTo>
                  <a:lnTo>
                    <a:pt x="245597" y="122938"/>
                  </a:lnTo>
                  <a:lnTo>
                    <a:pt x="240755" y="129394"/>
                  </a:lnTo>
                  <a:lnTo>
                    <a:pt x="239141" y="132622"/>
                  </a:lnTo>
                  <a:lnTo>
                    <a:pt x="237527" y="137464"/>
                  </a:lnTo>
                  <a:lnTo>
                    <a:pt x="237527" y="139077"/>
                  </a:lnTo>
                  <a:lnTo>
                    <a:pt x="237527" y="140691"/>
                  </a:lnTo>
                  <a:lnTo>
                    <a:pt x="239141" y="140691"/>
                  </a:lnTo>
                  <a:lnTo>
                    <a:pt x="240755" y="142305"/>
                  </a:lnTo>
                  <a:lnTo>
                    <a:pt x="245597" y="145533"/>
                  </a:lnTo>
                  <a:lnTo>
                    <a:pt x="245597" y="147147"/>
                  </a:lnTo>
                  <a:lnTo>
                    <a:pt x="247211" y="147147"/>
                  </a:lnTo>
                  <a:lnTo>
                    <a:pt x="248825" y="151989"/>
                  </a:lnTo>
                  <a:lnTo>
                    <a:pt x="250439" y="153603"/>
                  </a:lnTo>
                  <a:lnTo>
                    <a:pt x="252053" y="156831"/>
                  </a:lnTo>
                  <a:lnTo>
                    <a:pt x="258509" y="163286"/>
                  </a:lnTo>
                  <a:lnTo>
                    <a:pt x="258509" y="164900"/>
                  </a:lnTo>
                  <a:lnTo>
                    <a:pt x="255281" y="166514"/>
                  </a:lnTo>
                  <a:lnTo>
                    <a:pt x="253667" y="169742"/>
                  </a:lnTo>
                  <a:lnTo>
                    <a:pt x="252053" y="179426"/>
                  </a:lnTo>
                  <a:lnTo>
                    <a:pt x="252053" y="181040"/>
                  </a:lnTo>
                  <a:lnTo>
                    <a:pt x="250439" y="184267"/>
                  </a:lnTo>
                  <a:lnTo>
                    <a:pt x="247211" y="185882"/>
                  </a:lnTo>
                  <a:lnTo>
                    <a:pt x="243983" y="195565"/>
                  </a:lnTo>
                  <a:lnTo>
                    <a:pt x="243983" y="198793"/>
                  </a:lnTo>
                  <a:lnTo>
                    <a:pt x="245597" y="203635"/>
                  </a:lnTo>
                  <a:lnTo>
                    <a:pt x="243983" y="205249"/>
                  </a:lnTo>
                  <a:lnTo>
                    <a:pt x="243983" y="205249"/>
                  </a:lnTo>
                  <a:lnTo>
                    <a:pt x="242369" y="206863"/>
                  </a:lnTo>
                  <a:lnTo>
                    <a:pt x="240755" y="206863"/>
                  </a:lnTo>
                  <a:lnTo>
                    <a:pt x="235914" y="211704"/>
                  </a:lnTo>
                  <a:lnTo>
                    <a:pt x="234300" y="213318"/>
                  </a:lnTo>
                  <a:lnTo>
                    <a:pt x="232686" y="213318"/>
                  </a:lnTo>
                  <a:lnTo>
                    <a:pt x="231072" y="214932"/>
                  </a:lnTo>
                  <a:lnTo>
                    <a:pt x="229458" y="214932"/>
                  </a:lnTo>
                  <a:lnTo>
                    <a:pt x="227844" y="214932"/>
                  </a:lnTo>
                  <a:lnTo>
                    <a:pt x="226230" y="213318"/>
                  </a:lnTo>
                  <a:lnTo>
                    <a:pt x="226230" y="213318"/>
                  </a:lnTo>
                  <a:lnTo>
                    <a:pt x="224616" y="210091"/>
                  </a:lnTo>
                  <a:lnTo>
                    <a:pt x="224616" y="208476"/>
                  </a:lnTo>
                  <a:lnTo>
                    <a:pt x="223002" y="208476"/>
                  </a:lnTo>
                  <a:lnTo>
                    <a:pt x="223002" y="206863"/>
                  </a:lnTo>
                  <a:lnTo>
                    <a:pt x="213318" y="202021"/>
                  </a:lnTo>
                  <a:lnTo>
                    <a:pt x="213318" y="200407"/>
                  </a:lnTo>
                  <a:lnTo>
                    <a:pt x="211705" y="200407"/>
                  </a:lnTo>
                  <a:lnTo>
                    <a:pt x="202021" y="202021"/>
                  </a:lnTo>
                  <a:lnTo>
                    <a:pt x="200407" y="200407"/>
                  </a:lnTo>
                  <a:lnTo>
                    <a:pt x="198793" y="200407"/>
                  </a:lnTo>
                  <a:lnTo>
                    <a:pt x="197179" y="200407"/>
                  </a:lnTo>
                  <a:lnTo>
                    <a:pt x="195565" y="198793"/>
                  </a:lnTo>
                  <a:lnTo>
                    <a:pt x="192337" y="193951"/>
                  </a:lnTo>
                  <a:lnTo>
                    <a:pt x="192337" y="192337"/>
                  </a:lnTo>
                  <a:lnTo>
                    <a:pt x="190723" y="192337"/>
                  </a:lnTo>
                  <a:lnTo>
                    <a:pt x="189109" y="190723"/>
                  </a:lnTo>
                  <a:lnTo>
                    <a:pt x="187496" y="192337"/>
                  </a:lnTo>
                  <a:lnTo>
                    <a:pt x="187496" y="192337"/>
                  </a:lnTo>
                  <a:lnTo>
                    <a:pt x="187496" y="195565"/>
                  </a:lnTo>
                  <a:lnTo>
                    <a:pt x="187496" y="198793"/>
                  </a:lnTo>
                  <a:lnTo>
                    <a:pt x="187496" y="200407"/>
                  </a:lnTo>
                  <a:lnTo>
                    <a:pt x="187496" y="202021"/>
                  </a:lnTo>
                  <a:lnTo>
                    <a:pt x="187496" y="203635"/>
                  </a:lnTo>
                  <a:lnTo>
                    <a:pt x="187496" y="205249"/>
                  </a:lnTo>
                  <a:lnTo>
                    <a:pt x="182654" y="210091"/>
                  </a:lnTo>
                  <a:lnTo>
                    <a:pt x="181040" y="213318"/>
                  </a:lnTo>
                  <a:lnTo>
                    <a:pt x="181040" y="214932"/>
                  </a:lnTo>
                  <a:lnTo>
                    <a:pt x="181040" y="216546"/>
                  </a:lnTo>
                  <a:lnTo>
                    <a:pt x="181040" y="216546"/>
                  </a:lnTo>
                  <a:lnTo>
                    <a:pt x="182654" y="218160"/>
                  </a:lnTo>
                  <a:lnTo>
                    <a:pt x="181040" y="219774"/>
                  </a:lnTo>
                  <a:lnTo>
                    <a:pt x="181040" y="223002"/>
                  </a:lnTo>
                  <a:lnTo>
                    <a:pt x="176198" y="227844"/>
                  </a:lnTo>
                  <a:lnTo>
                    <a:pt x="169742" y="232685"/>
                  </a:lnTo>
                  <a:lnTo>
                    <a:pt x="166514" y="234299"/>
                  </a:lnTo>
                  <a:lnTo>
                    <a:pt x="164900" y="237527"/>
                  </a:lnTo>
                  <a:lnTo>
                    <a:pt x="161673" y="237527"/>
                  </a:lnTo>
                  <a:lnTo>
                    <a:pt x="160059" y="237527"/>
                  </a:lnTo>
                  <a:lnTo>
                    <a:pt x="160059" y="237527"/>
                  </a:lnTo>
                  <a:lnTo>
                    <a:pt x="158445" y="235913"/>
                  </a:lnTo>
                  <a:lnTo>
                    <a:pt x="158445" y="235913"/>
                  </a:lnTo>
                  <a:lnTo>
                    <a:pt x="156831" y="234299"/>
                  </a:lnTo>
                  <a:lnTo>
                    <a:pt x="156831" y="232685"/>
                  </a:lnTo>
                  <a:lnTo>
                    <a:pt x="155217" y="232685"/>
                  </a:lnTo>
                  <a:lnTo>
                    <a:pt x="151989" y="232685"/>
                  </a:lnTo>
                  <a:lnTo>
                    <a:pt x="148761" y="234299"/>
                  </a:lnTo>
                  <a:lnTo>
                    <a:pt x="147147" y="234299"/>
                  </a:lnTo>
                  <a:lnTo>
                    <a:pt x="147147" y="235913"/>
                  </a:lnTo>
                  <a:lnTo>
                    <a:pt x="147147" y="237527"/>
                  </a:lnTo>
                  <a:lnTo>
                    <a:pt x="148761" y="247211"/>
                  </a:lnTo>
                  <a:lnTo>
                    <a:pt x="147147" y="247211"/>
                  </a:lnTo>
                  <a:lnTo>
                    <a:pt x="147147" y="248825"/>
                  </a:lnTo>
                  <a:lnTo>
                    <a:pt x="145533" y="252053"/>
                  </a:lnTo>
                  <a:lnTo>
                    <a:pt x="145533" y="252053"/>
                  </a:lnTo>
                  <a:lnTo>
                    <a:pt x="134236" y="266578"/>
                  </a:lnTo>
                  <a:lnTo>
                    <a:pt x="127780" y="253667"/>
                  </a:lnTo>
                  <a:lnTo>
                    <a:pt x="119710" y="248825"/>
                  </a:lnTo>
                  <a:lnTo>
                    <a:pt x="118096" y="248825"/>
                  </a:lnTo>
                  <a:lnTo>
                    <a:pt x="116482" y="248825"/>
                  </a:lnTo>
                  <a:lnTo>
                    <a:pt x="98729" y="255281"/>
                  </a:lnTo>
                  <a:lnTo>
                    <a:pt x="100343" y="247211"/>
                  </a:lnTo>
                  <a:lnTo>
                    <a:pt x="98729" y="239141"/>
                  </a:lnTo>
                  <a:lnTo>
                    <a:pt x="98729" y="231072"/>
                  </a:lnTo>
                  <a:lnTo>
                    <a:pt x="98729" y="229458"/>
                  </a:lnTo>
                  <a:lnTo>
                    <a:pt x="97115" y="227844"/>
                  </a:lnTo>
                  <a:lnTo>
                    <a:pt x="95501" y="226230"/>
                  </a:lnTo>
                  <a:lnTo>
                    <a:pt x="93887" y="224616"/>
                  </a:lnTo>
                  <a:lnTo>
                    <a:pt x="92274" y="224616"/>
                  </a:lnTo>
                  <a:lnTo>
                    <a:pt x="89046" y="224616"/>
                  </a:lnTo>
                  <a:lnTo>
                    <a:pt x="85818" y="224616"/>
                  </a:lnTo>
                  <a:lnTo>
                    <a:pt x="84204" y="224616"/>
                  </a:lnTo>
                  <a:lnTo>
                    <a:pt x="84204" y="224616"/>
                  </a:lnTo>
                  <a:lnTo>
                    <a:pt x="82590" y="223002"/>
                  </a:lnTo>
                  <a:lnTo>
                    <a:pt x="82590" y="221388"/>
                  </a:lnTo>
                  <a:lnTo>
                    <a:pt x="85818" y="213318"/>
                  </a:lnTo>
                  <a:lnTo>
                    <a:pt x="87432" y="210091"/>
                  </a:lnTo>
                  <a:lnTo>
                    <a:pt x="87432" y="205249"/>
                  </a:lnTo>
                  <a:lnTo>
                    <a:pt x="87432" y="203635"/>
                  </a:lnTo>
                  <a:lnTo>
                    <a:pt x="87432" y="202021"/>
                  </a:lnTo>
                  <a:lnTo>
                    <a:pt x="87432" y="200407"/>
                  </a:lnTo>
                  <a:lnTo>
                    <a:pt x="85818" y="197179"/>
                  </a:lnTo>
                  <a:lnTo>
                    <a:pt x="77748" y="192337"/>
                  </a:lnTo>
                  <a:lnTo>
                    <a:pt x="77748" y="190723"/>
                  </a:lnTo>
                  <a:lnTo>
                    <a:pt x="76134" y="189109"/>
                  </a:lnTo>
                  <a:lnTo>
                    <a:pt x="76134" y="182654"/>
                  </a:lnTo>
                  <a:lnTo>
                    <a:pt x="76134" y="179426"/>
                  </a:lnTo>
                  <a:lnTo>
                    <a:pt x="76134" y="176198"/>
                  </a:lnTo>
                  <a:lnTo>
                    <a:pt x="76134" y="176198"/>
                  </a:lnTo>
                  <a:lnTo>
                    <a:pt x="77748" y="161673"/>
                  </a:lnTo>
                  <a:lnTo>
                    <a:pt x="79362" y="161673"/>
                  </a:lnTo>
                  <a:lnTo>
                    <a:pt x="77748" y="158445"/>
                  </a:lnTo>
                  <a:lnTo>
                    <a:pt x="74520" y="150375"/>
                  </a:lnTo>
                  <a:lnTo>
                    <a:pt x="74520" y="148761"/>
                  </a:lnTo>
                  <a:lnTo>
                    <a:pt x="74520" y="147147"/>
                  </a:lnTo>
                  <a:lnTo>
                    <a:pt x="77748" y="147147"/>
                  </a:lnTo>
                  <a:lnTo>
                    <a:pt x="77748" y="145533"/>
                  </a:lnTo>
                  <a:lnTo>
                    <a:pt x="79362" y="143919"/>
                  </a:lnTo>
                  <a:lnTo>
                    <a:pt x="79362" y="143919"/>
                  </a:lnTo>
                  <a:lnTo>
                    <a:pt x="79362" y="142305"/>
                  </a:lnTo>
                  <a:lnTo>
                    <a:pt x="80976" y="135850"/>
                  </a:lnTo>
                  <a:lnTo>
                    <a:pt x="79362" y="132622"/>
                  </a:lnTo>
                  <a:lnTo>
                    <a:pt x="79362" y="131008"/>
                  </a:lnTo>
                  <a:lnTo>
                    <a:pt x="77748" y="129394"/>
                  </a:lnTo>
                  <a:lnTo>
                    <a:pt x="76134" y="129394"/>
                  </a:lnTo>
                  <a:lnTo>
                    <a:pt x="71292" y="127780"/>
                  </a:lnTo>
                  <a:lnTo>
                    <a:pt x="69678" y="127780"/>
                  </a:lnTo>
                  <a:lnTo>
                    <a:pt x="61609" y="127780"/>
                  </a:lnTo>
                  <a:lnTo>
                    <a:pt x="55153" y="127780"/>
                  </a:lnTo>
                  <a:lnTo>
                    <a:pt x="53539" y="127780"/>
                  </a:lnTo>
                  <a:lnTo>
                    <a:pt x="51925" y="127780"/>
                  </a:lnTo>
                  <a:lnTo>
                    <a:pt x="48697" y="129394"/>
                  </a:lnTo>
                  <a:lnTo>
                    <a:pt x="45469" y="131008"/>
                  </a:lnTo>
                  <a:lnTo>
                    <a:pt x="35786" y="134236"/>
                  </a:lnTo>
                  <a:lnTo>
                    <a:pt x="34172" y="135850"/>
                  </a:lnTo>
                  <a:lnTo>
                    <a:pt x="30944" y="135850"/>
                  </a:lnTo>
                  <a:lnTo>
                    <a:pt x="24488" y="137464"/>
                  </a:lnTo>
                  <a:lnTo>
                    <a:pt x="21260" y="135850"/>
                  </a:lnTo>
                  <a:lnTo>
                    <a:pt x="18033" y="135850"/>
                  </a:lnTo>
                  <a:lnTo>
                    <a:pt x="18033" y="135850"/>
                  </a:lnTo>
                  <a:lnTo>
                    <a:pt x="16419" y="135850"/>
                  </a:lnTo>
                  <a:lnTo>
                    <a:pt x="14805" y="134236"/>
                  </a:lnTo>
                  <a:lnTo>
                    <a:pt x="13191" y="132622"/>
                  </a:lnTo>
                  <a:lnTo>
                    <a:pt x="13191" y="132622"/>
                  </a:lnTo>
                  <a:lnTo>
                    <a:pt x="13191" y="131008"/>
                  </a:lnTo>
                  <a:lnTo>
                    <a:pt x="11577" y="126166"/>
                  </a:lnTo>
                  <a:lnTo>
                    <a:pt x="11577" y="126166"/>
                  </a:lnTo>
                  <a:lnTo>
                    <a:pt x="9963" y="124552"/>
                  </a:lnTo>
                  <a:lnTo>
                    <a:pt x="6735" y="121324"/>
                  </a:lnTo>
                  <a:lnTo>
                    <a:pt x="5121" y="119710"/>
                  </a:lnTo>
                  <a:lnTo>
                    <a:pt x="5121" y="114868"/>
                  </a:lnTo>
                  <a:lnTo>
                    <a:pt x="13191" y="93887"/>
                  </a:lnTo>
                  <a:lnTo>
                    <a:pt x="19647" y="79362"/>
                  </a:lnTo>
                  <a:lnTo>
                    <a:pt x="22874" y="76134"/>
                  </a:lnTo>
                  <a:lnTo>
                    <a:pt x="27716" y="72906"/>
                  </a:lnTo>
                  <a:lnTo>
                    <a:pt x="40628" y="64837"/>
                  </a:lnTo>
                  <a:lnTo>
                    <a:pt x="45469" y="63223"/>
                  </a:lnTo>
                  <a:lnTo>
                    <a:pt x="56767" y="56767"/>
                  </a:lnTo>
                  <a:lnTo>
                    <a:pt x="58381" y="53539"/>
                  </a:lnTo>
                  <a:lnTo>
                    <a:pt x="59995" y="51925"/>
                  </a:lnTo>
                  <a:lnTo>
                    <a:pt x="63223" y="47083"/>
                  </a:lnTo>
                  <a:lnTo>
                    <a:pt x="66451" y="42241"/>
                  </a:lnTo>
                  <a:lnTo>
                    <a:pt x="72906" y="30944"/>
                  </a:lnTo>
                  <a:lnTo>
                    <a:pt x="74520" y="27716"/>
                  </a:lnTo>
                  <a:lnTo>
                    <a:pt x="74520" y="27716"/>
                  </a:lnTo>
                  <a:lnTo>
                    <a:pt x="74520" y="26102"/>
                  </a:lnTo>
                  <a:lnTo>
                    <a:pt x="74520" y="22874"/>
                  </a:lnTo>
                  <a:lnTo>
                    <a:pt x="74520" y="22874"/>
                  </a:lnTo>
                  <a:lnTo>
                    <a:pt x="76134" y="22874"/>
                  </a:lnTo>
                  <a:lnTo>
                    <a:pt x="79362" y="21260"/>
                  </a:lnTo>
                  <a:lnTo>
                    <a:pt x="80976" y="21260"/>
                  </a:lnTo>
                  <a:lnTo>
                    <a:pt x="82590" y="19646"/>
                  </a:lnTo>
                  <a:lnTo>
                    <a:pt x="82590" y="18032"/>
                  </a:lnTo>
                  <a:lnTo>
                    <a:pt x="82590" y="14805"/>
                  </a:lnTo>
                  <a:lnTo>
                    <a:pt x="84204" y="11577"/>
                  </a:lnTo>
                  <a:lnTo>
                    <a:pt x="84204" y="9963"/>
                  </a:lnTo>
                  <a:lnTo>
                    <a:pt x="85818" y="9963"/>
                  </a:lnTo>
                  <a:lnTo>
                    <a:pt x="87432" y="9963"/>
                  </a:lnTo>
                  <a:lnTo>
                    <a:pt x="92274" y="9963"/>
                  </a:lnTo>
                  <a:lnTo>
                    <a:pt x="93887" y="9963"/>
                  </a:lnTo>
                  <a:lnTo>
                    <a:pt x="93887" y="8349"/>
                  </a:lnTo>
                  <a:lnTo>
                    <a:pt x="98729" y="6735"/>
                  </a:lnTo>
                  <a:lnTo>
                    <a:pt x="101957" y="5121"/>
                  </a:lnTo>
                  <a:lnTo>
                    <a:pt x="103571" y="5121"/>
                  </a:lnTo>
                  <a:lnTo>
                    <a:pt x="105185" y="5121"/>
                  </a:lnTo>
                  <a:lnTo>
                    <a:pt x="106799" y="5121"/>
                  </a:lnTo>
                  <a:lnTo>
                    <a:pt x="108413" y="6735"/>
                  </a:lnTo>
                  <a:lnTo>
                    <a:pt x="108413" y="8349"/>
                  </a:lnTo>
                  <a:lnTo>
                    <a:pt x="106799" y="9963"/>
                  </a:lnTo>
                  <a:lnTo>
                    <a:pt x="106799" y="11577"/>
                  </a:lnTo>
                  <a:lnTo>
                    <a:pt x="106799" y="13191"/>
                  </a:lnTo>
                  <a:lnTo>
                    <a:pt x="108413" y="13191"/>
                  </a:lnTo>
                  <a:lnTo>
                    <a:pt x="114869" y="18032"/>
                  </a:lnTo>
                  <a:lnTo>
                    <a:pt x="114869" y="19646"/>
                  </a:lnTo>
                  <a:lnTo>
                    <a:pt x="116482" y="21260"/>
                  </a:lnTo>
                  <a:lnTo>
                    <a:pt x="118096" y="22874"/>
                  </a:lnTo>
                  <a:lnTo>
                    <a:pt x="118096" y="24488"/>
                  </a:lnTo>
                  <a:lnTo>
                    <a:pt x="118096" y="26102"/>
                  </a:lnTo>
                  <a:lnTo>
                    <a:pt x="118096" y="27716"/>
                  </a:lnTo>
                  <a:lnTo>
                    <a:pt x="118096" y="27716"/>
                  </a:lnTo>
                  <a:lnTo>
                    <a:pt x="118096" y="30944"/>
                  </a:lnTo>
                  <a:lnTo>
                    <a:pt x="118096" y="37400"/>
                  </a:lnTo>
                  <a:lnTo>
                    <a:pt x="118096" y="39014"/>
                  </a:lnTo>
                  <a:lnTo>
                    <a:pt x="118096" y="42241"/>
                  </a:lnTo>
                  <a:lnTo>
                    <a:pt x="119710" y="43855"/>
                  </a:lnTo>
                  <a:lnTo>
                    <a:pt x="119710" y="45469"/>
                  </a:lnTo>
                  <a:lnTo>
                    <a:pt x="121324" y="45469"/>
                  </a:lnTo>
                  <a:lnTo>
                    <a:pt x="121324" y="47083"/>
                  </a:lnTo>
                  <a:lnTo>
                    <a:pt x="122938" y="47083"/>
                  </a:lnTo>
                  <a:lnTo>
                    <a:pt x="124552" y="48697"/>
                  </a:lnTo>
                  <a:lnTo>
                    <a:pt x="127780" y="48697"/>
                  </a:lnTo>
                  <a:lnTo>
                    <a:pt x="127780" y="48697"/>
                  </a:lnTo>
                  <a:lnTo>
                    <a:pt x="129394" y="50311"/>
                  </a:lnTo>
                  <a:lnTo>
                    <a:pt x="132622" y="53539"/>
                  </a:lnTo>
                  <a:lnTo>
                    <a:pt x="134236" y="55153"/>
                  </a:lnTo>
                  <a:lnTo>
                    <a:pt x="134236" y="56767"/>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3" name="Freeform: Shape 52">
              <a:extLst>
                <a:ext uri="{FF2B5EF4-FFF2-40B4-BE49-F238E27FC236}">
                  <a16:creationId xmlns:a16="http://schemas.microsoft.com/office/drawing/2014/main" id="{247A6DDC-103E-4DEB-92CB-C02E2B4D143D}"/>
                </a:ext>
              </a:extLst>
            </p:cNvPr>
            <p:cNvSpPr/>
            <p:nvPr/>
          </p:nvSpPr>
          <p:spPr>
            <a:xfrm>
              <a:off x="8472943" y="3188144"/>
              <a:ext cx="225951" cy="177533"/>
            </a:xfrm>
            <a:custGeom>
              <a:avLst/>
              <a:gdLst>
                <a:gd name="connsiteX0" fmla="*/ 205249 w 225950"/>
                <a:gd name="connsiteY0" fmla="*/ 105185 h 177532"/>
                <a:gd name="connsiteX1" fmla="*/ 198793 w 225950"/>
                <a:gd name="connsiteY1" fmla="*/ 106799 h 177532"/>
                <a:gd name="connsiteX2" fmla="*/ 195565 w 225950"/>
                <a:gd name="connsiteY2" fmla="*/ 105185 h 177532"/>
                <a:gd name="connsiteX3" fmla="*/ 190723 w 225950"/>
                <a:gd name="connsiteY3" fmla="*/ 103571 h 177532"/>
                <a:gd name="connsiteX4" fmla="*/ 190723 w 225950"/>
                <a:gd name="connsiteY4" fmla="*/ 103571 h 177532"/>
                <a:gd name="connsiteX5" fmla="*/ 187495 w 225950"/>
                <a:gd name="connsiteY5" fmla="*/ 103571 h 177532"/>
                <a:gd name="connsiteX6" fmla="*/ 184268 w 225950"/>
                <a:gd name="connsiteY6" fmla="*/ 101957 h 177532"/>
                <a:gd name="connsiteX7" fmla="*/ 182654 w 225950"/>
                <a:gd name="connsiteY7" fmla="*/ 101957 h 177532"/>
                <a:gd name="connsiteX8" fmla="*/ 179426 w 225950"/>
                <a:gd name="connsiteY8" fmla="*/ 98729 h 177532"/>
                <a:gd name="connsiteX9" fmla="*/ 177812 w 225950"/>
                <a:gd name="connsiteY9" fmla="*/ 98729 h 177532"/>
                <a:gd name="connsiteX10" fmla="*/ 174584 w 225950"/>
                <a:gd name="connsiteY10" fmla="*/ 97115 h 177532"/>
                <a:gd name="connsiteX11" fmla="*/ 168128 w 225950"/>
                <a:gd name="connsiteY11" fmla="*/ 97115 h 177532"/>
                <a:gd name="connsiteX12" fmla="*/ 156831 w 225950"/>
                <a:gd name="connsiteY12" fmla="*/ 98729 h 177532"/>
                <a:gd name="connsiteX13" fmla="*/ 151989 w 225950"/>
                <a:gd name="connsiteY13" fmla="*/ 98729 h 177532"/>
                <a:gd name="connsiteX14" fmla="*/ 150375 w 225950"/>
                <a:gd name="connsiteY14" fmla="*/ 98729 h 177532"/>
                <a:gd name="connsiteX15" fmla="*/ 148761 w 225950"/>
                <a:gd name="connsiteY15" fmla="*/ 100343 h 177532"/>
                <a:gd name="connsiteX16" fmla="*/ 147147 w 225950"/>
                <a:gd name="connsiteY16" fmla="*/ 101957 h 177532"/>
                <a:gd name="connsiteX17" fmla="*/ 145533 w 225950"/>
                <a:gd name="connsiteY17" fmla="*/ 106799 h 177532"/>
                <a:gd name="connsiteX18" fmla="*/ 145533 w 225950"/>
                <a:gd name="connsiteY18" fmla="*/ 108413 h 177532"/>
                <a:gd name="connsiteX19" fmla="*/ 142305 w 225950"/>
                <a:gd name="connsiteY19" fmla="*/ 116483 h 177532"/>
                <a:gd name="connsiteX20" fmla="*/ 140691 w 225950"/>
                <a:gd name="connsiteY20" fmla="*/ 118096 h 177532"/>
                <a:gd name="connsiteX21" fmla="*/ 140691 w 225950"/>
                <a:gd name="connsiteY21" fmla="*/ 119710 h 177532"/>
                <a:gd name="connsiteX22" fmla="*/ 139077 w 225950"/>
                <a:gd name="connsiteY22" fmla="*/ 119710 h 177532"/>
                <a:gd name="connsiteX23" fmla="*/ 135850 w 225950"/>
                <a:gd name="connsiteY23" fmla="*/ 121324 h 177532"/>
                <a:gd name="connsiteX24" fmla="*/ 132622 w 225950"/>
                <a:gd name="connsiteY24" fmla="*/ 121324 h 177532"/>
                <a:gd name="connsiteX25" fmla="*/ 111641 w 225950"/>
                <a:gd name="connsiteY25" fmla="*/ 119710 h 177532"/>
                <a:gd name="connsiteX26" fmla="*/ 110027 w 225950"/>
                <a:gd name="connsiteY26" fmla="*/ 119710 h 177532"/>
                <a:gd name="connsiteX27" fmla="*/ 108413 w 225950"/>
                <a:gd name="connsiteY27" fmla="*/ 118096 h 177532"/>
                <a:gd name="connsiteX28" fmla="*/ 103571 w 225950"/>
                <a:gd name="connsiteY28" fmla="*/ 114869 h 177532"/>
                <a:gd name="connsiteX29" fmla="*/ 105185 w 225950"/>
                <a:gd name="connsiteY29" fmla="*/ 111641 h 177532"/>
                <a:gd name="connsiteX30" fmla="*/ 105185 w 225950"/>
                <a:gd name="connsiteY30" fmla="*/ 110027 h 177532"/>
                <a:gd name="connsiteX31" fmla="*/ 106799 w 225950"/>
                <a:gd name="connsiteY31" fmla="*/ 110027 h 177532"/>
                <a:gd name="connsiteX32" fmla="*/ 108413 w 225950"/>
                <a:gd name="connsiteY32" fmla="*/ 108413 h 177532"/>
                <a:gd name="connsiteX33" fmla="*/ 108413 w 225950"/>
                <a:gd name="connsiteY33" fmla="*/ 105185 h 177532"/>
                <a:gd name="connsiteX34" fmla="*/ 106799 w 225950"/>
                <a:gd name="connsiteY34" fmla="*/ 103571 h 177532"/>
                <a:gd name="connsiteX35" fmla="*/ 105185 w 225950"/>
                <a:gd name="connsiteY35" fmla="*/ 101957 h 177532"/>
                <a:gd name="connsiteX36" fmla="*/ 103571 w 225950"/>
                <a:gd name="connsiteY36" fmla="*/ 101957 h 177532"/>
                <a:gd name="connsiteX37" fmla="*/ 103571 w 225950"/>
                <a:gd name="connsiteY37" fmla="*/ 100343 h 177532"/>
                <a:gd name="connsiteX38" fmla="*/ 101957 w 225950"/>
                <a:gd name="connsiteY38" fmla="*/ 98729 h 177532"/>
                <a:gd name="connsiteX39" fmla="*/ 97115 w 225950"/>
                <a:gd name="connsiteY39" fmla="*/ 98729 h 177532"/>
                <a:gd name="connsiteX40" fmla="*/ 93887 w 225950"/>
                <a:gd name="connsiteY40" fmla="*/ 101957 h 177532"/>
                <a:gd name="connsiteX41" fmla="*/ 92274 w 225950"/>
                <a:gd name="connsiteY41" fmla="*/ 103571 h 177532"/>
                <a:gd name="connsiteX42" fmla="*/ 89046 w 225950"/>
                <a:gd name="connsiteY42" fmla="*/ 110027 h 177532"/>
                <a:gd name="connsiteX43" fmla="*/ 85818 w 225950"/>
                <a:gd name="connsiteY43" fmla="*/ 110027 h 177532"/>
                <a:gd name="connsiteX44" fmla="*/ 82590 w 225950"/>
                <a:gd name="connsiteY44" fmla="*/ 113255 h 177532"/>
                <a:gd name="connsiteX45" fmla="*/ 79362 w 225950"/>
                <a:gd name="connsiteY45" fmla="*/ 116483 h 177532"/>
                <a:gd name="connsiteX46" fmla="*/ 77748 w 225950"/>
                <a:gd name="connsiteY46" fmla="*/ 116483 h 177532"/>
                <a:gd name="connsiteX47" fmla="*/ 76134 w 225950"/>
                <a:gd name="connsiteY47" fmla="*/ 116483 h 177532"/>
                <a:gd name="connsiteX48" fmla="*/ 72906 w 225950"/>
                <a:gd name="connsiteY48" fmla="*/ 114869 h 177532"/>
                <a:gd name="connsiteX49" fmla="*/ 72906 w 225950"/>
                <a:gd name="connsiteY49" fmla="*/ 114869 h 177532"/>
                <a:gd name="connsiteX50" fmla="*/ 71292 w 225950"/>
                <a:gd name="connsiteY50" fmla="*/ 114869 h 177532"/>
                <a:gd name="connsiteX51" fmla="*/ 71292 w 225950"/>
                <a:gd name="connsiteY51" fmla="*/ 116483 h 177532"/>
                <a:gd name="connsiteX52" fmla="*/ 69678 w 225950"/>
                <a:gd name="connsiteY52" fmla="*/ 116483 h 177532"/>
                <a:gd name="connsiteX53" fmla="*/ 71292 w 225950"/>
                <a:gd name="connsiteY53" fmla="*/ 122938 h 177532"/>
                <a:gd name="connsiteX54" fmla="*/ 71292 w 225950"/>
                <a:gd name="connsiteY54" fmla="*/ 126166 h 177532"/>
                <a:gd name="connsiteX55" fmla="*/ 69678 w 225950"/>
                <a:gd name="connsiteY55" fmla="*/ 139078 h 177532"/>
                <a:gd name="connsiteX56" fmla="*/ 68065 w 225950"/>
                <a:gd name="connsiteY56" fmla="*/ 142305 h 177532"/>
                <a:gd name="connsiteX57" fmla="*/ 66450 w 225950"/>
                <a:gd name="connsiteY57" fmla="*/ 143919 h 177532"/>
                <a:gd name="connsiteX58" fmla="*/ 63223 w 225950"/>
                <a:gd name="connsiteY58" fmla="*/ 145533 h 177532"/>
                <a:gd name="connsiteX59" fmla="*/ 61609 w 225950"/>
                <a:gd name="connsiteY59" fmla="*/ 147147 h 177532"/>
                <a:gd name="connsiteX60" fmla="*/ 56767 w 225950"/>
                <a:gd name="connsiteY60" fmla="*/ 147147 h 177532"/>
                <a:gd name="connsiteX61" fmla="*/ 55153 w 225950"/>
                <a:gd name="connsiteY61" fmla="*/ 155217 h 177532"/>
                <a:gd name="connsiteX62" fmla="*/ 58381 w 225950"/>
                <a:gd name="connsiteY62" fmla="*/ 182654 h 177532"/>
                <a:gd name="connsiteX63" fmla="*/ 58381 w 225950"/>
                <a:gd name="connsiteY63" fmla="*/ 182654 h 177532"/>
                <a:gd name="connsiteX64" fmla="*/ 43856 w 225950"/>
                <a:gd name="connsiteY64" fmla="*/ 184268 h 177532"/>
                <a:gd name="connsiteX65" fmla="*/ 32558 w 225950"/>
                <a:gd name="connsiteY65" fmla="*/ 184268 h 177532"/>
                <a:gd name="connsiteX66" fmla="*/ 34172 w 225950"/>
                <a:gd name="connsiteY66" fmla="*/ 184268 h 177532"/>
                <a:gd name="connsiteX67" fmla="*/ 34172 w 225950"/>
                <a:gd name="connsiteY67" fmla="*/ 182654 h 177532"/>
                <a:gd name="connsiteX68" fmla="*/ 35786 w 225950"/>
                <a:gd name="connsiteY68" fmla="*/ 181040 h 177532"/>
                <a:gd name="connsiteX69" fmla="*/ 35786 w 225950"/>
                <a:gd name="connsiteY69" fmla="*/ 179426 h 177532"/>
                <a:gd name="connsiteX70" fmla="*/ 37400 w 225950"/>
                <a:gd name="connsiteY70" fmla="*/ 177812 h 177532"/>
                <a:gd name="connsiteX71" fmla="*/ 37400 w 225950"/>
                <a:gd name="connsiteY71" fmla="*/ 177812 h 177532"/>
                <a:gd name="connsiteX72" fmla="*/ 37400 w 225950"/>
                <a:gd name="connsiteY72" fmla="*/ 176198 h 177532"/>
                <a:gd name="connsiteX73" fmla="*/ 35786 w 225950"/>
                <a:gd name="connsiteY73" fmla="*/ 156831 h 177532"/>
                <a:gd name="connsiteX74" fmla="*/ 29330 w 225950"/>
                <a:gd name="connsiteY74" fmla="*/ 137464 h 177532"/>
                <a:gd name="connsiteX75" fmla="*/ 27716 w 225950"/>
                <a:gd name="connsiteY75" fmla="*/ 134236 h 177532"/>
                <a:gd name="connsiteX76" fmla="*/ 22874 w 225950"/>
                <a:gd name="connsiteY76" fmla="*/ 129394 h 177532"/>
                <a:gd name="connsiteX77" fmla="*/ 21260 w 225950"/>
                <a:gd name="connsiteY77" fmla="*/ 127780 h 177532"/>
                <a:gd name="connsiteX78" fmla="*/ 19647 w 225950"/>
                <a:gd name="connsiteY78" fmla="*/ 126166 h 177532"/>
                <a:gd name="connsiteX79" fmla="*/ 18033 w 225950"/>
                <a:gd name="connsiteY79" fmla="*/ 126166 h 177532"/>
                <a:gd name="connsiteX80" fmla="*/ 14805 w 225950"/>
                <a:gd name="connsiteY80" fmla="*/ 126166 h 177532"/>
                <a:gd name="connsiteX81" fmla="*/ 13191 w 225950"/>
                <a:gd name="connsiteY81" fmla="*/ 122938 h 177532"/>
                <a:gd name="connsiteX82" fmla="*/ 13191 w 225950"/>
                <a:gd name="connsiteY82" fmla="*/ 119710 h 177532"/>
                <a:gd name="connsiteX83" fmla="*/ 6735 w 225950"/>
                <a:gd name="connsiteY83" fmla="*/ 90660 h 177532"/>
                <a:gd name="connsiteX84" fmla="*/ 5121 w 225950"/>
                <a:gd name="connsiteY84" fmla="*/ 82590 h 177532"/>
                <a:gd name="connsiteX85" fmla="*/ 6735 w 225950"/>
                <a:gd name="connsiteY85" fmla="*/ 77748 h 177532"/>
                <a:gd name="connsiteX86" fmla="*/ 8349 w 225950"/>
                <a:gd name="connsiteY86" fmla="*/ 74520 h 177532"/>
                <a:gd name="connsiteX87" fmla="*/ 8349 w 225950"/>
                <a:gd name="connsiteY87" fmla="*/ 64837 h 177532"/>
                <a:gd name="connsiteX88" fmla="*/ 45469 w 225950"/>
                <a:gd name="connsiteY88" fmla="*/ 63223 h 177532"/>
                <a:gd name="connsiteX89" fmla="*/ 59995 w 225950"/>
                <a:gd name="connsiteY89" fmla="*/ 64837 h 177532"/>
                <a:gd name="connsiteX90" fmla="*/ 63223 w 225950"/>
                <a:gd name="connsiteY90" fmla="*/ 64837 h 177532"/>
                <a:gd name="connsiteX91" fmla="*/ 63223 w 225950"/>
                <a:gd name="connsiteY91" fmla="*/ 64837 h 177532"/>
                <a:gd name="connsiteX92" fmla="*/ 66450 w 225950"/>
                <a:gd name="connsiteY92" fmla="*/ 64837 h 177532"/>
                <a:gd name="connsiteX93" fmla="*/ 68065 w 225950"/>
                <a:gd name="connsiteY93" fmla="*/ 63223 h 177532"/>
                <a:gd name="connsiteX94" fmla="*/ 68065 w 225950"/>
                <a:gd name="connsiteY94" fmla="*/ 61609 h 177532"/>
                <a:gd name="connsiteX95" fmla="*/ 68065 w 225950"/>
                <a:gd name="connsiteY95" fmla="*/ 58381 h 177532"/>
                <a:gd name="connsiteX96" fmla="*/ 68065 w 225950"/>
                <a:gd name="connsiteY96" fmla="*/ 56767 h 177532"/>
                <a:gd name="connsiteX97" fmla="*/ 69678 w 225950"/>
                <a:gd name="connsiteY97" fmla="*/ 55153 h 177532"/>
                <a:gd name="connsiteX98" fmla="*/ 77748 w 225950"/>
                <a:gd name="connsiteY98" fmla="*/ 47083 h 177532"/>
                <a:gd name="connsiteX99" fmla="*/ 79362 w 225950"/>
                <a:gd name="connsiteY99" fmla="*/ 45469 h 177532"/>
                <a:gd name="connsiteX100" fmla="*/ 90659 w 225950"/>
                <a:gd name="connsiteY100" fmla="*/ 6735 h 177532"/>
                <a:gd name="connsiteX101" fmla="*/ 103571 w 225950"/>
                <a:gd name="connsiteY101" fmla="*/ 8349 h 177532"/>
                <a:gd name="connsiteX102" fmla="*/ 132622 w 225950"/>
                <a:gd name="connsiteY102" fmla="*/ 16419 h 177532"/>
                <a:gd name="connsiteX103" fmla="*/ 139077 w 225950"/>
                <a:gd name="connsiteY103" fmla="*/ 18033 h 177532"/>
                <a:gd name="connsiteX104" fmla="*/ 198793 w 225950"/>
                <a:gd name="connsiteY104" fmla="*/ 9963 h 177532"/>
                <a:gd name="connsiteX105" fmla="*/ 208477 w 225950"/>
                <a:gd name="connsiteY105" fmla="*/ 8349 h 177532"/>
                <a:gd name="connsiteX106" fmla="*/ 216546 w 225950"/>
                <a:gd name="connsiteY106" fmla="*/ 6735 h 177532"/>
                <a:gd name="connsiteX107" fmla="*/ 224616 w 225950"/>
                <a:gd name="connsiteY107" fmla="*/ 5121 h 177532"/>
                <a:gd name="connsiteX108" fmla="*/ 221388 w 225950"/>
                <a:gd name="connsiteY108" fmla="*/ 45469 h 177532"/>
                <a:gd name="connsiteX109" fmla="*/ 221388 w 225950"/>
                <a:gd name="connsiteY109" fmla="*/ 47083 h 177532"/>
                <a:gd name="connsiteX110" fmla="*/ 223002 w 225950"/>
                <a:gd name="connsiteY110" fmla="*/ 48697 h 177532"/>
                <a:gd name="connsiteX111" fmla="*/ 227844 w 225950"/>
                <a:gd name="connsiteY111" fmla="*/ 51925 h 177532"/>
                <a:gd name="connsiteX112" fmla="*/ 229458 w 225950"/>
                <a:gd name="connsiteY112" fmla="*/ 53539 h 177532"/>
                <a:gd name="connsiteX113" fmla="*/ 231072 w 225950"/>
                <a:gd name="connsiteY113" fmla="*/ 55153 h 177532"/>
                <a:gd name="connsiteX114" fmla="*/ 231072 w 225950"/>
                <a:gd name="connsiteY114" fmla="*/ 56767 h 177532"/>
                <a:gd name="connsiteX115" fmla="*/ 231072 w 225950"/>
                <a:gd name="connsiteY115" fmla="*/ 58381 h 177532"/>
                <a:gd name="connsiteX116" fmla="*/ 231072 w 225950"/>
                <a:gd name="connsiteY116" fmla="*/ 59995 h 177532"/>
                <a:gd name="connsiteX117" fmla="*/ 221388 w 225950"/>
                <a:gd name="connsiteY117" fmla="*/ 69678 h 177532"/>
                <a:gd name="connsiteX118" fmla="*/ 219774 w 225950"/>
                <a:gd name="connsiteY118" fmla="*/ 72906 h 177532"/>
                <a:gd name="connsiteX119" fmla="*/ 206863 w 225950"/>
                <a:gd name="connsiteY119" fmla="*/ 95501 h 177532"/>
                <a:gd name="connsiteX120" fmla="*/ 203635 w 225950"/>
                <a:gd name="connsiteY120" fmla="*/ 98729 h 177532"/>
                <a:gd name="connsiteX121" fmla="*/ 203635 w 225950"/>
                <a:gd name="connsiteY121" fmla="*/ 100343 h 177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225950" h="177532">
                  <a:moveTo>
                    <a:pt x="205249" y="105185"/>
                  </a:moveTo>
                  <a:lnTo>
                    <a:pt x="198793" y="106799"/>
                  </a:lnTo>
                  <a:lnTo>
                    <a:pt x="195565" y="105185"/>
                  </a:lnTo>
                  <a:lnTo>
                    <a:pt x="190723" y="103571"/>
                  </a:lnTo>
                  <a:lnTo>
                    <a:pt x="190723" y="103571"/>
                  </a:lnTo>
                  <a:lnTo>
                    <a:pt x="187495" y="103571"/>
                  </a:lnTo>
                  <a:lnTo>
                    <a:pt x="184268" y="101957"/>
                  </a:lnTo>
                  <a:lnTo>
                    <a:pt x="182654" y="101957"/>
                  </a:lnTo>
                  <a:lnTo>
                    <a:pt x="179426" y="98729"/>
                  </a:lnTo>
                  <a:lnTo>
                    <a:pt x="177812" y="98729"/>
                  </a:lnTo>
                  <a:lnTo>
                    <a:pt x="174584" y="97115"/>
                  </a:lnTo>
                  <a:lnTo>
                    <a:pt x="168128" y="97115"/>
                  </a:lnTo>
                  <a:lnTo>
                    <a:pt x="156831" y="98729"/>
                  </a:lnTo>
                  <a:lnTo>
                    <a:pt x="151989" y="98729"/>
                  </a:lnTo>
                  <a:lnTo>
                    <a:pt x="150375" y="98729"/>
                  </a:lnTo>
                  <a:lnTo>
                    <a:pt x="148761" y="100343"/>
                  </a:lnTo>
                  <a:lnTo>
                    <a:pt x="147147" y="101957"/>
                  </a:lnTo>
                  <a:lnTo>
                    <a:pt x="145533" y="106799"/>
                  </a:lnTo>
                  <a:lnTo>
                    <a:pt x="145533" y="108413"/>
                  </a:lnTo>
                  <a:lnTo>
                    <a:pt x="142305" y="116483"/>
                  </a:lnTo>
                  <a:lnTo>
                    <a:pt x="140691" y="118096"/>
                  </a:lnTo>
                  <a:lnTo>
                    <a:pt x="140691" y="119710"/>
                  </a:lnTo>
                  <a:lnTo>
                    <a:pt x="139077" y="119710"/>
                  </a:lnTo>
                  <a:lnTo>
                    <a:pt x="135850" y="121324"/>
                  </a:lnTo>
                  <a:lnTo>
                    <a:pt x="132622" y="121324"/>
                  </a:lnTo>
                  <a:lnTo>
                    <a:pt x="111641" y="119710"/>
                  </a:lnTo>
                  <a:lnTo>
                    <a:pt x="110027" y="119710"/>
                  </a:lnTo>
                  <a:lnTo>
                    <a:pt x="108413" y="118096"/>
                  </a:lnTo>
                  <a:lnTo>
                    <a:pt x="103571" y="114869"/>
                  </a:lnTo>
                  <a:lnTo>
                    <a:pt x="105185" y="111641"/>
                  </a:lnTo>
                  <a:lnTo>
                    <a:pt x="105185" y="110027"/>
                  </a:lnTo>
                  <a:lnTo>
                    <a:pt x="106799" y="110027"/>
                  </a:lnTo>
                  <a:lnTo>
                    <a:pt x="108413" y="108413"/>
                  </a:lnTo>
                  <a:lnTo>
                    <a:pt x="108413" y="105185"/>
                  </a:lnTo>
                  <a:lnTo>
                    <a:pt x="106799" y="103571"/>
                  </a:lnTo>
                  <a:lnTo>
                    <a:pt x="105185" y="101957"/>
                  </a:lnTo>
                  <a:lnTo>
                    <a:pt x="103571" y="101957"/>
                  </a:lnTo>
                  <a:lnTo>
                    <a:pt x="103571" y="100343"/>
                  </a:lnTo>
                  <a:lnTo>
                    <a:pt x="101957" y="98729"/>
                  </a:lnTo>
                  <a:lnTo>
                    <a:pt x="97115" y="98729"/>
                  </a:lnTo>
                  <a:lnTo>
                    <a:pt x="93887" y="101957"/>
                  </a:lnTo>
                  <a:lnTo>
                    <a:pt x="92274" y="103571"/>
                  </a:lnTo>
                  <a:lnTo>
                    <a:pt x="89046" y="110027"/>
                  </a:lnTo>
                  <a:lnTo>
                    <a:pt x="85818" y="110027"/>
                  </a:lnTo>
                  <a:lnTo>
                    <a:pt x="82590" y="113255"/>
                  </a:lnTo>
                  <a:lnTo>
                    <a:pt x="79362" y="116483"/>
                  </a:lnTo>
                  <a:lnTo>
                    <a:pt x="77748" y="116483"/>
                  </a:lnTo>
                  <a:lnTo>
                    <a:pt x="76134" y="116483"/>
                  </a:lnTo>
                  <a:lnTo>
                    <a:pt x="72906" y="114869"/>
                  </a:lnTo>
                  <a:lnTo>
                    <a:pt x="72906" y="114869"/>
                  </a:lnTo>
                  <a:lnTo>
                    <a:pt x="71292" y="114869"/>
                  </a:lnTo>
                  <a:lnTo>
                    <a:pt x="71292" y="116483"/>
                  </a:lnTo>
                  <a:lnTo>
                    <a:pt x="69678" y="116483"/>
                  </a:lnTo>
                  <a:lnTo>
                    <a:pt x="71292" y="122938"/>
                  </a:lnTo>
                  <a:lnTo>
                    <a:pt x="71292" y="126166"/>
                  </a:lnTo>
                  <a:lnTo>
                    <a:pt x="69678" y="139078"/>
                  </a:lnTo>
                  <a:lnTo>
                    <a:pt x="68065" y="142305"/>
                  </a:lnTo>
                  <a:lnTo>
                    <a:pt x="66450" y="143919"/>
                  </a:lnTo>
                  <a:lnTo>
                    <a:pt x="63223" y="145533"/>
                  </a:lnTo>
                  <a:lnTo>
                    <a:pt x="61609" y="147147"/>
                  </a:lnTo>
                  <a:lnTo>
                    <a:pt x="56767" y="147147"/>
                  </a:lnTo>
                  <a:lnTo>
                    <a:pt x="55153" y="155217"/>
                  </a:lnTo>
                  <a:lnTo>
                    <a:pt x="58381" y="182654"/>
                  </a:lnTo>
                  <a:lnTo>
                    <a:pt x="58381" y="182654"/>
                  </a:lnTo>
                  <a:lnTo>
                    <a:pt x="43856" y="184268"/>
                  </a:lnTo>
                  <a:lnTo>
                    <a:pt x="32558" y="184268"/>
                  </a:lnTo>
                  <a:lnTo>
                    <a:pt x="34172" y="184268"/>
                  </a:lnTo>
                  <a:lnTo>
                    <a:pt x="34172" y="182654"/>
                  </a:lnTo>
                  <a:lnTo>
                    <a:pt x="35786" y="181040"/>
                  </a:lnTo>
                  <a:lnTo>
                    <a:pt x="35786" y="179426"/>
                  </a:lnTo>
                  <a:lnTo>
                    <a:pt x="37400" y="177812"/>
                  </a:lnTo>
                  <a:lnTo>
                    <a:pt x="37400" y="177812"/>
                  </a:lnTo>
                  <a:lnTo>
                    <a:pt x="37400" y="176198"/>
                  </a:lnTo>
                  <a:lnTo>
                    <a:pt x="35786" y="156831"/>
                  </a:lnTo>
                  <a:lnTo>
                    <a:pt x="29330" y="137464"/>
                  </a:lnTo>
                  <a:lnTo>
                    <a:pt x="27716" y="134236"/>
                  </a:lnTo>
                  <a:lnTo>
                    <a:pt x="22874" y="129394"/>
                  </a:lnTo>
                  <a:lnTo>
                    <a:pt x="21260" y="127780"/>
                  </a:lnTo>
                  <a:lnTo>
                    <a:pt x="19647" y="126166"/>
                  </a:lnTo>
                  <a:lnTo>
                    <a:pt x="18033" y="126166"/>
                  </a:lnTo>
                  <a:lnTo>
                    <a:pt x="14805" y="126166"/>
                  </a:lnTo>
                  <a:lnTo>
                    <a:pt x="13191" y="122938"/>
                  </a:lnTo>
                  <a:lnTo>
                    <a:pt x="13191" y="119710"/>
                  </a:lnTo>
                  <a:lnTo>
                    <a:pt x="6735" y="90660"/>
                  </a:lnTo>
                  <a:lnTo>
                    <a:pt x="5121" y="82590"/>
                  </a:lnTo>
                  <a:lnTo>
                    <a:pt x="6735" y="77748"/>
                  </a:lnTo>
                  <a:lnTo>
                    <a:pt x="8349" y="74520"/>
                  </a:lnTo>
                  <a:lnTo>
                    <a:pt x="8349" y="64837"/>
                  </a:lnTo>
                  <a:lnTo>
                    <a:pt x="45469" y="63223"/>
                  </a:lnTo>
                  <a:lnTo>
                    <a:pt x="59995" y="64837"/>
                  </a:lnTo>
                  <a:lnTo>
                    <a:pt x="63223" y="64837"/>
                  </a:lnTo>
                  <a:lnTo>
                    <a:pt x="63223" y="64837"/>
                  </a:lnTo>
                  <a:lnTo>
                    <a:pt x="66450" y="64837"/>
                  </a:lnTo>
                  <a:lnTo>
                    <a:pt x="68065" y="63223"/>
                  </a:lnTo>
                  <a:lnTo>
                    <a:pt x="68065" y="61609"/>
                  </a:lnTo>
                  <a:lnTo>
                    <a:pt x="68065" y="58381"/>
                  </a:lnTo>
                  <a:lnTo>
                    <a:pt x="68065" y="56767"/>
                  </a:lnTo>
                  <a:lnTo>
                    <a:pt x="69678" y="55153"/>
                  </a:lnTo>
                  <a:lnTo>
                    <a:pt x="77748" y="47083"/>
                  </a:lnTo>
                  <a:lnTo>
                    <a:pt x="79362" y="45469"/>
                  </a:lnTo>
                  <a:lnTo>
                    <a:pt x="90659" y="6735"/>
                  </a:lnTo>
                  <a:lnTo>
                    <a:pt x="103571" y="8349"/>
                  </a:lnTo>
                  <a:lnTo>
                    <a:pt x="132622" y="16419"/>
                  </a:lnTo>
                  <a:lnTo>
                    <a:pt x="139077" y="18033"/>
                  </a:lnTo>
                  <a:lnTo>
                    <a:pt x="198793" y="9963"/>
                  </a:lnTo>
                  <a:lnTo>
                    <a:pt x="208477" y="8349"/>
                  </a:lnTo>
                  <a:lnTo>
                    <a:pt x="216546" y="6735"/>
                  </a:lnTo>
                  <a:lnTo>
                    <a:pt x="224616" y="5121"/>
                  </a:lnTo>
                  <a:lnTo>
                    <a:pt x="221388" y="45469"/>
                  </a:lnTo>
                  <a:lnTo>
                    <a:pt x="221388" y="47083"/>
                  </a:lnTo>
                  <a:lnTo>
                    <a:pt x="223002" y="48697"/>
                  </a:lnTo>
                  <a:lnTo>
                    <a:pt x="227844" y="51925"/>
                  </a:lnTo>
                  <a:lnTo>
                    <a:pt x="229458" y="53539"/>
                  </a:lnTo>
                  <a:lnTo>
                    <a:pt x="231072" y="55153"/>
                  </a:lnTo>
                  <a:lnTo>
                    <a:pt x="231072" y="56767"/>
                  </a:lnTo>
                  <a:lnTo>
                    <a:pt x="231072" y="58381"/>
                  </a:lnTo>
                  <a:lnTo>
                    <a:pt x="231072" y="59995"/>
                  </a:lnTo>
                  <a:lnTo>
                    <a:pt x="221388" y="69678"/>
                  </a:lnTo>
                  <a:lnTo>
                    <a:pt x="219774" y="72906"/>
                  </a:lnTo>
                  <a:lnTo>
                    <a:pt x="206863" y="95501"/>
                  </a:lnTo>
                  <a:lnTo>
                    <a:pt x="203635" y="98729"/>
                  </a:lnTo>
                  <a:lnTo>
                    <a:pt x="203635" y="100343"/>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4" name="Freeform: Shape 53">
              <a:extLst>
                <a:ext uri="{FF2B5EF4-FFF2-40B4-BE49-F238E27FC236}">
                  <a16:creationId xmlns:a16="http://schemas.microsoft.com/office/drawing/2014/main" id="{33411078-B472-4CA4-BEF0-B9A5601B4EA0}"/>
                </a:ext>
              </a:extLst>
            </p:cNvPr>
            <p:cNvSpPr/>
            <p:nvPr/>
          </p:nvSpPr>
          <p:spPr>
            <a:xfrm>
              <a:off x="8448734" y="3115517"/>
              <a:ext cx="112975" cy="129115"/>
            </a:xfrm>
            <a:custGeom>
              <a:avLst/>
              <a:gdLst>
                <a:gd name="connsiteX0" fmla="*/ 39014 w 112975"/>
                <a:gd name="connsiteY0" fmla="*/ 13191 h 129114"/>
                <a:gd name="connsiteX1" fmla="*/ 37400 w 112975"/>
                <a:gd name="connsiteY1" fmla="*/ 18033 h 129114"/>
                <a:gd name="connsiteX2" fmla="*/ 37400 w 112975"/>
                <a:gd name="connsiteY2" fmla="*/ 21260 h 129114"/>
                <a:gd name="connsiteX3" fmla="*/ 34172 w 112975"/>
                <a:gd name="connsiteY3" fmla="*/ 26102 h 129114"/>
                <a:gd name="connsiteX4" fmla="*/ 32558 w 112975"/>
                <a:gd name="connsiteY4" fmla="*/ 29330 h 129114"/>
                <a:gd name="connsiteX5" fmla="*/ 32558 w 112975"/>
                <a:gd name="connsiteY5" fmla="*/ 30944 h 129114"/>
                <a:gd name="connsiteX6" fmla="*/ 32558 w 112975"/>
                <a:gd name="connsiteY6" fmla="*/ 34172 h 129114"/>
                <a:gd name="connsiteX7" fmla="*/ 34172 w 112975"/>
                <a:gd name="connsiteY7" fmla="*/ 39014 h 129114"/>
                <a:gd name="connsiteX8" fmla="*/ 34172 w 112975"/>
                <a:gd name="connsiteY8" fmla="*/ 40628 h 129114"/>
                <a:gd name="connsiteX9" fmla="*/ 42242 w 112975"/>
                <a:gd name="connsiteY9" fmla="*/ 56767 h 129114"/>
                <a:gd name="connsiteX10" fmla="*/ 43856 w 112975"/>
                <a:gd name="connsiteY10" fmla="*/ 58381 h 129114"/>
                <a:gd name="connsiteX11" fmla="*/ 50311 w 112975"/>
                <a:gd name="connsiteY11" fmla="*/ 61609 h 129114"/>
                <a:gd name="connsiteX12" fmla="*/ 51925 w 112975"/>
                <a:gd name="connsiteY12" fmla="*/ 61609 h 129114"/>
                <a:gd name="connsiteX13" fmla="*/ 56767 w 112975"/>
                <a:gd name="connsiteY13" fmla="*/ 63223 h 129114"/>
                <a:gd name="connsiteX14" fmla="*/ 59995 w 112975"/>
                <a:gd name="connsiteY14" fmla="*/ 63223 h 129114"/>
                <a:gd name="connsiteX15" fmla="*/ 85818 w 112975"/>
                <a:gd name="connsiteY15" fmla="*/ 72906 h 129114"/>
                <a:gd name="connsiteX16" fmla="*/ 89046 w 112975"/>
                <a:gd name="connsiteY16" fmla="*/ 76134 h 129114"/>
                <a:gd name="connsiteX17" fmla="*/ 92274 w 112975"/>
                <a:gd name="connsiteY17" fmla="*/ 77748 h 129114"/>
                <a:gd name="connsiteX18" fmla="*/ 97115 w 112975"/>
                <a:gd name="connsiteY18" fmla="*/ 79362 h 129114"/>
                <a:gd name="connsiteX19" fmla="*/ 114868 w 112975"/>
                <a:gd name="connsiteY19" fmla="*/ 79362 h 129114"/>
                <a:gd name="connsiteX20" fmla="*/ 103571 w 112975"/>
                <a:gd name="connsiteY20" fmla="*/ 118096 h 129114"/>
                <a:gd name="connsiteX21" fmla="*/ 101957 w 112975"/>
                <a:gd name="connsiteY21" fmla="*/ 119710 h 129114"/>
                <a:gd name="connsiteX22" fmla="*/ 93887 w 112975"/>
                <a:gd name="connsiteY22" fmla="*/ 127780 h 129114"/>
                <a:gd name="connsiteX23" fmla="*/ 92274 w 112975"/>
                <a:gd name="connsiteY23" fmla="*/ 129394 h 129114"/>
                <a:gd name="connsiteX24" fmla="*/ 92274 w 112975"/>
                <a:gd name="connsiteY24" fmla="*/ 131008 h 129114"/>
                <a:gd name="connsiteX25" fmla="*/ 92274 w 112975"/>
                <a:gd name="connsiteY25" fmla="*/ 134236 h 129114"/>
                <a:gd name="connsiteX26" fmla="*/ 92274 w 112975"/>
                <a:gd name="connsiteY26" fmla="*/ 135850 h 129114"/>
                <a:gd name="connsiteX27" fmla="*/ 90659 w 112975"/>
                <a:gd name="connsiteY27" fmla="*/ 137464 h 129114"/>
                <a:gd name="connsiteX28" fmla="*/ 87432 w 112975"/>
                <a:gd name="connsiteY28" fmla="*/ 137464 h 129114"/>
                <a:gd name="connsiteX29" fmla="*/ 87432 w 112975"/>
                <a:gd name="connsiteY29" fmla="*/ 137464 h 129114"/>
                <a:gd name="connsiteX30" fmla="*/ 84204 w 112975"/>
                <a:gd name="connsiteY30" fmla="*/ 137464 h 129114"/>
                <a:gd name="connsiteX31" fmla="*/ 69678 w 112975"/>
                <a:gd name="connsiteY31" fmla="*/ 135850 h 129114"/>
                <a:gd name="connsiteX32" fmla="*/ 32558 w 112975"/>
                <a:gd name="connsiteY32" fmla="*/ 137464 h 129114"/>
                <a:gd name="connsiteX33" fmla="*/ 26102 w 112975"/>
                <a:gd name="connsiteY33" fmla="*/ 121324 h 129114"/>
                <a:gd name="connsiteX34" fmla="*/ 21260 w 112975"/>
                <a:gd name="connsiteY34" fmla="*/ 110027 h 129114"/>
                <a:gd name="connsiteX35" fmla="*/ 19647 w 112975"/>
                <a:gd name="connsiteY35" fmla="*/ 106799 h 129114"/>
                <a:gd name="connsiteX36" fmla="*/ 16419 w 112975"/>
                <a:gd name="connsiteY36" fmla="*/ 100343 h 129114"/>
                <a:gd name="connsiteX37" fmla="*/ 14805 w 112975"/>
                <a:gd name="connsiteY37" fmla="*/ 98729 h 129114"/>
                <a:gd name="connsiteX38" fmla="*/ 14805 w 112975"/>
                <a:gd name="connsiteY38" fmla="*/ 97115 h 129114"/>
                <a:gd name="connsiteX39" fmla="*/ 14805 w 112975"/>
                <a:gd name="connsiteY39" fmla="*/ 85818 h 129114"/>
                <a:gd name="connsiteX40" fmla="*/ 16419 w 112975"/>
                <a:gd name="connsiteY40" fmla="*/ 76134 h 129114"/>
                <a:gd name="connsiteX41" fmla="*/ 18033 w 112975"/>
                <a:gd name="connsiteY41" fmla="*/ 69678 h 129114"/>
                <a:gd name="connsiteX42" fmla="*/ 18033 w 112975"/>
                <a:gd name="connsiteY42" fmla="*/ 68065 h 129114"/>
                <a:gd name="connsiteX43" fmla="*/ 18033 w 112975"/>
                <a:gd name="connsiteY43" fmla="*/ 66451 h 129114"/>
                <a:gd name="connsiteX44" fmla="*/ 16419 w 112975"/>
                <a:gd name="connsiteY44" fmla="*/ 61609 h 129114"/>
                <a:gd name="connsiteX45" fmla="*/ 14805 w 112975"/>
                <a:gd name="connsiteY45" fmla="*/ 59995 h 129114"/>
                <a:gd name="connsiteX46" fmla="*/ 13191 w 112975"/>
                <a:gd name="connsiteY46" fmla="*/ 58381 h 129114"/>
                <a:gd name="connsiteX47" fmla="*/ 13191 w 112975"/>
                <a:gd name="connsiteY47" fmla="*/ 58381 h 129114"/>
                <a:gd name="connsiteX48" fmla="*/ 11577 w 112975"/>
                <a:gd name="connsiteY48" fmla="*/ 56767 h 129114"/>
                <a:gd name="connsiteX49" fmla="*/ 11577 w 112975"/>
                <a:gd name="connsiteY49" fmla="*/ 55153 h 129114"/>
                <a:gd name="connsiteX50" fmla="*/ 8349 w 112975"/>
                <a:gd name="connsiteY50" fmla="*/ 53539 h 129114"/>
                <a:gd name="connsiteX51" fmla="*/ 8349 w 112975"/>
                <a:gd name="connsiteY51" fmla="*/ 50311 h 129114"/>
                <a:gd name="connsiteX52" fmla="*/ 5121 w 112975"/>
                <a:gd name="connsiteY52" fmla="*/ 47083 h 129114"/>
                <a:gd name="connsiteX53" fmla="*/ 5121 w 112975"/>
                <a:gd name="connsiteY53" fmla="*/ 43856 h 129114"/>
                <a:gd name="connsiteX54" fmla="*/ 6735 w 112975"/>
                <a:gd name="connsiteY54" fmla="*/ 40628 h 129114"/>
                <a:gd name="connsiteX55" fmla="*/ 9963 w 112975"/>
                <a:gd name="connsiteY55" fmla="*/ 32558 h 129114"/>
                <a:gd name="connsiteX56" fmla="*/ 11577 w 112975"/>
                <a:gd name="connsiteY56" fmla="*/ 29330 h 129114"/>
                <a:gd name="connsiteX57" fmla="*/ 11577 w 112975"/>
                <a:gd name="connsiteY57" fmla="*/ 27716 h 129114"/>
                <a:gd name="connsiteX58" fmla="*/ 13191 w 112975"/>
                <a:gd name="connsiteY58" fmla="*/ 13191 h 129114"/>
                <a:gd name="connsiteX59" fmla="*/ 14805 w 112975"/>
                <a:gd name="connsiteY59" fmla="*/ 9963 h 129114"/>
                <a:gd name="connsiteX60" fmla="*/ 19647 w 112975"/>
                <a:gd name="connsiteY60" fmla="*/ 5121 h 129114"/>
                <a:gd name="connsiteX61" fmla="*/ 21260 w 112975"/>
                <a:gd name="connsiteY61" fmla="*/ 5121 h 129114"/>
                <a:gd name="connsiteX62" fmla="*/ 22874 w 112975"/>
                <a:gd name="connsiteY62" fmla="*/ 5121 h 129114"/>
                <a:gd name="connsiteX63" fmla="*/ 32558 w 112975"/>
                <a:gd name="connsiteY63" fmla="*/ 6735 h 129114"/>
                <a:gd name="connsiteX64" fmla="*/ 34172 w 112975"/>
                <a:gd name="connsiteY64" fmla="*/ 9963 h 12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12975" h="129114">
                  <a:moveTo>
                    <a:pt x="39014" y="13191"/>
                  </a:moveTo>
                  <a:lnTo>
                    <a:pt x="37400" y="18033"/>
                  </a:lnTo>
                  <a:lnTo>
                    <a:pt x="37400" y="21260"/>
                  </a:lnTo>
                  <a:lnTo>
                    <a:pt x="34172" y="26102"/>
                  </a:lnTo>
                  <a:lnTo>
                    <a:pt x="32558" y="29330"/>
                  </a:lnTo>
                  <a:lnTo>
                    <a:pt x="32558" y="30944"/>
                  </a:lnTo>
                  <a:lnTo>
                    <a:pt x="32558" y="34172"/>
                  </a:lnTo>
                  <a:lnTo>
                    <a:pt x="34172" y="39014"/>
                  </a:lnTo>
                  <a:lnTo>
                    <a:pt x="34172" y="40628"/>
                  </a:lnTo>
                  <a:lnTo>
                    <a:pt x="42242" y="56767"/>
                  </a:lnTo>
                  <a:lnTo>
                    <a:pt x="43856" y="58381"/>
                  </a:lnTo>
                  <a:lnTo>
                    <a:pt x="50311" y="61609"/>
                  </a:lnTo>
                  <a:lnTo>
                    <a:pt x="51925" y="61609"/>
                  </a:lnTo>
                  <a:lnTo>
                    <a:pt x="56767" y="63223"/>
                  </a:lnTo>
                  <a:lnTo>
                    <a:pt x="59995" y="63223"/>
                  </a:lnTo>
                  <a:lnTo>
                    <a:pt x="85818" y="72906"/>
                  </a:lnTo>
                  <a:lnTo>
                    <a:pt x="89046" y="76134"/>
                  </a:lnTo>
                  <a:lnTo>
                    <a:pt x="92274" y="77748"/>
                  </a:lnTo>
                  <a:lnTo>
                    <a:pt x="97115" y="79362"/>
                  </a:lnTo>
                  <a:lnTo>
                    <a:pt x="114868" y="79362"/>
                  </a:lnTo>
                  <a:lnTo>
                    <a:pt x="103571" y="118096"/>
                  </a:lnTo>
                  <a:lnTo>
                    <a:pt x="101957" y="119710"/>
                  </a:lnTo>
                  <a:lnTo>
                    <a:pt x="93887" y="127780"/>
                  </a:lnTo>
                  <a:lnTo>
                    <a:pt x="92274" y="129394"/>
                  </a:lnTo>
                  <a:lnTo>
                    <a:pt x="92274" y="131008"/>
                  </a:lnTo>
                  <a:lnTo>
                    <a:pt x="92274" y="134236"/>
                  </a:lnTo>
                  <a:lnTo>
                    <a:pt x="92274" y="135850"/>
                  </a:lnTo>
                  <a:lnTo>
                    <a:pt x="90659" y="137464"/>
                  </a:lnTo>
                  <a:lnTo>
                    <a:pt x="87432" y="137464"/>
                  </a:lnTo>
                  <a:lnTo>
                    <a:pt x="87432" y="137464"/>
                  </a:lnTo>
                  <a:lnTo>
                    <a:pt x="84204" y="137464"/>
                  </a:lnTo>
                  <a:lnTo>
                    <a:pt x="69678" y="135850"/>
                  </a:lnTo>
                  <a:lnTo>
                    <a:pt x="32558" y="137464"/>
                  </a:lnTo>
                  <a:lnTo>
                    <a:pt x="26102" y="121324"/>
                  </a:lnTo>
                  <a:lnTo>
                    <a:pt x="21260" y="110027"/>
                  </a:lnTo>
                  <a:lnTo>
                    <a:pt x="19647" y="106799"/>
                  </a:lnTo>
                  <a:lnTo>
                    <a:pt x="16419" y="100343"/>
                  </a:lnTo>
                  <a:lnTo>
                    <a:pt x="14805" y="98729"/>
                  </a:lnTo>
                  <a:lnTo>
                    <a:pt x="14805" y="97115"/>
                  </a:lnTo>
                  <a:lnTo>
                    <a:pt x="14805" y="85818"/>
                  </a:lnTo>
                  <a:lnTo>
                    <a:pt x="16419" y="76134"/>
                  </a:lnTo>
                  <a:lnTo>
                    <a:pt x="18033" y="69678"/>
                  </a:lnTo>
                  <a:lnTo>
                    <a:pt x="18033" y="68065"/>
                  </a:lnTo>
                  <a:lnTo>
                    <a:pt x="18033" y="66451"/>
                  </a:lnTo>
                  <a:lnTo>
                    <a:pt x="16419" y="61609"/>
                  </a:lnTo>
                  <a:lnTo>
                    <a:pt x="14805" y="59995"/>
                  </a:lnTo>
                  <a:lnTo>
                    <a:pt x="13191" y="58381"/>
                  </a:lnTo>
                  <a:lnTo>
                    <a:pt x="13191" y="58381"/>
                  </a:lnTo>
                  <a:lnTo>
                    <a:pt x="11577" y="56767"/>
                  </a:lnTo>
                  <a:lnTo>
                    <a:pt x="11577" y="55153"/>
                  </a:lnTo>
                  <a:lnTo>
                    <a:pt x="8349" y="53539"/>
                  </a:lnTo>
                  <a:lnTo>
                    <a:pt x="8349" y="50311"/>
                  </a:lnTo>
                  <a:lnTo>
                    <a:pt x="5121" y="47083"/>
                  </a:lnTo>
                  <a:lnTo>
                    <a:pt x="5121" y="43856"/>
                  </a:lnTo>
                  <a:lnTo>
                    <a:pt x="6735" y="40628"/>
                  </a:lnTo>
                  <a:lnTo>
                    <a:pt x="9963" y="32558"/>
                  </a:lnTo>
                  <a:lnTo>
                    <a:pt x="11577" y="29330"/>
                  </a:lnTo>
                  <a:lnTo>
                    <a:pt x="11577" y="27716"/>
                  </a:lnTo>
                  <a:lnTo>
                    <a:pt x="13191" y="13191"/>
                  </a:lnTo>
                  <a:lnTo>
                    <a:pt x="14805" y="9963"/>
                  </a:lnTo>
                  <a:lnTo>
                    <a:pt x="19647" y="5121"/>
                  </a:lnTo>
                  <a:lnTo>
                    <a:pt x="21260" y="5121"/>
                  </a:lnTo>
                  <a:lnTo>
                    <a:pt x="22874" y="5121"/>
                  </a:lnTo>
                  <a:lnTo>
                    <a:pt x="32558" y="6735"/>
                  </a:lnTo>
                  <a:lnTo>
                    <a:pt x="34172" y="9963"/>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5" name="Freeform: Shape 54">
              <a:extLst>
                <a:ext uri="{FF2B5EF4-FFF2-40B4-BE49-F238E27FC236}">
                  <a16:creationId xmlns:a16="http://schemas.microsoft.com/office/drawing/2014/main" id="{1E5D04DA-47CB-49F8-8BB7-3EE690411231}"/>
                </a:ext>
              </a:extLst>
            </p:cNvPr>
            <p:cNvSpPr/>
            <p:nvPr/>
          </p:nvSpPr>
          <p:spPr>
            <a:xfrm>
              <a:off x="8276043" y="3099378"/>
              <a:ext cx="209811" cy="209811"/>
            </a:xfrm>
            <a:custGeom>
              <a:avLst/>
              <a:gdLst>
                <a:gd name="connsiteX0" fmla="*/ 185882 w 209811"/>
                <a:gd name="connsiteY0" fmla="*/ 29330 h 209811"/>
                <a:gd name="connsiteX1" fmla="*/ 184268 w 209811"/>
                <a:gd name="connsiteY1" fmla="*/ 43856 h 209811"/>
                <a:gd name="connsiteX2" fmla="*/ 184268 w 209811"/>
                <a:gd name="connsiteY2" fmla="*/ 45469 h 209811"/>
                <a:gd name="connsiteX3" fmla="*/ 182654 w 209811"/>
                <a:gd name="connsiteY3" fmla="*/ 48697 h 209811"/>
                <a:gd name="connsiteX4" fmla="*/ 179426 w 209811"/>
                <a:gd name="connsiteY4" fmla="*/ 56767 h 209811"/>
                <a:gd name="connsiteX5" fmla="*/ 177812 w 209811"/>
                <a:gd name="connsiteY5" fmla="*/ 59995 h 209811"/>
                <a:gd name="connsiteX6" fmla="*/ 177812 w 209811"/>
                <a:gd name="connsiteY6" fmla="*/ 63223 h 209811"/>
                <a:gd name="connsiteX7" fmla="*/ 181040 w 209811"/>
                <a:gd name="connsiteY7" fmla="*/ 66451 h 209811"/>
                <a:gd name="connsiteX8" fmla="*/ 181040 w 209811"/>
                <a:gd name="connsiteY8" fmla="*/ 69678 h 209811"/>
                <a:gd name="connsiteX9" fmla="*/ 184268 w 209811"/>
                <a:gd name="connsiteY9" fmla="*/ 71292 h 209811"/>
                <a:gd name="connsiteX10" fmla="*/ 184268 w 209811"/>
                <a:gd name="connsiteY10" fmla="*/ 72906 h 209811"/>
                <a:gd name="connsiteX11" fmla="*/ 185882 w 209811"/>
                <a:gd name="connsiteY11" fmla="*/ 74520 h 209811"/>
                <a:gd name="connsiteX12" fmla="*/ 185882 w 209811"/>
                <a:gd name="connsiteY12" fmla="*/ 74520 h 209811"/>
                <a:gd name="connsiteX13" fmla="*/ 187495 w 209811"/>
                <a:gd name="connsiteY13" fmla="*/ 76134 h 209811"/>
                <a:gd name="connsiteX14" fmla="*/ 189109 w 209811"/>
                <a:gd name="connsiteY14" fmla="*/ 77748 h 209811"/>
                <a:gd name="connsiteX15" fmla="*/ 190723 w 209811"/>
                <a:gd name="connsiteY15" fmla="*/ 82590 h 209811"/>
                <a:gd name="connsiteX16" fmla="*/ 190723 w 209811"/>
                <a:gd name="connsiteY16" fmla="*/ 84204 h 209811"/>
                <a:gd name="connsiteX17" fmla="*/ 190723 w 209811"/>
                <a:gd name="connsiteY17" fmla="*/ 85818 h 209811"/>
                <a:gd name="connsiteX18" fmla="*/ 189109 w 209811"/>
                <a:gd name="connsiteY18" fmla="*/ 92274 h 209811"/>
                <a:gd name="connsiteX19" fmla="*/ 187495 w 209811"/>
                <a:gd name="connsiteY19" fmla="*/ 101957 h 209811"/>
                <a:gd name="connsiteX20" fmla="*/ 187495 w 209811"/>
                <a:gd name="connsiteY20" fmla="*/ 113255 h 209811"/>
                <a:gd name="connsiteX21" fmla="*/ 187495 w 209811"/>
                <a:gd name="connsiteY21" fmla="*/ 114869 h 209811"/>
                <a:gd name="connsiteX22" fmla="*/ 189109 w 209811"/>
                <a:gd name="connsiteY22" fmla="*/ 116483 h 209811"/>
                <a:gd name="connsiteX23" fmla="*/ 192337 w 209811"/>
                <a:gd name="connsiteY23" fmla="*/ 122938 h 209811"/>
                <a:gd name="connsiteX24" fmla="*/ 193951 w 209811"/>
                <a:gd name="connsiteY24" fmla="*/ 126166 h 209811"/>
                <a:gd name="connsiteX25" fmla="*/ 198793 w 209811"/>
                <a:gd name="connsiteY25" fmla="*/ 137464 h 209811"/>
                <a:gd name="connsiteX26" fmla="*/ 205249 w 209811"/>
                <a:gd name="connsiteY26" fmla="*/ 153603 h 209811"/>
                <a:gd name="connsiteX27" fmla="*/ 205249 w 209811"/>
                <a:gd name="connsiteY27" fmla="*/ 163287 h 209811"/>
                <a:gd name="connsiteX28" fmla="*/ 203635 w 209811"/>
                <a:gd name="connsiteY28" fmla="*/ 166514 h 209811"/>
                <a:gd name="connsiteX29" fmla="*/ 202021 w 209811"/>
                <a:gd name="connsiteY29" fmla="*/ 171356 h 209811"/>
                <a:gd name="connsiteX30" fmla="*/ 203635 w 209811"/>
                <a:gd name="connsiteY30" fmla="*/ 179426 h 209811"/>
                <a:gd name="connsiteX31" fmla="*/ 202021 w 209811"/>
                <a:gd name="connsiteY31" fmla="*/ 181040 h 209811"/>
                <a:gd name="connsiteX32" fmla="*/ 200407 w 209811"/>
                <a:gd name="connsiteY32" fmla="*/ 182654 h 209811"/>
                <a:gd name="connsiteX33" fmla="*/ 182654 w 209811"/>
                <a:gd name="connsiteY33" fmla="*/ 189110 h 209811"/>
                <a:gd name="connsiteX34" fmla="*/ 181040 w 209811"/>
                <a:gd name="connsiteY34" fmla="*/ 189110 h 209811"/>
                <a:gd name="connsiteX35" fmla="*/ 181040 w 209811"/>
                <a:gd name="connsiteY35" fmla="*/ 190723 h 209811"/>
                <a:gd name="connsiteX36" fmla="*/ 182654 w 209811"/>
                <a:gd name="connsiteY36" fmla="*/ 193951 h 209811"/>
                <a:gd name="connsiteX37" fmla="*/ 182654 w 209811"/>
                <a:gd name="connsiteY37" fmla="*/ 195565 h 209811"/>
                <a:gd name="connsiteX38" fmla="*/ 181040 w 209811"/>
                <a:gd name="connsiteY38" fmla="*/ 195565 h 209811"/>
                <a:gd name="connsiteX39" fmla="*/ 181040 w 209811"/>
                <a:gd name="connsiteY39" fmla="*/ 197179 h 209811"/>
                <a:gd name="connsiteX40" fmla="*/ 179426 w 209811"/>
                <a:gd name="connsiteY40" fmla="*/ 197179 h 209811"/>
                <a:gd name="connsiteX41" fmla="*/ 179426 w 209811"/>
                <a:gd name="connsiteY41" fmla="*/ 197179 h 209811"/>
                <a:gd name="connsiteX42" fmla="*/ 179426 w 209811"/>
                <a:gd name="connsiteY42" fmla="*/ 198793 h 209811"/>
                <a:gd name="connsiteX43" fmla="*/ 177812 w 209811"/>
                <a:gd name="connsiteY43" fmla="*/ 200407 h 209811"/>
                <a:gd name="connsiteX44" fmla="*/ 179426 w 209811"/>
                <a:gd name="connsiteY44" fmla="*/ 202021 h 209811"/>
                <a:gd name="connsiteX45" fmla="*/ 179426 w 209811"/>
                <a:gd name="connsiteY45" fmla="*/ 203635 h 209811"/>
                <a:gd name="connsiteX46" fmla="*/ 179426 w 209811"/>
                <a:gd name="connsiteY46" fmla="*/ 205249 h 209811"/>
                <a:gd name="connsiteX47" fmla="*/ 179426 w 209811"/>
                <a:gd name="connsiteY47" fmla="*/ 205249 h 209811"/>
                <a:gd name="connsiteX48" fmla="*/ 176198 w 209811"/>
                <a:gd name="connsiteY48" fmla="*/ 206863 h 209811"/>
                <a:gd name="connsiteX49" fmla="*/ 164900 w 209811"/>
                <a:gd name="connsiteY49" fmla="*/ 206863 h 209811"/>
                <a:gd name="connsiteX50" fmla="*/ 161673 w 209811"/>
                <a:gd name="connsiteY50" fmla="*/ 208477 h 209811"/>
                <a:gd name="connsiteX51" fmla="*/ 160059 w 209811"/>
                <a:gd name="connsiteY51" fmla="*/ 208477 h 209811"/>
                <a:gd name="connsiteX52" fmla="*/ 160059 w 209811"/>
                <a:gd name="connsiteY52" fmla="*/ 208477 h 209811"/>
                <a:gd name="connsiteX53" fmla="*/ 156831 w 209811"/>
                <a:gd name="connsiteY53" fmla="*/ 205249 h 209811"/>
                <a:gd name="connsiteX54" fmla="*/ 153603 w 209811"/>
                <a:gd name="connsiteY54" fmla="*/ 203635 h 209811"/>
                <a:gd name="connsiteX55" fmla="*/ 150375 w 209811"/>
                <a:gd name="connsiteY55" fmla="*/ 200407 h 209811"/>
                <a:gd name="connsiteX56" fmla="*/ 147147 w 209811"/>
                <a:gd name="connsiteY56" fmla="*/ 200407 h 209811"/>
                <a:gd name="connsiteX57" fmla="*/ 121324 w 209811"/>
                <a:gd name="connsiteY57" fmla="*/ 200407 h 209811"/>
                <a:gd name="connsiteX58" fmla="*/ 108413 w 209811"/>
                <a:gd name="connsiteY58" fmla="*/ 197179 h 209811"/>
                <a:gd name="connsiteX59" fmla="*/ 105185 w 209811"/>
                <a:gd name="connsiteY59" fmla="*/ 193951 h 209811"/>
                <a:gd name="connsiteX60" fmla="*/ 100343 w 209811"/>
                <a:gd name="connsiteY60" fmla="*/ 193951 h 209811"/>
                <a:gd name="connsiteX61" fmla="*/ 95501 w 209811"/>
                <a:gd name="connsiteY61" fmla="*/ 193951 h 209811"/>
                <a:gd name="connsiteX62" fmla="*/ 93887 w 209811"/>
                <a:gd name="connsiteY62" fmla="*/ 192337 h 209811"/>
                <a:gd name="connsiteX63" fmla="*/ 92273 w 209811"/>
                <a:gd name="connsiteY63" fmla="*/ 190723 h 209811"/>
                <a:gd name="connsiteX64" fmla="*/ 92273 w 209811"/>
                <a:gd name="connsiteY64" fmla="*/ 189110 h 209811"/>
                <a:gd name="connsiteX65" fmla="*/ 93887 w 209811"/>
                <a:gd name="connsiteY65" fmla="*/ 185882 h 209811"/>
                <a:gd name="connsiteX66" fmla="*/ 93887 w 209811"/>
                <a:gd name="connsiteY66" fmla="*/ 184268 h 209811"/>
                <a:gd name="connsiteX67" fmla="*/ 93887 w 209811"/>
                <a:gd name="connsiteY67" fmla="*/ 182654 h 209811"/>
                <a:gd name="connsiteX68" fmla="*/ 92273 w 209811"/>
                <a:gd name="connsiteY68" fmla="*/ 181040 h 209811"/>
                <a:gd name="connsiteX69" fmla="*/ 89046 w 209811"/>
                <a:gd name="connsiteY69" fmla="*/ 176198 h 209811"/>
                <a:gd name="connsiteX70" fmla="*/ 87432 w 209811"/>
                <a:gd name="connsiteY70" fmla="*/ 176198 h 209811"/>
                <a:gd name="connsiteX71" fmla="*/ 87432 w 209811"/>
                <a:gd name="connsiteY71" fmla="*/ 174584 h 209811"/>
                <a:gd name="connsiteX72" fmla="*/ 84204 w 209811"/>
                <a:gd name="connsiteY72" fmla="*/ 176198 h 209811"/>
                <a:gd name="connsiteX73" fmla="*/ 76134 w 209811"/>
                <a:gd name="connsiteY73" fmla="*/ 184268 h 209811"/>
                <a:gd name="connsiteX74" fmla="*/ 74520 w 209811"/>
                <a:gd name="connsiteY74" fmla="*/ 184268 h 209811"/>
                <a:gd name="connsiteX75" fmla="*/ 72906 w 209811"/>
                <a:gd name="connsiteY75" fmla="*/ 185882 h 209811"/>
                <a:gd name="connsiteX76" fmla="*/ 69678 w 209811"/>
                <a:gd name="connsiteY76" fmla="*/ 185882 h 209811"/>
                <a:gd name="connsiteX77" fmla="*/ 68064 w 209811"/>
                <a:gd name="connsiteY77" fmla="*/ 185882 h 209811"/>
                <a:gd name="connsiteX78" fmla="*/ 66451 w 209811"/>
                <a:gd name="connsiteY78" fmla="*/ 184268 h 209811"/>
                <a:gd name="connsiteX79" fmla="*/ 63223 w 209811"/>
                <a:gd name="connsiteY79" fmla="*/ 182654 h 209811"/>
                <a:gd name="connsiteX80" fmla="*/ 59995 w 209811"/>
                <a:gd name="connsiteY80" fmla="*/ 176198 h 209811"/>
                <a:gd name="connsiteX81" fmla="*/ 59995 w 209811"/>
                <a:gd name="connsiteY81" fmla="*/ 174584 h 209811"/>
                <a:gd name="connsiteX82" fmla="*/ 58381 w 209811"/>
                <a:gd name="connsiteY82" fmla="*/ 172970 h 209811"/>
                <a:gd name="connsiteX83" fmla="*/ 58381 w 209811"/>
                <a:gd name="connsiteY83" fmla="*/ 172970 h 209811"/>
                <a:gd name="connsiteX84" fmla="*/ 61609 w 209811"/>
                <a:gd name="connsiteY84" fmla="*/ 166514 h 209811"/>
                <a:gd name="connsiteX85" fmla="*/ 61609 w 209811"/>
                <a:gd name="connsiteY85" fmla="*/ 163287 h 209811"/>
                <a:gd name="connsiteX86" fmla="*/ 61609 w 209811"/>
                <a:gd name="connsiteY86" fmla="*/ 161673 h 209811"/>
                <a:gd name="connsiteX87" fmla="*/ 61609 w 209811"/>
                <a:gd name="connsiteY87" fmla="*/ 160059 h 209811"/>
                <a:gd name="connsiteX88" fmla="*/ 61609 w 209811"/>
                <a:gd name="connsiteY88" fmla="*/ 156831 h 209811"/>
                <a:gd name="connsiteX89" fmla="*/ 59995 w 209811"/>
                <a:gd name="connsiteY89" fmla="*/ 155217 h 209811"/>
                <a:gd name="connsiteX90" fmla="*/ 59995 w 209811"/>
                <a:gd name="connsiteY90" fmla="*/ 153603 h 209811"/>
                <a:gd name="connsiteX91" fmla="*/ 59995 w 209811"/>
                <a:gd name="connsiteY91" fmla="*/ 151989 h 209811"/>
                <a:gd name="connsiteX92" fmla="*/ 61609 w 209811"/>
                <a:gd name="connsiteY92" fmla="*/ 147147 h 209811"/>
                <a:gd name="connsiteX93" fmla="*/ 63223 w 209811"/>
                <a:gd name="connsiteY93" fmla="*/ 140692 h 209811"/>
                <a:gd name="connsiteX94" fmla="*/ 63223 w 209811"/>
                <a:gd name="connsiteY94" fmla="*/ 139078 h 209811"/>
                <a:gd name="connsiteX95" fmla="*/ 63223 w 209811"/>
                <a:gd name="connsiteY95" fmla="*/ 135850 h 209811"/>
                <a:gd name="connsiteX96" fmla="*/ 63223 w 209811"/>
                <a:gd name="connsiteY96" fmla="*/ 132622 h 209811"/>
                <a:gd name="connsiteX97" fmla="*/ 63223 w 209811"/>
                <a:gd name="connsiteY97" fmla="*/ 131008 h 209811"/>
                <a:gd name="connsiteX98" fmla="*/ 61609 w 209811"/>
                <a:gd name="connsiteY98" fmla="*/ 127780 h 209811"/>
                <a:gd name="connsiteX99" fmla="*/ 59995 w 209811"/>
                <a:gd name="connsiteY99" fmla="*/ 121324 h 209811"/>
                <a:gd name="connsiteX100" fmla="*/ 59995 w 209811"/>
                <a:gd name="connsiteY100" fmla="*/ 119710 h 209811"/>
                <a:gd name="connsiteX101" fmla="*/ 59995 w 209811"/>
                <a:gd name="connsiteY101" fmla="*/ 114869 h 209811"/>
                <a:gd name="connsiteX102" fmla="*/ 59995 w 209811"/>
                <a:gd name="connsiteY102" fmla="*/ 111641 h 209811"/>
                <a:gd name="connsiteX103" fmla="*/ 58381 w 209811"/>
                <a:gd name="connsiteY103" fmla="*/ 106799 h 209811"/>
                <a:gd name="connsiteX104" fmla="*/ 58381 w 209811"/>
                <a:gd name="connsiteY104" fmla="*/ 105185 h 209811"/>
                <a:gd name="connsiteX105" fmla="*/ 56767 w 209811"/>
                <a:gd name="connsiteY105" fmla="*/ 103571 h 209811"/>
                <a:gd name="connsiteX106" fmla="*/ 53539 w 209811"/>
                <a:gd name="connsiteY106" fmla="*/ 101957 h 209811"/>
                <a:gd name="connsiteX107" fmla="*/ 51925 w 209811"/>
                <a:gd name="connsiteY107" fmla="*/ 100343 h 209811"/>
                <a:gd name="connsiteX108" fmla="*/ 50311 w 209811"/>
                <a:gd name="connsiteY108" fmla="*/ 98729 h 209811"/>
                <a:gd name="connsiteX109" fmla="*/ 37400 w 209811"/>
                <a:gd name="connsiteY109" fmla="*/ 97115 h 209811"/>
                <a:gd name="connsiteX110" fmla="*/ 32558 w 209811"/>
                <a:gd name="connsiteY110" fmla="*/ 95501 h 209811"/>
                <a:gd name="connsiteX111" fmla="*/ 32558 w 209811"/>
                <a:gd name="connsiteY111" fmla="*/ 90660 h 209811"/>
                <a:gd name="connsiteX112" fmla="*/ 26102 w 209811"/>
                <a:gd name="connsiteY112" fmla="*/ 87432 h 209811"/>
                <a:gd name="connsiteX113" fmla="*/ 24488 w 209811"/>
                <a:gd name="connsiteY113" fmla="*/ 85818 h 209811"/>
                <a:gd name="connsiteX114" fmla="*/ 22874 w 209811"/>
                <a:gd name="connsiteY114" fmla="*/ 79362 h 209811"/>
                <a:gd name="connsiteX115" fmla="*/ 21260 w 209811"/>
                <a:gd name="connsiteY115" fmla="*/ 77748 h 209811"/>
                <a:gd name="connsiteX116" fmla="*/ 19646 w 209811"/>
                <a:gd name="connsiteY116" fmla="*/ 76134 h 209811"/>
                <a:gd name="connsiteX117" fmla="*/ 16419 w 209811"/>
                <a:gd name="connsiteY117" fmla="*/ 76134 h 209811"/>
                <a:gd name="connsiteX118" fmla="*/ 13191 w 209811"/>
                <a:gd name="connsiteY118" fmla="*/ 72906 h 209811"/>
                <a:gd name="connsiteX119" fmla="*/ 9963 w 209811"/>
                <a:gd name="connsiteY119" fmla="*/ 71292 h 209811"/>
                <a:gd name="connsiteX120" fmla="*/ 8349 w 209811"/>
                <a:gd name="connsiteY120" fmla="*/ 64837 h 209811"/>
                <a:gd name="connsiteX121" fmla="*/ 6735 w 209811"/>
                <a:gd name="connsiteY121" fmla="*/ 63223 h 209811"/>
                <a:gd name="connsiteX122" fmla="*/ 5121 w 209811"/>
                <a:gd name="connsiteY122" fmla="*/ 59995 h 209811"/>
                <a:gd name="connsiteX123" fmla="*/ 6735 w 209811"/>
                <a:gd name="connsiteY123" fmla="*/ 55153 h 209811"/>
                <a:gd name="connsiteX124" fmla="*/ 6735 w 209811"/>
                <a:gd name="connsiteY124" fmla="*/ 50311 h 209811"/>
                <a:gd name="connsiteX125" fmla="*/ 27716 w 209811"/>
                <a:gd name="connsiteY125" fmla="*/ 50311 h 209811"/>
                <a:gd name="connsiteX126" fmla="*/ 32558 w 209811"/>
                <a:gd name="connsiteY126" fmla="*/ 48697 h 209811"/>
                <a:gd name="connsiteX127" fmla="*/ 50311 w 209811"/>
                <a:gd name="connsiteY127" fmla="*/ 30944 h 209811"/>
                <a:gd name="connsiteX128" fmla="*/ 71292 w 209811"/>
                <a:gd name="connsiteY128" fmla="*/ 18033 h 209811"/>
                <a:gd name="connsiteX129" fmla="*/ 72906 w 209811"/>
                <a:gd name="connsiteY129" fmla="*/ 18033 h 209811"/>
                <a:gd name="connsiteX130" fmla="*/ 74520 w 209811"/>
                <a:gd name="connsiteY130" fmla="*/ 18033 h 209811"/>
                <a:gd name="connsiteX131" fmla="*/ 79362 w 209811"/>
                <a:gd name="connsiteY131" fmla="*/ 18033 h 209811"/>
                <a:gd name="connsiteX132" fmla="*/ 85818 w 209811"/>
                <a:gd name="connsiteY132" fmla="*/ 19647 h 209811"/>
                <a:gd name="connsiteX133" fmla="*/ 87432 w 209811"/>
                <a:gd name="connsiteY133" fmla="*/ 19647 h 209811"/>
                <a:gd name="connsiteX134" fmla="*/ 127780 w 209811"/>
                <a:gd name="connsiteY134" fmla="*/ 18033 h 209811"/>
                <a:gd name="connsiteX135" fmla="*/ 131008 w 209811"/>
                <a:gd name="connsiteY135" fmla="*/ 19647 h 209811"/>
                <a:gd name="connsiteX136" fmla="*/ 135850 w 209811"/>
                <a:gd name="connsiteY136" fmla="*/ 19647 h 209811"/>
                <a:gd name="connsiteX137" fmla="*/ 139078 w 209811"/>
                <a:gd name="connsiteY137" fmla="*/ 19647 h 209811"/>
                <a:gd name="connsiteX138" fmla="*/ 140691 w 209811"/>
                <a:gd name="connsiteY138" fmla="*/ 18033 h 209811"/>
                <a:gd name="connsiteX139" fmla="*/ 140691 w 209811"/>
                <a:gd name="connsiteY139" fmla="*/ 18033 h 209811"/>
                <a:gd name="connsiteX140" fmla="*/ 140691 w 209811"/>
                <a:gd name="connsiteY140" fmla="*/ 16419 h 209811"/>
                <a:gd name="connsiteX141" fmla="*/ 142305 w 209811"/>
                <a:gd name="connsiteY141" fmla="*/ 14805 h 209811"/>
                <a:gd name="connsiteX142" fmla="*/ 143919 w 209811"/>
                <a:gd name="connsiteY142" fmla="*/ 14805 h 209811"/>
                <a:gd name="connsiteX143" fmla="*/ 145533 w 209811"/>
                <a:gd name="connsiteY143" fmla="*/ 13191 h 209811"/>
                <a:gd name="connsiteX144" fmla="*/ 161673 w 209811"/>
                <a:gd name="connsiteY144" fmla="*/ 5121 h 209811"/>
                <a:gd name="connsiteX145" fmla="*/ 166514 w 209811"/>
                <a:gd name="connsiteY145" fmla="*/ 6735 h 209811"/>
                <a:gd name="connsiteX146" fmla="*/ 176198 w 209811"/>
                <a:gd name="connsiteY146" fmla="*/ 6735 h 209811"/>
                <a:gd name="connsiteX147" fmla="*/ 182654 w 209811"/>
                <a:gd name="connsiteY147" fmla="*/ 8349 h 209811"/>
                <a:gd name="connsiteX148" fmla="*/ 184268 w 209811"/>
                <a:gd name="connsiteY148" fmla="*/ 11577 h 209811"/>
                <a:gd name="connsiteX149" fmla="*/ 185882 w 209811"/>
                <a:gd name="connsiteY149" fmla="*/ 13191 h 209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209811" h="209811">
                  <a:moveTo>
                    <a:pt x="185882" y="29330"/>
                  </a:moveTo>
                  <a:lnTo>
                    <a:pt x="184268" y="43856"/>
                  </a:lnTo>
                  <a:lnTo>
                    <a:pt x="184268" y="45469"/>
                  </a:lnTo>
                  <a:lnTo>
                    <a:pt x="182654" y="48697"/>
                  </a:lnTo>
                  <a:lnTo>
                    <a:pt x="179426" y="56767"/>
                  </a:lnTo>
                  <a:lnTo>
                    <a:pt x="177812" y="59995"/>
                  </a:lnTo>
                  <a:lnTo>
                    <a:pt x="177812" y="63223"/>
                  </a:lnTo>
                  <a:lnTo>
                    <a:pt x="181040" y="66451"/>
                  </a:lnTo>
                  <a:lnTo>
                    <a:pt x="181040" y="69678"/>
                  </a:lnTo>
                  <a:lnTo>
                    <a:pt x="184268" y="71292"/>
                  </a:lnTo>
                  <a:lnTo>
                    <a:pt x="184268" y="72906"/>
                  </a:lnTo>
                  <a:lnTo>
                    <a:pt x="185882" y="74520"/>
                  </a:lnTo>
                  <a:lnTo>
                    <a:pt x="185882" y="74520"/>
                  </a:lnTo>
                  <a:lnTo>
                    <a:pt x="187495" y="76134"/>
                  </a:lnTo>
                  <a:lnTo>
                    <a:pt x="189109" y="77748"/>
                  </a:lnTo>
                  <a:lnTo>
                    <a:pt x="190723" y="82590"/>
                  </a:lnTo>
                  <a:lnTo>
                    <a:pt x="190723" y="84204"/>
                  </a:lnTo>
                  <a:lnTo>
                    <a:pt x="190723" y="85818"/>
                  </a:lnTo>
                  <a:lnTo>
                    <a:pt x="189109" y="92274"/>
                  </a:lnTo>
                  <a:lnTo>
                    <a:pt x="187495" y="101957"/>
                  </a:lnTo>
                  <a:lnTo>
                    <a:pt x="187495" y="113255"/>
                  </a:lnTo>
                  <a:lnTo>
                    <a:pt x="187495" y="114869"/>
                  </a:lnTo>
                  <a:lnTo>
                    <a:pt x="189109" y="116483"/>
                  </a:lnTo>
                  <a:lnTo>
                    <a:pt x="192337" y="122938"/>
                  </a:lnTo>
                  <a:lnTo>
                    <a:pt x="193951" y="126166"/>
                  </a:lnTo>
                  <a:lnTo>
                    <a:pt x="198793" y="137464"/>
                  </a:lnTo>
                  <a:lnTo>
                    <a:pt x="205249" y="153603"/>
                  </a:lnTo>
                  <a:lnTo>
                    <a:pt x="205249" y="163287"/>
                  </a:lnTo>
                  <a:lnTo>
                    <a:pt x="203635" y="166514"/>
                  </a:lnTo>
                  <a:lnTo>
                    <a:pt x="202021" y="171356"/>
                  </a:lnTo>
                  <a:lnTo>
                    <a:pt x="203635" y="179426"/>
                  </a:lnTo>
                  <a:lnTo>
                    <a:pt x="202021" y="181040"/>
                  </a:lnTo>
                  <a:lnTo>
                    <a:pt x="200407" y="182654"/>
                  </a:lnTo>
                  <a:lnTo>
                    <a:pt x="182654" y="189110"/>
                  </a:lnTo>
                  <a:lnTo>
                    <a:pt x="181040" y="189110"/>
                  </a:lnTo>
                  <a:lnTo>
                    <a:pt x="181040" y="190723"/>
                  </a:lnTo>
                  <a:lnTo>
                    <a:pt x="182654" y="193951"/>
                  </a:lnTo>
                  <a:lnTo>
                    <a:pt x="182654" y="195565"/>
                  </a:lnTo>
                  <a:lnTo>
                    <a:pt x="181040" y="195565"/>
                  </a:lnTo>
                  <a:lnTo>
                    <a:pt x="181040" y="197179"/>
                  </a:lnTo>
                  <a:lnTo>
                    <a:pt x="179426" y="197179"/>
                  </a:lnTo>
                  <a:lnTo>
                    <a:pt x="179426" y="197179"/>
                  </a:lnTo>
                  <a:lnTo>
                    <a:pt x="179426" y="198793"/>
                  </a:lnTo>
                  <a:lnTo>
                    <a:pt x="177812" y="200407"/>
                  </a:lnTo>
                  <a:lnTo>
                    <a:pt x="179426" y="202021"/>
                  </a:lnTo>
                  <a:lnTo>
                    <a:pt x="179426" y="203635"/>
                  </a:lnTo>
                  <a:lnTo>
                    <a:pt x="179426" y="205249"/>
                  </a:lnTo>
                  <a:lnTo>
                    <a:pt x="179426" y="205249"/>
                  </a:lnTo>
                  <a:lnTo>
                    <a:pt x="176198" y="206863"/>
                  </a:lnTo>
                  <a:lnTo>
                    <a:pt x="164900" y="206863"/>
                  </a:lnTo>
                  <a:lnTo>
                    <a:pt x="161673" y="208477"/>
                  </a:lnTo>
                  <a:lnTo>
                    <a:pt x="160059" y="208477"/>
                  </a:lnTo>
                  <a:lnTo>
                    <a:pt x="160059" y="208477"/>
                  </a:lnTo>
                  <a:lnTo>
                    <a:pt x="156831" y="205249"/>
                  </a:lnTo>
                  <a:lnTo>
                    <a:pt x="153603" y="203635"/>
                  </a:lnTo>
                  <a:lnTo>
                    <a:pt x="150375" y="200407"/>
                  </a:lnTo>
                  <a:lnTo>
                    <a:pt x="147147" y="200407"/>
                  </a:lnTo>
                  <a:lnTo>
                    <a:pt x="121324" y="200407"/>
                  </a:lnTo>
                  <a:lnTo>
                    <a:pt x="108413" y="197179"/>
                  </a:lnTo>
                  <a:lnTo>
                    <a:pt x="105185" y="193951"/>
                  </a:lnTo>
                  <a:lnTo>
                    <a:pt x="100343" y="193951"/>
                  </a:lnTo>
                  <a:lnTo>
                    <a:pt x="95501" y="193951"/>
                  </a:lnTo>
                  <a:lnTo>
                    <a:pt x="93887" y="192337"/>
                  </a:lnTo>
                  <a:lnTo>
                    <a:pt x="92273" y="190723"/>
                  </a:lnTo>
                  <a:lnTo>
                    <a:pt x="92273" y="189110"/>
                  </a:lnTo>
                  <a:lnTo>
                    <a:pt x="93887" y="185882"/>
                  </a:lnTo>
                  <a:lnTo>
                    <a:pt x="93887" y="184268"/>
                  </a:lnTo>
                  <a:lnTo>
                    <a:pt x="93887" y="182654"/>
                  </a:lnTo>
                  <a:lnTo>
                    <a:pt x="92273" y="181040"/>
                  </a:lnTo>
                  <a:lnTo>
                    <a:pt x="89046" y="176198"/>
                  </a:lnTo>
                  <a:lnTo>
                    <a:pt x="87432" y="176198"/>
                  </a:lnTo>
                  <a:lnTo>
                    <a:pt x="87432" y="174584"/>
                  </a:lnTo>
                  <a:lnTo>
                    <a:pt x="84204" y="176198"/>
                  </a:lnTo>
                  <a:lnTo>
                    <a:pt x="76134" y="184268"/>
                  </a:lnTo>
                  <a:lnTo>
                    <a:pt x="74520" y="184268"/>
                  </a:lnTo>
                  <a:lnTo>
                    <a:pt x="72906" y="185882"/>
                  </a:lnTo>
                  <a:lnTo>
                    <a:pt x="69678" y="185882"/>
                  </a:lnTo>
                  <a:lnTo>
                    <a:pt x="68064" y="185882"/>
                  </a:lnTo>
                  <a:lnTo>
                    <a:pt x="66451" y="184268"/>
                  </a:lnTo>
                  <a:lnTo>
                    <a:pt x="63223" y="182654"/>
                  </a:lnTo>
                  <a:lnTo>
                    <a:pt x="59995" y="176198"/>
                  </a:lnTo>
                  <a:lnTo>
                    <a:pt x="59995" y="174584"/>
                  </a:lnTo>
                  <a:lnTo>
                    <a:pt x="58381" y="172970"/>
                  </a:lnTo>
                  <a:lnTo>
                    <a:pt x="58381" y="172970"/>
                  </a:lnTo>
                  <a:lnTo>
                    <a:pt x="61609" y="166514"/>
                  </a:lnTo>
                  <a:lnTo>
                    <a:pt x="61609" y="163287"/>
                  </a:lnTo>
                  <a:lnTo>
                    <a:pt x="61609" y="161673"/>
                  </a:lnTo>
                  <a:lnTo>
                    <a:pt x="61609" y="160059"/>
                  </a:lnTo>
                  <a:lnTo>
                    <a:pt x="61609" y="156831"/>
                  </a:lnTo>
                  <a:lnTo>
                    <a:pt x="59995" y="155217"/>
                  </a:lnTo>
                  <a:lnTo>
                    <a:pt x="59995" y="153603"/>
                  </a:lnTo>
                  <a:lnTo>
                    <a:pt x="59995" y="151989"/>
                  </a:lnTo>
                  <a:lnTo>
                    <a:pt x="61609" y="147147"/>
                  </a:lnTo>
                  <a:lnTo>
                    <a:pt x="63223" y="140692"/>
                  </a:lnTo>
                  <a:lnTo>
                    <a:pt x="63223" y="139078"/>
                  </a:lnTo>
                  <a:lnTo>
                    <a:pt x="63223" y="135850"/>
                  </a:lnTo>
                  <a:lnTo>
                    <a:pt x="63223" y="132622"/>
                  </a:lnTo>
                  <a:lnTo>
                    <a:pt x="63223" y="131008"/>
                  </a:lnTo>
                  <a:lnTo>
                    <a:pt x="61609" y="127780"/>
                  </a:lnTo>
                  <a:lnTo>
                    <a:pt x="59995" y="121324"/>
                  </a:lnTo>
                  <a:lnTo>
                    <a:pt x="59995" y="119710"/>
                  </a:lnTo>
                  <a:lnTo>
                    <a:pt x="59995" y="114869"/>
                  </a:lnTo>
                  <a:lnTo>
                    <a:pt x="59995" y="111641"/>
                  </a:lnTo>
                  <a:lnTo>
                    <a:pt x="58381" y="106799"/>
                  </a:lnTo>
                  <a:lnTo>
                    <a:pt x="58381" y="105185"/>
                  </a:lnTo>
                  <a:lnTo>
                    <a:pt x="56767" y="103571"/>
                  </a:lnTo>
                  <a:lnTo>
                    <a:pt x="53539" y="101957"/>
                  </a:lnTo>
                  <a:lnTo>
                    <a:pt x="51925" y="100343"/>
                  </a:lnTo>
                  <a:lnTo>
                    <a:pt x="50311" y="98729"/>
                  </a:lnTo>
                  <a:lnTo>
                    <a:pt x="37400" y="97115"/>
                  </a:lnTo>
                  <a:lnTo>
                    <a:pt x="32558" y="95501"/>
                  </a:lnTo>
                  <a:lnTo>
                    <a:pt x="32558" y="90660"/>
                  </a:lnTo>
                  <a:lnTo>
                    <a:pt x="26102" y="87432"/>
                  </a:lnTo>
                  <a:lnTo>
                    <a:pt x="24488" y="85818"/>
                  </a:lnTo>
                  <a:lnTo>
                    <a:pt x="22874" y="79362"/>
                  </a:lnTo>
                  <a:lnTo>
                    <a:pt x="21260" y="77748"/>
                  </a:lnTo>
                  <a:lnTo>
                    <a:pt x="19646" y="76134"/>
                  </a:lnTo>
                  <a:lnTo>
                    <a:pt x="16419" y="76134"/>
                  </a:lnTo>
                  <a:lnTo>
                    <a:pt x="13191" y="72906"/>
                  </a:lnTo>
                  <a:lnTo>
                    <a:pt x="9963" y="71292"/>
                  </a:lnTo>
                  <a:lnTo>
                    <a:pt x="8349" y="64837"/>
                  </a:lnTo>
                  <a:lnTo>
                    <a:pt x="6735" y="63223"/>
                  </a:lnTo>
                  <a:lnTo>
                    <a:pt x="5121" y="59995"/>
                  </a:lnTo>
                  <a:lnTo>
                    <a:pt x="6735" y="55153"/>
                  </a:lnTo>
                  <a:lnTo>
                    <a:pt x="6735" y="50311"/>
                  </a:lnTo>
                  <a:lnTo>
                    <a:pt x="27716" y="50311"/>
                  </a:lnTo>
                  <a:lnTo>
                    <a:pt x="32558" y="48697"/>
                  </a:lnTo>
                  <a:lnTo>
                    <a:pt x="50311" y="30944"/>
                  </a:lnTo>
                  <a:lnTo>
                    <a:pt x="71292" y="18033"/>
                  </a:lnTo>
                  <a:lnTo>
                    <a:pt x="72906" y="18033"/>
                  </a:lnTo>
                  <a:lnTo>
                    <a:pt x="74520" y="18033"/>
                  </a:lnTo>
                  <a:lnTo>
                    <a:pt x="79362" y="18033"/>
                  </a:lnTo>
                  <a:lnTo>
                    <a:pt x="85818" y="19647"/>
                  </a:lnTo>
                  <a:lnTo>
                    <a:pt x="87432" y="19647"/>
                  </a:lnTo>
                  <a:lnTo>
                    <a:pt x="127780" y="18033"/>
                  </a:lnTo>
                  <a:lnTo>
                    <a:pt x="131008" y="19647"/>
                  </a:lnTo>
                  <a:lnTo>
                    <a:pt x="135850" y="19647"/>
                  </a:lnTo>
                  <a:lnTo>
                    <a:pt x="139078" y="19647"/>
                  </a:lnTo>
                  <a:lnTo>
                    <a:pt x="140691" y="18033"/>
                  </a:lnTo>
                  <a:lnTo>
                    <a:pt x="140691" y="18033"/>
                  </a:lnTo>
                  <a:lnTo>
                    <a:pt x="140691" y="16419"/>
                  </a:lnTo>
                  <a:lnTo>
                    <a:pt x="142305" y="14805"/>
                  </a:lnTo>
                  <a:lnTo>
                    <a:pt x="143919" y="14805"/>
                  </a:lnTo>
                  <a:lnTo>
                    <a:pt x="145533" y="13191"/>
                  </a:lnTo>
                  <a:lnTo>
                    <a:pt x="161673" y="5121"/>
                  </a:lnTo>
                  <a:lnTo>
                    <a:pt x="166514" y="6735"/>
                  </a:lnTo>
                  <a:lnTo>
                    <a:pt x="176198" y="6735"/>
                  </a:lnTo>
                  <a:lnTo>
                    <a:pt x="182654" y="8349"/>
                  </a:lnTo>
                  <a:lnTo>
                    <a:pt x="184268" y="11577"/>
                  </a:lnTo>
                  <a:lnTo>
                    <a:pt x="185882" y="1319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6" name="Freeform: Shape 55">
              <a:extLst>
                <a:ext uri="{FF2B5EF4-FFF2-40B4-BE49-F238E27FC236}">
                  <a16:creationId xmlns:a16="http://schemas.microsoft.com/office/drawing/2014/main" id="{BB4FD921-AE26-4A2B-B689-C3B204C832F1}"/>
                </a:ext>
              </a:extLst>
            </p:cNvPr>
            <p:cNvSpPr/>
            <p:nvPr/>
          </p:nvSpPr>
          <p:spPr>
            <a:xfrm>
              <a:off x="8004902" y="3428620"/>
              <a:ext cx="387344" cy="306647"/>
            </a:xfrm>
            <a:custGeom>
              <a:avLst/>
              <a:gdLst>
                <a:gd name="connsiteX0" fmla="*/ 295629 w 387343"/>
                <a:gd name="connsiteY0" fmla="*/ 6735 h 306647"/>
                <a:gd name="connsiteX1" fmla="*/ 298857 w 387343"/>
                <a:gd name="connsiteY1" fmla="*/ 14805 h 306647"/>
                <a:gd name="connsiteX2" fmla="*/ 295629 w 387343"/>
                <a:gd name="connsiteY2" fmla="*/ 27716 h 306647"/>
                <a:gd name="connsiteX3" fmla="*/ 295629 w 387343"/>
                <a:gd name="connsiteY3" fmla="*/ 29330 h 306647"/>
                <a:gd name="connsiteX4" fmla="*/ 297243 w 387343"/>
                <a:gd name="connsiteY4" fmla="*/ 30944 h 306647"/>
                <a:gd name="connsiteX5" fmla="*/ 297243 w 387343"/>
                <a:gd name="connsiteY5" fmla="*/ 32558 h 306647"/>
                <a:gd name="connsiteX6" fmla="*/ 298857 w 387343"/>
                <a:gd name="connsiteY6" fmla="*/ 34172 h 306647"/>
                <a:gd name="connsiteX7" fmla="*/ 300471 w 387343"/>
                <a:gd name="connsiteY7" fmla="*/ 37400 h 306647"/>
                <a:gd name="connsiteX8" fmla="*/ 302085 w 387343"/>
                <a:gd name="connsiteY8" fmla="*/ 39014 h 306647"/>
                <a:gd name="connsiteX9" fmla="*/ 303699 w 387343"/>
                <a:gd name="connsiteY9" fmla="*/ 39014 h 306647"/>
                <a:gd name="connsiteX10" fmla="*/ 306926 w 387343"/>
                <a:gd name="connsiteY10" fmla="*/ 40628 h 306647"/>
                <a:gd name="connsiteX11" fmla="*/ 308540 w 387343"/>
                <a:gd name="connsiteY11" fmla="*/ 42241 h 306647"/>
                <a:gd name="connsiteX12" fmla="*/ 310154 w 387343"/>
                <a:gd name="connsiteY12" fmla="*/ 42241 h 306647"/>
                <a:gd name="connsiteX13" fmla="*/ 310154 w 387343"/>
                <a:gd name="connsiteY13" fmla="*/ 40628 h 306647"/>
                <a:gd name="connsiteX14" fmla="*/ 310154 w 387343"/>
                <a:gd name="connsiteY14" fmla="*/ 39014 h 306647"/>
                <a:gd name="connsiteX15" fmla="*/ 310154 w 387343"/>
                <a:gd name="connsiteY15" fmla="*/ 37400 h 306647"/>
                <a:gd name="connsiteX16" fmla="*/ 310154 w 387343"/>
                <a:gd name="connsiteY16" fmla="*/ 37400 h 306647"/>
                <a:gd name="connsiteX17" fmla="*/ 310154 w 387343"/>
                <a:gd name="connsiteY17" fmla="*/ 35786 h 306647"/>
                <a:gd name="connsiteX18" fmla="*/ 311768 w 387343"/>
                <a:gd name="connsiteY18" fmla="*/ 34172 h 306647"/>
                <a:gd name="connsiteX19" fmla="*/ 311768 w 387343"/>
                <a:gd name="connsiteY19" fmla="*/ 32558 h 306647"/>
                <a:gd name="connsiteX20" fmla="*/ 313382 w 387343"/>
                <a:gd name="connsiteY20" fmla="*/ 29330 h 306647"/>
                <a:gd name="connsiteX21" fmla="*/ 313382 w 387343"/>
                <a:gd name="connsiteY21" fmla="*/ 27716 h 306647"/>
                <a:gd name="connsiteX22" fmla="*/ 313382 w 387343"/>
                <a:gd name="connsiteY22" fmla="*/ 27716 h 306647"/>
                <a:gd name="connsiteX23" fmla="*/ 314996 w 387343"/>
                <a:gd name="connsiteY23" fmla="*/ 27716 h 306647"/>
                <a:gd name="connsiteX24" fmla="*/ 321452 w 387343"/>
                <a:gd name="connsiteY24" fmla="*/ 27716 h 306647"/>
                <a:gd name="connsiteX25" fmla="*/ 323066 w 387343"/>
                <a:gd name="connsiteY25" fmla="*/ 27716 h 306647"/>
                <a:gd name="connsiteX26" fmla="*/ 324680 w 387343"/>
                <a:gd name="connsiteY26" fmla="*/ 27716 h 306647"/>
                <a:gd name="connsiteX27" fmla="*/ 324680 w 387343"/>
                <a:gd name="connsiteY27" fmla="*/ 27716 h 306647"/>
                <a:gd name="connsiteX28" fmla="*/ 326294 w 387343"/>
                <a:gd name="connsiteY28" fmla="*/ 26102 h 306647"/>
                <a:gd name="connsiteX29" fmla="*/ 327908 w 387343"/>
                <a:gd name="connsiteY29" fmla="*/ 24488 h 306647"/>
                <a:gd name="connsiteX30" fmla="*/ 327908 w 387343"/>
                <a:gd name="connsiteY30" fmla="*/ 22874 h 306647"/>
                <a:gd name="connsiteX31" fmla="*/ 329522 w 387343"/>
                <a:gd name="connsiteY31" fmla="*/ 22874 h 306647"/>
                <a:gd name="connsiteX32" fmla="*/ 332749 w 387343"/>
                <a:gd name="connsiteY32" fmla="*/ 21260 h 306647"/>
                <a:gd name="connsiteX33" fmla="*/ 334363 w 387343"/>
                <a:gd name="connsiteY33" fmla="*/ 21260 h 306647"/>
                <a:gd name="connsiteX34" fmla="*/ 337591 w 387343"/>
                <a:gd name="connsiteY34" fmla="*/ 34172 h 306647"/>
                <a:gd name="connsiteX35" fmla="*/ 348889 w 387343"/>
                <a:gd name="connsiteY35" fmla="*/ 50311 h 306647"/>
                <a:gd name="connsiteX36" fmla="*/ 371484 w 387343"/>
                <a:gd name="connsiteY36" fmla="*/ 68064 h 306647"/>
                <a:gd name="connsiteX37" fmla="*/ 373098 w 387343"/>
                <a:gd name="connsiteY37" fmla="*/ 69678 h 306647"/>
                <a:gd name="connsiteX38" fmla="*/ 374712 w 387343"/>
                <a:gd name="connsiteY38" fmla="*/ 72906 h 306647"/>
                <a:gd name="connsiteX39" fmla="*/ 377939 w 387343"/>
                <a:gd name="connsiteY39" fmla="*/ 74520 h 306647"/>
                <a:gd name="connsiteX40" fmla="*/ 379553 w 387343"/>
                <a:gd name="connsiteY40" fmla="*/ 79362 h 306647"/>
                <a:gd name="connsiteX41" fmla="*/ 379553 w 387343"/>
                <a:gd name="connsiteY41" fmla="*/ 82590 h 306647"/>
                <a:gd name="connsiteX42" fmla="*/ 382781 w 387343"/>
                <a:gd name="connsiteY42" fmla="*/ 97115 h 306647"/>
                <a:gd name="connsiteX43" fmla="*/ 389237 w 387343"/>
                <a:gd name="connsiteY43" fmla="*/ 111641 h 306647"/>
                <a:gd name="connsiteX44" fmla="*/ 387623 w 387343"/>
                <a:gd name="connsiteY44" fmla="*/ 119710 h 306647"/>
                <a:gd name="connsiteX45" fmla="*/ 384395 w 387343"/>
                <a:gd name="connsiteY45" fmla="*/ 124552 h 306647"/>
                <a:gd name="connsiteX46" fmla="*/ 373098 w 387343"/>
                <a:gd name="connsiteY46" fmla="*/ 142305 h 306647"/>
                <a:gd name="connsiteX47" fmla="*/ 369870 w 387343"/>
                <a:gd name="connsiteY47" fmla="*/ 147147 h 306647"/>
                <a:gd name="connsiteX48" fmla="*/ 366642 w 387343"/>
                <a:gd name="connsiteY48" fmla="*/ 160059 h 306647"/>
                <a:gd name="connsiteX49" fmla="*/ 360186 w 387343"/>
                <a:gd name="connsiteY49" fmla="*/ 187495 h 306647"/>
                <a:gd name="connsiteX50" fmla="*/ 358572 w 387343"/>
                <a:gd name="connsiteY50" fmla="*/ 193951 h 306647"/>
                <a:gd name="connsiteX51" fmla="*/ 345661 w 387343"/>
                <a:gd name="connsiteY51" fmla="*/ 216546 h 306647"/>
                <a:gd name="connsiteX52" fmla="*/ 339205 w 387343"/>
                <a:gd name="connsiteY52" fmla="*/ 231072 h 306647"/>
                <a:gd name="connsiteX53" fmla="*/ 335977 w 387343"/>
                <a:gd name="connsiteY53" fmla="*/ 247211 h 306647"/>
                <a:gd name="connsiteX54" fmla="*/ 334363 w 387343"/>
                <a:gd name="connsiteY54" fmla="*/ 263350 h 306647"/>
                <a:gd name="connsiteX55" fmla="*/ 334363 w 387343"/>
                <a:gd name="connsiteY55" fmla="*/ 276262 h 306647"/>
                <a:gd name="connsiteX56" fmla="*/ 334363 w 387343"/>
                <a:gd name="connsiteY56" fmla="*/ 276262 h 306647"/>
                <a:gd name="connsiteX57" fmla="*/ 321452 w 387343"/>
                <a:gd name="connsiteY57" fmla="*/ 279490 h 306647"/>
                <a:gd name="connsiteX58" fmla="*/ 319838 w 387343"/>
                <a:gd name="connsiteY58" fmla="*/ 279490 h 306647"/>
                <a:gd name="connsiteX59" fmla="*/ 311768 w 387343"/>
                <a:gd name="connsiteY59" fmla="*/ 277876 h 306647"/>
                <a:gd name="connsiteX60" fmla="*/ 306926 w 387343"/>
                <a:gd name="connsiteY60" fmla="*/ 279490 h 306647"/>
                <a:gd name="connsiteX61" fmla="*/ 284331 w 387343"/>
                <a:gd name="connsiteY61" fmla="*/ 279490 h 306647"/>
                <a:gd name="connsiteX62" fmla="*/ 281104 w 387343"/>
                <a:gd name="connsiteY62" fmla="*/ 281103 h 306647"/>
                <a:gd name="connsiteX63" fmla="*/ 277876 w 387343"/>
                <a:gd name="connsiteY63" fmla="*/ 281103 h 306647"/>
                <a:gd name="connsiteX64" fmla="*/ 277876 w 387343"/>
                <a:gd name="connsiteY64" fmla="*/ 282717 h 306647"/>
                <a:gd name="connsiteX65" fmla="*/ 276262 w 387343"/>
                <a:gd name="connsiteY65" fmla="*/ 282717 h 306647"/>
                <a:gd name="connsiteX66" fmla="*/ 260122 w 387343"/>
                <a:gd name="connsiteY66" fmla="*/ 297243 h 306647"/>
                <a:gd name="connsiteX67" fmla="*/ 258508 w 387343"/>
                <a:gd name="connsiteY67" fmla="*/ 297243 h 306647"/>
                <a:gd name="connsiteX68" fmla="*/ 256895 w 387343"/>
                <a:gd name="connsiteY68" fmla="*/ 297243 h 306647"/>
                <a:gd name="connsiteX69" fmla="*/ 253667 w 387343"/>
                <a:gd name="connsiteY69" fmla="*/ 297243 h 306647"/>
                <a:gd name="connsiteX70" fmla="*/ 242369 w 387343"/>
                <a:gd name="connsiteY70" fmla="*/ 295629 h 306647"/>
                <a:gd name="connsiteX71" fmla="*/ 239141 w 387343"/>
                <a:gd name="connsiteY71" fmla="*/ 295629 h 306647"/>
                <a:gd name="connsiteX72" fmla="*/ 226230 w 387343"/>
                <a:gd name="connsiteY72" fmla="*/ 298857 h 306647"/>
                <a:gd name="connsiteX73" fmla="*/ 224616 w 387343"/>
                <a:gd name="connsiteY73" fmla="*/ 300471 h 306647"/>
                <a:gd name="connsiteX74" fmla="*/ 223002 w 387343"/>
                <a:gd name="connsiteY74" fmla="*/ 300471 h 306647"/>
                <a:gd name="connsiteX75" fmla="*/ 219774 w 387343"/>
                <a:gd name="connsiteY75" fmla="*/ 302085 h 306647"/>
                <a:gd name="connsiteX76" fmla="*/ 218160 w 387343"/>
                <a:gd name="connsiteY76" fmla="*/ 303699 h 306647"/>
                <a:gd name="connsiteX77" fmla="*/ 213318 w 387343"/>
                <a:gd name="connsiteY77" fmla="*/ 305312 h 306647"/>
                <a:gd name="connsiteX78" fmla="*/ 211704 w 387343"/>
                <a:gd name="connsiteY78" fmla="*/ 305312 h 306647"/>
                <a:gd name="connsiteX79" fmla="*/ 210090 w 387343"/>
                <a:gd name="connsiteY79" fmla="*/ 306926 h 306647"/>
                <a:gd name="connsiteX80" fmla="*/ 210090 w 387343"/>
                <a:gd name="connsiteY80" fmla="*/ 308540 h 306647"/>
                <a:gd name="connsiteX81" fmla="*/ 208477 w 387343"/>
                <a:gd name="connsiteY81" fmla="*/ 310154 h 306647"/>
                <a:gd name="connsiteX82" fmla="*/ 206863 w 387343"/>
                <a:gd name="connsiteY82" fmla="*/ 310154 h 306647"/>
                <a:gd name="connsiteX83" fmla="*/ 205249 w 387343"/>
                <a:gd name="connsiteY83" fmla="*/ 311768 h 306647"/>
                <a:gd name="connsiteX84" fmla="*/ 202021 w 387343"/>
                <a:gd name="connsiteY84" fmla="*/ 310154 h 306647"/>
                <a:gd name="connsiteX85" fmla="*/ 197179 w 387343"/>
                <a:gd name="connsiteY85" fmla="*/ 308540 h 306647"/>
                <a:gd name="connsiteX86" fmla="*/ 193951 w 387343"/>
                <a:gd name="connsiteY86" fmla="*/ 306926 h 306647"/>
                <a:gd name="connsiteX87" fmla="*/ 192337 w 387343"/>
                <a:gd name="connsiteY87" fmla="*/ 305312 h 306647"/>
                <a:gd name="connsiteX88" fmla="*/ 192337 w 387343"/>
                <a:gd name="connsiteY88" fmla="*/ 303699 h 306647"/>
                <a:gd name="connsiteX89" fmla="*/ 190723 w 387343"/>
                <a:gd name="connsiteY89" fmla="*/ 302085 h 306647"/>
                <a:gd name="connsiteX90" fmla="*/ 190723 w 387343"/>
                <a:gd name="connsiteY90" fmla="*/ 300471 h 306647"/>
                <a:gd name="connsiteX91" fmla="*/ 189109 w 387343"/>
                <a:gd name="connsiteY91" fmla="*/ 300471 h 306647"/>
                <a:gd name="connsiteX92" fmla="*/ 187495 w 387343"/>
                <a:gd name="connsiteY92" fmla="*/ 300471 h 306647"/>
                <a:gd name="connsiteX93" fmla="*/ 166514 w 387343"/>
                <a:gd name="connsiteY93" fmla="*/ 295629 h 306647"/>
                <a:gd name="connsiteX94" fmla="*/ 158445 w 387343"/>
                <a:gd name="connsiteY94" fmla="*/ 294015 h 306647"/>
                <a:gd name="connsiteX95" fmla="*/ 150375 w 387343"/>
                <a:gd name="connsiteY95" fmla="*/ 295629 h 306647"/>
                <a:gd name="connsiteX96" fmla="*/ 135850 w 387343"/>
                <a:gd name="connsiteY96" fmla="*/ 298857 h 306647"/>
                <a:gd name="connsiteX97" fmla="*/ 124552 w 387343"/>
                <a:gd name="connsiteY97" fmla="*/ 302085 h 306647"/>
                <a:gd name="connsiteX98" fmla="*/ 124552 w 387343"/>
                <a:gd name="connsiteY98" fmla="*/ 298857 h 306647"/>
                <a:gd name="connsiteX99" fmla="*/ 119710 w 387343"/>
                <a:gd name="connsiteY99" fmla="*/ 294015 h 306647"/>
                <a:gd name="connsiteX100" fmla="*/ 101957 w 387343"/>
                <a:gd name="connsiteY100" fmla="*/ 282717 h 306647"/>
                <a:gd name="connsiteX101" fmla="*/ 97115 w 387343"/>
                <a:gd name="connsiteY101" fmla="*/ 279490 h 306647"/>
                <a:gd name="connsiteX102" fmla="*/ 93887 w 387343"/>
                <a:gd name="connsiteY102" fmla="*/ 276262 h 306647"/>
                <a:gd name="connsiteX103" fmla="*/ 90660 w 387343"/>
                <a:gd name="connsiteY103" fmla="*/ 271420 h 306647"/>
                <a:gd name="connsiteX104" fmla="*/ 89046 w 387343"/>
                <a:gd name="connsiteY104" fmla="*/ 268192 h 306647"/>
                <a:gd name="connsiteX105" fmla="*/ 79362 w 387343"/>
                <a:gd name="connsiteY105" fmla="*/ 266578 h 306647"/>
                <a:gd name="connsiteX106" fmla="*/ 76134 w 387343"/>
                <a:gd name="connsiteY106" fmla="*/ 264964 h 306647"/>
                <a:gd name="connsiteX107" fmla="*/ 74520 w 387343"/>
                <a:gd name="connsiteY107" fmla="*/ 261736 h 306647"/>
                <a:gd name="connsiteX108" fmla="*/ 74520 w 387343"/>
                <a:gd name="connsiteY108" fmla="*/ 253667 h 306647"/>
                <a:gd name="connsiteX109" fmla="*/ 71292 w 387343"/>
                <a:gd name="connsiteY109" fmla="*/ 250439 h 306647"/>
                <a:gd name="connsiteX110" fmla="*/ 68064 w 387343"/>
                <a:gd name="connsiteY110" fmla="*/ 247211 h 306647"/>
                <a:gd name="connsiteX111" fmla="*/ 59995 w 387343"/>
                <a:gd name="connsiteY111" fmla="*/ 245597 h 306647"/>
                <a:gd name="connsiteX112" fmla="*/ 56767 w 387343"/>
                <a:gd name="connsiteY112" fmla="*/ 243983 h 306647"/>
                <a:gd name="connsiteX113" fmla="*/ 51925 w 387343"/>
                <a:gd name="connsiteY113" fmla="*/ 237527 h 306647"/>
                <a:gd name="connsiteX114" fmla="*/ 51925 w 387343"/>
                <a:gd name="connsiteY114" fmla="*/ 231072 h 306647"/>
                <a:gd name="connsiteX115" fmla="*/ 51925 w 387343"/>
                <a:gd name="connsiteY115" fmla="*/ 223002 h 306647"/>
                <a:gd name="connsiteX116" fmla="*/ 50311 w 387343"/>
                <a:gd name="connsiteY116" fmla="*/ 214932 h 306647"/>
                <a:gd name="connsiteX117" fmla="*/ 48697 w 387343"/>
                <a:gd name="connsiteY117" fmla="*/ 210091 h 306647"/>
                <a:gd name="connsiteX118" fmla="*/ 40628 w 387343"/>
                <a:gd name="connsiteY118" fmla="*/ 203635 h 306647"/>
                <a:gd name="connsiteX119" fmla="*/ 37400 w 387343"/>
                <a:gd name="connsiteY119" fmla="*/ 198793 h 306647"/>
                <a:gd name="connsiteX120" fmla="*/ 35786 w 387343"/>
                <a:gd name="connsiteY120" fmla="*/ 195565 h 306647"/>
                <a:gd name="connsiteX121" fmla="*/ 34172 w 387343"/>
                <a:gd name="connsiteY121" fmla="*/ 182654 h 306647"/>
                <a:gd name="connsiteX122" fmla="*/ 29330 w 387343"/>
                <a:gd name="connsiteY122" fmla="*/ 171356 h 306647"/>
                <a:gd name="connsiteX123" fmla="*/ 29330 w 387343"/>
                <a:gd name="connsiteY123" fmla="*/ 168128 h 306647"/>
                <a:gd name="connsiteX124" fmla="*/ 29330 w 387343"/>
                <a:gd name="connsiteY124" fmla="*/ 163286 h 306647"/>
                <a:gd name="connsiteX125" fmla="*/ 30944 w 387343"/>
                <a:gd name="connsiteY125" fmla="*/ 160059 h 306647"/>
                <a:gd name="connsiteX126" fmla="*/ 32558 w 387343"/>
                <a:gd name="connsiteY126" fmla="*/ 155217 h 306647"/>
                <a:gd name="connsiteX127" fmla="*/ 34172 w 387343"/>
                <a:gd name="connsiteY127" fmla="*/ 151989 h 306647"/>
                <a:gd name="connsiteX128" fmla="*/ 34172 w 387343"/>
                <a:gd name="connsiteY128" fmla="*/ 143919 h 306647"/>
                <a:gd name="connsiteX129" fmla="*/ 27716 w 387343"/>
                <a:gd name="connsiteY129" fmla="*/ 135850 h 306647"/>
                <a:gd name="connsiteX130" fmla="*/ 21260 w 387343"/>
                <a:gd name="connsiteY130" fmla="*/ 129394 h 306647"/>
                <a:gd name="connsiteX131" fmla="*/ 14805 w 387343"/>
                <a:gd name="connsiteY131" fmla="*/ 126166 h 306647"/>
                <a:gd name="connsiteX132" fmla="*/ 6735 w 387343"/>
                <a:gd name="connsiteY132" fmla="*/ 119710 h 306647"/>
                <a:gd name="connsiteX133" fmla="*/ 5121 w 387343"/>
                <a:gd name="connsiteY133" fmla="*/ 111641 h 306647"/>
                <a:gd name="connsiteX134" fmla="*/ 6735 w 387343"/>
                <a:gd name="connsiteY134" fmla="*/ 103571 h 306647"/>
                <a:gd name="connsiteX135" fmla="*/ 9963 w 387343"/>
                <a:gd name="connsiteY135" fmla="*/ 93887 h 306647"/>
                <a:gd name="connsiteX136" fmla="*/ 11577 w 387343"/>
                <a:gd name="connsiteY136" fmla="*/ 84204 h 306647"/>
                <a:gd name="connsiteX137" fmla="*/ 9963 w 387343"/>
                <a:gd name="connsiteY137" fmla="*/ 76134 h 306647"/>
                <a:gd name="connsiteX138" fmla="*/ 9963 w 387343"/>
                <a:gd name="connsiteY138" fmla="*/ 68064 h 306647"/>
                <a:gd name="connsiteX139" fmla="*/ 14805 w 387343"/>
                <a:gd name="connsiteY139" fmla="*/ 61609 h 306647"/>
                <a:gd name="connsiteX140" fmla="*/ 21260 w 387343"/>
                <a:gd name="connsiteY140" fmla="*/ 58381 h 306647"/>
                <a:gd name="connsiteX141" fmla="*/ 35786 w 387343"/>
                <a:gd name="connsiteY141" fmla="*/ 56767 h 306647"/>
                <a:gd name="connsiteX142" fmla="*/ 42242 w 387343"/>
                <a:gd name="connsiteY142" fmla="*/ 51925 h 306647"/>
                <a:gd name="connsiteX143" fmla="*/ 48697 w 387343"/>
                <a:gd name="connsiteY143" fmla="*/ 55153 h 306647"/>
                <a:gd name="connsiteX144" fmla="*/ 63223 w 387343"/>
                <a:gd name="connsiteY144" fmla="*/ 61609 h 306647"/>
                <a:gd name="connsiteX145" fmla="*/ 68064 w 387343"/>
                <a:gd name="connsiteY145" fmla="*/ 66450 h 306647"/>
                <a:gd name="connsiteX146" fmla="*/ 68064 w 387343"/>
                <a:gd name="connsiteY146" fmla="*/ 66450 h 306647"/>
                <a:gd name="connsiteX147" fmla="*/ 71292 w 387343"/>
                <a:gd name="connsiteY147" fmla="*/ 74520 h 306647"/>
                <a:gd name="connsiteX148" fmla="*/ 72906 w 387343"/>
                <a:gd name="connsiteY148" fmla="*/ 77748 h 306647"/>
                <a:gd name="connsiteX149" fmla="*/ 74520 w 387343"/>
                <a:gd name="connsiteY149" fmla="*/ 77748 h 306647"/>
                <a:gd name="connsiteX150" fmla="*/ 76134 w 387343"/>
                <a:gd name="connsiteY150" fmla="*/ 79362 h 306647"/>
                <a:gd name="connsiteX151" fmla="*/ 77748 w 387343"/>
                <a:gd name="connsiteY151" fmla="*/ 79362 h 306647"/>
                <a:gd name="connsiteX152" fmla="*/ 79362 w 387343"/>
                <a:gd name="connsiteY152" fmla="*/ 77748 h 306647"/>
                <a:gd name="connsiteX153" fmla="*/ 80976 w 387343"/>
                <a:gd name="connsiteY153" fmla="*/ 77748 h 306647"/>
                <a:gd name="connsiteX154" fmla="*/ 90660 w 387343"/>
                <a:gd name="connsiteY154" fmla="*/ 71292 h 306647"/>
                <a:gd name="connsiteX155" fmla="*/ 92273 w 387343"/>
                <a:gd name="connsiteY155" fmla="*/ 69678 h 306647"/>
                <a:gd name="connsiteX156" fmla="*/ 93887 w 387343"/>
                <a:gd name="connsiteY156" fmla="*/ 68064 h 306647"/>
                <a:gd name="connsiteX157" fmla="*/ 93887 w 387343"/>
                <a:gd name="connsiteY157" fmla="*/ 68064 h 306647"/>
                <a:gd name="connsiteX158" fmla="*/ 93887 w 387343"/>
                <a:gd name="connsiteY158" fmla="*/ 66450 h 306647"/>
                <a:gd name="connsiteX159" fmla="*/ 93887 w 387343"/>
                <a:gd name="connsiteY159" fmla="*/ 64837 h 306647"/>
                <a:gd name="connsiteX160" fmla="*/ 92273 w 387343"/>
                <a:gd name="connsiteY160" fmla="*/ 59995 h 306647"/>
                <a:gd name="connsiteX161" fmla="*/ 92273 w 387343"/>
                <a:gd name="connsiteY161" fmla="*/ 58381 h 306647"/>
                <a:gd name="connsiteX162" fmla="*/ 93887 w 387343"/>
                <a:gd name="connsiteY162" fmla="*/ 56767 h 306647"/>
                <a:gd name="connsiteX163" fmla="*/ 93887 w 387343"/>
                <a:gd name="connsiteY163" fmla="*/ 55153 h 306647"/>
                <a:gd name="connsiteX164" fmla="*/ 93887 w 387343"/>
                <a:gd name="connsiteY164" fmla="*/ 53539 h 306647"/>
                <a:gd name="connsiteX165" fmla="*/ 95501 w 387343"/>
                <a:gd name="connsiteY165" fmla="*/ 53539 h 306647"/>
                <a:gd name="connsiteX166" fmla="*/ 97115 w 387343"/>
                <a:gd name="connsiteY166" fmla="*/ 50311 h 306647"/>
                <a:gd name="connsiteX167" fmla="*/ 98729 w 387343"/>
                <a:gd name="connsiteY167" fmla="*/ 50311 h 306647"/>
                <a:gd name="connsiteX168" fmla="*/ 100343 w 387343"/>
                <a:gd name="connsiteY168" fmla="*/ 48697 h 306647"/>
                <a:gd name="connsiteX169" fmla="*/ 100343 w 387343"/>
                <a:gd name="connsiteY169" fmla="*/ 47083 h 306647"/>
                <a:gd name="connsiteX170" fmla="*/ 101957 w 387343"/>
                <a:gd name="connsiteY170" fmla="*/ 45469 h 306647"/>
                <a:gd name="connsiteX171" fmla="*/ 103571 w 387343"/>
                <a:gd name="connsiteY171" fmla="*/ 45469 h 306647"/>
                <a:gd name="connsiteX172" fmla="*/ 105185 w 387343"/>
                <a:gd name="connsiteY172" fmla="*/ 45469 h 306647"/>
                <a:gd name="connsiteX173" fmla="*/ 110027 w 387343"/>
                <a:gd name="connsiteY173" fmla="*/ 47083 h 306647"/>
                <a:gd name="connsiteX174" fmla="*/ 110027 w 387343"/>
                <a:gd name="connsiteY174" fmla="*/ 48697 h 306647"/>
                <a:gd name="connsiteX175" fmla="*/ 113255 w 387343"/>
                <a:gd name="connsiteY175" fmla="*/ 50311 h 306647"/>
                <a:gd name="connsiteX176" fmla="*/ 114869 w 387343"/>
                <a:gd name="connsiteY176" fmla="*/ 51925 h 306647"/>
                <a:gd name="connsiteX177" fmla="*/ 114869 w 387343"/>
                <a:gd name="connsiteY177" fmla="*/ 51925 h 306647"/>
                <a:gd name="connsiteX178" fmla="*/ 116482 w 387343"/>
                <a:gd name="connsiteY178" fmla="*/ 53539 h 306647"/>
                <a:gd name="connsiteX179" fmla="*/ 122938 w 387343"/>
                <a:gd name="connsiteY179" fmla="*/ 53539 h 306647"/>
                <a:gd name="connsiteX180" fmla="*/ 122938 w 387343"/>
                <a:gd name="connsiteY180" fmla="*/ 55153 h 306647"/>
                <a:gd name="connsiteX181" fmla="*/ 126166 w 387343"/>
                <a:gd name="connsiteY181" fmla="*/ 56767 h 306647"/>
                <a:gd name="connsiteX182" fmla="*/ 126166 w 387343"/>
                <a:gd name="connsiteY182" fmla="*/ 56767 h 306647"/>
                <a:gd name="connsiteX183" fmla="*/ 127780 w 387343"/>
                <a:gd name="connsiteY183" fmla="*/ 58381 h 306647"/>
                <a:gd name="connsiteX184" fmla="*/ 127780 w 387343"/>
                <a:gd name="connsiteY184" fmla="*/ 58381 h 306647"/>
                <a:gd name="connsiteX185" fmla="*/ 132622 w 387343"/>
                <a:gd name="connsiteY185" fmla="*/ 59995 h 306647"/>
                <a:gd name="connsiteX186" fmla="*/ 134236 w 387343"/>
                <a:gd name="connsiteY186" fmla="*/ 59995 h 306647"/>
                <a:gd name="connsiteX187" fmla="*/ 142305 w 387343"/>
                <a:gd name="connsiteY187" fmla="*/ 63223 h 306647"/>
                <a:gd name="connsiteX188" fmla="*/ 143919 w 387343"/>
                <a:gd name="connsiteY188" fmla="*/ 64837 h 306647"/>
                <a:gd name="connsiteX189" fmla="*/ 145533 w 387343"/>
                <a:gd name="connsiteY189" fmla="*/ 64837 h 306647"/>
                <a:gd name="connsiteX190" fmla="*/ 148761 w 387343"/>
                <a:gd name="connsiteY190" fmla="*/ 63223 h 306647"/>
                <a:gd name="connsiteX191" fmla="*/ 151989 w 387343"/>
                <a:gd name="connsiteY191" fmla="*/ 61609 h 306647"/>
                <a:gd name="connsiteX192" fmla="*/ 153603 w 387343"/>
                <a:gd name="connsiteY192" fmla="*/ 61609 h 306647"/>
                <a:gd name="connsiteX193" fmla="*/ 155217 w 387343"/>
                <a:gd name="connsiteY193" fmla="*/ 61609 h 306647"/>
                <a:gd name="connsiteX194" fmla="*/ 156831 w 387343"/>
                <a:gd name="connsiteY194" fmla="*/ 63223 h 306647"/>
                <a:gd name="connsiteX195" fmla="*/ 158445 w 387343"/>
                <a:gd name="connsiteY195" fmla="*/ 64837 h 306647"/>
                <a:gd name="connsiteX196" fmla="*/ 160059 w 387343"/>
                <a:gd name="connsiteY196" fmla="*/ 64837 h 306647"/>
                <a:gd name="connsiteX197" fmla="*/ 161673 w 387343"/>
                <a:gd name="connsiteY197" fmla="*/ 64837 h 306647"/>
                <a:gd name="connsiteX198" fmla="*/ 163286 w 387343"/>
                <a:gd name="connsiteY198" fmla="*/ 64837 h 306647"/>
                <a:gd name="connsiteX199" fmla="*/ 164900 w 387343"/>
                <a:gd name="connsiteY199" fmla="*/ 63223 h 306647"/>
                <a:gd name="connsiteX200" fmla="*/ 164900 w 387343"/>
                <a:gd name="connsiteY200" fmla="*/ 61609 h 306647"/>
                <a:gd name="connsiteX201" fmla="*/ 166514 w 387343"/>
                <a:gd name="connsiteY201" fmla="*/ 61609 h 306647"/>
                <a:gd name="connsiteX202" fmla="*/ 166514 w 387343"/>
                <a:gd name="connsiteY202" fmla="*/ 59995 h 306647"/>
                <a:gd name="connsiteX203" fmla="*/ 168128 w 387343"/>
                <a:gd name="connsiteY203" fmla="*/ 58381 h 306647"/>
                <a:gd name="connsiteX204" fmla="*/ 169742 w 387343"/>
                <a:gd name="connsiteY204" fmla="*/ 58381 h 306647"/>
                <a:gd name="connsiteX205" fmla="*/ 171356 w 387343"/>
                <a:gd name="connsiteY205" fmla="*/ 56767 h 306647"/>
                <a:gd name="connsiteX206" fmla="*/ 192337 w 387343"/>
                <a:gd name="connsiteY206" fmla="*/ 59995 h 306647"/>
                <a:gd name="connsiteX207" fmla="*/ 211704 w 387343"/>
                <a:gd name="connsiteY207" fmla="*/ 56767 h 306647"/>
                <a:gd name="connsiteX208" fmla="*/ 214932 w 387343"/>
                <a:gd name="connsiteY208" fmla="*/ 56767 h 306647"/>
                <a:gd name="connsiteX209" fmla="*/ 219774 w 387343"/>
                <a:gd name="connsiteY209" fmla="*/ 53539 h 306647"/>
                <a:gd name="connsiteX210" fmla="*/ 221388 w 387343"/>
                <a:gd name="connsiteY210" fmla="*/ 51925 h 306647"/>
                <a:gd name="connsiteX211" fmla="*/ 221388 w 387343"/>
                <a:gd name="connsiteY211" fmla="*/ 51925 h 306647"/>
                <a:gd name="connsiteX212" fmla="*/ 223002 w 387343"/>
                <a:gd name="connsiteY212" fmla="*/ 50311 h 306647"/>
                <a:gd name="connsiteX213" fmla="*/ 223002 w 387343"/>
                <a:gd name="connsiteY213" fmla="*/ 48697 h 306647"/>
                <a:gd name="connsiteX214" fmla="*/ 223002 w 387343"/>
                <a:gd name="connsiteY214" fmla="*/ 47083 h 306647"/>
                <a:gd name="connsiteX215" fmla="*/ 224616 w 387343"/>
                <a:gd name="connsiteY215" fmla="*/ 45469 h 306647"/>
                <a:gd name="connsiteX216" fmla="*/ 223002 w 387343"/>
                <a:gd name="connsiteY216" fmla="*/ 30944 h 306647"/>
                <a:gd name="connsiteX217" fmla="*/ 224616 w 387343"/>
                <a:gd name="connsiteY217" fmla="*/ 29330 h 306647"/>
                <a:gd name="connsiteX218" fmla="*/ 224616 w 387343"/>
                <a:gd name="connsiteY218" fmla="*/ 29330 h 306647"/>
                <a:gd name="connsiteX219" fmla="*/ 224616 w 387343"/>
                <a:gd name="connsiteY219" fmla="*/ 27716 h 306647"/>
                <a:gd name="connsiteX220" fmla="*/ 226230 w 387343"/>
                <a:gd name="connsiteY220" fmla="*/ 26102 h 306647"/>
                <a:gd name="connsiteX221" fmla="*/ 229458 w 387343"/>
                <a:gd name="connsiteY221" fmla="*/ 24488 h 306647"/>
                <a:gd name="connsiteX222" fmla="*/ 229458 w 387343"/>
                <a:gd name="connsiteY222" fmla="*/ 22874 h 306647"/>
                <a:gd name="connsiteX223" fmla="*/ 234299 w 387343"/>
                <a:gd name="connsiteY223" fmla="*/ 16419 h 306647"/>
                <a:gd name="connsiteX224" fmla="*/ 234299 w 387343"/>
                <a:gd name="connsiteY224" fmla="*/ 16419 h 306647"/>
                <a:gd name="connsiteX225" fmla="*/ 235913 w 387343"/>
                <a:gd name="connsiteY225" fmla="*/ 14805 h 306647"/>
                <a:gd name="connsiteX226" fmla="*/ 237527 w 387343"/>
                <a:gd name="connsiteY226" fmla="*/ 13191 h 306647"/>
                <a:gd name="connsiteX227" fmla="*/ 258508 w 387343"/>
                <a:gd name="connsiteY227" fmla="*/ 5121 h 306647"/>
                <a:gd name="connsiteX228" fmla="*/ 260122 w 387343"/>
                <a:gd name="connsiteY228" fmla="*/ 5121 h 306647"/>
                <a:gd name="connsiteX229" fmla="*/ 264964 w 387343"/>
                <a:gd name="connsiteY229" fmla="*/ 5121 h 306647"/>
                <a:gd name="connsiteX230" fmla="*/ 271420 w 387343"/>
                <a:gd name="connsiteY230" fmla="*/ 6735 h 30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Lst>
              <a:rect l="l" t="t" r="r" b="b"/>
              <a:pathLst>
                <a:path w="387343" h="306647">
                  <a:moveTo>
                    <a:pt x="295629" y="6735"/>
                  </a:moveTo>
                  <a:lnTo>
                    <a:pt x="298857" y="14805"/>
                  </a:lnTo>
                  <a:lnTo>
                    <a:pt x="295629" y="27716"/>
                  </a:lnTo>
                  <a:lnTo>
                    <a:pt x="295629" y="29330"/>
                  </a:lnTo>
                  <a:lnTo>
                    <a:pt x="297243" y="30944"/>
                  </a:lnTo>
                  <a:lnTo>
                    <a:pt x="297243" y="32558"/>
                  </a:lnTo>
                  <a:lnTo>
                    <a:pt x="298857" y="34172"/>
                  </a:lnTo>
                  <a:lnTo>
                    <a:pt x="300471" y="37400"/>
                  </a:lnTo>
                  <a:lnTo>
                    <a:pt x="302085" y="39014"/>
                  </a:lnTo>
                  <a:lnTo>
                    <a:pt x="303699" y="39014"/>
                  </a:lnTo>
                  <a:lnTo>
                    <a:pt x="306926" y="40628"/>
                  </a:lnTo>
                  <a:lnTo>
                    <a:pt x="308540" y="42241"/>
                  </a:lnTo>
                  <a:lnTo>
                    <a:pt x="310154" y="42241"/>
                  </a:lnTo>
                  <a:lnTo>
                    <a:pt x="310154" y="40628"/>
                  </a:lnTo>
                  <a:lnTo>
                    <a:pt x="310154" y="39014"/>
                  </a:lnTo>
                  <a:lnTo>
                    <a:pt x="310154" y="37400"/>
                  </a:lnTo>
                  <a:lnTo>
                    <a:pt x="310154" y="37400"/>
                  </a:lnTo>
                  <a:lnTo>
                    <a:pt x="310154" y="35786"/>
                  </a:lnTo>
                  <a:lnTo>
                    <a:pt x="311768" y="34172"/>
                  </a:lnTo>
                  <a:lnTo>
                    <a:pt x="311768" y="32558"/>
                  </a:lnTo>
                  <a:lnTo>
                    <a:pt x="313382" y="29330"/>
                  </a:lnTo>
                  <a:lnTo>
                    <a:pt x="313382" y="27716"/>
                  </a:lnTo>
                  <a:lnTo>
                    <a:pt x="313382" y="27716"/>
                  </a:lnTo>
                  <a:lnTo>
                    <a:pt x="314996" y="27716"/>
                  </a:lnTo>
                  <a:lnTo>
                    <a:pt x="321452" y="27716"/>
                  </a:lnTo>
                  <a:lnTo>
                    <a:pt x="323066" y="27716"/>
                  </a:lnTo>
                  <a:lnTo>
                    <a:pt x="324680" y="27716"/>
                  </a:lnTo>
                  <a:lnTo>
                    <a:pt x="324680" y="27716"/>
                  </a:lnTo>
                  <a:lnTo>
                    <a:pt x="326294" y="26102"/>
                  </a:lnTo>
                  <a:lnTo>
                    <a:pt x="327908" y="24488"/>
                  </a:lnTo>
                  <a:lnTo>
                    <a:pt x="327908" y="22874"/>
                  </a:lnTo>
                  <a:lnTo>
                    <a:pt x="329522" y="22874"/>
                  </a:lnTo>
                  <a:lnTo>
                    <a:pt x="332749" y="21260"/>
                  </a:lnTo>
                  <a:lnTo>
                    <a:pt x="334363" y="21260"/>
                  </a:lnTo>
                  <a:lnTo>
                    <a:pt x="337591" y="34172"/>
                  </a:lnTo>
                  <a:lnTo>
                    <a:pt x="348889" y="50311"/>
                  </a:lnTo>
                  <a:lnTo>
                    <a:pt x="371484" y="68064"/>
                  </a:lnTo>
                  <a:lnTo>
                    <a:pt x="373098" y="69678"/>
                  </a:lnTo>
                  <a:lnTo>
                    <a:pt x="374712" y="72906"/>
                  </a:lnTo>
                  <a:lnTo>
                    <a:pt x="377939" y="74520"/>
                  </a:lnTo>
                  <a:lnTo>
                    <a:pt x="379553" y="79362"/>
                  </a:lnTo>
                  <a:lnTo>
                    <a:pt x="379553" y="82590"/>
                  </a:lnTo>
                  <a:lnTo>
                    <a:pt x="382781" y="97115"/>
                  </a:lnTo>
                  <a:lnTo>
                    <a:pt x="389237" y="111641"/>
                  </a:lnTo>
                  <a:lnTo>
                    <a:pt x="387623" y="119710"/>
                  </a:lnTo>
                  <a:lnTo>
                    <a:pt x="384395" y="124552"/>
                  </a:lnTo>
                  <a:lnTo>
                    <a:pt x="373098" y="142305"/>
                  </a:lnTo>
                  <a:lnTo>
                    <a:pt x="369870" y="147147"/>
                  </a:lnTo>
                  <a:lnTo>
                    <a:pt x="366642" y="160059"/>
                  </a:lnTo>
                  <a:lnTo>
                    <a:pt x="360186" y="187495"/>
                  </a:lnTo>
                  <a:lnTo>
                    <a:pt x="358572" y="193951"/>
                  </a:lnTo>
                  <a:lnTo>
                    <a:pt x="345661" y="216546"/>
                  </a:lnTo>
                  <a:lnTo>
                    <a:pt x="339205" y="231072"/>
                  </a:lnTo>
                  <a:lnTo>
                    <a:pt x="335977" y="247211"/>
                  </a:lnTo>
                  <a:lnTo>
                    <a:pt x="334363" y="263350"/>
                  </a:lnTo>
                  <a:lnTo>
                    <a:pt x="334363" y="276262"/>
                  </a:lnTo>
                  <a:lnTo>
                    <a:pt x="334363" y="276262"/>
                  </a:lnTo>
                  <a:lnTo>
                    <a:pt x="321452" y="279490"/>
                  </a:lnTo>
                  <a:lnTo>
                    <a:pt x="319838" y="279490"/>
                  </a:lnTo>
                  <a:lnTo>
                    <a:pt x="311768" y="277876"/>
                  </a:lnTo>
                  <a:lnTo>
                    <a:pt x="306926" y="279490"/>
                  </a:lnTo>
                  <a:lnTo>
                    <a:pt x="284331" y="279490"/>
                  </a:lnTo>
                  <a:lnTo>
                    <a:pt x="281104" y="281103"/>
                  </a:lnTo>
                  <a:lnTo>
                    <a:pt x="277876" y="281103"/>
                  </a:lnTo>
                  <a:lnTo>
                    <a:pt x="277876" y="282717"/>
                  </a:lnTo>
                  <a:lnTo>
                    <a:pt x="276262" y="282717"/>
                  </a:lnTo>
                  <a:lnTo>
                    <a:pt x="260122" y="297243"/>
                  </a:lnTo>
                  <a:lnTo>
                    <a:pt x="258508" y="297243"/>
                  </a:lnTo>
                  <a:lnTo>
                    <a:pt x="256895" y="297243"/>
                  </a:lnTo>
                  <a:lnTo>
                    <a:pt x="253667" y="297243"/>
                  </a:lnTo>
                  <a:lnTo>
                    <a:pt x="242369" y="295629"/>
                  </a:lnTo>
                  <a:lnTo>
                    <a:pt x="239141" y="295629"/>
                  </a:lnTo>
                  <a:lnTo>
                    <a:pt x="226230" y="298857"/>
                  </a:lnTo>
                  <a:lnTo>
                    <a:pt x="224616" y="300471"/>
                  </a:lnTo>
                  <a:lnTo>
                    <a:pt x="223002" y="300471"/>
                  </a:lnTo>
                  <a:lnTo>
                    <a:pt x="219774" y="302085"/>
                  </a:lnTo>
                  <a:lnTo>
                    <a:pt x="218160" y="303699"/>
                  </a:lnTo>
                  <a:lnTo>
                    <a:pt x="213318" y="305312"/>
                  </a:lnTo>
                  <a:lnTo>
                    <a:pt x="211704" y="305312"/>
                  </a:lnTo>
                  <a:lnTo>
                    <a:pt x="210090" y="306926"/>
                  </a:lnTo>
                  <a:lnTo>
                    <a:pt x="210090" y="308540"/>
                  </a:lnTo>
                  <a:lnTo>
                    <a:pt x="208477" y="310154"/>
                  </a:lnTo>
                  <a:lnTo>
                    <a:pt x="206863" y="310154"/>
                  </a:lnTo>
                  <a:lnTo>
                    <a:pt x="205249" y="311768"/>
                  </a:lnTo>
                  <a:lnTo>
                    <a:pt x="202021" y="310154"/>
                  </a:lnTo>
                  <a:lnTo>
                    <a:pt x="197179" y="308540"/>
                  </a:lnTo>
                  <a:lnTo>
                    <a:pt x="193951" y="306926"/>
                  </a:lnTo>
                  <a:lnTo>
                    <a:pt x="192337" y="305312"/>
                  </a:lnTo>
                  <a:lnTo>
                    <a:pt x="192337" y="303699"/>
                  </a:lnTo>
                  <a:lnTo>
                    <a:pt x="190723" y="302085"/>
                  </a:lnTo>
                  <a:lnTo>
                    <a:pt x="190723" y="300471"/>
                  </a:lnTo>
                  <a:lnTo>
                    <a:pt x="189109" y="300471"/>
                  </a:lnTo>
                  <a:lnTo>
                    <a:pt x="187495" y="300471"/>
                  </a:lnTo>
                  <a:lnTo>
                    <a:pt x="166514" y="295629"/>
                  </a:lnTo>
                  <a:lnTo>
                    <a:pt x="158445" y="294015"/>
                  </a:lnTo>
                  <a:lnTo>
                    <a:pt x="150375" y="295629"/>
                  </a:lnTo>
                  <a:lnTo>
                    <a:pt x="135850" y="298857"/>
                  </a:lnTo>
                  <a:lnTo>
                    <a:pt x="124552" y="302085"/>
                  </a:lnTo>
                  <a:lnTo>
                    <a:pt x="124552" y="298857"/>
                  </a:lnTo>
                  <a:lnTo>
                    <a:pt x="119710" y="294015"/>
                  </a:lnTo>
                  <a:lnTo>
                    <a:pt x="101957" y="282717"/>
                  </a:lnTo>
                  <a:lnTo>
                    <a:pt x="97115" y="279490"/>
                  </a:lnTo>
                  <a:lnTo>
                    <a:pt x="93887" y="276262"/>
                  </a:lnTo>
                  <a:lnTo>
                    <a:pt x="90660" y="271420"/>
                  </a:lnTo>
                  <a:lnTo>
                    <a:pt x="89046" y="268192"/>
                  </a:lnTo>
                  <a:lnTo>
                    <a:pt x="79362" y="266578"/>
                  </a:lnTo>
                  <a:lnTo>
                    <a:pt x="76134" y="264964"/>
                  </a:lnTo>
                  <a:lnTo>
                    <a:pt x="74520" y="261736"/>
                  </a:lnTo>
                  <a:lnTo>
                    <a:pt x="74520" y="253667"/>
                  </a:lnTo>
                  <a:lnTo>
                    <a:pt x="71292" y="250439"/>
                  </a:lnTo>
                  <a:lnTo>
                    <a:pt x="68064" y="247211"/>
                  </a:lnTo>
                  <a:lnTo>
                    <a:pt x="59995" y="245597"/>
                  </a:lnTo>
                  <a:lnTo>
                    <a:pt x="56767" y="243983"/>
                  </a:lnTo>
                  <a:lnTo>
                    <a:pt x="51925" y="237527"/>
                  </a:lnTo>
                  <a:lnTo>
                    <a:pt x="51925" y="231072"/>
                  </a:lnTo>
                  <a:lnTo>
                    <a:pt x="51925" y="223002"/>
                  </a:lnTo>
                  <a:lnTo>
                    <a:pt x="50311" y="214932"/>
                  </a:lnTo>
                  <a:lnTo>
                    <a:pt x="48697" y="210091"/>
                  </a:lnTo>
                  <a:lnTo>
                    <a:pt x="40628" y="203635"/>
                  </a:lnTo>
                  <a:lnTo>
                    <a:pt x="37400" y="198793"/>
                  </a:lnTo>
                  <a:lnTo>
                    <a:pt x="35786" y="195565"/>
                  </a:lnTo>
                  <a:lnTo>
                    <a:pt x="34172" y="182654"/>
                  </a:lnTo>
                  <a:lnTo>
                    <a:pt x="29330" y="171356"/>
                  </a:lnTo>
                  <a:lnTo>
                    <a:pt x="29330" y="168128"/>
                  </a:lnTo>
                  <a:lnTo>
                    <a:pt x="29330" y="163286"/>
                  </a:lnTo>
                  <a:lnTo>
                    <a:pt x="30944" y="160059"/>
                  </a:lnTo>
                  <a:lnTo>
                    <a:pt x="32558" y="155217"/>
                  </a:lnTo>
                  <a:lnTo>
                    <a:pt x="34172" y="151989"/>
                  </a:lnTo>
                  <a:lnTo>
                    <a:pt x="34172" y="143919"/>
                  </a:lnTo>
                  <a:lnTo>
                    <a:pt x="27716" y="135850"/>
                  </a:lnTo>
                  <a:lnTo>
                    <a:pt x="21260" y="129394"/>
                  </a:lnTo>
                  <a:lnTo>
                    <a:pt x="14805" y="126166"/>
                  </a:lnTo>
                  <a:lnTo>
                    <a:pt x="6735" y="119710"/>
                  </a:lnTo>
                  <a:lnTo>
                    <a:pt x="5121" y="111641"/>
                  </a:lnTo>
                  <a:lnTo>
                    <a:pt x="6735" y="103571"/>
                  </a:lnTo>
                  <a:lnTo>
                    <a:pt x="9963" y="93887"/>
                  </a:lnTo>
                  <a:lnTo>
                    <a:pt x="11577" y="84204"/>
                  </a:lnTo>
                  <a:lnTo>
                    <a:pt x="9963" y="76134"/>
                  </a:lnTo>
                  <a:lnTo>
                    <a:pt x="9963" y="68064"/>
                  </a:lnTo>
                  <a:lnTo>
                    <a:pt x="14805" y="61609"/>
                  </a:lnTo>
                  <a:lnTo>
                    <a:pt x="21260" y="58381"/>
                  </a:lnTo>
                  <a:lnTo>
                    <a:pt x="35786" y="56767"/>
                  </a:lnTo>
                  <a:lnTo>
                    <a:pt x="42242" y="51925"/>
                  </a:lnTo>
                  <a:lnTo>
                    <a:pt x="48697" y="55153"/>
                  </a:lnTo>
                  <a:lnTo>
                    <a:pt x="63223" y="61609"/>
                  </a:lnTo>
                  <a:lnTo>
                    <a:pt x="68064" y="66450"/>
                  </a:lnTo>
                  <a:lnTo>
                    <a:pt x="68064" y="66450"/>
                  </a:lnTo>
                  <a:lnTo>
                    <a:pt x="71292" y="74520"/>
                  </a:lnTo>
                  <a:lnTo>
                    <a:pt x="72906" y="77748"/>
                  </a:lnTo>
                  <a:lnTo>
                    <a:pt x="74520" y="77748"/>
                  </a:lnTo>
                  <a:lnTo>
                    <a:pt x="76134" y="79362"/>
                  </a:lnTo>
                  <a:lnTo>
                    <a:pt x="77748" y="79362"/>
                  </a:lnTo>
                  <a:lnTo>
                    <a:pt x="79362" y="77748"/>
                  </a:lnTo>
                  <a:lnTo>
                    <a:pt x="80976" y="77748"/>
                  </a:lnTo>
                  <a:lnTo>
                    <a:pt x="90660" y="71292"/>
                  </a:lnTo>
                  <a:lnTo>
                    <a:pt x="92273" y="69678"/>
                  </a:lnTo>
                  <a:lnTo>
                    <a:pt x="93887" y="68064"/>
                  </a:lnTo>
                  <a:lnTo>
                    <a:pt x="93887" y="68064"/>
                  </a:lnTo>
                  <a:lnTo>
                    <a:pt x="93887" y="66450"/>
                  </a:lnTo>
                  <a:lnTo>
                    <a:pt x="93887" y="64837"/>
                  </a:lnTo>
                  <a:lnTo>
                    <a:pt x="92273" y="59995"/>
                  </a:lnTo>
                  <a:lnTo>
                    <a:pt x="92273" y="58381"/>
                  </a:lnTo>
                  <a:lnTo>
                    <a:pt x="93887" y="56767"/>
                  </a:lnTo>
                  <a:lnTo>
                    <a:pt x="93887" y="55153"/>
                  </a:lnTo>
                  <a:lnTo>
                    <a:pt x="93887" y="53539"/>
                  </a:lnTo>
                  <a:lnTo>
                    <a:pt x="95501" y="53539"/>
                  </a:lnTo>
                  <a:lnTo>
                    <a:pt x="97115" y="50311"/>
                  </a:lnTo>
                  <a:lnTo>
                    <a:pt x="98729" y="50311"/>
                  </a:lnTo>
                  <a:lnTo>
                    <a:pt x="100343" y="48697"/>
                  </a:lnTo>
                  <a:lnTo>
                    <a:pt x="100343" y="47083"/>
                  </a:lnTo>
                  <a:lnTo>
                    <a:pt x="101957" y="45469"/>
                  </a:lnTo>
                  <a:lnTo>
                    <a:pt x="103571" y="45469"/>
                  </a:lnTo>
                  <a:lnTo>
                    <a:pt x="105185" y="45469"/>
                  </a:lnTo>
                  <a:lnTo>
                    <a:pt x="110027" y="47083"/>
                  </a:lnTo>
                  <a:lnTo>
                    <a:pt x="110027" y="48697"/>
                  </a:lnTo>
                  <a:lnTo>
                    <a:pt x="113255" y="50311"/>
                  </a:lnTo>
                  <a:lnTo>
                    <a:pt x="114869" y="51925"/>
                  </a:lnTo>
                  <a:lnTo>
                    <a:pt x="114869" y="51925"/>
                  </a:lnTo>
                  <a:lnTo>
                    <a:pt x="116482" y="53539"/>
                  </a:lnTo>
                  <a:lnTo>
                    <a:pt x="122938" y="53539"/>
                  </a:lnTo>
                  <a:lnTo>
                    <a:pt x="122938" y="55153"/>
                  </a:lnTo>
                  <a:lnTo>
                    <a:pt x="126166" y="56767"/>
                  </a:lnTo>
                  <a:lnTo>
                    <a:pt x="126166" y="56767"/>
                  </a:lnTo>
                  <a:lnTo>
                    <a:pt x="127780" y="58381"/>
                  </a:lnTo>
                  <a:lnTo>
                    <a:pt x="127780" y="58381"/>
                  </a:lnTo>
                  <a:lnTo>
                    <a:pt x="132622" y="59995"/>
                  </a:lnTo>
                  <a:lnTo>
                    <a:pt x="134236" y="59995"/>
                  </a:lnTo>
                  <a:lnTo>
                    <a:pt x="142305" y="63223"/>
                  </a:lnTo>
                  <a:lnTo>
                    <a:pt x="143919" y="64837"/>
                  </a:lnTo>
                  <a:lnTo>
                    <a:pt x="145533" y="64837"/>
                  </a:lnTo>
                  <a:lnTo>
                    <a:pt x="148761" y="63223"/>
                  </a:lnTo>
                  <a:lnTo>
                    <a:pt x="151989" y="61609"/>
                  </a:lnTo>
                  <a:lnTo>
                    <a:pt x="153603" y="61609"/>
                  </a:lnTo>
                  <a:lnTo>
                    <a:pt x="155217" y="61609"/>
                  </a:lnTo>
                  <a:lnTo>
                    <a:pt x="156831" y="63223"/>
                  </a:lnTo>
                  <a:lnTo>
                    <a:pt x="158445" y="64837"/>
                  </a:lnTo>
                  <a:lnTo>
                    <a:pt x="160059" y="64837"/>
                  </a:lnTo>
                  <a:lnTo>
                    <a:pt x="161673" y="64837"/>
                  </a:lnTo>
                  <a:lnTo>
                    <a:pt x="163286" y="64837"/>
                  </a:lnTo>
                  <a:lnTo>
                    <a:pt x="164900" y="63223"/>
                  </a:lnTo>
                  <a:lnTo>
                    <a:pt x="164900" y="61609"/>
                  </a:lnTo>
                  <a:lnTo>
                    <a:pt x="166514" y="61609"/>
                  </a:lnTo>
                  <a:lnTo>
                    <a:pt x="166514" y="59995"/>
                  </a:lnTo>
                  <a:lnTo>
                    <a:pt x="168128" y="58381"/>
                  </a:lnTo>
                  <a:lnTo>
                    <a:pt x="169742" y="58381"/>
                  </a:lnTo>
                  <a:lnTo>
                    <a:pt x="171356" y="56767"/>
                  </a:lnTo>
                  <a:lnTo>
                    <a:pt x="192337" y="59995"/>
                  </a:lnTo>
                  <a:lnTo>
                    <a:pt x="211704" y="56767"/>
                  </a:lnTo>
                  <a:lnTo>
                    <a:pt x="214932" y="56767"/>
                  </a:lnTo>
                  <a:lnTo>
                    <a:pt x="219774" y="53539"/>
                  </a:lnTo>
                  <a:lnTo>
                    <a:pt x="221388" y="51925"/>
                  </a:lnTo>
                  <a:lnTo>
                    <a:pt x="221388" y="51925"/>
                  </a:lnTo>
                  <a:lnTo>
                    <a:pt x="223002" y="50311"/>
                  </a:lnTo>
                  <a:lnTo>
                    <a:pt x="223002" y="48697"/>
                  </a:lnTo>
                  <a:lnTo>
                    <a:pt x="223002" y="47083"/>
                  </a:lnTo>
                  <a:lnTo>
                    <a:pt x="224616" y="45469"/>
                  </a:lnTo>
                  <a:lnTo>
                    <a:pt x="223002" y="30944"/>
                  </a:lnTo>
                  <a:lnTo>
                    <a:pt x="224616" y="29330"/>
                  </a:lnTo>
                  <a:lnTo>
                    <a:pt x="224616" y="29330"/>
                  </a:lnTo>
                  <a:lnTo>
                    <a:pt x="224616" y="27716"/>
                  </a:lnTo>
                  <a:lnTo>
                    <a:pt x="226230" y="26102"/>
                  </a:lnTo>
                  <a:lnTo>
                    <a:pt x="229458" y="24488"/>
                  </a:lnTo>
                  <a:lnTo>
                    <a:pt x="229458" y="22874"/>
                  </a:lnTo>
                  <a:lnTo>
                    <a:pt x="234299" y="16419"/>
                  </a:lnTo>
                  <a:lnTo>
                    <a:pt x="234299" y="16419"/>
                  </a:lnTo>
                  <a:lnTo>
                    <a:pt x="235913" y="14805"/>
                  </a:lnTo>
                  <a:lnTo>
                    <a:pt x="237527" y="13191"/>
                  </a:lnTo>
                  <a:lnTo>
                    <a:pt x="258508" y="5121"/>
                  </a:lnTo>
                  <a:lnTo>
                    <a:pt x="260122" y="5121"/>
                  </a:lnTo>
                  <a:lnTo>
                    <a:pt x="264964" y="5121"/>
                  </a:lnTo>
                  <a:lnTo>
                    <a:pt x="271420" y="6735"/>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7" name="Freeform: Shape 56">
              <a:extLst>
                <a:ext uri="{FF2B5EF4-FFF2-40B4-BE49-F238E27FC236}">
                  <a16:creationId xmlns:a16="http://schemas.microsoft.com/office/drawing/2014/main" id="{E4C99638-046E-4CA6-9ECC-294BE6154C2F}"/>
                </a:ext>
              </a:extLst>
            </p:cNvPr>
            <p:cNvSpPr/>
            <p:nvPr/>
          </p:nvSpPr>
          <p:spPr>
            <a:xfrm>
              <a:off x="8024269" y="3699760"/>
              <a:ext cx="338926" cy="645573"/>
            </a:xfrm>
            <a:custGeom>
              <a:avLst/>
              <a:gdLst>
                <a:gd name="connsiteX0" fmla="*/ 142305 w 338925"/>
                <a:gd name="connsiteY0" fmla="*/ 637783 h 645572"/>
                <a:gd name="connsiteX1" fmla="*/ 132622 w 338925"/>
                <a:gd name="connsiteY1" fmla="*/ 639397 h 645572"/>
                <a:gd name="connsiteX2" fmla="*/ 131008 w 338925"/>
                <a:gd name="connsiteY2" fmla="*/ 641011 h 645572"/>
                <a:gd name="connsiteX3" fmla="*/ 127780 w 338925"/>
                <a:gd name="connsiteY3" fmla="*/ 641011 h 645572"/>
                <a:gd name="connsiteX4" fmla="*/ 126166 w 338925"/>
                <a:gd name="connsiteY4" fmla="*/ 641011 h 645572"/>
                <a:gd name="connsiteX5" fmla="*/ 124552 w 338925"/>
                <a:gd name="connsiteY5" fmla="*/ 642624 h 645572"/>
                <a:gd name="connsiteX6" fmla="*/ 124552 w 338925"/>
                <a:gd name="connsiteY6" fmla="*/ 642624 h 645572"/>
                <a:gd name="connsiteX7" fmla="*/ 122938 w 338925"/>
                <a:gd name="connsiteY7" fmla="*/ 644238 h 645572"/>
                <a:gd name="connsiteX8" fmla="*/ 122938 w 338925"/>
                <a:gd name="connsiteY8" fmla="*/ 644238 h 645572"/>
                <a:gd name="connsiteX9" fmla="*/ 121324 w 338925"/>
                <a:gd name="connsiteY9" fmla="*/ 645853 h 645572"/>
                <a:gd name="connsiteX10" fmla="*/ 121324 w 338925"/>
                <a:gd name="connsiteY10" fmla="*/ 645853 h 645572"/>
                <a:gd name="connsiteX11" fmla="*/ 118096 w 338925"/>
                <a:gd name="connsiteY11" fmla="*/ 647466 h 645572"/>
                <a:gd name="connsiteX12" fmla="*/ 116482 w 338925"/>
                <a:gd name="connsiteY12" fmla="*/ 649080 h 645572"/>
                <a:gd name="connsiteX13" fmla="*/ 114869 w 338925"/>
                <a:gd name="connsiteY13" fmla="*/ 649080 h 645572"/>
                <a:gd name="connsiteX14" fmla="*/ 111641 w 338925"/>
                <a:gd name="connsiteY14" fmla="*/ 650694 h 645572"/>
                <a:gd name="connsiteX15" fmla="*/ 110027 w 338925"/>
                <a:gd name="connsiteY15" fmla="*/ 652308 h 645572"/>
                <a:gd name="connsiteX16" fmla="*/ 108413 w 338925"/>
                <a:gd name="connsiteY16" fmla="*/ 653922 h 645572"/>
                <a:gd name="connsiteX17" fmla="*/ 106799 w 338925"/>
                <a:gd name="connsiteY17" fmla="*/ 653922 h 645572"/>
                <a:gd name="connsiteX18" fmla="*/ 105185 w 338925"/>
                <a:gd name="connsiteY18" fmla="*/ 653922 h 645572"/>
                <a:gd name="connsiteX19" fmla="*/ 87432 w 338925"/>
                <a:gd name="connsiteY19" fmla="*/ 652308 h 645572"/>
                <a:gd name="connsiteX20" fmla="*/ 84204 w 338925"/>
                <a:gd name="connsiteY20" fmla="*/ 653922 h 645572"/>
                <a:gd name="connsiteX21" fmla="*/ 82590 w 338925"/>
                <a:gd name="connsiteY21" fmla="*/ 653922 h 645572"/>
                <a:gd name="connsiteX22" fmla="*/ 80976 w 338925"/>
                <a:gd name="connsiteY22" fmla="*/ 653922 h 645572"/>
                <a:gd name="connsiteX23" fmla="*/ 80976 w 338925"/>
                <a:gd name="connsiteY23" fmla="*/ 653922 h 645572"/>
                <a:gd name="connsiteX24" fmla="*/ 77748 w 338925"/>
                <a:gd name="connsiteY24" fmla="*/ 653922 h 645572"/>
                <a:gd name="connsiteX25" fmla="*/ 76134 w 338925"/>
                <a:gd name="connsiteY25" fmla="*/ 652308 h 645572"/>
                <a:gd name="connsiteX26" fmla="*/ 72906 w 338925"/>
                <a:gd name="connsiteY26" fmla="*/ 650694 h 645572"/>
                <a:gd name="connsiteX27" fmla="*/ 69678 w 338925"/>
                <a:gd name="connsiteY27" fmla="*/ 650694 h 645572"/>
                <a:gd name="connsiteX28" fmla="*/ 59995 w 338925"/>
                <a:gd name="connsiteY28" fmla="*/ 650694 h 645572"/>
                <a:gd name="connsiteX29" fmla="*/ 58381 w 338925"/>
                <a:gd name="connsiteY29" fmla="*/ 652308 h 645572"/>
                <a:gd name="connsiteX30" fmla="*/ 56767 w 338925"/>
                <a:gd name="connsiteY30" fmla="*/ 653922 h 645572"/>
                <a:gd name="connsiteX31" fmla="*/ 55153 w 338925"/>
                <a:gd name="connsiteY31" fmla="*/ 653922 h 645572"/>
                <a:gd name="connsiteX32" fmla="*/ 51925 w 338925"/>
                <a:gd name="connsiteY32" fmla="*/ 653922 h 645572"/>
                <a:gd name="connsiteX33" fmla="*/ 47083 w 338925"/>
                <a:gd name="connsiteY33" fmla="*/ 652308 h 645572"/>
                <a:gd name="connsiteX34" fmla="*/ 43856 w 338925"/>
                <a:gd name="connsiteY34" fmla="*/ 652308 h 645572"/>
                <a:gd name="connsiteX35" fmla="*/ 40628 w 338925"/>
                <a:gd name="connsiteY35" fmla="*/ 650694 h 645572"/>
                <a:gd name="connsiteX36" fmla="*/ 37400 w 338925"/>
                <a:gd name="connsiteY36" fmla="*/ 649080 h 645572"/>
                <a:gd name="connsiteX37" fmla="*/ 21260 w 338925"/>
                <a:gd name="connsiteY37" fmla="*/ 641011 h 645572"/>
                <a:gd name="connsiteX38" fmla="*/ 14805 w 338925"/>
                <a:gd name="connsiteY38" fmla="*/ 637783 h 645572"/>
                <a:gd name="connsiteX39" fmla="*/ 9963 w 338925"/>
                <a:gd name="connsiteY39" fmla="*/ 636169 h 645572"/>
                <a:gd name="connsiteX40" fmla="*/ 8349 w 338925"/>
                <a:gd name="connsiteY40" fmla="*/ 634555 h 645572"/>
                <a:gd name="connsiteX41" fmla="*/ 8349 w 338925"/>
                <a:gd name="connsiteY41" fmla="*/ 632941 h 645572"/>
                <a:gd name="connsiteX42" fmla="*/ 6735 w 338925"/>
                <a:gd name="connsiteY42" fmla="*/ 624871 h 645572"/>
                <a:gd name="connsiteX43" fmla="*/ 5121 w 338925"/>
                <a:gd name="connsiteY43" fmla="*/ 621644 h 645572"/>
                <a:gd name="connsiteX44" fmla="*/ 9963 w 338925"/>
                <a:gd name="connsiteY44" fmla="*/ 618415 h 645572"/>
                <a:gd name="connsiteX45" fmla="*/ 11577 w 338925"/>
                <a:gd name="connsiteY45" fmla="*/ 615188 h 645572"/>
                <a:gd name="connsiteX46" fmla="*/ 14805 w 338925"/>
                <a:gd name="connsiteY46" fmla="*/ 607118 h 645572"/>
                <a:gd name="connsiteX47" fmla="*/ 18033 w 338925"/>
                <a:gd name="connsiteY47" fmla="*/ 603890 h 645572"/>
                <a:gd name="connsiteX48" fmla="*/ 21260 w 338925"/>
                <a:gd name="connsiteY48" fmla="*/ 602276 h 645572"/>
                <a:gd name="connsiteX49" fmla="*/ 29330 w 338925"/>
                <a:gd name="connsiteY49" fmla="*/ 599048 h 645572"/>
                <a:gd name="connsiteX50" fmla="*/ 32558 w 338925"/>
                <a:gd name="connsiteY50" fmla="*/ 595821 h 645572"/>
                <a:gd name="connsiteX51" fmla="*/ 43856 w 338925"/>
                <a:gd name="connsiteY51" fmla="*/ 560314 h 645572"/>
                <a:gd name="connsiteX52" fmla="*/ 48697 w 338925"/>
                <a:gd name="connsiteY52" fmla="*/ 552244 h 645572"/>
                <a:gd name="connsiteX53" fmla="*/ 61609 w 338925"/>
                <a:gd name="connsiteY53" fmla="*/ 537719 h 645572"/>
                <a:gd name="connsiteX54" fmla="*/ 64837 w 338925"/>
                <a:gd name="connsiteY54" fmla="*/ 529649 h 645572"/>
                <a:gd name="connsiteX55" fmla="*/ 71292 w 338925"/>
                <a:gd name="connsiteY55" fmla="*/ 513510 h 645572"/>
                <a:gd name="connsiteX56" fmla="*/ 74520 w 338925"/>
                <a:gd name="connsiteY56" fmla="*/ 507054 h 645572"/>
                <a:gd name="connsiteX57" fmla="*/ 89046 w 338925"/>
                <a:gd name="connsiteY57" fmla="*/ 492529 h 645572"/>
                <a:gd name="connsiteX58" fmla="*/ 92274 w 338925"/>
                <a:gd name="connsiteY58" fmla="*/ 486073 h 645572"/>
                <a:gd name="connsiteX59" fmla="*/ 92274 w 338925"/>
                <a:gd name="connsiteY59" fmla="*/ 479617 h 645572"/>
                <a:gd name="connsiteX60" fmla="*/ 95501 w 338925"/>
                <a:gd name="connsiteY60" fmla="*/ 469934 h 645572"/>
                <a:gd name="connsiteX61" fmla="*/ 98729 w 338925"/>
                <a:gd name="connsiteY61" fmla="*/ 463478 h 645572"/>
                <a:gd name="connsiteX62" fmla="*/ 108413 w 338925"/>
                <a:gd name="connsiteY62" fmla="*/ 452181 h 645572"/>
                <a:gd name="connsiteX63" fmla="*/ 113255 w 338925"/>
                <a:gd name="connsiteY63" fmla="*/ 445725 h 645572"/>
                <a:gd name="connsiteX64" fmla="*/ 118096 w 338925"/>
                <a:gd name="connsiteY64" fmla="*/ 437655 h 645572"/>
                <a:gd name="connsiteX65" fmla="*/ 118096 w 338925"/>
                <a:gd name="connsiteY65" fmla="*/ 431199 h 645572"/>
                <a:gd name="connsiteX66" fmla="*/ 118096 w 338925"/>
                <a:gd name="connsiteY66" fmla="*/ 415060 h 645572"/>
                <a:gd name="connsiteX67" fmla="*/ 118096 w 338925"/>
                <a:gd name="connsiteY67" fmla="*/ 406990 h 645572"/>
                <a:gd name="connsiteX68" fmla="*/ 121324 w 338925"/>
                <a:gd name="connsiteY68" fmla="*/ 400535 h 645572"/>
                <a:gd name="connsiteX69" fmla="*/ 127780 w 338925"/>
                <a:gd name="connsiteY69" fmla="*/ 395693 h 645572"/>
                <a:gd name="connsiteX70" fmla="*/ 137464 w 338925"/>
                <a:gd name="connsiteY70" fmla="*/ 394079 h 645572"/>
                <a:gd name="connsiteX71" fmla="*/ 151989 w 338925"/>
                <a:gd name="connsiteY71" fmla="*/ 394079 h 645572"/>
                <a:gd name="connsiteX72" fmla="*/ 156831 w 338925"/>
                <a:gd name="connsiteY72" fmla="*/ 390851 h 645572"/>
                <a:gd name="connsiteX73" fmla="*/ 181040 w 338925"/>
                <a:gd name="connsiteY73" fmla="*/ 356958 h 645572"/>
                <a:gd name="connsiteX74" fmla="*/ 184268 w 338925"/>
                <a:gd name="connsiteY74" fmla="*/ 347275 h 645572"/>
                <a:gd name="connsiteX75" fmla="*/ 190723 w 338925"/>
                <a:gd name="connsiteY75" fmla="*/ 323066 h 645572"/>
                <a:gd name="connsiteX76" fmla="*/ 189109 w 338925"/>
                <a:gd name="connsiteY76" fmla="*/ 318224 h 645572"/>
                <a:gd name="connsiteX77" fmla="*/ 182654 w 338925"/>
                <a:gd name="connsiteY77" fmla="*/ 316610 h 645572"/>
                <a:gd name="connsiteX78" fmla="*/ 176198 w 338925"/>
                <a:gd name="connsiteY78" fmla="*/ 311768 h 645572"/>
                <a:gd name="connsiteX79" fmla="*/ 169742 w 338925"/>
                <a:gd name="connsiteY79" fmla="*/ 305313 h 645572"/>
                <a:gd name="connsiteX80" fmla="*/ 164900 w 338925"/>
                <a:gd name="connsiteY80" fmla="*/ 300471 h 645572"/>
                <a:gd name="connsiteX81" fmla="*/ 161673 w 338925"/>
                <a:gd name="connsiteY81" fmla="*/ 292401 h 645572"/>
                <a:gd name="connsiteX82" fmla="*/ 163287 w 338925"/>
                <a:gd name="connsiteY82" fmla="*/ 284332 h 645572"/>
                <a:gd name="connsiteX83" fmla="*/ 168128 w 338925"/>
                <a:gd name="connsiteY83" fmla="*/ 268192 h 645572"/>
                <a:gd name="connsiteX84" fmla="*/ 169742 w 338925"/>
                <a:gd name="connsiteY84" fmla="*/ 260123 h 645572"/>
                <a:gd name="connsiteX85" fmla="*/ 166514 w 338925"/>
                <a:gd name="connsiteY85" fmla="*/ 253667 h 645572"/>
                <a:gd name="connsiteX86" fmla="*/ 161673 w 338925"/>
                <a:gd name="connsiteY86" fmla="*/ 248825 h 645572"/>
                <a:gd name="connsiteX87" fmla="*/ 153603 w 338925"/>
                <a:gd name="connsiteY87" fmla="*/ 247211 h 645572"/>
                <a:gd name="connsiteX88" fmla="*/ 148761 w 338925"/>
                <a:gd name="connsiteY88" fmla="*/ 240755 h 645572"/>
                <a:gd name="connsiteX89" fmla="*/ 148761 w 338925"/>
                <a:gd name="connsiteY89" fmla="*/ 231072 h 645572"/>
                <a:gd name="connsiteX90" fmla="*/ 155217 w 338925"/>
                <a:gd name="connsiteY90" fmla="*/ 211705 h 645572"/>
                <a:gd name="connsiteX91" fmla="*/ 155217 w 338925"/>
                <a:gd name="connsiteY91" fmla="*/ 206863 h 645572"/>
                <a:gd name="connsiteX92" fmla="*/ 156831 w 338925"/>
                <a:gd name="connsiteY92" fmla="*/ 203635 h 645572"/>
                <a:gd name="connsiteX93" fmla="*/ 158445 w 338925"/>
                <a:gd name="connsiteY93" fmla="*/ 200407 h 645572"/>
                <a:gd name="connsiteX94" fmla="*/ 156831 w 338925"/>
                <a:gd name="connsiteY94" fmla="*/ 197179 h 645572"/>
                <a:gd name="connsiteX95" fmla="*/ 153603 w 338925"/>
                <a:gd name="connsiteY95" fmla="*/ 195565 h 645572"/>
                <a:gd name="connsiteX96" fmla="*/ 150375 w 338925"/>
                <a:gd name="connsiteY96" fmla="*/ 195565 h 645572"/>
                <a:gd name="connsiteX97" fmla="*/ 127780 w 338925"/>
                <a:gd name="connsiteY97" fmla="*/ 202021 h 645572"/>
                <a:gd name="connsiteX98" fmla="*/ 122938 w 338925"/>
                <a:gd name="connsiteY98" fmla="*/ 200407 h 645572"/>
                <a:gd name="connsiteX99" fmla="*/ 121324 w 338925"/>
                <a:gd name="connsiteY99" fmla="*/ 193951 h 645572"/>
                <a:gd name="connsiteX100" fmla="*/ 122938 w 338925"/>
                <a:gd name="connsiteY100" fmla="*/ 190723 h 645572"/>
                <a:gd name="connsiteX101" fmla="*/ 127780 w 338925"/>
                <a:gd name="connsiteY101" fmla="*/ 187496 h 645572"/>
                <a:gd name="connsiteX102" fmla="*/ 131008 w 338925"/>
                <a:gd name="connsiteY102" fmla="*/ 184268 h 645572"/>
                <a:gd name="connsiteX103" fmla="*/ 131008 w 338925"/>
                <a:gd name="connsiteY103" fmla="*/ 177812 h 645572"/>
                <a:gd name="connsiteX104" fmla="*/ 129394 w 338925"/>
                <a:gd name="connsiteY104" fmla="*/ 174584 h 645572"/>
                <a:gd name="connsiteX105" fmla="*/ 126166 w 338925"/>
                <a:gd name="connsiteY105" fmla="*/ 166514 h 645572"/>
                <a:gd name="connsiteX106" fmla="*/ 124552 w 338925"/>
                <a:gd name="connsiteY106" fmla="*/ 163287 h 645572"/>
                <a:gd name="connsiteX107" fmla="*/ 124552 w 338925"/>
                <a:gd name="connsiteY107" fmla="*/ 158445 h 645572"/>
                <a:gd name="connsiteX108" fmla="*/ 124552 w 338925"/>
                <a:gd name="connsiteY108" fmla="*/ 151989 h 645572"/>
                <a:gd name="connsiteX109" fmla="*/ 124552 w 338925"/>
                <a:gd name="connsiteY109" fmla="*/ 147147 h 645572"/>
                <a:gd name="connsiteX110" fmla="*/ 121324 w 338925"/>
                <a:gd name="connsiteY110" fmla="*/ 143919 h 645572"/>
                <a:gd name="connsiteX111" fmla="*/ 114869 w 338925"/>
                <a:gd name="connsiteY111" fmla="*/ 135850 h 645572"/>
                <a:gd name="connsiteX112" fmla="*/ 113255 w 338925"/>
                <a:gd name="connsiteY112" fmla="*/ 131008 h 645572"/>
                <a:gd name="connsiteX113" fmla="*/ 111641 w 338925"/>
                <a:gd name="connsiteY113" fmla="*/ 124552 h 645572"/>
                <a:gd name="connsiteX114" fmla="*/ 111641 w 338925"/>
                <a:gd name="connsiteY114" fmla="*/ 101957 h 645572"/>
                <a:gd name="connsiteX115" fmla="*/ 108413 w 338925"/>
                <a:gd name="connsiteY115" fmla="*/ 93887 h 645572"/>
                <a:gd name="connsiteX116" fmla="*/ 100343 w 338925"/>
                <a:gd name="connsiteY116" fmla="*/ 79362 h 645572"/>
                <a:gd name="connsiteX117" fmla="*/ 98729 w 338925"/>
                <a:gd name="connsiteY117" fmla="*/ 71292 h 645572"/>
                <a:gd name="connsiteX118" fmla="*/ 98729 w 338925"/>
                <a:gd name="connsiteY118" fmla="*/ 66451 h 645572"/>
                <a:gd name="connsiteX119" fmla="*/ 103571 w 338925"/>
                <a:gd name="connsiteY119" fmla="*/ 58381 h 645572"/>
                <a:gd name="connsiteX120" fmla="*/ 105185 w 338925"/>
                <a:gd name="connsiteY120" fmla="*/ 53539 h 645572"/>
                <a:gd name="connsiteX121" fmla="*/ 105185 w 338925"/>
                <a:gd name="connsiteY121" fmla="*/ 45469 h 645572"/>
                <a:gd name="connsiteX122" fmla="*/ 105185 w 338925"/>
                <a:gd name="connsiteY122" fmla="*/ 37400 h 645572"/>
                <a:gd name="connsiteX123" fmla="*/ 105185 w 338925"/>
                <a:gd name="connsiteY123" fmla="*/ 30944 h 645572"/>
                <a:gd name="connsiteX124" fmla="*/ 116482 w 338925"/>
                <a:gd name="connsiteY124" fmla="*/ 27716 h 645572"/>
                <a:gd name="connsiteX125" fmla="*/ 131008 w 338925"/>
                <a:gd name="connsiteY125" fmla="*/ 24489 h 645572"/>
                <a:gd name="connsiteX126" fmla="*/ 139078 w 338925"/>
                <a:gd name="connsiteY126" fmla="*/ 22874 h 645572"/>
                <a:gd name="connsiteX127" fmla="*/ 147147 w 338925"/>
                <a:gd name="connsiteY127" fmla="*/ 24489 h 645572"/>
                <a:gd name="connsiteX128" fmla="*/ 168128 w 338925"/>
                <a:gd name="connsiteY128" fmla="*/ 29330 h 645572"/>
                <a:gd name="connsiteX129" fmla="*/ 169742 w 338925"/>
                <a:gd name="connsiteY129" fmla="*/ 29330 h 645572"/>
                <a:gd name="connsiteX130" fmla="*/ 171356 w 338925"/>
                <a:gd name="connsiteY130" fmla="*/ 29330 h 645572"/>
                <a:gd name="connsiteX131" fmla="*/ 171356 w 338925"/>
                <a:gd name="connsiteY131" fmla="*/ 30944 h 645572"/>
                <a:gd name="connsiteX132" fmla="*/ 172970 w 338925"/>
                <a:gd name="connsiteY132" fmla="*/ 32558 h 645572"/>
                <a:gd name="connsiteX133" fmla="*/ 172970 w 338925"/>
                <a:gd name="connsiteY133" fmla="*/ 34172 h 645572"/>
                <a:gd name="connsiteX134" fmla="*/ 174584 w 338925"/>
                <a:gd name="connsiteY134" fmla="*/ 35786 h 645572"/>
                <a:gd name="connsiteX135" fmla="*/ 177812 w 338925"/>
                <a:gd name="connsiteY135" fmla="*/ 37400 h 645572"/>
                <a:gd name="connsiteX136" fmla="*/ 182654 w 338925"/>
                <a:gd name="connsiteY136" fmla="*/ 39014 h 645572"/>
                <a:gd name="connsiteX137" fmla="*/ 185882 w 338925"/>
                <a:gd name="connsiteY137" fmla="*/ 40628 h 645572"/>
                <a:gd name="connsiteX138" fmla="*/ 187496 w 338925"/>
                <a:gd name="connsiteY138" fmla="*/ 39014 h 645572"/>
                <a:gd name="connsiteX139" fmla="*/ 189109 w 338925"/>
                <a:gd name="connsiteY139" fmla="*/ 39014 h 645572"/>
                <a:gd name="connsiteX140" fmla="*/ 190723 w 338925"/>
                <a:gd name="connsiteY140" fmla="*/ 37400 h 645572"/>
                <a:gd name="connsiteX141" fmla="*/ 190723 w 338925"/>
                <a:gd name="connsiteY141" fmla="*/ 35786 h 645572"/>
                <a:gd name="connsiteX142" fmla="*/ 192337 w 338925"/>
                <a:gd name="connsiteY142" fmla="*/ 34172 h 645572"/>
                <a:gd name="connsiteX143" fmla="*/ 193951 w 338925"/>
                <a:gd name="connsiteY143" fmla="*/ 34172 h 645572"/>
                <a:gd name="connsiteX144" fmla="*/ 198793 w 338925"/>
                <a:gd name="connsiteY144" fmla="*/ 32558 h 645572"/>
                <a:gd name="connsiteX145" fmla="*/ 200407 w 338925"/>
                <a:gd name="connsiteY145" fmla="*/ 30944 h 645572"/>
                <a:gd name="connsiteX146" fmla="*/ 203635 w 338925"/>
                <a:gd name="connsiteY146" fmla="*/ 29330 h 645572"/>
                <a:gd name="connsiteX147" fmla="*/ 205249 w 338925"/>
                <a:gd name="connsiteY147" fmla="*/ 29330 h 645572"/>
                <a:gd name="connsiteX148" fmla="*/ 206863 w 338925"/>
                <a:gd name="connsiteY148" fmla="*/ 27716 h 645572"/>
                <a:gd name="connsiteX149" fmla="*/ 219774 w 338925"/>
                <a:gd name="connsiteY149" fmla="*/ 24489 h 645572"/>
                <a:gd name="connsiteX150" fmla="*/ 223002 w 338925"/>
                <a:gd name="connsiteY150" fmla="*/ 24489 h 645572"/>
                <a:gd name="connsiteX151" fmla="*/ 234300 w 338925"/>
                <a:gd name="connsiteY151" fmla="*/ 26102 h 645572"/>
                <a:gd name="connsiteX152" fmla="*/ 237527 w 338925"/>
                <a:gd name="connsiteY152" fmla="*/ 26102 h 645572"/>
                <a:gd name="connsiteX153" fmla="*/ 239141 w 338925"/>
                <a:gd name="connsiteY153" fmla="*/ 26102 h 645572"/>
                <a:gd name="connsiteX154" fmla="*/ 240755 w 338925"/>
                <a:gd name="connsiteY154" fmla="*/ 26102 h 645572"/>
                <a:gd name="connsiteX155" fmla="*/ 256895 w 338925"/>
                <a:gd name="connsiteY155" fmla="*/ 11577 h 645572"/>
                <a:gd name="connsiteX156" fmla="*/ 258509 w 338925"/>
                <a:gd name="connsiteY156" fmla="*/ 11577 h 645572"/>
                <a:gd name="connsiteX157" fmla="*/ 258509 w 338925"/>
                <a:gd name="connsiteY157" fmla="*/ 9963 h 645572"/>
                <a:gd name="connsiteX158" fmla="*/ 261736 w 338925"/>
                <a:gd name="connsiteY158" fmla="*/ 9963 h 645572"/>
                <a:gd name="connsiteX159" fmla="*/ 264964 w 338925"/>
                <a:gd name="connsiteY159" fmla="*/ 8349 h 645572"/>
                <a:gd name="connsiteX160" fmla="*/ 287559 w 338925"/>
                <a:gd name="connsiteY160" fmla="*/ 8349 h 645572"/>
                <a:gd name="connsiteX161" fmla="*/ 292401 w 338925"/>
                <a:gd name="connsiteY161" fmla="*/ 6735 h 645572"/>
                <a:gd name="connsiteX162" fmla="*/ 300471 w 338925"/>
                <a:gd name="connsiteY162" fmla="*/ 8349 h 645572"/>
                <a:gd name="connsiteX163" fmla="*/ 302085 w 338925"/>
                <a:gd name="connsiteY163" fmla="*/ 8349 h 645572"/>
                <a:gd name="connsiteX164" fmla="*/ 314996 w 338925"/>
                <a:gd name="connsiteY164" fmla="*/ 5121 h 645572"/>
                <a:gd name="connsiteX165" fmla="*/ 314996 w 338925"/>
                <a:gd name="connsiteY165" fmla="*/ 8349 h 645572"/>
                <a:gd name="connsiteX166" fmla="*/ 321452 w 338925"/>
                <a:gd name="connsiteY166" fmla="*/ 34172 h 645572"/>
                <a:gd name="connsiteX167" fmla="*/ 323066 w 338925"/>
                <a:gd name="connsiteY167" fmla="*/ 42242 h 645572"/>
                <a:gd name="connsiteX168" fmla="*/ 321452 w 338925"/>
                <a:gd name="connsiteY168" fmla="*/ 66451 h 645572"/>
                <a:gd name="connsiteX169" fmla="*/ 323066 w 338925"/>
                <a:gd name="connsiteY169" fmla="*/ 74520 h 645572"/>
                <a:gd name="connsiteX170" fmla="*/ 334363 w 338925"/>
                <a:gd name="connsiteY170" fmla="*/ 101957 h 645572"/>
                <a:gd name="connsiteX171" fmla="*/ 334363 w 338925"/>
                <a:gd name="connsiteY171" fmla="*/ 108413 h 645572"/>
                <a:gd name="connsiteX172" fmla="*/ 331135 w 338925"/>
                <a:gd name="connsiteY172" fmla="*/ 113255 h 645572"/>
                <a:gd name="connsiteX173" fmla="*/ 323066 w 338925"/>
                <a:gd name="connsiteY173" fmla="*/ 142305 h 645572"/>
                <a:gd name="connsiteX174" fmla="*/ 323066 w 338925"/>
                <a:gd name="connsiteY174" fmla="*/ 145533 h 645572"/>
                <a:gd name="connsiteX175" fmla="*/ 327908 w 338925"/>
                <a:gd name="connsiteY175" fmla="*/ 150375 h 645572"/>
                <a:gd name="connsiteX176" fmla="*/ 331135 w 338925"/>
                <a:gd name="connsiteY176" fmla="*/ 153603 h 645572"/>
                <a:gd name="connsiteX177" fmla="*/ 334363 w 338925"/>
                <a:gd name="connsiteY177" fmla="*/ 158445 h 645572"/>
                <a:gd name="connsiteX178" fmla="*/ 335977 w 338925"/>
                <a:gd name="connsiteY178" fmla="*/ 161673 h 645572"/>
                <a:gd name="connsiteX179" fmla="*/ 335977 w 338925"/>
                <a:gd name="connsiteY179" fmla="*/ 169742 h 645572"/>
                <a:gd name="connsiteX180" fmla="*/ 337591 w 338925"/>
                <a:gd name="connsiteY180" fmla="*/ 172970 h 645572"/>
                <a:gd name="connsiteX181" fmla="*/ 337591 w 338925"/>
                <a:gd name="connsiteY181" fmla="*/ 176198 h 645572"/>
                <a:gd name="connsiteX182" fmla="*/ 335977 w 338925"/>
                <a:gd name="connsiteY182" fmla="*/ 181040 h 645572"/>
                <a:gd name="connsiteX183" fmla="*/ 334363 w 338925"/>
                <a:gd name="connsiteY183" fmla="*/ 182654 h 645572"/>
                <a:gd name="connsiteX184" fmla="*/ 327908 w 338925"/>
                <a:gd name="connsiteY184" fmla="*/ 187496 h 645572"/>
                <a:gd name="connsiteX185" fmla="*/ 326294 w 338925"/>
                <a:gd name="connsiteY185" fmla="*/ 192337 h 645572"/>
                <a:gd name="connsiteX186" fmla="*/ 323066 w 338925"/>
                <a:gd name="connsiteY186" fmla="*/ 205249 h 645572"/>
                <a:gd name="connsiteX187" fmla="*/ 321452 w 338925"/>
                <a:gd name="connsiteY187" fmla="*/ 208477 h 645572"/>
                <a:gd name="connsiteX188" fmla="*/ 313382 w 338925"/>
                <a:gd name="connsiteY188" fmla="*/ 223002 h 645572"/>
                <a:gd name="connsiteX189" fmla="*/ 276262 w 338925"/>
                <a:gd name="connsiteY189" fmla="*/ 263350 h 645572"/>
                <a:gd name="connsiteX190" fmla="*/ 266578 w 338925"/>
                <a:gd name="connsiteY190" fmla="*/ 279490 h 645572"/>
                <a:gd name="connsiteX191" fmla="*/ 263350 w 338925"/>
                <a:gd name="connsiteY191" fmla="*/ 297243 h 645572"/>
                <a:gd name="connsiteX192" fmla="*/ 268192 w 338925"/>
                <a:gd name="connsiteY192" fmla="*/ 311768 h 645572"/>
                <a:gd name="connsiteX193" fmla="*/ 266578 w 338925"/>
                <a:gd name="connsiteY193" fmla="*/ 313382 h 645572"/>
                <a:gd name="connsiteX194" fmla="*/ 261736 w 338925"/>
                <a:gd name="connsiteY194" fmla="*/ 314996 h 645572"/>
                <a:gd name="connsiteX195" fmla="*/ 260122 w 338925"/>
                <a:gd name="connsiteY195" fmla="*/ 316610 h 645572"/>
                <a:gd name="connsiteX196" fmla="*/ 258509 w 338925"/>
                <a:gd name="connsiteY196" fmla="*/ 318224 h 645572"/>
                <a:gd name="connsiteX197" fmla="*/ 258509 w 338925"/>
                <a:gd name="connsiteY197" fmla="*/ 323066 h 645572"/>
                <a:gd name="connsiteX198" fmla="*/ 261736 w 338925"/>
                <a:gd name="connsiteY198" fmla="*/ 337591 h 645572"/>
                <a:gd name="connsiteX199" fmla="*/ 260122 w 338925"/>
                <a:gd name="connsiteY199" fmla="*/ 340819 h 645572"/>
                <a:gd name="connsiteX200" fmla="*/ 258509 w 338925"/>
                <a:gd name="connsiteY200" fmla="*/ 342433 h 645572"/>
                <a:gd name="connsiteX201" fmla="*/ 258509 w 338925"/>
                <a:gd name="connsiteY201" fmla="*/ 347275 h 645572"/>
                <a:gd name="connsiteX202" fmla="*/ 261736 w 338925"/>
                <a:gd name="connsiteY202" fmla="*/ 350503 h 645572"/>
                <a:gd name="connsiteX203" fmla="*/ 247211 w 338925"/>
                <a:gd name="connsiteY203" fmla="*/ 352117 h 645572"/>
                <a:gd name="connsiteX204" fmla="*/ 235914 w 338925"/>
                <a:gd name="connsiteY204" fmla="*/ 363414 h 645572"/>
                <a:gd name="connsiteX205" fmla="*/ 205249 w 338925"/>
                <a:gd name="connsiteY205" fmla="*/ 415060 h 645572"/>
                <a:gd name="connsiteX206" fmla="*/ 203635 w 338925"/>
                <a:gd name="connsiteY206" fmla="*/ 418288 h 645572"/>
                <a:gd name="connsiteX207" fmla="*/ 202021 w 338925"/>
                <a:gd name="connsiteY207" fmla="*/ 424744 h 645572"/>
                <a:gd name="connsiteX208" fmla="*/ 193951 w 338925"/>
                <a:gd name="connsiteY208" fmla="*/ 436041 h 645572"/>
                <a:gd name="connsiteX209" fmla="*/ 192337 w 338925"/>
                <a:gd name="connsiteY209" fmla="*/ 442497 h 645572"/>
                <a:gd name="connsiteX210" fmla="*/ 192337 w 338925"/>
                <a:gd name="connsiteY210" fmla="*/ 452181 h 645572"/>
                <a:gd name="connsiteX211" fmla="*/ 190723 w 338925"/>
                <a:gd name="connsiteY211" fmla="*/ 460250 h 645572"/>
                <a:gd name="connsiteX212" fmla="*/ 189109 w 338925"/>
                <a:gd name="connsiteY212" fmla="*/ 466706 h 645572"/>
                <a:gd name="connsiteX213" fmla="*/ 179426 w 338925"/>
                <a:gd name="connsiteY213" fmla="*/ 489301 h 645572"/>
                <a:gd name="connsiteX214" fmla="*/ 177812 w 338925"/>
                <a:gd name="connsiteY214" fmla="*/ 492529 h 645572"/>
                <a:gd name="connsiteX215" fmla="*/ 176198 w 338925"/>
                <a:gd name="connsiteY215" fmla="*/ 497371 h 645572"/>
                <a:gd name="connsiteX216" fmla="*/ 169742 w 338925"/>
                <a:gd name="connsiteY216" fmla="*/ 503826 h 645572"/>
                <a:gd name="connsiteX217" fmla="*/ 166514 w 338925"/>
                <a:gd name="connsiteY217" fmla="*/ 508668 h 645572"/>
                <a:gd name="connsiteX218" fmla="*/ 166514 w 338925"/>
                <a:gd name="connsiteY218" fmla="*/ 531263 h 645572"/>
                <a:gd name="connsiteX219" fmla="*/ 166514 w 338925"/>
                <a:gd name="connsiteY219" fmla="*/ 539333 h 645572"/>
                <a:gd name="connsiteX220" fmla="*/ 172970 w 338925"/>
                <a:gd name="connsiteY220" fmla="*/ 555472 h 645572"/>
                <a:gd name="connsiteX221" fmla="*/ 172970 w 338925"/>
                <a:gd name="connsiteY221" fmla="*/ 561928 h 645572"/>
                <a:gd name="connsiteX222" fmla="*/ 166514 w 338925"/>
                <a:gd name="connsiteY222" fmla="*/ 568384 h 645572"/>
                <a:gd name="connsiteX223" fmla="*/ 164900 w 338925"/>
                <a:gd name="connsiteY223" fmla="*/ 560314 h 645572"/>
                <a:gd name="connsiteX224" fmla="*/ 158445 w 338925"/>
                <a:gd name="connsiteY224" fmla="*/ 560314 h 645572"/>
                <a:gd name="connsiteX225" fmla="*/ 151989 w 338925"/>
                <a:gd name="connsiteY225" fmla="*/ 565156 h 645572"/>
                <a:gd name="connsiteX226" fmla="*/ 147147 w 338925"/>
                <a:gd name="connsiteY226" fmla="*/ 569998 h 645572"/>
                <a:gd name="connsiteX227" fmla="*/ 143919 w 338925"/>
                <a:gd name="connsiteY227" fmla="*/ 574839 h 645572"/>
                <a:gd name="connsiteX228" fmla="*/ 142305 w 338925"/>
                <a:gd name="connsiteY228" fmla="*/ 579681 h 645572"/>
                <a:gd name="connsiteX229" fmla="*/ 139078 w 338925"/>
                <a:gd name="connsiteY229" fmla="*/ 586137 h 645572"/>
                <a:gd name="connsiteX230" fmla="*/ 139078 w 338925"/>
                <a:gd name="connsiteY230" fmla="*/ 592593 h 645572"/>
                <a:gd name="connsiteX231" fmla="*/ 140691 w 338925"/>
                <a:gd name="connsiteY231" fmla="*/ 600662 h 645572"/>
                <a:gd name="connsiteX232" fmla="*/ 145533 w 338925"/>
                <a:gd name="connsiteY232" fmla="*/ 615188 h 645572"/>
                <a:gd name="connsiteX233" fmla="*/ 147147 w 338925"/>
                <a:gd name="connsiteY233" fmla="*/ 621644 h 645572"/>
                <a:gd name="connsiteX234" fmla="*/ 145533 w 338925"/>
                <a:gd name="connsiteY234" fmla="*/ 629713 h 645572"/>
                <a:gd name="connsiteX235" fmla="*/ 142305 w 338925"/>
                <a:gd name="connsiteY235" fmla="*/ 637783 h 64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Lst>
              <a:rect l="l" t="t" r="r" b="b"/>
              <a:pathLst>
                <a:path w="338925" h="645572">
                  <a:moveTo>
                    <a:pt x="142305" y="637783"/>
                  </a:moveTo>
                  <a:lnTo>
                    <a:pt x="132622" y="639397"/>
                  </a:lnTo>
                  <a:lnTo>
                    <a:pt x="131008" y="641011"/>
                  </a:lnTo>
                  <a:lnTo>
                    <a:pt x="127780" y="641011"/>
                  </a:lnTo>
                  <a:lnTo>
                    <a:pt x="126166" y="641011"/>
                  </a:lnTo>
                  <a:lnTo>
                    <a:pt x="124552" y="642624"/>
                  </a:lnTo>
                  <a:lnTo>
                    <a:pt x="124552" y="642624"/>
                  </a:lnTo>
                  <a:lnTo>
                    <a:pt x="122938" y="644238"/>
                  </a:lnTo>
                  <a:lnTo>
                    <a:pt x="122938" y="644238"/>
                  </a:lnTo>
                  <a:lnTo>
                    <a:pt x="121324" y="645853"/>
                  </a:lnTo>
                  <a:lnTo>
                    <a:pt x="121324" y="645853"/>
                  </a:lnTo>
                  <a:lnTo>
                    <a:pt x="118096" y="647466"/>
                  </a:lnTo>
                  <a:lnTo>
                    <a:pt x="116482" y="649080"/>
                  </a:lnTo>
                  <a:lnTo>
                    <a:pt x="114869" y="649080"/>
                  </a:lnTo>
                  <a:lnTo>
                    <a:pt x="111641" y="650694"/>
                  </a:lnTo>
                  <a:lnTo>
                    <a:pt x="110027" y="652308"/>
                  </a:lnTo>
                  <a:lnTo>
                    <a:pt x="108413" y="653922"/>
                  </a:lnTo>
                  <a:lnTo>
                    <a:pt x="106799" y="653922"/>
                  </a:lnTo>
                  <a:lnTo>
                    <a:pt x="105185" y="653922"/>
                  </a:lnTo>
                  <a:lnTo>
                    <a:pt x="87432" y="652308"/>
                  </a:lnTo>
                  <a:lnTo>
                    <a:pt x="84204" y="653922"/>
                  </a:lnTo>
                  <a:lnTo>
                    <a:pt x="82590" y="653922"/>
                  </a:lnTo>
                  <a:lnTo>
                    <a:pt x="80976" y="653922"/>
                  </a:lnTo>
                  <a:lnTo>
                    <a:pt x="80976" y="653922"/>
                  </a:lnTo>
                  <a:lnTo>
                    <a:pt x="77748" y="653922"/>
                  </a:lnTo>
                  <a:lnTo>
                    <a:pt x="76134" y="652308"/>
                  </a:lnTo>
                  <a:lnTo>
                    <a:pt x="72906" y="650694"/>
                  </a:lnTo>
                  <a:lnTo>
                    <a:pt x="69678" y="650694"/>
                  </a:lnTo>
                  <a:lnTo>
                    <a:pt x="59995" y="650694"/>
                  </a:lnTo>
                  <a:lnTo>
                    <a:pt x="58381" y="652308"/>
                  </a:lnTo>
                  <a:lnTo>
                    <a:pt x="56767" y="653922"/>
                  </a:lnTo>
                  <a:lnTo>
                    <a:pt x="55153" y="653922"/>
                  </a:lnTo>
                  <a:lnTo>
                    <a:pt x="51925" y="653922"/>
                  </a:lnTo>
                  <a:lnTo>
                    <a:pt x="47083" y="652308"/>
                  </a:lnTo>
                  <a:lnTo>
                    <a:pt x="43856" y="652308"/>
                  </a:lnTo>
                  <a:lnTo>
                    <a:pt x="40628" y="650694"/>
                  </a:lnTo>
                  <a:lnTo>
                    <a:pt x="37400" y="649080"/>
                  </a:lnTo>
                  <a:lnTo>
                    <a:pt x="21260" y="641011"/>
                  </a:lnTo>
                  <a:lnTo>
                    <a:pt x="14805" y="637783"/>
                  </a:lnTo>
                  <a:lnTo>
                    <a:pt x="9963" y="636169"/>
                  </a:lnTo>
                  <a:lnTo>
                    <a:pt x="8349" y="634555"/>
                  </a:lnTo>
                  <a:lnTo>
                    <a:pt x="8349" y="632941"/>
                  </a:lnTo>
                  <a:lnTo>
                    <a:pt x="6735" y="624871"/>
                  </a:lnTo>
                  <a:lnTo>
                    <a:pt x="5121" y="621644"/>
                  </a:lnTo>
                  <a:lnTo>
                    <a:pt x="9963" y="618415"/>
                  </a:lnTo>
                  <a:lnTo>
                    <a:pt x="11577" y="615188"/>
                  </a:lnTo>
                  <a:lnTo>
                    <a:pt x="14805" y="607118"/>
                  </a:lnTo>
                  <a:lnTo>
                    <a:pt x="18033" y="603890"/>
                  </a:lnTo>
                  <a:lnTo>
                    <a:pt x="21260" y="602276"/>
                  </a:lnTo>
                  <a:lnTo>
                    <a:pt x="29330" y="599048"/>
                  </a:lnTo>
                  <a:lnTo>
                    <a:pt x="32558" y="595821"/>
                  </a:lnTo>
                  <a:lnTo>
                    <a:pt x="43856" y="560314"/>
                  </a:lnTo>
                  <a:lnTo>
                    <a:pt x="48697" y="552244"/>
                  </a:lnTo>
                  <a:lnTo>
                    <a:pt x="61609" y="537719"/>
                  </a:lnTo>
                  <a:lnTo>
                    <a:pt x="64837" y="529649"/>
                  </a:lnTo>
                  <a:lnTo>
                    <a:pt x="71292" y="513510"/>
                  </a:lnTo>
                  <a:lnTo>
                    <a:pt x="74520" y="507054"/>
                  </a:lnTo>
                  <a:lnTo>
                    <a:pt x="89046" y="492529"/>
                  </a:lnTo>
                  <a:lnTo>
                    <a:pt x="92274" y="486073"/>
                  </a:lnTo>
                  <a:lnTo>
                    <a:pt x="92274" y="479617"/>
                  </a:lnTo>
                  <a:lnTo>
                    <a:pt x="95501" y="469934"/>
                  </a:lnTo>
                  <a:lnTo>
                    <a:pt x="98729" y="463478"/>
                  </a:lnTo>
                  <a:lnTo>
                    <a:pt x="108413" y="452181"/>
                  </a:lnTo>
                  <a:lnTo>
                    <a:pt x="113255" y="445725"/>
                  </a:lnTo>
                  <a:lnTo>
                    <a:pt x="118096" y="437655"/>
                  </a:lnTo>
                  <a:lnTo>
                    <a:pt x="118096" y="431199"/>
                  </a:lnTo>
                  <a:lnTo>
                    <a:pt x="118096" y="415060"/>
                  </a:lnTo>
                  <a:lnTo>
                    <a:pt x="118096" y="406990"/>
                  </a:lnTo>
                  <a:lnTo>
                    <a:pt x="121324" y="400535"/>
                  </a:lnTo>
                  <a:lnTo>
                    <a:pt x="127780" y="395693"/>
                  </a:lnTo>
                  <a:lnTo>
                    <a:pt x="137464" y="394079"/>
                  </a:lnTo>
                  <a:lnTo>
                    <a:pt x="151989" y="394079"/>
                  </a:lnTo>
                  <a:lnTo>
                    <a:pt x="156831" y="390851"/>
                  </a:lnTo>
                  <a:lnTo>
                    <a:pt x="181040" y="356958"/>
                  </a:lnTo>
                  <a:lnTo>
                    <a:pt x="184268" y="347275"/>
                  </a:lnTo>
                  <a:lnTo>
                    <a:pt x="190723" y="323066"/>
                  </a:lnTo>
                  <a:lnTo>
                    <a:pt x="189109" y="318224"/>
                  </a:lnTo>
                  <a:lnTo>
                    <a:pt x="182654" y="316610"/>
                  </a:lnTo>
                  <a:lnTo>
                    <a:pt x="176198" y="311768"/>
                  </a:lnTo>
                  <a:lnTo>
                    <a:pt x="169742" y="305313"/>
                  </a:lnTo>
                  <a:lnTo>
                    <a:pt x="164900" y="300471"/>
                  </a:lnTo>
                  <a:lnTo>
                    <a:pt x="161673" y="292401"/>
                  </a:lnTo>
                  <a:lnTo>
                    <a:pt x="163287" y="284332"/>
                  </a:lnTo>
                  <a:lnTo>
                    <a:pt x="168128" y="268192"/>
                  </a:lnTo>
                  <a:lnTo>
                    <a:pt x="169742" y="260123"/>
                  </a:lnTo>
                  <a:lnTo>
                    <a:pt x="166514" y="253667"/>
                  </a:lnTo>
                  <a:lnTo>
                    <a:pt x="161673" y="248825"/>
                  </a:lnTo>
                  <a:lnTo>
                    <a:pt x="153603" y="247211"/>
                  </a:lnTo>
                  <a:lnTo>
                    <a:pt x="148761" y="240755"/>
                  </a:lnTo>
                  <a:lnTo>
                    <a:pt x="148761" y="231072"/>
                  </a:lnTo>
                  <a:lnTo>
                    <a:pt x="155217" y="211705"/>
                  </a:lnTo>
                  <a:lnTo>
                    <a:pt x="155217" y="206863"/>
                  </a:lnTo>
                  <a:lnTo>
                    <a:pt x="156831" y="203635"/>
                  </a:lnTo>
                  <a:lnTo>
                    <a:pt x="158445" y="200407"/>
                  </a:lnTo>
                  <a:lnTo>
                    <a:pt x="156831" y="197179"/>
                  </a:lnTo>
                  <a:lnTo>
                    <a:pt x="153603" y="195565"/>
                  </a:lnTo>
                  <a:lnTo>
                    <a:pt x="150375" y="195565"/>
                  </a:lnTo>
                  <a:lnTo>
                    <a:pt x="127780" y="202021"/>
                  </a:lnTo>
                  <a:lnTo>
                    <a:pt x="122938" y="200407"/>
                  </a:lnTo>
                  <a:lnTo>
                    <a:pt x="121324" y="193951"/>
                  </a:lnTo>
                  <a:lnTo>
                    <a:pt x="122938" y="190723"/>
                  </a:lnTo>
                  <a:lnTo>
                    <a:pt x="127780" y="187496"/>
                  </a:lnTo>
                  <a:lnTo>
                    <a:pt x="131008" y="184268"/>
                  </a:lnTo>
                  <a:lnTo>
                    <a:pt x="131008" y="177812"/>
                  </a:lnTo>
                  <a:lnTo>
                    <a:pt x="129394" y="174584"/>
                  </a:lnTo>
                  <a:lnTo>
                    <a:pt x="126166" y="166514"/>
                  </a:lnTo>
                  <a:lnTo>
                    <a:pt x="124552" y="163287"/>
                  </a:lnTo>
                  <a:lnTo>
                    <a:pt x="124552" y="158445"/>
                  </a:lnTo>
                  <a:lnTo>
                    <a:pt x="124552" y="151989"/>
                  </a:lnTo>
                  <a:lnTo>
                    <a:pt x="124552" y="147147"/>
                  </a:lnTo>
                  <a:lnTo>
                    <a:pt x="121324" y="143919"/>
                  </a:lnTo>
                  <a:lnTo>
                    <a:pt x="114869" y="135850"/>
                  </a:lnTo>
                  <a:lnTo>
                    <a:pt x="113255" y="131008"/>
                  </a:lnTo>
                  <a:lnTo>
                    <a:pt x="111641" y="124552"/>
                  </a:lnTo>
                  <a:lnTo>
                    <a:pt x="111641" y="101957"/>
                  </a:lnTo>
                  <a:lnTo>
                    <a:pt x="108413" y="93887"/>
                  </a:lnTo>
                  <a:lnTo>
                    <a:pt x="100343" y="79362"/>
                  </a:lnTo>
                  <a:lnTo>
                    <a:pt x="98729" y="71292"/>
                  </a:lnTo>
                  <a:lnTo>
                    <a:pt x="98729" y="66451"/>
                  </a:lnTo>
                  <a:lnTo>
                    <a:pt x="103571" y="58381"/>
                  </a:lnTo>
                  <a:lnTo>
                    <a:pt x="105185" y="53539"/>
                  </a:lnTo>
                  <a:lnTo>
                    <a:pt x="105185" y="45469"/>
                  </a:lnTo>
                  <a:lnTo>
                    <a:pt x="105185" y="37400"/>
                  </a:lnTo>
                  <a:lnTo>
                    <a:pt x="105185" y="30944"/>
                  </a:lnTo>
                  <a:lnTo>
                    <a:pt x="116482" y="27716"/>
                  </a:lnTo>
                  <a:lnTo>
                    <a:pt x="131008" y="24489"/>
                  </a:lnTo>
                  <a:lnTo>
                    <a:pt x="139078" y="22874"/>
                  </a:lnTo>
                  <a:lnTo>
                    <a:pt x="147147" y="24489"/>
                  </a:lnTo>
                  <a:lnTo>
                    <a:pt x="168128" y="29330"/>
                  </a:lnTo>
                  <a:lnTo>
                    <a:pt x="169742" y="29330"/>
                  </a:lnTo>
                  <a:lnTo>
                    <a:pt x="171356" y="29330"/>
                  </a:lnTo>
                  <a:lnTo>
                    <a:pt x="171356" y="30944"/>
                  </a:lnTo>
                  <a:lnTo>
                    <a:pt x="172970" y="32558"/>
                  </a:lnTo>
                  <a:lnTo>
                    <a:pt x="172970" y="34172"/>
                  </a:lnTo>
                  <a:lnTo>
                    <a:pt x="174584" y="35786"/>
                  </a:lnTo>
                  <a:lnTo>
                    <a:pt x="177812" y="37400"/>
                  </a:lnTo>
                  <a:lnTo>
                    <a:pt x="182654" y="39014"/>
                  </a:lnTo>
                  <a:lnTo>
                    <a:pt x="185882" y="40628"/>
                  </a:lnTo>
                  <a:lnTo>
                    <a:pt x="187496" y="39014"/>
                  </a:lnTo>
                  <a:lnTo>
                    <a:pt x="189109" y="39014"/>
                  </a:lnTo>
                  <a:lnTo>
                    <a:pt x="190723" y="37400"/>
                  </a:lnTo>
                  <a:lnTo>
                    <a:pt x="190723" y="35786"/>
                  </a:lnTo>
                  <a:lnTo>
                    <a:pt x="192337" y="34172"/>
                  </a:lnTo>
                  <a:lnTo>
                    <a:pt x="193951" y="34172"/>
                  </a:lnTo>
                  <a:lnTo>
                    <a:pt x="198793" y="32558"/>
                  </a:lnTo>
                  <a:lnTo>
                    <a:pt x="200407" y="30944"/>
                  </a:lnTo>
                  <a:lnTo>
                    <a:pt x="203635" y="29330"/>
                  </a:lnTo>
                  <a:lnTo>
                    <a:pt x="205249" y="29330"/>
                  </a:lnTo>
                  <a:lnTo>
                    <a:pt x="206863" y="27716"/>
                  </a:lnTo>
                  <a:lnTo>
                    <a:pt x="219774" y="24489"/>
                  </a:lnTo>
                  <a:lnTo>
                    <a:pt x="223002" y="24489"/>
                  </a:lnTo>
                  <a:lnTo>
                    <a:pt x="234300" y="26102"/>
                  </a:lnTo>
                  <a:lnTo>
                    <a:pt x="237527" y="26102"/>
                  </a:lnTo>
                  <a:lnTo>
                    <a:pt x="239141" y="26102"/>
                  </a:lnTo>
                  <a:lnTo>
                    <a:pt x="240755" y="26102"/>
                  </a:lnTo>
                  <a:lnTo>
                    <a:pt x="256895" y="11577"/>
                  </a:lnTo>
                  <a:lnTo>
                    <a:pt x="258509" y="11577"/>
                  </a:lnTo>
                  <a:lnTo>
                    <a:pt x="258509" y="9963"/>
                  </a:lnTo>
                  <a:lnTo>
                    <a:pt x="261736" y="9963"/>
                  </a:lnTo>
                  <a:lnTo>
                    <a:pt x="264964" y="8349"/>
                  </a:lnTo>
                  <a:lnTo>
                    <a:pt x="287559" y="8349"/>
                  </a:lnTo>
                  <a:lnTo>
                    <a:pt x="292401" y="6735"/>
                  </a:lnTo>
                  <a:lnTo>
                    <a:pt x="300471" y="8349"/>
                  </a:lnTo>
                  <a:lnTo>
                    <a:pt x="302085" y="8349"/>
                  </a:lnTo>
                  <a:lnTo>
                    <a:pt x="314996" y="5121"/>
                  </a:lnTo>
                  <a:lnTo>
                    <a:pt x="314996" y="8349"/>
                  </a:lnTo>
                  <a:lnTo>
                    <a:pt x="321452" y="34172"/>
                  </a:lnTo>
                  <a:lnTo>
                    <a:pt x="323066" y="42242"/>
                  </a:lnTo>
                  <a:lnTo>
                    <a:pt x="321452" y="66451"/>
                  </a:lnTo>
                  <a:lnTo>
                    <a:pt x="323066" y="74520"/>
                  </a:lnTo>
                  <a:lnTo>
                    <a:pt x="334363" y="101957"/>
                  </a:lnTo>
                  <a:lnTo>
                    <a:pt x="334363" y="108413"/>
                  </a:lnTo>
                  <a:lnTo>
                    <a:pt x="331135" y="113255"/>
                  </a:lnTo>
                  <a:lnTo>
                    <a:pt x="323066" y="142305"/>
                  </a:lnTo>
                  <a:lnTo>
                    <a:pt x="323066" y="145533"/>
                  </a:lnTo>
                  <a:lnTo>
                    <a:pt x="327908" y="150375"/>
                  </a:lnTo>
                  <a:lnTo>
                    <a:pt x="331135" y="153603"/>
                  </a:lnTo>
                  <a:lnTo>
                    <a:pt x="334363" y="158445"/>
                  </a:lnTo>
                  <a:lnTo>
                    <a:pt x="335977" y="161673"/>
                  </a:lnTo>
                  <a:lnTo>
                    <a:pt x="335977" y="169742"/>
                  </a:lnTo>
                  <a:lnTo>
                    <a:pt x="337591" y="172970"/>
                  </a:lnTo>
                  <a:lnTo>
                    <a:pt x="337591" y="176198"/>
                  </a:lnTo>
                  <a:lnTo>
                    <a:pt x="335977" y="181040"/>
                  </a:lnTo>
                  <a:lnTo>
                    <a:pt x="334363" y="182654"/>
                  </a:lnTo>
                  <a:lnTo>
                    <a:pt x="327908" y="187496"/>
                  </a:lnTo>
                  <a:lnTo>
                    <a:pt x="326294" y="192337"/>
                  </a:lnTo>
                  <a:lnTo>
                    <a:pt x="323066" y="205249"/>
                  </a:lnTo>
                  <a:lnTo>
                    <a:pt x="321452" y="208477"/>
                  </a:lnTo>
                  <a:lnTo>
                    <a:pt x="313382" y="223002"/>
                  </a:lnTo>
                  <a:lnTo>
                    <a:pt x="276262" y="263350"/>
                  </a:lnTo>
                  <a:lnTo>
                    <a:pt x="266578" y="279490"/>
                  </a:lnTo>
                  <a:lnTo>
                    <a:pt x="263350" y="297243"/>
                  </a:lnTo>
                  <a:lnTo>
                    <a:pt x="268192" y="311768"/>
                  </a:lnTo>
                  <a:lnTo>
                    <a:pt x="266578" y="313382"/>
                  </a:lnTo>
                  <a:lnTo>
                    <a:pt x="261736" y="314996"/>
                  </a:lnTo>
                  <a:lnTo>
                    <a:pt x="260122" y="316610"/>
                  </a:lnTo>
                  <a:lnTo>
                    <a:pt x="258509" y="318224"/>
                  </a:lnTo>
                  <a:lnTo>
                    <a:pt x="258509" y="323066"/>
                  </a:lnTo>
                  <a:lnTo>
                    <a:pt x="261736" y="337591"/>
                  </a:lnTo>
                  <a:lnTo>
                    <a:pt x="260122" y="340819"/>
                  </a:lnTo>
                  <a:lnTo>
                    <a:pt x="258509" y="342433"/>
                  </a:lnTo>
                  <a:lnTo>
                    <a:pt x="258509" y="347275"/>
                  </a:lnTo>
                  <a:lnTo>
                    <a:pt x="261736" y="350503"/>
                  </a:lnTo>
                  <a:lnTo>
                    <a:pt x="247211" y="352117"/>
                  </a:lnTo>
                  <a:lnTo>
                    <a:pt x="235914" y="363414"/>
                  </a:lnTo>
                  <a:lnTo>
                    <a:pt x="205249" y="415060"/>
                  </a:lnTo>
                  <a:lnTo>
                    <a:pt x="203635" y="418288"/>
                  </a:lnTo>
                  <a:lnTo>
                    <a:pt x="202021" y="424744"/>
                  </a:lnTo>
                  <a:lnTo>
                    <a:pt x="193951" y="436041"/>
                  </a:lnTo>
                  <a:lnTo>
                    <a:pt x="192337" y="442497"/>
                  </a:lnTo>
                  <a:lnTo>
                    <a:pt x="192337" y="452181"/>
                  </a:lnTo>
                  <a:lnTo>
                    <a:pt x="190723" y="460250"/>
                  </a:lnTo>
                  <a:lnTo>
                    <a:pt x="189109" y="466706"/>
                  </a:lnTo>
                  <a:lnTo>
                    <a:pt x="179426" y="489301"/>
                  </a:lnTo>
                  <a:lnTo>
                    <a:pt x="177812" y="492529"/>
                  </a:lnTo>
                  <a:lnTo>
                    <a:pt x="176198" y="497371"/>
                  </a:lnTo>
                  <a:lnTo>
                    <a:pt x="169742" y="503826"/>
                  </a:lnTo>
                  <a:lnTo>
                    <a:pt x="166514" y="508668"/>
                  </a:lnTo>
                  <a:lnTo>
                    <a:pt x="166514" y="531263"/>
                  </a:lnTo>
                  <a:lnTo>
                    <a:pt x="166514" y="539333"/>
                  </a:lnTo>
                  <a:lnTo>
                    <a:pt x="172970" y="555472"/>
                  </a:lnTo>
                  <a:lnTo>
                    <a:pt x="172970" y="561928"/>
                  </a:lnTo>
                  <a:lnTo>
                    <a:pt x="166514" y="568384"/>
                  </a:lnTo>
                  <a:lnTo>
                    <a:pt x="164900" y="560314"/>
                  </a:lnTo>
                  <a:lnTo>
                    <a:pt x="158445" y="560314"/>
                  </a:lnTo>
                  <a:lnTo>
                    <a:pt x="151989" y="565156"/>
                  </a:lnTo>
                  <a:lnTo>
                    <a:pt x="147147" y="569998"/>
                  </a:lnTo>
                  <a:lnTo>
                    <a:pt x="143919" y="574839"/>
                  </a:lnTo>
                  <a:lnTo>
                    <a:pt x="142305" y="579681"/>
                  </a:lnTo>
                  <a:lnTo>
                    <a:pt x="139078" y="586137"/>
                  </a:lnTo>
                  <a:lnTo>
                    <a:pt x="139078" y="592593"/>
                  </a:lnTo>
                  <a:lnTo>
                    <a:pt x="140691" y="600662"/>
                  </a:lnTo>
                  <a:lnTo>
                    <a:pt x="145533" y="615188"/>
                  </a:lnTo>
                  <a:lnTo>
                    <a:pt x="147147" y="621644"/>
                  </a:lnTo>
                  <a:lnTo>
                    <a:pt x="145533" y="629713"/>
                  </a:lnTo>
                  <a:lnTo>
                    <a:pt x="142305" y="637783"/>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8" name="Freeform: Shape 57">
              <a:extLst>
                <a:ext uri="{FF2B5EF4-FFF2-40B4-BE49-F238E27FC236}">
                  <a16:creationId xmlns:a16="http://schemas.microsoft.com/office/drawing/2014/main" id="{ABA89385-6D16-453E-9C8D-B49C40641E7F}"/>
                </a:ext>
              </a:extLst>
            </p:cNvPr>
            <p:cNvSpPr/>
            <p:nvPr/>
          </p:nvSpPr>
          <p:spPr>
            <a:xfrm>
              <a:off x="8025883" y="3189758"/>
              <a:ext cx="355065" cy="322786"/>
            </a:xfrm>
            <a:custGeom>
              <a:avLst/>
              <a:gdLst>
                <a:gd name="connsiteX0" fmla="*/ 319838 w 355065"/>
                <a:gd name="connsiteY0" fmla="*/ 95501 h 322786"/>
                <a:gd name="connsiteX1" fmla="*/ 323066 w 355065"/>
                <a:gd name="connsiteY1" fmla="*/ 95501 h 322786"/>
                <a:gd name="connsiteX2" fmla="*/ 324680 w 355065"/>
                <a:gd name="connsiteY2" fmla="*/ 93887 h 322786"/>
                <a:gd name="connsiteX3" fmla="*/ 326294 w 355065"/>
                <a:gd name="connsiteY3" fmla="*/ 93887 h 322786"/>
                <a:gd name="connsiteX4" fmla="*/ 334363 w 355065"/>
                <a:gd name="connsiteY4" fmla="*/ 85818 h 322786"/>
                <a:gd name="connsiteX5" fmla="*/ 337591 w 355065"/>
                <a:gd name="connsiteY5" fmla="*/ 84204 h 322786"/>
                <a:gd name="connsiteX6" fmla="*/ 337591 w 355065"/>
                <a:gd name="connsiteY6" fmla="*/ 85818 h 322786"/>
                <a:gd name="connsiteX7" fmla="*/ 339205 w 355065"/>
                <a:gd name="connsiteY7" fmla="*/ 85818 h 322786"/>
                <a:gd name="connsiteX8" fmla="*/ 342433 w 355065"/>
                <a:gd name="connsiteY8" fmla="*/ 90660 h 322786"/>
                <a:gd name="connsiteX9" fmla="*/ 344047 w 355065"/>
                <a:gd name="connsiteY9" fmla="*/ 92273 h 322786"/>
                <a:gd name="connsiteX10" fmla="*/ 344047 w 355065"/>
                <a:gd name="connsiteY10" fmla="*/ 93887 h 322786"/>
                <a:gd name="connsiteX11" fmla="*/ 344047 w 355065"/>
                <a:gd name="connsiteY11" fmla="*/ 95501 h 322786"/>
                <a:gd name="connsiteX12" fmla="*/ 342433 w 355065"/>
                <a:gd name="connsiteY12" fmla="*/ 98729 h 322786"/>
                <a:gd name="connsiteX13" fmla="*/ 342433 w 355065"/>
                <a:gd name="connsiteY13" fmla="*/ 100343 h 322786"/>
                <a:gd name="connsiteX14" fmla="*/ 344047 w 355065"/>
                <a:gd name="connsiteY14" fmla="*/ 101957 h 322786"/>
                <a:gd name="connsiteX15" fmla="*/ 345661 w 355065"/>
                <a:gd name="connsiteY15" fmla="*/ 103571 h 322786"/>
                <a:gd name="connsiteX16" fmla="*/ 350503 w 355065"/>
                <a:gd name="connsiteY16" fmla="*/ 103571 h 322786"/>
                <a:gd name="connsiteX17" fmla="*/ 355344 w 355065"/>
                <a:gd name="connsiteY17" fmla="*/ 103571 h 322786"/>
                <a:gd name="connsiteX18" fmla="*/ 358572 w 355065"/>
                <a:gd name="connsiteY18" fmla="*/ 106799 h 322786"/>
                <a:gd name="connsiteX19" fmla="*/ 356958 w 355065"/>
                <a:gd name="connsiteY19" fmla="*/ 122938 h 322786"/>
                <a:gd name="connsiteX20" fmla="*/ 356958 w 355065"/>
                <a:gd name="connsiteY20" fmla="*/ 124552 h 322786"/>
                <a:gd name="connsiteX21" fmla="*/ 356958 w 355065"/>
                <a:gd name="connsiteY21" fmla="*/ 127780 h 322786"/>
                <a:gd name="connsiteX22" fmla="*/ 355344 w 355065"/>
                <a:gd name="connsiteY22" fmla="*/ 131008 h 322786"/>
                <a:gd name="connsiteX23" fmla="*/ 353731 w 355065"/>
                <a:gd name="connsiteY23" fmla="*/ 132622 h 322786"/>
                <a:gd name="connsiteX24" fmla="*/ 350503 w 355065"/>
                <a:gd name="connsiteY24" fmla="*/ 134236 h 322786"/>
                <a:gd name="connsiteX25" fmla="*/ 348889 w 355065"/>
                <a:gd name="connsiteY25" fmla="*/ 135850 h 322786"/>
                <a:gd name="connsiteX26" fmla="*/ 348889 w 355065"/>
                <a:gd name="connsiteY26" fmla="*/ 137464 h 322786"/>
                <a:gd name="connsiteX27" fmla="*/ 347275 w 355065"/>
                <a:gd name="connsiteY27" fmla="*/ 140691 h 322786"/>
                <a:gd name="connsiteX28" fmla="*/ 345661 w 355065"/>
                <a:gd name="connsiteY28" fmla="*/ 150375 h 322786"/>
                <a:gd name="connsiteX29" fmla="*/ 345661 w 355065"/>
                <a:gd name="connsiteY29" fmla="*/ 160059 h 322786"/>
                <a:gd name="connsiteX30" fmla="*/ 344047 w 355065"/>
                <a:gd name="connsiteY30" fmla="*/ 168128 h 322786"/>
                <a:gd name="connsiteX31" fmla="*/ 342433 w 355065"/>
                <a:gd name="connsiteY31" fmla="*/ 177812 h 322786"/>
                <a:gd name="connsiteX32" fmla="*/ 339205 w 355065"/>
                <a:gd name="connsiteY32" fmla="*/ 177812 h 322786"/>
                <a:gd name="connsiteX33" fmla="*/ 334363 w 355065"/>
                <a:gd name="connsiteY33" fmla="*/ 176198 h 322786"/>
                <a:gd name="connsiteX34" fmla="*/ 332749 w 355065"/>
                <a:gd name="connsiteY34" fmla="*/ 176198 h 322786"/>
                <a:gd name="connsiteX35" fmla="*/ 327908 w 355065"/>
                <a:gd name="connsiteY35" fmla="*/ 179426 h 322786"/>
                <a:gd name="connsiteX36" fmla="*/ 319838 w 355065"/>
                <a:gd name="connsiteY36" fmla="*/ 182654 h 322786"/>
                <a:gd name="connsiteX37" fmla="*/ 319838 w 355065"/>
                <a:gd name="connsiteY37" fmla="*/ 182654 h 322786"/>
                <a:gd name="connsiteX38" fmla="*/ 318224 w 355065"/>
                <a:gd name="connsiteY38" fmla="*/ 181040 h 322786"/>
                <a:gd name="connsiteX39" fmla="*/ 314996 w 355065"/>
                <a:gd name="connsiteY39" fmla="*/ 179426 h 322786"/>
                <a:gd name="connsiteX40" fmla="*/ 311768 w 355065"/>
                <a:gd name="connsiteY40" fmla="*/ 179426 h 322786"/>
                <a:gd name="connsiteX41" fmla="*/ 305313 w 355065"/>
                <a:gd name="connsiteY41" fmla="*/ 176198 h 322786"/>
                <a:gd name="connsiteX42" fmla="*/ 303699 w 355065"/>
                <a:gd name="connsiteY42" fmla="*/ 176198 h 322786"/>
                <a:gd name="connsiteX43" fmla="*/ 302085 w 355065"/>
                <a:gd name="connsiteY43" fmla="*/ 174584 h 322786"/>
                <a:gd name="connsiteX44" fmla="*/ 300471 w 355065"/>
                <a:gd name="connsiteY44" fmla="*/ 174584 h 322786"/>
                <a:gd name="connsiteX45" fmla="*/ 298857 w 355065"/>
                <a:gd name="connsiteY45" fmla="*/ 174584 h 322786"/>
                <a:gd name="connsiteX46" fmla="*/ 298857 w 355065"/>
                <a:gd name="connsiteY46" fmla="*/ 174584 h 322786"/>
                <a:gd name="connsiteX47" fmla="*/ 297243 w 355065"/>
                <a:gd name="connsiteY47" fmla="*/ 174584 h 322786"/>
                <a:gd name="connsiteX48" fmla="*/ 297243 w 355065"/>
                <a:gd name="connsiteY48" fmla="*/ 176198 h 322786"/>
                <a:gd name="connsiteX49" fmla="*/ 295629 w 355065"/>
                <a:gd name="connsiteY49" fmla="*/ 177812 h 322786"/>
                <a:gd name="connsiteX50" fmla="*/ 295629 w 355065"/>
                <a:gd name="connsiteY50" fmla="*/ 182654 h 322786"/>
                <a:gd name="connsiteX51" fmla="*/ 292401 w 355065"/>
                <a:gd name="connsiteY51" fmla="*/ 184267 h 322786"/>
                <a:gd name="connsiteX52" fmla="*/ 292401 w 355065"/>
                <a:gd name="connsiteY52" fmla="*/ 187496 h 322786"/>
                <a:gd name="connsiteX53" fmla="*/ 290787 w 355065"/>
                <a:gd name="connsiteY53" fmla="*/ 189109 h 322786"/>
                <a:gd name="connsiteX54" fmla="*/ 289173 w 355065"/>
                <a:gd name="connsiteY54" fmla="*/ 193951 h 322786"/>
                <a:gd name="connsiteX55" fmla="*/ 287559 w 355065"/>
                <a:gd name="connsiteY55" fmla="*/ 197179 h 322786"/>
                <a:gd name="connsiteX56" fmla="*/ 287559 w 355065"/>
                <a:gd name="connsiteY56" fmla="*/ 198793 h 322786"/>
                <a:gd name="connsiteX57" fmla="*/ 289173 w 355065"/>
                <a:gd name="connsiteY57" fmla="*/ 208476 h 322786"/>
                <a:gd name="connsiteX58" fmla="*/ 287559 w 355065"/>
                <a:gd name="connsiteY58" fmla="*/ 210091 h 322786"/>
                <a:gd name="connsiteX59" fmla="*/ 285945 w 355065"/>
                <a:gd name="connsiteY59" fmla="*/ 213318 h 322786"/>
                <a:gd name="connsiteX60" fmla="*/ 284331 w 355065"/>
                <a:gd name="connsiteY60" fmla="*/ 218160 h 322786"/>
                <a:gd name="connsiteX61" fmla="*/ 281104 w 355065"/>
                <a:gd name="connsiteY61" fmla="*/ 226230 h 322786"/>
                <a:gd name="connsiteX62" fmla="*/ 274648 w 355065"/>
                <a:gd name="connsiteY62" fmla="*/ 245597 h 322786"/>
                <a:gd name="connsiteX63" fmla="*/ 250439 w 355065"/>
                <a:gd name="connsiteY63" fmla="*/ 245597 h 322786"/>
                <a:gd name="connsiteX64" fmla="*/ 243983 w 355065"/>
                <a:gd name="connsiteY64" fmla="*/ 243983 h 322786"/>
                <a:gd name="connsiteX65" fmla="*/ 239141 w 355065"/>
                <a:gd name="connsiteY65" fmla="*/ 243983 h 322786"/>
                <a:gd name="connsiteX66" fmla="*/ 237527 w 355065"/>
                <a:gd name="connsiteY66" fmla="*/ 243983 h 322786"/>
                <a:gd name="connsiteX67" fmla="*/ 216546 w 355065"/>
                <a:gd name="connsiteY67" fmla="*/ 252053 h 322786"/>
                <a:gd name="connsiteX68" fmla="*/ 214932 w 355065"/>
                <a:gd name="connsiteY68" fmla="*/ 253667 h 322786"/>
                <a:gd name="connsiteX69" fmla="*/ 213318 w 355065"/>
                <a:gd name="connsiteY69" fmla="*/ 255281 h 322786"/>
                <a:gd name="connsiteX70" fmla="*/ 213318 w 355065"/>
                <a:gd name="connsiteY70" fmla="*/ 255281 h 322786"/>
                <a:gd name="connsiteX71" fmla="*/ 208477 w 355065"/>
                <a:gd name="connsiteY71" fmla="*/ 261736 h 322786"/>
                <a:gd name="connsiteX72" fmla="*/ 208477 w 355065"/>
                <a:gd name="connsiteY72" fmla="*/ 263350 h 322786"/>
                <a:gd name="connsiteX73" fmla="*/ 205249 w 355065"/>
                <a:gd name="connsiteY73" fmla="*/ 264964 h 322786"/>
                <a:gd name="connsiteX74" fmla="*/ 203635 w 355065"/>
                <a:gd name="connsiteY74" fmla="*/ 266578 h 322786"/>
                <a:gd name="connsiteX75" fmla="*/ 203635 w 355065"/>
                <a:gd name="connsiteY75" fmla="*/ 268192 h 322786"/>
                <a:gd name="connsiteX76" fmla="*/ 203635 w 355065"/>
                <a:gd name="connsiteY76" fmla="*/ 268192 h 322786"/>
                <a:gd name="connsiteX77" fmla="*/ 202021 w 355065"/>
                <a:gd name="connsiteY77" fmla="*/ 269806 h 322786"/>
                <a:gd name="connsiteX78" fmla="*/ 203635 w 355065"/>
                <a:gd name="connsiteY78" fmla="*/ 284332 h 322786"/>
                <a:gd name="connsiteX79" fmla="*/ 202021 w 355065"/>
                <a:gd name="connsiteY79" fmla="*/ 285945 h 322786"/>
                <a:gd name="connsiteX80" fmla="*/ 202021 w 355065"/>
                <a:gd name="connsiteY80" fmla="*/ 287559 h 322786"/>
                <a:gd name="connsiteX81" fmla="*/ 202021 w 355065"/>
                <a:gd name="connsiteY81" fmla="*/ 289173 h 322786"/>
                <a:gd name="connsiteX82" fmla="*/ 200407 w 355065"/>
                <a:gd name="connsiteY82" fmla="*/ 290787 h 322786"/>
                <a:gd name="connsiteX83" fmla="*/ 200407 w 355065"/>
                <a:gd name="connsiteY83" fmla="*/ 290787 h 322786"/>
                <a:gd name="connsiteX84" fmla="*/ 198793 w 355065"/>
                <a:gd name="connsiteY84" fmla="*/ 292401 h 322786"/>
                <a:gd name="connsiteX85" fmla="*/ 193951 w 355065"/>
                <a:gd name="connsiteY85" fmla="*/ 295629 h 322786"/>
                <a:gd name="connsiteX86" fmla="*/ 190723 w 355065"/>
                <a:gd name="connsiteY86" fmla="*/ 295629 h 322786"/>
                <a:gd name="connsiteX87" fmla="*/ 171356 w 355065"/>
                <a:gd name="connsiteY87" fmla="*/ 298857 h 322786"/>
                <a:gd name="connsiteX88" fmla="*/ 150375 w 355065"/>
                <a:gd name="connsiteY88" fmla="*/ 295629 h 322786"/>
                <a:gd name="connsiteX89" fmla="*/ 148761 w 355065"/>
                <a:gd name="connsiteY89" fmla="*/ 297243 h 322786"/>
                <a:gd name="connsiteX90" fmla="*/ 147147 w 355065"/>
                <a:gd name="connsiteY90" fmla="*/ 297243 h 322786"/>
                <a:gd name="connsiteX91" fmla="*/ 145533 w 355065"/>
                <a:gd name="connsiteY91" fmla="*/ 298857 h 322786"/>
                <a:gd name="connsiteX92" fmla="*/ 145533 w 355065"/>
                <a:gd name="connsiteY92" fmla="*/ 300471 h 322786"/>
                <a:gd name="connsiteX93" fmla="*/ 143919 w 355065"/>
                <a:gd name="connsiteY93" fmla="*/ 300471 h 322786"/>
                <a:gd name="connsiteX94" fmla="*/ 143919 w 355065"/>
                <a:gd name="connsiteY94" fmla="*/ 302085 h 322786"/>
                <a:gd name="connsiteX95" fmla="*/ 142305 w 355065"/>
                <a:gd name="connsiteY95" fmla="*/ 303699 h 322786"/>
                <a:gd name="connsiteX96" fmla="*/ 140691 w 355065"/>
                <a:gd name="connsiteY96" fmla="*/ 303699 h 322786"/>
                <a:gd name="connsiteX97" fmla="*/ 139078 w 355065"/>
                <a:gd name="connsiteY97" fmla="*/ 303699 h 322786"/>
                <a:gd name="connsiteX98" fmla="*/ 137464 w 355065"/>
                <a:gd name="connsiteY98" fmla="*/ 303699 h 322786"/>
                <a:gd name="connsiteX99" fmla="*/ 135850 w 355065"/>
                <a:gd name="connsiteY99" fmla="*/ 302085 h 322786"/>
                <a:gd name="connsiteX100" fmla="*/ 134236 w 355065"/>
                <a:gd name="connsiteY100" fmla="*/ 300471 h 322786"/>
                <a:gd name="connsiteX101" fmla="*/ 132622 w 355065"/>
                <a:gd name="connsiteY101" fmla="*/ 300471 h 322786"/>
                <a:gd name="connsiteX102" fmla="*/ 131008 w 355065"/>
                <a:gd name="connsiteY102" fmla="*/ 300471 h 322786"/>
                <a:gd name="connsiteX103" fmla="*/ 127780 w 355065"/>
                <a:gd name="connsiteY103" fmla="*/ 302085 h 322786"/>
                <a:gd name="connsiteX104" fmla="*/ 124552 w 355065"/>
                <a:gd name="connsiteY104" fmla="*/ 303699 h 322786"/>
                <a:gd name="connsiteX105" fmla="*/ 122938 w 355065"/>
                <a:gd name="connsiteY105" fmla="*/ 303699 h 322786"/>
                <a:gd name="connsiteX106" fmla="*/ 121324 w 355065"/>
                <a:gd name="connsiteY106" fmla="*/ 302085 h 322786"/>
                <a:gd name="connsiteX107" fmla="*/ 113255 w 355065"/>
                <a:gd name="connsiteY107" fmla="*/ 298857 h 322786"/>
                <a:gd name="connsiteX108" fmla="*/ 111641 w 355065"/>
                <a:gd name="connsiteY108" fmla="*/ 298857 h 322786"/>
                <a:gd name="connsiteX109" fmla="*/ 106799 w 355065"/>
                <a:gd name="connsiteY109" fmla="*/ 297243 h 322786"/>
                <a:gd name="connsiteX110" fmla="*/ 106799 w 355065"/>
                <a:gd name="connsiteY110" fmla="*/ 297243 h 322786"/>
                <a:gd name="connsiteX111" fmla="*/ 105185 w 355065"/>
                <a:gd name="connsiteY111" fmla="*/ 295629 h 322786"/>
                <a:gd name="connsiteX112" fmla="*/ 105185 w 355065"/>
                <a:gd name="connsiteY112" fmla="*/ 295629 h 322786"/>
                <a:gd name="connsiteX113" fmla="*/ 101957 w 355065"/>
                <a:gd name="connsiteY113" fmla="*/ 294015 h 322786"/>
                <a:gd name="connsiteX114" fmla="*/ 101957 w 355065"/>
                <a:gd name="connsiteY114" fmla="*/ 292401 h 322786"/>
                <a:gd name="connsiteX115" fmla="*/ 95501 w 355065"/>
                <a:gd name="connsiteY115" fmla="*/ 292401 h 322786"/>
                <a:gd name="connsiteX116" fmla="*/ 93887 w 355065"/>
                <a:gd name="connsiteY116" fmla="*/ 290787 h 322786"/>
                <a:gd name="connsiteX117" fmla="*/ 93887 w 355065"/>
                <a:gd name="connsiteY117" fmla="*/ 290787 h 322786"/>
                <a:gd name="connsiteX118" fmla="*/ 92273 w 355065"/>
                <a:gd name="connsiteY118" fmla="*/ 289173 h 322786"/>
                <a:gd name="connsiteX119" fmla="*/ 89046 w 355065"/>
                <a:gd name="connsiteY119" fmla="*/ 287559 h 322786"/>
                <a:gd name="connsiteX120" fmla="*/ 89046 w 355065"/>
                <a:gd name="connsiteY120" fmla="*/ 285945 h 322786"/>
                <a:gd name="connsiteX121" fmla="*/ 84204 w 355065"/>
                <a:gd name="connsiteY121" fmla="*/ 284332 h 322786"/>
                <a:gd name="connsiteX122" fmla="*/ 82590 w 355065"/>
                <a:gd name="connsiteY122" fmla="*/ 284332 h 322786"/>
                <a:gd name="connsiteX123" fmla="*/ 80976 w 355065"/>
                <a:gd name="connsiteY123" fmla="*/ 284332 h 322786"/>
                <a:gd name="connsiteX124" fmla="*/ 79362 w 355065"/>
                <a:gd name="connsiteY124" fmla="*/ 285945 h 322786"/>
                <a:gd name="connsiteX125" fmla="*/ 79362 w 355065"/>
                <a:gd name="connsiteY125" fmla="*/ 287559 h 322786"/>
                <a:gd name="connsiteX126" fmla="*/ 77748 w 355065"/>
                <a:gd name="connsiteY126" fmla="*/ 289173 h 322786"/>
                <a:gd name="connsiteX127" fmla="*/ 76134 w 355065"/>
                <a:gd name="connsiteY127" fmla="*/ 289173 h 322786"/>
                <a:gd name="connsiteX128" fmla="*/ 74520 w 355065"/>
                <a:gd name="connsiteY128" fmla="*/ 292401 h 322786"/>
                <a:gd name="connsiteX129" fmla="*/ 72906 w 355065"/>
                <a:gd name="connsiteY129" fmla="*/ 292401 h 322786"/>
                <a:gd name="connsiteX130" fmla="*/ 72906 w 355065"/>
                <a:gd name="connsiteY130" fmla="*/ 294015 h 322786"/>
                <a:gd name="connsiteX131" fmla="*/ 72906 w 355065"/>
                <a:gd name="connsiteY131" fmla="*/ 295629 h 322786"/>
                <a:gd name="connsiteX132" fmla="*/ 71292 w 355065"/>
                <a:gd name="connsiteY132" fmla="*/ 297243 h 322786"/>
                <a:gd name="connsiteX133" fmla="*/ 71292 w 355065"/>
                <a:gd name="connsiteY133" fmla="*/ 298857 h 322786"/>
                <a:gd name="connsiteX134" fmla="*/ 72906 w 355065"/>
                <a:gd name="connsiteY134" fmla="*/ 303699 h 322786"/>
                <a:gd name="connsiteX135" fmla="*/ 72906 w 355065"/>
                <a:gd name="connsiteY135" fmla="*/ 305312 h 322786"/>
                <a:gd name="connsiteX136" fmla="*/ 72906 w 355065"/>
                <a:gd name="connsiteY136" fmla="*/ 306926 h 322786"/>
                <a:gd name="connsiteX137" fmla="*/ 72906 w 355065"/>
                <a:gd name="connsiteY137" fmla="*/ 306926 h 322786"/>
                <a:gd name="connsiteX138" fmla="*/ 71292 w 355065"/>
                <a:gd name="connsiteY138" fmla="*/ 308540 h 322786"/>
                <a:gd name="connsiteX139" fmla="*/ 69678 w 355065"/>
                <a:gd name="connsiteY139" fmla="*/ 310154 h 322786"/>
                <a:gd name="connsiteX140" fmla="*/ 59995 w 355065"/>
                <a:gd name="connsiteY140" fmla="*/ 316610 h 322786"/>
                <a:gd name="connsiteX141" fmla="*/ 58381 w 355065"/>
                <a:gd name="connsiteY141" fmla="*/ 316610 h 322786"/>
                <a:gd name="connsiteX142" fmla="*/ 56767 w 355065"/>
                <a:gd name="connsiteY142" fmla="*/ 318224 h 322786"/>
                <a:gd name="connsiteX143" fmla="*/ 55153 w 355065"/>
                <a:gd name="connsiteY143" fmla="*/ 318224 h 322786"/>
                <a:gd name="connsiteX144" fmla="*/ 53539 w 355065"/>
                <a:gd name="connsiteY144" fmla="*/ 316610 h 322786"/>
                <a:gd name="connsiteX145" fmla="*/ 51925 w 355065"/>
                <a:gd name="connsiteY145" fmla="*/ 316610 h 322786"/>
                <a:gd name="connsiteX146" fmla="*/ 50311 w 355065"/>
                <a:gd name="connsiteY146" fmla="*/ 313382 h 322786"/>
                <a:gd name="connsiteX147" fmla="*/ 47083 w 355065"/>
                <a:gd name="connsiteY147" fmla="*/ 305312 h 322786"/>
                <a:gd name="connsiteX148" fmla="*/ 47083 w 355065"/>
                <a:gd name="connsiteY148" fmla="*/ 305312 h 322786"/>
                <a:gd name="connsiteX149" fmla="*/ 42242 w 355065"/>
                <a:gd name="connsiteY149" fmla="*/ 300471 h 322786"/>
                <a:gd name="connsiteX150" fmla="*/ 27716 w 355065"/>
                <a:gd name="connsiteY150" fmla="*/ 294015 h 322786"/>
                <a:gd name="connsiteX151" fmla="*/ 21260 w 355065"/>
                <a:gd name="connsiteY151" fmla="*/ 290787 h 322786"/>
                <a:gd name="connsiteX152" fmla="*/ 21260 w 355065"/>
                <a:gd name="connsiteY152" fmla="*/ 290787 h 322786"/>
                <a:gd name="connsiteX153" fmla="*/ 22874 w 355065"/>
                <a:gd name="connsiteY153" fmla="*/ 284332 h 322786"/>
                <a:gd name="connsiteX154" fmla="*/ 21260 w 355065"/>
                <a:gd name="connsiteY154" fmla="*/ 276262 h 322786"/>
                <a:gd name="connsiteX155" fmla="*/ 16419 w 355065"/>
                <a:gd name="connsiteY155" fmla="*/ 261736 h 322786"/>
                <a:gd name="connsiteX156" fmla="*/ 14805 w 355065"/>
                <a:gd name="connsiteY156" fmla="*/ 256894 h 322786"/>
                <a:gd name="connsiteX157" fmla="*/ 16419 w 355065"/>
                <a:gd name="connsiteY157" fmla="*/ 252053 h 322786"/>
                <a:gd name="connsiteX158" fmla="*/ 19646 w 355065"/>
                <a:gd name="connsiteY158" fmla="*/ 248825 h 322786"/>
                <a:gd name="connsiteX159" fmla="*/ 21260 w 355065"/>
                <a:gd name="connsiteY159" fmla="*/ 245597 h 322786"/>
                <a:gd name="connsiteX160" fmla="*/ 21260 w 355065"/>
                <a:gd name="connsiteY160" fmla="*/ 242369 h 322786"/>
                <a:gd name="connsiteX161" fmla="*/ 19646 w 355065"/>
                <a:gd name="connsiteY161" fmla="*/ 234299 h 322786"/>
                <a:gd name="connsiteX162" fmla="*/ 21260 w 355065"/>
                <a:gd name="connsiteY162" fmla="*/ 214932 h 322786"/>
                <a:gd name="connsiteX163" fmla="*/ 21260 w 355065"/>
                <a:gd name="connsiteY163" fmla="*/ 206863 h 322786"/>
                <a:gd name="connsiteX164" fmla="*/ 8349 w 355065"/>
                <a:gd name="connsiteY164" fmla="*/ 147147 h 322786"/>
                <a:gd name="connsiteX165" fmla="*/ 6735 w 355065"/>
                <a:gd name="connsiteY165" fmla="*/ 114869 h 322786"/>
                <a:gd name="connsiteX166" fmla="*/ 8349 w 355065"/>
                <a:gd name="connsiteY166" fmla="*/ 105185 h 322786"/>
                <a:gd name="connsiteX167" fmla="*/ 8349 w 355065"/>
                <a:gd name="connsiteY167" fmla="*/ 95501 h 322786"/>
                <a:gd name="connsiteX168" fmla="*/ 5121 w 355065"/>
                <a:gd name="connsiteY168" fmla="*/ 92273 h 322786"/>
                <a:gd name="connsiteX169" fmla="*/ 5121 w 355065"/>
                <a:gd name="connsiteY169" fmla="*/ 92273 h 322786"/>
                <a:gd name="connsiteX170" fmla="*/ 16419 w 355065"/>
                <a:gd name="connsiteY170" fmla="*/ 90660 h 322786"/>
                <a:gd name="connsiteX171" fmla="*/ 22874 w 355065"/>
                <a:gd name="connsiteY171" fmla="*/ 90660 h 322786"/>
                <a:gd name="connsiteX172" fmla="*/ 24488 w 355065"/>
                <a:gd name="connsiteY172" fmla="*/ 89046 h 322786"/>
                <a:gd name="connsiteX173" fmla="*/ 27716 w 355065"/>
                <a:gd name="connsiteY173" fmla="*/ 89046 h 322786"/>
                <a:gd name="connsiteX174" fmla="*/ 34172 w 355065"/>
                <a:gd name="connsiteY174" fmla="*/ 84204 h 322786"/>
                <a:gd name="connsiteX175" fmla="*/ 37400 w 355065"/>
                <a:gd name="connsiteY175" fmla="*/ 82590 h 322786"/>
                <a:gd name="connsiteX176" fmla="*/ 39014 w 355065"/>
                <a:gd name="connsiteY176" fmla="*/ 80976 h 322786"/>
                <a:gd name="connsiteX177" fmla="*/ 40628 w 355065"/>
                <a:gd name="connsiteY177" fmla="*/ 79362 h 322786"/>
                <a:gd name="connsiteX178" fmla="*/ 42242 w 355065"/>
                <a:gd name="connsiteY178" fmla="*/ 77748 h 322786"/>
                <a:gd name="connsiteX179" fmla="*/ 43855 w 355065"/>
                <a:gd name="connsiteY179" fmla="*/ 76134 h 322786"/>
                <a:gd name="connsiteX180" fmla="*/ 45469 w 355065"/>
                <a:gd name="connsiteY180" fmla="*/ 74520 h 322786"/>
                <a:gd name="connsiteX181" fmla="*/ 47083 w 355065"/>
                <a:gd name="connsiteY181" fmla="*/ 74520 h 322786"/>
                <a:gd name="connsiteX182" fmla="*/ 48697 w 355065"/>
                <a:gd name="connsiteY182" fmla="*/ 76134 h 322786"/>
                <a:gd name="connsiteX183" fmla="*/ 53539 w 355065"/>
                <a:gd name="connsiteY183" fmla="*/ 77748 h 322786"/>
                <a:gd name="connsiteX184" fmla="*/ 55153 w 355065"/>
                <a:gd name="connsiteY184" fmla="*/ 77748 h 322786"/>
                <a:gd name="connsiteX185" fmla="*/ 56767 w 355065"/>
                <a:gd name="connsiteY185" fmla="*/ 77748 h 322786"/>
                <a:gd name="connsiteX186" fmla="*/ 59995 w 355065"/>
                <a:gd name="connsiteY186" fmla="*/ 76134 h 322786"/>
                <a:gd name="connsiteX187" fmla="*/ 61609 w 355065"/>
                <a:gd name="connsiteY187" fmla="*/ 74520 h 322786"/>
                <a:gd name="connsiteX188" fmla="*/ 63223 w 355065"/>
                <a:gd name="connsiteY188" fmla="*/ 74520 h 322786"/>
                <a:gd name="connsiteX189" fmla="*/ 64837 w 355065"/>
                <a:gd name="connsiteY189" fmla="*/ 74520 h 322786"/>
                <a:gd name="connsiteX190" fmla="*/ 66451 w 355065"/>
                <a:gd name="connsiteY190" fmla="*/ 76134 h 322786"/>
                <a:gd name="connsiteX191" fmla="*/ 68064 w 355065"/>
                <a:gd name="connsiteY191" fmla="*/ 77748 h 322786"/>
                <a:gd name="connsiteX192" fmla="*/ 69678 w 355065"/>
                <a:gd name="connsiteY192" fmla="*/ 79362 h 322786"/>
                <a:gd name="connsiteX193" fmla="*/ 72906 w 355065"/>
                <a:gd name="connsiteY193" fmla="*/ 79362 h 322786"/>
                <a:gd name="connsiteX194" fmla="*/ 74520 w 355065"/>
                <a:gd name="connsiteY194" fmla="*/ 80976 h 322786"/>
                <a:gd name="connsiteX195" fmla="*/ 77748 w 355065"/>
                <a:gd name="connsiteY195" fmla="*/ 80976 h 322786"/>
                <a:gd name="connsiteX196" fmla="*/ 79362 w 355065"/>
                <a:gd name="connsiteY196" fmla="*/ 80976 h 322786"/>
                <a:gd name="connsiteX197" fmla="*/ 84204 w 355065"/>
                <a:gd name="connsiteY197" fmla="*/ 80976 h 322786"/>
                <a:gd name="connsiteX198" fmla="*/ 119710 w 355065"/>
                <a:gd name="connsiteY198" fmla="*/ 69678 h 322786"/>
                <a:gd name="connsiteX199" fmla="*/ 127780 w 355065"/>
                <a:gd name="connsiteY199" fmla="*/ 63223 h 322786"/>
                <a:gd name="connsiteX200" fmla="*/ 129394 w 355065"/>
                <a:gd name="connsiteY200" fmla="*/ 63223 h 322786"/>
                <a:gd name="connsiteX201" fmla="*/ 131008 w 355065"/>
                <a:gd name="connsiteY201" fmla="*/ 63223 h 322786"/>
                <a:gd name="connsiteX202" fmla="*/ 132622 w 355065"/>
                <a:gd name="connsiteY202" fmla="*/ 64837 h 322786"/>
                <a:gd name="connsiteX203" fmla="*/ 132622 w 355065"/>
                <a:gd name="connsiteY203" fmla="*/ 64837 h 322786"/>
                <a:gd name="connsiteX204" fmla="*/ 134236 w 355065"/>
                <a:gd name="connsiteY204" fmla="*/ 69678 h 322786"/>
                <a:gd name="connsiteX205" fmla="*/ 135850 w 355065"/>
                <a:gd name="connsiteY205" fmla="*/ 69678 h 322786"/>
                <a:gd name="connsiteX206" fmla="*/ 137464 w 355065"/>
                <a:gd name="connsiteY206" fmla="*/ 71292 h 322786"/>
                <a:gd name="connsiteX207" fmla="*/ 139078 w 355065"/>
                <a:gd name="connsiteY207" fmla="*/ 74520 h 322786"/>
                <a:gd name="connsiteX208" fmla="*/ 142305 w 355065"/>
                <a:gd name="connsiteY208" fmla="*/ 76134 h 322786"/>
                <a:gd name="connsiteX209" fmla="*/ 145533 w 355065"/>
                <a:gd name="connsiteY209" fmla="*/ 77748 h 322786"/>
                <a:gd name="connsiteX210" fmla="*/ 151989 w 355065"/>
                <a:gd name="connsiteY210" fmla="*/ 79362 h 322786"/>
                <a:gd name="connsiteX211" fmla="*/ 153603 w 355065"/>
                <a:gd name="connsiteY211" fmla="*/ 79362 h 322786"/>
                <a:gd name="connsiteX212" fmla="*/ 155217 w 355065"/>
                <a:gd name="connsiteY212" fmla="*/ 79362 h 322786"/>
                <a:gd name="connsiteX213" fmla="*/ 156831 w 355065"/>
                <a:gd name="connsiteY213" fmla="*/ 77748 h 322786"/>
                <a:gd name="connsiteX214" fmla="*/ 164900 w 355065"/>
                <a:gd name="connsiteY214" fmla="*/ 71292 h 322786"/>
                <a:gd name="connsiteX215" fmla="*/ 166514 w 355065"/>
                <a:gd name="connsiteY215" fmla="*/ 68064 h 322786"/>
                <a:gd name="connsiteX216" fmla="*/ 168128 w 355065"/>
                <a:gd name="connsiteY216" fmla="*/ 66451 h 322786"/>
                <a:gd name="connsiteX217" fmla="*/ 169742 w 355065"/>
                <a:gd name="connsiteY217" fmla="*/ 66451 h 322786"/>
                <a:gd name="connsiteX218" fmla="*/ 171356 w 355065"/>
                <a:gd name="connsiteY218" fmla="*/ 64837 h 322786"/>
                <a:gd name="connsiteX219" fmla="*/ 176198 w 355065"/>
                <a:gd name="connsiteY219" fmla="*/ 63223 h 322786"/>
                <a:gd name="connsiteX220" fmla="*/ 184268 w 355065"/>
                <a:gd name="connsiteY220" fmla="*/ 63223 h 322786"/>
                <a:gd name="connsiteX221" fmla="*/ 205249 w 355065"/>
                <a:gd name="connsiteY221" fmla="*/ 53539 h 322786"/>
                <a:gd name="connsiteX222" fmla="*/ 210091 w 355065"/>
                <a:gd name="connsiteY222" fmla="*/ 53539 h 322786"/>
                <a:gd name="connsiteX223" fmla="*/ 211704 w 355065"/>
                <a:gd name="connsiteY223" fmla="*/ 53539 h 322786"/>
                <a:gd name="connsiteX224" fmla="*/ 219774 w 355065"/>
                <a:gd name="connsiteY224" fmla="*/ 55153 h 322786"/>
                <a:gd name="connsiteX225" fmla="*/ 231072 w 355065"/>
                <a:gd name="connsiteY225" fmla="*/ 55153 h 322786"/>
                <a:gd name="connsiteX226" fmla="*/ 237527 w 355065"/>
                <a:gd name="connsiteY226" fmla="*/ 56767 h 322786"/>
                <a:gd name="connsiteX227" fmla="*/ 239141 w 355065"/>
                <a:gd name="connsiteY227" fmla="*/ 56767 h 322786"/>
                <a:gd name="connsiteX228" fmla="*/ 245597 w 355065"/>
                <a:gd name="connsiteY228" fmla="*/ 56767 h 322786"/>
                <a:gd name="connsiteX229" fmla="*/ 252053 w 355065"/>
                <a:gd name="connsiteY229" fmla="*/ 56767 h 322786"/>
                <a:gd name="connsiteX230" fmla="*/ 253667 w 355065"/>
                <a:gd name="connsiteY230" fmla="*/ 55153 h 322786"/>
                <a:gd name="connsiteX231" fmla="*/ 255281 w 355065"/>
                <a:gd name="connsiteY231" fmla="*/ 53539 h 322786"/>
                <a:gd name="connsiteX232" fmla="*/ 260122 w 355065"/>
                <a:gd name="connsiteY232" fmla="*/ 40628 h 322786"/>
                <a:gd name="connsiteX233" fmla="*/ 260122 w 355065"/>
                <a:gd name="connsiteY233" fmla="*/ 39014 h 322786"/>
                <a:gd name="connsiteX234" fmla="*/ 261736 w 355065"/>
                <a:gd name="connsiteY234" fmla="*/ 39014 h 322786"/>
                <a:gd name="connsiteX235" fmla="*/ 264964 w 355065"/>
                <a:gd name="connsiteY235" fmla="*/ 37400 h 322786"/>
                <a:gd name="connsiteX236" fmla="*/ 266578 w 355065"/>
                <a:gd name="connsiteY236" fmla="*/ 35786 h 322786"/>
                <a:gd name="connsiteX237" fmla="*/ 268192 w 355065"/>
                <a:gd name="connsiteY237" fmla="*/ 35786 h 322786"/>
                <a:gd name="connsiteX238" fmla="*/ 271420 w 355065"/>
                <a:gd name="connsiteY238" fmla="*/ 29330 h 322786"/>
                <a:gd name="connsiteX239" fmla="*/ 277876 w 355065"/>
                <a:gd name="connsiteY239" fmla="*/ 9963 h 322786"/>
                <a:gd name="connsiteX240" fmla="*/ 279490 w 355065"/>
                <a:gd name="connsiteY240" fmla="*/ 8349 h 322786"/>
                <a:gd name="connsiteX241" fmla="*/ 282718 w 355065"/>
                <a:gd name="connsiteY241" fmla="*/ 5121 h 322786"/>
                <a:gd name="connsiteX242" fmla="*/ 287559 w 355065"/>
                <a:gd name="connsiteY242" fmla="*/ 6735 h 322786"/>
                <a:gd name="connsiteX243" fmla="*/ 300471 w 355065"/>
                <a:gd name="connsiteY243" fmla="*/ 8349 h 322786"/>
                <a:gd name="connsiteX244" fmla="*/ 302085 w 355065"/>
                <a:gd name="connsiteY244" fmla="*/ 9963 h 322786"/>
                <a:gd name="connsiteX245" fmla="*/ 303699 w 355065"/>
                <a:gd name="connsiteY245" fmla="*/ 11577 h 322786"/>
                <a:gd name="connsiteX246" fmla="*/ 306927 w 355065"/>
                <a:gd name="connsiteY246" fmla="*/ 13191 h 322786"/>
                <a:gd name="connsiteX247" fmla="*/ 308540 w 355065"/>
                <a:gd name="connsiteY247" fmla="*/ 14805 h 322786"/>
                <a:gd name="connsiteX248" fmla="*/ 308540 w 355065"/>
                <a:gd name="connsiteY248" fmla="*/ 16419 h 322786"/>
                <a:gd name="connsiteX249" fmla="*/ 310154 w 355065"/>
                <a:gd name="connsiteY249" fmla="*/ 21260 h 322786"/>
                <a:gd name="connsiteX250" fmla="*/ 310154 w 355065"/>
                <a:gd name="connsiteY250" fmla="*/ 24488 h 322786"/>
                <a:gd name="connsiteX251" fmla="*/ 310154 w 355065"/>
                <a:gd name="connsiteY251" fmla="*/ 29330 h 322786"/>
                <a:gd name="connsiteX252" fmla="*/ 310154 w 355065"/>
                <a:gd name="connsiteY252" fmla="*/ 30944 h 322786"/>
                <a:gd name="connsiteX253" fmla="*/ 311768 w 355065"/>
                <a:gd name="connsiteY253" fmla="*/ 37400 h 322786"/>
                <a:gd name="connsiteX254" fmla="*/ 313382 w 355065"/>
                <a:gd name="connsiteY254" fmla="*/ 40628 h 322786"/>
                <a:gd name="connsiteX255" fmla="*/ 313382 w 355065"/>
                <a:gd name="connsiteY255" fmla="*/ 42242 h 322786"/>
                <a:gd name="connsiteX256" fmla="*/ 313382 w 355065"/>
                <a:gd name="connsiteY256" fmla="*/ 45469 h 322786"/>
                <a:gd name="connsiteX257" fmla="*/ 313382 w 355065"/>
                <a:gd name="connsiteY257" fmla="*/ 48697 h 322786"/>
                <a:gd name="connsiteX258" fmla="*/ 313382 w 355065"/>
                <a:gd name="connsiteY258" fmla="*/ 50311 h 322786"/>
                <a:gd name="connsiteX259" fmla="*/ 311768 w 355065"/>
                <a:gd name="connsiteY259" fmla="*/ 56767 h 322786"/>
                <a:gd name="connsiteX260" fmla="*/ 310154 w 355065"/>
                <a:gd name="connsiteY260" fmla="*/ 61609 h 322786"/>
                <a:gd name="connsiteX261" fmla="*/ 310154 w 355065"/>
                <a:gd name="connsiteY261" fmla="*/ 63223 h 322786"/>
                <a:gd name="connsiteX262" fmla="*/ 310154 w 355065"/>
                <a:gd name="connsiteY262" fmla="*/ 64837 h 322786"/>
                <a:gd name="connsiteX263" fmla="*/ 311768 w 355065"/>
                <a:gd name="connsiteY263" fmla="*/ 66451 h 322786"/>
                <a:gd name="connsiteX264" fmla="*/ 311768 w 355065"/>
                <a:gd name="connsiteY264" fmla="*/ 69678 h 322786"/>
                <a:gd name="connsiteX265" fmla="*/ 311768 w 355065"/>
                <a:gd name="connsiteY265" fmla="*/ 71292 h 322786"/>
                <a:gd name="connsiteX266" fmla="*/ 311768 w 355065"/>
                <a:gd name="connsiteY266" fmla="*/ 72906 h 322786"/>
                <a:gd name="connsiteX267" fmla="*/ 311768 w 355065"/>
                <a:gd name="connsiteY267" fmla="*/ 76134 h 322786"/>
                <a:gd name="connsiteX268" fmla="*/ 308540 w 355065"/>
                <a:gd name="connsiteY268" fmla="*/ 82590 h 322786"/>
                <a:gd name="connsiteX269" fmla="*/ 308540 w 355065"/>
                <a:gd name="connsiteY269" fmla="*/ 82590 h 322786"/>
                <a:gd name="connsiteX270" fmla="*/ 310154 w 355065"/>
                <a:gd name="connsiteY270" fmla="*/ 84204 h 322786"/>
                <a:gd name="connsiteX271" fmla="*/ 310154 w 355065"/>
                <a:gd name="connsiteY271" fmla="*/ 85818 h 322786"/>
                <a:gd name="connsiteX272" fmla="*/ 313382 w 355065"/>
                <a:gd name="connsiteY272" fmla="*/ 92273 h 322786"/>
                <a:gd name="connsiteX273" fmla="*/ 316610 w 355065"/>
                <a:gd name="connsiteY273" fmla="*/ 93887 h 322786"/>
                <a:gd name="connsiteX274" fmla="*/ 318224 w 355065"/>
                <a:gd name="connsiteY274" fmla="*/ 95501 h 322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Lst>
              <a:rect l="l" t="t" r="r" b="b"/>
              <a:pathLst>
                <a:path w="355065" h="322786">
                  <a:moveTo>
                    <a:pt x="319838" y="95501"/>
                  </a:moveTo>
                  <a:lnTo>
                    <a:pt x="323066" y="95501"/>
                  </a:lnTo>
                  <a:lnTo>
                    <a:pt x="324680" y="93887"/>
                  </a:lnTo>
                  <a:lnTo>
                    <a:pt x="326294" y="93887"/>
                  </a:lnTo>
                  <a:lnTo>
                    <a:pt x="334363" y="85818"/>
                  </a:lnTo>
                  <a:lnTo>
                    <a:pt x="337591" y="84204"/>
                  </a:lnTo>
                  <a:lnTo>
                    <a:pt x="337591" y="85818"/>
                  </a:lnTo>
                  <a:lnTo>
                    <a:pt x="339205" y="85818"/>
                  </a:lnTo>
                  <a:lnTo>
                    <a:pt x="342433" y="90660"/>
                  </a:lnTo>
                  <a:lnTo>
                    <a:pt x="344047" y="92273"/>
                  </a:lnTo>
                  <a:lnTo>
                    <a:pt x="344047" y="93887"/>
                  </a:lnTo>
                  <a:lnTo>
                    <a:pt x="344047" y="95501"/>
                  </a:lnTo>
                  <a:lnTo>
                    <a:pt x="342433" y="98729"/>
                  </a:lnTo>
                  <a:lnTo>
                    <a:pt x="342433" y="100343"/>
                  </a:lnTo>
                  <a:lnTo>
                    <a:pt x="344047" y="101957"/>
                  </a:lnTo>
                  <a:lnTo>
                    <a:pt x="345661" y="103571"/>
                  </a:lnTo>
                  <a:lnTo>
                    <a:pt x="350503" y="103571"/>
                  </a:lnTo>
                  <a:lnTo>
                    <a:pt x="355344" y="103571"/>
                  </a:lnTo>
                  <a:lnTo>
                    <a:pt x="358572" y="106799"/>
                  </a:lnTo>
                  <a:lnTo>
                    <a:pt x="356958" y="122938"/>
                  </a:lnTo>
                  <a:lnTo>
                    <a:pt x="356958" y="124552"/>
                  </a:lnTo>
                  <a:lnTo>
                    <a:pt x="356958" y="127780"/>
                  </a:lnTo>
                  <a:lnTo>
                    <a:pt x="355344" y="131008"/>
                  </a:lnTo>
                  <a:lnTo>
                    <a:pt x="353731" y="132622"/>
                  </a:lnTo>
                  <a:lnTo>
                    <a:pt x="350503" y="134236"/>
                  </a:lnTo>
                  <a:lnTo>
                    <a:pt x="348889" y="135850"/>
                  </a:lnTo>
                  <a:lnTo>
                    <a:pt x="348889" y="137464"/>
                  </a:lnTo>
                  <a:lnTo>
                    <a:pt x="347275" y="140691"/>
                  </a:lnTo>
                  <a:lnTo>
                    <a:pt x="345661" y="150375"/>
                  </a:lnTo>
                  <a:lnTo>
                    <a:pt x="345661" y="160059"/>
                  </a:lnTo>
                  <a:lnTo>
                    <a:pt x="344047" y="168128"/>
                  </a:lnTo>
                  <a:lnTo>
                    <a:pt x="342433" y="177812"/>
                  </a:lnTo>
                  <a:lnTo>
                    <a:pt x="339205" y="177812"/>
                  </a:lnTo>
                  <a:lnTo>
                    <a:pt x="334363" y="176198"/>
                  </a:lnTo>
                  <a:lnTo>
                    <a:pt x="332749" y="176198"/>
                  </a:lnTo>
                  <a:lnTo>
                    <a:pt x="327908" y="179426"/>
                  </a:lnTo>
                  <a:lnTo>
                    <a:pt x="319838" y="182654"/>
                  </a:lnTo>
                  <a:lnTo>
                    <a:pt x="319838" y="182654"/>
                  </a:lnTo>
                  <a:lnTo>
                    <a:pt x="318224" y="181040"/>
                  </a:lnTo>
                  <a:lnTo>
                    <a:pt x="314996" y="179426"/>
                  </a:lnTo>
                  <a:lnTo>
                    <a:pt x="311768" y="179426"/>
                  </a:lnTo>
                  <a:lnTo>
                    <a:pt x="305313" y="176198"/>
                  </a:lnTo>
                  <a:lnTo>
                    <a:pt x="303699" y="176198"/>
                  </a:lnTo>
                  <a:lnTo>
                    <a:pt x="302085" y="174584"/>
                  </a:lnTo>
                  <a:lnTo>
                    <a:pt x="300471" y="174584"/>
                  </a:lnTo>
                  <a:lnTo>
                    <a:pt x="298857" y="174584"/>
                  </a:lnTo>
                  <a:lnTo>
                    <a:pt x="298857" y="174584"/>
                  </a:lnTo>
                  <a:lnTo>
                    <a:pt x="297243" y="174584"/>
                  </a:lnTo>
                  <a:lnTo>
                    <a:pt x="297243" y="176198"/>
                  </a:lnTo>
                  <a:lnTo>
                    <a:pt x="295629" y="177812"/>
                  </a:lnTo>
                  <a:lnTo>
                    <a:pt x="295629" y="182654"/>
                  </a:lnTo>
                  <a:lnTo>
                    <a:pt x="292401" y="184267"/>
                  </a:lnTo>
                  <a:lnTo>
                    <a:pt x="292401" y="187496"/>
                  </a:lnTo>
                  <a:lnTo>
                    <a:pt x="290787" y="189109"/>
                  </a:lnTo>
                  <a:lnTo>
                    <a:pt x="289173" y="193951"/>
                  </a:lnTo>
                  <a:lnTo>
                    <a:pt x="287559" y="197179"/>
                  </a:lnTo>
                  <a:lnTo>
                    <a:pt x="287559" y="198793"/>
                  </a:lnTo>
                  <a:lnTo>
                    <a:pt x="289173" y="208476"/>
                  </a:lnTo>
                  <a:lnTo>
                    <a:pt x="287559" y="210091"/>
                  </a:lnTo>
                  <a:lnTo>
                    <a:pt x="285945" y="213318"/>
                  </a:lnTo>
                  <a:lnTo>
                    <a:pt x="284331" y="218160"/>
                  </a:lnTo>
                  <a:lnTo>
                    <a:pt x="281104" y="226230"/>
                  </a:lnTo>
                  <a:lnTo>
                    <a:pt x="274648" y="245597"/>
                  </a:lnTo>
                  <a:lnTo>
                    <a:pt x="250439" y="245597"/>
                  </a:lnTo>
                  <a:lnTo>
                    <a:pt x="243983" y="243983"/>
                  </a:lnTo>
                  <a:lnTo>
                    <a:pt x="239141" y="243983"/>
                  </a:lnTo>
                  <a:lnTo>
                    <a:pt x="237527" y="243983"/>
                  </a:lnTo>
                  <a:lnTo>
                    <a:pt x="216546" y="252053"/>
                  </a:lnTo>
                  <a:lnTo>
                    <a:pt x="214932" y="253667"/>
                  </a:lnTo>
                  <a:lnTo>
                    <a:pt x="213318" y="255281"/>
                  </a:lnTo>
                  <a:lnTo>
                    <a:pt x="213318" y="255281"/>
                  </a:lnTo>
                  <a:lnTo>
                    <a:pt x="208477" y="261736"/>
                  </a:lnTo>
                  <a:lnTo>
                    <a:pt x="208477" y="263350"/>
                  </a:lnTo>
                  <a:lnTo>
                    <a:pt x="205249" y="264964"/>
                  </a:lnTo>
                  <a:lnTo>
                    <a:pt x="203635" y="266578"/>
                  </a:lnTo>
                  <a:lnTo>
                    <a:pt x="203635" y="268192"/>
                  </a:lnTo>
                  <a:lnTo>
                    <a:pt x="203635" y="268192"/>
                  </a:lnTo>
                  <a:lnTo>
                    <a:pt x="202021" y="269806"/>
                  </a:lnTo>
                  <a:lnTo>
                    <a:pt x="203635" y="284332"/>
                  </a:lnTo>
                  <a:lnTo>
                    <a:pt x="202021" y="285945"/>
                  </a:lnTo>
                  <a:lnTo>
                    <a:pt x="202021" y="287559"/>
                  </a:lnTo>
                  <a:lnTo>
                    <a:pt x="202021" y="289173"/>
                  </a:lnTo>
                  <a:lnTo>
                    <a:pt x="200407" y="290787"/>
                  </a:lnTo>
                  <a:lnTo>
                    <a:pt x="200407" y="290787"/>
                  </a:lnTo>
                  <a:lnTo>
                    <a:pt x="198793" y="292401"/>
                  </a:lnTo>
                  <a:lnTo>
                    <a:pt x="193951" y="295629"/>
                  </a:lnTo>
                  <a:lnTo>
                    <a:pt x="190723" y="295629"/>
                  </a:lnTo>
                  <a:lnTo>
                    <a:pt x="171356" y="298857"/>
                  </a:lnTo>
                  <a:lnTo>
                    <a:pt x="150375" y="295629"/>
                  </a:lnTo>
                  <a:lnTo>
                    <a:pt x="148761" y="297243"/>
                  </a:lnTo>
                  <a:lnTo>
                    <a:pt x="147147" y="297243"/>
                  </a:lnTo>
                  <a:lnTo>
                    <a:pt x="145533" y="298857"/>
                  </a:lnTo>
                  <a:lnTo>
                    <a:pt x="145533" y="300471"/>
                  </a:lnTo>
                  <a:lnTo>
                    <a:pt x="143919" y="300471"/>
                  </a:lnTo>
                  <a:lnTo>
                    <a:pt x="143919" y="302085"/>
                  </a:lnTo>
                  <a:lnTo>
                    <a:pt x="142305" y="303699"/>
                  </a:lnTo>
                  <a:lnTo>
                    <a:pt x="140691" y="303699"/>
                  </a:lnTo>
                  <a:lnTo>
                    <a:pt x="139078" y="303699"/>
                  </a:lnTo>
                  <a:lnTo>
                    <a:pt x="137464" y="303699"/>
                  </a:lnTo>
                  <a:lnTo>
                    <a:pt x="135850" y="302085"/>
                  </a:lnTo>
                  <a:lnTo>
                    <a:pt x="134236" y="300471"/>
                  </a:lnTo>
                  <a:lnTo>
                    <a:pt x="132622" y="300471"/>
                  </a:lnTo>
                  <a:lnTo>
                    <a:pt x="131008" y="300471"/>
                  </a:lnTo>
                  <a:lnTo>
                    <a:pt x="127780" y="302085"/>
                  </a:lnTo>
                  <a:lnTo>
                    <a:pt x="124552" y="303699"/>
                  </a:lnTo>
                  <a:lnTo>
                    <a:pt x="122938" y="303699"/>
                  </a:lnTo>
                  <a:lnTo>
                    <a:pt x="121324" y="302085"/>
                  </a:lnTo>
                  <a:lnTo>
                    <a:pt x="113255" y="298857"/>
                  </a:lnTo>
                  <a:lnTo>
                    <a:pt x="111641" y="298857"/>
                  </a:lnTo>
                  <a:lnTo>
                    <a:pt x="106799" y="297243"/>
                  </a:lnTo>
                  <a:lnTo>
                    <a:pt x="106799" y="297243"/>
                  </a:lnTo>
                  <a:lnTo>
                    <a:pt x="105185" y="295629"/>
                  </a:lnTo>
                  <a:lnTo>
                    <a:pt x="105185" y="295629"/>
                  </a:lnTo>
                  <a:lnTo>
                    <a:pt x="101957" y="294015"/>
                  </a:lnTo>
                  <a:lnTo>
                    <a:pt x="101957" y="292401"/>
                  </a:lnTo>
                  <a:lnTo>
                    <a:pt x="95501" y="292401"/>
                  </a:lnTo>
                  <a:lnTo>
                    <a:pt x="93887" y="290787"/>
                  </a:lnTo>
                  <a:lnTo>
                    <a:pt x="93887" y="290787"/>
                  </a:lnTo>
                  <a:lnTo>
                    <a:pt x="92273" y="289173"/>
                  </a:lnTo>
                  <a:lnTo>
                    <a:pt x="89046" y="287559"/>
                  </a:lnTo>
                  <a:lnTo>
                    <a:pt x="89046" y="285945"/>
                  </a:lnTo>
                  <a:lnTo>
                    <a:pt x="84204" y="284332"/>
                  </a:lnTo>
                  <a:lnTo>
                    <a:pt x="82590" y="284332"/>
                  </a:lnTo>
                  <a:lnTo>
                    <a:pt x="80976" y="284332"/>
                  </a:lnTo>
                  <a:lnTo>
                    <a:pt x="79362" y="285945"/>
                  </a:lnTo>
                  <a:lnTo>
                    <a:pt x="79362" y="287559"/>
                  </a:lnTo>
                  <a:lnTo>
                    <a:pt x="77748" y="289173"/>
                  </a:lnTo>
                  <a:lnTo>
                    <a:pt x="76134" y="289173"/>
                  </a:lnTo>
                  <a:lnTo>
                    <a:pt x="74520" y="292401"/>
                  </a:lnTo>
                  <a:lnTo>
                    <a:pt x="72906" y="292401"/>
                  </a:lnTo>
                  <a:lnTo>
                    <a:pt x="72906" y="294015"/>
                  </a:lnTo>
                  <a:lnTo>
                    <a:pt x="72906" y="295629"/>
                  </a:lnTo>
                  <a:lnTo>
                    <a:pt x="71292" y="297243"/>
                  </a:lnTo>
                  <a:lnTo>
                    <a:pt x="71292" y="298857"/>
                  </a:lnTo>
                  <a:lnTo>
                    <a:pt x="72906" y="303699"/>
                  </a:lnTo>
                  <a:lnTo>
                    <a:pt x="72906" y="305312"/>
                  </a:lnTo>
                  <a:lnTo>
                    <a:pt x="72906" y="306926"/>
                  </a:lnTo>
                  <a:lnTo>
                    <a:pt x="72906" y="306926"/>
                  </a:lnTo>
                  <a:lnTo>
                    <a:pt x="71292" y="308540"/>
                  </a:lnTo>
                  <a:lnTo>
                    <a:pt x="69678" y="310154"/>
                  </a:lnTo>
                  <a:lnTo>
                    <a:pt x="59995" y="316610"/>
                  </a:lnTo>
                  <a:lnTo>
                    <a:pt x="58381" y="316610"/>
                  </a:lnTo>
                  <a:lnTo>
                    <a:pt x="56767" y="318224"/>
                  </a:lnTo>
                  <a:lnTo>
                    <a:pt x="55153" y="318224"/>
                  </a:lnTo>
                  <a:lnTo>
                    <a:pt x="53539" y="316610"/>
                  </a:lnTo>
                  <a:lnTo>
                    <a:pt x="51925" y="316610"/>
                  </a:lnTo>
                  <a:lnTo>
                    <a:pt x="50311" y="313382"/>
                  </a:lnTo>
                  <a:lnTo>
                    <a:pt x="47083" y="305312"/>
                  </a:lnTo>
                  <a:lnTo>
                    <a:pt x="47083" y="305312"/>
                  </a:lnTo>
                  <a:lnTo>
                    <a:pt x="42242" y="300471"/>
                  </a:lnTo>
                  <a:lnTo>
                    <a:pt x="27716" y="294015"/>
                  </a:lnTo>
                  <a:lnTo>
                    <a:pt x="21260" y="290787"/>
                  </a:lnTo>
                  <a:lnTo>
                    <a:pt x="21260" y="290787"/>
                  </a:lnTo>
                  <a:lnTo>
                    <a:pt x="22874" y="284332"/>
                  </a:lnTo>
                  <a:lnTo>
                    <a:pt x="21260" y="276262"/>
                  </a:lnTo>
                  <a:lnTo>
                    <a:pt x="16419" y="261736"/>
                  </a:lnTo>
                  <a:lnTo>
                    <a:pt x="14805" y="256894"/>
                  </a:lnTo>
                  <a:lnTo>
                    <a:pt x="16419" y="252053"/>
                  </a:lnTo>
                  <a:lnTo>
                    <a:pt x="19646" y="248825"/>
                  </a:lnTo>
                  <a:lnTo>
                    <a:pt x="21260" y="245597"/>
                  </a:lnTo>
                  <a:lnTo>
                    <a:pt x="21260" y="242369"/>
                  </a:lnTo>
                  <a:lnTo>
                    <a:pt x="19646" y="234299"/>
                  </a:lnTo>
                  <a:lnTo>
                    <a:pt x="21260" y="214932"/>
                  </a:lnTo>
                  <a:lnTo>
                    <a:pt x="21260" y="206863"/>
                  </a:lnTo>
                  <a:lnTo>
                    <a:pt x="8349" y="147147"/>
                  </a:lnTo>
                  <a:lnTo>
                    <a:pt x="6735" y="114869"/>
                  </a:lnTo>
                  <a:lnTo>
                    <a:pt x="8349" y="105185"/>
                  </a:lnTo>
                  <a:lnTo>
                    <a:pt x="8349" y="95501"/>
                  </a:lnTo>
                  <a:lnTo>
                    <a:pt x="5121" y="92273"/>
                  </a:lnTo>
                  <a:lnTo>
                    <a:pt x="5121" y="92273"/>
                  </a:lnTo>
                  <a:lnTo>
                    <a:pt x="16419" y="90660"/>
                  </a:lnTo>
                  <a:lnTo>
                    <a:pt x="22874" y="90660"/>
                  </a:lnTo>
                  <a:lnTo>
                    <a:pt x="24488" y="89046"/>
                  </a:lnTo>
                  <a:lnTo>
                    <a:pt x="27716" y="89046"/>
                  </a:lnTo>
                  <a:lnTo>
                    <a:pt x="34172" y="84204"/>
                  </a:lnTo>
                  <a:lnTo>
                    <a:pt x="37400" y="82590"/>
                  </a:lnTo>
                  <a:lnTo>
                    <a:pt x="39014" y="80976"/>
                  </a:lnTo>
                  <a:lnTo>
                    <a:pt x="40628" y="79362"/>
                  </a:lnTo>
                  <a:lnTo>
                    <a:pt x="42242" y="77748"/>
                  </a:lnTo>
                  <a:lnTo>
                    <a:pt x="43855" y="76134"/>
                  </a:lnTo>
                  <a:lnTo>
                    <a:pt x="45469" y="74520"/>
                  </a:lnTo>
                  <a:lnTo>
                    <a:pt x="47083" y="74520"/>
                  </a:lnTo>
                  <a:lnTo>
                    <a:pt x="48697" y="76134"/>
                  </a:lnTo>
                  <a:lnTo>
                    <a:pt x="53539" y="77748"/>
                  </a:lnTo>
                  <a:lnTo>
                    <a:pt x="55153" y="77748"/>
                  </a:lnTo>
                  <a:lnTo>
                    <a:pt x="56767" y="77748"/>
                  </a:lnTo>
                  <a:lnTo>
                    <a:pt x="59995" y="76134"/>
                  </a:lnTo>
                  <a:lnTo>
                    <a:pt x="61609" y="74520"/>
                  </a:lnTo>
                  <a:lnTo>
                    <a:pt x="63223" y="74520"/>
                  </a:lnTo>
                  <a:lnTo>
                    <a:pt x="64837" y="74520"/>
                  </a:lnTo>
                  <a:lnTo>
                    <a:pt x="66451" y="76134"/>
                  </a:lnTo>
                  <a:lnTo>
                    <a:pt x="68064" y="77748"/>
                  </a:lnTo>
                  <a:lnTo>
                    <a:pt x="69678" y="79362"/>
                  </a:lnTo>
                  <a:lnTo>
                    <a:pt x="72906" y="79362"/>
                  </a:lnTo>
                  <a:lnTo>
                    <a:pt x="74520" y="80976"/>
                  </a:lnTo>
                  <a:lnTo>
                    <a:pt x="77748" y="80976"/>
                  </a:lnTo>
                  <a:lnTo>
                    <a:pt x="79362" y="80976"/>
                  </a:lnTo>
                  <a:lnTo>
                    <a:pt x="84204" y="80976"/>
                  </a:lnTo>
                  <a:lnTo>
                    <a:pt x="119710" y="69678"/>
                  </a:lnTo>
                  <a:lnTo>
                    <a:pt x="127780" y="63223"/>
                  </a:lnTo>
                  <a:lnTo>
                    <a:pt x="129394" y="63223"/>
                  </a:lnTo>
                  <a:lnTo>
                    <a:pt x="131008" y="63223"/>
                  </a:lnTo>
                  <a:lnTo>
                    <a:pt x="132622" y="64837"/>
                  </a:lnTo>
                  <a:lnTo>
                    <a:pt x="132622" y="64837"/>
                  </a:lnTo>
                  <a:lnTo>
                    <a:pt x="134236" y="69678"/>
                  </a:lnTo>
                  <a:lnTo>
                    <a:pt x="135850" y="69678"/>
                  </a:lnTo>
                  <a:lnTo>
                    <a:pt x="137464" y="71292"/>
                  </a:lnTo>
                  <a:lnTo>
                    <a:pt x="139078" y="74520"/>
                  </a:lnTo>
                  <a:lnTo>
                    <a:pt x="142305" y="76134"/>
                  </a:lnTo>
                  <a:lnTo>
                    <a:pt x="145533" y="77748"/>
                  </a:lnTo>
                  <a:lnTo>
                    <a:pt x="151989" y="79362"/>
                  </a:lnTo>
                  <a:lnTo>
                    <a:pt x="153603" y="79362"/>
                  </a:lnTo>
                  <a:lnTo>
                    <a:pt x="155217" y="79362"/>
                  </a:lnTo>
                  <a:lnTo>
                    <a:pt x="156831" y="77748"/>
                  </a:lnTo>
                  <a:lnTo>
                    <a:pt x="164900" y="71292"/>
                  </a:lnTo>
                  <a:lnTo>
                    <a:pt x="166514" y="68064"/>
                  </a:lnTo>
                  <a:lnTo>
                    <a:pt x="168128" y="66451"/>
                  </a:lnTo>
                  <a:lnTo>
                    <a:pt x="169742" y="66451"/>
                  </a:lnTo>
                  <a:lnTo>
                    <a:pt x="171356" y="64837"/>
                  </a:lnTo>
                  <a:lnTo>
                    <a:pt x="176198" y="63223"/>
                  </a:lnTo>
                  <a:lnTo>
                    <a:pt x="184268" y="63223"/>
                  </a:lnTo>
                  <a:lnTo>
                    <a:pt x="205249" y="53539"/>
                  </a:lnTo>
                  <a:lnTo>
                    <a:pt x="210091" y="53539"/>
                  </a:lnTo>
                  <a:lnTo>
                    <a:pt x="211704" y="53539"/>
                  </a:lnTo>
                  <a:lnTo>
                    <a:pt x="219774" y="55153"/>
                  </a:lnTo>
                  <a:lnTo>
                    <a:pt x="231072" y="55153"/>
                  </a:lnTo>
                  <a:lnTo>
                    <a:pt x="237527" y="56767"/>
                  </a:lnTo>
                  <a:lnTo>
                    <a:pt x="239141" y="56767"/>
                  </a:lnTo>
                  <a:lnTo>
                    <a:pt x="245597" y="56767"/>
                  </a:lnTo>
                  <a:lnTo>
                    <a:pt x="252053" y="56767"/>
                  </a:lnTo>
                  <a:lnTo>
                    <a:pt x="253667" y="55153"/>
                  </a:lnTo>
                  <a:lnTo>
                    <a:pt x="255281" y="53539"/>
                  </a:lnTo>
                  <a:lnTo>
                    <a:pt x="260122" y="40628"/>
                  </a:lnTo>
                  <a:lnTo>
                    <a:pt x="260122" y="39014"/>
                  </a:lnTo>
                  <a:lnTo>
                    <a:pt x="261736" y="39014"/>
                  </a:lnTo>
                  <a:lnTo>
                    <a:pt x="264964" y="37400"/>
                  </a:lnTo>
                  <a:lnTo>
                    <a:pt x="266578" y="35786"/>
                  </a:lnTo>
                  <a:lnTo>
                    <a:pt x="268192" y="35786"/>
                  </a:lnTo>
                  <a:lnTo>
                    <a:pt x="271420" y="29330"/>
                  </a:lnTo>
                  <a:lnTo>
                    <a:pt x="277876" y="9963"/>
                  </a:lnTo>
                  <a:lnTo>
                    <a:pt x="279490" y="8349"/>
                  </a:lnTo>
                  <a:lnTo>
                    <a:pt x="282718" y="5121"/>
                  </a:lnTo>
                  <a:lnTo>
                    <a:pt x="287559" y="6735"/>
                  </a:lnTo>
                  <a:lnTo>
                    <a:pt x="300471" y="8349"/>
                  </a:lnTo>
                  <a:lnTo>
                    <a:pt x="302085" y="9963"/>
                  </a:lnTo>
                  <a:lnTo>
                    <a:pt x="303699" y="11577"/>
                  </a:lnTo>
                  <a:lnTo>
                    <a:pt x="306927" y="13191"/>
                  </a:lnTo>
                  <a:lnTo>
                    <a:pt x="308540" y="14805"/>
                  </a:lnTo>
                  <a:lnTo>
                    <a:pt x="308540" y="16419"/>
                  </a:lnTo>
                  <a:lnTo>
                    <a:pt x="310154" y="21260"/>
                  </a:lnTo>
                  <a:lnTo>
                    <a:pt x="310154" y="24488"/>
                  </a:lnTo>
                  <a:lnTo>
                    <a:pt x="310154" y="29330"/>
                  </a:lnTo>
                  <a:lnTo>
                    <a:pt x="310154" y="30944"/>
                  </a:lnTo>
                  <a:lnTo>
                    <a:pt x="311768" y="37400"/>
                  </a:lnTo>
                  <a:lnTo>
                    <a:pt x="313382" y="40628"/>
                  </a:lnTo>
                  <a:lnTo>
                    <a:pt x="313382" y="42242"/>
                  </a:lnTo>
                  <a:lnTo>
                    <a:pt x="313382" y="45469"/>
                  </a:lnTo>
                  <a:lnTo>
                    <a:pt x="313382" y="48697"/>
                  </a:lnTo>
                  <a:lnTo>
                    <a:pt x="313382" y="50311"/>
                  </a:lnTo>
                  <a:lnTo>
                    <a:pt x="311768" y="56767"/>
                  </a:lnTo>
                  <a:lnTo>
                    <a:pt x="310154" y="61609"/>
                  </a:lnTo>
                  <a:lnTo>
                    <a:pt x="310154" y="63223"/>
                  </a:lnTo>
                  <a:lnTo>
                    <a:pt x="310154" y="64837"/>
                  </a:lnTo>
                  <a:lnTo>
                    <a:pt x="311768" y="66451"/>
                  </a:lnTo>
                  <a:lnTo>
                    <a:pt x="311768" y="69678"/>
                  </a:lnTo>
                  <a:lnTo>
                    <a:pt x="311768" y="71292"/>
                  </a:lnTo>
                  <a:lnTo>
                    <a:pt x="311768" y="72906"/>
                  </a:lnTo>
                  <a:lnTo>
                    <a:pt x="311768" y="76134"/>
                  </a:lnTo>
                  <a:lnTo>
                    <a:pt x="308540" y="82590"/>
                  </a:lnTo>
                  <a:lnTo>
                    <a:pt x="308540" y="82590"/>
                  </a:lnTo>
                  <a:lnTo>
                    <a:pt x="310154" y="84204"/>
                  </a:lnTo>
                  <a:lnTo>
                    <a:pt x="310154" y="85818"/>
                  </a:lnTo>
                  <a:lnTo>
                    <a:pt x="313382" y="92273"/>
                  </a:lnTo>
                  <a:lnTo>
                    <a:pt x="316610" y="93887"/>
                  </a:lnTo>
                  <a:lnTo>
                    <a:pt x="318224" y="9550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59" name="Freeform: Shape 58">
              <a:extLst>
                <a:ext uri="{FF2B5EF4-FFF2-40B4-BE49-F238E27FC236}">
                  <a16:creationId xmlns:a16="http://schemas.microsoft.com/office/drawing/2014/main" id="{4EDD63FF-7B63-4FDA-9343-6E92F9E1A4DA}"/>
                </a:ext>
              </a:extLst>
            </p:cNvPr>
            <p:cNvSpPr/>
            <p:nvPr/>
          </p:nvSpPr>
          <p:spPr>
            <a:xfrm>
              <a:off x="8522974" y="3280138"/>
              <a:ext cx="193672" cy="96836"/>
            </a:xfrm>
            <a:custGeom>
              <a:avLst/>
              <a:gdLst>
                <a:gd name="connsiteX0" fmla="*/ 148761 w 193671"/>
                <a:gd name="connsiteY0" fmla="*/ 14805 h 96835"/>
                <a:gd name="connsiteX1" fmla="*/ 155217 w 193671"/>
                <a:gd name="connsiteY1" fmla="*/ 13191 h 96835"/>
                <a:gd name="connsiteX2" fmla="*/ 181040 w 193671"/>
                <a:gd name="connsiteY2" fmla="*/ 22874 h 96835"/>
                <a:gd name="connsiteX3" fmla="*/ 187496 w 193671"/>
                <a:gd name="connsiteY3" fmla="*/ 27716 h 96835"/>
                <a:gd name="connsiteX4" fmla="*/ 187496 w 193671"/>
                <a:gd name="connsiteY4" fmla="*/ 27716 h 96835"/>
                <a:gd name="connsiteX5" fmla="*/ 189109 w 193671"/>
                <a:gd name="connsiteY5" fmla="*/ 32558 h 96835"/>
                <a:gd name="connsiteX6" fmla="*/ 190723 w 193671"/>
                <a:gd name="connsiteY6" fmla="*/ 35786 h 96835"/>
                <a:gd name="connsiteX7" fmla="*/ 190723 w 193671"/>
                <a:gd name="connsiteY7" fmla="*/ 37400 h 96835"/>
                <a:gd name="connsiteX8" fmla="*/ 189109 w 193671"/>
                <a:gd name="connsiteY8" fmla="*/ 37400 h 96835"/>
                <a:gd name="connsiteX9" fmla="*/ 184268 w 193671"/>
                <a:gd name="connsiteY9" fmla="*/ 43856 h 96835"/>
                <a:gd name="connsiteX10" fmla="*/ 182654 w 193671"/>
                <a:gd name="connsiteY10" fmla="*/ 45469 h 96835"/>
                <a:gd name="connsiteX11" fmla="*/ 181040 w 193671"/>
                <a:gd name="connsiteY11" fmla="*/ 50311 h 96835"/>
                <a:gd name="connsiteX12" fmla="*/ 179426 w 193671"/>
                <a:gd name="connsiteY12" fmla="*/ 50311 h 96835"/>
                <a:gd name="connsiteX13" fmla="*/ 177812 w 193671"/>
                <a:gd name="connsiteY13" fmla="*/ 51925 h 96835"/>
                <a:gd name="connsiteX14" fmla="*/ 176198 w 193671"/>
                <a:gd name="connsiteY14" fmla="*/ 51925 h 96835"/>
                <a:gd name="connsiteX15" fmla="*/ 174584 w 193671"/>
                <a:gd name="connsiteY15" fmla="*/ 51925 h 96835"/>
                <a:gd name="connsiteX16" fmla="*/ 172970 w 193671"/>
                <a:gd name="connsiteY16" fmla="*/ 53539 h 96835"/>
                <a:gd name="connsiteX17" fmla="*/ 172970 w 193671"/>
                <a:gd name="connsiteY17" fmla="*/ 56767 h 96835"/>
                <a:gd name="connsiteX18" fmla="*/ 172970 w 193671"/>
                <a:gd name="connsiteY18" fmla="*/ 61609 h 96835"/>
                <a:gd name="connsiteX19" fmla="*/ 172970 w 193671"/>
                <a:gd name="connsiteY19" fmla="*/ 63223 h 96835"/>
                <a:gd name="connsiteX20" fmla="*/ 172970 w 193671"/>
                <a:gd name="connsiteY20" fmla="*/ 64837 h 96835"/>
                <a:gd name="connsiteX21" fmla="*/ 171356 w 193671"/>
                <a:gd name="connsiteY21" fmla="*/ 64837 h 96835"/>
                <a:gd name="connsiteX22" fmla="*/ 169742 w 193671"/>
                <a:gd name="connsiteY22" fmla="*/ 66451 h 96835"/>
                <a:gd name="connsiteX23" fmla="*/ 169742 w 193671"/>
                <a:gd name="connsiteY23" fmla="*/ 66451 h 96835"/>
                <a:gd name="connsiteX24" fmla="*/ 168128 w 193671"/>
                <a:gd name="connsiteY24" fmla="*/ 66451 h 96835"/>
                <a:gd name="connsiteX25" fmla="*/ 166514 w 193671"/>
                <a:gd name="connsiteY25" fmla="*/ 66451 h 96835"/>
                <a:gd name="connsiteX26" fmla="*/ 164900 w 193671"/>
                <a:gd name="connsiteY26" fmla="*/ 66451 h 96835"/>
                <a:gd name="connsiteX27" fmla="*/ 164900 w 193671"/>
                <a:gd name="connsiteY27" fmla="*/ 68065 h 96835"/>
                <a:gd name="connsiteX28" fmla="*/ 163287 w 193671"/>
                <a:gd name="connsiteY28" fmla="*/ 68065 h 96835"/>
                <a:gd name="connsiteX29" fmla="*/ 163287 w 193671"/>
                <a:gd name="connsiteY29" fmla="*/ 69678 h 96835"/>
                <a:gd name="connsiteX30" fmla="*/ 161673 w 193671"/>
                <a:gd name="connsiteY30" fmla="*/ 72906 h 96835"/>
                <a:gd name="connsiteX31" fmla="*/ 161673 w 193671"/>
                <a:gd name="connsiteY31" fmla="*/ 72906 h 96835"/>
                <a:gd name="connsiteX32" fmla="*/ 160059 w 193671"/>
                <a:gd name="connsiteY32" fmla="*/ 76134 h 96835"/>
                <a:gd name="connsiteX33" fmla="*/ 158445 w 193671"/>
                <a:gd name="connsiteY33" fmla="*/ 77748 h 96835"/>
                <a:gd name="connsiteX34" fmla="*/ 158445 w 193671"/>
                <a:gd name="connsiteY34" fmla="*/ 79362 h 96835"/>
                <a:gd name="connsiteX35" fmla="*/ 156831 w 193671"/>
                <a:gd name="connsiteY35" fmla="*/ 89046 h 96835"/>
                <a:gd name="connsiteX36" fmla="*/ 156831 w 193671"/>
                <a:gd name="connsiteY36" fmla="*/ 89046 h 96835"/>
                <a:gd name="connsiteX37" fmla="*/ 156831 w 193671"/>
                <a:gd name="connsiteY37" fmla="*/ 89046 h 96835"/>
                <a:gd name="connsiteX38" fmla="*/ 156831 w 193671"/>
                <a:gd name="connsiteY38" fmla="*/ 90660 h 96835"/>
                <a:gd name="connsiteX39" fmla="*/ 153603 w 193671"/>
                <a:gd name="connsiteY39" fmla="*/ 90660 h 96835"/>
                <a:gd name="connsiteX40" fmla="*/ 151989 w 193671"/>
                <a:gd name="connsiteY40" fmla="*/ 93887 h 96835"/>
                <a:gd name="connsiteX41" fmla="*/ 150375 w 193671"/>
                <a:gd name="connsiteY41" fmla="*/ 97115 h 96835"/>
                <a:gd name="connsiteX42" fmla="*/ 150375 w 193671"/>
                <a:gd name="connsiteY42" fmla="*/ 97115 h 96835"/>
                <a:gd name="connsiteX43" fmla="*/ 139078 w 193671"/>
                <a:gd name="connsiteY43" fmla="*/ 93887 h 96835"/>
                <a:gd name="connsiteX44" fmla="*/ 122938 w 193671"/>
                <a:gd name="connsiteY44" fmla="*/ 92274 h 96835"/>
                <a:gd name="connsiteX45" fmla="*/ 114869 w 193671"/>
                <a:gd name="connsiteY45" fmla="*/ 89046 h 96835"/>
                <a:gd name="connsiteX46" fmla="*/ 89046 w 193671"/>
                <a:gd name="connsiteY46" fmla="*/ 84204 h 96835"/>
                <a:gd name="connsiteX47" fmla="*/ 77748 w 193671"/>
                <a:gd name="connsiteY47" fmla="*/ 80976 h 96835"/>
                <a:gd name="connsiteX48" fmla="*/ 63223 w 193671"/>
                <a:gd name="connsiteY48" fmla="*/ 69678 h 96835"/>
                <a:gd name="connsiteX49" fmla="*/ 55153 w 193671"/>
                <a:gd name="connsiteY49" fmla="*/ 66451 h 96835"/>
                <a:gd name="connsiteX50" fmla="*/ 55153 w 193671"/>
                <a:gd name="connsiteY50" fmla="*/ 64837 h 96835"/>
                <a:gd name="connsiteX51" fmla="*/ 55153 w 193671"/>
                <a:gd name="connsiteY51" fmla="*/ 59995 h 96835"/>
                <a:gd name="connsiteX52" fmla="*/ 56767 w 193671"/>
                <a:gd name="connsiteY52" fmla="*/ 56767 h 96835"/>
                <a:gd name="connsiteX53" fmla="*/ 58381 w 193671"/>
                <a:gd name="connsiteY53" fmla="*/ 50311 h 96835"/>
                <a:gd name="connsiteX54" fmla="*/ 58381 w 193671"/>
                <a:gd name="connsiteY54" fmla="*/ 45469 h 96835"/>
                <a:gd name="connsiteX55" fmla="*/ 53539 w 193671"/>
                <a:gd name="connsiteY55" fmla="*/ 51925 h 96835"/>
                <a:gd name="connsiteX56" fmla="*/ 51925 w 193671"/>
                <a:gd name="connsiteY56" fmla="*/ 58381 h 96835"/>
                <a:gd name="connsiteX57" fmla="*/ 53539 w 193671"/>
                <a:gd name="connsiteY57" fmla="*/ 76134 h 96835"/>
                <a:gd name="connsiteX58" fmla="*/ 50311 w 193671"/>
                <a:gd name="connsiteY58" fmla="*/ 80976 h 96835"/>
                <a:gd name="connsiteX59" fmla="*/ 42242 w 193671"/>
                <a:gd name="connsiteY59" fmla="*/ 84204 h 96835"/>
                <a:gd name="connsiteX60" fmla="*/ 8349 w 193671"/>
                <a:gd name="connsiteY60" fmla="*/ 90660 h 96835"/>
                <a:gd name="connsiteX61" fmla="*/ 8349 w 193671"/>
                <a:gd name="connsiteY61" fmla="*/ 90660 h 96835"/>
                <a:gd name="connsiteX62" fmla="*/ 5121 w 193671"/>
                <a:gd name="connsiteY62" fmla="*/ 63223 h 96835"/>
                <a:gd name="connsiteX63" fmla="*/ 6735 w 193671"/>
                <a:gd name="connsiteY63" fmla="*/ 55153 h 96835"/>
                <a:gd name="connsiteX64" fmla="*/ 11577 w 193671"/>
                <a:gd name="connsiteY64" fmla="*/ 55153 h 96835"/>
                <a:gd name="connsiteX65" fmla="*/ 13191 w 193671"/>
                <a:gd name="connsiteY65" fmla="*/ 53539 h 96835"/>
                <a:gd name="connsiteX66" fmla="*/ 16419 w 193671"/>
                <a:gd name="connsiteY66" fmla="*/ 51925 h 96835"/>
                <a:gd name="connsiteX67" fmla="*/ 18033 w 193671"/>
                <a:gd name="connsiteY67" fmla="*/ 50311 h 96835"/>
                <a:gd name="connsiteX68" fmla="*/ 19647 w 193671"/>
                <a:gd name="connsiteY68" fmla="*/ 47083 h 96835"/>
                <a:gd name="connsiteX69" fmla="*/ 21260 w 193671"/>
                <a:gd name="connsiteY69" fmla="*/ 34172 h 96835"/>
                <a:gd name="connsiteX70" fmla="*/ 21260 w 193671"/>
                <a:gd name="connsiteY70" fmla="*/ 30944 h 96835"/>
                <a:gd name="connsiteX71" fmla="*/ 19647 w 193671"/>
                <a:gd name="connsiteY71" fmla="*/ 24489 h 96835"/>
                <a:gd name="connsiteX72" fmla="*/ 21260 w 193671"/>
                <a:gd name="connsiteY72" fmla="*/ 24489 h 96835"/>
                <a:gd name="connsiteX73" fmla="*/ 21260 w 193671"/>
                <a:gd name="connsiteY73" fmla="*/ 22874 h 96835"/>
                <a:gd name="connsiteX74" fmla="*/ 22874 w 193671"/>
                <a:gd name="connsiteY74" fmla="*/ 22874 h 96835"/>
                <a:gd name="connsiteX75" fmla="*/ 22874 w 193671"/>
                <a:gd name="connsiteY75" fmla="*/ 22874 h 96835"/>
                <a:gd name="connsiteX76" fmla="*/ 26102 w 193671"/>
                <a:gd name="connsiteY76" fmla="*/ 24489 h 96835"/>
                <a:gd name="connsiteX77" fmla="*/ 27716 w 193671"/>
                <a:gd name="connsiteY77" fmla="*/ 24489 h 96835"/>
                <a:gd name="connsiteX78" fmla="*/ 29330 w 193671"/>
                <a:gd name="connsiteY78" fmla="*/ 24489 h 96835"/>
                <a:gd name="connsiteX79" fmla="*/ 32558 w 193671"/>
                <a:gd name="connsiteY79" fmla="*/ 21260 h 96835"/>
                <a:gd name="connsiteX80" fmla="*/ 35786 w 193671"/>
                <a:gd name="connsiteY80" fmla="*/ 18033 h 96835"/>
                <a:gd name="connsiteX81" fmla="*/ 39014 w 193671"/>
                <a:gd name="connsiteY81" fmla="*/ 18033 h 96835"/>
                <a:gd name="connsiteX82" fmla="*/ 42242 w 193671"/>
                <a:gd name="connsiteY82" fmla="*/ 11577 h 96835"/>
                <a:gd name="connsiteX83" fmla="*/ 43856 w 193671"/>
                <a:gd name="connsiteY83" fmla="*/ 9963 h 96835"/>
                <a:gd name="connsiteX84" fmla="*/ 47083 w 193671"/>
                <a:gd name="connsiteY84" fmla="*/ 6735 h 96835"/>
                <a:gd name="connsiteX85" fmla="*/ 51925 w 193671"/>
                <a:gd name="connsiteY85" fmla="*/ 6735 h 96835"/>
                <a:gd name="connsiteX86" fmla="*/ 53539 w 193671"/>
                <a:gd name="connsiteY86" fmla="*/ 8349 h 96835"/>
                <a:gd name="connsiteX87" fmla="*/ 53539 w 193671"/>
                <a:gd name="connsiteY87" fmla="*/ 9963 h 96835"/>
                <a:gd name="connsiteX88" fmla="*/ 55153 w 193671"/>
                <a:gd name="connsiteY88" fmla="*/ 9963 h 96835"/>
                <a:gd name="connsiteX89" fmla="*/ 56767 w 193671"/>
                <a:gd name="connsiteY89" fmla="*/ 11577 h 96835"/>
                <a:gd name="connsiteX90" fmla="*/ 58381 w 193671"/>
                <a:gd name="connsiteY90" fmla="*/ 13191 h 96835"/>
                <a:gd name="connsiteX91" fmla="*/ 58381 w 193671"/>
                <a:gd name="connsiteY91" fmla="*/ 16419 h 96835"/>
                <a:gd name="connsiteX92" fmla="*/ 56767 w 193671"/>
                <a:gd name="connsiteY92" fmla="*/ 18033 h 96835"/>
                <a:gd name="connsiteX93" fmla="*/ 55153 w 193671"/>
                <a:gd name="connsiteY93" fmla="*/ 18033 h 96835"/>
                <a:gd name="connsiteX94" fmla="*/ 55153 w 193671"/>
                <a:gd name="connsiteY94" fmla="*/ 19647 h 96835"/>
                <a:gd name="connsiteX95" fmla="*/ 53539 w 193671"/>
                <a:gd name="connsiteY95" fmla="*/ 22874 h 96835"/>
                <a:gd name="connsiteX96" fmla="*/ 58381 w 193671"/>
                <a:gd name="connsiteY96" fmla="*/ 26102 h 96835"/>
                <a:gd name="connsiteX97" fmla="*/ 59995 w 193671"/>
                <a:gd name="connsiteY97" fmla="*/ 27716 h 96835"/>
                <a:gd name="connsiteX98" fmla="*/ 61609 w 193671"/>
                <a:gd name="connsiteY98" fmla="*/ 27716 h 96835"/>
                <a:gd name="connsiteX99" fmla="*/ 82590 w 193671"/>
                <a:gd name="connsiteY99" fmla="*/ 29330 h 96835"/>
                <a:gd name="connsiteX100" fmla="*/ 85818 w 193671"/>
                <a:gd name="connsiteY100" fmla="*/ 29330 h 96835"/>
                <a:gd name="connsiteX101" fmla="*/ 89046 w 193671"/>
                <a:gd name="connsiteY101" fmla="*/ 27716 h 96835"/>
                <a:gd name="connsiteX102" fmla="*/ 90660 w 193671"/>
                <a:gd name="connsiteY102" fmla="*/ 27716 h 96835"/>
                <a:gd name="connsiteX103" fmla="*/ 90660 w 193671"/>
                <a:gd name="connsiteY103" fmla="*/ 26102 h 96835"/>
                <a:gd name="connsiteX104" fmla="*/ 92274 w 193671"/>
                <a:gd name="connsiteY104" fmla="*/ 24489 h 96835"/>
                <a:gd name="connsiteX105" fmla="*/ 95501 w 193671"/>
                <a:gd name="connsiteY105" fmla="*/ 16419 h 96835"/>
                <a:gd name="connsiteX106" fmla="*/ 95501 w 193671"/>
                <a:gd name="connsiteY106" fmla="*/ 14805 h 96835"/>
                <a:gd name="connsiteX107" fmla="*/ 97115 w 193671"/>
                <a:gd name="connsiteY107" fmla="*/ 9963 h 96835"/>
                <a:gd name="connsiteX108" fmla="*/ 98729 w 193671"/>
                <a:gd name="connsiteY108" fmla="*/ 8349 h 96835"/>
                <a:gd name="connsiteX109" fmla="*/ 100343 w 193671"/>
                <a:gd name="connsiteY109" fmla="*/ 6735 h 96835"/>
                <a:gd name="connsiteX110" fmla="*/ 101957 w 193671"/>
                <a:gd name="connsiteY110" fmla="*/ 6735 h 96835"/>
                <a:gd name="connsiteX111" fmla="*/ 106799 w 193671"/>
                <a:gd name="connsiteY111" fmla="*/ 6735 h 96835"/>
                <a:gd name="connsiteX112" fmla="*/ 118096 w 193671"/>
                <a:gd name="connsiteY112" fmla="*/ 5121 h 96835"/>
                <a:gd name="connsiteX113" fmla="*/ 124552 w 193671"/>
                <a:gd name="connsiteY113" fmla="*/ 5121 h 96835"/>
                <a:gd name="connsiteX114" fmla="*/ 127780 w 193671"/>
                <a:gd name="connsiteY114" fmla="*/ 6735 h 96835"/>
                <a:gd name="connsiteX115" fmla="*/ 129394 w 193671"/>
                <a:gd name="connsiteY115" fmla="*/ 6735 h 96835"/>
                <a:gd name="connsiteX116" fmla="*/ 132622 w 193671"/>
                <a:gd name="connsiteY116" fmla="*/ 9963 h 96835"/>
                <a:gd name="connsiteX117" fmla="*/ 134236 w 193671"/>
                <a:gd name="connsiteY117" fmla="*/ 9963 h 96835"/>
                <a:gd name="connsiteX118" fmla="*/ 137464 w 193671"/>
                <a:gd name="connsiteY118" fmla="*/ 11577 h 96835"/>
                <a:gd name="connsiteX119" fmla="*/ 140691 w 193671"/>
                <a:gd name="connsiteY119" fmla="*/ 11577 h 96835"/>
                <a:gd name="connsiteX120" fmla="*/ 140691 w 193671"/>
                <a:gd name="connsiteY120" fmla="*/ 11577 h 96835"/>
                <a:gd name="connsiteX121" fmla="*/ 145533 w 193671"/>
                <a:gd name="connsiteY121" fmla="*/ 13191 h 96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193671" h="96835">
                  <a:moveTo>
                    <a:pt x="148761" y="14805"/>
                  </a:moveTo>
                  <a:lnTo>
                    <a:pt x="155217" y="13191"/>
                  </a:lnTo>
                  <a:lnTo>
                    <a:pt x="181040" y="22874"/>
                  </a:lnTo>
                  <a:lnTo>
                    <a:pt x="187496" y="27716"/>
                  </a:lnTo>
                  <a:lnTo>
                    <a:pt x="187496" y="27716"/>
                  </a:lnTo>
                  <a:lnTo>
                    <a:pt x="189109" y="32558"/>
                  </a:lnTo>
                  <a:lnTo>
                    <a:pt x="190723" y="35786"/>
                  </a:lnTo>
                  <a:lnTo>
                    <a:pt x="190723" y="37400"/>
                  </a:lnTo>
                  <a:lnTo>
                    <a:pt x="189109" y="37400"/>
                  </a:lnTo>
                  <a:lnTo>
                    <a:pt x="184268" y="43856"/>
                  </a:lnTo>
                  <a:lnTo>
                    <a:pt x="182654" y="45469"/>
                  </a:lnTo>
                  <a:lnTo>
                    <a:pt x="181040" y="50311"/>
                  </a:lnTo>
                  <a:lnTo>
                    <a:pt x="179426" y="50311"/>
                  </a:lnTo>
                  <a:lnTo>
                    <a:pt x="177812" y="51925"/>
                  </a:lnTo>
                  <a:lnTo>
                    <a:pt x="176198" y="51925"/>
                  </a:lnTo>
                  <a:lnTo>
                    <a:pt x="174584" y="51925"/>
                  </a:lnTo>
                  <a:lnTo>
                    <a:pt x="172970" y="53539"/>
                  </a:lnTo>
                  <a:lnTo>
                    <a:pt x="172970" y="56767"/>
                  </a:lnTo>
                  <a:lnTo>
                    <a:pt x="172970" y="61609"/>
                  </a:lnTo>
                  <a:lnTo>
                    <a:pt x="172970" y="63223"/>
                  </a:lnTo>
                  <a:lnTo>
                    <a:pt x="172970" y="64837"/>
                  </a:lnTo>
                  <a:lnTo>
                    <a:pt x="171356" y="64837"/>
                  </a:lnTo>
                  <a:lnTo>
                    <a:pt x="169742" y="66451"/>
                  </a:lnTo>
                  <a:lnTo>
                    <a:pt x="169742" y="66451"/>
                  </a:lnTo>
                  <a:lnTo>
                    <a:pt x="168128" y="66451"/>
                  </a:lnTo>
                  <a:lnTo>
                    <a:pt x="166514" y="66451"/>
                  </a:lnTo>
                  <a:lnTo>
                    <a:pt x="164900" y="66451"/>
                  </a:lnTo>
                  <a:lnTo>
                    <a:pt x="164900" y="68065"/>
                  </a:lnTo>
                  <a:lnTo>
                    <a:pt x="163287" y="68065"/>
                  </a:lnTo>
                  <a:lnTo>
                    <a:pt x="163287" y="69678"/>
                  </a:lnTo>
                  <a:lnTo>
                    <a:pt x="161673" y="72906"/>
                  </a:lnTo>
                  <a:lnTo>
                    <a:pt x="161673" y="72906"/>
                  </a:lnTo>
                  <a:lnTo>
                    <a:pt x="160059" y="76134"/>
                  </a:lnTo>
                  <a:lnTo>
                    <a:pt x="158445" y="77748"/>
                  </a:lnTo>
                  <a:lnTo>
                    <a:pt x="158445" y="79362"/>
                  </a:lnTo>
                  <a:lnTo>
                    <a:pt x="156831" y="89046"/>
                  </a:lnTo>
                  <a:lnTo>
                    <a:pt x="156831" y="89046"/>
                  </a:lnTo>
                  <a:lnTo>
                    <a:pt x="156831" y="89046"/>
                  </a:lnTo>
                  <a:lnTo>
                    <a:pt x="156831" y="90660"/>
                  </a:lnTo>
                  <a:lnTo>
                    <a:pt x="153603" y="90660"/>
                  </a:lnTo>
                  <a:lnTo>
                    <a:pt x="151989" y="93887"/>
                  </a:lnTo>
                  <a:lnTo>
                    <a:pt x="150375" y="97115"/>
                  </a:lnTo>
                  <a:lnTo>
                    <a:pt x="150375" y="97115"/>
                  </a:lnTo>
                  <a:lnTo>
                    <a:pt x="139078" y="93887"/>
                  </a:lnTo>
                  <a:lnTo>
                    <a:pt x="122938" y="92274"/>
                  </a:lnTo>
                  <a:lnTo>
                    <a:pt x="114869" y="89046"/>
                  </a:lnTo>
                  <a:lnTo>
                    <a:pt x="89046" y="84204"/>
                  </a:lnTo>
                  <a:lnTo>
                    <a:pt x="77748" y="80976"/>
                  </a:lnTo>
                  <a:lnTo>
                    <a:pt x="63223" y="69678"/>
                  </a:lnTo>
                  <a:lnTo>
                    <a:pt x="55153" y="66451"/>
                  </a:lnTo>
                  <a:lnTo>
                    <a:pt x="55153" y="64837"/>
                  </a:lnTo>
                  <a:lnTo>
                    <a:pt x="55153" y="59995"/>
                  </a:lnTo>
                  <a:lnTo>
                    <a:pt x="56767" y="56767"/>
                  </a:lnTo>
                  <a:lnTo>
                    <a:pt x="58381" y="50311"/>
                  </a:lnTo>
                  <a:lnTo>
                    <a:pt x="58381" y="45469"/>
                  </a:lnTo>
                  <a:lnTo>
                    <a:pt x="53539" y="51925"/>
                  </a:lnTo>
                  <a:lnTo>
                    <a:pt x="51925" y="58381"/>
                  </a:lnTo>
                  <a:lnTo>
                    <a:pt x="53539" y="76134"/>
                  </a:lnTo>
                  <a:lnTo>
                    <a:pt x="50311" y="80976"/>
                  </a:lnTo>
                  <a:lnTo>
                    <a:pt x="42242" y="84204"/>
                  </a:lnTo>
                  <a:lnTo>
                    <a:pt x="8349" y="90660"/>
                  </a:lnTo>
                  <a:lnTo>
                    <a:pt x="8349" y="90660"/>
                  </a:lnTo>
                  <a:lnTo>
                    <a:pt x="5121" y="63223"/>
                  </a:lnTo>
                  <a:lnTo>
                    <a:pt x="6735" y="55153"/>
                  </a:lnTo>
                  <a:lnTo>
                    <a:pt x="11577" y="55153"/>
                  </a:lnTo>
                  <a:lnTo>
                    <a:pt x="13191" y="53539"/>
                  </a:lnTo>
                  <a:lnTo>
                    <a:pt x="16419" y="51925"/>
                  </a:lnTo>
                  <a:lnTo>
                    <a:pt x="18033" y="50311"/>
                  </a:lnTo>
                  <a:lnTo>
                    <a:pt x="19647" y="47083"/>
                  </a:lnTo>
                  <a:lnTo>
                    <a:pt x="21260" y="34172"/>
                  </a:lnTo>
                  <a:lnTo>
                    <a:pt x="21260" y="30944"/>
                  </a:lnTo>
                  <a:lnTo>
                    <a:pt x="19647" y="24489"/>
                  </a:lnTo>
                  <a:lnTo>
                    <a:pt x="21260" y="24489"/>
                  </a:lnTo>
                  <a:lnTo>
                    <a:pt x="21260" y="22874"/>
                  </a:lnTo>
                  <a:lnTo>
                    <a:pt x="22874" y="22874"/>
                  </a:lnTo>
                  <a:lnTo>
                    <a:pt x="22874" y="22874"/>
                  </a:lnTo>
                  <a:lnTo>
                    <a:pt x="26102" y="24489"/>
                  </a:lnTo>
                  <a:lnTo>
                    <a:pt x="27716" y="24489"/>
                  </a:lnTo>
                  <a:lnTo>
                    <a:pt x="29330" y="24489"/>
                  </a:lnTo>
                  <a:lnTo>
                    <a:pt x="32558" y="21260"/>
                  </a:lnTo>
                  <a:lnTo>
                    <a:pt x="35786" y="18033"/>
                  </a:lnTo>
                  <a:lnTo>
                    <a:pt x="39014" y="18033"/>
                  </a:lnTo>
                  <a:lnTo>
                    <a:pt x="42242" y="11577"/>
                  </a:lnTo>
                  <a:lnTo>
                    <a:pt x="43856" y="9963"/>
                  </a:lnTo>
                  <a:lnTo>
                    <a:pt x="47083" y="6735"/>
                  </a:lnTo>
                  <a:lnTo>
                    <a:pt x="51925" y="6735"/>
                  </a:lnTo>
                  <a:lnTo>
                    <a:pt x="53539" y="8349"/>
                  </a:lnTo>
                  <a:lnTo>
                    <a:pt x="53539" y="9963"/>
                  </a:lnTo>
                  <a:lnTo>
                    <a:pt x="55153" y="9963"/>
                  </a:lnTo>
                  <a:lnTo>
                    <a:pt x="56767" y="11577"/>
                  </a:lnTo>
                  <a:lnTo>
                    <a:pt x="58381" y="13191"/>
                  </a:lnTo>
                  <a:lnTo>
                    <a:pt x="58381" y="16419"/>
                  </a:lnTo>
                  <a:lnTo>
                    <a:pt x="56767" y="18033"/>
                  </a:lnTo>
                  <a:lnTo>
                    <a:pt x="55153" y="18033"/>
                  </a:lnTo>
                  <a:lnTo>
                    <a:pt x="55153" y="19647"/>
                  </a:lnTo>
                  <a:lnTo>
                    <a:pt x="53539" y="22874"/>
                  </a:lnTo>
                  <a:lnTo>
                    <a:pt x="58381" y="26102"/>
                  </a:lnTo>
                  <a:lnTo>
                    <a:pt x="59995" y="27716"/>
                  </a:lnTo>
                  <a:lnTo>
                    <a:pt x="61609" y="27716"/>
                  </a:lnTo>
                  <a:lnTo>
                    <a:pt x="82590" y="29330"/>
                  </a:lnTo>
                  <a:lnTo>
                    <a:pt x="85818" y="29330"/>
                  </a:lnTo>
                  <a:lnTo>
                    <a:pt x="89046" y="27716"/>
                  </a:lnTo>
                  <a:lnTo>
                    <a:pt x="90660" y="27716"/>
                  </a:lnTo>
                  <a:lnTo>
                    <a:pt x="90660" y="26102"/>
                  </a:lnTo>
                  <a:lnTo>
                    <a:pt x="92274" y="24489"/>
                  </a:lnTo>
                  <a:lnTo>
                    <a:pt x="95501" y="16419"/>
                  </a:lnTo>
                  <a:lnTo>
                    <a:pt x="95501" y="14805"/>
                  </a:lnTo>
                  <a:lnTo>
                    <a:pt x="97115" y="9963"/>
                  </a:lnTo>
                  <a:lnTo>
                    <a:pt x="98729" y="8349"/>
                  </a:lnTo>
                  <a:lnTo>
                    <a:pt x="100343" y="6735"/>
                  </a:lnTo>
                  <a:lnTo>
                    <a:pt x="101957" y="6735"/>
                  </a:lnTo>
                  <a:lnTo>
                    <a:pt x="106799" y="6735"/>
                  </a:lnTo>
                  <a:lnTo>
                    <a:pt x="118096" y="5121"/>
                  </a:lnTo>
                  <a:lnTo>
                    <a:pt x="124552" y="5121"/>
                  </a:lnTo>
                  <a:lnTo>
                    <a:pt x="127780" y="6735"/>
                  </a:lnTo>
                  <a:lnTo>
                    <a:pt x="129394" y="6735"/>
                  </a:lnTo>
                  <a:lnTo>
                    <a:pt x="132622" y="9963"/>
                  </a:lnTo>
                  <a:lnTo>
                    <a:pt x="134236" y="9963"/>
                  </a:lnTo>
                  <a:lnTo>
                    <a:pt x="137464" y="11577"/>
                  </a:lnTo>
                  <a:lnTo>
                    <a:pt x="140691" y="11577"/>
                  </a:lnTo>
                  <a:lnTo>
                    <a:pt x="140691" y="11577"/>
                  </a:lnTo>
                  <a:lnTo>
                    <a:pt x="145533" y="1319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0" name="Freeform: Shape 59">
              <a:extLst>
                <a:ext uri="{FF2B5EF4-FFF2-40B4-BE49-F238E27FC236}">
                  <a16:creationId xmlns:a16="http://schemas.microsoft.com/office/drawing/2014/main" id="{CD4F9932-DD63-463C-A17C-60E378290F56}"/>
                </a:ext>
              </a:extLst>
            </p:cNvPr>
            <p:cNvSpPr/>
            <p:nvPr/>
          </p:nvSpPr>
          <p:spPr>
            <a:xfrm>
              <a:off x="8363195" y="3273682"/>
              <a:ext cx="145254" cy="112975"/>
            </a:xfrm>
            <a:custGeom>
              <a:avLst/>
              <a:gdLst>
                <a:gd name="connsiteX0" fmla="*/ 142305 w 145253"/>
                <a:gd name="connsiteY0" fmla="*/ 98729 h 112975"/>
                <a:gd name="connsiteX1" fmla="*/ 135850 w 145253"/>
                <a:gd name="connsiteY1" fmla="*/ 98729 h 112975"/>
                <a:gd name="connsiteX2" fmla="*/ 126166 w 145253"/>
                <a:gd name="connsiteY2" fmla="*/ 98729 h 112975"/>
                <a:gd name="connsiteX3" fmla="*/ 119710 w 145253"/>
                <a:gd name="connsiteY3" fmla="*/ 101957 h 112975"/>
                <a:gd name="connsiteX4" fmla="*/ 100343 w 145253"/>
                <a:gd name="connsiteY4" fmla="*/ 92273 h 112975"/>
                <a:gd name="connsiteX5" fmla="*/ 95501 w 145253"/>
                <a:gd name="connsiteY5" fmla="*/ 89046 h 112975"/>
                <a:gd name="connsiteX6" fmla="*/ 92274 w 145253"/>
                <a:gd name="connsiteY6" fmla="*/ 95501 h 112975"/>
                <a:gd name="connsiteX7" fmla="*/ 87432 w 145253"/>
                <a:gd name="connsiteY7" fmla="*/ 100343 h 112975"/>
                <a:gd name="connsiteX8" fmla="*/ 80976 w 145253"/>
                <a:gd name="connsiteY8" fmla="*/ 103571 h 112975"/>
                <a:gd name="connsiteX9" fmla="*/ 48697 w 145253"/>
                <a:gd name="connsiteY9" fmla="*/ 116482 h 112975"/>
                <a:gd name="connsiteX10" fmla="*/ 34172 w 145253"/>
                <a:gd name="connsiteY10" fmla="*/ 119710 h 112975"/>
                <a:gd name="connsiteX11" fmla="*/ 24488 w 145253"/>
                <a:gd name="connsiteY11" fmla="*/ 122938 h 112975"/>
                <a:gd name="connsiteX12" fmla="*/ 22874 w 145253"/>
                <a:gd name="connsiteY12" fmla="*/ 116482 h 112975"/>
                <a:gd name="connsiteX13" fmla="*/ 21260 w 145253"/>
                <a:gd name="connsiteY13" fmla="*/ 113255 h 112975"/>
                <a:gd name="connsiteX14" fmla="*/ 5121 w 145253"/>
                <a:gd name="connsiteY14" fmla="*/ 93887 h 112975"/>
                <a:gd name="connsiteX15" fmla="*/ 6735 w 145253"/>
                <a:gd name="connsiteY15" fmla="*/ 84204 h 112975"/>
                <a:gd name="connsiteX16" fmla="*/ 8349 w 145253"/>
                <a:gd name="connsiteY16" fmla="*/ 76134 h 112975"/>
                <a:gd name="connsiteX17" fmla="*/ 8349 w 145253"/>
                <a:gd name="connsiteY17" fmla="*/ 66451 h 112975"/>
                <a:gd name="connsiteX18" fmla="*/ 9963 w 145253"/>
                <a:gd name="connsiteY18" fmla="*/ 56767 h 112975"/>
                <a:gd name="connsiteX19" fmla="*/ 11577 w 145253"/>
                <a:gd name="connsiteY19" fmla="*/ 53539 h 112975"/>
                <a:gd name="connsiteX20" fmla="*/ 11577 w 145253"/>
                <a:gd name="connsiteY20" fmla="*/ 51925 h 112975"/>
                <a:gd name="connsiteX21" fmla="*/ 13191 w 145253"/>
                <a:gd name="connsiteY21" fmla="*/ 50311 h 112975"/>
                <a:gd name="connsiteX22" fmla="*/ 16419 w 145253"/>
                <a:gd name="connsiteY22" fmla="*/ 48697 h 112975"/>
                <a:gd name="connsiteX23" fmla="*/ 18033 w 145253"/>
                <a:gd name="connsiteY23" fmla="*/ 47083 h 112975"/>
                <a:gd name="connsiteX24" fmla="*/ 19647 w 145253"/>
                <a:gd name="connsiteY24" fmla="*/ 43855 h 112975"/>
                <a:gd name="connsiteX25" fmla="*/ 19647 w 145253"/>
                <a:gd name="connsiteY25" fmla="*/ 40628 h 112975"/>
                <a:gd name="connsiteX26" fmla="*/ 19647 w 145253"/>
                <a:gd name="connsiteY26" fmla="*/ 39014 h 112975"/>
                <a:gd name="connsiteX27" fmla="*/ 21260 w 145253"/>
                <a:gd name="connsiteY27" fmla="*/ 22874 h 112975"/>
                <a:gd name="connsiteX28" fmla="*/ 34172 w 145253"/>
                <a:gd name="connsiteY28" fmla="*/ 26102 h 112975"/>
                <a:gd name="connsiteX29" fmla="*/ 59995 w 145253"/>
                <a:gd name="connsiteY29" fmla="*/ 26102 h 112975"/>
                <a:gd name="connsiteX30" fmla="*/ 63223 w 145253"/>
                <a:gd name="connsiteY30" fmla="*/ 26102 h 112975"/>
                <a:gd name="connsiteX31" fmla="*/ 66451 w 145253"/>
                <a:gd name="connsiteY31" fmla="*/ 29330 h 112975"/>
                <a:gd name="connsiteX32" fmla="*/ 69678 w 145253"/>
                <a:gd name="connsiteY32" fmla="*/ 30944 h 112975"/>
                <a:gd name="connsiteX33" fmla="*/ 72906 w 145253"/>
                <a:gd name="connsiteY33" fmla="*/ 34172 h 112975"/>
                <a:gd name="connsiteX34" fmla="*/ 72906 w 145253"/>
                <a:gd name="connsiteY34" fmla="*/ 34172 h 112975"/>
                <a:gd name="connsiteX35" fmla="*/ 74520 w 145253"/>
                <a:gd name="connsiteY35" fmla="*/ 34172 h 112975"/>
                <a:gd name="connsiteX36" fmla="*/ 77748 w 145253"/>
                <a:gd name="connsiteY36" fmla="*/ 32558 h 112975"/>
                <a:gd name="connsiteX37" fmla="*/ 89046 w 145253"/>
                <a:gd name="connsiteY37" fmla="*/ 32558 h 112975"/>
                <a:gd name="connsiteX38" fmla="*/ 92274 w 145253"/>
                <a:gd name="connsiteY38" fmla="*/ 30944 h 112975"/>
                <a:gd name="connsiteX39" fmla="*/ 92274 w 145253"/>
                <a:gd name="connsiteY39" fmla="*/ 30944 h 112975"/>
                <a:gd name="connsiteX40" fmla="*/ 92274 w 145253"/>
                <a:gd name="connsiteY40" fmla="*/ 29330 h 112975"/>
                <a:gd name="connsiteX41" fmla="*/ 92274 w 145253"/>
                <a:gd name="connsiteY41" fmla="*/ 27716 h 112975"/>
                <a:gd name="connsiteX42" fmla="*/ 90660 w 145253"/>
                <a:gd name="connsiteY42" fmla="*/ 26102 h 112975"/>
                <a:gd name="connsiteX43" fmla="*/ 92274 w 145253"/>
                <a:gd name="connsiteY43" fmla="*/ 24488 h 112975"/>
                <a:gd name="connsiteX44" fmla="*/ 92274 w 145253"/>
                <a:gd name="connsiteY44" fmla="*/ 22874 h 112975"/>
                <a:gd name="connsiteX45" fmla="*/ 92274 w 145253"/>
                <a:gd name="connsiteY45" fmla="*/ 22874 h 112975"/>
                <a:gd name="connsiteX46" fmla="*/ 93887 w 145253"/>
                <a:gd name="connsiteY46" fmla="*/ 22874 h 112975"/>
                <a:gd name="connsiteX47" fmla="*/ 93887 w 145253"/>
                <a:gd name="connsiteY47" fmla="*/ 21260 h 112975"/>
                <a:gd name="connsiteX48" fmla="*/ 95501 w 145253"/>
                <a:gd name="connsiteY48" fmla="*/ 21260 h 112975"/>
                <a:gd name="connsiteX49" fmla="*/ 95501 w 145253"/>
                <a:gd name="connsiteY49" fmla="*/ 19646 h 112975"/>
                <a:gd name="connsiteX50" fmla="*/ 93887 w 145253"/>
                <a:gd name="connsiteY50" fmla="*/ 16419 h 112975"/>
                <a:gd name="connsiteX51" fmla="*/ 93887 w 145253"/>
                <a:gd name="connsiteY51" fmla="*/ 14805 h 112975"/>
                <a:gd name="connsiteX52" fmla="*/ 95501 w 145253"/>
                <a:gd name="connsiteY52" fmla="*/ 14805 h 112975"/>
                <a:gd name="connsiteX53" fmla="*/ 113255 w 145253"/>
                <a:gd name="connsiteY53" fmla="*/ 8349 h 112975"/>
                <a:gd name="connsiteX54" fmla="*/ 114869 w 145253"/>
                <a:gd name="connsiteY54" fmla="*/ 6735 h 112975"/>
                <a:gd name="connsiteX55" fmla="*/ 116482 w 145253"/>
                <a:gd name="connsiteY55" fmla="*/ 5121 h 112975"/>
                <a:gd name="connsiteX56" fmla="*/ 122938 w 145253"/>
                <a:gd name="connsiteY56" fmla="*/ 34172 h 112975"/>
                <a:gd name="connsiteX57" fmla="*/ 122938 w 145253"/>
                <a:gd name="connsiteY57" fmla="*/ 37400 h 112975"/>
                <a:gd name="connsiteX58" fmla="*/ 124552 w 145253"/>
                <a:gd name="connsiteY58" fmla="*/ 40628 h 112975"/>
                <a:gd name="connsiteX59" fmla="*/ 127780 w 145253"/>
                <a:gd name="connsiteY59" fmla="*/ 40628 h 112975"/>
                <a:gd name="connsiteX60" fmla="*/ 129394 w 145253"/>
                <a:gd name="connsiteY60" fmla="*/ 40628 h 112975"/>
                <a:gd name="connsiteX61" fmla="*/ 131008 w 145253"/>
                <a:gd name="connsiteY61" fmla="*/ 42242 h 112975"/>
                <a:gd name="connsiteX62" fmla="*/ 132622 w 145253"/>
                <a:gd name="connsiteY62" fmla="*/ 43855 h 112975"/>
                <a:gd name="connsiteX63" fmla="*/ 137464 w 145253"/>
                <a:gd name="connsiteY63" fmla="*/ 48697 h 112975"/>
                <a:gd name="connsiteX64" fmla="*/ 139078 w 145253"/>
                <a:gd name="connsiteY64" fmla="*/ 51925 h 112975"/>
                <a:gd name="connsiteX65" fmla="*/ 145533 w 145253"/>
                <a:gd name="connsiteY65" fmla="*/ 71292 h 112975"/>
                <a:gd name="connsiteX66" fmla="*/ 147147 w 145253"/>
                <a:gd name="connsiteY66" fmla="*/ 90660 h 112975"/>
                <a:gd name="connsiteX67" fmla="*/ 147147 w 145253"/>
                <a:gd name="connsiteY67" fmla="*/ 92273 h 112975"/>
                <a:gd name="connsiteX68" fmla="*/ 147147 w 145253"/>
                <a:gd name="connsiteY68" fmla="*/ 92273 h 112975"/>
                <a:gd name="connsiteX69" fmla="*/ 145533 w 145253"/>
                <a:gd name="connsiteY69" fmla="*/ 93887 h 112975"/>
                <a:gd name="connsiteX70" fmla="*/ 145533 w 145253"/>
                <a:gd name="connsiteY70" fmla="*/ 95501 h 112975"/>
                <a:gd name="connsiteX71" fmla="*/ 143919 w 145253"/>
                <a:gd name="connsiteY71" fmla="*/ 97115 h 112975"/>
                <a:gd name="connsiteX72" fmla="*/ 143919 w 145253"/>
                <a:gd name="connsiteY72" fmla="*/ 98729 h 11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45253" h="112975">
                  <a:moveTo>
                    <a:pt x="142305" y="98729"/>
                  </a:moveTo>
                  <a:lnTo>
                    <a:pt x="135850" y="98729"/>
                  </a:lnTo>
                  <a:lnTo>
                    <a:pt x="126166" y="98729"/>
                  </a:lnTo>
                  <a:lnTo>
                    <a:pt x="119710" y="101957"/>
                  </a:lnTo>
                  <a:lnTo>
                    <a:pt x="100343" y="92273"/>
                  </a:lnTo>
                  <a:lnTo>
                    <a:pt x="95501" y="89046"/>
                  </a:lnTo>
                  <a:lnTo>
                    <a:pt x="92274" y="95501"/>
                  </a:lnTo>
                  <a:lnTo>
                    <a:pt x="87432" y="100343"/>
                  </a:lnTo>
                  <a:lnTo>
                    <a:pt x="80976" y="103571"/>
                  </a:lnTo>
                  <a:lnTo>
                    <a:pt x="48697" y="116482"/>
                  </a:lnTo>
                  <a:lnTo>
                    <a:pt x="34172" y="119710"/>
                  </a:lnTo>
                  <a:lnTo>
                    <a:pt x="24488" y="122938"/>
                  </a:lnTo>
                  <a:lnTo>
                    <a:pt x="22874" y="116482"/>
                  </a:lnTo>
                  <a:lnTo>
                    <a:pt x="21260" y="113255"/>
                  </a:lnTo>
                  <a:lnTo>
                    <a:pt x="5121" y="93887"/>
                  </a:lnTo>
                  <a:lnTo>
                    <a:pt x="6735" y="84204"/>
                  </a:lnTo>
                  <a:lnTo>
                    <a:pt x="8349" y="76134"/>
                  </a:lnTo>
                  <a:lnTo>
                    <a:pt x="8349" y="66451"/>
                  </a:lnTo>
                  <a:lnTo>
                    <a:pt x="9963" y="56767"/>
                  </a:lnTo>
                  <a:lnTo>
                    <a:pt x="11577" y="53539"/>
                  </a:lnTo>
                  <a:lnTo>
                    <a:pt x="11577" y="51925"/>
                  </a:lnTo>
                  <a:lnTo>
                    <a:pt x="13191" y="50311"/>
                  </a:lnTo>
                  <a:lnTo>
                    <a:pt x="16419" y="48697"/>
                  </a:lnTo>
                  <a:lnTo>
                    <a:pt x="18033" y="47083"/>
                  </a:lnTo>
                  <a:lnTo>
                    <a:pt x="19647" y="43855"/>
                  </a:lnTo>
                  <a:lnTo>
                    <a:pt x="19647" y="40628"/>
                  </a:lnTo>
                  <a:lnTo>
                    <a:pt x="19647" y="39014"/>
                  </a:lnTo>
                  <a:lnTo>
                    <a:pt x="21260" y="22874"/>
                  </a:lnTo>
                  <a:lnTo>
                    <a:pt x="34172" y="26102"/>
                  </a:lnTo>
                  <a:lnTo>
                    <a:pt x="59995" y="26102"/>
                  </a:lnTo>
                  <a:lnTo>
                    <a:pt x="63223" y="26102"/>
                  </a:lnTo>
                  <a:lnTo>
                    <a:pt x="66451" y="29330"/>
                  </a:lnTo>
                  <a:lnTo>
                    <a:pt x="69678" y="30944"/>
                  </a:lnTo>
                  <a:lnTo>
                    <a:pt x="72906" y="34172"/>
                  </a:lnTo>
                  <a:lnTo>
                    <a:pt x="72906" y="34172"/>
                  </a:lnTo>
                  <a:lnTo>
                    <a:pt x="74520" y="34172"/>
                  </a:lnTo>
                  <a:lnTo>
                    <a:pt x="77748" y="32558"/>
                  </a:lnTo>
                  <a:lnTo>
                    <a:pt x="89046" y="32558"/>
                  </a:lnTo>
                  <a:lnTo>
                    <a:pt x="92274" y="30944"/>
                  </a:lnTo>
                  <a:lnTo>
                    <a:pt x="92274" y="30944"/>
                  </a:lnTo>
                  <a:lnTo>
                    <a:pt x="92274" y="29330"/>
                  </a:lnTo>
                  <a:lnTo>
                    <a:pt x="92274" y="27716"/>
                  </a:lnTo>
                  <a:lnTo>
                    <a:pt x="90660" y="26102"/>
                  </a:lnTo>
                  <a:lnTo>
                    <a:pt x="92274" y="24488"/>
                  </a:lnTo>
                  <a:lnTo>
                    <a:pt x="92274" y="22874"/>
                  </a:lnTo>
                  <a:lnTo>
                    <a:pt x="92274" y="22874"/>
                  </a:lnTo>
                  <a:lnTo>
                    <a:pt x="93887" y="22874"/>
                  </a:lnTo>
                  <a:lnTo>
                    <a:pt x="93887" y="21260"/>
                  </a:lnTo>
                  <a:lnTo>
                    <a:pt x="95501" y="21260"/>
                  </a:lnTo>
                  <a:lnTo>
                    <a:pt x="95501" y="19646"/>
                  </a:lnTo>
                  <a:lnTo>
                    <a:pt x="93887" y="16419"/>
                  </a:lnTo>
                  <a:lnTo>
                    <a:pt x="93887" y="14805"/>
                  </a:lnTo>
                  <a:lnTo>
                    <a:pt x="95501" y="14805"/>
                  </a:lnTo>
                  <a:lnTo>
                    <a:pt x="113255" y="8349"/>
                  </a:lnTo>
                  <a:lnTo>
                    <a:pt x="114869" y="6735"/>
                  </a:lnTo>
                  <a:lnTo>
                    <a:pt x="116482" y="5121"/>
                  </a:lnTo>
                  <a:lnTo>
                    <a:pt x="122938" y="34172"/>
                  </a:lnTo>
                  <a:lnTo>
                    <a:pt x="122938" y="37400"/>
                  </a:lnTo>
                  <a:lnTo>
                    <a:pt x="124552" y="40628"/>
                  </a:lnTo>
                  <a:lnTo>
                    <a:pt x="127780" y="40628"/>
                  </a:lnTo>
                  <a:lnTo>
                    <a:pt x="129394" y="40628"/>
                  </a:lnTo>
                  <a:lnTo>
                    <a:pt x="131008" y="42242"/>
                  </a:lnTo>
                  <a:lnTo>
                    <a:pt x="132622" y="43855"/>
                  </a:lnTo>
                  <a:lnTo>
                    <a:pt x="137464" y="48697"/>
                  </a:lnTo>
                  <a:lnTo>
                    <a:pt x="139078" y="51925"/>
                  </a:lnTo>
                  <a:lnTo>
                    <a:pt x="145533" y="71292"/>
                  </a:lnTo>
                  <a:lnTo>
                    <a:pt x="147147" y="90660"/>
                  </a:lnTo>
                  <a:lnTo>
                    <a:pt x="147147" y="92273"/>
                  </a:lnTo>
                  <a:lnTo>
                    <a:pt x="147147" y="92273"/>
                  </a:lnTo>
                  <a:lnTo>
                    <a:pt x="145533" y="93887"/>
                  </a:lnTo>
                  <a:lnTo>
                    <a:pt x="145533" y="95501"/>
                  </a:lnTo>
                  <a:lnTo>
                    <a:pt x="143919" y="97115"/>
                  </a:lnTo>
                  <a:lnTo>
                    <a:pt x="143919" y="9872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1" name="Freeform: Shape 60">
              <a:extLst>
                <a:ext uri="{FF2B5EF4-FFF2-40B4-BE49-F238E27FC236}">
                  <a16:creationId xmlns:a16="http://schemas.microsoft.com/office/drawing/2014/main" id="{1F3D0938-C7DF-49BE-BF86-60EC8ED246BB}"/>
                </a:ext>
              </a:extLst>
            </p:cNvPr>
            <p:cNvSpPr/>
            <p:nvPr/>
          </p:nvSpPr>
          <p:spPr>
            <a:xfrm>
              <a:off x="8295410" y="3359221"/>
              <a:ext cx="96836" cy="112975"/>
            </a:xfrm>
            <a:custGeom>
              <a:avLst/>
              <a:gdLst>
                <a:gd name="connsiteX0" fmla="*/ 50311 w 96835"/>
                <a:gd name="connsiteY0" fmla="*/ 13191 h 112975"/>
                <a:gd name="connsiteX1" fmla="*/ 50311 w 96835"/>
                <a:gd name="connsiteY1" fmla="*/ 13191 h 112975"/>
                <a:gd name="connsiteX2" fmla="*/ 58381 w 96835"/>
                <a:gd name="connsiteY2" fmla="*/ 9963 h 112975"/>
                <a:gd name="connsiteX3" fmla="*/ 63223 w 96835"/>
                <a:gd name="connsiteY3" fmla="*/ 6735 h 112975"/>
                <a:gd name="connsiteX4" fmla="*/ 64837 w 96835"/>
                <a:gd name="connsiteY4" fmla="*/ 6735 h 112975"/>
                <a:gd name="connsiteX5" fmla="*/ 69678 w 96835"/>
                <a:gd name="connsiteY5" fmla="*/ 8349 h 112975"/>
                <a:gd name="connsiteX6" fmla="*/ 72906 w 96835"/>
                <a:gd name="connsiteY6" fmla="*/ 8349 h 112975"/>
                <a:gd name="connsiteX7" fmla="*/ 89046 w 96835"/>
                <a:gd name="connsiteY7" fmla="*/ 27716 h 112975"/>
                <a:gd name="connsiteX8" fmla="*/ 90659 w 96835"/>
                <a:gd name="connsiteY8" fmla="*/ 30944 h 112975"/>
                <a:gd name="connsiteX9" fmla="*/ 92274 w 96835"/>
                <a:gd name="connsiteY9" fmla="*/ 37400 h 112975"/>
                <a:gd name="connsiteX10" fmla="*/ 85818 w 96835"/>
                <a:gd name="connsiteY10" fmla="*/ 42242 h 112975"/>
                <a:gd name="connsiteX11" fmla="*/ 79362 w 96835"/>
                <a:gd name="connsiteY11" fmla="*/ 43855 h 112975"/>
                <a:gd name="connsiteX12" fmla="*/ 74520 w 96835"/>
                <a:gd name="connsiteY12" fmla="*/ 47083 h 112975"/>
                <a:gd name="connsiteX13" fmla="*/ 71292 w 96835"/>
                <a:gd name="connsiteY13" fmla="*/ 55153 h 112975"/>
                <a:gd name="connsiteX14" fmla="*/ 68064 w 96835"/>
                <a:gd name="connsiteY14" fmla="*/ 61609 h 112975"/>
                <a:gd name="connsiteX15" fmla="*/ 59995 w 96835"/>
                <a:gd name="connsiteY15" fmla="*/ 59995 h 112975"/>
                <a:gd name="connsiteX16" fmla="*/ 64837 w 96835"/>
                <a:gd name="connsiteY16" fmla="*/ 61609 h 112975"/>
                <a:gd name="connsiteX17" fmla="*/ 64837 w 96835"/>
                <a:gd name="connsiteY17" fmla="*/ 68064 h 112975"/>
                <a:gd name="connsiteX18" fmla="*/ 61609 w 96835"/>
                <a:gd name="connsiteY18" fmla="*/ 74520 h 112975"/>
                <a:gd name="connsiteX19" fmla="*/ 56767 w 96835"/>
                <a:gd name="connsiteY19" fmla="*/ 79362 h 112975"/>
                <a:gd name="connsiteX20" fmla="*/ 50311 w 96835"/>
                <a:gd name="connsiteY20" fmla="*/ 80976 h 112975"/>
                <a:gd name="connsiteX21" fmla="*/ 45469 w 96835"/>
                <a:gd name="connsiteY21" fmla="*/ 82590 h 112975"/>
                <a:gd name="connsiteX22" fmla="*/ 43855 w 96835"/>
                <a:gd name="connsiteY22" fmla="*/ 90660 h 112975"/>
                <a:gd name="connsiteX23" fmla="*/ 43855 w 96835"/>
                <a:gd name="connsiteY23" fmla="*/ 90660 h 112975"/>
                <a:gd name="connsiteX24" fmla="*/ 43855 w 96835"/>
                <a:gd name="connsiteY24" fmla="*/ 90660 h 112975"/>
                <a:gd name="connsiteX25" fmla="*/ 42242 w 96835"/>
                <a:gd name="connsiteY25" fmla="*/ 90660 h 112975"/>
                <a:gd name="connsiteX26" fmla="*/ 39014 w 96835"/>
                <a:gd name="connsiteY26" fmla="*/ 92273 h 112975"/>
                <a:gd name="connsiteX27" fmla="*/ 37400 w 96835"/>
                <a:gd name="connsiteY27" fmla="*/ 92273 h 112975"/>
                <a:gd name="connsiteX28" fmla="*/ 37400 w 96835"/>
                <a:gd name="connsiteY28" fmla="*/ 93887 h 112975"/>
                <a:gd name="connsiteX29" fmla="*/ 35786 w 96835"/>
                <a:gd name="connsiteY29" fmla="*/ 95501 h 112975"/>
                <a:gd name="connsiteX30" fmla="*/ 34172 w 96835"/>
                <a:gd name="connsiteY30" fmla="*/ 97115 h 112975"/>
                <a:gd name="connsiteX31" fmla="*/ 34172 w 96835"/>
                <a:gd name="connsiteY31" fmla="*/ 97115 h 112975"/>
                <a:gd name="connsiteX32" fmla="*/ 32558 w 96835"/>
                <a:gd name="connsiteY32" fmla="*/ 97115 h 112975"/>
                <a:gd name="connsiteX33" fmla="*/ 30944 w 96835"/>
                <a:gd name="connsiteY33" fmla="*/ 97115 h 112975"/>
                <a:gd name="connsiteX34" fmla="*/ 24488 w 96835"/>
                <a:gd name="connsiteY34" fmla="*/ 97115 h 112975"/>
                <a:gd name="connsiteX35" fmla="*/ 22874 w 96835"/>
                <a:gd name="connsiteY35" fmla="*/ 97115 h 112975"/>
                <a:gd name="connsiteX36" fmla="*/ 22874 w 96835"/>
                <a:gd name="connsiteY36" fmla="*/ 97115 h 112975"/>
                <a:gd name="connsiteX37" fmla="*/ 22874 w 96835"/>
                <a:gd name="connsiteY37" fmla="*/ 98729 h 112975"/>
                <a:gd name="connsiteX38" fmla="*/ 21260 w 96835"/>
                <a:gd name="connsiteY38" fmla="*/ 101957 h 112975"/>
                <a:gd name="connsiteX39" fmla="*/ 21260 w 96835"/>
                <a:gd name="connsiteY39" fmla="*/ 103571 h 112975"/>
                <a:gd name="connsiteX40" fmla="*/ 19646 w 96835"/>
                <a:gd name="connsiteY40" fmla="*/ 105185 h 112975"/>
                <a:gd name="connsiteX41" fmla="*/ 19646 w 96835"/>
                <a:gd name="connsiteY41" fmla="*/ 106799 h 112975"/>
                <a:gd name="connsiteX42" fmla="*/ 19646 w 96835"/>
                <a:gd name="connsiteY42" fmla="*/ 106799 h 112975"/>
                <a:gd name="connsiteX43" fmla="*/ 19646 w 96835"/>
                <a:gd name="connsiteY43" fmla="*/ 108413 h 112975"/>
                <a:gd name="connsiteX44" fmla="*/ 19646 w 96835"/>
                <a:gd name="connsiteY44" fmla="*/ 110027 h 112975"/>
                <a:gd name="connsiteX45" fmla="*/ 19646 w 96835"/>
                <a:gd name="connsiteY45" fmla="*/ 111641 h 112975"/>
                <a:gd name="connsiteX46" fmla="*/ 18033 w 96835"/>
                <a:gd name="connsiteY46" fmla="*/ 111641 h 112975"/>
                <a:gd name="connsiteX47" fmla="*/ 16419 w 96835"/>
                <a:gd name="connsiteY47" fmla="*/ 110027 h 112975"/>
                <a:gd name="connsiteX48" fmla="*/ 13191 w 96835"/>
                <a:gd name="connsiteY48" fmla="*/ 108413 h 112975"/>
                <a:gd name="connsiteX49" fmla="*/ 11577 w 96835"/>
                <a:gd name="connsiteY49" fmla="*/ 108413 h 112975"/>
                <a:gd name="connsiteX50" fmla="*/ 9963 w 96835"/>
                <a:gd name="connsiteY50" fmla="*/ 106799 h 112975"/>
                <a:gd name="connsiteX51" fmla="*/ 8349 w 96835"/>
                <a:gd name="connsiteY51" fmla="*/ 103571 h 112975"/>
                <a:gd name="connsiteX52" fmla="*/ 6735 w 96835"/>
                <a:gd name="connsiteY52" fmla="*/ 101957 h 112975"/>
                <a:gd name="connsiteX53" fmla="*/ 6735 w 96835"/>
                <a:gd name="connsiteY53" fmla="*/ 100343 h 112975"/>
                <a:gd name="connsiteX54" fmla="*/ 5121 w 96835"/>
                <a:gd name="connsiteY54" fmla="*/ 98729 h 112975"/>
                <a:gd name="connsiteX55" fmla="*/ 5121 w 96835"/>
                <a:gd name="connsiteY55" fmla="*/ 97115 h 112975"/>
                <a:gd name="connsiteX56" fmla="*/ 8349 w 96835"/>
                <a:gd name="connsiteY56" fmla="*/ 84204 h 112975"/>
                <a:gd name="connsiteX57" fmla="*/ 5121 w 96835"/>
                <a:gd name="connsiteY57" fmla="*/ 76134 h 112975"/>
                <a:gd name="connsiteX58" fmla="*/ 11577 w 96835"/>
                <a:gd name="connsiteY58" fmla="*/ 56767 h 112975"/>
                <a:gd name="connsiteX59" fmla="*/ 14805 w 96835"/>
                <a:gd name="connsiteY59" fmla="*/ 48697 h 112975"/>
                <a:gd name="connsiteX60" fmla="*/ 16419 w 96835"/>
                <a:gd name="connsiteY60" fmla="*/ 43855 h 112975"/>
                <a:gd name="connsiteX61" fmla="*/ 18033 w 96835"/>
                <a:gd name="connsiteY61" fmla="*/ 40628 h 112975"/>
                <a:gd name="connsiteX62" fmla="*/ 19646 w 96835"/>
                <a:gd name="connsiteY62" fmla="*/ 39014 h 112975"/>
                <a:gd name="connsiteX63" fmla="*/ 18033 w 96835"/>
                <a:gd name="connsiteY63" fmla="*/ 29330 h 112975"/>
                <a:gd name="connsiteX64" fmla="*/ 18033 w 96835"/>
                <a:gd name="connsiteY64" fmla="*/ 27716 h 112975"/>
                <a:gd name="connsiteX65" fmla="*/ 19646 w 96835"/>
                <a:gd name="connsiteY65" fmla="*/ 24488 h 112975"/>
                <a:gd name="connsiteX66" fmla="*/ 21260 w 96835"/>
                <a:gd name="connsiteY66" fmla="*/ 19646 h 112975"/>
                <a:gd name="connsiteX67" fmla="*/ 22874 w 96835"/>
                <a:gd name="connsiteY67" fmla="*/ 18033 h 112975"/>
                <a:gd name="connsiteX68" fmla="*/ 22874 w 96835"/>
                <a:gd name="connsiteY68" fmla="*/ 14805 h 112975"/>
                <a:gd name="connsiteX69" fmla="*/ 26102 w 96835"/>
                <a:gd name="connsiteY69" fmla="*/ 13191 h 112975"/>
                <a:gd name="connsiteX70" fmla="*/ 26102 w 96835"/>
                <a:gd name="connsiteY70" fmla="*/ 8349 h 112975"/>
                <a:gd name="connsiteX71" fmla="*/ 27716 w 96835"/>
                <a:gd name="connsiteY71" fmla="*/ 6735 h 112975"/>
                <a:gd name="connsiteX72" fmla="*/ 27716 w 96835"/>
                <a:gd name="connsiteY72" fmla="*/ 5121 h 112975"/>
                <a:gd name="connsiteX73" fmla="*/ 29330 w 96835"/>
                <a:gd name="connsiteY73" fmla="*/ 5121 h 112975"/>
                <a:gd name="connsiteX74" fmla="*/ 29330 w 96835"/>
                <a:gd name="connsiteY74" fmla="*/ 5121 h 112975"/>
                <a:gd name="connsiteX75" fmla="*/ 30944 w 96835"/>
                <a:gd name="connsiteY75" fmla="*/ 5121 h 112975"/>
                <a:gd name="connsiteX76" fmla="*/ 32558 w 96835"/>
                <a:gd name="connsiteY76" fmla="*/ 5121 h 112975"/>
                <a:gd name="connsiteX77" fmla="*/ 34172 w 96835"/>
                <a:gd name="connsiteY77" fmla="*/ 6735 h 112975"/>
                <a:gd name="connsiteX78" fmla="*/ 35786 w 96835"/>
                <a:gd name="connsiteY78" fmla="*/ 6735 h 112975"/>
                <a:gd name="connsiteX79" fmla="*/ 42242 w 96835"/>
                <a:gd name="connsiteY79" fmla="*/ 9963 h 112975"/>
                <a:gd name="connsiteX80" fmla="*/ 45469 w 96835"/>
                <a:gd name="connsiteY80" fmla="*/ 9963 h 112975"/>
                <a:gd name="connsiteX81" fmla="*/ 48697 w 96835"/>
                <a:gd name="connsiteY81" fmla="*/ 11577 h 11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96835" h="112975">
                  <a:moveTo>
                    <a:pt x="50311" y="13191"/>
                  </a:moveTo>
                  <a:lnTo>
                    <a:pt x="50311" y="13191"/>
                  </a:lnTo>
                  <a:lnTo>
                    <a:pt x="58381" y="9963"/>
                  </a:lnTo>
                  <a:lnTo>
                    <a:pt x="63223" y="6735"/>
                  </a:lnTo>
                  <a:lnTo>
                    <a:pt x="64837" y="6735"/>
                  </a:lnTo>
                  <a:lnTo>
                    <a:pt x="69678" y="8349"/>
                  </a:lnTo>
                  <a:lnTo>
                    <a:pt x="72906" y="8349"/>
                  </a:lnTo>
                  <a:lnTo>
                    <a:pt x="89046" y="27716"/>
                  </a:lnTo>
                  <a:lnTo>
                    <a:pt x="90659" y="30944"/>
                  </a:lnTo>
                  <a:lnTo>
                    <a:pt x="92274" y="37400"/>
                  </a:lnTo>
                  <a:lnTo>
                    <a:pt x="85818" y="42242"/>
                  </a:lnTo>
                  <a:lnTo>
                    <a:pt x="79362" y="43855"/>
                  </a:lnTo>
                  <a:lnTo>
                    <a:pt x="74520" y="47083"/>
                  </a:lnTo>
                  <a:lnTo>
                    <a:pt x="71292" y="55153"/>
                  </a:lnTo>
                  <a:lnTo>
                    <a:pt x="68064" y="61609"/>
                  </a:lnTo>
                  <a:lnTo>
                    <a:pt x="59995" y="59995"/>
                  </a:lnTo>
                  <a:lnTo>
                    <a:pt x="64837" y="61609"/>
                  </a:lnTo>
                  <a:lnTo>
                    <a:pt x="64837" y="68064"/>
                  </a:lnTo>
                  <a:lnTo>
                    <a:pt x="61609" y="74520"/>
                  </a:lnTo>
                  <a:lnTo>
                    <a:pt x="56767" y="79362"/>
                  </a:lnTo>
                  <a:lnTo>
                    <a:pt x="50311" y="80976"/>
                  </a:lnTo>
                  <a:lnTo>
                    <a:pt x="45469" y="82590"/>
                  </a:lnTo>
                  <a:lnTo>
                    <a:pt x="43855" y="90660"/>
                  </a:lnTo>
                  <a:lnTo>
                    <a:pt x="43855" y="90660"/>
                  </a:lnTo>
                  <a:lnTo>
                    <a:pt x="43855" y="90660"/>
                  </a:lnTo>
                  <a:lnTo>
                    <a:pt x="42242" y="90660"/>
                  </a:lnTo>
                  <a:lnTo>
                    <a:pt x="39014" y="92273"/>
                  </a:lnTo>
                  <a:lnTo>
                    <a:pt x="37400" y="92273"/>
                  </a:lnTo>
                  <a:lnTo>
                    <a:pt x="37400" y="93887"/>
                  </a:lnTo>
                  <a:lnTo>
                    <a:pt x="35786" y="95501"/>
                  </a:lnTo>
                  <a:lnTo>
                    <a:pt x="34172" y="97115"/>
                  </a:lnTo>
                  <a:lnTo>
                    <a:pt x="34172" y="97115"/>
                  </a:lnTo>
                  <a:lnTo>
                    <a:pt x="32558" y="97115"/>
                  </a:lnTo>
                  <a:lnTo>
                    <a:pt x="30944" y="97115"/>
                  </a:lnTo>
                  <a:lnTo>
                    <a:pt x="24488" y="97115"/>
                  </a:lnTo>
                  <a:lnTo>
                    <a:pt x="22874" y="97115"/>
                  </a:lnTo>
                  <a:lnTo>
                    <a:pt x="22874" y="97115"/>
                  </a:lnTo>
                  <a:lnTo>
                    <a:pt x="22874" y="98729"/>
                  </a:lnTo>
                  <a:lnTo>
                    <a:pt x="21260" y="101957"/>
                  </a:lnTo>
                  <a:lnTo>
                    <a:pt x="21260" y="103571"/>
                  </a:lnTo>
                  <a:lnTo>
                    <a:pt x="19646" y="105185"/>
                  </a:lnTo>
                  <a:lnTo>
                    <a:pt x="19646" y="106799"/>
                  </a:lnTo>
                  <a:lnTo>
                    <a:pt x="19646" y="106799"/>
                  </a:lnTo>
                  <a:lnTo>
                    <a:pt x="19646" y="108413"/>
                  </a:lnTo>
                  <a:lnTo>
                    <a:pt x="19646" y="110027"/>
                  </a:lnTo>
                  <a:lnTo>
                    <a:pt x="19646" y="111641"/>
                  </a:lnTo>
                  <a:lnTo>
                    <a:pt x="18033" y="111641"/>
                  </a:lnTo>
                  <a:lnTo>
                    <a:pt x="16419" y="110027"/>
                  </a:lnTo>
                  <a:lnTo>
                    <a:pt x="13191" y="108413"/>
                  </a:lnTo>
                  <a:lnTo>
                    <a:pt x="11577" y="108413"/>
                  </a:lnTo>
                  <a:lnTo>
                    <a:pt x="9963" y="106799"/>
                  </a:lnTo>
                  <a:lnTo>
                    <a:pt x="8349" y="103571"/>
                  </a:lnTo>
                  <a:lnTo>
                    <a:pt x="6735" y="101957"/>
                  </a:lnTo>
                  <a:lnTo>
                    <a:pt x="6735" y="100343"/>
                  </a:lnTo>
                  <a:lnTo>
                    <a:pt x="5121" y="98729"/>
                  </a:lnTo>
                  <a:lnTo>
                    <a:pt x="5121" y="97115"/>
                  </a:lnTo>
                  <a:lnTo>
                    <a:pt x="8349" y="84204"/>
                  </a:lnTo>
                  <a:lnTo>
                    <a:pt x="5121" y="76134"/>
                  </a:lnTo>
                  <a:lnTo>
                    <a:pt x="11577" y="56767"/>
                  </a:lnTo>
                  <a:lnTo>
                    <a:pt x="14805" y="48697"/>
                  </a:lnTo>
                  <a:lnTo>
                    <a:pt x="16419" y="43855"/>
                  </a:lnTo>
                  <a:lnTo>
                    <a:pt x="18033" y="40628"/>
                  </a:lnTo>
                  <a:lnTo>
                    <a:pt x="19646" y="39014"/>
                  </a:lnTo>
                  <a:lnTo>
                    <a:pt x="18033" y="29330"/>
                  </a:lnTo>
                  <a:lnTo>
                    <a:pt x="18033" y="27716"/>
                  </a:lnTo>
                  <a:lnTo>
                    <a:pt x="19646" y="24488"/>
                  </a:lnTo>
                  <a:lnTo>
                    <a:pt x="21260" y="19646"/>
                  </a:lnTo>
                  <a:lnTo>
                    <a:pt x="22874" y="18033"/>
                  </a:lnTo>
                  <a:lnTo>
                    <a:pt x="22874" y="14805"/>
                  </a:lnTo>
                  <a:lnTo>
                    <a:pt x="26102" y="13191"/>
                  </a:lnTo>
                  <a:lnTo>
                    <a:pt x="26102" y="8349"/>
                  </a:lnTo>
                  <a:lnTo>
                    <a:pt x="27716" y="6735"/>
                  </a:lnTo>
                  <a:lnTo>
                    <a:pt x="27716" y="5121"/>
                  </a:lnTo>
                  <a:lnTo>
                    <a:pt x="29330" y="5121"/>
                  </a:lnTo>
                  <a:lnTo>
                    <a:pt x="29330" y="5121"/>
                  </a:lnTo>
                  <a:lnTo>
                    <a:pt x="30944" y="5121"/>
                  </a:lnTo>
                  <a:lnTo>
                    <a:pt x="32558" y="5121"/>
                  </a:lnTo>
                  <a:lnTo>
                    <a:pt x="34172" y="6735"/>
                  </a:lnTo>
                  <a:lnTo>
                    <a:pt x="35786" y="6735"/>
                  </a:lnTo>
                  <a:lnTo>
                    <a:pt x="42242" y="9963"/>
                  </a:lnTo>
                  <a:lnTo>
                    <a:pt x="45469" y="9963"/>
                  </a:lnTo>
                  <a:lnTo>
                    <a:pt x="48697" y="11577"/>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2" name="Freeform: Shape 61">
              <a:extLst>
                <a:ext uri="{FF2B5EF4-FFF2-40B4-BE49-F238E27FC236}">
                  <a16:creationId xmlns:a16="http://schemas.microsoft.com/office/drawing/2014/main" id="{04923952-CC18-4F51-88FF-56543E958F66}"/>
                </a:ext>
              </a:extLst>
            </p:cNvPr>
            <p:cNvSpPr/>
            <p:nvPr/>
          </p:nvSpPr>
          <p:spPr>
            <a:xfrm>
              <a:off x="9831874" y="2555482"/>
              <a:ext cx="387344" cy="484180"/>
            </a:xfrm>
            <a:custGeom>
              <a:avLst/>
              <a:gdLst>
                <a:gd name="connsiteX0" fmla="*/ 179426 w 387343"/>
                <a:gd name="connsiteY0" fmla="*/ 101957 h 484179"/>
                <a:gd name="connsiteX1" fmla="*/ 181040 w 387343"/>
                <a:gd name="connsiteY1" fmla="*/ 101957 h 484179"/>
                <a:gd name="connsiteX2" fmla="*/ 182654 w 387343"/>
                <a:gd name="connsiteY2" fmla="*/ 101957 h 484179"/>
                <a:gd name="connsiteX3" fmla="*/ 184267 w 387343"/>
                <a:gd name="connsiteY3" fmla="*/ 101957 h 484179"/>
                <a:gd name="connsiteX4" fmla="*/ 185882 w 387343"/>
                <a:gd name="connsiteY4" fmla="*/ 103571 h 484179"/>
                <a:gd name="connsiteX5" fmla="*/ 185882 w 387343"/>
                <a:gd name="connsiteY5" fmla="*/ 105185 h 484179"/>
                <a:gd name="connsiteX6" fmla="*/ 185882 w 387343"/>
                <a:gd name="connsiteY6" fmla="*/ 106799 h 484179"/>
                <a:gd name="connsiteX7" fmla="*/ 185882 w 387343"/>
                <a:gd name="connsiteY7" fmla="*/ 108413 h 484179"/>
                <a:gd name="connsiteX8" fmla="*/ 187495 w 387343"/>
                <a:gd name="connsiteY8" fmla="*/ 111641 h 484179"/>
                <a:gd name="connsiteX9" fmla="*/ 189109 w 387343"/>
                <a:gd name="connsiteY9" fmla="*/ 113255 h 484179"/>
                <a:gd name="connsiteX10" fmla="*/ 189109 w 387343"/>
                <a:gd name="connsiteY10" fmla="*/ 113255 h 484179"/>
                <a:gd name="connsiteX11" fmla="*/ 190723 w 387343"/>
                <a:gd name="connsiteY11" fmla="*/ 114869 h 484179"/>
                <a:gd name="connsiteX12" fmla="*/ 195565 w 387343"/>
                <a:gd name="connsiteY12" fmla="*/ 114869 h 484179"/>
                <a:gd name="connsiteX13" fmla="*/ 198793 w 387343"/>
                <a:gd name="connsiteY13" fmla="*/ 116482 h 484179"/>
                <a:gd name="connsiteX14" fmla="*/ 200407 w 387343"/>
                <a:gd name="connsiteY14" fmla="*/ 116482 h 484179"/>
                <a:gd name="connsiteX15" fmla="*/ 202021 w 387343"/>
                <a:gd name="connsiteY15" fmla="*/ 118096 h 484179"/>
                <a:gd name="connsiteX16" fmla="*/ 206863 w 387343"/>
                <a:gd name="connsiteY16" fmla="*/ 119710 h 484179"/>
                <a:gd name="connsiteX17" fmla="*/ 211704 w 387343"/>
                <a:gd name="connsiteY17" fmla="*/ 124552 h 484179"/>
                <a:gd name="connsiteX18" fmla="*/ 213318 w 387343"/>
                <a:gd name="connsiteY18" fmla="*/ 124552 h 484179"/>
                <a:gd name="connsiteX19" fmla="*/ 214932 w 387343"/>
                <a:gd name="connsiteY19" fmla="*/ 126166 h 484179"/>
                <a:gd name="connsiteX20" fmla="*/ 216546 w 387343"/>
                <a:gd name="connsiteY20" fmla="*/ 126166 h 484179"/>
                <a:gd name="connsiteX21" fmla="*/ 223002 w 387343"/>
                <a:gd name="connsiteY21" fmla="*/ 124552 h 484179"/>
                <a:gd name="connsiteX22" fmla="*/ 226230 w 387343"/>
                <a:gd name="connsiteY22" fmla="*/ 126166 h 484179"/>
                <a:gd name="connsiteX23" fmla="*/ 227844 w 387343"/>
                <a:gd name="connsiteY23" fmla="*/ 126166 h 484179"/>
                <a:gd name="connsiteX24" fmla="*/ 227844 w 387343"/>
                <a:gd name="connsiteY24" fmla="*/ 126166 h 484179"/>
                <a:gd name="connsiteX25" fmla="*/ 234299 w 387343"/>
                <a:gd name="connsiteY25" fmla="*/ 129394 h 484179"/>
                <a:gd name="connsiteX26" fmla="*/ 235913 w 387343"/>
                <a:gd name="connsiteY26" fmla="*/ 129394 h 484179"/>
                <a:gd name="connsiteX27" fmla="*/ 239141 w 387343"/>
                <a:gd name="connsiteY27" fmla="*/ 131008 h 484179"/>
                <a:gd name="connsiteX28" fmla="*/ 240755 w 387343"/>
                <a:gd name="connsiteY28" fmla="*/ 131008 h 484179"/>
                <a:gd name="connsiteX29" fmla="*/ 242369 w 387343"/>
                <a:gd name="connsiteY29" fmla="*/ 131008 h 484179"/>
                <a:gd name="connsiteX30" fmla="*/ 245597 w 387343"/>
                <a:gd name="connsiteY30" fmla="*/ 129394 h 484179"/>
                <a:gd name="connsiteX31" fmla="*/ 245597 w 387343"/>
                <a:gd name="connsiteY31" fmla="*/ 129394 h 484179"/>
                <a:gd name="connsiteX32" fmla="*/ 247211 w 387343"/>
                <a:gd name="connsiteY32" fmla="*/ 129394 h 484179"/>
                <a:gd name="connsiteX33" fmla="*/ 247211 w 387343"/>
                <a:gd name="connsiteY33" fmla="*/ 129394 h 484179"/>
                <a:gd name="connsiteX34" fmla="*/ 248825 w 387343"/>
                <a:gd name="connsiteY34" fmla="*/ 129394 h 484179"/>
                <a:gd name="connsiteX35" fmla="*/ 252053 w 387343"/>
                <a:gd name="connsiteY35" fmla="*/ 132622 h 484179"/>
                <a:gd name="connsiteX36" fmla="*/ 253667 w 387343"/>
                <a:gd name="connsiteY36" fmla="*/ 134236 h 484179"/>
                <a:gd name="connsiteX37" fmla="*/ 255281 w 387343"/>
                <a:gd name="connsiteY37" fmla="*/ 134236 h 484179"/>
                <a:gd name="connsiteX38" fmla="*/ 256894 w 387343"/>
                <a:gd name="connsiteY38" fmla="*/ 132622 h 484179"/>
                <a:gd name="connsiteX39" fmla="*/ 258508 w 387343"/>
                <a:gd name="connsiteY39" fmla="*/ 132622 h 484179"/>
                <a:gd name="connsiteX40" fmla="*/ 260122 w 387343"/>
                <a:gd name="connsiteY40" fmla="*/ 129394 h 484179"/>
                <a:gd name="connsiteX41" fmla="*/ 261736 w 387343"/>
                <a:gd name="connsiteY41" fmla="*/ 129394 h 484179"/>
                <a:gd name="connsiteX42" fmla="*/ 261736 w 387343"/>
                <a:gd name="connsiteY42" fmla="*/ 129394 h 484179"/>
                <a:gd name="connsiteX43" fmla="*/ 261736 w 387343"/>
                <a:gd name="connsiteY43" fmla="*/ 127780 h 484179"/>
                <a:gd name="connsiteX44" fmla="*/ 263350 w 387343"/>
                <a:gd name="connsiteY44" fmla="*/ 127780 h 484179"/>
                <a:gd name="connsiteX45" fmla="*/ 264964 w 387343"/>
                <a:gd name="connsiteY45" fmla="*/ 127780 h 484179"/>
                <a:gd name="connsiteX46" fmla="*/ 266578 w 387343"/>
                <a:gd name="connsiteY46" fmla="*/ 127780 h 484179"/>
                <a:gd name="connsiteX47" fmla="*/ 268192 w 387343"/>
                <a:gd name="connsiteY47" fmla="*/ 127780 h 484179"/>
                <a:gd name="connsiteX48" fmla="*/ 271420 w 387343"/>
                <a:gd name="connsiteY48" fmla="*/ 129394 h 484179"/>
                <a:gd name="connsiteX49" fmla="*/ 281103 w 387343"/>
                <a:gd name="connsiteY49" fmla="*/ 129394 h 484179"/>
                <a:gd name="connsiteX50" fmla="*/ 282717 w 387343"/>
                <a:gd name="connsiteY50" fmla="*/ 129394 h 484179"/>
                <a:gd name="connsiteX51" fmla="*/ 282717 w 387343"/>
                <a:gd name="connsiteY51" fmla="*/ 129394 h 484179"/>
                <a:gd name="connsiteX52" fmla="*/ 285945 w 387343"/>
                <a:gd name="connsiteY52" fmla="*/ 132622 h 484179"/>
                <a:gd name="connsiteX53" fmla="*/ 287559 w 387343"/>
                <a:gd name="connsiteY53" fmla="*/ 134236 h 484179"/>
                <a:gd name="connsiteX54" fmla="*/ 287559 w 387343"/>
                <a:gd name="connsiteY54" fmla="*/ 134236 h 484179"/>
                <a:gd name="connsiteX55" fmla="*/ 287559 w 387343"/>
                <a:gd name="connsiteY55" fmla="*/ 132622 h 484179"/>
                <a:gd name="connsiteX56" fmla="*/ 287559 w 387343"/>
                <a:gd name="connsiteY56" fmla="*/ 129394 h 484179"/>
                <a:gd name="connsiteX57" fmla="*/ 287559 w 387343"/>
                <a:gd name="connsiteY57" fmla="*/ 129394 h 484179"/>
                <a:gd name="connsiteX58" fmla="*/ 287559 w 387343"/>
                <a:gd name="connsiteY58" fmla="*/ 127780 h 484179"/>
                <a:gd name="connsiteX59" fmla="*/ 287559 w 387343"/>
                <a:gd name="connsiteY59" fmla="*/ 127780 h 484179"/>
                <a:gd name="connsiteX60" fmla="*/ 290787 w 387343"/>
                <a:gd name="connsiteY60" fmla="*/ 127780 h 484179"/>
                <a:gd name="connsiteX61" fmla="*/ 292401 w 387343"/>
                <a:gd name="connsiteY61" fmla="*/ 127780 h 484179"/>
                <a:gd name="connsiteX62" fmla="*/ 295629 w 387343"/>
                <a:gd name="connsiteY62" fmla="*/ 131008 h 484179"/>
                <a:gd name="connsiteX63" fmla="*/ 300471 w 387343"/>
                <a:gd name="connsiteY63" fmla="*/ 139078 h 484179"/>
                <a:gd name="connsiteX64" fmla="*/ 298857 w 387343"/>
                <a:gd name="connsiteY64" fmla="*/ 139078 h 484179"/>
                <a:gd name="connsiteX65" fmla="*/ 303699 w 387343"/>
                <a:gd name="connsiteY65" fmla="*/ 145533 h 484179"/>
                <a:gd name="connsiteX66" fmla="*/ 303699 w 387343"/>
                <a:gd name="connsiteY66" fmla="*/ 147147 h 484179"/>
                <a:gd name="connsiteX67" fmla="*/ 306926 w 387343"/>
                <a:gd name="connsiteY67" fmla="*/ 147147 h 484179"/>
                <a:gd name="connsiteX68" fmla="*/ 306926 w 387343"/>
                <a:gd name="connsiteY68" fmla="*/ 150375 h 484179"/>
                <a:gd name="connsiteX69" fmla="*/ 308540 w 387343"/>
                <a:gd name="connsiteY69" fmla="*/ 153603 h 484179"/>
                <a:gd name="connsiteX70" fmla="*/ 303699 w 387343"/>
                <a:gd name="connsiteY70" fmla="*/ 155217 h 484179"/>
                <a:gd name="connsiteX71" fmla="*/ 306926 w 387343"/>
                <a:gd name="connsiteY71" fmla="*/ 158445 h 484179"/>
                <a:gd name="connsiteX72" fmla="*/ 310154 w 387343"/>
                <a:gd name="connsiteY72" fmla="*/ 160059 h 484179"/>
                <a:gd name="connsiteX73" fmla="*/ 316610 w 387343"/>
                <a:gd name="connsiteY73" fmla="*/ 160059 h 484179"/>
                <a:gd name="connsiteX74" fmla="*/ 314996 w 387343"/>
                <a:gd name="connsiteY74" fmla="*/ 164900 h 484179"/>
                <a:gd name="connsiteX75" fmla="*/ 313382 w 387343"/>
                <a:gd name="connsiteY75" fmla="*/ 169742 h 484179"/>
                <a:gd name="connsiteX76" fmla="*/ 310154 w 387343"/>
                <a:gd name="connsiteY76" fmla="*/ 172970 h 484179"/>
                <a:gd name="connsiteX77" fmla="*/ 305312 w 387343"/>
                <a:gd name="connsiteY77" fmla="*/ 174584 h 484179"/>
                <a:gd name="connsiteX78" fmla="*/ 300471 w 387343"/>
                <a:gd name="connsiteY78" fmla="*/ 171356 h 484179"/>
                <a:gd name="connsiteX79" fmla="*/ 297243 w 387343"/>
                <a:gd name="connsiteY79" fmla="*/ 174584 h 484179"/>
                <a:gd name="connsiteX80" fmla="*/ 297243 w 387343"/>
                <a:gd name="connsiteY80" fmla="*/ 174584 h 484179"/>
                <a:gd name="connsiteX81" fmla="*/ 297243 w 387343"/>
                <a:gd name="connsiteY81" fmla="*/ 176198 h 484179"/>
                <a:gd name="connsiteX82" fmla="*/ 297243 w 387343"/>
                <a:gd name="connsiteY82" fmla="*/ 187496 h 484179"/>
                <a:gd name="connsiteX83" fmla="*/ 300471 w 387343"/>
                <a:gd name="connsiteY83" fmla="*/ 202021 h 484179"/>
                <a:gd name="connsiteX84" fmla="*/ 300471 w 387343"/>
                <a:gd name="connsiteY84" fmla="*/ 206863 h 484179"/>
                <a:gd name="connsiteX85" fmla="*/ 300471 w 387343"/>
                <a:gd name="connsiteY85" fmla="*/ 210091 h 484179"/>
                <a:gd name="connsiteX86" fmla="*/ 298857 w 387343"/>
                <a:gd name="connsiteY86" fmla="*/ 213318 h 484179"/>
                <a:gd name="connsiteX87" fmla="*/ 298857 w 387343"/>
                <a:gd name="connsiteY87" fmla="*/ 214932 h 484179"/>
                <a:gd name="connsiteX88" fmla="*/ 297243 w 387343"/>
                <a:gd name="connsiteY88" fmla="*/ 216546 h 484179"/>
                <a:gd name="connsiteX89" fmla="*/ 298857 w 387343"/>
                <a:gd name="connsiteY89" fmla="*/ 226230 h 484179"/>
                <a:gd name="connsiteX90" fmla="*/ 298857 w 387343"/>
                <a:gd name="connsiteY90" fmla="*/ 227844 h 484179"/>
                <a:gd name="connsiteX91" fmla="*/ 300471 w 387343"/>
                <a:gd name="connsiteY91" fmla="*/ 239141 h 484179"/>
                <a:gd name="connsiteX92" fmla="*/ 302085 w 387343"/>
                <a:gd name="connsiteY92" fmla="*/ 243983 h 484179"/>
                <a:gd name="connsiteX93" fmla="*/ 308540 w 387343"/>
                <a:gd name="connsiteY93" fmla="*/ 253667 h 484179"/>
                <a:gd name="connsiteX94" fmla="*/ 310154 w 387343"/>
                <a:gd name="connsiteY94" fmla="*/ 255281 h 484179"/>
                <a:gd name="connsiteX95" fmla="*/ 311768 w 387343"/>
                <a:gd name="connsiteY95" fmla="*/ 255281 h 484179"/>
                <a:gd name="connsiteX96" fmla="*/ 311768 w 387343"/>
                <a:gd name="connsiteY96" fmla="*/ 256895 h 484179"/>
                <a:gd name="connsiteX97" fmla="*/ 313382 w 387343"/>
                <a:gd name="connsiteY97" fmla="*/ 256895 h 484179"/>
                <a:gd name="connsiteX98" fmla="*/ 314996 w 387343"/>
                <a:gd name="connsiteY98" fmla="*/ 256895 h 484179"/>
                <a:gd name="connsiteX99" fmla="*/ 321452 w 387343"/>
                <a:gd name="connsiteY99" fmla="*/ 256895 h 484179"/>
                <a:gd name="connsiteX100" fmla="*/ 324680 w 387343"/>
                <a:gd name="connsiteY100" fmla="*/ 256895 h 484179"/>
                <a:gd name="connsiteX101" fmla="*/ 326294 w 387343"/>
                <a:gd name="connsiteY101" fmla="*/ 258508 h 484179"/>
                <a:gd name="connsiteX102" fmla="*/ 335977 w 387343"/>
                <a:gd name="connsiteY102" fmla="*/ 263350 h 484179"/>
                <a:gd name="connsiteX103" fmla="*/ 342433 w 387343"/>
                <a:gd name="connsiteY103" fmla="*/ 266578 h 484179"/>
                <a:gd name="connsiteX104" fmla="*/ 344047 w 387343"/>
                <a:gd name="connsiteY104" fmla="*/ 268192 h 484179"/>
                <a:gd name="connsiteX105" fmla="*/ 344047 w 387343"/>
                <a:gd name="connsiteY105" fmla="*/ 269806 h 484179"/>
                <a:gd name="connsiteX106" fmla="*/ 350503 w 387343"/>
                <a:gd name="connsiteY106" fmla="*/ 281104 h 484179"/>
                <a:gd name="connsiteX107" fmla="*/ 350503 w 387343"/>
                <a:gd name="connsiteY107" fmla="*/ 282717 h 484179"/>
                <a:gd name="connsiteX108" fmla="*/ 350503 w 387343"/>
                <a:gd name="connsiteY108" fmla="*/ 284332 h 484179"/>
                <a:gd name="connsiteX109" fmla="*/ 350503 w 387343"/>
                <a:gd name="connsiteY109" fmla="*/ 287559 h 484179"/>
                <a:gd name="connsiteX110" fmla="*/ 348889 w 387343"/>
                <a:gd name="connsiteY110" fmla="*/ 289173 h 484179"/>
                <a:gd name="connsiteX111" fmla="*/ 347275 w 387343"/>
                <a:gd name="connsiteY111" fmla="*/ 290787 h 484179"/>
                <a:gd name="connsiteX112" fmla="*/ 347275 w 387343"/>
                <a:gd name="connsiteY112" fmla="*/ 292401 h 484179"/>
                <a:gd name="connsiteX113" fmla="*/ 345661 w 387343"/>
                <a:gd name="connsiteY113" fmla="*/ 292401 h 484179"/>
                <a:gd name="connsiteX114" fmla="*/ 345661 w 387343"/>
                <a:gd name="connsiteY114" fmla="*/ 294015 h 484179"/>
                <a:gd name="connsiteX115" fmla="*/ 345661 w 387343"/>
                <a:gd name="connsiteY115" fmla="*/ 295629 h 484179"/>
                <a:gd name="connsiteX116" fmla="*/ 345661 w 387343"/>
                <a:gd name="connsiteY116" fmla="*/ 298857 h 484179"/>
                <a:gd name="connsiteX117" fmla="*/ 347275 w 387343"/>
                <a:gd name="connsiteY117" fmla="*/ 300471 h 484179"/>
                <a:gd name="connsiteX118" fmla="*/ 363414 w 387343"/>
                <a:gd name="connsiteY118" fmla="*/ 337591 h 484179"/>
                <a:gd name="connsiteX119" fmla="*/ 365028 w 387343"/>
                <a:gd name="connsiteY119" fmla="*/ 337591 h 484179"/>
                <a:gd name="connsiteX120" fmla="*/ 365028 w 387343"/>
                <a:gd name="connsiteY120" fmla="*/ 339205 h 484179"/>
                <a:gd name="connsiteX121" fmla="*/ 366642 w 387343"/>
                <a:gd name="connsiteY121" fmla="*/ 339205 h 484179"/>
                <a:gd name="connsiteX122" fmla="*/ 368256 w 387343"/>
                <a:gd name="connsiteY122" fmla="*/ 340819 h 484179"/>
                <a:gd name="connsiteX123" fmla="*/ 369870 w 387343"/>
                <a:gd name="connsiteY123" fmla="*/ 340819 h 484179"/>
                <a:gd name="connsiteX124" fmla="*/ 371484 w 387343"/>
                <a:gd name="connsiteY124" fmla="*/ 342433 h 484179"/>
                <a:gd name="connsiteX125" fmla="*/ 373098 w 387343"/>
                <a:gd name="connsiteY125" fmla="*/ 342433 h 484179"/>
                <a:gd name="connsiteX126" fmla="*/ 374712 w 387343"/>
                <a:gd name="connsiteY126" fmla="*/ 342433 h 484179"/>
                <a:gd name="connsiteX127" fmla="*/ 374712 w 387343"/>
                <a:gd name="connsiteY127" fmla="*/ 344047 h 484179"/>
                <a:gd name="connsiteX128" fmla="*/ 376326 w 387343"/>
                <a:gd name="connsiteY128" fmla="*/ 345661 h 484179"/>
                <a:gd name="connsiteX129" fmla="*/ 376326 w 387343"/>
                <a:gd name="connsiteY129" fmla="*/ 345661 h 484179"/>
                <a:gd name="connsiteX130" fmla="*/ 382781 w 387343"/>
                <a:gd name="connsiteY130" fmla="*/ 361800 h 484179"/>
                <a:gd name="connsiteX131" fmla="*/ 382781 w 387343"/>
                <a:gd name="connsiteY131" fmla="*/ 363414 h 484179"/>
                <a:gd name="connsiteX132" fmla="*/ 382781 w 387343"/>
                <a:gd name="connsiteY132" fmla="*/ 365028 h 484179"/>
                <a:gd name="connsiteX133" fmla="*/ 381167 w 387343"/>
                <a:gd name="connsiteY133" fmla="*/ 365028 h 484179"/>
                <a:gd name="connsiteX134" fmla="*/ 381167 w 387343"/>
                <a:gd name="connsiteY134" fmla="*/ 365028 h 484179"/>
                <a:gd name="connsiteX135" fmla="*/ 379553 w 387343"/>
                <a:gd name="connsiteY135" fmla="*/ 363414 h 484179"/>
                <a:gd name="connsiteX136" fmla="*/ 376326 w 387343"/>
                <a:gd name="connsiteY136" fmla="*/ 361800 h 484179"/>
                <a:gd name="connsiteX137" fmla="*/ 374712 w 387343"/>
                <a:gd name="connsiteY137" fmla="*/ 360186 h 484179"/>
                <a:gd name="connsiteX138" fmla="*/ 374712 w 387343"/>
                <a:gd name="connsiteY138" fmla="*/ 360186 h 484179"/>
                <a:gd name="connsiteX139" fmla="*/ 373098 w 387343"/>
                <a:gd name="connsiteY139" fmla="*/ 360186 h 484179"/>
                <a:gd name="connsiteX140" fmla="*/ 371484 w 387343"/>
                <a:gd name="connsiteY140" fmla="*/ 360186 h 484179"/>
                <a:gd name="connsiteX141" fmla="*/ 369870 w 387343"/>
                <a:gd name="connsiteY141" fmla="*/ 360186 h 484179"/>
                <a:gd name="connsiteX142" fmla="*/ 368256 w 387343"/>
                <a:gd name="connsiteY142" fmla="*/ 360186 h 484179"/>
                <a:gd name="connsiteX143" fmla="*/ 365028 w 387343"/>
                <a:gd name="connsiteY143" fmla="*/ 361800 h 484179"/>
                <a:gd name="connsiteX144" fmla="*/ 363414 w 387343"/>
                <a:gd name="connsiteY144" fmla="*/ 363414 h 484179"/>
                <a:gd name="connsiteX145" fmla="*/ 363414 w 387343"/>
                <a:gd name="connsiteY145" fmla="*/ 363414 h 484179"/>
                <a:gd name="connsiteX146" fmla="*/ 360186 w 387343"/>
                <a:gd name="connsiteY146" fmla="*/ 366642 h 484179"/>
                <a:gd name="connsiteX147" fmla="*/ 360186 w 387343"/>
                <a:gd name="connsiteY147" fmla="*/ 368256 h 484179"/>
                <a:gd name="connsiteX148" fmla="*/ 358572 w 387343"/>
                <a:gd name="connsiteY148" fmla="*/ 371484 h 484179"/>
                <a:gd name="connsiteX149" fmla="*/ 352117 w 387343"/>
                <a:gd name="connsiteY149" fmla="*/ 398921 h 484179"/>
                <a:gd name="connsiteX150" fmla="*/ 352117 w 387343"/>
                <a:gd name="connsiteY150" fmla="*/ 402149 h 484179"/>
                <a:gd name="connsiteX151" fmla="*/ 353730 w 387343"/>
                <a:gd name="connsiteY151" fmla="*/ 403762 h 484179"/>
                <a:gd name="connsiteX152" fmla="*/ 361800 w 387343"/>
                <a:gd name="connsiteY152" fmla="*/ 413446 h 484179"/>
                <a:gd name="connsiteX153" fmla="*/ 363414 w 387343"/>
                <a:gd name="connsiteY153" fmla="*/ 415060 h 484179"/>
                <a:gd name="connsiteX154" fmla="*/ 363414 w 387343"/>
                <a:gd name="connsiteY154" fmla="*/ 415060 h 484179"/>
                <a:gd name="connsiteX155" fmla="*/ 365028 w 387343"/>
                <a:gd name="connsiteY155" fmla="*/ 418288 h 484179"/>
                <a:gd name="connsiteX156" fmla="*/ 365028 w 387343"/>
                <a:gd name="connsiteY156" fmla="*/ 421516 h 484179"/>
                <a:gd name="connsiteX157" fmla="*/ 366642 w 387343"/>
                <a:gd name="connsiteY157" fmla="*/ 427971 h 484179"/>
                <a:gd name="connsiteX158" fmla="*/ 366642 w 387343"/>
                <a:gd name="connsiteY158" fmla="*/ 431199 h 484179"/>
                <a:gd name="connsiteX159" fmla="*/ 366642 w 387343"/>
                <a:gd name="connsiteY159" fmla="*/ 432813 h 484179"/>
                <a:gd name="connsiteX160" fmla="*/ 365028 w 387343"/>
                <a:gd name="connsiteY160" fmla="*/ 436041 h 484179"/>
                <a:gd name="connsiteX161" fmla="*/ 365028 w 387343"/>
                <a:gd name="connsiteY161" fmla="*/ 436041 h 484179"/>
                <a:gd name="connsiteX162" fmla="*/ 360186 w 387343"/>
                <a:gd name="connsiteY162" fmla="*/ 440883 h 484179"/>
                <a:gd name="connsiteX163" fmla="*/ 360186 w 387343"/>
                <a:gd name="connsiteY163" fmla="*/ 440883 h 484179"/>
                <a:gd name="connsiteX164" fmla="*/ 360186 w 387343"/>
                <a:gd name="connsiteY164" fmla="*/ 442497 h 484179"/>
                <a:gd name="connsiteX165" fmla="*/ 360186 w 387343"/>
                <a:gd name="connsiteY165" fmla="*/ 444111 h 484179"/>
                <a:gd name="connsiteX166" fmla="*/ 360186 w 387343"/>
                <a:gd name="connsiteY166" fmla="*/ 444111 h 484179"/>
                <a:gd name="connsiteX167" fmla="*/ 361800 w 387343"/>
                <a:gd name="connsiteY167" fmla="*/ 445725 h 484179"/>
                <a:gd name="connsiteX168" fmla="*/ 363414 w 387343"/>
                <a:gd name="connsiteY168" fmla="*/ 445725 h 484179"/>
                <a:gd name="connsiteX169" fmla="*/ 365028 w 387343"/>
                <a:gd name="connsiteY169" fmla="*/ 445725 h 484179"/>
                <a:gd name="connsiteX170" fmla="*/ 366642 w 387343"/>
                <a:gd name="connsiteY170" fmla="*/ 445725 h 484179"/>
                <a:gd name="connsiteX171" fmla="*/ 369870 w 387343"/>
                <a:gd name="connsiteY171" fmla="*/ 445725 h 484179"/>
                <a:gd name="connsiteX172" fmla="*/ 371484 w 387343"/>
                <a:gd name="connsiteY172" fmla="*/ 445725 h 484179"/>
                <a:gd name="connsiteX173" fmla="*/ 373098 w 387343"/>
                <a:gd name="connsiteY173" fmla="*/ 445725 h 484179"/>
                <a:gd name="connsiteX174" fmla="*/ 376326 w 387343"/>
                <a:gd name="connsiteY174" fmla="*/ 448953 h 484179"/>
                <a:gd name="connsiteX175" fmla="*/ 384395 w 387343"/>
                <a:gd name="connsiteY175" fmla="*/ 461864 h 484179"/>
                <a:gd name="connsiteX176" fmla="*/ 382781 w 387343"/>
                <a:gd name="connsiteY176" fmla="*/ 465092 h 484179"/>
                <a:gd name="connsiteX177" fmla="*/ 382781 w 387343"/>
                <a:gd name="connsiteY177" fmla="*/ 465092 h 484179"/>
                <a:gd name="connsiteX178" fmla="*/ 376326 w 387343"/>
                <a:gd name="connsiteY178" fmla="*/ 463478 h 484179"/>
                <a:gd name="connsiteX179" fmla="*/ 374712 w 387343"/>
                <a:gd name="connsiteY179" fmla="*/ 461864 h 484179"/>
                <a:gd name="connsiteX180" fmla="*/ 368256 w 387343"/>
                <a:gd name="connsiteY180" fmla="*/ 458636 h 484179"/>
                <a:gd name="connsiteX181" fmla="*/ 365028 w 387343"/>
                <a:gd name="connsiteY181" fmla="*/ 457022 h 484179"/>
                <a:gd name="connsiteX182" fmla="*/ 361800 w 387343"/>
                <a:gd name="connsiteY182" fmla="*/ 457022 h 484179"/>
                <a:gd name="connsiteX183" fmla="*/ 353730 w 387343"/>
                <a:gd name="connsiteY183" fmla="*/ 457022 h 484179"/>
                <a:gd name="connsiteX184" fmla="*/ 352117 w 387343"/>
                <a:gd name="connsiteY184" fmla="*/ 457022 h 484179"/>
                <a:gd name="connsiteX185" fmla="*/ 345661 w 387343"/>
                <a:gd name="connsiteY185" fmla="*/ 453794 h 484179"/>
                <a:gd name="connsiteX186" fmla="*/ 340819 w 387343"/>
                <a:gd name="connsiteY186" fmla="*/ 450567 h 484179"/>
                <a:gd name="connsiteX187" fmla="*/ 335977 w 387343"/>
                <a:gd name="connsiteY187" fmla="*/ 447339 h 484179"/>
                <a:gd name="connsiteX188" fmla="*/ 329521 w 387343"/>
                <a:gd name="connsiteY188" fmla="*/ 445725 h 484179"/>
                <a:gd name="connsiteX189" fmla="*/ 323066 w 387343"/>
                <a:gd name="connsiteY189" fmla="*/ 448953 h 484179"/>
                <a:gd name="connsiteX190" fmla="*/ 311768 w 387343"/>
                <a:gd name="connsiteY190" fmla="*/ 458636 h 484179"/>
                <a:gd name="connsiteX191" fmla="*/ 306926 w 387343"/>
                <a:gd name="connsiteY191" fmla="*/ 458636 h 484179"/>
                <a:gd name="connsiteX192" fmla="*/ 303699 w 387343"/>
                <a:gd name="connsiteY192" fmla="*/ 457022 h 484179"/>
                <a:gd name="connsiteX193" fmla="*/ 302085 w 387343"/>
                <a:gd name="connsiteY193" fmla="*/ 450567 h 484179"/>
                <a:gd name="connsiteX194" fmla="*/ 298857 w 387343"/>
                <a:gd name="connsiteY194" fmla="*/ 448953 h 484179"/>
                <a:gd name="connsiteX195" fmla="*/ 295629 w 387343"/>
                <a:gd name="connsiteY195" fmla="*/ 450567 h 484179"/>
                <a:gd name="connsiteX196" fmla="*/ 292401 w 387343"/>
                <a:gd name="connsiteY196" fmla="*/ 457022 h 484179"/>
                <a:gd name="connsiteX197" fmla="*/ 289173 w 387343"/>
                <a:gd name="connsiteY197" fmla="*/ 458636 h 484179"/>
                <a:gd name="connsiteX198" fmla="*/ 282717 w 387343"/>
                <a:gd name="connsiteY198" fmla="*/ 458636 h 484179"/>
                <a:gd name="connsiteX199" fmla="*/ 274648 w 387343"/>
                <a:gd name="connsiteY199" fmla="*/ 453794 h 484179"/>
                <a:gd name="connsiteX200" fmla="*/ 268192 w 387343"/>
                <a:gd name="connsiteY200" fmla="*/ 455408 h 484179"/>
                <a:gd name="connsiteX201" fmla="*/ 261736 w 387343"/>
                <a:gd name="connsiteY201" fmla="*/ 458636 h 484179"/>
                <a:gd name="connsiteX202" fmla="*/ 258508 w 387343"/>
                <a:gd name="connsiteY202" fmla="*/ 463478 h 484179"/>
                <a:gd name="connsiteX203" fmla="*/ 253667 w 387343"/>
                <a:gd name="connsiteY203" fmla="*/ 469934 h 484179"/>
                <a:gd name="connsiteX204" fmla="*/ 250439 w 387343"/>
                <a:gd name="connsiteY204" fmla="*/ 474776 h 484179"/>
                <a:gd name="connsiteX205" fmla="*/ 242369 w 387343"/>
                <a:gd name="connsiteY205" fmla="*/ 478003 h 484179"/>
                <a:gd name="connsiteX206" fmla="*/ 235913 w 387343"/>
                <a:gd name="connsiteY206" fmla="*/ 476389 h 484179"/>
                <a:gd name="connsiteX207" fmla="*/ 231072 w 387343"/>
                <a:gd name="connsiteY207" fmla="*/ 473162 h 484179"/>
                <a:gd name="connsiteX208" fmla="*/ 223002 w 387343"/>
                <a:gd name="connsiteY208" fmla="*/ 471548 h 484179"/>
                <a:gd name="connsiteX209" fmla="*/ 219774 w 387343"/>
                <a:gd name="connsiteY209" fmla="*/ 473162 h 484179"/>
                <a:gd name="connsiteX210" fmla="*/ 216546 w 387343"/>
                <a:gd name="connsiteY210" fmla="*/ 474776 h 484179"/>
                <a:gd name="connsiteX211" fmla="*/ 213318 w 387343"/>
                <a:gd name="connsiteY211" fmla="*/ 478003 h 484179"/>
                <a:gd name="connsiteX212" fmla="*/ 211704 w 387343"/>
                <a:gd name="connsiteY212" fmla="*/ 479617 h 484179"/>
                <a:gd name="connsiteX213" fmla="*/ 210090 w 387343"/>
                <a:gd name="connsiteY213" fmla="*/ 479617 h 484179"/>
                <a:gd name="connsiteX214" fmla="*/ 208476 w 387343"/>
                <a:gd name="connsiteY214" fmla="*/ 479617 h 484179"/>
                <a:gd name="connsiteX215" fmla="*/ 205249 w 387343"/>
                <a:gd name="connsiteY215" fmla="*/ 478003 h 484179"/>
                <a:gd name="connsiteX216" fmla="*/ 203635 w 387343"/>
                <a:gd name="connsiteY216" fmla="*/ 476389 h 484179"/>
                <a:gd name="connsiteX217" fmla="*/ 160058 w 387343"/>
                <a:gd name="connsiteY217" fmla="*/ 471548 h 484179"/>
                <a:gd name="connsiteX218" fmla="*/ 139077 w 387343"/>
                <a:gd name="connsiteY218" fmla="*/ 461864 h 484179"/>
                <a:gd name="connsiteX219" fmla="*/ 131008 w 387343"/>
                <a:gd name="connsiteY219" fmla="*/ 461864 h 484179"/>
                <a:gd name="connsiteX220" fmla="*/ 124552 w 387343"/>
                <a:gd name="connsiteY220" fmla="*/ 465092 h 484179"/>
                <a:gd name="connsiteX221" fmla="*/ 119710 w 387343"/>
                <a:gd name="connsiteY221" fmla="*/ 468320 h 484179"/>
                <a:gd name="connsiteX222" fmla="*/ 113255 w 387343"/>
                <a:gd name="connsiteY222" fmla="*/ 469934 h 484179"/>
                <a:gd name="connsiteX223" fmla="*/ 108413 w 387343"/>
                <a:gd name="connsiteY223" fmla="*/ 468320 h 484179"/>
                <a:gd name="connsiteX224" fmla="*/ 106799 w 387343"/>
                <a:gd name="connsiteY224" fmla="*/ 465092 h 484179"/>
                <a:gd name="connsiteX225" fmla="*/ 106799 w 387343"/>
                <a:gd name="connsiteY225" fmla="*/ 461864 h 484179"/>
                <a:gd name="connsiteX226" fmla="*/ 106799 w 387343"/>
                <a:gd name="connsiteY226" fmla="*/ 460250 h 484179"/>
                <a:gd name="connsiteX227" fmla="*/ 103571 w 387343"/>
                <a:gd name="connsiteY227" fmla="*/ 460250 h 484179"/>
                <a:gd name="connsiteX228" fmla="*/ 103571 w 387343"/>
                <a:gd name="connsiteY228" fmla="*/ 461864 h 484179"/>
                <a:gd name="connsiteX229" fmla="*/ 101957 w 387343"/>
                <a:gd name="connsiteY229" fmla="*/ 463478 h 484179"/>
                <a:gd name="connsiteX230" fmla="*/ 93887 w 387343"/>
                <a:gd name="connsiteY230" fmla="*/ 473162 h 484179"/>
                <a:gd name="connsiteX231" fmla="*/ 90659 w 387343"/>
                <a:gd name="connsiteY231" fmla="*/ 474776 h 484179"/>
                <a:gd name="connsiteX232" fmla="*/ 85818 w 387343"/>
                <a:gd name="connsiteY232" fmla="*/ 474776 h 484179"/>
                <a:gd name="connsiteX233" fmla="*/ 82590 w 387343"/>
                <a:gd name="connsiteY233" fmla="*/ 473162 h 484179"/>
                <a:gd name="connsiteX234" fmla="*/ 80976 w 387343"/>
                <a:gd name="connsiteY234" fmla="*/ 471548 h 484179"/>
                <a:gd name="connsiteX235" fmla="*/ 79362 w 387343"/>
                <a:gd name="connsiteY235" fmla="*/ 469934 h 484179"/>
                <a:gd name="connsiteX236" fmla="*/ 64837 w 387343"/>
                <a:gd name="connsiteY236" fmla="*/ 473162 h 484179"/>
                <a:gd name="connsiteX237" fmla="*/ 53539 w 387343"/>
                <a:gd name="connsiteY237" fmla="*/ 478003 h 484179"/>
                <a:gd name="connsiteX238" fmla="*/ 53539 w 387343"/>
                <a:gd name="connsiteY238" fmla="*/ 478003 h 484179"/>
                <a:gd name="connsiteX239" fmla="*/ 59995 w 387343"/>
                <a:gd name="connsiteY239" fmla="*/ 440883 h 484179"/>
                <a:gd name="connsiteX240" fmla="*/ 58381 w 387343"/>
                <a:gd name="connsiteY240" fmla="*/ 431199 h 484179"/>
                <a:gd name="connsiteX241" fmla="*/ 58381 w 387343"/>
                <a:gd name="connsiteY241" fmla="*/ 429585 h 484179"/>
                <a:gd name="connsiteX242" fmla="*/ 58381 w 387343"/>
                <a:gd name="connsiteY242" fmla="*/ 427971 h 484179"/>
                <a:gd name="connsiteX243" fmla="*/ 55153 w 387343"/>
                <a:gd name="connsiteY243" fmla="*/ 419902 h 484179"/>
                <a:gd name="connsiteX244" fmla="*/ 55153 w 387343"/>
                <a:gd name="connsiteY244" fmla="*/ 410218 h 484179"/>
                <a:gd name="connsiteX245" fmla="*/ 53539 w 387343"/>
                <a:gd name="connsiteY245" fmla="*/ 405376 h 484179"/>
                <a:gd name="connsiteX246" fmla="*/ 55153 w 387343"/>
                <a:gd name="connsiteY246" fmla="*/ 402149 h 484179"/>
                <a:gd name="connsiteX247" fmla="*/ 56767 w 387343"/>
                <a:gd name="connsiteY247" fmla="*/ 397307 h 484179"/>
                <a:gd name="connsiteX248" fmla="*/ 59995 w 387343"/>
                <a:gd name="connsiteY248" fmla="*/ 374712 h 484179"/>
                <a:gd name="connsiteX249" fmla="*/ 59995 w 387343"/>
                <a:gd name="connsiteY249" fmla="*/ 361800 h 484179"/>
                <a:gd name="connsiteX250" fmla="*/ 59995 w 387343"/>
                <a:gd name="connsiteY250" fmla="*/ 360186 h 484179"/>
                <a:gd name="connsiteX251" fmla="*/ 58381 w 387343"/>
                <a:gd name="connsiteY251" fmla="*/ 358572 h 484179"/>
                <a:gd name="connsiteX252" fmla="*/ 42241 w 387343"/>
                <a:gd name="connsiteY252" fmla="*/ 337591 h 484179"/>
                <a:gd name="connsiteX253" fmla="*/ 40628 w 387343"/>
                <a:gd name="connsiteY253" fmla="*/ 332749 h 484179"/>
                <a:gd name="connsiteX254" fmla="*/ 39014 w 387343"/>
                <a:gd name="connsiteY254" fmla="*/ 331135 h 484179"/>
                <a:gd name="connsiteX255" fmla="*/ 40628 w 387343"/>
                <a:gd name="connsiteY255" fmla="*/ 311768 h 484179"/>
                <a:gd name="connsiteX256" fmla="*/ 39014 w 387343"/>
                <a:gd name="connsiteY256" fmla="*/ 308540 h 484179"/>
                <a:gd name="connsiteX257" fmla="*/ 37400 w 387343"/>
                <a:gd name="connsiteY257" fmla="*/ 303699 h 484179"/>
                <a:gd name="connsiteX258" fmla="*/ 35786 w 387343"/>
                <a:gd name="connsiteY258" fmla="*/ 303699 h 484179"/>
                <a:gd name="connsiteX259" fmla="*/ 35786 w 387343"/>
                <a:gd name="connsiteY259" fmla="*/ 302085 h 484179"/>
                <a:gd name="connsiteX260" fmla="*/ 34172 w 387343"/>
                <a:gd name="connsiteY260" fmla="*/ 302085 h 484179"/>
                <a:gd name="connsiteX261" fmla="*/ 30944 w 387343"/>
                <a:gd name="connsiteY261" fmla="*/ 302085 h 484179"/>
                <a:gd name="connsiteX262" fmla="*/ 29330 w 387343"/>
                <a:gd name="connsiteY262" fmla="*/ 300471 h 484179"/>
                <a:gd name="connsiteX263" fmla="*/ 26102 w 387343"/>
                <a:gd name="connsiteY263" fmla="*/ 300471 h 484179"/>
                <a:gd name="connsiteX264" fmla="*/ 22874 w 387343"/>
                <a:gd name="connsiteY264" fmla="*/ 300471 h 484179"/>
                <a:gd name="connsiteX265" fmla="*/ 9963 w 387343"/>
                <a:gd name="connsiteY265" fmla="*/ 292401 h 484179"/>
                <a:gd name="connsiteX266" fmla="*/ 8349 w 387343"/>
                <a:gd name="connsiteY266" fmla="*/ 290787 h 484179"/>
                <a:gd name="connsiteX267" fmla="*/ 8349 w 387343"/>
                <a:gd name="connsiteY267" fmla="*/ 289173 h 484179"/>
                <a:gd name="connsiteX268" fmla="*/ 5121 w 387343"/>
                <a:gd name="connsiteY268" fmla="*/ 285945 h 484179"/>
                <a:gd name="connsiteX269" fmla="*/ 5121 w 387343"/>
                <a:gd name="connsiteY269" fmla="*/ 284332 h 484179"/>
                <a:gd name="connsiteX270" fmla="*/ 5121 w 387343"/>
                <a:gd name="connsiteY270" fmla="*/ 282717 h 484179"/>
                <a:gd name="connsiteX271" fmla="*/ 6735 w 387343"/>
                <a:gd name="connsiteY271" fmla="*/ 281104 h 484179"/>
                <a:gd name="connsiteX272" fmla="*/ 8349 w 387343"/>
                <a:gd name="connsiteY272" fmla="*/ 279490 h 484179"/>
                <a:gd name="connsiteX273" fmla="*/ 8349 w 387343"/>
                <a:gd name="connsiteY273" fmla="*/ 276262 h 484179"/>
                <a:gd name="connsiteX274" fmla="*/ 11577 w 387343"/>
                <a:gd name="connsiteY274" fmla="*/ 266578 h 484179"/>
                <a:gd name="connsiteX275" fmla="*/ 13191 w 387343"/>
                <a:gd name="connsiteY275" fmla="*/ 264964 h 484179"/>
                <a:gd name="connsiteX276" fmla="*/ 13191 w 387343"/>
                <a:gd name="connsiteY276" fmla="*/ 263350 h 484179"/>
                <a:gd name="connsiteX277" fmla="*/ 14805 w 387343"/>
                <a:gd name="connsiteY277" fmla="*/ 258508 h 484179"/>
                <a:gd name="connsiteX278" fmla="*/ 19646 w 387343"/>
                <a:gd name="connsiteY278" fmla="*/ 252053 h 484179"/>
                <a:gd name="connsiteX279" fmla="*/ 26102 w 387343"/>
                <a:gd name="connsiteY279" fmla="*/ 245597 h 484179"/>
                <a:gd name="connsiteX280" fmla="*/ 27716 w 387343"/>
                <a:gd name="connsiteY280" fmla="*/ 242369 h 484179"/>
                <a:gd name="connsiteX281" fmla="*/ 27716 w 387343"/>
                <a:gd name="connsiteY281" fmla="*/ 239141 h 484179"/>
                <a:gd name="connsiteX282" fmla="*/ 27716 w 387343"/>
                <a:gd name="connsiteY282" fmla="*/ 239141 h 484179"/>
                <a:gd name="connsiteX283" fmla="*/ 29330 w 387343"/>
                <a:gd name="connsiteY283" fmla="*/ 237527 h 484179"/>
                <a:gd name="connsiteX284" fmla="*/ 29330 w 387343"/>
                <a:gd name="connsiteY284" fmla="*/ 235914 h 484179"/>
                <a:gd name="connsiteX285" fmla="*/ 34172 w 387343"/>
                <a:gd name="connsiteY285" fmla="*/ 232686 h 484179"/>
                <a:gd name="connsiteX286" fmla="*/ 35786 w 387343"/>
                <a:gd name="connsiteY286" fmla="*/ 232686 h 484179"/>
                <a:gd name="connsiteX287" fmla="*/ 35786 w 387343"/>
                <a:gd name="connsiteY287" fmla="*/ 231072 h 484179"/>
                <a:gd name="connsiteX288" fmla="*/ 35786 w 387343"/>
                <a:gd name="connsiteY288" fmla="*/ 229458 h 484179"/>
                <a:gd name="connsiteX289" fmla="*/ 37400 w 387343"/>
                <a:gd name="connsiteY289" fmla="*/ 224616 h 484179"/>
                <a:gd name="connsiteX290" fmla="*/ 37400 w 387343"/>
                <a:gd name="connsiteY290" fmla="*/ 224616 h 484179"/>
                <a:gd name="connsiteX291" fmla="*/ 37400 w 387343"/>
                <a:gd name="connsiteY291" fmla="*/ 223002 h 484179"/>
                <a:gd name="connsiteX292" fmla="*/ 39014 w 387343"/>
                <a:gd name="connsiteY292" fmla="*/ 221388 h 484179"/>
                <a:gd name="connsiteX293" fmla="*/ 40628 w 387343"/>
                <a:gd name="connsiteY293" fmla="*/ 221388 h 484179"/>
                <a:gd name="connsiteX294" fmla="*/ 42241 w 387343"/>
                <a:gd name="connsiteY294" fmla="*/ 219774 h 484179"/>
                <a:gd name="connsiteX295" fmla="*/ 42241 w 387343"/>
                <a:gd name="connsiteY295" fmla="*/ 216546 h 484179"/>
                <a:gd name="connsiteX296" fmla="*/ 43855 w 387343"/>
                <a:gd name="connsiteY296" fmla="*/ 211705 h 484179"/>
                <a:gd name="connsiteX297" fmla="*/ 43855 w 387343"/>
                <a:gd name="connsiteY297" fmla="*/ 206863 h 484179"/>
                <a:gd name="connsiteX298" fmla="*/ 43855 w 387343"/>
                <a:gd name="connsiteY298" fmla="*/ 203635 h 484179"/>
                <a:gd name="connsiteX299" fmla="*/ 42241 w 387343"/>
                <a:gd name="connsiteY299" fmla="*/ 202021 h 484179"/>
                <a:gd name="connsiteX300" fmla="*/ 39014 w 387343"/>
                <a:gd name="connsiteY300" fmla="*/ 198793 h 484179"/>
                <a:gd name="connsiteX301" fmla="*/ 37400 w 387343"/>
                <a:gd name="connsiteY301" fmla="*/ 190723 h 484179"/>
                <a:gd name="connsiteX302" fmla="*/ 35786 w 387343"/>
                <a:gd name="connsiteY302" fmla="*/ 177812 h 484179"/>
                <a:gd name="connsiteX303" fmla="*/ 34172 w 387343"/>
                <a:gd name="connsiteY303" fmla="*/ 172970 h 484179"/>
                <a:gd name="connsiteX304" fmla="*/ 32558 w 387343"/>
                <a:gd name="connsiteY304" fmla="*/ 169742 h 484179"/>
                <a:gd name="connsiteX305" fmla="*/ 30944 w 387343"/>
                <a:gd name="connsiteY305" fmla="*/ 168128 h 484179"/>
                <a:gd name="connsiteX306" fmla="*/ 29330 w 387343"/>
                <a:gd name="connsiteY306" fmla="*/ 168128 h 484179"/>
                <a:gd name="connsiteX307" fmla="*/ 27716 w 387343"/>
                <a:gd name="connsiteY307" fmla="*/ 166514 h 484179"/>
                <a:gd name="connsiteX308" fmla="*/ 26102 w 387343"/>
                <a:gd name="connsiteY308" fmla="*/ 163287 h 484179"/>
                <a:gd name="connsiteX309" fmla="*/ 26102 w 387343"/>
                <a:gd name="connsiteY309" fmla="*/ 160059 h 484179"/>
                <a:gd name="connsiteX310" fmla="*/ 26102 w 387343"/>
                <a:gd name="connsiteY310" fmla="*/ 158445 h 484179"/>
                <a:gd name="connsiteX311" fmla="*/ 27716 w 387343"/>
                <a:gd name="connsiteY311" fmla="*/ 155217 h 484179"/>
                <a:gd name="connsiteX312" fmla="*/ 27716 w 387343"/>
                <a:gd name="connsiteY312" fmla="*/ 153603 h 484179"/>
                <a:gd name="connsiteX313" fmla="*/ 27716 w 387343"/>
                <a:gd name="connsiteY313" fmla="*/ 147147 h 484179"/>
                <a:gd name="connsiteX314" fmla="*/ 29330 w 387343"/>
                <a:gd name="connsiteY314" fmla="*/ 145533 h 484179"/>
                <a:gd name="connsiteX315" fmla="*/ 29330 w 387343"/>
                <a:gd name="connsiteY315" fmla="*/ 143919 h 484179"/>
                <a:gd name="connsiteX316" fmla="*/ 30944 w 387343"/>
                <a:gd name="connsiteY316" fmla="*/ 142305 h 484179"/>
                <a:gd name="connsiteX317" fmla="*/ 32558 w 387343"/>
                <a:gd name="connsiteY317" fmla="*/ 140691 h 484179"/>
                <a:gd name="connsiteX318" fmla="*/ 32558 w 387343"/>
                <a:gd name="connsiteY318" fmla="*/ 135850 h 484179"/>
                <a:gd name="connsiteX319" fmla="*/ 32558 w 387343"/>
                <a:gd name="connsiteY319" fmla="*/ 132622 h 484179"/>
                <a:gd name="connsiteX320" fmla="*/ 32558 w 387343"/>
                <a:gd name="connsiteY320" fmla="*/ 131008 h 484179"/>
                <a:gd name="connsiteX321" fmla="*/ 30944 w 387343"/>
                <a:gd name="connsiteY321" fmla="*/ 131008 h 484179"/>
                <a:gd name="connsiteX322" fmla="*/ 29330 w 387343"/>
                <a:gd name="connsiteY322" fmla="*/ 129394 h 484179"/>
                <a:gd name="connsiteX323" fmla="*/ 29330 w 387343"/>
                <a:gd name="connsiteY323" fmla="*/ 126166 h 484179"/>
                <a:gd name="connsiteX324" fmla="*/ 29330 w 387343"/>
                <a:gd name="connsiteY324" fmla="*/ 124552 h 484179"/>
                <a:gd name="connsiteX325" fmla="*/ 29330 w 387343"/>
                <a:gd name="connsiteY325" fmla="*/ 122938 h 484179"/>
                <a:gd name="connsiteX326" fmla="*/ 30944 w 387343"/>
                <a:gd name="connsiteY326" fmla="*/ 122938 h 484179"/>
                <a:gd name="connsiteX327" fmla="*/ 32558 w 387343"/>
                <a:gd name="connsiteY327" fmla="*/ 122938 h 484179"/>
                <a:gd name="connsiteX328" fmla="*/ 32558 w 387343"/>
                <a:gd name="connsiteY328" fmla="*/ 122938 h 484179"/>
                <a:gd name="connsiteX329" fmla="*/ 34172 w 387343"/>
                <a:gd name="connsiteY329" fmla="*/ 121324 h 484179"/>
                <a:gd name="connsiteX330" fmla="*/ 35786 w 387343"/>
                <a:gd name="connsiteY330" fmla="*/ 121324 h 484179"/>
                <a:gd name="connsiteX331" fmla="*/ 35786 w 387343"/>
                <a:gd name="connsiteY331" fmla="*/ 119710 h 484179"/>
                <a:gd name="connsiteX332" fmla="*/ 37400 w 387343"/>
                <a:gd name="connsiteY332" fmla="*/ 118096 h 484179"/>
                <a:gd name="connsiteX333" fmla="*/ 37400 w 387343"/>
                <a:gd name="connsiteY333" fmla="*/ 118096 h 484179"/>
                <a:gd name="connsiteX334" fmla="*/ 37400 w 387343"/>
                <a:gd name="connsiteY334" fmla="*/ 118096 h 484179"/>
                <a:gd name="connsiteX335" fmla="*/ 39014 w 387343"/>
                <a:gd name="connsiteY335" fmla="*/ 116482 h 484179"/>
                <a:gd name="connsiteX336" fmla="*/ 40628 w 387343"/>
                <a:gd name="connsiteY336" fmla="*/ 114869 h 484179"/>
                <a:gd name="connsiteX337" fmla="*/ 42241 w 387343"/>
                <a:gd name="connsiteY337" fmla="*/ 113255 h 484179"/>
                <a:gd name="connsiteX338" fmla="*/ 42241 w 387343"/>
                <a:gd name="connsiteY338" fmla="*/ 110027 h 484179"/>
                <a:gd name="connsiteX339" fmla="*/ 43855 w 387343"/>
                <a:gd name="connsiteY339" fmla="*/ 108413 h 484179"/>
                <a:gd name="connsiteX340" fmla="*/ 43855 w 387343"/>
                <a:gd name="connsiteY340" fmla="*/ 108413 h 484179"/>
                <a:gd name="connsiteX341" fmla="*/ 45469 w 387343"/>
                <a:gd name="connsiteY341" fmla="*/ 106799 h 484179"/>
                <a:gd name="connsiteX342" fmla="*/ 47083 w 387343"/>
                <a:gd name="connsiteY342" fmla="*/ 106799 h 484179"/>
                <a:gd name="connsiteX343" fmla="*/ 47083 w 387343"/>
                <a:gd name="connsiteY343" fmla="*/ 105185 h 484179"/>
                <a:gd name="connsiteX344" fmla="*/ 48697 w 387343"/>
                <a:gd name="connsiteY344" fmla="*/ 103571 h 484179"/>
                <a:gd name="connsiteX345" fmla="*/ 48697 w 387343"/>
                <a:gd name="connsiteY345" fmla="*/ 101957 h 484179"/>
                <a:gd name="connsiteX346" fmla="*/ 48697 w 387343"/>
                <a:gd name="connsiteY346" fmla="*/ 100343 h 484179"/>
                <a:gd name="connsiteX347" fmla="*/ 51925 w 387343"/>
                <a:gd name="connsiteY347" fmla="*/ 98729 h 484179"/>
                <a:gd name="connsiteX348" fmla="*/ 53539 w 387343"/>
                <a:gd name="connsiteY348" fmla="*/ 97115 h 484179"/>
                <a:gd name="connsiteX349" fmla="*/ 55153 w 387343"/>
                <a:gd name="connsiteY349" fmla="*/ 97115 h 484179"/>
                <a:gd name="connsiteX350" fmla="*/ 61609 w 387343"/>
                <a:gd name="connsiteY350" fmla="*/ 93887 h 484179"/>
                <a:gd name="connsiteX351" fmla="*/ 61609 w 387343"/>
                <a:gd name="connsiteY351" fmla="*/ 93887 h 484179"/>
                <a:gd name="connsiteX352" fmla="*/ 63223 w 387343"/>
                <a:gd name="connsiteY352" fmla="*/ 92274 h 484179"/>
                <a:gd name="connsiteX353" fmla="*/ 64837 w 387343"/>
                <a:gd name="connsiteY353" fmla="*/ 90660 h 484179"/>
                <a:gd name="connsiteX354" fmla="*/ 66450 w 387343"/>
                <a:gd name="connsiteY354" fmla="*/ 89046 h 484179"/>
                <a:gd name="connsiteX355" fmla="*/ 66450 w 387343"/>
                <a:gd name="connsiteY355" fmla="*/ 84204 h 484179"/>
                <a:gd name="connsiteX356" fmla="*/ 63223 w 387343"/>
                <a:gd name="connsiteY356" fmla="*/ 79362 h 484179"/>
                <a:gd name="connsiteX357" fmla="*/ 61609 w 387343"/>
                <a:gd name="connsiteY357" fmla="*/ 74520 h 484179"/>
                <a:gd name="connsiteX358" fmla="*/ 59995 w 387343"/>
                <a:gd name="connsiteY358" fmla="*/ 69678 h 484179"/>
                <a:gd name="connsiteX359" fmla="*/ 55153 w 387343"/>
                <a:gd name="connsiteY359" fmla="*/ 68065 h 484179"/>
                <a:gd name="connsiteX360" fmla="*/ 50311 w 387343"/>
                <a:gd name="connsiteY360" fmla="*/ 66451 h 484179"/>
                <a:gd name="connsiteX361" fmla="*/ 37400 w 387343"/>
                <a:gd name="connsiteY361" fmla="*/ 66451 h 484179"/>
                <a:gd name="connsiteX362" fmla="*/ 30944 w 387343"/>
                <a:gd name="connsiteY362" fmla="*/ 66451 h 484179"/>
                <a:gd name="connsiteX363" fmla="*/ 34172 w 387343"/>
                <a:gd name="connsiteY363" fmla="*/ 59995 h 484179"/>
                <a:gd name="connsiteX364" fmla="*/ 47083 w 387343"/>
                <a:gd name="connsiteY364" fmla="*/ 42242 h 484179"/>
                <a:gd name="connsiteX365" fmla="*/ 55153 w 387343"/>
                <a:gd name="connsiteY365" fmla="*/ 37400 h 484179"/>
                <a:gd name="connsiteX366" fmla="*/ 58381 w 387343"/>
                <a:gd name="connsiteY366" fmla="*/ 32558 h 484179"/>
                <a:gd name="connsiteX367" fmla="*/ 59995 w 387343"/>
                <a:gd name="connsiteY367" fmla="*/ 27716 h 484179"/>
                <a:gd name="connsiteX368" fmla="*/ 64837 w 387343"/>
                <a:gd name="connsiteY368" fmla="*/ 22874 h 484179"/>
                <a:gd name="connsiteX369" fmla="*/ 66450 w 387343"/>
                <a:gd name="connsiteY369" fmla="*/ 18033 h 484179"/>
                <a:gd name="connsiteX370" fmla="*/ 68064 w 387343"/>
                <a:gd name="connsiteY370" fmla="*/ 16419 h 484179"/>
                <a:gd name="connsiteX371" fmla="*/ 69678 w 387343"/>
                <a:gd name="connsiteY371" fmla="*/ 16419 h 484179"/>
                <a:gd name="connsiteX372" fmla="*/ 72906 w 387343"/>
                <a:gd name="connsiteY372" fmla="*/ 16419 h 484179"/>
                <a:gd name="connsiteX373" fmla="*/ 74520 w 387343"/>
                <a:gd name="connsiteY373" fmla="*/ 14805 h 484179"/>
                <a:gd name="connsiteX374" fmla="*/ 77748 w 387343"/>
                <a:gd name="connsiteY374" fmla="*/ 11577 h 484179"/>
                <a:gd name="connsiteX375" fmla="*/ 80976 w 387343"/>
                <a:gd name="connsiteY375" fmla="*/ 8349 h 484179"/>
                <a:gd name="connsiteX376" fmla="*/ 85818 w 387343"/>
                <a:gd name="connsiteY376" fmla="*/ 5121 h 484179"/>
                <a:gd name="connsiteX377" fmla="*/ 92273 w 387343"/>
                <a:gd name="connsiteY377" fmla="*/ 19647 h 484179"/>
                <a:gd name="connsiteX378" fmla="*/ 93887 w 387343"/>
                <a:gd name="connsiteY378" fmla="*/ 30944 h 484179"/>
                <a:gd name="connsiteX379" fmla="*/ 103571 w 387343"/>
                <a:gd name="connsiteY379" fmla="*/ 40628 h 484179"/>
                <a:gd name="connsiteX380" fmla="*/ 129394 w 387343"/>
                <a:gd name="connsiteY380" fmla="*/ 79362 h 484179"/>
                <a:gd name="connsiteX381" fmla="*/ 132622 w 387343"/>
                <a:gd name="connsiteY381" fmla="*/ 82590 h 484179"/>
                <a:gd name="connsiteX382" fmla="*/ 137464 w 387343"/>
                <a:gd name="connsiteY382" fmla="*/ 85818 h 484179"/>
                <a:gd name="connsiteX383" fmla="*/ 140691 w 387343"/>
                <a:gd name="connsiteY383" fmla="*/ 87432 h 484179"/>
                <a:gd name="connsiteX384" fmla="*/ 148761 w 387343"/>
                <a:gd name="connsiteY384" fmla="*/ 92274 h 484179"/>
                <a:gd name="connsiteX385" fmla="*/ 150375 w 387343"/>
                <a:gd name="connsiteY385" fmla="*/ 93887 h 484179"/>
                <a:gd name="connsiteX386" fmla="*/ 151989 w 387343"/>
                <a:gd name="connsiteY386" fmla="*/ 93887 h 484179"/>
                <a:gd name="connsiteX387" fmla="*/ 153603 w 387343"/>
                <a:gd name="connsiteY387" fmla="*/ 95501 h 484179"/>
                <a:gd name="connsiteX388" fmla="*/ 164900 w 387343"/>
                <a:gd name="connsiteY388" fmla="*/ 95501 h 484179"/>
                <a:gd name="connsiteX389" fmla="*/ 168128 w 387343"/>
                <a:gd name="connsiteY389" fmla="*/ 95501 h 484179"/>
                <a:gd name="connsiteX390" fmla="*/ 171356 w 387343"/>
                <a:gd name="connsiteY390" fmla="*/ 97115 h 484179"/>
                <a:gd name="connsiteX391" fmla="*/ 176198 w 387343"/>
                <a:gd name="connsiteY391" fmla="*/ 100343 h 484179"/>
                <a:gd name="connsiteX392" fmla="*/ 177812 w 387343"/>
                <a:gd name="connsiteY392" fmla="*/ 101957 h 48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Lst>
              <a:rect l="l" t="t" r="r" b="b"/>
              <a:pathLst>
                <a:path w="387343" h="484179">
                  <a:moveTo>
                    <a:pt x="179426" y="101957"/>
                  </a:moveTo>
                  <a:lnTo>
                    <a:pt x="181040" y="101957"/>
                  </a:lnTo>
                  <a:lnTo>
                    <a:pt x="182654" y="101957"/>
                  </a:lnTo>
                  <a:lnTo>
                    <a:pt x="184267" y="101957"/>
                  </a:lnTo>
                  <a:lnTo>
                    <a:pt x="185882" y="103571"/>
                  </a:lnTo>
                  <a:lnTo>
                    <a:pt x="185882" y="105185"/>
                  </a:lnTo>
                  <a:lnTo>
                    <a:pt x="185882" y="106799"/>
                  </a:lnTo>
                  <a:lnTo>
                    <a:pt x="185882" y="108413"/>
                  </a:lnTo>
                  <a:lnTo>
                    <a:pt x="187495" y="111641"/>
                  </a:lnTo>
                  <a:lnTo>
                    <a:pt x="189109" y="113255"/>
                  </a:lnTo>
                  <a:lnTo>
                    <a:pt x="189109" y="113255"/>
                  </a:lnTo>
                  <a:lnTo>
                    <a:pt x="190723" y="114869"/>
                  </a:lnTo>
                  <a:lnTo>
                    <a:pt x="195565" y="114869"/>
                  </a:lnTo>
                  <a:lnTo>
                    <a:pt x="198793" y="116482"/>
                  </a:lnTo>
                  <a:lnTo>
                    <a:pt x="200407" y="116482"/>
                  </a:lnTo>
                  <a:lnTo>
                    <a:pt x="202021" y="118096"/>
                  </a:lnTo>
                  <a:lnTo>
                    <a:pt x="206863" y="119710"/>
                  </a:lnTo>
                  <a:lnTo>
                    <a:pt x="211704" y="124552"/>
                  </a:lnTo>
                  <a:lnTo>
                    <a:pt x="213318" y="124552"/>
                  </a:lnTo>
                  <a:lnTo>
                    <a:pt x="214932" y="126166"/>
                  </a:lnTo>
                  <a:lnTo>
                    <a:pt x="216546" y="126166"/>
                  </a:lnTo>
                  <a:lnTo>
                    <a:pt x="223002" y="124552"/>
                  </a:lnTo>
                  <a:lnTo>
                    <a:pt x="226230" y="126166"/>
                  </a:lnTo>
                  <a:lnTo>
                    <a:pt x="227844" y="126166"/>
                  </a:lnTo>
                  <a:lnTo>
                    <a:pt x="227844" y="126166"/>
                  </a:lnTo>
                  <a:lnTo>
                    <a:pt x="234299" y="129394"/>
                  </a:lnTo>
                  <a:lnTo>
                    <a:pt x="235913" y="129394"/>
                  </a:lnTo>
                  <a:lnTo>
                    <a:pt x="239141" y="131008"/>
                  </a:lnTo>
                  <a:lnTo>
                    <a:pt x="240755" y="131008"/>
                  </a:lnTo>
                  <a:lnTo>
                    <a:pt x="242369" y="131008"/>
                  </a:lnTo>
                  <a:lnTo>
                    <a:pt x="245597" y="129394"/>
                  </a:lnTo>
                  <a:lnTo>
                    <a:pt x="245597" y="129394"/>
                  </a:lnTo>
                  <a:lnTo>
                    <a:pt x="247211" y="129394"/>
                  </a:lnTo>
                  <a:lnTo>
                    <a:pt x="247211" y="129394"/>
                  </a:lnTo>
                  <a:lnTo>
                    <a:pt x="248825" y="129394"/>
                  </a:lnTo>
                  <a:lnTo>
                    <a:pt x="252053" y="132622"/>
                  </a:lnTo>
                  <a:lnTo>
                    <a:pt x="253667" y="134236"/>
                  </a:lnTo>
                  <a:lnTo>
                    <a:pt x="255281" y="134236"/>
                  </a:lnTo>
                  <a:lnTo>
                    <a:pt x="256894" y="132622"/>
                  </a:lnTo>
                  <a:lnTo>
                    <a:pt x="258508" y="132622"/>
                  </a:lnTo>
                  <a:lnTo>
                    <a:pt x="260122" y="129394"/>
                  </a:lnTo>
                  <a:lnTo>
                    <a:pt x="261736" y="129394"/>
                  </a:lnTo>
                  <a:lnTo>
                    <a:pt x="261736" y="129394"/>
                  </a:lnTo>
                  <a:lnTo>
                    <a:pt x="261736" y="127780"/>
                  </a:lnTo>
                  <a:lnTo>
                    <a:pt x="263350" y="127780"/>
                  </a:lnTo>
                  <a:lnTo>
                    <a:pt x="264964" y="127780"/>
                  </a:lnTo>
                  <a:lnTo>
                    <a:pt x="266578" y="127780"/>
                  </a:lnTo>
                  <a:lnTo>
                    <a:pt x="268192" y="127780"/>
                  </a:lnTo>
                  <a:lnTo>
                    <a:pt x="271420" y="129394"/>
                  </a:lnTo>
                  <a:lnTo>
                    <a:pt x="281103" y="129394"/>
                  </a:lnTo>
                  <a:lnTo>
                    <a:pt x="282717" y="129394"/>
                  </a:lnTo>
                  <a:lnTo>
                    <a:pt x="282717" y="129394"/>
                  </a:lnTo>
                  <a:lnTo>
                    <a:pt x="285945" y="132622"/>
                  </a:lnTo>
                  <a:lnTo>
                    <a:pt x="287559" y="134236"/>
                  </a:lnTo>
                  <a:lnTo>
                    <a:pt x="287559" y="134236"/>
                  </a:lnTo>
                  <a:lnTo>
                    <a:pt x="287559" y="132622"/>
                  </a:lnTo>
                  <a:lnTo>
                    <a:pt x="287559" y="129394"/>
                  </a:lnTo>
                  <a:lnTo>
                    <a:pt x="287559" y="129394"/>
                  </a:lnTo>
                  <a:lnTo>
                    <a:pt x="287559" y="127780"/>
                  </a:lnTo>
                  <a:lnTo>
                    <a:pt x="287559" y="127780"/>
                  </a:lnTo>
                  <a:lnTo>
                    <a:pt x="290787" y="127780"/>
                  </a:lnTo>
                  <a:lnTo>
                    <a:pt x="292401" y="127780"/>
                  </a:lnTo>
                  <a:lnTo>
                    <a:pt x="295629" y="131008"/>
                  </a:lnTo>
                  <a:lnTo>
                    <a:pt x="300471" y="139078"/>
                  </a:lnTo>
                  <a:lnTo>
                    <a:pt x="298857" y="139078"/>
                  </a:lnTo>
                  <a:lnTo>
                    <a:pt x="303699" y="145533"/>
                  </a:lnTo>
                  <a:lnTo>
                    <a:pt x="303699" y="147147"/>
                  </a:lnTo>
                  <a:lnTo>
                    <a:pt x="306926" y="147147"/>
                  </a:lnTo>
                  <a:lnTo>
                    <a:pt x="306926" y="150375"/>
                  </a:lnTo>
                  <a:lnTo>
                    <a:pt x="308540" y="153603"/>
                  </a:lnTo>
                  <a:lnTo>
                    <a:pt x="303699" y="155217"/>
                  </a:lnTo>
                  <a:lnTo>
                    <a:pt x="306926" y="158445"/>
                  </a:lnTo>
                  <a:lnTo>
                    <a:pt x="310154" y="160059"/>
                  </a:lnTo>
                  <a:lnTo>
                    <a:pt x="316610" y="160059"/>
                  </a:lnTo>
                  <a:lnTo>
                    <a:pt x="314996" y="164900"/>
                  </a:lnTo>
                  <a:lnTo>
                    <a:pt x="313382" y="169742"/>
                  </a:lnTo>
                  <a:lnTo>
                    <a:pt x="310154" y="172970"/>
                  </a:lnTo>
                  <a:lnTo>
                    <a:pt x="305312" y="174584"/>
                  </a:lnTo>
                  <a:lnTo>
                    <a:pt x="300471" y="171356"/>
                  </a:lnTo>
                  <a:lnTo>
                    <a:pt x="297243" y="174584"/>
                  </a:lnTo>
                  <a:lnTo>
                    <a:pt x="297243" y="174584"/>
                  </a:lnTo>
                  <a:lnTo>
                    <a:pt x="297243" y="176198"/>
                  </a:lnTo>
                  <a:lnTo>
                    <a:pt x="297243" y="187496"/>
                  </a:lnTo>
                  <a:lnTo>
                    <a:pt x="300471" y="202021"/>
                  </a:lnTo>
                  <a:lnTo>
                    <a:pt x="300471" y="206863"/>
                  </a:lnTo>
                  <a:lnTo>
                    <a:pt x="300471" y="210091"/>
                  </a:lnTo>
                  <a:lnTo>
                    <a:pt x="298857" y="213318"/>
                  </a:lnTo>
                  <a:lnTo>
                    <a:pt x="298857" y="214932"/>
                  </a:lnTo>
                  <a:lnTo>
                    <a:pt x="297243" y="216546"/>
                  </a:lnTo>
                  <a:lnTo>
                    <a:pt x="298857" y="226230"/>
                  </a:lnTo>
                  <a:lnTo>
                    <a:pt x="298857" y="227844"/>
                  </a:lnTo>
                  <a:lnTo>
                    <a:pt x="300471" y="239141"/>
                  </a:lnTo>
                  <a:lnTo>
                    <a:pt x="302085" y="243983"/>
                  </a:lnTo>
                  <a:lnTo>
                    <a:pt x="308540" y="253667"/>
                  </a:lnTo>
                  <a:lnTo>
                    <a:pt x="310154" y="255281"/>
                  </a:lnTo>
                  <a:lnTo>
                    <a:pt x="311768" y="255281"/>
                  </a:lnTo>
                  <a:lnTo>
                    <a:pt x="311768" y="256895"/>
                  </a:lnTo>
                  <a:lnTo>
                    <a:pt x="313382" y="256895"/>
                  </a:lnTo>
                  <a:lnTo>
                    <a:pt x="314996" y="256895"/>
                  </a:lnTo>
                  <a:lnTo>
                    <a:pt x="321452" y="256895"/>
                  </a:lnTo>
                  <a:lnTo>
                    <a:pt x="324680" y="256895"/>
                  </a:lnTo>
                  <a:lnTo>
                    <a:pt x="326294" y="258508"/>
                  </a:lnTo>
                  <a:lnTo>
                    <a:pt x="335977" y="263350"/>
                  </a:lnTo>
                  <a:lnTo>
                    <a:pt x="342433" y="266578"/>
                  </a:lnTo>
                  <a:lnTo>
                    <a:pt x="344047" y="268192"/>
                  </a:lnTo>
                  <a:lnTo>
                    <a:pt x="344047" y="269806"/>
                  </a:lnTo>
                  <a:lnTo>
                    <a:pt x="350503" y="281104"/>
                  </a:lnTo>
                  <a:lnTo>
                    <a:pt x="350503" y="282717"/>
                  </a:lnTo>
                  <a:lnTo>
                    <a:pt x="350503" y="284332"/>
                  </a:lnTo>
                  <a:lnTo>
                    <a:pt x="350503" y="287559"/>
                  </a:lnTo>
                  <a:lnTo>
                    <a:pt x="348889" y="289173"/>
                  </a:lnTo>
                  <a:lnTo>
                    <a:pt x="347275" y="290787"/>
                  </a:lnTo>
                  <a:lnTo>
                    <a:pt x="347275" y="292401"/>
                  </a:lnTo>
                  <a:lnTo>
                    <a:pt x="345661" y="292401"/>
                  </a:lnTo>
                  <a:lnTo>
                    <a:pt x="345661" y="294015"/>
                  </a:lnTo>
                  <a:lnTo>
                    <a:pt x="345661" y="295629"/>
                  </a:lnTo>
                  <a:lnTo>
                    <a:pt x="345661" y="298857"/>
                  </a:lnTo>
                  <a:lnTo>
                    <a:pt x="347275" y="300471"/>
                  </a:lnTo>
                  <a:lnTo>
                    <a:pt x="363414" y="337591"/>
                  </a:lnTo>
                  <a:lnTo>
                    <a:pt x="365028" y="337591"/>
                  </a:lnTo>
                  <a:lnTo>
                    <a:pt x="365028" y="339205"/>
                  </a:lnTo>
                  <a:lnTo>
                    <a:pt x="366642" y="339205"/>
                  </a:lnTo>
                  <a:lnTo>
                    <a:pt x="368256" y="340819"/>
                  </a:lnTo>
                  <a:lnTo>
                    <a:pt x="369870" y="340819"/>
                  </a:lnTo>
                  <a:lnTo>
                    <a:pt x="371484" y="342433"/>
                  </a:lnTo>
                  <a:lnTo>
                    <a:pt x="373098" y="342433"/>
                  </a:lnTo>
                  <a:lnTo>
                    <a:pt x="374712" y="342433"/>
                  </a:lnTo>
                  <a:lnTo>
                    <a:pt x="374712" y="344047"/>
                  </a:lnTo>
                  <a:lnTo>
                    <a:pt x="376326" y="345661"/>
                  </a:lnTo>
                  <a:lnTo>
                    <a:pt x="376326" y="345661"/>
                  </a:lnTo>
                  <a:lnTo>
                    <a:pt x="382781" y="361800"/>
                  </a:lnTo>
                  <a:lnTo>
                    <a:pt x="382781" y="363414"/>
                  </a:lnTo>
                  <a:lnTo>
                    <a:pt x="382781" y="365028"/>
                  </a:lnTo>
                  <a:lnTo>
                    <a:pt x="381167" y="365028"/>
                  </a:lnTo>
                  <a:lnTo>
                    <a:pt x="381167" y="365028"/>
                  </a:lnTo>
                  <a:lnTo>
                    <a:pt x="379553" y="363414"/>
                  </a:lnTo>
                  <a:lnTo>
                    <a:pt x="376326" y="361800"/>
                  </a:lnTo>
                  <a:lnTo>
                    <a:pt x="374712" y="360186"/>
                  </a:lnTo>
                  <a:lnTo>
                    <a:pt x="374712" y="360186"/>
                  </a:lnTo>
                  <a:lnTo>
                    <a:pt x="373098" y="360186"/>
                  </a:lnTo>
                  <a:lnTo>
                    <a:pt x="371484" y="360186"/>
                  </a:lnTo>
                  <a:lnTo>
                    <a:pt x="369870" y="360186"/>
                  </a:lnTo>
                  <a:lnTo>
                    <a:pt x="368256" y="360186"/>
                  </a:lnTo>
                  <a:lnTo>
                    <a:pt x="365028" y="361800"/>
                  </a:lnTo>
                  <a:lnTo>
                    <a:pt x="363414" y="363414"/>
                  </a:lnTo>
                  <a:lnTo>
                    <a:pt x="363414" y="363414"/>
                  </a:lnTo>
                  <a:lnTo>
                    <a:pt x="360186" y="366642"/>
                  </a:lnTo>
                  <a:lnTo>
                    <a:pt x="360186" y="368256"/>
                  </a:lnTo>
                  <a:lnTo>
                    <a:pt x="358572" y="371484"/>
                  </a:lnTo>
                  <a:lnTo>
                    <a:pt x="352117" y="398921"/>
                  </a:lnTo>
                  <a:lnTo>
                    <a:pt x="352117" y="402149"/>
                  </a:lnTo>
                  <a:lnTo>
                    <a:pt x="353730" y="403762"/>
                  </a:lnTo>
                  <a:lnTo>
                    <a:pt x="361800" y="413446"/>
                  </a:lnTo>
                  <a:lnTo>
                    <a:pt x="363414" y="415060"/>
                  </a:lnTo>
                  <a:lnTo>
                    <a:pt x="363414" y="415060"/>
                  </a:lnTo>
                  <a:lnTo>
                    <a:pt x="365028" y="418288"/>
                  </a:lnTo>
                  <a:lnTo>
                    <a:pt x="365028" y="421516"/>
                  </a:lnTo>
                  <a:lnTo>
                    <a:pt x="366642" y="427971"/>
                  </a:lnTo>
                  <a:lnTo>
                    <a:pt x="366642" y="431199"/>
                  </a:lnTo>
                  <a:lnTo>
                    <a:pt x="366642" y="432813"/>
                  </a:lnTo>
                  <a:lnTo>
                    <a:pt x="365028" y="436041"/>
                  </a:lnTo>
                  <a:lnTo>
                    <a:pt x="365028" y="436041"/>
                  </a:lnTo>
                  <a:lnTo>
                    <a:pt x="360186" y="440883"/>
                  </a:lnTo>
                  <a:lnTo>
                    <a:pt x="360186" y="440883"/>
                  </a:lnTo>
                  <a:lnTo>
                    <a:pt x="360186" y="442497"/>
                  </a:lnTo>
                  <a:lnTo>
                    <a:pt x="360186" y="444111"/>
                  </a:lnTo>
                  <a:lnTo>
                    <a:pt x="360186" y="444111"/>
                  </a:lnTo>
                  <a:lnTo>
                    <a:pt x="361800" y="445725"/>
                  </a:lnTo>
                  <a:lnTo>
                    <a:pt x="363414" y="445725"/>
                  </a:lnTo>
                  <a:lnTo>
                    <a:pt x="365028" y="445725"/>
                  </a:lnTo>
                  <a:lnTo>
                    <a:pt x="366642" y="445725"/>
                  </a:lnTo>
                  <a:lnTo>
                    <a:pt x="369870" y="445725"/>
                  </a:lnTo>
                  <a:lnTo>
                    <a:pt x="371484" y="445725"/>
                  </a:lnTo>
                  <a:lnTo>
                    <a:pt x="373098" y="445725"/>
                  </a:lnTo>
                  <a:lnTo>
                    <a:pt x="376326" y="448953"/>
                  </a:lnTo>
                  <a:lnTo>
                    <a:pt x="384395" y="461864"/>
                  </a:lnTo>
                  <a:lnTo>
                    <a:pt x="382781" y="465092"/>
                  </a:lnTo>
                  <a:lnTo>
                    <a:pt x="382781" y="465092"/>
                  </a:lnTo>
                  <a:lnTo>
                    <a:pt x="376326" y="463478"/>
                  </a:lnTo>
                  <a:lnTo>
                    <a:pt x="374712" y="461864"/>
                  </a:lnTo>
                  <a:lnTo>
                    <a:pt x="368256" y="458636"/>
                  </a:lnTo>
                  <a:lnTo>
                    <a:pt x="365028" y="457022"/>
                  </a:lnTo>
                  <a:lnTo>
                    <a:pt x="361800" y="457022"/>
                  </a:lnTo>
                  <a:lnTo>
                    <a:pt x="353730" y="457022"/>
                  </a:lnTo>
                  <a:lnTo>
                    <a:pt x="352117" y="457022"/>
                  </a:lnTo>
                  <a:lnTo>
                    <a:pt x="345661" y="453794"/>
                  </a:lnTo>
                  <a:lnTo>
                    <a:pt x="340819" y="450567"/>
                  </a:lnTo>
                  <a:lnTo>
                    <a:pt x="335977" y="447339"/>
                  </a:lnTo>
                  <a:lnTo>
                    <a:pt x="329521" y="445725"/>
                  </a:lnTo>
                  <a:lnTo>
                    <a:pt x="323066" y="448953"/>
                  </a:lnTo>
                  <a:lnTo>
                    <a:pt x="311768" y="458636"/>
                  </a:lnTo>
                  <a:lnTo>
                    <a:pt x="306926" y="458636"/>
                  </a:lnTo>
                  <a:lnTo>
                    <a:pt x="303699" y="457022"/>
                  </a:lnTo>
                  <a:lnTo>
                    <a:pt x="302085" y="450567"/>
                  </a:lnTo>
                  <a:lnTo>
                    <a:pt x="298857" y="448953"/>
                  </a:lnTo>
                  <a:lnTo>
                    <a:pt x="295629" y="450567"/>
                  </a:lnTo>
                  <a:lnTo>
                    <a:pt x="292401" y="457022"/>
                  </a:lnTo>
                  <a:lnTo>
                    <a:pt x="289173" y="458636"/>
                  </a:lnTo>
                  <a:lnTo>
                    <a:pt x="282717" y="458636"/>
                  </a:lnTo>
                  <a:lnTo>
                    <a:pt x="274648" y="453794"/>
                  </a:lnTo>
                  <a:lnTo>
                    <a:pt x="268192" y="455408"/>
                  </a:lnTo>
                  <a:lnTo>
                    <a:pt x="261736" y="458636"/>
                  </a:lnTo>
                  <a:lnTo>
                    <a:pt x="258508" y="463478"/>
                  </a:lnTo>
                  <a:lnTo>
                    <a:pt x="253667" y="469934"/>
                  </a:lnTo>
                  <a:lnTo>
                    <a:pt x="250439" y="474776"/>
                  </a:lnTo>
                  <a:lnTo>
                    <a:pt x="242369" y="478003"/>
                  </a:lnTo>
                  <a:lnTo>
                    <a:pt x="235913" y="476389"/>
                  </a:lnTo>
                  <a:lnTo>
                    <a:pt x="231072" y="473162"/>
                  </a:lnTo>
                  <a:lnTo>
                    <a:pt x="223002" y="471548"/>
                  </a:lnTo>
                  <a:lnTo>
                    <a:pt x="219774" y="473162"/>
                  </a:lnTo>
                  <a:lnTo>
                    <a:pt x="216546" y="474776"/>
                  </a:lnTo>
                  <a:lnTo>
                    <a:pt x="213318" y="478003"/>
                  </a:lnTo>
                  <a:lnTo>
                    <a:pt x="211704" y="479617"/>
                  </a:lnTo>
                  <a:lnTo>
                    <a:pt x="210090" y="479617"/>
                  </a:lnTo>
                  <a:lnTo>
                    <a:pt x="208476" y="479617"/>
                  </a:lnTo>
                  <a:lnTo>
                    <a:pt x="205249" y="478003"/>
                  </a:lnTo>
                  <a:lnTo>
                    <a:pt x="203635" y="476389"/>
                  </a:lnTo>
                  <a:lnTo>
                    <a:pt x="160058" y="471548"/>
                  </a:lnTo>
                  <a:lnTo>
                    <a:pt x="139077" y="461864"/>
                  </a:lnTo>
                  <a:lnTo>
                    <a:pt x="131008" y="461864"/>
                  </a:lnTo>
                  <a:lnTo>
                    <a:pt x="124552" y="465092"/>
                  </a:lnTo>
                  <a:lnTo>
                    <a:pt x="119710" y="468320"/>
                  </a:lnTo>
                  <a:lnTo>
                    <a:pt x="113255" y="469934"/>
                  </a:lnTo>
                  <a:lnTo>
                    <a:pt x="108413" y="468320"/>
                  </a:lnTo>
                  <a:lnTo>
                    <a:pt x="106799" y="465092"/>
                  </a:lnTo>
                  <a:lnTo>
                    <a:pt x="106799" y="461864"/>
                  </a:lnTo>
                  <a:lnTo>
                    <a:pt x="106799" y="460250"/>
                  </a:lnTo>
                  <a:lnTo>
                    <a:pt x="103571" y="460250"/>
                  </a:lnTo>
                  <a:lnTo>
                    <a:pt x="103571" y="461864"/>
                  </a:lnTo>
                  <a:lnTo>
                    <a:pt x="101957" y="463478"/>
                  </a:lnTo>
                  <a:lnTo>
                    <a:pt x="93887" y="473162"/>
                  </a:lnTo>
                  <a:lnTo>
                    <a:pt x="90659" y="474776"/>
                  </a:lnTo>
                  <a:lnTo>
                    <a:pt x="85818" y="474776"/>
                  </a:lnTo>
                  <a:lnTo>
                    <a:pt x="82590" y="473162"/>
                  </a:lnTo>
                  <a:lnTo>
                    <a:pt x="80976" y="471548"/>
                  </a:lnTo>
                  <a:lnTo>
                    <a:pt x="79362" y="469934"/>
                  </a:lnTo>
                  <a:lnTo>
                    <a:pt x="64837" y="473162"/>
                  </a:lnTo>
                  <a:lnTo>
                    <a:pt x="53539" y="478003"/>
                  </a:lnTo>
                  <a:lnTo>
                    <a:pt x="53539" y="478003"/>
                  </a:lnTo>
                  <a:lnTo>
                    <a:pt x="59995" y="440883"/>
                  </a:lnTo>
                  <a:lnTo>
                    <a:pt x="58381" y="431199"/>
                  </a:lnTo>
                  <a:lnTo>
                    <a:pt x="58381" y="429585"/>
                  </a:lnTo>
                  <a:lnTo>
                    <a:pt x="58381" y="427971"/>
                  </a:lnTo>
                  <a:lnTo>
                    <a:pt x="55153" y="419902"/>
                  </a:lnTo>
                  <a:lnTo>
                    <a:pt x="55153" y="410218"/>
                  </a:lnTo>
                  <a:lnTo>
                    <a:pt x="53539" y="405376"/>
                  </a:lnTo>
                  <a:lnTo>
                    <a:pt x="55153" y="402149"/>
                  </a:lnTo>
                  <a:lnTo>
                    <a:pt x="56767" y="397307"/>
                  </a:lnTo>
                  <a:lnTo>
                    <a:pt x="59995" y="374712"/>
                  </a:lnTo>
                  <a:lnTo>
                    <a:pt x="59995" y="361800"/>
                  </a:lnTo>
                  <a:lnTo>
                    <a:pt x="59995" y="360186"/>
                  </a:lnTo>
                  <a:lnTo>
                    <a:pt x="58381" y="358572"/>
                  </a:lnTo>
                  <a:lnTo>
                    <a:pt x="42241" y="337591"/>
                  </a:lnTo>
                  <a:lnTo>
                    <a:pt x="40628" y="332749"/>
                  </a:lnTo>
                  <a:lnTo>
                    <a:pt x="39014" y="331135"/>
                  </a:lnTo>
                  <a:lnTo>
                    <a:pt x="40628" y="311768"/>
                  </a:lnTo>
                  <a:lnTo>
                    <a:pt x="39014" y="308540"/>
                  </a:lnTo>
                  <a:lnTo>
                    <a:pt x="37400" y="303699"/>
                  </a:lnTo>
                  <a:lnTo>
                    <a:pt x="35786" y="303699"/>
                  </a:lnTo>
                  <a:lnTo>
                    <a:pt x="35786" y="302085"/>
                  </a:lnTo>
                  <a:lnTo>
                    <a:pt x="34172" y="302085"/>
                  </a:lnTo>
                  <a:lnTo>
                    <a:pt x="30944" y="302085"/>
                  </a:lnTo>
                  <a:lnTo>
                    <a:pt x="29330" y="300471"/>
                  </a:lnTo>
                  <a:lnTo>
                    <a:pt x="26102" y="300471"/>
                  </a:lnTo>
                  <a:lnTo>
                    <a:pt x="22874" y="300471"/>
                  </a:lnTo>
                  <a:lnTo>
                    <a:pt x="9963" y="292401"/>
                  </a:lnTo>
                  <a:lnTo>
                    <a:pt x="8349" y="290787"/>
                  </a:lnTo>
                  <a:lnTo>
                    <a:pt x="8349" y="289173"/>
                  </a:lnTo>
                  <a:lnTo>
                    <a:pt x="5121" y="285945"/>
                  </a:lnTo>
                  <a:lnTo>
                    <a:pt x="5121" y="284332"/>
                  </a:lnTo>
                  <a:lnTo>
                    <a:pt x="5121" y="282717"/>
                  </a:lnTo>
                  <a:lnTo>
                    <a:pt x="6735" y="281104"/>
                  </a:lnTo>
                  <a:lnTo>
                    <a:pt x="8349" y="279490"/>
                  </a:lnTo>
                  <a:lnTo>
                    <a:pt x="8349" y="276262"/>
                  </a:lnTo>
                  <a:lnTo>
                    <a:pt x="11577" y="266578"/>
                  </a:lnTo>
                  <a:lnTo>
                    <a:pt x="13191" y="264964"/>
                  </a:lnTo>
                  <a:lnTo>
                    <a:pt x="13191" y="263350"/>
                  </a:lnTo>
                  <a:lnTo>
                    <a:pt x="14805" y="258508"/>
                  </a:lnTo>
                  <a:lnTo>
                    <a:pt x="19646" y="252053"/>
                  </a:lnTo>
                  <a:lnTo>
                    <a:pt x="26102" y="245597"/>
                  </a:lnTo>
                  <a:lnTo>
                    <a:pt x="27716" y="242369"/>
                  </a:lnTo>
                  <a:lnTo>
                    <a:pt x="27716" y="239141"/>
                  </a:lnTo>
                  <a:lnTo>
                    <a:pt x="27716" y="239141"/>
                  </a:lnTo>
                  <a:lnTo>
                    <a:pt x="29330" y="237527"/>
                  </a:lnTo>
                  <a:lnTo>
                    <a:pt x="29330" y="235914"/>
                  </a:lnTo>
                  <a:lnTo>
                    <a:pt x="34172" y="232686"/>
                  </a:lnTo>
                  <a:lnTo>
                    <a:pt x="35786" y="232686"/>
                  </a:lnTo>
                  <a:lnTo>
                    <a:pt x="35786" y="231072"/>
                  </a:lnTo>
                  <a:lnTo>
                    <a:pt x="35786" y="229458"/>
                  </a:lnTo>
                  <a:lnTo>
                    <a:pt x="37400" y="224616"/>
                  </a:lnTo>
                  <a:lnTo>
                    <a:pt x="37400" y="224616"/>
                  </a:lnTo>
                  <a:lnTo>
                    <a:pt x="37400" y="223002"/>
                  </a:lnTo>
                  <a:lnTo>
                    <a:pt x="39014" y="221388"/>
                  </a:lnTo>
                  <a:lnTo>
                    <a:pt x="40628" y="221388"/>
                  </a:lnTo>
                  <a:lnTo>
                    <a:pt x="42241" y="219774"/>
                  </a:lnTo>
                  <a:lnTo>
                    <a:pt x="42241" y="216546"/>
                  </a:lnTo>
                  <a:lnTo>
                    <a:pt x="43855" y="211705"/>
                  </a:lnTo>
                  <a:lnTo>
                    <a:pt x="43855" y="206863"/>
                  </a:lnTo>
                  <a:lnTo>
                    <a:pt x="43855" y="203635"/>
                  </a:lnTo>
                  <a:lnTo>
                    <a:pt x="42241" y="202021"/>
                  </a:lnTo>
                  <a:lnTo>
                    <a:pt x="39014" y="198793"/>
                  </a:lnTo>
                  <a:lnTo>
                    <a:pt x="37400" y="190723"/>
                  </a:lnTo>
                  <a:lnTo>
                    <a:pt x="35786" y="177812"/>
                  </a:lnTo>
                  <a:lnTo>
                    <a:pt x="34172" y="172970"/>
                  </a:lnTo>
                  <a:lnTo>
                    <a:pt x="32558" y="169742"/>
                  </a:lnTo>
                  <a:lnTo>
                    <a:pt x="30944" y="168128"/>
                  </a:lnTo>
                  <a:lnTo>
                    <a:pt x="29330" y="168128"/>
                  </a:lnTo>
                  <a:lnTo>
                    <a:pt x="27716" y="166514"/>
                  </a:lnTo>
                  <a:lnTo>
                    <a:pt x="26102" y="163287"/>
                  </a:lnTo>
                  <a:lnTo>
                    <a:pt x="26102" y="160059"/>
                  </a:lnTo>
                  <a:lnTo>
                    <a:pt x="26102" y="158445"/>
                  </a:lnTo>
                  <a:lnTo>
                    <a:pt x="27716" y="155217"/>
                  </a:lnTo>
                  <a:lnTo>
                    <a:pt x="27716" y="153603"/>
                  </a:lnTo>
                  <a:lnTo>
                    <a:pt x="27716" y="147147"/>
                  </a:lnTo>
                  <a:lnTo>
                    <a:pt x="29330" y="145533"/>
                  </a:lnTo>
                  <a:lnTo>
                    <a:pt x="29330" y="143919"/>
                  </a:lnTo>
                  <a:lnTo>
                    <a:pt x="30944" y="142305"/>
                  </a:lnTo>
                  <a:lnTo>
                    <a:pt x="32558" y="140691"/>
                  </a:lnTo>
                  <a:lnTo>
                    <a:pt x="32558" y="135850"/>
                  </a:lnTo>
                  <a:lnTo>
                    <a:pt x="32558" y="132622"/>
                  </a:lnTo>
                  <a:lnTo>
                    <a:pt x="32558" y="131008"/>
                  </a:lnTo>
                  <a:lnTo>
                    <a:pt x="30944" y="131008"/>
                  </a:lnTo>
                  <a:lnTo>
                    <a:pt x="29330" y="129394"/>
                  </a:lnTo>
                  <a:lnTo>
                    <a:pt x="29330" y="126166"/>
                  </a:lnTo>
                  <a:lnTo>
                    <a:pt x="29330" y="124552"/>
                  </a:lnTo>
                  <a:lnTo>
                    <a:pt x="29330" y="122938"/>
                  </a:lnTo>
                  <a:lnTo>
                    <a:pt x="30944" y="122938"/>
                  </a:lnTo>
                  <a:lnTo>
                    <a:pt x="32558" y="122938"/>
                  </a:lnTo>
                  <a:lnTo>
                    <a:pt x="32558" y="122938"/>
                  </a:lnTo>
                  <a:lnTo>
                    <a:pt x="34172" y="121324"/>
                  </a:lnTo>
                  <a:lnTo>
                    <a:pt x="35786" y="121324"/>
                  </a:lnTo>
                  <a:lnTo>
                    <a:pt x="35786" y="119710"/>
                  </a:lnTo>
                  <a:lnTo>
                    <a:pt x="37400" y="118096"/>
                  </a:lnTo>
                  <a:lnTo>
                    <a:pt x="37400" y="118096"/>
                  </a:lnTo>
                  <a:lnTo>
                    <a:pt x="37400" y="118096"/>
                  </a:lnTo>
                  <a:lnTo>
                    <a:pt x="39014" y="116482"/>
                  </a:lnTo>
                  <a:lnTo>
                    <a:pt x="40628" y="114869"/>
                  </a:lnTo>
                  <a:lnTo>
                    <a:pt x="42241" y="113255"/>
                  </a:lnTo>
                  <a:lnTo>
                    <a:pt x="42241" y="110027"/>
                  </a:lnTo>
                  <a:lnTo>
                    <a:pt x="43855" y="108413"/>
                  </a:lnTo>
                  <a:lnTo>
                    <a:pt x="43855" y="108413"/>
                  </a:lnTo>
                  <a:lnTo>
                    <a:pt x="45469" y="106799"/>
                  </a:lnTo>
                  <a:lnTo>
                    <a:pt x="47083" y="106799"/>
                  </a:lnTo>
                  <a:lnTo>
                    <a:pt x="47083" y="105185"/>
                  </a:lnTo>
                  <a:lnTo>
                    <a:pt x="48697" y="103571"/>
                  </a:lnTo>
                  <a:lnTo>
                    <a:pt x="48697" y="101957"/>
                  </a:lnTo>
                  <a:lnTo>
                    <a:pt x="48697" y="100343"/>
                  </a:lnTo>
                  <a:lnTo>
                    <a:pt x="51925" y="98729"/>
                  </a:lnTo>
                  <a:lnTo>
                    <a:pt x="53539" y="97115"/>
                  </a:lnTo>
                  <a:lnTo>
                    <a:pt x="55153" y="97115"/>
                  </a:lnTo>
                  <a:lnTo>
                    <a:pt x="61609" y="93887"/>
                  </a:lnTo>
                  <a:lnTo>
                    <a:pt x="61609" y="93887"/>
                  </a:lnTo>
                  <a:lnTo>
                    <a:pt x="63223" y="92274"/>
                  </a:lnTo>
                  <a:lnTo>
                    <a:pt x="64837" y="90660"/>
                  </a:lnTo>
                  <a:lnTo>
                    <a:pt x="66450" y="89046"/>
                  </a:lnTo>
                  <a:lnTo>
                    <a:pt x="66450" y="84204"/>
                  </a:lnTo>
                  <a:lnTo>
                    <a:pt x="63223" y="79362"/>
                  </a:lnTo>
                  <a:lnTo>
                    <a:pt x="61609" y="74520"/>
                  </a:lnTo>
                  <a:lnTo>
                    <a:pt x="59995" y="69678"/>
                  </a:lnTo>
                  <a:lnTo>
                    <a:pt x="55153" y="68065"/>
                  </a:lnTo>
                  <a:lnTo>
                    <a:pt x="50311" y="66451"/>
                  </a:lnTo>
                  <a:lnTo>
                    <a:pt x="37400" y="66451"/>
                  </a:lnTo>
                  <a:lnTo>
                    <a:pt x="30944" y="66451"/>
                  </a:lnTo>
                  <a:lnTo>
                    <a:pt x="34172" y="59995"/>
                  </a:lnTo>
                  <a:lnTo>
                    <a:pt x="47083" y="42242"/>
                  </a:lnTo>
                  <a:lnTo>
                    <a:pt x="55153" y="37400"/>
                  </a:lnTo>
                  <a:lnTo>
                    <a:pt x="58381" y="32558"/>
                  </a:lnTo>
                  <a:lnTo>
                    <a:pt x="59995" y="27716"/>
                  </a:lnTo>
                  <a:lnTo>
                    <a:pt x="64837" y="22874"/>
                  </a:lnTo>
                  <a:lnTo>
                    <a:pt x="66450" y="18033"/>
                  </a:lnTo>
                  <a:lnTo>
                    <a:pt x="68064" y="16419"/>
                  </a:lnTo>
                  <a:lnTo>
                    <a:pt x="69678" y="16419"/>
                  </a:lnTo>
                  <a:lnTo>
                    <a:pt x="72906" y="16419"/>
                  </a:lnTo>
                  <a:lnTo>
                    <a:pt x="74520" y="14805"/>
                  </a:lnTo>
                  <a:lnTo>
                    <a:pt x="77748" y="11577"/>
                  </a:lnTo>
                  <a:lnTo>
                    <a:pt x="80976" y="8349"/>
                  </a:lnTo>
                  <a:lnTo>
                    <a:pt x="85818" y="5121"/>
                  </a:lnTo>
                  <a:lnTo>
                    <a:pt x="92273" y="19647"/>
                  </a:lnTo>
                  <a:lnTo>
                    <a:pt x="93887" y="30944"/>
                  </a:lnTo>
                  <a:lnTo>
                    <a:pt x="103571" y="40628"/>
                  </a:lnTo>
                  <a:lnTo>
                    <a:pt x="129394" y="79362"/>
                  </a:lnTo>
                  <a:lnTo>
                    <a:pt x="132622" y="82590"/>
                  </a:lnTo>
                  <a:lnTo>
                    <a:pt x="137464" y="85818"/>
                  </a:lnTo>
                  <a:lnTo>
                    <a:pt x="140691" y="87432"/>
                  </a:lnTo>
                  <a:lnTo>
                    <a:pt x="148761" y="92274"/>
                  </a:lnTo>
                  <a:lnTo>
                    <a:pt x="150375" y="93887"/>
                  </a:lnTo>
                  <a:lnTo>
                    <a:pt x="151989" y="93887"/>
                  </a:lnTo>
                  <a:lnTo>
                    <a:pt x="153603" y="95501"/>
                  </a:lnTo>
                  <a:lnTo>
                    <a:pt x="164900" y="95501"/>
                  </a:lnTo>
                  <a:lnTo>
                    <a:pt x="168128" y="95501"/>
                  </a:lnTo>
                  <a:lnTo>
                    <a:pt x="171356" y="97115"/>
                  </a:lnTo>
                  <a:lnTo>
                    <a:pt x="176198" y="100343"/>
                  </a:lnTo>
                  <a:lnTo>
                    <a:pt x="177812" y="101957"/>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3" name="Freeform: Shape 62">
              <a:extLst>
                <a:ext uri="{FF2B5EF4-FFF2-40B4-BE49-F238E27FC236}">
                  <a16:creationId xmlns:a16="http://schemas.microsoft.com/office/drawing/2014/main" id="{1D28ACBD-D828-44D3-B79E-A0EDDA69BBA0}"/>
                </a:ext>
              </a:extLst>
            </p:cNvPr>
            <p:cNvSpPr/>
            <p:nvPr/>
          </p:nvSpPr>
          <p:spPr>
            <a:xfrm>
              <a:off x="10007792" y="2347285"/>
              <a:ext cx="484180" cy="742409"/>
            </a:xfrm>
            <a:custGeom>
              <a:avLst/>
              <a:gdLst>
                <a:gd name="connsiteX0" fmla="*/ 400535 w 484179"/>
                <a:gd name="connsiteY0" fmla="*/ 40628 h 742408"/>
                <a:gd name="connsiteX1" fmla="*/ 400535 w 484179"/>
                <a:gd name="connsiteY1" fmla="*/ 42242 h 742408"/>
                <a:gd name="connsiteX2" fmla="*/ 397307 w 484179"/>
                <a:gd name="connsiteY2" fmla="*/ 45469 h 742408"/>
                <a:gd name="connsiteX3" fmla="*/ 394079 w 484179"/>
                <a:gd name="connsiteY3" fmla="*/ 47083 h 742408"/>
                <a:gd name="connsiteX4" fmla="*/ 386009 w 484179"/>
                <a:gd name="connsiteY4" fmla="*/ 50311 h 742408"/>
                <a:gd name="connsiteX5" fmla="*/ 376326 w 484179"/>
                <a:gd name="connsiteY5" fmla="*/ 59995 h 742408"/>
                <a:gd name="connsiteX6" fmla="*/ 376326 w 484179"/>
                <a:gd name="connsiteY6" fmla="*/ 74520 h 742408"/>
                <a:gd name="connsiteX7" fmla="*/ 381167 w 484179"/>
                <a:gd name="connsiteY7" fmla="*/ 89046 h 742408"/>
                <a:gd name="connsiteX8" fmla="*/ 395693 w 484179"/>
                <a:gd name="connsiteY8" fmla="*/ 121324 h 742408"/>
                <a:gd name="connsiteX9" fmla="*/ 398921 w 484179"/>
                <a:gd name="connsiteY9" fmla="*/ 127780 h 742408"/>
                <a:gd name="connsiteX10" fmla="*/ 403762 w 484179"/>
                <a:gd name="connsiteY10" fmla="*/ 132622 h 742408"/>
                <a:gd name="connsiteX11" fmla="*/ 408604 w 484179"/>
                <a:gd name="connsiteY11" fmla="*/ 135850 h 742408"/>
                <a:gd name="connsiteX12" fmla="*/ 415060 w 484179"/>
                <a:gd name="connsiteY12" fmla="*/ 135850 h 742408"/>
                <a:gd name="connsiteX13" fmla="*/ 429585 w 484179"/>
                <a:gd name="connsiteY13" fmla="*/ 134236 h 742408"/>
                <a:gd name="connsiteX14" fmla="*/ 437655 w 484179"/>
                <a:gd name="connsiteY14" fmla="*/ 135850 h 742408"/>
                <a:gd name="connsiteX15" fmla="*/ 455408 w 484179"/>
                <a:gd name="connsiteY15" fmla="*/ 140691 h 742408"/>
                <a:gd name="connsiteX16" fmla="*/ 471547 w 484179"/>
                <a:gd name="connsiteY16" fmla="*/ 151989 h 742408"/>
                <a:gd name="connsiteX17" fmla="*/ 482845 w 484179"/>
                <a:gd name="connsiteY17" fmla="*/ 168128 h 742408"/>
                <a:gd name="connsiteX18" fmla="*/ 486073 w 484179"/>
                <a:gd name="connsiteY18" fmla="*/ 185882 h 742408"/>
                <a:gd name="connsiteX19" fmla="*/ 482845 w 484179"/>
                <a:gd name="connsiteY19" fmla="*/ 206863 h 742408"/>
                <a:gd name="connsiteX20" fmla="*/ 473162 w 484179"/>
                <a:gd name="connsiteY20" fmla="*/ 231072 h 742408"/>
                <a:gd name="connsiteX21" fmla="*/ 471547 w 484179"/>
                <a:gd name="connsiteY21" fmla="*/ 239141 h 742408"/>
                <a:gd name="connsiteX22" fmla="*/ 469934 w 484179"/>
                <a:gd name="connsiteY22" fmla="*/ 255281 h 742408"/>
                <a:gd name="connsiteX23" fmla="*/ 468320 w 484179"/>
                <a:gd name="connsiteY23" fmla="*/ 263350 h 742408"/>
                <a:gd name="connsiteX24" fmla="*/ 463478 w 484179"/>
                <a:gd name="connsiteY24" fmla="*/ 268192 h 742408"/>
                <a:gd name="connsiteX25" fmla="*/ 461864 w 484179"/>
                <a:gd name="connsiteY25" fmla="*/ 269806 h 742408"/>
                <a:gd name="connsiteX26" fmla="*/ 448953 w 484179"/>
                <a:gd name="connsiteY26" fmla="*/ 277876 h 742408"/>
                <a:gd name="connsiteX27" fmla="*/ 431199 w 484179"/>
                <a:gd name="connsiteY27" fmla="*/ 282718 h 742408"/>
                <a:gd name="connsiteX28" fmla="*/ 423130 w 484179"/>
                <a:gd name="connsiteY28" fmla="*/ 289173 h 742408"/>
                <a:gd name="connsiteX29" fmla="*/ 419902 w 484179"/>
                <a:gd name="connsiteY29" fmla="*/ 297243 h 742408"/>
                <a:gd name="connsiteX30" fmla="*/ 423130 w 484179"/>
                <a:gd name="connsiteY30" fmla="*/ 303699 h 742408"/>
                <a:gd name="connsiteX31" fmla="*/ 427971 w 484179"/>
                <a:gd name="connsiteY31" fmla="*/ 308540 h 742408"/>
                <a:gd name="connsiteX32" fmla="*/ 436041 w 484179"/>
                <a:gd name="connsiteY32" fmla="*/ 310154 h 742408"/>
                <a:gd name="connsiteX33" fmla="*/ 444111 w 484179"/>
                <a:gd name="connsiteY33" fmla="*/ 308540 h 742408"/>
                <a:gd name="connsiteX34" fmla="*/ 450567 w 484179"/>
                <a:gd name="connsiteY34" fmla="*/ 308540 h 742408"/>
                <a:gd name="connsiteX35" fmla="*/ 452180 w 484179"/>
                <a:gd name="connsiteY35" fmla="*/ 310154 h 742408"/>
                <a:gd name="connsiteX36" fmla="*/ 453794 w 484179"/>
                <a:gd name="connsiteY36" fmla="*/ 318224 h 742408"/>
                <a:gd name="connsiteX37" fmla="*/ 453794 w 484179"/>
                <a:gd name="connsiteY37" fmla="*/ 327908 h 742408"/>
                <a:gd name="connsiteX38" fmla="*/ 452180 w 484179"/>
                <a:gd name="connsiteY38" fmla="*/ 329522 h 742408"/>
                <a:gd name="connsiteX39" fmla="*/ 440883 w 484179"/>
                <a:gd name="connsiteY39" fmla="*/ 335977 h 742408"/>
                <a:gd name="connsiteX40" fmla="*/ 429585 w 484179"/>
                <a:gd name="connsiteY40" fmla="*/ 344047 h 742408"/>
                <a:gd name="connsiteX41" fmla="*/ 415060 w 484179"/>
                <a:gd name="connsiteY41" fmla="*/ 361800 h 742408"/>
                <a:gd name="connsiteX42" fmla="*/ 411832 w 484179"/>
                <a:gd name="connsiteY42" fmla="*/ 366642 h 742408"/>
                <a:gd name="connsiteX43" fmla="*/ 408604 w 484179"/>
                <a:gd name="connsiteY43" fmla="*/ 374712 h 742408"/>
                <a:gd name="connsiteX44" fmla="*/ 406990 w 484179"/>
                <a:gd name="connsiteY44" fmla="*/ 382781 h 742408"/>
                <a:gd name="connsiteX45" fmla="*/ 406990 w 484179"/>
                <a:gd name="connsiteY45" fmla="*/ 392465 h 742408"/>
                <a:gd name="connsiteX46" fmla="*/ 410218 w 484179"/>
                <a:gd name="connsiteY46" fmla="*/ 398921 h 742408"/>
                <a:gd name="connsiteX47" fmla="*/ 418288 w 484179"/>
                <a:gd name="connsiteY47" fmla="*/ 400535 h 742408"/>
                <a:gd name="connsiteX48" fmla="*/ 427971 w 484179"/>
                <a:gd name="connsiteY48" fmla="*/ 410218 h 742408"/>
                <a:gd name="connsiteX49" fmla="*/ 429585 w 484179"/>
                <a:gd name="connsiteY49" fmla="*/ 410218 h 742408"/>
                <a:gd name="connsiteX50" fmla="*/ 434427 w 484179"/>
                <a:gd name="connsiteY50" fmla="*/ 408604 h 742408"/>
                <a:gd name="connsiteX51" fmla="*/ 436041 w 484179"/>
                <a:gd name="connsiteY51" fmla="*/ 410218 h 742408"/>
                <a:gd name="connsiteX52" fmla="*/ 437655 w 484179"/>
                <a:gd name="connsiteY52" fmla="*/ 411832 h 742408"/>
                <a:gd name="connsiteX53" fmla="*/ 437655 w 484179"/>
                <a:gd name="connsiteY53" fmla="*/ 415060 h 742408"/>
                <a:gd name="connsiteX54" fmla="*/ 437655 w 484179"/>
                <a:gd name="connsiteY54" fmla="*/ 416674 h 742408"/>
                <a:gd name="connsiteX55" fmla="*/ 448953 w 484179"/>
                <a:gd name="connsiteY55" fmla="*/ 432813 h 742408"/>
                <a:gd name="connsiteX56" fmla="*/ 453794 w 484179"/>
                <a:gd name="connsiteY56" fmla="*/ 437655 h 742408"/>
                <a:gd name="connsiteX57" fmla="*/ 453794 w 484179"/>
                <a:gd name="connsiteY57" fmla="*/ 437655 h 742408"/>
                <a:gd name="connsiteX58" fmla="*/ 453794 w 484179"/>
                <a:gd name="connsiteY58" fmla="*/ 437655 h 742408"/>
                <a:gd name="connsiteX59" fmla="*/ 453794 w 484179"/>
                <a:gd name="connsiteY59" fmla="*/ 437655 h 742408"/>
                <a:gd name="connsiteX60" fmla="*/ 463478 w 484179"/>
                <a:gd name="connsiteY60" fmla="*/ 439269 h 742408"/>
                <a:gd name="connsiteX61" fmla="*/ 460250 w 484179"/>
                <a:gd name="connsiteY61" fmla="*/ 444111 h 742408"/>
                <a:gd name="connsiteX62" fmla="*/ 445725 w 484179"/>
                <a:gd name="connsiteY62" fmla="*/ 453794 h 742408"/>
                <a:gd name="connsiteX63" fmla="*/ 442497 w 484179"/>
                <a:gd name="connsiteY63" fmla="*/ 461864 h 742408"/>
                <a:gd name="connsiteX64" fmla="*/ 447339 w 484179"/>
                <a:gd name="connsiteY64" fmla="*/ 473162 h 742408"/>
                <a:gd name="connsiteX65" fmla="*/ 445725 w 484179"/>
                <a:gd name="connsiteY65" fmla="*/ 482845 h 742408"/>
                <a:gd name="connsiteX66" fmla="*/ 442497 w 484179"/>
                <a:gd name="connsiteY66" fmla="*/ 482845 h 742408"/>
                <a:gd name="connsiteX67" fmla="*/ 437655 w 484179"/>
                <a:gd name="connsiteY67" fmla="*/ 482845 h 742408"/>
                <a:gd name="connsiteX68" fmla="*/ 436041 w 484179"/>
                <a:gd name="connsiteY68" fmla="*/ 482845 h 742408"/>
                <a:gd name="connsiteX69" fmla="*/ 434427 w 484179"/>
                <a:gd name="connsiteY69" fmla="*/ 486073 h 742408"/>
                <a:gd name="connsiteX70" fmla="*/ 436041 w 484179"/>
                <a:gd name="connsiteY70" fmla="*/ 490915 h 742408"/>
                <a:gd name="connsiteX71" fmla="*/ 437655 w 484179"/>
                <a:gd name="connsiteY71" fmla="*/ 497371 h 742408"/>
                <a:gd name="connsiteX72" fmla="*/ 437655 w 484179"/>
                <a:gd name="connsiteY72" fmla="*/ 498984 h 742408"/>
                <a:gd name="connsiteX73" fmla="*/ 436041 w 484179"/>
                <a:gd name="connsiteY73" fmla="*/ 500598 h 742408"/>
                <a:gd name="connsiteX74" fmla="*/ 431199 w 484179"/>
                <a:gd name="connsiteY74" fmla="*/ 502212 h 742408"/>
                <a:gd name="connsiteX75" fmla="*/ 429585 w 484179"/>
                <a:gd name="connsiteY75" fmla="*/ 503826 h 742408"/>
                <a:gd name="connsiteX76" fmla="*/ 426358 w 484179"/>
                <a:gd name="connsiteY76" fmla="*/ 510282 h 742408"/>
                <a:gd name="connsiteX77" fmla="*/ 424744 w 484179"/>
                <a:gd name="connsiteY77" fmla="*/ 518352 h 742408"/>
                <a:gd name="connsiteX78" fmla="*/ 424744 w 484179"/>
                <a:gd name="connsiteY78" fmla="*/ 528035 h 742408"/>
                <a:gd name="connsiteX79" fmla="*/ 429585 w 484179"/>
                <a:gd name="connsiteY79" fmla="*/ 534491 h 742408"/>
                <a:gd name="connsiteX80" fmla="*/ 431199 w 484179"/>
                <a:gd name="connsiteY80" fmla="*/ 539333 h 742408"/>
                <a:gd name="connsiteX81" fmla="*/ 427971 w 484179"/>
                <a:gd name="connsiteY81" fmla="*/ 557086 h 742408"/>
                <a:gd name="connsiteX82" fmla="*/ 427971 w 484179"/>
                <a:gd name="connsiteY82" fmla="*/ 568384 h 742408"/>
                <a:gd name="connsiteX83" fmla="*/ 432813 w 484179"/>
                <a:gd name="connsiteY83" fmla="*/ 594207 h 742408"/>
                <a:gd name="connsiteX84" fmla="*/ 431199 w 484179"/>
                <a:gd name="connsiteY84" fmla="*/ 605504 h 742408"/>
                <a:gd name="connsiteX85" fmla="*/ 426358 w 484179"/>
                <a:gd name="connsiteY85" fmla="*/ 616802 h 742408"/>
                <a:gd name="connsiteX86" fmla="*/ 415060 w 484179"/>
                <a:gd name="connsiteY86" fmla="*/ 632941 h 742408"/>
                <a:gd name="connsiteX87" fmla="*/ 406990 w 484179"/>
                <a:gd name="connsiteY87" fmla="*/ 641011 h 742408"/>
                <a:gd name="connsiteX88" fmla="*/ 403762 w 484179"/>
                <a:gd name="connsiteY88" fmla="*/ 644238 h 742408"/>
                <a:gd name="connsiteX89" fmla="*/ 402149 w 484179"/>
                <a:gd name="connsiteY89" fmla="*/ 647466 h 742408"/>
                <a:gd name="connsiteX90" fmla="*/ 398921 w 484179"/>
                <a:gd name="connsiteY90" fmla="*/ 657150 h 742408"/>
                <a:gd name="connsiteX91" fmla="*/ 397307 w 484179"/>
                <a:gd name="connsiteY91" fmla="*/ 658764 h 742408"/>
                <a:gd name="connsiteX92" fmla="*/ 392465 w 484179"/>
                <a:gd name="connsiteY92" fmla="*/ 661992 h 742408"/>
                <a:gd name="connsiteX93" fmla="*/ 382781 w 484179"/>
                <a:gd name="connsiteY93" fmla="*/ 663606 h 742408"/>
                <a:gd name="connsiteX94" fmla="*/ 377940 w 484179"/>
                <a:gd name="connsiteY94" fmla="*/ 665220 h 742408"/>
                <a:gd name="connsiteX95" fmla="*/ 376326 w 484179"/>
                <a:gd name="connsiteY95" fmla="*/ 666834 h 742408"/>
                <a:gd name="connsiteX96" fmla="*/ 368256 w 484179"/>
                <a:gd name="connsiteY96" fmla="*/ 674903 h 742408"/>
                <a:gd name="connsiteX97" fmla="*/ 366642 w 484179"/>
                <a:gd name="connsiteY97" fmla="*/ 676517 h 742408"/>
                <a:gd name="connsiteX98" fmla="*/ 361800 w 484179"/>
                <a:gd name="connsiteY98" fmla="*/ 674903 h 742408"/>
                <a:gd name="connsiteX99" fmla="*/ 355344 w 484179"/>
                <a:gd name="connsiteY99" fmla="*/ 671675 h 742408"/>
                <a:gd name="connsiteX100" fmla="*/ 350503 w 484179"/>
                <a:gd name="connsiteY100" fmla="*/ 670061 h 742408"/>
                <a:gd name="connsiteX101" fmla="*/ 348889 w 484179"/>
                <a:gd name="connsiteY101" fmla="*/ 673289 h 742408"/>
                <a:gd name="connsiteX102" fmla="*/ 344047 w 484179"/>
                <a:gd name="connsiteY102" fmla="*/ 681359 h 742408"/>
                <a:gd name="connsiteX103" fmla="*/ 340819 w 484179"/>
                <a:gd name="connsiteY103" fmla="*/ 684587 h 742408"/>
                <a:gd name="connsiteX104" fmla="*/ 334363 w 484179"/>
                <a:gd name="connsiteY104" fmla="*/ 686201 h 742408"/>
                <a:gd name="connsiteX105" fmla="*/ 314996 w 484179"/>
                <a:gd name="connsiteY105" fmla="*/ 691043 h 742408"/>
                <a:gd name="connsiteX106" fmla="*/ 308540 w 484179"/>
                <a:gd name="connsiteY106" fmla="*/ 691043 h 742408"/>
                <a:gd name="connsiteX107" fmla="*/ 298857 w 484179"/>
                <a:gd name="connsiteY107" fmla="*/ 697498 h 742408"/>
                <a:gd name="connsiteX108" fmla="*/ 289173 w 484179"/>
                <a:gd name="connsiteY108" fmla="*/ 716865 h 742408"/>
                <a:gd name="connsiteX109" fmla="*/ 277876 w 484179"/>
                <a:gd name="connsiteY109" fmla="*/ 736232 h 742408"/>
                <a:gd name="connsiteX110" fmla="*/ 256895 w 484179"/>
                <a:gd name="connsiteY110" fmla="*/ 742688 h 742408"/>
                <a:gd name="connsiteX111" fmla="*/ 248825 w 484179"/>
                <a:gd name="connsiteY111" fmla="*/ 739461 h 742408"/>
                <a:gd name="connsiteX112" fmla="*/ 242369 w 484179"/>
                <a:gd name="connsiteY112" fmla="*/ 731391 h 742408"/>
                <a:gd name="connsiteX113" fmla="*/ 231072 w 484179"/>
                <a:gd name="connsiteY113" fmla="*/ 708796 h 742408"/>
                <a:gd name="connsiteX114" fmla="*/ 229458 w 484179"/>
                <a:gd name="connsiteY114" fmla="*/ 705568 h 742408"/>
                <a:gd name="connsiteX115" fmla="*/ 231072 w 484179"/>
                <a:gd name="connsiteY115" fmla="*/ 687814 h 742408"/>
                <a:gd name="connsiteX116" fmla="*/ 231072 w 484179"/>
                <a:gd name="connsiteY116" fmla="*/ 682973 h 742408"/>
                <a:gd name="connsiteX117" fmla="*/ 229458 w 484179"/>
                <a:gd name="connsiteY117" fmla="*/ 678131 h 742408"/>
                <a:gd name="connsiteX118" fmla="*/ 223002 w 484179"/>
                <a:gd name="connsiteY118" fmla="*/ 674903 h 742408"/>
                <a:gd name="connsiteX119" fmla="*/ 206863 w 484179"/>
                <a:gd name="connsiteY119" fmla="*/ 673289 h 742408"/>
                <a:gd name="connsiteX120" fmla="*/ 206863 w 484179"/>
                <a:gd name="connsiteY120" fmla="*/ 673289 h 742408"/>
                <a:gd name="connsiteX121" fmla="*/ 208477 w 484179"/>
                <a:gd name="connsiteY121" fmla="*/ 670061 h 742408"/>
                <a:gd name="connsiteX122" fmla="*/ 200407 w 484179"/>
                <a:gd name="connsiteY122" fmla="*/ 657150 h 742408"/>
                <a:gd name="connsiteX123" fmla="*/ 197179 w 484179"/>
                <a:gd name="connsiteY123" fmla="*/ 653922 h 742408"/>
                <a:gd name="connsiteX124" fmla="*/ 195565 w 484179"/>
                <a:gd name="connsiteY124" fmla="*/ 653922 h 742408"/>
                <a:gd name="connsiteX125" fmla="*/ 193951 w 484179"/>
                <a:gd name="connsiteY125" fmla="*/ 653922 h 742408"/>
                <a:gd name="connsiteX126" fmla="*/ 190723 w 484179"/>
                <a:gd name="connsiteY126" fmla="*/ 653922 h 742408"/>
                <a:gd name="connsiteX127" fmla="*/ 189109 w 484179"/>
                <a:gd name="connsiteY127" fmla="*/ 653922 h 742408"/>
                <a:gd name="connsiteX128" fmla="*/ 187496 w 484179"/>
                <a:gd name="connsiteY128" fmla="*/ 653922 h 742408"/>
                <a:gd name="connsiteX129" fmla="*/ 185882 w 484179"/>
                <a:gd name="connsiteY129" fmla="*/ 653922 h 742408"/>
                <a:gd name="connsiteX130" fmla="*/ 184268 w 484179"/>
                <a:gd name="connsiteY130" fmla="*/ 652308 h 742408"/>
                <a:gd name="connsiteX131" fmla="*/ 184268 w 484179"/>
                <a:gd name="connsiteY131" fmla="*/ 652308 h 742408"/>
                <a:gd name="connsiteX132" fmla="*/ 184268 w 484179"/>
                <a:gd name="connsiteY132" fmla="*/ 650694 h 742408"/>
                <a:gd name="connsiteX133" fmla="*/ 184268 w 484179"/>
                <a:gd name="connsiteY133" fmla="*/ 649080 h 742408"/>
                <a:gd name="connsiteX134" fmla="*/ 184268 w 484179"/>
                <a:gd name="connsiteY134" fmla="*/ 649080 h 742408"/>
                <a:gd name="connsiteX135" fmla="*/ 189109 w 484179"/>
                <a:gd name="connsiteY135" fmla="*/ 644238 h 742408"/>
                <a:gd name="connsiteX136" fmla="*/ 189109 w 484179"/>
                <a:gd name="connsiteY136" fmla="*/ 644238 h 742408"/>
                <a:gd name="connsiteX137" fmla="*/ 190723 w 484179"/>
                <a:gd name="connsiteY137" fmla="*/ 641011 h 742408"/>
                <a:gd name="connsiteX138" fmla="*/ 190723 w 484179"/>
                <a:gd name="connsiteY138" fmla="*/ 639397 h 742408"/>
                <a:gd name="connsiteX139" fmla="*/ 190723 w 484179"/>
                <a:gd name="connsiteY139" fmla="*/ 636169 h 742408"/>
                <a:gd name="connsiteX140" fmla="*/ 189109 w 484179"/>
                <a:gd name="connsiteY140" fmla="*/ 629713 h 742408"/>
                <a:gd name="connsiteX141" fmla="*/ 189109 w 484179"/>
                <a:gd name="connsiteY141" fmla="*/ 626485 h 742408"/>
                <a:gd name="connsiteX142" fmla="*/ 187496 w 484179"/>
                <a:gd name="connsiteY142" fmla="*/ 623257 h 742408"/>
                <a:gd name="connsiteX143" fmla="*/ 187496 w 484179"/>
                <a:gd name="connsiteY143" fmla="*/ 623257 h 742408"/>
                <a:gd name="connsiteX144" fmla="*/ 185882 w 484179"/>
                <a:gd name="connsiteY144" fmla="*/ 621643 h 742408"/>
                <a:gd name="connsiteX145" fmla="*/ 177812 w 484179"/>
                <a:gd name="connsiteY145" fmla="*/ 611960 h 742408"/>
                <a:gd name="connsiteX146" fmla="*/ 176198 w 484179"/>
                <a:gd name="connsiteY146" fmla="*/ 610346 h 742408"/>
                <a:gd name="connsiteX147" fmla="*/ 176198 w 484179"/>
                <a:gd name="connsiteY147" fmla="*/ 607118 h 742408"/>
                <a:gd name="connsiteX148" fmla="*/ 182654 w 484179"/>
                <a:gd name="connsiteY148" fmla="*/ 579681 h 742408"/>
                <a:gd name="connsiteX149" fmla="*/ 184268 w 484179"/>
                <a:gd name="connsiteY149" fmla="*/ 576453 h 742408"/>
                <a:gd name="connsiteX150" fmla="*/ 184268 w 484179"/>
                <a:gd name="connsiteY150" fmla="*/ 574839 h 742408"/>
                <a:gd name="connsiteX151" fmla="*/ 187496 w 484179"/>
                <a:gd name="connsiteY151" fmla="*/ 571611 h 742408"/>
                <a:gd name="connsiteX152" fmla="*/ 187496 w 484179"/>
                <a:gd name="connsiteY152" fmla="*/ 571611 h 742408"/>
                <a:gd name="connsiteX153" fmla="*/ 189109 w 484179"/>
                <a:gd name="connsiteY153" fmla="*/ 569998 h 742408"/>
                <a:gd name="connsiteX154" fmla="*/ 192337 w 484179"/>
                <a:gd name="connsiteY154" fmla="*/ 568384 h 742408"/>
                <a:gd name="connsiteX155" fmla="*/ 193951 w 484179"/>
                <a:gd name="connsiteY155" fmla="*/ 568384 h 742408"/>
                <a:gd name="connsiteX156" fmla="*/ 195565 w 484179"/>
                <a:gd name="connsiteY156" fmla="*/ 568384 h 742408"/>
                <a:gd name="connsiteX157" fmla="*/ 197179 w 484179"/>
                <a:gd name="connsiteY157" fmla="*/ 568384 h 742408"/>
                <a:gd name="connsiteX158" fmla="*/ 198793 w 484179"/>
                <a:gd name="connsiteY158" fmla="*/ 568384 h 742408"/>
                <a:gd name="connsiteX159" fmla="*/ 198793 w 484179"/>
                <a:gd name="connsiteY159" fmla="*/ 568384 h 742408"/>
                <a:gd name="connsiteX160" fmla="*/ 200407 w 484179"/>
                <a:gd name="connsiteY160" fmla="*/ 569998 h 742408"/>
                <a:gd name="connsiteX161" fmla="*/ 203635 w 484179"/>
                <a:gd name="connsiteY161" fmla="*/ 571611 h 742408"/>
                <a:gd name="connsiteX162" fmla="*/ 205249 w 484179"/>
                <a:gd name="connsiteY162" fmla="*/ 573225 h 742408"/>
                <a:gd name="connsiteX163" fmla="*/ 205249 w 484179"/>
                <a:gd name="connsiteY163" fmla="*/ 573225 h 742408"/>
                <a:gd name="connsiteX164" fmla="*/ 206863 w 484179"/>
                <a:gd name="connsiteY164" fmla="*/ 573225 h 742408"/>
                <a:gd name="connsiteX165" fmla="*/ 206863 w 484179"/>
                <a:gd name="connsiteY165" fmla="*/ 571611 h 742408"/>
                <a:gd name="connsiteX166" fmla="*/ 206863 w 484179"/>
                <a:gd name="connsiteY166" fmla="*/ 569998 h 742408"/>
                <a:gd name="connsiteX167" fmla="*/ 200407 w 484179"/>
                <a:gd name="connsiteY167" fmla="*/ 553858 h 742408"/>
                <a:gd name="connsiteX168" fmla="*/ 200407 w 484179"/>
                <a:gd name="connsiteY168" fmla="*/ 553858 h 742408"/>
                <a:gd name="connsiteX169" fmla="*/ 198793 w 484179"/>
                <a:gd name="connsiteY169" fmla="*/ 552244 h 742408"/>
                <a:gd name="connsiteX170" fmla="*/ 198793 w 484179"/>
                <a:gd name="connsiteY170" fmla="*/ 550630 h 742408"/>
                <a:gd name="connsiteX171" fmla="*/ 197179 w 484179"/>
                <a:gd name="connsiteY171" fmla="*/ 550630 h 742408"/>
                <a:gd name="connsiteX172" fmla="*/ 195565 w 484179"/>
                <a:gd name="connsiteY172" fmla="*/ 550630 h 742408"/>
                <a:gd name="connsiteX173" fmla="*/ 193951 w 484179"/>
                <a:gd name="connsiteY173" fmla="*/ 549016 h 742408"/>
                <a:gd name="connsiteX174" fmla="*/ 192337 w 484179"/>
                <a:gd name="connsiteY174" fmla="*/ 549016 h 742408"/>
                <a:gd name="connsiteX175" fmla="*/ 190723 w 484179"/>
                <a:gd name="connsiteY175" fmla="*/ 547402 h 742408"/>
                <a:gd name="connsiteX176" fmla="*/ 189109 w 484179"/>
                <a:gd name="connsiteY176" fmla="*/ 547402 h 742408"/>
                <a:gd name="connsiteX177" fmla="*/ 189109 w 484179"/>
                <a:gd name="connsiteY177" fmla="*/ 545789 h 742408"/>
                <a:gd name="connsiteX178" fmla="*/ 187496 w 484179"/>
                <a:gd name="connsiteY178" fmla="*/ 545789 h 742408"/>
                <a:gd name="connsiteX179" fmla="*/ 171356 w 484179"/>
                <a:gd name="connsiteY179" fmla="*/ 508668 h 742408"/>
                <a:gd name="connsiteX180" fmla="*/ 169742 w 484179"/>
                <a:gd name="connsiteY180" fmla="*/ 507054 h 742408"/>
                <a:gd name="connsiteX181" fmla="*/ 169742 w 484179"/>
                <a:gd name="connsiteY181" fmla="*/ 503826 h 742408"/>
                <a:gd name="connsiteX182" fmla="*/ 169742 w 484179"/>
                <a:gd name="connsiteY182" fmla="*/ 502212 h 742408"/>
                <a:gd name="connsiteX183" fmla="*/ 169742 w 484179"/>
                <a:gd name="connsiteY183" fmla="*/ 500598 h 742408"/>
                <a:gd name="connsiteX184" fmla="*/ 171356 w 484179"/>
                <a:gd name="connsiteY184" fmla="*/ 500598 h 742408"/>
                <a:gd name="connsiteX185" fmla="*/ 171356 w 484179"/>
                <a:gd name="connsiteY185" fmla="*/ 498984 h 742408"/>
                <a:gd name="connsiteX186" fmla="*/ 172970 w 484179"/>
                <a:gd name="connsiteY186" fmla="*/ 497371 h 742408"/>
                <a:gd name="connsiteX187" fmla="*/ 174584 w 484179"/>
                <a:gd name="connsiteY187" fmla="*/ 495757 h 742408"/>
                <a:gd name="connsiteX188" fmla="*/ 174584 w 484179"/>
                <a:gd name="connsiteY188" fmla="*/ 492529 h 742408"/>
                <a:gd name="connsiteX189" fmla="*/ 174584 w 484179"/>
                <a:gd name="connsiteY189" fmla="*/ 490915 h 742408"/>
                <a:gd name="connsiteX190" fmla="*/ 174584 w 484179"/>
                <a:gd name="connsiteY190" fmla="*/ 489301 h 742408"/>
                <a:gd name="connsiteX191" fmla="*/ 168128 w 484179"/>
                <a:gd name="connsiteY191" fmla="*/ 478003 h 742408"/>
                <a:gd name="connsiteX192" fmla="*/ 168128 w 484179"/>
                <a:gd name="connsiteY192" fmla="*/ 476389 h 742408"/>
                <a:gd name="connsiteX193" fmla="*/ 166514 w 484179"/>
                <a:gd name="connsiteY193" fmla="*/ 474775 h 742408"/>
                <a:gd name="connsiteX194" fmla="*/ 160059 w 484179"/>
                <a:gd name="connsiteY194" fmla="*/ 471548 h 742408"/>
                <a:gd name="connsiteX195" fmla="*/ 150375 w 484179"/>
                <a:gd name="connsiteY195" fmla="*/ 466706 h 742408"/>
                <a:gd name="connsiteX196" fmla="*/ 148761 w 484179"/>
                <a:gd name="connsiteY196" fmla="*/ 465092 h 742408"/>
                <a:gd name="connsiteX197" fmla="*/ 145533 w 484179"/>
                <a:gd name="connsiteY197" fmla="*/ 465092 h 742408"/>
                <a:gd name="connsiteX198" fmla="*/ 139078 w 484179"/>
                <a:gd name="connsiteY198" fmla="*/ 465092 h 742408"/>
                <a:gd name="connsiteX199" fmla="*/ 137464 w 484179"/>
                <a:gd name="connsiteY199" fmla="*/ 465092 h 742408"/>
                <a:gd name="connsiteX200" fmla="*/ 135850 w 484179"/>
                <a:gd name="connsiteY200" fmla="*/ 465092 h 742408"/>
                <a:gd name="connsiteX201" fmla="*/ 135850 w 484179"/>
                <a:gd name="connsiteY201" fmla="*/ 463478 h 742408"/>
                <a:gd name="connsiteX202" fmla="*/ 134236 w 484179"/>
                <a:gd name="connsiteY202" fmla="*/ 463478 h 742408"/>
                <a:gd name="connsiteX203" fmla="*/ 132622 w 484179"/>
                <a:gd name="connsiteY203" fmla="*/ 461864 h 742408"/>
                <a:gd name="connsiteX204" fmla="*/ 126166 w 484179"/>
                <a:gd name="connsiteY204" fmla="*/ 452180 h 742408"/>
                <a:gd name="connsiteX205" fmla="*/ 124552 w 484179"/>
                <a:gd name="connsiteY205" fmla="*/ 447339 h 742408"/>
                <a:gd name="connsiteX206" fmla="*/ 122938 w 484179"/>
                <a:gd name="connsiteY206" fmla="*/ 436041 h 742408"/>
                <a:gd name="connsiteX207" fmla="*/ 122938 w 484179"/>
                <a:gd name="connsiteY207" fmla="*/ 434427 h 742408"/>
                <a:gd name="connsiteX208" fmla="*/ 121324 w 484179"/>
                <a:gd name="connsiteY208" fmla="*/ 424744 h 742408"/>
                <a:gd name="connsiteX209" fmla="*/ 122938 w 484179"/>
                <a:gd name="connsiteY209" fmla="*/ 423130 h 742408"/>
                <a:gd name="connsiteX210" fmla="*/ 122938 w 484179"/>
                <a:gd name="connsiteY210" fmla="*/ 421516 h 742408"/>
                <a:gd name="connsiteX211" fmla="*/ 124552 w 484179"/>
                <a:gd name="connsiteY211" fmla="*/ 418288 h 742408"/>
                <a:gd name="connsiteX212" fmla="*/ 124552 w 484179"/>
                <a:gd name="connsiteY212" fmla="*/ 415060 h 742408"/>
                <a:gd name="connsiteX213" fmla="*/ 124552 w 484179"/>
                <a:gd name="connsiteY213" fmla="*/ 410218 h 742408"/>
                <a:gd name="connsiteX214" fmla="*/ 121324 w 484179"/>
                <a:gd name="connsiteY214" fmla="*/ 395693 h 742408"/>
                <a:gd name="connsiteX215" fmla="*/ 121324 w 484179"/>
                <a:gd name="connsiteY215" fmla="*/ 384395 h 742408"/>
                <a:gd name="connsiteX216" fmla="*/ 121324 w 484179"/>
                <a:gd name="connsiteY216" fmla="*/ 382781 h 742408"/>
                <a:gd name="connsiteX217" fmla="*/ 121324 w 484179"/>
                <a:gd name="connsiteY217" fmla="*/ 382781 h 742408"/>
                <a:gd name="connsiteX218" fmla="*/ 124552 w 484179"/>
                <a:gd name="connsiteY218" fmla="*/ 379554 h 742408"/>
                <a:gd name="connsiteX219" fmla="*/ 129394 w 484179"/>
                <a:gd name="connsiteY219" fmla="*/ 382781 h 742408"/>
                <a:gd name="connsiteX220" fmla="*/ 134236 w 484179"/>
                <a:gd name="connsiteY220" fmla="*/ 381167 h 742408"/>
                <a:gd name="connsiteX221" fmla="*/ 137464 w 484179"/>
                <a:gd name="connsiteY221" fmla="*/ 377940 h 742408"/>
                <a:gd name="connsiteX222" fmla="*/ 139078 w 484179"/>
                <a:gd name="connsiteY222" fmla="*/ 373098 h 742408"/>
                <a:gd name="connsiteX223" fmla="*/ 140691 w 484179"/>
                <a:gd name="connsiteY223" fmla="*/ 368256 h 742408"/>
                <a:gd name="connsiteX224" fmla="*/ 134236 w 484179"/>
                <a:gd name="connsiteY224" fmla="*/ 368256 h 742408"/>
                <a:gd name="connsiteX225" fmla="*/ 131008 w 484179"/>
                <a:gd name="connsiteY225" fmla="*/ 366642 h 742408"/>
                <a:gd name="connsiteX226" fmla="*/ 127780 w 484179"/>
                <a:gd name="connsiteY226" fmla="*/ 363414 h 742408"/>
                <a:gd name="connsiteX227" fmla="*/ 132622 w 484179"/>
                <a:gd name="connsiteY227" fmla="*/ 361800 h 742408"/>
                <a:gd name="connsiteX228" fmla="*/ 131008 w 484179"/>
                <a:gd name="connsiteY228" fmla="*/ 358572 h 742408"/>
                <a:gd name="connsiteX229" fmla="*/ 131008 w 484179"/>
                <a:gd name="connsiteY229" fmla="*/ 355345 h 742408"/>
                <a:gd name="connsiteX230" fmla="*/ 127780 w 484179"/>
                <a:gd name="connsiteY230" fmla="*/ 355345 h 742408"/>
                <a:gd name="connsiteX231" fmla="*/ 127780 w 484179"/>
                <a:gd name="connsiteY231" fmla="*/ 353731 h 742408"/>
                <a:gd name="connsiteX232" fmla="*/ 122938 w 484179"/>
                <a:gd name="connsiteY232" fmla="*/ 347275 h 742408"/>
                <a:gd name="connsiteX233" fmla="*/ 124552 w 484179"/>
                <a:gd name="connsiteY233" fmla="*/ 347275 h 742408"/>
                <a:gd name="connsiteX234" fmla="*/ 119710 w 484179"/>
                <a:gd name="connsiteY234" fmla="*/ 339205 h 742408"/>
                <a:gd name="connsiteX235" fmla="*/ 116482 w 484179"/>
                <a:gd name="connsiteY235" fmla="*/ 335977 h 742408"/>
                <a:gd name="connsiteX236" fmla="*/ 114869 w 484179"/>
                <a:gd name="connsiteY236" fmla="*/ 335977 h 742408"/>
                <a:gd name="connsiteX237" fmla="*/ 111641 w 484179"/>
                <a:gd name="connsiteY237" fmla="*/ 335977 h 742408"/>
                <a:gd name="connsiteX238" fmla="*/ 111641 w 484179"/>
                <a:gd name="connsiteY238" fmla="*/ 335977 h 742408"/>
                <a:gd name="connsiteX239" fmla="*/ 111641 w 484179"/>
                <a:gd name="connsiteY239" fmla="*/ 337591 h 742408"/>
                <a:gd name="connsiteX240" fmla="*/ 111641 w 484179"/>
                <a:gd name="connsiteY240" fmla="*/ 337591 h 742408"/>
                <a:gd name="connsiteX241" fmla="*/ 111641 w 484179"/>
                <a:gd name="connsiteY241" fmla="*/ 340819 h 742408"/>
                <a:gd name="connsiteX242" fmla="*/ 111641 w 484179"/>
                <a:gd name="connsiteY242" fmla="*/ 342433 h 742408"/>
                <a:gd name="connsiteX243" fmla="*/ 111641 w 484179"/>
                <a:gd name="connsiteY243" fmla="*/ 342433 h 742408"/>
                <a:gd name="connsiteX244" fmla="*/ 110027 w 484179"/>
                <a:gd name="connsiteY244" fmla="*/ 340819 h 742408"/>
                <a:gd name="connsiteX245" fmla="*/ 106799 w 484179"/>
                <a:gd name="connsiteY245" fmla="*/ 337591 h 742408"/>
                <a:gd name="connsiteX246" fmla="*/ 106799 w 484179"/>
                <a:gd name="connsiteY246" fmla="*/ 337591 h 742408"/>
                <a:gd name="connsiteX247" fmla="*/ 105185 w 484179"/>
                <a:gd name="connsiteY247" fmla="*/ 337591 h 742408"/>
                <a:gd name="connsiteX248" fmla="*/ 95501 w 484179"/>
                <a:gd name="connsiteY248" fmla="*/ 337591 h 742408"/>
                <a:gd name="connsiteX249" fmla="*/ 92273 w 484179"/>
                <a:gd name="connsiteY249" fmla="*/ 335977 h 742408"/>
                <a:gd name="connsiteX250" fmla="*/ 90660 w 484179"/>
                <a:gd name="connsiteY250" fmla="*/ 335977 h 742408"/>
                <a:gd name="connsiteX251" fmla="*/ 89046 w 484179"/>
                <a:gd name="connsiteY251" fmla="*/ 335977 h 742408"/>
                <a:gd name="connsiteX252" fmla="*/ 87432 w 484179"/>
                <a:gd name="connsiteY252" fmla="*/ 335977 h 742408"/>
                <a:gd name="connsiteX253" fmla="*/ 85818 w 484179"/>
                <a:gd name="connsiteY253" fmla="*/ 335977 h 742408"/>
                <a:gd name="connsiteX254" fmla="*/ 85818 w 484179"/>
                <a:gd name="connsiteY254" fmla="*/ 337591 h 742408"/>
                <a:gd name="connsiteX255" fmla="*/ 85818 w 484179"/>
                <a:gd name="connsiteY255" fmla="*/ 337591 h 742408"/>
                <a:gd name="connsiteX256" fmla="*/ 84204 w 484179"/>
                <a:gd name="connsiteY256" fmla="*/ 337591 h 742408"/>
                <a:gd name="connsiteX257" fmla="*/ 82590 w 484179"/>
                <a:gd name="connsiteY257" fmla="*/ 340819 h 742408"/>
                <a:gd name="connsiteX258" fmla="*/ 80976 w 484179"/>
                <a:gd name="connsiteY258" fmla="*/ 340819 h 742408"/>
                <a:gd name="connsiteX259" fmla="*/ 79362 w 484179"/>
                <a:gd name="connsiteY259" fmla="*/ 342433 h 742408"/>
                <a:gd name="connsiteX260" fmla="*/ 77748 w 484179"/>
                <a:gd name="connsiteY260" fmla="*/ 342433 h 742408"/>
                <a:gd name="connsiteX261" fmla="*/ 76134 w 484179"/>
                <a:gd name="connsiteY261" fmla="*/ 340819 h 742408"/>
                <a:gd name="connsiteX262" fmla="*/ 72906 w 484179"/>
                <a:gd name="connsiteY262" fmla="*/ 337591 h 742408"/>
                <a:gd name="connsiteX263" fmla="*/ 71292 w 484179"/>
                <a:gd name="connsiteY263" fmla="*/ 337591 h 742408"/>
                <a:gd name="connsiteX264" fmla="*/ 71292 w 484179"/>
                <a:gd name="connsiteY264" fmla="*/ 337591 h 742408"/>
                <a:gd name="connsiteX265" fmla="*/ 69678 w 484179"/>
                <a:gd name="connsiteY265" fmla="*/ 337591 h 742408"/>
                <a:gd name="connsiteX266" fmla="*/ 69678 w 484179"/>
                <a:gd name="connsiteY266" fmla="*/ 337591 h 742408"/>
                <a:gd name="connsiteX267" fmla="*/ 66451 w 484179"/>
                <a:gd name="connsiteY267" fmla="*/ 339205 h 742408"/>
                <a:gd name="connsiteX268" fmla="*/ 64837 w 484179"/>
                <a:gd name="connsiteY268" fmla="*/ 339205 h 742408"/>
                <a:gd name="connsiteX269" fmla="*/ 63223 w 484179"/>
                <a:gd name="connsiteY269" fmla="*/ 339205 h 742408"/>
                <a:gd name="connsiteX270" fmla="*/ 59995 w 484179"/>
                <a:gd name="connsiteY270" fmla="*/ 337591 h 742408"/>
                <a:gd name="connsiteX271" fmla="*/ 58381 w 484179"/>
                <a:gd name="connsiteY271" fmla="*/ 337591 h 742408"/>
                <a:gd name="connsiteX272" fmla="*/ 51925 w 484179"/>
                <a:gd name="connsiteY272" fmla="*/ 334363 h 742408"/>
                <a:gd name="connsiteX273" fmla="*/ 51925 w 484179"/>
                <a:gd name="connsiteY273" fmla="*/ 334363 h 742408"/>
                <a:gd name="connsiteX274" fmla="*/ 50311 w 484179"/>
                <a:gd name="connsiteY274" fmla="*/ 334363 h 742408"/>
                <a:gd name="connsiteX275" fmla="*/ 47083 w 484179"/>
                <a:gd name="connsiteY275" fmla="*/ 332749 h 742408"/>
                <a:gd name="connsiteX276" fmla="*/ 40628 w 484179"/>
                <a:gd name="connsiteY276" fmla="*/ 334363 h 742408"/>
                <a:gd name="connsiteX277" fmla="*/ 39014 w 484179"/>
                <a:gd name="connsiteY277" fmla="*/ 334363 h 742408"/>
                <a:gd name="connsiteX278" fmla="*/ 37400 w 484179"/>
                <a:gd name="connsiteY278" fmla="*/ 332749 h 742408"/>
                <a:gd name="connsiteX279" fmla="*/ 35786 w 484179"/>
                <a:gd name="connsiteY279" fmla="*/ 332749 h 742408"/>
                <a:gd name="connsiteX280" fmla="*/ 30944 w 484179"/>
                <a:gd name="connsiteY280" fmla="*/ 327908 h 742408"/>
                <a:gd name="connsiteX281" fmla="*/ 26102 w 484179"/>
                <a:gd name="connsiteY281" fmla="*/ 326294 h 742408"/>
                <a:gd name="connsiteX282" fmla="*/ 24488 w 484179"/>
                <a:gd name="connsiteY282" fmla="*/ 324680 h 742408"/>
                <a:gd name="connsiteX283" fmla="*/ 22874 w 484179"/>
                <a:gd name="connsiteY283" fmla="*/ 324680 h 742408"/>
                <a:gd name="connsiteX284" fmla="*/ 19646 w 484179"/>
                <a:gd name="connsiteY284" fmla="*/ 323066 h 742408"/>
                <a:gd name="connsiteX285" fmla="*/ 22874 w 484179"/>
                <a:gd name="connsiteY285" fmla="*/ 311768 h 742408"/>
                <a:gd name="connsiteX286" fmla="*/ 22874 w 484179"/>
                <a:gd name="connsiteY286" fmla="*/ 308540 h 742408"/>
                <a:gd name="connsiteX287" fmla="*/ 26102 w 484179"/>
                <a:gd name="connsiteY287" fmla="*/ 302085 h 742408"/>
                <a:gd name="connsiteX288" fmla="*/ 27716 w 484179"/>
                <a:gd name="connsiteY288" fmla="*/ 298857 h 742408"/>
                <a:gd name="connsiteX289" fmla="*/ 26102 w 484179"/>
                <a:gd name="connsiteY289" fmla="*/ 289173 h 742408"/>
                <a:gd name="connsiteX290" fmla="*/ 26102 w 484179"/>
                <a:gd name="connsiteY290" fmla="*/ 284332 h 742408"/>
                <a:gd name="connsiteX291" fmla="*/ 22874 w 484179"/>
                <a:gd name="connsiteY291" fmla="*/ 287559 h 742408"/>
                <a:gd name="connsiteX292" fmla="*/ 21260 w 484179"/>
                <a:gd name="connsiteY292" fmla="*/ 289173 h 742408"/>
                <a:gd name="connsiteX293" fmla="*/ 19646 w 484179"/>
                <a:gd name="connsiteY293" fmla="*/ 287559 h 742408"/>
                <a:gd name="connsiteX294" fmla="*/ 16419 w 484179"/>
                <a:gd name="connsiteY294" fmla="*/ 284332 h 742408"/>
                <a:gd name="connsiteX295" fmla="*/ 8349 w 484179"/>
                <a:gd name="connsiteY295" fmla="*/ 279490 h 742408"/>
                <a:gd name="connsiteX296" fmla="*/ 8349 w 484179"/>
                <a:gd name="connsiteY296" fmla="*/ 277876 h 742408"/>
                <a:gd name="connsiteX297" fmla="*/ 5121 w 484179"/>
                <a:gd name="connsiteY297" fmla="*/ 271420 h 742408"/>
                <a:gd name="connsiteX298" fmla="*/ 5121 w 484179"/>
                <a:gd name="connsiteY298" fmla="*/ 264964 h 742408"/>
                <a:gd name="connsiteX299" fmla="*/ 6735 w 484179"/>
                <a:gd name="connsiteY299" fmla="*/ 261736 h 742408"/>
                <a:gd name="connsiteX300" fmla="*/ 8349 w 484179"/>
                <a:gd name="connsiteY300" fmla="*/ 260123 h 742408"/>
                <a:gd name="connsiteX301" fmla="*/ 9963 w 484179"/>
                <a:gd name="connsiteY301" fmla="*/ 253667 h 742408"/>
                <a:gd name="connsiteX302" fmla="*/ 11577 w 484179"/>
                <a:gd name="connsiteY302" fmla="*/ 245597 h 742408"/>
                <a:gd name="connsiteX303" fmla="*/ 11577 w 484179"/>
                <a:gd name="connsiteY303" fmla="*/ 235914 h 742408"/>
                <a:gd name="connsiteX304" fmla="*/ 13191 w 484179"/>
                <a:gd name="connsiteY304" fmla="*/ 231072 h 742408"/>
                <a:gd name="connsiteX305" fmla="*/ 13191 w 484179"/>
                <a:gd name="connsiteY305" fmla="*/ 227844 h 742408"/>
                <a:gd name="connsiteX306" fmla="*/ 14805 w 484179"/>
                <a:gd name="connsiteY306" fmla="*/ 227844 h 742408"/>
                <a:gd name="connsiteX307" fmla="*/ 16419 w 484179"/>
                <a:gd name="connsiteY307" fmla="*/ 227844 h 742408"/>
                <a:gd name="connsiteX308" fmla="*/ 21260 w 484179"/>
                <a:gd name="connsiteY308" fmla="*/ 229458 h 742408"/>
                <a:gd name="connsiteX309" fmla="*/ 21260 w 484179"/>
                <a:gd name="connsiteY309" fmla="*/ 229458 h 742408"/>
                <a:gd name="connsiteX310" fmla="*/ 22874 w 484179"/>
                <a:gd name="connsiteY310" fmla="*/ 229458 h 742408"/>
                <a:gd name="connsiteX311" fmla="*/ 26102 w 484179"/>
                <a:gd name="connsiteY311" fmla="*/ 226230 h 742408"/>
                <a:gd name="connsiteX312" fmla="*/ 27716 w 484179"/>
                <a:gd name="connsiteY312" fmla="*/ 226230 h 742408"/>
                <a:gd name="connsiteX313" fmla="*/ 40628 w 484179"/>
                <a:gd name="connsiteY313" fmla="*/ 226230 h 742408"/>
                <a:gd name="connsiteX314" fmla="*/ 42242 w 484179"/>
                <a:gd name="connsiteY314" fmla="*/ 226230 h 742408"/>
                <a:gd name="connsiteX315" fmla="*/ 43855 w 484179"/>
                <a:gd name="connsiteY315" fmla="*/ 226230 h 742408"/>
                <a:gd name="connsiteX316" fmla="*/ 45469 w 484179"/>
                <a:gd name="connsiteY316" fmla="*/ 226230 h 742408"/>
                <a:gd name="connsiteX317" fmla="*/ 47083 w 484179"/>
                <a:gd name="connsiteY317" fmla="*/ 226230 h 742408"/>
                <a:gd name="connsiteX318" fmla="*/ 48697 w 484179"/>
                <a:gd name="connsiteY318" fmla="*/ 223002 h 742408"/>
                <a:gd name="connsiteX319" fmla="*/ 50311 w 484179"/>
                <a:gd name="connsiteY319" fmla="*/ 221388 h 742408"/>
                <a:gd name="connsiteX320" fmla="*/ 55153 w 484179"/>
                <a:gd name="connsiteY320" fmla="*/ 219774 h 742408"/>
                <a:gd name="connsiteX321" fmla="*/ 56767 w 484179"/>
                <a:gd name="connsiteY321" fmla="*/ 218160 h 742408"/>
                <a:gd name="connsiteX322" fmla="*/ 56767 w 484179"/>
                <a:gd name="connsiteY322" fmla="*/ 216546 h 742408"/>
                <a:gd name="connsiteX323" fmla="*/ 58381 w 484179"/>
                <a:gd name="connsiteY323" fmla="*/ 214932 h 742408"/>
                <a:gd name="connsiteX324" fmla="*/ 58381 w 484179"/>
                <a:gd name="connsiteY324" fmla="*/ 213318 h 742408"/>
                <a:gd name="connsiteX325" fmla="*/ 56767 w 484179"/>
                <a:gd name="connsiteY325" fmla="*/ 213318 h 742408"/>
                <a:gd name="connsiteX326" fmla="*/ 55153 w 484179"/>
                <a:gd name="connsiteY326" fmla="*/ 210091 h 742408"/>
                <a:gd name="connsiteX327" fmla="*/ 55153 w 484179"/>
                <a:gd name="connsiteY327" fmla="*/ 206863 h 742408"/>
                <a:gd name="connsiteX328" fmla="*/ 87432 w 484179"/>
                <a:gd name="connsiteY328" fmla="*/ 216546 h 742408"/>
                <a:gd name="connsiteX329" fmla="*/ 97115 w 484179"/>
                <a:gd name="connsiteY329" fmla="*/ 216546 h 742408"/>
                <a:gd name="connsiteX330" fmla="*/ 101957 w 484179"/>
                <a:gd name="connsiteY330" fmla="*/ 213318 h 742408"/>
                <a:gd name="connsiteX331" fmla="*/ 105185 w 484179"/>
                <a:gd name="connsiteY331" fmla="*/ 210091 h 742408"/>
                <a:gd name="connsiteX332" fmla="*/ 106799 w 484179"/>
                <a:gd name="connsiteY332" fmla="*/ 206863 h 742408"/>
                <a:gd name="connsiteX333" fmla="*/ 111641 w 484179"/>
                <a:gd name="connsiteY333" fmla="*/ 202021 h 742408"/>
                <a:gd name="connsiteX334" fmla="*/ 111641 w 484179"/>
                <a:gd name="connsiteY334" fmla="*/ 197179 h 742408"/>
                <a:gd name="connsiteX335" fmla="*/ 111641 w 484179"/>
                <a:gd name="connsiteY335" fmla="*/ 195565 h 742408"/>
                <a:gd name="connsiteX336" fmla="*/ 108413 w 484179"/>
                <a:gd name="connsiteY336" fmla="*/ 192337 h 742408"/>
                <a:gd name="connsiteX337" fmla="*/ 103571 w 484179"/>
                <a:gd name="connsiteY337" fmla="*/ 190723 h 742408"/>
                <a:gd name="connsiteX338" fmla="*/ 103571 w 484179"/>
                <a:gd name="connsiteY338" fmla="*/ 189109 h 742408"/>
                <a:gd name="connsiteX339" fmla="*/ 105185 w 484179"/>
                <a:gd name="connsiteY339" fmla="*/ 187496 h 742408"/>
                <a:gd name="connsiteX340" fmla="*/ 111641 w 484179"/>
                <a:gd name="connsiteY340" fmla="*/ 184268 h 742408"/>
                <a:gd name="connsiteX341" fmla="*/ 114869 w 484179"/>
                <a:gd name="connsiteY341" fmla="*/ 184268 h 742408"/>
                <a:gd name="connsiteX342" fmla="*/ 119710 w 484179"/>
                <a:gd name="connsiteY342" fmla="*/ 189109 h 742408"/>
                <a:gd name="connsiteX343" fmla="*/ 131008 w 484179"/>
                <a:gd name="connsiteY343" fmla="*/ 202021 h 742408"/>
                <a:gd name="connsiteX344" fmla="*/ 135850 w 484179"/>
                <a:gd name="connsiteY344" fmla="*/ 208477 h 742408"/>
                <a:gd name="connsiteX345" fmla="*/ 139078 w 484179"/>
                <a:gd name="connsiteY345" fmla="*/ 211705 h 742408"/>
                <a:gd name="connsiteX346" fmla="*/ 143919 w 484179"/>
                <a:gd name="connsiteY346" fmla="*/ 213318 h 742408"/>
                <a:gd name="connsiteX347" fmla="*/ 153603 w 484179"/>
                <a:gd name="connsiteY347" fmla="*/ 211705 h 742408"/>
                <a:gd name="connsiteX348" fmla="*/ 156831 w 484179"/>
                <a:gd name="connsiteY348" fmla="*/ 211705 h 742408"/>
                <a:gd name="connsiteX349" fmla="*/ 160059 w 484179"/>
                <a:gd name="connsiteY349" fmla="*/ 214932 h 742408"/>
                <a:gd name="connsiteX350" fmla="*/ 161673 w 484179"/>
                <a:gd name="connsiteY350" fmla="*/ 218160 h 742408"/>
                <a:gd name="connsiteX351" fmla="*/ 164900 w 484179"/>
                <a:gd name="connsiteY351" fmla="*/ 224616 h 742408"/>
                <a:gd name="connsiteX352" fmla="*/ 166514 w 484179"/>
                <a:gd name="connsiteY352" fmla="*/ 232686 h 742408"/>
                <a:gd name="connsiteX353" fmla="*/ 169742 w 484179"/>
                <a:gd name="connsiteY353" fmla="*/ 235914 h 742408"/>
                <a:gd name="connsiteX354" fmla="*/ 172970 w 484179"/>
                <a:gd name="connsiteY354" fmla="*/ 239141 h 742408"/>
                <a:gd name="connsiteX355" fmla="*/ 177812 w 484179"/>
                <a:gd name="connsiteY355" fmla="*/ 239141 h 742408"/>
                <a:gd name="connsiteX356" fmla="*/ 185882 w 484179"/>
                <a:gd name="connsiteY356" fmla="*/ 235914 h 742408"/>
                <a:gd name="connsiteX357" fmla="*/ 189109 w 484179"/>
                <a:gd name="connsiteY357" fmla="*/ 235914 h 742408"/>
                <a:gd name="connsiteX358" fmla="*/ 190723 w 484179"/>
                <a:gd name="connsiteY358" fmla="*/ 237527 h 742408"/>
                <a:gd name="connsiteX359" fmla="*/ 193951 w 484179"/>
                <a:gd name="connsiteY359" fmla="*/ 243983 h 742408"/>
                <a:gd name="connsiteX360" fmla="*/ 195565 w 484179"/>
                <a:gd name="connsiteY360" fmla="*/ 247211 h 742408"/>
                <a:gd name="connsiteX361" fmla="*/ 200407 w 484179"/>
                <a:gd name="connsiteY361" fmla="*/ 250439 h 742408"/>
                <a:gd name="connsiteX362" fmla="*/ 205249 w 484179"/>
                <a:gd name="connsiteY362" fmla="*/ 248825 h 742408"/>
                <a:gd name="connsiteX363" fmla="*/ 210090 w 484179"/>
                <a:gd name="connsiteY363" fmla="*/ 245597 h 742408"/>
                <a:gd name="connsiteX364" fmla="*/ 214932 w 484179"/>
                <a:gd name="connsiteY364" fmla="*/ 234300 h 742408"/>
                <a:gd name="connsiteX365" fmla="*/ 218160 w 484179"/>
                <a:gd name="connsiteY365" fmla="*/ 223002 h 742408"/>
                <a:gd name="connsiteX366" fmla="*/ 216546 w 484179"/>
                <a:gd name="connsiteY366" fmla="*/ 216546 h 742408"/>
                <a:gd name="connsiteX367" fmla="*/ 214932 w 484179"/>
                <a:gd name="connsiteY367" fmla="*/ 210091 h 742408"/>
                <a:gd name="connsiteX368" fmla="*/ 214932 w 484179"/>
                <a:gd name="connsiteY368" fmla="*/ 205249 h 742408"/>
                <a:gd name="connsiteX369" fmla="*/ 216546 w 484179"/>
                <a:gd name="connsiteY369" fmla="*/ 193951 h 742408"/>
                <a:gd name="connsiteX370" fmla="*/ 234299 w 484179"/>
                <a:gd name="connsiteY370" fmla="*/ 145533 h 742408"/>
                <a:gd name="connsiteX371" fmla="*/ 242369 w 484179"/>
                <a:gd name="connsiteY371" fmla="*/ 131008 h 742408"/>
                <a:gd name="connsiteX372" fmla="*/ 247211 w 484179"/>
                <a:gd name="connsiteY372" fmla="*/ 119710 h 742408"/>
                <a:gd name="connsiteX373" fmla="*/ 247211 w 484179"/>
                <a:gd name="connsiteY373" fmla="*/ 111641 h 742408"/>
                <a:gd name="connsiteX374" fmla="*/ 245597 w 484179"/>
                <a:gd name="connsiteY374" fmla="*/ 100343 h 742408"/>
                <a:gd name="connsiteX375" fmla="*/ 247211 w 484179"/>
                <a:gd name="connsiteY375" fmla="*/ 95501 h 742408"/>
                <a:gd name="connsiteX376" fmla="*/ 248825 w 484179"/>
                <a:gd name="connsiteY376" fmla="*/ 92274 h 742408"/>
                <a:gd name="connsiteX377" fmla="*/ 252053 w 484179"/>
                <a:gd name="connsiteY377" fmla="*/ 89046 h 742408"/>
                <a:gd name="connsiteX378" fmla="*/ 256895 w 484179"/>
                <a:gd name="connsiteY378" fmla="*/ 85818 h 742408"/>
                <a:gd name="connsiteX379" fmla="*/ 260122 w 484179"/>
                <a:gd name="connsiteY379" fmla="*/ 82590 h 742408"/>
                <a:gd name="connsiteX380" fmla="*/ 261736 w 484179"/>
                <a:gd name="connsiteY380" fmla="*/ 80976 h 742408"/>
                <a:gd name="connsiteX381" fmla="*/ 260122 w 484179"/>
                <a:gd name="connsiteY381" fmla="*/ 72906 h 742408"/>
                <a:gd name="connsiteX382" fmla="*/ 260122 w 484179"/>
                <a:gd name="connsiteY382" fmla="*/ 71292 h 742408"/>
                <a:gd name="connsiteX383" fmla="*/ 258508 w 484179"/>
                <a:gd name="connsiteY383" fmla="*/ 69678 h 742408"/>
                <a:gd name="connsiteX384" fmla="*/ 256895 w 484179"/>
                <a:gd name="connsiteY384" fmla="*/ 66451 h 742408"/>
                <a:gd name="connsiteX385" fmla="*/ 255281 w 484179"/>
                <a:gd name="connsiteY385" fmla="*/ 66451 h 742408"/>
                <a:gd name="connsiteX386" fmla="*/ 252053 w 484179"/>
                <a:gd name="connsiteY386" fmla="*/ 64837 h 742408"/>
                <a:gd name="connsiteX387" fmla="*/ 252053 w 484179"/>
                <a:gd name="connsiteY387" fmla="*/ 63223 h 742408"/>
                <a:gd name="connsiteX388" fmla="*/ 250439 w 484179"/>
                <a:gd name="connsiteY388" fmla="*/ 59995 h 742408"/>
                <a:gd name="connsiteX389" fmla="*/ 250439 w 484179"/>
                <a:gd name="connsiteY389" fmla="*/ 53539 h 742408"/>
                <a:gd name="connsiteX390" fmla="*/ 252053 w 484179"/>
                <a:gd name="connsiteY390" fmla="*/ 42242 h 742408"/>
                <a:gd name="connsiteX391" fmla="*/ 274648 w 484179"/>
                <a:gd name="connsiteY391" fmla="*/ 21260 h 742408"/>
                <a:gd name="connsiteX392" fmla="*/ 277876 w 484179"/>
                <a:gd name="connsiteY392" fmla="*/ 6735 h 742408"/>
                <a:gd name="connsiteX393" fmla="*/ 277876 w 484179"/>
                <a:gd name="connsiteY393" fmla="*/ 6735 h 742408"/>
                <a:gd name="connsiteX394" fmla="*/ 279490 w 484179"/>
                <a:gd name="connsiteY394" fmla="*/ 5121 h 742408"/>
                <a:gd name="connsiteX395" fmla="*/ 329522 w 484179"/>
                <a:gd name="connsiteY395" fmla="*/ 22874 h 742408"/>
                <a:gd name="connsiteX396" fmla="*/ 332749 w 484179"/>
                <a:gd name="connsiteY396" fmla="*/ 22874 h 742408"/>
                <a:gd name="connsiteX397" fmla="*/ 348889 w 484179"/>
                <a:gd name="connsiteY397" fmla="*/ 24488 h 742408"/>
                <a:gd name="connsiteX398" fmla="*/ 392465 w 484179"/>
                <a:gd name="connsiteY398" fmla="*/ 35786 h 742408"/>
                <a:gd name="connsiteX399" fmla="*/ 395693 w 484179"/>
                <a:gd name="connsiteY399" fmla="*/ 37400 h 742408"/>
                <a:gd name="connsiteX400" fmla="*/ 398921 w 484179"/>
                <a:gd name="connsiteY400" fmla="*/ 39014 h 74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484179" h="742408">
                  <a:moveTo>
                    <a:pt x="400535" y="40628"/>
                  </a:moveTo>
                  <a:lnTo>
                    <a:pt x="400535" y="42242"/>
                  </a:lnTo>
                  <a:lnTo>
                    <a:pt x="397307" y="45469"/>
                  </a:lnTo>
                  <a:lnTo>
                    <a:pt x="394079" y="47083"/>
                  </a:lnTo>
                  <a:lnTo>
                    <a:pt x="386009" y="50311"/>
                  </a:lnTo>
                  <a:lnTo>
                    <a:pt x="376326" y="59995"/>
                  </a:lnTo>
                  <a:lnTo>
                    <a:pt x="376326" y="74520"/>
                  </a:lnTo>
                  <a:lnTo>
                    <a:pt x="381167" y="89046"/>
                  </a:lnTo>
                  <a:lnTo>
                    <a:pt x="395693" y="121324"/>
                  </a:lnTo>
                  <a:lnTo>
                    <a:pt x="398921" y="127780"/>
                  </a:lnTo>
                  <a:lnTo>
                    <a:pt x="403762" y="132622"/>
                  </a:lnTo>
                  <a:lnTo>
                    <a:pt x="408604" y="135850"/>
                  </a:lnTo>
                  <a:lnTo>
                    <a:pt x="415060" y="135850"/>
                  </a:lnTo>
                  <a:lnTo>
                    <a:pt x="429585" y="134236"/>
                  </a:lnTo>
                  <a:lnTo>
                    <a:pt x="437655" y="135850"/>
                  </a:lnTo>
                  <a:lnTo>
                    <a:pt x="455408" y="140691"/>
                  </a:lnTo>
                  <a:lnTo>
                    <a:pt x="471547" y="151989"/>
                  </a:lnTo>
                  <a:lnTo>
                    <a:pt x="482845" y="168128"/>
                  </a:lnTo>
                  <a:lnTo>
                    <a:pt x="486073" y="185882"/>
                  </a:lnTo>
                  <a:lnTo>
                    <a:pt x="482845" y="206863"/>
                  </a:lnTo>
                  <a:lnTo>
                    <a:pt x="473162" y="231072"/>
                  </a:lnTo>
                  <a:lnTo>
                    <a:pt x="471547" y="239141"/>
                  </a:lnTo>
                  <a:lnTo>
                    <a:pt x="469934" y="255281"/>
                  </a:lnTo>
                  <a:lnTo>
                    <a:pt x="468320" y="263350"/>
                  </a:lnTo>
                  <a:lnTo>
                    <a:pt x="463478" y="268192"/>
                  </a:lnTo>
                  <a:lnTo>
                    <a:pt x="461864" y="269806"/>
                  </a:lnTo>
                  <a:lnTo>
                    <a:pt x="448953" y="277876"/>
                  </a:lnTo>
                  <a:lnTo>
                    <a:pt x="431199" y="282718"/>
                  </a:lnTo>
                  <a:lnTo>
                    <a:pt x="423130" y="289173"/>
                  </a:lnTo>
                  <a:lnTo>
                    <a:pt x="419902" y="297243"/>
                  </a:lnTo>
                  <a:lnTo>
                    <a:pt x="423130" y="303699"/>
                  </a:lnTo>
                  <a:lnTo>
                    <a:pt x="427971" y="308540"/>
                  </a:lnTo>
                  <a:lnTo>
                    <a:pt x="436041" y="310154"/>
                  </a:lnTo>
                  <a:lnTo>
                    <a:pt x="444111" y="308540"/>
                  </a:lnTo>
                  <a:lnTo>
                    <a:pt x="450567" y="308540"/>
                  </a:lnTo>
                  <a:lnTo>
                    <a:pt x="452180" y="310154"/>
                  </a:lnTo>
                  <a:lnTo>
                    <a:pt x="453794" y="318224"/>
                  </a:lnTo>
                  <a:lnTo>
                    <a:pt x="453794" y="327908"/>
                  </a:lnTo>
                  <a:lnTo>
                    <a:pt x="452180" y="329522"/>
                  </a:lnTo>
                  <a:lnTo>
                    <a:pt x="440883" y="335977"/>
                  </a:lnTo>
                  <a:lnTo>
                    <a:pt x="429585" y="344047"/>
                  </a:lnTo>
                  <a:lnTo>
                    <a:pt x="415060" y="361800"/>
                  </a:lnTo>
                  <a:lnTo>
                    <a:pt x="411832" y="366642"/>
                  </a:lnTo>
                  <a:lnTo>
                    <a:pt x="408604" y="374712"/>
                  </a:lnTo>
                  <a:lnTo>
                    <a:pt x="406990" y="382781"/>
                  </a:lnTo>
                  <a:lnTo>
                    <a:pt x="406990" y="392465"/>
                  </a:lnTo>
                  <a:lnTo>
                    <a:pt x="410218" y="398921"/>
                  </a:lnTo>
                  <a:lnTo>
                    <a:pt x="418288" y="400535"/>
                  </a:lnTo>
                  <a:lnTo>
                    <a:pt x="427971" y="410218"/>
                  </a:lnTo>
                  <a:lnTo>
                    <a:pt x="429585" y="410218"/>
                  </a:lnTo>
                  <a:lnTo>
                    <a:pt x="434427" y="408604"/>
                  </a:lnTo>
                  <a:lnTo>
                    <a:pt x="436041" y="410218"/>
                  </a:lnTo>
                  <a:lnTo>
                    <a:pt x="437655" y="411832"/>
                  </a:lnTo>
                  <a:lnTo>
                    <a:pt x="437655" y="415060"/>
                  </a:lnTo>
                  <a:lnTo>
                    <a:pt x="437655" y="416674"/>
                  </a:lnTo>
                  <a:lnTo>
                    <a:pt x="448953" y="432813"/>
                  </a:lnTo>
                  <a:lnTo>
                    <a:pt x="453794" y="437655"/>
                  </a:lnTo>
                  <a:lnTo>
                    <a:pt x="453794" y="437655"/>
                  </a:lnTo>
                  <a:lnTo>
                    <a:pt x="453794" y="437655"/>
                  </a:lnTo>
                  <a:lnTo>
                    <a:pt x="453794" y="437655"/>
                  </a:lnTo>
                  <a:lnTo>
                    <a:pt x="463478" y="439269"/>
                  </a:lnTo>
                  <a:lnTo>
                    <a:pt x="460250" y="444111"/>
                  </a:lnTo>
                  <a:lnTo>
                    <a:pt x="445725" y="453794"/>
                  </a:lnTo>
                  <a:lnTo>
                    <a:pt x="442497" y="461864"/>
                  </a:lnTo>
                  <a:lnTo>
                    <a:pt x="447339" y="473162"/>
                  </a:lnTo>
                  <a:lnTo>
                    <a:pt x="445725" y="482845"/>
                  </a:lnTo>
                  <a:lnTo>
                    <a:pt x="442497" y="482845"/>
                  </a:lnTo>
                  <a:lnTo>
                    <a:pt x="437655" y="482845"/>
                  </a:lnTo>
                  <a:lnTo>
                    <a:pt x="436041" y="482845"/>
                  </a:lnTo>
                  <a:lnTo>
                    <a:pt x="434427" y="486073"/>
                  </a:lnTo>
                  <a:lnTo>
                    <a:pt x="436041" y="490915"/>
                  </a:lnTo>
                  <a:lnTo>
                    <a:pt x="437655" y="497371"/>
                  </a:lnTo>
                  <a:lnTo>
                    <a:pt x="437655" y="498984"/>
                  </a:lnTo>
                  <a:lnTo>
                    <a:pt x="436041" y="500598"/>
                  </a:lnTo>
                  <a:lnTo>
                    <a:pt x="431199" y="502212"/>
                  </a:lnTo>
                  <a:lnTo>
                    <a:pt x="429585" y="503826"/>
                  </a:lnTo>
                  <a:lnTo>
                    <a:pt x="426358" y="510282"/>
                  </a:lnTo>
                  <a:lnTo>
                    <a:pt x="424744" y="518352"/>
                  </a:lnTo>
                  <a:lnTo>
                    <a:pt x="424744" y="528035"/>
                  </a:lnTo>
                  <a:lnTo>
                    <a:pt x="429585" y="534491"/>
                  </a:lnTo>
                  <a:lnTo>
                    <a:pt x="431199" y="539333"/>
                  </a:lnTo>
                  <a:lnTo>
                    <a:pt x="427971" y="557086"/>
                  </a:lnTo>
                  <a:lnTo>
                    <a:pt x="427971" y="568384"/>
                  </a:lnTo>
                  <a:lnTo>
                    <a:pt x="432813" y="594207"/>
                  </a:lnTo>
                  <a:lnTo>
                    <a:pt x="431199" y="605504"/>
                  </a:lnTo>
                  <a:lnTo>
                    <a:pt x="426358" y="616802"/>
                  </a:lnTo>
                  <a:lnTo>
                    <a:pt x="415060" y="632941"/>
                  </a:lnTo>
                  <a:lnTo>
                    <a:pt x="406990" y="641011"/>
                  </a:lnTo>
                  <a:lnTo>
                    <a:pt x="403762" y="644238"/>
                  </a:lnTo>
                  <a:lnTo>
                    <a:pt x="402149" y="647466"/>
                  </a:lnTo>
                  <a:lnTo>
                    <a:pt x="398921" y="657150"/>
                  </a:lnTo>
                  <a:lnTo>
                    <a:pt x="397307" y="658764"/>
                  </a:lnTo>
                  <a:lnTo>
                    <a:pt x="392465" y="661992"/>
                  </a:lnTo>
                  <a:lnTo>
                    <a:pt x="382781" y="663606"/>
                  </a:lnTo>
                  <a:lnTo>
                    <a:pt x="377940" y="665220"/>
                  </a:lnTo>
                  <a:lnTo>
                    <a:pt x="376326" y="666834"/>
                  </a:lnTo>
                  <a:lnTo>
                    <a:pt x="368256" y="674903"/>
                  </a:lnTo>
                  <a:lnTo>
                    <a:pt x="366642" y="676517"/>
                  </a:lnTo>
                  <a:lnTo>
                    <a:pt x="361800" y="674903"/>
                  </a:lnTo>
                  <a:lnTo>
                    <a:pt x="355344" y="671675"/>
                  </a:lnTo>
                  <a:lnTo>
                    <a:pt x="350503" y="670061"/>
                  </a:lnTo>
                  <a:lnTo>
                    <a:pt x="348889" y="673289"/>
                  </a:lnTo>
                  <a:lnTo>
                    <a:pt x="344047" y="681359"/>
                  </a:lnTo>
                  <a:lnTo>
                    <a:pt x="340819" y="684587"/>
                  </a:lnTo>
                  <a:lnTo>
                    <a:pt x="334363" y="686201"/>
                  </a:lnTo>
                  <a:lnTo>
                    <a:pt x="314996" y="691043"/>
                  </a:lnTo>
                  <a:lnTo>
                    <a:pt x="308540" y="691043"/>
                  </a:lnTo>
                  <a:lnTo>
                    <a:pt x="298857" y="697498"/>
                  </a:lnTo>
                  <a:lnTo>
                    <a:pt x="289173" y="716865"/>
                  </a:lnTo>
                  <a:lnTo>
                    <a:pt x="277876" y="736232"/>
                  </a:lnTo>
                  <a:lnTo>
                    <a:pt x="256895" y="742688"/>
                  </a:lnTo>
                  <a:lnTo>
                    <a:pt x="248825" y="739461"/>
                  </a:lnTo>
                  <a:lnTo>
                    <a:pt x="242369" y="731391"/>
                  </a:lnTo>
                  <a:lnTo>
                    <a:pt x="231072" y="708796"/>
                  </a:lnTo>
                  <a:lnTo>
                    <a:pt x="229458" y="705568"/>
                  </a:lnTo>
                  <a:lnTo>
                    <a:pt x="231072" y="687814"/>
                  </a:lnTo>
                  <a:lnTo>
                    <a:pt x="231072" y="682973"/>
                  </a:lnTo>
                  <a:lnTo>
                    <a:pt x="229458" y="678131"/>
                  </a:lnTo>
                  <a:lnTo>
                    <a:pt x="223002" y="674903"/>
                  </a:lnTo>
                  <a:lnTo>
                    <a:pt x="206863" y="673289"/>
                  </a:lnTo>
                  <a:lnTo>
                    <a:pt x="206863" y="673289"/>
                  </a:lnTo>
                  <a:lnTo>
                    <a:pt x="208477" y="670061"/>
                  </a:lnTo>
                  <a:lnTo>
                    <a:pt x="200407" y="657150"/>
                  </a:lnTo>
                  <a:lnTo>
                    <a:pt x="197179" y="653922"/>
                  </a:lnTo>
                  <a:lnTo>
                    <a:pt x="195565" y="653922"/>
                  </a:lnTo>
                  <a:lnTo>
                    <a:pt x="193951" y="653922"/>
                  </a:lnTo>
                  <a:lnTo>
                    <a:pt x="190723" y="653922"/>
                  </a:lnTo>
                  <a:lnTo>
                    <a:pt x="189109" y="653922"/>
                  </a:lnTo>
                  <a:lnTo>
                    <a:pt x="187496" y="653922"/>
                  </a:lnTo>
                  <a:lnTo>
                    <a:pt x="185882" y="653922"/>
                  </a:lnTo>
                  <a:lnTo>
                    <a:pt x="184268" y="652308"/>
                  </a:lnTo>
                  <a:lnTo>
                    <a:pt x="184268" y="652308"/>
                  </a:lnTo>
                  <a:lnTo>
                    <a:pt x="184268" y="650694"/>
                  </a:lnTo>
                  <a:lnTo>
                    <a:pt x="184268" y="649080"/>
                  </a:lnTo>
                  <a:lnTo>
                    <a:pt x="184268" y="649080"/>
                  </a:lnTo>
                  <a:lnTo>
                    <a:pt x="189109" y="644238"/>
                  </a:lnTo>
                  <a:lnTo>
                    <a:pt x="189109" y="644238"/>
                  </a:lnTo>
                  <a:lnTo>
                    <a:pt x="190723" y="641011"/>
                  </a:lnTo>
                  <a:lnTo>
                    <a:pt x="190723" y="639397"/>
                  </a:lnTo>
                  <a:lnTo>
                    <a:pt x="190723" y="636169"/>
                  </a:lnTo>
                  <a:lnTo>
                    <a:pt x="189109" y="629713"/>
                  </a:lnTo>
                  <a:lnTo>
                    <a:pt x="189109" y="626485"/>
                  </a:lnTo>
                  <a:lnTo>
                    <a:pt x="187496" y="623257"/>
                  </a:lnTo>
                  <a:lnTo>
                    <a:pt x="187496" y="623257"/>
                  </a:lnTo>
                  <a:lnTo>
                    <a:pt x="185882" y="621643"/>
                  </a:lnTo>
                  <a:lnTo>
                    <a:pt x="177812" y="611960"/>
                  </a:lnTo>
                  <a:lnTo>
                    <a:pt x="176198" y="610346"/>
                  </a:lnTo>
                  <a:lnTo>
                    <a:pt x="176198" y="607118"/>
                  </a:lnTo>
                  <a:lnTo>
                    <a:pt x="182654" y="579681"/>
                  </a:lnTo>
                  <a:lnTo>
                    <a:pt x="184268" y="576453"/>
                  </a:lnTo>
                  <a:lnTo>
                    <a:pt x="184268" y="574839"/>
                  </a:lnTo>
                  <a:lnTo>
                    <a:pt x="187496" y="571611"/>
                  </a:lnTo>
                  <a:lnTo>
                    <a:pt x="187496" y="571611"/>
                  </a:lnTo>
                  <a:lnTo>
                    <a:pt x="189109" y="569998"/>
                  </a:lnTo>
                  <a:lnTo>
                    <a:pt x="192337" y="568384"/>
                  </a:lnTo>
                  <a:lnTo>
                    <a:pt x="193951" y="568384"/>
                  </a:lnTo>
                  <a:lnTo>
                    <a:pt x="195565" y="568384"/>
                  </a:lnTo>
                  <a:lnTo>
                    <a:pt x="197179" y="568384"/>
                  </a:lnTo>
                  <a:lnTo>
                    <a:pt x="198793" y="568384"/>
                  </a:lnTo>
                  <a:lnTo>
                    <a:pt x="198793" y="568384"/>
                  </a:lnTo>
                  <a:lnTo>
                    <a:pt x="200407" y="569998"/>
                  </a:lnTo>
                  <a:lnTo>
                    <a:pt x="203635" y="571611"/>
                  </a:lnTo>
                  <a:lnTo>
                    <a:pt x="205249" y="573225"/>
                  </a:lnTo>
                  <a:lnTo>
                    <a:pt x="205249" y="573225"/>
                  </a:lnTo>
                  <a:lnTo>
                    <a:pt x="206863" y="573225"/>
                  </a:lnTo>
                  <a:lnTo>
                    <a:pt x="206863" y="571611"/>
                  </a:lnTo>
                  <a:lnTo>
                    <a:pt x="206863" y="569998"/>
                  </a:lnTo>
                  <a:lnTo>
                    <a:pt x="200407" y="553858"/>
                  </a:lnTo>
                  <a:lnTo>
                    <a:pt x="200407" y="553858"/>
                  </a:lnTo>
                  <a:lnTo>
                    <a:pt x="198793" y="552244"/>
                  </a:lnTo>
                  <a:lnTo>
                    <a:pt x="198793" y="550630"/>
                  </a:lnTo>
                  <a:lnTo>
                    <a:pt x="197179" y="550630"/>
                  </a:lnTo>
                  <a:lnTo>
                    <a:pt x="195565" y="550630"/>
                  </a:lnTo>
                  <a:lnTo>
                    <a:pt x="193951" y="549016"/>
                  </a:lnTo>
                  <a:lnTo>
                    <a:pt x="192337" y="549016"/>
                  </a:lnTo>
                  <a:lnTo>
                    <a:pt x="190723" y="547402"/>
                  </a:lnTo>
                  <a:lnTo>
                    <a:pt x="189109" y="547402"/>
                  </a:lnTo>
                  <a:lnTo>
                    <a:pt x="189109" y="545789"/>
                  </a:lnTo>
                  <a:lnTo>
                    <a:pt x="187496" y="545789"/>
                  </a:lnTo>
                  <a:lnTo>
                    <a:pt x="171356" y="508668"/>
                  </a:lnTo>
                  <a:lnTo>
                    <a:pt x="169742" y="507054"/>
                  </a:lnTo>
                  <a:lnTo>
                    <a:pt x="169742" y="503826"/>
                  </a:lnTo>
                  <a:lnTo>
                    <a:pt x="169742" y="502212"/>
                  </a:lnTo>
                  <a:lnTo>
                    <a:pt x="169742" y="500598"/>
                  </a:lnTo>
                  <a:lnTo>
                    <a:pt x="171356" y="500598"/>
                  </a:lnTo>
                  <a:lnTo>
                    <a:pt x="171356" y="498984"/>
                  </a:lnTo>
                  <a:lnTo>
                    <a:pt x="172970" y="497371"/>
                  </a:lnTo>
                  <a:lnTo>
                    <a:pt x="174584" y="495757"/>
                  </a:lnTo>
                  <a:lnTo>
                    <a:pt x="174584" y="492529"/>
                  </a:lnTo>
                  <a:lnTo>
                    <a:pt x="174584" y="490915"/>
                  </a:lnTo>
                  <a:lnTo>
                    <a:pt x="174584" y="489301"/>
                  </a:lnTo>
                  <a:lnTo>
                    <a:pt x="168128" y="478003"/>
                  </a:lnTo>
                  <a:lnTo>
                    <a:pt x="168128" y="476389"/>
                  </a:lnTo>
                  <a:lnTo>
                    <a:pt x="166514" y="474775"/>
                  </a:lnTo>
                  <a:lnTo>
                    <a:pt x="160059" y="471548"/>
                  </a:lnTo>
                  <a:lnTo>
                    <a:pt x="150375" y="466706"/>
                  </a:lnTo>
                  <a:lnTo>
                    <a:pt x="148761" y="465092"/>
                  </a:lnTo>
                  <a:lnTo>
                    <a:pt x="145533" y="465092"/>
                  </a:lnTo>
                  <a:lnTo>
                    <a:pt x="139078" y="465092"/>
                  </a:lnTo>
                  <a:lnTo>
                    <a:pt x="137464" y="465092"/>
                  </a:lnTo>
                  <a:lnTo>
                    <a:pt x="135850" y="465092"/>
                  </a:lnTo>
                  <a:lnTo>
                    <a:pt x="135850" y="463478"/>
                  </a:lnTo>
                  <a:lnTo>
                    <a:pt x="134236" y="463478"/>
                  </a:lnTo>
                  <a:lnTo>
                    <a:pt x="132622" y="461864"/>
                  </a:lnTo>
                  <a:lnTo>
                    <a:pt x="126166" y="452180"/>
                  </a:lnTo>
                  <a:lnTo>
                    <a:pt x="124552" y="447339"/>
                  </a:lnTo>
                  <a:lnTo>
                    <a:pt x="122938" y="436041"/>
                  </a:lnTo>
                  <a:lnTo>
                    <a:pt x="122938" y="434427"/>
                  </a:lnTo>
                  <a:lnTo>
                    <a:pt x="121324" y="424744"/>
                  </a:lnTo>
                  <a:lnTo>
                    <a:pt x="122938" y="423130"/>
                  </a:lnTo>
                  <a:lnTo>
                    <a:pt x="122938" y="421516"/>
                  </a:lnTo>
                  <a:lnTo>
                    <a:pt x="124552" y="418288"/>
                  </a:lnTo>
                  <a:lnTo>
                    <a:pt x="124552" y="415060"/>
                  </a:lnTo>
                  <a:lnTo>
                    <a:pt x="124552" y="410218"/>
                  </a:lnTo>
                  <a:lnTo>
                    <a:pt x="121324" y="395693"/>
                  </a:lnTo>
                  <a:lnTo>
                    <a:pt x="121324" y="384395"/>
                  </a:lnTo>
                  <a:lnTo>
                    <a:pt x="121324" y="382781"/>
                  </a:lnTo>
                  <a:lnTo>
                    <a:pt x="121324" y="382781"/>
                  </a:lnTo>
                  <a:lnTo>
                    <a:pt x="124552" y="379554"/>
                  </a:lnTo>
                  <a:lnTo>
                    <a:pt x="129394" y="382781"/>
                  </a:lnTo>
                  <a:lnTo>
                    <a:pt x="134236" y="381167"/>
                  </a:lnTo>
                  <a:lnTo>
                    <a:pt x="137464" y="377940"/>
                  </a:lnTo>
                  <a:lnTo>
                    <a:pt x="139078" y="373098"/>
                  </a:lnTo>
                  <a:lnTo>
                    <a:pt x="140691" y="368256"/>
                  </a:lnTo>
                  <a:lnTo>
                    <a:pt x="134236" y="368256"/>
                  </a:lnTo>
                  <a:lnTo>
                    <a:pt x="131008" y="366642"/>
                  </a:lnTo>
                  <a:lnTo>
                    <a:pt x="127780" y="363414"/>
                  </a:lnTo>
                  <a:lnTo>
                    <a:pt x="132622" y="361800"/>
                  </a:lnTo>
                  <a:lnTo>
                    <a:pt x="131008" y="358572"/>
                  </a:lnTo>
                  <a:lnTo>
                    <a:pt x="131008" y="355345"/>
                  </a:lnTo>
                  <a:lnTo>
                    <a:pt x="127780" y="355345"/>
                  </a:lnTo>
                  <a:lnTo>
                    <a:pt x="127780" y="353731"/>
                  </a:lnTo>
                  <a:lnTo>
                    <a:pt x="122938" y="347275"/>
                  </a:lnTo>
                  <a:lnTo>
                    <a:pt x="124552" y="347275"/>
                  </a:lnTo>
                  <a:lnTo>
                    <a:pt x="119710" y="339205"/>
                  </a:lnTo>
                  <a:lnTo>
                    <a:pt x="116482" y="335977"/>
                  </a:lnTo>
                  <a:lnTo>
                    <a:pt x="114869" y="335977"/>
                  </a:lnTo>
                  <a:lnTo>
                    <a:pt x="111641" y="335977"/>
                  </a:lnTo>
                  <a:lnTo>
                    <a:pt x="111641" y="335977"/>
                  </a:lnTo>
                  <a:lnTo>
                    <a:pt x="111641" y="337591"/>
                  </a:lnTo>
                  <a:lnTo>
                    <a:pt x="111641" y="337591"/>
                  </a:lnTo>
                  <a:lnTo>
                    <a:pt x="111641" y="340819"/>
                  </a:lnTo>
                  <a:lnTo>
                    <a:pt x="111641" y="342433"/>
                  </a:lnTo>
                  <a:lnTo>
                    <a:pt x="111641" y="342433"/>
                  </a:lnTo>
                  <a:lnTo>
                    <a:pt x="110027" y="340819"/>
                  </a:lnTo>
                  <a:lnTo>
                    <a:pt x="106799" y="337591"/>
                  </a:lnTo>
                  <a:lnTo>
                    <a:pt x="106799" y="337591"/>
                  </a:lnTo>
                  <a:lnTo>
                    <a:pt x="105185" y="337591"/>
                  </a:lnTo>
                  <a:lnTo>
                    <a:pt x="95501" y="337591"/>
                  </a:lnTo>
                  <a:lnTo>
                    <a:pt x="92273" y="335977"/>
                  </a:lnTo>
                  <a:lnTo>
                    <a:pt x="90660" y="335977"/>
                  </a:lnTo>
                  <a:lnTo>
                    <a:pt x="89046" y="335977"/>
                  </a:lnTo>
                  <a:lnTo>
                    <a:pt x="87432" y="335977"/>
                  </a:lnTo>
                  <a:lnTo>
                    <a:pt x="85818" y="335977"/>
                  </a:lnTo>
                  <a:lnTo>
                    <a:pt x="85818" y="337591"/>
                  </a:lnTo>
                  <a:lnTo>
                    <a:pt x="85818" y="337591"/>
                  </a:lnTo>
                  <a:lnTo>
                    <a:pt x="84204" y="337591"/>
                  </a:lnTo>
                  <a:lnTo>
                    <a:pt x="82590" y="340819"/>
                  </a:lnTo>
                  <a:lnTo>
                    <a:pt x="80976" y="340819"/>
                  </a:lnTo>
                  <a:lnTo>
                    <a:pt x="79362" y="342433"/>
                  </a:lnTo>
                  <a:lnTo>
                    <a:pt x="77748" y="342433"/>
                  </a:lnTo>
                  <a:lnTo>
                    <a:pt x="76134" y="340819"/>
                  </a:lnTo>
                  <a:lnTo>
                    <a:pt x="72906" y="337591"/>
                  </a:lnTo>
                  <a:lnTo>
                    <a:pt x="71292" y="337591"/>
                  </a:lnTo>
                  <a:lnTo>
                    <a:pt x="71292" y="337591"/>
                  </a:lnTo>
                  <a:lnTo>
                    <a:pt x="69678" y="337591"/>
                  </a:lnTo>
                  <a:lnTo>
                    <a:pt x="69678" y="337591"/>
                  </a:lnTo>
                  <a:lnTo>
                    <a:pt x="66451" y="339205"/>
                  </a:lnTo>
                  <a:lnTo>
                    <a:pt x="64837" y="339205"/>
                  </a:lnTo>
                  <a:lnTo>
                    <a:pt x="63223" y="339205"/>
                  </a:lnTo>
                  <a:lnTo>
                    <a:pt x="59995" y="337591"/>
                  </a:lnTo>
                  <a:lnTo>
                    <a:pt x="58381" y="337591"/>
                  </a:lnTo>
                  <a:lnTo>
                    <a:pt x="51925" y="334363"/>
                  </a:lnTo>
                  <a:lnTo>
                    <a:pt x="51925" y="334363"/>
                  </a:lnTo>
                  <a:lnTo>
                    <a:pt x="50311" y="334363"/>
                  </a:lnTo>
                  <a:lnTo>
                    <a:pt x="47083" y="332749"/>
                  </a:lnTo>
                  <a:lnTo>
                    <a:pt x="40628" y="334363"/>
                  </a:lnTo>
                  <a:lnTo>
                    <a:pt x="39014" y="334363"/>
                  </a:lnTo>
                  <a:lnTo>
                    <a:pt x="37400" y="332749"/>
                  </a:lnTo>
                  <a:lnTo>
                    <a:pt x="35786" y="332749"/>
                  </a:lnTo>
                  <a:lnTo>
                    <a:pt x="30944" y="327908"/>
                  </a:lnTo>
                  <a:lnTo>
                    <a:pt x="26102" y="326294"/>
                  </a:lnTo>
                  <a:lnTo>
                    <a:pt x="24488" y="324680"/>
                  </a:lnTo>
                  <a:lnTo>
                    <a:pt x="22874" y="324680"/>
                  </a:lnTo>
                  <a:lnTo>
                    <a:pt x="19646" y="323066"/>
                  </a:lnTo>
                  <a:lnTo>
                    <a:pt x="22874" y="311768"/>
                  </a:lnTo>
                  <a:lnTo>
                    <a:pt x="22874" y="308540"/>
                  </a:lnTo>
                  <a:lnTo>
                    <a:pt x="26102" y="302085"/>
                  </a:lnTo>
                  <a:lnTo>
                    <a:pt x="27716" y="298857"/>
                  </a:lnTo>
                  <a:lnTo>
                    <a:pt x="26102" y="289173"/>
                  </a:lnTo>
                  <a:lnTo>
                    <a:pt x="26102" y="284332"/>
                  </a:lnTo>
                  <a:lnTo>
                    <a:pt x="22874" y="287559"/>
                  </a:lnTo>
                  <a:lnTo>
                    <a:pt x="21260" y="289173"/>
                  </a:lnTo>
                  <a:lnTo>
                    <a:pt x="19646" y="287559"/>
                  </a:lnTo>
                  <a:lnTo>
                    <a:pt x="16419" y="284332"/>
                  </a:lnTo>
                  <a:lnTo>
                    <a:pt x="8349" y="279490"/>
                  </a:lnTo>
                  <a:lnTo>
                    <a:pt x="8349" y="277876"/>
                  </a:lnTo>
                  <a:lnTo>
                    <a:pt x="5121" y="271420"/>
                  </a:lnTo>
                  <a:lnTo>
                    <a:pt x="5121" y="264964"/>
                  </a:lnTo>
                  <a:lnTo>
                    <a:pt x="6735" y="261736"/>
                  </a:lnTo>
                  <a:lnTo>
                    <a:pt x="8349" y="260123"/>
                  </a:lnTo>
                  <a:lnTo>
                    <a:pt x="9963" y="253667"/>
                  </a:lnTo>
                  <a:lnTo>
                    <a:pt x="11577" y="245597"/>
                  </a:lnTo>
                  <a:lnTo>
                    <a:pt x="11577" y="235914"/>
                  </a:lnTo>
                  <a:lnTo>
                    <a:pt x="13191" y="231072"/>
                  </a:lnTo>
                  <a:lnTo>
                    <a:pt x="13191" y="227844"/>
                  </a:lnTo>
                  <a:lnTo>
                    <a:pt x="14805" y="227844"/>
                  </a:lnTo>
                  <a:lnTo>
                    <a:pt x="16419" y="227844"/>
                  </a:lnTo>
                  <a:lnTo>
                    <a:pt x="21260" y="229458"/>
                  </a:lnTo>
                  <a:lnTo>
                    <a:pt x="21260" y="229458"/>
                  </a:lnTo>
                  <a:lnTo>
                    <a:pt x="22874" y="229458"/>
                  </a:lnTo>
                  <a:lnTo>
                    <a:pt x="26102" y="226230"/>
                  </a:lnTo>
                  <a:lnTo>
                    <a:pt x="27716" y="226230"/>
                  </a:lnTo>
                  <a:lnTo>
                    <a:pt x="40628" y="226230"/>
                  </a:lnTo>
                  <a:lnTo>
                    <a:pt x="42242" y="226230"/>
                  </a:lnTo>
                  <a:lnTo>
                    <a:pt x="43855" y="226230"/>
                  </a:lnTo>
                  <a:lnTo>
                    <a:pt x="45469" y="226230"/>
                  </a:lnTo>
                  <a:lnTo>
                    <a:pt x="47083" y="226230"/>
                  </a:lnTo>
                  <a:lnTo>
                    <a:pt x="48697" y="223002"/>
                  </a:lnTo>
                  <a:lnTo>
                    <a:pt x="50311" y="221388"/>
                  </a:lnTo>
                  <a:lnTo>
                    <a:pt x="55153" y="219774"/>
                  </a:lnTo>
                  <a:lnTo>
                    <a:pt x="56767" y="218160"/>
                  </a:lnTo>
                  <a:lnTo>
                    <a:pt x="56767" y="216546"/>
                  </a:lnTo>
                  <a:lnTo>
                    <a:pt x="58381" y="214932"/>
                  </a:lnTo>
                  <a:lnTo>
                    <a:pt x="58381" y="213318"/>
                  </a:lnTo>
                  <a:lnTo>
                    <a:pt x="56767" y="213318"/>
                  </a:lnTo>
                  <a:lnTo>
                    <a:pt x="55153" y="210091"/>
                  </a:lnTo>
                  <a:lnTo>
                    <a:pt x="55153" y="206863"/>
                  </a:lnTo>
                  <a:lnTo>
                    <a:pt x="87432" y="216546"/>
                  </a:lnTo>
                  <a:lnTo>
                    <a:pt x="97115" y="216546"/>
                  </a:lnTo>
                  <a:lnTo>
                    <a:pt x="101957" y="213318"/>
                  </a:lnTo>
                  <a:lnTo>
                    <a:pt x="105185" y="210091"/>
                  </a:lnTo>
                  <a:lnTo>
                    <a:pt x="106799" y="206863"/>
                  </a:lnTo>
                  <a:lnTo>
                    <a:pt x="111641" y="202021"/>
                  </a:lnTo>
                  <a:lnTo>
                    <a:pt x="111641" y="197179"/>
                  </a:lnTo>
                  <a:lnTo>
                    <a:pt x="111641" y="195565"/>
                  </a:lnTo>
                  <a:lnTo>
                    <a:pt x="108413" y="192337"/>
                  </a:lnTo>
                  <a:lnTo>
                    <a:pt x="103571" y="190723"/>
                  </a:lnTo>
                  <a:lnTo>
                    <a:pt x="103571" y="189109"/>
                  </a:lnTo>
                  <a:lnTo>
                    <a:pt x="105185" y="187496"/>
                  </a:lnTo>
                  <a:lnTo>
                    <a:pt x="111641" y="184268"/>
                  </a:lnTo>
                  <a:lnTo>
                    <a:pt x="114869" y="184268"/>
                  </a:lnTo>
                  <a:lnTo>
                    <a:pt x="119710" y="189109"/>
                  </a:lnTo>
                  <a:lnTo>
                    <a:pt x="131008" y="202021"/>
                  </a:lnTo>
                  <a:lnTo>
                    <a:pt x="135850" y="208477"/>
                  </a:lnTo>
                  <a:lnTo>
                    <a:pt x="139078" y="211705"/>
                  </a:lnTo>
                  <a:lnTo>
                    <a:pt x="143919" y="213318"/>
                  </a:lnTo>
                  <a:lnTo>
                    <a:pt x="153603" y="211705"/>
                  </a:lnTo>
                  <a:lnTo>
                    <a:pt x="156831" y="211705"/>
                  </a:lnTo>
                  <a:lnTo>
                    <a:pt x="160059" y="214932"/>
                  </a:lnTo>
                  <a:lnTo>
                    <a:pt x="161673" y="218160"/>
                  </a:lnTo>
                  <a:lnTo>
                    <a:pt x="164900" y="224616"/>
                  </a:lnTo>
                  <a:lnTo>
                    <a:pt x="166514" y="232686"/>
                  </a:lnTo>
                  <a:lnTo>
                    <a:pt x="169742" y="235914"/>
                  </a:lnTo>
                  <a:lnTo>
                    <a:pt x="172970" y="239141"/>
                  </a:lnTo>
                  <a:lnTo>
                    <a:pt x="177812" y="239141"/>
                  </a:lnTo>
                  <a:lnTo>
                    <a:pt x="185882" y="235914"/>
                  </a:lnTo>
                  <a:lnTo>
                    <a:pt x="189109" y="235914"/>
                  </a:lnTo>
                  <a:lnTo>
                    <a:pt x="190723" y="237527"/>
                  </a:lnTo>
                  <a:lnTo>
                    <a:pt x="193951" y="243983"/>
                  </a:lnTo>
                  <a:lnTo>
                    <a:pt x="195565" y="247211"/>
                  </a:lnTo>
                  <a:lnTo>
                    <a:pt x="200407" y="250439"/>
                  </a:lnTo>
                  <a:lnTo>
                    <a:pt x="205249" y="248825"/>
                  </a:lnTo>
                  <a:lnTo>
                    <a:pt x="210090" y="245597"/>
                  </a:lnTo>
                  <a:lnTo>
                    <a:pt x="214932" y="234300"/>
                  </a:lnTo>
                  <a:lnTo>
                    <a:pt x="218160" y="223002"/>
                  </a:lnTo>
                  <a:lnTo>
                    <a:pt x="216546" y="216546"/>
                  </a:lnTo>
                  <a:lnTo>
                    <a:pt x="214932" y="210091"/>
                  </a:lnTo>
                  <a:lnTo>
                    <a:pt x="214932" y="205249"/>
                  </a:lnTo>
                  <a:lnTo>
                    <a:pt x="216546" y="193951"/>
                  </a:lnTo>
                  <a:lnTo>
                    <a:pt x="234299" y="145533"/>
                  </a:lnTo>
                  <a:lnTo>
                    <a:pt x="242369" y="131008"/>
                  </a:lnTo>
                  <a:lnTo>
                    <a:pt x="247211" y="119710"/>
                  </a:lnTo>
                  <a:lnTo>
                    <a:pt x="247211" y="111641"/>
                  </a:lnTo>
                  <a:lnTo>
                    <a:pt x="245597" y="100343"/>
                  </a:lnTo>
                  <a:lnTo>
                    <a:pt x="247211" y="95501"/>
                  </a:lnTo>
                  <a:lnTo>
                    <a:pt x="248825" y="92274"/>
                  </a:lnTo>
                  <a:lnTo>
                    <a:pt x="252053" y="89046"/>
                  </a:lnTo>
                  <a:lnTo>
                    <a:pt x="256895" y="85818"/>
                  </a:lnTo>
                  <a:lnTo>
                    <a:pt x="260122" y="82590"/>
                  </a:lnTo>
                  <a:lnTo>
                    <a:pt x="261736" y="80976"/>
                  </a:lnTo>
                  <a:lnTo>
                    <a:pt x="260122" y="72906"/>
                  </a:lnTo>
                  <a:lnTo>
                    <a:pt x="260122" y="71292"/>
                  </a:lnTo>
                  <a:lnTo>
                    <a:pt x="258508" y="69678"/>
                  </a:lnTo>
                  <a:lnTo>
                    <a:pt x="256895" y="66451"/>
                  </a:lnTo>
                  <a:lnTo>
                    <a:pt x="255281" y="66451"/>
                  </a:lnTo>
                  <a:lnTo>
                    <a:pt x="252053" y="64837"/>
                  </a:lnTo>
                  <a:lnTo>
                    <a:pt x="252053" y="63223"/>
                  </a:lnTo>
                  <a:lnTo>
                    <a:pt x="250439" y="59995"/>
                  </a:lnTo>
                  <a:lnTo>
                    <a:pt x="250439" y="53539"/>
                  </a:lnTo>
                  <a:lnTo>
                    <a:pt x="252053" y="42242"/>
                  </a:lnTo>
                  <a:lnTo>
                    <a:pt x="274648" y="21260"/>
                  </a:lnTo>
                  <a:lnTo>
                    <a:pt x="277876" y="6735"/>
                  </a:lnTo>
                  <a:lnTo>
                    <a:pt x="277876" y="6735"/>
                  </a:lnTo>
                  <a:lnTo>
                    <a:pt x="279490" y="5121"/>
                  </a:lnTo>
                  <a:lnTo>
                    <a:pt x="329522" y="22874"/>
                  </a:lnTo>
                  <a:lnTo>
                    <a:pt x="332749" y="22874"/>
                  </a:lnTo>
                  <a:lnTo>
                    <a:pt x="348889" y="24488"/>
                  </a:lnTo>
                  <a:lnTo>
                    <a:pt x="392465" y="35786"/>
                  </a:lnTo>
                  <a:lnTo>
                    <a:pt x="395693" y="37400"/>
                  </a:lnTo>
                  <a:lnTo>
                    <a:pt x="398921" y="39014"/>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4" name="Freeform: Shape 63">
              <a:extLst>
                <a:ext uri="{FF2B5EF4-FFF2-40B4-BE49-F238E27FC236}">
                  <a16:creationId xmlns:a16="http://schemas.microsoft.com/office/drawing/2014/main" id="{C93B85F5-3B52-4348-BF88-6C31A845A482}"/>
                </a:ext>
              </a:extLst>
            </p:cNvPr>
            <p:cNvSpPr/>
            <p:nvPr/>
          </p:nvSpPr>
          <p:spPr>
            <a:xfrm>
              <a:off x="10023931" y="2268202"/>
              <a:ext cx="258229" cy="322786"/>
            </a:xfrm>
            <a:custGeom>
              <a:avLst/>
              <a:gdLst>
                <a:gd name="connsiteX0" fmla="*/ 263350 w 258229"/>
                <a:gd name="connsiteY0" fmla="*/ 84204 h 322786"/>
                <a:gd name="connsiteX1" fmla="*/ 261736 w 258229"/>
                <a:gd name="connsiteY1" fmla="*/ 85818 h 322786"/>
                <a:gd name="connsiteX2" fmla="*/ 261736 w 258229"/>
                <a:gd name="connsiteY2" fmla="*/ 85818 h 322786"/>
                <a:gd name="connsiteX3" fmla="*/ 258508 w 258229"/>
                <a:gd name="connsiteY3" fmla="*/ 100343 h 322786"/>
                <a:gd name="connsiteX4" fmla="*/ 235914 w 258229"/>
                <a:gd name="connsiteY4" fmla="*/ 121324 h 322786"/>
                <a:gd name="connsiteX5" fmla="*/ 234299 w 258229"/>
                <a:gd name="connsiteY5" fmla="*/ 132622 h 322786"/>
                <a:gd name="connsiteX6" fmla="*/ 234299 w 258229"/>
                <a:gd name="connsiteY6" fmla="*/ 139078 h 322786"/>
                <a:gd name="connsiteX7" fmla="*/ 235914 w 258229"/>
                <a:gd name="connsiteY7" fmla="*/ 142305 h 322786"/>
                <a:gd name="connsiteX8" fmla="*/ 235914 w 258229"/>
                <a:gd name="connsiteY8" fmla="*/ 143919 h 322786"/>
                <a:gd name="connsiteX9" fmla="*/ 239141 w 258229"/>
                <a:gd name="connsiteY9" fmla="*/ 145533 h 322786"/>
                <a:gd name="connsiteX10" fmla="*/ 240755 w 258229"/>
                <a:gd name="connsiteY10" fmla="*/ 145533 h 322786"/>
                <a:gd name="connsiteX11" fmla="*/ 242369 w 258229"/>
                <a:gd name="connsiteY11" fmla="*/ 148761 h 322786"/>
                <a:gd name="connsiteX12" fmla="*/ 243983 w 258229"/>
                <a:gd name="connsiteY12" fmla="*/ 150375 h 322786"/>
                <a:gd name="connsiteX13" fmla="*/ 243983 w 258229"/>
                <a:gd name="connsiteY13" fmla="*/ 151989 h 322786"/>
                <a:gd name="connsiteX14" fmla="*/ 245597 w 258229"/>
                <a:gd name="connsiteY14" fmla="*/ 160059 h 322786"/>
                <a:gd name="connsiteX15" fmla="*/ 243983 w 258229"/>
                <a:gd name="connsiteY15" fmla="*/ 161673 h 322786"/>
                <a:gd name="connsiteX16" fmla="*/ 240755 w 258229"/>
                <a:gd name="connsiteY16" fmla="*/ 164900 h 322786"/>
                <a:gd name="connsiteX17" fmla="*/ 235914 w 258229"/>
                <a:gd name="connsiteY17" fmla="*/ 168128 h 322786"/>
                <a:gd name="connsiteX18" fmla="*/ 232686 w 258229"/>
                <a:gd name="connsiteY18" fmla="*/ 171356 h 322786"/>
                <a:gd name="connsiteX19" fmla="*/ 231072 w 258229"/>
                <a:gd name="connsiteY19" fmla="*/ 174584 h 322786"/>
                <a:gd name="connsiteX20" fmla="*/ 229458 w 258229"/>
                <a:gd name="connsiteY20" fmla="*/ 179426 h 322786"/>
                <a:gd name="connsiteX21" fmla="*/ 231072 w 258229"/>
                <a:gd name="connsiteY21" fmla="*/ 190723 h 322786"/>
                <a:gd name="connsiteX22" fmla="*/ 231072 w 258229"/>
                <a:gd name="connsiteY22" fmla="*/ 198793 h 322786"/>
                <a:gd name="connsiteX23" fmla="*/ 226230 w 258229"/>
                <a:gd name="connsiteY23" fmla="*/ 210091 h 322786"/>
                <a:gd name="connsiteX24" fmla="*/ 218160 w 258229"/>
                <a:gd name="connsiteY24" fmla="*/ 224616 h 322786"/>
                <a:gd name="connsiteX25" fmla="*/ 200407 w 258229"/>
                <a:gd name="connsiteY25" fmla="*/ 273034 h 322786"/>
                <a:gd name="connsiteX26" fmla="*/ 198793 w 258229"/>
                <a:gd name="connsiteY26" fmla="*/ 284332 h 322786"/>
                <a:gd name="connsiteX27" fmla="*/ 198793 w 258229"/>
                <a:gd name="connsiteY27" fmla="*/ 289173 h 322786"/>
                <a:gd name="connsiteX28" fmla="*/ 200407 w 258229"/>
                <a:gd name="connsiteY28" fmla="*/ 295629 h 322786"/>
                <a:gd name="connsiteX29" fmla="*/ 202021 w 258229"/>
                <a:gd name="connsiteY29" fmla="*/ 302085 h 322786"/>
                <a:gd name="connsiteX30" fmla="*/ 198793 w 258229"/>
                <a:gd name="connsiteY30" fmla="*/ 313382 h 322786"/>
                <a:gd name="connsiteX31" fmla="*/ 193951 w 258229"/>
                <a:gd name="connsiteY31" fmla="*/ 324680 h 322786"/>
                <a:gd name="connsiteX32" fmla="*/ 189109 w 258229"/>
                <a:gd name="connsiteY32" fmla="*/ 327908 h 322786"/>
                <a:gd name="connsiteX33" fmla="*/ 184268 w 258229"/>
                <a:gd name="connsiteY33" fmla="*/ 329522 h 322786"/>
                <a:gd name="connsiteX34" fmla="*/ 179426 w 258229"/>
                <a:gd name="connsiteY34" fmla="*/ 326294 h 322786"/>
                <a:gd name="connsiteX35" fmla="*/ 177812 w 258229"/>
                <a:gd name="connsiteY35" fmla="*/ 323066 h 322786"/>
                <a:gd name="connsiteX36" fmla="*/ 174584 w 258229"/>
                <a:gd name="connsiteY36" fmla="*/ 316610 h 322786"/>
                <a:gd name="connsiteX37" fmla="*/ 172970 w 258229"/>
                <a:gd name="connsiteY37" fmla="*/ 314996 h 322786"/>
                <a:gd name="connsiteX38" fmla="*/ 169742 w 258229"/>
                <a:gd name="connsiteY38" fmla="*/ 314996 h 322786"/>
                <a:gd name="connsiteX39" fmla="*/ 161673 w 258229"/>
                <a:gd name="connsiteY39" fmla="*/ 318224 h 322786"/>
                <a:gd name="connsiteX40" fmla="*/ 156831 w 258229"/>
                <a:gd name="connsiteY40" fmla="*/ 318224 h 322786"/>
                <a:gd name="connsiteX41" fmla="*/ 153603 w 258229"/>
                <a:gd name="connsiteY41" fmla="*/ 314996 h 322786"/>
                <a:gd name="connsiteX42" fmla="*/ 150375 w 258229"/>
                <a:gd name="connsiteY42" fmla="*/ 311768 h 322786"/>
                <a:gd name="connsiteX43" fmla="*/ 148761 w 258229"/>
                <a:gd name="connsiteY43" fmla="*/ 303699 h 322786"/>
                <a:gd name="connsiteX44" fmla="*/ 145533 w 258229"/>
                <a:gd name="connsiteY44" fmla="*/ 297243 h 322786"/>
                <a:gd name="connsiteX45" fmla="*/ 143919 w 258229"/>
                <a:gd name="connsiteY45" fmla="*/ 294015 h 322786"/>
                <a:gd name="connsiteX46" fmla="*/ 140691 w 258229"/>
                <a:gd name="connsiteY46" fmla="*/ 290787 h 322786"/>
                <a:gd name="connsiteX47" fmla="*/ 137464 w 258229"/>
                <a:gd name="connsiteY47" fmla="*/ 290787 h 322786"/>
                <a:gd name="connsiteX48" fmla="*/ 127780 w 258229"/>
                <a:gd name="connsiteY48" fmla="*/ 292401 h 322786"/>
                <a:gd name="connsiteX49" fmla="*/ 122938 w 258229"/>
                <a:gd name="connsiteY49" fmla="*/ 290787 h 322786"/>
                <a:gd name="connsiteX50" fmla="*/ 119710 w 258229"/>
                <a:gd name="connsiteY50" fmla="*/ 287559 h 322786"/>
                <a:gd name="connsiteX51" fmla="*/ 114869 w 258229"/>
                <a:gd name="connsiteY51" fmla="*/ 281104 h 322786"/>
                <a:gd name="connsiteX52" fmla="*/ 103571 w 258229"/>
                <a:gd name="connsiteY52" fmla="*/ 268192 h 322786"/>
                <a:gd name="connsiteX53" fmla="*/ 98729 w 258229"/>
                <a:gd name="connsiteY53" fmla="*/ 263350 h 322786"/>
                <a:gd name="connsiteX54" fmla="*/ 95501 w 258229"/>
                <a:gd name="connsiteY54" fmla="*/ 263350 h 322786"/>
                <a:gd name="connsiteX55" fmla="*/ 89046 w 258229"/>
                <a:gd name="connsiteY55" fmla="*/ 266578 h 322786"/>
                <a:gd name="connsiteX56" fmla="*/ 87432 w 258229"/>
                <a:gd name="connsiteY56" fmla="*/ 268192 h 322786"/>
                <a:gd name="connsiteX57" fmla="*/ 87432 w 258229"/>
                <a:gd name="connsiteY57" fmla="*/ 269806 h 322786"/>
                <a:gd name="connsiteX58" fmla="*/ 92273 w 258229"/>
                <a:gd name="connsiteY58" fmla="*/ 271420 h 322786"/>
                <a:gd name="connsiteX59" fmla="*/ 95501 w 258229"/>
                <a:gd name="connsiteY59" fmla="*/ 274648 h 322786"/>
                <a:gd name="connsiteX60" fmla="*/ 95501 w 258229"/>
                <a:gd name="connsiteY60" fmla="*/ 276262 h 322786"/>
                <a:gd name="connsiteX61" fmla="*/ 95501 w 258229"/>
                <a:gd name="connsiteY61" fmla="*/ 281104 h 322786"/>
                <a:gd name="connsiteX62" fmla="*/ 90660 w 258229"/>
                <a:gd name="connsiteY62" fmla="*/ 285945 h 322786"/>
                <a:gd name="connsiteX63" fmla="*/ 89046 w 258229"/>
                <a:gd name="connsiteY63" fmla="*/ 289173 h 322786"/>
                <a:gd name="connsiteX64" fmla="*/ 85818 w 258229"/>
                <a:gd name="connsiteY64" fmla="*/ 292401 h 322786"/>
                <a:gd name="connsiteX65" fmla="*/ 80976 w 258229"/>
                <a:gd name="connsiteY65" fmla="*/ 295629 h 322786"/>
                <a:gd name="connsiteX66" fmla="*/ 71292 w 258229"/>
                <a:gd name="connsiteY66" fmla="*/ 295629 h 322786"/>
                <a:gd name="connsiteX67" fmla="*/ 39014 w 258229"/>
                <a:gd name="connsiteY67" fmla="*/ 285945 h 322786"/>
                <a:gd name="connsiteX68" fmla="*/ 22874 w 258229"/>
                <a:gd name="connsiteY68" fmla="*/ 279490 h 322786"/>
                <a:gd name="connsiteX69" fmla="*/ 19646 w 258229"/>
                <a:gd name="connsiteY69" fmla="*/ 276262 h 322786"/>
                <a:gd name="connsiteX70" fmla="*/ 21260 w 258229"/>
                <a:gd name="connsiteY70" fmla="*/ 273034 h 322786"/>
                <a:gd name="connsiteX71" fmla="*/ 21260 w 258229"/>
                <a:gd name="connsiteY71" fmla="*/ 271420 h 322786"/>
                <a:gd name="connsiteX72" fmla="*/ 21260 w 258229"/>
                <a:gd name="connsiteY72" fmla="*/ 271420 h 322786"/>
                <a:gd name="connsiteX73" fmla="*/ 19646 w 258229"/>
                <a:gd name="connsiteY73" fmla="*/ 269806 h 322786"/>
                <a:gd name="connsiteX74" fmla="*/ 19646 w 258229"/>
                <a:gd name="connsiteY74" fmla="*/ 266578 h 322786"/>
                <a:gd name="connsiteX75" fmla="*/ 18033 w 258229"/>
                <a:gd name="connsiteY75" fmla="*/ 266578 h 322786"/>
                <a:gd name="connsiteX76" fmla="*/ 16419 w 258229"/>
                <a:gd name="connsiteY76" fmla="*/ 266578 h 322786"/>
                <a:gd name="connsiteX77" fmla="*/ 16419 w 258229"/>
                <a:gd name="connsiteY77" fmla="*/ 266578 h 322786"/>
                <a:gd name="connsiteX78" fmla="*/ 13191 w 258229"/>
                <a:gd name="connsiteY78" fmla="*/ 266578 h 322786"/>
                <a:gd name="connsiteX79" fmla="*/ 13191 w 258229"/>
                <a:gd name="connsiteY79" fmla="*/ 264964 h 322786"/>
                <a:gd name="connsiteX80" fmla="*/ 11577 w 258229"/>
                <a:gd name="connsiteY80" fmla="*/ 263350 h 322786"/>
                <a:gd name="connsiteX81" fmla="*/ 11577 w 258229"/>
                <a:gd name="connsiteY81" fmla="*/ 260123 h 322786"/>
                <a:gd name="connsiteX82" fmla="*/ 11577 w 258229"/>
                <a:gd name="connsiteY82" fmla="*/ 258509 h 322786"/>
                <a:gd name="connsiteX83" fmla="*/ 11577 w 258229"/>
                <a:gd name="connsiteY83" fmla="*/ 256895 h 322786"/>
                <a:gd name="connsiteX84" fmla="*/ 11577 w 258229"/>
                <a:gd name="connsiteY84" fmla="*/ 255281 h 322786"/>
                <a:gd name="connsiteX85" fmla="*/ 13191 w 258229"/>
                <a:gd name="connsiteY85" fmla="*/ 253667 h 322786"/>
                <a:gd name="connsiteX86" fmla="*/ 13191 w 258229"/>
                <a:gd name="connsiteY86" fmla="*/ 252053 h 322786"/>
                <a:gd name="connsiteX87" fmla="*/ 13191 w 258229"/>
                <a:gd name="connsiteY87" fmla="*/ 250439 h 322786"/>
                <a:gd name="connsiteX88" fmla="*/ 11577 w 258229"/>
                <a:gd name="connsiteY88" fmla="*/ 250439 h 322786"/>
                <a:gd name="connsiteX89" fmla="*/ 11577 w 258229"/>
                <a:gd name="connsiteY89" fmla="*/ 248825 h 322786"/>
                <a:gd name="connsiteX90" fmla="*/ 11577 w 258229"/>
                <a:gd name="connsiteY90" fmla="*/ 243983 h 322786"/>
                <a:gd name="connsiteX91" fmla="*/ 9963 w 258229"/>
                <a:gd name="connsiteY91" fmla="*/ 239141 h 322786"/>
                <a:gd name="connsiteX92" fmla="*/ 8349 w 258229"/>
                <a:gd name="connsiteY92" fmla="*/ 237527 h 322786"/>
                <a:gd name="connsiteX93" fmla="*/ 6735 w 258229"/>
                <a:gd name="connsiteY93" fmla="*/ 234300 h 322786"/>
                <a:gd name="connsiteX94" fmla="*/ 6735 w 258229"/>
                <a:gd name="connsiteY94" fmla="*/ 232686 h 322786"/>
                <a:gd name="connsiteX95" fmla="*/ 5121 w 258229"/>
                <a:gd name="connsiteY95" fmla="*/ 231072 h 322786"/>
                <a:gd name="connsiteX96" fmla="*/ 5121 w 258229"/>
                <a:gd name="connsiteY96" fmla="*/ 229458 h 322786"/>
                <a:gd name="connsiteX97" fmla="*/ 6735 w 258229"/>
                <a:gd name="connsiteY97" fmla="*/ 227844 h 322786"/>
                <a:gd name="connsiteX98" fmla="*/ 6735 w 258229"/>
                <a:gd name="connsiteY98" fmla="*/ 226230 h 322786"/>
                <a:gd name="connsiteX99" fmla="*/ 6735 w 258229"/>
                <a:gd name="connsiteY99" fmla="*/ 224616 h 322786"/>
                <a:gd name="connsiteX100" fmla="*/ 6735 w 258229"/>
                <a:gd name="connsiteY100" fmla="*/ 218160 h 322786"/>
                <a:gd name="connsiteX101" fmla="*/ 6735 w 258229"/>
                <a:gd name="connsiteY101" fmla="*/ 216546 h 322786"/>
                <a:gd name="connsiteX102" fmla="*/ 8349 w 258229"/>
                <a:gd name="connsiteY102" fmla="*/ 214932 h 322786"/>
                <a:gd name="connsiteX103" fmla="*/ 8349 w 258229"/>
                <a:gd name="connsiteY103" fmla="*/ 214932 h 322786"/>
                <a:gd name="connsiteX104" fmla="*/ 9963 w 258229"/>
                <a:gd name="connsiteY104" fmla="*/ 213318 h 322786"/>
                <a:gd name="connsiteX105" fmla="*/ 9963 w 258229"/>
                <a:gd name="connsiteY105" fmla="*/ 206863 h 322786"/>
                <a:gd name="connsiteX106" fmla="*/ 9963 w 258229"/>
                <a:gd name="connsiteY106" fmla="*/ 205249 h 322786"/>
                <a:gd name="connsiteX107" fmla="*/ 11577 w 258229"/>
                <a:gd name="connsiteY107" fmla="*/ 200407 h 322786"/>
                <a:gd name="connsiteX108" fmla="*/ 11577 w 258229"/>
                <a:gd name="connsiteY108" fmla="*/ 198793 h 322786"/>
                <a:gd name="connsiteX109" fmla="*/ 11577 w 258229"/>
                <a:gd name="connsiteY109" fmla="*/ 193951 h 322786"/>
                <a:gd name="connsiteX110" fmla="*/ 11577 w 258229"/>
                <a:gd name="connsiteY110" fmla="*/ 192337 h 322786"/>
                <a:gd name="connsiteX111" fmla="*/ 11577 w 258229"/>
                <a:gd name="connsiteY111" fmla="*/ 190723 h 322786"/>
                <a:gd name="connsiteX112" fmla="*/ 18033 w 258229"/>
                <a:gd name="connsiteY112" fmla="*/ 184268 h 322786"/>
                <a:gd name="connsiteX113" fmla="*/ 18033 w 258229"/>
                <a:gd name="connsiteY113" fmla="*/ 182654 h 322786"/>
                <a:gd name="connsiteX114" fmla="*/ 18033 w 258229"/>
                <a:gd name="connsiteY114" fmla="*/ 181040 h 322786"/>
                <a:gd name="connsiteX115" fmla="*/ 18033 w 258229"/>
                <a:gd name="connsiteY115" fmla="*/ 172970 h 322786"/>
                <a:gd name="connsiteX116" fmla="*/ 18033 w 258229"/>
                <a:gd name="connsiteY116" fmla="*/ 171356 h 322786"/>
                <a:gd name="connsiteX117" fmla="*/ 18033 w 258229"/>
                <a:gd name="connsiteY117" fmla="*/ 169742 h 322786"/>
                <a:gd name="connsiteX118" fmla="*/ 18033 w 258229"/>
                <a:gd name="connsiteY118" fmla="*/ 168128 h 322786"/>
                <a:gd name="connsiteX119" fmla="*/ 18033 w 258229"/>
                <a:gd name="connsiteY119" fmla="*/ 166514 h 322786"/>
                <a:gd name="connsiteX120" fmla="*/ 19646 w 258229"/>
                <a:gd name="connsiteY120" fmla="*/ 161673 h 322786"/>
                <a:gd name="connsiteX121" fmla="*/ 19646 w 258229"/>
                <a:gd name="connsiteY121" fmla="*/ 158445 h 322786"/>
                <a:gd name="connsiteX122" fmla="*/ 21260 w 258229"/>
                <a:gd name="connsiteY122" fmla="*/ 156831 h 322786"/>
                <a:gd name="connsiteX123" fmla="*/ 21260 w 258229"/>
                <a:gd name="connsiteY123" fmla="*/ 156831 h 322786"/>
                <a:gd name="connsiteX124" fmla="*/ 24488 w 258229"/>
                <a:gd name="connsiteY124" fmla="*/ 151989 h 322786"/>
                <a:gd name="connsiteX125" fmla="*/ 27716 w 258229"/>
                <a:gd name="connsiteY125" fmla="*/ 148761 h 322786"/>
                <a:gd name="connsiteX126" fmla="*/ 29330 w 258229"/>
                <a:gd name="connsiteY126" fmla="*/ 145533 h 322786"/>
                <a:gd name="connsiteX127" fmla="*/ 32558 w 258229"/>
                <a:gd name="connsiteY127" fmla="*/ 142305 h 322786"/>
                <a:gd name="connsiteX128" fmla="*/ 32558 w 258229"/>
                <a:gd name="connsiteY128" fmla="*/ 140691 h 322786"/>
                <a:gd name="connsiteX129" fmla="*/ 34172 w 258229"/>
                <a:gd name="connsiteY129" fmla="*/ 140691 h 322786"/>
                <a:gd name="connsiteX130" fmla="*/ 34172 w 258229"/>
                <a:gd name="connsiteY130" fmla="*/ 139078 h 322786"/>
                <a:gd name="connsiteX131" fmla="*/ 37400 w 258229"/>
                <a:gd name="connsiteY131" fmla="*/ 127780 h 322786"/>
                <a:gd name="connsiteX132" fmla="*/ 39014 w 258229"/>
                <a:gd name="connsiteY132" fmla="*/ 126166 h 322786"/>
                <a:gd name="connsiteX133" fmla="*/ 39014 w 258229"/>
                <a:gd name="connsiteY133" fmla="*/ 124552 h 322786"/>
                <a:gd name="connsiteX134" fmla="*/ 45469 w 258229"/>
                <a:gd name="connsiteY134" fmla="*/ 119710 h 322786"/>
                <a:gd name="connsiteX135" fmla="*/ 47083 w 258229"/>
                <a:gd name="connsiteY135" fmla="*/ 116482 h 322786"/>
                <a:gd name="connsiteX136" fmla="*/ 48697 w 258229"/>
                <a:gd name="connsiteY136" fmla="*/ 114869 h 322786"/>
                <a:gd name="connsiteX137" fmla="*/ 51925 w 258229"/>
                <a:gd name="connsiteY137" fmla="*/ 105185 h 322786"/>
                <a:gd name="connsiteX138" fmla="*/ 58381 w 258229"/>
                <a:gd name="connsiteY138" fmla="*/ 90660 h 322786"/>
                <a:gd name="connsiteX139" fmla="*/ 61609 w 258229"/>
                <a:gd name="connsiteY139" fmla="*/ 85818 h 322786"/>
                <a:gd name="connsiteX140" fmla="*/ 63223 w 258229"/>
                <a:gd name="connsiteY140" fmla="*/ 84204 h 322786"/>
                <a:gd name="connsiteX141" fmla="*/ 71292 w 258229"/>
                <a:gd name="connsiteY141" fmla="*/ 77748 h 322786"/>
                <a:gd name="connsiteX142" fmla="*/ 77748 w 258229"/>
                <a:gd name="connsiteY142" fmla="*/ 74520 h 322786"/>
                <a:gd name="connsiteX143" fmla="*/ 100343 w 258229"/>
                <a:gd name="connsiteY143" fmla="*/ 68065 h 322786"/>
                <a:gd name="connsiteX144" fmla="*/ 135850 w 258229"/>
                <a:gd name="connsiteY144" fmla="*/ 63223 h 322786"/>
                <a:gd name="connsiteX145" fmla="*/ 147147 w 258229"/>
                <a:gd name="connsiteY145" fmla="*/ 59995 h 322786"/>
                <a:gd name="connsiteX146" fmla="*/ 148761 w 258229"/>
                <a:gd name="connsiteY146" fmla="*/ 59995 h 322786"/>
                <a:gd name="connsiteX147" fmla="*/ 150375 w 258229"/>
                <a:gd name="connsiteY147" fmla="*/ 58381 h 322786"/>
                <a:gd name="connsiteX148" fmla="*/ 151989 w 258229"/>
                <a:gd name="connsiteY148" fmla="*/ 56767 h 322786"/>
                <a:gd name="connsiteX149" fmla="*/ 151989 w 258229"/>
                <a:gd name="connsiteY149" fmla="*/ 55153 h 322786"/>
                <a:gd name="connsiteX150" fmla="*/ 151989 w 258229"/>
                <a:gd name="connsiteY150" fmla="*/ 47083 h 322786"/>
                <a:gd name="connsiteX151" fmla="*/ 161673 w 258229"/>
                <a:gd name="connsiteY151" fmla="*/ 45469 h 322786"/>
                <a:gd name="connsiteX152" fmla="*/ 177812 w 258229"/>
                <a:gd name="connsiteY152" fmla="*/ 40628 h 322786"/>
                <a:gd name="connsiteX153" fmla="*/ 181040 w 258229"/>
                <a:gd name="connsiteY153" fmla="*/ 37400 h 322786"/>
                <a:gd name="connsiteX154" fmla="*/ 182654 w 258229"/>
                <a:gd name="connsiteY154" fmla="*/ 35786 h 322786"/>
                <a:gd name="connsiteX155" fmla="*/ 184268 w 258229"/>
                <a:gd name="connsiteY155" fmla="*/ 35786 h 322786"/>
                <a:gd name="connsiteX156" fmla="*/ 190723 w 258229"/>
                <a:gd name="connsiteY156" fmla="*/ 29330 h 322786"/>
                <a:gd name="connsiteX157" fmla="*/ 210090 w 258229"/>
                <a:gd name="connsiteY157" fmla="*/ 16419 h 322786"/>
                <a:gd name="connsiteX158" fmla="*/ 211705 w 258229"/>
                <a:gd name="connsiteY158" fmla="*/ 14805 h 322786"/>
                <a:gd name="connsiteX159" fmla="*/ 211705 w 258229"/>
                <a:gd name="connsiteY159" fmla="*/ 14805 h 322786"/>
                <a:gd name="connsiteX160" fmla="*/ 216546 w 258229"/>
                <a:gd name="connsiteY160" fmla="*/ 8349 h 322786"/>
                <a:gd name="connsiteX161" fmla="*/ 218160 w 258229"/>
                <a:gd name="connsiteY161" fmla="*/ 5121 h 322786"/>
                <a:gd name="connsiteX162" fmla="*/ 226230 w 258229"/>
                <a:gd name="connsiteY162" fmla="*/ 9963 h 322786"/>
                <a:gd name="connsiteX163" fmla="*/ 229458 w 258229"/>
                <a:gd name="connsiteY163" fmla="*/ 13191 h 322786"/>
                <a:gd name="connsiteX164" fmla="*/ 232686 w 258229"/>
                <a:gd name="connsiteY164" fmla="*/ 19647 h 322786"/>
                <a:gd name="connsiteX165" fmla="*/ 234299 w 258229"/>
                <a:gd name="connsiteY165" fmla="*/ 29330 h 322786"/>
                <a:gd name="connsiteX166" fmla="*/ 234299 w 258229"/>
                <a:gd name="connsiteY166" fmla="*/ 45469 h 322786"/>
                <a:gd name="connsiteX167" fmla="*/ 235914 w 258229"/>
                <a:gd name="connsiteY167" fmla="*/ 56767 h 322786"/>
                <a:gd name="connsiteX168" fmla="*/ 239141 w 258229"/>
                <a:gd name="connsiteY168" fmla="*/ 66451 h 322786"/>
                <a:gd name="connsiteX169" fmla="*/ 245597 w 258229"/>
                <a:gd name="connsiteY169" fmla="*/ 74520 h 322786"/>
                <a:gd name="connsiteX170" fmla="*/ 253667 w 258229"/>
                <a:gd name="connsiteY170" fmla="*/ 79362 h 322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258229" h="322786">
                  <a:moveTo>
                    <a:pt x="263350" y="84204"/>
                  </a:moveTo>
                  <a:lnTo>
                    <a:pt x="261736" y="85818"/>
                  </a:lnTo>
                  <a:lnTo>
                    <a:pt x="261736" y="85818"/>
                  </a:lnTo>
                  <a:lnTo>
                    <a:pt x="258508" y="100343"/>
                  </a:lnTo>
                  <a:lnTo>
                    <a:pt x="235914" y="121324"/>
                  </a:lnTo>
                  <a:lnTo>
                    <a:pt x="234299" y="132622"/>
                  </a:lnTo>
                  <a:lnTo>
                    <a:pt x="234299" y="139078"/>
                  </a:lnTo>
                  <a:lnTo>
                    <a:pt x="235914" y="142305"/>
                  </a:lnTo>
                  <a:lnTo>
                    <a:pt x="235914" y="143919"/>
                  </a:lnTo>
                  <a:lnTo>
                    <a:pt x="239141" y="145533"/>
                  </a:lnTo>
                  <a:lnTo>
                    <a:pt x="240755" y="145533"/>
                  </a:lnTo>
                  <a:lnTo>
                    <a:pt x="242369" y="148761"/>
                  </a:lnTo>
                  <a:lnTo>
                    <a:pt x="243983" y="150375"/>
                  </a:lnTo>
                  <a:lnTo>
                    <a:pt x="243983" y="151989"/>
                  </a:lnTo>
                  <a:lnTo>
                    <a:pt x="245597" y="160059"/>
                  </a:lnTo>
                  <a:lnTo>
                    <a:pt x="243983" y="161673"/>
                  </a:lnTo>
                  <a:lnTo>
                    <a:pt x="240755" y="164900"/>
                  </a:lnTo>
                  <a:lnTo>
                    <a:pt x="235914" y="168128"/>
                  </a:lnTo>
                  <a:lnTo>
                    <a:pt x="232686" y="171356"/>
                  </a:lnTo>
                  <a:lnTo>
                    <a:pt x="231072" y="174584"/>
                  </a:lnTo>
                  <a:lnTo>
                    <a:pt x="229458" y="179426"/>
                  </a:lnTo>
                  <a:lnTo>
                    <a:pt x="231072" y="190723"/>
                  </a:lnTo>
                  <a:lnTo>
                    <a:pt x="231072" y="198793"/>
                  </a:lnTo>
                  <a:lnTo>
                    <a:pt x="226230" y="210091"/>
                  </a:lnTo>
                  <a:lnTo>
                    <a:pt x="218160" y="224616"/>
                  </a:lnTo>
                  <a:lnTo>
                    <a:pt x="200407" y="273034"/>
                  </a:lnTo>
                  <a:lnTo>
                    <a:pt x="198793" y="284332"/>
                  </a:lnTo>
                  <a:lnTo>
                    <a:pt x="198793" y="289173"/>
                  </a:lnTo>
                  <a:lnTo>
                    <a:pt x="200407" y="295629"/>
                  </a:lnTo>
                  <a:lnTo>
                    <a:pt x="202021" y="302085"/>
                  </a:lnTo>
                  <a:lnTo>
                    <a:pt x="198793" y="313382"/>
                  </a:lnTo>
                  <a:lnTo>
                    <a:pt x="193951" y="324680"/>
                  </a:lnTo>
                  <a:lnTo>
                    <a:pt x="189109" y="327908"/>
                  </a:lnTo>
                  <a:lnTo>
                    <a:pt x="184268" y="329522"/>
                  </a:lnTo>
                  <a:lnTo>
                    <a:pt x="179426" y="326294"/>
                  </a:lnTo>
                  <a:lnTo>
                    <a:pt x="177812" y="323066"/>
                  </a:lnTo>
                  <a:lnTo>
                    <a:pt x="174584" y="316610"/>
                  </a:lnTo>
                  <a:lnTo>
                    <a:pt x="172970" y="314996"/>
                  </a:lnTo>
                  <a:lnTo>
                    <a:pt x="169742" y="314996"/>
                  </a:lnTo>
                  <a:lnTo>
                    <a:pt x="161673" y="318224"/>
                  </a:lnTo>
                  <a:lnTo>
                    <a:pt x="156831" y="318224"/>
                  </a:lnTo>
                  <a:lnTo>
                    <a:pt x="153603" y="314996"/>
                  </a:lnTo>
                  <a:lnTo>
                    <a:pt x="150375" y="311768"/>
                  </a:lnTo>
                  <a:lnTo>
                    <a:pt x="148761" y="303699"/>
                  </a:lnTo>
                  <a:lnTo>
                    <a:pt x="145533" y="297243"/>
                  </a:lnTo>
                  <a:lnTo>
                    <a:pt x="143919" y="294015"/>
                  </a:lnTo>
                  <a:lnTo>
                    <a:pt x="140691" y="290787"/>
                  </a:lnTo>
                  <a:lnTo>
                    <a:pt x="137464" y="290787"/>
                  </a:lnTo>
                  <a:lnTo>
                    <a:pt x="127780" y="292401"/>
                  </a:lnTo>
                  <a:lnTo>
                    <a:pt x="122938" y="290787"/>
                  </a:lnTo>
                  <a:lnTo>
                    <a:pt x="119710" y="287559"/>
                  </a:lnTo>
                  <a:lnTo>
                    <a:pt x="114869" y="281104"/>
                  </a:lnTo>
                  <a:lnTo>
                    <a:pt x="103571" y="268192"/>
                  </a:lnTo>
                  <a:lnTo>
                    <a:pt x="98729" y="263350"/>
                  </a:lnTo>
                  <a:lnTo>
                    <a:pt x="95501" y="263350"/>
                  </a:lnTo>
                  <a:lnTo>
                    <a:pt x="89046" y="266578"/>
                  </a:lnTo>
                  <a:lnTo>
                    <a:pt x="87432" y="268192"/>
                  </a:lnTo>
                  <a:lnTo>
                    <a:pt x="87432" y="269806"/>
                  </a:lnTo>
                  <a:lnTo>
                    <a:pt x="92273" y="271420"/>
                  </a:lnTo>
                  <a:lnTo>
                    <a:pt x="95501" y="274648"/>
                  </a:lnTo>
                  <a:lnTo>
                    <a:pt x="95501" y="276262"/>
                  </a:lnTo>
                  <a:lnTo>
                    <a:pt x="95501" y="281104"/>
                  </a:lnTo>
                  <a:lnTo>
                    <a:pt x="90660" y="285945"/>
                  </a:lnTo>
                  <a:lnTo>
                    <a:pt x="89046" y="289173"/>
                  </a:lnTo>
                  <a:lnTo>
                    <a:pt x="85818" y="292401"/>
                  </a:lnTo>
                  <a:lnTo>
                    <a:pt x="80976" y="295629"/>
                  </a:lnTo>
                  <a:lnTo>
                    <a:pt x="71292" y="295629"/>
                  </a:lnTo>
                  <a:lnTo>
                    <a:pt x="39014" y="285945"/>
                  </a:lnTo>
                  <a:lnTo>
                    <a:pt x="22874" y="279490"/>
                  </a:lnTo>
                  <a:lnTo>
                    <a:pt x="19646" y="276262"/>
                  </a:lnTo>
                  <a:lnTo>
                    <a:pt x="21260" y="273034"/>
                  </a:lnTo>
                  <a:lnTo>
                    <a:pt x="21260" y="271420"/>
                  </a:lnTo>
                  <a:lnTo>
                    <a:pt x="21260" y="271420"/>
                  </a:lnTo>
                  <a:lnTo>
                    <a:pt x="19646" y="269806"/>
                  </a:lnTo>
                  <a:lnTo>
                    <a:pt x="19646" y="266578"/>
                  </a:lnTo>
                  <a:lnTo>
                    <a:pt x="18033" y="266578"/>
                  </a:lnTo>
                  <a:lnTo>
                    <a:pt x="16419" y="266578"/>
                  </a:lnTo>
                  <a:lnTo>
                    <a:pt x="16419" y="266578"/>
                  </a:lnTo>
                  <a:lnTo>
                    <a:pt x="13191" y="266578"/>
                  </a:lnTo>
                  <a:lnTo>
                    <a:pt x="13191" y="264964"/>
                  </a:lnTo>
                  <a:lnTo>
                    <a:pt x="11577" y="263350"/>
                  </a:lnTo>
                  <a:lnTo>
                    <a:pt x="11577" y="260123"/>
                  </a:lnTo>
                  <a:lnTo>
                    <a:pt x="11577" y="258509"/>
                  </a:lnTo>
                  <a:lnTo>
                    <a:pt x="11577" y="256895"/>
                  </a:lnTo>
                  <a:lnTo>
                    <a:pt x="11577" y="255281"/>
                  </a:lnTo>
                  <a:lnTo>
                    <a:pt x="13191" y="253667"/>
                  </a:lnTo>
                  <a:lnTo>
                    <a:pt x="13191" y="252053"/>
                  </a:lnTo>
                  <a:lnTo>
                    <a:pt x="13191" y="250439"/>
                  </a:lnTo>
                  <a:lnTo>
                    <a:pt x="11577" y="250439"/>
                  </a:lnTo>
                  <a:lnTo>
                    <a:pt x="11577" y="248825"/>
                  </a:lnTo>
                  <a:lnTo>
                    <a:pt x="11577" y="243983"/>
                  </a:lnTo>
                  <a:lnTo>
                    <a:pt x="9963" y="239141"/>
                  </a:lnTo>
                  <a:lnTo>
                    <a:pt x="8349" y="237527"/>
                  </a:lnTo>
                  <a:lnTo>
                    <a:pt x="6735" y="234300"/>
                  </a:lnTo>
                  <a:lnTo>
                    <a:pt x="6735" y="232686"/>
                  </a:lnTo>
                  <a:lnTo>
                    <a:pt x="5121" y="231072"/>
                  </a:lnTo>
                  <a:lnTo>
                    <a:pt x="5121" y="229458"/>
                  </a:lnTo>
                  <a:lnTo>
                    <a:pt x="6735" y="227844"/>
                  </a:lnTo>
                  <a:lnTo>
                    <a:pt x="6735" y="226230"/>
                  </a:lnTo>
                  <a:lnTo>
                    <a:pt x="6735" y="224616"/>
                  </a:lnTo>
                  <a:lnTo>
                    <a:pt x="6735" y="218160"/>
                  </a:lnTo>
                  <a:lnTo>
                    <a:pt x="6735" y="216546"/>
                  </a:lnTo>
                  <a:lnTo>
                    <a:pt x="8349" y="214932"/>
                  </a:lnTo>
                  <a:lnTo>
                    <a:pt x="8349" y="214932"/>
                  </a:lnTo>
                  <a:lnTo>
                    <a:pt x="9963" y="213318"/>
                  </a:lnTo>
                  <a:lnTo>
                    <a:pt x="9963" y="206863"/>
                  </a:lnTo>
                  <a:lnTo>
                    <a:pt x="9963" y="205249"/>
                  </a:lnTo>
                  <a:lnTo>
                    <a:pt x="11577" y="200407"/>
                  </a:lnTo>
                  <a:lnTo>
                    <a:pt x="11577" y="198793"/>
                  </a:lnTo>
                  <a:lnTo>
                    <a:pt x="11577" y="193951"/>
                  </a:lnTo>
                  <a:lnTo>
                    <a:pt x="11577" y="192337"/>
                  </a:lnTo>
                  <a:lnTo>
                    <a:pt x="11577" y="190723"/>
                  </a:lnTo>
                  <a:lnTo>
                    <a:pt x="18033" y="184268"/>
                  </a:lnTo>
                  <a:lnTo>
                    <a:pt x="18033" y="182654"/>
                  </a:lnTo>
                  <a:lnTo>
                    <a:pt x="18033" y="181040"/>
                  </a:lnTo>
                  <a:lnTo>
                    <a:pt x="18033" y="172970"/>
                  </a:lnTo>
                  <a:lnTo>
                    <a:pt x="18033" y="171356"/>
                  </a:lnTo>
                  <a:lnTo>
                    <a:pt x="18033" y="169742"/>
                  </a:lnTo>
                  <a:lnTo>
                    <a:pt x="18033" y="168128"/>
                  </a:lnTo>
                  <a:lnTo>
                    <a:pt x="18033" y="166514"/>
                  </a:lnTo>
                  <a:lnTo>
                    <a:pt x="19646" y="161673"/>
                  </a:lnTo>
                  <a:lnTo>
                    <a:pt x="19646" y="158445"/>
                  </a:lnTo>
                  <a:lnTo>
                    <a:pt x="21260" y="156831"/>
                  </a:lnTo>
                  <a:lnTo>
                    <a:pt x="21260" y="156831"/>
                  </a:lnTo>
                  <a:lnTo>
                    <a:pt x="24488" y="151989"/>
                  </a:lnTo>
                  <a:lnTo>
                    <a:pt x="27716" y="148761"/>
                  </a:lnTo>
                  <a:lnTo>
                    <a:pt x="29330" y="145533"/>
                  </a:lnTo>
                  <a:lnTo>
                    <a:pt x="32558" y="142305"/>
                  </a:lnTo>
                  <a:lnTo>
                    <a:pt x="32558" y="140691"/>
                  </a:lnTo>
                  <a:lnTo>
                    <a:pt x="34172" y="140691"/>
                  </a:lnTo>
                  <a:lnTo>
                    <a:pt x="34172" y="139078"/>
                  </a:lnTo>
                  <a:lnTo>
                    <a:pt x="37400" y="127780"/>
                  </a:lnTo>
                  <a:lnTo>
                    <a:pt x="39014" y="126166"/>
                  </a:lnTo>
                  <a:lnTo>
                    <a:pt x="39014" y="124552"/>
                  </a:lnTo>
                  <a:lnTo>
                    <a:pt x="45469" y="119710"/>
                  </a:lnTo>
                  <a:lnTo>
                    <a:pt x="47083" y="116482"/>
                  </a:lnTo>
                  <a:lnTo>
                    <a:pt x="48697" y="114869"/>
                  </a:lnTo>
                  <a:lnTo>
                    <a:pt x="51925" y="105185"/>
                  </a:lnTo>
                  <a:lnTo>
                    <a:pt x="58381" y="90660"/>
                  </a:lnTo>
                  <a:lnTo>
                    <a:pt x="61609" y="85818"/>
                  </a:lnTo>
                  <a:lnTo>
                    <a:pt x="63223" y="84204"/>
                  </a:lnTo>
                  <a:lnTo>
                    <a:pt x="71292" y="77748"/>
                  </a:lnTo>
                  <a:lnTo>
                    <a:pt x="77748" y="74520"/>
                  </a:lnTo>
                  <a:lnTo>
                    <a:pt x="100343" y="68065"/>
                  </a:lnTo>
                  <a:lnTo>
                    <a:pt x="135850" y="63223"/>
                  </a:lnTo>
                  <a:lnTo>
                    <a:pt x="147147" y="59995"/>
                  </a:lnTo>
                  <a:lnTo>
                    <a:pt x="148761" y="59995"/>
                  </a:lnTo>
                  <a:lnTo>
                    <a:pt x="150375" y="58381"/>
                  </a:lnTo>
                  <a:lnTo>
                    <a:pt x="151989" y="56767"/>
                  </a:lnTo>
                  <a:lnTo>
                    <a:pt x="151989" y="55153"/>
                  </a:lnTo>
                  <a:lnTo>
                    <a:pt x="151989" y="47083"/>
                  </a:lnTo>
                  <a:lnTo>
                    <a:pt x="161673" y="45469"/>
                  </a:lnTo>
                  <a:lnTo>
                    <a:pt x="177812" y="40628"/>
                  </a:lnTo>
                  <a:lnTo>
                    <a:pt x="181040" y="37400"/>
                  </a:lnTo>
                  <a:lnTo>
                    <a:pt x="182654" y="35786"/>
                  </a:lnTo>
                  <a:lnTo>
                    <a:pt x="184268" y="35786"/>
                  </a:lnTo>
                  <a:lnTo>
                    <a:pt x="190723" y="29330"/>
                  </a:lnTo>
                  <a:lnTo>
                    <a:pt x="210090" y="16419"/>
                  </a:lnTo>
                  <a:lnTo>
                    <a:pt x="211705" y="14805"/>
                  </a:lnTo>
                  <a:lnTo>
                    <a:pt x="211705" y="14805"/>
                  </a:lnTo>
                  <a:lnTo>
                    <a:pt x="216546" y="8349"/>
                  </a:lnTo>
                  <a:lnTo>
                    <a:pt x="218160" y="5121"/>
                  </a:lnTo>
                  <a:lnTo>
                    <a:pt x="226230" y="9963"/>
                  </a:lnTo>
                  <a:lnTo>
                    <a:pt x="229458" y="13191"/>
                  </a:lnTo>
                  <a:lnTo>
                    <a:pt x="232686" y="19647"/>
                  </a:lnTo>
                  <a:lnTo>
                    <a:pt x="234299" y="29330"/>
                  </a:lnTo>
                  <a:lnTo>
                    <a:pt x="234299" y="45469"/>
                  </a:lnTo>
                  <a:lnTo>
                    <a:pt x="235914" y="56767"/>
                  </a:lnTo>
                  <a:lnTo>
                    <a:pt x="239141" y="66451"/>
                  </a:lnTo>
                  <a:lnTo>
                    <a:pt x="245597" y="74520"/>
                  </a:lnTo>
                  <a:lnTo>
                    <a:pt x="253667" y="79362"/>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5" name="Freeform: Shape 64">
              <a:extLst>
                <a:ext uri="{FF2B5EF4-FFF2-40B4-BE49-F238E27FC236}">
                  <a16:creationId xmlns:a16="http://schemas.microsoft.com/office/drawing/2014/main" id="{8D8EE019-5A74-417E-8863-DF665771A5E9}"/>
                </a:ext>
              </a:extLst>
            </p:cNvPr>
            <p:cNvSpPr/>
            <p:nvPr/>
          </p:nvSpPr>
          <p:spPr>
            <a:xfrm>
              <a:off x="9865766" y="2248835"/>
              <a:ext cx="306647" cy="419622"/>
            </a:xfrm>
            <a:custGeom>
              <a:avLst/>
              <a:gdLst>
                <a:gd name="connsiteX0" fmla="*/ 163287 w 306647"/>
                <a:gd name="connsiteY0" fmla="*/ 5121 h 419622"/>
                <a:gd name="connsiteX1" fmla="*/ 166514 w 306647"/>
                <a:gd name="connsiteY1" fmla="*/ 5121 h 419622"/>
                <a:gd name="connsiteX2" fmla="*/ 171356 w 306647"/>
                <a:gd name="connsiteY2" fmla="*/ 6735 h 419622"/>
                <a:gd name="connsiteX3" fmla="*/ 179426 w 306647"/>
                <a:gd name="connsiteY3" fmla="*/ 8349 h 419622"/>
                <a:gd name="connsiteX4" fmla="*/ 181040 w 306647"/>
                <a:gd name="connsiteY4" fmla="*/ 8349 h 419622"/>
                <a:gd name="connsiteX5" fmla="*/ 182654 w 306647"/>
                <a:gd name="connsiteY5" fmla="*/ 8349 h 419622"/>
                <a:gd name="connsiteX6" fmla="*/ 185882 w 306647"/>
                <a:gd name="connsiteY6" fmla="*/ 6735 h 419622"/>
                <a:gd name="connsiteX7" fmla="*/ 187496 w 306647"/>
                <a:gd name="connsiteY7" fmla="*/ 6735 h 419622"/>
                <a:gd name="connsiteX8" fmla="*/ 190723 w 306647"/>
                <a:gd name="connsiteY8" fmla="*/ 6735 h 419622"/>
                <a:gd name="connsiteX9" fmla="*/ 192337 w 306647"/>
                <a:gd name="connsiteY9" fmla="*/ 6735 h 419622"/>
                <a:gd name="connsiteX10" fmla="*/ 193951 w 306647"/>
                <a:gd name="connsiteY10" fmla="*/ 8349 h 419622"/>
                <a:gd name="connsiteX11" fmla="*/ 197179 w 306647"/>
                <a:gd name="connsiteY11" fmla="*/ 9963 h 419622"/>
                <a:gd name="connsiteX12" fmla="*/ 197179 w 306647"/>
                <a:gd name="connsiteY12" fmla="*/ 11577 h 419622"/>
                <a:gd name="connsiteX13" fmla="*/ 200407 w 306647"/>
                <a:gd name="connsiteY13" fmla="*/ 16419 h 419622"/>
                <a:gd name="connsiteX14" fmla="*/ 202021 w 306647"/>
                <a:gd name="connsiteY14" fmla="*/ 18033 h 419622"/>
                <a:gd name="connsiteX15" fmla="*/ 203635 w 306647"/>
                <a:gd name="connsiteY15" fmla="*/ 18033 h 419622"/>
                <a:gd name="connsiteX16" fmla="*/ 211705 w 306647"/>
                <a:gd name="connsiteY16" fmla="*/ 18033 h 419622"/>
                <a:gd name="connsiteX17" fmla="*/ 213319 w 306647"/>
                <a:gd name="connsiteY17" fmla="*/ 18033 h 419622"/>
                <a:gd name="connsiteX18" fmla="*/ 214932 w 306647"/>
                <a:gd name="connsiteY18" fmla="*/ 19647 h 419622"/>
                <a:gd name="connsiteX19" fmla="*/ 216546 w 306647"/>
                <a:gd name="connsiteY19" fmla="*/ 21260 h 419622"/>
                <a:gd name="connsiteX20" fmla="*/ 216546 w 306647"/>
                <a:gd name="connsiteY20" fmla="*/ 22874 h 419622"/>
                <a:gd name="connsiteX21" fmla="*/ 219774 w 306647"/>
                <a:gd name="connsiteY21" fmla="*/ 29330 h 419622"/>
                <a:gd name="connsiteX22" fmla="*/ 223002 w 306647"/>
                <a:gd name="connsiteY22" fmla="*/ 35786 h 419622"/>
                <a:gd name="connsiteX23" fmla="*/ 224616 w 306647"/>
                <a:gd name="connsiteY23" fmla="*/ 39014 h 419622"/>
                <a:gd name="connsiteX24" fmla="*/ 224616 w 306647"/>
                <a:gd name="connsiteY24" fmla="*/ 42242 h 419622"/>
                <a:gd name="connsiteX25" fmla="*/ 226230 w 306647"/>
                <a:gd name="connsiteY25" fmla="*/ 43856 h 419622"/>
                <a:gd name="connsiteX26" fmla="*/ 229458 w 306647"/>
                <a:gd name="connsiteY26" fmla="*/ 45469 h 419622"/>
                <a:gd name="connsiteX27" fmla="*/ 234299 w 306647"/>
                <a:gd name="connsiteY27" fmla="*/ 48697 h 419622"/>
                <a:gd name="connsiteX28" fmla="*/ 235914 w 306647"/>
                <a:gd name="connsiteY28" fmla="*/ 50311 h 419622"/>
                <a:gd name="connsiteX29" fmla="*/ 237528 w 306647"/>
                <a:gd name="connsiteY29" fmla="*/ 51925 h 419622"/>
                <a:gd name="connsiteX30" fmla="*/ 240755 w 306647"/>
                <a:gd name="connsiteY30" fmla="*/ 55153 h 419622"/>
                <a:gd name="connsiteX31" fmla="*/ 242369 w 306647"/>
                <a:gd name="connsiteY31" fmla="*/ 56767 h 419622"/>
                <a:gd name="connsiteX32" fmla="*/ 243983 w 306647"/>
                <a:gd name="connsiteY32" fmla="*/ 56767 h 419622"/>
                <a:gd name="connsiteX33" fmla="*/ 245597 w 306647"/>
                <a:gd name="connsiteY33" fmla="*/ 56767 h 419622"/>
                <a:gd name="connsiteX34" fmla="*/ 250439 w 306647"/>
                <a:gd name="connsiteY34" fmla="*/ 55153 h 419622"/>
                <a:gd name="connsiteX35" fmla="*/ 253667 w 306647"/>
                <a:gd name="connsiteY35" fmla="*/ 55153 h 419622"/>
                <a:gd name="connsiteX36" fmla="*/ 255281 w 306647"/>
                <a:gd name="connsiteY36" fmla="*/ 53539 h 419622"/>
                <a:gd name="connsiteX37" fmla="*/ 255281 w 306647"/>
                <a:gd name="connsiteY37" fmla="*/ 51925 h 419622"/>
                <a:gd name="connsiteX38" fmla="*/ 255281 w 306647"/>
                <a:gd name="connsiteY38" fmla="*/ 48697 h 419622"/>
                <a:gd name="connsiteX39" fmla="*/ 256895 w 306647"/>
                <a:gd name="connsiteY39" fmla="*/ 47083 h 419622"/>
                <a:gd name="connsiteX40" fmla="*/ 256895 w 306647"/>
                <a:gd name="connsiteY40" fmla="*/ 47083 h 419622"/>
                <a:gd name="connsiteX41" fmla="*/ 258508 w 306647"/>
                <a:gd name="connsiteY41" fmla="*/ 45469 h 419622"/>
                <a:gd name="connsiteX42" fmla="*/ 260122 w 306647"/>
                <a:gd name="connsiteY42" fmla="*/ 45469 h 419622"/>
                <a:gd name="connsiteX43" fmla="*/ 261737 w 306647"/>
                <a:gd name="connsiteY43" fmla="*/ 47083 h 419622"/>
                <a:gd name="connsiteX44" fmla="*/ 261737 w 306647"/>
                <a:gd name="connsiteY44" fmla="*/ 48697 h 419622"/>
                <a:gd name="connsiteX45" fmla="*/ 261737 w 306647"/>
                <a:gd name="connsiteY45" fmla="*/ 50311 h 419622"/>
                <a:gd name="connsiteX46" fmla="*/ 263350 w 306647"/>
                <a:gd name="connsiteY46" fmla="*/ 51925 h 419622"/>
                <a:gd name="connsiteX47" fmla="*/ 264964 w 306647"/>
                <a:gd name="connsiteY47" fmla="*/ 51925 h 419622"/>
                <a:gd name="connsiteX48" fmla="*/ 266578 w 306647"/>
                <a:gd name="connsiteY48" fmla="*/ 53539 h 419622"/>
                <a:gd name="connsiteX49" fmla="*/ 268192 w 306647"/>
                <a:gd name="connsiteY49" fmla="*/ 55153 h 419622"/>
                <a:gd name="connsiteX50" fmla="*/ 273034 w 306647"/>
                <a:gd name="connsiteY50" fmla="*/ 56767 h 419622"/>
                <a:gd name="connsiteX51" fmla="*/ 306926 w 306647"/>
                <a:gd name="connsiteY51" fmla="*/ 63223 h 419622"/>
                <a:gd name="connsiteX52" fmla="*/ 310155 w 306647"/>
                <a:gd name="connsiteY52" fmla="*/ 66451 h 419622"/>
                <a:gd name="connsiteX53" fmla="*/ 310155 w 306647"/>
                <a:gd name="connsiteY53" fmla="*/ 74520 h 419622"/>
                <a:gd name="connsiteX54" fmla="*/ 310155 w 306647"/>
                <a:gd name="connsiteY54" fmla="*/ 76134 h 419622"/>
                <a:gd name="connsiteX55" fmla="*/ 308540 w 306647"/>
                <a:gd name="connsiteY55" fmla="*/ 77748 h 419622"/>
                <a:gd name="connsiteX56" fmla="*/ 306926 w 306647"/>
                <a:gd name="connsiteY56" fmla="*/ 79362 h 419622"/>
                <a:gd name="connsiteX57" fmla="*/ 305313 w 306647"/>
                <a:gd name="connsiteY57" fmla="*/ 79362 h 419622"/>
                <a:gd name="connsiteX58" fmla="*/ 294015 w 306647"/>
                <a:gd name="connsiteY58" fmla="*/ 82590 h 419622"/>
                <a:gd name="connsiteX59" fmla="*/ 258508 w 306647"/>
                <a:gd name="connsiteY59" fmla="*/ 87432 h 419622"/>
                <a:gd name="connsiteX60" fmla="*/ 235914 w 306647"/>
                <a:gd name="connsiteY60" fmla="*/ 93887 h 419622"/>
                <a:gd name="connsiteX61" fmla="*/ 229458 w 306647"/>
                <a:gd name="connsiteY61" fmla="*/ 97115 h 419622"/>
                <a:gd name="connsiteX62" fmla="*/ 221388 w 306647"/>
                <a:gd name="connsiteY62" fmla="*/ 103571 h 419622"/>
                <a:gd name="connsiteX63" fmla="*/ 219774 w 306647"/>
                <a:gd name="connsiteY63" fmla="*/ 105185 h 419622"/>
                <a:gd name="connsiteX64" fmla="*/ 216546 w 306647"/>
                <a:gd name="connsiteY64" fmla="*/ 110027 h 419622"/>
                <a:gd name="connsiteX65" fmla="*/ 210090 w 306647"/>
                <a:gd name="connsiteY65" fmla="*/ 124552 h 419622"/>
                <a:gd name="connsiteX66" fmla="*/ 206863 w 306647"/>
                <a:gd name="connsiteY66" fmla="*/ 134236 h 419622"/>
                <a:gd name="connsiteX67" fmla="*/ 205249 w 306647"/>
                <a:gd name="connsiteY67" fmla="*/ 135850 h 419622"/>
                <a:gd name="connsiteX68" fmla="*/ 203635 w 306647"/>
                <a:gd name="connsiteY68" fmla="*/ 139078 h 419622"/>
                <a:gd name="connsiteX69" fmla="*/ 197179 w 306647"/>
                <a:gd name="connsiteY69" fmla="*/ 143919 h 419622"/>
                <a:gd name="connsiteX70" fmla="*/ 197179 w 306647"/>
                <a:gd name="connsiteY70" fmla="*/ 145533 h 419622"/>
                <a:gd name="connsiteX71" fmla="*/ 195565 w 306647"/>
                <a:gd name="connsiteY71" fmla="*/ 147147 h 419622"/>
                <a:gd name="connsiteX72" fmla="*/ 192337 w 306647"/>
                <a:gd name="connsiteY72" fmla="*/ 158445 h 419622"/>
                <a:gd name="connsiteX73" fmla="*/ 192337 w 306647"/>
                <a:gd name="connsiteY73" fmla="*/ 160059 h 419622"/>
                <a:gd name="connsiteX74" fmla="*/ 190723 w 306647"/>
                <a:gd name="connsiteY74" fmla="*/ 160059 h 419622"/>
                <a:gd name="connsiteX75" fmla="*/ 190723 w 306647"/>
                <a:gd name="connsiteY75" fmla="*/ 161673 h 419622"/>
                <a:gd name="connsiteX76" fmla="*/ 187496 w 306647"/>
                <a:gd name="connsiteY76" fmla="*/ 164900 h 419622"/>
                <a:gd name="connsiteX77" fmla="*/ 185882 w 306647"/>
                <a:gd name="connsiteY77" fmla="*/ 168128 h 419622"/>
                <a:gd name="connsiteX78" fmla="*/ 182654 w 306647"/>
                <a:gd name="connsiteY78" fmla="*/ 171356 h 419622"/>
                <a:gd name="connsiteX79" fmla="*/ 179426 w 306647"/>
                <a:gd name="connsiteY79" fmla="*/ 176198 h 419622"/>
                <a:gd name="connsiteX80" fmla="*/ 179426 w 306647"/>
                <a:gd name="connsiteY80" fmla="*/ 176198 h 419622"/>
                <a:gd name="connsiteX81" fmla="*/ 177812 w 306647"/>
                <a:gd name="connsiteY81" fmla="*/ 177812 h 419622"/>
                <a:gd name="connsiteX82" fmla="*/ 177812 w 306647"/>
                <a:gd name="connsiteY82" fmla="*/ 181040 h 419622"/>
                <a:gd name="connsiteX83" fmla="*/ 176198 w 306647"/>
                <a:gd name="connsiteY83" fmla="*/ 185882 h 419622"/>
                <a:gd name="connsiteX84" fmla="*/ 176198 w 306647"/>
                <a:gd name="connsiteY84" fmla="*/ 187496 h 419622"/>
                <a:gd name="connsiteX85" fmla="*/ 176198 w 306647"/>
                <a:gd name="connsiteY85" fmla="*/ 189109 h 419622"/>
                <a:gd name="connsiteX86" fmla="*/ 176198 w 306647"/>
                <a:gd name="connsiteY86" fmla="*/ 190723 h 419622"/>
                <a:gd name="connsiteX87" fmla="*/ 176198 w 306647"/>
                <a:gd name="connsiteY87" fmla="*/ 192337 h 419622"/>
                <a:gd name="connsiteX88" fmla="*/ 176198 w 306647"/>
                <a:gd name="connsiteY88" fmla="*/ 200407 h 419622"/>
                <a:gd name="connsiteX89" fmla="*/ 176198 w 306647"/>
                <a:gd name="connsiteY89" fmla="*/ 202021 h 419622"/>
                <a:gd name="connsiteX90" fmla="*/ 176198 w 306647"/>
                <a:gd name="connsiteY90" fmla="*/ 203635 h 419622"/>
                <a:gd name="connsiteX91" fmla="*/ 169742 w 306647"/>
                <a:gd name="connsiteY91" fmla="*/ 210091 h 419622"/>
                <a:gd name="connsiteX92" fmla="*/ 169742 w 306647"/>
                <a:gd name="connsiteY92" fmla="*/ 211705 h 419622"/>
                <a:gd name="connsiteX93" fmla="*/ 169742 w 306647"/>
                <a:gd name="connsiteY93" fmla="*/ 213318 h 419622"/>
                <a:gd name="connsiteX94" fmla="*/ 169742 w 306647"/>
                <a:gd name="connsiteY94" fmla="*/ 218160 h 419622"/>
                <a:gd name="connsiteX95" fmla="*/ 169742 w 306647"/>
                <a:gd name="connsiteY95" fmla="*/ 219774 h 419622"/>
                <a:gd name="connsiteX96" fmla="*/ 168128 w 306647"/>
                <a:gd name="connsiteY96" fmla="*/ 224616 h 419622"/>
                <a:gd name="connsiteX97" fmla="*/ 168128 w 306647"/>
                <a:gd name="connsiteY97" fmla="*/ 226230 h 419622"/>
                <a:gd name="connsiteX98" fmla="*/ 168128 w 306647"/>
                <a:gd name="connsiteY98" fmla="*/ 232686 h 419622"/>
                <a:gd name="connsiteX99" fmla="*/ 166514 w 306647"/>
                <a:gd name="connsiteY99" fmla="*/ 234299 h 419622"/>
                <a:gd name="connsiteX100" fmla="*/ 166514 w 306647"/>
                <a:gd name="connsiteY100" fmla="*/ 234299 h 419622"/>
                <a:gd name="connsiteX101" fmla="*/ 164901 w 306647"/>
                <a:gd name="connsiteY101" fmla="*/ 235914 h 419622"/>
                <a:gd name="connsiteX102" fmla="*/ 164901 w 306647"/>
                <a:gd name="connsiteY102" fmla="*/ 237527 h 419622"/>
                <a:gd name="connsiteX103" fmla="*/ 164901 w 306647"/>
                <a:gd name="connsiteY103" fmla="*/ 243983 h 419622"/>
                <a:gd name="connsiteX104" fmla="*/ 164901 w 306647"/>
                <a:gd name="connsiteY104" fmla="*/ 245597 h 419622"/>
                <a:gd name="connsiteX105" fmla="*/ 164901 w 306647"/>
                <a:gd name="connsiteY105" fmla="*/ 247211 h 419622"/>
                <a:gd name="connsiteX106" fmla="*/ 163287 w 306647"/>
                <a:gd name="connsiteY106" fmla="*/ 248825 h 419622"/>
                <a:gd name="connsiteX107" fmla="*/ 163287 w 306647"/>
                <a:gd name="connsiteY107" fmla="*/ 250439 h 419622"/>
                <a:gd name="connsiteX108" fmla="*/ 164901 w 306647"/>
                <a:gd name="connsiteY108" fmla="*/ 252053 h 419622"/>
                <a:gd name="connsiteX109" fmla="*/ 164901 w 306647"/>
                <a:gd name="connsiteY109" fmla="*/ 253667 h 419622"/>
                <a:gd name="connsiteX110" fmla="*/ 166514 w 306647"/>
                <a:gd name="connsiteY110" fmla="*/ 256895 h 419622"/>
                <a:gd name="connsiteX111" fmla="*/ 168128 w 306647"/>
                <a:gd name="connsiteY111" fmla="*/ 258508 h 419622"/>
                <a:gd name="connsiteX112" fmla="*/ 169742 w 306647"/>
                <a:gd name="connsiteY112" fmla="*/ 263350 h 419622"/>
                <a:gd name="connsiteX113" fmla="*/ 169742 w 306647"/>
                <a:gd name="connsiteY113" fmla="*/ 268192 h 419622"/>
                <a:gd name="connsiteX114" fmla="*/ 169742 w 306647"/>
                <a:gd name="connsiteY114" fmla="*/ 269806 h 419622"/>
                <a:gd name="connsiteX115" fmla="*/ 171356 w 306647"/>
                <a:gd name="connsiteY115" fmla="*/ 269806 h 419622"/>
                <a:gd name="connsiteX116" fmla="*/ 171356 w 306647"/>
                <a:gd name="connsiteY116" fmla="*/ 271420 h 419622"/>
                <a:gd name="connsiteX117" fmla="*/ 171356 w 306647"/>
                <a:gd name="connsiteY117" fmla="*/ 273034 h 419622"/>
                <a:gd name="connsiteX118" fmla="*/ 169742 w 306647"/>
                <a:gd name="connsiteY118" fmla="*/ 274648 h 419622"/>
                <a:gd name="connsiteX119" fmla="*/ 169742 w 306647"/>
                <a:gd name="connsiteY119" fmla="*/ 276262 h 419622"/>
                <a:gd name="connsiteX120" fmla="*/ 169742 w 306647"/>
                <a:gd name="connsiteY120" fmla="*/ 277876 h 419622"/>
                <a:gd name="connsiteX121" fmla="*/ 169742 w 306647"/>
                <a:gd name="connsiteY121" fmla="*/ 279490 h 419622"/>
                <a:gd name="connsiteX122" fmla="*/ 169742 w 306647"/>
                <a:gd name="connsiteY122" fmla="*/ 282717 h 419622"/>
                <a:gd name="connsiteX123" fmla="*/ 171356 w 306647"/>
                <a:gd name="connsiteY123" fmla="*/ 284332 h 419622"/>
                <a:gd name="connsiteX124" fmla="*/ 171356 w 306647"/>
                <a:gd name="connsiteY124" fmla="*/ 285945 h 419622"/>
                <a:gd name="connsiteX125" fmla="*/ 174584 w 306647"/>
                <a:gd name="connsiteY125" fmla="*/ 285945 h 419622"/>
                <a:gd name="connsiteX126" fmla="*/ 174584 w 306647"/>
                <a:gd name="connsiteY126" fmla="*/ 285945 h 419622"/>
                <a:gd name="connsiteX127" fmla="*/ 176198 w 306647"/>
                <a:gd name="connsiteY127" fmla="*/ 285945 h 419622"/>
                <a:gd name="connsiteX128" fmla="*/ 177812 w 306647"/>
                <a:gd name="connsiteY128" fmla="*/ 285945 h 419622"/>
                <a:gd name="connsiteX129" fmla="*/ 177812 w 306647"/>
                <a:gd name="connsiteY129" fmla="*/ 289173 h 419622"/>
                <a:gd name="connsiteX130" fmla="*/ 179426 w 306647"/>
                <a:gd name="connsiteY130" fmla="*/ 290787 h 419622"/>
                <a:gd name="connsiteX131" fmla="*/ 179426 w 306647"/>
                <a:gd name="connsiteY131" fmla="*/ 290787 h 419622"/>
                <a:gd name="connsiteX132" fmla="*/ 179426 w 306647"/>
                <a:gd name="connsiteY132" fmla="*/ 292401 h 419622"/>
                <a:gd name="connsiteX133" fmla="*/ 177812 w 306647"/>
                <a:gd name="connsiteY133" fmla="*/ 295629 h 419622"/>
                <a:gd name="connsiteX134" fmla="*/ 181040 w 306647"/>
                <a:gd name="connsiteY134" fmla="*/ 298857 h 419622"/>
                <a:gd name="connsiteX135" fmla="*/ 197179 w 306647"/>
                <a:gd name="connsiteY135" fmla="*/ 305313 h 419622"/>
                <a:gd name="connsiteX136" fmla="*/ 197179 w 306647"/>
                <a:gd name="connsiteY136" fmla="*/ 308540 h 419622"/>
                <a:gd name="connsiteX137" fmla="*/ 198793 w 306647"/>
                <a:gd name="connsiteY137" fmla="*/ 311768 h 419622"/>
                <a:gd name="connsiteX138" fmla="*/ 200407 w 306647"/>
                <a:gd name="connsiteY138" fmla="*/ 311768 h 419622"/>
                <a:gd name="connsiteX139" fmla="*/ 200407 w 306647"/>
                <a:gd name="connsiteY139" fmla="*/ 313382 h 419622"/>
                <a:gd name="connsiteX140" fmla="*/ 198793 w 306647"/>
                <a:gd name="connsiteY140" fmla="*/ 314996 h 419622"/>
                <a:gd name="connsiteX141" fmla="*/ 198793 w 306647"/>
                <a:gd name="connsiteY141" fmla="*/ 316610 h 419622"/>
                <a:gd name="connsiteX142" fmla="*/ 197179 w 306647"/>
                <a:gd name="connsiteY142" fmla="*/ 318224 h 419622"/>
                <a:gd name="connsiteX143" fmla="*/ 192337 w 306647"/>
                <a:gd name="connsiteY143" fmla="*/ 319838 h 419622"/>
                <a:gd name="connsiteX144" fmla="*/ 190723 w 306647"/>
                <a:gd name="connsiteY144" fmla="*/ 321452 h 419622"/>
                <a:gd name="connsiteX145" fmla="*/ 189110 w 306647"/>
                <a:gd name="connsiteY145" fmla="*/ 324680 h 419622"/>
                <a:gd name="connsiteX146" fmla="*/ 187496 w 306647"/>
                <a:gd name="connsiteY146" fmla="*/ 324680 h 419622"/>
                <a:gd name="connsiteX147" fmla="*/ 185882 w 306647"/>
                <a:gd name="connsiteY147" fmla="*/ 324680 h 419622"/>
                <a:gd name="connsiteX148" fmla="*/ 184268 w 306647"/>
                <a:gd name="connsiteY148" fmla="*/ 324680 h 419622"/>
                <a:gd name="connsiteX149" fmla="*/ 182654 w 306647"/>
                <a:gd name="connsiteY149" fmla="*/ 324680 h 419622"/>
                <a:gd name="connsiteX150" fmla="*/ 169742 w 306647"/>
                <a:gd name="connsiteY150" fmla="*/ 324680 h 419622"/>
                <a:gd name="connsiteX151" fmla="*/ 168128 w 306647"/>
                <a:gd name="connsiteY151" fmla="*/ 324680 h 419622"/>
                <a:gd name="connsiteX152" fmla="*/ 164901 w 306647"/>
                <a:gd name="connsiteY152" fmla="*/ 327908 h 419622"/>
                <a:gd name="connsiteX153" fmla="*/ 163287 w 306647"/>
                <a:gd name="connsiteY153" fmla="*/ 327908 h 419622"/>
                <a:gd name="connsiteX154" fmla="*/ 163287 w 306647"/>
                <a:gd name="connsiteY154" fmla="*/ 327908 h 419622"/>
                <a:gd name="connsiteX155" fmla="*/ 158445 w 306647"/>
                <a:gd name="connsiteY155" fmla="*/ 326294 h 419622"/>
                <a:gd name="connsiteX156" fmla="*/ 156831 w 306647"/>
                <a:gd name="connsiteY156" fmla="*/ 326294 h 419622"/>
                <a:gd name="connsiteX157" fmla="*/ 155217 w 306647"/>
                <a:gd name="connsiteY157" fmla="*/ 326294 h 419622"/>
                <a:gd name="connsiteX158" fmla="*/ 155217 w 306647"/>
                <a:gd name="connsiteY158" fmla="*/ 329522 h 419622"/>
                <a:gd name="connsiteX159" fmla="*/ 153603 w 306647"/>
                <a:gd name="connsiteY159" fmla="*/ 334363 h 419622"/>
                <a:gd name="connsiteX160" fmla="*/ 153603 w 306647"/>
                <a:gd name="connsiteY160" fmla="*/ 344047 h 419622"/>
                <a:gd name="connsiteX161" fmla="*/ 151989 w 306647"/>
                <a:gd name="connsiteY161" fmla="*/ 352117 h 419622"/>
                <a:gd name="connsiteX162" fmla="*/ 150375 w 306647"/>
                <a:gd name="connsiteY162" fmla="*/ 358572 h 419622"/>
                <a:gd name="connsiteX163" fmla="*/ 148761 w 306647"/>
                <a:gd name="connsiteY163" fmla="*/ 360186 h 419622"/>
                <a:gd name="connsiteX164" fmla="*/ 147147 w 306647"/>
                <a:gd name="connsiteY164" fmla="*/ 363414 h 419622"/>
                <a:gd name="connsiteX165" fmla="*/ 147147 w 306647"/>
                <a:gd name="connsiteY165" fmla="*/ 369870 h 419622"/>
                <a:gd name="connsiteX166" fmla="*/ 150375 w 306647"/>
                <a:gd name="connsiteY166" fmla="*/ 376326 h 419622"/>
                <a:gd name="connsiteX167" fmla="*/ 150375 w 306647"/>
                <a:gd name="connsiteY167" fmla="*/ 377940 h 419622"/>
                <a:gd name="connsiteX168" fmla="*/ 158445 w 306647"/>
                <a:gd name="connsiteY168" fmla="*/ 382781 h 419622"/>
                <a:gd name="connsiteX169" fmla="*/ 161673 w 306647"/>
                <a:gd name="connsiteY169" fmla="*/ 386009 h 419622"/>
                <a:gd name="connsiteX170" fmla="*/ 163287 w 306647"/>
                <a:gd name="connsiteY170" fmla="*/ 387623 h 419622"/>
                <a:gd name="connsiteX171" fmla="*/ 164901 w 306647"/>
                <a:gd name="connsiteY171" fmla="*/ 386009 h 419622"/>
                <a:gd name="connsiteX172" fmla="*/ 168128 w 306647"/>
                <a:gd name="connsiteY172" fmla="*/ 382781 h 419622"/>
                <a:gd name="connsiteX173" fmla="*/ 168128 w 306647"/>
                <a:gd name="connsiteY173" fmla="*/ 387623 h 419622"/>
                <a:gd name="connsiteX174" fmla="*/ 169742 w 306647"/>
                <a:gd name="connsiteY174" fmla="*/ 397307 h 419622"/>
                <a:gd name="connsiteX175" fmla="*/ 168128 w 306647"/>
                <a:gd name="connsiteY175" fmla="*/ 400535 h 419622"/>
                <a:gd name="connsiteX176" fmla="*/ 164901 w 306647"/>
                <a:gd name="connsiteY176" fmla="*/ 406990 h 419622"/>
                <a:gd name="connsiteX177" fmla="*/ 164901 w 306647"/>
                <a:gd name="connsiteY177" fmla="*/ 410218 h 419622"/>
                <a:gd name="connsiteX178" fmla="*/ 161673 w 306647"/>
                <a:gd name="connsiteY178" fmla="*/ 421516 h 419622"/>
                <a:gd name="connsiteX179" fmla="*/ 156831 w 306647"/>
                <a:gd name="connsiteY179" fmla="*/ 421516 h 419622"/>
                <a:gd name="connsiteX180" fmla="*/ 155217 w 306647"/>
                <a:gd name="connsiteY180" fmla="*/ 419902 h 419622"/>
                <a:gd name="connsiteX181" fmla="*/ 155217 w 306647"/>
                <a:gd name="connsiteY181" fmla="*/ 419902 h 419622"/>
                <a:gd name="connsiteX182" fmla="*/ 153603 w 306647"/>
                <a:gd name="connsiteY182" fmla="*/ 418288 h 419622"/>
                <a:gd name="connsiteX183" fmla="*/ 151989 w 306647"/>
                <a:gd name="connsiteY183" fmla="*/ 415060 h 419622"/>
                <a:gd name="connsiteX184" fmla="*/ 151989 w 306647"/>
                <a:gd name="connsiteY184" fmla="*/ 413446 h 419622"/>
                <a:gd name="connsiteX185" fmla="*/ 151989 w 306647"/>
                <a:gd name="connsiteY185" fmla="*/ 411832 h 419622"/>
                <a:gd name="connsiteX186" fmla="*/ 151989 w 306647"/>
                <a:gd name="connsiteY186" fmla="*/ 410218 h 419622"/>
                <a:gd name="connsiteX187" fmla="*/ 150375 w 306647"/>
                <a:gd name="connsiteY187" fmla="*/ 408604 h 419622"/>
                <a:gd name="connsiteX188" fmla="*/ 148761 w 306647"/>
                <a:gd name="connsiteY188" fmla="*/ 408604 h 419622"/>
                <a:gd name="connsiteX189" fmla="*/ 147147 w 306647"/>
                <a:gd name="connsiteY189" fmla="*/ 408604 h 419622"/>
                <a:gd name="connsiteX190" fmla="*/ 145533 w 306647"/>
                <a:gd name="connsiteY190" fmla="*/ 408604 h 419622"/>
                <a:gd name="connsiteX191" fmla="*/ 143919 w 306647"/>
                <a:gd name="connsiteY191" fmla="*/ 408604 h 419622"/>
                <a:gd name="connsiteX192" fmla="*/ 142305 w 306647"/>
                <a:gd name="connsiteY192" fmla="*/ 406990 h 419622"/>
                <a:gd name="connsiteX193" fmla="*/ 137464 w 306647"/>
                <a:gd name="connsiteY193" fmla="*/ 403762 h 419622"/>
                <a:gd name="connsiteX194" fmla="*/ 134236 w 306647"/>
                <a:gd name="connsiteY194" fmla="*/ 402148 h 419622"/>
                <a:gd name="connsiteX195" fmla="*/ 131008 w 306647"/>
                <a:gd name="connsiteY195" fmla="*/ 402148 h 419622"/>
                <a:gd name="connsiteX196" fmla="*/ 119710 w 306647"/>
                <a:gd name="connsiteY196" fmla="*/ 402148 h 419622"/>
                <a:gd name="connsiteX197" fmla="*/ 118096 w 306647"/>
                <a:gd name="connsiteY197" fmla="*/ 400535 h 419622"/>
                <a:gd name="connsiteX198" fmla="*/ 116483 w 306647"/>
                <a:gd name="connsiteY198" fmla="*/ 400535 h 419622"/>
                <a:gd name="connsiteX199" fmla="*/ 114869 w 306647"/>
                <a:gd name="connsiteY199" fmla="*/ 398921 h 419622"/>
                <a:gd name="connsiteX200" fmla="*/ 106799 w 306647"/>
                <a:gd name="connsiteY200" fmla="*/ 394079 h 419622"/>
                <a:gd name="connsiteX201" fmla="*/ 103571 w 306647"/>
                <a:gd name="connsiteY201" fmla="*/ 392465 h 419622"/>
                <a:gd name="connsiteX202" fmla="*/ 98729 w 306647"/>
                <a:gd name="connsiteY202" fmla="*/ 389237 h 419622"/>
                <a:gd name="connsiteX203" fmla="*/ 95501 w 306647"/>
                <a:gd name="connsiteY203" fmla="*/ 386009 h 419622"/>
                <a:gd name="connsiteX204" fmla="*/ 69678 w 306647"/>
                <a:gd name="connsiteY204" fmla="*/ 347275 h 419622"/>
                <a:gd name="connsiteX205" fmla="*/ 59995 w 306647"/>
                <a:gd name="connsiteY205" fmla="*/ 337591 h 419622"/>
                <a:gd name="connsiteX206" fmla="*/ 58381 w 306647"/>
                <a:gd name="connsiteY206" fmla="*/ 326294 h 419622"/>
                <a:gd name="connsiteX207" fmla="*/ 51925 w 306647"/>
                <a:gd name="connsiteY207" fmla="*/ 311768 h 419622"/>
                <a:gd name="connsiteX208" fmla="*/ 56767 w 306647"/>
                <a:gd name="connsiteY208" fmla="*/ 306926 h 419622"/>
                <a:gd name="connsiteX209" fmla="*/ 59995 w 306647"/>
                <a:gd name="connsiteY209" fmla="*/ 305313 h 419622"/>
                <a:gd name="connsiteX210" fmla="*/ 69678 w 306647"/>
                <a:gd name="connsiteY210" fmla="*/ 300471 h 419622"/>
                <a:gd name="connsiteX211" fmla="*/ 77748 w 306647"/>
                <a:gd name="connsiteY211" fmla="*/ 298857 h 419622"/>
                <a:gd name="connsiteX212" fmla="*/ 82590 w 306647"/>
                <a:gd name="connsiteY212" fmla="*/ 295629 h 419622"/>
                <a:gd name="connsiteX213" fmla="*/ 76134 w 306647"/>
                <a:gd name="connsiteY213" fmla="*/ 287559 h 419622"/>
                <a:gd name="connsiteX214" fmla="*/ 66451 w 306647"/>
                <a:gd name="connsiteY214" fmla="*/ 263350 h 419622"/>
                <a:gd name="connsiteX215" fmla="*/ 61609 w 306647"/>
                <a:gd name="connsiteY215" fmla="*/ 258508 h 419622"/>
                <a:gd name="connsiteX216" fmla="*/ 58381 w 306647"/>
                <a:gd name="connsiteY216" fmla="*/ 255281 h 419622"/>
                <a:gd name="connsiteX217" fmla="*/ 53539 w 306647"/>
                <a:gd name="connsiteY217" fmla="*/ 258508 h 419622"/>
                <a:gd name="connsiteX218" fmla="*/ 51925 w 306647"/>
                <a:gd name="connsiteY218" fmla="*/ 258508 h 419622"/>
                <a:gd name="connsiteX219" fmla="*/ 55153 w 306647"/>
                <a:gd name="connsiteY219" fmla="*/ 240755 h 419622"/>
                <a:gd name="connsiteX220" fmla="*/ 53539 w 306647"/>
                <a:gd name="connsiteY220" fmla="*/ 224616 h 419622"/>
                <a:gd name="connsiteX221" fmla="*/ 45469 w 306647"/>
                <a:gd name="connsiteY221" fmla="*/ 210091 h 419622"/>
                <a:gd name="connsiteX222" fmla="*/ 30944 w 306647"/>
                <a:gd name="connsiteY222" fmla="*/ 202021 h 419622"/>
                <a:gd name="connsiteX223" fmla="*/ 30944 w 306647"/>
                <a:gd name="connsiteY223" fmla="*/ 211705 h 419622"/>
                <a:gd name="connsiteX224" fmla="*/ 24488 w 306647"/>
                <a:gd name="connsiteY224" fmla="*/ 216546 h 419622"/>
                <a:gd name="connsiteX225" fmla="*/ 14805 w 306647"/>
                <a:gd name="connsiteY225" fmla="*/ 218160 h 419622"/>
                <a:gd name="connsiteX226" fmla="*/ 6735 w 306647"/>
                <a:gd name="connsiteY226" fmla="*/ 219774 h 419622"/>
                <a:gd name="connsiteX227" fmla="*/ 5121 w 306647"/>
                <a:gd name="connsiteY227" fmla="*/ 216546 h 419622"/>
                <a:gd name="connsiteX228" fmla="*/ 5121 w 306647"/>
                <a:gd name="connsiteY228" fmla="*/ 211705 h 419622"/>
                <a:gd name="connsiteX229" fmla="*/ 6735 w 306647"/>
                <a:gd name="connsiteY229" fmla="*/ 208477 h 419622"/>
                <a:gd name="connsiteX230" fmla="*/ 9963 w 306647"/>
                <a:gd name="connsiteY230" fmla="*/ 206863 h 419622"/>
                <a:gd name="connsiteX231" fmla="*/ 9963 w 306647"/>
                <a:gd name="connsiteY231" fmla="*/ 203635 h 419622"/>
                <a:gd name="connsiteX232" fmla="*/ 8349 w 306647"/>
                <a:gd name="connsiteY232" fmla="*/ 202021 h 419622"/>
                <a:gd name="connsiteX233" fmla="*/ 9963 w 306647"/>
                <a:gd name="connsiteY233" fmla="*/ 198793 h 419622"/>
                <a:gd name="connsiteX234" fmla="*/ 13191 w 306647"/>
                <a:gd name="connsiteY234" fmla="*/ 195565 h 419622"/>
                <a:gd name="connsiteX235" fmla="*/ 18033 w 306647"/>
                <a:gd name="connsiteY235" fmla="*/ 193951 h 419622"/>
                <a:gd name="connsiteX236" fmla="*/ 14805 w 306647"/>
                <a:gd name="connsiteY236" fmla="*/ 189109 h 419622"/>
                <a:gd name="connsiteX237" fmla="*/ 9963 w 306647"/>
                <a:gd name="connsiteY237" fmla="*/ 185882 h 419622"/>
                <a:gd name="connsiteX238" fmla="*/ 8349 w 306647"/>
                <a:gd name="connsiteY238" fmla="*/ 181040 h 419622"/>
                <a:gd name="connsiteX239" fmla="*/ 6735 w 306647"/>
                <a:gd name="connsiteY239" fmla="*/ 176198 h 419622"/>
                <a:gd name="connsiteX240" fmla="*/ 8349 w 306647"/>
                <a:gd name="connsiteY240" fmla="*/ 172970 h 419622"/>
                <a:gd name="connsiteX241" fmla="*/ 9963 w 306647"/>
                <a:gd name="connsiteY241" fmla="*/ 172970 h 419622"/>
                <a:gd name="connsiteX242" fmla="*/ 9963 w 306647"/>
                <a:gd name="connsiteY242" fmla="*/ 169742 h 419622"/>
                <a:gd name="connsiteX243" fmla="*/ 9963 w 306647"/>
                <a:gd name="connsiteY243" fmla="*/ 166514 h 419622"/>
                <a:gd name="connsiteX244" fmla="*/ 9963 w 306647"/>
                <a:gd name="connsiteY244" fmla="*/ 156831 h 419622"/>
                <a:gd name="connsiteX245" fmla="*/ 9963 w 306647"/>
                <a:gd name="connsiteY245" fmla="*/ 153603 h 419622"/>
                <a:gd name="connsiteX246" fmla="*/ 9963 w 306647"/>
                <a:gd name="connsiteY246" fmla="*/ 150375 h 419622"/>
                <a:gd name="connsiteX247" fmla="*/ 11577 w 306647"/>
                <a:gd name="connsiteY247" fmla="*/ 150375 h 419622"/>
                <a:gd name="connsiteX248" fmla="*/ 13191 w 306647"/>
                <a:gd name="connsiteY248" fmla="*/ 148761 h 419622"/>
                <a:gd name="connsiteX249" fmla="*/ 18033 w 306647"/>
                <a:gd name="connsiteY249" fmla="*/ 147147 h 419622"/>
                <a:gd name="connsiteX250" fmla="*/ 21260 w 306647"/>
                <a:gd name="connsiteY250" fmla="*/ 147147 h 419622"/>
                <a:gd name="connsiteX251" fmla="*/ 27716 w 306647"/>
                <a:gd name="connsiteY251" fmla="*/ 147147 h 419622"/>
                <a:gd name="connsiteX252" fmla="*/ 30944 w 306647"/>
                <a:gd name="connsiteY252" fmla="*/ 148761 h 419622"/>
                <a:gd name="connsiteX253" fmla="*/ 37400 w 306647"/>
                <a:gd name="connsiteY253" fmla="*/ 148761 h 419622"/>
                <a:gd name="connsiteX254" fmla="*/ 39014 w 306647"/>
                <a:gd name="connsiteY254" fmla="*/ 148761 h 419622"/>
                <a:gd name="connsiteX255" fmla="*/ 40628 w 306647"/>
                <a:gd name="connsiteY255" fmla="*/ 148761 h 419622"/>
                <a:gd name="connsiteX256" fmla="*/ 42242 w 306647"/>
                <a:gd name="connsiteY256" fmla="*/ 148761 h 419622"/>
                <a:gd name="connsiteX257" fmla="*/ 42242 w 306647"/>
                <a:gd name="connsiteY257" fmla="*/ 148761 h 419622"/>
                <a:gd name="connsiteX258" fmla="*/ 43856 w 306647"/>
                <a:gd name="connsiteY258" fmla="*/ 147147 h 419622"/>
                <a:gd name="connsiteX259" fmla="*/ 43856 w 306647"/>
                <a:gd name="connsiteY259" fmla="*/ 147147 h 419622"/>
                <a:gd name="connsiteX260" fmla="*/ 45469 w 306647"/>
                <a:gd name="connsiteY260" fmla="*/ 145533 h 419622"/>
                <a:gd name="connsiteX261" fmla="*/ 45469 w 306647"/>
                <a:gd name="connsiteY261" fmla="*/ 143919 h 419622"/>
                <a:gd name="connsiteX262" fmla="*/ 45469 w 306647"/>
                <a:gd name="connsiteY262" fmla="*/ 137464 h 419622"/>
                <a:gd name="connsiteX263" fmla="*/ 47083 w 306647"/>
                <a:gd name="connsiteY263" fmla="*/ 127780 h 419622"/>
                <a:gd name="connsiteX264" fmla="*/ 47083 w 306647"/>
                <a:gd name="connsiteY264" fmla="*/ 126166 h 419622"/>
                <a:gd name="connsiteX265" fmla="*/ 47083 w 306647"/>
                <a:gd name="connsiteY265" fmla="*/ 124552 h 419622"/>
                <a:gd name="connsiteX266" fmla="*/ 47083 w 306647"/>
                <a:gd name="connsiteY266" fmla="*/ 122938 h 419622"/>
                <a:gd name="connsiteX267" fmla="*/ 43856 w 306647"/>
                <a:gd name="connsiteY267" fmla="*/ 118096 h 419622"/>
                <a:gd name="connsiteX268" fmla="*/ 42242 w 306647"/>
                <a:gd name="connsiteY268" fmla="*/ 114869 h 419622"/>
                <a:gd name="connsiteX269" fmla="*/ 40628 w 306647"/>
                <a:gd name="connsiteY269" fmla="*/ 111641 h 419622"/>
                <a:gd name="connsiteX270" fmla="*/ 40628 w 306647"/>
                <a:gd name="connsiteY270" fmla="*/ 108413 h 419622"/>
                <a:gd name="connsiteX271" fmla="*/ 40628 w 306647"/>
                <a:gd name="connsiteY271" fmla="*/ 106799 h 419622"/>
                <a:gd name="connsiteX272" fmla="*/ 42242 w 306647"/>
                <a:gd name="connsiteY272" fmla="*/ 105185 h 419622"/>
                <a:gd name="connsiteX273" fmla="*/ 43856 w 306647"/>
                <a:gd name="connsiteY273" fmla="*/ 103571 h 419622"/>
                <a:gd name="connsiteX274" fmla="*/ 45469 w 306647"/>
                <a:gd name="connsiteY274" fmla="*/ 101957 h 419622"/>
                <a:gd name="connsiteX275" fmla="*/ 48697 w 306647"/>
                <a:gd name="connsiteY275" fmla="*/ 100343 h 419622"/>
                <a:gd name="connsiteX276" fmla="*/ 48697 w 306647"/>
                <a:gd name="connsiteY276" fmla="*/ 98729 h 419622"/>
                <a:gd name="connsiteX277" fmla="*/ 50311 w 306647"/>
                <a:gd name="connsiteY277" fmla="*/ 98729 h 419622"/>
                <a:gd name="connsiteX278" fmla="*/ 58381 w 306647"/>
                <a:gd name="connsiteY278" fmla="*/ 97115 h 419622"/>
                <a:gd name="connsiteX279" fmla="*/ 58381 w 306647"/>
                <a:gd name="connsiteY279" fmla="*/ 97115 h 419622"/>
                <a:gd name="connsiteX280" fmla="*/ 59995 w 306647"/>
                <a:gd name="connsiteY280" fmla="*/ 95501 h 419622"/>
                <a:gd name="connsiteX281" fmla="*/ 63223 w 306647"/>
                <a:gd name="connsiteY281" fmla="*/ 92274 h 419622"/>
                <a:gd name="connsiteX282" fmla="*/ 64837 w 306647"/>
                <a:gd name="connsiteY282" fmla="*/ 92274 h 419622"/>
                <a:gd name="connsiteX283" fmla="*/ 66451 w 306647"/>
                <a:gd name="connsiteY283" fmla="*/ 89046 h 419622"/>
                <a:gd name="connsiteX284" fmla="*/ 69678 w 306647"/>
                <a:gd name="connsiteY284" fmla="*/ 85818 h 419622"/>
                <a:gd name="connsiteX285" fmla="*/ 71292 w 306647"/>
                <a:gd name="connsiteY285" fmla="*/ 85818 h 419622"/>
                <a:gd name="connsiteX286" fmla="*/ 76134 w 306647"/>
                <a:gd name="connsiteY286" fmla="*/ 82590 h 419622"/>
                <a:gd name="connsiteX287" fmla="*/ 77748 w 306647"/>
                <a:gd name="connsiteY287" fmla="*/ 82590 h 419622"/>
                <a:gd name="connsiteX288" fmla="*/ 77748 w 306647"/>
                <a:gd name="connsiteY288" fmla="*/ 80976 h 419622"/>
                <a:gd name="connsiteX289" fmla="*/ 79362 w 306647"/>
                <a:gd name="connsiteY289" fmla="*/ 79362 h 419622"/>
                <a:gd name="connsiteX290" fmla="*/ 80976 w 306647"/>
                <a:gd name="connsiteY290" fmla="*/ 79362 h 419622"/>
                <a:gd name="connsiteX291" fmla="*/ 82590 w 306647"/>
                <a:gd name="connsiteY291" fmla="*/ 77748 h 419622"/>
                <a:gd name="connsiteX292" fmla="*/ 87432 w 306647"/>
                <a:gd name="connsiteY292" fmla="*/ 77748 h 419622"/>
                <a:gd name="connsiteX293" fmla="*/ 87432 w 306647"/>
                <a:gd name="connsiteY293" fmla="*/ 77748 h 419622"/>
                <a:gd name="connsiteX294" fmla="*/ 89046 w 306647"/>
                <a:gd name="connsiteY294" fmla="*/ 76134 h 419622"/>
                <a:gd name="connsiteX295" fmla="*/ 90660 w 306647"/>
                <a:gd name="connsiteY295" fmla="*/ 74520 h 419622"/>
                <a:gd name="connsiteX296" fmla="*/ 95501 w 306647"/>
                <a:gd name="connsiteY296" fmla="*/ 68065 h 419622"/>
                <a:gd name="connsiteX297" fmla="*/ 97115 w 306647"/>
                <a:gd name="connsiteY297" fmla="*/ 64837 h 419622"/>
                <a:gd name="connsiteX298" fmla="*/ 100343 w 306647"/>
                <a:gd name="connsiteY298" fmla="*/ 56767 h 419622"/>
                <a:gd name="connsiteX299" fmla="*/ 100343 w 306647"/>
                <a:gd name="connsiteY299" fmla="*/ 55153 h 419622"/>
                <a:gd name="connsiteX300" fmla="*/ 106799 w 306647"/>
                <a:gd name="connsiteY300" fmla="*/ 48697 h 419622"/>
                <a:gd name="connsiteX301" fmla="*/ 108413 w 306647"/>
                <a:gd name="connsiteY301" fmla="*/ 45469 h 419622"/>
                <a:gd name="connsiteX302" fmla="*/ 111641 w 306647"/>
                <a:gd name="connsiteY302" fmla="*/ 42242 h 419622"/>
                <a:gd name="connsiteX303" fmla="*/ 113255 w 306647"/>
                <a:gd name="connsiteY303" fmla="*/ 42242 h 419622"/>
                <a:gd name="connsiteX304" fmla="*/ 113255 w 306647"/>
                <a:gd name="connsiteY304" fmla="*/ 40628 h 419622"/>
                <a:gd name="connsiteX305" fmla="*/ 114869 w 306647"/>
                <a:gd name="connsiteY305" fmla="*/ 40628 h 419622"/>
                <a:gd name="connsiteX306" fmla="*/ 119710 w 306647"/>
                <a:gd name="connsiteY306" fmla="*/ 42242 h 419622"/>
                <a:gd name="connsiteX307" fmla="*/ 121324 w 306647"/>
                <a:gd name="connsiteY307" fmla="*/ 42242 h 419622"/>
                <a:gd name="connsiteX308" fmla="*/ 122938 w 306647"/>
                <a:gd name="connsiteY308" fmla="*/ 40628 h 419622"/>
                <a:gd name="connsiteX309" fmla="*/ 124552 w 306647"/>
                <a:gd name="connsiteY309" fmla="*/ 40628 h 419622"/>
                <a:gd name="connsiteX310" fmla="*/ 126166 w 306647"/>
                <a:gd name="connsiteY310" fmla="*/ 40628 h 419622"/>
                <a:gd name="connsiteX311" fmla="*/ 126166 w 306647"/>
                <a:gd name="connsiteY311" fmla="*/ 39014 h 419622"/>
                <a:gd name="connsiteX312" fmla="*/ 127780 w 306647"/>
                <a:gd name="connsiteY312" fmla="*/ 39014 h 419622"/>
                <a:gd name="connsiteX313" fmla="*/ 137464 w 306647"/>
                <a:gd name="connsiteY313" fmla="*/ 13191 h 419622"/>
                <a:gd name="connsiteX314" fmla="*/ 143919 w 306647"/>
                <a:gd name="connsiteY314" fmla="*/ 8349 h 419622"/>
                <a:gd name="connsiteX315" fmla="*/ 145533 w 306647"/>
                <a:gd name="connsiteY315" fmla="*/ 6735 h 419622"/>
                <a:gd name="connsiteX316" fmla="*/ 150375 w 306647"/>
                <a:gd name="connsiteY316" fmla="*/ 5121 h 419622"/>
                <a:gd name="connsiteX317" fmla="*/ 151989 w 306647"/>
                <a:gd name="connsiteY317" fmla="*/ 5121 h 419622"/>
                <a:gd name="connsiteX318" fmla="*/ 155217 w 306647"/>
                <a:gd name="connsiteY318" fmla="*/ 5121 h 419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Lst>
              <a:rect l="l" t="t" r="r" b="b"/>
              <a:pathLst>
                <a:path w="306647" h="419622">
                  <a:moveTo>
                    <a:pt x="163287" y="5121"/>
                  </a:moveTo>
                  <a:lnTo>
                    <a:pt x="166514" y="5121"/>
                  </a:lnTo>
                  <a:lnTo>
                    <a:pt x="171356" y="6735"/>
                  </a:lnTo>
                  <a:lnTo>
                    <a:pt x="179426" y="8349"/>
                  </a:lnTo>
                  <a:lnTo>
                    <a:pt x="181040" y="8349"/>
                  </a:lnTo>
                  <a:lnTo>
                    <a:pt x="182654" y="8349"/>
                  </a:lnTo>
                  <a:lnTo>
                    <a:pt x="185882" y="6735"/>
                  </a:lnTo>
                  <a:lnTo>
                    <a:pt x="187496" y="6735"/>
                  </a:lnTo>
                  <a:lnTo>
                    <a:pt x="190723" y="6735"/>
                  </a:lnTo>
                  <a:lnTo>
                    <a:pt x="192337" y="6735"/>
                  </a:lnTo>
                  <a:lnTo>
                    <a:pt x="193951" y="8349"/>
                  </a:lnTo>
                  <a:lnTo>
                    <a:pt x="197179" y="9963"/>
                  </a:lnTo>
                  <a:lnTo>
                    <a:pt x="197179" y="11577"/>
                  </a:lnTo>
                  <a:lnTo>
                    <a:pt x="200407" y="16419"/>
                  </a:lnTo>
                  <a:lnTo>
                    <a:pt x="202021" y="18033"/>
                  </a:lnTo>
                  <a:lnTo>
                    <a:pt x="203635" y="18033"/>
                  </a:lnTo>
                  <a:lnTo>
                    <a:pt x="211705" y="18033"/>
                  </a:lnTo>
                  <a:lnTo>
                    <a:pt x="213319" y="18033"/>
                  </a:lnTo>
                  <a:lnTo>
                    <a:pt x="214932" y="19647"/>
                  </a:lnTo>
                  <a:lnTo>
                    <a:pt x="216546" y="21260"/>
                  </a:lnTo>
                  <a:lnTo>
                    <a:pt x="216546" y="22874"/>
                  </a:lnTo>
                  <a:lnTo>
                    <a:pt x="219774" y="29330"/>
                  </a:lnTo>
                  <a:lnTo>
                    <a:pt x="223002" y="35786"/>
                  </a:lnTo>
                  <a:lnTo>
                    <a:pt x="224616" y="39014"/>
                  </a:lnTo>
                  <a:lnTo>
                    <a:pt x="224616" y="42242"/>
                  </a:lnTo>
                  <a:lnTo>
                    <a:pt x="226230" y="43856"/>
                  </a:lnTo>
                  <a:lnTo>
                    <a:pt x="229458" y="45469"/>
                  </a:lnTo>
                  <a:lnTo>
                    <a:pt x="234299" y="48697"/>
                  </a:lnTo>
                  <a:lnTo>
                    <a:pt x="235914" y="50311"/>
                  </a:lnTo>
                  <a:lnTo>
                    <a:pt x="237528" y="51925"/>
                  </a:lnTo>
                  <a:lnTo>
                    <a:pt x="240755" y="55153"/>
                  </a:lnTo>
                  <a:lnTo>
                    <a:pt x="242369" y="56767"/>
                  </a:lnTo>
                  <a:lnTo>
                    <a:pt x="243983" y="56767"/>
                  </a:lnTo>
                  <a:lnTo>
                    <a:pt x="245597" y="56767"/>
                  </a:lnTo>
                  <a:lnTo>
                    <a:pt x="250439" y="55153"/>
                  </a:lnTo>
                  <a:lnTo>
                    <a:pt x="253667" y="55153"/>
                  </a:lnTo>
                  <a:lnTo>
                    <a:pt x="255281" y="53539"/>
                  </a:lnTo>
                  <a:lnTo>
                    <a:pt x="255281" y="51925"/>
                  </a:lnTo>
                  <a:lnTo>
                    <a:pt x="255281" y="48697"/>
                  </a:lnTo>
                  <a:lnTo>
                    <a:pt x="256895" y="47083"/>
                  </a:lnTo>
                  <a:lnTo>
                    <a:pt x="256895" y="47083"/>
                  </a:lnTo>
                  <a:lnTo>
                    <a:pt x="258508" y="45469"/>
                  </a:lnTo>
                  <a:lnTo>
                    <a:pt x="260122" y="45469"/>
                  </a:lnTo>
                  <a:lnTo>
                    <a:pt x="261737" y="47083"/>
                  </a:lnTo>
                  <a:lnTo>
                    <a:pt x="261737" y="48697"/>
                  </a:lnTo>
                  <a:lnTo>
                    <a:pt x="261737" y="50311"/>
                  </a:lnTo>
                  <a:lnTo>
                    <a:pt x="263350" y="51925"/>
                  </a:lnTo>
                  <a:lnTo>
                    <a:pt x="264964" y="51925"/>
                  </a:lnTo>
                  <a:lnTo>
                    <a:pt x="266578" y="53539"/>
                  </a:lnTo>
                  <a:lnTo>
                    <a:pt x="268192" y="55153"/>
                  </a:lnTo>
                  <a:lnTo>
                    <a:pt x="273034" y="56767"/>
                  </a:lnTo>
                  <a:lnTo>
                    <a:pt x="306926" y="63223"/>
                  </a:lnTo>
                  <a:lnTo>
                    <a:pt x="310155" y="66451"/>
                  </a:lnTo>
                  <a:lnTo>
                    <a:pt x="310155" y="74520"/>
                  </a:lnTo>
                  <a:lnTo>
                    <a:pt x="310155" y="76134"/>
                  </a:lnTo>
                  <a:lnTo>
                    <a:pt x="308540" y="77748"/>
                  </a:lnTo>
                  <a:lnTo>
                    <a:pt x="306926" y="79362"/>
                  </a:lnTo>
                  <a:lnTo>
                    <a:pt x="305313" y="79362"/>
                  </a:lnTo>
                  <a:lnTo>
                    <a:pt x="294015" y="82590"/>
                  </a:lnTo>
                  <a:lnTo>
                    <a:pt x="258508" y="87432"/>
                  </a:lnTo>
                  <a:lnTo>
                    <a:pt x="235914" y="93887"/>
                  </a:lnTo>
                  <a:lnTo>
                    <a:pt x="229458" y="97115"/>
                  </a:lnTo>
                  <a:lnTo>
                    <a:pt x="221388" y="103571"/>
                  </a:lnTo>
                  <a:lnTo>
                    <a:pt x="219774" y="105185"/>
                  </a:lnTo>
                  <a:lnTo>
                    <a:pt x="216546" y="110027"/>
                  </a:lnTo>
                  <a:lnTo>
                    <a:pt x="210090" y="124552"/>
                  </a:lnTo>
                  <a:lnTo>
                    <a:pt x="206863" y="134236"/>
                  </a:lnTo>
                  <a:lnTo>
                    <a:pt x="205249" y="135850"/>
                  </a:lnTo>
                  <a:lnTo>
                    <a:pt x="203635" y="139078"/>
                  </a:lnTo>
                  <a:lnTo>
                    <a:pt x="197179" y="143919"/>
                  </a:lnTo>
                  <a:lnTo>
                    <a:pt x="197179" y="145533"/>
                  </a:lnTo>
                  <a:lnTo>
                    <a:pt x="195565" y="147147"/>
                  </a:lnTo>
                  <a:lnTo>
                    <a:pt x="192337" y="158445"/>
                  </a:lnTo>
                  <a:lnTo>
                    <a:pt x="192337" y="160059"/>
                  </a:lnTo>
                  <a:lnTo>
                    <a:pt x="190723" y="160059"/>
                  </a:lnTo>
                  <a:lnTo>
                    <a:pt x="190723" y="161673"/>
                  </a:lnTo>
                  <a:lnTo>
                    <a:pt x="187496" y="164900"/>
                  </a:lnTo>
                  <a:lnTo>
                    <a:pt x="185882" y="168128"/>
                  </a:lnTo>
                  <a:lnTo>
                    <a:pt x="182654" y="171356"/>
                  </a:lnTo>
                  <a:lnTo>
                    <a:pt x="179426" y="176198"/>
                  </a:lnTo>
                  <a:lnTo>
                    <a:pt x="179426" y="176198"/>
                  </a:lnTo>
                  <a:lnTo>
                    <a:pt x="177812" y="177812"/>
                  </a:lnTo>
                  <a:lnTo>
                    <a:pt x="177812" y="181040"/>
                  </a:lnTo>
                  <a:lnTo>
                    <a:pt x="176198" y="185882"/>
                  </a:lnTo>
                  <a:lnTo>
                    <a:pt x="176198" y="187496"/>
                  </a:lnTo>
                  <a:lnTo>
                    <a:pt x="176198" y="189109"/>
                  </a:lnTo>
                  <a:lnTo>
                    <a:pt x="176198" y="190723"/>
                  </a:lnTo>
                  <a:lnTo>
                    <a:pt x="176198" y="192337"/>
                  </a:lnTo>
                  <a:lnTo>
                    <a:pt x="176198" y="200407"/>
                  </a:lnTo>
                  <a:lnTo>
                    <a:pt x="176198" y="202021"/>
                  </a:lnTo>
                  <a:lnTo>
                    <a:pt x="176198" y="203635"/>
                  </a:lnTo>
                  <a:lnTo>
                    <a:pt x="169742" y="210091"/>
                  </a:lnTo>
                  <a:lnTo>
                    <a:pt x="169742" y="211705"/>
                  </a:lnTo>
                  <a:lnTo>
                    <a:pt x="169742" y="213318"/>
                  </a:lnTo>
                  <a:lnTo>
                    <a:pt x="169742" y="218160"/>
                  </a:lnTo>
                  <a:lnTo>
                    <a:pt x="169742" y="219774"/>
                  </a:lnTo>
                  <a:lnTo>
                    <a:pt x="168128" y="224616"/>
                  </a:lnTo>
                  <a:lnTo>
                    <a:pt x="168128" y="226230"/>
                  </a:lnTo>
                  <a:lnTo>
                    <a:pt x="168128" y="232686"/>
                  </a:lnTo>
                  <a:lnTo>
                    <a:pt x="166514" y="234299"/>
                  </a:lnTo>
                  <a:lnTo>
                    <a:pt x="166514" y="234299"/>
                  </a:lnTo>
                  <a:lnTo>
                    <a:pt x="164901" y="235914"/>
                  </a:lnTo>
                  <a:lnTo>
                    <a:pt x="164901" y="237527"/>
                  </a:lnTo>
                  <a:lnTo>
                    <a:pt x="164901" y="243983"/>
                  </a:lnTo>
                  <a:lnTo>
                    <a:pt x="164901" y="245597"/>
                  </a:lnTo>
                  <a:lnTo>
                    <a:pt x="164901" y="247211"/>
                  </a:lnTo>
                  <a:lnTo>
                    <a:pt x="163287" y="248825"/>
                  </a:lnTo>
                  <a:lnTo>
                    <a:pt x="163287" y="250439"/>
                  </a:lnTo>
                  <a:lnTo>
                    <a:pt x="164901" y="252053"/>
                  </a:lnTo>
                  <a:lnTo>
                    <a:pt x="164901" y="253667"/>
                  </a:lnTo>
                  <a:lnTo>
                    <a:pt x="166514" y="256895"/>
                  </a:lnTo>
                  <a:lnTo>
                    <a:pt x="168128" y="258508"/>
                  </a:lnTo>
                  <a:lnTo>
                    <a:pt x="169742" y="263350"/>
                  </a:lnTo>
                  <a:lnTo>
                    <a:pt x="169742" y="268192"/>
                  </a:lnTo>
                  <a:lnTo>
                    <a:pt x="169742" y="269806"/>
                  </a:lnTo>
                  <a:lnTo>
                    <a:pt x="171356" y="269806"/>
                  </a:lnTo>
                  <a:lnTo>
                    <a:pt x="171356" y="271420"/>
                  </a:lnTo>
                  <a:lnTo>
                    <a:pt x="171356" y="273034"/>
                  </a:lnTo>
                  <a:lnTo>
                    <a:pt x="169742" y="274648"/>
                  </a:lnTo>
                  <a:lnTo>
                    <a:pt x="169742" y="276262"/>
                  </a:lnTo>
                  <a:lnTo>
                    <a:pt x="169742" y="277876"/>
                  </a:lnTo>
                  <a:lnTo>
                    <a:pt x="169742" y="279490"/>
                  </a:lnTo>
                  <a:lnTo>
                    <a:pt x="169742" y="282717"/>
                  </a:lnTo>
                  <a:lnTo>
                    <a:pt x="171356" y="284332"/>
                  </a:lnTo>
                  <a:lnTo>
                    <a:pt x="171356" y="285945"/>
                  </a:lnTo>
                  <a:lnTo>
                    <a:pt x="174584" y="285945"/>
                  </a:lnTo>
                  <a:lnTo>
                    <a:pt x="174584" y="285945"/>
                  </a:lnTo>
                  <a:lnTo>
                    <a:pt x="176198" y="285945"/>
                  </a:lnTo>
                  <a:lnTo>
                    <a:pt x="177812" y="285945"/>
                  </a:lnTo>
                  <a:lnTo>
                    <a:pt x="177812" y="289173"/>
                  </a:lnTo>
                  <a:lnTo>
                    <a:pt x="179426" y="290787"/>
                  </a:lnTo>
                  <a:lnTo>
                    <a:pt x="179426" y="290787"/>
                  </a:lnTo>
                  <a:lnTo>
                    <a:pt x="179426" y="292401"/>
                  </a:lnTo>
                  <a:lnTo>
                    <a:pt x="177812" y="295629"/>
                  </a:lnTo>
                  <a:lnTo>
                    <a:pt x="181040" y="298857"/>
                  </a:lnTo>
                  <a:lnTo>
                    <a:pt x="197179" y="305313"/>
                  </a:lnTo>
                  <a:lnTo>
                    <a:pt x="197179" y="308540"/>
                  </a:lnTo>
                  <a:lnTo>
                    <a:pt x="198793" y="311768"/>
                  </a:lnTo>
                  <a:lnTo>
                    <a:pt x="200407" y="311768"/>
                  </a:lnTo>
                  <a:lnTo>
                    <a:pt x="200407" y="313382"/>
                  </a:lnTo>
                  <a:lnTo>
                    <a:pt x="198793" y="314996"/>
                  </a:lnTo>
                  <a:lnTo>
                    <a:pt x="198793" y="316610"/>
                  </a:lnTo>
                  <a:lnTo>
                    <a:pt x="197179" y="318224"/>
                  </a:lnTo>
                  <a:lnTo>
                    <a:pt x="192337" y="319838"/>
                  </a:lnTo>
                  <a:lnTo>
                    <a:pt x="190723" y="321452"/>
                  </a:lnTo>
                  <a:lnTo>
                    <a:pt x="189110" y="324680"/>
                  </a:lnTo>
                  <a:lnTo>
                    <a:pt x="187496" y="324680"/>
                  </a:lnTo>
                  <a:lnTo>
                    <a:pt x="185882" y="324680"/>
                  </a:lnTo>
                  <a:lnTo>
                    <a:pt x="184268" y="324680"/>
                  </a:lnTo>
                  <a:lnTo>
                    <a:pt x="182654" y="324680"/>
                  </a:lnTo>
                  <a:lnTo>
                    <a:pt x="169742" y="324680"/>
                  </a:lnTo>
                  <a:lnTo>
                    <a:pt x="168128" y="324680"/>
                  </a:lnTo>
                  <a:lnTo>
                    <a:pt x="164901" y="327908"/>
                  </a:lnTo>
                  <a:lnTo>
                    <a:pt x="163287" y="327908"/>
                  </a:lnTo>
                  <a:lnTo>
                    <a:pt x="163287" y="327908"/>
                  </a:lnTo>
                  <a:lnTo>
                    <a:pt x="158445" y="326294"/>
                  </a:lnTo>
                  <a:lnTo>
                    <a:pt x="156831" y="326294"/>
                  </a:lnTo>
                  <a:lnTo>
                    <a:pt x="155217" y="326294"/>
                  </a:lnTo>
                  <a:lnTo>
                    <a:pt x="155217" y="329522"/>
                  </a:lnTo>
                  <a:lnTo>
                    <a:pt x="153603" y="334363"/>
                  </a:lnTo>
                  <a:lnTo>
                    <a:pt x="153603" y="344047"/>
                  </a:lnTo>
                  <a:lnTo>
                    <a:pt x="151989" y="352117"/>
                  </a:lnTo>
                  <a:lnTo>
                    <a:pt x="150375" y="358572"/>
                  </a:lnTo>
                  <a:lnTo>
                    <a:pt x="148761" y="360186"/>
                  </a:lnTo>
                  <a:lnTo>
                    <a:pt x="147147" y="363414"/>
                  </a:lnTo>
                  <a:lnTo>
                    <a:pt x="147147" y="369870"/>
                  </a:lnTo>
                  <a:lnTo>
                    <a:pt x="150375" y="376326"/>
                  </a:lnTo>
                  <a:lnTo>
                    <a:pt x="150375" y="377940"/>
                  </a:lnTo>
                  <a:lnTo>
                    <a:pt x="158445" y="382781"/>
                  </a:lnTo>
                  <a:lnTo>
                    <a:pt x="161673" y="386009"/>
                  </a:lnTo>
                  <a:lnTo>
                    <a:pt x="163287" y="387623"/>
                  </a:lnTo>
                  <a:lnTo>
                    <a:pt x="164901" y="386009"/>
                  </a:lnTo>
                  <a:lnTo>
                    <a:pt x="168128" y="382781"/>
                  </a:lnTo>
                  <a:lnTo>
                    <a:pt x="168128" y="387623"/>
                  </a:lnTo>
                  <a:lnTo>
                    <a:pt x="169742" y="397307"/>
                  </a:lnTo>
                  <a:lnTo>
                    <a:pt x="168128" y="400535"/>
                  </a:lnTo>
                  <a:lnTo>
                    <a:pt x="164901" y="406990"/>
                  </a:lnTo>
                  <a:lnTo>
                    <a:pt x="164901" y="410218"/>
                  </a:lnTo>
                  <a:lnTo>
                    <a:pt x="161673" y="421516"/>
                  </a:lnTo>
                  <a:lnTo>
                    <a:pt x="156831" y="421516"/>
                  </a:lnTo>
                  <a:lnTo>
                    <a:pt x="155217" y="419902"/>
                  </a:lnTo>
                  <a:lnTo>
                    <a:pt x="155217" y="419902"/>
                  </a:lnTo>
                  <a:lnTo>
                    <a:pt x="153603" y="418288"/>
                  </a:lnTo>
                  <a:lnTo>
                    <a:pt x="151989" y="415060"/>
                  </a:lnTo>
                  <a:lnTo>
                    <a:pt x="151989" y="413446"/>
                  </a:lnTo>
                  <a:lnTo>
                    <a:pt x="151989" y="411832"/>
                  </a:lnTo>
                  <a:lnTo>
                    <a:pt x="151989" y="410218"/>
                  </a:lnTo>
                  <a:lnTo>
                    <a:pt x="150375" y="408604"/>
                  </a:lnTo>
                  <a:lnTo>
                    <a:pt x="148761" y="408604"/>
                  </a:lnTo>
                  <a:lnTo>
                    <a:pt x="147147" y="408604"/>
                  </a:lnTo>
                  <a:lnTo>
                    <a:pt x="145533" y="408604"/>
                  </a:lnTo>
                  <a:lnTo>
                    <a:pt x="143919" y="408604"/>
                  </a:lnTo>
                  <a:lnTo>
                    <a:pt x="142305" y="406990"/>
                  </a:lnTo>
                  <a:lnTo>
                    <a:pt x="137464" y="403762"/>
                  </a:lnTo>
                  <a:lnTo>
                    <a:pt x="134236" y="402148"/>
                  </a:lnTo>
                  <a:lnTo>
                    <a:pt x="131008" y="402148"/>
                  </a:lnTo>
                  <a:lnTo>
                    <a:pt x="119710" y="402148"/>
                  </a:lnTo>
                  <a:lnTo>
                    <a:pt x="118096" y="400535"/>
                  </a:lnTo>
                  <a:lnTo>
                    <a:pt x="116483" y="400535"/>
                  </a:lnTo>
                  <a:lnTo>
                    <a:pt x="114869" y="398921"/>
                  </a:lnTo>
                  <a:lnTo>
                    <a:pt x="106799" y="394079"/>
                  </a:lnTo>
                  <a:lnTo>
                    <a:pt x="103571" y="392465"/>
                  </a:lnTo>
                  <a:lnTo>
                    <a:pt x="98729" y="389237"/>
                  </a:lnTo>
                  <a:lnTo>
                    <a:pt x="95501" y="386009"/>
                  </a:lnTo>
                  <a:lnTo>
                    <a:pt x="69678" y="347275"/>
                  </a:lnTo>
                  <a:lnTo>
                    <a:pt x="59995" y="337591"/>
                  </a:lnTo>
                  <a:lnTo>
                    <a:pt x="58381" y="326294"/>
                  </a:lnTo>
                  <a:lnTo>
                    <a:pt x="51925" y="311768"/>
                  </a:lnTo>
                  <a:lnTo>
                    <a:pt x="56767" y="306926"/>
                  </a:lnTo>
                  <a:lnTo>
                    <a:pt x="59995" y="305313"/>
                  </a:lnTo>
                  <a:lnTo>
                    <a:pt x="69678" y="300471"/>
                  </a:lnTo>
                  <a:lnTo>
                    <a:pt x="77748" y="298857"/>
                  </a:lnTo>
                  <a:lnTo>
                    <a:pt x="82590" y="295629"/>
                  </a:lnTo>
                  <a:lnTo>
                    <a:pt x="76134" y="287559"/>
                  </a:lnTo>
                  <a:lnTo>
                    <a:pt x="66451" y="263350"/>
                  </a:lnTo>
                  <a:lnTo>
                    <a:pt x="61609" y="258508"/>
                  </a:lnTo>
                  <a:lnTo>
                    <a:pt x="58381" y="255281"/>
                  </a:lnTo>
                  <a:lnTo>
                    <a:pt x="53539" y="258508"/>
                  </a:lnTo>
                  <a:lnTo>
                    <a:pt x="51925" y="258508"/>
                  </a:lnTo>
                  <a:lnTo>
                    <a:pt x="55153" y="240755"/>
                  </a:lnTo>
                  <a:lnTo>
                    <a:pt x="53539" y="224616"/>
                  </a:lnTo>
                  <a:lnTo>
                    <a:pt x="45469" y="210091"/>
                  </a:lnTo>
                  <a:lnTo>
                    <a:pt x="30944" y="202021"/>
                  </a:lnTo>
                  <a:lnTo>
                    <a:pt x="30944" y="211705"/>
                  </a:lnTo>
                  <a:lnTo>
                    <a:pt x="24488" y="216546"/>
                  </a:lnTo>
                  <a:lnTo>
                    <a:pt x="14805" y="218160"/>
                  </a:lnTo>
                  <a:lnTo>
                    <a:pt x="6735" y="219774"/>
                  </a:lnTo>
                  <a:lnTo>
                    <a:pt x="5121" y="216546"/>
                  </a:lnTo>
                  <a:lnTo>
                    <a:pt x="5121" y="211705"/>
                  </a:lnTo>
                  <a:lnTo>
                    <a:pt x="6735" y="208477"/>
                  </a:lnTo>
                  <a:lnTo>
                    <a:pt x="9963" y="206863"/>
                  </a:lnTo>
                  <a:lnTo>
                    <a:pt x="9963" y="203635"/>
                  </a:lnTo>
                  <a:lnTo>
                    <a:pt x="8349" y="202021"/>
                  </a:lnTo>
                  <a:lnTo>
                    <a:pt x="9963" y="198793"/>
                  </a:lnTo>
                  <a:lnTo>
                    <a:pt x="13191" y="195565"/>
                  </a:lnTo>
                  <a:lnTo>
                    <a:pt x="18033" y="193951"/>
                  </a:lnTo>
                  <a:lnTo>
                    <a:pt x="14805" y="189109"/>
                  </a:lnTo>
                  <a:lnTo>
                    <a:pt x="9963" y="185882"/>
                  </a:lnTo>
                  <a:lnTo>
                    <a:pt x="8349" y="181040"/>
                  </a:lnTo>
                  <a:lnTo>
                    <a:pt x="6735" y="176198"/>
                  </a:lnTo>
                  <a:lnTo>
                    <a:pt x="8349" y="172970"/>
                  </a:lnTo>
                  <a:lnTo>
                    <a:pt x="9963" y="172970"/>
                  </a:lnTo>
                  <a:lnTo>
                    <a:pt x="9963" y="169742"/>
                  </a:lnTo>
                  <a:lnTo>
                    <a:pt x="9963" y="166514"/>
                  </a:lnTo>
                  <a:lnTo>
                    <a:pt x="9963" y="156831"/>
                  </a:lnTo>
                  <a:lnTo>
                    <a:pt x="9963" y="153603"/>
                  </a:lnTo>
                  <a:lnTo>
                    <a:pt x="9963" y="150375"/>
                  </a:lnTo>
                  <a:lnTo>
                    <a:pt x="11577" y="150375"/>
                  </a:lnTo>
                  <a:lnTo>
                    <a:pt x="13191" y="148761"/>
                  </a:lnTo>
                  <a:lnTo>
                    <a:pt x="18033" y="147147"/>
                  </a:lnTo>
                  <a:lnTo>
                    <a:pt x="21260" y="147147"/>
                  </a:lnTo>
                  <a:lnTo>
                    <a:pt x="27716" y="147147"/>
                  </a:lnTo>
                  <a:lnTo>
                    <a:pt x="30944" y="148761"/>
                  </a:lnTo>
                  <a:lnTo>
                    <a:pt x="37400" y="148761"/>
                  </a:lnTo>
                  <a:lnTo>
                    <a:pt x="39014" y="148761"/>
                  </a:lnTo>
                  <a:lnTo>
                    <a:pt x="40628" y="148761"/>
                  </a:lnTo>
                  <a:lnTo>
                    <a:pt x="42242" y="148761"/>
                  </a:lnTo>
                  <a:lnTo>
                    <a:pt x="42242" y="148761"/>
                  </a:lnTo>
                  <a:lnTo>
                    <a:pt x="43856" y="147147"/>
                  </a:lnTo>
                  <a:lnTo>
                    <a:pt x="43856" y="147147"/>
                  </a:lnTo>
                  <a:lnTo>
                    <a:pt x="45469" y="145533"/>
                  </a:lnTo>
                  <a:lnTo>
                    <a:pt x="45469" y="143919"/>
                  </a:lnTo>
                  <a:lnTo>
                    <a:pt x="45469" y="137464"/>
                  </a:lnTo>
                  <a:lnTo>
                    <a:pt x="47083" y="127780"/>
                  </a:lnTo>
                  <a:lnTo>
                    <a:pt x="47083" y="126166"/>
                  </a:lnTo>
                  <a:lnTo>
                    <a:pt x="47083" y="124552"/>
                  </a:lnTo>
                  <a:lnTo>
                    <a:pt x="47083" y="122938"/>
                  </a:lnTo>
                  <a:lnTo>
                    <a:pt x="43856" y="118096"/>
                  </a:lnTo>
                  <a:lnTo>
                    <a:pt x="42242" y="114869"/>
                  </a:lnTo>
                  <a:lnTo>
                    <a:pt x="40628" y="111641"/>
                  </a:lnTo>
                  <a:lnTo>
                    <a:pt x="40628" y="108413"/>
                  </a:lnTo>
                  <a:lnTo>
                    <a:pt x="40628" y="106799"/>
                  </a:lnTo>
                  <a:lnTo>
                    <a:pt x="42242" y="105185"/>
                  </a:lnTo>
                  <a:lnTo>
                    <a:pt x="43856" y="103571"/>
                  </a:lnTo>
                  <a:lnTo>
                    <a:pt x="45469" y="101957"/>
                  </a:lnTo>
                  <a:lnTo>
                    <a:pt x="48697" y="100343"/>
                  </a:lnTo>
                  <a:lnTo>
                    <a:pt x="48697" y="98729"/>
                  </a:lnTo>
                  <a:lnTo>
                    <a:pt x="50311" y="98729"/>
                  </a:lnTo>
                  <a:lnTo>
                    <a:pt x="58381" y="97115"/>
                  </a:lnTo>
                  <a:lnTo>
                    <a:pt x="58381" y="97115"/>
                  </a:lnTo>
                  <a:lnTo>
                    <a:pt x="59995" y="95501"/>
                  </a:lnTo>
                  <a:lnTo>
                    <a:pt x="63223" y="92274"/>
                  </a:lnTo>
                  <a:lnTo>
                    <a:pt x="64837" y="92274"/>
                  </a:lnTo>
                  <a:lnTo>
                    <a:pt x="66451" y="89046"/>
                  </a:lnTo>
                  <a:lnTo>
                    <a:pt x="69678" y="85818"/>
                  </a:lnTo>
                  <a:lnTo>
                    <a:pt x="71292" y="85818"/>
                  </a:lnTo>
                  <a:lnTo>
                    <a:pt x="76134" y="82590"/>
                  </a:lnTo>
                  <a:lnTo>
                    <a:pt x="77748" y="82590"/>
                  </a:lnTo>
                  <a:lnTo>
                    <a:pt x="77748" y="80976"/>
                  </a:lnTo>
                  <a:lnTo>
                    <a:pt x="79362" y="79362"/>
                  </a:lnTo>
                  <a:lnTo>
                    <a:pt x="80976" y="79362"/>
                  </a:lnTo>
                  <a:lnTo>
                    <a:pt x="82590" y="77748"/>
                  </a:lnTo>
                  <a:lnTo>
                    <a:pt x="87432" y="77748"/>
                  </a:lnTo>
                  <a:lnTo>
                    <a:pt x="87432" y="77748"/>
                  </a:lnTo>
                  <a:lnTo>
                    <a:pt x="89046" y="76134"/>
                  </a:lnTo>
                  <a:lnTo>
                    <a:pt x="90660" y="74520"/>
                  </a:lnTo>
                  <a:lnTo>
                    <a:pt x="95501" y="68065"/>
                  </a:lnTo>
                  <a:lnTo>
                    <a:pt x="97115" y="64837"/>
                  </a:lnTo>
                  <a:lnTo>
                    <a:pt x="100343" y="56767"/>
                  </a:lnTo>
                  <a:lnTo>
                    <a:pt x="100343" y="55153"/>
                  </a:lnTo>
                  <a:lnTo>
                    <a:pt x="106799" y="48697"/>
                  </a:lnTo>
                  <a:lnTo>
                    <a:pt x="108413" y="45469"/>
                  </a:lnTo>
                  <a:lnTo>
                    <a:pt x="111641" y="42242"/>
                  </a:lnTo>
                  <a:lnTo>
                    <a:pt x="113255" y="42242"/>
                  </a:lnTo>
                  <a:lnTo>
                    <a:pt x="113255" y="40628"/>
                  </a:lnTo>
                  <a:lnTo>
                    <a:pt x="114869" y="40628"/>
                  </a:lnTo>
                  <a:lnTo>
                    <a:pt x="119710" y="42242"/>
                  </a:lnTo>
                  <a:lnTo>
                    <a:pt x="121324" y="42242"/>
                  </a:lnTo>
                  <a:lnTo>
                    <a:pt x="122938" y="40628"/>
                  </a:lnTo>
                  <a:lnTo>
                    <a:pt x="124552" y="40628"/>
                  </a:lnTo>
                  <a:lnTo>
                    <a:pt x="126166" y="40628"/>
                  </a:lnTo>
                  <a:lnTo>
                    <a:pt x="126166" y="39014"/>
                  </a:lnTo>
                  <a:lnTo>
                    <a:pt x="127780" y="39014"/>
                  </a:lnTo>
                  <a:lnTo>
                    <a:pt x="137464" y="13191"/>
                  </a:lnTo>
                  <a:lnTo>
                    <a:pt x="143919" y="8349"/>
                  </a:lnTo>
                  <a:lnTo>
                    <a:pt x="145533" y="6735"/>
                  </a:lnTo>
                  <a:lnTo>
                    <a:pt x="150375" y="5121"/>
                  </a:lnTo>
                  <a:lnTo>
                    <a:pt x="151989" y="5121"/>
                  </a:lnTo>
                  <a:lnTo>
                    <a:pt x="155217" y="512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6" name="Freeform: Shape 65">
              <a:extLst>
                <a:ext uri="{FF2B5EF4-FFF2-40B4-BE49-F238E27FC236}">
                  <a16:creationId xmlns:a16="http://schemas.microsoft.com/office/drawing/2014/main" id="{94CFE8D1-1EDB-4A14-9144-BF6D7E394A6E}"/>
                </a:ext>
              </a:extLst>
            </p:cNvPr>
            <p:cNvSpPr/>
            <p:nvPr/>
          </p:nvSpPr>
          <p:spPr>
            <a:xfrm>
              <a:off x="8666614" y="3328556"/>
              <a:ext cx="338926" cy="387344"/>
            </a:xfrm>
            <a:custGeom>
              <a:avLst/>
              <a:gdLst>
                <a:gd name="connsiteX0" fmla="*/ 208477 w 338925"/>
                <a:gd name="connsiteY0" fmla="*/ 56767 h 387343"/>
                <a:gd name="connsiteX1" fmla="*/ 210090 w 338925"/>
                <a:gd name="connsiteY1" fmla="*/ 56767 h 387343"/>
                <a:gd name="connsiteX2" fmla="*/ 211704 w 338925"/>
                <a:gd name="connsiteY2" fmla="*/ 56767 h 387343"/>
                <a:gd name="connsiteX3" fmla="*/ 213318 w 338925"/>
                <a:gd name="connsiteY3" fmla="*/ 56767 h 387343"/>
                <a:gd name="connsiteX4" fmla="*/ 214932 w 338925"/>
                <a:gd name="connsiteY4" fmla="*/ 56767 h 387343"/>
                <a:gd name="connsiteX5" fmla="*/ 216546 w 338925"/>
                <a:gd name="connsiteY5" fmla="*/ 55153 h 387343"/>
                <a:gd name="connsiteX6" fmla="*/ 218160 w 338925"/>
                <a:gd name="connsiteY6" fmla="*/ 55153 h 387343"/>
                <a:gd name="connsiteX7" fmla="*/ 219774 w 338925"/>
                <a:gd name="connsiteY7" fmla="*/ 56767 h 387343"/>
                <a:gd name="connsiteX8" fmla="*/ 221388 w 338925"/>
                <a:gd name="connsiteY8" fmla="*/ 56767 h 387343"/>
                <a:gd name="connsiteX9" fmla="*/ 221388 w 338925"/>
                <a:gd name="connsiteY9" fmla="*/ 58381 h 387343"/>
                <a:gd name="connsiteX10" fmla="*/ 226230 w 338925"/>
                <a:gd name="connsiteY10" fmla="*/ 64837 h 387343"/>
                <a:gd name="connsiteX11" fmla="*/ 226230 w 338925"/>
                <a:gd name="connsiteY11" fmla="*/ 66451 h 387343"/>
                <a:gd name="connsiteX12" fmla="*/ 234299 w 338925"/>
                <a:gd name="connsiteY12" fmla="*/ 72906 h 387343"/>
                <a:gd name="connsiteX13" fmla="*/ 237527 w 338925"/>
                <a:gd name="connsiteY13" fmla="*/ 74520 h 387343"/>
                <a:gd name="connsiteX14" fmla="*/ 240755 w 338925"/>
                <a:gd name="connsiteY14" fmla="*/ 76134 h 387343"/>
                <a:gd name="connsiteX15" fmla="*/ 242369 w 338925"/>
                <a:gd name="connsiteY15" fmla="*/ 76134 h 387343"/>
                <a:gd name="connsiteX16" fmla="*/ 243983 w 338925"/>
                <a:gd name="connsiteY16" fmla="*/ 74520 h 387343"/>
                <a:gd name="connsiteX17" fmla="*/ 245597 w 338925"/>
                <a:gd name="connsiteY17" fmla="*/ 74520 h 387343"/>
                <a:gd name="connsiteX18" fmla="*/ 247211 w 338925"/>
                <a:gd name="connsiteY18" fmla="*/ 72906 h 387343"/>
                <a:gd name="connsiteX19" fmla="*/ 248825 w 338925"/>
                <a:gd name="connsiteY19" fmla="*/ 72906 h 387343"/>
                <a:gd name="connsiteX20" fmla="*/ 250439 w 338925"/>
                <a:gd name="connsiteY20" fmla="*/ 72906 h 387343"/>
                <a:gd name="connsiteX21" fmla="*/ 252053 w 338925"/>
                <a:gd name="connsiteY21" fmla="*/ 72906 h 387343"/>
                <a:gd name="connsiteX22" fmla="*/ 253667 w 338925"/>
                <a:gd name="connsiteY22" fmla="*/ 72906 h 387343"/>
                <a:gd name="connsiteX23" fmla="*/ 255281 w 338925"/>
                <a:gd name="connsiteY23" fmla="*/ 72906 h 387343"/>
                <a:gd name="connsiteX24" fmla="*/ 256895 w 338925"/>
                <a:gd name="connsiteY24" fmla="*/ 74520 h 387343"/>
                <a:gd name="connsiteX25" fmla="*/ 263350 w 338925"/>
                <a:gd name="connsiteY25" fmla="*/ 77748 h 387343"/>
                <a:gd name="connsiteX26" fmla="*/ 264964 w 338925"/>
                <a:gd name="connsiteY26" fmla="*/ 80976 h 387343"/>
                <a:gd name="connsiteX27" fmla="*/ 273034 w 338925"/>
                <a:gd name="connsiteY27" fmla="*/ 92274 h 387343"/>
                <a:gd name="connsiteX28" fmla="*/ 276262 w 338925"/>
                <a:gd name="connsiteY28" fmla="*/ 98729 h 387343"/>
                <a:gd name="connsiteX29" fmla="*/ 277876 w 338925"/>
                <a:gd name="connsiteY29" fmla="*/ 101957 h 387343"/>
                <a:gd name="connsiteX30" fmla="*/ 277876 w 338925"/>
                <a:gd name="connsiteY30" fmla="*/ 103571 h 387343"/>
                <a:gd name="connsiteX31" fmla="*/ 279490 w 338925"/>
                <a:gd name="connsiteY31" fmla="*/ 103571 h 387343"/>
                <a:gd name="connsiteX32" fmla="*/ 279490 w 338925"/>
                <a:gd name="connsiteY32" fmla="*/ 105185 h 387343"/>
                <a:gd name="connsiteX33" fmla="*/ 284331 w 338925"/>
                <a:gd name="connsiteY33" fmla="*/ 106799 h 387343"/>
                <a:gd name="connsiteX34" fmla="*/ 285945 w 338925"/>
                <a:gd name="connsiteY34" fmla="*/ 108413 h 387343"/>
                <a:gd name="connsiteX35" fmla="*/ 294015 w 338925"/>
                <a:gd name="connsiteY35" fmla="*/ 114869 h 387343"/>
                <a:gd name="connsiteX36" fmla="*/ 295629 w 338925"/>
                <a:gd name="connsiteY36" fmla="*/ 114869 h 387343"/>
                <a:gd name="connsiteX37" fmla="*/ 303699 w 338925"/>
                <a:gd name="connsiteY37" fmla="*/ 118096 h 387343"/>
                <a:gd name="connsiteX38" fmla="*/ 306926 w 338925"/>
                <a:gd name="connsiteY38" fmla="*/ 119710 h 387343"/>
                <a:gd name="connsiteX39" fmla="*/ 308540 w 338925"/>
                <a:gd name="connsiteY39" fmla="*/ 121324 h 387343"/>
                <a:gd name="connsiteX40" fmla="*/ 324680 w 338925"/>
                <a:gd name="connsiteY40" fmla="*/ 137464 h 387343"/>
                <a:gd name="connsiteX41" fmla="*/ 337591 w 338925"/>
                <a:gd name="connsiteY41" fmla="*/ 160059 h 387343"/>
                <a:gd name="connsiteX42" fmla="*/ 337591 w 338925"/>
                <a:gd name="connsiteY42" fmla="*/ 168128 h 387343"/>
                <a:gd name="connsiteX43" fmla="*/ 331135 w 338925"/>
                <a:gd name="connsiteY43" fmla="*/ 176198 h 387343"/>
                <a:gd name="connsiteX44" fmla="*/ 329522 w 338925"/>
                <a:gd name="connsiteY44" fmla="*/ 182654 h 387343"/>
                <a:gd name="connsiteX45" fmla="*/ 316610 w 338925"/>
                <a:gd name="connsiteY45" fmla="*/ 176198 h 387343"/>
                <a:gd name="connsiteX46" fmla="*/ 308540 w 338925"/>
                <a:gd name="connsiteY46" fmla="*/ 176198 h 387343"/>
                <a:gd name="connsiteX47" fmla="*/ 305313 w 338925"/>
                <a:gd name="connsiteY47" fmla="*/ 176198 h 387343"/>
                <a:gd name="connsiteX48" fmla="*/ 302085 w 338925"/>
                <a:gd name="connsiteY48" fmla="*/ 179426 h 387343"/>
                <a:gd name="connsiteX49" fmla="*/ 300471 w 338925"/>
                <a:gd name="connsiteY49" fmla="*/ 181040 h 387343"/>
                <a:gd name="connsiteX50" fmla="*/ 289173 w 338925"/>
                <a:gd name="connsiteY50" fmla="*/ 184268 h 387343"/>
                <a:gd name="connsiteX51" fmla="*/ 287559 w 338925"/>
                <a:gd name="connsiteY51" fmla="*/ 185882 h 387343"/>
                <a:gd name="connsiteX52" fmla="*/ 285945 w 338925"/>
                <a:gd name="connsiteY52" fmla="*/ 187496 h 387343"/>
                <a:gd name="connsiteX53" fmla="*/ 285945 w 338925"/>
                <a:gd name="connsiteY53" fmla="*/ 193951 h 387343"/>
                <a:gd name="connsiteX54" fmla="*/ 284331 w 338925"/>
                <a:gd name="connsiteY54" fmla="*/ 197179 h 387343"/>
                <a:gd name="connsiteX55" fmla="*/ 284331 w 338925"/>
                <a:gd name="connsiteY55" fmla="*/ 198793 h 387343"/>
                <a:gd name="connsiteX56" fmla="*/ 282717 w 338925"/>
                <a:gd name="connsiteY56" fmla="*/ 200407 h 387343"/>
                <a:gd name="connsiteX57" fmla="*/ 279490 w 338925"/>
                <a:gd name="connsiteY57" fmla="*/ 203635 h 387343"/>
                <a:gd name="connsiteX58" fmla="*/ 274648 w 338925"/>
                <a:gd name="connsiteY58" fmla="*/ 206863 h 387343"/>
                <a:gd name="connsiteX59" fmla="*/ 271420 w 338925"/>
                <a:gd name="connsiteY59" fmla="*/ 208477 h 387343"/>
                <a:gd name="connsiteX60" fmla="*/ 269806 w 338925"/>
                <a:gd name="connsiteY60" fmla="*/ 210091 h 387343"/>
                <a:gd name="connsiteX61" fmla="*/ 268192 w 338925"/>
                <a:gd name="connsiteY61" fmla="*/ 210091 h 387343"/>
                <a:gd name="connsiteX62" fmla="*/ 264964 w 338925"/>
                <a:gd name="connsiteY62" fmla="*/ 208477 h 387343"/>
                <a:gd name="connsiteX63" fmla="*/ 260122 w 338925"/>
                <a:gd name="connsiteY63" fmla="*/ 206863 h 387343"/>
                <a:gd name="connsiteX64" fmla="*/ 258508 w 338925"/>
                <a:gd name="connsiteY64" fmla="*/ 206863 h 387343"/>
                <a:gd name="connsiteX65" fmla="*/ 256895 w 338925"/>
                <a:gd name="connsiteY65" fmla="*/ 206863 h 387343"/>
                <a:gd name="connsiteX66" fmla="*/ 255281 w 338925"/>
                <a:gd name="connsiteY66" fmla="*/ 206863 h 387343"/>
                <a:gd name="connsiteX67" fmla="*/ 255281 w 338925"/>
                <a:gd name="connsiteY67" fmla="*/ 208477 h 387343"/>
                <a:gd name="connsiteX68" fmla="*/ 252053 w 338925"/>
                <a:gd name="connsiteY68" fmla="*/ 213319 h 387343"/>
                <a:gd name="connsiteX69" fmla="*/ 250439 w 338925"/>
                <a:gd name="connsiteY69" fmla="*/ 214932 h 387343"/>
                <a:gd name="connsiteX70" fmla="*/ 248825 w 338925"/>
                <a:gd name="connsiteY70" fmla="*/ 216546 h 387343"/>
                <a:gd name="connsiteX71" fmla="*/ 243983 w 338925"/>
                <a:gd name="connsiteY71" fmla="*/ 221388 h 387343"/>
                <a:gd name="connsiteX72" fmla="*/ 242369 w 338925"/>
                <a:gd name="connsiteY72" fmla="*/ 223002 h 387343"/>
                <a:gd name="connsiteX73" fmla="*/ 239141 w 338925"/>
                <a:gd name="connsiteY73" fmla="*/ 223002 h 387343"/>
                <a:gd name="connsiteX74" fmla="*/ 239141 w 338925"/>
                <a:gd name="connsiteY74" fmla="*/ 223002 h 387343"/>
                <a:gd name="connsiteX75" fmla="*/ 234299 w 338925"/>
                <a:gd name="connsiteY75" fmla="*/ 219774 h 387343"/>
                <a:gd name="connsiteX76" fmla="*/ 231072 w 338925"/>
                <a:gd name="connsiteY76" fmla="*/ 219774 h 387343"/>
                <a:gd name="connsiteX77" fmla="*/ 229458 w 338925"/>
                <a:gd name="connsiteY77" fmla="*/ 219774 h 387343"/>
                <a:gd name="connsiteX78" fmla="*/ 227844 w 338925"/>
                <a:gd name="connsiteY78" fmla="*/ 219774 h 387343"/>
                <a:gd name="connsiteX79" fmla="*/ 219774 w 338925"/>
                <a:gd name="connsiteY79" fmla="*/ 226230 h 387343"/>
                <a:gd name="connsiteX80" fmla="*/ 218160 w 338925"/>
                <a:gd name="connsiteY80" fmla="*/ 227844 h 387343"/>
                <a:gd name="connsiteX81" fmla="*/ 214932 w 338925"/>
                <a:gd name="connsiteY81" fmla="*/ 227844 h 387343"/>
                <a:gd name="connsiteX82" fmla="*/ 214932 w 338925"/>
                <a:gd name="connsiteY82" fmla="*/ 227844 h 387343"/>
                <a:gd name="connsiteX83" fmla="*/ 211704 w 338925"/>
                <a:gd name="connsiteY83" fmla="*/ 226230 h 387343"/>
                <a:gd name="connsiteX84" fmla="*/ 203635 w 338925"/>
                <a:gd name="connsiteY84" fmla="*/ 214932 h 387343"/>
                <a:gd name="connsiteX85" fmla="*/ 200407 w 338925"/>
                <a:gd name="connsiteY85" fmla="*/ 214932 h 387343"/>
                <a:gd name="connsiteX86" fmla="*/ 200407 w 338925"/>
                <a:gd name="connsiteY86" fmla="*/ 213319 h 387343"/>
                <a:gd name="connsiteX87" fmla="*/ 195565 w 338925"/>
                <a:gd name="connsiteY87" fmla="*/ 210091 h 387343"/>
                <a:gd name="connsiteX88" fmla="*/ 195565 w 338925"/>
                <a:gd name="connsiteY88" fmla="*/ 210091 h 387343"/>
                <a:gd name="connsiteX89" fmla="*/ 192337 w 338925"/>
                <a:gd name="connsiteY89" fmla="*/ 208477 h 387343"/>
                <a:gd name="connsiteX90" fmla="*/ 185882 w 338925"/>
                <a:gd name="connsiteY90" fmla="*/ 206863 h 387343"/>
                <a:gd name="connsiteX91" fmla="*/ 184268 w 338925"/>
                <a:gd name="connsiteY91" fmla="*/ 206863 h 387343"/>
                <a:gd name="connsiteX92" fmla="*/ 182654 w 338925"/>
                <a:gd name="connsiteY92" fmla="*/ 206863 h 387343"/>
                <a:gd name="connsiteX93" fmla="*/ 179426 w 338925"/>
                <a:gd name="connsiteY93" fmla="*/ 210091 h 387343"/>
                <a:gd name="connsiteX94" fmla="*/ 176198 w 338925"/>
                <a:gd name="connsiteY94" fmla="*/ 211705 h 387343"/>
                <a:gd name="connsiteX95" fmla="*/ 174584 w 338925"/>
                <a:gd name="connsiteY95" fmla="*/ 214932 h 387343"/>
                <a:gd name="connsiteX96" fmla="*/ 172970 w 338925"/>
                <a:gd name="connsiteY96" fmla="*/ 216546 h 387343"/>
                <a:gd name="connsiteX97" fmla="*/ 171356 w 338925"/>
                <a:gd name="connsiteY97" fmla="*/ 216546 h 387343"/>
                <a:gd name="connsiteX98" fmla="*/ 169742 w 338925"/>
                <a:gd name="connsiteY98" fmla="*/ 216546 h 387343"/>
                <a:gd name="connsiteX99" fmla="*/ 163286 w 338925"/>
                <a:gd name="connsiteY99" fmla="*/ 213319 h 387343"/>
                <a:gd name="connsiteX100" fmla="*/ 161673 w 338925"/>
                <a:gd name="connsiteY100" fmla="*/ 211705 h 387343"/>
                <a:gd name="connsiteX101" fmla="*/ 160059 w 338925"/>
                <a:gd name="connsiteY101" fmla="*/ 211705 h 387343"/>
                <a:gd name="connsiteX102" fmla="*/ 156831 w 338925"/>
                <a:gd name="connsiteY102" fmla="*/ 211705 h 387343"/>
                <a:gd name="connsiteX103" fmla="*/ 155217 w 338925"/>
                <a:gd name="connsiteY103" fmla="*/ 211705 h 387343"/>
                <a:gd name="connsiteX104" fmla="*/ 153603 w 338925"/>
                <a:gd name="connsiteY104" fmla="*/ 210091 h 387343"/>
                <a:gd name="connsiteX105" fmla="*/ 148761 w 338925"/>
                <a:gd name="connsiteY105" fmla="*/ 206863 h 387343"/>
                <a:gd name="connsiteX106" fmla="*/ 137464 w 338925"/>
                <a:gd name="connsiteY106" fmla="*/ 205249 h 387343"/>
                <a:gd name="connsiteX107" fmla="*/ 135850 w 338925"/>
                <a:gd name="connsiteY107" fmla="*/ 205249 h 387343"/>
                <a:gd name="connsiteX108" fmla="*/ 134236 w 338925"/>
                <a:gd name="connsiteY108" fmla="*/ 205249 h 387343"/>
                <a:gd name="connsiteX109" fmla="*/ 131008 w 338925"/>
                <a:gd name="connsiteY109" fmla="*/ 206863 h 387343"/>
                <a:gd name="connsiteX110" fmla="*/ 129394 w 338925"/>
                <a:gd name="connsiteY110" fmla="*/ 208477 h 387343"/>
                <a:gd name="connsiteX111" fmla="*/ 127780 w 338925"/>
                <a:gd name="connsiteY111" fmla="*/ 210091 h 387343"/>
                <a:gd name="connsiteX112" fmla="*/ 127780 w 338925"/>
                <a:gd name="connsiteY112" fmla="*/ 211705 h 387343"/>
                <a:gd name="connsiteX113" fmla="*/ 127780 w 338925"/>
                <a:gd name="connsiteY113" fmla="*/ 213319 h 387343"/>
                <a:gd name="connsiteX114" fmla="*/ 127780 w 338925"/>
                <a:gd name="connsiteY114" fmla="*/ 213319 h 387343"/>
                <a:gd name="connsiteX115" fmla="*/ 127780 w 338925"/>
                <a:gd name="connsiteY115" fmla="*/ 214932 h 387343"/>
                <a:gd name="connsiteX116" fmla="*/ 129394 w 338925"/>
                <a:gd name="connsiteY116" fmla="*/ 216546 h 387343"/>
                <a:gd name="connsiteX117" fmla="*/ 129394 w 338925"/>
                <a:gd name="connsiteY117" fmla="*/ 218160 h 387343"/>
                <a:gd name="connsiteX118" fmla="*/ 131008 w 338925"/>
                <a:gd name="connsiteY118" fmla="*/ 219774 h 387343"/>
                <a:gd name="connsiteX119" fmla="*/ 132622 w 338925"/>
                <a:gd name="connsiteY119" fmla="*/ 221388 h 387343"/>
                <a:gd name="connsiteX120" fmla="*/ 134236 w 338925"/>
                <a:gd name="connsiteY120" fmla="*/ 221388 h 387343"/>
                <a:gd name="connsiteX121" fmla="*/ 132622 w 338925"/>
                <a:gd name="connsiteY121" fmla="*/ 223002 h 387343"/>
                <a:gd name="connsiteX122" fmla="*/ 131008 w 338925"/>
                <a:gd name="connsiteY122" fmla="*/ 226230 h 387343"/>
                <a:gd name="connsiteX123" fmla="*/ 129394 w 338925"/>
                <a:gd name="connsiteY123" fmla="*/ 227844 h 387343"/>
                <a:gd name="connsiteX124" fmla="*/ 127780 w 338925"/>
                <a:gd name="connsiteY124" fmla="*/ 227844 h 387343"/>
                <a:gd name="connsiteX125" fmla="*/ 126166 w 338925"/>
                <a:gd name="connsiteY125" fmla="*/ 227844 h 387343"/>
                <a:gd name="connsiteX126" fmla="*/ 122938 w 338925"/>
                <a:gd name="connsiteY126" fmla="*/ 226230 h 387343"/>
                <a:gd name="connsiteX127" fmla="*/ 119710 w 338925"/>
                <a:gd name="connsiteY127" fmla="*/ 226230 h 387343"/>
                <a:gd name="connsiteX128" fmla="*/ 108413 w 338925"/>
                <a:gd name="connsiteY128" fmla="*/ 224616 h 387343"/>
                <a:gd name="connsiteX129" fmla="*/ 103571 w 338925"/>
                <a:gd name="connsiteY129" fmla="*/ 224616 h 387343"/>
                <a:gd name="connsiteX130" fmla="*/ 100343 w 338925"/>
                <a:gd name="connsiteY130" fmla="*/ 224616 h 387343"/>
                <a:gd name="connsiteX131" fmla="*/ 98729 w 338925"/>
                <a:gd name="connsiteY131" fmla="*/ 226230 h 387343"/>
                <a:gd name="connsiteX132" fmla="*/ 93887 w 338925"/>
                <a:gd name="connsiteY132" fmla="*/ 231072 h 387343"/>
                <a:gd name="connsiteX133" fmla="*/ 92274 w 338925"/>
                <a:gd name="connsiteY133" fmla="*/ 231072 h 387343"/>
                <a:gd name="connsiteX134" fmla="*/ 92274 w 338925"/>
                <a:gd name="connsiteY134" fmla="*/ 232686 h 387343"/>
                <a:gd name="connsiteX135" fmla="*/ 92274 w 338925"/>
                <a:gd name="connsiteY135" fmla="*/ 234300 h 387343"/>
                <a:gd name="connsiteX136" fmla="*/ 92274 w 338925"/>
                <a:gd name="connsiteY136" fmla="*/ 234300 h 387343"/>
                <a:gd name="connsiteX137" fmla="*/ 92274 w 338925"/>
                <a:gd name="connsiteY137" fmla="*/ 234300 h 387343"/>
                <a:gd name="connsiteX138" fmla="*/ 93887 w 338925"/>
                <a:gd name="connsiteY138" fmla="*/ 234300 h 387343"/>
                <a:gd name="connsiteX139" fmla="*/ 97115 w 338925"/>
                <a:gd name="connsiteY139" fmla="*/ 237528 h 387343"/>
                <a:gd name="connsiteX140" fmla="*/ 98729 w 338925"/>
                <a:gd name="connsiteY140" fmla="*/ 240755 h 387343"/>
                <a:gd name="connsiteX141" fmla="*/ 100343 w 338925"/>
                <a:gd name="connsiteY141" fmla="*/ 242369 h 387343"/>
                <a:gd name="connsiteX142" fmla="*/ 100343 w 338925"/>
                <a:gd name="connsiteY142" fmla="*/ 243983 h 387343"/>
                <a:gd name="connsiteX143" fmla="*/ 101957 w 338925"/>
                <a:gd name="connsiteY143" fmla="*/ 245597 h 387343"/>
                <a:gd name="connsiteX144" fmla="*/ 101957 w 338925"/>
                <a:gd name="connsiteY144" fmla="*/ 247211 h 387343"/>
                <a:gd name="connsiteX145" fmla="*/ 101957 w 338925"/>
                <a:gd name="connsiteY145" fmla="*/ 248825 h 387343"/>
                <a:gd name="connsiteX146" fmla="*/ 100343 w 338925"/>
                <a:gd name="connsiteY146" fmla="*/ 255281 h 387343"/>
                <a:gd name="connsiteX147" fmla="*/ 100343 w 338925"/>
                <a:gd name="connsiteY147" fmla="*/ 256895 h 387343"/>
                <a:gd name="connsiteX148" fmla="*/ 100343 w 338925"/>
                <a:gd name="connsiteY148" fmla="*/ 258509 h 387343"/>
                <a:gd name="connsiteX149" fmla="*/ 100343 w 338925"/>
                <a:gd name="connsiteY149" fmla="*/ 260123 h 387343"/>
                <a:gd name="connsiteX150" fmla="*/ 101957 w 338925"/>
                <a:gd name="connsiteY150" fmla="*/ 263350 h 387343"/>
                <a:gd name="connsiteX151" fmla="*/ 103571 w 338925"/>
                <a:gd name="connsiteY151" fmla="*/ 264964 h 387343"/>
                <a:gd name="connsiteX152" fmla="*/ 103571 w 338925"/>
                <a:gd name="connsiteY152" fmla="*/ 266578 h 387343"/>
                <a:gd name="connsiteX153" fmla="*/ 101957 w 338925"/>
                <a:gd name="connsiteY153" fmla="*/ 269806 h 387343"/>
                <a:gd name="connsiteX154" fmla="*/ 101957 w 338925"/>
                <a:gd name="connsiteY154" fmla="*/ 271420 h 387343"/>
                <a:gd name="connsiteX155" fmla="*/ 100343 w 338925"/>
                <a:gd name="connsiteY155" fmla="*/ 273034 h 387343"/>
                <a:gd name="connsiteX156" fmla="*/ 98729 w 338925"/>
                <a:gd name="connsiteY156" fmla="*/ 276262 h 387343"/>
                <a:gd name="connsiteX157" fmla="*/ 90659 w 338925"/>
                <a:gd name="connsiteY157" fmla="*/ 282718 h 387343"/>
                <a:gd name="connsiteX158" fmla="*/ 90659 w 338925"/>
                <a:gd name="connsiteY158" fmla="*/ 282718 h 387343"/>
                <a:gd name="connsiteX159" fmla="*/ 89046 w 338925"/>
                <a:gd name="connsiteY159" fmla="*/ 284332 h 387343"/>
                <a:gd name="connsiteX160" fmla="*/ 89046 w 338925"/>
                <a:gd name="connsiteY160" fmla="*/ 285946 h 387343"/>
                <a:gd name="connsiteX161" fmla="*/ 89046 w 338925"/>
                <a:gd name="connsiteY161" fmla="*/ 287559 h 387343"/>
                <a:gd name="connsiteX162" fmla="*/ 89046 w 338925"/>
                <a:gd name="connsiteY162" fmla="*/ 289173 h 387343"/>
                <a:gd name="connsiteX163" fmla="*/ 89046 w 338925"/>
                <a:gd name="connsiteY163" fmla="*/ 292401 h 387343"/>
                <a:gd name="connsiteX164" fmla="*/ 87432 w 338925"/>
                <a:gd name="connsiteY164" fmla="*/ 294015 h 387343"/>
                <a:gd name="connsiteX165" fmla="*/ 87432 w 338925"/>
                <a:gd name="connsiteY165" fmla="*/ 295629 h 387343"/>
                <a:gd name="connsiteX166" fmla="*/ 87432 w 338925"/>
                <a:gd name="connsiteY166" fmla="*/ 297243 h 387343"/>
                <a:gd name="connsiteX167" fmla="*/ 85818 w 338925"/>
                <a:gd name="connsiteY167" fmla="*/ 298857 h 387343"/>
                <a:gd name="connsiteX168" fmla="*/ 84204 w 338925"/>
                <a:gd name="connsiteY168" fmla="*/ 300471 h 387343"/>
                <a:gd name="connsiteX169" fmla="*/ 69678 w 338925"/>
                <a:gd name="connsiteY169" fmla="*/ 311768 h 387343"/>
                <a:gd name="connsiteX170" fmla="*/ 69678 w 338925"/>
                <a:gd name="connsiteY170" fmla="*/ 313382 h 387343"/>
                <a:gd name="connsiteX171" fmla="*/ 68065 w 338925"/>
                <a:gd name="connsiteY171" fmla="*/ 313382 h 387343"/>
                <a:gd name="connsiteX172" fmla="*/ 68065 w 338925"/>
                <a:gd name="connsiteY172" fmla="*/ 314996 h 387343"/>
                <a:gd name="connsiteX173" fmla="*/ 66450 w 338925"/>
                <a:gd name="connsiteY173" fmla="*/ 316610 h 387343"/>
                <a:gd name="connsiteX174" fmla="*/ 66450 w 338925"/>
                <a:gd name="connsiteY174" fmla="*/ 319838 h 387343"/>
                <a:gd name="connsiteX175" fmla="*/ 66450 w 338925"/>
                <a:gd name="connsiteY175" fmla="*/ 324680 h 387343"/>
                <a:gd name="connsiteX176" fmla="*/ 66450 w 338925"/>
                <a:gd name="connsiteY176" fmla="*/ 327908 h 387343"/>
                <a:gd name="connsiteX177" fmla="*/ 66450 w 338925"/>
                <a:gd name="connsiteY177" fmla="*/ 331136 h 387343"/>
                <a:gd name="connsiteX178" fmla="*/ 63223 w 338925"/>
                <a:gd name="connsiteY178" fmla="*/ 335977 h 387343"/>
                <a:gd name="connsiteX179" fmla="*/ 61609 w 338925"/>
                <a:gd name="connsiteY179" fmla="*/ 339205 h 387343"/>
                <a:gd name="connsiteX180" fmla="*/ 56767 w 338925"/>
                <a:gd name="connsiteY180" fmla="*/ 363414 h 387343"/>
                <a:gd name="connsiteX181" fmla="*/ 56767 w 338925"/>
                <a:gd name="connsiteY181" fmla="*/ 369870 h 387343"/>
                <a:gd name="connsiteX182" fmla="*/ 56767 w 338925"/>
                <a:gd name="connsiteY182" fmla="*/ 374712 h 387343"/>
                <a:gd name="connsiteX183" fmla="*/ 58381 w 338925"/>
                <a:gd name="connsiteY183" fmla="*/ 374712 h 387343"/>
                <a:gd name="connsiteX184" fmla="*/ 58381 w 338925"/>
                <a:gd name="connsiteY184" fmla="*/ 374712 h 387343"/>
                <a:gd name="connsiteX185" fmla="*/ 58381 w 338925"/>
                <a:gd name="connsiteY185" fmla="*/ 374712 h 387343"/>
                <a:gd name="connsiteX186" fmla="*/ 56767 w 338925"/>
                <a:gd name="connsiteY186" fmla="*/ 381167 h 387343"/>
                <a:gd name="connsiteX187" fmla="*/ 56767 w 338925"/>
                <a:gd name="connsiteY187" fmla="*/ 390851 h 387343"/>
                <a:gd name="connsiteX188" fmla="*/ 39014 w 338925"/>
                <a:gd name="connsiteY188" fmla="*/ 382781 h 387343"/>
                <a:gd name="connsiteX189" fmla="*/ 39014 w 338925"/>
                <a:gd name="connsiteY189" fmla="*/ 379554 h 387343"/>
                <a:gd name="connsiteX190" fmla="*/ 43856 w 338925"/>
                <a:gd name="connsiteY190" fmla="*/ 376326 h 387343"/>
                <a:gd name="connsiteX191" fmla="*/ 42242 w 338925"/>
                <a:gd name="connsiteY191" fmla="*/ 369870 h 387343"/>
                <a:gd name="connsiteX192" fmla="*/ 35786 w 338925"/>
                <a:gd name="connsiteY192" fmla="*/ 365028 h 387343"/>
                <a:gd name="connsiteX193" fmla="*/ 27716 w 338925"/>
                <a:gd name="connsiteY193" fmla="*/ 369870 h 387343"/>
                <a:gd name="connsiteX194" fmla="*/ 24488 w 338925"/>
                <a:gd name="connsiteY194" fmla="*/ 366642 h 387343"/>
                <a:gd name="connsiteX195" fmla="*/ 21260 w 338925"/>
                <a:gd name="connsiteY195" fmla="*/ 366642 h 387343"/>
                <a:gd name="connsiteX196" fmla="*/ 18033 w 338925"/>
                <a:gd name="connsiteY196" fmla="*/ 368256 h 387343"/>
                <a:gd name="connsiteX197" fmla="*/ 13191 w 338925"/>
                <a:gd name="connsiteY197" fmla="*/ 369870 h 387343"/>
                <a:gd name="connsiteX198" fmla="*/ 14805 w 338925"/>
                <a:gd name="connsiteY198" fmla="*/ 368256 h 387343"/>
                <a:gd name="connsiteX199" fmla="*/ 16419 w 338925"/>
                <a:gd name="connsiteY199" fmla="*/ 366642 h 387343"/>
                <a:gd name="connsiteX200" fmla="*/ 18033 w 338925"/>
                <a:gd name="connsiteY200" fmla="*/ 363414 h 387343"/>
                <a:gd name="connsiteX201" fmla="*/ 18033 w 338925"/>
                <a:gd name="connsiteY201" fmla="*/ 361800 h 387343"/>
                <a:gd name="connsiteX202" fmla="*/ 9963 w 338925"/>
                <a:gd name="connsiteY202" fmla="*/ 361800 h 387343"/>
                <a:gd name="connsiteX203" fmla="*/ 11577 w 338925"/>
                <a:gd name="connsiteY203" fmla="*/ 358572 h 387343"/>
                <a:gd name="connsiteX204" fmla="*/ 14805 w 338925"/>
                <a:gd name="connsiteY204" fmla="*/ 352117 h 387343"/>
                <a:gd name="connsiteX205" fmla="*/ 14805 w 338925"/>
                <a:gd name="connsiteY205" fmla="*/ 350503 h 387343"/>
                <a:gd name="connsiteX206" fmla="*/ 11577 w 338925"/>
                <a:gd name="connsiteY206" fmla="*/ 350503 h 387343"/>
                <a:gd name="connsiteX207" fmla="*/ 5121 w 338925"/>
                <a:gd name="connsiteY207" fmla="*/ 347275 h 387343"/>
                <a:gd name="connsiteX208" fmla="*/ 11577 w 338925"/>
                <a:gd name="connsiteY208" fmla="*/ 331136 h 387343"/>
                <a:gd name="connsiteX209" fmla="*/ 16419 w 338925"/>
                <a:gd name="connsiteY209" fmla="*/ 323066 h 387343"/>
                <a:gd name="connsiteX210" fmla="*/ 22874 w 338925"/>
                <a:gd name="connsiteY210" fmla="*/ 326294 h 387343"/>
                <a:gd name="connsiteX211" fmla="*/ 26102 w 338925"/>
                <a:gd name="connsiteY211" fmla="*/ 326294 h 387343"/>
                <a:gd name="connsiteX212" fmla="*/ 27716 w 338925"/>
                <a:gd name="connsiteY212" fmla="*/ 323066 h 387343"/>
                <a:gd name="connsiteX213" fmla="*/ 30944 w 338925"/>
                <a:gd name="connsiteY213" fmla="*/ 318224 h 387343"/>
                <a:gd name="connsiteX214" fmla="*/ 34172 w 338925"/>
                <a:gd name="connsiteY214" fmla="*/ 314996 h 387343"/>
                <a:gd name="connsiteX215" fmla="*/ 35786 w 338925"/>
                <a:gd name="connsiteY215" fmla="*/ 308540 h 387343"/>
                <a:gd name="connsiteX216" fmla="*/ 35786 w 338925"/>
                <a:gd name="connsiteY216" fmla="*/ 302085 h 387343"/>
                <a:gd name="connsiteX217" fmla="*/ 34172 w 338925"/>
                <a:gd name="connsiteY217" fmla="*/ 297243 h 387343"/>
                <a:gd name="connsiteX218" fmla="*/ 30944 w 338925"/>
                <a:gd name="connsiteY218" fmla="*/ 290787 h 387343"/>
                <a:gd name="connsiteX219" fmla="*/ 16419 w 338925"/>
                <a:gd name="connsiteY219" fmla="*/ 271420 h 387343"/>
                <a:gd name="connsiteX220" fmla="*/ 14805 w 338925"/>
                <a:gd name="connsiteY220" fmla="*/ 264964 h 387343"/>
                <a:gd name="connsiteX221" fmla="*/ 16419 w 338925"/>
                <a:gd name="connsiteY221" fmla="*/ 261737 h 387343"/>
                <a:gd name="connsiteX222" fmla="*/ 19647 w 338925"/>
                <a:gd name="connsiteY222" fmla="*/ 260123 h 387343"/>
                <a:gd name="connsiteX223" fmla="*/ 22874 w 338925"/>
                <a:gd name="connsiteY223" fmla="*/ 258509 h 387343"/>
                <a:gd name="connsiteX224" fmla="*/ 26102 w 338925"/>
                <a:gd name="connsiteY224" fmla="*/ 255281 h 387343"/>
                <a:gd name="connsiteX225" fmla="*/ 26102 w 338925"/>
                <a:gd name="connsiteY225" fmla="*/ 252053 h 387343"/>
                <a:gd name="connsiteX226" fmla="*/ 27716 w 338925"/>
                <a:gd name="connsiteY226" fmla="*/ 243983 h 387343"/>
                <a:gd name="connsiteX227" fmla="*/ 27716 w 338925"/>
                <a:gd name="connsiteY227" fmla="*/ 240755 h 387343"/>
                <a:gd name="connsiteX228" fmla="*/ 32558 w 338925"/>
                <a:gd name="connsiteY228" fmla="*/ 243983 h 387343"/>
                <a:gd name="connsiteX229" fmla="*/ 35786 w 338925"/>
                <a:gd name="connsiteY229" fmla="*/ 240755 h 387343"/>
                <a:gd name="connsiteX230" fmla="*/ 39014 w 338925"/>
                <a:gd name="connsiteY230" fmla="*/ 237528 h 387343"/>
                <a:gd name="connsiteX231" fmla="*/ 40628 w 338925"/>
                <a:gd name="connsiteY231" fmla="*/ 232686 h 387343"/>
                <a:gd name="connsiteX232" fmla="*/ 40628 w 338925"/>
                <a:gd name="connsiteY232" fmla="*/ 224616 h 387343"/>
                <a:gd name="connsiteX233" fmla="*/ 37400 w 338925"/>
                <a:gd name="connsiteY233" fmla="*/ 218160 h 387343"/>
                <a:gd name="connsiteX234" fmla="*/ 32558 w 338925"/>
                <a:gd name="connsiteY234" fmla="*/ 211705 h 387343"/>
                <a:gd name="connsiteX235" fmla="*/ 30944 w 338925"/>
                <a:gd name="connsiteY235" fmla="*/ 205249 h 387343"/>
                <a:gd name="connsiteX236" fmla="*/ 29330 w 338925"/>
                <a:gd name="connsiteY236" fmla="*/ 203635 h 387343"/>
                <a:gd name="connsiteX237" fmla="*/ 26102 w 338925"/>
                <a:gd name="connsiteY237" fmla="*/ 202021 h 387343"/>
                <a:gd name="connsiteX238" fmla="*/ 22874 w 338925"/>
                <a:gd name="connsiteY238" fmla="*/ 200407 h 387343"/>
                <a:gd name="connsiteX239" fmla="*/ 19647 w 338925"/>
                <a:gd name="connsiteY239" fmla="*/ 195565 h 387343"/>
                <a:gd name="connsiteX240" fmla="*/ 27716 w 338925"/>
                <a:gd name="connsiteY240" fmla="*/ 185882 h 387343"/>
                <a:gd name="connsiteX241" fmla="*/ 34172 w 338925"/>
                <a:gd name="connsiteY241" fmla="*/ 174584 h 387343"/>
                <a:gd name="connsiteX242" fmla="*/ 42242 w 338925"/>
                <a:gd name="connsiteY242" fmla="*/ 163287 h 387343"/>
                <a:gd name="connsiteX243" fmla="*/ 45469 w 338925"/>
                <a:gd name="connsiteY243" fmla="*/ 156831 h 387343"/>
                <a:gd name="connsiteX244" fmla="*/ 45469 w 338925"/>
                <a:gd name="connsiteY244" fmla="*/ 148761 h 387343"/>
                <a:gd name="connsiteX245" fmla="*/ 40628 w 338925"/>
                <a:gd name="connsiteY245" fmla="*/ 134236 h 387343"/>
                <a:gd name="connsiteX246" fmla="*/ 39014 w 338925"/>
                <a:gd name="connsiteY246" fmla="*/ 131008 h 387343"/>
                <a:gd name="connsiteX247" fmla="*/ 34172 w 338925"/>
                <a:gd name="connsiteY247" fmla="*/ 122938 h 387343"/>
                <a:gd name="connsiteX248" fmla="*/ 34172 w 338925"/>
                <a:gd name="connsiteY248" fmla="*/ 119710 h 387343"/>
                <a:gd name="connsiteX249" fmla="*/ 34172 w 338925"/>
                <a:gd name="connsiteY249" fmla="*/ 116483 h 387343"/>
                <a:gd name="connsiteX250" fmla="*/ 35786 w 338925"/>
                <a:gd name="connsiteY250" fmla="*/ 113255 h 387343"/>
                <a:gd name="connsiteX251" fmla="*/ 37400 w 338925"/>
                <a:gd name="connsiteY251" fmla="*/ 111641 h 387343"/>
                <a:gd name="connsiteX252" fmla="*/ 40628 w 338925"/>
                <a:gd name="connsiteY252" fmla="*/ 103571 h 387343"/>
                <a:gd name="connsiteX253" fmla="*/ 47083 w 338925"/>
                <a:gd name="connsiteY253" fmla="*/ 100343 h 387343"/>
                <a:gd name="connsiteX254" fmla="*/ 53539 w 338925"/>
                <a:gd name="connsiteY254" fmla="*/ 98729 h 387343"/>
                <a:gd name="connsiteX255" fmla="*/ 59995 w 338925"/>
                <a:gd name="connsiteY255" fmla="*/ 95501 h 387343"/>
                <a:gd name="connsiteX256" fmla="*/ 61609 w 338925"/>
                <a:gd name="connsiteY256" fmla="*/ 89046 h 387343"/>
                <a:gd name="connsiteX257" fmla="*/ 61609 w 338925"/>
                <a:gd name="connsiteY257" fmla="*/ 80976 h 387343"/>
                <a:gd name="connsiteX258" fmla="*/ 61609 w 338925"/>
                <a:gd name="connsiteY258" fmla="*/ 71292 h 387343"/>
                <a:gd name="connsiteX259" fmla="*/ 55153 w 338925"/>
                <a:gd name="connsiteY259" fmla="*/ 64837 h 387343"/>
                <a:gd name="connsiteX260" fmla="*/ 58381 w 338925"/>
                <a:gd name="connsiteY260" fmla="*/ 56767 h 387343"/>
                <a:gd name="connsiteX261" fmla="*/ 59995 w 338925"/>
                <a:gd name="connsiteY261" fmla="*/ 55153 h 387343"/>
                <a:gd name="connsiteX262" fmla="*/ 59995 w 338925"/>
                <a:gd name="connsiteY262" fmla="*/ 55153 h 387343"/>
                <a:gd name="connsiteX263" fmla="*/ 63223 w 338925"/>
                <a:gd name="connsiteY263" fmla="*/ 55153 h 387343"/>
                <a:gd name="connsiteX264" fmla="*/ 66450 w 338925"/>
                <a:gd name="connsiteY264" fmla="*/ 53539 h 387343"/>
                <a:gd name="connsiteX265" fmla="*/ 69678 w 338925"/>
                <a:gd name="connsiteY265" fmla="*/ 51925 h 387343"/>
                <a:gd name="connsiteX266" fmla="*/ 72906 w 338925"/>
                <a:gd name="connsiteY266" fmla="*/ 50311 h 387343"/>
                <a:gd name="connsiteX267" fmla="*/ 74520 w 338925"/>
                <a:gd name="connsiteY267" fmla="*/ 48698 h 387343"/>
                <a:gd name="connsiteX268" fmla="*/ 74520 w 338925"/>
                <a:gd name="connsiteY268" fmla="*/ 47083 h 387343"/>
                <a:gd name="connsiteX269" fmla="*/ 76134 w 338925"/>
                <a:gd name="connsiteY269" fmla="*/ 45469 h 387343"/>
                <a:gd name="connsiteX270" fmla="*/ 76134 w 338925"/>
                <a:gd name="connsiteY270" fmla="*/ 43856 h 387343"/>
                <a:gd name="connsiteX271" fmla="*/ 77748 w 338925"/>
                <a:gd name="connsiteY271" fmla="*/ 43856 h 387343"/>
                <a:gd name="connsiteX272" fmla="*/ 80976 w 338925"/>
                <a:gd name="connsiteY272" fmla="*/ 42242 h 387343"/>
                <a:gd name="connsiteX273" fmla="*/ 80976 w 338925"/>
                <a:gd name="connsiteY273" fmla="*/ 42242 h 387343"/>
                <a:gd name="connsiteX274" fmla="*/ 82590 w 338925"/>
                <a:gd name="connsiteY274" fmla="*/ 40628 h 387343"/>
                <a:gd name="connsiteX275" fmla="*/ 82590 w 338925"/>
                <a:gd name="connsiteY275" fmla="*/ 40628 h 387343"/>
                <a:gd name="connsiteX276" fmla="*/ 82590 w 338925"/>
                <a:gd name="connsiteY276" fmla="*/ 40628 h 387343"/>
                <a:gd name="connsiteX277" fmla="*/ 82590 w 338925"/>
                <a:gd name="connsiteY277" fmla="*/ 39014 h 387343"/>
                <a:gd name="connsiteX278" fmla="*/ 82590 w 338925"/>
                <a:gd name="connsiteY278" fmla="*/ 39014 h 387343"/>
                <a:gd name="connsiteX279" fmla="*/ 84204 w 338925"/>
                <a:gd name="connsiteY279" fmla="*/ 39014 h 387343"/>
                <a:gd name="connsiteX280" fmla="*/ 84204 w 338925"/>
                <a:gd name="connsiteY280" fmla="*/ 37400 h 387343"/>
                <a:gd name="connsiteX281" fmla="*/ 85818 w 338925"/>
                <a:gd name="connsiteY281" fmla="*/ 37400 h 387343"/>
                <a:gd name="connsiteX282" fmla="*/ 85818 w 338925"/>
                <a:gd name="connsiteY282" fmla="*/ 35786 h 387343"/>
                <a:gd name="connsiteX283" fmla="*/ 87432 w 338925"/>
                <a:gd name="connsiteY283" fmla="*/ 35786 h 387343"/>
                <a:gd name="connsiteX284" fmla="*/ 87432 w 338925"/>
                <a:gd name="connsiteY284" fmla="*/ 34172 h 387343"/>
                <a:gd name="connsiteX285" fmla="*/ 87432 w 338925"/>
                <a:gd name="connsiteY285" fmla="*/ 32558 h 387343"/>
                <a:gd name="connsiteX286" fmla="*/ 85818 w 338925"/>
                <a:gd name="connsiteY286" fmla="*/ 26102 h 387343"/>
                <a:gd name="connsiteX287" fmla="*/ 85818 w 338925"/>
                <a:gd name="connsiteY287" fmla="*/ 26102 h 387343"/>
                <a:gd name="connsiteX288" fmla="*/ 85818 w 338925"/>
                <a:gd name="connsiteY288" fmla="*/ 24489 h 387343"/>
                <a:gd name="connsiteX289" fmla="*/ 85818 w 338925"/>
                <a:gd name="connsiteY289" fmla="*/ 22874 h 387343"/>
                <a:gd name="connsiteX290" fmla="*/ 87432 w 338925"/>
                <a:gd name="connsiteY290" fmla="*/ 21260 h 387343"/>
                <a:gd name="connsiteX291" fmla="*/ 87432 w 338925"/>
                <a:gd name="connsiteY291" fmla="*/ 21260 h 387343"/>
                <a:gd name="connsiteX292" fmla="*/ 89046 w 338925"/>
                <a:gd name="connsiteY292" fmla="*/ 21260 h 387343"/>
                <a:gd name="connsiteX293" fmla="*/ 90659 w 338925"/>
                <a:gd name="connsiteY293" fmla="*/ 21260 h 387343"/>
                <a:gd name="connsiteX294" fmla="*/ 97115 w 338925"/>
                <a:gd name="connsiteY294" fmla="*/ 21260 h 387343"/>
                <a:gd name="connsiteX295" fmla="*/ 98729 w 338925"/>
                <a:gd name="connsiteY295" fmla="*/ 21260 h 387343"/>
                <a:gd name="connsiteX296" fmla="*/ 100343 w 338925"/>
                <a:gd name="connsiteY296" fmla="*/ 19647 h 387343"/>
                <a:gd name="connsiteX297" fmla="*/ 101957 w 338925"/>
                <a:gd name="connsiteY297" fmla="*/ 19647 h 387343"/>
                <a:gd name="connsiteX298" fmla="*/ 101957 w 338925"/>
                <a:gd name="connsiteY298" fmla="*/ 18033 h 387343"/>
                <a:gd name="connsiteX299" fmla="*/ 103571 w 338925"/>
                <a:gd name="connsiteY299" fmla="*/ 16419 h 387343"/>
                <a:gd name="connsiteX300" fmla="*/ 105185 w 338925"/>
                <a:gd name="connsiteY300" fmla="*/ 16419 h 387343"/>
                <a:gd name="connsiteX301" fmla="*/ 110027 w 338925"/>
                <a:gd name="connsiteY301" fmla="*/ 16419 h 387343"/>
                <a:gd name="connsiteX302" fmla="*/ 111641 w 338925"/>
                <a:gd name="connsiteY302" fmla="*/ 14805 h 387343"/>
                <a:gd name="connsiteX303" fmla="*/ 111641 w 338925"/>
                <a:gd name="connsiteY303" fmla="*/ 14805 h 387343"/>
                <a:gd name="connsiteX304" fmla="*/ 113255 w 338925"/>
                <a:gd name="connsiteY304" fmla="*/ 13191 h 387343"/>
                <a:gd name="connsiteX305" fmla="*/ 114868 w 338925"/>
                <a:gd name="connsiteY305" fmla="*/ 9963 h 387343"/>
                <a:gd name="connsiteX306" fmla="*/ 118096 w 338925"/>
                <a:gd name="connsiteY306" fmla="*/ 6735 h 387343"/>
                <a:gd name="connsiteX307" fmla="*/ 118096 w 338925"/>
                <a:gd name="connsiteY307" fmla="*/ 5121 h 387343"/>
                <a:gd name="connsiteX308" fmla="*/ 119710 w 338925"/>
                <a:gd name="connsiteY308" fmla="*/ 5121 h 387343"/>
                <a:gd name="connsiteX309" fmla="*/ 121324 w 338925"/>
                <a:gd name="connsiteY309" fmla="*/ 5121 h 387343"/>
                <a:gd name="connsiteX310" fmla="*/ 122938 w 338925"/>
                <a:gd name="connsiteY310" fmla="*/ 5121 h 387343"/>
                <a:gd name="connsiteX311" fmla="*/ 124552 w 338925"/>
                <a:gd name="connsiteY311" fmla="*/ 5121 h 387343"/>
                <a:gd name="connsiteX312" fmla="*/ 142305 w 338925"/>
                <a:gd name="connsiteY312" fmla="*/ 13191 h 387343"/>
                <a:gd name="connsiteX313" fmla="*/ 164900 w 338925"/>
                <a:gd name="connsiteY313" fmla="*/ 18033 h 387343"/>
                <a:gd name="connsiteX314" fmla="*/ 171356 w 338925"/>
                <a:gd name="connsiteY314" fmla="*/ 19647 h 387343"/>
                <a:gd name="connsiteX315" fmla="*/ 172970 w 338925"/>
                <a:gd name="connsiteY315" fmla="*/ 21260 h 387343"/>
                <a:gd name="connsiteX316" fmla="*/ 176198 w 338925"/>
                <a:gd name="connsiteY316" fmla="*/ 22874 h 387343"/>
                <a:gd name="connsiteX317" fmla="*/ 179426 w 338925"/>
                <a:gd name="connsiteY317" fmla="*/ 29330 h 387343"/>
                <a:gd name="connsiteX318" fmla="*/ 181040 w 338925"/>
                <a:gd name="connsiteY318" fmla="*/ 30944 h 387343"/>
                <a:gd name="connsiteX319" fmla="*/ 182654 w 338925"/>
                <a:gd name="connsiteY319" fmla="*/ 34172 h 387343"/>
                <a:gd name="connsiteX320" fmla="*/ 184268 w 338925"/>
                <a:gd name="connsiteY320" fmla="*/ 39014 h 387343"/>
                <a:gd name="connsiteX321" fmla="*/ 185882 w 338925"/>
                <a:gd name="connsiteY321" fmla="*/ 39014 h 387343"/>
                <a:gd name="connsiteX322" fmla="*/ 185882 w 338925"/>
                <a:gd name="connsiteY322" fmla="*/ 40628 h 387343"/>
                <a:gd name="connsiteX323" fmla="*/ 195565 w 338925"/>
                <a:gd name="connsiteY323" fmla="*/ 47083 h 387343"/>
                <a:gd name="connsiteX324" fmla="*/ 205249 w 338925"/>
                <a:gd name="connsiteY324" fmla="*/ 56767 h 387343"/>
                <a:gd name="connsiteX325" fmla="*/ 206863 w 338925"/>
                <a:gd name="connsiteY325" fmla="*/ 56767 h 38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Lst>
              <a:rect l="l" t="t" r="r" b="b"/>
              <a:pathLst>
                <a:path w="338925" h="387343">
                  <a:moveTo>
                    <a:pt x="208477" y="56767"/>
                  </a:moveTo>
                  <a:lnTo>
                    <a:pt x="210090" y="56767"/>
                  </a:lnTo>
                  <a:lnTo>
                    <a:pt x="211704" y="56767"/>
                  </a:lnTo>
                  <a:lnTo>
                    <a:pt x="213318" y="56767"/>
                  </a:lnTo>
                  <a:lnTo>
                    <a:pt x="214932" y="56767"/>
                  </a:lnTo>
                  <a:lnTo>
                    <a:pt x="216546" y="55153"/>
                  </a:lnTo>
                  <a:lnTo>
                    <a:pt x="218160" y="55153"/>
                  </a:lnTo>
                  <a:lnTo>
                    <a:pt x="219774" y="56767"/>
                  </a:lnTo>
                  <a:lnTo>
                    <a:pt x="221388" y="56767"/>
                  </a:lnTo>
                  <a:lnTo>
                    <a:pt x="221388" y="58381"/>
                  </a:lnTo>
                  <a:lnTo>
                    <a:pt x="226230" y="64837"/>
                  </a:lnTo>
                  <a:lnTo>
                    <a:pt x="226230" y="66451"/>
                  </a:lnTo>
                  <a:lnTo>
                    <a:pt x="234299" y="72906"/>
                  </a:lnTo>
                  <a:lnTo>
                    <a:pt x="237527" y="74520"/>
                  </a:lnTo>
                  <a:lnTo>
                    <a:pt x="240755" y="76134"/>
                  </a:lnTo>
                  <a:lnTo>
                    <a:pt x="242369" y="76134"/>
                  </a:lnTo>
                  <a:lnTo>
                    <a:pt x="243983" y="74520"/>
                  </a:lnTo>
                  <a:lnTo>
                    <a:pt x="245597" y="74520"/>
                  </a:lnTo>
                  <a:lnTo>
                    <a:pt x="247211" y="72906"/>
                  </a:lnTo>
                  <a:lnTo>
                    <a:pt x="248825" y="72906"/>
                  </a:lnTo>
                  <a:lnTo>
                    <a:pt x="250439" y="72906"/>
                  </a:lnTo>
                  <a:lnTo>
                    <a:pt x="252053" y="72906"/>
                  </a:lnTo>
                  <a:lnTo>
                    <a:pt x="253667" y="72906"/>
                  </a:lnTo>
                  <a:lnTo>
                    <a:pt x="255281" y="72906"/>
                  </a:lnTo>
                  <a:lnTo>
                    <a:pt x="256895" y="74520"/>
                  </a:lnTo>
                  <a:lnTo>
                    <a:pt x="263350" y="77748"/>
                  </a:lnTo>
                  <a:lnTo>
                    <a:pt x="264964" y="80976"/>
                  </a:lnTo>
                  <a:lnTo>
                    <a:pt x="273034" y="92274"/>
                  </a:lnTo>
                  <a:lnTo>
                    <a:pt x="276262" y="98729"/>
                  </a:lnTo>
                  <a:lnTo>
                    <a:pt x="277876" y="101957"/>
                  </a:lnTo>
                  <a:lnTo>
                    <a:pt x="277876" y="103571"/>
                  </a:lnTo>
                  <a:lnTo>
                    <a:pt x="279490" y="103571"/>
                  </a:lnTo>
                  <a:lnTo>
                    <a:pt x="279490" y="105185"/>
                  </a:lnTo>
                  <a:lnTo>
                    <a:pt x="284331" y="106799"/>
                  </a:lnTo>
                  <a:lnTo>
                    <a:pt x="285945" y="108413"/>
                  </a:lnTo>
                  <a:lnTo>
                    <a:pt x="294015" y="114869"/>
                  </a:lnTo>
                  <a:lnTo>
                    <a:pt x="295629" y="114869"/>
                  </a:lnTo>
                  <a:lnTo>
                    <a:pt x="303699" y="118096"/>
                  </a:lnTo>
                  <a:lnTo>
                    <a:pt x="306926" y="119710"/>
                  </a:lnTo>
                  <a:lnTo>
                    <a:pt x="308540" y="121324"/>
                  </a:lnTo>
                  <a:lnTo>
                    <a:pt x="324680" y="137464"/>
                  </a:lnTo>
                  <a:lnTo>
                    <a:pt x="337591" y="160059"/>
                  </a:lnTo>
                  <a:lnTo>
                    <a:pt x="337591" y="168128"/>
                  </a:lnTo>
                  <a:lnTo>
                    <a:pt x="331135" y="176198"/>
                  </a:lnTo>
                  <a:lnTo>
                    <a:pt x="329522" y="182654"/>
                  </a:lnTo>
                  <a:lnTo>
                    <a:pt x="316610" y="176198"/>
                  </a:lnTo>
                  <a:lnTo>
                    <a:pt x="308540" y="176198"/>
                  </a:lnTo>
                  <a:lnTo>
                    <a:pt x="305313" y="176198"/>
                  </a:lnTo>
                  <a:lnTo>
                    <a:pt x="302085" y="179426"/>
                  </a:lnTo>
                  <a:lnTo>
                    <a:pt x="300471" y="181040"/>
                  </a:lnTo>
                  <a:lnTo>
                    <a:pt x="289173" y="184268"/>
                  </a:lnTo>
                  <a:lnTo>
                    <a:pt x="287559" y="185882"/>
                  </a:lnTo>
                  <a:lnTo>
                    <a:pt x="285945" y="187496"/>
                  </a:lnTo>
                  <a:lnTo>
                    <a:pt x="285945" y="193951"/>
                  </a:lnTo>
                  <a:lnTo>
                    <a:pt x="284331" y="197179"/>
                  </a:lnTo>
                  <a:lnTo>
                    <a:pt x="284331" y="198793"/>
                  </a:lnTo>
                  <a:lnTo>
                    <a:pt x="282717" y="200407"/>
                  </a:lnTo>
                  <a:lnTo>
                    <a:pt x="279490" y="203635"/>
                  </a:lnTo>
                  <a:lnTo>
                    <a:pt x="274648" y="206863"/>
                  </a:lnTo>
                  <a:lnTo>
                    <a:pt x="271420" y="208477"/>
                  </a:lnTo>
                  <a:lnTo>
                    <a:pt x="269806" y="210091"/>
                  </a:lnTo>
                  <a:lnTo>
                    <a:pt x="268192" y="210091"/>
                  </a:lnTo>
                  <a:lnTo>
                    <a:pt x="264964" y="208477"/>
                  </a:lnTo>
                  <a:lnTo>
                    <a:pt x="260122" y="206863"/>
                  </a:lnTo>
                  <a:lnTo>
                    <a:pt x="258508" y="206863"/>
                  </a:lnTo>
                  <a:lnTo>
                    <a:pt x="256895" y="206863"/>
                  </a:lnTo>
                  <a:lnTo>
                    <a:pt x="255281" y="206863"/>
                  </a:lnTo>
                  <a:lnTo>
                    <a:pt x="255281" y="208477"/>
                  </a:lnTo>
                  <a:lnTo>
                    <a:pt x="252053" y="213319"/>
                  </a:lnTo>
                  <a:lnTo>
                    <a:pt x="250439" y="214932"/>
                  </a:lnTo>
                  <a:lnTo>
                    <a:pt x="248825" y="216546"/>
                  </a:lnTo>
                  <a:lnTo>
                    <a:pt x="243983" y="221388"/>
                  </a:lnTo>
                  <a:lnTo>
                    <a:pt x="242369" y="223002"/>
                  </a:lnTo>
                  <a:lnTo>
                    <a:pt x="239141" y="223002"/>
                  </a:lnTo>
                  <a:lnTo>
                    <a:pt x="239141" y="223002"/>
                  </a:lnTo>
                  <a:lnTo>
                    <a:pt x="234299" y="219774"/>
                  </a:lnTo>
                  <a:lnTo>
                    <a:pt x="231072" y="219774"/>
                  </a:lnTo>
                  <a:lnTo>
                    <a:pt x="229458" y="219774"/>
                  </a:lnTo>
                  <a:lnTo>
                    <a:pt x="227844" y="219774"/>
                  </a:lnTo>
                  <a:lnTo>
                    <a:pt x="219774" y="226230"/>
                  </a:lnTo>
                  <a:lnTo>
                    <a:pt x="218160" y="227844"/>
                  </a:lnTo>
                  <a:lnTo>
                    <a:pt x="214932" y="227844"/>
                  </a:lnTo>
                  <a:lnTo>
                    <a:pt x="214932" y="227844"/>
                  </a:lnTo>
                  <a:lnTo>
                    <a:pt x="211704" y="226230"/>
                  </a:lnTo>
                  <a:lnTo>
                    <a:pt x="203635" y="214932"/>
                  </a:lnTo>
                  <a:lnTo>
                    <a:pt x="200407" y="214932"/>
                  </a:lnTo>
                  <a:lnTo>
                    <a:pt x="200407" y="213319"/>
                  </a:lnTo>
                  <a:lnTo>
                    <a:pt x="195565" y="210091"/>
                  </a:lnTo>
                  <a:lnTo>
                    <a:pt x="195565" y="210091"/>
                  </a:lnTo>
                  <a:lnTo>
                    <a:pt x="192337" y="208477"/>
                  </a:lnTo>
                  <a:lnTo>
                    <a:pt x="185882" y="206863"/>
                  </a:lnTo>
                  <a:lnTo>
                    <a:pt x="184268" y="206863"/>
                  </a:lnTo>
                  <a:lnTo>
                    <a:pt x="182654" y="206863"/>
                  </a:lnTo>
                  <a:lnTo>
                    <a:pt x="179426" y="210091"/>
                  </a:lnTo>
                  <a:lnTo>
                    <a:pt x="176198" y="211705"/>
                  </a:lnTo>
                  <a:lnTo>
                    <a:pt x="174584" y="214932"/>
                  </a:lnTo>
                  <a:lnTo>
                    <a:pt x="172970" y="216546"/>
                  </a:lnTo>
                  <a:lnTo>
                    <a:pt x="171356" y="216546"/>
                  </a:lnTo>
                  <a:lnTo>
                    <a:pt x="169742" y="216546"/>
                  </a:lnTo>
                  <a:lnTo>
                    <a:pt x="163286" y="213319"/>
                  </a:lnTo>
                  <a:lnTo>
                    <a:pt x="161673" y="211705"/>
                  </a:lnTo>
                  <a:lnTo>
                    <a:pt x="160059" y="211705"/>
                  </a:lnTo>
                  <a:lnTo>
                    <a:pt x="156831" y="211705"/>
                  </a:lnTo>
                  <a:lnTo>
                    <a:pt x="155217" y="211705"/>
                  </a:lnTo>
                  <a:lnTo>
                    <a:pt x="153603" y="210091"/>
                  </a:lnTo>
                  <a:lnTo>
                    <a:pt x="148761" y="206863"/>
                  </a:lnTo>
                  <a:lnTo>
                    <a:pt x="137464" y="205249"/>
                  </a:lnTo>
                  <a:lnTo>
                    <a:pt x="135850" y="205249"/>
                  </a:lnTo>
                  <a:lnTo>
                    <a:pt x="134236" y="205249"/>
                  </a:lnTo>
                  <a:lnTo>
                    <a:pt x="131008" y="206863"/>
                  </a:lnTo>
                  <a:lnTo>
                    <a:pt x="129394" y="208477"/>
                  </a:lnTo>
                  <a:lnTo>
                    <a:pt x="127780" y="210091"/>
                  </a:lnTo>
                  <a:lnTo>
                    <a:pt x="127780" y="211705"/>
                  </a:lnTo>
                  <a:lnTo>
                    <a:pt x="127780" y="213319"/>
                  </a:lnTo>
                  <a:lnTo>
                    <a:pt x="127780" y="213319"/>
                  </a:lnTo>
                  <a:lnTo>
                    <a:pt x="127780" y="214932"/>
                  </a:lnTo>
                  <a:lnTo>
                    <a:pt x="129394" y="216546"/>
                  </a:lnTo>
                  <a:lnTo>
                    <a:pt x="129394" y="218160"/>
                  </a:lnTo>
                  <a:lnTo>
                    <a:pt x="131008" y="219774"/>
                  </a:lnTo>
                  <a:lnTo>
                    <a:pt x="132622" y="221388"/>
                  </a:lnTo>
                  <a:lnTo>
                    <a:pt x="134236" y="221388"/>
                  </a:lnTo>
                  <a:lnTo>
                    <a:pt x="132622" y="223002"/>
                  </a:lnTo>
                  <a:lnTo>
                    <a:pt x="131008" y="226230"/>
                  </a:lnTo>
                  <a:lnTo>
                    <a:pt x="129394" y="227844"/>
                  </a:lnTo>
                  <a:lnTo>
                    <a:pt x="127780" y="227844"/>
                  </a:lnTo>
                  <a:lnTo>
                    <a:pt x="126166" y="227844"/>
                  </a:lnTo>
                  <a:lnTo>
                    <a:pt x="122938" y="226230"/>
                  </a:lnTo>
                  <a:lnTo>
                    <a:pt x="119710" y="226230"/>
                  </a:lnTo>
                  <a:lnTo>
                    <a:pt x="108413" y="224616"/>
                  </a:lnTo>
                  <a:lnTo>
                    <a:pt x="103571" y="224616"/>
                  </a:lnTo>
                  <a:lnTo>
                    <a:pt x="100343" y="224616"/>
                  </a:lnTo>
                  <a:lnTo>
                    <a:pt x="98729" y="226230"/>
                  </a:lnTo>
                  <a:lnTo>
                    <a:pt x="93887" y="231072"/>
                  </a:lnTo>
                  <a:lnTo>
                    <a:pt x="92274" y="231072"/>
                  </a:lnTo>
                  <a:lnTo>
                    <a:pt x="92274" y="232686"/>
                  </a:lnTo>
                  <a:lnTo>
                    <a:pt x="92274" y="234300"/>
                  </a:lnTo>
                  <a:lnTo>
                    <a:pt x="92274" y="234300"/>
                  </a:lnTo>
                  <a:lnTo>
                    <a:pt x="92274" y="234300"/>
                  </a:lnTo>
                  <a:lnTo>
                    <a:pt x="93887" y="234300"/>
                  </a:lnTo>
                  <a:lnTo>
                    <a:pt x="97115" y="237528"/>
                  </a:lnTo>
                  <a:lnTo>
                    <a:pt x="98729" y="240755"/>
                  </a:lnTo>
                  <a:lnTo>
                    <a:pt x="100343" y="242369"/>
                  </a:lnTo>
                  <a:lnTo>
                    <a:pt x="100343" y="243983"/>
                  </a:lnTo>
                  <a:lnTo>
                    <a:pt x="101957" y="245597"/>
                  </a:lnTo>
                  <a:lnTo>
                    <a:pt x="101957" y="247211"/>
                  </a:lnTo>
                  <a:lnTo>
                    <a:pt x="101957" y="248825"/>
                  </a:lnTo>
                  <a:lnTo>
                    <a:pt x="100343" y="255281"/>
                  </a:lnTo>
                  <a:lnTo>
                    <a:pt x="100343" y="256895"/>
                  </a:lnTo>
                  <a:lnTo>
                    <a:pt x="100343" y="258509"/>
                  </a:lnTo>
                  <a:lnTo>
                    <a:pt x="100343" y="260123"/>
                  </a:lnTo>
                  <a:lnTo>
                    <a:pt x="101957" y="263350"/>
                  </a:lnTo>
                  <a:lnTo>
                    <a:pt x="103571" y="264964"/>
                  </a:lnTo>
                  <a:lnTo>
                    <a:pt x="103571" y="266578"/>
                  </a:lnTo>
                  <a:lnTo>
                    <a:pt x="101957" y="269806"/>
                  </a:lnTo>
                  <a:lnTo>
                    <a:pt x="101957" y="271420"/>
                  </a:lnTo>
                  <a:lnTo>
                    <a:pt x="100343" y="273034"/>
                  </a:lnTo>
                  <a:lnTo>
                    <a:pt x="98729" y="276262"/>
                  </a:lnTo>
                  <a:lnTo>
                    <a:pt x="90659" y="282718"/>
                  </a:lnTo>
                  <a:lnTo>
                    <a:pt x="90659" y="282718"/>
                  </a:lnTo>
                  <a:lnTo>
                    <a:pt x="89046" y="284332"/>
                  </a:lnTo>
                  <a:lnTo>
                    <a:pt x="89046" y="285946"/>
                  </a:lnTo>
                  <a:lnTo>
                    <a:pt x="89046" y="287559"/>
                  </a:lnTo>
                  <a:lnTo>
                    <a:pt x="89046" y="289173"/>
                  </a:lnTo>
                  <a:lnTo>
                    <a:pt x="89046" y="292401"/>
                  </a:lnTo>
                  <a:lnTo>
                    <a:pt x="87432" y="294015"/>
                  </a:lnTo>
                  <a:lnTo>
                    <a:pt x="87432" y="295629"/>
                  </a:lnTo>
                  <a:lnTo>
                    <a:pt x="87432" y="297243"/>
                  </a:lnTo>
                  <a:lnTo>
                    <a:pt x="85818" y="298857"/>
                  </a:lnTo>
                  <a:lnTo>
                    <a:pt x="84204" y="300471"/>
                  </a:lnTo>
                  <a:lnTo>
                    <a:pt x="69678" y="311768"/>
                  </a:lnTo>
                  <a:lnTo>
                    <a:pt x="69678" y="313382"/>
                  </a:lnTo>
                  <a:lnTo>
                    <a:pt x="68065" y="313382"/>
                  </a:lnTo>
                  <a:lnTo>
                    <a:pt x="68065" y="314996"/>
                  </a:lnTo>
                  <a:lnTo>
                    <a:pt x="66450" y="316610"/>
                  </a:lnTo>
                  <a:lnTo>
                    <a:pt x="66450" y="319838"/>
                  </a:lnTo>
                  <a:lnTo>
                    <a:pt x="66450" y="324680"/>
                  </a:lnTo>
                  <a:lnTo>
                    <a:pt x="66450" y="327908"/>
                  </a:lnTo>
                  <a:lnTo>
                    <a:pt x="66450" y="331136"/>
                  </a:lnTo>
                  <a:lnTo>
                    <a:pt x="63223" y="335977"/>
                  </a:lnTo>
                  <a:lnTo>
                    <a:pt x="61609" y="339205"/>
                  </a:lnTo>
                  <a:lnTo>
                    <a:pt x="56767" y="363414"/>
                  </a:lnTo>
                  <a:lnTo>
                    <a:pt x="56767" y="369870"/>
                  </a:lnTo>
                  <a:lnTo>
                    <a:pt x="56767" y="374712"/>
                  </a:lnTo>
                  <a:lnTo>
                    <a:pt x="58381" y="374712"/>
                  </a:lnTo>
                  <a:lnTo>
                    <a:pt x="58381" y="374712"/>
                  </a:lnTo>
                  <a:lnTo>
                    <a:pt x="58381" y="374712"/>
                  </a:lnTo>
                  <a:lnTo>
                    <a:pt x="56767" y="381167"/>
                  </a:lnTo>
                  <a:lnTo>
                    <a:pt x="56767" y="390851"/>
                  </a:lnTo>
                  <a:lnTo>
                    <a:pt x="39014" y="382781"/>
                  </a:lnTo>
                  <a:lnTo>
                    <a:pt x="39014" y="379554"/>
                  </a:lnTo>
                  <a:lnTo>
                    <a:pt x="43856" y="376326"/>
                  </a:lnTo>
                  <a:lnTo>
                    <a:pt x="42242" y="369870"/>
                  </a:lnTo>
                  <a:lnTo>
                    <a:pt x="35786" y="365028"/>
                  </a:lnTo>
                  <a:lnTo>
                    <a:pt x="27716" y="369870"/>
                  </a:lnTo>
                  <a:lnTo>
                    <a:pt x="24488" y="366642"/>
                  </a:lnTo>
                  <a:lnTo>
                    <a:pt x="21260" y="366642"/>
                  </a:lnTo>
                  <a:lnTo>
                    <a:pt x="18033" y="368256"/>
                  </a:lnTo>
                  <a:lnTo>
                    <a:pt x="13191" y="369870"/>
                  </a:lnTo>
                  <a:lnTo>
                    <a:pt x="14805" y="368256"/>
                  </a:lnTo>
                  <a:lnTo>
                    <a:pt x="16419" y="366642"/>
                  </a:lnTo>
                  <a:lnTo>
                    <a:pt x="18033" y="363414"/>
                  </a:lnTo>
                  <a:lnTo>
                    <a:pt x="18033" y="361800"/>
                  </a:lnTo>
                  <a:lnTo>
                    <a:pt x="9963" y="361800"/>
                  </a:lnTo>
                  <a:lnTo>
                    <a:pt x="11577" y="358572"/>
                  </a:lnTo>
                  <a:lnTo>
                    <a:pt x="14805" y="352117"/>
                  </a:lnTo>
                  <a:lnTo>
                    <a:pt x="14805" y="350503"/>
                  </a:lnTo>
                  <a:lnTo>
                    <a:pt x="11577" y="350503"/>
                  </a:lnTo>
                  <a:lnTo>
                    <a:pt x="5121" y="347275"/>
                  </a:lnTo>
                  <a:lnTo>
                    <a:pt x="11577" y="331136"/>
                  </a:lnTo>
                  <a:lnTo>
                    <a:pt x="16419" y="323066"/>
                  </a:lnTo>
                  <a:lnTo>
                    <a:pt x="22874" y="326294"/>
                  </a:lnTo>
                  <a:lnTo>
                    <a:pt x="26102" y="326294"/>
                  </a:lnTo>
                  <a:lnTo>
                    <a:pt x="27716" y="323066"/>
                  </a:lnTo>
                  <a:lnTo>
                    <a:pt x="30944" y="318224"/>
                  </a:lnTo>
                  <a:lnTo>
                    <a:pt x="34172" y="314996"/>
                  </a:lnTo>
                  <a:lnTo>
                    <a:pt x="35786" y="308540"/>
                  </a:lnTo>
                  <a:lnTo>
                    <a:pt x="35786" y="302085"/>
                  </a:lnTo>
                  <a:lnTo>
                    <a:pt x="34172" y="297243"/>
                  </a:lnTo>
                  <a:lnTo>
                    <a:pt x="30944" y="290787"/>
                  </a:lnTo>
                  <a:lnTo>
                    <a:pt x="16419" y="271420"/>
                  </a:lnTo>
                  <a:lnTo>
                    <a:pt x="14805" y="264964"/>
                  </a:lnTo>
                  <a:lnTo>
                    <a:pt x="16419" y="261737"/>
                  </a:lnTo>
                  <a:lnTo>
                    <a:pt x="19647" y="260123"/>
                  </a:lnTo>
                  <a:lnTo>
                    <a:pt x="22874" y="258509"/>
                  </a:lnTo>
                  <a:lnTo>
                    <a:pt x="26102" y="255281"/>
                  </a:lnTo>
                  <a:lnTo>
                    <a:pt x="26102" y="252053"/>
                  </a:lnTo>
                  <a:lnTo>
                    <a:pt x="27716" y="243983"/>
                  </a:lnTo>
                  <a:lnTo>
                    <a:pt x="27716" y="240755"/>
                  </a:lnTo>
                  <a:lnTo>
                    <a:pt x="32558" y="243983"/>
                  </a:lnTo>
                  <a:lnTo>
                    <a:pt x="35786" y="240755"/>
                  </a:lnTo>
                  <a:lnTo>
                    <a:pt x="39014" y="237528"/>
                  </a:lnTo>
                  <a:lnTo>
                    <a:pt x="40628" y="232686"/>
                  </a:lnTo>
                  <a:lnTo>
                    <a:pt x="40628" y="224616"/>
                  </a:lnTo>
                  <a:lnTo>
                    <a:pt x="37400" y="218160"/>
                  </a:lnTo>
                  <a:lnTo>
                    <a:pt x="32558" y="211705"/>
                  </a:lnTo>
                  <a:lnTo>
                    <a:pt x="30944" y="205249"/>
                  </a:lnTo>
                  <a:lnTo>
                    <a:pt x="29330" y="203635"/>
                  </a:lnTo>
                  <a:lnTo>
                    <a:pt x="26102" y="202021"/>
                  </a:lnTo>
                  <a:lnTo>
                    <a:pt x="22874" y="200407"/>
                  </a:lnTo>
                  <a:lnTo>
                    <a:pt x="19647" y="195565"/>
                  </a:lnTo>
                  <a:lnTo>
                    <a:pt x="27716" y="185882"/>
                  </a:lnTo>
                  <a:lnTo>
                    <a:pt x="34172" y="174584"/>
                  </a:lnTo>
                  <a:lnTo>
                    <a:pt x="42242" y="163287"/>
                  </a:lnTo>
                  <a:lnTo>
                    <a:pt x="45469" y="156831"/>
                  </a:lnTo>
                  <a:lnTo>
                    <a:pt x="45469" y="148761"/>
                  </a:lnTo>
                  <a:lnTo>
                    <a:pt x="40628" y="134236"/>
                  </a:lnTo>
                  <a:lnTo>
                    <a:pt x="39014" y="131008"/>
                  </a:lnTo>
                  <a:lnTo>
                    <a:pt x="34172" y="122938"/>
                  </a:lnTo>
                  <a:lnTo>
                    <a:pt x="34172" y="119710"/>
                  </a:lnTo>
                  <a:lnTo>
                    <a:pt x="34172" y="116483"/>
                  </a:lnTo>
                  <a:lnTo>
                    <a:pt x="35786" y="113255"/>
                  </a:lnTo>
                  <a:lnTo>
                    <a:pt x="37400" y="111641"/>
                  </a:lnTo>
                  <a:lnTo>
                    <a:pt x="40628" y="103571"/>
                  </a:lnTo>
                  <a:lnTo>
                    <a:pt x="47083" y="100343"/>
                  </a:lnTo>
                  <a:lnTo>
                    <a:pt x="53539" y="98729"/>
                  </a:lnTo>
                  <a:lnTo>
                    <a:pt x="59995" y="95501"/>
                  </a:lnTo>
                  <a:lnTo>
                    <a:pt x="61609" y="89046"/>
                  </a:lnTo>
                  <a:lnTo>
                    <a:pt x="61609" y="80976"/>
                  </a:lnTo>
                  <a:lnTo>
                    <a:pt x="61609" y="71292"/>
                  </a:lnTo>
                  <a:lnTo>
                    <a:pt x="55153" y="64837"/>
                  </a:lnTo>
                  <a:lnTo>
                    <a:pt x="58381" y="56767"/>
                  </a:lnTo>
                  <a:lnTo>
                    <a:pt x="59995" y="55153"/>
                  </a:lnTo>
                  <a:lnTo>
                    <a:pt x="59995" y="55153"/>
                  </a:lnTo>
                  <a:lnTo>
                    <a:pt x="63223" y="55153"/>
                  </a:lnTo>
                  <a:lnTo>
                    <a:pt x="66450" y="53539"/>
                  </a:lnTo>
                  <a:lnTo>
                    <a:pt x="69678" y="51925"/>
                  </a:lnTo>
                  <a:lnTo>
                    <a:pt x="72906" y="50311"/>
                  </a:lnTo>
                  <a:lnTo>
                    <a:pt x="74520" y="48698"/>
                  </a:lnTo>
                  <a:lnTo>
                    <a:pt x="74520" y="47083"/>
                  </a:lnTo>
                  <a:lnTo>
                    <a:pt x="76134" y="45469"/>
                  </a:lnTo>
                  <a:lnTo>
                    <a:pt x="76134" y="43856"/>
                  </a:lnTo>
                  <a:lnTo>
                    <a:pt x="77748" y="43856"/>
                  </a:lnTo>
                  <a:lnTo>
                    <a:pt x="80976" y="42242"/>
                  </a:lnTo>
                  <a:lnTo>
                    <a:pt x="80976" y="42242"/>
                  </a:lnTo>
                  <a:lnTo>
                    <a:pt x="82590" y="40628"/>
                  </a:lnTo>
                  <a:lnTo>
                    <a:pt x="82590" y="40628"/>
                  </a:lnTo>
                  <a:lnTo>
                    <a:pt x="82590" y="40628"/>
                  </a:lnTo>
                  <a:lnTo>
                    <a:pt x="82590" y="39014"/>
                  </a:lnTo>
                  <a:lnTo>
                    <a:pt x="82590" y="39014"/>
                  </a:lnTo>
                  <a:lnTo>
                    <a:pt x="84204" y="39014"/>
                  </a:lnTo>
                  <a:lnTo>
                    <a:pt x="84204" y="37400"/>
                  </a:lnTo>
                  <a:lnTo>
                    <a:pt x="85818" y="37400"/>
                  </a:lnTo>
                  <a:lnTo>
                    <a:pt x="85818" y="35786"/>
                  </a:lnTo>
                  <a:lnTo>
                    <a:pt x="87432" y="35786"/>
                  </a:lnTo>
                  <a:lnTo>
                    <a:pt x="87432" y="34172"/>
                  </a:lnTo>
                  <a:lnTo>
                    <a:pt x="87432" y="32558"/>
                  </a:lnTo>
                  <a:lnTo>
                    <a:pt x="85818" y="26102"/>
                  </a:lnTo>
                  <a:lnTo>
                    <a:pt x="85818" y="26102"/>
                  </a:lnTo>
                  <a:lnTo>
                    <a:pt x="85818" y="24489"/>
                  </a:lnTo>
                  <a:lnTo>
                    <a:pt x="85818" y="22874"/>
                  </a:lnTo>
                  <a:lnTo>
                    <a:pt x="87432" y="21260"/>
                  </a:lnTo>
                  <a:lnTo>
                    <a:pt x="87432" y="21260"/>
                  </a:lnTo>
                  <a:lnTo>
                    <a:pt x="89046" y="21260"/>
                  </a:lnTo>
                  <a:lnTo>
                    <a:pt x="90659" y="21260"/>
                  </a:lnTo>
                  <a:lnTo>
                    <a:pt x="97115" y="21260"/>
                  </a:lnTo>
                  <a:lnTo>
                    <a:pt x="98729" y="21260"/>
                  </a:lnTo>
                  <a:lnTo>
                    <a:pt x="100343" y="19647"/>
                  </a:lnTo>
                  <a:lnTo>
                    <a:pt x="101957" y="19647"/>
                  </a:lnTo>
                  <a:lnTo>
                    <a:pt x="101957" y="18033"/>
                  </a:lnTo>
                  <a:lnTo>
                    <a:pt x="103571" y="16419"/>
                  </a:lnTo>
                  <a:lnTo>
                    <a:pt x="105185" y="16419"/>
                  </a:lnTo>
                  <a:lnTo>
                    <a:pt x="110027" y="16419"/>
                  </a:lnTo>
                  <a:lnTo>
                    <a:pt x="111641" y="14805"/>
                  </a:lnTo>
                  <a:lnTo>
                    <a:pt x="111641" y="14805"/>
                  </a:lnTo>
                  <a:lnTo>
                    <a:pt x="113255" y="13191"/>
                  </a:lnTo>
                  <a:lnTo>
                    <a:pt x="114868" y="9963"/>
                  </a:lnTo>
                  <a:lnTo>
                    <a:pt x="118096" y="6735"/>
                  </a:lnTo>
                  <a:lnTo>
                    <a:pt x="118096" y="5121"/>
                  </a:lnTo>
                  <a:lnTo>
                    <a:pt x="119710" y="5121"/>
                  </a:lnTo>
                  <a:lnTo>
                    <a:pt x="121324" y="5121"/>
                  </a:lnTo>
                  <a:lnTo>
                    <a:pt x="122938" y="5121"/>
                  </a:lnTo>
                  <a:lnTo>
                    <a:pt x="124552" y="5121"/>
                  </a:lnTo>
                  <a:lnTo>
                    <a:pt x="142305" y="13191"/>
                  </a:lnTo>
                  <a:lnTo>
                    <a:pt x="164900" y="18033"/>
                  </a:lnTo>
                  <a:lnTo>
                    <a:pt x="171356" y="19647"/>
                  </a:lnTo>
                  <a:lnTo>
                    <a:pt x="172970" y="21260"/>
                  </a:lnTo>
                  <a:lnTo>
                    <a:pt x="176198" y="22874"/>
                  </a:lnTo>
                  <a:lnTo>
                    <a:pt x="179426" y="29330"/>
                  </a:lnTo>
                  <a:lnTo>
                    <a:pt x="181040" y="30944"/>
                  </a:lnTo>
                  <a:lnTo>
                    <a:pt x="182654" y="34172"/>
                  </a:lnTo>
                  <a:lnTo>
                    <a:pt x="184268" y="39014"/>
                  </a:lnTo>
                  <a:lnTo>
                    <a:pt x="185882" y="39014"/>
                  </a:lnTo>
                  <a:lnTo>
                    <a:pt x="185882" y="40628"/>
                  </a:lnTo>
                  <a:lnTo>
                    <a:pt x="195565" y="47083"/>
                  </a:lnTo>
                  <a:lnTo>
                    <a:pt x="205249" y="56767"/>
                  </a:lnTo>
                  <a:lnTo>
                    <a:pt x="206863" y="56767"/>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7" name="Freeform: Shape 66">
              <a:extLst>
                <a:ext uri="{FF2B5EF4-FFF2-40B4-BE49-F238E27FC236}">
                  <a16:creationId xmlns:a16="http://schemas.microsoft.com/office/drawing/2014/main" id="{AC00BB47-9285-453C-B436-355067AEBC32}"/>
                </a:ext>
              </a:extLst>
            </p:cNvPr>
            <p:cNvSpPr/>
            <p:nvPr/>
          </p:nvSpPr>
          <p:spPr>
            <a:xfrm>
              <a:off x="8668228" y="3178460"/>
              <a:ext cx="435762" cy="322786"/>
            </a:xfrm>
            <a:custGeom>
              <a:avLst/>
              <a:gdLst>
                <a:gd name="connsiteX0" fmla="*/ 118096 w 435761"/>
                <a:gd name="connsiteY0" fmla="*/ 8349 h 322786"/>
                <a:gd name="connsiteX1" fmla="*/ 122938 w 435761"/>
                <a:gd name="connsiteY1" fmla="*/ 21260 h 322786"/>
                <a:gd name="connsiteX2" fmla="*/ 124552 w 435761"/>
                <a:gd name="connsiteY2" fmla="*/ 26102 h 322786"/>
                <a:gd name="connsiteX3" fmla="*/ 121324 w 435761"/>
                <a:gd name="connsiteY3" fmla="*/ 34172 h 322786"/>
                <a:gd name="connsiteX4" fmla="*/ 121324 w 435761"/>
                <a:gd name="connsiteY4" fmla="*/ 35786 h 322786"/>
                <a:gd name="connsiteX5" fmla="*/ 121324 w 435761"/>
                <a:gd name="connsiteY5" fmla="*/ 35786 h 322786"/>
                <a:gd name="connsiteX6" fmla="*/ 121324 w 435761"/>
                <a:gd name="connsiteY6" fmla="*/ 37400 h 322786"/>
                <a:gd name="connsiteX7" fmla="*/ 119710 w 435761"/>
                <a:gd name="connsiteY7" fmla="*/ 43855 h 322786"/>
                <a:gd name="connsiteX8" fmla="*/ 119710 w 435761"/>
                <a:gd name="connsiteY8" fmla="*/ 43855 h 322786"/>
                <a:gd name="connsiteX9" fmla="*/ 119710 w 435761"/>
                <a:gd name="connsiteY9" fmla="*/ 45469 h 322786"/>
                <a:gd name="connsiteX10" fmla="*/ 121324 w 435761"/>
                <a:gd name="connsiteY10" fmla="*/ 47083 h 322786"/>
                <a:gd name="connsiteX11" fmla="*/ 121324 w 435761"/>
                <a:gd name="connsiteY11" fmla="*/ 47083 h 322786"/>
                <a:gd name="connsiteX12" fmla="*/ 122938 w 435761"/>
                <a:gd name="connsiteY12" fmla="*/ 48697 h 322786"/>
                <a:gd name="connsiteX13" fmla="*/ 122938 w 435761"/>
                <a:gd name="connsiteY13" fmla="*/ 50311 h 322786"/>
                <a:gd name="connsiteX14" fmla="*/ 122938 w 435761"/>
                <a:gd name="connsiteY14" fmla="*/ 53539 h 322786"/>
                <a:gd name="connsiteX15" fmla="*/ 122938 w 435761"/>
                <a:gd name="connsiteY15" fmla="*/ 53539 h 322786"/>
                <a:gd name="connsiteX16" fmla="*/ 122938 w 435761"/>
                <a:gd name="connsiteY16" fmla="*/ 53539 h 322786"/>
                <a:gd name="connsiteX17" fmla="*/ 124552 w 435761"/>
                <a:gd name="connsiteY17" fmla="*/ 53539 h 322786"/>
                <a:gd name="connsiteX18" fmla="*/ 126166 w 435761"/>
                <a:gd name="connsiteY18" fmla="*/ 53539 h 322786"/>
                <a:gd name="connsiteX19" fmla="*/ 127780 w 435761"/>
                <a:gd name="connsiteY19" fmla="*/ 53539 h 322786"/>
                <a:gd name="connsiteX20" fmla="*/ 129394 w 435761"/>
                <a:gd name="connsiteY20" fmla="*/ 51925 h 322786"/>
                <a:gd name="connsiteX21" fmla="*/ 131008 w 435761"/>
                <a:gd name="connsiteY21" fmla="*/ 50311 h 322786"/>
                <a:gd name="connsiteX22" fmla="*/ 132622 w 435761"/>
                <a:gd name="connsiteY22" fmla="*/ 48697 h 322786"/>
                <a:gd name="connsiteX23" fmla="*/ 139078 w 435761"/>
                <a:gd name="connsiteY23" fmla="*/ 45469 h 322786"/>
                <a:gd name="connsiteX24" fmla="*/ 143919 w 435761"/>
                <a:gd name="connsiteY24" fmla="*/ 43855 h 322786"/>
                <a:gd name="connsiteX25" fmla="*/ 147147 w 435761"/>
                <a:gd name="connsiteY25" fmla="*/ 43855 h 322786"/>
                <a:gd name="connsiteX26" fmla="*/ 148761 w 435761"/>
                <a:gd name="connsiteY26" fmla="*/ 45469 h 322786"/>
                <a:gd name="connsiteX27" fmla="*/ 153603 w 435761"/>
                <a:gd name="connsiteY27" fmla="*/ 47083 h 322786"/>
                <a:gd name="connsiteX28" fmla="*/ 156831 w 435761"/>
                <a:gd name="connsiteY28" fmla="*/ 48697 h 322786"/>
                <a:gd name="connsiteX29" fmla="*/ 158445 w 435761"/>
                <a:gd name="connsiteY29" fmla="*/ 48697 h 322786"/>
                <a:gd name="connsiteX30" fmla="*/ 160059 w 435761"/>
                <a:gd name="connsiteY30" fmla="*/ 47083 h 322786"/>
                <a:gd name="connsiteX31" fmla="*/ 161673 w 435761"/>
                <a:gd name="connsiteY31" fmla="*/ 47083 h 322786"/>
                <a:gd name="connsiteX32" fmla="*/ 163287 w 435761"/>
                <a:gd name="connsiteY32" fmla="*/ 45469 h 322786"/>
                <a:gd name="connsiteX33" fmla="*/ 164900 w 435761"/>
                <a:gd name="connsiteY33" fmla="*/ 45469 h 322786"/>
                <a:gd name="connsiteX34" fmla="*/ 176198 w 435761"/>
                <a:gd name="connsiteY34" fmla="*/ 47083 h 322786"/>
                <a:gd name="connsiteX35" fmla="*/ 179426 w 435761"/>
                <a:gd name="connsiteY35" fmla="*/ 48697 h 322786"/>
                <a:gd name="connsiteX36" fmla="*/ 182654 w 435761"/>
                <a:gd name="connsiteY36" fmla="*/ 48697 h 322786"/>
                <a:gd name="connsiteX37" fmla="*/ 187496 w 435761"/>
                <a:gd name="connsiteY37" fmla="*/ 48697 h 322786"/>
                <a:gd name="connsiteX38" fmla="*/ 190723 w 435761"/>
                <a:gd name="connsiteY38" fmla="*/ 50311 h 322786"/>
                <a:gd name="connsiteX39" fmla="*/ 192337 w 435761"/>
                <a:gd name="connsiteY39" fmla="*/ 50311 h 322786"/>
                <a:gd name="connsiteX40" fmla="*/ 193951 w 435761"/>
                <a:gd name="connsiteY40" fmla="*/ 50311 h 322786"/>
                <a:gd name="connsiteX41" fmla="*/ 195565 w 435761"/>
                <a:gd name="connsiteY41" fmla="*/ 50311 h 322786"/>
                <a:gd name="connsiteX42" fmla="*/ 195565 w 435761"/>
                <a:gd name="connsiteY42" fmla="*/ 48697 h 322786"/>
                <a:gd name="connsiteX43" fmla="*/ 198793 w 435761"/>
                <a:gd name="connsiteY43" fmla="*/ 50311 h 322786"/>
                <a:gd name="connsiteX44" fmla="*/ 273034 w 435761"/>
                <a:gd name="connsiteY44" fmla="*/ 84204 h 322786"/>
                <a:gd name="connsiteX45" fmla="*/ 273034 w 435761"/>
                <a:gd name="connsiteY45" fmla="*/ 85818 h 322786"/>
                <a:gd name="connsiteX46" fmla="*/ 274648 w 435761"/>
                <a:gd name="connsiteY46" fmla="*/ 89046 h 322786"/>
                <a:gd name="connsiteX47" fmla="*/ 274648 w 435761"/>
                <a:gd name="connsiteY47" fmla="*/ 90659 h 322786"/>
                <a:gd name="connsiteX48" fmla="*/ 276262 w 435761"/>
                <a:gd name="connsiteY48" fmla="*/ 92273 h 322786"/>
                <a:gd name="connsiteX49" fmla="*/ 277876 w 435761"/>
                <a:gd name="connsiteY49" fmla="*/ 92273 h 322786"/>
                <a:gd name="connsiteX50" fmla="*/ 279490 w 435761"/>
                <a:gd name="connsiteY50" fmla="*/ 92273 h 322786"/>
                <a:gd name="connsiteX51" fmla="*/ 279490 w 435761"/>
                <a:gd name="connsiteY51" fmla="*/ 92273 h 322786"/>
                <a:gd name="connsiteX52" fmla="*/ 279490 w 435761"/>
                <a:gd name="connsiteY52" fmla="*/ 92273 h 322786"/>
                <a:gd name="connsiteX53" fmla="*/ 279490 w 435761"/>
                <a:gd name="connsiteY53" fmla="*/ 92273 h 322786"/>
                <a:gd name="connsiteX54" fmla="*/ 281104 w 435761"/>
                <a:gd name="connsiteY54" fmla="*/ 90659 h 322786"/>
                <a:gd name="connsiteX55" fmla="*/ 281104 w 435761"/>
                <a:gd name="connsiteY55" fmla="*/ 90659 h 322786"/>
                <a:gd name="connsiteX56" fmla="*/ 282717 w 435761"/>
                <a:gd name="connsiteY56" fmla="*/ 84204 h 322786"/>
                <a:gd name="connsiteX57" fmla="*/ 284331 w 435761"/>
                <a:gd name="connsiteY57" fmla="*/ 82590 h 322786"/>
                <a:gd name="connsiteX58" fmla="*/ 284331 w 435761"/>
                <a:gd name="connsiteY58" fmla="*/ 80976 h 322786"/>
                <a:gd name="connsiteX59" fmla="*/ 285945 w 435761"/>
                <a:gd name="connsiteY59" fmla="*/ 80976 h 322786"/>
                <a:gd name="connsiteX60" fmla="*/ 287559 w 435761"/>
                <a:gd name="connsiteY60" fmla="*/ 80976 h 322786"/>
                <a:gd name="connsiteX61" fmla="*/ 292401 w 435761"/>
                <a:gd name="connsiteY61" fmla="*/ 80976 h 322786"/>
                <a:gd name="connsiteX62" fmla="*/ 302085 w 435761"/>
                <a:gd name="connsiteY62" fmla="*/ 85818 h 322786"/>
                <a:gd name="connsiteX63" fmla="*/ 313382 w 435761"/>
                <a:gd name="connsiteY63" fmla="*/ 90659 h 322786"/>
                <a:gd name="connsiteX64" fmla="*/ 319838 w 435761"/>
                <a:gd name="connsiteY64" fmla="*/ 92273 h 322786"/>
                <a:gd name="connsiteX65" fmla="*/ 321452 w 435761"/>
                <a:gd name="connsiteY65" fmla="*/ 92273 h 322786"/>
                <a:gd name="connsiteX66" fmla="*/ 326294 w 435761"/>
                <a:gd name="connsiteY66" fmla="*/ 90659 h 322786"/>
                <a:gd name="connsiteX67" fmla="*/ 327908 w 435761"/>
                <a:gd name="connsiteY67" fmla="*/ 90659 h 322786"/>
                <a:gd name="connsiteX68" fmla="*/ 327908 w 435761"/>
                <a:gd name="connsiteY68" fmla="*/ 89046 h 322786"/>
                <a:gd name="connsiteX69" fmla="*/ 329522 w 435761"/>
                <a:gd name="connsiteY69" fmla="*/ 87432 h 322786"/>
                <a:gd name="connsiteX70" fmla="*/ 329522 w 435761"/>
                <a:gd name="connsiteY70" fmla="*/ 80976 h 322786"/>
                <a:gd name="connsiteX71" fmla="*/ 329522 w 435761"/>
                <a:gd name="connsiteY71" fmla="*/ 79362 h 322786"/>
                <a:gd name="connsiteX72" fmla="*/ 329522 w 435761"/>
                <a:gd name="connsiteY72" fmla="*/ 77748 h 322786"/>
                <a:gd name="connsiteX73" fmla="*/ 331135 w 435761"/>
                <a:gd name="connsiteY73" fmla="*/ 76134 h 322786"/>
                <a:gd name="connsiteX74" fmla="*/ 332749 w 435761"/>
                <a:gd name="connsiteY74" fmla="*/ 76134 h 322786"/>
                <a:gd name="connsiteX75" fmla="*/ 345661 w 435761"/>
                <a:gd name="connsiteY75" fmla="*/ 72906 h 322786"/>
                <a:gd name="connsiteX76" fmla="*/ 348889 w 435761"/>
                <a:gd name="connsiteY76" fmla="*/ 72906 h 322786"/>
                <a:gd name="connsiteX77" fmla="*/ 350503 w 435761"/>
                <a:gd name="connsiteY77" fmla="*/ 72906 h 322786"/>
                <a:gd name="connsiteX78" fmla="*/ 352117 w 435761"/>
                <a:gd name="connsiteY78" fmla="*/ 72906 h 322786"/>
                <a:gd name="connsiteX79" fmla="*/ 353731 w 435761"/>
                <a:gd name="connsiteY79" fmla="*/ 74520 h 322786"/>
                <a:gd name="connsiteX80" fmla="*/ 358572 w 435761"/>
                <a:gd name="connsiteY80" fmla="*/ 79362 h 322786"/>
                <a:gd name="connsiteX81" fmla="*/ 360186 w 435761"/>
                <a:gd name="connsiteY81" fmla="*/ 80976 h 322786"/>
                <a:gd name="connsiteX82" fmla="*/ 361800 w 435761"/>
                <a:gd name="connsiteY82" fmla="*/ 82590 h 322786"/>
                <a:gd name="connsiteX83" fmla="*/ 363414 w 435761"/>
                <a:gd name="connsiteY83" fmla="*/ 84204 h 322786"/>
                <a:gd name="connsiteX84" fmla="*/ 363414 w 435761"/>
                <a:gd name="connsiteY84" fmla="*/ 85818 h 322786"/>
                <a:gd name="connsiteX85" fmla="*/ 368256 w 435761"/>
                <a:gd name="connsiteY85" fmla="*/ 97115 h 322786"/>
                <a:gd name="connsiteX86" fmla="*/ 369870 w 435761"/>
                <a:gd name="connsiteY86" fmla="*/ 98729 h 322786"/>
                <a:gd name="connsiteX87" fmla="*/ 371484 w 435761"/>
                <a:gd name="connsiteY87" fmla="*/ 101957 h 322786"/>
                <a:gd name="connsiteX88" fmla="*/ 374712 w 435761"/>
                <a:gd name="connsiteY88" fmla="*/ 103571 h 322786"/>
                <a:gd name="connsiteX89" fmla="*/ 376326 w 435761"/>
                <a:gd name="connsiteY89" fmla="*/ 105185 h 322786"/>
                <a:gd name="connsiteX90" fmla="*/ 377939 w 435761"/>
                <a:gd name="connsiteY90" fmla="*/ 105185 h 322786"/>
                <a:gd name="connsiteX91" fmla="*/ 379553 w 435761"/>
                <a:gd name="connsiteY91" fmla="*/ 105185 h 322786"/>
                <a:gd name="connsiteX92" fmla="*/ 381167 w 435761"/>
                <a:gd name="connsiteY92" fmla="*/ 105185 h 322786"/>
                <a:gd name="connsiteX93" fmla="*/ 390851 w 435761"/>
                <a:gd name="connsiteY93" fmla="*/ 103571 h 322786"/>
                <a:gd name="connsiteX94" fmla="*/ 397307 w 435761"/>
                <a:gd name="connsiteY94" fmla="*/ 103571 h 322786"/>
                <a:gd name="connsiteX95" fmla="*/ 400535 w 435761"/>
                <a:gd name="connsiteY95" fmla="*/ 122938 h 322786"/>
                <a:gd name="connsiteX96" fmla="*/ 402148 w 435761"/>
                <a:gd name="connsiteY96" fmla="*/ 126166 h 322786"/>
                <a:gd name="connsiteX97" fmla="*/ 403762 w 435761"/>
                <a:gd name="connsiteY97" fmla="*/ 129394 h 322786"/>
                <a:gd name="connsiteX98" fmla="*/ 406990 w 435761"/>
                <a:gd name="connsiteY98" fmla="*/ 132622 h 322786"/>
                <a:gd name="connsiteX99" fmla="*/ 408604 w 435761"/>
                <a:gd name="connsiteY99" fmla="*/ 134236 h 322786"/>
                <a:gd name="connsiteX100" fmla="*/ 411832 w 435761"/>
                <a:gd name="connsiteY100" fmla="*/ 135850 h 322786"/>
                <a:gd name="connsiteX101" fmla="*/ 411832 w 435761"/>
                <a:gd name="connsiteY101" fmla="*/ 137464 h 322786"/>
                <a:gd name="connsiteX102" fmla="*/ 413446 w 435761"/>
                <a:gd name="connsiteY102" fmla="*/ 139077 h 322786"/>
                <a:gd name="connsiteX103" fmla="*/ 413446 w 435761"/>
                <a:gd name="connsiteY103" fmla="*/ 140691 h 322786"/>
                <a:gd name="connsiteX104" fmla="*/ 413446 w 435761"/>
                <a:gd name="connsiteY104" fmla="*/ 143919 h 322786"/>
                <a:gd name="connsiteX105" fmla="*/ 413446 w 435761"/>
                <a:gd name="connsiteY105" fmla="*/ 147147 h 322786"/>
                <a:gd name="connsiteX106" fmla="*/ 411832 w 435761"/>
                <a:gd name="connsiteY106" fmla="*/ 148761 h 322786"/>
                <a:gd name="connsiteX107" fmla="*/ 411832 w 435761"/>
                <a:gd name="connsiteY107" fmla="*/ 150375 h 322786"/>
                <a:gd name="connsiteX108" fmla="*/ 411832 w 435761"/>
                <a:gd name="connsiteY108" fmla="*/ 151989 h 322786"/>
                <a:gd name="connsiteX109" fmla="*/ 411832 w 435761"/>
                <a:gd name="connsiteY109" fmla="*/ 153603 h 322786"/>
                <a:gd name="connsiteX110" fmla="*/ 411832 w 435761"/>
                <a:gd name="connsiteY110" fmla="*/ 155217 h 322786"/>
                <a:gd name="connsiteX111" fmla="*/ 413446 w 435761"/>
                <a:gd name="connsiteY111" fmla="*/ 156831 h 322786"/>
                <a:gd name="connsiteX112" fmla="*/ 416674 w 435761"/>
                <a:gd name="connsiteY112" fmla="*/ 158445 h 322786"/>
                <a:gd name="connsiteX113" fmla="*/ 418288 w 435761"/>
                <a:gd name="connsiteY113" fmla="*/ 158445 h 322786"/>
                <a:gd name="connsiteX114" fmla="*/ 421516 w 435761"/>
                <a:gd name="connsiteY114" fmla="*/ 158445 h 322786"/>
                <a:gd name="connsiteX115" fmla="*/ 424744 w 435761"/>
                <a:gd name="connsiteY115" fmla="*/ 158445 h 322786"/>
                <a:gd name="connsiteX116" fmla="*/ 436041 w 435761"/>
                <a:gd name="connsiteY116" fmla="*/ 155217 h 322786"/>
                <a:gd name="connsiteX117" fmla="*/ 437655 w 435761"/>
                <a:gd name="connsiteY117" fmla="*/ 155217 h 322786"/>
                <a:gd name="connsiteX118" fmla="*/ 439269 w 435761"/>
                <a:gd name="connsiteY118" fmla="*/ 156831 h 322786"/>
                <a:gd name="connsiteX119" fmla="*/ 439269 w 435761"/>
                <a:gd name="connsiteY119" fmla="*/ 158445 h 322786"/>
                <a:gd name="connsiteX120" fmla="*/ 440883 w 435761"/>
                <a:gd name="connsiteY120" fmla="*/ 163286 h 322786"/>
                <a:gd name="connsiteX121" fmla="*/ 442497 w 435761"/>
                <a:gd name="connsiteY121" fmla="*/ 172970 h 322786"/>
                <a:gd name="connsiteX122" fmla="*/ 442497 w 435761"/>
                <a:gd name="connsiteY122" fmla="*/ 179426 h 322786"/>
                <a:gd name="connsiteX123" fmla="*/ 440883 w 435761"/>
                <a:gd name="connsiteY123" fmla="*/ 187495 h 322786"/>
                <a:gd name="connsiteX124" fmla="*/ 439269 w 435761"/>
                <a:gd name="connsiteY124" fmla="*/ 190723 h 322786"/>
                <a:gd name="connsiteX125" fmla="*/ 437655 w 435761"/>
                <a:gd name="connsiteY125" fmla="*/ 192337 h 322786"/>
                <a:gd name="connsiteX126" fmla="*/ 436041 w 435761"/>
                <a:gd name="connsiteY126" fmla="*/ 193951 h 322786"/>
                <a:gd name="connsiteX127" fmla="*/ 434427 w 435761"/>
                <a:gd name="connsiteY127" fmla="*/ 193951 h 322786"/>
                <a:gd name="connsiteX128" fmla="*/ 431199 w 435761"/>
                <a:gd name="connsiteY128" fmla="*/ 193951 h 322786"/>
                <a:gd name="connsiteX129" fmla="*/ 426357 w 435761"/>
                <a:gd name="connsiteY129" fmla="*/ 193951 h 322786"/>
                <a:gd name="connsiteX130" fmla="*/ 424744 w 435761"/>
                <a:gd name="connsiteY130" fmla="*/ 193951 h 322786"/>
                <a:gd name="connsiteX131" fmla="*/ 424744 w 435761"/>
                <a:gd name="connsiteY131" fmla="*/ 195565 h 322786"/>
                <a:gd name="connsiteX132" fmla="*/ 423130 w 435761"/>
                <a:gd name="connsiteY132" fmla="*/ 195565 h 322786"/>
                <a:gd name="connsiteX133" fmla="*/ 423130 w 435761"/>
                <a:gd name="connsiteY133" fmla="*/ 197179 h 322786"/>
                <a:gd name="connsiteX134" fmla="*/ 423130 w 435761"/>
                <a:gd name="connsiteY134" fmla="*/ 198793 h 322786"/>
                <a:gd name="connsiteX135" fmla="*/ 423130 w 435761"/>
                <a:gd name="connsiteY135" fmla="*/ 202021 h 322786"/>
                <a:gd name="connsiteX136" fmla="*/ 423130 w 435761"/>
                <a:gd name="connsiteY136" fmla="*/ 208476 h 322786"/>
                <a:gd name="connsiteX137" fmla="*/ 423130 w 435761"/>
                <a:gd name="connsiteY137" fmla="*/ 211704 h 322786"/>
                <a:gd name="connsiteX138" fmla="*/ 426357 w 435761"/>
                <a:gd name="connsiteY138" fmla="*/ 214932 h 322786"/>
                <a:gd name="connsiteX139" fmla="*/ 429585 w 435761"/>
                <a:gd name="connsiteY139" fmla="*/ 221388 h 322786"/>
                <a:gd name="connsiteX140" fmla="*/ 434427 w 435761"/>
                <a:gd name="connsiteY140" fmla="*/ 226230 h 322786"/>
                <a:gd name="connsiteX141" fmla="*/ 437655 w 435761"/>
                <a:gd name="connsiteY141" fmla="*/ 232685 h 322786"/>
                <a:gd name="connsiteX142" fmla="*/ 442497 w 435761"/>
                <a:gd name="connsiteY142" fmla="*/ 253667 h 322786"/>
                <a:gd name="connsiteX143" fmla="*/ 426357 w 435761"/>
                <a:gd name="connsiteY143" fmla="*/ 268192 h 322786"/>
                <a:gd name="connsiteX144" fmla="*/ 419902 w 435761"/>
                <a:gd name="connsiteY144" fmla="*/ 273034 h 322786"/>
                <a:gd name="connsiteX145" fmla="*/ 411832 w 435761"/>
                <a:gd name="connsiteY145" fmla="*/ 276262 h 322786"/>
                <a:gd name="connsiteX146" fmla="*/ 410218 w 435761"/>
                <a:gd name="connsiteY146" fmla="*/ 277876 h 322786"/>
                <a:gd name="connsiteX147" fmla="*/ 408604 w 435761"/>
                <a:gd name="connsiteY147" fmla="*/ 279490 h 322786"/>
                <a:gd name="connsiteX148" fmla="*/ 406990 w 435761"/>
                <a:gd name="connsiteY148" fmla="*/ 281103 h 322786"/>
                <a:gd name="connsiteX149" fmla="*/ 405376 w 435761"/>
                <a:gd name="connsiteY149" fmla="*/ 287559 h 322786"/>
                <a:gd name="connsiteX150" fmla="*/ 405376 w 435761"/>
                <a:gd name="connsiteY150" fmla="*/ 287559 h 322786"/>
                <a:gd name="connsiteX151" fmla="*/ 405376 w 435761"/>
                <a:gd name="connsiteY151" fmla="*/ 289173 h 322786"/>
                <a:gd name="connsiteX152" fmla="*/ 405376 w 435761"/>
                <a:gd name="connsiteY152" fmla="*/ 289173 h 322786"/>
                <a:gd name="connsiteX153" fmla="*/ 403762 w 435761"/>
                <a:gd name="connsiteY153" fmla="*/ 294015 h 322786"/>
                <a:gd name="connsiteX154" fmla="*/ 402148 w 435761"/>
                <a:gd name="connsiteY154" fmla="*/ 297243 h 322786"/>
                <a:gd name="connsiteX155" fmla="*/ 400535 w 435761"/>
                <a:gd name="connsiteY155" fmla="*/ 298857 h 322786"/>
                <a:gd name="connsiteX156" fmla="*/ 398921 w 435761"/>
                <a:gd name="connsiteY156" fmla="*/ 300471 h 322786"/>
                <a:gd name="connsiteX157" fmla="*/ 397307 w 435761"/>
                <a:gd name="connsiteY157" fmla="*/ 300471 h 322786"/>
                <a:gd name="connsiteX158" fmla="*/ 397307 w 435761"/>
                <a:gd name="connsiteY158" fmla="*/ 298857 h 322786"/>
                <a:gd name="connsiteX159" fmla="*/ 395693 w 435761"/>
                <a:gd name="connsiteY159" fmla="*/ 297243 h 322786"/>
                <a:gd name="connsiteX160" fmla="*/ 395693 w 435761"/>
                <a:gd name="connsiteY160" fmla="*/ 295629 h 322786"/>
                <a:gd name="connsiteX161" fmla="*/ 395693 w 435761"/>
                <a:gd name="connsiteY161" fmla="*/ 294015 h 322786"/>
                <a:gd name="connsiteX162" fmla="*/ 394079 w 435761"/>
                <a:gd name="connsiteY162" fmla="*/ 294015 h 322786"/>
                <a:gd name="connsiteX163" fmla="*/ 392465 w 435761"/>
                <a:gd name="connsiteY163" fmla="*/ 292401 h 322786"/>
                <a:gd name="connsiteX164" fmla="*/ 390851 w 435761"/>
                <a:gd name="connsiteY164" fmla="*/ 292401 h 322786"/>
                <a:gd name="connsiteX165" fmla="*/ 389237 w 435761"/>
                <a:gd name="connsiteY165" fmla="*/ 292401 h 322786"/>
                <a:gd name="connsiteX166" fmla="*/ 386009 w 435761"/>
                <a:gd name="connsiteY166" fmla="*/ 292401 h 322786"/>
                <a:gd name="connsiteX167" fmla="*/ 381167 w 435761"/>
                <a:gd name="connsiteY167" fmla="*/ 295629 h 322786"/>
                <a:gd name="connsiteX168" fmla="*/ 379553 w 435761"/>
                <a:gd name="connsiteY168" fmla="*/ 297243 h 322786"/>
                <a:gd name="connsiteX169" fmla="*/ 373098 w 435761"/>
                <a:gd name="connsiteY169" fmla="*/ 303699 h 322786"/>
                <a:gd name="connsiteX170" fmla="*/ 369870 w 435761"/>
                <a:gd name="connsiteY170" fmla="*/ 306926 h 322786"/>
                <a:gd name="connsiteX171" fmla="*/ 358572 w 435761"/>
                <a:gd name="connsiteY171" fmla="*/ 313382 h 322786"/>
                <a:gd name="connsiteX172" fmla="*/ 356958 w 435761"/>
                <a:gd name="connsiteY172" fmla="*/ 313382 h 322786"/>
                <a:gd name="connsiteX173" fmla="*/ 355344 w 435761"/>
                <a:gd name="connsiteY173" fmla="*/ 314996 h 322786"/>
                <a:gd name="connsiteX174" fmla="*/ 352117 w 435761"/>
                <a:gd name="connsiteY174" fmla="*/ 313382 h 322786"/>
                <a:gd name="connsiteX175" fmla="*/ 347275 w 435761"/>
                <a:gd name="connsiteY175" fmla="*/ 314996 h 322786"/>
                <a:gd name="connsiteX176" fmla="*/ 335977 w 435761"/>
                <a:gd name="connsiteY176" fmla="*/ 318224 h 322786"/>
                <a:gd name="connsiteX177" fmla="*/ 335977 w 435761"/>
                <a:gd name="connsiteY177" fmla="*/ 310154 h 322786"/>
                <a:gd name="connsiteX178" fmla="*/ 323066 w 435761"/>
                <a:gd name="connsiteY178" fmla="*/ 287559 h 322786"/>
                <a:gd name="connsiteX179" fmla="*/ 306926 w 435761"/>
                <a:gd name="connsiteY179" fmla="*/ 271420 h 322786"/>
                <a:gd name="connsiteX180" fmla="*/ 305313 w 435761"/>
                <a:gd name="connsiteY180" fmla="*/ 269806 h 322786"/>
                <a:gd name="connsiteX181" fmla="*/ 302085 w 435761"/>
                <a:gd name="connsiteY181" fmla="*/ 268192 h 322786"/>
                <a:gd name="connsiteX182" fmla="*/ 294015 w 435761"/>
                <a:gd name="connsiteY182" fmla="*/ 264964 h 322786"/>
                <a:gd name="connsiteX183" fmla="*/ 292401 w 435761"/>
                <a:gd name="connsiteY183" fmla="*/ 264964 h 322786"/>
                <a:gd name="connsiteX184" fmla="*/ 284331 w 435761"/>
                <a:gd name="connsiteY184" fmla="*/ 258508 h 322786"/>
                <a:gd name="connsiteX185" fmla="*/ 282717 w 435761"/>
                <a:gd name="connsiteY185" fmla="*/ 256894 h 322786"/>
                <a:gd name="connsiteX186" fmla="*/ 277876 w 435761"/>
                <a:gd name="connsiteY186" fmla="*/ 255281 h 322786"/>
                <a:gd name="connsiteX187" fmla="*/ 277876 w 435761"/>
                <a:gd name="connsiteY187" fmla="*/ 253667 h 322786"/>
                <a:gd name="connsiteX188" fmla="*/ 276262 w 435761"/>
                <a:gd name="connsiteY188" fmla="*/ 253667 h 322786"/>
                <a:gd name="connsiteX189" fmla="*/ 276262 w 435761"/>
                <a:gd name="connsiteY189" fmla="*/ 252053 h 322786"/>
                <a:gd name="connsiteX190" fmla="*/ 274648 w 435761"/>
                <a:gd name="connsiteY190" fmla="*/ 248825 h 322786"/>
                <a:gd name="connsiteX191" fmla="*/ 271420 w 435761"/>
                <a:gd name="connsiteY191" fmla="*/ 242369 h 322786"/>
                <a:gd name="connsiteX192" fmla="*/ 263350 w 435761"/>
                <a:gd name="connsiteY192" fmla="*/ 231072 h 322786"/>
                <a:gd name="connsiteX193" fmla="*/ 261736 w 435761"/>
                <a:gd name="connsiteY193" fmla="*/ 227844 h 322786"/>
                <a:gd name="connsiteX194" fmla="*/ 255281 w 435761"/>
                <a:gd name="connsiteY194" fmla="*/ 224616 h 322786"/>
                <a:gd name="connsiteX195" fmla="*/ 253667 w 435761"/>
                <a:gd name="connsiteY195" fmla="*/ 223002 h 322786"/>
                <a:gd name="connsiteX196" fmla="*/ 252053 w 435761"/>
                <a:gd name="connsiteY196" fmla="*/ 223002 h 322786"/>
                <a:gd name="connsiteX197" fmla="*/ 250439 w 435761"/>
                <a:gd name="connsiteY197" fmla="*/ 223002 h 322786"/>
                <a:gd name="connsiteX198" fmla="*/ 248825 w 435761"/>
                <a:gd name="connsiteY198" fmla="*/ 223002 h 322786"/>
                <a:gd name="connsiteX199" fmla="*/ 247211 w 435761"/>
                <a:gd name="connsiteY199" fmla="*/ 223002 h 322786"/>
                <a:gd name="connsiteX200" fmla="*/ 245597 w 435761"/>
                <a:gd name="connsiteY200" fmla="*/ 223002 h 322786"/>
                <a:gd name="connsiteX201" fmla="*/ 243983 w 435761"/>
                <a:gd name="connsiteY201" fmla="*/ 224616 h 322786"/>
                <a:gd name="connsiteX202" fmla="*/ 242369 w 435761"/>
                <a:gd name="connsiteY202" fmla="*/ 224616 h 322786"/>
                <a:gd name="connsiteX203" fmla="*/ 240755 w 435761"/>
                <a:gd name="connsiteY203" fmla="*/ 226230 h 322786"/>
                <a:gd name="connsiteX204" fmla="*/ 239141 w 435761"/>
                <a:gd name="connsiteY204" fmla="*/ 226230 h 322786"/>
                <a:gd name="connsiteX205" fmla="*/ 235914 w 435761"/>
                <a:gd name="connsiteY205" fmla="*/ 224616 h 322786"/>
                <a:gd name="connsiteX206" fmla="*/ 232686 w 435761"/>
                <a:gd name="connsiteY206" fmla="*/ 223002 h 322786"/>
                <a:gd name="connsiteX207" fmla="*/ 224616 w 435761"/>
                <a:gd name="connsiteY207" fmla="*/ 216546 h 322786"/>
                <a:gd name="connsiteX208" fmla="*/ 224616 w 435761"/>
                <a:gd name="connsiteY208" fmla="*/ 214932 h 322786"/>
                <a:gd name="connsiteX209" fmla="*/ 219774 w 435761"/>
                <a:gd name="connsiteY209" fmla="*/ 208476 h 322786"/>
                <a:gd name="connsiteX210" fmla="*/ 219774 w 435761"/>
                <a:gd name="connsiteY210" fmla="*/ 206863 h 322786"/>
                <a:gd name="connsiteX211" fmla="*/ 218160 w 435761"/>
                <a:gd name="connsiteY211" fmla="*/ 206863 h 322786"/>
                <a:gd name="connsiteX212" fmla="*/ 216546 w 435761"/>
                <a:gd name="connsiteY212" fmla="*/ 205249 h 322786"/>
                <a:gd name="connsiteX213" fmla="*/ 214932 w 435761"/>
                <a:gd name="connsiteY213" fmla="*/ 205249 h 322786"/>
                <a:gd name="connsiteX214" fmla="*/ 213318 w 435761"/>
                <a:gd name="connsiteY214" fmla="*/ 206863 h 322786"/>
                <a:gd name="connsiteX215" fmla="*/ 211705 w 435761"/>
                <a:gd name="connsiteY215" fmla="*/ 206863 h 322786"/>
                <a:gd name="connsiteX216" fmla="*/ 210090 w 435761"/>
                <a:gd name="connsiteY216" fmla="*/ 206863 h 322786"/>
                <a:gd name="connsiteX217" fmla="*/ 208477 w 435761"/>
                <a:gd name="connsiteY217" fmla="*/ 206863 h 322786"/>
                <a:gd name="connsiteX218" fmla="*/ 206863 w 435761"/>
                <a:gd name="connsiteY218" fmla="*/ 206863 h 322786"/>
                <a:gd name="connsiteX219" fmla="*/ 205249 w 435761"/>
                <a:gd name="connsiteY219" fmla="*/ 206863 h 322786"/>
                <a:gd name="connsiteX220" fmla="*/ 203635 w 435761"/>
                <a:gd name="connsiteY220" fmla="*/ 206863 h 322786"/>
                <a:gd name="connsiteX221" fmla="*/ 193951 w 435761"/>
                <a:gd name="connsiteY221" fmla="*/ 197179 h 322786"/>
                <a:gd name="connsiteX222" fmla="*/ 184268 w 435761"/>
                <a:gd name="connsiteY222" fmla="*/ 190723 h 322786"/>
                <a:gd name="connsiteX223" fmla="*/ 184268 w 435761"/>
                <a:gd name="connsiteY223" fmla="*/ 189109 h 322786"/>
                <a:gd name="connsiteX224" fmla="*/ 182654 w 435761"/>
                <a:gd name="connsiteY224" fmla="*/ 189109 h 322786"/>
                <a:gd name="connsiteX225" fmla="*/ 181040 w 435761"/>
                <a:gd name="connsiteY225" fmla="*/ 184267 h 322786"/>
                <a:gd name="connsiteX226" fmla="*/ 179426 w 435761"/>
                <a:gd name="connsiteY226" fmla="*/ 181040 h 322786"/>
                <a:gd name="connsiteX227" fmla="*/ 177812 w 435761"/>
                <a:gd name="connsiteY227" fmla="*/ 179426 h 322786"/>
                <a:gd name="connsiteX228" fmla="*/ 174584 w 435761"/>
                <a:gd name="connsiteY228" fmla="*/ 172970 h 322786"/>
                <a:gd name="connsiteX229" fmla="*/ 171356 w 435761"/>
                <a:gd name="connsiteY229" fmla="*/ 171356 h 322786"/>
                <a:gd name="connsiteX230" fmla="*/ 169742 w 435761"/>
                <a:gd name="connsiteY230" fmla="*/ 169742 h 322786"/>
                <a:gd name="connsiteX231" fmla="*/ 163287 w 435761"/>
                <a:gd name="connsiteY231" fmla="*/ 168128 h 322786"/>
                <a:gd name="connsiteX232" fmla="*/ 140691 w 435761"/>
                <a:gd name="connsiteY232" fmla="*/ 163286 h 322786"/>
                <a:gd name="connsiteX233" fmla="*/ 122938 w 435761"/>
                <a:gd name="connsiteY233" fmla="*/ 155217 h 322786"/>
                <a:gd name="connsiteX234" fmla="*/ 121324 w 435761"/>
                <a:gd name="connsiteY234" fmla="*/ 155217 h 322786"/>
                <a:gd name="connsiteX235" fmla="*/ 119710 w 435761"/>
                <a:gd name="connsiteY235" fmla="*/ 155217 h 322786"/>
                <a:gd name="connsiteX236" fmla="*/ 118096 w 435761"/>
                <a:gd name="connsiteY236" fmla="*/ 155217 h 322786"/>
                <a:gd name="connsiteX237" fmla="*/ 116482 w 435761"/>
                <a:gd name="connsiteY237" fmla="*/ 155217 h 322786"/>
                <a:gd name="connsiteX238" fmla="*/ 116482 w 435761"/>
                <a:gd name="connsiteY238" fmla="*/ 156831 h 322786"/>
                <a:gd name="connsiteX239" fmla="*/ 113255 w 435761"/>
                <a:gd name="connsiteY239" fmla="*/ 160059 h 322786"/>
                <a:gd name="connsiteX240" fmla="*/ 111641 w 435761"/>
                <a:gd name="connsiteY240" fmla="*/ 163286 h 322786"/>
                <a:gd name="connsiteX241" fmla="*/ 110027 w 435761"/>
                <a:gd name="connsiteY241" fmla="*/ 164900 h 322786"/>
                <a:gd name="connsiteX242" fmla="*/ 110027 w 435761"/>
                <a:gd name="connsiteY242" fmla="*/ 164900 h 322786"/>
                <a:gd name="connsiteX243" fmla="*/ 108413 w 435761"/>
                <a:gd name="connsiteY243" fmla="*/ 166514 h 322786"/>
                <a:gd name="connsiteX244" fmla="*/ 103571 w 435761"/>
                <a:gd name="connsiteY244" fmla="*/ 166514 h 322786"/>
                <a:gd name="connsiteX245" fmla="*/ 101957 w 435761"/>
                <a:gd name="connsiteY245" fmla="*/ 166514 h 322786"/>
                <a:gd name="connsiteX246" fmla="*/ 100343 w 435761"/>
                <a:gd name="connsiteY246" fmla="*/ 168128 h 322786"/>
                <a:gd name="connsiteX247" fmla="*/ 100343 w 435761"/>
                <a:gd name="connsiteY247" fmla="*/ 169742 h 322786"/>
                <a:gd name="connsiteX248" fmla="*/ 98729 w 435761"/>
                <a:gd name="connsiteY248" fmla="*/ 169742 h 322786"/>
                <a:gd name="connsiteX249" fmla="*/ 97115 w 435761"/>
                <a:gd name="connsiteY249" fmla="*/ 171356 h 322786"/>
                <a:gd name="connsiteX250" fmla="*/ 95501 w 435761"/>
                <a:gd name="connsiteY250" fmla="*/ 171356 h 322786"/>
                <a:gd name="connsiteX251" fmla="*/ 89046 w 435761"/>
                <a:gd name="connsiteY251" fmla="*/ 171356 h 322786"/>
                <a:gd name="connsiteX252" fmla="*/ 87432 w 435761"/>
                <a:gd name="connsiteY252" fmla="*/ 171356 h 322786"/>
                <a:gd name="connsiteX253" fmla="*/ 85818 w 435761"/>
                <a:gd name="connsiteY253" fmla="*/ 171356 h 322786"/>
                <a:gd name="connsiteX254" fmla="*/ 85818 w 435761"/>
                <a:gd name="connsiteY254" fmla="*/ 171356 h 322786"/>
                <a:gd name="connsiteX255" fmla="*/ 84204 w 435761"/>
                <a:gd name="connsiteY255" fmla="*/ 172970 h 322786"/>
                <a:gd name="connsiteX256" fmla="*/ 84204 w 435761"/>
                <a:gd name="connsiteY256" fmla="*/ 174584 h 322786"/>
                <a:gd name="connsiteX257" fmla="*/ 84204 w 435761"/>
                <a:gd name="connsiteY257" fmla="*/ 176198 h 322786"/>
                <a:gd name="connsiteX258" fmla="*/ 84204 w 435761"/>
                <a:gd name="connsiteY258" fmla="*/ 176198 h 322786"/>
                <a:gd name="connsiteX259" fmla="*/ 85818 w 435761"/>
                <a:gd name="connsiteY259" fmla="*/ 182654 h 322786"/>
                <a:gd name="connsiteX260" fmla="*/ 85818 w 435761"/>
                <a:gd name="connsiteY260" fmla="*/ 184267 h 322786"/>
                <a:gd name="connsiteX261" fmla="*/ 85818 w 435761"/>
                <a:gd name="connsiteY261" fmla="*/ 185882 h 322786"/>
                <a:gd name="connsiteX262" fmla="*/ 84204 w 435761"/>
                <a:gd name="connsiteY262" fmla="*/ 185882 h 322786"/>
                <a:gd name="connsiteX263" fmla="*/ 84204 w 435761"/>
                <a:gd name="connsiteY263" fmla="*/ 187495 h 322786"/>
                <a:gd name="connsiteX264" fmla="*/ 82590 w 435761"/>
                <a:gd name="connsiteY264" fmla="*/ 187495 h 322786"/>
                <a:gd name="connsiteX265" fmla="*/ 82590 w 435761"/>
                <a:gd name="connsiteY265" fmla="*/ 189109 h 322786"/>
                <a:gd name="connsiteX266" fmla="*/ 80976 w 435761"/>
                <a:gd name="connsiteY266" fmla="*/ 189109 h 322786"/>
                <a:gd name="connsiteX267" fmla="*/ 80976 w 435761"/>
                <a:gd name="connsiteY267" fmla="*/ 189109 h 322786"/>
                <a:gd name="connsiteX268" fmla="*/ 80976 w 435761"/>
                <a:gd name="connsiteY268" fmla="*/ 190723 h 322786"/>
                <a:gd name="connsiteX269" fmla="*/ 80976 w 435761"/>
                <a:gd name="connsiteY269" fmla="*/ 190723 h 322786"/>
                <a:gd name="connsiteX270" fmla="*/ 80976 w 435761"/>
                <a:gd name="connsiteY270" fmla="*/ 190723 h 322786"/>
                <a:gd name="connsiteX271" fmla="*/ 79362 w 435761"/>
                <a:gd name="connsiteY271" fmla="*/ 192337 h 322786"/>
                <a:gd name="connsiteX272" fmla="*/ 79362 w 435761"/>
                <a:gd name="connsiteY272" fmla="*/ 192337 h 322786"/>
                <a:gd name="connsiteX273" fmla="*/ 76134 w 435761"/>
                <a:gd name="connsiteY273" fmla="*/ 193951 h 322786"/>
                <a:gd name="connsiteX274" fmla="*/ 74520 w 435761"/>
                <a:gd name="connsiteY274" fmla="*/ 193951 h 322786"/>
                <a:gd name="connsiteX275" fmla="*/ 74520 w 435761"/>
                <a:gd name="connsiteY275" fmla="*/ 195565 h 322786"/>
                <a:gd name="connsiteX276" fmla="*/ 72906 w 435761"/>
                <a:gd name="connsiteY276" fmla="*/ 197179 h 322786"/>
                <a:gd name="connsiteX277" fmla="*/ 72906 w 435761"/>
                <a:gd name="connsiteY277" fmla="*/ 198793 h 322786"/>
                <a:gd name="connsiteX278" fmla="*/ 71292 w 435761"/>
                <a:gd name="connsiteY278" fmla="*/ 200407 h 322786"/>
                <a:gd name="connsiteX279" fmla="*/ 68065 w 435761"/>
                <a:gd name="connsiteY279" fmla="*/ 202021 h 322786"/>
                <a:gd name="connsiteX280" fmla="*/ 64837 w 435761"/>
                <a:gd name="connsiteY280" fmla="*/ 203635 h 322786"/>
                <a:gd name="connsiteX281" fmla="*/ 61609 w 435761"/>
                <a:gd name="connsiteY281" fmla="*/ 205249 h 322786"/>
                <a:gd name="connsiteX282" fmla="*/ 58381 w 435761"/>
                <a:gd name="connsiteY282" fmla="*/ 205249 h 322786"/>
                <a:gd name="connsiteX283" fmla="*/ 58381 w 435761"/>
                <a:gd name="connsiteY283" fmla="*/ 205249 h 322786"/>
                <a:gd name="connsiteX284" fmla="*/ 63223 w 435761"/>
                <a:gd name="connsiteY284" fmla="*/ 193951 h 322786"/>
                <a:gd name="connsiteX285" fmla="*/ 63223 w 435761"/>
                <a:gd name="connsiteY285" fmla="*/ 192337 h 322786"/>
                <a:gd name="connsiteX286" fmla="*/ 58381 w 435761"/>
                <a:gd name="connsiteY286" fmla="*/ 195565 h 322786"/>
                <a:gd name="connsiteX287" fmla="*/ 55153 w 435761"/>
                <a:gd name="connsiteY287" fmla="*/ 198793 h 322786"/>
                <a:gd name="connsiteX288" fmla="*/ 50311 w 435761"/>
                <a:gd name="connsiteY288" fmla="*/ 202021 h 322786"/>
                <a:gd name="connsiteX289" fmla="*/ 45469 w 435761"/>
                <a:gd name="connsiteY289" fmla="*/ 202021 h 322786"/>
                <a:gd name="connsiteX290" fmla="*/ 22874 w 435761"/>
                <a:gd name="connsiteY290" fmla="*/ 202021 h 322786"/>
                <a:gd name="connsiteX291" fmla="*/ 13191 w 435761"/>
                <a:gd name="connsiteY291" fmla="*/ 202021 h 322786"/>
                <a:gd name="connsiteX292" fmla="*/ 5121 w 435761"/>
                <a:gd name="connsiteY292" fmla="*/ 198793 h 322786"/>
                <a:gd name="connsiteX293" fmla="*/ 5121 w 435761"/>
                <a:gd name="connsiteY293" fmla="*/ 198793 h 322786"/>
                <a:gd name="connsiteX294" fmla="*/ 6735 w 435761"/>
                <a:gd name="connsiteY294" fmla="*/ 195565 h 322786"/>
                <a:gd name="connsiteX295" fmla="*/ 8349 w 435761"/>
                <a:gd name="connsiteY295" fmla="*/ 192337 h 322786"/>
                <a:gd name="connsiteX296" fmla="*/ 11577 w 435761"/>
                <a:gd name="connsiteY296" fmla="*/ 192337 h 322786"/>
                <a:gd name="connsiteX297" fmla="*/ 11577 w 435761"/>
                <a:gd name="connsiteY297" fmla="*/ 190723 h 322786"/>
                <a:gd name="connsiteX298" fmla="*/ 11577 w 435761"/>
                <a:gd name="connsiteY298" fmla="*/ 190723 h 322786"/>
                <a:gd name="connsiteX299" fmla="*/ 11577 w 435761"/>
                <a:gd name="connsiteY299" fmla="*/ 190723 h 322786"/>
                <a:gd name="connsiteX300" fmla="*/ 13191 w 435761"/>
                <a:gd name="connsiteY300" fmla="*/ 181040 h 322786"/>
                <a:gd name="connsiteX301" fmla="*/ 13191 w 435761"/>
                <a:gd name="connsiteY301" fmla="*/ 179426 h 322786"/>
                <a:gd name="connsiteX302" fmla="*/ 14805 w 435761"/>
                <a:gd name="connsiteY302" fmla="*/ 177812 h 322786"/>
                <a:gd name="connsiteX303" fmla="*/ 16419 w 435761"/>
                <a:gd name="connsiteY303" fmla="*/ 174584 h 322786"/>
                <a:gd name="connsiteX304" fmla="*/ 16419 w 435761"/>
                <a:gd name="connsiteY304" fmla="*/ 174584 h 322786"/>
                <a:gd name="connsiteX305" fmla="*/ 18033 w 435761"/>
                <a:gd name="connsiteY305" fmla="*/ 171356 h 322786"/>
                <a:gd name="connsiteX306" fmla="*/ 18033 w 435761"/>
                <a:gd name="connsiteY306" fmla="*/ 169742 h 322786"/>
                <a:gd name="connsiteX307" fmla="*/ 19647 w 435761"/>
                <a:gd name="connsiteY307" fmla="*/ 169742 h 322786"/>
                <a:gd name="connsiteX308" fmla="*/ 19647 w 435761"/>
                <a:gd name="connsiteY308" fmla="*/ 168128 h 322786"/>
                <a:gd name="connsiteX309" fmla="*/ 21260 w 435761"/>
                <a:gd name="connsiteY309" fmla="*/ 168128 h 322786"/>
                <a:gd name="connsiteX310" fmla="*/ 22874 w 435761"/>
                <a:gd name="connsiteY310" fmla="*/ 168128 h 322786"/>
                <a:gd name="connsiteX311" fmla="*/ 24488 w 435761"/>
                <a:gd name="connsiteY311" fmla="*/ 168128 h 322786"/>
                <a:gd name="connsiteX312" fmla="*/ 24488 w 435761"/>
                <a:gd name="connsiteY312" fmla="*/ 168128 h 322786"/>
                <a:gd name="connsiteX313" fmla="*/ 26102 w 435761"/>
                <a:gd name="connsiteY313" fmla="*/ 166514 h 322786"/>
                <a:gd name="connsiteX314" fmla="*/ 27716 w 435761"/>
                <a:gd name="connsiteY314" fmla="*/ 166514 h 322786"/>
                <a:gd name="connsiteX315" fmla="*/ 27716 w 435761"/>
                <a:gd name="connsiteY315" fmla="*/ 164900 h 322786"/>
                <a:gd name="connsiteX316" fmla="*/ 27716 w 435761"/>
                <a:gd name="connsiteY316" fmla="*/ 163286 h 322786"/>
                <a:gd name="connsiteX317" fmla="*/ 27716 w 435761"/>
                <a:gd name="connsiteY317" fmla="*/ 158445 h 322786"/>
                <a:gd name="connsiteX318" fmla="*/ 27716 w 435761"/>
                <a:gd name="connsiteY318" fmla="*/ 155217 h 322786"/>
                <a:gd name="connsiteX319" fmla="*/ 29330 w 435761"/>
                <a:gd name="connsiteY319" fmla="*/ 153603 h 322786"/>
                <a:gd name="connsiteX320" fmla="*/ 30944 w 435761"/>
                <a:gd name="connsiteY320" fmla="*/ 153603 h 322786"/>
                <a:gd name="connsiteX321" fmla="*/ 32558 w 435761"/>
                <a:gd name="connsiteY321" fmla="*/ 153603 h 322786"/>
                <a:gd name="connsiteX322" fmla="*/ 34172 w 435761"/>
                <a:gd name="connsiteY322" fmla="*/ 151989 h 322786"/>
                <a:gd name="connsiteX323" fmla="*/ 35786 w 435761"/>
                <a:gd name="connsiteY323" fmla="*/ 151989 h 322786"/>
                <a:gd name="connsiteX324" fmla="*/ 37400 w 435761"/>
                <a:gd name="connsiteY324" fmla="*/ 147147 h 322786"/>
                <a:gd name="connsiteX325" fmla="*/ 39014 w 435761"/>
                <a:gd name="connsiteY325" fmla="*/ 145533 h 322786"/>
                <a:gd name="connsiteX326" fmla="*/ 43856 w 435761"/>
                <a:gd name="connsiteY326" fmla="*/ 139077 h 322786"/>
                <a:gd name="connsiteX327" fmla="*/ 45469 w 435761"/>
                <a:gd name="connsiteY327" fmla="*/ 139077 h 322786"/>
                <a:gd name="connsiteX328" fmla="*/ 45469 w 435761"/>
                <a:gd name="connsiteY328" fmla="*/ 137464 h 322786"/>
                <a:gd name="connsiteX329" fmla="*/ 43856 w 435761"/>
                <a:gd name="connsiteY329" fmla="*/ 134236 h 322786"/>
                <a:gd name="connsiteX330" fmla="*/ 42242 w 435761"/>
                <a:gd name="connsiteY330" fmla="*/ 129394 h 322786"/>
                <a:gd name="connsiteX331" fmla="*/ 42242 w 435761"/>
                <a:gd name="connsiteY331" fmla="*/ 129394 h 322786"/>
                <a:gd name="connsiteX332" fmla="*/ 35786 w 435761"/>
                <a:gd name="connsiteY332" fmla="*/ 124552 h 322786"/>
                <a:gd name="connsiteX333" fmla="*/ 9963 w 435761"/>
                <a:gd name="connsiteY333" fmla="*/ 114868 h 322786"/>
                <a:gd name="connsiteX334" fmla="*/ 8349 w 435761"/>
                <a:gd name="connsiteY334" fmla="*/ 110027 h 322786"/>
                <a:gd name="connsiteX335" fmla="*/ 8349 w 435761"/>
                <a:gd name="connsiteY335" fmla="*/ 108413 h 322786"/>
                <a:gd name="connsiteX336" fmla="*/ 11577 w 435761"/>
                <a:gd name="connsiteY336" fmla="*/ 105185 h 322786"/>
                <a:gd name="connsiteX337" fmla="*/ 24488 w 435761"/>
                <a:gd name="connsiteY337" fmla="*/ 82590 h 322786"/>
                <a:gd name="connsiteX338" fmla="*/ 26102 w 435761"/>
                <a:gd name="connsiteY338" fmla="*/ 79362 h 322786"/>
                <a:gd name="connsiteX339" fmla="*/ 35786 w 435761"/>
                <a:gd name="connsiteY339" fmla="*/ 69678 h 322786"/>
                <a:gd name="connsiteX340" fmla="*/ 35786 w 435761"/>
                <a:gd name="connsiteY340" fmla="*/ 68064 h 322786"/>
                <a:gd name="connsiteX341" fmla="*/ 35786 w 435761"/>
                <a:gd name="connsiteY341" fmla="*/ 66450 h 322786"/>
                <a:gd name="connsiteX342" fmla="*/ 35786 w 435761"/>
                <a:gd name="connsiteY342" fmla="*/ 64837 h 322786"/>
                <a:gd name="connsiteX343" fmla="*/ 34172 w 435761"/>
                <a:gd name="connsiteY343" fmla="*/ 63223 h 322786"/>
                <a:gd name="connsiteX344" fmla="*/ 32558 w 435761"/>
                <a:gd name="connsiteY344" fmla="*/ 61609 h 322786"/>
                <a:gd name="connsiteX345" fmla="*/ 27716 w 435761"/>
                <a:gd name="connsiteY345" fmla="*/ 58381 h 322786"/>
                <a:gd name="connsiteX346" fmla="*/ 26102 w 435761"/>
                <a:gd name="connsiteY346" fmla="*/ 56767 h 322786"/>
                <a:gd name="connsiteX347" fmla="*/ 26102 w 435761"/>
                <a:gd name="connsiteY347" fmla="*/ 55153 h 322786"/>
                <a:gd name="connsiteX348" fmla="*/ 29330 w 435761"/>
                <a:gd name="connsiteY348" fmla="*/ 14805 h 322786"/>
                <a:gd name="connsiteX349" fmla="*/ 29330 w 435761"/>
                <a:gd name="connsiteY349" fmla="*/ 13191 h 322786"/>
                <a:gd name="connsiteX350" fmla="*/ 34172 w 435761"/>
                <a:gd name="connsiteY350" fmla="*/ 9963 h 322786"/>
                <a:gd name="connsiteX351" fmla="*/ 43856 w 435761"/>
                <a:gd name="connsiteY351" fmla="*/ 8349 h 322786"/>
                <a:gd name="connsiteX352" fmla="*/ 89046 w 435761"/>
                <a:gd name="connsiteY352" fmla="*/ 5121 h 322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Lst>
              <a:rect l="l" t="t" r="r" b="b"/>
              <a:pathLst>
                <a:path w="435761" h="322786">
                  <a:moveTo>
                    <a:pt x="118096" y="8349"/>
                  </a:moveTo>
                  <a:lnTo>
                    <a:pt x="122938" y="21260"/>
                  </a:lnTo>
                  <a:lnTo>
                    <a:pt x="124552" y="26102"/>
                  </a:lnTo>
                  <a:lnTo>
                    <a:pt x="121324" y="34172"/>
                  </a:lnTo>
                  <a:lnTo>
                    <a:pt x="121324" y="35786"/>
                  </a:lnTo>
                  <a:lnTo>
                    <a:pt x="121324" y="35786"/>
                  </a:lnTo>
                  <a:lnTo>
                    <a:pt x="121324" y="37400"/>
                  </a:lnTo>
                  <a:lnTo>
                    <a:pt x="119710" y="43855"/>
                  </a:lnTo>
                  <a:lnTo>
                    <a:pt x="119710" y="43855"/>
                  </a:lnTo>
                  <a:lnTo>
                    <a:pt x="119710" y="45469"/>
                  </a:lnTo>
                  <a:lnTo>
                    <a:pt x="121324" y="47083"/>
                  </a:lnTo>
                  <a:lnTo>
                    <a:pt x="121324" y="47083"/>
                  </a:lnTo>
                  <a:lnTo>
                    <a:pt x="122938" y="48697"/>
                  </a:lnTo>
                  <a:lnTo>
                    <a:pt x="122938" y="50311"/>
                  </a:lnTo>
                  <a:lnTo>
                    <a:pt x="122938" y="53539"/>
                  </a:lnTo>
                  <a:lnTo>
                    <a:pt x="122938" y="53539"/>
                  </a:lnTo>
                  <a:lnTo>
                    <a:pt x="122938" y="53539"/>
                  </a:lnTo>
                  <a:lnTo>
                    <a:pt x="124552" y="53539"/>
                  </a:lnTo>
                  <a:lnTo>
                    <a:pt x="126166" y="53539"/>
                  </a:lnTo>
                  <a:lnTo>
                    <a:pt x="127780" y="53539"/>
                  </a:lnTo>
                  <a:lnTo>
                    <a:pt x="129394" y="51925"/>
                  </a:lnTo>
                  <a:lnTo>
                    <a:pt x="131008" y="50311"/>
                  </a:lnTo>
                  <a:lnTo>
                    <a:pt x="132622" y="48697"/>
                  </a:lnTo>
                  <a:lnTo>
                    <a:pt x="139078" y="45469"/>
                  </a:lnTo>
                  <a:lnTo>
                    <a:pt x="143919" y="43855"/>
                  </a:lnTo>
                  <a:lnTo>
                    <a:pt x="147147" y="43855"/>
                  </a:lnTo>
                  <a:lnTo>
                    <a:pt x="148761" y="45469"/>
                  </a:lnTo>
                  <a:lnTo>
                    <a:pt x="153603" y="47083"/>
                  </a:lnTo>
                  <a:lnTo>
                    <a:pt x="156831" y="48697"/>
                  </a:lnTo>
                  <a:lnTo>
                    <a:pt x="158445" y="48697"/>
                  </a:lnTo>
                  <a:lnTo>
                    <a:pt x="160059" y="47083"/>
                  </a:lnTo>
                  <a:lnTo>
                    <a:pt x="161673" y="47083"/>
                  </a:lnTo>
                  <a:lnTo>
                    <a:pt x="163287" y="45469"/>
                  </a:lnTo>
                  <a:lnTo>
                    <a:pt x="164900" y="45469"/>
                  </a:lnTo>
                  <a:lnTo>
                    <a:pt x="176198" y="47083"/>
                  </a:lnTo>
                  <a:lnTo>
                    <a:pt x="179426" y="48697"/>
                  </a:lnTo>
                  <a:lnTo>
                    <a:pt x="182654" y="48697"/>
                  </a:lnTo>
                  <a:lnTo>
                    <a:pt x="187496" y="48697"/>
                  </a:lnTo>
                  <a:lnTo>
                    <a:pt x="190723" y="50311"/>
                  </a:lnTo>
                  <a:lnTo>
                    <a:pt x="192337" y="50311"/>
                  </a:lnTo>
                  <a:lnTo>
                    <a:pt x="193951" y="50311"/>
                  </a:lnTo>
                  <a:lnTo>
                    <a:pt x="195565" y="50311"/>
                  </a:lnTo>
                  <a:lnTo>
                    <a:pt x="195565" y="48697"/>
                  </a:lnTo>
                  <a:lnTo>
                    <a:pt x="198793" y="50311"/>
                  </a:lnTo>
                  <a:lnTo>
                    <a:pt x="273034" y="84204"/>
                  </a:lnTo>
                  <a:lnTo>
                    <a:pt x="273034" y="85818"/>
                  </a:lnTo>
                  <a:lnTo>
                    <a:pt x="274648" y="89046"/>
                  </a:lnTo>
                  <a:lnTo>
                    <a:pt x="274648" y="90659"/>
                  </a:lnTo>
                  <a:lnTo>
                    <a:pt x="276262" y="92273"/>
                  </a:lnTo>
                  <a:lnTo>
                    <a:pt x="277876" y="92273"/>
                  </a:lnTo>
                  <a:lnTo>
                    <a:pt x="279490" y="92273"/>
                  </a:lnTo>
                  <a:lnTo>
                    <a:pt x="279490" y="92273"/>
                  </a:lnTo>
                  <a:lnTo>
                    <a:pt x="279490" y="92273"/>
                  </a:lnTo>
                  <a:lnTo>
                    <a:pt x="279490" y="92273"/>
                  </a:lnTo>
                  <a:lnTo>
                    <a:pt x="281104" y="90659"/>
                  </a:lnTo>
                  <a:lnTo>
                    <a:pt x="281104" y="90659"/>
                  </a:lnTo>
                  <a:lnTo>
                    <a:pt x="282717" y="84204"/>
                  </a:lnTo>
                  <a:lnTo>
                    <a:pt x="284331" y="82590"/>
                  </a:lnTo>
                  <a:lnTo>
                    <a:pt x="284331" y="80976"/>
                  </a:lnTo>
                  <a:lnTo>
                    <a:pt x="285945" y="80976"/>
                  </a:lnTo>
                  <a:lnTo>
                    <a:pt x="287559" y="80976"/>
                  </a:lnTo>
                  <a:lnTo>
                    <a:pt x="292401" y="80976"/>
                  </a:lnTo>
                  <a:lnTo>
                    <a:pt x="302085" y="85818"/>
                  </a:lnTo>
                  <a:lnTo>
                    <a:pt x="313382" y="90659"/>
                  </a:lnTo>
                  <a:lnTo>
                    <a:pt x="319838" y="92273"/>
                  </a:lnTo>
                  <a:lnTo>
                    <a:pt x="321452" y="92273"/>
                  </a:lnTo>
                  <a:lnTo>
                    <a:pt x="326294" y="90659"/>
                  </a:lnTo>
                  <a:lnTo>
                    <a:pt x="327908" y="90659"/>
                  </a:lnTo>
                  <a:lnTo>
                    <a:pt x="327908" y="89046"/>
                  </a:lnTo>
                  <a:lnTo>
                    <a:pt x="329522" y="87432"/>
                  </a:lnTo>
                  <a:lnTo>
                    <a:pt x="329522" y="80976"/>
                  </a:lnTo>
                  <a:lnTo>
                    <a:pt x="329522" y="79362"/>
                  </a:lnTo>
                  <a:lnTo>
                    <a:pt x="329522" y="77748"/>
                  </a:lnTo>
                  <a:lnTo>
                    <a:pt x="331135" y="76134"/>
                  </a:lnTo>
                  <a:lnTo>
                    <a:pt x="332749" y="76134"/>
                  </a:lnTo>
                  <a:lnTo>
                    <a:pt x="345661" y="72906"/>
                  </a:lnTo>
                  <a:lnTo>
                    <a:pt x="348889" y="72906"/>
                  </a:lnTo>
                  <a:lnTo>
                    <a:pt x="350503" y="72906"/>
                  </a:lnTo>
                  <a:lnTo>
                    <a:pt x="352117" y="72906"/>
                  </a:lnTo>
                  <a:lnTo>
                    <a:pt x="353731" y="74520"/>
                  </a:lnTo>
                  <a:lnTo>
                    <a:pt x="358572" y="79362"/>
                  </a:lnTo>
                  <a:lnTo>
                    <a:pt x="360186" y="80976"/>
                  </a:lnTo>
                  <a:lnTo>
                    <a:pt x="361800" y="82590"/>
                  </a:lnTo>
                  <a:lnTo>
                    <a:pt x="363414" y="84204"/>
                  </a:lnTo>
                  <a:lnTo>
                    <a:pt x="363414" y="85818"/>
                  </a:lnTo>
                  <a:lnTo>
                    <a:pt x="368256" y="97115"/>
                  </a:lnTo>
                  <a:lnTo>
                    <a:pt x="369870" y="98729"/>
                  </a:lnTo>
                  <a:lnTo>
                    <a:pt x="371484" y="101957"/>
                  </a:lnTo>
                  <a:lnTo>
                    <a:pt x="374712" y="103571"/>
                  </a:lnTo>
                  <a:lnTo>
                    <a:pt x="376326" y="105185"/>
                  </a:lnTo>
                  <a:lnTo>
                    <a:pt x="377939" y="105185"/>
                  </a:lnTo>
                  <a:lnTo>
                    <a:pt x="379553" y="105185"/>
                  </a:lnTo>
                  <a:lnTo>
                    <a:pt x="381167" y="105185"/>
                  </a:lnTo>
                  <a:lnTo>
                    <a:pt x="390851" y="103571"/>
                  </a:lnTo>
                  <a:lnTo>
                    <a:pt x="397307" y="103571"/>
                  </a:lnTo>
                  <a:lnTo>
                    <a:pt x="400535" y="122938"/>
                  </a:lnTo>
                  <a:lnTo>
                    <a:pt x="402148" y="126166"/>
                  </a:lnTo>
                  <a:lnTo>
                    <a:pt x="403762" y="129394"/>
                  </a:lnTo>
                  <a:lnTo>
                    <a:pt x="406990" y="132622"/>
                  </a:lnTo>
                  <a:lnTo>
                    <a:pt x="408604" y="134236"/>
                  </a:lnTo>
                  <a:lnTo>
                    <a:pt x="411832" y="135850"/>
                  </a:lnTo>
                  <a:lnTo>
                    <a:pt x="411832" y="137464"/>
                  </a:lnTo>
                  <a:lnTo>
                    <a:pt x="413446" y="139077"/>
                  </a:lnTo>
                  <a:lnTo>
                    <a:pt x="413446" y="140691"/>
                  </a:lnTo>
                  <a:lnTo>
                    <a:pt x="413446" y="143919"/>
                  </a:lnTo>
                  <a:lnTo>
                    <a:pt x="413446" y="147147"/>
                  </a:lnTo>
                  <a:lnTo>
                    <a:pt x="411832" y="148761"/>
                  </a:lnTo>
                  <a:lnTo>
                    <a:pt x="411832" y="150375"/>
                  </a:lnTo>
                  <a:lnTo>
                    <a:pt x="411832" y="151989"/>
                  </a:lnTo>
                  <a:lnTo>
                    <a:pt x="411832" y="153603"/>
                  </a:lnTo>
                  <a:lnTo>
                    <a:pt x="411832" y="155217"/>
                  </a:lnTo>
                  <a:lnTo>
                    <a:pt x="413446" y="156831"/>
                  </a:lnTo>
                  <a:lnTo>
                    <a:pt x="416674" y="158445"/>
                  </a:lnTo>
                  <a:lnTo>
                    <a:pt x="418288" y="158445"/>
                  </a:lnTo>
                  <a:lnTo>
                    <a:pt x="421516" y="158445"/>
                  </a:lnTo>
                  <a:lnTo>
                    <a:pt x="424744" y="158445"/>
                  </a:lnTo>
                  <a:lnTo>
                    <a:pt x="436041" y="155217"/>
                  </a:lnTo>
                  <a:lnTo>
                    <a:pt x="437655" y="155217"/>
                  </a:lnTo>
                  <a:lnTo>
                    <a:pt x="439269" y="156831"/>
                  </a:lnTo>
                  <a:lnTo>
                    <a:pt x="439269" y="158445"/>
                  </a:lnTo>
                  <a:lnTo>
                    <a:pt x="440883" y="163286"/>
                  </a:lnTo>
                  <a:lnTo>
                    <a:pt x="442497" y="172970"/>
                  </a:lnTo>
                  <a:lnTo>
                    <a:pt x="442497" y="179426"/>
                  </a:lnTo>
                  <a:lnTo>
                    <a:pt x="440883" y="187495"/>
                  </a:lnTo>
                  <a:lnTo>
                    <a:pt x="439269" y="190723"/>
                  </a:lnTo>
                  <a:lnTo>
                    <a:pt x="437655" y="192337"/>
                  </a:lnTo>
                  <a:lnTo>
                    <a:pt x="436041" y="193951"/>
                  </a:lnTo>
                  <a:lnTo>
                    <a:pt x="434427" y="193951"/>
                  </a:lnTo>
                  <a:lnTo>
                    <a:pt x="431199" y="193951"/>
                  </a:lnTo>
                  <a:lnTo>
                    <a:pt x="426357" y="193951"/>
                  </a:lnTo>
                  <a:lnTo>
                    <a:pt x="424744" y="193951"/>
                  </a:lnTo>
                  <a:lnTo>
                    <a:pt x="424744" y="195565"/>
                  </a:lnTo>
                  <a:lnTo>
                    <a:pt x="423130" y="195565"/>
                  </a:lnTo>
                  <a:lnTo>
                    <a:pt x="423130" y="197179"/>
                  </a:lnTo>
                  <a:lnTo>
                    <a:pt x="423130" y="198793"/>
                  </a:lnTo>
                  <a:lnTo>
                    <a:pt x="423130" y="202021"/>
                  </a:lnTo>
                  <a:lnTo>
                    <a:pt x="423130" y="208476"/>
                  </a:lnTo>
                  <a:lnTo>
                    <a:pt x="423130" y="211704"/>
                  </a:lnTo>
                  <a:lnTo>
                    <a:pt x="426357" y="214932"/>
                  </a:lnTo>
                  <a:lnTo>
                    <a:pt x="429585" y="221388"/>
                  </a:lnTo>
                  <a:lnTo>
                    <a:pt x="434427" y="226230"/>
                  </a:lnTo>
                  <a:lnTo>
                    <a:pt x="437655" y="232685"/>
                  </a:lnTo>
                  <a:lnTo>
                    <a:pt x="442497" y="253667"/>
                  </a:lnTo>
                  <a:lnTo>
                    <a:pt x="426357" y="268192"/>
                  </a:lnTo>
                  <a:lnTo>
                    <a:pt x="419902" y="273034"/>
                  </a:lnTo>
                  <a:lnTo>
                    <a:pt x="411832" y="276262"/>
                  </a:lnTo>
                  <a:lnTo>
                    <a:pt x="410218" y="277876"/>
                  </a:lnTo>
                  <a:lnTo>
                    <a:pt x="408604" y="279490"/>
                  </a:lnTo>
                  <a:lnTo>
                    <a:pt x="406990" y="281103"/>
                  </a:lnTo>
                  <a:lnTo>
                    <a:pt x="405376" y="287559"/>
                  </a:lnTo>
                  <a:lnTo>
                    <a:pt x="405376" y="287559"/>
                  </a:lnTo>
                  <a:lnTo>
                    <a:pt x="405376" y="289173"/>
                  </a:lnTo>
                  <a:lnTo>
                    <a:pt x="405376" y="289173"/>
                  </a:lnTo>
                  <a:lnTo>
                    <a:pt x="403762" y="294015"/>
                  </a:lnTo>
                  <a:lnTo>
                    <a:pt x="402148" y="297243"/>
                  </a:lnTo>
                  <a:lnTo>
                    <a:pt x="400535" y="298857"/>
                  </a:lnTo>
                  <a:lnTo>
                    <a:pt x="398921" y="300471"/>
                  </a:lnTo>
                  <a:lnTo>
                    <a:pt x="397307" y="300471"/>
                  </a:lnTo>
                  <a:lnTo>
                    <a:pt x="397307" y="298857"/>
                  </a:lnTo>
                  <a:lnTo>
                    <a:pt x="395693" y="297243"/>
                  </a:lnTo>
                  <a:lnTo>
                    <a:pt x="395693" y="295629"/>
                  </a:lnTo>
                  <a:lnTo>
                    <a:pt x="395693" y="294015"/>
                  </a:lnTo>
                  <a:lnTo>
                    <a:pt x="394079" y="294015"/>
                  </a:lnTo>
                  <a:lnTo>
                    <a:pt x="392465" y="292401"/>
                  </a:lnTo>
                  <a:lnTo>
                    <a:pt x="390851" y="292401"/>
                  </a:lnTo>
                  <a:lnTo>
                    <a:pt x="389237" y="292401"/>
                  </a:lnTo>
                  <a:lnTo>
                    <a:pt x="386009" y="292401"/>
                  </a:lnTo>
                  <a:lnTo>
                    <a:pt x="381167" y="295629"/>
                  </a:lnTo>
                  <a:lnTo>
                    <a:pt x="379553" y="297243"/>
                  </a:lnTo>
                  <a:lnTo>
                    <a:pt x="373098" y="303699"/>
                  </a:lnTo>
                  <a:lnTo>
                    <a:pt x="369870" y="306926"/>
                  </a:lnTo>
                  <a:lnTo>
                    <a:pt x="358572" y="313382"/>
                  </a:lnTo>
                  <a:lnTo>
                    <a:pt x="356958" y="313382"/>
                  </a:lnTo>
                  <a:lnTo>
                    <a:pt x="355344" y="314996"/>
                  </a:lnTo>
                  <a:lnTo>
                    <a:pt x="352117" y="313382"/>
                  </a:lnTo>
                  <a:lnTo>
                    <a:pt x="347275" y="314996"/>
                  </a:lnTo>
                  <a:lnTo>
                    <a:pt x="335977" y="318224"/>
                  </a:lnTo>
                  <a:lnTo>
                    <a:pt x="335977" y="310154"/>
                  </a:lnTo>
                  <a:lnTo>
                    <a:pt x="323066" y="287559"/>
                  </a:lnTo>
                  <a:lnTo>
                    <a:pt x="306926" y="271420"/>
                  </a:lnTo>
                  <a:lnTo>
                    <a:pt x="305313" y="269806"/>
                  </a:lnTo>
                  <a:lnTo>
                    <a:pt x="302085" y="268192"/>
                  </a:lnTo>
                  <a:lnTo>
                    <a:pt x="294015" y="264964"/>
                  </a:lnTo>
                  <a:lnTo>
                    <a:pt x="292401" y="264964"/>
                  </a:lnTo>
                  <a:lnTo>
                    <a:pt x="284331" y="258508"/>
                  </a:lnTo>
                  <a:lnTo>
                    <a:pt x="282717" y="256894"/>
                  </a:lnTo>
                  <a:lnTo>
                    <a:pt x="277876" y="255281"/>
                  </a:lnTo>
                  <a:lnTo>
                    <a:pt x="277876" y="253667"/>
                  </a:lnTo>
                  <a:lnTo>
                    <a:pt x="276262" y="253667"/>
                  </a:lnTo>
                  <a:lnTo>
                    <a:pt x="276262" y="252053"/>
                  </a:lnTo>
                  <a:lnTo>
                    <a:pt x="274648" y="248825"/>
                  </a:lnTo>
                  <a:lnTo>
                    <a:pt x="271420" y="242369"/>
                  </a:lnTo>
                  <a:lnTo>
                    <a:pt x="263350" y="231072"/>
                  </a:lnTo>
                  <a:lnTo>
                    <a:pt x="261736" y="227844"/>
                  </a:lnTo>
                  <a:lnTo>
                    <a:pt x="255281" y="224616"/>
                  </a:lnTo>
                  <a:lnTo>
                    <a:pt x="253667" y="223002"/>
                  </a:lnTo>
                  <a:lnTo>
                    <a:pt x="252053" y="223002"/>
                  </a:lnTo>
                  <a:lnTo>
                    <a:pt x="250439" y="223002"/>
                  </a:lnTo>
                  <a:lnTo>
                    <a:pt x="248825" y="223002"/>
                  </a:lnTo>
                  <a:lnTo>
                    <a:pt x="247211" y="223002"/>
                  </a:lnTo>
                  <a:lnTo>
                    <a:pt x="245597" y="223002"/>
                  </a:lnTo>
                  <a:lnTo>
                    <a:pt x="243983" y="224616"/>
                  </a:lnTo>
                  <a:lnTo>
                    <a:pt x="242369" y="224616"/>
                  </a:lnTo>
                  <a:lnTo>
                    <a:pt x="240755" y="226230"/>
                  </a:lnTo>
                  <a:lnTo>
                    <a:pt x="239141" y="226230"/>
                  </a:lnTo>
                  <a:lnTo>
                    <a:pt x="235914" y="224616"/>
                  </a:lnTo>
                  <a:lnTo>
                    <a:pt x="232686" y="223002"/>
                  </a:lnTo>
                  <a:lnTo>
                    <a:pt x="224616" y="216546"/>
                  </a:lnTo>
                  <a:lnTo>
                    <a:pt x="224616" y="214932"/>
                  </a:lnTo>
                  <a:lnTo>
                    <a:pt x="219774" y="208476"/>
                  </a:lnTo>
                  <a:lnTo>
                    <a:pt x="219774" y="206863"/>
                  </a:lnTo>
                  <a:lnTo>
                    <a:pt x="218160" y="206863"/>
                  </a:lnTo>
                  <a:lnTo>
                    <a:pt x="216546" y="205249"/>
                  </a:lnTo>
                  <a:lnTo>
                    <a:pt x="214932" y="205249"/>
                  </a:lnTo>
                  <a:lnTo>
                    <a:pt x="213318" y="206863"/>
                  </a:lnTo>
                  <a:lnTo>
                    <a:pt x="211705" y="206863"/>
                  </a:lnTo>
                  <a:lnTo>
                    <a:pt x="210090" y="206863"/>
                  </a:lnTo>
                  <a:lnTo>
                    <a:pt x="208477" y="206863"/>
                  </a:lnTo>
                  <a:lnTo>
                    <a:pt x="206863" y="206863"/>
                  </a:lnTo>
                  <a:lnTo>
                    <a:pt x="205249" y="206863"/>
                  </a:lnTo>
                  <a:lnTo>
                    <a:pt x="203635" y="206863"/>
                  </a:lnTo>
                  <a:lnTo>
                    <a:pt x="193951" y="197179"/>
                  </a:lnTo>
                  <a:lnTo>
                    <a:pt x="184268" y="190723"/>
                  </a:lnTo>
                  <a:lnTo>
                    <a:pt x="184268" y="189109"/>
                  </a:lnTo>
                  <a:lnTo>
                    <a:pt x="182654" y="189109"/>
                  </a:lnTo>
                  <a:lnTo>
                    <a:pt x="181040" y="184267"/>
                  </a:lnTo>
                  <a:lnTo>
                    <a:pt x="179426" y="181040"/>
                  </a:lnTo>
                  <a:lnTo>
                    <a:pt x="177812" y="179426"/>
                  </a:lnTo>
                  <a:lnTo>
                    <a:pt x="174584" y="172970"/>
                  </a:lnTo>
                  <a:lnTo>
                    <a:pt x="171356" y="171356"/>
                  </a:lnTo>
                  <a:lnTo>
                    <a:pt x="169742" y="169742"/>
                  </a:lnTo>
                  <a:lnTo>
                    <a:pt x="163287" y="168128"/>
                  </a:lnTo>
                  <a:lnTo>
                    <a:pt x="140691" y="163286"/>
                  </a:lnTo>
                  <a:lnTo>
                    <a:pt x="122938" y="155217"/>
                  </a:lnTo>
                  <a:lnTo>
                    <a:pt x="121324" y="155217"/>
                  </a:lnTo>
                  <a:lnTo>
                    <a:pt x="119710" y="155217"/>
                  </a:lnTo>
                  <a:lnTo>
                    <a:pt x="118096" y="155217"/>
                  </a:lnTo>
                  <a:lnTo>
                    <a:pt x="116482" y="155217"/>
                  </a:lnTo>
                  <a:lnTo>
                    <a:pt x="116482" y="156831"/>
                  </a:lnTo>
                  <a:lnTo>
                    <a:pt x="113255" y="160059"/>
                  </a:lnTo>
                  <a:lnTo>
                    <a:pt x="111641" y="163286"/>
                  </a:lnTo>
                  <a:lnTo>
                    <a:pt x="110027" y="164900"/>
                  </a:lnTo>
                  <a:lnTo>
                    <a:pt x="110027" y="164900"/>
                  </a:lnTo>
                  <a:lnTo>
                    <a:pt x="108413" y="166514"/>
                  </a:lnTo>
                  <a:lnTo>
                    <a:pt x="103571" y="166514"/>
                  </a:lnTo>
                  <a:lnTo>
                    <a:pt x="101957" y="166514"/>
                  </a:lnTo>
                  <a:lnTo>
                    <a:pt x="100343" y="168128"/>
                  </a:lnTo>
                  <a:lnTo>
                    <a:pt x="100343" y="169742"/>
                  </a:lnTo>
                  <a:lnTo>
                    <a:pt x="98729" y="169742"/>
                  </a:lnTo>
                  <a:lnTo>
                    <a:pt x="97115" y="171356"/>
                  </a:lnTo>
                  <a:lnTo>
                    <a:pt x="95501" y="171356"/>
                  </a:lnTo>
                  <a:lnTo>
                    <a:pt x="89046" y="171356"/>
                  </a:lnTo>
                  <a:lnTo>
                    <a:pt x="87432" y="171356"/>
                  </a:lnTo>
                  <a:lnTo>
                    <a:pt x="85818" y="171356"/>
                  </a:lnTo>
                  <a:lnTo>
                    <a:pt x="85818" y="171356"/>
                  </a:lnTo>
                  <a:lnTo>
                    <a:pt x="84204" y="172970"/>
                  </a:lnTo>
                  <a:lnTo>
                    <a:pt x="84204" y="174584"/>
                  </a:lnTo>
                  <a:lnTo>
                    <a:pt x="84204" y="176198"/>
                  </a:lnTo>
                  <a:lnTo>
                    <a:pt x="84204" y="176198"/>
                  </a:lnTo>
                  <a:lnTo>
                    <a:pt x="85818" y="182654"/>
                  </a:lnTo>
                  <a:lnTo>
                    <a:pt x="85818" y="184267"/>
                  </a:lnTo>
                  <a:lnTo>
                    <a:pt x="85818" y="185882"/>
                  </a:lnTo>
                  <a:lnTo>
                    <a:pt x="84204" y="185882"/>
                  </a:lnTo>
                  <a:lnTo>
                    <a:pt x="84204" y="187495"/>
                  </a:lnTo>
                  <a:lnTo>
                    <a:pt x="82590" y="187495"/>
                  </a:lnTo>
                  <a:lnTo>
                    <a:pt x="82590" y="189109"/>
                  </a:lnTo>
                  <a:lnTo>
                    <a:pt x="80976" y="189109"/>
                  </a:lnTo>
                  <a:lnTo>
                    <a:pt x="80976" y="189109"/>
                  </a:lnTo>
                  <a:lnTo>
                    <a:pt x="80976" y="190723"/>
                  </a:lnTo>
                  <a:lnTo>
                    <a:pt x="80976" y="190723"/>
                  </a:lnTo>
                  <a:lnTo>
                    <a:pt x="80976" y="190723"/>
                  </a:lnTo>
                  <a:lnTo>
                    <a:pt x="79362" y="192337"/>
                  </a:lnTo>
                  <a:lnTo>
                    <a:pt x="79362" y="192337"/>
                  </a:lnTo>
                  <a:lnTo>
                    <a:pt x="76134" y="193951"/>
                  </a:lnTo>
                  <a:lnTo>
                    <a:pt x="74520" y="193951"/>
                  </a:lnTo>
                  <a:lnTo>
                    <a:pt x="74520" y="195565"/>
                  </a:lnTo>
                  <a:lnTo>
                    <a:pt x="72906" y="197179"/>
                  </a:lnTo>
                  <a:lnTo>
                    <a:pt x="72906" y="198793"/>
                  </a:lnTo>
                  <a:lnTo>
                    <a:pt x="71292" y="200407"/>
                  </a:lnTo>
                  <a:lnTo>
                    <a:pt x="68065" y="202021"/>
                  </a:lnTo>
                  <a:lnTo>
                    <a:pt x="64837" y="203635"/>
                  </a:lnTo>
                  <a:lnTo>
                    <a:pt x="61609" y="205249"/>
                  </a:lnTo>
                  <a:lnTo>
                    <a:pt x="58381" y="205249"/>
                  </a:lnTo>
                  <a:lnTo>
                    <a:pt x="58381" y="205249"/>
                  </a:lnTo>
                  <a:lnTo>
                    <a:pt x="63223" y="193951"/>
                  </a:lnTo>
                  <a:lnTo>
                    <a:pt x="63223" y="192337"/>
                  </a:lnTo>
                  <a:lnTo>
                    <a:pt x="58381" y="195565"/>
                  </a:lnTo>
                  <a:lnTo>
                    <a:pt x="55153" y="198793"/>
                  </a:lnTo>
                  <a:lnTo>
                    <a:pt x="50311" y="202021"/>
                  </a:lnTo>
                  <a:lnTo>
                    <a:pt x="45469" y="202021"/>
                  </a:lnTo>
                  <a:lnTo>
                    <a:pt x="22874" y="202021"/>
                  </a:lnTo>
                  <a:lnTo>
                    <a:pt x="13191" y="202021"/>
                  </a:lnTo>
                  <a:lnTo>
                    <a:pt x="5121" y="198793"/>
                  </a:lnTo>
                  <a:lnTo>
                    <a:pt x="5121" y="198793"/>
                  </a:lnTo>
                  <a:lnTo>
                    <a:pt x="6735" y="195565"/>
                  </a:lnTo>
                  <a:lnTo>
                    <a:pt x="8349" y="192337"/>
                  </a:lnTo>
                  <a:lnTo>
                    <a:pt x="11577" y="192337"/>
                  </a:lnTo>
                  <a:lnTo>
                    <a:pt x="11577" y="190723"/>
                  </a:lnTo>
                  <a:lnTo>
                    <a:pt x="11577" y="190723"/>
                  </a:lnTo>
                  <a:lnTo>
                    <a:pt x="11577" y="190723"/>
                  </a:lnTo>
                  <a:lnTo>
                    <a:pt x="13191" y="181040"/>
                  </a:lnTo>
                  <a:lnTo>
                    <a:pt x="13191" y="179426"/>
                  </a:lnTo>
                  <a:lnTo>
                    <a:pt x="14805" y="177812"/>
                  </a:lnTo>
                  <a:lnTo>
                    <a:pt x="16419" y="174584"/>
                  </a:lnTo>
                  <a:lnTo>
                    <a:pt x="16419" y="174584"/>
                  </a:lnTo>
                  <a:lnTo>
                    <a:pt x="18033" y="171356"/>
                  </a:lnTo>
                  <a:lnTo>
                    <a:pt x="18033" y="169742"/>
                  </a:lnTo>
                  <a:lnTo>
                    <a:pt x="19647" y="169742"/>
                  </a:lnTo>
                  <a:lnTo>
                    <a:pt x="19647" y="168128"/>
                  </a:lnTo>
                  <a:lnTo>
                    <a:pt x="21260" y="168128"/>
                  </a:lnTo>
                  <a:lnTo>
                    <a:pt x="22874" y="168128"/>
                  </a:lnTo>
                  <a:lnTo>
                    <a:pt x="24488" y="168128"/>
                  </a:lnTo>
                  <a:lnTo>
                    <a:pt x="24488" y="168128"/>
                  </a:lnTo>
                  <a:lnTo>
                    <a:pt x="26102" y="166514"/>
                  </a:lnTo>
                  <a:lnTo>
                    <a:pt x="27716" y="166514"/>
                  </a:lnTo>
                  <a:lnTo>
                    <a:pt x="27716" y="164900"/>
                  </a:lnTo>
                  <a:lnTo>
                    <a:pt x="27716" y="163286"/>
                  </a:lnTo>
                  <a:lnTo>
                    <a:pt x="27716" y="158445"/>
                  </a:lnTo>
                  <a:lnTo>
                    <a:pt x="27716" y="155217"/>
                  </a:lnTo>
                  <a:lnTo>
                    <a:pt x="29330" y="153603"/>
                  </a:lnTo>
                  <a:lnTo>
                    <a:pt x="30944" y="153603"/>
                  </a:lnTo>
                  <a:lnTo>
                    <a:pt x="32558" y="153603"/>
                  </a:lnTo>
                  <a:lnTo>
                    <a:pt x="34172" y="151989"/>
                  </a:lnTo>
                  <a:lnTo>
                    <a:pt x="35786" y="151989"/>
                  </a:lnTo>
                  <a:lnTo>
                    <a:pt x="37400" y="147147"/>
                  </a:lnTo>
                  <a:lnTo>
                    <a:pt x="39014" y="145533"/>
                  </a:lnTo>
                  <a:lnTo>
                    <a:pt x="43856" y="139077"/>
                  </a:lnTo>
                  <a:lnTo>
                    <a:pt x="45469" y="139077"/>
                  </a:lnTo>
                  <a:lnTo>
                    <a:pt x="45469" y="137464"/>
                  </a:lnTo>
                  <a:lnTo>
                    <a:pt x="43856" y="134236"/>
                  </a:lnTo>
                  <a:lnTo>
                    <a:pt x="42242" y="129394"/>
                  </a:lnTo>
                  <a:lnTo>
                    <a:pt x="42242" y="129394"/>
                  </a:lnTo>
                  <a:lnTo>
                    <a:pt x="35786" y="124552"/>
                  </a:lnTo>
                  <a:lnTo>
                    <a:pt x="9963" y="114868"/>
                  </a:lnTo>
                  <a:lnTo>
                    <a:pt x="8349" y="110027"/>
                  </a:lnTo>
                  <a:lnTo>
                    <a:pt x="8349" y="108413"/>
                  </a:lnTo>
                  <a:lnTo>
                    <a:pt x="11577" y="105185"/>
                  </a:lnTo>
                  <a:lnTo>
                    <a:pt x="24488" y="82590"/>
                  </a:lnTo>
                  <a:lnTo>
                    <a:pt x="26102" y="79362"/>
                  </a:lnTo>
                  <a:lnTo>
                    <a:pt x="35786" y="69678"/>
                  </a:lnTo>
                  <a:lnTo>
                    <a:pt x="35786" y="68064"/>
                  </a:lnTo>
                  <a:lnTo>
                    <a:pt x="35786" y="66450"/>
                  </a:lnTo>
                  <a:lnTo>
                    <a:pt x="35786" y="64837"/>
                  </a:lnTo>
                  <a:lnTo>
                    <a:pt x="34172" y="63223"/>
                  </a:lnTo>
                  <a:lnTo>
                    <a:pt x="32558" y="61609"/>
                  </a:lnTo>
                  <a:lnTo>
                    <a:pt x="27716" y="58381"/>
                  </a:lnTo>
                  <a:lnTo>
                    <a:pt x="26102" y="56767"/>
                  </a:lnTo>
                  <a:lnTo>
                    <a:pt x="26102" y="55153"/>
                  </a:lnTo>
                  <a:lnTo>
                    <a:pt x="29330" y="14805"/>
                  </a:lnTo>
                  <a:lnTo>
                    <a:pt x="29330" y="13191"/>
                  </a:lnTo>
                  <a:lnTo>
                    <a:pt x="34172" y="9963"/>
                  </a:lnTo>
                  <a:lnTo>
                    <a:pt x="43856" y="8349"/>
                  </a:lnTo>
                  <a:lnTo>
                    <a:pt x="89046" y="512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8" name="Freeform: Shape 67">
              <a:extLst>
                <a:ext uri="{FF2B5EF4-FFF2-40B4-BE49-F238E27FC236}">
                  <a16:creationId xmlns:a16="http://schemas.microsoft.com/office/drawing/2014/main" id="{D0889D3F-08E0-4BB8-B0B0-F4E7E725CA70}"/>
                </a:ext>
              </a:extLst>
            </p:cNvPr>
            <p:cNvSpPr/>
            <p:nvPr/>
          </p:nvSpPr>
          <p:spPr>
            <a:xfrm>
              <a:off x="8987787" y="3427006"/>
              <a:ext cx="306647" cy="403483"/>
            </a:xfrm>
            <a:custGeom>
              <a:avLst/>
              <a:gdLst>
                <a:gd name="connsiteX0" fmla="*/ 142305 w 306647"/>
                <a:gd name="connsiteY0" fmla="*/ 74520 h 403483"/>
                <a:gd name="connsiteX1" fmla="*/ 143919 w 306647"/>
                <a:gd name="connsiteY1" fmla="*/ 74520 h 403483"/>
                <a:gd name="connsiteX2" fmla="*/ 143919 w 306647"/>
                <a:gd name="connsiteY2" fmla="*/ 72906 h 403483"/>
                <a:gd name="connsiteX3" fmla="*/ 147147 w 306647"/>
                <a:gd name="connsiteY3" fmla="*/ 71292 h 403483"/>
                <a:gd name="connsiteX4" fmla="*/ 150375 w 306647"/>
                <a:gd name="connsiteY4" fmla="*/ 68064 h 403483"/>
                <a:gd name="connsiteX5" fmla="*/ 155217 w 306647"/>
                <a:gd name="connsiteY5" fmla="*/ 66451 h 403483"/>
                <a:gd name="connsiteX6" fmla="*/ 156831 w 306647"/>
                <a:gd name="connsiteY6" fmla="*/ 64837 h 403483"/>
                <a:gd name="connsiteX7" fmla="*/ 166514 w 306647"/>
                <a:gd name="connsiteY7" fmla="*/ 64837 h 403483"/>
                <a:gd name="connsiteX8" fmla="*/ 171356 w 306647"/>
                <a:gd name="connsiteY8" fmla="*/ 63223 h 403483"/>
                <a:gd name="connsiteX9" fmla="*/ 174584 w 306647"/>
                <a:gd name="connsiteY9" fmla="*/ 61609 h 403483"/>
                <a:gd name="connsiteX10" fmla="*/ 176198 w 306647"/>
                <a:gd name="connsiteY10" fmla="*/ 59995 h 403483"/>
                <a:gd name="connsiteX11" fmla="*/ 177812 w 306647"/>
                <a:gd name="connsiteY11" fmla="*/ 58381 h 403483"/>
                <a:gd name="connsiteX12" fmla="*/ 177812 w 306647"/>
                <a:gd name="connsiteY12" fmla="*/ 58381 h 403483"/>
                <a:gd name="connsiteX13" fmla="*/ 182654 w 306647"/>
                <a:gd name="connsiteY13" fmla="*/ 48697 h 403483"/>
                <a:gd name="connsiteX14" fmla="*/ 185882 w 306647"/>
                <a:gd name="connsiteY14" fmla="*/ 43855 h 403483"/>
                <a:gd name="connsiteX15" fmla="*/ 187495 w 306647"/>
                <a:gd name="connsiteY15" fmla="*/ 42242 h 403483"/>
                <a:gd name="connsiteX16" fmla="*/ 189109 w 306647"/>
                <a:gd name="connsiteY16" fmla="*/ 40628 h 403483"/>
                <a:gd name="connsiteX17" fmla="*/ 190723 w 306647"/>
                <a:gd name="connsiteY17" fmla="*/ 40628 h 403483"/>
                <a:gd name="connsiteX18" fmla="*/ 192337 w 306647"/>
                <a:gd name="connsiteY18" fmla="*/ 40628 h 403483"/>
                <a:gd name="connsiteX19" fmla="*/ 195565 w 306647"/>
                <a:gd name="connsiteY19" fmla="*/ 40628 h 403483"/>
                <a:gd name="connsiteX20" fmla="*/ 197179 w 306647"/>
                <a:gd name="connsiteY20" fmla="*/ 42242 h 403483"/>
                <a:gd name="connsiteX21" fmla="*/ 198793 w 306647"/>
                <a:gd name="connsiteY21" fmla="*/ 43855 h 403483"/>
                <a:gd name="connsiteX22" fmla="*/ 200407 w 306647"/>
                <a:gd name="connsiteY22" fmla="*/ 48697 h 403483"/>
                <a:gd name="connsiteX23" fmla="*/ 202021 w 306647"/>
                <a:gd name="connsiteY23" fmla="*/ 50311 h 403483"/>
                <a:gd name="connsiteX24" fmla="*/ 203635 w 306647"/>
                <a:gd name="connsiteY24" fmla="*/ 53539 h 403483"/>
                <a:gd name="connsiteX25" fmla="*/ 208477 w 306647"/>
                <a:gd name="connsiteY25" fmla="*/ 56767 h 403483"/>
                <a:gd name="connsiteX26" fmla="*/ 213318 w 306647"/>
                <a:gd name="connsiteY26" fmla="*/ 58381 h 403483"/>
                <a:gd name="connsiteX27" fmla="*/ 218160 w 306647"/>
                <a:gd name="connsiteY27" fmla="*/ 59995 h 403483"/>
                <a:gd name="connsiteX28" fmla="*/ 221388 w 306647"/>
                <a:gd name="connsiteY28" fmla="*/ 59995 h 403483"/>
                <a:gd name="connsiteX29" fmla="*/ 223002 w 306647"/>
                <a:gd name="connsiteY29" fmla="*/ 59995 h 403483"/>
                <a:gd name="connsiteX30" fmla="*/ 224616 w 306647"/>
                <a:gd name="connsiteY30" fmla="*/ 58381 h 403483"/>
                <a:gd name="connsiteX31" fmla="*/ 224616 w 306647"/>
                <a:gd name="connsiteY31" fmla="*/ 58381 h 403483"/>
                <a:gd name="connsiteX32" fmla="*/ 226230 w 306647"/>
                <a:gd name="connsiteY32" fmla="*/ 56767 h 403483"/>
                <a:gd name="connsiteX33" fmla="*/ 226230 w 306647"/>
                <a:gd name="connsiteY33" fmla="*/ 56767 h 403483"/>
                <a:gd name="connsiteX34" fmla="*/ 227844 w 306647"/>
                <a:gd name="connsiteY34" fmla="*/ 53539 h 403483"/>
                <a:gd name="connsiteX35" fmla="*/ 229458 w 306647"/>
                <a:gd name="connsiteY35" fmla="*/ 47083 h 403483"/>
                <a:gd name="connsiteX36" fmla="*/ 231072 w 306647"/>
                <a:gd name="connsiteY36" fmla="*/ 43855 h 403483"/>
                <a:gd name="connsiteX37" fmla="*/ 232686 w 306647"/>
                <a:gd name="connsiteY37" fmla="*/ 43855 h 403483"/>
                <a:gd name="connsiteX38" fmla="*/ 234299 w 306647"/>
                <a:gd name="connsiteY38" fmla="*/ 42242 h 403483"/>
                <a:gd name="connsiteX39" fmla="*/ 235913 w 306647"/>
                <a:gd name="connsiteY39" fmla="*/ 40628 h 403483"/>
                <a:gd name="connsiteX40" fmla="*/ 237527 w 306647"/>
                <a:gd name="connsiteY40" fmla="*/ 39014 h 403483"/>
                <a:gd name="connsiteX41" fmla="*/ 242369 w 306647"/>
                <a:gd name="connsiteY41" fmla="*/ 37400 h 403483"/>
                <a:gd name="connsiteX42" fmla="*/ 242369 w 306647"/>
                <a:gd name="connsiteY42" fmla="*/ 35786 h 403483"/>
                <a:gd name="connsiteX43" fmla="*/ 245597 w 306647"/>
                <a:gd name="connsiteY43" fmla="*/ 35786 h 403483"/>
                <a:gd name="connsiteX44" fmla="*/ 247211 w 306647"/>
                <a:gd name="connsiteY44" fmla="*/ 32558 h 403483"/>
                <a:gd name="connsiteX45" fmla="*/ 247211 w 306647"/>
                <a:gd name="connsiteY45" fmla="*/ 32558 h 403483"/>
                <a:gd name="connsiteX46" fmla="*/ 248825 w 306647"/>
                <a:gd name="connsiteY46" fmla="*/ 30944 h 403483"/>
                <a:gd name="connsiteX47" fmla="*/ 248825 w 306647"/>
                <a:gd name="connsiteY47" fmla="*/ 29330 h 403483"/>
                <a:gd name="connsiteX48" fmla="*/ 248825 w 306647"/>
                <a:gd name="connsiteY48" fmla="*/ 29330 h 403483"/>
                <a:gd name="connsiteX49" fmla="*/ 268192 w 306647"/>
                <a:gd name="connsiteY49" fmla="*/ 82590 h 403483"/>
                <a:gd name="connsiteX50" fmla="*/ 276262 w 306647"/>
                <a:gd name="connsiteY50" fmla="*/ 95501 h 403483"/>
                <a:gd name="connsiteX51" fmla="*/ 294015 w 306647"/>
                <a:gd name="connsiteY51" fmla="*/ 116482 h 403483"/>
                <a:gd name="connsiteX52" fmla="*/ 298857 w 306647"/>
                <a:gd name="connsiteY52" fmla="*/ 127780 h 403483"/>
                <a:gd name="connsiteX53" fmla="*/ 303699 w 306647"/>
                <a:gd name="connsiteY53" fmla="*/ 134236 h 403483"/>
                <a:gd name="connsiteX54" fmla="*/ 310154 w 306647"/>
                <a:gd name="connsiteY54" fmla="*/ 137464 h 403483"/>
                <a:gd name="connsiteX55" fmla="*/ 310154 w 306647"/>
                <a:gd name="connsiteY55" fmla="*/ 137464 h 403483"/>
                <a:gd name="connsiteX56" fmla="*/ 308540 w 306647"/>
                <a:gd name="connsiteY56" fmla="*/ 140691 h 403483"/>
                <a:gd name="connsiteX57" fmla="*/ 308540 w 306647"/>
                <a:gd name="connsiteY57" fmla="*/ 142305 h 403483"/>
                <a:gd name="connsiteX58" fmla="*/ 306926 w 306647"/>
                <a:gd name="connsiteY58" fmla="*/ 143919 h 403483"/>
                <a:gd name="connsiteX59" fmla="*/ 303699 w 306647"/>
                <a:gd name="connsiteY59" fmla="*/ 145533 h 403483"/>
                <a:gd name="connsiteX60" fmla="*/ 302085 w 306647"/>
                <a:gd name="connsiteY60" fmla="*/ 147147 h 403483"/>
                <a:gd name="connsiteX61" fmla="*/ 300471 w 306647"/>
                <a:gd name="connsiteY61" fmla="*/ 147147 h 403483"/>
                <a:gd name="connsiteX62" fmla="*/ 302085 w 306647"/>
                <a:gd name="connsiteY62" fmla="*/ 148761 h 403483"/>
                <a:gd name="connsiteX63" fmla="*/ 305313 w 306647"/>
                <a:gd name="connsiteY63" fmla="*/ 151989 h 403483"/>
                <a:gd name="connsiteX64" fmla="*/ 305313 w 306647"/>
                <a:gd name="connsiteY64" fmla="*/ 153603 h 403483"/>
                <a:gd name="connsiteX65" fmla="*/ 305313 w 306647"/>
                <a:gd name="connsiteY65" fmla="*/ 155217 h 403483"/>
                <a:gd name="connsiteX66" fmla="*/ 300471 w 306647"/>
                <a:gd name="connsiteY66" fmla="*/ 160059 h 403483"/>
                <a:gd name="connsiteX67" fmla="*/ 300471 w 306647"/>
                <a:gd name="connsiteY67" fmla="*/ 164900 h 403483"/>
                <a:gd name="connsiteX68" fmla="*/ 300471 w 306647"/>
                <a:gd name="connsiteY68" fmla="*/ 168128 h 403483"/>
                <a:gd name="connsiteX69" fmla="*/ 303699 w 306647"/>
                <a:gd name="connsiteY69" fmla="*/ 172970 h 403483"/>
                <a:gd name="connsiteX70" fmla="*/ 305313 w 306647"/>
                <a:gd name="connsiteY70" fmla="*/ 182654 h 403483"/>
                <a:gd name="connsiteX71" fmla="*/ 306926 w 306647"/>
                <a:gd name="connsiteY71" fmla="*/ 197179 h 403483"/>
                <a:gd name="connsiteX72" fmla="*/ 308540 w 306647"/>
                <a:gd name="connsiteY72" fmla="*/ 205249 h 403483"/>
                <a:gd name="connsiteX73" fmla="*/ 311768 w 306647"/>
                <a:gd name="connsiteY73" fmla="*/ 208477 h 403483"/>
                <a:gd name="connsiteX74" fmla="*/ 313382 w 306647"/>
                <a:gd name="connsiteY74" fmla="*/ 211705 h 403483"/>
                <a:gd name="connsiteX75" fmla="*/ 314996 w 306647"/>
                <a:gd name="connsiteY75" fmla="*/ 213318 h 403483"/>
                <a:gd name="connsiteX76" fmla="*/ 314996 w 306647"/>
                <a:gd name="connsiteY76" fmla="*/ 218160 h 403483"/>
                <a:gd name="connsiteX77" fmla="*/ 314996 w 306647"/>
                <a:gd name="connsiteY77" fmla="*/ 223002 h 403483"/>
                <a:gd name="connsiteX78" fmla="*/ 311768 w 306647"/>
                <a:gd name="connsiteY78" fmla="*/ 234299 h 403483"/>
                <a:gd name="connsiteX79" fmla="*/ 311768 w 306647"/>
                <a:gd name="connsiteY79" fmla="*/ 234299 h 403483"/>
                <a:gd name="connsiteX80" fmla="*/ 311768 w 306647"/>
                <a:gd name="connsiteY80" fmla="*/ 234299 h 403483"/>
                <a:gd name="connsiteX81" fmla="*/ 308540 w 306647"/>
                <a:gd name="connsiteY81" fmla="*/ 235914 h 403483"/>
                <a:gd name="connsiteX82" fmla="*/ 302085 w 306647"/>
                <a:gd name="connsiteY82" fmla="*/ 239141 h 403483"/>
                <a:gd name="connsiteX83" fmla="*/ 300471 w 306647"/>
                <a:gd name="connsiteY83" fmla="*/ 239141 h 403483"/>
                <a:gd name="connsiteX84" fmla="*/ 300471 w 306647"/>
                <a:gd name="connsiteY84" fmla="*/ 240755 h 403483"/>
                <a:gd name="connsiteX85" fmla="*/ 297243 w 306647"/>
                <a:gd name="connsiteY85" fmla="*/ 240755 h 403483"/>
                <a:gd name="connsiteX86" fmla="*/ 294015 w 306647"/>
                <a:gd name="connsiteY86" fmla="*/ 240755 h 403483"/>
                <a:gd name="connsiteX87" fmla="*/ 292401 w 306647"/>
                <a:gd name="connsiteY87" fmla="*/ 240755 h 403483"/>
                <a:gd name="connsiteX88" fmla="*/ 290787 w 306647"/>
                <a:gd name="connsiteY88" fmla="*/ 242369 h 403483"/>
                <a:gd name="connsiteX89" fmla="*/ 290787 w 306647"/>
                <a:gd name="connsiteY89" fmla="*/ 242369 h 403483"/>
                <a:gd name="connsiteX90" fmla="*/ 289173 w 306647"/>
                <a:gd name="connsiteY90" fmla="*/ 243983 h 403483"/>
                <a:gd name="connsiteX91" fmla="*/ 285945 w 306647"/>
                <a:gd name="connsiteY91" fmla="*/ 248825 h 403483"/>
                <a:gd name="connsiteX92" fmla="*/ 277876 w 306647"/>
                <a:gd name="connsiteY92" fmla="*/ 255281 h 403483"/>
                <a:gd name="connsiteX93" fmla="*/ 274648 w 306647"/>
                <a:gd name="connsiteY93" fmla="*/ 261736 h 403483"/>
                <a:gd name="connsiteX94" fmla="*/ 273034 w 306647"/>
                <a:gd name="connsiteY94" fmla="*/ 263350 h 403483"/>
                <a:gd name="connsiteX95" fmla="*/ 273034 w 306647"/>
                <a:gd name="connsiteY95" fmla="*/ 266578 h 403483"/>
                <a:gd name="connsiteX96" fmla="*/ 273034 w 306647"/>
                <a:gd name="connsiteY96" fmla="*/ 279490 h 403483"/>
                <a:gd name="connsiteX97" fmla="*/ 274648 w 306647"/>
                <a:gd name="connsiteY97" fmla="*/ 282717 h 403483"/>
                <a:gd name="connsiteX98" fmla="*/ 274648 w 306647"/>
                <a:gd name="connsiteY98" fmla="*/ 284332 h 403483"/>
                <a:gd name="connsiteX99" fmla="*/ 276262 w 306647"/>
                <a:gd name="connsiteY99" fmla="*/ 284332 h 403483"/>
                <a:gd name="connsiteX100" fmla="*/ 276262 w 306647"/>
                <a:gd name="connsiteY100" fmla="*/ 285945 h 403483"/>
                <a:gd name="connsiteX101" fmla="*/ 276262 w 306647"/>
                <a:gd name="connsiteY101" fmla="*/ 287559 h 403483"/>
                <a:gd name="connsiteX102" fmla="*/ 274648 w 306647"/>
                <a:gd name="connsiteY102" fmla="*/ 289173 h 403483"/>
                <a:gd name="connsiteX103" fmla="*/ 273034 w 306647"/>
                <a:gd name="connsiteY103" fmla="*/ 290787 h 403483"/>
                <a:gd name="connsiteX104" fmla="*/ 274648 w 306647"/>
                <a:gd name="connsiteY104" fmla="*/ 292401 h 403483"/>
                <a:gd name="connsiteX105" fmla="*/ 276262 w 306647"/>
                <a:gd name="connsiteY105" fmla="*/ 295629 h 403483"/>
                <a:gd name="connsiteX106" fmla="*/ 279490 w 306647"/>
                <a:gd name="connsiteY106" fmla="*/ 300471 h 403483"/>
                <a:gd name="connsiteX107" fmla="*/ 281104 w 306647"/>
                <a:gd name="connsiteY107" fmla="*/ 302085 h 403483"/>
                <a:gd name="connsiteX108" fmla="*/ 281104 w 306647"/>
                <a:gd name="connsiteY108" fmla="*/ 303699 h 403483"/>
                <a:gd name="connsiteX109" fmla="*/ 279490 w 306647"/>
                <a:gd name="connsiteY109" fmla="*/ 305313 h 403483"/>
                <a:gd name="connsiteX110" fmla="*/ 277876 w 306647"/>
                <a:gd name="connsiteY110" fmla="*/ 305313 h 403483"/>
                <a:gd name="connsiteX111" fmla="*/ 276262 w 306647"/>
                <a:gd name="connsiteY111" fmla="*/ 305313 h 403483"/>
                <a:gd name="connsiteX112" fmla="*/ 276262 w 306647"/>
                <a:gd name="connsiteY112" fmla="*/ 305313 h 403483"/>
                <a:gd name="connsiteX113" fmla="*/ 273034 w 306647"/>
                <a:gd name="connsiteY113" fmla="*/ 303699 h 403483"/>
                <a:gd name="connsiteX114" fmla="*/ 268192 w 306647"/>
                <a:gd name="connsiteY114" fmla="*/ 298857 h 403483"/>
                <a:gd name="connsiteX115" fmla="*/ 266578 w 306647"/>
                <a:gd name="connsiteY115" fmla="*/ 295629 h 403483"/>
                <a:gd name="connsiteX116" fmla="*/ 264964 w 306647"/>
                <a:gd name="connsiteY116" fmla="*/ 295629 h 403483"/>
                <a:gd name="connsiteX117" fmla="*/ 264964 w 306647"/>
                <a:gd name="connsiteY117" fmla="*/ 294015 h 403483"/>
                <a:gd name="connsiteX118" fmla="*/ 263350 w 306647"/>
                <a:gd name="connsiteY118" fmla="*/ 294015 h 403483"/>
                <a:gd name="connsiteX119" fmla="*/ 261736 w 306647"/>
                <a:gd name="connsiteY119" fmla="*/ 294015 h 403483"/>
                <a:gd name="connsiteX120" fmla="*/ 260122 w 306647"/>
                <a:gd name="connsiteY120" fmla="*/ 294015 h 403483"/>
                <a:gd name="connsiteX121" fmla="*/ 258508 w 306647"/>
                <a:gd name="connsiteY121" fmla="*/ 295629 h 403483"/>
                <a:gd name="connsiteX122" fmla="*/ 256895 w 306647"/>
                <a:gd name="connsiteY122" fmla="*/ 297243 h 403483"/>
                <a:gd name="connsiteX123" fmla="*/ 255281 w 306647"/>
                <a:gd name="connsiteY123" fmla="*/ 298857 h 403483"/>
                <a:gd name="connsiteX124" fmla="*/ 255281 w 306647"/>
                <a:gd name="connsiteY124" fmla="*/ 300471 h 403483"/>
                <a:gd name="connsiteX125" fmla="*/ 248825 w 306647"/>
                <a:gd name="connsiteY125" fmla="*/ 308540 h 403483"/>
                <a:gd name="connsiteX126" fmla="*/ 248825 w 306647"/>
                <a:gd name="connsiteY126" fmla="*/ 310154 h 403483"/>
                <a:gd name="connsiteX127" fmla="*/ 248825 w 306647"/>
                <a:gd name="connsiteY127" fmla="*/ 314996 h 403483"/>
                <a:gd name="connsiteX128" fmla="*/ 250439 w 306647"/>
                <a:gd name="connsiteY128" fmla="*/ 323066 h 403483"/>
                <a:gd name="connsiteX129" fmla="*/ 252053 w 306647"/>
                <a:gd name="connsiteY129" fmla="*/ 326294 h 403483"/>
                <a:gd name="connsiteX130" fmla="*/ 253667 w 306647"/>
                <a:gd name="connsiteY130" fmla="*/ 329522 h 403483"/>
                <a:gd name="connsiteX131" fmla="*/ 255281 w 306647"/>
                <a:gd name="connsiteY131" fmla="*/ 329522 h 403483"/>
                <a:gd name="connsiteX132" fmla="*/ 255281 w 306647"/>
                <a:gd name="connsiteY132" fmla="*/ 331135 h 403483"/>
                <a:gd name="connsiteX133" fmla="*/ 255281 w 306647"/>
                <a:gd name="connsiteY133" fmla="*/ 331135 h 403483"/>
                <a:gd name="connsiteX134" fmla="*/ 255281 w 306647"/>
                <a:gd name="connsiteY134" fmla="*/ 334363 h 403483"/>
                <a:gd name="connsiteX135" fmla="*/ 255281 w 306647"/>
                <a:gd name="connsiteY135" fmla="*/ 335977 h 403483"/>
                <a:gd name="connsiteX136" fmla="*/ 253667 w 306647"/>
                <a:gd name="connsiteY136" fmla="*/ 340819 h 403483"/>
                <a:gd name="connsiteX137" fmla="*/ 253667 w 306647"/>
                <a:gd name="connsiteY137" fmla="*/ 344047 h 403483"/>
                <a:gd name="connsiteX138" fmla="*/ 252053 w 306647"/>
                <a:gd name="connsiteY138" fmla="*/ 345661 h 403483"/>
                <a:gd name="connsiteX139" fmla="*/ 250439 w 306647"/>
                <a:gd name="connsiteY139" fmla="*/ 347275 h 403483"/>
                <a:gd name="connsiteX140" fmla="*/ 248825 w 306647"/>
                <a:gd name="connsiteY140" fmla="*/ 348889 h 403483"/>
                <a:gd name="connsiteX141" fmla="*/ 250439 w 306647"/>
                <a:gd name="connsiteY141" fmla="*/ 350503 h 403483"/>
                <a:gd name="connsiteX142" fmla="*/ 252053 w 306647"/>
                <a:gd name="connsiteY142" fmla="*/ 353731 h 403483"/>
                <a:gd name="connsiteX143" fmla="*/ 253667 w 306647"/>
                <a:gd name="connsiteY143" fmla="*/ 358572 h 403483"/>
                <a:gd name="connsiteX144" fmla="*/ 255281 w 306647"/>
                <a:gd name="connsiteY144" fmla="*/ 360186 h 403483"/>
                <a:gd name="connsiteX145" fmla="*/ 256895 w 306647"/>
                <a:gd name="connsiteY145" fmla="*/ 361800 h 403483"/>
                <a:gd name="connsiteX146" fmla="*/ 258508 w 306647"/>
                <a:gd name="connsiteY146" fmla="*/ 363414 h 403483"/>
                <a:gd name="connsiteX147" fmla="*/ 261736 w 306647"/>
                <a:gd name="connsiteY147" fmla="*/ 365028 h 403483"/>
                <a:gd name="connsiteX148" fmla="*/ 264964 w 306647"/>
                <a:gd name="connsiteY148" fmla="*/ 366642 h 403483"/>
                <a:gd name="connsiteX149" fmla="*/ 266578 w 306647"/>
                <a:gd name="connsiteY149" fmla="*/ 368256 h 403483"/>
                <a:gd name="connsiteX150" fmla="*/ 264964 w 306647"/>
                <a:gd name="connsiteY150" fmla="*/ 373098 h 403483"/>
                <a:gd name="connsiteX151" fmla="*/ 258508 w 306647"/>
                <a:gd name="connsiteY151" fmla="*/ 384395 h 403483"/>
                <a:gd name="connsiteX152" fmla="*/ 258508 w 306647"/>
                <a:gd name="connsiteY152" fmla="*/ 384395 h 403483"/>
                <a:gd name="connsiteX153" fmla="*/ 258508 w 306647"/>
                <a:gd name="connsiteY153" fmla="*/ 384395 h 403483"/>
                <a:gd name="connsiteX154" fmla="*/ 256895 w 306647"/>
                <a:gd name="connsiteY154" fmla="*/ 381167 h 403483"/>
                <a:gd name="connsiteX155" fmla="*/ 252053 w 306647"/>
                <a:gd name="connsiteY155" fmla="*/ 377940 h 403483"/>
                <a:gd name="connsiteX156" fmla="*/ 247211 w 306647"/>
                <a:gd name="connsiteY156" fmla="*/ 382781 h 403483"/>
                <a:gd name="connsiteX157" fmla="*/ 250439 w 306647"/>
                <a:gd name="connsiteY157" fmla="*/ 384395 h 403483"/>
                <a:gd name="connsiteX158" fmla="*/ 252053 w 306647"/>
                <a:gd name="connsiteY158" fmla="*/ 386009 h 403483"/>
                <a:gd name="connsiteX159" fmla="*/ 253667 w 306647"/>
                <a:gd name="connsiteY159" fmla="*/ 387623 h 403483"/>
                <a:gd name="connsiteX160" fmla="*/ 255281 w 306647"/>
                <a:gd name="connsiteY160" fmla="*/ 390851 h 403483"/>
                <a:gd name="connsiteX161" fmla="*/ 248825 w 306647"/>
                <a:gd name="connsiteY161" fmla="*/ 397307 h 403483"/>
                <a:gd name="connsiteX162" fmla="*/ 240755 w 306647"/>
                <a:gd name="connsiteY162" fmla="*/ 402149 h 403483"/>
                <a:gd name="connsiteX163" fmla="*/ 234299 w 306647"/>
                <a:gd name="connsiteY163" fmla="*/ 400535 h 403483"/>
                <a:gd name="connsiteX164" fmla="*/ 231072 w 306647"/>
                <a:gd name="connsiteY164" fmla="*/ 390851 h 403483"/>
                <a:gd name="connsiteX165" fmla="*/ 232686 w 306647"/>
                <a:gd name="connsiteY165" fmla="*/ 374712 h 403483"/>
                <a:gd name="connsiteX166" fmla="*/ 234299 w 306647"/>
                <a:gd name="connsiteY166" fmla="*/ 366642 h 403483"/>
                <a:gd name="connsiteX167" fmla="*/ 239141 w 306647"/>
                <a:gd name="connsiteY167" fmla="*/ 358572 h 403483"/>
                <a:gd name="connsiteX168" fmla="*/ 235913 w 306647"/>
                <a:gd name="connsiteY168" fmla="*/ 358572 h 403483"/>
                <a:gd name="connsiteX169" fmla="*/ 234299 w 306647"/>
                <a:gd name="connsiteY169" fmla="*/ 361800 h 403483"/>
                <a:gd name="connsiteX170" fmla="*/ 227844 w 306647"/>
                <a:gd name="connsiteY170" fmla="*/ 371484 h 403483"/>
                <a:gd name="connsiteX171" fmla="*/ 226230 w 306647"/>
                <a:gd name="connsiteY171" fmla="*/ 371484 h 403483"/>
                <a:gd name="connsiteX172" fmla="*/ 224616 w 306647"/>
                <a:gd name="connsiteY172" fmla="*/ 366642 h 403483"/>
                <a:gd name="connsiteX173" fmla="*/ 223002 w 306647"/>
                <a:gd name="connsiteY173" fmla="*/ 361800 h 403483"/>
                <a:gd name="connsiteX174" fmla="*/ 224616 w 306647"/>
                <a:gd name="connsiteY174" fmla="*/ 356958 h 403483"/>
                <a:gd name="connsiteX175" fmla="*/ 226230 w 306647"/>
                <a:gd name="connsiteY175" fmla="*/ 353731 h 403483"/>
                <a:gd name="connsiteX176" fmla="*/ 221388 w 306647"/>
                <a:gd name="connsiteY176" fmla="*/ 356958 h 403483"/>
                <a:gd name="connsiteX177" fmla="*/ 214932 w 306647"/>
                <a:gd name="connsiteY177" fmla="*/ 358572 h 403483"/>
                <a:gd name="connsiteX178" fmla="*/ 210090 w 306647"/>
                <a:gd name="connsiteY178" fmla="*/ 358572 h 403483"/>
                <a:gd name="connsiteX179" fmla="*/ 208477 w 306647"/>
                <a:gd name="connsiteY179" fmla="*/ 353731 h 403483"/>
                <a:gd name="connsiteX180" fmla="*/ 202021 w 306647"/>
                <a:gd name="connsiteY180" fmla="*/ 355344 h 403483"/>
                <a:gd name="connsiteX181" fmla="*/ 200407 w 306647"/>
                <a:gd name="connsiteY181" fmla="*/ 355344 h 403483"/>
                <a:gd name="connsiteX182" fmla="*/ 203635 w 306647"/>
                <a:gd name="connsiteY182" fmla="*/ 358572 h 403483"/>
                <a:gd name="connsiteX183" fmla="*/ 205249 w 306647"/>
                <a:gd name="connsiteY183" fmla="*/ 361800 h 403483"/>
                <a:gd name="connsiteX184" fmla="*/ 205249 w 306647"/>
                <a:gd name="connsiteY184" fmla="*/ 365028 h 403483"/>
                <a:gd name="connsiteX185" fmla="*/ 203635 w 306647"/>
                <a:gd name="connsiteY185" fmla="*/ 369870 h 403483"/>
                <a:gd name="connsiteX186" fmla="*/ 205249 w 306647"/>
                <a:gd name="connsiteY186" fmla="*/ 369870 h 403483"/>
                <a:gd name="connsiteX187" fmla="*/ 213318 w 306647"/>
                <a:gd name="connsiteY187" fmla="*/ 363414 h 403483"/>
                <a:gd name="connsiteX188" fmla="*/ 214932 w 306647"/>
                <a:gd name="connsiteY188" fmla="*/ 368256 h 403483"/>
                <a:gd name="connsiteX189" fmla="*/ 218160 w 306647"/>
                <a:gd name="connsiteY189" fmla="*/ 371484 h 403483"/>
                <a:gd name="connsiteX190" fmla="*/ 218160 w 306647"/>
                <a:gd name="connsiteY190" fmla="*/ 374712 h 403483"/>
                <a:gd name="connsiteX191" fmla="*/ 216546 w 306647"/>
                <a:gd name="connsiteY191" fmla="*/ 379553 h 403483"/>
                <a:gd name="connsiteX192" fmla="*/ 223002 w 306647"/>
                <a:gd name="connsiteY192" fmla="*/ 386009 h 403483"/>
                <a:gd name="connsiteX193" fmla="*/ 227844 w 306647"/>
                <a:gd name="connsiteY193" fmla="*/ 397307 h 403483"/>
                <a:gd name="connsiteX194" fmla="*/ 224616 w 306647"/>
                <a:gd name="connsiteY194" fmla="*/ 405376 h 403483"/>
                <a:gd name="connsiteX195" fmla="*/ 210090 w 306647"/>
                <a:gd name="connsiteY195" fmla="*/ 398921 h 403483"/>
                <a:gd name="connsiteX196" fmla="*/ 187495 w 306647"/>
                <a:gd name="connsiteY196" fmla="*/ 374712 h 403483"/>
                <a:gd name="connsiteX197" fmla="*/ 176198 w 306647"/>
                <a:gd name="connsiteY197" fmla="*/ 368256 h 403483"/>
                <a:gd name="connsiteX198" fmla="*/ 171356 w 306647"/>
                <a:gd name="connsiteY198" fmla="*/ 365028 h 403483"/>
                <a:gd name="connsiteX199" fmla="*/ 171356 w 306647"/>
                <a:gd name="connsiteY199" fmla="*/ 361800 h 403483"/>
                <a:gd name="connsiteX200" fmla="*/ 164900 w 306647"/>
                <a:gd name="connsiteY200" fmla="*/ 353731 h 403483"/>
                <a:gd name="connsiteX201" fmla="*/ 156831 w 306647"/>
                <a:gd name="connsiteY201" fmla="*/ 344047 h 403483"/>
                <a:gd name="connsiteX202" fmla="*/ 150375 w 306647"/>
                <a:gd name="connsiteY202" fmla="*/ 334363 h 403483"/>
                <a:gd name="connsiteX203" fmla="*/ 153603 w 306647"/>
                <a:gd name="connsiteY203" fmla="*/ 326294 h 403483"/>
                <a:gd name="connsiteX204" fmla="*/ 155217 w 306647"/>
                <a:gd name="connsiteY204" fmla="*/ 329522 h 403483"/>
                <a:gd name="connsiteX205" fmla="*/ 156831 w 306647"/>
                <a:gd name="connsiteY205" fmla="*/ 331135 h 403483"/>
                <a:gd name="connsiteX206" fmla="*/ 158445 w 306647"/>
                <a:gd name="connsiteY206" fmla="*/ 331135 h 403483"/>
                <a:gd name="connsiteX207" fmla="*/ 161673 w 306647"/>
                <a:gd name="connsiteY207" fmla="*/ 331135 h 403483"/>
                <a:gd name="connsiteX208" fmla="*/ 156831 w 306647"/>
                <a:gd name="connsiteY208" fmla="*/ 327908 h 403483"/>
                <a:gd name="connsiteX209" fmla="*/ 158445 w 306647"/>
                <a:gd name="connsiteY209" fmla="*/ 324680 h 403483"/>
                <a:gd name="connsiteX210" fmla="*/ 163286 w 306647"/>
                <a:gd name="connsiteY210" fmla="*/ 321452 h 403483"/>
                <a:gd name="connsiteX211" fmla="*/ 166514 w 306647"/>
                <a:gd name="connsiteY211" fmla="*/ 314996 h 403483"/>
                <a:gd name="connsiteX212" fmla="*/ 163286 w 306647"/>
                <a:gd name="connsiteY212" fmla="*/ 314996 h 403483"/>
                <a:gd name="connsiteX213" fmla="*/ 161673 w 306647"/>
                <a:gd name="connsiteY213" fmla="*/ 319838 h 403483"/>
                <a:gd name="connsiteX214" fmla="*/ 158445 w 306647"/>
                <a:gd name="connsiteY214" fmla="*/ 321452 h 403483"/>
                <a:gd name="connsiteX215" fmla="*/ 156831 w 306647"/>
                <a:gd name="connsiteY215" fmla="*/ 321452 h 403483"/>
                <a:gd name="connsiteX216" fmla="*/ 153603 w 306647"/>
                <a:gd name="connsiteY216" fmla="*/ 318224 h 403483"/>
                <a:gd name="connsiteX217" fmla="*/ 156831 w 306647"/>
                <a:gd name="connsiteY217" fmla="*/ 314996 h 403483"/>
                <a:gd name="connsiteX218" fmla="*/ 158445 w 306647"/>
                <a:gd name="connsiteY218" fmla="*/ 313382 h 403483"/>
                <a:gd name="connsiteX219" fmla="*/ 161673 w 306647"/>
                <a:gd name="connsiteY219" fmla="*/ 313382 h 403483"/>
                <a:gd name="connsiteX220" fmla="*/ 142305 w 306647"/>
                <a:gd name="connsiteY220" fmla="*/ 313382 h 403483"/>
                <a:gd name="connsiteX221" fmla="*/ 140691 w 306647"/>
                <a:gd name="connsiteY221" fmla="*/ 310154 h 403483"/>
                <a:gd name="connsiteX222" fmla="*/ 148761 w 306647"/>
                <a:gd name="connsiteY222" fmla="*/ 302085 h 403483"/>
                <a:gd name="connsiteX223" fmla="*/ 132622 w 306647"/>
                <a:gd name="connsiteY223" fmla="*/ 303699 h 403483"/>
                <a:gd name="connsiteX224" fmla="*/ 127780 w 306647"/>
                <a:gd name="connsiteY224" fmla="*/ 305313 h 403483"/>
                <a:gd name="connsiteX225" fmla="*/ 127780 w 306647"/>
                <a:gd name="connsiteY225" fmla="*/ 308540 h 403483"/>
                <a:gd name="connsiteX226" fmla="*/ 132622 w 306647"/>
                <a:gd name="connsiteY226" fmla="*/ 311768 h 403483"/>
                <a:gd name="connsiteX227" fmla="*/ 135850 w 306647"/>
                <a:gd name="connsiteY227" fmla="*/ 316610 h 403483"/>
                <a:gd name="connsiteX228" fmla="*/ 140691 w 306647"/>
                <a:gd name="connsiteY228" fmla="*/ 321452 h 403483"/>
                <a:gd name="connsiteX229" fmla="*/ 148761 w 306647"/>
                <a:gd name="connsiteY229" fmla="*/ 321452 h 403483"/>
                <a:gd name="connsiteX230" fmla="*/ 147147 w 306647"/>
                <a:gd name="connsiteY230" fmla="*/ 326294 h 403483"/>
                <a:gd name="connsiteX231" fmla="*/ 145533 w 306647"/>
                <a:gd name="connsiteY231" fmla="*/ 331135 h 403483"/>
                <a:gd name="connsiteX232" fmla="*/ 145533 w 306647"/>
                <a:gd name="connsiteY232" fmla="*/ 342433 h 403483"/>
                <a:gd name="connsiteX233" fmla="*/ 132622 w 306647"/>
                <a:gd name="connsiteY233" fmla="*/ 323066 h 403483"/>
                <a:gd name="connsiteX234" fmla="*/ 127780 w 306647"/>
                <a:gd name="connsiteY234" fmla="*/ 316610 h 403483"/>
                <a:gd name="connsiteX235" fmla="*/ 121324 w 306647"/>
                <a:gd name="connsiteY235" fmla="*/ 314996 h 403483"/>
                <a:gd name="connsiteX236" fmla="*/ 113255 w 306647"/>
                <a:gd name="connsiteY236" fmla="*/ 313382 h 403483"/>
                <a:gd name="connsiteX237" fmla="*/ 108413 w 306647"/>
                <a:gd name="connsiteY237" fmla="*/ 314996 h 403483"/>
                <a:gd name="connsiteX238" fmla="*/ 108413 w 306647"/>
                <a:gd name="connsiteY238" fmla="*/ 298857 h 403483"/>
                <a:gd name="connsiteX239" fmla="*/ 108413 w 306647"/>
                <a:gd name="connsiteY239" fmla="*/ 294015 h 403483"/>
                <a:gd name="connsiteX240" fmla="*/ 106799 w 306647"/>
                <a:gd name="connsiteY240" fmla="*/ 290787 h 403483"/>
                <a:gd name="connsiteX241" fmla="*/ 105185 w 306647"/>
                <a:gd name="connsiteY241" fmla="*/ 289173 h 403483"/>
                <a:gd name="connsiteX242" fmla="*/ 103571 w 306647"/>
                <a:gd name="connsiteY242" fmla="*/ 290787 h 403483"/>
                <a:gd name="connsiteX243" fmla="*/ 103571 w 306647"/>
                <a:gd name="connsiteY243" fmla="*/ 292401 h 403483"/>
                <a:gd name="connsiteX244" fmla="*/ 100343 w 306647"/>
                <a:gd name="connsiteY244" fmla="*/ 295629 h 403483"/>
                <a:gd name="connsiteX245" fmla="*/ 98729 w 306647"/>
                <a:gd name="connsiteY245" fmla="*/ 297243 h 403483"/>
                <a:gd name="connsiteX246" fmla="*/ 103571 w 306647"/>
                <a:gd name="connsiteY246" fmla="*/ 314996 h 403483"/>
                <a:gd name="connsiteX247" fmla="*/ 103571 w 306647"/>
                <a:gd name="connsiteY247" fmla="*/ 318224 h 403483"/>
                <a:gd name="connsiteX248" fmla="*/ 90659 w 306647"/>
                <a:gd name="connsiteY248" fmla="*/ 308540 h 403483"/>
                <a:gd name="connsiteX249" fmla="*/ 85818 w 306647"/>
                <a:gd name="connsiteY249" fmla="*/ 303699 h 403483"/>
                <a:gd name="connsiteX250" fmla="*/ 82590 w 306647"/>
                <a:gd name="connsiteY250" fmla="*/ 297243 h 403483"/>
                <a:gd name="connsiteX251" fmla="*/ 90659 w 306647"/>
                <a:gd name="connsiteY251" fmla="*/ 300471 h 403483"/>
                <a:gd name="connsiteX252" fmla="*/ 89046 w 306647"/>
                <a:gd name="connsiteY252" fmla="*/ 294015 h 403483"/>
                <a:gd name="connsiteX253" fmla="*/ 87432 w 306647"/>
                <a:gd name="connsiteY253" fmla="*/ 292401 h 403483"/>
                <a:gd name="connsiteX254" fmla="*/ 84204 w 306647"/>
                <a:gd name="connsiteY254" fmla="*/ 292401 h 403483"/>
                <a:gd name="connsiteX255" fmla="*/ 80976 w 306647"/>
                <a:gd name="connsiteY255" fmla="*/ 292401 h 403483"/>
                <a:gd name="connsiteX256" fmla="*/ 77748 w 306647"/>
                <a:gd name="connsiteY256" fmla="*/ 289173 h 403483"/>
                <a:gd name="connsiteX257" fmla="*/ 76134 w 306647"/>
                <a:gd name="connsiteY257" fmla="*/ 285945 h 403483"/>
                <a:gd name="connsiteX258" fmla="*/ 74520 w 306647"/>
                <a:gd name="connsiteY258" fmla="*/ 282717 h 403483"/>
                <a:gd name="connsiteX259" fmla="*/ 72906 w 306647"/>
                <a:gd name="connsiteY259" fmla="*/ 279490 h 403483"/>
                <a:gd name="connsiteX260" fmla="*/ 66450 w 306647"/>
                <a:gd name="connsiteY260" fmla="*/ 269806 h 403483"/>
                <a:gd name="connsiteX261" fmla="*/ 59995 w 306647"/>
                <a:gd name="connsiteY261" fmla="*/ 263350 h 403483"/>
                <a:gd name="connsiteX262" fmla="*/ 51925 w 306647"/>
                <a:gd name="connsiteY262" fmla="*/ 256895 h 403483"/>
                <a:gd name="connsiteX263" fmla="*/ 43855 w 306647"/>
                <a:gd name="connsiteY263" fmla="*/ 253667 h 403483"/>
                <a:gd name="connsiteX264" fmla="*/ 43855 w 306647"/>
                <a:gd name="connsiteY264" fmla="*/ 253667 h 403483"/>
                <a:gd name="connsiteX265" fmla="*/ 45469 w 306647"/>
                <a:gd name="connsiteY265" fmla="*/ 252053 h 403483"/>
                <a:gd name="connsiteX266" fmla="*/ 45469 w 306647"/>
                <a:gd name="connsiteY266" fmla="*/ 245597 h 403483"/>
                <a:gd name="connsiteX267" fmla="*/ 45469 w 306647"/>
                <a:gd name="connsiteY267" fmla="*/ 243983 h 403483"/>
                <a:gd name="connsiteX268" fmla="*/ 47083 w 306647"/>
                <a:gd name="connsiteY268" fmla="*/ 242369 h 403483"/>
                <a:gd name="connsiteX269" fmla="*/ 48697 w 306647"/>
                <a:gd name="connsiteY269" fmla="*/ 242369 h 403483"/>
                <a:gd name="connsiteX270" fmla="*/ 48697 w 306647"/>
                <a:gd name="connsiteY270" fmla="*/ 240755 h 403483"/>
                <a:gd name="connsiteX271" fmla="*/ 48697 w 306647"/>
                <a:gd name="connsiteY271" fmla="*/ 240755 h 403483"/>
                <a:gd name="connsiteX272" fmla="*/ 48697 w 306647"/>
                <a:gd name="connsiteY272" fmla="*/ 234299 h 403483"/>
                <a:gd name="connsiteX273" fmla="*/ 48697 w 306647"/>
                <a:gd name="connsiteY273" fmla="*/ 234299 h 403483"/>
                <a:gd name="connsiteX274" fmla="*/ 48697 w 306647"/>
                <a:gd name="connsiteY274" fmla="*/ 232686 h 403483"/>
                <a:gd name="connsiteX275" fmla="*/ 50311 w 306647"/>
                <a:gd name="connsiteY275" fmla="*/ 232686 h 403483"/>
                <a:gd name="connsiteX276" fmla="*/ 51925 w 306647"/>
                <a:gd name="connsiteY276" fmla="*/ 231072 h 403483"/>
                <a:gd name="connsiteX277" fmla="*/ 55153 w 306647"/>
                <a:gd name="connsiteY277" fmla="*/ 229458 h 403483"/>
                <a:gd name="connsiteX278" fmla="*/ 55153 w 306647"/>
                <a:gd name="connsiteY278" fmla="*/ 227844 h 403483"/>
                <a:gd name="connsiteX279" fmla="*/ 55153 w 306647"/>
                <a:gd name="connsiteY279" fmla="*/ 226230 h 403483"/>
                <a:gd name="connsiteX280" fmla="*/ 55153 w 306647"/>
                <a:gd name="connsiteY280" fmla="*/ 224616 h 403483"/>
                <a:gd name="connsiteX281" fmla="*/ 55153 w 306647"/>
                <a:gd name="connsiteY281" fmla="*/ 223002 h 403483"/>
                <a:gd name="connsiteX282" fmla="*/ 55153 w 306647"/>
                <a:gd name="connsiteY282" fmla="*/ 221388 h 403483"/>
                <a:gd name="connsiteX283" fmla="*/ 58381 w 306647"/>
                <a:gd name="connsiteY283" fmla="*/ 206863 h 403483"/>
                <a:gd name="connsiteX284" fmla="*/ 59995 w 306647"/>
                <a:gd name="connsiteY284" fmla="*/ 198793 h 403483"/>
                <a:gd name="connsiteX285" fmla="*/ 58381 w 306647"/>
                <a:gd name="connsiteY285" fmla="*/ 184268 h 403483"/>
                <a:gd name="connsiteX286" fmla="*/ 58381 w 306647"/>
                <a:gd name="connsiteY286" fmla="*/ 181040 h 403483"/>
                <a:gd name="connsiteX287" fmla="*/ 58381 w 306647"/>
                <a:gd name="connsiteY287" fmla="*/ 179426 h 403483"/>
                <a:gd name="connsiteX288" fmla="*/ 56767 w 306647"/>
                <a:gd name="connsiteY288" fmla="*/ 177812 h 403483"/>
                <a:gd name="connsiteX289" fmla="*/ 55153 w 306647"/>
                <a:gd name="connsiteY289" fmla="*/ 176198 h 403483"/>
                <a:gd name="connsiteX290" fmla="*/ 53539 w 306647"/>
                <a:gd name="connsiteY290" fmla="*/ 176198 h 403483"/>
                <a:gd name="connsiteX291" fmla="*/ 51925 w 306647"/>
                <a:gd name="connsiteY291" fmla="*/ 176198 h 403483"/>
                <a:gd name="connsiteX292" fmla="*/ 50311 w 306647"/>
                <a:gd name="connsiteY292" fmla="*/ 176198 h 403483"/>
                <a:gd name="connsiteX293" fmla="*/ 50311 w 306647"/>
                <a:gd name="connsiteY293" fmla="*/ 174584 h 403483"/>
                <a:gd name="connsiteX294" fmla="*/ 47083 w 306647"/>
                <a:gd name="connsiteY294" fmla="*/ 161673 h 403483"/>
                <a:gd name="connsiteX295" fmla="*/ 45469 w 306647"/>
                <a:gd name="connsiteY295" fmla="*/ 160059 h 403483"/>
                <a:gd name="connsiteX296" fmla="*/ 43855 w 306647"/>
                <a:gd name="connsiteY296" fmla="*/ 158445 h 403483"/>
                <a:gd name="connsiteX297" fmla="*/ 40628 w 306647"/>
                <a:gd name="connsiteY297" fmla="*/ 155217 h 403483"/>
                <a:gd name="connsiteX298" fmla="*/ 39014 w 306647"/>
                <a:gd name="connsiteY298" fmla="*/ 155217 h 403483"/>
                <a:gd name="connsiteX299" fmla="*/ 37400 w 306647"/>
                <a:gd name="connsiteY299" fmla="*/ 155217 h 403483"/>
                <a:gd name="connsiteX300" fmla="*/ 35786 w 306647"/>
                <a:gd name="connsiteY300" fmla="*/ 155217 h 403483"/>
                <a:gd name="connsiteX301" fmla="*/ 32558 w 306647"/>
                <a:gd name="connsiteY301" fmla="*/ 156831 h 403483"/>
                <a:gd name="connsiteX302" fmla="*/ 32558 w 306647"/>
                <a:gd name="connsiteY302" fmla="*/ 156831 h 403483"/>
                <a:gd name="connsiteX303" fmla="*/ 30944 w 306647"/>
                <a:gd name="connsiteY303" fmla="*/ 156831 h 403483"/>
                <a:gd name="connsiteX304" fmla="*/ 29330 w 306647"/>
                <a:gd name="connsiteY304" fmla="*/ 156831 h 403483"/>
                <a:gd name="connsiteX305" fmla="*/ 27716 w 306647"/>
                <a:gd name="connsiteY305" fmla="*/ 155217 h 403483"/>
                <a:gd name="connsiteX306" fmla="*/ 26102 w 306647"/>
                <a:gd name="connsiteY306" fmla="*/ 153603 h 403483"/>
                <a:gd name="connsiteX307" fmla="*/ 26102 w 306647"/>
                <a:gd name="connsiteY307" fmla="*/ 150375 h 403483"/>
                <a:gd name="connsiteX308" fmla="*/ 26102 w 306647"/>
                <a:gd name="connsiteY308" fmla="*/ 147147 h 403483"/>
                <a:gd name="connsiteX309" fmla="*/ 26102 w 306647"/>
                <a:gd name="connsiteY309" fmla="*/ 143919 h 403483"/>
                <a:gd name="connsiteX310" fmla="*/ 26102 w 306647"/>
                <a:gd name="connsiteY310" fmla="*/ 140691 h 403483"/>
                <a:gd name="connsiteX311" fmla="*/ 26102 w 306647"/>
                <a:gd name="connsiteY311" fmla="*/ 139078 h 403483"/>
                <a:gd name="connsiteX312" fmla="*/ 27716 w 306647"/>
                <a:gd name="connsiteY312" fmla="*/ 137464 h 403483"/>
                <a:gd name="connsiteX313" fmla="*/ 29330 w 306647"/>
                <a:gd name="connsiteY313" fmla="*/ 137464 h 403483"/>
                <a:gd name="connsiteX314" fmla="*/ 29330 w 306647"/>
                <a:gd name="connsiteY314" fmla="*/ 135850 h 403483"/>
                <a:gd name="connsiteX315" fmla="*/ 29330 w 306647"/>
                <a:gd name="connsiteY315" fmla="*/ 135850 h 403483"/>
                <a:gd name="connsiteX316" fmla="*/ 29330 w 306647"/>
                <a:gd name="connsiteY316" fmla="*/ 134236 h 403483"/>
                <a:gd name="connsiteX317" fmla="*/ 29330 w 306647"/>
                <a:gd name="connsiteY317" fmla="*/ 132622 h 403483"/>
                <a:gd name="connsiteX318" fmla="*/ 29330 w 306647"/>
                <a:gd name="connsiteY318" fmla="*/ 131008 h 403483"/>
                <a:gd name="connsiteX319" fmla="*/ 26102 w 306647"/>
                <a:gd name="connsiteY319" fmla="*/ 127780 h 403483"/>
                <a:gd name="connsiteX320" fmla="*/ 24488 w 306647"/>
                <a:gd name="connsiteY320" fmla="*/ 126166 h 403483"/>
                <a:gd name="connsiteX321" fmla="*/ 21260 w 306647"/>
                <a:gd name="connsiteY321" fmla="*/ 126166 h 403483"/>
                <a:gd name="connsiteX322" fmla="*/ 19646 w 306647"/>
                <a:gd name="connsiteY322" fmla="*/ 126166 h 403483"/>
                <a:gd name="connsiteX323" fmla="*/ 18033 w 306647"/>
                <a:gd name="connsiteY323" fmla="*/ 126166 h 403483"/>
                <a:gd name="connsiteX324" fmla="*/ 18033 w 306647"/>
                <a:gd name="connsiteY324" fmla="*/ 126166 h 403483"/>
                <a:gd name="connsiteX325" fmla="*/ 16419 w 306647"/>
                <a:gd name="connsiteY325" fmla="*/ 124552 h 403483"/>
                <a:gd name="connsiteX326" fmla="*/ 14805 w 306647"/>
                <a:gd name="connsiteY326" fmla="*/ 122938 h 403483"/>
                <a:gd name="connsiteX327" fmla="*/ 8349 w 306647"/>
                <a:gd name="connsiteY327" fmla="*/ 103571 h 403483"/>
                <a:gd name="connsiteX328" fmla="*/ 5121 w 306647"/>
                <a:gd name="connsiteY328" fmla="*/ 93887 h 403483"/>
                <a:gd name="connsiteX329" fmla="*/ 5121 w 306647"/>
                <a:gd name="connsiteY329" fmla="*/ 92273 h 403483"/>
                <a:gd name="connsiteX330" fmla="*/ 8349 w 306647"/>
                <a:gd name="connsiteY330" fmla="*/ 84204 h 403483"/>
                <a:gd name="connsiteX331" fmla="*/ 9963 w 306647"/>
                <a:gd name="connsiteY331" fmla="*/ 77748 h 403483"/>
                <a:gd name="connsiteX332" fmla="*/ 16419 w 306647"/>
                <a:gd name="connsiteY332" fmla="*/ 69678 h 403483"/>
                <a:gd name="connsiteX333" fmla="*/ 27716 w 306647"/>
                <a:gd name="connsiteY333" fmla="*/ 66451 h 403483"/>
                <a:gd name="connsiteX334" fmla="*/ 32558 w 306647"/>
                <a:gd name="connsiteY334" fmla="*/ 64837 h 403483"/>
                <a:gd name="connsiteX335" fmla="*/ 35786 w 306647"/>
                <a:gd name="connsiteY335" fmla="*/ 66451 h 403483"/>
                <a:gd name="connsiteX336" fmla="*/ 37400 w 306647"/>
                <a:gd name="connsiteY336" fmla="*/ 64837 h 403483"/>
                <a:gd name="connsiteX337" fmla="*/ 39014 w 306647"/>
                <a:gd name="connsiteY337" fmla="*/ 64837 h 403483"/>
                <a:gd name="connsiteX338" fmla="*/ 50311 w 306647"/>
                <a:gd name="connsiteY338" fmla="*/ 58381 h 403483"/>
                <a:gd name="connsiteX339" fmla="*/ 53539 w 306647"/>
                <a:gd name="connsiteY339" fmla="*/ 55153 h 403483"/>
                <a:gd name="connsiteX340" fmla="*/ 59995 w 306647"/>
                <a:gd name="connsiteY340" fmla="*/ 48697 h 403483"/>
                <a:gd name="connsiteX341" fmla="*/ 61609 w 306647"/>
                <a:gd name="connsiteY341" fmla="*/ 47083 h 403483"/>
                <a:gd name="connsiteX342" fmla="*/ 66450 w 306647"/>
                <a:gd name="connsiteY342" fmla="*/ 43855 h 403483"/>
                <a:gd name="connsiteX343" fmla="*/ 69678 w 306647"/>
                <a:gd name="connsiteY343" fmla="*/ 43855 h 403483"/>
                <a:gd name="connsiteX344" fmla="*/ 71292 w 306647"/>
                <a:gd name="connsiteY344" fmla="*/ 43855 h 403483"/>
                <a:gd name="connsiteX345" fmla="*/ 72906 w 306647"/>
                <a:gd name="connsiteY345" fmla="*/ 43855 h 403483"/>
                <a:gd name="connsiteX346" fmla="*/ 74520 w 306647"/>
                <a:gd name="connsiteY346" fmla="*/ 45469 h 403483"/>
                <a:gd name="connsiteX347" fmla="*/ 76134 w 306647"/>
                <a:gd name="connsiteY347" fmla="*/ 45469 h 403483"/>
                <a:gd name="connsiteX348" fmla="*/ 76134 w 306647"/>
                <a:gd name="connsiteY348" fmla="*/ 47083 h 403483"/>
                <a:gd name="connsiteX349" fmla="*/ 76134 w 306647"/>
                <a:gd name="connsiteY349" fmla="*/ 48697 h 403483"/>
                <a:gd name="connsiteX350" fmla="*/ 77748 w 306647"/>
                <a:gd name="connsiteY350" fmla="*/ 50311 h 403483"/>
                <a:gd name="connsiteX351" fmla="*/ 77748 w 306647"/>
                <a:gd name="connsiteY351" fmla="*/ 51925 h 403483"/>
                <a:gd name="connsiteX352" fmla="*/ 79362 w 306647"/>
                <a:gd name="connsiteY352" fmla="*/ 51925 h 403483"/>
                <a:gd name="connsiteX353" fmla="*/ 80976 w 306647"/>
                <a:gd name="connsiteY353" fmla="*/ 50311 h 403483"/>
                <a:gd name="connsiteX354" fmla="*/ 82590 w 306647"/>
                <a:gd name="connsiteY354" fmla="*/ 48697 h 403483"/>
                <a:gd name="connsiteX355" fmla="*/ 84204 w 306647"/>
                <a:gd name="connsiteY355" fmla="*/ 45469 h 403483"/>
                <a:gd name="connsiteX356" fmla="*/ 85818 w 306647"/>
                <a:gd name="connsiteY356" fmla="*/ 40628 h 403483"/>
                <a:gd name="connsiteX357" fmla="*/ 85818 w 306647"/>
                <a:gd name="connsiteY357" fmla="*/ 40628 h 403483"/>
                <a:gd name="connsiteX358" fmla="*/ 85818 w 306647"/>
                <a:gd name="connsiteY358" fmla="*/ 39014 h 403483"/>
                <a:gd name="connsiteX359" fmla="*/ 85818 w 306647"/>
                <a:gd name="connsiteY359" fmla="*/ 39014 h 403483"/>
                <a:gd name="connsiteX360" fmla="*/ 87432 w 306647"/>
                <a:gd name="connsiteY360" fmla="*/ 32558 h 403483"/>
                <a:gd name="connsiteX361" fmla="*/ 89046 w 306647"/>
                <a:gd name="connsiteY361" fmla="*/ 30944 h 403483"/>
                <a:gd name="connsiteX362" fmla="*/ 90659 w 306647"/>
                <a:gd name="connsiteY362" fmla="*/ 29330 h 403483"/>
                <a:gd name="connsiteX363" fmla="*/ 92273 w 306647"/>
                <a:gd name="connsiteY363" fmla="*/ 27716 h 403483"/>
                <a:gd name="connsiteX364" fmla="*/ 100343 w 306647"/>
                <a:gd name="connsiteY364" fmla="*/ 24488 h 403483"/>
                <a:gd name="connsiteX365" fmla="*/ 106799 w 306647"/>
                <a:gd name="connsiteY365" fmla="*/ 19646 h 403483"/>
                <a:gd name="connsiteX366" fmla="*/ 122938 w 306647"/>
                <a:gd name="connsiteY366" fmla="*/ 5121 h 403483"/>
                <a:gd name="connsiteX367" fmla="*/ 127780 w 306647"/>
                <a:gd name="connsiteY367" fmla="*/ 21260 h 403483"/>
                <a:gd name="connsiteX368" fmla="*/ 129394 w 306647"/>
                <a:gd name="connsiteY368" fmla="*/ 26102 h 403483"/>
                <a:gd name="connsiteX369" fmla="*/ 135850 w 306647"/>
                <a:gd name="connsiteY369" fmla="*/ 32558 h 403483"/>
                <a:gd name="connsiteX370" fmla="*/ 135850 w 306647"/>
                <a:gd name="connsiteY370" fmla="*/ 34172 h 403483"/>
                <a:gd name="connsiteX371" fmla="*/ 137464 w 306647"/>
                <a:gd name="connsiteY371" fmla="*/ 35786 h 403483"/>
                <a:gd name="connsiteX372" fmla="*/ 137464 w 306647"/>
                <a:gd name="connsiteY372" fmla="*/ 37400 h 403483"/>
                <a:gd name="connsiteX373" fmla="*/ 135850 w 306647"/>
                <a:gd name="connsiteY373" fmla="*/ 50311 h 403483"/>
                <a:gd name="connsiteX374" fmla="*/ 135850 w 306647"/>
                <a:gd name="connsiteY374" fmla="*/ 66451 h 403483"/>
                <a:gd name="connsiteX375" fmla="*/ 137464 w 306647"/>
                <a:gd name="connsiteY375" fmla="*/ 71292 h 403483"/>
                <a:gd name="connsiteX376" fmla="*/ 139077 w 306647"/>
                <a:gd name="connsiteY376" fmla="*/ 72906 h 403483"/>
                <a:gd name="connsiteX377" fmla="*/ 140691 w 306647"/>
                <a:gd name="connsiteY377" fmla="*/ 74520 h 40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Lst>
              <a:rect l="l" t="t" r="r" b="b"/>
              <a:pathLst>
                <a:path w="306647" h="403483">
                  <a:moveTo>
                    <a:pt x="142305" y="74520"/>
                  </a:moveTo>
                  <a:lnTo>
                    <a:pt x="143919" y="74520"/>
                  </a:lnTo>
                  <a:lnTo>
                    <a:pt x="143919" y="72906"/>
                  </a:lnTo>
                  <a:lnTo>
                    <a:pt x="147147" y="71292"/>
                  </a:lnTo>
                  <a:lnTo>
                    <a:pt x="150375" y="68064"/>
                  </a:lnTo>
                  <a:lnTo>
                    <a:pt x="155217" y="66451"/>
                  </a:lnTo>
                  <a:lnTo>
                    <a:pt x="156831" y="64837"/>
                  </a:lnTo>
                  <a:lnTo>
                    <a:pt x="166514" y="64837"/>
                  </a:lnTo>
                  <a:lnTo>
                    <a:pt x="171356" y="63223"/>
                  </a:lnTo>
                  <a:lnTo>
                    <a:pt x="174584" y="61609"/>
                  </a:lnTo>
                  <a:lnTo>
                    <a:pt x="176198" y="59995"/>
                  </a:lnTo>
                  <a:lnTo>
                    <a:pt x="177812" y="58381"/>
                  </a:lnTo>
                  <a:lnTo>
                    <a:pt x="177812" y="58381"/>
                  </a:lnTo>
                  <a:lnTo>
                    <a:pt x="182654" y="48697"/>
                  </a:lnTo>
                  <a:lnTo>
                    <a:pt x="185882" y="43855"/>
                  </a:lnTo>
                  <a:lnTo>
                    <a:pt x="187495" y="42242"/>
                  </a:lnTo>
                  <a:lnTo>
                    <a:pt x="189109" y="40628"/>
                  </a:lnTo>
                  <a:lnTo>
                    <a:pt x="190723" y="40628"/>
                  </a:lnTo>
                  <a:lnTo>
                    <a:pt x="192337" y="40628"/>
                  </a:lnTo>
                  <a:lnTo>
                    <a:pt x="195565" y="40628"/>
                  </a:lnTo>
                  <a:lnTo>
                    <a:pt x="197179" y="42242"/>
                  </a:lnTo>
                  <a:lnTo>
                    <a:pt x="198793" y="43855"/>
                  </a:lnTo>
                  <a:lnTo>
                    <a:pt x="200407" y="48697"/>
                  </a:lnTo>
                  <a:lnTo>
                    <a:pt x="202021" y="50311"/>
                  </a:lnTo>
                  <a:lnTo>
                    <a:pt x="203635" y="53539"/>
                  </a:lnTo>
                  <a:lnTo>
                    <a:pt x="208477" y="56767"/>
                  </a:lnTo>
                  <a:lnTo>
                    <a:pt x="213318" y="58381"/>
                  </a:lnTo>
                  <a:lnTo>
                    <a:pt x="218160" y="59995"/>
                  </a:lnTo>
                  <a:lnTo>
                    <a:pt x="221388" y="59995"/>
                  </a:lnTo>
                  <a:lnTo>
                    <a:pt x="223002" y="59995"/>
                  </a:lnTo>
                  <a:lnTo>
                    <a:pt x="224616" y="58381"/>
                  </a:lnTo>
                  <a:lnTo>
                    <a:pt x="224616" y="58381"/>
                  </a:lnTo>
                  <a:lnTo>
                    <a:pt x="226230" y="56767"/>
                  </a:lnTo>
                  <a:lnTo>
                    <a:pt x="226230" y="56767"/>
                  </a:lnTo>
                  <a:lnTo>
                    <a:pt x="227844" y="53539"/>
                  </a:lnTo>
                  <a:lnTo>
                    <a:pt x="229458" y="47083"/>
                  </a:lnTo>
                  <a:lnTo>
                    <a:pt x="231072" y="43855"/>
                  </a:lnTo>
                  <a:lnTo>
                    <a:pt x="232686" y="43855"/>
                  </a:lnTo>
                  <a:lnTo>
                    <a:pt x="234299" y="42242"/>
                  </a:lnTo>
                  <a:lnTo>
                    <a:pt x="235913" y="40628"/>
                  </a:lnTo>
                  <a:lnTo>
                    <a:pt x="237527" y="39014"/>
                  </a:lnTo>
                  <a:lnTo>
                    <a:pt x="242369" y="37400"/>
                  </a:lnTo>
                  <a:lnTo>
                    <a:pt x="242369" y="35786"/>
                  </a:lnTo>
                  <a:lnTo>
                    <a:pt x="245597" y="35786"/>
                  </a:lnTo>
                  <a:lnTo>
                    <a:pt x="247211" y="32558"/>
                  </a:lnTo>
                  <a:lnTo>
                    <a:pt x="247211" y="32558"/>
                  </a:lnTo>
                  <a:lnTo>
                    <a:pt x="248825" y="30944"/>
                  </a:lnTo>
                  <a:lnTo>
                    <a:pt x="248825" y="29330"/>
                  </a:lnTo>
                  <a:lnTo>
                    <a:pt x="248825" y="29330"/>
                  </a:lnTo>
                  <a:lnTo>
                    <a:pt x="268192" y="82590"/>
                  </a:lnTo>
                  <a:lnTo>
                    <a:pt x="276262" y="95501"/>
                  </a:lnTo>
                  <a:lnTo>
                    <a:pt x="294015" y="116482"/>
                  </a:lnTo>
                  <a:lnTo>
                    <a:pt x="298857" y="127780"/>
                  </a:lnTo>
                  <a:lnTo>
                    <a:pt x="303699" y="134236"/>
                  </a:lnTo>
                  <a:lnTo>
                    <a:pt x="310154" y="137464"/>
                  </a:lnTo>
                  <a:lnTo>
                    <a:pt x="310154" y="137464"/>
                  </a:lnTo>
                  <a:lnTo>
                    <a:pt x="308540" y="140691"/>
                  </a:lnTo>
                  <a:lnTo>
                    <a:pt x="308540" y="142305"/>
                  </a:lnTo>
                  <a:lnTo>
                    <a:pt x="306926" y="143919"/>
                  </a:lnTo>
                  <a:lnTo>
                    <a:pt x="303699" y="145533"/>
                  </a:lnTo>
                  <a:lnTo>
                    <a:pt x="302085" y="147147"/>
                  </a:lnTo>
                  <a:lnTo>
                    <a:pt x="300471" y="147147"/>
                  </a:lnTo>
                  <a:lnTo>
                    <a:pt x="302085" y="148761"/>
                  </a:lnTo>
                  <a:lnTo>
                    <a:pt x="305313" y="151989"/>
                  </a:lnTo>
                  <a:lnTo>
                    <a:pt x="305313" y="153603"/>
                  </a:lnTo>
                  <a:lnTo>
                    <a:pt x="305313" y="155217"/>
                  </a:lnTo>
                  <a:lnTo>
                    <a:pt x="300471" y="160059"/>
                  </a:lnTo>
                  <a:lnTo>
                    <a:pt x="300471" y="164900"/>
                  </a:lnTo>
                  <a:lnTo>
                    <a:pt x="300471" y="168128"/>
                  </a:lnTo>
                  <a:lnTo>
                    <a:pt x="303699" y="172970"/>
                  </a:lnTo>
                  <a:lnTo>
                    <a:pt x="305313" y="182654"/>
                  </a:lnTo>
                  <a:lnTo>
                    <a:pt x="306926" y="197179"/>
                  </a:lnTo>
                  <a:lnTo>
                    <a:pt x="308540" y="205249"/>
                  </a:lnTo>
                  <a:lnTo>
                    <a:pt x="311768" y="208477"/>
                  </a:lnTo>
                  <a:lnTo>
                    <a:pt x="313382" y="211705"/>
                  </a:lnTo>
                  <a:lnTo>
                    <a:pt x="314996" y="213318"/>
                  </a:lnTo>
                  <a:lnTo>
                    <a:pt x="314996" y="218160"/>
                  </a:lnTo>
                  <a:lnTo>
                    <a:pt x="314996" y="223002"/>
                  </a:lnTo>
                  <a:lnTo>
                    <a:pt x="311768" y="234299"/>
                  </a:lnTo>
                  <a:lnTo>
                    <a:pt x="311768" y="234299"/>
                  </a:lnTo>
                  <a:lnTo>
                    <a:pt x="311768" y="234299"/>
                  </a:lnTo>
                  <a:lnTo>
                    <a:pt x="308540" y="235914"/>
                  </a:lnTo>
                  <a:lnTo>
                    <a:pt x="302085" y="239141"/>
                  </a:lnTo>
                  <a:lnTo>
                    <a:pt x="300471" y="239141"/>
                  </a:lnTo>
                  <a:lnTo>
                    <a:pt x="300471" y="240755"/>
                  </a:lnTo>
                  <a:lnTo>
                    <a:pt x="297243" y="240755"/>
                  </a:lnTo>
                  <a:lnTo>
                    <a:pt x="294015" y="240755"/>
                  </a:lnTo>
                  <a:lnTo>
                    <a:pt x="292401" y="240755"/>
                  </a:lnTo>
                  <a:lnTo>
                    <a:pt x="290787" y="242369"/>
                  </a:lnTo>
                  <a:lnTo>
                    <a:pt x="290787" y="242369"/>
                  </a:lnTo>
                  <a:lnTo>
                    <a:pt x="289173" y="243983"/>
                  </a:lnTo>
                  <a:lnTo>
                    <a:pt x="285945" y="248825"/>
                  </a:lnTo>
                  <a:lnTo>
                    <a:pt x="277876" y="255281"/>
                  </a:lnTo>
                  <a:lnTo>
                    <a:pt x="274648" y="261736"/>
                  </a:lnTo>
                  <a:lnTo>
                    <a:pt x="273034" y="263350"/>
                  </a:lnTo>
                  <a:lnTo>
                    <a:pt x="273034" y="266578"/>
                  </a:lnTo>
                  <a:lnTo>
                    <a:pt x="273034" y="279490"/>
                  </a:lnTo>
                  <a:lnTo>
                    <a:pt x="274648" y="282717"/>
                  </a:lnTo>
                  <a:lnTo>
                    <a:pt x="274648" y="284332"/>
                  </a:lnTo>
                  <a:lnTo>
                    <a:pt x="276262" y="284332"/>
                  </a:lnTo>
                  <a:lnTo>
                    <a:pt x="276262" y="285945"/>
                  </a:lnTo>
                  <a:lnTo>
                    <a:pt x="276262" y="287559"/>
                  </a:lnTo>
                  <a:lnTo>
                    <a:pt x="274648" y="289173"/>
                  </a:lnTo>
                  <a:lnTo>
                    <a:pt x="273034" y="290787"/>
                  </a:lnTo>
                  <a:lnTo>
                    <a:pt x="274648" y="292401"/>
                  </a:lnTo>
                  <a:lnTo>
                    <a:pt x="276262" y="295629"/>
                  </a:lnTo>
                  <a:lnTo>
                    <a:pt x="279490" y="300471"/>
                  </a:lnTo>
                  <a:lnTo>
                    <a:pt x="281104" y="302085"/>
                  </a:lnTo>
                  <a:lnTo>
                    <a:pt x="281104" y="303699"/>
                  </a:lnTo>
                  <a:lnTo>
                    <a:pt x="279490" y="305313"/>
                  </a:lnTo>
                  <a:lnTo>
                    <a:pt x="277876" y="305313"/>
                  </a:lnTo>
                  <a:lnTo>
                    <a:pt x="276262" y="305313"/>
                  </a:lnTo>
                  <a:lnTo>
                    <a:pt x="276262" y="305313"/>
                  </a:lnTo>
                  <a:lnTo>
                    <a:pt x="273034" y="303699"/>
                  </a:lnTo>
                  <a:lnTo>
                    <a:pt x="268192" y="298857"/>
                  </a:lnTo>
                  <a:lnTo>
                    <a:pt x="266578" y="295629"/>
                  </a:lnTo>
                  <a:lnTo>
                    <a:pt x="264964" y="295629"/>
                  </a:lnTo>
                  <a:lnTo>
                    <a:pt x="264964" y="294015"/>
                  </a:lnTo>
                  <a:lnTo>
                    <a:pt x="263350" y="294015"/>
                  </a:lnTo>
                  <a:lnTo>
                    <a:pt x="261736" y="294015"/>
                  </a:lnTo>
                  <a:lnTo>
                    <a:pt x="260122" y="294015"/>
                  </a:lnTo>
                  <a:lnTo>
                    <a:pt x="258508" y="295629"/>
                  </a:lnTo>
                  <a:lnTo>
                    <a:pt x="256895" y="297243"/>
                  </a:lnTo>
                  <a:lnTo>
                    <a:pt x="255281" y="298857"/>
                  </a:lnTo>
                  <a:lnTo>
                    <a:pt x="255281" y="300471"/>
                  </a:lnTo>
                  <a:lnTo>
                    <a:pt x="248825" y="308540"/>
                  </a:lnTo>
                  <a:lnTo>
                    <a:pt x="248825" y="310154"/>
                  </a:lnTo>
                  <a:lnTo>
                    <a:pt x="248825" y="314996"/>
                  </a:lnTo>
                  <a:lnTo>
                    <a:pt x="250439" y="323066"/>
                  </a:lnTo>
                  <a:lnTo>
                    <a:pt x="252053" y="326294"/>
                  </a:lnTo>
                  <a:lnTo>
                    <a:pt x="253667" y="329522"/>
                  </a:lnTo>
                  <a:lnTo>
                    <a:pt x="255281" y="329522"/>
                  </a:lnTo>
                  <a:lnTo>
                    <a:pt x="255281" y="331135"/>
                  </a:lnTo>
                  <a:lnTo>
                    <a:pt x="255281" y="331135"/>
                  </a:lnTo>
                  <a:lnTo>
                    <a:pt x="255281" y="334363"/>
                  </a:lnTo>
                  <a:lnTo>
                    <a:pt x="255281" y="335977"/>
                  </a:lnTo>
                  <a:lnTo>
                    <a:pt x="253667" y="340819"/>
                  </a:lnTo>
                  <a:lnTo>
                    <a:pt x="253667" y="344047"/>
                  </a:lnTo>
                  <a:lnTo>
                    <a:pt x="252053" y="345661"/>
                  </a:lnTo>
                  <a:lnTo>
                    <a:pt x="250439" y="347275"/>
                  </a:lnTo>
                  <a:lnTo>
                    <a:pt x="248825" y="348889"/>
                  </a:lnTo>
                  <a:lnTo>
                    <a:pt x="250439" y="350503"/>
                  </a:lnTo>
                  <a:lnTo>
                    <a:pt x="252053" y="353731"/>
                  </a:lnTo>
                  <a:lnTo>
                    <a:pt x="253667" y="358572"/>
                  </a:lnTo>
                  <a:lnTo>
                    <a:pt x="255281" y="360186"/>
                  </a:lnTo>
                  <a:lnTo>
                    <a:pt x="256895" y="361800"/>
                  </a:lnTo>
                  <a:lnTo>
                    <a:pt x="258508" y="363414"/>
                  </a:lnTo>
                  <a:lnTo>
                    <a:pt x="261736" y="365028"/>
                  </a:lnTo>
                  <a:lnTo>
                    <a:pt x="264964" y="366642"/>
                  </a:lnTo>
                  <a:lnTo>
                    <a:pt x="266578" y="368256"/>
                  </a:lnTo>
                  <a:lnTo>
                    <a:pt x="264964" y="373098"/>
                  </a:lnTo>
                  <a:lnTo>
                    <a:pt x="258508" y="384395"/>
                  </a:lnTo>
                  <a:lnTo>
                    <a:pt x="258508" y="384395"/>
                  </a:lnTo>
                  <a:lnTo>
                    <a:pt x="258508" y="384395"/>
                  </a:lnTo>
                  <a:lnTo>
                    <a:pt x="256895" y="381167"/>
                  </a:lnTo>
                  <a:lnTo>
                    <a:pt x="252053" y="377940"/>
                  </a:lnTo>
                  <a:lnTo>
                    <a:pt x="247211" y="382781"/>
                  </a:lnTo>
                  <a:lnTo>
                    <a:pt x="250439" y="384395"/>
                  </a:lnTo>
                  <a:lnTo>
                    <a:pt x="252053" y="386009"/>
                  </a:lnTo>
                  <a:lnTo>
                    <a:pt x="253667" y="387623"/>
                  </a:lnTo>
                  <a:lnTo>
                    <a:pt x="255281" y="390851"/>
                  </a:lnTo>
                  <a:lnTo>
                    <a:pt x="248825" y="397307"/>
                  </a:lnTo>
                  <a:lnTo>
                    <a:pt x="240755" y="402149"/>
                  </a:lnTo>
                  <a:lnTo>
                    <a:pt x="234299" y="400535"/>
                  </a:lnTo>
                  <a:lnTo>
                    <a:pt x="231072" y="390851"/>
                  </a:lnTo>
                  <a:lnTo>
                    <a:pt x="232686" y="374712"/>
                  </a:lnTo>
                  <a:lnTo>
                    <a:pt x="234299" y="366642"/>
                  </a:lnTo>
                  <a:lnTo>
                    <a:pt x="239141" y="358572"/>
                  </a:lnTo>
                  <a:lnTo>
                    <a:pt x="235913" y="358572"/>
                  </a:lnTo>
                  <a:lnTo>
                    <a:pt x="234299" y="361800"/>
                  </a:lnTo>
                  <a:lnTo>
                    <a:pt x="227844" y="371484"/>
                  </a:lnTo>
                  <a:lnTo>
                    <a:pt x="226230" y="371484"/>
                  </a:lnTo>
                  <a:lnTo>
                    <a:pt x="224616" y="366642"/>
                  </a:lnTo>
                  <a:lnTo>
                    <a:pt x="223002" y="361800"/>
                  </a:lnTo>
                  <a:lnTo>
                    <a:pt x="224616" y="356958"/>
                  </a:lnTo>
                  <a:lnTo>
                    <a:pt x="226230" y="353731"/>
                  </a:lnTo>
                  <a:lnTo>
                    <a:pt x="221388" y="356958"/>
                  </a:lnTo>
                  <a:lnTo>
                    <a:pt x="214932" y="358572"/>
                  </a:lnTo>
                  <a:lnTo>
                    <a:pt x="210090" y="358572"/>
                  </a:lnTo>
                  <a:lnTo>
                    <a:pt x="208477" y="353731"/>
                  </a:lnTo>
                  <a:lnTo>
                    <a:pt x="202021" y="355344"/>
                  </a:lnTo>
                  <a:lnTo>
                    <a:pt x="200407" y="355344"/>
                  </a:lnTo>
                  <a:lnTo>
                    <a:pt x="203635" y="358572"/>
                  </a:lnTo>
                  <a:lnTo>
                    <a:pt x="205249" y="361800"/>
                  </a:lnTo>
                  <a:lnTo>
                    <a:pt x="205249" y="365028"/>
                  </a:lnTo>
                  <a:lnTo>
                    <a:pt x="203635" y="369870"/>
                  </a:lnTo>
                  <a:lnTo>
                    <a:pt x="205249" y="369870"/>
                  </a:lnTo>
                  <a:lnTo>
                    <a:pt x="213318" y="363414"/>
                  </a:lnTo>
                  <a:lnTo>
                    <a:pt x="214932" y="368256"/>
                  </a:lnTo>
                  <a:lnTo>
                    <a:pt x="218160" y="371484"/>
                  </a:lnTo>
                  <a:lnTo>
                    <a:pt x="218160" y="374712"/>
                  </a:lnTo>
                  <a:lnTo>
                    <a:pt x="216546" y="379553"/>
                  </a:lnTo>
                  <a:lnTo>
                    <a:pt x="223002" y="386009"/>
                  </a:lnTo>
                  <a:lnTo>
                    <a:pt x="227844" y="397307"/>
                  </a:lnTo>
                  <a:lnTo>
                    <a:pt x="224616" y="405376"/>
                  </a:lnTo>
                  <a:lnTo>
                    <a:pt x="210090" y="398921"/>
                  </a:lnTo>
                  <a:lnTo>
                    <a:pt x="187495" y="374712"/>
                  </a:lnTo>
                  <a:lnTo>
                    <a:pt x="176198" y="368256"/>
                  </a:lnTo>
                  <a:lnTo>
                    <a:pt x="171356" y="365028"/>
                  </a:lnTo>
                  <a:lnTo>
                    <a:pt x="171356" y="361800"/>
                  </a:lnTo>
                  <a:lnTo>
                    <a:pt x="164900" y="353731"/>
                  </a:lnTo>
                  <a:lnTo>
                    <a:pt x="156831" y="344047"/>
                  </a:lnTo>
                  <a:lnTo>
                    <a:pt x="150375" y="334363"/>
                  </a:lnTo>
                  <a:lnTo>
                    <a:pt x="153603" y="326294"/>
                  </a:lnTo>
                  <a:lnTo>
                    <a:pt x="155217" y="329522"/>
                  </a:lnTo>
                  <a:lnTo>
                    <a:pt x="156831" y="331135"/>
                  </a:lnTo>
                  <a:lnTo>
                    <a:pt x="158445" y="331135"/>
                  </a:lnTo>
                  <a:lnTo>
                    <a:pt x="161673" y="331135"/>
                  </a:lnTo>
                  <a:lnTo>
                    <a:pt x="156831" y="327908"/>
                  </a:lnTo>
                  <a:lnTo>
                    <a:pt x="158445" y="324680"/>
                  </a:lnTo>
                  <a:lnTo>
                    <a:pt x="163286" y="321452"/>
                  </a:lnTo>
                  <a:lnTo>
                    <a:pt x="166514" y="314996"/>
                  </a:lnTo>
                  <a:lnTo>
                    <a:pt x="163286" y="314996"/>
                  </a:lnTo>
                  <a:lnTo>
                    <a:pt x="161673" y="319838"/>
                  </a:lnTo>
                  <a:lnTo>
                    <a:pt x="158445" y="321452"/>
                  </a:lnTo>
                  <a:lnTo>
                    <a:pt x="156831" y="321452"/>
                  </a:lnTo>
                  <a:lnTo>
                    <a:pt x="153603" y="318224"/>
                  </a:lnTo>
                  <a:lnTo>
                    <a:pt x="156831" y="314996"/>
                  </a:lnTo>
                  <a:lnTo>
                    <a:pt x="158445" y="313382"/>
                  </a:lnTo>
                  <a:lnTo>
                    <a:pt x="161673" y="313382"/>
                  </a:lnTo>
                  <a:lnTo>
                    <a:pt x="142305" y="313382"/>
                  </a:lnTo>
                  <a:lnTo>
                    <a:pt x="140691" y="310154"/>
                  </a:lnTo>
                  <a:lnTo>
                    <a:pt x="148761" y="302085"/>
                  </a:lnTo>
                  <a:lnTo>
                    <a:pt x="132622" y="303699"/>
                  </a:lnTo>
                  <a:lnTo>
                    <a:pt x="127780" y="305313"/>
                  </a:lnTo>
                  <a:lnTo>
                    <a:pt x="127780" y="308540"/>
                  </a:lnTo>
                  <a:lnTo>
                    <a:pt x="132622" y="311768"/>
                  </a:lnTo>
                  <a:lnTo>
                    <a:pt x="135850" y="316610"/>
                  </a:lnTo>
                  <a:lnTo>
                    <a:pt x="140691" y="321452"/>
                  </a:lnTo>
                  <a:lnTo>
                    <a:pt x="148761" y="321452"/>
                  </a:lnTo>
                  <a:lnTo>
                    <a:pt x="147147" y="326294"/>
                  </a:lnTo>
                  <a:lnTo>
                    <a:pt x="145533" y="331135"/>
                  </a:lnTo>
                  <a:lnTo>
                    <a:pt x="145533" y="342433"/>
                  </a:lnTo>
                  <a:lnTo>
                    <a:pt x="132622" y="323066"/>
                  </a:lnTo>
                  <a:lnTo>
                    <a:pt x="127780" y="316610"/>
                  </a:lnTo>
                  <a:lnTo>
                    <a:pt x="121324" y="314996"/>
                  </a:lnTo>
                  <a:lnTo>
                    <a:pt x="113255" y="313382"/>
                  </a:lnTo>
                  <a:lnTo>
                    <a:pt x="108413" y="314996"/>
                  </a:lnTo>
                  <a:lnTo>
                    <a:pt x="108413" y="298857"/>
                  </a:lnTo>
                  <a:lnTo>
                    <a:pt x="108413" y="294015"/>
                  </a:lnTo>
                  <a:lnTo>
                    <a:pt x="106799" y="290787"/>
                  </a:lnTo>
                  <a:lnTo>
                    <a:pt x="105185" y="289173"/>
                  </a:lnTo>
                  <a:lnTo>
                    <a:pt x="103571" y="290787"/>
                  </a:lnTo>
                  <a:lnTo>
                    <a:pt x="103571" y="292401"/>
                  </a:lnTo>
                  <a:lnTo>
                    <a:pt x="100343" y="295629"/>
                  </a:lnTo>
                  <a:lnTo>
                    <a:pt x="98729" y="297243"/>
                  </a:lnTo>
                  <a:lnTo>
                    <a:pt x="103571" y="314996"/>
                  </a:lnTo>
                  <a:lnTo>
                    <a:pt x="103571" y="318224"/>
                  </a:lnTo>
                  <a:lnTo>
                    <a:pt x="90659" y="308540"/>
                  </a:lnTo>
                  <a:lnTo>
                    <a:pt x="85818" y="303699"/>
                  </a:lnTo>
                  <a:lnTo>
                    <a:pt x="82590" y="297243"/>
                  </a:lnTo>
                  <a:lnTo>
                    <a:pt x="90659" y="300471"/>
                  </a:lnTo>
                  <a:lnTo>
                    <a:pt x="89046" y="294015"/>
                  </a:lnTo>
                  <a:lnTo>
                    <a:pt x="87432" y="292401"/>
                  </a:lnTo>
                  <a:lnTo>
                    <a:pt x="84204" y="292401"/>
                  </a:lnTo>
                  <a:lnTo>
                    <a:pt x="80976" y="292401"/>
                  </a:lnTo>
                  <a:lnTo>
                    <a:pt x="77748" y="289173"/>
                  </a:lnTo>
                  <a:lnTo>
                    <a:pt x="76134" y="285945"/>
                  </a:lnTo>
                  <a:lnTo>
                    <a:pt x="74520" y="282717"/>
                  </a:lnTo>
                  <a:lnTo>
                    <a:pt x="72906" y="279490"/>
                  </a:lnTo>
                  <a:lnTo>
                    <a:pt x="66450" y="269806"/>
                  </a:lnTo>
                  <a:lnTo>
                    <a:pt x="59995" y="263350"/>
                  </a:lnTo>
                  <a:lnTo>
                    <a:pt x="51925" y="256895"/>
                  </a:lnTo>
                  <a:lnTo>
                    <a:pt x="43855" y="253667"/>
                  </a:lnTo>
                  <a:lnTo>
                    <a:pt x="43855" y="253667"/>
                  </a:lnTo>
                  <a:lnTo>
                    <a:pt x="45469" y="252053"/>
                  </a:lnTo>
                  <a:lnTo>
                    <a:pt x="45469" y="245597"/>
                  </a:lnTo>
                  <a:lnTo>
                    <a:pt x="45469" y="243983"/>
                  </a:lnTo>
                  <a:lnTo>
                    <a:pt x="47083" y="242369"/>
                  </a:lnTo>
                  <a:lnTo>
                    <a:pt x="48697" y="242369"/>
                  </a:lnTo>
                  <a:lnTo>
                    <a:pt x="48697" y="240755"/>
                  </a:lnTo>
                  <a:lnTo>
                    <a:pt x="48697" y="240755"/>
                  </a:lnTo>
                  <a:lnTo>
                    <a:pt x="48697" y="234299"/>
                  </a:lnTo>
                  <a:lnTo>
                    <a:pt x="48697" y="234299"/>
                  </a:lnTo>
                  <a:lnTo>
                    <a:pt x="48697" y="232686"/>
                  </a:lnTo>
                  <a:lnTo>
                    <a:pt x="50311" y="232686"/>
                  </a:lnTo>
                  <a:lnTo>
                    <a:pt x="51925" y="231072"/>
                  </a:lnTo>
                  <a:lnTo>
                    <a:pt x="55153" y="229458"/>
                  </a:lnTo>
                  <a:lnTo>
                    <a:pt x="55153" y="227844"/>
                  </a:lnTo>
                  <a:lnTo>
                    <a:pt x="55153" y="226230"/>
                  </a:lnTo>
                  <a:lnTo>
                    <a:pt x="55153" y="224616"/>
                  </a:lnTo>
                  <a:lnTo>
                    <a:pt x="55153" y="223002"/>
                  </a:lnTo>
                  <a:lnTo>
                    <a:pt x="55153" y="221388"/>
                  </a:lnTo>
                  <a:lnTo>
                    <a:pt x="58381" y="206863"/>
                  </a:lnTo>
                  <a:lnTo>
                    <a:pt x="59995" y="198793"/>
                  </a:lnTo>
                  <a:lnTo>
                    <a:pt x="58381" y="184268"/>
                  </a:lnTo>
                  <a:lnTo>
                    <a:pt x="58381" y="181040"/>
                  </a:lnTo>
                  <a:lnTo>
                    <a:pt x="58381" y="179426"/>
                  </a:lnTo>
                  <a:lnTo>
                    <a:pt x="56767" y="177812"/>
                  </a:lnTo>
                  <a:lnTo>
                    <a:pt x="55153" y="176198"/>
                  </a:lnTo>
                  <a:lnTo>
                    <a:pt x="53539" y="176198"/>
                  </a:lnTo>
                  <a:lnTo>
                    <a:pt x="51925" y="176198"/>
                  </a:lnTo>
                  <a:lnTo>
                    <a:pt x="50311" y="176198"/>
                  </a:lnTo>
                  <a:lnTo>
                    <a:pt x="50311" y="174584"/>
                  </a:lnTo>
                  <a:lnTo>
                    <a:pt x="47083" y="161673"/>
                  </a:lnTo>
                  <a:lnTo>
                    <a:pt x="45469" y="160059"/>
                  </a:lnTo>
                  <a:lnTo>
                    <a:pt x="43855" y="158445"/>
                  </a:lnTo>
                  <a:lnTo>
                    <a:pt x="40628" y="155217"/>
                  </a:lnTo>
                  <a:lnTo>
                    <a:pt x="39014" y="155217"/>
                  </a:lnTo>
                  <a:lnTo>
                    <a:pt x="37400" y="155217"/>
                  </a:lnTo>
                  <a:lnTo>
                    <a:pt x="35786" y="155217"/>
                  </a:lnTo>
                  <a:lnTo>
                    <a:pt x="32558" y="156831"/>
                  </a:lnTo>
                  <a:lnTo>
                    <a:pt x="32558" y="156831"/>
                  </a:lnTo>
                  <a:lnTo>
                    <a:pt x="30944" y="156831"/>
                  </a:lnTo>
                  <a:lnTo>
                    <a:pt x="29330" y="156831"/>
                  </a:lnTo>
                  <a:lnTo>
                    <a:pt x="27716" y="155217"/>
                  </a:lnTo>
                  <a:lnTo>
                    <a:pt x="26102" y="153603"/>
                  </a:lnTo>
                  <a:lnTo>
                    <a:pt x="26102" y="150375"/>
                  </a:lnTo>
                  <a:lnTo>
                    <a:pt x="26102" y="147147"/>
                  </a:lnTo>
                  <a:lnTo>
                    <a:pt x="26102" y="143919"/>
                  </a:lnTo>
                  <a:lnTo>
                    <a:pt x="26102" y="140691"/>
                  </a:lnTo>
                  <a:lnTo>
                    <a:pt x="26102" y="139078"/>
                  </a:lnTo>
                  <a:lnTo>
                    <a:pt x="27716" y="137464"/>
                  </a:lnTo>
                  <a:lnTo>
                    <a:pt x="29330" y="137464"/>
                  </a:lnTo>
                  <a:lnTo>
                    <a:pt x="29330" y="135850"/>
                  </a:lnTo>
                  <a:lnTo>
                    <a:pt x="29330" y="135850"/>
                  </a:lnTo>
                  <a:lnTo>
                    <a:pt x="29330" y="134236"/>
                  </a:lnTo>
                  <a:lnTo>
                    <a:pt x="29330" y="132622"/>
                  </a:lnTo>
                  <a:lnTo>
                    <a:pt x="29330" y="131008"/>
                  </a:lnTo>
                  <a:lnTo>
                    <a:pt x="26102" y="127780"/>
                  </a:lnTo>
                  <a:lnTo>
                    <a:pt x="24488" y="126166"/>
                  </a:lnTo>
                  <a:lnTo>
                    <a:pt x="21260" y="126166"/>
                  </a:lnTo>
                  <a:lnTo>
                    <a:pt x="19646" y="126166"/>
                  </a:lnTo>
                  <a:lnTo>
                    <a:pt x="18033" y="126166"/>
                  </a:lnTo>
                  <a:lnTo>
                    <a:pt x="18033" y="126166"/>
                  </a:lnTo>
                  <a:lnTo>
                    <a:pt x="16419" y="124552"/>
                  </a:lnTo>
                  <a:lnTo>
                    <a:pt x="14805" y="122938"/>
                  </a:lnTo>
                  <a:lnTo>
                    <a:pt x="8349" y="103571"/>
                  </a:lnTo>
                  <a:lnTo>
                    <a:pt x="5121" y="93887"/>
                  </a:lnTo>
                  <a:lnTo>
                    <a:pt x="5121" y="92273"/>
                  </a:lnTo>
                  <a:lnTo>
                    <a:pt x="8349" y="84204"/>
                  </a:lnTo>
                  <a:lnTo>
                    <a:pt x="9963" y="77748"/>
                  </a:lnTo>
                  <a:lnTo>
                    <a:pt x="16419" y="69678"/>
                  </a:lnTo>
                  <a:lnTo>
                    <a:pt x="27716" y="66451"/>
                  </a:lnTo>
                  <a:lnTo>
                    <a:pt x="32558" y="64837"/>
                  </a:lnTo>
                  <a:lnTo>
                    <a:pt x="35786" y="66451"/>
                  </a:lnTo>
                  <a:lnTo>
                    <a:pt x="37400" y="64837"/>
                  </a:lnTo>
                  <a:lnTo>
                    <a:pt x="39014" y="64837"/>
                  </a:lnTo>
                  <a:lnTo>
                    <a:pt x="50311" y="58381"/>
                  </a:lnTo>
                  <a:lnTo>
                    <a:pt x="53539" y="55153"/>
                  </a:lnTo>
                  <a:lnTo>
                    <a:pt x="59995" y="48697"/>
                  </a:lnTo>
                  <a:lnTo>
                    <a:pt x="61609" y="47083"/>
                  </a:lnTo>
                  <a:lnTo>
                    <a:pt x="66450" y="43855"/>
                  </a:lnTo>
                  <a:lnTo>
                    <a:pt x="69678" y="43855"/>
                  </a:lnTo>
                  <a:lnTo>
                    <a:pt x="71292" y="43855"/>
                  </a:lnTo>
                  <a:lnTo>
                    <a:pt x="72906" y="43855"/>
                  </a:lnTo>
                  <a:lnTo>
                    <a:pt x="74520" y="45469"/>
                  </a:lnTo>
                  <a:lnTo>
                    <a:pt x="76134" y="45469"/>
                  </a:lnTo>
                  <a:lnTo>
                    <a:pt x="76134" y="47083"/>
                  </a:lnTo>
                  <a:lnTo>
                    <a:pt x="76134" y="48697"/>
                  </a:lnTo>
                  <a:lnTo>
                    <a:pt x="77748" y="50311"/>
                  </a:lnTo>
                  <a:lnTo>
                    <a:pt x="77748" y="51925"/>
                  </a:lnTo>
                  <a:lnTo>
                    <a:pt x="79362" y="51925"/>
                  </a:lnTo>
                  <a:lnTo>
                    <a:pt x="80976" y="50311"/>
                  </a:lnTo>
                  <a:lnTo>
                    <a:pt x="82590" y="48697"/>
                  </a:lnTo>
                  <a:lnTo>
                    <a:pt x="84204" y="45469"/>
                  </a:lnTo>
                  <a:lnTo>
                    <a:pt x="85818" y="40628"/>
                  </a:lnTo>
                  <a:lnTo>
                    <a:pt x="85818" y="40628"/>
                  </a:lnTo>
                  <a:lnTo>
                    <a:pt x="85818" y="39014"/>
                  </a:lnTo>
                  <a:lnTo>
                    <a:pt x="85818" y="39014"/>
                  </a:lnTo>
                  <a:lnTo>
                    <a:pt x="87432" y="32558"/>
                  </a:lnTo>
                  <a:lnTo>
                    <a:pt x="89046" y="30944"/>
                  </a:lnTo>
                  <a:lnTo>
                    <a:pt x="90659" y="29330"/>
                  </a:lnTo>
                  <a:lnTo>
                    <a:pt x="92273" y="27716"/>
                  </a:lnTo>
                  <a:lnTo>
                    <a:pt x="100343" y="24488"/>
                  </a:lnTo>
                  <a:lnTo>
                    <a:pt x="106799" y="19646"/>
                  </a:lnTo>
                  <a:lnTo>
                    <a:pt x="122938" y="5121"/>
                  </a:lnTo>
                  <a:lnTo>
                    <a:pt x="127780" y="21260"/>
                  </a:lnTo>
                  <a:lnTo>
                    <a:pt x="129394" y="26102"/>
                  </a:lnTo>
                  <a:lnTo>
                    <a:pt x="135850" y="32558"/>
                  </a:lnTo>
                  <a:lnTo>
                    <a:pt x="135850" y="34172"/>
                  </a:lnTo>
                  <a:lnTo>
                    <a:pt x="137464" y="35786"/>
                  </a:lnTo>
                  <a:lnTo>
                    <a:pt x="137464" y="37400"/>
                  </a:lnTo>
                  <a:lnTo>
                    <a:pt x="135850" y="50311"/>
                  </a:lnTo>
                  <a:lnTo>
                    <a:pt x="135850" y="66451"/>
                  </a:lnTo>
                  <a:lnTo>
                    <a:pt x="137464" y="71292"/>
                  </a:lnTo>
                  <a:lnTo>
                    <a:pt x="139077" y="72906"/>
                  </a:lnTo>
                  <a:lnTo>
                    <a:pt x="140691" y="74520"/>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69" name="Freeform: Shape 68">
              <a:extLst>
                <a:ext uri="{FF2B5EF4-FFF2-40B4-BE49-F238E27FC236}">
                  <a16:creationId xmlns:a16="http://schemas.microsoft.com/office/drawing/2014/main" id="{ED510686-FB25-47DB-97E0-4FB8F8DB4CC5}"/>
                </a:ext>
              </a:extLst>
            </p:cNvPr>
            <p:cNvSpPr/>
            <p:nvPr/>
          </p:nvSpPr>
          <p:spPr>
            <a:xfrm>
              <a:off x="9052344" y="3096150"/>
              <a:ext cx="403483" cy="403483"/>
            </a:xfrm>
            <a:custGeom>
              <a:avLst/>
              <a:gdLst>
                <a:gd name="connsiteX0" fmla="*/ 118096 w 403483"/>
                <a:gd name="connsiteY0" fmla="*/ 24488 h 403483"/>
                <a:gd name="connsiteX1" fmla="*/ 119710 w 403483"/>
                <a:gd name="connsiteY1" fmla="*/ 24488 h 403483"/>
                <a:gd name="connsiteX2" fmla="*/ 121324 w 403483"/>
                <a:gd name="connsiteY2" fmla="*/ 24488 h 403483"/>
                <a:gd name="connsiteX3" fmla="*/ 121324 w 403483"/>
                <a:gd name="connsiteY3" fmla="*/ 24488 h 403483"/>
                <a:gd name="connsiteX4" fmla="*/ 122938 w 403483"/>
                <a:gd name="connsiteY4" fmla="*/ 22874 h 403483"/>
                <a:gd name="connsiteX5" fmla="*/ 124552 w 403483"/>
                <a:gd name="connsiteY5" fmla="*/ 22874 h 403483"/>
                <a:gd name="connsiteX6" fmla="*/ 124552 w 403483"/>
                <a:gd name="connsiteY6" fmla="*/ 21260 h 403483"/>
                <a:gd name="connsiteX7" fmla="*/ 124552 w 403483"/>
                <a:gd name="connsiteY7" fmla="*/ 19646 h 403483"/>
                <a:gd name="connsiteX8" fmla="*/ 122938 w 403483"/>
                <a:gd name="connsiteY8" fmla="*/ 13191 h 403483"/>
                <a:gd name="connsiteX9" fmla="*/ 124552 w 403483"/>
                <a:gd name="connsiteY9" fmla="*/ 11577 h 403483"/>
                <a:gd name="connsiteX10" fmla="*/ 124552 w 403483"/>
                <a:gd name="connsiteY10" fmla="*/ 11577 h 403483"/>
                <a:gd name="connsiteX11" fmla="*/ 126166 w 403483"/>
                <a:gd name="connsiteY11" fmla="*/ 8349 h 403483"/>
                <a:gd name="connsiteX12" fmla="*/ 127780 w 403483"/>
                <a:gd name="connsiteY12" fmla="*/ 8349 h 403483"/>
                <a:gd name="connsiteX13" fmla="*/ 129394 w 403483"/>
                <a:gd name="connsiteY13" fmla="*/ 6735 h 403483"/>
                <a:gd name="connsiteX14" fmla="*/ 132622 w 403483"/>
                <a:gd name="connsiteY14" fmla="*/ 5121 h 403483"/>
                <a:gd name="connsiteX15" fmla="*/ 134236 w 403483"/>
                <a:gd name="connsiteY15" fmla="*/ 5121 h 403483"/>
                <a:gd name="connsiteX16" fmla="*/ 135850 w 403483"/>
                <a:gd name="connsiteY16" fmla="*/ 5121 h 403483"/>
                <a:gd name="connsiteX17" fmla="*/ 139077 w 403483"/>
                <a:gd name="connsiteY17" fmla="*/ 8349 h 403483"/>
                <a:gd name="connsiteX18" fmla="*/ 140691 w 403483"/>
                <a:gd name="connsiteY18" fmla="*/ 9963 h 403483"/>
                <a:gd name="connsiteX19" fmla="*/ 142305 w 403483"/>
                <a:gd name="connsiteY19" fmla="*/ 11577 h 403483"/>
                <a:gd name="connsiteX20" fmla="*/ 142305 w 403483"/>
                <a:gd name="connsiteY20" fmla="*/ 13191 h 403483"/>
                <a:gd name="connsiteX21" fmla="*/ 143919 w 403483"/>
                <a:gd name="connsiteY21" fmla="*/ 13191 h 403483"/>
                <a:gd name="connsiteX22" fmla="*/ 143919 w 403483"/>
                <a:gd name="connsiteY22" fmla="*/ 14805 h 403483"/>
                <a:gd name="connsiteX23" fmla="*/ 143919 w 403483"/>
                <a:gd name="connsiteY23" fmla="*/ 16419 h 403483"/>
                <a:gd name="connsiteX24" fmla="*/ 143919 w 403483"/>
                <a:gd name="connsiteY24" fmla="*/ 18033 h 403483"/>
                <a:gd name="connsiteX25" fmla="*/ 143919 w 403483"/>
                <a:gd name="connsiteY25" fmla="*/ 19646 h 403483"/>
                <a:gd name="connsiteX26" fmla="*/ 147147 w 403483"/>
                <a:gd name="connsiteY26" fmla="*/ 22874 h 403483"/>
                <a:gd name="connsiteX27" fmla="*/ 148761 w 403483"/>
                <a:gd name="connsiteY27" fmla="*/ 22874 h 403483"/>
                <a:gd name="connsiteX28" fmla="*/ 150375 w 403483"/>
                <a:gd name="connsiteY28" fmla="*/ 22874 h 403483"/>
                <a:gd name="connsiteX29" fmla="*/ 161673 w 403483"/>
                <a:gd name="connsiteY29" fmla="*/ 22874 h 403483"/>
                <a:gd name="connsiteX30" fmla="*/ 164900 w 403483"/>
                <a:gd name="connsiteY30" fmla="*/ 24488 h 403483"/>
                <a:gd name="connsiteX31" fmla="*/ 166514 w 403483"/>
                <a:gd name="connsiteY31" fmla="*/ 26102 h 403483"/>
                <a:gd name="connsiteX32" fmla="*/ 168128 w 403483"/>
                <a:gd name="connsiteY32" fmla="*/ 27716 h 403483"/>
                <a:gd name="connsiteX33" fmla="*/ 169742 w 403483"/>
                <a:gd name="connsiteY33" fmla="*/ 27716 h 403483"/>
                <a:gd name="connsiteX34" fmla="*/ 171356 w 403483"/>
                <a:gd name="connsiteY34" fmla="*/ 27716 h 403483"/>
                <a:gd name="connsiteX35" fmla="*/ 172970 w 403483"/>
                <a:gd name="connsiteY35" fmla="*/ 27716 h 403483"/>
                <a:gd name="connsiteX36" fmla="*/ 174584 w 403483"/>
                <a:gd name="connsiteY36" fmla="*/ 27716 h 403483"/>
                <a:gd name="connsiteX37" fmla="*/ 174584 w 403483"/>
                <a:gd name="connsiteY37" fmla="*/ 27716 h 403483"/>
                <a:gd name="connsiteX38" fmla="*/ 176198 w 403483"/>
                <a:gd name="connsiteY38" fmla="*/ 26102 h 403483"/>
                <a:gd name="connsiteX39" fmla="*/ 176198 w 403483"/>
                <a:gd name="connsiteY39" fmla="*/ 24488 h 403483"/>
                <a:gd name="connsiteX40" fmla="*/ 177812 w 403483"/>
                <a:gd name="connsiteY40" fmla="*/ 22874 h 403483"/>
                <a:gd name="connsiteX41" fmla="*/ 179426 w 403483"/>
                <a:gd name="connsiteY41" fmla="*/ 21260 h 403483"/>
                <a:gd name="connsiteX42" fmla="*/ 179426 w 403483"/>
                <a:gd name="connsiteY42" fmla="*/ 21260 h 403483"/>
                <a:gd name="connsiteX43" fmla="*/ 181040 w 403483"/>
                <a:gd name="connsiteY43" fmla="*/ 19646 h 403483"/>
                <a:gd name="connsiteX44" fmla="*/ 187495 w 403483"/>
                <a:gd name="connsiteY44" fmla="*/ 19646 h 403483"/>
                <a:gd name="connsiteX45" fmla="*/ 187495 w 403483"/>
                <a:gd name="connsiteY45" fmla="*/ 19646 h 403483"/>
                <a:gd name="connsiteX46" fmla="*/ 195565 w 403483"/>
                <a:gd name="connsiteY46" fmla="*/ 16419 h 403483"/>
                <a:gd name="connsiteX47" fmla="*/ 198793 w 403483"/>
                <a:gd name="connsiteY47" fmla="*/ 16419 h 403483"/>
                <a:gd name="connsiteX48" fmla="*/ 200407 w 403483"/>
                <a:gd name="connsiteY48" fmla="*/ 18033 h 403483"/>
                <a:gd name="connsiteX49" fmla="*/ 206863 w 403483"/>
                <a:gd name="connsiteY49" fmla="*/ 19646 h 403483"/>
                <a:gd name="connsiteX50" fmla="*/ 210090 w 403483"/>
                <a:gd name="connsiteY50" fmla="*/ 21260 h 403483"/>
                <a:gd name="connsiteX51" fmla="*/ 211704 w 403483"/>
                <a:gd name="connsiteY51" fmla="*/ 21260 h 403483"/>
                <a:gd name="connsiteX52" fmla="*/ 213318 w 403483"/>
                <a:gd name="connsiteY52" fmla="*/ 19646 h 403483"/>
                <a:gd name="connsiteX53" fmla="*/ 216546 w 403483"/>
                <a:gd name="connsiteY53" fmla="*/ 18033 h 403483"/>
                <a:gd name="connsiteX54" fmla="*/ 219774 w 403483"/>
                <a:gd name="connsiteY54" fmla="*/ 16419 h 403483"/>
                <a:gd name="connsiteX55" fmla="*/ 221388 w 403483"/>
                <a:gd name="connsiteY55" fmla="*/ 16419 h 403483"/>
                <a:gd name="connsiteX56" fmla="*/ 223002 w 403483"/>
                <a:gd name="connsiteY56" fmla="*/ 18033 h 403483"/>
                <a:gd name="connsiteX57" fmla="*/ 224616 w 403483"/>
                <a:gd name="connsiteY57" fmla="*/ 18033 h 403483"/>
                <a:gd name="connsiteX58" fmla="*/ 226230 w 403483"/>
                <a:gd name="connsiteY58" fmla="*/ 19646 h 403483"/>
                <a:gd name="connsiteX59" fmla="*/ 226230 w 403483"/>
                <a:gd name="connsiteY59" fmla="*/ 19646 h 403483"/>
                <a:gd name="connsiteX60" fmla="*/ 229458 w 403483"/>
                <a:gd name="connsiteY60" fmla="*/ 21260 h 403483"/>
                <a:gd name="connsiteX61" fmla="*/ 232686 w 403483"/>
                <a:gd name="connsiteY61" fmla="*/ 22874 h 403483"/>
                <a:gd name="connsiteX62" fmla="*/ 234299 w 403483"/>
                <a:gd name="connsiteY62" fmla="*/ 22874 h 403483"/>
                <a:gd name="connsiteX63" fmla="*/ 242369 w 403483"/>
                <a:gd name="connsiteY63" fmla="*/ 21260 h 403483"/>
                <a:gd name="connsiteX64" fmla="*/ 245597 w 403483"/>
                <a:gd name="connsiteY64" fmla="*/ 21260 h 403483"/>
                <a:gd name="connsiteX65" fmla="*/ 247211 w 403483"/>
                <a:gd name="connsiteY65" fmla="*/ 22874 h 403483"/>
                <a:gd name="connsiteX66" fmla="*/ 248825 w 403483"/>
                <a:gd name="connsiteY66" fmla="*/ 24488 h 403483"/>
                <a:gd name="connsiteX67" fmla="*/ 248825 w 403483"/>
                <a:gd name="connsiteY67" fmla="*/ 24488 h 403483"/>
                <a:gd name="connsiteX68" fmla="*/ 248825 w 403483"/>
                <a:gd name="connsiteY68" fmla="*/ 26102 h 403483"/>
                <a:gd name="connsiteX69" fmla="*/ 248825 w 403483"/>
                <a:gd name="connsiteY69" fmla="*/ 27716 h 403483"/>
                <a:gd name="connsiteX70" fmla="*/ 248825 w 403483"/>
                <a:gd name="connsiteY70" fmla="*/ 32558 h 403483"/>
                <a:gd name="connsiteX71" fmla="*/ 248825 w 403483"/>
                <a:gd name="connsiteY71" fmla="*/ 35786 h 403483"/>
                <a:gd name="connsiteX72" fmla="*/ 248825 w 403483"/>
                <a:gd name="connsiteY72" fmla="*/ 37400 h 403483"/>
                <a:gd name="connsiteX73" fmla="*/ 248825 w 403483"/>
                <a:gd name="connsiteY73" fmla="*/ 39014 h 403483"/>
                <a:gd name="connsiteX74" fmla="*/ 250439 w 403483"/>
                <a:gd name="connsiteY74" fmla="*/ 40628 h 403483"/>
                <a:gd name="connsiteX75" fmla="*/ 252053 w 403483"/>
                <a:gd name="connsiteY75" fmla="*/ 42242 h 403483"/>
                <a:gd name="connsiteX76" fmla="*/ 253667 w 403483"/>
                <a:gd name="connsiteY76" fmla="*/ 43855 h 403483"/>
                <a:gd name="connsiteX77" fmla="*/ 255281 w 403483"/>
                <a:gd name="connsiteY77" fmla="*/ 43855 h 403483"/>
                <a:gd name="connsiteX78" fmla="*/ 256895 w 403483"/>
                <a:gd name="connsiteY78" fmla="*/ 43855 h 403483"/>
                <a:gd name="connsiteX79" fmla="*/ 263350 w 403483"/>
                <a:gd name="connsiteY79" fmla="*/ 42242 h 403483"/>
                <a:gd name="connsiteX80" fmla="*/ 264964 w 403483"/>
                <a:gd name="connsiteY80" fmla="*/ 42242 h 403483"/>
                <a:gd name="connsiteX81" fmla="*/ 266578 w 403483"/>
                <a:gd name="connsiteY81" fmla="*/ 42242 h 403483"/>
                <a:gd name="connsiteX82" fmla="*/ 266578 w 403483"/>
                <a:gd name="connsiteY82" fmla="*/ 42242 h 403483"/>
                <a:gd name="connsiteX83" fmla="*/ 268192 w 403483"/>
                <a:gd name="connsiteY83" fmla="*/ 40628 h 403483"/>
                <a:gd name="connsiteX84" fmla="*/ 268192 w 403483"/>
                <a:gd name="connsiteY84" fmla="*/ 40628 h 403483"/>
                <a:gd name="connsiteX85" fmla="*/ 268192 w 403483"/>
                <a:gd name="connsiteY85" fmla="*/ 39014 h 403483"/>
                <a:gd name="connsiteX86" fmla="*/ 266578 w 403483"/>
                <a:gd name="connsiteY86" fmla="*/ 37400 h 403483"/>
                <a:gd name="connsiteX87" fmla="*/ 264964 w 403483"/>
                <a:gd name="connsiteY87" fmla="*/ 37400 h 403483"/>
                <a:gd name="connsiteX88" fmla="*/ 263350 w 403483"/>
                <a:gd name="connsiteY88" fmla="*/ 37400 h 403483"/>
                <a:gd name="connsiteX89" fmla="*/ 261736 w 403483"/>
                <a:gd name="connsiteY89" fmla="*/ 35786 h 403483"/>
                <a:gd name="connsiteX90" fmla="*/ 261736 w 403483"/>
                <a:gd name="connsiteY90" fmla="*/ 34172 h 403483"/>
                <a:gd name="connsiteX91" fmla="*/ 261736 w 403483"/>
                <a:gd name="connsiteY91" fmla="*/ 32558 h 403483"/>
                <a:gd name="connsiteX92" fmla="*/ 263350 w 403483"/>
                <a:gd name="connsiteY92" fmla="*/ 30944 h 403483"/>
                <a:gd name="connsiteX93" fmla="*/ 263350 w 403483"/>
                <a:gd name="connsiteY93" fmla="*/ 30944 h 403483"/>
                <a:gd name="connsiteX94" fmla="*/ 264964 w 403483"/>
                <a:gd name="connsiteY94" fmla="*/ 29330 h 403483"/>
                <a:gd name="connsiteX95" fmla="*/ 266578 w 403483"/>
                <a:gd name="connsiteY95" fmla="*/ 29330 h 403483"/>
                <a:gd name="connsiteX96" fmla="*/ 268192 w 403483"/>
                <a:gd name="connsiteY96" fmla="*/ 29330 h 403483"/>
                <a:gd name="connsiteX97" fmla="*/ 268192 w 403483"/>
                <a:gd name="connsiteY97" fmla="*/ 29330 h 403483"/>
                <a:gd name="connsiteX98" fmla="*/ 269806 w 403483"/>
                <a:gd name="connsiteY98" fmla="*/ 29330 h 403483"/>
                <a:gd name="connsiteX99" fmla="*/ 273034 w 403483"/>
                <a:gd name="connsiteY99" fmla="*/ 27716 h 403483"/>
                <a:gd name="connsiteX100" fmla="*/ 274648 w 403483"/>
                <a:gd name="connsiteY100" fmla="*/ 27716 h 403483"/>
                <a:gd name="connsiteX101" fmla="*/ 276262 w 403483"/>
                <a:gd name="connsiteY101" fmla="*/ 26102 h 403483"/>
                <a:gd name="connsiteX102" fmla="*/ 277876 w 403483"/>
                <a:gd name="connsiteY102" fmla="*/ 26102 h 403483"/>
                <a:gd name="connsiteX103" fmla="*/ 281104 w 403483"/>
                <a:gd name="connsiteY103" fmla="*/ 21260 h 403483"/>
                <a:gd name="connsiteX104" fmla="*/ 284331 w 403483"/>
                <a:gd name="connsiteY104" fmla="*/ 19646 h 403483"/>
                <a:gd name="connsiteX105" fmla="*/ 287559 w 403483"/>
                <a:gd name="connsiteY105" fmla="*/ 21260 h 403483"/>
                <a:gd name="connsiteX106" fmla="*/ 289173 w 403483"/>
                <a:gd name="connsiteY106" fmla="*/ 22874 h 403483"/>
                <a:gd name="connsiteX107" fmla="*/ 290787 w 403483"/>
                <a:gd name="connsiteY107" fmla="*/ 24488 h 403483"/>
                <a:gd name="connsiteX108" fmla="*/ 290787 w 403483"/>
                <a:gd name="connsiteY108" fmla="*/ 24488 h 403483"/>
                <a:gd name="connsiteX109" fmla="*/ 294015 w 403483"/>
                <a:gd name="connsiteY109" fmla="*/ 22874 h 403483"/>
                <a:gd name="connsiteX110" fmla="*/ 294015 w 403483"/>
                <a:gd name="connsiteY110" fmla="*/ 21260 h 403483"/>
                <a:gd name="connsiteX111" fmla="*/ 295629 w 403483"/>
                <a:gd name="connsiteY111" fmla="*/ 21260 h 403483"/>
                <a:gd name="connsiteX112" fmla="*/ 295629 w 403483"/>
                <a:gd name="connsiteY112" fmla="*/ 19646 h 403483"/>
                <a:gd name="connsiteX113" fmla="*/ 295629 w 403483"/>
                <a:gd name="connsiteY113" fmla="*/ 18033 h 403483"/>
                <a:gd name="connsiteX114" fmla="*/ 297243 w 403483"/>
                <a:gd name="connsiteY114" fmla="*/ 18033 h 403483"/>
                <a:gd name="connsiteX115" fmla="*/ 300471 w 403483"/>
                <a:gd name="connsiteY115" fmla="*/ 19646 h 403483"/>
                <a:gd name="connsiteX116" fmla="*/ 300471 w 403483"/>
                <a:gd name="connsiteY116" fmla="*/ 19646 h 403483"/>
                <a:gd name="connsiteX117" fmla="*/ 303699 w 403483"/>
                <a:gd name="connsiteY117" fmla="*/ 22874 h 403483"/>
                <a:gd name="connsiteX118" fmla="*/ 305313 w 403483"/>
                <a:gd name="connsiteY118" fmla="*/ 24488 h 403483"/>
                <a:gd name="connsiteX119" fmla="*/ 306926 w 403483"/>
                <a:gd name="connsiteY119" fmla="*/ 24488 h 403483"/>
                <a:gd name="connsiteX120" fmla="*/ 308540 w 403483"/>
                <a:gd name="connsiteY120" fmla="*/ 24488 h 403483"/>
                <a:gd name="connsiteX121" fmla="*/ 319838 w 403483"/>
                <a:gd name="connsiteY121" fmla="*/ 24488 h 403483"/>
                <a:gd name="connsiteX122" fmla="*/ 329522 w 403483"/>
                <a:gd name="connsiteY122" fmla="*/ 26102 h 403483"/>
                <a:gd name="connsiteX123" fmla="*/ 332749 w 403483"/>
                <a:gd name="connsiteY123" fmla="*/ 26102 h 403483"/>
                <a:gd name="connsiteX124" fmla="*/ 348889 w 403483"/>
                <a:gd name="connsiteY124" fmla="*/ 21260 h 403483"/>
                <a:gd name="connsiteX125" fmla="*/ 356958 w 403483"/>
                <a:gd name="connsiteY125" fmla="*/ 18033 h 403483"/>
                <a:gd name="connsiteX126" fmla="*/ 356958 w 403483"/>
                <a:gd name="connsiteY126" fmla="*/ 18033 h 403483"/>
                <a:gd name="connsiteX127" fmla="*/ 358572 w 403483"/>
                <a:gd name="connsiteY127" fmla="*/ 16419 h 403483"/>
                <a:gd name="connsiteX128" fmla="*/ 360186 w 403483"/>
                <a:gd name="connsiteY128" fmla="*/ 16419 h 403483"/>
                <a:gd name="connsiteX129" fmla="*/ 363414 w 403483"/>
                <a:gd name="connsiteY129" fmla="*/ 14805 h 403483"/>
                <a:gd name="connsiteX130" fmla="*/ 369870 w 403483"/>
                <a:gd name="connsiteY130" fmla="*/ 13191 h 403483"/>
                <a:gd name="connsiteX131" fmla="*/ 371484 w 403483"/>
                <a:gd name="connsiteY131" fmla="*/ 13191 h 403483"/>
                <a:gd name="connsiteX132" fmla="*/ 376326 w 403483"/>
                <a:gd name="connsiteY132" fmla="*/ 13191 h 403483"/>
                <a:gd name="connsiteX133" fmla="*/ 379553 w 403483"/>
                <a:gd name="connsiteY133" fmla="*/ 14805 h 403483"/>
                <a:gd name="connsiteX134" fmla="*/ 386009 w 403483"/>
                <a:gd name="connsiteY134" fmla="*/ 16419 h 403483"/>
                <a:gd name="connsiteX135" fmla="*/ 389237 w 403483"/>
                <a:gd name="connsiteY135" fmla="*/ 16419 h 403483"/>
                <a:gd name="connsiteX136" fmla="*/ 390851 w 403483"/>
                <a:gd name="connsiteY136" fmla="*/ 16419 h 403483"/>
                <a:gd name="connsiteX137" fmla="*/ 394079 w 403483"/>
                <a:gd name="connsiteY137" fmla="*/ 16419 h 403483"/>
                <a:gd name="connsiteX138" fmla="*/ 397307 w 403483"/>
                <a:gd name="connsiteY138" fmla="*/ 14805 h 403483"/>
                <a:gd name="connsiteX139" fmla="*/ 405376 w 403483"/>
                <a:gd name="connsiteY139" fmla="*/ 13191 h 403483"/>
                <a:gd name="connsiteX140" fmla="*/ 405376 w 403483"/>
                <a:gd name="connsiteY140" fmla="*/ 13191 h 403483"/>
                <a:gd name="connsiteX141" fmla="*/ 405376 w 403483"/>
                <a:gd name="connsiteY141" fmla="*/ 18033 h 403483"/>
                <a:gd name="connsiteX142" fmla="*/ 403762 w 403483"/>
                <a:gd name="connsiteY142" fmla="*/ 26102 h 403483"/>
                <a:gd name="connsiteX143" fmla="*/ 402148 w 403483"/>
                <a:gd name="connsiteY143" fmla="*/ 32558 h 403483"/>
                <a:gd name="connsiteX144" fmla="*/ 394079 w 403483"/>
                <a:gd name="connsiteY144" fmla="*/ 43855 h 403483"/>
                <a:gd name="connsiteX145" fmla="*/ 390851 w 403483"/>
                <a:gd name="connsiteY145" fmla="*/ 50311 h 403483"/>
                <a:gd name="connsiteX146" fmla="*/ 389237 w 403483"/>
                <a:gd name="connsiteY146" fmla="*/ 58381 h 403483"/>
                <a:gd name="connsiteX147" fmla="*/ 389237 w 403483"/>
                <a:gd name="connsiteY147" fmla="*/ 64837 h 403483"/>
                <a:gd name="connsiteX148" fmla="*/ 389237 w 403483"/>
                <a:gd name="connsiteY148" fmla="*/ 69678 h 403483"/>
                <a:gd name="connsiteX149" fmla="*/ 382781 w 403483"/>
                <a:gd name="connsiteY149" fmla="*/ 76134 h 403483"/>
                <a:gd name="connsiteX150" fmla="*/ 361800 w 403483"/>
                <a:gd name="connsiteY150" fmla="*/ 93887 h 403483"/>
                <a:gd name="connsiteX151" fmla="*/ 352117 w 403483"/>
                <a:gd name="connsiteY151" fmla="*/ 101957 h 403483"/>
                <a:gd name="connsiteX152" fmla="*/ 345661 w 403483"/>
                <a:gd name="connsiteY152" fmla="*/ 114869 h 403483"/>
                <a:gd name="connsiteX153" fmla="*/ 337591 w 403483"/>
                <a:gd name="connsiteY153" fmla="*/ 135850 h 403483"/>
                <a:gd name="connsiteX154" fmla="*/ 335977 w 403483"/>
                <a:gd name="connsiteY154" fmla="*/ 142305 h 403483"/>
                <a:gd name="connsiteX155" fmla="*/ 327908 w 403483"/>
                <a:gd name="connsiteY155" fmla="*/ 151989 h 403483"/>
                <a:gd name="connsiteX156" fmla="*/ 326294 w 403483"/>
                <a:gd name="connsiteY156" fmla="*/ 155217 h 403483"/>
                <a:gd name="connsiteX157" fmla="*/ 326294 w 403483"/>
                <a:gd name="connsiteY157" fmla="*/ 158445 h 403483"/>
                <a:gd name="connsiteX158" fmla="*/ 324680 w 403483"/>
                <a:gd name="connsiteY158" fmla="*/ 166514 h 403483"/>
                <a:gd name="connsiteX159" fmla="*/ 323066 w 403483"/>
                <a:gd name="connsiteY159" fmla="*/ 169742 h 403483"/>
                <a:gd name="connsiteX160" fmla="*/ 314996 w 403483"/>
                <a:gd name="connsiteY160" fmla="*/ 177812 h 403483"/>
                <a:gd name="connsiteX161" fmla="*/ 276262 w 403483"/>
                <a:gd name="connsiteY161" fmla="*/ 197179 h 403483"/>
                <a:gd name="connsiteX162" fmla="*/ 264964 w 403483"/>
                <a:gd name="connsiteY162" fmla="*/ 206863 h 403483"/>
                <a:gd name="connsiteX163" fmla="*/ 264964 w 403483"/>
                <a:gd name="connsiteY163" fmla="*/ 214932 h 403483"/>
                <a:gd name="connsiteX164" fmla="*/ 273034 w 403483"/>
                <a:gd name="connsiteY164" fmla="*/ 223002 h 403483"/>
                <a:gd name="connsiteX165" fmla="*/ 285945 w 403483"/>
                <a:gd name="connsiteY165" fmla="*/ 231072 h 403483"/>
                <a:gd name="connsiteX166" fmla="*/ 279490 w 403483"/>
                <a:gd name="connsiteY166" fmla="*/ 232686 h 403483"/>
                <a:gd name="connsiteX167" fmla="*/ 261736 w 403483"/>
                <a:gd name="connsiteY167" fmla="*/ 243983 h 403483"/>
                <a:gd name="connsiteX168" fmla="*/ 253667 w 403483"/>
                <a:gd name="connsiteY168" fmla="*/ 245597 h 403483"/>
                <a:gd name="connsiteX169" fmla="*/ 231072 w 403483"/>
                <a:gd name="connsiteY169" fmla="*/ 248825 h 403483"/>
                <a:gd name="connsiteX170" fmla="*/ 200407 w 403483"/>
                <a:gd name="connsiteY170" fmla="*/ 245597 h 403483"/>
                <a:gd name="connsiteX171" fmla="*/ 185882 w 403483"/>
                <a:gd name="connsiteY171" fmla="*/ 247211 h 403483"/>
                <a:gd name="connsiteX172" fmla="*/ 177812 w 403483"/>
                <a:gd name="connsiteY172" fmla="*/ 256895 h 403483"/>
                <a:gd name="connsiteX173" fmla="*/ 177812 w 403483"/>
                <a:gd name="connsiteY173" fmla="*/ 260123 h 403483"/>
                <a:gd name="connsiteX174" fmla="*/ 182654 w 403483"/>
                <a:gd name="connsiteY174" fmla="*/ 266578 h 403483"/>
                <a:gd name="connsiteX175" fmla="*/ 184268 w 403483"/>
                <a:gd name="connsiteY175" fmla="*/ 271420 h 403483"/>
                <a:gd name="connsiteX176" fmla="*/ 184268 w 403483"/>
                <a:gd name="connsiteY176" fmla="*/ 274648 h 403483"/>
                <a:gd name="connsiteX177" fmla="*/ 184268 w 403483"/>
                <a:gd name="connsiteY177" fmla="*/ 277876 h 403483"/>
                <a:gd name="connsiteX178" fmla="*/ 184268 w 403483"/>
                <a:gd name="connsiteY178" fmla="*/ 279490 h 403483"/>
                <a:gd name="connsiteX179" fmla="*/ 185882 w 403483"/>
                <a:gd name="connsiteY179" fmla="*/ 308540 h 403483"/>
                <a:gd name="connsiteX180" fmla="*/ 182654 w 403483"/>
                <a:gd name="connsiteY180" fmla="*/ 332749 h 403483"/>
                <a:gd name="connsiteX181" fmla="*/ 184268 w 403483"/>
                <a:gd name="connsiteY181" fmla="*/ 360186 h 403483"/>
                <a:gd name="connsiteX182" fmla="*/ 184268 w 403483"/>
                <a:gd name="connsiteY182" fmla="*/ 360186 h 403483"/>
                <a:gd name="connsiteX183" fmla="*/ 184268 w 403483"/>
                <a:gd name="connsiteY183" fmla="*/ 360186 h 403483"/>
                <a:gd name="connsiteX184" fmla="*/ 184268 w 403483"/>
                <a:gd name="connsiteY184" fmla="*/ 361800 h 403483"/>
                <a:gd name="connsiteX185" fmla="*/ 182654 w 403483"/>
                <a:gd name="connsiteY185" fmla="*/ 363414 h 403483"/>
                <a:gd name="connsiteX186" fmla="*/ 182654 w 403483"/>
                <a:gd name="connsiteY186" fmla="*/ 363414 h 403483"/>
                <a:gd name="connsiteX187" fmla="*/ 181040 w 403483"/>
                <a:gd name="connsiteY187" fmla="*/ 366642 h 403483"/>
                <a:gd name="connsiteX188" fmla="*/ 177812 w 403483"/>
                <a:gd name="connsiteY188" fmla="*/ 366642 h 403483"/>
                <a:gd name="connsiteX189" fmla="*/ 177812 w 403483"/>
                <a:gd name="connsiteY189" fmla="*/ 368256 h 403483"/>
                <a:gd name="connsiteX190" fmla="*/ 172970 w 403483"/>
                <a:gd name="connsiteY190" fmla="*/ 369870 h 403483"/>
                <a:gd name="connsiteX191" fmla="*/ 171356 w 403483"/>
                <a:gd name="connsiteY191" fmla="*/ 371484 h 403483"/>
                <a:gd name="connsiteX192" fmla="*/ 169742 w 403483"/>
                <a:gd name="connsiteY192" fmla="*/ 373098 h 403483"/>
                <a:gd name="connsiteX193" fmla="*/ 168128 w 403483"/>
                <a:gd name="connsiteY193" fmla="*/ 374712 h 403483"/>
                <a:gd name="connsiteX194" fmla="*/ 166514 w 403483"/>
                <a:gd name="connsiteY194" fmla="*/ 374712 h 403483"/>
                <a:gd name="connsiteX195" fmla="*/ 164900 w 403483"/>
                <a:gd name="connsiteY195" fmla="*/ 377940 h 403483"/>
                <a:gd name="connsiteX196" fmla="*/ 163286 w 403483"/>
                <a:gd name="connsiteY196" fmla="*/ 384395 h 403483"/>
                <a:gd name="connsiteX197" fmla="*/ 161673 w 403483"/>
                <a:gd name="connsiteY197" fmla="*/ 387623 h 403483"/>
                <a:gd name="connsiteX198" fmla="*/ 161673 w 403483"/>
                <a:gd name="connsiteY198" fmla="*/ 387623 h 403483"/>
                <a:gd name="connsiteX199" fmla="*/ 160059 w 403483"/>
                <a:gd name="connsiteY199" fmla="*/ 389237 h 403483"/>
                <a:gd name="connsiteX200" fmla="*/ 160059 w 403483"/>
                <a:gd name="connsiteY200" fmla="*/ 389237 h 403483"/>
                <a:gd name="connsiteX201" fmla="*/ 158445 w 403483"/>
                <a:gd name="connsiteY201" fmla="*/ 390851 h 403483"/>
                <a:gd name="connsiteX202" fmla="*/ 156831 w 403483"/>
                <a:gd name="connsiteY202" fmla="*/ 390851 h 403483"/>
                <a:gd name="connsiteX203" fmla="*/ 153603 w 403483"/>
                <a:gd name="connsiteY203" fmla="*/ 390851 h 403483"/>
                <a:gd name="connsiteX204" fmla="*/ 148761 w 403483"/>
                <a:gd name="connsiteY204" fmla="*/ 389237 h 403483"/>
                <a:gd name="connsiteX205" fmla="*/ 143919 w 403483"/>
                <a:gd name="connsiteY205" fmla="*/ 387623 h 403483"/>
                <a:gd name="connsiteX206" fmla="*/ 139077 w 403483"/>
                <a:gd name="connsiteY206" fmla="*/ 384395 h 403483"/>
                <a:gd name="connsiteX207" fmla="*/ 137464 w 403483"/>
                <a:gd name="connsiteY207" fmla="*/ 381167 h 403483"/>
                <a:gd name="connsiteX208" fmla="*/ 135850 w 403483"/>
                <a:gd name="connsiteY208" fmla="*/ 379553 h 403483"/>
                <a:gd name="connsiteX209" fmla="*/ 134236 w 403483"/>
                <a:gd name="connsiteY209" fmla="*/ 374712 h 403483"/>
                <a:gd name="connsiteX210" fmla="*/ 132622 w 403483"/>
                <a:gd name="connsiteY210" fmla="*/ 373098 h 403483"/>
                <a:gd name="connsiteX211" fmla="*/ 131008 w 403483"/>
                <a:gd name="connsiteY211" fmla="*/ 371484 h 403483"/>
                <a:gd name="connsiteX212" fmla="*/ 127780 w 403483"/>
                <a:gd name="connsiteY212" fmla="*/ 371484 h 403483"/>
                <a:gd name="connsiteX213" fmla="*/ 126166 w 403483"/>
                <a:gd name="connsiteY213" fmla="*/ 371484 h 403483"/>
                <a:gd name="connsiteX214" fmla="*/ 124552 w 403483"/>
                <a:gd name="connsiteY214" fmla="*/ 371484 h 403483"/>
                <a:gd name="connsiteX215" fmla="*/ 122938 w 403483"/>
                <a:gd name="connsiteY215" fmla="*/ 373098 h 403483"/>
                <a:gd name="connsiteX216" fmla="*/ 121324 w 403483"/>
                <a:gd name="connsiteY216" fmla="*/ 374712 h 403483"/>
                <a:gd name="connsiteX217" fmla="*/ 118096 w 403483"/>
                <a:gd name="connsiteY217" fmla="*/ 379553 h 403483"/>
                <a:gd name="connsiteX218" fmla="*/ 113255 w 403483"/>
                <a:gd name="connsiteY218" fmla="*/ 389237 h 403483"/>
                <a:gd name="connsiteX219" fmla="*/ 113255 w 403483"/>
                <a:gd name="connsiteY219" fmla="*/ 389237 h 403483"/>
                <a:gd name="connsiteX220" fmla="*/ 111641 w 403483"/>
                <a:gd name="connsiteY220" fmla="*/ 390851 h 403483"/>
                <a:gd name="connsiteX221" fmla="*/ 110027 w 403483"/>
                <a:gd name="connsiteY221" fmla="*/ 392465 h 403483"/>
                <a:gd name="connsiteX222" fmla="*/ 106799 w 403483"/>
                <a:gd name="connsiteY222" fmla="*/ 394079 h 403483"/>
                <a:gd name="connsiteX223" fmla="*/ 101957 w 403483"/>
                <a:gd name="connsiteY223" fmla="*/ 395693 h 403483"/>
                <a:gd name="connsiteX224" fmla="*/ 92273 w 403483"/>
                <a:gd name="connsiteY224" fmla="*/ 395693 h 403483"/>
                <a:gd name="connsiteX225" fmla="*/ 90659 w 403483"/>
                <a:gd name="connsiteY225" fmla="*/ 397307 h 403483"/>
                <a:gd name="connsiteX226" fmla="*/ 85818 w 403483"/>
                <a:gd name="connsiteY226" fmla="*/ 398921 h 403483"/>
                <a:gd name="connsiteX227" fmla="*/ 82590 w 403483"/>
                <a:gd name="connsiteY227" fmla="*/ 402149 h 403483"/>
                <a:gd name="connsiteX228" fmla="*/ 79362 w 403483"/>
                <a:gd name="connsiteY228" fmla="*/ 403762 h 403483"/>
                <a:gd name="connsiteX229" fmla="*/ 79362 w 403483"/>
                <a:gd name="connsiteY229" fmla="*/ 405376 h 403483"/>
                <a:gd name="connsiteX230" fmla="*/ 77748 w 403483"/>
                <a:gd name="connsiteY230" fmla="*/ 405376 h 403483"/>
                <a:gd name="connsiteX231" fmla="*/ 76134 w 403483"/>
                <a:gd name="connsiteY231" fmla="*/ 405376 h 403483"/>
                <a:gd name="connsiteX232" fmla="*/ 74520 w 403483"/>
                <a:gd name="connsiteY232" fmla="*/ 403762 h 403483"/>
                <a:gd name="connsiteX233" fmla="*/ 72906 w 403483"/>
                <a:gd name="connsiteY233" fmla="*/ 402149 h 403483"/>
                <a:gd name="connsiteX234" fmla="*/ 71292 w 403483"/>
                <a:gd name="connsiteY234" fmla="*/ 397307 h 403483"/>
                <a:gd name="connsiteX235" fmla="*/ 71292 w 403483"/>
                <a:gd name="connsiteY235" fmla="*/ 381167 h 403483"/>
                <a:gd name="connsiteX236" fmla="*/ 72906 w 403483"/>
                <a:gd name="connsiteY236" fmla="*/ 368256 h 403483"/>
                <a:gd name="connsiteX237" fmla="*/ 72906 w 403483"/>
                <a:gd name="connsiteY237" fmla="*/ 366642 h 403483"/>
                <a:gd name="connsiteX238" fmla="*/ 71292 w 403483"/>
                <a:gd name="connsiteY238" fmla="*/ 365028 h 403483"/>
                <a:gd name="connsiteX239" fmla="*/ 71292 w 403483"/>
                <a:gd name="connsiteY239" fmla="*/ 363414 h 403483"/>
                <a:gd name="connsiteX240" fmla="*/ 64837 w 403483"/>
                <a:gd name="connsiteY240" fmla="*/ 356958 h 403483"/>
                <a:gd name="connsiteX241" fmla="*/ 63223 w 403483"/>
                <a:gd name="connsiteY241" fmla="*/ 352117 h 403483"/>
                <a:gd name="connsiteX242" fmla="*/ 58381 w 403483"/>
                <a:gd name="connsiteY242" fmla="*/ 335977 h 403483"/>
                <a:gd name="connsiteX243" fmla="*/ 53539 w 403483"/>
                <a:gd name="connsiteY243" fmla="*/ 314996 h 403483"/>
                <a:gd name="connsiteX244" fmla="*/ 50311 w 403483"/>
                <a:gd name="connsiteY244" fmla="*/ 308540 h 403483"/>
                <a:gd name="connsiteX245" fmla="*/ 45469 w 403483"/>
                <a:gd name="connsiteY245" fmla="*/ 303699 h 403483"/>
                <a:gd name="connsiteX246" fmla="*/ 42242 w 403483"/>
                <a:gd name="connsiteY246" fmla="*/ 297243 h 403483"/>
                <a:gd name="connsiteX247" fmla="*/ 39014 w 403483"/>
                <a:gd name="connsiteY247" fmla="*/ 294015 h 403483"/>
                <a:gd name="connsiteX248" fmla="*/ 39014 w 403483"/>
                <a:gd name="connsiteY248" fmla="*/ 290787 h 403483"/>
                <a:gd name="connsiteX249" fmla="*/ 39014 w 403483"/>
                <a:gd name="connsiteY249" fmla="*/ 284332 h 403483"/>
                <a:gd name="connsiteX250" fmla="*/ 39014 w 403483"/>
                <a:gd name="connsiteY250" fmla="*/ 281104 h 403483"/>
                <a:gd name="connsiteX251" fmla="*/ 39014 w 403483"/>
                <a:gd name="connsiteY251" fmla="*/ 279490 h 403483"/>
                <a:gd name="connsiteX252" fmla="*/ 39014 w 403483"/>
                <a:gd name="connsiteY252" fmla="*/ 277876 h 403483"/>
                <a:gd name="connsiteX253" fmla="*/ 40628 w 403483"/>
                <a:gd name="connsiteY253" fmla="*/ 277876 h 403483"/>
                <a:gd name="connsiteX254" fmla="*/ 40628 w 403483"/>
                <a:gd name="connsiteY254" fmla="*/ 276262 h 403483"/>
                <a:gd name="connsiteX255" fmla="*/ 42242 w 403483"/>
                <a:gd name="connsiteY255" fmla="*/ 276262 h 403483"/>
                <a:gd name="connsiteX256" fmla="*/ 47083 w 403483"/>
                <a:gd name="connsiteY256" fmla="*/ 276262 h 403483"/>
                <a:gd name="connsiteX257" fmla="*/ 50311 w 403483"/>
                <a:gd name="connsiteY257" fmla="*/ 276262 h 403483"/>
                <a:gd name="connsiteX258" fmla="*/ 51925 w 403483"/>
                <a:gd name="connsiteY258" fmla="*/ 276262 h 403483"/>
                <a:gd name="connsiteX259" fmla="*/ 53539 w 403483"/>
                <a:gd name="connsiteY259" fmla="*/ 274648 h 403483"/>
                <a:gd name="connsiteX260" fmla="*/ 55153 w 403483"/>
                <a:gd name="connsiteY260" fmla="*/ 273034 h 403483"/>
                <a:gd name="connsiteX261" fmla="*/ 56767 w 403483"/>
                <a:gd name="connsiteY261" fmla="*/ 269806 h 403483"/>
                <a:gd name="connsiteX262" fmla="*/ 58381 w 403483"/>
                <a:gd name="connsiteY262" fmla="*/ 261736 h 403483"/>
                <a:gd name="connsiteX263" fmla="*/ 58381 w 403483"/>
                <a:gd name="connsiteY263" fmla="*/ 255281 h 403483"/>
                <a:gd name="connsiteX264" fmla="*/ 56767 w 403483"/>
                <a:gd name="connsiteY264" fmla="*/ 245597 h 403483"/>
                <a:gd name="connsiteX265" fmla="*/ 55153 w 403483"/>
                <a:gd name="connsiteY265" fmla="*/ 240755 h 403483"/>
                <a:gd name="connsiteX266" fmla="*/ 55153 w 403483"/>
                <a:gd name="connsiteY266" fmla="*/ 239141 h 403483"/>
                <a:gd name="connsiteX267" fmla="*/ 53539 w 403483"/>
                <a:gd name="connsiteY267" fmla="*/ 237527 h 403483"/>
                <a:gd name="connsiteX268" fmla="*/ 51925 w 403483"/>
                <a:gd name="connsiteY268" fmla="*/ 237527 h 403483"/>
                <a:gd name="connsiteX269" fmla="*/ 40628 w 403483"/>
                <a:gd name="connsiteY269" fmla="*/ 240755 h 403483"/>
                <a:gd name="connsiteX270" fmla="*/ 37400 w 403483"/>
                <a:gd name="connsiteY270" fmla="*/ 240755 h 403483"/>
                <a:gd name="connsiteX271" fmla="*/ 34172 w 403483"/>
                <a:gd name="connsiteY271" fmla="*/ 240755 h 403483"/>
                <a:gd name="connsiteX272" fmla="*/ 32558 w 403483"/>
                <a:gd name="connsiteY272" fmla="*/ 240755 h 403483"/>
                <a:gd name="connsiteX273" fmla="*/ 29330 w 403483"/>
                <a:gd name="connsiteY273" fmla="*/ 239141 h 403483"/>
                <a:gd name="connsiteX274" fmla="*/ 27716 w 403483"/>
                <a:gd name="connsiteY274" fmla="*/ 237527 h 403483"/>
                <a:gd name="connsiteX275" fmla="*/ 27716 w 403483"/>
                <a:gd name="connsiteY275" fmla="*/ 235914 h 403483"/>
                <a:gd name="connsiteX276" fmla="*/ 27716 w 403483"/>
                <a:gd name="connsiteY276" fmla="*/ 234299 h 403483"/>
                <a:gd name="connsiteX277" fmla="*/ 27716 w 403483"/>
                <a:gd name="connsiteY277" fmla="*/ 232686 h 403483"/>
                <a:gd name="connsiteX278" fmla="*/ 27716 w 403483"/>
                <a:gd name="connsiteY278" fmla="*/ 231072 h 403483"/>
                <a:gd name="connsiteX279" fmla="*/ 29330 w 403483"/>
                <a:gd name="connsiteY279" fmla="*/ 229458 h 403483"/>
                <a:gd name="connsiteX280" fmla="*/ 29330 w 403483"/>
                <a:gd name="connsiteY280" fmla="*/ 226230 h 403483"/>
                <a:gd name="connsiteX281" fmla="*/ 29330 w 403483"/>
                <a:gd name="connsiteY281" fmla="*/ 223002 h 403483"/>
                <a:gd name="connsiteX282" fmla="*/ 29330 w 403483"/>
                <a:gd name="connsiteY282" fmla="*/ 221388 h 403483"/>
                <a:gd name="connsiteX283" fmla="*/ 27716 w 403483"/>
                <a:gd name="connsiteY283" fmla="*/ 219774 h 403483"/>
                <a:gd name="connsiteX284" fmla="*/ 27716 w 403483"/>
                <a:gd name="connsiteY284" fmla="*/ 218160 h 403483"/>
                <a:gd name="connsiteX285" fmla="*/ 24488 w 403483"/>
                <a:gd name="connsiteY285" fmla="*/ 216546 h 403483"/>
                <a:gd name="connsiteX286" fmla="*/ 22874 w 403483"/>
                <a:gd name="connsiteY286" fmla="*/ 214932 h 403483"/>
                <a:gd name="connsiteX287" fmla="*/ 19646 w 403483"/>
                <a:gd name="connsiteY287" fmla="*/ 211705 h 403483"/>
                <a:gd name="connsiteX288" fmla="*/ 18033 w 403483"/>
                <a:gd name="connsiteY288" fmla="*/ 208477 h 403483"/>
                <a:gd name="connsiteX289" fmla="*/ 16419 w 403483"/>
                <a:gd name="connsiteY289" fmla="*/ 205249 h 403483"/>
                <a:gd name="connsiteX290" fmla="*/ 13191 w 403483"/>
                <a:gd name="connsiteY290" fmla="*/ 185882 h 403483"/>
                <a:gd name="connsiteX291" fmla="*/ 19646 w 403483"/>
                <a:gd name="connsiteY291" fmla="*/ 177812 h 403483"/>
                <a:gd name="connsiteX292" fmla="*/ 22874 w 403483"/>
                <a:gd name="connsiteY292" fmla="*/ 172970 h 403483"/>
                <a:gd name="connsiteX293" fmla="*/ 24488 w 403483"/>
                <a:gd name="connsiteY293" fmla="*/ 168128 h 403483"/>
                <a:gd name="connsiteX294" fmla="*/ 24488 w 403483"/>
                <a:gd name="connsiteY294" fmla="*/ 160059 h 403483"/>
                <a:gd name="connsiteX295" fmla="*/ 24488 w 403483"/>
                <a:gd name="connsiteY295" fmla="*/ 151989 h 403483"/>
                <a:gd name="connsiteX296" fmla="*/ 22874 w 403483"/>
                <a:gd name="connsiteY296" fmla="*/ 148761 h 403483"/>
                <a:gd name="connsiteX297" fmla="*/ 18033 w 403483"/>
                <a:gd name="connsiteY297" fmla="*/ 147147 h 403483"/>
                <a:gd name="connsiteX298" fmla="*/ 8349 w 403483"/>
                <a:gd name="connsiteY298" fmla="*/ 145533 h 403483"/>
                <a:gd name="connsiteX299" fmla="*/ 5121 w 403483"/>
                <a:gd name="connsiteY299" fmla="*/ 140691 h 403483"/>
                <a:gd name="connsiteX300" fmla="*/ 5121 w 403483"/>
                <a:gd name="connsiteY300" fmla="*/ 135850 h 403483"/>
                <a:gd name="connsiteX301" fmla="*/ 6735 w 403483"/>
                <a:gd name="connsiteY301" fmla="*/ 131008 h 403483"/>
                <a:gd name="connsiteX302" fmla="*/ 8349 w 403483"/>
                <a:gd name="connsiteY302" fmla="*/ 126166 h 403483"/>
                <a:gd name="connsiteX303" fmla="*/ 8349 w 403483"/>
                <a:gd name="connsiteY303" fmla="*/ 119710 h 403483"/>
                <a:gd name="connsiteX304" fmla="*/ 8349 w 403483"/>
                <a:gd name="connsiteY304" fmla="*/ 114869 h 403483"/>
                <a:gd name="connsiteX305" fmla="*/ 8349 w 403483"/>
                <a:gd name="connsiteY305" fmla="*/ 110027 h 403483"/>
                <a:gd name="connsiteX306" fmla="*/ 9963 w 403483"/>
                <a:gd name="connsiteY306" fmla="*/ 103571 h 403483"/>
                <a:gd name="connsiteX307" fmla="*/ 16419 w 403483"/>
                <a:gd name="connsiteY307" fmla="*/ 98729 h 403483"/>
                <a:gd name="connsiteX308" fmla="*/ 21260 w 403483"/>
                <a:gd name="connsiteY308" fmla="*/ 95501 h 403483"/>
                <a:gd name="connsiteX309" fmla="*/ 26102 w 403483"/>
                <a:gd name="connsiteY309" fmla="*/ 90660 h 403483"/>
                <a:gd name="connsiteX310" fmla="*/ 26102 w 403483"/>
                <a:gd name="connsiteY310" fmla="*/ 85818 h 403483"/>
                <a:gd name="connsiteX311" fmla="*/ 24488 w 403483"/>
                <a:gd name="connsiteY311" fmla="*/ 76134 h 403483"/>
                <a:gd name="connsiteX312" fmla="*/ 24488 w 403483"/>
                <a:gd name="connsiteY312" fmla="*/ 69678 h 403483"/>
                <a:gd name="connsiteX313" fmla="*/ 26102 w 403483"/>
                <a:gd name="connsiteY313" fmla="*/ 63223 h 403483"/>
                <a:gd name="connsiteX314" fmla="*/ 32558 w 403483"/>
                <a:gd name="connsiteY314" fmla="*/ 58381 h 403483"/>
                <a:gd name="connsiteX315" fmla="*/ 37400 w 403483"/>
                <a:gd name="connsiteY315" fmla="*/ 56767 h 403483"/>
                <a:gd name="connsiteX316" fmla="*/ 42242 w 403483"/>
                <a:gd name="connsiteY316" fmla="*/ 56767 h 403483"/>
                <a:gd name="connsiteX317" fmla="*/ 47083 w 403483"/>
                <a:gd name="connsiteY317" fmla="*/ 56767 h 403483"/>
                <a:gd name="connsiteX318" fmla="*/ 51925 w 403483"/>
                <a:gd name="connsiteY318" fmla="*/ 55153 h 403483"/>
                <a:gd name="connsiteX319" fmla="*/ 55153 w 403483"/>
                <a:gd name="connsiteY319" fmla="*/ 51925 h 403483"/>
                <a:gd name="connsiteX320" fmla="*/ 59995 w 403483"/>
                <a:gd name="connsiteY320" fmla="*/ 42242 h 403483"/>
                <a:gd name="connsiteX321" fmla="*/ 64837 w 403483"/>
                <a:gd name="connsiteY321" fmla="*/ 35786 h 403483"/>
                <a:gd name="connsiteX322" fmla="*/ 69678 w 403483"/>
                <a:gd name="connsiteY322" fmla="*/ 32558 h 403483"/>
                <a:gd name="connsiteX323" fmla="*/ 74520 w 403483"/>
                <a:gd name="connsiteY323" fmla="*/ 29330 h 403483"/>
                <a:gd name="connsiteX324" fmla="*/ 76134 w 403483"/>
                <a:gd name="connsiteY324" fmla="*/ 26102 h 403483"/>
                <a:gd name="connsiteX325" fmla="*/ 79362 w 403483"/>
                <a:gd name="connsiteY325" fmla="*/ 5121 h 403483"/>
                <a:gd name="connsiteX326" fmla="*/ 87432 w 403483"/>
                <a:gd name="connsiteY326" fmla="*/ 13191 h 403483"/>
                <a:gd name="connsiteX327" fmla="*/ 92273 w 403483"/>
                <a:gd name="connsiteY327" fmla="*/ 16419 h 403483"/>
                <a:gd name="connsiteX328" fmla="*/ 111641 w 403483"/>
                <a:gd name="connsiteY328" fmla="*/ 22874 h 403483"/>
                <a:gd name="connsiteX329" fmla="*/ 114868 w 403483"/>
                <a:gd name="connsiteY329" fmla="*/ 24488 h 40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Lst>
              <a:rect l="l" t="t" r="r" b="b"/>
              <a:pathLst>
                <a:path w="403483" h="403483">
                  <a:moveTo>
                    <a:pt x="118096" y="24488"/>
                  </a:moveTo>
                  <a:lnTo>
                    <a:pt x="119710" y="24488"/>
                  </a:lnTo>
                  <a:lnTo>
                    <a:pt x="121324" y="24488"/>
                  </a:lnTo>
                  <a:lnTo>
                    <a:pt x="121324" y="24488"/>
                  </a:lnTo>
                  <a:lnTo>
                    <a:pt x="122938" y="22874"/>
                  </a:lnTo>
                  <a:lnTo>
                    <a:pt x="124552" y="22874"/>
                  </a:lnTo>
                  <a:lnTo>
                    <a:pt x="124552" y="21260"/>
                  </a:lnTo>
                  <a:lnTo>
                    <a:pt x="124552" y="19646"/>
                  </a:lnTo>
                  <a:lnTo>
                    <a:pt x="122938" y="13191"/>
                  </a:lnTo>
                  <a:lnTo>
                    <a:pt x="124552" y="11577"/>
                  </a:lnTo>
                  <a:lnTo>
                    <a:pt x="124552" y="11577"/>
                  </a:lnTo>
                  <a:lnTo>
                    <a:pt x="126166" y="8349"/>
                  </a:lnTo>
                  <a:lnTo>
                    <a:pt x="127780" y="8349"/>
                  </a:lnTo>
                  <a:lnTo>
                    <a:pt x="129394" y="6735"/>
                  </a:lnTo>
                  <a:lnTo>
                    <a:pt x="132622" y="5121"/>
                  </a:lnTo>
                  <a:lnTo>
                    <a:pt x="134236" y="5121"/>
                  </a:lnTo>
                  <a:lnTo>
                    <a:pt x="135850" y="5121"/>
                  </a:lnTo>
                  <a:lnTo>
                    <a:pt x="139077" y="8349"/>
                  </a:lnTo>
                  <a:lnTo>
                    <a:pt x="140691" y="9963"/>
                  </a:lnTo>
                  <a:lnTo>
                    <a:pt x="142305" y="11577"/>
                  </a:lnTo>
                  <a:lnTo>
                    <a:pt x="142305" y="13191"/>
                  </a:lnTo>
                  <a:lnTo>
                    <a:pt x="143919" y="13191"/>
                  </a:lnTo>
                  <a:lnTo>
                    <a:pt x="143919" y="14805"/>
                  </a:lnTo>
                  <a:lnTo>
                    <a:pt x="143919" y="16419"/>
                  </a:lnTo>
                  <a:lnTo>
                    <a:pt x="143919" y="18033"/>
                  </a:lnTo>
                  <a:lnTo>
                    <a:pt x="143919" y="19646"/>
                  </a:lnTo>
                  <a:lnTo>
                    <a:pt x="147147" y="22874"/>
                  </a:lnTo>
                  <a:lnTo>
                    <a:pt x="148761" y="22874"/>
                  </a:lnTo>
                  <a:lnTo>
                    <a:pt x="150375" y="22874"/>
                  </a:lnTo>
                  <a:lnTo>
                    <a:pt x="161673" y="22874"/>
                  </a:lnTo>
                  <a:lnTo>
                    <a:pt x="164900" y="24488"/>
                  </a:lnTo>
                  <a:lnTo>
                    <a:pt x="166514" y="26102"/>
                  </a:lnTo>
                  <a:lnTo>
                    <a:pt x="168128" y="27716"/>
                  </a:lnTo>
                  <a:lnTo>
                    <a:pt x="169742" y="27716"/>
                  </a:lnTo>
                  <a:lnTo>
                    <a:pt x="171356" y="27716"/>
                  </a:lnTo>
                  <a:lnTo>
                    <a:pt x="172970" y="27716"/>
                  </a:lnTo>
                  <a:lnTo>
                    <a:pt x="174584" y="27716"/>
                  </a:lnTo>
                  <a:lnTo>
                    <a:pt x="174584" y="27716"/>
                  </a:lnTo>
                  <a:lnTo>
                    <a:pt x="176198" y="26102"/>
                  </a:lnTo>
                  <a:lnTo>
                    <a:pt x="176198" y="24488"/>
                  </a:lnTo>
                  <a:lnTo>
                    <a:pt x="177812" y="22874"/>
                  </a:lnTo>
                  <a:lnTo>
                    <a:pt x="179426" y="21260"/>
                  </a:lnTo>
                  <a:lnTo>
                    <a:pt x="179426" y="21260"/>
                  </a:lnTo>
                  <a:lnTo>
                    <a:pt x="181040" y="19646"/>
                  </a:lnTo>
                  <a:lnTo>
                    <a:pt x="187495" y="19646"/>
                  </a:lnTo>
                  <a:lnTo>
                    <a:pt x="187495" y="19646"/>
                  </a:lnTo>
                  <a:lnTo>
                    <a:pt x="195565" y="16419"/>
                  </a:lnTo>
                  <a:lnTo>
                    <a:pt x="198793" y="16419"/>
                  </a:lnTo>
                  <a:lnTo>
                    <a:pt x="200407" y="18033"/>
                  </a:lnTo>
                  <a:lnTo>
                    <a:pt x="206863" y="19646"/>
                  </a:lnTo>
                  <a:lnTo>
                    <a:pt x="210090" y="21260"/>
                  </a:lnTo>
                  <a:lnTo>
                    <a:pt x="211704" y="21260"/>
                  </a:lnTo>
                  <a:lnTo>
                    <a:pt x="213318" y="19646"/>
                  </a:lnTo>
                  <a:lnTo>
                    <a:pt x="216546" y="18033"/>
                  </a:lnTo>
                  <a:lnTo>
                    <a:pt x="219774" y="16419"/>
                  </a:lnTo>
                  <a:lnTo>
                    <a:pt x="221388" y="16419"/>
                  </a:lnTo>
                  <a:lnTo>
                    <a:pt x="223002" y="18033"/>
                  </a:lnTo>
                  <a:lnTo>
                    <a:pt x="224616" y="18033"/>
                  </a:lnTo>
                  <a:lnTo>
                    <a:pt x="226230" y="19646"/>
                  </a:lnTo>
                  <a:lnTo>
                    <a:pt x="226230" y="19646"/>
                  </a:lnTo>
                  <a:lnTo>
                    <a:pt x="229458" y="21260"/>
                  </a:lnTo>
                  <a:lnTo>
                    <a:pt x="232686" y="22874"/>
                  </a:lnTo>
                  <a:lnTo>
                    <a:pt x="234299" y="22874"/>
                  </a:lnTo>
                  <a:lnTo>
                    <a:pt x="242369" y="21260"/>
                  </a:lnTo>
                  <a:lnTo>
                    <a:pt x="245597" y="21260"/>
                  </a:lnTo>
                  <a:lnTo>
                    <a:pt x="247211" y="22874"/>
                  </a:lnTo>
                  <a:lnTo>
                    <a:pt x="248825" y="24488"/>
                  </a:lnTo>
                  <a:lnTo>
                    <a:pt x="248825" y="24488"/>
                  </a:lnTo>
                  <a:lnTo>
                    <a:pt x="248825" y="26102"/>
                  </a:lnTo>
                  <a:lnTo>
                    <a:pt x="248825" y="27716"/>
                  </a:lnTo>
                  <a:lnTo>
                    <a:pt x="248825" y="32558"/>
                  </a:lnTo>
                  <a:lnTo>
                    <a:pt x="248825" y="35786"/>
                  </a:lnTo>
                  <a:lnTo>
                    <a:pt x="248825" y="37400"/>
                  </a:lnTo>
                  <a:lnTo>
                    <a:pt x="248825" y="39014"/>
                  </a:lnTo>
                  <a:lnTo>
                    <a:pt x="250439" y="40628"/>
                  </a:lnTo>
                  <a:lnTo>
                    <a:pt x="252053" y="42242"/>
                  </a:lnTo>
                  <a:lnTo>
                    <a:pt x="253667" y="43855"/>
                  </a:lnTo>
                  <a:lnTo>
                    <a:pt x="255281" y="43855"/>
                  </a:lnTo>
                  <a:lnTo>
                    <a:pt x="256895" y="43855"/>
                  </a:lnTo>
                  <a:lnTo>
                    <a:pt x="263350" y="42242"/>
                  </a:lnTo>
                  <a:lnTo>
                    <a:pt x="264964" y="42242"/>
                  </a:lnTo>
                  <a:lnTo>
                    <a:pt x="266578" y="42242"/>
                  </a:lnTo>
                  <a:lnTo>
                    <a:pt x="266578" y="42242"/>
                  </a:lnTo>
                  <a:lnTo>
                    <a:pt x="268192" y="40628"/>
                  </a:lnTo>
                  <a:lnTo>
                    <a:pt x="268192" y="40628"/>
                  </a:lnTo>
                  <a:lnTo>
                    <a:pt x="268192" y="39014"/>
                  </a:lnTo>
                  <a:lnTo>
                    <a:pt x="266578" y="37400"/>
                  </a:lnTo>
                  <a:lnTo>
                    <a:pt x="264964" y="37400"/>
                  </a:lnTo>
                  <a:lnTo>
                    <a:pt x="263350" y="37400"/>
                  </a:lnTo>
                  <a:lnTo>
                    <a:pt x="261736" y="35786"/>
                  </a:lnTo>
                  <a:lnTo>
                    <a:pt x="261736" y="34172"/>
                  </a:lnTo>
                  <a:lnTo>
                    <a:pt x="261736" y="32558"/>
                  </a:lnTo>
                  <a:lnTo>
                    <a:pt x="263350" y="30944"/>
                  </a:lnTo>
                  <a:lnTo>
                    <a:pt x="263350" y="30944"/>
                  </a:lnTo>
                  <a:lnTo>
                    <a:pt x="264964" y="29330"/>
                  </a:lnTo>
                  <a:lnTo>
                    <a:pt x="266578" y="29330"/>
                  </a:lnTo>
                  <a:lnTo>
                    <a:pt x="268192" y="29330"/>
                  </a:lnTo>
                  <a:lnTo>
                    <a:pt x="268192" y="29330"/>
                  </a:lnTo>
                  <a:lnTo>
                    <a:pt x="269806" y="29330"/>
                  </a:lnTo>
                  <a:lnTo>
                    <a:pt x="273034" y="27716"/>
                  </a:lnTo>
                  <a:lnTo>
                    <a:pt x="274648" y="27716"/>
                  </a:lnTo>
                  <a:lnTo>
                    <a:pt x="276262" y="26102"/>
                  </a:lnTo>
                  <a:lnTo>
                    <a:pt x="277876" y="26102"/>
                  </a:lnTo>
                  <a:lnTo>
                    <a:pt x="281104" y="21260"/>
                  </a:lnTo>
                  <a:lnTo>
                    <a:pt x="284331" y="19646"/>
                  </a:lnTo>
                  <a:lnTo>
                    <a:pt x="287559" y="21260"/>
                  </a:lnTo>
                  <a:lnTo>
                    <a:pt x="289173" y="22874"/>
                  </a:lnTo>
                  <a:lnTo>
                    <a:pt x="290787" y="24488"/>
                  </a:lnTo>
                  <a:lnTo>
                    <a:pt x="290787" y="24488"/>
                  </a:lnTo>
                  <a:lnTo>
                    <a:pt x="294015" y="22874"/>
                  </a:lnTo>
                  <a:lnTo>
                    <a:pt x="294015" y="21260"/>
                  </a:lnTo>
                  <a:lnTo>
                    <a:pt x="295629" y="21260"/>
                  </a:lnTo>
                  <a:lnTo>
                    <a:pt x="295629" y="19646"/>
                  </a:lnTo>
                  <a:lnTo>
                    <a:pt x="295629" y="18033"/>
                  </a:lnTo>
                  <a:lnTo>
                    <a:pt x="297243" y="18033"/>
                  </a:lnTo>
                  <a:lnTo>
                    <a:pt x="300471" y="19646"/>
                  </a:lnTo>
                  <a:lnTo>
                    <a:pt x="300471" y="19646"/>
                  </a:lnTo>
                  <a:lnTo>
                    <a:pt x="303699" y="22874"/>
                  </a:lnTo>
                  <a:lnTo>
                    <a:pt x="305313" y="24488"/>
                  </a:lnTo>
                  <a:lnTo>
                    <a:pt x="306926" y="24488"/>
                  </a:lnTo>
                  <a:lnTo>
                    <a:pt x="308540" y="24488"/>
                  </a:lnTo>
                  <a:lnTo>
                    <a:pt x="319838" y="24488"/>
                  </a:lnTo>
                  <a:lnTo>
                    <a:pt x="329522" y="26102"/>
                  </a:lnTo>
                  <a:lnTo>
                    <a:pt x="332749" y="26102"/>
                  </a:lnTo>
                  <a:lnTo>
                    <a:pt x="348889" y="21260"/>
                  </a:lnTo>
                  <a:lnTo>
                    <a:pt x="356958" y="18033"/>
                  </a:lnTo>
                  <a:lnTo>
                    <a:pt x="356958" y="18033"/>
                  </a:lnTo>
                  <a:lnTo>
                    <a:pt x="358572" y="16419"/>
                  </a:lnTo>
                  <a:lnTo>
                    <a:pt x="360186" y="16419"/>
                  </a:lnTo>
                  <a:lnTo>
                    <a:pt x="363414" y="14805"/>
                  </a:lnTo>
                  <a:lnTo>
                    <a:pt x="369870" y="13191"/>
                  </a:lnTo>
                  <a:lnTo>
                    <a:pt x="371484" y="13191"/>
                  </a:lnTo>
                  <a:lnTo>
                    <a:pt x="376326" y="13191"/>
                  </a:lnTo>
                  <a:lnTo>
                    <a:pt x="379553" y="14805"/>
                  </a:lnTo>
                  <a:lnTo>
                    <a:pt x="386009" y="16419"/>
                  </a:lnTo>
                  <a:lnTo>
                    <a:pt x="389237" y="16419"/>
                  </a:lnTo>
                  <a:lnTo>
                    <a:pt x="390851" y="16419"/>
                  </a:lnTo>
                  <a:lnTo>
                    <a:pt x="394079" y="16419"/>
                  </a:lnTo>
                  <a:lnTo>
                    <a:pt x="397307" y="14805"/>
                  </a:lnTo>
                  <a:lnTo>
                    <a:pt x="405376" y="13191"/>
                  </a:lnTo>
                  <a:lnTo>
                    <a:pt x="405376" y="13191"/>
                  </a:lnTo>
                  <a:lnTo>
                    <a:pt x="405376" y="18033"/>
                  </a:lnTo>
                  <a:lnTo>
                    <a:pt x="403762" y="26102"/>
                  </a:lnTo>
                  <a:lnTo>
                    <a:pt x="402148" y="32558"/>
                  </a:lnTo>
                  <a:lnTo>
                    <a:pt x="394079" y="43855"/>
                  </a:lnTo>
                  <a:lnTo>
                    <a:pt x="390851" y="50311"/>
                  </a:lnTo>
                  <a:lnTo>
                    <a:pt x="389237" y="58381"/>
                  </a:lnTo>
                  <a:lnTo>
                    <a:pt x="389237" y="64837"/>
                  </a:lnTo>
                  <a:lnTo>
                    <a:pt x="389237" y="69678"/>
                  </a:lnTo>
                  <a:lnTo>
                    <a:pt x="382781" y="76134"/>
                  </a:lnTo>
                  <a:lnTo>
                    <a:pt x="361800" y="93887"/>
                  </a:lnTo>
                  <a:lnTo>
                    <a:pt x="352117" y="101957"/>
                  </a:lnTo>
                  <a:lnTo>
                    <a:pt x="345661" y="114869"/>
                  </a:lnTo>
                  <a:lnTo>
                    <a:pt x="337591" y="135850"/>
                  </a:lnTo>
                  <a:lnTo>
                    <a:pt x="335977" y="142305"/>
                  </a:lnTo>
                  <a:lnTo>
                    <a:pt x="327908" y="151989"/>
                  </a:lnTo>
                  <a:lnTo>
                    <a:pt x="326294" y="155217"/>
                  </a:lnTo>
                  <a:lnTo>
                    <a:pt x="326294" y="158445"/>
                  </a:lnTo>
                  <a:lnTo>
                    <a:pt x="324680" y="166514"/>
                  </a:lnTo>
                  <a:lnTo>
                    <a:pt x="323066" y="169742"/>
                  </a:lnTo>
                  <a:lnTo>
                    <a:pt x="314996" y="177812"/>
                  </a:lnTo>
                  <a:lnTo>
                    <a:pt x="276262" y="197179"/>
                  </a:lnTo>
                  <a:lnTo>
                    <a:pt x="264964" y="206863"/>
                  </a:lnTo>
                  <a:lnTo>
                    <a:pt x="264964" y="214932"/>
                  </a:lnTo>
                  <a:lnTo>
                    <a:pt x="273034" y="223002"/>
                  </a:lnTo>
                  <a:lnTo>
                    <a:pt x="285945" y="231072"/>
                  </a:lnTo>
                  <a:lnTo>
                    <a:pt x="279490" y="232686"/>
                  </a:lnTo>
                  <a:lnTo>
                    <a:pt x="261736" y="243983"/>
                  </a:lnTo>
                  <a:lnTo>
                    <a:pt x="253667" y="245597"/>
                  </a:lnTo>
                  <a:lnTo>
                    <a:pt x="231072" y="248825"/>
                  </a:lnTo>
                  <a:lnTo>
                    <a:pt x="200407" y="245597"/>
                  </a:lnTo>
                  <a:lnTo>
                    <a:pt x="185882" y="247211"/>
                  </a:lnTo>
                  <a:lnTo>
                    <a:pt x="177812" y="256895"/>
                  </a:lnTo>
                  <a:lnTo>
                    <a:pt x="177812" y="260123"/>
                  </a:lnTo>
                  <a:lnTo>
                    <a:pt x="182654" y="266578"/>
                  </a:lnTo>
                  <a:lnTo>
                    <a:pt x="184268" y="271420"/>
                  </a:lnTo>
                  <a:lnTo>
                    <a:pt x="184268" y="274648"/>
                  </a:lnTo>
                  <a:lnTo>
                    <a:pt x="184268" y="277876"/>
                  </a:lnTo>
                  <a:lnTo>
                    <a:pt x="184268" y="279490"/>
                  </a:lnTo>
                  <a:lnTo>
                    <a:pt x="185882" y="308540"/>
                  </a:lnTo>
                  <a:lnTo>
                    <a:pt x="182654" y="332749"/>
                  </a:lnTo>
                  <a:lnTo>
                    <a:pt x="184268" y="360186"/>
                  </a:lnTo>
                  <a:lnTo>
                    <a:pt x="184268" y="360186"/>
                  </a:lnTo>
                  <a:lnTo>
                    <a:pt x="184268" y="360186"/>
                  </a:lnTo>
                  <a:lnTo>
                    <a:pt x="184268" y="361800"/>
                  </a:lnTo>
                  <a:lnTo>
                    <a:pt x="182654" y="363414"/>
                  </a:lnTo>
                  <a:lnTo>
                    <a:pt x="182654" y="363414"/>
                  </a:lnTo>
                  <a:lnTo>
                    <a:pt x="181040" y="366642"/>
                  </a:lnTo>
                  <a:lnTo>
                    <a:pt x="177812" y="366642"/>
                  </a:lnTo>
                  <a:lnTo>
                    <a:pt x="177812" y="368256"/>
                  </a:lnTo>
                  <a:lnTo>
                    <a:pt x="172970" y="369870"/>
                  </a:lnTo>
                  <a:lnTo>
                    <a:pt x="171356" y="371484"/>
                  </a:lnTo>
                  <a:lnTo>
                    <a:pt x="169742" y="373098"/>
                  </a:lnTo>
                  <a:lnTo>
                    <a:pt x="168128" y="374712"/>
                  </a:lnTo>
                  <a:lnTo>
                    <a:pt x="166514" y="374712"/>
                  </a:lnTo>
                  <a:lnTo>
                    <a:pt x="164900" y="377940"/>
                  </a:lnTo>
                  <a:lnTo>
                    <a:pt x="163286" y="384395"/>
                  </a:lnTo>
                  <a:lnTo>
                    <a:pt x="161673" y="387623"/>
                  </a:lnTo>
                  <a:lnTo>
                    <a:pt x="161673" y="387623"/>
                  </a:lnTo>
                  <a:lnTo>
                    <a:pt x="160059" y="389237"/>
                  </a:lnTo>
                  <a:lnTo>
                    <a:pt x="160059" y="389237"/>
                  </a:lnTo>
                  <a:lnTo>
                    <a:pt x="158445" y="390851"/>
                  </a:lnTo>
                  <a:lnTo>
                    <a:pt x="156831" y="390851"/>
                  </a:lnTo>
                  <a:lnTo>
                    <a:pt x="153603" y="390851"/>
                  </a:lnTo>
                  <a:lnTo>
                    <a:pt x="148761" y="389237"/>
                  </a:lnTo>
                  <a:lnTo>
                    <a:pt x="143919" y="387623"/>
                  </a:lnTo>
                  <a:lnTo>
                    <a:pt x="139077" y="384395"/>
                  </a:lnTo>
                  <a:lnTo>
                    <a:pt x="137464" y="381167"/>
                  </a:lnTo>
                  <a:lnTo>
                    <a:pt x="135850" y="379553"/>
                  </a:lnTo>
                  <a:lnTo>
                    <a:pt x="134236" y="374712"/>
                  </a:lnTo>
                  <a:lnTo>
                    <a:pt x="132622" y="373098"/>
                  </a:lnTo>
                  <a:lnTo>
                    <a:pt x="131008" y="371484"/>
                  </a:lnTo>
                  <a:lnTo>
                    <a:pt x="127780" y="371484"/>
                  </a:lnTo>
                  <a:lnTo>
                    <a:pt x="126166" y="371484"/>
                  </a:lnTo>
                  <a:lnTo>
                    <a:pt x="124552" y="371484"/>
                  </a:lnTo>
                  <a:lnTo>
                    <a:pt x="122938" y="373098"/>
                  </a:lnTo>
                  <a:lnTo>
                    <a:pt x="121324" y="374712"/>
                  </a:lnTo>
                  <a:lnTo>
                    <a:pt x="118096" y="379553"/>
                  </a:lnTo>
                  <a:lnTo>
                    <a:pt x="113255" y="389237"/>
                  </a:lnTo>
                  <a:lnTo>
                    <a:pt x="113255" y="389237"/>
                  </a:lnTo>
                  <a:lnTo>
                    <a:pt x="111641" y="390851"/>
                  </a:lnTo>
                  <a:lnTo>
                    <a:pt x="110027" y="392465"/>
                  </a:lnTo>
                  <a:lnTo>
                    <a:pt x="106799" y="394079"/>
                  </a:lnTo>
                  <a:lnTo>
                    <a:pt x="101957" y="395693"/>
                  </a:lnTo>
                  <a:lnTo>
                    <a:pt x="92273" y="395693"/>
                  </a:lnTo>
                  <a:lnTo>
                    <a:pt x="90659" y="397307"/>
                  </a:lnTo>
                  <a:lnTo>
                    <a:pt x="85818" y="398921"/>
                  </a:lnTo>
                  <a:lnTo>
                    <a:pt x="82590" y="402149"/>
                  </a:lnTo>
                  <a:lnTo>
                    <a:pt x="79362" y="403762"/>
                  </a:lnTo>
                  <a:lnTo>
                    <a:pt x="79362" y="405376"/>
                  </a:lnTo>
                  <a:lnTo>
                    <a:pt x="77748" y="405376"/>
                  </a:lnTo>
                  <a:lnTo>
                    <a:pt x="76134" y="405376"/>
                  </a:lnTo>
                  <a:lnTo>
                    <a:pt x="74520" y="403762"/>
                  </a:lnTo>
                  <a:lnTo>
                    <a:pt x="72906" y="402149"/>
                  </a:lnTo>
                  <a:lnTo>
                    <a:pt x="71292" y="397307"/>
                  </a:lnTo>
                  <a:lnTo>
                    <a:pt x="71292" y="381167"/>
                  </a:lnTo>
                  <a:lnTo>
                    <a:pt x="72906" y="368256"/>
                  </a:lnTo>
                  <a:lnTo>
                    <a:pt x="72906" y="366642"/>
                  </a:lnTo>
                  <a:lnTo>
                    <a:pt x="71292" y="365028"/>
                  </a:lnTo>
                  <a:lnTo>
                    <a:pt x="71292" y="363414"/>
                  </a:lnTo>
                  <a:lnTo>
                    <a:pt x="64837" y="356958"/>
                  </a:lnTo>
                  <a:lnTo>
                    <a:pt x="63223" y="352117"/>
                  </a:lnTo>
                  <a:lnTo>
                    <a:pt x="58381" y="335977"/>
                  </a:lnTo>
                  <a:lnTo>
                    <a:pt x="53539" y="314996"/>
                  </a:lnTo>
                  <a:lnTo>
                    <a:pt x="50311" y="308540"/>
                  </a:lnTo>
                  <a:lnTo>
                    <a:pt x="45469" y="303699"/>
                  </a:lnTo>
                  <a:lnTo>
                    <a:pt x="42242" y="297243"/>
                  </a:lnTo>
                  <a:lnTo>
                    <a:pt x="39014" y="294015"/>
                  </a:lnTo>
                  <a:lnTo>
                    <a:pt x="39014" y="290787"/>
                  </a:lnTo>
                  <a:lnTo>
                    <a:pt x="39014" y="284332"/>
                  </a:lnTo>
                  <a:lnTo>
                    <a:pt x="39014" y="281104"/>
                  </a:lnTo>
                  <a:lnTo>
                    <a:pt x="39014" y="279490"/>
                  </a:lnTo>
                  <a:lnTo>
                    <a:pt x="39014" y="277876"/>
                  </a:lnTo>
                  <a:lnTo>
                    <a:pt x="40628" y="277876"/>
                  </a:lnTo>
                  <a:lnTo>
                    <a:pt x="40628" y="276262"/>
                  </a:lnTo>
                  <a:lnTo>
                    <a:pt x="42242" y="276262"/>
                  </a:lnTo>
                  <a:lnTo>
                    <a:pt x="47083" y="276262"/>
                  </a:lnTo>
                  <a:lnTo>
                    <a:pt x="50311" y="276262"/>
                  </a:lnTo>
                  <a:lnTo>
                    <a:pt x="51925" y="276262"/>
                  </a:lnTo>
                  <a:lnTo>
                    <a:pt x="53539" y="274648"/>
                  </a:lnTo>
                  <a:lnTo>
                    <a:pt x="55153" y="273034"/>
                  </a:lnTo>
                  <a:lnTo>
                    <a:pt x="56767" y="269806"/>
                  </a:lnTo>
                  <a:lnTo>
                    <a:pt x="58381" y="261736"/>
                  </a:lnTo>
                  <a:lnTo>
                    <a:pt x="58381" y="255281"/>
                  </a:lnTo>
                  <a:lnTo>
                    <a:pt x="56767" y="245597"/>
                  </a:lnTo>
                  <a:lnTo>
                    <a:pt x="55153" y="240755"/>
                  </a:lnTo>
                  <a:lnTo>
                    <a:pt x="55153" y="239141"/>
                  </a:lnTo>
                  <a:lnTo>
                    <a:pt x="53539" y="237527"/>
                  </a:lnTo>
                  <a:lnTo>
                    <a:pt x="51925" y="237527"/>
                  </a:lnTo>
                  <a:lnTo>
                    <a:pt x="40628" y="240755"/>
                  </a:lnTo>
                  <a:lnTo>
                    <a:pt x="37400" y="240755"/>
                  </a:lnTo>
                  <a:lnTo>
                    <a:pt x="34172" y="240755"/>
                  </a:lnTo>
                  <a:lnTo>
                    <a:pt x="32558" y="240755"/>
                  </a:lnTo>
                  <a:lnTo>
                    <a:pt x="29330" y="239141"/>
                  </a:lnTo>
                  <a:lnTo>
                    <a:pt x="27716" y="237527"/>
                  </a:lnTo>
                  <a:lnTo>
                    <a:pt x="27716" y="235914"/>
                  </a:lnTo>
                  <a:lnTo>
                    <a:pt x="27716" y="234299"/>
                  </a:lnTo>
                  <a:lnTo>
                    <a:pt x="27716" y="232686"/>
                  </a:lnTo>
                  <a:lnTo>
                    <a:pt x="27716" y="231072"/>
                  </a:lnTo>
                  <a:lnTo>
                    <a:pt x="29330" y="229458"/>
                  </a:lnTo>
                  <a:lnTo>
                    <a:pt x="29330" y="226230"/>
                  </a:lnTo>
                  <a:lnTo>
                    <a:pt x="29330" y="223002"/>
                  </a:lnTo>
                  <a:lnTo>
                    <a:pt x="29330" y="221388"/>
                  </a:lnTo>
                  <a:lnTo>
                    <a:pt x="27716" y="219774"/>
                  </a:lnTo>
                  <a:lnTo>
                    <a:pt x="27716" y="218160"/>
                  </a:lnTo>
                  <a:lnTo>
                    <a:pt x="24488" y="216546"/>
                  </a:lnTo>
                  <a:lnTo>
                    <a:pt x="22874" y="214932"/>
                  </a:lnTo>
                  <a:lnTo>
                    <a:pt x="19646" y="211705"/>
                  </a:lnTo>
                  <a:lnTo>
                    <a:pt x="18033" y="208477"/>
                  </a:lnTo>
                  <a:lnTo>
                    <a:pt x="16419" y="205249"/>
                  </a:lnTo>
                  <a:lnTo>
                    <a:pt x="13191" y="185882"/>
                  </a:lnTo>
                  <a:lnTo>
                    <a:pt x="19646" y="177812"/>
                  </a:lnTo>
                  <a:lnTo>
                    <a:pt x="22874" y="172970"/>
                  </a:lnTo>
                  <a:lnTo>
                    <a:pt x="24488" y="168128"/>
                  </a:lnTo>
                  <a:lnTo>
                    <a:pt x="24488" y="160059"/>
                  </a:lnTo>
                  <a:lnTo>
                    <a:pt x="24488" y="151989"/>
                  </a:lnTo>
                  <a:lnTo>
                    <a:pt x="22874" y="148761"/>
                  </a:lnTo>
                  <a:lnTo>
                    <a:pt x="18033" y="147147"/>
                  </a:lnTo>
                  <a:lnTo>
                    <a:pt x="8349" y="145533"/>
                  </a:lnTo>
                  <a:lnTo>
                    <a:pt x="5121" y="140691"/>
                  </a:lnTo>
                  <a:lnTo>
                    <a:pt x="5121" y="135850"/>
                  </a:lnTo>
                  <a:lnTo>
                    <a:pt x="6735" y="131008"/>
                  </a:lnTo>
                  <a:lnTo>
                    <a:pt x="8349" y="126166"/>
                  </a:lnTo>
                  <a:lnTo>
                    <a:pt x="8349" y="119710"/>
                  </a:lnTo>
                  <a:lnTo>
                    <a:pt x="8349" y="114869"/>
                  </a:lnTo>
                  <a:lnTo>
                    <a:pt x="8349" y="110027"/>
                  </a:lnTo>
                  <a:lnTo>
                    <a:pt x="9963" y="103571"/>
                  </a:lnTo>
                  <a:lnTo>
                    <a:pt x="16419" y="98729"/>
                  </a:lnTo>
                  <a:lnTo>
                    <a:pt x="21260" y="95501"/>
                  </a:lnTo>
                  <a:lnTo>
                    <a:pt x="26102" y="90660"/>
                  </a:lnTo>
                  <a:lnTo>
                    <a:pt x="26102" y="85818"/>
                  </a:lnTo>
                  <a:lnTo>
                    <a:pt x="24488" y="76134"/>
                  </a:lnTo>
                  <a:lnTo>
                    <a:pt x="24488" y="69678"/>
                  </a:lnTo>
                  <a:lnTo>
                    <a:pt x="26102" y="63223"/>
                  </a:lnTo>
                  <a:lnTo>
                    <a:pt x="32558" y="58381"/>
                  </a:lnTo>
                  <a:lnTo>
                    <a:pt x="37400" y="56767"/>
                  </a:lnTo>
                  <a:lnTo>
                    <a:pt x="42242" y="56767"/>
                  </a:lnTo>
                  <a:lnTo>
                    <a:pt x="47083" y="56767"/>
                  </a:lnTo>
                  <a:lnTo>
                    <a:pt x="51925" y="55153"/>
                  </a:lnTo>
                  <a:lnTo>
                    <a:pt x="55153" y="51925"/>
                  </a:lnTo>
                  <a:lnTo>
                    <a:pt x="59995" y="42242"/>
                  </a:lnTo>
                  <a:lnTo>
                    <a:pt x="64837" y="35786"/>
                  </a:lnTo>
                  <a:lnTo>
                    <a:pt x="69678" y="32558"/>
                  </a:lnTo>
                  <a:lnTo>
                    <a:pt x="74520" y="29330"/>
                  </a:lnTo>
                  <a:lnTo>
                    <a:pt x="76134" y="26102"/>
                  </a:lnTo>
                  <a:lnTo>
                    <a:pt x="79362" y="5121"/>
                  </a:lnTo>
                  <a:lnTo>
                    <a:pt x="87432" y="13191"/>
                  </a:lnTo>
                  <a:lnTo>
                    <a:pt x="92273" y="16419"/>
                  </a:lnTo>
                  <a:lnTo>
                    <a:pt x="111641" y="22874"/>
                  </a:lnTo>
                  <a:lnTo>
                    <a:pt x="114868" y="24488"/>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70" name="Freeform: Shape 69">
              <a:extLst>
                <a:ext uri="{FF2B5EF4-FFF2-40B4-BE49-F238E27FC236}">
                  <a16:creationId xmlns:a16="http://schemas.microsoft.com/office/drawing/2014/main" id="{224E30BE-259D-48CE-B709-BACBAE5D873E}"/>
                </a:ext>
              </a:extLst>
            </p:cNvPr>
            <p:cNvSpPr/>
            <p:nvPr/>
          </p:nvSpPr>
          <p:spPr>
            <a:xfrm>
              <a:off x="8718260" y="3499633"/>
              <a:ext cx="322786" cy="209811"/>
            </a:xfrm>
            <a:custGeom>
              <a:avLst/>
              <a:gdLst>
                <a:gd name="connsiteX0" fmla="*/ 277876 w 322786"/>
                <a:gd name="connsiteY0" fmla="*/ 11577 h 209811"/>
                <a:gd name="connsiteX1" fmla="*/ 274648 w 322786"/>
                <a:gd name="connsiteY1" fmla="*/ 19646 h 209811"/>
                <a:gd name="connsiteX2" fmla="*/ 274648 w 322786"/>
                <a:gd name="connsiteY2" fmla="*/ 21260 h 209811"/>
                <a:gd name="connsiteX3" fmla="*/ 277876 w 322786"/>
                <a:gd name="connsiteY3" fmla="*/ 30944 h 209811"/>
                <a:gd name="connsiteX4" fmla="*/ 284331 w 322786"/>
                <a:gd name="connsiteY4" fmla="*/ 50311 h 209811"/>
                <a:gd name="connsiteX5" fmla="*/ 285945 w 322786"/>
                <a:gd name="connsiteY5" fmla="*/ 51925 h 209811"/>
                <a:gd name="connsiteX6" fmla="*/ 287559 w 322786"/>
                <a:gd name="connsiteY6" fmla="*/ 53539 h 209811"/>
                <a:gd name="connsiteX7" fmla="*/ 287559 w 322786"/>
                <a:gd name="connsiteY7" fmla="*/ 53539 h 209811"/>
                <a:gd name="connsiteX8" fmla="*/ 289173 w 322786"/>
                <a:gd name="connsiteY8" fmla="*/ 53539 h 209811"/>
                <a:gd name="connsiteX9" fmla="*/ 290787 w 322786"/>
                <a:gd name="connsiteY9" fmla="*/ 53539 h 209811"/>
                <a:gd name="connsiteX10" fmla="*/ 294015 w 322786"/>
                <a:gd name="connsiteY10" fmla="*/ 53539 h 209811"/>
                <a:gd name="connsiteX11" fmla="*/ 295629 w 322786"/>
                <a:gd name="connsiteY11" fmla="*/ 55153 h 209811"/>
                <a:gd name="connsiteX12" fmla="*/ 298857 w 322786"/>
                <a:gd name="connsiteY12" fmla="*/ 58381 h 209811"/>
                <a:gd name="connsiteX13" fmla="*/ 298857 w 322786"/>
                <a:gd name="connsiteY13" fmla="*/ 59995 h 209811"/>
                <a:gd name="connsiteX14" fmla="*/ 298857 w 322786"/>
                <a:gd name="connsiteY14" fmla="*/ 61609 h 209811"/>
                <a:gd name="connsiteX15" fmla="*/ 298857 w 322786"/>
                <a:gd name="connsiteY15" fmla="*/ 63223 h 209811"/>
                <a:gd name="connsiteX16" fmla="*/ 298857 w 322786"/>
                <a:gd name="connsiteY16" fmla="*/ 63223 h 209811"/>
                <a:gd name="connsiteX17" fmla="*/ 298857 w 322786"/>
                <a:gd name="connsiteY17" fmla="*/ 64837 h 209811"/>
                <a:gd name="connsiteX18" fmla="*/ 297243 w 322786"/>
                <a:gd name="connsiteY18" fmla="*/ 64837 h 209811"/>
                <a:gd name="connsiteX19" fmla="*/ 295629 w 322786"/>
                <a:gd name="connsiteY19" fmla="*/ 66451 h 209811"/>
                <a:gd name="connsiteX20" fmla="*/ 295629 w 322786"/>
                <a:gd name="connsiteY20" fmla="*/ 68064 h 209811"/>
                <a:gd name="connsiteX21" fmla="*/ 295629 w 322786"/>
                <a:gd name="connsiteY21" fmla="*/ 71292 h 209811"/>
                <a:gd name="connsiteX22" fmla="*/ 295629 w 322786"/>
                <a:gd name="connsiteY22" fmla="*/ 74520 h 209811"/>
                <a:gd name="connsiteX23" fmla="*/ 295629 w 322786"/>
                <a:gd name="connsiteY23" fmla="*/ 77748 h 209811"/>
                <a:gd name="connsiteX24" fmla="*/ 295629 w 322786"/>
                <a:gd name="connsiteY24" fmla="*/ 80976 h 209811"/>
                <a:gd name="connsiteX25" fmla="*/ 297243 w 322786"/>
                <a:gd name="connsiteY25" fmla="*/ 82590 h 209811"/>
                <a:gd name="connsiteX26" fmla="*/ 298857 w 322786"/>
                <a:gd name="connsiteY26" fmla="*/ 84204 h 209811"/>
                <a:gd name="connsiteX27" fmla="*/ 300471 w 322786"/>
                <a:gd name="connsiteY27" fmla="*/ 84204 h 209811"/>
                <a:gd name="connsiteX28" fmla="*/ 302085 w 322786"/>
                <a:gd name="connsiteY28" fmla="*/ 84204 h 209811"/>
                <a:gd name="connsiteX29" fmla="*/ 302085 w 322786"/>
                <a:gd name="connsiteY29" fmla="*/ 84204 h 209811"/>
                <a:gd name="connsiteX30" fmla="*/ 305313 w 322786"/>
                <a:gd name="connsiteY30" fmla="*/ 82590 h 209811"/>
                <a:gd name="connsiteX31" fmla="*/ 306927 w 322786"/>
                <a:gd name="connsiteY31" fmla="*/ 82590 h 209811"/>
                <a:gd name="connsiteX32" fmla="*/ 308540 w 322786"/>
                <a:gd name="connsiteY32" fmla="*/ 82590 h 209811"/>
                <a:gd name="connsiteX33" fmla="*/ 310154 w 322786"/>
                <a:gd name="connsiteY33" fmla="*/ 82590 h 209811"/>
                <a:gd name="connsiteX34" fmla="*/ 313382 w 322786"/>
                <a:gd name="connsiteY34" fmla="*/ 85818 h 209811"/>
                <a:gd name="connsiteX35" fmla="*/ 314996 w 322786"/>
                <a:gd name="connsiteY35" fmla="*/ 87432 h 209811"/>
                <a:gd name="connsiteX36" fmla="*/ 316610 w 322786"/>
                <a:gd name="connsiteY36" fmla="*/ 89046 h 209811"/>
                <a:gd name="connsiteX37" fmla="*/ 319838 w 322786"/>
                <a:gd name="connsiteY37" fmla="*/ 101957 h 209811"/>
                <a:gd name="connsiteX38" fmla="*/ 319838 w 322786"/>
                <a:gd name="connsiteY38" fmla="*/ 103571 h 209811"/>
                <a:gd name="connsiteX39" fmla="*/ 321452 w 322786"/>
                <a:gd name="connsiteY39" fmla="*/ 103571 h 209811"/>
                <a:gd name="connsiteX40" fmla="*/ 323066 w 322786"/>
                <a:gd name="connsiteY40" fmla="*/ 103571 h 209811"/>
                <a:gd name="connsiteX41" fmla="*/ 324680 w 322786"/>
                <a:gd name="connsiteY41" fmla="*/ 103571 h 209811"/>
                <a:gd name="connsiteX42" fmla="*/ 326294 w 322786"/>
                <a:gd name="connsiteY42" fmla="*/ 105185 h 209811"/>
                <a:gd name="connsiteX43" fmla="*/ 327908 w 322786"/>
                <a:gd name="connsiteY43" fmla="*/ 106799 h 209811"/>
                <a:gd name="connsiteX44" fmla="*/ 327908 w 322786"/>
                <a:gd name="connsiteY44" fmla="*/ 108413 h 209811"/>
                <a:gd name="connsiteX45" fmla="*/ 327908 w 322786"/>
                <a:gd name="connsiteY45" fmla="*/ 111641 h 209811"/>
                <a:gd name="connsiteX46" fmla="*/ 329522 w 322786"/>
                <a:gd name="connsiteY46" fmla="*/ 126166 h 209811"/>
                <a:gd name="connsiteX47" fmla="*/ 327908 w 322786"/>
                <a:gd name="connsiteY47" fmla="*/ 134236 h 209811"/>
                <a:gd name="connsiteX48" fmla="*/ 324680 w 322786"/>
                <a:gd name="connsiteY48" fmla="*/ 148761 h 209811"/>
                <a:gd name="connsiteX49" fmla="*/ 324680 w 322786"/>
                <a:gd name="connsiteY49" fmla="*/ 150375 h 209811"/>
                <a:gd name="connsiteX50" fmla="*/ 324680 w 322786"/>
                <a:gd name="connsiteY50" fmla="*/ 151989 h 209811"/>
                <a:gd name="connsiteX51" fmla="*/ 324680 w 322786"/>
                <a:gd name="connsiteY51" fmla="*/ 153603 h 209811"/>
                <a:gd name="connsiteX52" fmla="*/ 324680 w 322786"/>
                <a:gd name="connsiteY52" fmla="*/ 155217 h 209811"/>
                <a:gd name="connsiteX53" fmla="*/ 324680 w 322786"/>
                <a:gd name="connsiteY53" fmla="*/ 156831 h 209811"/>
                <a:gd name="connsiteX54" fmla="*/ 321452 w 322786"/>
                <a:gd name="connsiteY54" fmla="*/ 158445 h 209811"/>
                <a:gd name="connsiteX55" fmla="*/ 319838 w 322786"/>
                <a:gd name="connsiteY55" fmla="*/ 160059 h 209811"/>
                <a:gd name="connsiteX56" fmla="*/ 318224 w 322786"/>
                <a:gd name="connsiteY56" fmla="*/ 160059 h 209811"/>
                <a:gd name="connsiteX57" fmla="*/ 318224 w 322786"/>
                <a:gd name="connsiteY57" fmla="*/ 161673 h 209811"/>
                <a:gd name="connsiteX58" fmla="*/ 318224 w 322786"/>
                <a:gd name="connsiteY58" fmla="*/ 161673 h 209811"/>
                <a:gd name="connsiteX59" fmla="*/ 318224 w 322786"/>
                <a:gd name="connsiteY59" fmla="*/ 168128 h 209811"/>
                <a:gd name="connsiteX60" fmla="*/ 318224 w 322786"/>
                <a:gd name="connsiteY60" fmla="*/ 168128 h 209811"/>
                <a:gd name="connsiteX61" fmla="*/ 318224 w 322786"/>
                <a:gd name="connsiteY61" fmla="*/ 169742 h 209811"/>
                <a:gd name="connsiteX62" fmla="*/ 316610 w 322786"/>
                <a:gd name="connsiteY62" fmla="*/ 169742 h 209811"/>
                <a:gd name="connsiteX63" fmla="*/ 314996 w 322786"/>
                <a:gd name="connsiteY63" fmla="*/ 171356 h 209811"/>
                <a:gd name="connsiteX64" fmla="*/ 314996 w 322786"/>
                <a:gd name="connsiteY64" fmla="*/ 172970 h 209811"/>
                <a:gd name="connsiteX65" fmla="*/ 314996 w 322786"/>
                <a:gd name="connsiteY65" fmla="*/ 179426 h 209811"/>
                <a:gd name="connsiteX66" fmla="*/ 313382 w 322786"/>
                <a:gd name="connsiteY66" fmla="*/ 181040 h 209811"/>
                <a:gd name="connsiteX67" fmla="*/ 313382 w 322786"/>
                <a:gd name="connsiteY67" fmla="*/ 181040 h 209811"/>
                <a:gd name="connsiteX68" fmla="*/ 311768 w 322786"/>
                <a:gd name="connsiteY68" fmla="*/ 179426 h 209811"/>
                <a:gd name="connsiteX69" fmla="*/ 305313 w 322786"/>
                <a:gd name="connsiteY69" fmla="*/ 177812 h 209811"/>
                <a:gd name="connsiteX70" fmla="*/ 281104 w 322786"/>
                <a:gd name="connsiteY70" fmla="*/ 176198 h 209811"/>
                <a:gd name="connsiteX71" fmla="*/ 274648 w 322786"/>
                <a:gd name="connsiteY71" fmla="*/ 179426 h 209811"/>
                <a:gd name="connsiteX72" fmla="*/ 271420 w 322786"/>
                <a:gd name="connsiteY72" fmla="*/ 184268 h 209811"/>
                <a:gd name="connsiteX73" fmla="*/ 268192 w 322786"/>
                <a:gd name="connsiteY73" fmla="*/ 190723 h 209811"/>
                <a:gd name="connsiteX74" fmla="*/ 264964 w 322786"/>
                <a:gd name="connsiteY74" fmla="*/ 195565 h 209811"/>
                <a:gd name="connsiteX75" fmla="*/ 258509 w 322786"/>
                <a:gd name="connsiteY75" fmla="*/ 198793 h 209811"/>
                <a:gd name="connsiteX76" fmla="*/ 250439 w 322786"/>
                <a:gd name="connsiteY76" fmla="*/ 198793 h 209811"/>
                <a:gd name="connsiteX77" fmla="*/ 234300 w 322786"/>
                <a:gd name="connsiteY77" fmla="*/ 198793 h 209811"/>
                <a:gd name="connsiteX78" fmla="*/ 232686 w 322786"/>
                <a:gd name="connsiteY78" fmla="*/ 198793 h 209811"/>
                <a:gd name="connsiteX79" fmla="*/ 231072 w 322786"/>
                <a:gd name="connsiteY79" fmla="*/ 202021 h 209811"/>
                <a:gd name="connsiteX80" fmla="*/ 231072 w 322786"/>
                <a:gd name="connsiteY80" fmla="*/ 205249 h 209811"/>
                <a:gd name="connsiteX81" fmla="*/ 231072 w 322786"/>
                <a:gd name="connsiteY81" fmla="*/ 206863 h 209811"/>
                <a:gd name="connsiteX82" fmla="*/ 229458 w 322786"/>
                <a:gd name="connsiteY82" fmla="*/ 206863 h 209811"/>
                <a:gd name="connsiteX83" fmla="*/ 224616 w 322786"/>
                <a:gd name="connsiteY83" fmla="*/ 206863 h 209811"/>
                <a:gd name="connsiteX84" fmla="*/ 218160 w 322786"/>
                <a:gd name="connsiteY84" fmla="*/ 206863 h 209811"/>
                <a:gd name="connsiteX85" fmla="*/ 206863 w 322786"/>
                <a:gd name="connsiteY85" fmla="*/ 203635 h 209811"/>
                <a:gd name="connsiteX86" fmla="*/ 190723 w 322786"/>
                <a:gd name="connsiteY86" fmla="*/ 206863 h 209811"/>
                <a:gd name="connsiteX87" fmla="*/ 182654 w 322786"/>
                <a:gd name="connsiteY87" fmla="*/ 208477 h 209811"/>
                <a:gd name="connsiteX88" fmla="*/ 179426 w 322786"/>
                <a:gd name="connsiteY88" fmla="*/ 213318 h 209811"/>
                <a:gd name="connsiteX89" fmla="*/ 177812 w 322786"/>
                <a:gd name="connsiteY89" fmla="*/ 219774 h 209811"/>
                <a:gd name="connsiteX90" fmla="*/ 172970 w 322786"/>
                <a:gd name="connsiteY90" fmla="*/ 219774 h 209811"/>
                <a:gd name="connsiteX91" fmla="*/ 163287 w 322786"/>
                <a:gd name="connsiteY91" fmla="*/ 214932 h 209811"/>
                <a:gd name="connsiteX92" fmla="*/ 137464 w 322786"/>
                <a:gd name="connsiteY92" fmla="*/ 202021 h 209811"/>
                <a:gd name="connsiteX93" fmla="*/ 108413 w 322786"/>
                <a:gd name="connsiteY93" fmla="*/ 195565 h 209811"/>
                <a:gd name="connsiteX94" fmla="*/ 48697 w 322786"/>
                <a:gd name="connsiteY94" fmla="*/ 187496 h 209811"/>
                <a:gd name="connsiteX95" fmla="*/ 40628 w 322786"/>
                <a:gd name="connsiteY95" fmla="*/ 189109 h 209811"/>
                <a:gd name="connsiteX96" fmla="*/ 27716 w 322786"/>
                <a:gd name="connsiteY96" fmla="*/ 197179 h 209811"/>
                <a:gd name="connsiteX97" fmla="*/ 9963 w 322786"/>
                <a:gd name="connsiteY97" fmla="*/ 198793 h 209811"/>
                <a:gd name="connsiteX98" fmla="*/ 6735 w 322786"/>
                <a:gd name="connsiteY98" fmla="*/ 203635 h 209811"/>
                <a:gd name="connsiteX99" fmla="*/ 5121 w 322786"/>
                <a:gd name="connsiteY99" fmla="*/ 203635 h 209811"/>
                <a:gd name="connsiteX100" fmla="*/ 5121 w 322786"/>
                <a:gd name="connsiteY100" fmla="*/ 198793 h 209811"/>
                <a:gd name="connsiteX101" fmla="*/ 5121 w 322786"/>
                <a:gd name="connsiteY101" fmla="*/ 192337 h 209811"/>
                <a:gd name="connsiteX102" fmla="*/ 9963 w 322786"/>
                <a:gd name="connsiteY102" fmla="*/ 168128 h 209811"/>
                <a:gd name="connsiteX103" fmla="*/ 11577 w 322786"/>
                <a:gd name="connsiteY103" fmla="*/ 164900 h 209811"/>
                <a:gd name="connsiteX104" fmla="*/ 14805 w 322786"/>
                <a:gd name="connsiteY104" fmla="*/ 160059 h 209811"/>
                <a:gd name="connsiteX105" fmla="*/ 14805 w 322786"/>
                <a:gd name="connsiteY105" fmla="*/ 156831 h 209811"/>
                <a:gd name="connsiteX106" fmla="*/ 14805 w 322786"/>
                <a:gd name="connsiteY106" fmla="*/ 153603 h 209811"/>
                <a:gd name="connsiteX107" fmla="*/ 14805 w 322786"/>
                <a:gd name="connsiteY107" fmla="*/ 148761 h 209811"/>
                <a:gd name="connsiteX108" fmla="*/ 14805 w 322786"/>
                <a:gd name="connsiteY108" fmla="*/ 145533 h 209811"/>
                <a:gd name="connsiteX109" fmla="*/ 16419 w 322786"/>
                <a:gd name="connsiteY109" fmla="*/ 143919 h 209811"/>
                <a:gd name="connsiteX110" fmla="*/ 16419 w 322786"/>
                <a:gd name="connsiteY110" fmla="*/ 142305 h 209811"/>
                <a:gd name="connsiteX111" fmla="*/ 18033 w 322786"/>
                <a:gd name="connsiteY111" fmla="*/ 142305 h 209811"/>
                <a:gd name="connsiteX112" fmla="*/ 18033 w 322786"/>
                <a:gd name="connsiteY112" fmla="*/ 140691 h 209811"/>
                <a:gd name="connsiteX113" fmla="*/ 32558 w 322786"/>
                <a:gd name="connsiteY113" fmla="*/ 129394 h 209811"/>
                <a:gd name="connsiteX114" fmla="*/ 34172 w 322786"/>
                <a:gd name="connsiteY114" fmla="*/ 127780 h 209811"/>
                <a:gd name="connsiteX115" fmla="*/ 35786 w 322786"/>
                <a:gd name="connsiteY115" fmla="*/ 126166 h 209811"/>
                <a:gd name="connsiteX116" fmla="*/ 35786 w 322786"/>
                <a:gd name="connsiteY116" fmla="*/ 124552 h 209811"/>
                <a:gd name="connsiteX117" fmla="*/ 35786 w 322786"/>
                <a:gd name="connsiteY117" fmla="*/ 122938 h 209811"/>
                <a:gd name="connsiteX118" fmla="*/ 37400 w 322786"/>
                <a:gd name="connsiteY118" fmla="*/ 121324 h 209811"/>
                <a:gd name="connsiteX119" fmla="*/ 37400 w 322786"/>
                <a:gd name="connsiteY119" fmla="*/ 118096 h 209811"/>
                <a:gd name="connsiteX120" fmla="*/ 37400 w 322786"/>
                <a:gd name="connsiteY120" fmla="*/ 116482 h 209811"/>
                <a:gd name="connsiteX121" fmla="*/ 37400 w 322786"/>
                <a:gd name="connsiteY121" fmla="*/ 114869 h 209811"/>
                <a:gd name="connsiteX122" fmla="*/ 37400 w 322786"/>
                <a:gd name="connsiteY122" fmla="*/ 113255 h 209811"/>
                <a:gd name="connsiteX123" fmla="*/ 39014 w 322786"/>
                <a:gd name="connsiteY123" fmla="*/ 111641 h 209811"/>
                <a:gd name="connsiteX124" fmla="*/ 39014 w 322786"/>
                <a:gd name="connsiteY124" fmla="*/ 111641 h 209811"/>
                <a:gd name="connsiteX125" fmla="*/ 47083 w 322786"/>
                <a:gd name="connsiteY125" fmla="*/ 105185 h 209811"/>
                <a:gd name="connsiteX126" fmla="*/ 48697 w 322786"/>
                <a:gd name="connsiteY126" fmla="*/ 101957 h 209811"/>
                <a:gd name="connsiteX127" fmla="*/ 50311 w 322786"/>
                <a:gd name="connsiteY127" fmla="*/ 100343 h 209811"/>
                <a:gd name="connsiteX128" fmla="*/ 50311 w 322786"/>
                <a:gd name="connsiteY128" fmla="*/ 98729 h 209811"/>
                <a:gd name="connsiteX129" fmla="*/ 51925 w 322786"/>
                <a:gd name="connsiteY129" fmla="*/ 95501 h 209811"/>
                <a:gd name="connsiteX130" fmla="*/ 51925 w 322786"/>
                <a:gd name="connsiteY130" fmla="*/ 93887 h 209811"/>
                <a:gd name="connsiteX131" fmla="*/ 50311 w 322786"/>
                <a:gd name="connsiteY131" fmla="*/ 92273 h 209811"/>
                <a:gd name="connsiteX132" fmla="*/ 48697 w 322786"/>
                <a:gd name="connsiteY132" fmla="*/ 89046 h 209811"/>
                <a:gd name="connsiteX133" fmla="*/ 48697 w 322786"/>
                <a:gd name="connsiteY133" fmla="*/ 87432 h 209811"/>
                <a:gd name="connsiteX134" fmla="*/ 48697 w 322786"/>
                <a:gd name="connsiteY134" fmla="*/ 85818 h 209811"/>
                <a:gd name="connsiteX135" fmla="*/ 48697 w 322786"/>
                <a:gd name="connsiteY135" fmla="*/ 84204 h 209811"/>
                <a:gd name="connsiteX136" fmla="*/ 50311 w 322786"/>
                <a:gd name="connsiteY136" fmla="*/ 77748 h 209811"/>
                <a:gd name="connsiteX137" fmla="*/ 50311 w 322786"/>
                <a:gd name="connsiteY137" fmla="*/ 76134 h 209811"/>
                <a:gd name="connsiteX138" fmla="*/ 50311 w 322786"/>
                <a:gd name="connsiteY138" fmla="*/ 74520 h 209811"/>
                <a:gd name="connsiteX139" fmla="*/ 48697 w 322786"/>
                <a:gd name="connsiteY139" fmla="*/ 72906 h 209811"/>
                <a:gd name="connsiteX140" fmla="*/ 48697 w 322786"/>
                <a:gd name="connsiteY140" fmla="*/ 71292 h 209811"/>
                <a:gd name="connsiteX141" fmla="*/ 47083 w 322786"/>
                <a:gd name="connsiteY141" fmla="*/ 69678 h 209811"/>
                <a:gd name="connsiteX142" fmla="*/ 45469 w 322786"/>
                <a:gd name="connsiteY142" fmla="*/ 66451 h 209811"/>
                <a:gd name="connsiteX143" fmla="*/ 42242 w 322786"/>
                <a:gd name="connsiteY143" fmla="*/ 63223 h 209811"/>
                <a:gd name="connsiteX144" fmla="*/ 40628 w 322786"/>
                <a:gd name="connsiteY144" fmla="*/ 63223 h 209811"/>
                <a:gd name="connsiteX145" fmla="*/ 40628 w 322786"/>
                <a:gd name="connsiteY145" fmla="*/ 63223 h 209811"/>
                <a:gd name="connsiteX146" fmla="*/ 40628 w 322786"/>
                <a:gd name="connsiteY146" fmla="*/ 63223 h 209811"/>
                <a:gd name="connsiteX147" fmla="*/ 40628 w 322786"/>
                <a:gd name="connsiteY147" fmla="*/ 61609 h 209811"/>
                <a:gd name="connsiteX148" fmla="*/ 40628 w 322786"/>
                <a:gd name="connsiteY148" fmla="*/ 59995 h 209811"/>
                <a:gd name="connsiteX149" fmla="*/ 42242 w 322786"/>
                <a:gd name="connsiteY149" fmla="*/ 59995 h 209811"/>
                <a:gd name="connsiteX150" fmla="*/ 47083 w 322786"/>
                <a:gd name="connsiteY150" fmla="*/ 55153 h 209811"/>
                <a:gd name="connsiteX151" fmla="*/ 48697 w 322786"/>
                <a:gd name="connsiteY151" fmla="*/ 53539 h 209811"/>
                <a:gd name="connsiteX152" fmla="*/ 51925 w 322786"/>
                <a:gd name="connsiteY152" fmla="*/ 53539 h 209811"/>
                <a:gd name="connsiteX153" fmla="*/ 56767 w 322786"/>
                <a:gd name="connsiteY153" fmla="*/ 53539 h 209811"/>
                <a:gd name="connsiteX154" fmla="*/ 68065 w 322786"/>
                <a:gd name="connsiteY154" fmla="*/ 55153 h 209811"/>
                <a:gd name="connsiteX155" fmla="*/ 71292 w 322786"/>
                <a:gd name="connsiteY155" fmla="*/ 55153 h 209811"/>
                <a:gd name="connsiteX156" fmla="*/ 74520 w 322786"/>
                <a:gd name="connsiteY156" fmla="*/ 56767 h 209811"/>
                <a:gd name="connsiteX157" fmla="*/ 76134 w 322786"/>
                <a:gd name="connsiteY157" fmla="*/ 56767 h 209811"/>
                <a:gd name="connsiteX158" fmla="*/ 77748 w 322786"/>
                <a:gd name="connsiteY158" fmla="*/ 56767 h 209811"/>
                <a:gd name="connsiteX159" fmla="*/ 79362 w 322786"/>
                <a:gd name="connsiteY159" fmla="*/ 55153 h 209811"/>
                <a:gd name="connsiteX160" fmla="*/ 80976 w 322786"/>
                <a:gd name="connsiteY160" fmla="*/ 51925 h 209811"/>
                <a:gd name="connsiteX161" fmla="*/ 82590 w 322786"/>
                <a:gd name="connsiteY161" fmla="*/ 50311 h 209811"/>
                <a:gd name="connsiteX162" fmla="*/ 80976 w 322786"/>
                <a:gd name="connsiteY162" fmla="*/ 50311 h 209811"/>
                <a:gd name="connsiteX163" fmla="*/ 79362 w 322786"/>
                <a:gd name="connsiteY163" fmla="*/ 48697 h 209811"/>
                <a:gd name="connsiteX164" fmla="*/ 77748 w 322786"/>
                <a:gd name="connsiteY164" fmla="*/ 47083 h 209811"/>
                <a:gd name="connsiteX165" fmla="*/ 77748 w 322786"/>
                <a:gd name="connsiteY165" fmla="*/ 45469 h 209811"/>
                <a:gd name="connsiteX166" fmla="*/ 76134 w 322786"/>
                <a:gd name="connsiteY166" fmla="*/ 43855 h 209811"/>
                <a:gd name="connsiteX167" fmla="*/ 76134 w 322786"/>
                <a:gd name="connsiteY167" fmla="*/ 42242 h 209811"/>
                <a:gd name="connsiteX168" fmla="*/ 76134 w 322786"/>
                <a:gd name="connsiteY168" fmla="*/ 42242 h 209811"/>
                <a:gd name="connsiteX169" fmla="*/ 76134 w 322786"/>
                <a:gd name="connsiteY169" fmla="*/ 40628 h 209811"/>
                <a:gd name="connsiteX170" fmla="*/ 76134 w 322786"/>
                <a:gd name="connsiteY170" fmla="*/ 39014 h 209811"/>
                <a:gd name="connsiteX171" fmla="*/ 77748 w 322786"/>
                <a:gd name="connsiteY171" fmla="*/ 37400 h 209811"/>
                <a:gd name="connsiteX172" fmla="*/ 79362 w 322786"/>
                <a:gd name="connsiteY172" fmla="*/ 35786 h 209811"/>
                <a:gd name="connsiteX173" fmla="*/ 82590 w 322786"/>
                <a:gd name="connsiteY173" fmla="*/ 34172 h 209811"/>
                <a:gd name="connsiteX174" fmla="*/ 84204 w 322786"/>
                <a:gd name="connsiteY174" fmla="*/ 34172 h 209811"/>
                <a:gd name="connsiteX175" fmla="*/ 85818 w 322786"/>
                <a:gd name="connsiteY175" fmla="*/ 34172 h 209811"/>
                <a:gd name="connsiteX176" fmla="*/ 97115 w 322786"/>
                <a:gd name="connsiteY176" fmla="*/ 35786 h 209811"/>
                <a:gd name="connsiteX177" fmla="*/ 101957 w 322786"/>
                <a:gd name="connsiteY177" fmla="*/ 39014 h 209811"/>
                <a:gd name="connsiteX178" fmla="*/ 103571 w 322786"/>
                <a:gd name="connsiteY178" fmla="*/ 40628 h 209811"/>
                <a:gd name="connsiteX179" fmla="*/ 105185 w 322786"/>
                <a:gd name="connsiteY179" fmla="*/ 40628 h 209811"/>
                <a:gd name="connsiteX180" fmla="*/ 108413 w 322786"/>
                <a:gd name="connsiteY180" fmla="*/ 40628 h 209811"/>
                <a:gd name="connsiteX181" fmla="*/ 110027 w 322786"/>
                <a:gd name="connsiteY181" fmla="*/ 40628 h 209811"/>
                <a:gd name="connsiteX182" fmla="*/ 111641 w 322786"/>
                <a:gd name="connsiteY182" fmla="*/ 42242 h 209811"/>
                <a:gd name="connsiteX183" fmla="*/ 118096 w 322786"/>
                <a:gd name="connsiteY183" fmla="*/ 45469 h 209811"/>
                <a:gd name="connsiteX184" fmla="*/ 119710 w 322786"/>
                <a:gd name="connsiteY184" fmla="*/ 45469 h 209811"/>
                <a:gd name="connsiteX185" fmla="*/ 121324 w 322786"/>
                <a:gd name="connsiteY185" fmla="*/ 45469 h 209811"/>
                <a:gd name="connsiteX186" fmla="*/ 122938 w 322786"/>
                <a:gd name="connsiteY186" fmla="*/ 43855 h 209811"/>
                <a:gd name="connsiteX187" fmla="*/ 124552 w 322786"/>
                <a:gd name="connsiteY187" fmla="*/ 40628 h 209811"/>
                <a:gd name="connsiteX188" fmla="*/ 127780 w 322786"/>
                <a:gd name="connsiteY188" fmla="*/ 39014 h 209811"/>
                <a:gd name="connsiteX189" fmla="*/ 131008 w 322786"/>
                <a:gd name="connsiteY189" fmla="*/ 35786 h 209811"/>
                <a:gd name="connsiteX190" fmla="*/ 132622 w 322786"/>
                <a:gd name="connsiteY190" fmla="*/ 35786 h 209811"/>
                <a:gd name="connsiteX191" fmla="*/ 134236 w 322786"/>
                <a:gd name="connsiteY191" fmla="*/ 35786 h 209811"/>
                <a:gd name="connsiteX192" fmla="*/ 140691 w 322786"/>
                <a:gd name="connsiteY192" fmla="*/ 37400 h 209811"/>
                <a:gd name="connsiteX193" fmla="*/ 143919 w 322786"/>
                <a:gd name="connsiteY193" fmla="*/ 39014 h 209811"/>
                <a:gd name="connsiteX194" fmla="*/ 143919 w 322786"/>
                <a:gd name="connsiteY194" fmla="*/ 39014 h 209811"/>
                <a:gd name="connsiteX195" fmla="*/ 148761 w 322786"/>
                <a:gd name="connsiteY195" fmla="*/ 42242 h 209811"/>
                <a:gd name="connsiteX196" fmla="*/ 148761 w 322786"/>
                <a:gd name="connsiteY196" fmla="*/ 43855 h 209811"/>
                <a:gd name="connsiteX197" fmla="*/ 151989 w 322786"/>
                <a:gd name="connsiteY197" fmla="*/ 43855 h 209811"/>
                <a:gd name="connsiteX198" fmla="*/ 160059 w 322786"/>
                <a:gd name="connsiteY198" fmla="*/ 55153 h 209811"/>
                <a:gd name="connsiteX199" fmla="*/ 163287 w 322786"/>
                <a:gd name="connsiteY199" fmla="*/ 56767 h 209811"/>
                <a:gd name="connsiteX200" fmla="*/ 163287 w 322786"/>
                <a:gd name="connsiteY200" fmla="*/ 56767 h 209811"/>
                <a:gd name="connsiteX201" fmla="*/ 166514 w 322786"/>
                <a:gd name="connsiteY201" fmla="*/ 56767 h 209811"/>
                <a:gd name="connsiteX202" fmla="*/ 168128 w 322786"/>
                <a:gd name="connsiteY202" fmla="*/ 55153 h 209811"/>
                <a:gd name="connsiteX203" fmla="*/ 176198 w 322786"/>
                <a:gd name="connsiteY203" fmla="*/ 48697 h 209811"/>
                <a:gd name="connsiteX204" fmla="*/ 177812 w 322786"/>
                <a:gd name="connsiteY204" fmla="*/ 48697 h 209811"/>
                <a:gd name="connsiteX205" fmla="*/ 179426 w 322786"/>
                <a:gd name="connsiteY205" fmla="*/ 48697 h 209811"/>
                <a:gd name="connsiteX206" fmla="*/ 182654 w 322786"/>
                <a:gd name="connsiteY206" fmla="*/ 48697 h 209811"/>
                <a:gd name="connsiteX207" fmla="*/ 187496 w 322786"/>
                <a:gd name="connsiteY207" fmla="*/ 51925 h 209811"/>
                <a:gd name="connsiteX208" fmla="*/ 187496 w 322786"/>
                <a:gd name="connsiteY208" fmla="*/ 51925 h 209811"/>
                <a:gd name="connsiteX209" fmla="*/ 190723 w 322786"/>
                <a:gd name="connsiteY209" fmla="*/ 51925 h 209811"/>
                <a:gd name="connsiteX210" fmla="*/ 192337 w 322786"/>
                <a:gd name="connsiteY210" fmla="*/ 50311 h 209811"/>
                <a:gd name="connsiteX211" fmla="*/ 197179 w 322786"/>
                <a:gd name="connsiteY211" fmla="*/ 45469 h 209811"/>
                <a:gd name="connsiteX212" fmla="*/ 198793 w 322786"/>
                <a:gd name="connsiteY212" fmla="*/ 43855 h 209811"/>
                <a:gd name="connsiteX213" fmla="*/ 200407 w 322786"/>
                <a:gd name="connsiteY213" fmla="*/ 42242 h 209811"/>
                <a:gd name="connsiteX214" fmla="*/ 203635 w 322786"/>
                <a:gd name="connsiteY214" fmla="*/ 37400 h 209811"/>
                <a:gd name="connsiteX215" fmla="*/ 203635 w 322786"/>
                <a:gd name="connsiteY215" fmla="*/ 35786 h 209811"/>
                <a:gd name="connsiteX216" fmla="*/ 205249 w 322786"/>
                <a:gd name="connsiteY216" fmla="*/ 35786 h 209811"/>
                <a:gd name="connsiteX217" fmla="*/ 206863 w 322786"/>
                <a:gd name="connsiteY217" fmla="*/ 35786 h 209811"/>
                <a:gd name="connsiteX218" fmla="*/ 208477 w 322786"/>
                <a:gd name="connsiteY218" fmla="*/ 35786 h 209811"/>
                <a:gd name="connsiteX219" fmla="*/ 213318 w 322786"/>
                <a:gd name="connsiteY219" fmla="*/ 37400 h 209811"/>
                <a:gd name="connsiteX220" fmla="*/ 216546 w 322786"/>
                <a:gd name="connsiteY220" fmla="*/ 39014 h 209811"/>
                <a:gd name="connsiteX221" fmla="*/ 218160 w 322786"/>
                <a:gd name="connsiteY221" fmla="*/ 39014 h 209811"/>
                <a:gd name="connsiteX222" fmla="*/ 219774 w 322786"/>
                <a:gd name="connsiteY222" fmla="*/ 37400 h 209811"/>
                <a:gd name="connsiteX223" fmla="*/ 223002 w 322786"/>
                <a:gd name="connsiteY223" fmla="*/ 35786 h 209811"/>
                <a:gd name="connsiteX224" fmla="*/ 227844 w 322786"/>
                <a:gd name="connsiteY224" fmla="*/ 32558 h 209811"/>
                <a:gd name="connsiteX225" fmla="*/ 231072 w 322786"/>
                <a:gd name="connsiteY225" fmla="*/ 29330 h 209811"/>
                <a:gd name="connsiteX226" fmla="*/ 232686 w 322786"/>
                <a:gd name="connsiteY226" fmla="*/ 27716 h 209811"/>
                <a:gd name="connsiteX227" fmla="*/ 232686 w 322786"/>
                <a:gd name="connsiteY227" fmla="*/ 26102 h 209811"/>
                <a:gd name="connsiteX228" fmla="*/ 234300 w 322786"/>
                <a:gd name="connsiteY228" fmla="*/ 22874 h 209811"/>
                <a:gd name="connsiteX229" fmla="*/ 234300 w 322786"/>
                <a:gd name="connsiteY229" fmla="*/ 16419 h 209811"/>
                <a:gd name="connsiteX230" fmla="*/ 235914 w 322786"/>
                <a:gd name="connsiteY230" fmla="*/ 14805 h 209811"/>
                <a:gd name="connsiteX231" fmla="*/ 237527 w 322786"/>
                <a:gd name="connsiteY231" fmla="*/ 13191 h 209811"/>
                <a:gd name="connsiteX232" fmla="*/ 248825 w 322786"/>
                <a:gd name="connsiteY232" fmla="*/ 9963 h 209811"/>
                <a:gd name="connsiteX233" fmla="*/ 250439 w 322786"/>
                <a:gd name="connsiteY233" fmla="*/ 8349 h 209811"/>
                <a:gd name="connsiteX234" fmla="*/ 253667 w 322786"/>
                <a:gd name="connsiteY234" fmla="*/ 5121 h 209811"/>
                <a:gd name="connsiteX235" fmla="*/ 256895 w 322786"/>
                <a:gd name="connsiteY235" fmla="*/ 5121 h 209811"/>
                <a:gd name="connsiteX236" fmla="*/ 264964 w 322786"/>
                <a:gd name="connsiteY236" fmla="*/ 5121 h 209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322786" h="209811">
                  <a:moveTo>
                    <a:pt x="277876" y="11577"/>
                  </a:moveTo>
                  <a:lnTo>
                    <a:pt x="274648" y="19646"/>
                  </a:lnTo>
                  <a:lnTo>
                    <a:pt x="274648" y="21260"/>
                  </a:lnTo>
                  <a:lnTo>
                    <a:pt x="277876" y="30944"/>
                  </a:lnTo>
                  <a:lnTo>
                    <a:pt x="284331" y="50311"/>
                  </a:lnTo>
                  <a:lnTo>
                    <a:pt x="285945" y="51925"/>
                  </a:lnTo>
                  <a:lnTo>
                    <a:pt x="287559" y="53539"/>
                  </a:lnTo>
                  <a:lnTo>
                    <a:pt x="287559" y="53539"/>
                  </a:lnTo>
                  <a:lnTo>
                    <a:pt x="289173" y="53539"/>
                  </a:lnTo>
                  <a:lnTo>
                    <a:pt x="290787" y="53539"/>
                  </a:lnTo>
                  <a:lnTo>
                    <a:pt x="294015" y="53539"/>
                  </a:lnTo>
                  <a:lnTo>
                    <a:pt x="295629" y="55153"/>
                  </a:lnTo>
                  <a:lnTo>
                    <a:pt x="298857" y="58381"/>
                  </a:lnTo>
                  <a:lnTo>
                    <a:pt x="298857" y="59995"/>
                  </a:lnTo>
                  <a:lnTo>
                    <a:pt x="298857" y="61609"/>
                  </a:lnTo>
                  <a:lnTo>
                    <a:pt x="298857" y="63223"/>
                  </a:lnTo>
                  <a:lnTo>
                    <a:pt x="298857" y="63223"/>
                  </a:lnTo>
                  <a:lnTo>
                    <a:pt x="298857" y="64837"/>
                  </a:lnTo>
                  <a:lnTo>
                    <a:pt x="297243" y="64837"/>
                  </a:lnTo>
                  <a:lnTo>
                    <a:pt x="295629" y="66451"/>
                  </a:lnTo>
                  <a:lnTo>
                    <a:pt x="295629" y="68064"/>
                  </a:lnTo>
                  <a:lnTo>
                    <a:pt x="295629" y="71292"/>
                  </a:lnTo>
                  <a:lnTo>
                    <a:pt x="295629" y="74520"/>
                  </a:lnTo>
                  <a:lnTo>
                    <a:pt x="295629" y="77748"/>
                  </a:lnTo>
                  <a:lnTo>
                    <a:pt x="295629" y="80976"/>
                  </a:lnTo>
                  <a:lnTo>
                    <a:pt x="297243" y="82590"/>
                  </a:lnTo>
                  <a:lnTo>
                    <a:pt x="298857" y="84204"/>
                  </a:lnTo>
                  <a:lnTo>
                    <a:pt x="300471" y="84204"/>
                  </a:lnTo>
                  <a:lnTo>
                    <a:pt x="302085" y="84204"/>
                  </a:lnTo>
                  <a:lnTo>
                    <a:pt x="302085" y="84204"/>
                  </a:lnTo>
                  <a:lnTo>
                    <a:pt x="305313" y="82590"/>
                  </a:lnTo>
                  <a:lnTo>
                    <a:pt x="306927" y="82590"/>
                  </a:lnTo>
                  <a:lnTo>
                    <a:pt x="308540" y="82590"/>
                  </a:lnTo>
                  <a:lnTo>
                    <a:pt x="310154" y="82590"/>
                  </a:lnTo>
                  <a:lnTo>
                    <a:pt x="313382" y="85818"/>
                  </a:lnTo>
                  <a:lnTo>
                    <a:pt x="314996" y="87432"/>
                  </a:lnTo>
                  <a:lnTo>
                    <a:pt x="316610" y="89046"/>
                  </a:lnTo>
                  <a:lnTo>
                    <a:pt x="319838" y="101957"/>
                  </a:lnTo>
                  <a:lnTo>
                    <a:pt x="319838" y="103571"/>
                  </a:lnTo>
                  <a:lnTo>
                    <a:pt x="321452" y="103571"/>
                  </a:lnTo>
                  <a:lnTo>
                    <a:pt x="323066" y="103571"/>
                  </a:lnTo>
                  <a:lnTo>
                    <a:pt x="324680" y="103571"/>
                  </a:lnTo>
                  <a:lnTo>
                    <a:pt x="326294" y="105185"/>
                  </a:lnTo>
                  <a:lnTo>
                    <a:pt x="327908" y="106799"/>
                  </a:lnTo>
                  <a:lnTo>
                    <a:pt x="327908" y="108413"/>
                  </a:lnTo>
                  <a:lnTo>
                    <a:pt x="327908" y="111641"/>
                  </a:lnTo>
                  <a:lnTo>
                    <a:pt x="329522" y="126166"/>
                  </a:lnTo>
                  <a:lnTo>
                    <a:pt x="327908" y="134236"/>
                  </a:lnTo>
                  <a:lnTo>
                    <a:pt x="324680" y="148761"/>
                  </a:lnTo>
                  <a:lnTo>
                    <a:pt x="324680" y="150375"/>
                  </a:lnTo>
                  <a:lnTo>
                    <a:pt x="324680" y="151989"/>
                  </a:lnTo>
                  <a:lnTo>
                    <a:pt x="324680" y="153603"/>
                  </a:lnTo>
                  <a:lnTo>
                    <a:pt x="324680" y="155217"/>
                  </a:lnTo>
                  <a:lnTo>
                    <a:pt x="324680" y="156831"/>
                  </a:lnTo>
                  <a:lnTo>
                    <a:pt x="321452" y="158445"/>
                  </a:lnTo>
                  <a:lnTo>
                    <a:pt x="319838" y="160059"/>
                  </a:lnTo>
                  <a:lnTo>
                    <a:pt x="318224" y="160059"/>
                  </a:lnTo>
                  <a:lnTo>
                    <a:pt x="318224" y="161673"/>
                  </a:lnTo>
                  <a:lnTo>
                    <a:pt x="318224" y="161673"/>
                  </a:lnTo>
                  <a:lnTo>
                    <a:pt x="318224" y="168128"/>
                  </a:lnTo>
                  <a:lnTo>
                    <a:pt x="318224" y="168128"/>
                  </a:lnTo>
                  <a:lnTo>
                    <a:pt x="318224" y="169742"/>
                  </a:lnTo>
                  <a:lnTo>
                    <a:pt x="316610" y="169742"/>
                  </a:lnTo>
                  <a:lnTo>
                    <a:pt x="314996" y="171356"/>
                  </a:lnTo>
                  <a:lnTo>
                    <a:pt x="314996" y="172970"/>
                  </a:lnTo>
                  <a:lnTo>
                    <a:pt x="314996" y="179426"/>
                  </a:lnTo>
                  <a:lnTo>
                    <a:pt x="313382" y="181040"/>
                  </a:lnTo>
                  <a:lnTo>
                    <a:pt x="313382" y="181040"/>
                  </a:lnTo>
                  <a:lnTo>
                    <a:pt x="311768" y="179426"/>
                  </a:lnTo>
                  <a:lnTo>
                    <a:pt x="305313" y="177812"/>
                  </a:lnTo>
                  <a:lnTo>
                    <a:pt x="281104" y="176198"/>
                  </a:lnTo>
                  <a:lnTo>
                    <a:pt x="274648" y="179426"/>
                  </a:lnTo>
                  <a:lnTo>
                    <a:pt x="271420" y="184268"/>
                  </a:lnTo>
                  <a:lnTo>
                    <a:pt x="268192" y="190723"/>
                  </a:lnTo>
                  <a:lnTo>
                    <a:pt x="264964" y="195565"/>
                  </a:lnTo>
                  <a:lnTo>
                    <a:pt x="258509" y="198793"/>
                  </a:lnTo>
                  <a:lnTo>
                    <a:pt x="250439" y="198793"/>
                  </a:lnTo>
                  <a:lnTo>
                    <a:pt x="234300" y="198793"/>
                  </a:lnTo>
                  <a:lnTo>
                    <a:pt x="232686" y="198793"/>
                  </a:lnTo>
                  <a:lnTo>
                    <a:pt x="231072" y="202021"/>
                  </a:lnTo>
                  <a:lnTo>
                    <a:pt x="231072" y="205249"/>
                  </a:lnTo>
                  <a:lnTo>
                    <a:pt x="231072" y="206863"/>
                  </a:lnTo>
                  <a:lnTo>
                    <a:pt x="229458" y="206863"/>
                  </a:lnTo>
                  <a:lnTo>
                    <a:pt x="224616" y="206863"/>
                  </a:lnTo>
                  <a:lnTo>
                    <a:pt x="218160" y="206863"/>
                  </a:lnTo>
                  <a:lnTo>
                    <a:pt x="206863" y="203635"/>
                  </a:lnTo>
                  <a:lnTo>
                    <a:pt x="190723" y="206863"/>
                  </a:lnTo>
                  <a:lnTo>
                    <a:pt x="182654" y="208477"/>
                  </a:lnTo>
                  <a:lnTo>
                    <a:pt x="179426" y="213318"/>
                  </a:lnTo>
                  <a:lnTo>
                    <a:pt x="177812" y="219774"/>
                  </a:lnTo>
                  <a:lnTo>
                    <a:pt x="172970" y="219774"/>
                  </a:lnTo>
                  <a:lnTo>
                    <a:pt x="163287" y="214932"/>
                  </a:lnTo>
                  <a:lnTo>
                    <a:pt x="137464" y="202021"/>
                  </a:lnTo>
                  <a:lnTo>
                    <a:pt x="108413" y="195565"/>
                  </a:lnTo>
                  <a:lnTo>
                    <a:pt x="48697" y="187496"/>
                  </a:lnTo>
                  <a:lnTo>
                    <a:pt x="40628" y="189109"/>
                  </a:lnTo>
                  <a:lnTo>
                    <a:pt x="27716" y="197179"/>
                  </a:lnTo>
                  <a:lnTo>
                    <a:pt x="9963" y="198793"/>
                  </a:lnTo>
                  <a:lnTo>
                    <a:pt x="6735" y="203635"/>
                  </a:lnTo>
                  <a:lnTo>
                    <a:pt x="5121" y="203635"/>
                  </a:lnTo>
                  <a:lnTo>
                    <a:pt x="5121" y="198793"/>
                  </a:lnTo>
                  <a:lnTo>
                    <a:pt x="5121" y="192337"/>
                  </a:lnTo>
                  <a:lnTo>
                    <a:pt x="9963" y="168128"/>
                  </a:lnTo>
                  <a:lnTo>
                    <a:pt x="11577" y="164900"/>
                  </a:lnTo>
                  <a:lnTo>
                    <a:pt x="14805" y="160059"/>
                  </a:lnTo>
                  <a:lnTo>
                    <a:pt x="14805" y="156831"/>
                  </a:lnTo>
                  <a:lnTo>
                    <a:pt x="14805" y="153603"/>
                  </a:lnTo>
                  <a:lnTo>
                    <a:pt x="14805" y="148761"/>
                  </a:lnTo>
                  <a:lnTo>
                    <a:pt x="14805" y="145533"/>
                  </a:lnTo>
                  <a:lnTo>
                    <a:pt x="16419" y="143919"/>
                  </a:lnTo>
                  <a:lnTo>
                    <a:pt x="16419" y="142305"/>
                  </a:lnTo>
                  <a:lnTo>
                    <a:pt x="18033" y="142305"/>
                  </a:lnTo>
                  <a:lnTo>
                    <a:pt x="18033" y="140691"/>
                  </a:lnTo>
                  <a:lnTo>
                    <a:pt x="32558" y="129394"/>
                  </a:lnTo>
                  <a:lnTo>
                    <a:pt x="34172" y="127780"/>
                  </a:lnTo>
                  <a:lnTo>
                    <a:pt x="35786" y="126166"/>
                  </a:lnTo>
                  <a:lnTo>
                    <a:pt x="35786" y="124552"/>
                  </a:lnTo>
                  <a:lnTo>
                    <a:pt x="35786" y="122938"/>
                  </a:lnTo>
                  <a:lnTo>
                    <a:pt x="37400" y="121324"/>
                  </a:lnTo>
                  <a:lnTo>
                    <a:pt x="37400" y="118096"/>
                  </a:lnTo>
                  <a:lnTo>
                    <a:pt x="37400" y="116482"/>
                  </a:lnTo>
                  <a:lnTo>
                    <a:pt x="37400" y="114869"/>
                  </a:lnTo>
                  <a:lnTo>
                    <a:pt x="37400" y="113255"/>
                  </a:lnTo>
                  <a:lnTo>
                    <a:pt x="39014" y="111641"/>
                  </a:lnTo>
                  <a:lnTo>
                    <a:pt x="39014" y="111641"/>
                  </a:lnTo>
                  <a:lnTo>
                    <a:pt x="47083" y="105185"/>
                  </a:lnTo>
                  <a:lnTo>
                    <a:pt x="48697" y="101957"/>
                  </a:lnTo>
                  <a:lnTo>
                    <a:pt x="50311" y="100343"/>
                  </a:lnTo>
                  <a:lnTo>
                    <a:pt x="50311" y="98729"/>
                  </a:lnTo>
                  <a:lnTo>
                    <a:pt x="51925" y="95501"/>
                  </a:lnTo>
                  <a:lnTo>
                    <a:pt x="51925" y="93887"/>
                  </a:lnTo>
                  <a:lnTo>
                    <a:pt x="50311" y="92273"/>
                  </a:lnTo>
                  <a:lnTo>
                    <a:pt x="48697" y="89046"/>
                  </a:lnTo>
                  <a:lnTo>
                    <a:pt x="48697" y="87432"/>
                  </a:lnTo>
                  <a:lnTo>
                    <a:pt x="48697" y="85818"/>
                  </a:lnTo>
                  <a:lnTo>
                    <a:pt x="48697" y="84204"/>
                  </a:lnTo>
                  <a:lnTo>
                    <a:pt x="50311" y="77748"/>
                  </a:lnTo>
                  <a:lnTo>
                    <a:pt x="50311" y="76134"/>
                  </a:lnTo>
                  <a:lnTo>
                    <a:pt x="50311" y="74520"/>
                  </a:lnTo>
                  <a:lnTo>
                    <a:pt x="48697" y="72906"/>
                  </a:lnTo>
                  <a:lnTo>
                    <a:pt x="48697" y="71292"/>
                  </a:lnTo>
                  <a:lnTo>
                    <a:pt x="47083" y="69678"/>
                  </a:lnTo>
                  <a:lnTo>
                    <a:pt x="45469" y="66451"/>
                  </a:lnTo>
                  <a:lnTo>
                    <a:pt x="42242" y="63223"/>
                  </a:lnTo>
                  <a:lnTo>
                    <a:pt x="40628" y="63223"/>
                  </a:lnTo>
                  <a:lnTo>
                    <a:pt x="40628" y="63223"/>
                  </a:lnTo>
                  <a:lnTo>
                    <a:pt x="40628" y="63223"/>
                  </a:lnTo>
                  <a:lnTo>
                    <a:pt x="40628" y="61609"/>
                  </a:lnTo>
                  <a:lnTo>
                    <a:pt x="40628" y="59995"/>
                  </a:lnTo>
                  <a:lnTo>
                    <a:pt x="42242" y="59995"/>
                  </a:lnTo>
                  <a:lnTo>
                    <a:pt x="47083" y="55153"/>
                  </a:lnTo>
                  <a:lnTo>
                    <a:pt x="48697" y="53539"/>
                  </a:lnTo>
                  <a:lnTo>
                    <a:pt x="51925" y="53539"/>
                  </a:lnTo>
                  <a:lnTo>
                    <a:pt x="56767" y="53539"/>
                  </a:lnTo>
                  <a:lnTo>
                    <a:pt x="68065" y="55153"/>
                  </a:lnTo>
                  <a:lnTo>
                    <a:pt x="71292" y="55153"/>
                  </a:lnTo>
                  <a:lnTo>
                    <a:pt x="74520" y="56767"/>
                  </a:lnTo>
                  <a:lnTo>
                    <a:pt x="76134" y="56767"/>
                  </a:lnTo>
                  <a:lnTo>
                    <a:pt x="77748" y="56767"/>
                  </a:lnTo>
                  <a:lnTo>
                    <a:pt x="79362" y="55153"/>
                  </a:lnTo>
                  <a:lnTo>
                    <a:pt x="80976" y="51925"/>
                  </a:lnTo>
                  <a:lnTo>
                    <a:pt x="82590" y="50311"/>
                  </a:lnTo>
                  <a:lnTo>
                    <a:pt x="80976" y="50311"/>
                  </a:lnTo>
                  <a:lnTo>
                    <a:pt x="79362" y="48697"/>
                  </a:lnTo>
                  <a:lnTo>
                    <a:pt x="77748" y="47083"/>
                  </a:lnTo>
                  <a:lnTo>
                    <a:pt x="77748" y="45469"/>
                  </a:lnTo>
                  <a:lnTo>
                    <a:pt x="76134" y="43855"/>
                  </a:lnTo>
                  <a:lnTo>
                    <a:pt x="76134" y="42242"/>
                  </a:lnTo>
                  <a:lnTo>
                    <a:pt x="76134" y="42242"/>
                  </a:lnTo>
                  <a:lnTo>
                    <a:pt x="76134" y="40628"/>
                  </a:lnTo>
                  <a:lnTo>
                    <a:pt x="76134" y="39014"/>
                  </a:lnTo>
                  <a:lnTo>
                    <a:pt x="77748" y="37400"/>
                  </a:lnTo>
                  <a:lnTo>
                    <a:pt x="79362" y="35786"/>
                  </a:lnTo>
                  <a:lnTo>
                    <a:pt x="82590" y="34172"/>
                  </a:lnTo>
                  <a:lnTo>
                    <a:pt x="84204" y="34172"/>
                  </a:lnTo>
                  <a:lnTo>
                    <a:pt x="85818" y="34172"/>
                  </a:lnTo>
                  <a:lnTo>
                    <a:pt x="97115" y="35786"/>
                  </a:lnTo>
                  <a:lnTo>
                    <a:pt x="101957" y="39014"/>
                  </a:lnTo>
                  <a:lnTo>
                    <a:pt x="103571" y="40628"/>
                  </a:lnTo>
                  <a:lnTo>
                    <a:pt x="105185" y="40628"/>
                  </a:lnTo>
                  <a:lnTo>
                    <a:pt x="108413" y="40628"/>
                  </a:lnTo>
                  <a:lnTo>
                    <a:pt x="110027" y="40628"/>
                  </a:lnTo>
                  <a:lnTo>
                    <a:pt x="111641" y="42242"/>
                  </a:lnTo>
                  <a:lnTo>
                    <a:pt x="118096" y="45469"/>
                  </a:lnTo>
                  <a:lnTo>
                    <a:pt x="119710" y="45469"/>
                  </a:lnTo>
                  <a:lnTo>
                    <a:pt x="121324" y="45469"/>
                  </a:lnTo>
                  <a:lnTo>
                    <a:pt x="122938" y="43855"/>
                  </a:lnTo>
                  <a:lnTo>
                    <a:pt x="124552" y="40628"/>
                  </a:lnTo>
                  <a:lnTo>
                    <a:pt x="127780" y="39014"/>
                  </a:lnTo>
                  <a:lnTo>
                    <a:pt x="131008" y="35786"/>
                  </a:lnTo>
                  <a:lnTo>
                    <a:pt x="132622" y="35786"/>
                  </a:lnTo>
                  <a:lnTo>
                    <a:pt x="134236" y="35786"/>
                  </a:lnTo>
                  <a:lnTo>
                    <a:pt x="140691" y="37400"/>
                  </a:lnTo>
                  <a:lnTo>
                    <a:pt x="143919" y="39014"/>
                  </a:lnTo>
                  <a:lnTo>
                    <a:pt x="143919" y="39014"/>
                  </a:lnTo>
                  <a:lnTo>
                    <a:pt x="148761" y="42242"/>
                  </a:lnTo>
                  <a:lnTo>
                    <a:pt x="148761" y="43855"/>
                  </a:lnTo>
                  <a:lnTo>
                    <a:pt x="151989" y="43855"/>
                  </a:lnTo>
                  <a:lnTo>
                    <a:pt x="160059" y="55153"/>
                  </a:lnTo>
                  <a:lnTo>
                    <a:pt x="163287" y="56767"/>
                  </a:lnTo>
                  <a:lnTo>
                    <a:pt x="163287" y="56767"/>
                  </a:lnTo>
                  <a:lnTo>
                    <a:pt x="166514" y="56767"/>
                  </a:lnTo>
                  <a:lnTo>
                    <a:pt x="168128" y="55153"/>
                  </a:lnTo>
                  <a:lnTo>
                    <a:pt x="176198" y="48697"/>
                  </a:lnTo>
                  <a:lnTo>
                    <a:pt x="177812" y="48697"/>
                  </a:lnTo>
                  <a:lnTo>
                    <a:pt x="179426" y="48697"/>
                  </a:lnTo>
                  <a:lnTo>
                    <a:pt x="182654" y="48697"/>
                  </a:lnTo>
                  <a:lnTo>
                    <a:pt x="187496" y="51925"/>
                  </a:lnTo>
                  <a:lnTo>
                    <a:pt x="187496" y="51925"/>
                  </a:lnTo>
                  <a:lnTo>
                    <a:pt x="190723" y="51925"/>
                  </a:lnTo>
                  <a:lnTo>
                    <a:pt x="192337" y="50311"/>
                  </a:lnTo>
                  <a:lnTo>
                    <a:pt x="197179" y="45469"/>
                  </a:lnTo>
                  <a:lnTo>
                    <a:pt x="198793" y="43855"/>
                  </a:lnTo>
                  <a:lnTo>
                    <a:pt x="200407" y="42242"/>
                  </a:lnTo>
                  <a:lnTo>
                    <a:pt x="203635" y="37400"/>
                  </a:lnTo>
                  <a:lnTo>
                    <a:pt x="203635" y="35786"/>
                  </a:lnTo>
                  <a:lnTo>
                    <a:pt x="205249" y="35786"/>
                  </a:lnTo>
                  <a:lnTo>
                    <a:pt x="206863" y="35786"/>
                  </a:lnTo>
                  <a:lnTo>
                    <a:pt x="208477" y="35786"/>
                  </a:lnTo>
                  <a:lnTo>
                    <a:pt x="213318" y="37400"/>
                  </a:lnTo>
                  <a:lnTo>
                    <a:pt x="216546" y="39014"/>
                  </a:lnTo>
                  <a:lnTo>
                    <a:pt x="218160" y="39014"/>
                  </a:lnTo>
                  <a:lnTo>
                    <a:pt x="219774" y="37400"/>
                  </a:lnTo>
                  <a:lnTo>
                    <a:pt x="223002" y="35786"/>
                  </a:lnTo>
                  <a:lnTo>
                    <a:pt x="227844" y="32558"/>
                  </a:lnTo>
                  <a:lnTo>
                    <a:pt x="231072" y="29330"/>
                  </a:lnTo>
                  <a:lnTo>
                    <a:pt x="232686" y="27716"/>
                  </a:lnTo>
                  <a:lnTo>
                    <a:pt x="232686" y="26102"/>
                  </a:lnTo>
                  <a:lnTo>
                    <a:pt x="234300" y="22874"/>
                  </a:lnTo>
                  <a:lnTo>
                    <a:pt x="234300" y="16419"/>
                  </a:lnTo>
                  <a:lnTo>
                    <a:pt x="235914" y="14805"/>
                  </a:lnTo>
                  <a:lnTo>
                    <a:pt x="237527" y="13191"/>
                  </a:lnTo>
                  <a:lnTo>
                    <a:pt x="248825" y="9963"/>
                  </a:lnTo>
                  <a:lnTo>
                    <a:pt x="250439" y="8349"/>
                  </a:lnTo>
                  <a:lnTo>
                    <a:pt x="253667" y="5121"/>
                  </a:lnTo>
                  <a:lnTo>
                    <a:pt x="256895" y="5121"/>
                  </a:lnTo>
                  <a:lnTo>
                    <a:pt x="264964" y="512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71" name="Freeform: Shape 70">
              <a:extLst>
                <a:ext uri="{FF2B5EF4-FFF2-40B4-BE49-F238E27FC236}">
                  <a16:creationId xmlns:a16="http://schemas.microsoft.com/office/drawing/2014/main" id="{A9DC3816-033C-4F93-8A54-2DA724AD0CAA}"/>
                </a:ext>
              </a:extLst>
            </p:cNvPr>
            <p:cNvSpPr/>
            <p:nvPr/>
          </p:nvSpPr>
          <p:spPr>
            <a:xfrm>
              <a:off x="9200826" y="3656184"/>
              <a:ext cx="258229" cy="451901"/>
            </a:xfrm>
            <a:custGeom>
              <a:avLst/>
              <a:gdLst>
                <a:gd name="connsiteX0" fmla="*/ 140691 w 258229"/>
                <a:gd name="connsiteY0" fmla="*/ 431199 h 451901"/>
                <a:gd name="connsiteX1" fmla="*/ 139078 w 258229"/>
                <a:gd name="connsiteY1" fmla="*/ 416674 h 451901"/>
                <a:gd name="connsiteX2" fmla="*/ 132622 w 258229"/>
                <a:gd name="connsiteY2" fmla="*/ 406990 h 451901"/>
                <a:gd name="connsiteX3" fmla="*/ 122938 w 258229"/>
                <a:gd name="connsiteY3" fmla="*/ 406990 h 451901"/>
                <a:gd name="connsiteX4" fmla="*/ 124552 w 258229"/>
                <a:gd name="connsiteY4" fmla="*/ 402149 h 451901"/>
                <a:gd name="connsiteX5" fmla="*/ 124552 w 258229"/>
                <a:gd name="connsiteY5" fmla="*/ 397307 h 451901"/>
                <a:gd name="connsiteX6" fmla="*/ 122938 w 258229"/>
                <a:gd name="connsiteY6" fmla="*/ 392465 h 451901"/>
                <a:gd name="connsiteX7" fmla="*/ 121324 w 258229"/>
                <a:gd name="connsiteY7" fmla="*/ 387623 h 451901"/>
                <a:gd name="connsiteX8" fmla="*/ 118096 w 258229"/>
                <a:gd name="connsiteY8" fmla="*/ 386009 h 451901"/>
                <a:gd name="connsiteX9" fmla="*/ 116482 w 258229"/>
                <a:gd name="connsiteY9" fmla="*/ 389237 h 451901"/>
                <a:gd name="connsiteX10" fmla="*/ 108413 w 258229"/>
                <a:gd name="connsiteY10" fmla="*/ 416674 h 451901"/>
                <a:gd name="connsiteX11" fmla="*/ 108413 w 258229"/>
                <a:gd name="connsiteY11" fmla="*/ 419902 h 451901"/>
                <a:gd name="connsiteX12" fmla="*/ 111641 w 258229"/>
                <a:gd name="connsiteY12" fmla="*/ 427971 h 451901"/>
                <a:gd name="connsiteX13" fmla="*/ 113255 w 258229"/>
                <a:gd name="connsiteY13" fmla="*/ 431199 h 451901"/>
                <a:gd name="connsiteX14" fmla="*/ 113255 w 258229"/>
                <a:gd name="connsiteY14" fmla="*/ 436041 h 451901"/>
                <a:gd name="connsiteX15" fmla="*/ 113255 w 258229"/>
                <a:gd name="connsiteY15" fmla="*/ 437655 h 451901"/>
                <a:gd name="connsiteX16" fmla="*/ 111641 w 258229"/>
                <a:gd name="connsiteY16" fmla="*/ 439269 h 451901"/>
                <a:gd name="connsiteX17" fmla="*/ 108413 w 258229"/>
                <a:gd name="connsiteY17" fmla="*/ 444111 h 451901"/>
                <a:gd name="connsiteX18" fmla="*/ 121324 w 258229"/>
                <a:gd name="connsiteY18" fmla="*/ 447339 h 451901"/>
                <a:gd name="connsiteX19" fmla="*/ 124552 w 258229"/>
                <a:gd name="connsiteY19" fmla="*/ 448953 h 451901"/>
                <a:gd name="connsiteX20" fmla="*/ 126166 w 258229"/>
                <a:gd name="connsiteY20" fmla="*/ 450567 h 451901"/>
                <a:gd name="connsiteX21" fmla="*/ 129394 w 258229"/>
                <a:gd name="connsiteY21" fmla="*/ 457022 h 451901"/>
                <a:gd name="connsiteX22" fmla="*/ 132622 w 258229"/>
                <a:gd name="connsiteY22" fmla="*/ 458636 h 451901"/>
                <a:gd name="connsiteX23" fmla="*/ 135850 w 258229"/>
                <a:gd name="connsiteY23" fmla="*/ 458636 h 451901"/>
                <a:gd name="connsiteX24" fmla="*/ 134236 w 258229"/>
                <a:gd name="connsiteY24" fmla="*/ 448953 h 451901"/>
                <a:gd name="connsiteX25" fmla="*/ 135850 w 258229"/>
                <a:gd name="connsiteY25" fmla="*/ 445725 h 451901"/>
                <a:gd name="connsiteX26" fmla="*/ 139078 w 258229"/>
                <a:gd name="connsiteY26" fmla="*/ 440883 h 451901"/>
                <a:gd name="connsiteX27" fmla="*/ 134236 w 258229"/>
                <a:gd name="connsiteY27" fmla="*/ 440883 h 451901"/>
                <a:gd name="connsiteX28" fmla="*/ 134236 w 258229"/>
                <a:gd name="connsiteY28" fmla="*/ 437655 h 451901"/>
                <a:gd name="connsiteX29" fmla="*/ 140691 w 258229"/>
                <a:gd name="connsiteY29" fmla="*/ 431199 h 451901"/>
                <a:gd name="connsiteX30" fmla="*/ 68065 w 258229"/>
                <a:gd name="connsiteY30" fmla="*/ 287559 h 451901"/>
                <a:gd name="connsiteX31" fmla="*/ 64837 w 258229"/>
                <a:gd name="connsiteY31" fmla="*/ 281104 h 451901"/>
                <a:gd name="connsiteX32" fmla="*/ 61609 w 258229"/>
                <a:gd name="connsiteY32" fmla="*/ 277876 h 451901"/>
                <a:gd name="connsiteX33" fmla="*/ 61609 w 258229"/>
                <a:gd name="connsiteY33" fmla="*/ 276262 h 451901"/>
                <a:gd name="connsiteX34" fmla="*/ 56767 w 258229"/>
                <a:gd name="connsiteY34" fmla="*/ 273034 h 451901"/>
                <a:gd name="connsiteX35" fmla="*/ 53539 w 258229"/>
                <a:gd name="connsiteY35" fmla="*/ 268192 h 451901"/>
                <a:gd name="connsiteX36" fmla="*/ 48697 w 258229"/>
                <a:gd name="connsiteY36" fmla="*/ 258508 h 451901"/>
                <a:gd name="connsiteX37" fmla="*/ 43856 w 258229"/>
                <a:gd name="connsiteY37" fmla="*/ 253667 h 451901"/>
                <a:gd name="connsiteX38" fmla="*/ 39014 w 258229"/>
                <a:gd name="connsiteY38" fmla="*/ 248825 h 451901"/>
                <a:gd name="connsiteX39" fmla="*/ 27716 w 258229"/>
                <a:gd name="connsiteY39" fmla="*/ 240755 h 451901"/>
                <a:gd name="connsiteX40" fmla="*/ 21260 w 258229"/>
                <a:gd name="connsiteY40" fmla="*/ 240755 h 451901"/>
                <a:gd name="connsiteX41" fmla="*/ 11577 w 258229"/>
                <a:gd name="connsiteY41" fmla="*/ 237528 h 451901"/>
                <a:gd name="connsiteX42" fmla="*/ 5121 w 258229"/>
                <a:gd name="connsiteY42" fmla="*/ 237528 h 451901"/>
                <a:gd name="connsiteX43" fmla="*/ 8349 w 258229"/>
                <a:gd name="connsiteY43" fmla="*/ 239141 h 451901"/>
                <a:gd name="connsiteX44" fmla="*/ 9963 w 258229"/>
                <a:gd name="connsiteY44" fmla="*/ 240755 h 451901"/>
                <a:gd name="connsiteX45" fmla="*/ 11577 w 258229"/>
                <a:gd name="connsiteY45" fmla="*/ 242369 h 451901"/>
                <a:gd name="connsiteX46" fmla="*/ 13191 w 258229"/>
                <a:gd name="connsiteY46" fmla="*/ 245597 h 451901"/>
                <a:gd name="connsiteX47" fmla="*/ 8349 w 258229"/>
                <a:gd name="connsiteY47" fmla="*/ 245597 h 451901"/>
                <a:gd name="connsiteX48" fmla="*/ 19647 w 258229"/>
                <a:gd name="connsiteY48" fmla="*/ 271420 h 451901"/>
                <a:gd name="connsiteX49" fmla="*/ 22874 w 258229"/>
                <a:gd name="connsiteY49" fmla="*/ 274648 h 451901"/>
                <a:gd name="connsiteX50" fmla="*/ 22874 w 258229"/>
                <a:gd name="connsiteY50" fmla="*/ 298857 h 451901"/>
                <a:gd name="connsiteX51" fmla="*/ 21260 w 258229"/>
                <a:gd name="connsiteY51" fmla="*/ 303699 h 451901"/>
                <a:gd name="connsiteX52" fmla="*/ 21260 w 258229"/>
                <a:gd name="connsiteY52" fmla="*/ 306926 h 451901"/>
                <a:gd name="connsiteX53" fmla="*/ 24488 w 258229"/>
                <a:gd name="connsiteY53" fmla="*/ 308540 h 451901"/>
                <a:gd name="connsiteX54" fmla="*/ 27716 w 258229"/>
                <a:gd name="connsiteY54" fmla="*/ 310155 h 451901"/>
                <a:gd name="connsiteX55" fmla="*/ 29330 w 258229"/>
                <a:gd name="connsiteY55" fmla="*/ 311768 h 451901"/>
                <a:gd name="connsiteX56" fmla="*/ 30944 w 258229"/>
                <a:gd name="connsiteY56" fmla="*/ 313382 h 451901"/>
                <a:gd name="connsiteX57" fmla="*/ 29330 w 258229"/>
                <a:gd name="connsiteY57" fmla="*/ 310155 h 451901"/>
                <a:gd name="connsiteX58" fmla="*/ 27716 w 258229"/>
                <a:gd name="connsiteY58" fmla="*/ 308540 h 451901"/>
                <a:gd name="connsiteX59" fmla="*/ 27716 w 258229"/>
                <a:gd name="connsiteY59" fmla="*/ 305313 h 451901"/>
                <a:gd name="connsiteX60" fmla="*/ 42242 w 258229"/>
                <a:gd name="connsiteY60" fmla="*/ 310155 h 451901"/>
                <a:gd name="connsiteX61" fmla="*/ 47083 w 258229"/>
                <a:gd name="connsiteY61" fmla="*/ 310155 h 451901"/>
                <a:gd name="connsiteX62" fmla="*/ 51925 w 258229"/>
                <a:gd name="connsiteY62" fmla="*/ 308540 h 451901"/>
                <a:gd name="connsiteX63" fmla="*/ 51925 w 258229"/>
                <a:gd name="connsiteY63" fmla="*/ 305313 h 451901"/>
                <a:gd name="connsiteX64" fmla="*/ 51925 w 258229"/>
                <a:gd name="connsiteY64" fmla="*/ 300471 h 451901"/>
                <a:gd name="connsiteX65" fmla="*/ 53539 w 258229"/>
                <a:gd name="connsiteY65" fmla="*/ 295629 h 451901"/>
                <a:gd name="connsiteX66" fmla="*/ 64837 w 258229"/>
                <a:gd name="connsiteY66" fmla="*/ 308540 h 451901"/>
                <a:gd name="connsiteX67" fmla="*/ 71292 w 258229"/>
                <a:gd name="connsiteY67" fmla="*/ 311768 h 451901"/>
                <a:gd name="connsiteX68" fmla="*/ 76134 w 258229"/>
                <a:gd name="connsiteY68" fmla="*/ 310155 h 451901"/>
                <a:gd name="connsiteX69" fmla="*/ 76134 w 258229"/>
                <a:gd name="connsiteY69" fmla="*/ 303699 h 451901"/>
                <a:gd name="connsiteX70" fmla="*/ 71292 w 258229"/>
                <a:gd name="connsiteY70" fmla="*/ 297243 h 451901"/>
                <a:gd name="connsiteX71" fmla="*/ 68065 w 258229"/>
                <a:gd name="connsiteY71" fmla="*/ 287559 h 451901"/>
                <a:gd name="connsiteX72" fmla="*/ 261736 w 258229"/>
                <a:gd name="connsiteY72" fmla="*/ 400535 h 451901"/>
                <a:gd name="connsiteX73" fmla="*/ 256895 w 258229"/>
                <a:gd name="connsiteY73" fmla="*/ 384395 h 451901"/>
                <a:gd name="connsiteX74" fmla="*/ 245597 w 258229"/>
                <a:gd name="connsiteY74" fmla="*/ 368256 h 451901"/>
                <a:gd name="connsiteX75" fmla="*/ 229458 w 258229"/>
                <a:gd name="connsiteY75" fmla="*/ 345661 h 451901"/>
                <a:gd name="connsiteX76" fmla="*/ 211705 w 258229"/>
                <a:gd name="connsiteY76" fmla="*/ 311768 h 451901"/>
                <a:gd name="connsiteX77" fmla="*/ 208477 w 258229"/>
                <a:gd name="connsiteY77" fmla="*/ 292401 h 451901"/>
                <a:gd name="connsiteX78" fmla="*/ 202021 w 258229"/>
                <a:gd name="connsiteY78" fmla="*/ 279490 h 451901"/>
                <a:gd name="connsiteX79" fmla="*/ 200407 w 258229"/>
                <a:gd name="connsiteY79" fmla="*/ 276262 h 451901"/>
                <a:gd name="connsiteX80" fmla="*/ 195565 w 258229"/>
                <a:gd name="connsiteY80" fmla="*/ 269806 h 451901"/>
                <a:gd name="connsiteX81" fmla="*/ 176198 w 258229"/>
                <a:gd name="connsiteY81" fmla="*/ 239141 h 451901"/>
                <a:gd name="connsiteX82" fmla="*/ 172970 w 258229"/>
                <a:gd name="connsiteY82" fmla="*/ 223002 h 451901"/>
                <a:gd name="connsiteX83" fmla="*/ 181040 w 258229"/>
                <a:gd name="connsiteY83" fmla="*/ 160059 h 451901"/>
                <a:gd name="connsiteX84" fmla="*/ 182654 w 258229"/>
                <a:gd name="connsiteY84" fmla="*/ 151989 h 451901"/>
                <a:gd name="connsiteX85" fmla="*/ 185882 w 258229"/>
                <a:gd name="connsiteY85" fmla="*/ 143919 h 451901"/>
                <a:gd name="connsiteX86" fmla="*/ 195565 w 258229"/>
                <a:gd name="connsiteY86" fmla="*/ 135850 h 451901"/>
                <a:gd name="connsiteX87" fmla="*/ 198793 w 258229"/>
                <a:gd name="connsiteY87" fmla="*/ 131008 h 451901"/>
                <a:gd name="connsiteX88" fmla="*/ 198793 w 258229"/>
                <a:gd name="connsiteY88" fmla="*/ 127780 h 451901"/>
                <a:gd name="connsiteX89" fmla="*/ 198793 w 258229"/>
                <a:gd name="connsiteY89" fmla="*/ 122938 h 451901"/>
                <a:gd name="connsiteX90" fmla="*/ 193951 w 258229"/>
                <a:gd name="connsiteY90" fmla="*/ 118096 h 451901"/>
                <a:gd name="connsiteX91" fmla="*/ 181040 w 258229"/>
                <a:gd name="connsiteY91" fmla="*/ 111641 h 451901"/>
                <a:gd name="connsiteX92" fmla="*/ 176198 w 258229"/>
                <a:gd name="connsiteY92" fmla="*/ 106799 h 451901"/>
                <a:gd name="connsiteX93" fmla="*/ 174584 w 258229"/>
                <a:gd name="connsiteY93" fmla="*/ 103571 h 451901"/>
                <a:gd name="connsiteX94" fmla="*/ 174584 w 258229"/>
                <a:gd name="connsiteY94" fmla="*/ 97115 h 451901"/>
                <a:gd name="connsiteX95" fmla="*/ 172970 w 258229"/>
                <a:gd name="connsiteY95" fmla="*/ 93887 h 451901"/>
                <a:gd name="connsiteX96" fmla="*/ 169742 w 258229"/>
                <a:gd name="connsiteY96" fmla="*/ 90660 h 451901"/>
                <a:gd name="connsiteX97" fmla="*/ 160059 w 258229"/>
                <a:gd name="connsiteY97" fmla="*/ 85818 h 451901"/>
                <a:gd name="connsiteX98" fmla="*/ 134236 w 258229"/>
                <a:gd name="connsiteY98" fmla="*/ 58381 h 451901"/>
                <a:gd name="connsiteX99" fmla="*/ 122938 w 258229"/>
                <a:gd name="connsiteY99" fmla="*/ 50311 h 451901"/>
                <a:gd name="connsiteX100" fmla="*/ 101957 w 258229"/>
                <a:gd name="connsiteY100" fmla="*/ 43856 h 451901"/>
                <a:gd name="connsiteX101" fmla="*/ 100343 w 258229"/>
                <a:gd name="connsiteY101" fmla="*/ 42242 h 451901"/>
                <a:gd name="connsiteX102" fmla="*/ 97115 w 258229"/>
                <a:gd name="connsiteY102" fmla="*/ 39014 h 451901"/>
                <a:gd name="connsiteX103" fmla="*/ 93887 w 258229"/>
                <a:gd name="connsiteY103" fmla="*/ 32558 h 451901"/>
                <a:gd name="connsiteX104" fmla="*/ 92274 w 258229"/>
                <a:gd name="connsiteY104" fmla="*/ 24488 h 451901"/>
                <a:gd name="connsiteX105" fmla="*/ 92274 w 258229"/>
                <a:gd name="connsiteY105" fmla="*/ 16419 h 451901"/>
                <a:gd name="connsiteX106" fmla="*/ 93887 w 258229"/>
                <a:gd name="connsiteY106" fmla="*/ 9963 h 451901"/>
                <a:gd name="connsiteX107" fmla="*/ 98729 w 258229"/>
                <a:gd name="connsiteY107" fmla="*/ 5121 h 451901"/>
                <a:gd name="connsiteX108" fmla="*/ 98729 w 258229"/>
                <a:gd name="connsiteY108" fmla="*/ 5121 h 451901"/>
                <a:gd name="connsiteX109" fmla="*/ 97115 w 258229"/>
                <a:gd name="connsiteY109" fmla="*/ 5121 h 451901"/>
                <a:gd name="connsiteX110" fmla="*/ 90660 w 258229"/>
                <a:gd name="connsiteY110" fmla="*/ 9963 h 451901"/>
                <a:gd name="connsiteX111" fmla="*/ 89046 w 258229"/>
                <a:gd name="connsiteY111" fmla="*/ 9963 h 451901"/>
                <a:gd name="connsiteX112" fmla="*/ 87432 w 258229"/>
                <a:gd name="connsiteY112" fmla="*/ 9963 h 451901"/>
                <a:gd name="connsiteX113" fmla="*/ 84204 w 258229"/>
                <a:gd name="connsiteY113" fmla="*/ 9963 h 451901"/>
                <a:gd name="connsiteX114" fmla="*/ 80976 w 258229"/>
                <a:gd name="connsiteY114" fmla="*/ 9963 h 451901"/>
                <a:gd name="connsiteX115" fmla="*/ 79362 w 258229"/>
                <a:gd name="connsiteY115" fmla="*/ 9963 h 451901"/>
                <a:gd name="connsiteX116" fmla="*/ 77748 w 258229"/>
                <a:gd name="connsiteY116" fmla="*/ 9963 h 451901"/>
                <a:gd name="connsiteX117" fmla="*/ 76134 w 258229"/>
                <a:gd name="connsiteY117" fmla="*/ 11577 h 451901"/>
                <a:gd name="connsiteX118" fmla="*/ 74520 w 258229"/>
                <a:gd name="connsiteY118" fmla="*/ 13191 h 451901"/>
                <a:gd name="connsiteX119" fmla="*/ 71292 w 258229"/>
                <a:gd name="connsiteY119" fmla="*/ 18033 h 451901"/>
                <a:gd name="connsiteX120" fmla="*/ 63223 w 258229"/>
                <a:gd name="connsiteY120" fmla="*/ 24488 h 451901"/>
                <a:gd name="connsiteX121" fmla="*/ 58381 w 258229"/>
                <a:gd name="connsiteY121" fmla="*/ 30944 h 451901"/>
                <a:gd name="connsiteX122" fmla="*/ 58381 w 258229"/>
                <a:gd name="connsiteY122" fmla="*/ 32558 h 451901"/>
                <a:gd name="connsiteX123" fmla="*/ 58381 w 258229"/>
                <a:gd name="connsiteY123" fmla="*/ 34172 h 451901"/>
                <a:gd name="connsiteX124" fmla="*/ 58381 w 258229"/>
                <a:gd name="connsiteY124" fmla="*/ 48697 h 451901"/>
                <a:gd name="connsiteX125" fmla="*/ 58381 w 258229"/>
                <a:gd name="connsiteY125" fmla="*/ 50311 h 451901"/>
                <a:gd name="connsiteX126" fmla="*/ 58381 w 258229"/>
                <a:gd name="connsiteY126" fmla="*/ 51925 h 451901"/>
                <a:gd name="connsiteX127" fmla="*/ 59995 w 258229"/>
                <a:gd name="connsiteY127" fmla="*/ 51925 h 451901"/>
                <a:gd name="connsiteX128" fmla="*/ 59995 w 258229"/>
                <a:gd name="connsiteY128" fmla="*/ 53539 h 451901"/>
                <a:gd name="connsiteX129" fmla="*/ 59995 w 258229"/>
                <a:gd name="connsiteY129" fmla="*/ 55153 h 451901"/>
                <a:gd name="connsiteX130" fmla="*/ 58381 w 258229"/>
                <a:gd name="connsiteY130" fmla="*/ 56767 h 451901"/>
                <a:gd name="connsiteX131" fmla="*/ 58381 w 258229"/>
                <a:gd name="connsiteY131" fmla="*/ 58381 h 451901"/>
                <a:gd name="connsiteX132" fmla="*/ 58381 w 258229"/>
                <a:gd name="connsiteY132" fmla="*/ 59995 h 451901"/>
                <a:gd name="connsiteX133" fmla="*/ 59995 w 258229"/>
                <a:gd name="connsiteY133" fmla="*/ 61609 h 451901"/>
                <a:gd name="connsiteX134" fmla="*/ 64837 w 258229"/>
                <a:gd name="connsiteY134" fmla="*/ 66451 h 451901"/>
                <a:gd name="connsiteX135" fmla="*/ 64837 w 258229"/>
                <a:gd name="connsiteY135" fmla="*/ 68065 h 451901"/>
                <a:gd name="connsiteX136" fmla="*/ 64837 w 258229"/>
                <a:gd name="connsiteY136" fmla="*/ 69678 h 451901"/>
                <a:gd name="connsiteX137" fmla="*/ 64837 w 258229"/>
                <a:gd name="connsiteY137" fmla="*/ 71292 h 451901"/>
                <a:gd name="connsiteX138" fmla="*/ 63223 w 258229"/>
                <a:gd name="connsiteY138" fmla="*/ 71292 h 451901"/>
                <a:gd name="connsiteX139" fmla="*/ 61609 w 258229"/>
                <a:gd name="connsiteY139" fmla="*/ 71292 h 451901"/>
                <a:gd name="connsiteX140" fmla="*/ 59995 w 258229"/>
                <a:gd name="connsiteY140" fmla="*/ 71292 h 451901"/>
                <a:gd name="connsiteX141" fmla="*/ 58381 w 258229"/>
                <a:gd name="connsiteY141" fmla="*/ 69678 h 451901"/>
                <a:gd name="connsiteX142" fmla="*/ 51925 w 258229"/>
                <a:gd name="connsiteY142" fmla="*/ 64837 h 451901"/>
                <a:gd name="connsiteX143" fmla="*/ 50311 w 258229"/>
                <a:gd name="connsiteY143" fmla="*/ 63223 h 451901"/>
                <a:gd name="connsiteX144" fmla="*/ 48697 w 258229"/>
                <a:gd name="connsiteY144" fmla="*/ 61609 h 451901"/>
                <a:gd name="connsiteX145" fmla="*/ 47083 w 258229"/>
                <a:gd name="connsiteY145" fmla="*/ 61609 h 451901"/>
                <a:gd name="connsiteX146" fmla="*/ 45469 w 258229"/>
                <a:gd name="connsiteY146" fmla="*/ 61609 h 451901"/>
                <a:gd name="connsiteX147" fmla="*/ 43856 w 258229"/>
                <a:gd name="connsiteY147" fmla="*/ 61609 h 451901"/>
                <a:gd name="connsiteX148" fmla="*/ 42242 w 258229"/>
                <a:gd name="connsiteY148" fmla="*/ 61609 h 451901"/>
                <a:gd name="connsiteX149" fmla="*/ 40628 w 258229"/>
                <a:gd name="connsiteY149" fmla="*/ 61609 h 451901"/>
                <a:gd name="connsiteX150" fmla="*/ 39014 w 258229"/>
                <a:gd name="connsiteY150" fmla="*/ 63223 h 451901"/>
                <a:gd name="connsiteX151" fmla="*/ 37400 w 258229"/>
                <a:gd name="connsiteY151" fmla="*/ 64837 h 451901"/>
                <a:gd name="connsiteX152" fmla="*/ 37400 w 258229"/>
                <a:gd name="connsiteY152" fmla="*/ 66451 h 451901"/>
                <a:gd name="connsiteX153" fmla="*/ 30944 w 258229"/>
                <a:gd name="connsiteY153" fmla="*/ 74520 h 451901"/>
                <a:gd name="connsiteX154" fmla="*/ 30944 w 258229"/>
                <a:gd name="connsiteY154" fmla="*/ 77748 h 451901"/>
                <a:gd name="connsiteX155" fmla="*/ 30944 w 258229"/>
                <a:gd name="connsiteY155" fmla="*/ 82590 h 451901"/>
                <a:gd name="connsiteX156" fmla="*/ 34172 w 258229"/>
                <a:gd name="connsiteY156" fmla="*/ 90660 h 451901"/>
                <a:gd name="connsiteX157" fmla="*/ 35786 w 258229"/>
                <a:gd name="connsiteY157" fmla="*/ 93887 h 451901"/>
                <a:gd name="connsiteX158" fmla="*/ 37400 w 258229"/>
                <a:gd name="connsiteY158" fmla="*/ 95501 h 451901"/>
                <a:gd name="connsiteX159" fmla="*/ 37400 w 258229"/>
                <a:gd name="connsiteY159" fmla="*/ 95501 h 451901"/>
                <a:gd name="connsiteX160" fmla="*/ 37400 w 258229"/>
                <a:gd name="connsiteY160" fmla="*/ 97115 h 451901"/>
                <a:gd name="connsiteX161" fmla="*/ 37400 w 258229"/>
                <a:gd name="connsiteY161" fmla="*/ 98729 h 451901"/>
                <a:gd name="connsiteX162" fmla="*/ 37400 w 258229"/>
                <a:gd name="connsiteY162" fmla="*/ 100343 h 451901"/>
                <a:gd name="connsiteX163" fmla="*/ 37400 w 258229"/>
                <a:gd name="connsiteY163" fmla="*/ 103571 h 451901"/>
                <a:gd name="connsiteX164" fmla="*/ 35786 w 258229"/>
                <a:gd name="connsiteY164" fmla="*/ 108413 h 451901"/>
                <a:gd name="connsiteX165" fmla="*/ 34172 w 258229"/>
                <a:gd name="connsiteY165" fmla="*/ 110027 h 451901"/>
                <a:gd name="connsiteX166" fmla="*/ 32558 w 258229"/>
                <a:gd name="connsiteY166" fmla="*/ 111641 h 451901"/>
                <a:gd name="connsiteX167" fmla="*/ 30944 w 258229"/>
                <a:gd name="connsiteY167" fmla="*/ 113255 h 451901"/>
                <a:gd name="connsiteX168" fmla="*/ 30944 w 258229"/>
                <a:gd name="connsiteY168" fmla="*/ 114869 h 451901"/>
                <a:gd name="connsiteX169" fmla="*/ 30944 w 258229"/>
                <a:gd name="connsiteY169" fmla="*/ 116483 h 451901"/>
                <a:gd name="connsiteX170" fmla="*/ 32558 w 258229"/>
                <a:gd name="connsiteY170" fmla="*/ 119710 h 451901"/>
                <a:gd name="connsiteX171" fmla="*/ 35786 w 258229"/>
                <a:gd name="connsiteY171" fmla="*/ 126166 h 451901"/>
                <a:gd name="connsiteX172" fmla="*/ 37400 w 258229"/>
                <a:gd name="connsiteY172" fmla="*/ 127780 h 451901"/>
                <a:gd name="connsiteX173" fmla="*/ 39014 w 258229"/>
                <a:gd name="connsiteY173" fmla="*/ 129394 h 451901"/>
                <a:gd name="connsiteX174" fmla="*/ 40628 w 258229"/>
                <a:gd name="connsiteY174" fmla="*/ 131008 h 451901"/>
                <a:gd name="connsiteX175" fmla="*/ 43856 w 258229"/>
                <a:gd name="connsiteY175" fmla="*/ 132622 h 451901"/>
                <a:gd name="connsiteX176" fmla="*/ 45469 w 258229"/>
                <a:gd name="connsiteY176" fmla="*/ 134236 h 451901"/>
                <a:gd name="connsiteX177" fmla="*/ 47083 w 258229"/>
                <a:gd name="connsiteY177" fmla="*/ 135850 h 451901"/>
                <a:gd name="connsiteX178" fmla="*/ 47083 w 258229"/>
                <a:gd name="connsiteY178" fmla="*/ 140692 h 451901"/>
                <a:gd name="connsiteX179" fmla="*/ 40628 w 258229"/>
                <a:gd name="connsiteY179" fmla="*/ 153603 h 451901"/>
                <a:gd name="connsiteX180" fmla="*/ 40628 w 258229"/>
                <a:gd name="connsiteY180" fmla="*/ 153603 h 451901"/>
                <a:gd name="connsiteX181" fmla="*/ 40628 w 258229"/>
                <a:gd name="connsiteY181" fmla="*/ 153603 h 451901"/>
                <a:gd name="connsiteX182" fmla="*/ 42242 w 258229"/>
                <a:gd name="connsiteY182" fmla="*/ 158445 h 451901"/>
                <a:gd name="connsiteX183" fmla="*/ 39014 w 258229"/>
                <a:gd name="connsiteY183" fmla="*/ 168128 h 451901"/>
                <a:gd name="connsiteX184" fmla="*/ 32558 w 258229"/>
                <a:gd name="connsiteY184" fmla="*/ 174584 h 451901"/>
                <a:gd name="connsiteX185" fmla="*/ 24488 w 258229"/>
                <a:gd name="connsiteY185" fmla="*/ 181040 h 451901"/>
                <a:gd name="connsiteX186" fmla="*/ 14805 w 258229"/>
                <a:gd name="connsiteY186" fmla="*/ 184268 h 451901"/>
                <a:gd name="connsiteX187" fmla="*/ 5121 w 258229"/>
                <a:gd name="connsiteY187" fmla="*/ 181040 h 451901"/>
                <a:gd name="connsiteX188" fmla="*/ 6735 w 258229"/>
                <a:gd name="connsiteY188" fmla="*/ 187496 h 451901"/>
                <a:gd name="connsiteX189" fmla="*/ 13191 w 258229"/>
                <a:gd name="connsiteY189" fmla="*/ 198793 h 451901"/>
                <a:gd name="connsiteX190" fmla="*/ 16419 w 258229"/>
                <a:gd name="connsiteY190" fmla="*/ 206863 h 451901"/>
                <a:gd name="connsiteX191" fmla="*/ 16419 w 258229"/>
                <a:gd name="connsiteY191" fmla="*/ 208477 h 451901"/>
                <a:gd name="connsiteX192" fmla="*/ 14805 w 258229"/>
                <a:gd name="connsiteY192" fmla="*/ 211705 h 451901"/>
                <a:gd name="connsiteX193" fmla="*/ 14805 w 258229"/>
                <a:gd name="connsiteY193" fmla="*/ 214932 h 451901"/>
                <a:gd name="connsiteX194" fmla="*/ 16419 w 258229"/>
                <a:gd name="connsiteY194" fmla="*/ 218160 h 451901"/>
                <a:gd name="connsiteX195" fmla="*/ 18033 w 258229"/>
                <a:gd name="connsiteY195" fmla="*/ 219774 h 451901"/>
                <a:gd name="connsiteX196" fmla="*/ 26102 w 258229"/>
                <a:gd name="connsiteY196" fmla="*/ 223002 h 451901"/>
                <a:gd name="connsiteX197" fmla="*/ 27716 w 258229"/>
                <a:gd name="connsiteY197" fmla="*/ 223002 h 451901"/>
                <a:gd name="connsiteX198" fmla="*/ 32558 w 258229"/>
                <a:gd name="connsiteY198" fmla="*/ 216546 h 451901"/>
                <a:gd name="connsiteX199" fmla="*/ 37400 w 258229"/>
                <a:gd name="connsiteY199" fmla="*/ 216546 h 451901"/>
                <a:gd name="connsiteX200" fmla="*/ 43856 w 258229"/>
                <a:gd name="connsiteY200" fmla="*/ 219774 h 451901"/>
                <a:gd name="connsiteX201" fmla="*/ 84204 w 258229"/>
                <a:gd name="connsiteY201" fmla="*/ 234299 h 451901"/>
                <a:gd name="connsiteX202" fmla="*/ 95501 w 258229"/>
                <a:gd name="connsiteY202" fmla="*/ 240755 h 451901"/>
                <a:gd name="connsiteX203" fmla="*/ 106799 w 258229"/>
                <a:gd name="connsiteY203" fmla="*/ 248825 h 451901"/>
                <a:gd name="connsiteX204" fmla="*/ 113255 w 258229"/>
                <a:gd name="connsiteY204" fmla="*/ 256895 h 451901"/>
                <a:gd name="connsiteX205" fmla="*/ 113255 w 258229"/>
                <a:gd name="connsiteY205" fmla="*/ 260123 h 451901"/>
                <a:gd name="connsiteX206" fmla="*/ 113255 w 258229"/>
                <a:gd name="connsiteY206" fmla="*/ 268192 h 451901"/>
                <a:gd name="connsiteX207" fmla="*/ 114869 w 258229"/>
                <a:gd name="connsiteY207" fmla="*/ 269806 h 451901"/>
                <a:gd name="connsiteX208" fmla="*/ 118096 w 258229"/>
                <a:gd name="connsiteY208" fmla="*/ 271420 h 451901"/>
                <a:gd name="connsiteX209" fmla="*/ 121324 w 258229"/>
                <a:gd name="connsiteY209" fmla="*/ 273034 h 451901"/>
                <a:gd name="connsiteX210" fmla="*/ 124552 w 258229"/>
                <a:gd name="connsiteY210" fmla="*/ 273034 h 451901"/>
                <a:gd name="connsiteX211" fmla="*/ 126166 w 258229"/>
                <a:gd name="connsiteY211" fmla="*/ 268192 h 451901"/>
                <a:gd name="connsiteX212" fmla="*/ 126166 w 258229"/>
                <a:gd name="connsiteY212" fmla="*/ 264964 h 451901"/>
                <a:gd name="connsiteX213" fmla="*/ 121324 w 258229"/>
                <a:gd name="connsiteY213" fmla="*/ 255281 h 451901"/>
                <a:gd name="connsiteX214" fmla="*/ 116482 w 258229"/>
                <a:gd name="connsiteY214" fmla="*/ 219774 h 451901"/>
                <a:gd name="connsiteX215" fmla="*/ 118096 w 258229"/>
                <a:gd name="connsiteY215" fmla="*/ 213319 h 451901"/>
                <a:gd name="connsiteX216" fmla="*/ 122938 w 258229"/>
                <a:gd name="connsiteY216" fmla="*/ 210091 h 451901"/>
                <a:gd name="connsiteX217" fmla="*/ 129394 w 258229"/>
                <a:gd name="connsiteY217" fmla="*/ 208477 h 451901"/>
                <a:gd name="connsiteX218" fmla="*/ 135850 w 258229"/>
                <a:gd name="connsiteY218" fmla="*/ 205249 h 451901"/>
                <a:gd name="connsiteX219" fmla="*/ 135850 w 258229"/>
                <a:gd name="connsiteY219" fmla="*/ 208477 h 451901"/>
                <a:gd name="connsiteX220" fmla="*/ 135850 w 258229"/>
                <a:gd name="connsiteY220" fmla="*/ 213319 h 451901"/>
                <a:gd name="connsiteX221" fmla="*/ 150375 w 258229"/>
                <a:gd name="connsiteY221" fmla="*/ 224616 h 451901"/>
                <a:gd name="connsiteX222" fmla="*/ 155217 w 258229"/>
                <a:gd name="connsiteY222" fmla="*/ 231072 h 451901"/>
                <a:gd name="connsiteX223" fmla="*/ 147147 w 258229"/>
                <a:gd name="connsiteY223" fmla="*/ 229458 h 451901"/>
                <a:gd name="connsiteX224" fmla="*/ 147147 w 258229"/>
                <a:gd name="connsiteY224" fmla="*/ 232686 h 451901"/>
                <a:gd name="connsiteX225" fmla="*/ 192337 w 258229"/>
                <a:gd name="connsiteY225" fmla="*/ 276262 h 451901"/>
                <a:gd name="connsiteX226" fmla="*/ 198793 w 258229"/>
                <a:gd name="connsiteY226" fmla="*/ 287559 h 451901"/>
                <a:gd name="connsiteX227" fmla="*/ 202021 w 258229"/>
                <a:gd name="connsiteY227" fmla="*/ 305313 h 451901"/>
                <a:gd name="connsiteX228" fmla="*/ 202021 w 258229"/>
                <a:gd name="connsiteY228" fmla="*/ 331135 h 451901"/>
                <a:gd name="connsiteX229" fmla="*/ 205249 w 258229"/>
                <a:gd name="connsiteY229" fmla="*/ 334364 h 451901"/>
                <a:gd name="connsiteX230" fmla="*/ 221388 w 258229"/>
                <a:gd name="connsiteY230" fmla="*/ 347275 h 451901"/>
                <a:gd name="connsiteX231" fmla="*/ 247211 w 258229"/>
                <a:gd name="connsiteY231" fmla="*/ 381167 h 451901"/>
                <a:gd name="connsiteX232" fmla="*/ 252053 w 258229"/>
                <a:gd name="connsiteY232" fmla="*/ 392465 h 451901"/>
                <a:gd name="connsiteX233" fmla="*/ 252053 w 258229"/>
                <a:gd name="connsiteY233" fmla="*/ 402149 h 451901"/>
                <a:gd name="connsiteX234" fmla="*/ 250439 w 258229"/>
                <a:gd name="connsiteY234" fmla="*/ 421516 h 451901"/>
                <a:gd name="connsiteX235" fmla="*/ 253667 w 258229"/>
                <a:gd name="connsiteY235" fmla="*/ 429585 h 451901"/>
                <a:gd name="connsiteX236" fmla="*/ 253667 w 258229"/>
                <a:gd name="connsiteY236" fmla="*/ 429585 h 451901"/>
                <a:gd name="connsiteX237" fmla="*/ 260122 w 258229"/>
                <a:gd name="connsiteY237" fmla="*/ 421516 h 451901"/>
                <a:gd name="connsiteX238" fmla="*/ 261736 w 258229"/>
                <a:gd name="connsiteY238" fmla="*/ 400535 h 451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258229" h="451901">
                  <a:moveTo>
                    <a:pt x="140691" y="431199"/>
                  </a:moveTo>
                  <a:lnTo>
                    <a:pt x="139078" y="416674"/>
                  </a:lnTo>
                  <a:lnTo>
                    <a:pt x="132622" y="406990"/>
                  </a:lnTo>
                  <a:lnTo>
                    <a:pt x="122938" y="406990"/>
                  </a:lnTo>
                  <a:lnTo>
                    <a:pt x="124552" y="402149"/>
                  </a:lnTo>
                  <a:lnTo>
                    <a:pt x="124552" y="397307"/>
                  </a:lnTo>
                  <a:lnTo>
                    <a:pt x="122938" y="392465"/>
                  </a:lnTo>
                  <a:lnTo>
                    <a:pt x="121324" y="387623"/>
                  </a:lnTo>
                  <a:lnTo>
                    <a:pt x="118096" y="386009"/>
                  </a:lnTo>
                  <a:lnTo>
                    <a:pt x="116482" y="389237"/>
                  </a:lnTo>
                  <a:lnTo>
                    <a:pt x="108413" y="416674"/>
                  </a:lnTo>
                  <a:lnTo>
                    <a:pt x="108413" y="419902"/>
                  </a:lnTo>
                  <a:lnTo>
                    <a:pt x="111641" y="427971"/>
                  </a:lnTo>
                  <a:lnTo>
                    <a:pt x="113255" y="431199"/>
                  </a:lnTo>
                  <a:lnTo>
                    <a:pt x="113255" y="436041"/>
                  </a:lnTo>
                  <a:lnTo>
                    <a:pt x="113255" y="437655"/>
                  </a:lnTo>
                  <a:lnTo>
                    <a:pt x="111641" y="439269"/>
                  </a:lnTo>
                  <a:lnTo>
                    <a:pt x="108413" y="444111"/>
                  </a:lnTo>
                  <a:lnTo>
                    <a:pt x="121324" y="447339"/>
                  </a:lnTo>
                  <a:lnTo>
                    <a:pt x="124552" y="448953"/>
                  </a:lnTo>
                  <a:lnTo>
                    <a:pt x="126166" y="450567"/>
                  </a:lnTo>
                  <a:lnTo>
                    <a:pt x="129394" y="457022"/>
                  </a:lnTo>
                  <a:lnTo>
                    <a:pt x="132622" y="458636"/>
                  </a:lnTo>
                  <a:lnTo>
                    <a:pt x="135850" y="458636"/>
                  </a:lnTo>
                  <a:lnTo>
                    <a:pt x="134236" y="448953"/>
                  </a:lnTo>
                  <a:lnTo>
                    <a:pt x="135850" y="445725"/>
                  </a:lnTo>
                  <a:lnTo>
                    <a:pt x="139078" y="440883"/>
                  </a:lnTo>
                  <a:lnTo>
                    <a:pt x="134236" y="440883"/>
                  </a:lnTo>
                  <a:lnTo>
                    <a:pt x="134236" y="437655"/>
                  </a:lnTo>
                  <a:lnTo>
                    <a:pt x="140691" y="431199"/>
                  </a:lnTo>
                  <a:close/>
                  <a:moveTo>
                    <a:pt x="68065" y="287559"/>
                  </a:moveTo>
                  <a:lnTo>
                    <a:pt x="64837" y="281104"/>
                  </a:lnTo>
                  <a:lnTo>
                    <a:pt x="61609" y="277876"/>
                  </a:lnTo>
                  <a:lnTo>
                    <a:pt x="61609" y="276262"/>
                  </a:lnTo>
                  <a:lnTo>
                    <a:pt x="56767" y="273034"/>
                  </a:lnTo>
                  <a:lnTo>
                    <a:pt x="53539" y="268192"/>
                  </a:lnTo>
                  <a:lnTo>
                    <a:pt x="48697" y="258508"/>
                  </a:lnTo>
                  <a:lnTo>
                    <a:pt x="43856" y="253667"/>
                  </a:lnTo>
                  <a:lnTo>
                    <a:pt x="39014" y="248825"/>
                  </a:lnTo>
                  <a:lnTo>
                    <a:pt x="27716" y="240755"/>
                  </a:lnTo>
                  <a:lnTo>
                    <a:pt x="21260" y="240755"/>
                  </a:lnTo>
                  <a:lnTo>
                    <a:pt x="11577" y="237528"/>
                  </a:lnTo>
                  <a:lnTo>
                    <a:pt x="5121" y="237528"/>
                  </a:lnTo>
                  <a:lnTo>
                    <a:pt x="8349" y="239141"/>
                  </a:lnTo>
                  <a:lnTo>
                    <a:pt x="9963" y="240755"/>
                  </a:lnTo>
                  <a:lnTo>
                    <a:pt x="11577" y="242369"/>
                  </a:lnTo>
                  <a:lnTo>
                    <a:pt x="13191" y="245597"/>
                  </a:lnTo>
                  <a:lnTo>
                    <a:pt x="8349" y="245597"/>
                  </a:lnTo>
                  <a:lnTo>
                    <a:pt x="19647" y="271420"/>
                  </a:lnTo>
                  <a:lnTo>
                    <a:pt x="22874" y="274648"/>
                  </a:lnTo>
                  <a:lnTo>
                    <a:pt x="22874" y="298857"/>
                  </a:lnTo>
                  <a:lnTo>
                    <a:pt x="21260" y="303699"/>
                  </a:lnTo>
                  <a:lnTo>
                    <a:pt x="21260" y="306926"/>
                  </a:lnTo>
                  <a:lnTo>
                    <a:pt x="24488" y="308540"/>
                  </a:lnTo>
                  <a:lnTo>
                    <a:pt x="27716" y="310155"/>
                  </a:lnTo>
                  <a:lnTo>
                    <a:pt x="29330" y="311768"/>
                  </a:lnTo>
                  <a:lnTo>
                    <a:pt x="30944" y="313382"/>
                  </a:lnTo>
                  <a:lnTo>
                    <a:pt x="29330" y="310155"/>
                  </a:lnTo>
                  <a:lnTo>
                    <a:pt x="27716" y="308540"/>
                  </a:lnTo>
                  <a:lnTo>
                    <a:pt x="27716" y="305313"/>
                  </a:lnTo>
                  <a:lnTo>
                    <a:pt x="42242" y="310155"/>
                  </a:lnTo>
                  <a:lnTo>
                    <a:pt x="47083" y="310155"/>
                  </a:lnTo>
                  <a:lnTo>
                    <a:pt x="51925" y="308540"/>
                  </a:lnTo>
                  <a:lnTo>
                    <a:pt x="51925" y="305313"/>
                  </a:lnTo>
                  <a:lnTo>
                    <a:pt x="51925" y="300471"/>
                  </a:lnTo>
                  <a:lnTo>
                    <a:pt x="53539" y="295629"/>
                  </a:lnTo>
                  <a:lnTo>
                    <a:pt x="64837" y="308540"/>
                  </a:lnTo>
                  <a:lnTo>
                    <a:pt x="71292" y="311768"/>
                  </a:lnTo>
                  <a:lnTo>
                    <a:pt x="76134" y="310155"/>
                  </a:lnTo>
                  <a:lnTo>
                    <a:pt x="76134" y="303699"/>
                  </a:lnTo>
                  <a:lnTo>
                    <a:pt x="71292" y="297243"/>
                  </a:lnTo>
                  <a:lnTo>
                    <a:pt x="68065" y="287559"/>
                  </a:lnTo>
                  <a:close/>
                  <a:moveTo>
                    <a:pt x="261736" y="400535"/>
                  </a:moveTo>
                  <a:lnTo>
                    <a:pt x="256895" y="384395"/>
                  </a:lnTo>
                  <a:lnTo>
                    <a:pt x="245597" y="368256"/>
                  </a:lnTo>
                  <a:lnTo>
                    <a:pt x="229458" y="345661"/>
                  </a:lnTo>
                  <a:lnTo>
                    <a:pt x="211705" y="311768"/>
                  </a:lnTo>
                  <a:lnTo>
                    <a:pt x="208477" y="292401"/>
                  </a:lnTo>
                  <a:lnTo>
                    <a:pt x="202021" y="279490"/>
                  </a:lnTo>
                  <a:lnTo>
                    <a:pt x="200407" y="276262"/>
                  </a:lnTo>
                  <a:lnTo>
                    <a:pt x="195565" y="269806"/>
                  </a:lnTo>
                  <a:lnTo>
                    <a:pt x="176198" y="239141"/>
                  </a:lnTo>
                  <a:lnTo>
                    <a:pt x="172970" y="223002"/>
                  </a:lnTo>
                  <a:lnTo>
                    <a:pt x="181040" y="160059"/>
                  </a:lnTo>
                  <a:lnTo>
                    <a:pt x="182654" y="151989"/>
                  </a:lnTo>
                  <a:lnTo>
                    <a:pt x="185882" y="143919"/>
                  </a:lnTo>
                  <a:lnTo>
                    <a:pt x="195565" y="135850"/>
                  </a:lnTo>
                  <a:lnTo>
                    <a:pt x="198793" y="131008"/>
                  </a:lnTo>
                  <a:lnTo>
                    <a:pt x="198793" y="127780"/>
                  </a:lnTo>
                  <a:lnTo>
                    <a:pt x="198793" y="122938"/>
                  </a:lnTo>
                  <a:lnTo>
                    <a:pt x="193951" y="118096"/>
                  </a:lnTo>
                  <a:lnTo>
                    <a:pt x="181040" y="111641"/>
                  </a:lnTo>
                  <a:lnTo>
                    <a:pt x="176198" y="106799"/>
                  </a:lnTo>
                  <a:lnTo>
                    <a:pt x="174584" y="103571"/>
                  </a:lnTo>
                  <a:lnTo>
                    <a:pt x="174584" y="97115"/>
                  </a:lnTo>
                  <a:lnTo>
                    <a:pt x="172970" y="93887"/>
                  </a:lnTo>
                  <a:lnTo>
                    <a:pt x="169742" y="90660"/>
                  </a:lnTo>
                  <a:lnTo>
                    <a:pt x="160059" y="85818"/>
                  </a:lnTo>
                  <a:lnTo>
                    <a:pt x="134236" y="58381"/>
                  </a:lnTo>
                  <a:lnTo>
                    <a:pt x="122938" y="50311"/>
                  </a:lnTo>
                  <a:lnTo>
                    <a:pt x="101957" y="43856"/>
                  </a:lnTo>
                  <a:lnTo>
                    <a:pt x="100343" y="42242"/>
                  </a:lnTo>
                  <a:lnTo>
                    <a:pt x="97115" y="39014"/>
                  </a:lnTo>
                  <a:lnTo>
                    <a:pt x="93887" y="32558"/>
                  </a:lnTo>
                  <a:lnTo>
                    <a:pt x="92274" y="24488"/>
                  </a:lnTo>
                  <a:lnTo>
                    <a:pt x="92274" y="16419"/>
                  </a:lnTo>
                  <a:lnTo>
                    <a:pt x="93887" y="9963"/>
                  </a:lnTo>
                  <a:lnTo>
                    <a:pt x="98729" y="5121"/>
                  </a:lnTo>
                  <a:lnTo>
                    <a:pt x="98729" y="5121"/>
                  </a:lnTo>
                  <a:lnTo>
                    <a:pt x="97115" y="5121"/>
                  </a:lnTo>
                  <a:lnTo>
                    <a:pt x="90660" y="9963"/>
                  </a:lnTo>
                  <a:lnTo>
                    <a:pt x="89046" y="9963"/>
                  </a:lnTo>
                  <a:lnTo>
                    <a:pt x="87432" y="9963"/>
                  </a:lnTo>
                  <a:lnTo>
                    <a:pt x="84204" y="9963"/>
                  </a:lnTo>
                  <a:lnTo>
                    <a:pt x="80976" y="9963"/>
                  </a:lnTo>
                  <a:lnTo>
                    <a:pt x="79362" y="9963"/>
                  </a:lnTo>
                  <a:lnTo>
                    <a:pt x="77748" y="9963"/>
                  </a:lnTo>
                  <a:lnTo>
                    <a:pt x="76134" y="11577"/>
                  </a:lnTo>
                  <a:lnTo>
                    <a:pt x="74520" y="13191"/>
                  </a:lnTo>
                  <a:lnTo>
                    <a:pt x="71292" y="18033"/>
                  </a:lnTo>
                  <a:lnTo>
                    <a:pt x="63223" y="24488"/>
                  </a:lnTo>
                  <a:lnTo>
                    <a:pt x="58381" y="30944"/>
                  </a:lnTo>
                  <a:lnTo>
                    <a:pt x="58381" y="32558"/>
                  </a:lnTo>
                  <a:lnTo>
                    <a:pt x="58381" y="34172"/>
                  </a:lnTo>
                  <a:lnTo>
                    <a:pt x="58381" y="48697"/>
                  </a:lnTo>
                  <a:lnTo>
                    <a:pt x="58381" y="50311"/>
                  </a:lnTo>
                  <a:lnTo>
                    <a:pt x="58381" y="51925"/>
                  </a:lnTo>
                  <a:lnTo>
                    <a:pt x="59995" y="51925"/>
                  </a:lnTo>
                  <a:lnTo>
                    <a:pt x="59995" y="53539"/>
                  </a:lnTo>
                  <a:lnTo>
                    <a:pt x="59995" y="55153"/>
                  </a:lnTo>
                  <a:lnTo>
                    <a:pt x="58381" y="56767"/>
                  </a:lnTo>
                  <a:lnTo>
                    <a:pt x="58381" y="58381"/>
                  </a:lnTo>
                  <a:lnTo>
                    <a:pt x="58381" y="59995"/>
                  </a:lnTo>
                  <a:lnTo>
                    <a:pt x="59995" y="61609"/>
                  </a:lnTo>
                  <a:lnTo>
                    <a:pt x="64837" y="66451"/>
                  </a:lnTo>
                  <a:lnTo>
                    <a:pt x="64837" y="68065"/>
                  </a:lnTo>
                  <a:lnTo>
                    <a:pt x="64837" y="69678"/>
                  </a:lnTo>
                  <a:lnTo>
                    <a:pt x="64837" y="71292"/>
                  </a:lnTo>
                  <a:lnTo>
                    <a:pt x="63223" y="71292"/>
                  </a:lnTo>
                  <a:lnTo>
                    <a:pt x="61609" y="71292"/>
                  </a:lnTo>
                  <a:lnTo>
                    <a:pt x="59995" y="71292"/>
                  </a:lnTo>
                  <a:lnTo>
                    <a:pt x="58381" y="69678"/>
                  </a:lnTo>
                  <a:lnTo>
                    <a:pt x="51925" y="64837"/>
                  </a:lnTo>
                  <a:lnTo>
                    <a:pt x="50311" y="63223"/>
                  </a:lnTo>
                  <a:lnTo>
                    <a:pt x="48697" y="61609"/>
                  </a:lnTo>
                  <a:lnTo>
                    <a:pt x="47083" y="61609"/>
                  </a:lnTo>
                  <a:lnTo>
                    <a:pt x="45469" y="61609"/>
                  </a:lnTo>
                  <a:lnTo>
                    <a:pt x="43856" y="61609"/>
                  </a:lnTo>
                  <a:lnTo>
                    <a:pt x="42242" y="61609"/>
                  </a:lnTo>
                  <a:lnTo>
                    <a:pt x="40628" y="61609"/>
                  </a:lnTo>
                  <a:lnTo>
                    <a:pt x="39014" y="63223"/>
                  </a:lnTo>
                  <a:lnTo>
                    <a:pt x="37400" y="64837"/>
                  </a:lnTo>
                  <a:lnTo>
                    <a:pt x="37400" y="66451"/>
                  </a:lnTo>
                  <a:lnTo>
                    <a:pt x="30944" y="74520"/>
                  </a:lnTo>
                  <a:lnTo>
                    <a:pt x="30944" y="77748"/>
                  </a:lnTo>
                  <a:lnTo>
                    <a:pt x="30944" y="82590"/>
                  </a:lnTo>
                  <a:lnTo>
                    <a:pt x="34172" y="90660"/>
                  </a:lnTo>
                  <a:lnTo>
                    <a:pt x="35786" y="93887"/>
                  </a:lnTo>
                  <a:lnTo>
                    <a:pt x="37400" y="95501"/>
                  </a:lnTo>
                  <a:lnTo>
                    <a:pt x="37400" y="95501"/>
                  </a:lnTo>
                  <a:lnTo>
                    <a:pt x="37400" y="97115"/>
                  </a:lnTo>
                  <a:lnTo>
                    <a:pt x="37400" y="98729"/>
                  </a:lnTo>
                  <a:lnTo>
                    <a:pt x="37400" y="100343"/>
                  </a:lnTo>
                  <a:lnTo>
                    <a:pt x="37400" y="103571"/>
                  </a:lnTo>
                  <a:lnTo>
                    <a:pt x="35786" y="108413"/>
                  </a:lnTo>
                  <a:lnTo>
                    <a:pt x="34172" y="110027"/>
                  </a:lnTo>
                  <a:lnTo>
                    <a:pt x="32558" y="111641"/>
                  </a:lnTo>
                  <a:lnTo>
                    <a:pt x="30944" y="113255"/>
                  </a:lnTo>
                  <a:lnTo>
                    <a:pt x="30944" y="114869"/>
                  </a:lnTo>
                  <a:lnTo>
                    <a:pt x="30944" y="116483"/>
                  </a:lnTo>
                  <a:lnTo>
                    <a:pt x="32558" y="119710"/>
                  </a:lnTo>
                  <a:lnTo>
                    <a:pt x="35786" y="126166"/>
                  </a:lnTo>
                  <a:lnTo>
                    <a:pt x="37400" y="127780"/>
                  </a:lnTo>
                  <a:lnTo>
                    <a:pt x="39014" y="129394"/>
                  </a:lnTo>
                  <a:lnTo>
                    <a:pt x="40628" y="131008"/>
                  </a:lnTo>
                  <a:lnTo>
                    <a:pt x="43856" y="132622"/>
                  </a:lnTo>
                  <a:lnTo>
                    <a:pt x="45469" y="134236"/>
                  </a:lnTo>
                  <a:lnTo>
                    <a:pt x="47083" y="135850"/>
                  </a:lnTo>
                  <a:lnTo>
                    <a:pt x="47083" y="140692"/>
                  </a:lnTo>
                  <a:lnTo>
                    <a:pt x="40628" y="153603"/>
                  </a:lnTo>
                  <a:lnTo>
                    <a:pt x="40628" y="153603"/>
                  </a:lnTo>
                  <a:lnTo>
                    <a:pt x="40628" y="153603"/>
                  </a:lnTo>
                  <a:lnTo>
                    <a:pt x="42242" y="158445"/>
                  </a:lnTo>
                  <a:lnTo>
                    <a:pt x="39014" y="168128"/>
                  </a:lnTo>
                  <a:lnTo>
                    <a:pt x="32558" y="174584"/>
                  </a:lnTo>
                  <a:lnTo>
                    <a:pt x="24488" y="181040"/>
                  </a:lnTo>
                  <a:lnTo>
                    <a:pt x="14805" y="184268"/>
                  </a:lnTo>
                  <a:lnTo>
                    <a:pt x="5121" y="181040"/>
                  </a:lnTo>
                  <a:lnTo>
                    <a:pt x="6735" y="187496"/>
                  </a:lnTo>
                  <a:lnTo>
                    <a:pt x="13191" y="198793"/>
                  </a:lnTo>
                  <a:lnTo>
                    <a:pt x="16419" y="206863"/>
                  </a:lnTo>
                  <a:lnTo>
                    <a:pt x="16419" y="208477"/>
                  </a:lnTo>
                  <a:lnTo>
                    <a:pt x="14805" y="211705"/>
                  </a:lnTo>
                  <a:lnTo>
                    <a:pt x="14805" y="214932"/>
                  </a:lnTo>
                  <a:lnTo>
                    <a:pt x="16419" y="218160"/>
                  </a:lnTo>
                  <a:lnTo>
                    <a:pt x="18033" y="219774"/>
                  </a:lnTo>
                  <a:lnTo>
                    <a:pt x="26102" y="223002"/>
                  </a:lnTo>
                  <a:lnTo>
                    <a:pt x="27716" y="223002"/>
                  </a:lnTo>
                  <a:lnTo>
                    <a:pt x="32558" y="216546"/>
                  </a:lnTo>
                  <a:lnTo>
                    <a:pt x="37400" y="216546"/>
                  </a:lnTo>
                  <a:lnTo>
                    <a:pt x="43856" y="219774"/>
                  </a:lnTo>
                  <a:lnTo>
                    <a:pt x="84204" y="234299"/>
                  </a:lnTo>
                  <a:lnTo>
                    <a:pt x="95501" y="240755"/>
                  </a:lnTo>
                  <a:lnTo>
                    <a:pt x="106799" y="248825"/>
                  </a:lnTo>
                  <a:lnTo>
                    <a:pt x="113255" y="256895"/>
                  </a:lnTo>
                  <a:lnTo>
                    <a:pt x="113255" y="260123"/>
                  </a:lnTo>
                  <a:lnTo>
                    <a:pt x="113255" y="268192"/>
                  </a:lnTo>
                  <a:lnTo>
                    <a:pt x="114869" y="269806"/>
                  </a:lnTo>
                  <a:lnTo>
                    <a:pt x="118096" y="271420"/>
                  </a:lnTo>
                  <a:lnTo>
                    <a:pt x="121324" y="273034"/>
                  </a:lnTo>
                  <a:lnTo>
                    <a:pt x="124552" y="273034"/>
                  </a:lnTo>
                  <a:lnTo>
                    <a:pt x="126166" y="268192"/>
                  </a:lnTo>
                  <a:lnTo>
                    <a:pt x="126166" y="264964"/>
                  </a:lnTo>
                  <a:lnTo>
                    <a:pt x="121324" y="255281"/>
                  </a:lnTo>
                  <a:lnTo>
                    <a:pt x="116482" y="219774"/>
                  </a:lnTo>
                  <a:lnTo>
                    <a:pt x="118096" y="213319"/>
                  </a:lnTo>
                  <a:lnTo>
                    <a:pt x="122938" y="210091"/>
                  </a:lnTo>
                  <a:lnTo>
                    <a:pt x="129394" y="208477"/>
                  </a:lnTo>
                  <a:lnTo>
                    <a:pt x="135850" y="205249"/>
                  </a:lnTo>
                  <a:lnTo>
                    <a:pt x="135850" y="208477"/>
                  </a:lnTo>
                  <a:lnTo>
                    <a:pt x="135850" y="213319"/>
                  </a:lnTo>
                  <a:lnTo>
                    <a:pt x="150375" y="224616"/>
                  </a:lnTo>
                  <a:lnTo>
                    <a:pt x="155217" y="231072"/>
                  </a:lnTo>
                  <a:lnTo>
                    <a:pt x="147147" y="229458"/>
                  </a:lnTo>
                  <a:lnTo>
                    <a:pt x="147147" y="232686"/>
                  </a:lnTo>
                  <a:lnTo>
                    <a:pt x="192337" y="276262"/>
                  </a:lnTo>
                  <a:lnTo>
                    <a:pt x="198793" y="287559"/>
                  </a:lnTo>
                  <a:lnTo>
                    <a:pt x="202021" y="305313"/>
                  </a:lnTo>
                  <a:lnTo>
                    <a:pt x="202021" y="331135"/>
                  </a:lnTo>
                  <a:lnTo>
                    <a:pt x="205249" y="334364"/>
                  </a:lnTo>
                  <a:lnTo>
                    <a:pt x="221388" y="347275"/>
                  </a:lnTo>
                  <a:lnTo>
                    <a:pt x="247211" y="381167"/>
                  </a:lnTo>
                  <a:lnTo>
                    <a:pt x="252053" y="392465"/>
                  </a:lnTo>
                  <a:lnTo>
                    <a:pt x="252053" y="402149"/>
                  </a:lnTo>
                  <a:lnTo>
                    <a:pt x="250439" y="421516"/>
                  </a:lnTo>
                  <a:lnTo>
                    <a:pt x="253667" y="429585"/>
                  </a:lnTo>
                  <a:lnTo>
                    <a:pt x="253667" y="429585"/>
                  </a:lnTo>
                  <a:lnTo>
                    <a:pt x="260122" y="421516"/>
                  </a:lnTo>
                  <a:lnTo>
                    <a:pt x="261736" y="400535"/>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72" name="Freeform: Shape 71">
              <a:extLst>
                <a:ext uri="{FF2B5EF4-FFF2-40B4-BE49-F238E27FC236}">
                  <a16:creationId xmlns:a16="http://schemas.microsoft.com/office/drawing/2014/main" id="{B9203E00-60ED-4610-9223-9E95AFF10019}"/>
                </a:ext>
              </a:extLst>
            </p:cNvPr>
            <p:cNvSpPr/>
            <p:nvPr/>
          </p:nvSpPr>
          <p:spPr>
            <a:xfrm>
              <a:off x="9273453" y="2468330"/>
              <a:ext cx="403483" cy="645573"/>
            </a:xfrm>
            <a:custGeom>
              <a:avLst/>
              <a:gdLst>
                <a:gd name="connsiteX0" fmla="*/ 260122 w 403483"/>
                <a:gd name="connsiteY0" fmla="*/ 124552 h 645572"/>
                <a:gd name="connsiteX1" fmla="*/ 258508 w 403483"/>
                <a:gd name="connsiteY1" fmla="*/ 137464 h 645572"/>
                <a:gd name="connsiteX2" fmla="*/ 256895 w 403483"/>
                <a:gd name="connsiteY2" fmla="*/ 139078 h 645572"/>
                <a:gd name="connsiteX3" fmla="*/ 255281 w 403483"/>
                <a:gd name="connsiteY3" fmla="*/ 142305 h 645572"/>
                <a:gd name="connsiteX4" fmla="*/ 255281 w 403483"/>
                <a:gd name="connsiteY4" fmla="*/ 145533 h 645572"/>
                <a:gd name="connsiteX5" fmla="*/ 258508 w 403483"/>
                <a:gd name="connsiteY5" fmla="*/ 148761 h 645572"/>
                <a:gd name="connsiteX6" fmla="*/ 261736 w 403483"/>
                <a:gd name="connsiteY6" fmla="*/ 151989 h 645572"/>
                <a:gd name="connsiteX7" fmla="*/ 266578 w 403483"/>
                <a:gd name="connsiteY7" fmla="*/ 150375 h 645572"/>
                <a:gd name="connsiteX8" fmla="*/ 266578 w 403483"/>
                <a:gd name="connsiteY8" fmla="*/ 148761 h 645572"/>
                <a:gd name="connsiteX9" fmla="*/ 266578 w 403483"/>
                <a:gd name="connsiteY9" fmla="*/ 151989 h 645572"/>
                <a:gd name="connsiteX10" fmla="*/ 269806 w 403483"/>
                <a:gd name="connsiteY10" fmla="*/ 151989 h 645572"/>
                <a:gd name="connsiteX11" fmla="*/ 269806 w 403483"/>
                <a:gd name="connsiteY11" fmla="*/ 148761 h 645572"/>
                <a:gd name="connsiteX12" fmla="*/ 273034 w 403483"/>
                <a:gd name="connsiteY12" fmla="*/ 148761 h 645572"/>
                <a:gd name="connsiteX13" fmla="*/ 273034 w 403483"/>
                <a:gd name="connsiteY13" fmla="*/ 155217 h 645572"/>
                <a:gd name="connsiteX14" fmla="*/ 277876 w 403483"/>
                <a:gd name="connsiteY14" fmla="*/ 164900 h 645572"/>
                <a:gd name="connsiteX15" fmla="*/ 279490 w 403483"/>
                <a:gd name="connsiteY15" fmla="*/ 171356 h 645572"/>
                <a:gd name="connsiteX16" fmla="*/ 289173 w 403483"/>
                <a:gd name="connsiteY16" fmla="*/ 168128 h 645572"/>
                <a:gd name="connsiteX17" fmla="*/ 294015 w 403483"/>
                <a:gd name="connsiteY17" fmla="*/ 174584 h 645572"/>
                <a:gd name="connsiteX18" fmla="*/ 297243 w 403483"/>
                <a:gd name="connsiteY18" fmla="*/ 179426 h 645572"/>
                <a:gd name="connsiteX19" fmla="*/ 300471 w 403483"/>
                <a:gd name="connsiteY19" fmla="*/ 179426 h 645572"/>
                <a:gd name="connsiteX20" fmla="*/ 303699 w 403483"/>
                <a:gd name="connsiteY20" fmla="*/ 179426 h 645572"/>
                <a:gd name="connsiteX21" fmla="*/ 305313 w 403483"/>
                <a:gd name="connsiteY21" fmla="*/ 184268 h 645572"/>
                <a:gd name="connsiteX22" fmla="*/ 311768 w 403483"/>
                <a:gd name="connsiteY22" fmla="*/ 187496 h 645572"/>
                <a:gd name="connsiteX23" fmla="*/ 313382 w 403483"/>
                <a:gd name="connsiteY23" fmla="*/ 192337 h 645572"/>
                <a:gd name="connsiteX24" fmla="*/ 318224 w 403483"/>
                <a:gd name="connsiteY24" fmla="*/ 187496 h 645572"/>
                <a:gd name="connsiteX25" fmla="*/ 323066 w 403483"/>
                <a:gd name="connsiteY25" fmla="*/ 189109 h 645572"/>
                <a:gd name="connsiteX26" fmla="*/ 324680 w 403483"/>
                <a:gd name="connsiteY26" fmla="*/ 190723 h 645572"/>
                <a:gd name="connsiteX27" fmla="*/ 327908 w 403483"/>
                <a:gd name="connsiteY27" fmla="*/ 192337 h 645572"/>
                <a:gd name="connsiteX28" fmla="*/ 331135 w 403483"/>
                <a:gd name="connsiteY28" fmla="*/ 190723 h 645572"/>
                <a:gd name="connsiteX29" fmla="*/ 335977 w 403483"/>
                <a:gd name="connsiteY29" fmla="*/ 185882 h 645572"/>
                <a:gd name="connsiteX30" fmla="*/ 339205 w 403483"/>
                <a:gd name="connsiteY30" fmla="*/ 184268 h 645572"/>
                <a:gd name="connsiteX31" fmla="*/ 342433 w 403483"/>
                <a:gd name="connsiteY31" fmla="*/ 182654 h 645572"/>
                <a:gd name="connsiteX32" fmla="*/ 350503 w 403483"/>
                <a:gd name="connsiteY32" fmla="*/ 177812 h 645572"/>
                <a:gd name="connsiteX33" fmla="*/ 355344 w 403483"/>
                <a:gd name="connsiteY33" fmla="*/ 176198 h 645572"/>
                <a:gd name="connsiteX34" fmla="*/ 358572 w 403483"/>
                <a:gd name="connsiteY34" fmla="*/ 177812 h 645572"/>
                <a:gd name="connsiteX35" fmla="*/ 361800 w 403483"/>
                <a:gd name="connsiteY35" fmla="*/ 179426 h 645572"/>
                <a:gd name="connsiteX36" fmla="*/ 365028 w 403483"/>
                <a:gd name="connsiteY36" fmla="*/ 181040 h 645572"/>
                <a:gd name="connsiteX37" fmla="*/ 368256 w 403483"/>
                <a:gd name="connsiteY37" fmla="*/ 179426 h 645572"/>
                <a:gd name="connsiteX38" fmla="*/ 371484 w 403483"/>
                <a:gd name="connsiteY38" fmla="*/ 179426 h 645572"/>
                <a:gd name="connsiteX39" fmla="*/ 371484 w 403483"/>
                <a:gd name="connsiteY39" fmla="*/ 181040 h 645572"/>
                <a:gd name="connsiteX40" fmla="*/ 371484 w 403483"/>
                <a:gd name="connsiteY40" fmla="*/ 181040 h 645572"/>
                <a:gd name="connsiteX41" fmla="*/ 373098 w 403483"/>
                <a:gd name="connsiteY41" fmla="*/ 181040 h 645572"/>
                <a:gd name="connsiteX42" fmla="*/ 373098 w 403483"/>
                <a:gd name="connsiteY42" fmla="*/ 181040 h 645572"/>
                <a:gd name="connsiteX43" fmla="*/ 369870 w 403483"/>
                <a:gd name="connsiteY43" fmla="*/ 184268 h 645572"/>
                <a:gd name="connsiteX44" fmla="*/ 373098 w 403483"/>
                <a:gd name="connsiteY44" fmla="*/ 187496 h 645572"/>
                <a:gd name="connsiteX45" fmla="*/ 379553 w 403483"/>
                <a:gd name="connsiteY45" fmla="*/ 187496 h 645572"/>
                <a:gd name="connsiteX46" fmla="*/ 384395 w 403483"/>
                <a:gd name="connsiteY46" fmla="*/ 181040 h 645572"/>
                <a:gd name="connsiteX47" fmla="*/ 381167 w 403483"/>
                <a:gd name="connsiteY47" fmla="*/ 181040 h 645572"/>
                <a:gd name="connsiteX48" fmla="*/ 381167 w 403483"/>
                <a:gd name="connsiteY48" fmla="*/ 179426 h 645572"/>
                <a:gd name="connsiteX49" fmla="*/ 389237 w 403483"/>
                <a:gd name="connsiteY49" fmla="*/ 181040 h 645572"/>
                <a:gd name="connsiteX50" fmla="*/ 394079 w 403483"/>
                <a:gd name="connsiteY50" fmla="*/ 184268 h 645572"/>
                <a:gd name="connsiteX51" fmla="*/ 394079 w 403483"/>
                <a:gd name="connsiteY51" fmla="*/ 184268 h 645572"/>
                <a:gd name="connsiteX52" fmla="*/ 397307 w 403483"/>
                <a:gd name="connsiteY52" fmla="*/ 189109 h 645572"/>
                <a:gd name="connsiteX53" fmla="*/ 398921 w 403483"/>
                <a:gd name="connsiteY53" fmla="*/ 190723 h 645572"/>
                <a:gd name="connsiteX54" fmla="*/ 400535 w 403483"/>
                <a:gd name="connsiteY54" fmla="*/ 190723 h 645572"/>
                <a:gd name="connsiteX55" fmla="*/ 402149 w 403483"/>
                <a:gd name="connsiteY55" fmla="*/ 190723 h 645572"/>
                <a:gd name="connsiteX56" fmla="*/ 405376 w 403483"/>
                <a:gd name="connsiteY56" fmla="*/ 192337 h 645572"/>
                <a:gd name="connsiteX57" fmla="*/ 405376 w 403483"/>
                <a:gd name="connsiteY57" fmla="*/ 193951 h 645572"/>
                <a:gd name="connsiteX58" fmla="*/ 405376 w 403483"/>
                <a:gd name="connsiteY58" fmla="*/ 195565 h 645572"/>
                <a:gd name="connsiteX59" fmla="*/ 405376 w 403483"/>
                <a:gd name="connsiteY59" fmla="*/ 195565 h 645572"/>
                <a:gd name="connsiteX60" fmla="*/ 405376 w 403483"/>
                <a:gd name="connsiteY60" fmla="*/ 197179 h 645572"/>
                <a:gd name="connsiteX61" fmla="*/ 405376 w 403483"/>
                <a:gd name="connsiteY61" fmla="*/ 202021 h 645572"/>
                <a:gd name="connsiteX62" fmla="*/ 402149 w 403483"/>
                <a:gd name="connsiteY62" fmla="*/ 208477 h 645572"/>
                <a:gd name="connsiteX63" fmla="*/ 400535 w 403483"/>
                <a:gd name="connsiteY63" fmla="*/ 211705 h 645572"/>
                <a:gd name="connsiteX64" fmla="*/ 398921 w 403483"/>
                <a:gd name="connsiteY64" fmla="*/ 216546 h 645572"/>
                <a:gd name="connsiteX65" fmla="*/ 398921 w 403483"/>
                <a:gd name="connsiteY65" fmla="*/ 216546 h 645572"/>
                <a:gd name="connsiteX66" fmla="*/ 397307 w 403483"/>
                <a:gd name="connsiteY66" fmla="*/ 218160 h 645572"/>
                <a:gd name="connsiteX67" fmla="*/ 394079 w 403483"/>
                <a:gd name="connsiteY67" fmla="*/ 219774 h 645572"/>
                <a:gd name="connsiteX68" fmla="*/ 392465 w 403483"/>
                <a:gd name="connsiteY68" fmla="*/ 221388 h 645572"/>
                <a:gd name="connsiteX69" fmla="*/ 389237 w 403483"/>
                <a:gd name="connsiteY69" fmla="*/ 226230 h 645572"/>
                <a:gd name="connsiteX70" fmla="*/ 386009 w 403483"/>
                <a:gd name="connsiteY70" fmla="*/ 237527 h 645572"/>
                <a:gd name="connsiteX71" fmla="*/ 384395 w 403483"/>
                <a:gd name="connsiteY71" fmla="*/ 240755 h 645572"/>
                <a:gd name="connsiteX72" fmla="*/ 386009 w 403483"/>
                <a:gd name="connsiteY72" fmla="*/ 250439 h 645572"/>
                <a:gd name="connsiteX73" fmla="*/ 386009 w 403483"/>
                <a:gd name="connsiteY73" fmla="*/ 255281 h 645572"/>
                <a:gd name="connsiteX74" fmla="*/ 387623 w 403483"/>
                <a:gd name="connsiteY74" fmla="*/ 264964 h 645572"/>
                <a:gd name="connsiteX75" fmla="*/ 387623 w 403483"/>
                <a:gd name="connsiteY75" fmla="*/ 271420 h 645572"/>
                <a:gd name="connsiteX76" fmla="*/ 387623 w 403483"/>
                <a:gd name="connsiteY76" fmla="*/ 273034 h 645572"/>
                <a:gd name="connsiteX77" fmla="*/ 387623 w 403483"/>
                <a:gd name="connsiteY77" fmla="*/ 274648 h 645572"/>
                <a:gd name="connsiteX78" fmla="*/ 387623 w 403483"/>
                <a:gd name="connsiteY78" fmla="*/ 276262 h 645572"/>
                <a:gd name="connsiteX79" fmla="*/ 389237 w 403483"/>
                <a:gd name="connsiteY79" fmla="*/ 277876 h 645572"/>
                <a:gd name="connsiteX80" fmla="*/ 390851 w 403483"/>
                <a:gd name="connsiteY80" fmla="*/ 279490 h 645572"/>
                <a:gd name="connsiteX81" fmla="*/ 390851 w 403483"/>
                <a:gd name="connsiteY81" fmla="*/ 281104 h 645572"/>
                <a:gd name="connsiteX82" fmla="*/ 390851 w 403483"/>
                <a:gd name="connsiteY82" fmla="*/ 282718 h 645572"/>
                <a:gd name="connsiteX83" fmla="*/ 390851 w 403483"/>
                <a:gd name="connsiteY83" fmla="*/ 284331 h 645572"/>
                <a:gd name="connsiteX84" fmla="*/ 389237 w 403483"/>
                <a:gd name="connsiteY84" fmla="*/ 285945 h 645572"/>
                <a:gd name="connsiteX85" fmla="*/ 387623 w 403483"/>
                <a:gd name="connsiteY85" fmla="*/ 289173 h 645572"/>
                <a:gd name="connsiteX86" fmla="*/ 387623 w 403483"/>
                <a:gd name="connsiteY86" fmla="*/ 290787 h 645572"/>
                <a:gd name="connsiteX87" fmla="*/ 389237 w 403483"/>
                <a:gd name="connsiteY87" fmla="*/ 292401 h 645572"/>
                <a:gd name="connsiteX88" fmla="*/ 389237 w 403483"/>
                <a:gd name="connsiteY88" fmla="*/ 294015 h 645572"/>
                <a:gd name="connsiteX89" fmla="*/ 390851 w 403483"/>
                <a:gd name="connsiteY89" fmla="*/ 295629 h 645572"/>
                <a:gd name="connsiteX90" fmla="*/ 392465 w 403483"/>
                <a:gd name="connsiteY90" fmla="*/ 297243 h 645572"/>
                <a:gd name="connsiteX91" fmla="*/ 392465 w 403483"/>
                <a:gd name="connsiteY91" fmla="*/ 298857 h 645572"/>
                <a:gd name="connsiteX92" fmla="*/ 392465 w 403483"/>
                <a:gd name="connsiteY92" fmla="*/ 300471 h 645572"/>
                <a:gd name="connsiteX93" fmla="*/ 392465 w 403483"/>
                <a:gd name="connsiteY93" fmla="*/ 302085 h 645572"/>
                <a:gd name="connsiteX94" fmla="*/ 392465 w 403483"/>
                <a:gd name="connsiteY94" fmla="*/ 303699 h 645572"/>
                <a:gd name="connsiteX95" fmla="*/ 392465 w 403483"/>
                <a:gd name="connsiteY95" fmla="*/ 305313 h 645572"/>
                <a:gd name="connsiteX96" fmla="*/ 389237 w 403483"/>
                <a:gd name="connsiteY96" fmla="*/ 306927 h 645572"/>
                <a:gd name="connsiteX97" fmla="*/ 386009 w 403483"/>
                <a:gd name="connsiteY97" fmla="*/ 308540 h 645572"/>
                <a:gd name="connsiteX98" fmla="*/ 386009 w 403483"/>
                <a:gd name="connsiteY98" fmla="*/ 310154 h 645572"/>
                <a:gd name="connsiteX99" fmla="*/ 384395 w 403483"/>
                <a:gd name="connsiteY99" fmla="*/ 310154 h 645572"/>
                <a:gd name="connsiteX100" fmla="*/ 384395 w 403483"/>
                <a:gd name="connsiteY100" fmla="*/ 311768 h 645572"/>
                <a:gd name="connsiteX101" fmla="*/ 382781 w 403483"/>
                <a:gd name="connsiteY101" fmla="*/ 313382 h 645572"/>
                <a:gd name="connsiteX102" fmla="*/ 382781 w 403483"/>
                <a:gd name="connsiteY102" fmla="*/ 314996 h 645572"/>
                <a:gd name="connsiteX103" fmla="*/ 382781 w 403483"/>
                <a:gd name="connsiteY103" fmla="*/ 318224 h 645572"/>
                <a:gd name="connsiteX104" fmla="*/ 384395 w 403483"/>
                <a:gd name="connsiteY104" fmla="*/ 324680 h 645572"/>
                <a:gd name="connsiteX105" fmla="*/ 384395 w 403483"/>
                <a:gd name="connsiteY105" fmla="*/ 334363 h 645572"/>
                <a:gd name="connsiteX106" fmla="*/ 384395 w 403483"/>
                <a:gd name="connsiteY106" fmla="*/ 339205 h 645572"/>
                <a:gd name="connsiteX107" fmla="*/ 384395 w 403483"/>
                <a:gd name="connsiteY107" fmla="*/ 340819 h 645572"/>
                <a:gd name="connsiteX108" fmla="*/ 384395 w 403483"/>
                <a:gd name="connsiteY108" fmla="*/ 342433 h 645572"/>
                <a:gd name="connsiteX109" fmla="*/ 381167 w 403483"/>
                <a:gd name="connsiteY109" fmla="*/ 345661 h 645572"/>
                <a:gd name="connsiteX110" fmla="*/ 379553 w 403483"/>
                <a:gd name="connsiteY110" fmla="*/ 347275 h 645572"/>
                <a:gd name="connsiteX111" fmla="*/ 377940 w 403483"/>
                <a:gd name="connsiteY111" fmla="*/ 347275 h 645572"/>
                <a:gd name="connsiteX112" fmla="*/ 376326 w 403483"/>
                <a:gd name="connsiteY112" fmla="*/ 348889 h 645572"/>
                <a:gd name="connsiteX113" fmla="*/ 374712 w 403483"/>
                <a:gd name="connsiteY113" fmla="*/ 350503 h 645572"/>
                <a:gd name="connsiteX114" fmla="*/ 369870 w 403483"/>
                <a:gd name="connsiteY114" fmla="*/ 361800 h 645572"/>
                <a:gd name="connsiteX115" fmla="*/ 366642 w 403483"/>
                <a:gd name="connsiteY115" fmla="*/ 365028 h 645572"/>
                <a:gd name="connsiteX116" fmla="*/ 366642 w 403483"/>
                <a:gd name="connsiteY116" fmla="*/ 366642 h 645572"/>
                <a:gd name="connsiteX117" fmla="*/ 365028 w 403483"/>
                <a:gd name="connsiteY117" fmla="*/ 368256 h 645572"/>
                <a:gd name="connsiteX118" fmla="*/ 360186 w 403483"/>
                <a:gd name="connsiteY118" fmla="*/ 371484 h 645572"/>
                <a:gd name="connsiteX119" fmla="*/ 355344 w 403483"/>
                <a:gd name="connsiteY119" fmla="*/ 376326 h 645572"/>
                <a:gd name="connsiteX120" fmla="*/ 353731 w 403483"/>
                <a:gd name="connsiteY120" fmla="*/ 377940 h 645572"/>
                <a:gd name="connsiteX121" fmla="*/ 345661 w 403483"/>
                <a:gd name="connsiteY121" fmla="*/ 381167 h 645572"/>
                <a:gd name="connsiteX122" fmla="*/ 345661 w 403483"/>
                <a:gd name="connsiteY122" fmla="*/ 382781 h 645572"/>
                <a:gd name="connsiteX123" fmla="*/ 340819 w 403483"/>
                <a:gd name="connsiteY123" fmla="*/ 387623 h 645572"/>
                <a:gd name="connsiteX124" fmla="*/ 339205 w 403483"/>
                <a:gd name="connsiteY124" fmla="*/ 389237 h 645572"/>
                <a:gd name="connsiteX125" fmla="*/ 337591 w 403483"/>
                <a:gd name="connsiteY125" fmla="*/ 389237 h 645572"/>
                <a:gd name="connsiteX126" fmla="*/ 335977 w 403483"/>
                <a:gd name="connsiteY126" fmla="*/ 390851 h 645572"/>
                <a:gd name="connsiteX127" fmla="*/ 334363 w 403483"/>
                <a:gd name="connsiteY127" fmla="*/ 392465 h 645572"/>
                <a:gd name="connsiteX128" fmla="*/ 332749 w 403483"/>
                <a:gd name="connsiteY128" fmla="*/ 394079 h 645572"/>
                <a:gd name="connsiteX129" fmla="*/ 331135 w 403483"/>
                <a:gd name="connsiteY129" fmla="*/ 397307 h 645572"/>
                <a:gd name="connsiteX130" fmla="*/ 329522 w 403483"/>
                <a:gd name="connsiteY130" fmla="*/ 400535 h 645572"/>
                <a:gd name="connsiteX131" fmla="*/ 327908 w 403483"/>
                <a:gd name="connsiteY131" fmla="*/ 402148 h 645572"/>
                <a:gd name="connsiteX132" fmla="*/ 326294 w 403483"/>
                <a:gd name="connsiteY132" fmla="*/ 403763 h 645572"/>
                <a:gd name="connsiteX133" fmla="*/ 324680 w 403483"/>
                <a:gd name="connsiteY133" fmla="*/ 405376 h 645572"/>
                <a:gd name="connsiteX134" fmla="*/ 324680 w 403483"/>
                <a:gd name="connsiteY134" fmla="*/ 408604 h 645572"/>
                <a:gd name="connsiteX135" fmla="*/ 326294 w 403483"/>
                <a:gd name="connsiteY135" fmla="*/ 416674 h 645572"/>
                <a:gd name="connsiteX136" fmla="*/ 324680 w 403483"/>
                <a:gd name="connsiteY136" fmla="*/ 423130 h 645572"/>
                <a:gd name="connsiteX137" fmla="*/ 319838 w 403483"/>
                <a:gd name="connsiteY137" fmla="*/ 440883 h 645572"/>
                <a:gd name="connsiteX138" fmla="*/ 318224 w 403483"/>
                <a:gd name="connsiteY138" fmla="*/ 445725 h 645572"/>
                <a:gd name="connsiteX139" fmla="*/ 313382 w 403483"/>
                <a:gd name="connsiteY139" fmla="*/ 455408 h 645572"/>
                <a:gd name="connsiteX140" fmla="*/ 313382 w 403483"/>
                <a:gd name="connsiteY140" fmla="*/ 455408 h 645572"/>
                <a:gd name="connsiteX141" fmla="*/ 311768 w 403483"/>
                <a:gd name="connsiteY141" fmla="*/ 463478 h 645572"/>
                <a:gd name="connsiteX142" fmla="*/ 310154 w 403483"/>
                <a:gd name="connsiteY142" fmla="*/ 465092 h 645572"/>
                <a:gd name="connsiteX143" fmla="*/ 310154 w 403483"/>
                <a:gd name="connsiteY143" fmla="*/ 466706 h 645572"/>
                <a:gd name="connsiteX144" fmla="*/ 310154 w 403483"/>
                <a:gd name="connsiteY144" fmla="*/ 466706 h 645572"/>
                <a:gd name="connsiteX145" fmla="*/ 305313 w 403483"/>
                <a:gd name="connsiteY145" fmla="*/ 469934 h 645572"/>
                <a:gd name="connsiteX146" fmla="*/ 305313 w 403483"/>
                <a:gd name="connsiteY146" fmla="*/ 471548 h 645572"/>
                <a:gd name="connsiteX147" fmla="*/ 305313 w 403483"/>
                <a:gd name="connsiteY147" fmla="*/ 474775 h 645572"/>
                <a:gd name="connsiteX148" fmla="*/ 303699 w 403483"/>
                <a:gd name="connsiteY148" fmla="*/ 478003 h 645572"/>
                <a:gd name="connsiteX149" fmla="*/ 305313 w 403483"/>
                <a:gd name="connsiteY149" fmla="*/ 487687 h 645572"/>
                <a:gd name="connsiteX150" fmla="*/ 303699 w 403483"/>
                <a:gd name="connsiteY150" fmla="*/ 492529 h 645572"/>
                <a:gd name="connsiteX151" fmla="*/ 303699 w 403483"/>
                <a:gd name="connsiteY151" fmla="*/ 497371 h 645572"/>
                <a:gd name="connsiteX152" fmla="*/ 306926 w 403483"/>
                <a:gd name="connsiteY152" fmla="*/ 510282 h 645572"/>
                <a:gd name="connsiteX153" fmla="*/ 310154 w 403483"/>
                <a:gd name="connsiteY153" fmla="*/ 518352 h 645572"/>
                <a:gd name="connsiteX154" fmla="*/ 313382 w 403483"/>
                <a:gd name="connsiteY154" fmla="*/ 528035 h 645572"/>
                <a:gd name="connsiteX155" fmla="*/ 313382 w 403483"/>
                <a:gd name="connsiteY155" fmla="*/ 529649 h 645572"/>
                <a:gd name="connsiteX156" fmla="*/ 313382 w 403483"/>
                <a:gd name="connsiteY156" fmla="*/ 532877 h 645572"/>
                <a:gd name="connsiteX157" fmla="*/ 313382 w 403483"/>
                <a:gd name="connsiteY157" fmla="*/ 534491 h 645572"/>
                <a:gd name="connsiteX158" fmla="*/ 310154 w 403483"/>
                <a:gd name="connsiteY158" fmla="*/ 540947 h 645572"/>
                <a:gd name="connsiteX159" fmla="*/ 310154 w 403483"/>
                <a:gd name="connsiteY159" fmla="*/ 542561 h 645572"/>
                <a:gd name="connsiteX160" fmla="*/ 308540 w 403483"/>
                <a:gd name="connsiteY160" fmla="*/ 545789 h 645572"/>
                <a:gd name="connsiteX161" fmla="*/ 308540 w 403483"/>
                <a:gd name="connsiteY161" fmla="*/ 547402 h 645572"/>
                <a:gd name="connsiteX162" fmla="*/ 310154 w 403483"/>
                <a:gd name="connsiteY162" fmla="*/ 550630 h 645572"/>
                <a:gd name="connsiteX163" fmla="*/ 310154 w 403483"/>
                <a:gd name="connsiteY163" fmla="*/ 553858 h 645572"/>
                <a:gd name="connsiteX164" fmla="*/ 308540 w 403483"/>
                <a:gd name="connsiteY164" fmla="*/ 558700 h 645572"/>
                <a:gd name="connsiteX165" fmla="*/ 308540 w 403483"/>
                <a:gd name="connsiteY165" fmla="*/ 560314 h 645572"/>
                <a:gd name="connsiteX166" fmla="*/ 306926 w 403483"/>
                <a:gd name="connsiteY166" fmla="*/ 563542 h 645572"/>
                <a:gd name="connsiteX167" fmla="*/ 308540 w 403483"/>
                <a:gd name="connsiteY167" fmla="*/ 571611 h 645572"/>
                <a:gd name="connsiteX168" fmla="*/ 308540 w 403483"/>
                <a:gd name="connsiteY168" fmla="*/ 571611 h 645572"/>
                <a:gd name="connsiteX169" fmla="*/ 292401 w 403483"/>
                <a:gd name="connsiteY169" fmla="*/ 576453 h 645572"/>
                <a:gd name="connsiteX170" fmla="*/ 269806 w 403483"/>
                <a:gd name="connsiteY170" fmla="*/ 581295 h 645572"/>
                <a:gd name="connsiteX171" fmla="*/ 261736 w 403483"/>
                <a:gd name="connsiteY171" fmla="*/ 582909 h 645572"/>
                <a:gd name="connsiteX172" fmla="*/ 248825 w 403483"/>
                <a:gd name="connsiteY172" fmla="*/ 589365 h 645572"/>
                <a:gd name="connsiteX173" fmla="*/ 223002 w 403483"/>
                <a:gd name="connsiteY173" fmla="*/ 611960 h 645572"/>
                <a:gd name="connsiteX174" fmla="*/ 218160 w 403483"/>
                <a:gd name="connsiteY174" fmla="*/ 616802 h 645572"/>
                <a:gd name="connsiteX175" fmla="*/ 211705 w 403483"/>
                <a:gd name="connsiteY175" fmla="*/ 620029 h 645572"/>
                <a:gd name="connsiteX176" fmla="*/ 198793 w 403483"/>
                <a:gd name="connsiteY176" fmla="*/ 623257 h 645572"/>
                <a:gd name="connsiteX177" fmla="*/ 192337 w 403483"/>
                <a:gd name="connsiteY177" fmla="*/ 626485 h 645572"/>
                <a:gd name="connsiteX178" fmla="*/ 185882 w 403483"/>
                <a:gd name="connsiteY178" fmla="*/ 632941 h 645572"/>
                <a:gd name="connsiteX179" fmla="*/ 184268 w 403483"/>
                <a:gd name="connsiteY179" fmla="*/ 639397 h 645572"/>
                <a:gd name="connsiteX180" fmla="*/ 184268 w 403483"/>
                <a:gd name="connsiteY180" fmla="*/ 641011 h 645572"/>
                <a:gd name="connsiteX181" fmla="*/ 184268 w 403483"/>
                <a:gd name="connsiteY181" fmla="*/ 641011 h 645572"/>
                <a:gd name="connsiteX182" fmla="*/ 176198 w 403483"/>
                <a:gd name="connsiteY182" fmla="*/ 642625 h 645572"/>
                <a:gd name="connsiteX183" fmla="*/ 172970 w 403483"/>
                <a:gd name="connsiteY183" fmla="*/ 644238 h 645572"/>
                <a:gd name="connsiteX184" fmla="*/ 169742 w 403483"/>
                <a:gd name="connsiteY184" fmla="*/ 644238 h 645572"/>
                <a:gd name="connsiteX185" fmla="*/ 168128 w 403483"/>
                <a:gd name="connsiteY185" fmla="*/ 644238 h 645572"/>
                <a:gd name="connsiteX186" fmla="*/ 164900 w 403483"/>
                <a:gd name="connsiteY186" fmla="*/ 644238 h 645572"/>
                <a:gd name="connsiteX187" fmla="*/ 158445 w 403483"/>
                <a:gd name="connsiteY187" fmla="*/ 642625 h 645572"/>
                <a:gd name="connsiteX188" fmla="*/ 155217 w 403483"/>
                <a:gd name="connsiteY188" fmla="*/ 641011 h 645572"/>
                <a:gd name="connsiteX189" fmla="*/ 150375 w 403483"/>
                <a:gd name="connsiteY189" fmla="*/ 641011 h 645572"/>
                <a:gd name="connsiteX190" fmla="*/ 148761 w 403483"/>
                <a:gd name="connsiteY190" fmla="*/ 641011 h 645572"/>
                <a:gd name="connsiteX191" fmla="*/ 142305 w 403483"/>
                <a:gd name="connsiteY191" fmla="*/ 642625 h 645572"/>
                <a:gd name="connsiteX192" fmla="*/ 139078 w 403483"/>
                <a:gd name="connsiteY192" fmla="*/ 644238 h 645572"/>
                <a:gd name="connsiteX193" fmla="*/ 137464 w 403483"/>
                <a:gd name="connsiteY193" fmla="*/ 644238 h 645572"/>
                <a:gd name="connsiteX194" fmla="*/ 135850 w 403483"/>
                <a:gd name="connsiteY194" fmla="*/ 645852 h 645572"/>
                <a:gd name="connsiteX195" fmla="*/ 135850 w 403483"/>
                <a:gd name="connsiteY195" fmla="*/ 645852 h 645572"/>
                <a:gd name="connsiteX196" fmla="*/ 127780 w 403483"/>
                <a:gd name="connsiteY196" fmla="*/ 649080 h 645572"/>
                <a:gd name="connsiteX197" fmla="*/ 111641 w 403483"/>
                <a:gd name="connsiteY197" fmla="*/ 653922 h 645572"/>
                <a:gd name="connsiteX198" fmla="*/ 108413 w 403483"/>
                <a:gd name="connsiteY198" fmla="*/ 653922 h 645572"/>
                <a:gd name="connsiteX199" fmla="*/ 98729 w 403483"/>
                <a:gd name="connsiteY199" fmla="*/ 652308 h 645572"/>
                <a:gd name="connsiteX200" fmla="*/ 87432 w 403483"/>
                <a:gd name="connsiteY200" fmla="*/ 652308 h 645572"/>
                <a:gd name="connsiteX201" fmla="*/ 85818 w 403483"/>
                <a:gd name="connsiteY201" fmla="*/ 652308 h 645572"/>
                <a:gd name="connsiteX202" fmla="*/ 84204 w 403483"/>
                <a:gd name="connsiteY202" fmla="*/ 652308 h 645572"/>
                <a:gd name="connsiteX203" fmla="*/ 82590 w 403483"/>
                <a:gd name="connsiteY203" fmla="*/ 650694 h 645572"/>
                <a:gd name="connsiteX204" fmla="*/ 79362 w 403483"/>
                <a:gd name="connsiteY204" fmla="*/ 647466 h 645572"/>
                <a:gd name="connsiteX205" fmla="*/ 79362 w 403483"/>
                <a:gd name="connsiteY205" fmla="*/ 647466 h 645572"/>
                <a:gd name="connsiteX206" fmla="*/ 76134 w 403483"/>
                <a:gd name="connsiteY206" fmla="*/ 645852 h 645572"/>
                <a:gd name="connsiteX207" fmla="*/ 74520 w 403483"/>
                <a:gd name="connsiteY207" fmla="*/ 645852 h 645572"/>
                <a:gd name="connsiteX208" fmla="*/ 74520 w 403483"/>
                <a:gd name="connsiteY208" fmla="*/ 647466 h 645572"/>
                <a:gd name="connsiteX209" fmla="*/ 74520 w 403483"/>
                <a:gd name="connsiteY209" fmla="*/ 649080 h 645572"/>
                <a:gd name="connsiteX210" fmla="*/ 72906 w 403483"/>
                <a:gd name="connsiteY210" fmla="*/ 649080 h 645572"/>
                <a:gd name="connsiteX211" fmla="*/ 72906 w 403483"/>
                <a:gd name="connsiteY211" fmla="*/ 650694 h 645572"/>
                <a:gd name="connsiteX212" fmla="*/ 69678 w 403483"/>
                <a:gd name="connsiteY212" fmla="*/ 652308 h 645572"/>
                <a:gd name="connsiteX213" fmla="*/ 69678 w 403483"/>
                <a:gd name="connsiteY213" fmla="*/ 652308 h 645572"/>
                <a:gd name="connsiteX214" fmla="*/ 68065 w 403483"/>
                <a:gd name="connsiteY214" fmla="*/ 650694 h 645572"/>
                <a:gd name="connsiteX215" fmla="*/ 66451 w 403483"/>
                <a:gd name="connsiteY215" fmla="*/ 649080 h 645572"/>
                <a:gd name="connsiteX216" fmla="*/ 63223 w 403483"/>
                <a:gd name="connsiteY216" fmla="*/ 647466 h 645572"/>
                <a:gd name="connsiteX217" fmla="*/ 59995 w 403483"/>
                <a:gd name="connsiteY217" fmla="*/ 629713 h 645572"/>
                <a:gd name="connsiteX218" fmla="*/ 59995 w 403483"/>
                <a:gd name="connsiteY218" fmla="*/ 623257 h 645572"/>
                <a:gd name="connsiteX219" fmla="*/ 61609 w 403483"/>
                <a:gd name="connsiteY219" fmla="*/ 618416 h 645572"/>
                <a:gd name="connsiteX220" fmla="*/ 66451 w 403483"/>
                <a:gd name="connsiteY220" fmla="*/ 608732 h 645572"/>
                <a:gd name="connsiteX221" fmla="*/ 66451 w 403483"/>
                <a:gd name="connsiteY221" fmla="*/ 607118 h 645572"/>
                <a:gd name="connsiteX222" fmla="*/ 68065 w 403483"/>
                <a:gd name="connsiteY222" fmla="*/ 607118 h 645572"/>
                <a:gd name="connsiteX223" fmla="*/ 69678 w 403483"/>
                <a:gd name="connsiteY223" fmla="*/ 602276 h 645572"/>
                <a:gd name="connsiteX224" fmla="*/ 71292 w 403483"/>
                <a:gd name="connsiteY224" fmla="*/ 597434 h 645572"/>
                <a:gd name="connsiteX225" fmla="*/ 71292 w 403483"/>
                <a:gd name="connsiteY225" fmla="*/ 595820 h 645572"/>
                <a:gd name="connsiteX226" fmla="*/ 71292 w 403483"/>
                <a:gd name="connsiteY226" fmla="*/ 594207 h 645572"/>
                <a:gd name="connsiteX227" fmla="*/ 71292 w 403483"/>
                <a:gd name="connsiteY227" fmla="*/ 592593 h 645572"/>
                <a:gd name="connsiteX228" fmla="*/ 69678 w 403483"/>
                <a:gd name="connsiteY228" fmla="*/ 592593 h 645572"/>
                <a:gd name="connsiteX229" fmla="*/ 66451 w 403483"/>
                <a:gd name="connsiteY229" fmla="*/ 590979 h 645572"/>
                <a:gd name="connsiteX230" fmla="*/ 66451 w 403483"/>
                <a:gd name="connsiteY230" fmla="*/ 589365 h 645572"/>
                <a:gd name="connsiteX231" fmla="*/ 64837 w 403483"/>
                <a:gd name="connsiteY231" fmla="*/ 586137 h 645572"/>
                <a:gd name="connsiteX232" fmla="*/ 63223 w 403483"/>
                <a:gd name="connsiteY232" fmla="*/ 571611 h 645572"/>
                <a:gd name="connsiteX233" fmla="*/ 63223 w 403483"/>
                <a:gd name="connsiteY233" fmla="*/ 569998 h 645572"/>
                <a:gd name="connsiteX234" fmla="*/ 61609 w 403483"/>
                <a:gd name="connsiteY234" fmla="*/ 568384 h 645572"/>
                <a:gd name="connsiteX235" fmla="*/ 61609 w 403483"/>
                <a:gd name="connsiteY235" fmla="*/ 566770 h 645572"/>
                <a:gd name="connsiteX236" fmla="*/ 61609 w 403483"/>
                <a:gd name="connsiteY236" fmla="*/ 566770 h 645572"/>
                <a:gd name="connsiteX237" fmla="*/ 58381 w 403483"/>
                <a:gd name="connsiteY237" fmla="*/ 563542 h 645572"/>
                <a:gd name="connsiteX238" fmla="*/ 56767 w 403483"/>
                <a:gd name="connsiteY238" fmla="*/ 560314 h 645572"/>
                <a:gd name="connsiteX239" fmla="*/ 55153 w 403483"/>
                <a:gd name="connsiteY239" fmla="*/ 558700 h 645572"/>
                <a:gd name="connsiteX240" fmla="*/ 55153 w 403483"/>
                <a:gd name="connsiteY240" fmla="*/ 557086 h 645572"/>
                <a:gd name="connsiteX241" fmla="*/ 58381 w 403483"/>
                <a:gd name="connsiteY241" fmla="*/ 549016 h 645572"/>
                <a:gd name="connsiteX242" fmla="*/ 58381 w 403483"/>
                <a:gd name="connsiteY242" fmla="*/ 547402 h 645572"/>
                <a:gd name="connsiteX243" fmla="*/ 58381 w 403483"/>
                <a:gd name="connsiteY243" fmla="*/ 544175 h 645572"/>
                <a:gd name="connsiteX244" fmla="*/ 55153 w 403483"/>
                <a:gd name="connsiteY244" fmla="*/ 536105 h 645572"/>
                <a:gd name="connsiteX245" fmla="*/ 51925 w 403483"/>
                <a:gd name="connsiteY245" fmla="*/ 531263 h 645572"/>
                <a:gd name="connsiteX246" fmla="*/ 50311 w 403483"/>
                <a:gd name="connsiteY246" fmla="*/ 528035 h 645572"/>
                <a:gd name="connsiteX247" fmla="*/ 34172 w 403483"/>
                <a:gd name="connsiteY247" fmla="*/ 515124 h 645572"/>
                <a:gd name="connsiteX248" fmla="*/ 32558 w 403483"/>
                <a:gd name="connsiteY248" fmla="*/ 513510 h 645572"/>
                <a:gd name="connsiteX249" fmla="*/ 30944 w 403483"/>
                <a:gd name="connsiteY249" fmla="*/ 510282 h 645572"/>
                <a:gd name="connsiteX250" fmla="*/ 29330 w 403483"/>
                <a:gd name="connsiteY250" fmla="*/ 505440 h 645572"/>
                <a:gd name="connsiteX251" fmla="*/ 22874 w 403483"/>
                <a:gd name="connsiteY251" fmla="*/ 487687 h 645572"/>
                <a:gd name="connsiteX252" fmla="*/ 21260 w 403483"/>
                <a:gd name="connsiteY252" fmla="*/ 482845 h 645572"/>
                <a:gd name="connsiteX253" fmla="*/ 21260 w 403483"/>
                <a:gd name="connsiteY253" fmla="*/ 481231 h 645572"/>
                <a:gd name="connsiteX254" fmla="*/ 22874 w 403483"/>
                <a:gd name="connsiteY254" fmla="*/ 481231 h 645572"/>
                <a:gd name="connsiteX255" fmla="*/ 30944 w 403483"/>
                <a:gd name="connsiteY255" fmla="*/ 458636 h 645572"/>
                <a:gd name="connsiteX256" fmla="*/ 30944 w 403483"/>
                <a:gd name="connsiteY256" fmla="*/ 453794 h 645572"/>
                <a:gd name="connsiteX257" fmla="*/ 30944 w 403483"/>
                <a:gd name="connsiteY257" fmla="*/ 450566 h 645572"/>
                <a:gd name="connsiteX258" fmla="*/ 30944 w 403483"/>
                <a:gd name="connsiteY258" fmla="*/ 448953 h 645572"/>
                <a:gd name="connsiteX259" fmla="*/ 29330 w 403483"/>
                <a:gd name="connsiteY259" fmla="*/ 444111 h 645572"/>
                <a:gd name="connsiteX260" fmla="*/ 26102 w 403483"/>
                <a:gd name="connsiteY260" fmla="*/ 440883 h 645572"/>
                <a:gd name="connsiteX261" fmla="*/ 24488 w 403483"/>
                <a:gd name="connsiteY261" fmla="*/ 436041 h 645572"/>
                <a:gd name="connsiteX262" fmla="*/ 21260 w 403483"/>
                <a:gd name="connsiteY262" fmla="*/ 426357 h 645572"/>
                <a:gd name="connsiteX263" fmla="*/ 21260 w 403483"/>
                <a:gd name="connsiteY263" fmla="*/ 423130 h 645572"/>
                <a:gd name="connsiteX264" fmla="*/ 21260 w 403483"/>
                <a:gd name="connsiteY264" fmla="*/ 411832 h 645572"/>
                <a:gd name="connsiteX265" fmla="*/ 21260 w 403483"/>
                <a:gd name="connsiteY265" fmla="*/ 411832 h 645572"/>
                <a:gd name="connsiteX266" fmla="*/ 19647 w 403483"/>
                <a:gd name="connsiteY266" fmla="*/ 410218 h 645572"/>
                <a:gd name="connsiteX267" fmla="*/ 14805 w 403483"/>
                <a:gd name="connsiteY267" fmla="*/ 403763 h 645572"/>
                <a:gd name="connsiteX268" fmla="*/ 6735 w 403483"/>
                <a:gd name="connsiteY268" fmla="*/ 377940 h 645572"/>
                <a:gd name="connsiteX269" fmla="*/ 5121 w 403483"/>
                <a:gd name="connsiteY269" fmla="*/ 373098 h 645572"/>
                <a:gd name="connsiteX270" fmla="*/ 5121 w 403483"/>
                <a:gd name="connsiteY270" fmla="*/ 371484 h 645572"/>
                <a:gd name="connsiteX271" fmla="*/ 6735 w 403483"/>
                <a:gd name="connsiteY271" fmla="*/ 373098 h 645572"/>
                <a:gd name="connsiteX272" fmla="*/ 9963 w 403483"/>
                <a:gd name="connsiteY272" fmla="*/ 374712 h 645572"/>
                <a:gd name="connsiteX273" fmla="*/ 11577 w 403483"/>
                <a:gd name="connsiteY273" fmla="*/ 376326 h 645572"/>
                <a:gd name="connsiteX274" fmla="*/ 14805 w 403483"/>
                <a:gd name="connsiteY274" fmla="*/ 377940 h 645572"/>
                <a:gd name="connsiteX275" fmla="*/ 19647 w 403483"/>
                <a:gd name="connsiteY275" fmla="*/ 379554 h 645572"/>
                <a:gd name="connsiteX276" fmla="*/ 21260 w 403483"/>
                <a:gd name="connsiteY276" fmla="*/ 379554 h 645572"/>
                <a:gd name="connsiteX277" fmla="*/ 21260 w 403483"/>
                <a:gd name="connsiteY277" fmla="*/ 381167 h 645572"/>
                <a:gd name="connsiteX278" fmla="*/ 22874 w 403483"/>
                <a:gd name="connsiteY278" fmla="*/ 381167 h 645572"/>
                <a:gd name="connsiteX279" fmla="*/ 26102 w 403483"/>
                <a:gd name="connsiteY279" fmla="*/ 387623 h 645572"/>
                <a:gd name="connsiteX280" fmla="*/ 26102 w 403483"/>
                <a:gd name="connsiteY280" fmla="*/ 387623 h 645572"/>
                <a:gd name="connsiteX281" fmla="*/ 27716 w 403483"/>
                <a:gd name="connsiteY281" fmla="*/ 389237 h 645572"/>
                <a:gd name="connsiteX282" fmla="*/ 27716 w 403483"/>
                <a:gd name="connsiteY282" fmla="*/ 389237 h 645572"/>
                <a:gd name="connsiteX283" fmla="*/ 29330 w 403483"/>
                <a:gd name="connsiteY283" fmla="*/ 389237 h 645572"/>
                <a:gd name="connsiteX284" fmla="*/ 39014 w 403483"/>
                <a:gd name="connsiteY284" fmla="*/ 390851 h 645572"/>
                <a:gd name="connsiteX285" fmla="*/ 42242 w 403483"/>
                <a:gd name="connsiteY285" fmla="*/ 389237 h 645572"/>
                <a:gd name="connsiteX286" fmla="*/ 50311 w 403483"/>
                <a:gd name="connsiteY286" fmla="*/ 387623 h 645572"/>
                <a:gd name="connsiteX287" fmla="*/ 53539 w 403483"/>
                <a:gd name="connsiteY287" fmla="*/ 387623 h 645572"/>
                <a:gd name="connsiteX288" fmla="*/ 55153 w 403483"/>
                <a:gd name="connsiteY288" fmla="*/ 386009 h 645572"/>
                <a:gd name="connsiteX289" fmla="*/ 55153 w 403483"/>
                <a:gd name="connsiteY289" fmla="*/ 384395 h 645572"/>
                <a:gd name="connsiteX290" fmla="*/ 56767 w 403483"/>
                <a:gd name="connsiteY290" fmla="*/ 381167 h 645572"/>
                <a:gd name="connsiteX291" fmla="*/ 56767 w 403483"/>
                <a:gd name="connsiteY291" fmla="*/ 379554 h 645572"/>
                <a:gd name="connsiteX292" fmla="*/ 56767 w 403483"/>
                <a:gd name="connsiteY292" fmla="*/ 377940 h 645572"/>
                <a:gd name="connsiteX293" fmla="*/ 48697 w 403483"/>
                <a:gd name="connsiteY293" fmla="*/ 365028 h 645572"/>
                <a:gd name="connsiteX294" fmla="*/ 48697 w 403483"/>
                <a:gd name="connsiteY294" fmla="*/ 363414 h 645572"/>
                <a:gd name="connsiteX295" fmla="*/ 45469 w 403483"/>
                <a:gd name="connsiteY295" fmla="*/ 356958 h 645572"/>
                <a:gd name="connsiteX296" fmla="*/ 45469 w 403483"/>
                <a:gd name="connsiteY296" fmla="*/ 353731 h 645572"/>
                <a:gd name="connsiteX297" fmla="*/ 45469 w 403483"/>
                <a:gd name="connsiteY297" fmla="*/ 352117 h 645572"/>
                <a:gd name="connsiteX298" fmla="*/ 48697 w 403483"/>
                <a:gd name="connsiteY298" fmla="*/ 345661 h 645572"/>
                <a:gd name="connsiteX299" fmla="*/ 50311 w 403483"/>
                <a:gd name="connsiteY299" fmla="*/ 342433 h 645572"/>
                <a:gd name="connsiteX300" fmla="*/ 50311 w 403483"/>
                <a:gd name="connsiteY300" fmla="*/ 339205 h 645572"/>
                <a:gd name="connsiteX301" fmla="*/ 48697 w 403483"/>
                <a:gd name="connsiteY301" fmla="*/ 337591 h 645572"/>
                <a:gd name="connsiteX302" fmla="*/ 48697 w 403483"/>
                <a:gd name="connsiteY302" fmla="*/ 337591 h 645572"/>
                <a:gd name="connsiteX303" fmla="*/ 39014 w 403483"/>
                <a:gd name="connsiteY303" fmla="*/ 332749 h 645572"/>
                <a:gd name="connsiteX304" fmla="*/ 37400 w 403483"/>
                <a:gd name="connsiteY304" fmla="*/ 331136 h 645572"/>
                <a:gd name="connsiteX305" fmla="*/ 35786 w 403483"/>
                <a:gd name="connsiteY305" fmla="*/ 329522 h 645572"/>
                <a:gd name="connsiteX306" fmla="*/ 35786 w 403483"/>
                <a:gd name="connsiteY306" fmla="*/ 327908 h 645572"/>
                <a:gd name="connsiteX307" fmla="*/ 35786 w 403483"/>
                <a:gd name="connsiteY307" fmla="*/ 327908 h 645572"/>
                <a:gd name="connsiteX308" fmla="*/ 37400 w 403483"/>
                <a:gd name="connsiteY308" fmla="*/ 326294 h 645572"/>
                <a:gd name="connsiteX309" fmla="*/ 39014 w 403483"/>
                <a:gd name="connsiteY309" fmla="*/ 326294 h 645572"/>
                <a:gd name="connsiteX310" fmla="*/ 40628 w 403483"/>
                <a:gd name="connsiteY310" fmla="*/ 326294 h 645572"/>
                <a:gd name="connsiteX311" fmla="*/ 55153 w 403483"/>
                <a:gd name="connsiteY311" fmla="*/ 331136 h 645572"/>
                <a:gd name="connsiteX312" fmla="*/ 61609 w 403483"/>
                <a:gd name="connsiteY312" fmla="*/ 334363 h 645572"/>
                <a:gd name="connsiteX313" fmla="*/ 68065 w 403483"/>
                <a:gd name="connsiteY313" fmla="*/ 337591 h 645572"/>
                <a:gd name="connsiteX314" fmla="*/ 72906 w 403483"/>
                <a:gd name="connsiteY314" fmla="*/ 337591 h 645572"/>
                <a:gd name="connsiteX315" fmla="*/ 79362 w 403483"/>
                <a:gd name="connsiteY315" fmla="*/ 337591 h 645572"/>
                <a:gd name="connsiteX316" fmla="*/ 92274 w 403483"/>
                <a:gd name="connsiteY316" fmla="*/ 337591 h 645572"/>
                <a:gd name="connsiteX317" fmla="*/ 98729 w 403483"/>
                <a:gd name="connsiteY317" fmla="*/ 335977 h 645572"/>
                <a:gd name="connsiteX318" fmla="*/ 106799 w 403483"/>
                <a:gd name="connsiteY318" fmla="*/ 332749 h 645572"/>
                <a:gd name="connsiteX319" fmla="*/ 122938 w 403483"/>
                <a:gd name="connsiteY319" fmla="*/ 319838 h 645572"/>
                <a:gd name="connsiteX320" fmla="*/ 126166 w 403483"/>
                <a:gd name="connsiteY320" fmla="*/ 314996 h 645572"/>
                <a:gd name="connsiteX321" fmla="*/ 127780 w 403483"/>
                <a:gd name="connsiteY321" fmla="*/ 308540 h 645572"/>
                <a:gd name="connsiteX322" fmla="*/ 129394 w 403483"/>
                <a:gd name="connsiteY322" fmla="*/ 303699 h 645572"/>
                <a:gd name="connsiteX323" fmla="*/ 131008 w 403483"/>
                <a:gd name="connsiteY323" fmla="*/ 302085 h 645572"/>
                <a:gd name="connsiteX324" fmla="*/ 132622 w 403483"/>
                <a:gd name="connsiteY324" fmla="*/ 298857 h 645572"/>
                <a:gd name="connsiteX325" fmla="*/ 134236 w 403483"/>
                <a:gd name="connsiteY325" fmla="*/ 295629 h 645572"/>
                <a:gd name="connsiteX326" fmla="*/ 135850 w 403483"/>
                <a:gd name="connsiteY326" fmla="*/ 294015 h 645572"/>
                <a:gd name="connsiteX327" fmla="*/ 134236 w 403483"/>
                <a:gd name="connsiteY327" fmla="*/ 292401 h 645572"/>
                <a:gd name="connsiteX328" fmla="*/ 132622 w 403483"/>
                <a:gd name="connsiteY328" fmla="*/ 287559 h 645572"/>
                <a:gd name="connsiteX329" fmla="*/ 132622 w 403483"/>
                <a:gd name="connsiteY329" fmla="*/ 285945 h 645572"/>
                <a:gd name="connsiteX330" fmla="*/ 134236 w 403483"/>
                <a:gd name="connsiteY330" fmla="*/ 284331 h 645572"/>
                <a:gd name="connsiteX331" fmla="*/ 137464 w 403483"/>
                <a:gd name="connsiteY331" fmla="*/ 282718 h 645572"/>
                <a:gd name="connsiteX332" fmla="*/ 139078 w 403483"/>
                <a:gd name="connsiteY332" fmla="*/ 279490 h 645572"/>
                <a:gd name="connsiteX333" fmla="*/ 151989 w 403483"/>
                <a:gd name="connsiteY333" fmla="*/ 263350 h 645572"/>
                <a:gd name="connsiteX334" fmla="*/ 161673 w 403483"/>
                <a:gd name="connsiteY334" fmla="*/ 253667 h 645572"/>
                <a:gd name="connsiteX335" fmla="*/ 163287 w 403483"/>
                <a:gd name="connsiteY335" fmla="*/ 252053 h 645572"/>
                <a:gd name="connsiteX336" fmla="*/ 168128 w 403483"/>
                <a:gd name="connsiteY336" fmla="*/ 250439 h 645572"/>
                <a:gd name="connsiteX337" fmla="*/ 171356 w 403483"/>
                <a:gd name="connsiteY337" fmla="*/ 250439 h 645572"/>
                <a:gd name="connsiteX338" fmla="*/ 174584 w 403483"/>
                <a:gd name="connsiteY338" fmla="*/ 248825 h 645572"/>
                <a:gd name="connsiteX339" fmla="*/ 179426 w 403483"/>
                <a:gd name="connsiteY339" fmla="*/ 245597 h 645572"/>
                <a:gd name="connsiteX340" fmla="*/ 185882 w 403483"/>
                <a:gd name="connsiteY340" fmla="*/ 242369 h 645572"/>
                <a:gd name="connsiteX341" fmla="*/ 187496 w 403483"/>
                <a:gd name="connsiteY341" fmla="*/ 242369 h 645572"/>
                <a:gd name="connsiteX342" fmla="*/ 189109 w 403483"/>
                <a:gd name="connsiteY342" fmla="*/ 242369 h 645572"/>
                <a:gd name="connsiteX343" fmla="*/ 190723 w 403483"/>
                <a:gd name="connsiteY343" fmla="*/ 243983 h 645572"/>
                <a:gd name="connsiteX344" fmla="*/ 192337 w 403483"/>
                <a:gd name="connsiteY344" fmla="*/ 245597 h 645572"/>
                <a:gd name="connsiteX345" fmla="*/ 193951 w 403483"/>
                <a:gd name="connsiteY345" fmla="*/ 245597 h 645572"/>
                <a:gd name="connsiteX346" fmla="*/ 195565 w 403483"/>
                <a:gd name="connsiteY346" fmla="*/ 245597 h 645572"/>
                <a:gd name="connsiteX347" fmla="*/ 205249 w 403483"/>
                <a:gd name="connsiteY347" fmla="*/ 242369 h 645572"/>
                <a:gd name="connsiteX348" fmla="*/ 206863 w 403483"/>
                <a:gd name="connsiteY348" fmla="*/ 242369 h 645572"/>
                <a:gd name="connsiteX349" fmla="*/ 208477 w 403483"/>
                <a:gd name="connsiteY349" fmla="*/ 240755 h 645572"/>
                <a:gd name="connsiteX350" fmla="*/ 210090 w 403483"/>
                <a:gd name="connsiteY350" fmla="*/ 239141 h 645572"/>
                <a:gd name="connsiteX351" fmla="*/ 211705 w 403483"/>
                <a:gd name="connsiteY351" fmla="*/ 235913 h 645572"/>
                <a:gd name="connsiteX352" fmla="*/ 211705 w 403483"/>
                <a:gd name="connsiteY352" fmla="*/ 234300 h 645572"/>
                <a:gd name="connsiteX353" fmla="*/ 210090 w 403483"/>
                <a:gd name="connsiteY353" fmla="*/ 234300 h 645572"/>
                <a:gd name="connsiteX354" fmla="*/ 210090 w 403483"/>
                <a:gd name="connsiteY354" fmla="*/ 232686 h 645572"/>
                <a:gd name="connsiteX355" fmla="*/ 208477 w 403483"/>
                <a:gd name="connsiteY355" fmla="*/ 232686 h 645572"/>
                <a:gd name="connsiteX356" fmla="*/ 208477 w 403483"/>
                <a:gd name="connsiteY356" fmla="*/ 231072 h 645572"/>
                <a:gd name="connsiteX357" fmla="*/ 208477 w 403483"/>
                <a:gd name="connsiteY357" fmla="*/ 229458 h 645572"/>
                <a:gd name="connsiteX358" fmla="*/ 206863 w 403483"/>
                <a:gd name="connsiteY358" fmla="*/ 216546 h 645572"/>
                <a:gd name="connsiteX359" fmla="*/ 206863 w 403483"/>
                <a:gd name="connsiteY359" fmla="*/ 216546 h 645572"/>
                <a:gd name="connsiteX360" fmla="*/ 206863 w 403483"/>
                <a:gd name="connsiteY360" fmla="*/ 216546 h 645572"/>
                <a:gd name="connsiteX361" fmla="*/ 206863 w 403483"/>
                <a:gd name="connsiteY361" fmla="*/ 214932 h 645572"/>
                <a:gd name="connsiteX362" fmla="*/ 206863 w 403483"/>
                <a:gd name="connsiteY362" fmla="*/ 213318 h 645572"/>
                <a:gd name="connsiteX363" fmla="*/ 206863 w 403483"/>
                <a:gd name="connsiteY363" fmla="*/ 210091 h 645572"/>
                <a:gd name="connsiteX364" fmla="*/ 208477 w 403483"/>
                <a:gd name="connsiteY364" fmla="*/ 203635 h 645572"/>
                <a:gd name="connsiteX365" fmla="*/ 208477 w 403483"/>
                <a:gd name="connsiteY365" fmla="*/ 200407 h 645572"/>
                <a:gd name="connsiteX366" fmla="*/ 208477 w 403483"/>
                <a:gd name="connsiteY366" fmla="*/ 200407 h 645572"/>
                <a:gd name="connsiteX367" fmla="*/ 206863 w 403483"/>
                <a:gd name="connsiteY367" fmla="*/ 197179 h 645572"/>
                <a:gd name="connsiteX368" fmla="*/ 206863 w 403483"/>
                <a:gd name="connsiteY368" fmla="*/ 195565 h 645572"/>
                <a:gd name="connsiteX369" fmla="*/ 206863 w 403483"/>
                <a:gd name="connsiteY369" fmla="*/ 193951 h 645572"/>
                <a:gd name="connsiteX370" fmla="*/ 206863 w 403483"/>
                <a:gd name="connsiteY370" fmla="*/ 184268 h 645572"/>
                <a:gd name="connsiteX371" fmla="*/ 208477 w 403483"/>
                <a:gd name="connsiteY371" fmla="*/ 182654 h 645572"/>
                <a:gd name="connsiteX372" fmla="*/ 208477 w 403483"/>
                <a:gd name="connsiteY372" fmla="*/ 181040 h 645572"/>
                <a:gd name="connsiteX373" fmla="*/ 210090 w 403483"/>
                <a:gd name="connsiteY373" fmla="*/ 181040 h 645572"/>
                <a:gd name="connsiteX374" fmla="*/ 214932 w 403483"/>
                <a:gd name="connsiteY374" fmla="*/ 179426 h 645572"/>
                <a:gd name="connsiteX375" fmla="*/ 216546 w 403483"/>
                <a:gd name="connsiteY375" fmla="*/ 177812 h 645572"/>
                <a:gd name="connsiteX376" fmla="*/ 216546 w 403483"/>
                <a:gd name="connsiteY376" fmla="*/ 176198 h 645572"/>
                <a:gd name="connsiteX377" fmla="*/ 216546 w 403483"/>
                <a:gd name="connsiteY377" fmla="*/ 174584 h 645572"/>
                <a:gd name="connsiteX378" fmla="*/ 216546 w 403483"/>
                <a:gd name="connsiteY378" fmla="*/ 172970 h 645572"/>
                <a:gd name="connsiteX379" fmla="*/ 216546 w 403483"/>
                <a:gd name="connsiteY379" fmla="*/ 172970 h 645572"/>
                <a:gd name="connsiteX380" fmla="*/ 214932 w 403483"/>
                <a:gd name="connsiteY380" fmla="*/ 171356 h 645572"/>
                <a:gd name="connsiteX381" fmla="*/ 213318 w 403483"/>
                <a:gd name="connsiteY381" fmla="*/ 171356 h 645572"/>
                <a:gd name="connsiteX382" fmla="*/ 203635 w 403483"/>
                <a:gd name="connsiteY382" fmla="*/ 169742 h 645572"/>
                <a:gd name="connsiteX383" fmla="*/ 202021 w 403483"/>
                <a:gd name="connsiteY383" fmla="*/ 168128 h 645572"/>
                <a:gd name="connsiteX384" fmla="*/ 202021 w 403483"/>
                <a:gd name="connsiteY384" fmla="*/ 168128 h 645572"/>
                <a:gd name="connsiteX385" fmla="*/ 200407 w 403483"/>
                <a:gd name="connsiteY385" fmla="*/ 166514 h 645572"/>
                <a:gd name="connsiteX386" fmla="*/ 198793 w 403483"/>
                <a:gd name="connsiteY386" fmla="*/ 163287 h 645572"/>
                <a:gd name="connsiteX387" fmla="*/ 198793 w 403483"/>
                <a:gd name="connsiteY387" fmla="*/ 161673 h 645572"/>
                <a:gd name="connsiteX388" fmla="*/ 206863 w 403483"/>
                <a:gd name="connsiteY388" fmla="*/ 145533 h 645572"/>
                <a:gd name="connsiteX389" fmla="*/ 210090 w 403483"/>
                <a:gd name="connsiteY389" fmla="*/ 145533 h 645572"/>
                <a:gd name="connsiteX390" fmla="*/ 210090 w 403483"/>
                <a:gd name="connsiteY390" fmla="*/ 147147 h 645572"/>
                <a:gd name="connsiteX391" fmla="*/ 210090 w 403483"/>
                <a:gd name="connsiteY391" fmla="*/ 147147 h 645572"/>
                <a:gd name="connsiteX392" fmla="*/ 213318 w 403483"/>
                <a:gd name="connsiteY392" fmla="*/ 148761 h 645572"/>
                <a:gd name="connsiteX393" fmla="*/ 214932 w 403483"/>
                <a:gd name="connsiteY393" fmla="*/ 148761 h 645572"/>
                <a:gd name="connsiteX394" fmla="*/ 218160 w 403483"/>
                <a:gd name="connsiteY394" fmla="*/ 145533 h 645572"/>
                <a:gd name="connsiteX395" fmla="*/ 223002 w 403483"/>
                <a:gd name="connsiteY395" fmla="*/ 142305 h 645572"/>
                <a:gd name="connsiteX396" fmla="*/ 223002 w 403483"/>
                <a:gd name="connsiteY396" fmla="*/ 139078 h 645572"/>
                <a:gd name="connsiteX397" fmla="*/ 221388 w 403483"/>
                <a:gd name="connsiteY397" fmla="*/ 134236 h 645572"/>
                <a:gd name="connsiteX398" fmla="*/ 219774 w 403483"/>
                <a:gd name="connsiteY398" fmla="*/ 132622 h 645572"/>
                <a:gd name="connsiteX399" fmla="*/ 218160 w 403483"/>
                <a:gd name="connsiteY399" fmla="*/ 131008 h 645572"/>
                <a:gd name="connsiteX400" fmla="*/ 218160 w 403483"/>
                <a:gd name="connsiteY400" fmla="*/ 129394 h 645572"/>
                <a:gd name="connsiteX401" fmla="*/ 214932 w 403483"/>
                <a:gd name="connsiteY401" fmla="*/ 129394 h 645572"/>
                <a:gd name="connsiteX402" fmla="*/ 214932 w 403483"/>
                <a:gd name="connsiteY402" fmla="*/ 127780 h 645572"/>
                <a:gd name="connsiteX403" fmla="*/ 211705 w 403483"/>
                <a:gd name="connsiteY403" fmla="*/ 127780 h 645572"/>
                <a:gd name="connsiteX404" fmla="*/ 205249 w 403483"/>
                <a:gd name="connsiteY404" fmla="*/ 129394 h 645572"/>
                <a:gd name="connsiteX405" fmla="*/ 203635 w 403483"/>
                <a:gd name="connsiteY405" fmla="*/ 129394 h 645572"/>
                <a:gd name="connsiteX406" fmla="*/ 202021 w 403483"/>
                <a:gd name="connsiteY406" fmla="*/ 127780 h 645572"/>
                <a:gd name="connsiteX407" fmla="*/ 202021 w 403483"/>
                <a:gd name="connsiteY407" fmla="*/ 126166 h 645572"/>
                <a:gd name="connsiteX408" fmla="*/ 200407 w 403483"/>
                <a:gd name="connsiteY408" fmla="*/ 124552 h 645572"/>
                <a:gd name="connsiteX409" fmla="*/ 198793 w 403483"/>
                <a:gd name="connsiteY409" fmla="*/ 122938 h 645572"/>
                <a:gd name="connsiteX410" fmla="*/ 198793 w 403483"/>
                <a:gd name="connsiteY410" fmla="*/ 122938 h 645572"/>
                <a:gd name="connsiteX411" fmla="*/ 197179 w 403483"/>
                <a:gd name="connsiteY411" fmla="*/ 122938 h 645572"/>
                <a:gd name="connsiteX412" fmla="*/ 195565 w 403483"/>
                <a:gd name="connsiteY412" fmla="*/ 121324 h 645572"/>
                <a:gd name="connsiteX413" fmla="*/ 195565 w 403483"/>
                <a:gd name="connsiteY413" fmla="*/ 119710 h 645572"/>
                <a:gd name="connsiteX414" fmla="*/ 195565 w 403483"/>
                <a:gd name="connsiteY414" fmla="*/ 118096 h 645572"/>
                <a:gd name="connsiteX415" fmla="*/ 195565 w 403483"/>
                <a:gd name="connsiteY415" fmla="*/ 116482 h 645572"/>
                <a:gd name="connsiteX416" fmla="*/ 193951 w 403483"/>
                <a:gd name="connsiteY416" fmla="*/ 116482 h 645572"/>
                <a:gd name="connsiteX417" fmla="*/ 192337 w 403483"/>
                <a:gd name="connsiteY417" fmla="*/ 116482 h 645572"/>
                <a:gd name="connsiteX418" fmla="*/ 190723 w 403483"/>
                <a:gd name="connsiteY418" fmla="*/ 114869 h 645572"/>
                <a:gd name="connsiteX419" fmla="*/ 187496 w 403483"/>
                <a:gd name="connsiteY419" fmla="*/ 113255 h 645572"/>
                <a:gd name="connsiteX420" fmla="*/ 185882 w 403483"/>
                <a:gd name="connsiteY420" fmla="*/ 113255 h 645572"/>
                <a:gd name="connsiteX421" fmla="*/ 184268 w 403483"/>
                <a:gd name="connsiteY421" fmla="*/ 113255 h 645572"/>
                <a:gd name="connsiteX422" fmla="*/ 179426 w 403483"/>
                <a:gd name="connsiteY422" fmla="*/ 113255 h 645572"/>
                <a:gd name="connsiteX423" fmla="*/ 176198 w 403483"/>
                <a:gd name="connsiteY423" fmla="*/ 113255 h 645572"/>
                <a:gd name="connsiteX424" fmla="*/ 176198 w 403483"/>
                <a:gd name="connsiteY424" fmla="*/ 113255 h 645572"/>
                <a:gd name="connsiteX425" fmla="*/ 174584 w 403483"/>
                <a:gd name="connsiteY425" fmla="*/ 113255 h 645572"/>
                <a:gd name="connsiteX426" fmla="*/ 171356 w 403483"/>
                <a:gd name="connsiteY426" fmla="*/ 114869 h 645572"/>
                <a:gd name="connsiteX427" fmla="*/ 169742 w 403483"/>
                <a:gd name="connsiteY427" fmla="*/ 114869 h 645572"/>
                <a:gd name="connsiteX428" fmla="*/ 166514 w 403483"/>
                <a:gd name="connsiteY428" fmla="*/ 114869 h 645572"/>
                <a:gd name="connsiteX429" fmla="*/ 164900 w 403483"/>
                <a:gd name="connsiteY429" fmla="*/ 114869 h 645572"/>
                <a:gd name="connsiteX430" fmla="*/ 160059 w 403483"/>
                <a:gd name="connsiteY430" fmla="*/ 114869 h 645572"/>
                <a:gd name="connsiteX431" fmla="*/ 158445 w 403483"/>
                <a:gd name="connsiteY431" fmla="*/ 114869 h 645572"/>
                <a:gd name="connsiteX432" fmla="*/ 156831 w 403483"/>
                <a:gd name="connsiteY432" fmla="*/ 114869 h 645572"/>
                <a:gd name="connsiteX433" fmla="*/ 156831 w 403483"/>
                <a:gd name="connsiteY433" fmla="*/ 114869 h 645572"/>
                <a:gd name="connsiteX434" fmla="*/ 155217 w 403483"/>
                <a:gd name="connsiteY434" fmla="*/ 114869 h 645572"/>
                <a:gd name="connsiteX435" fmla="*/ 153603 w 403483"/>
                <a:gd name="connsiteY435" fmla="*/ 114869 h 645572"/>
                <a:gd name="connsiteX436" fmla="*/ 151989 w 403483"/>
                <a:gd name="connsiteY436" fmla="*/ 114869 h 645572"/>
                <a:gd name="connsiteX437" fmla="*/ 151989 w 403483"/>
                <a:gd name="connsiteY437" fmla="*/ 113255 h 645572"/>
                <a:gd name="connsiteX438" fmla="*/ 148761 w 403483"/>
                <a:gd name="connsiteY438" fmla="*/ 111641 h 645572"/>
                <a:gd name="connsiteX439" fmla="*/ 145533 w 403483"/>
                <a:gd name="connsiteY439" fmla="*/ 106799 h 645572"/>
                <a:gd name="connsiteX440" fmla="*/ 143919 w 403483"/>
                <a:gd name="connsiteY440" fmla="*/ 105185 h 645572"/>
                <a:gd name="connsiteX441" fmla="*/ 142305 w 403483"/>
                <a:gd name="connsiteY441" fmla="*/ 101957 h 645572"/>
                <a:gd name="connsiteX442" fmla="*/ 140691 w 403483"/>
                <a:gd name="connsiteY442" fmla="*/ 101957 h 645572"/>
                <a:gd name="connsiteX443" fmla="*/ 140691 w 403483"/>
                <a:gd name="connsiteY443" fmla="*/ 100343 h 645572"/>
                <a:gd name="connsiteX444" fmla="*/ 140691 w 403483"/>
                <a:gd name="connsiteY444" fmla="*/ 100343 h 645572"/>
                <a:gd name="connsiteX445" fmla="*/ 139078 w 403483"/>
                <a:gd name="connsiteY445" fmla="*/ 97115 h 645572"/>
                <a:gd name="connsiteX446" fmla="*/ 139078 w 403483"/>
                <a:gd name="connsiteY446" fmla="*/ 85818 h 645572"/>
                <a:gd name="connsiteX447" fmla="*/ 137464 w 403483"/>
                <a:gd name="connsiteY447" fmla="*/ 76134 h 645572"/>
                <a:gd name="connsiteX448" fmla="*/ 137464 w 403483"/>
                <a:gd name="connsiteY448" fmla="*/ 63223 h 645572"/>
                <a:gd name="connsiteX449" fmla="*/ 139078 w 403483"/>
                <a:gd name="connsiteY449" fmla="*/ 64837 h 645572"/>
                <a:gd name="connsiteX450" fmla="*/ 140691 w 403483"/>
                <a:gd name="connsiteY450" fmla="*/ 68065 h 645572"/>
                <a:gd name="connsiteX451" fmla="*/ 143919 w 403483"/>
                <a:gd name="connsiteY451" fmla="*/ 69678 h 645572"/>
                <a:gd name="connsiteX452" fmla="*/ 145533 w 403483"/>
                <a:gd name="connsiteY452" fmla="*/ 69678 h 645572"/>
                <a:gd name="connsiteX453" fmla="*/ 147147 w 403483"/>
                <a:gd name="connsiteY453" fmla="*/ 71292 h 645572"/>
                <a:gd name="connsiteX454" fmla="*/ 148761 w 403483"/>
                <a:gd name="connsiteY454" fmla="*/ 71292 h 645572"/>
                <a:gd name="connsiteX455" fmla="*/ 150375 w 403483"/>
                <a:gd name="connsiteY455" fmla="*/ 69678 h 645572"/>
                <a:gd name="connsiteX456" fmla="*/ 153603 w 403483"/>
                <a:gd name="connsiteY456" fmla="*/ 69678 h 645572"/>
                <a:gd name="connsiteX457" fmla="*/ 163287 w 403483"/>
                <a:gd name="connsiteY457" fmla="*/ 66451 h 645572"/>
                <a:gd name="connsiteX458" fmla="*/ 166514 w 403483"/>
                <a:gd name="connsiteY458" fmla="*/ 64837 h 645572"/>
                <a:gd name="connsiteX459" fmla="*/ 166514 w 403483"/>
                <a:gd name="connsiteY459" fmla="*/ 64837 h 645572"/>
                <a:gd name="connsiteX460" fmla="*/ 168128 w 403483"/>
                <a:gd name="connsiteY460" fmla="*/ 61609 h 645572"/>
                <a:gd name="connsiteX461" fmla="*/ 171356 w 403483"/>
                <a:gd name="connsiteY461" fmla="*/ 58381 h 645572"/>
                <a:gd name="connsiteX462" fmla="*/ 174584 w 403483"/>
                <a:gd name="connsiteY462" fmla="*/ 45469 h 645572"/>
                <a:gd name="connsiteX463" fmla="*/ 174584 w 403483"/>
                <a:gd name="connsiteY463" fmla="*/ 42242 h 645572"/>
                <a:gd name="connsiteX464" fmla="*/ 174584 w 403483"/>
                <a:gd name="connsiteY464" fmla="*/ 40628 h 645572"/>
                <a:gd name="connsiteX465" fmla="*/ 176198 w 403483"/>
                <a:gd name="connsiteY465" fmla="*/ 19647 h 645572"/>
                <a:gd name="connsiteX466" fmla="*/ 176198 w 403483"/>
                <a:gd name="connsiteY466" fmla="*/ 18033 h 645572"/>
                <a:gd name="connsiteX467" fmla="*/ 177812 w 403483"/>
                <a:gd name="connsiteY467" fmla="*/ 14805 h 645572"/>
                <a:gd name="connsiteX468" fmla="*/ 179426 w 403483"/>
                <a:gd name="connsiteY468" fmla="*/ 11577 h 645572"/>
                <a:gd name="connsiteX469" fmla="*/ 181040 w 403483"/>
                <a:gd name="connsiteY469" fmla="*/ 11577 h 645572"/>
                <a:gd name="connsiteX470" fmla="*/ 182654 w 403483"/>
                <a:gd name="connsiteY470" fmla="*/ 9963 h 645572"/>
                <a:gd name="connsiteX471" fmla="*/ 184268 w 403483"/>
                <a:gd name="connsiteY471" fmla="*/ 8349 h 645572"/>
                <a:gd name="connsiteX472" fmla="*/ 197179 w 403483"/>
                <a:gd name="connsiteY472" fmla="*/ 5121 h 645572"/>
                <a:gd name="connsiteX473" fmla="*/ 205249 w 403483"/>
                <a:gd name="connsiteY473" fmla="*/ 14805 h 645572"/>
                <a:gd name="connsiteX474" fmla="*/ 208477 w 403483"/>
                <a:gd name="connsiteY474" fmla="*/ 16419 h 645572"/>
                <a:gd name="connsiteX475" fmla="*/ 210090 w 403483"/>
                <a:gd name="connsiteY475" fmla="*/ 18033 h 645572"/>
                <a:gd name="connsiteX476" fmla="*/ 211705 w 403483"/>
                <a:gd name="connsiteY476" fmla="*/ 18033 h 645572"/>
                <a:gd name="connsiteX477" fmla="*/ 211705 w 403483"/>
                <a:gd name="connsiteY477" fmla="*/ 19647 h 645572"/>
                <a:gd name="connsiteX478" fmla="*/ 213318 w 403483"/>
                <a:gd name="connsiteY478" fmla="*/ 19647 h 645572"/>
                <a:gd name="connsiteX479" fmla="*/ 216546 w 403483"/>
                <a:gd name="connsiteY479" fmla="*/ 24488 h 645572"/>
                <a:gd name="connsiteX480" fmla="*/ 216546 w 403483"/>
                <a:gd name="connsiteY480" fmla="*/ 26102 h 645572"/>
                <a:gd name="connsiteX481" fmla="*/ 218160 w 403483"/>
                <a:gd name="connsiteY481" fmla="*/ 26102 h 645572"/>
                <a:gd name="connsiteX482" fmla="*/ 218160 w 403483"/>
                <a:gd name="connsiteY482" fmla="*/ 27716 h 645572"/>
                <a:gd name="connsiteX483" fmla="*/ 219774 w 403483"/>
                <a:gd name="connsiteY483" fmla="*/ 29330 h 645572"/>
                <a:gd name="connsiteX484" fmla="*/ 221388 w 403483"/>
                <a:gd name="connsiteY484" fmla="*/ 34172 h 645572"/>
                <a:gd name="connsiteX485" fmla="*/ 221388 w 403483"/>
                <a:gd name="connsiteY485" fmla="*/ 37400 h 645572"/>
                <a:gd name="connsiteX486" fmla="*/ 221388 w 403483"/>
                <a:gd name="connsiteY486" fmla="*/ 39014 h 645572"/>
                <a:gd name="connsiteX487" fmla="*/ 221388 w 403483"/>
                <a:gd name="connsiteY487" fmla="*/ 40628 h 645572"/>
                <a:gd name="connsiteX488" fmla="*/ 219774 w 403483"/>
                <a:gd name="connsiteY488" fmla="*/ 40628 h 645572"/>
                <a:gd name="connsiteX489" fmla="*/ 218160 w 403483"/>
                <a:gd name="connsiteY489" fmla="*/ 42242 h 645572"/>
                <a:gd name="connsiteX490" fmla="*/ 210090 w 403483"/>
                <a:gd name="connsiteY490" fmla="*/ 47083 h 645572"/>
                <a:gd name="connsiteX491" fmla="*/ 208477 w 403483"/>
                <a:gd name="connsiteY491" fmla="*/ 48697 h 645572"/>
                <a:gd name="connsiteX492" fmla="*/ 208477 w 403483"/>
                <a:gd name="connsiteY492" fmla="*/ 50311 h 645572"/>
                <a:gd name="connsiteX493" fmla="*/ 208477 w 403483"/>
                <a:gd name="connsiteY493" fmla="*/ 50311 h 645572"/>
                <a:gd name="connsiteX494" fmla="*/ 208477 w 403483"/>
                <a:gd name="connsiteY494" fmla="*/ 51925 h 645572"/>
                <a:gd name="connsiteX495" fmla="*/ 210090 w 403483"/>
                <a:gd name="connsiteY495" fmla="*/ 55153 h 645572"/>
                <a:gd name="connsiteX496" fmla="*/ 226230 w 403483"/>
                <a:gd name="connsiteY496" fmla="*/ 71292 h 645572"/>
                <a:gd name="connsiteX497" fmla="*/ 227844 w 403483"/>
                <a:gd name="connsiteY497" fmla="*/ 74520 h 645572"/>
                <a:gd name="connsiteX498" fmla="*/ 231072 w 403483"/>
                <a:gd name="connsiteY498" fmla="*/ 74520 h 645572"/>
                <a:gd name="connsiteX499" fmla="*/ 231072 w 403483"/>
                <a:gd name="connsiteY499" fmla="*/ 76134 h 645572"/>
                <a:gd name="connsiteX500" fmla="*/ 234299 w 403483"/>
                <a:gd name="connsiteY500" fmla="*/ 76134 h 645572"/>
                <a:gd name="connsiteX501" fmla="*/ 234299 w 403483"/>
                <a:gd name="connsiteY501" fmla="*/ 77748 h 645572"/>
                <a:gd name="connsiteX502" fmla="*/ 235914 w 403483"/>
                <a:gd name="connsiteY502" fmla="*/ 79362 h 645572"/>
                <a:gd name="connsiteX503" fmla="*/ 235914 w 403483"/>
                <a:gd name="connsiteY503" fmla="*/ 82590 h 645572"/>
                <a:gd name="connsiteX504" fmla="*/ 235914 w 403483"/>
                <a:gd name="connsiteY504" fmla="*/ 84204 h 645572"/>
                <a:gd name="connsiteX505" fmla="*/ 235914 w 403483"/>
                <a:gd name="connsiteY505" fmla="*/ 85818 h 645572"/>
                <a:gd name="connsiteX506" fmla="*/ 237527 w 403483"/>
                <a:gd name="connsiteY506" fmla="*/ 89046 h 645572"/>
                <a:gd name="connsiteX507" fmla="*/ 242369 w 403483"/>
                <a:gd name="connsiteY507" fmla="*/ 93887 h 645572"/>
                <a:gd name="connsiteX508" fmla="*/ 248825 w 403483"/>
                <a:gd name="connsiteY508" fmla="*/ 97115 h 645572"/>
                <a:gd name="connsiteX509" fmla="*/ 250439 w 403483"/>
                <a:gd name="connsiteY509" fmla="*/ 98729 h 645572"/>
                <a:gd name="connsiteX510" fmla="*/ 250439 w 403483"/>
                <a:gd name="connsiteY510" fmla="*/ 100343 h 645572"/>
                <a:gd name="connsiteX511" fmla="*/ 250439 w 403483"/>
                <a:gd name="connsiteY511" fmla="*/ 105185 h 645572"/>
                <a:gd name="connsiteX512" fmla="*/ 250439 w 403483"/>
                <a:gd name="connsiteY512" fmla="*/ 106799 h 645572"/>
                <a:gd name="connsiteX513" fmla="*/ 250439 w 403483"/>
                <a:gd name="connsiteY513" fmla="*/ 108413 h 645572"/>
                <a:gd name="connsiteX514" fmla="*/ 248825 w 403483"/>
                <a:gd name="connsiteY514" fmla="*/ 108413 h 645572"/>
                <a:gd name="connsiteX515" fmla="*/ 248825 w 403483"/>
                <a:gd name="connsiteY515" fmla="*/ 108413 h 645572"/>
                <a:gd name="connsiteX516" fmla="*/ 247211 w 403483"/>
                <a:gd name="connsiteY516" fmla="*/ 110027 h 645572"/>
                <a:gd name="connsiteX517" fmla="*/ 247211 w 403483"/>
                <a:gd name="connsiteY517" fmla="*/ 110027 h 645572"/>
                <a:gd name="connsiteX518" fmla="*/ 247211 w 403483"/>
                <a:gd name="connsiteY518" fmla="*/ 111641 h 645572"/>
                <a:gd name="connsiteX519" fmla="*/ 247211 w 403483"/>
                <a:gd name="connsiteY519" fmla="*/ 113255 h 645572"/>
                <a:gd name="connsiteX520" fmla="*/ 248825 w 403483"/>
                <a:gd name="connsiteY520" fmla="*/ 116482 h 645572"/>
                <a:gd name="connsiteX521" fmla="*/ 248825 w 403483"/>
                <a:gd name="connsiteY521" fmla="*/ 116482 h 64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Lst>
              <a:rect l="l" t="t" r="r" b="b"/>
              <a:pathLst>
                <a:path w="403483" h="645572">
                  <a:moveTo>
                    <a:pt x="260122" y="124552"/>
                  </a:moveTo>
                  <a:lnTo>
                    <a:pt x="258508" y="137464"/>
                  </a:lnTo>
                  <a:lnTo>
                    <a:pt x="256895" y="139078"/>
                  </a:lnTo>
                  <a:lnTo>
                    <a:pt x="255281" y="142305"/>
                  </a:lnTo>
                  <a:lnTo>
                    <a:pt x="255281" y="145533"/>
                  </a:lnTo>
                  <a:lnTo>
                    <a:pt x="258508" y="148761"/>
                  </a:lnTo>
                  <a:lnTo>
                    <a:pt x="261736" y="151989"/>
                  </a:lnTo>
                  <a:lnTo>
                    <a:pt x="266578" y="150375"/>
                  </a:lnTo>
                  <a:lnTo>
                    <a:pt x="266578" y="148761"/>
                  </a:lnTo>
                  <a:lnTo>
                    <a:pt x="266578" y="151989"/>
                  </a:lnTo>
                  <a:lnTo>
                    <a:pt x="269806" y="151989"/>
                  </a:lnTo>
                  <a:lnTo>
                    <a:pt x="269806" y="148761"/>
                  </a:lnTo>
                  <a:lnTo>
                    <a:pt x="273034" y="148761"/>
                  </a:lnTo>
                  <a:lnTo>
                    <a:pt x="273034" y="155217"/>
                  </a:lnTo>
                  <a:lnTo>
                    <a:pt x="277876" y="164900"/>
                  </a:lnTo>
                  <a:lnTo>
                    <a:pt x="279490" y="171356"/>
                  </a:lnTo>
                  <a:lnTo>
                    <a:pt x="289173" y="168128"/>
                  </a:lnTo>
                  <a:lnTo>
                    <a:pt x="294015" y="174584"/>
                  </a:lnTo>
                  <a:lnTo>
                    <a:pt x="297243" y="179426"/>
                  </a:lnTo>
                  <a:lnTo>
                    <a:pt x="300471" y="179426"/>
                  </a:lnTo>
                  <a:lnTo>
                    <a:pt x="303699" y="179426"/>
                  </a:lnTo>
                  <a:lnTo>
                    <a:pt x="305313" y="184268"/>
                  </a:lnTo>
                  <a:lnTo>
                    <a:pt x="311768" y="187496"/>
                  </a:lnTo>
                  <a:lnTo>
                    <a:pt x="313382" y="192337"/>
                  </a:lnTo>
                  <a:lnTo>
                    <a:pt x="318224" y="187496"/>
                  </a:lnTo>
                  <a:lnTo>
                    <a:pt x="323066" y="189109"/>
                  </a:lnTo>
                  <a:lnTo>
                    <a:pt x="324680" y="190723"/>
                  </a:lnTo>
                  <a:lnTo>
                    <a:pt x="327908" y="192337"/>
                  </a:lnTo>
                  <a:lnTo>
                    <a:pt x="331135" y="190723"/>
                  </a:lnTo>
                  <a:lnTo>
                    <a:pt x="335977" y="185882"/>
                  </a:lnTo>
                  <a:lnTo>
                    <a:pt x="339205" y="184268"/>
                  </a:lnTo>
                  <a:lnTo>
                    <a:pt x="342433" y="182654"/>
                  </a:lnTo>
                  <a:lnTo>
                    <a:pt x="350503" y="177812"/>
                  </a:lnTo>
                  <a:lnTo>
                    <a:pt x="355344" y="176198"/>
                  </a:lnTo>
                  <a:lnTo>
                    <a:pt x="358572" y="177812"/>
                  </a:lnTo>
                  <a:lnTo>
                    <a:pt x="361800" y="179426"/>
                  </a:lnTo>
                  <a:lnTo>
                    <a:pt x="365028" y="181040"/>
                  </a:lnTo>
                  <a:lnTo>
                    <a:pt x="368256" y="179426"/>
                  </a:lnTo>
                  <a:lnTo>
                    <a:pt x="371484" y="179426"/>
                  </a:lnTo>
                  <a:lnTo>
                    <a:pt x="371484" y="181040"/>
                  </a:lnTo>
                  <a:lnTo>
                    <a:pt x="371484" y="181040"/>
                  </a:lnTo>
                  <a:lnTo>
                    <a:pt x="373098" y="181040"/>
                  </a:lnTo>
                  <a:lnTo>
                    <a:pt x="373098" y="181040"/>
                  </a:lnTo>
                  <a:lnTo>
                    <a:pt x="369870" y="184268"/>
                  </a:lnTo>
                  <a:lnTo>
                    <a:pt x="373098" y="187496"/>
                  </a:lnTo>
                  <a:lnTo>
                    <a:pt x="379553" y="187496"/>
                  </a:lnTo>
                  <a:lnTo>
                    <a:pt x="384395" y="181040"/>
                  </a:lnTo>
                  <a:lnTo>
                    <a:pt x="381167" y="181040"/>
                  </a:lnTo>
                  <a:lnTo>
                    <a:pt x="381167" y="179426"/>
                  </a:lnTo>
                  <a:lnTo>
                    <a:pt x="389237" y="181040"/>
                  </a:lnTo>
                  <a:lnTo>
                    <a:pt x="394079" y="184268"/>
                  </a:lnTo>
                  <a:lnTo>
                    <a:pt x="394079" y="184268"/>
                  </a:lnTo>
                  <a:lnTo>
                    <a:pt x="397307" y="189109"/>
                  </a:lnTo>
                  <a:lnTo>
                    <a:pt x="398921" y="190723"/>
                  </a:lnTo>
                  <a:lnTo>
                    <a:pt x="400535" y="190723"/>
                  </a:lnTo>
                  <a:lnTo>
                    <a:pt x="402149" y="190723"/>
                  </a:lnTo>
                  <a:lnTo>
                    <a:pt x="405376" y="192337"/>
                  </a:lnTo>
                  <a:lnTo>
                    <a:pt x="405376" y="193951"/>
                  </a:lnTo>
                  <a:lnTo>
                    <a:pt x="405376" y="195565"/>
                  </a:lnTo>
                  <a:lnTo>
                    <a:pt x="405376" y="195565"/>
                  </a:lnTo>
                  <a:lnTo>
                    <a:pt x="405376" y="197179"/>
                  </a:lnTo>
                  <a:lnTo>
                    <a:pt x="405376" y="202021"/>
                  </a:lnTo>
                  <a:lnTo>
                    <a:pt x="402149" y="208477"/>
                  </a:lnTo>
                  <a:lnTo>
                    <a:pt x="400535" y="211705"/>
                  </a:lnTo>
                  <a:lnTo>
                    <a:pt x="398921" y="216546"/>
                  </a:lnTo>
                  <a:lnTo>
                    <a:pt x="398921" y="216546"/>
                  </a:lnTo>
                  <a:lnTo>
                    <a:pt x="397307" y="218160"/>
                  </a:lnTo>
                  <a:lnTo>
                    <a:pt x="394079" y="219774"/>
                  </a:lnTo>
                  <a:lnTo>
                    <a:pt x="392465" y="221388"/>
                  </a:lnTo>
                  <a:lnTo>
                    <a:pt x="389237" y="226230"/>
                  </a:lnTo>
                  <a:lnTo>
                    <a:pt x="386009" y="237527"/>
                  </a:lnTo>
                  <a:lnTo>
                    <a:pt x="384395" y="240755"/>
                  </a:lnTo>
                  <a:lnTo>
                    <a:pt x="386009" y="250439"/>
                  </a:lnTo>
                  <a:lnTo>
                    <a:pt x="386009" y="255281"/>
                  </a:lnTo>
                  <a:lnTo>
                    <a:pt x="387623" y="264964"/>
                  </a:lnTo>
                  <a:lnTo>
                    <a:pt x="387623" y="271420"/>
                  </a:lnTo>
                  <a:lnTo>
                    <a:pt x="387623" y="273034"/>
                  </a:lnTo>
                  <a:lnTo>
                    <a:pt x="387623" y="274648"/>
                  </a:lnTo>
                  <a:lnTo>
                    <a:pt x="387623" y="276262"/>
                  </a:lnTo>
                  <a:lnTo>
                    <a:pt x="389237" y="277876"/>
                  </a:lnTo>
                  <a:lnTo>
                    <a:pt x="390851" y="279490"/>
                  </a:lnTo>
                  <a:lnTo>
                    <a:pt x="390851" y="281104"/>
                  </a:lnTo>
                  <a:lnTo>
                    <a:pt x="390851" y="282718"/>
                  </a:lnTo>
                  <a:lnTo>
                    <a:pt x="390851" y="284331"/>
                  </a:lnTo>
                  <a:lnTo>
                    <a:pt x="389237" y="285945"/>
                  </a:lnTo>
                  <a:lnTo>
                    <a:pt x="387623" y="289173"/>
                  </a:lnTo>
                  <a:lnTo>
                    <a:pt x="387623" y="290787"/>
                  </a:lnTo>
                  <a:lnTo>
                    <a:pt x="389237" y="292401"/>
                  </a:lnTo>
                  <a:lnTo>
                    <a:pt x="389237" y="294015"/>
                  </a:lnTo>
                  <a:lnTo>
                    <a:pt x="390851" y="295629"/>
                  </a:lnTo>
                  <a:lnTo>
                    <a:pt x="392465" y="297243"/>
                  </a:lnTo>
                  <a:lnTo>
                    <a:pt x="392465" y="298857"/>
                  </a:lnTo>
                  <a:lnTo>
                    <a:pt x="392465" y="300471"/>
                  </a:lnTo>
                  <a:lnTo>
                    <a:pt x="392465" y="302085"/>
                  </a:lnTo>
                  <a:lnTo>
                    <a:pt x="392465" y="303699"/>
                  </a:lnTo>
                  <a:lnTo>
                    <a:pt x="392465" y="305313"/>
                  </a:lnTo>
                  <a:lnTo>
                    <a:pt x="389237" y="306927"/>
                  </a:lnTo>
                  <a:lnTo>
                    <a:pt x="386009" y="308540"/>
                  </a:lnTo>
                  <a:lnTo>
                    <a:pt x="386009" y="310154"/>
                  </a:lnTo>
                  <a:lnTo>
                    <a:pt x="384395" y="310154"/>
                  </a:lnTo>
                  <a:lnTo>
                    <a:pt x="384395" y="311768"/>
                  </a:lnTo>
                  <a:lnTo>
                    <a:pt x="382781" y="313382"/>
                  </a:lnTo>
                  <a:lnTo>
                    <a:pt x="382781" y="314996"/>
                  </a:lnTo>
                  <a:lnTo>
                    <a:pt x="382781" y="318224"/>
                  </a:lnTo>
                  <a:lnTo>
                    <a:pt x="384395" y="324680"/>
                  </a:lnTo>
                  <a:lnTo>
                    <a:pt x="384395" y="334363"/>
                  </a:lnTo>
                  <a:lnTo>
                    <a:pt x="384395" y="339205"/>
                  </a:lnTo>
                  <a:lnTo>
                    <a:pt x="384395" y="340819"/>
                  </a:lnTo>
                  <a:lnTo>
                    <a:pt x="384395" y="342433"/>
                  </a:lnTo>
                  <a:lnTo>
                    <a:pt x="381167" y="345661"/>
                  </a:lnTo>
                  <a:lnTo>
                    <a:pt x="379553" y="347275"/>
                  </a:lnTo>
                  <a:lnTo>
                    <a:pt x="377940" y="347275"/>
                  </a:lnTo>
                  <a:lnTo>
                    <a:pt x="376326" y="348889"/>
                  </a:lnTo>
                  <a:lnTo>
                    <a:pt x="374712" y="350503"/>
                  </a:lnTo>
                  <a:lnTo>
                    <a:pt x="369870" y="361800"/>
                  </a:lnTo>
                  <a:lnTo>
                    <a:pt x="366642" y="365028"/>
                  </a:lnTo>
                  <a:lnTo>
                    <a:pt x="366642" y="366642"/>
                  </a:lnTo>
                  <a:lnTo>
                    <a:pt x="365028" y="368256"/>
                  </a:lnTo>
                  <a:lnTo>
                    <a:pt x="360186" y="371484"/>
                  </a:lnTo>
                  <a:lnTo>
                    <a:pt x="355344" y="376326"/>
                  </a:lnTo>
                  <a:lnTo>
                    <a:pt x="353731" y="377940"/>
                  </a:lnTo>
                  <a:lnTo>
                    <a:pt x="345661" y="381167"/>
                  </a:lnTo>
                  <a:lnTo>
                    <a:pt x="345661" y="382781"/>
                  </a:lnTo>
                  <a:lnTo>
                    <a:pt x="340819" y="387623"/>
                  </a:lnTo>
                  <a:lnTo>
                    <a:pt x="339205" y="389237"/>
                  </a:lnTo>
                  <a:lnTo>
                    <a:pt x="337591" y="389237"/>
                  </a:lnTo>
                  <a:lnTo>
                    <a:pt x="335977" y="390851"/>
                  </a:lnTo>
                  <a:lnTo>
                    <a:pt x="334363" y="392465"/>
                  </a:lnTo>
                  <a:lnTo>
                    <a:pt x="332749" y="394079"/>
                  </a:lnTo>
                  <a:lnTo>
                    <a:pt x="331135" y="397307"/>
                  </a:lnTo>
                  <a:lnTo>
                    <a:pt x="329522" y="400535"/>
                  </a:lnTo>
                  <a:lnTo>
                    <a:pt x="327908" y="402148"/>
                  </a:lnTo>
                  <a:lnTo>
                    <a:pt x="326294" y="403763"/>
                  </a:lnTo>
                  <a:lnTo>
                    <a:pt x="324680" y="405376"/>
                  </a:lnTo>
                  <a:lnTo>
                    <a:pt x="324680" y="408604"/>
                  </a:lnTo>
                  <a:lnTo>
                    <a:pt x="326294" y="416674"/>
                  </a:lnTo>
                  <a:lnTo>
                    <a:pt x="324680" y="423130"/>
                  </a:lnTo>
                  <a:lnTo>
                    <a:pt x="319838" y="440883"/>
                  </a:lnTo>
                  <a:lnTo>
                    <a:pt x="318224" y="445725"/>
                  </a:lnTo>
                  <a:lnTo>
                    <a:pt x="313382" y="455408"/>
                  </a:lnTo>
                  <a:lnTo>
                    <a:pt x="313382" y="455408"/>
                  </a:lnTo>
                  <a:lnTo>
                    <a:pt x="311768" y="463478"/>
                  </a:lnTo>
                  <a:lnTo>
                    <a:pt x="310154" y="465092"/>
                  </a:lnTo>
                  <a:lnTo>
                    <a:pt x="310154" y="466706"/>
                  </a:lnTo>
                  <a:lnTo>
                    <a:pt x="310154" y="466706"/>
                  </a:lnTo>
                  <a:lnTo>
                    <a:pt x="305313" y="469934"/>
                  </a:lnTo>
                  <a:lnTo>
                    <a:pt x="305313" y="471548"/>
                  </a:lnTo>
                  <a:lnTo>
                    <a:pt x="305313" y="474775"/>
                  </a:lnTo>
                  <a:lnTo>
                    <a:pt x="303699" y="478003"/>
                  </a:lnTo>
                  <a:lnTo>
                    <a:pt x="305313" y="487687"/>
                  </a:lnTo>
                  <a:lnTo>
                    <a:pt x="303699" y="492529"/>
                  </a:lnTo>
                  <a:lnTo>
                    <a:pt x="303699" y="497371"/>
                  </a:lnTo>
                  <a:lnTo>
                    <a:pt x="306926" y="510282"/>
                  </a:lnTo>
                  <a:lnTo>
                    <a:pt x="310154" y="518352"/>
                  </a:lnTo>
                  <a:lnTo>
                    <a:pt x="313382" y="528035"/>
                  </a:lnTo>
                  <a:lnTo>
                    <a:pt x="313382" y="529649"/>
                  </a:lnTo>
                  <a:lnTo>
                    <a:pt x="313382" y="532877"/>
                  </a:lnTo>
                  <a:lnTo>
                    <a:pt x="313382" y="534491"/>
                  </a:lnTo>
                  <a:lnTo>
                    <a:pt x="310154" y="540947"/>
                  </a:lnTo>
                  <a:lnTo>
                    <a:pt x="310154" y="542561"/>
                  </a:lnTo>
                  <a:lnTo>
                    <a:pt x="308540" y="545789"/>
                  </a:lnTo>
                  <a:lnTo>
                    <a:pt x="308540" y="547402"/>
                  </a:lnTo>
                  <a:lnTo>
                    <a:pt x="310154" y="550630"/>
                  </a:lnTo>
                  <a:lnTo>
                    <a:pt x="310154" y="553858"/>
                  </a:lnTo>
                  <a:lnTo>
                    <a:pt x="308540" y="558700"/>
                  </a:lnTo>
                  <a:lnTo>
                    <a:pt x="308540" y="560314"/>
                  </a:lnTo>
                  <a:lnTo>
                    <a:pt x="306926" y="563542"/>
                  </a:lnTo>
                  <a:lnTo>
                    <a:pt x="308540" y="571611"/>
                  </a:lnTo>
                  <a:lnTo>
                    <a:pt x="308540" y="571611"/>
                  </a:lnTo>
                  <a:lnTo>
                    <a:pt x="292401" y="576453"/>
                  </a:lnTo>
                  <a:lnTo>
                    <a:pt x="269806" y="581295"/>
                  </a:lnTo>
                  <a:lnTo>
                    <a:pt x="261736" y="582909"/>
                  </a:lnTo>
                  <a:lnTo>
                    <a:pt x="248825" y="589365"/>
                  </a:lnTo>
                  <a:lnTo>
                    <a:pt x="223002" y="611960"/>
                  </a:lnTo>
                  <a:lnTo>
                    <a:pt x="218160" y="616802"/>
                  </a:lnTo>
                  <a:lnTo>
                    <a:pt x="211705" y="620029"/>
                  </a:lnTo>
                  <a:lnTo>
                    <a:pt x="198793" y="623257"/>
                  </a:lnTo>
                  <a:lnTo>
                    <a:pt x="192337" y="626485"/>
                  </a:lnTo>
                  <a:lnTo>
                    <a:pt x="185882" y="632941"/>
                  </a:lnTo>
                  <a:lnTo>
                    <a:pt x="184268" y="639397"/>
                  </a:lnTo>
                  <a:lnTo>
                    <a:pt x="184268" y="641011"/>
                  </a:lnTo>
                  <a:lnTo>
                    <a:pt x="184268" y="641011"/>
                  </a:lnTo>
                  <a:lnTo>
                    <a:pt x="176198" y="642625"/>
                  </a:lnTo>
                  <a:lnTo>
                    <a:pt x="172970" y="644238"/>
                  </a:lnTo>
                  <a:lnTo>
                    <a:pt x="169742" y="644238"/>
                  </a:lnTo>
                  <a:lnTo>
                    <a:pt x="168128" y="644238"/>
                  </a:lnTo>
                  <a:lnTo>
                    <a:pt x="164900" y="644238"/>
                  </a:lnTo>
                  <a:lnTo>
                    <a:pt x="158445" y="642625"/>
                  </a:lnTo>
                  <a:lnTo>
                    <a:pt x="155217" y="641011"/>
                  </a:lnTo>
                  <a:lnTo>
                    <a:pt x="150375" y="641011"/>
                  </a:lnTo>
                  <a:lnTo>
                    <a:pt x="148761" y="641011"/>
                  </a:lnTo>
                  <a:lnTo>
                    <a:pt x="142305" y="642625"/>
                  </a:lnTo>
                  <a:lnTo>
                    <a:pt x="139078" y="644238"/>
                  </a:lnTo>
                  <a:lnTo>
                    <a:pt x="137464" y="644238"/>
                  </a:lnTo>
                  <a:lnTo>
                    <a:pt x="135850" y="645852"/>
                  </a:lnTo>
                  <a:lnTo>
                    <a:pt x="135850" y="645852"/>
                  </a:lnTo>
                  <a:lnTo>
                    <a:pt x="127780" y="649080"/>
                  </a:lnTo>
                  <a:lnTo>
                    <a:pt x="111641" y="653922"/>
                  </a:lnTo>
                  <a:lnTo>
                    <a:pt x="108413" y="653922"/>
                  </a:lnTo>
                  <a:lnTo>
                    <a:pt x="98729" y="652308"/>
                  </a:lnTo>
                  <a:lnTo>
                    <a:pt x="87432" y="652308"/>
                  </a:lnTo>
                  <a:lnTo>
                    <a:pt x="85818" y="652308"/>
                  </a:lnTo>
                  <a:lnTo>
                    <a:pt x="84204" y="652308"/>
                  </a:lnTo>
                  <a:lnTo>
                    <a:pt x="82590" y="650694"/>
                  </a:lnTo>
                  <a:lnTo>
                    <a:pt x="79362" y="647466"/>
                  </a:lnTo>
                  <a:lnTo>
                    <a:pt x="79362" y="647466"/>
                  </a:lnTo>
                  <a:lnTo>
                    <a:pt x="76134" y="645852"/>
                  </a:lnTo>
                  <a:lnTo>
                    <a:pt x="74520" y="645852"/>
                  </a:lnTo>
                  <a:lnTo>
                    <a:pt x="74520" y="647466"/>
                  </a:lnTo>
                  <a:lnTo>
                    <a:pt x="74520" y="649080"/>
                  </a:lnTo>
                  <a:lnTo>
                    <a:pt x="72906" y="649080"/>
                  </a:lnTo>
                  <a:lnTo>
                    <a:pt x="72906" y="650694"/>
                  </a:lnTo>
                  <a:lnTo>
                    <a:pt x="69678" y="652308"/>
                  </a:lnTo>
                  <a:lnTo>
                    <a:pt x="69678" y="652308"/>
                  </a:lnTo>
                  <a:lnTo>
                    <a:pt x="68065" y="650694"/>
                  </a:lnTo>
                  <a:lnTo>
                    <a:pt x="66451" y="649080"/>
                  </a:lnTo>
                  <a:lnTo>
                    <a:pt x="63223" y="647466"/>
                  </a:lnTo>
                  <a:lnTo>
                    <a:pt x="59995" y="629713"/>
                  </a:lnTo>
                  <a:lnTo>
                    <a:pt x="59995" y="623257"/>
                  </a:lnTo>
                  <a:lnTo>
                    <a:pt x="61609" y="618416"/>
                  </a:lnTo>
                  <a:lnTo>
                    <a:pt x="66451" y="608732"/>
                  </a:lnTo>
                  <a:lnTo>
                    <a:pt x="66451" y="607118"/>
                  </a:lnTo>
                  <a:lnTo>
                    <a:pt x="68065" y="607118"/>
                  </a:lnTo>
                  <a:lnTo>
                    <a:pt x="69678" y="602276"/>
                  </a:lnTo>
                  <a:lnTo>
                    <a:pt x="71292" y="597434"/>
                  </a:lnTo>
                  <a:lnTo>
                    <a:pt x="71292" y="595820"/>
                  </a:lnTo>
                  <a:lnTo>
                    <a:pt x="71292" y="594207"/>
                  </a:lnTo>
                  <a:lnTo>
                    <a:pt x="71292" y="592593"/>
                  </a:lnTo>
                  <a:lnTo>
                    <a:pt x="69678" y="592593"/>
                  </a:lnTo>
                  <a:lnTo>
                    <a:pt x="66451" y="590979"/>
                  </a:lnTo>
                  <a:lnTo>
                    <a:pt x="66451" y="589365"/>
                  </a:lnTo>
                  <a:lnTo>
                    <a:pt x="64837" y="586137"/>
                  </a:lnTo>
                  <a:lnTo>
                    <a:pt x="63223" y="571611"/>
                  </a:lnTo>
                  <a:lnTo>
                    <a:pt x="63223" y="569998"/>
                  </a:lnTo>
                  <a:lnTo>
                    <a:pt x="61609" y="568384"/>
                  </a:lnTo>
                  <a:lnTo>
                    <a:pt x="61609" y="566770"/>
                  </a:lnTo>
                  <a:lnTo>
                    <a:pt x="61609" y="566770"/>
                  </a:lnTo>
                  <a:lnTo>
                    <a:pt x="58381" y="563542"/>
                  </a:lnTo>
                  <a:lnTo>
                    <a:pt x="56767" y="560314"/>
                  </a:lnTo>
                  <a:lnTo>
                    <a:pt x="55153" y="558700"/>
                  </a:lnTo>
                  <a:lnTo>
                    <a:pt x="55153" y="557086"/>
                  </a:lnTo>
                  <a:lnTo>
                    <a:pt x="58381" y="549016"/>
                  </a:lnTo>
                  <a:lnTo>
                    <a:pt x="58381" y="547402"/>
                  </a:lnTo>
                  <a:lnTo>
                    <a:pt x="58381" y="544175"/>
                  </a:lnTo>
                  <a:lnTo>
                    <a:pt x="55153" y="536105"/>
                  </a:lnTo>
                  <a:lnTo>
                    <a:pt x="51925" y="531263"/>
                  </a:lnTo>
                  <a:lnTo>
                    <a:pt x="50311" y="528035"/>
                  </a:lnTo>
                  <a:lnTo>
                    <a:pt x="34172" y="515124"/>
                  </a:lnTo>
                  <a:lnTo>
                    <a:pt x="32558" y="513510"/>
                  </a:lnTo>
                  <a:lnTo>
                    <a:pt x="30944" y="510282"/>
                  </a:lnTo>
                  <a:lnTo>
                    <a:pt x="29330" y="505440"/>
                  </a:lnTo>
                  <a:lnTo>
                    <a:pt x="22874" y="487687"/>
                  </a:lnTo>
                  <a:lnTo>
                    <a:pt x="21260" y="482845"/>
                  </a:lnTo>
                  <a:lnTo>
                    <a:pt x="21260" y="481231"/>
                  </a:lnTo>
                  <a:lnTo>
                    <a:pt x="22874" y="481231"/>
                  </a:lnTo>
                  <a:lnTo>
                    <a:pt x="30944" y="458636"/>
                  </a:lnTo>
                  <a:lnTo>
                    <a:pt x="30944" y="453794"/>
                  </a:lnTo>
                  <a:lnTo>
                    <a:pt x="30944" y="450566"/>
                  </a:lnTo>
                  <a:lnTo>
                    <a:pt x="30944" y="448953"/>
                  </a:lnTo>
                  <a:lnTo>
                    <a:pt x="29330" y="444111"/>
                  </a:lnTo>
                  <a:lnTo>
                    <a:pt x="26102" y="440883"/>
                  </a:lnTo>
                  <a:lnTo>
                    <a:pt x="24488" y="436041"/>
                  </a:lnTo>
                  <a:lnTo>
                    <a:pt x="21260" y="426357"/>
                  </a:lnTo>
                  <a:lnTo>
                    <a:pt x="21260" y="423130"/>
                  </a:lnTo>
                  <a:lnTo>
                    <a:pt x="21260" y="411832"/>
                  </a:lnTo>
                  <a:lnTo>
                    <a:pt x="21260" y="411832"/>
                  </a:lnTo>
                  <a:lnTo>
                    <a:pt x="19647" y="410218"/>
                  </a:lnTo>
                  <a:lnTo>
                    <a:pt x="14805" y="403763"/>
                  </a:lnTo>
                  <a:lnTo>
                    <a:pt x="6735" y="377940"/>
                  </a:lnTo>
                  <a:lnTo>
                    <a:pt x="5121" y="373098"/>
                  </a:lnTo>
                  <a:lnTo>
                    <a:pt x="5121" y="371484"/>
                  </a:lnTo>
                  <a:lnTo>
                    <a:pt x="6735" y="373098"/>
                  </a:lnTo>
                  <a:lnTo>
                    <a:pt x="9963" y="374712"/>
                  </a:lnTo>
                  <a:lnTo>
                    <a:pt x="11577" y="376326"/>
                  </a:lnTo>
                  <a:lnTo>
                    <a:pt x="14805" y="377940"/>
                  </a:lnTo>
                  <a:lnTo>
                    <a:pt x="19647" y="379554"/>
                  </a:lnTo>
                  <a:lnTo>
                    <a:pt x="21260" y="379554"/>
                  </a:lnTo>
                  <a:lnTo>
                    <a:pt x="21260" y="381167"/>
                  </a:lnTo>
                  <a:lnTo>
                    <a:pt x="22874" y="381167"/>
                  </a:lnTo>
                  <a:lnTo>
                    <a:pt x="26102" y="387623"/>
                  </a:lnTo>
                  <a:lnTo>
                    <a:pt x="26102" y="387623"/>
                  </a:lnTo>
                  <a:lnTo>
                    <a:pt x="27716" y="389237"/>
                  </a:lnTo>
                  <a:lnTo>
                    <a:pt x="27716" y="389237"/>
                  </a:lnTo>
                  <a:lnTo>
                    <a:pt x="29330" y="389237"/>
                  </a:lnTo>
                  <a:lnTo>
                    <a:pt x="39014" y="390851"/>
                  </a:lnTo>
                  <a:lnTo>
                    <a:pt x="42242" y="389237"/>
                  </a:lnTo>
                  <a:lnTo>
                    <a:pt x="50311" y="387623"/>
                  </a:lnTo>
                  <a:lnTo>
                    <a:pt x="53539" y="387623"/>
                  </a:lnTo>
                  <a:lnTo>
                    <a:pt x="55153" y="386009"/>
                  </a:lnTo>
                  <a:lnTo>
                    <a:pt x="55153" y="384395"/>
                  </a:lnTo>
                  <a:lnTo>
                    <a:pt x="56767" y="381167"/>
                  </a:lnTo>
                  <a:lnTo>
                    <a:pt x="56767" y="379554"/>
                  </a:lnTo>
                  <a:lnTo>
                    <a:pt x="56767" y="377940"/>
                  </a:lnTo>
                  <a:lnTo>
                    <a:pt x="48697" y="365028"/>
                  </a:lnTo>
                  <a:lnTo>
                    <a:pt x="48697" y="363414"/>
                  </a:lnTo>
                  <a:lnTo>
                    <a:pt x="45469" y="356958"/>
                  </a:lnTo>
                  <a:lnTo>
                    <a:pt x="45469" y="353731"/>
                  </a:lnTo>
                  <a:lnTo>
                    <a:pt x="45469" y="352117"/>
                  </a:lnTo>
                  <a:lnTo>
                    <a:pt x="48697" y="345661"/>
                  </a:lnTo>
                  <a:lnTo>
                    <a:pt x="50311" y="342433"/>
                  </a:lnTo>
                  <a:lnTo>
                    <a:pt x="50311" y="339205"/>
                  </a:lnTo>
                  <a:lnTo>
                    <a:pt x="48697" y="337591"/>
                  </a:lnTo>
                  <a:lnTo>
                    <a:pt x="48697" y="337591"/>
                  </a:lnTo>
                  <a:lnTo>
                    <a:pt x="39014" y="332749"/>
                  </a:lnTo>
                  <a:lnTo>
                    <a:pt x="37400" y="331136"/>
                  </a:lnTo>
                  <a:lnTo>
                    <a:pt x="35786" y="329522"/>
                  </a:lnTo>
                  <a:lnTo>
                    <a:pt x="35786" y="327908"/>
                  </a:lnTo>
                  <a:lnTo>
                    <a:pt x="35786" y="327908"/>
                  </a:lnTo>
                  <a:lnTo>
                    <a:pt x="37400" y="326294"/>
                  </a:lnTo>
                  <a:lnTo>
                    <a:pt x="39014" y="326294"/>
                  </a:lnTo>
                  <a:lnTo>
                    <a:pt x="40628" y="326294"/>
                  </a:lnTo>
                  <a:lnTo>
                    <a:pt x="55153" y="331136"/>
                  </a:lnTo>
                  <a:lnTo>
                    <a:pt x="61609" y="334363"/>
                  </a:lnTo>
                  <a:lnTo>
                    <a:pt x="68065" y="337591"/>
                  </a:lnTo>
                  <a:lnTo>
                    <a:pt x="72906" y="337591"/>
                  </a:lnTo>
                  <a:lnTo>
                    <a:pt x="79362" y="337591"/>
                  </a:lnTo>
                  <a:lnTo>
                    <a:pt x="92274" y="337591"/>
                  </a:lnTo>
                  <a:lnTo>
                    <a:pt x="98729" y="335977"/>
                  </a:lnTo>
                  <a:lnTo>
                    <a:pt x="106799" y="332749"/>
                  </a:lnTo>
                  <a:lnTo>
                    <a:pt x="122938" y="319838"/>
                  </a:lnTo>
                  <a:lnTo>
                    <a:pt x="126166" y="314996"/>
                  </a:lnTo>
                  <a:lnTo>
                    <a:pt x="127780" y="308540"/>
                  </a:lnTo>
                  <a:lnTo>
                    <a:pt x="129394" y="303699"/>
                  </a:lnTo>
                  <a:lnTo>
                    <a:pt x="131008" y="302085"/>
                  </a:lnTo>
                  <a:lnTo>
                    <a:pt x="132622" y="298857"/>
                  </a:lnTo>
                  <a:lnTo>
                    <a:pt x="134236" y="295629"/>
                  </a:lnTo>
                  <a:lnTo>
                    <a:pt x="135850" y="294015"/>
                  </a:lnTo>
                  <a:lnTo>
                    <a:pt x="134236" y="292401"/>
                  </a:lnTo>
                  <a:lnTo>
                    <a:pt x="132622" y="287559"/>
                  </a:lnTo>
                  <a:lnTo>
                    <a:pt x="132622" y="285945"/>
                  </a:lnTo>
                  <a:lnTo>
                    <a:pt x="134236" y="284331"/>
                  </a:lnTo>
                  <a:lnTo>
                    <a:pt x="137464" y="282718"/>
                  </a:lnTo>
                  <a:lnTo>
                    <a:pt x="139078" y="279490"/>
                  </a:lnTo>
                  <a:lnTo>
                    <a:pt x="151989" y="263350"/>
                  </a:lnTo>
                  <a:lnTo>
                    <a:pt x="161673" y="253667"/>
                  </a:lnTo>
                  <a:lnTo>
                    <a:pt x="163287" y="252053"/>
                  </a:lnTo>
                  <a:lnTo>
                    <a:pt x="168128" y="250439"/>
                  </a:lnTo>
                  <a:lnTo>
                    <a:pt x="171356" y="250439"/>
                  </a:lnTo>
                  <a:lnTo>
                    <a:pt x="174584" y="248825"/>
                  </a:lnTo>
                  <a:lnTo>
                    <a:pt x="179426" y="245597"/>
                  </a:lnTo>
                  <a:lnTo>
                    <a:pt x="185882" y="242369"/>
                  </a:lnTo>
                  <a:lnTo>
                    <a:pt x="187496" y="242369"/>
                  </a:lnTo>
                  <a:lnTo>
                    <a:pt x="189109" y="242369"/>
                  </a:lnTo>
                  <a:lnTo>
                    <a:pt x="190723" y="243983"/>
                  </a:lnTo>
                  <a:lnTo>
                    <a:pt x="192337" y="245597"/>
                  </a:lnTo>
                  <a:lnTo>
                    <a:pt x="193951" y="245597"/>
                  </a:lnTo>
                  <a:lnTo>
                    <a:pt x="195565" y="245597"/>
                  </a:lnTo>
                  <a:lnTo>
                    <a:pt x="205249" y="242369"/>
                  </a:lnTo>
                  <a:lnTo>
                    <a:pt x="206863" y="242369"/>
                  </a:lnTo>
                  <a:lnTo>
                    <a:pt x="208477" y="240755"/>
                  </a:lnTo>
                  <a:lnTo>
                    <a:pt x="210090" y="239141"/>
                  </a:lnTo>
                  <a:lnTo>
                    <a:pt x="211705" y="235913"/>
                  </a:lnTo>
                  <a:lnTo>
                    <a:pt x="211705" y="234300"/>
                  </a:lnTo>
                  <a:lnTo>
                    <a:pt x="210090" y="234300"/>
                  </a:lnTo>
                  <a:lnTo>
                    <a:pt x="210090" y="232686"/>
                  </a:lnTo>
                  <a:lnTo>
                    <a:pt x="208477" y="232686"/>
                  </a:lnTo>
                  <a:lnTo>
                    <a:pt x="208477" y="231072"/>
                  </a:lnTo>
                  <a:lnTo>
                    <a:pt x="208477" y="229458"/>
                  </a:lnTo>
                  <a:lnTo>
                    <a:pt x="206863" y="216546"/>
                  </a:lnTo>
                  <a:lnTo>
                    <a:pt x="206863" y="216546"/>
                  </a:lnTo>
                  <a:lnTo>
                    <a:pt x="206863" y="216546"/>
                  </a:lnTo>
                  <a:lnTo>
                    <a:pt x="206863" y="214932"/>
                  </a:lnTo>
                  <a:lnTo>
                    <a:pt x="206863" y="213318"/>
                  </a:lnTo>
                  <a:lnTo>
                    <a:pt x="206863" y="210091"/>
                  </a:lnTo>
                  <a:lnTo>
                    <a:pt x="208477" y="203635"/>
                  </a:lnTo>
                  <a:lnTo>
                    <a:pt x="208477" y="200407"/>
                  </a:lnTo>
                  <a:lnTo>
                    <a:pt x="208477" y="200407"/>
                  </a:lnTo>
                  <a:lnTo>
                    <a:pt x="206863" y="197179"/>
                  </a:lnTo>
                  <a:lnTo>
                    <a:pt x="206863" y="195565"/>
                  </a:lnTo>
                  <a:lnTo>
                    <a:pt x="206863" y="193951"/>
                  </a:lnTo>
                  <a:lnTo>
                    <a:pt x="206863" y="184268"/>
                  </a:lnTo>
                  <a:lnTo>
                    <a:pt x="208477" y="182654"/>
                  </a:lnTo>
                  <a:lnTo>
                    <a:pt x="208477" y="181040"/>
                  </a:lnTo>
                  <a:lnTo>
                    <a:pt x="210090" y="181040"/>
                  </a:lnTo>
                  <a:lnTo>
                    <a:pt x="214932" y="179426"/>
                  </a:lnTo>
                  <a:lnTo>
                    <a:pt x="216546" y="177812"/>
                  </a:lnTo>
                  <a:lnTo>
                    <a:pt x="216546" y="176198"/>
                  </a:lnTo>
                  <a:lnTo>
                    <a:pt x="216546" y="174584"/>
                  </a:lnTo>
                  <a:lnTo>
                    <a:pt x="216546" y="172970"/>
                  </a:lnTo>
                  <a:lnTo>
                    <a:pt x="216546" y="172970"/>
                  </a:lnTo>
                  <a:lnTo>
                    <a:pt x="214932" y="171356"/>
                  </a:lnTo>
                  <a:lnTo>
                    <a:pt x="213318" y="171356"/>
                  </a:lnTo>
                  <a:lnTo>
                    <a:pt x="203635" y="169742"/>
                  </a:lnTo>
                  <a:lnTo>
                    <a:pt x="202021" y="168128"/>
                  </a:lnTo>
                  <a:lnTo>
                    <a:pt x="202021" y="168128"/>
                  </a:lnTo>
                  <a:lnTo>
                    <a:pt x="200407" y="166514"/>
                  </a:lnTo>
                  <a:lnTo>
                    <a:pt x="198793" y="163287"/>
                  </a:lnTo>
                  <a:lnTo>
                    <a:pt x="198793" y="161673"/>
                  </a:lnTo>
                  <a:lnTo>
                    <a:pt x="206863" y="145533"/>
                  </a:lnTo>
                  <a:lnTo>
                    <a:pt x="210090" y="145533"/>
                  </a:lnTo>
                  <a:lnTo>
                    <a:pt x="210090" y="147147"/>
                  </a:lnTo>
                  <a:lnTo>
                    <a:pt x="210090" y="147147"/>
                  </a:lnTo>
                  <a:lnTo>
                    <a:pt x="213318" y="148761"/>
                  </a:lnTo>
                  <a:lnTo>
                    <a:pt x="214932" y="148761"/>
                  </a:lnTo>
                  <a:lnTo>
                    <a:pt x="218160" y="145533"/>
                  </a:lnTo>
                  <a:lnTo>
                    <a:pt x="223002" y="142305"/>
                  </a:lnTo>
                  <a:lnTo>
                    <a:pt x="223002" y="139078"/>
                  </a:lnTo>
                  <a:lnTo>
                    <a:pt x="221388" y="134236"/>
                  </a:lnTo>
                  <a:lnTo>
                    <a:pt x="219774" y="132622"/>
                  </a:lnTo>
                  <a:lnTo>
                    <a:pt x="218160" y="131008"/>
                  </a:lnTo>
                  <a:lnTo>
                    <a:pt x="218160" y="129394"/>
                  </a:lnTo>
                  <a:lnTo>
                    <a:pt x="214932" y="129394"/>
                  </a:lnTo>
                  <a:lnTo>
                    <a:pt x="214932" y="127780"/>
                  </a:lnTo>
                  <a:lnTo>
                    <a:pt x="211705" y="127780"/>
                  </a:lnTo>
                  <a:lnTo>
                    <a:pt x="205249" y="129394"/>
                  </a:lnTo>
                  <a:lnTo>
                    <a:pt x="203635" y="129394"/>
                  </a:lnTo>
                  <a:lnTo>
                    <a:pt x="202021" y="127780"/>
                  </a:lnTo>
                  <a:lnTo>
                    <a:pt x="202021" y="126166"/>
                  </a:lnTo>
                  <a:lnTo>
                    <a:pt x="200407" y="124552"/>
                  </a:lnTo>
                  <a:lnTo>
                    <a:pt x="198793" y="122938"/>
                  </a:lnTo>
                  <a:lnTo>
                    <a:pt x="198793" y="122938"/>
                  </a:lnTo>
                  <a:lnTo>
                    <a:pt x="197179" y="122938"/>
                  </a:lnTo>
                  <a:lnTo>
                    <a:pt x="195565" y="121324"/>
                  </a:lnTo>
                  <a:lnTo>
                    <a:pt x="195565" y="119710"/>
                  </a:lnTo>
                  <a:lnTo>
                    <a:pt x="195565" y="118096"/>
                  </a:lnTo>
                  <a:lnTo>
                    <a:pt x="195565" y="116482"/>
                  </a:lnTo>
                  <a:lnTo>
                    <a:pt x="193951" y="116482"/>
                  </a:lnTo>
                  <a:lnTo>
                    <a:pt x="192337" y="116482"/>
                  </a:lnTo>
                  <a:lnTo>
                    <a:pt x="190723" y="114869"/>
                  </a:lnTo>
                  <a:lnTo>
                    <a:pt x="187496" y="113255"/>
                  </a:lnTo>
                  <a:lnTo>
                    <a:pt x="185882" y="113255"/>
                  </a:lnTo>
                  <a:lnTo>
                    <a:pt x="184268" y="113255"/>
                  </a:lnTo>
                  <a:lnTo>
                    <a:pt x="179426" y="113255"/>
                  </a:lnTo>
                  <a:lnTo>
                    <a:pt x="176198" y="113255"/>
                  </a:lnTo>
                  <a:lnTo>
                    <a:pt x="176198" y="113255"/>
                  </a:lnTo>
                  <a:lnTo>
                    <a:pt x="174584" y="113255"/>
                  </a:lnTo>
                  <a:lnTo>
                    <a:pt x="171356" y="114869"/>
                  </a:lnTo>
                  <a:lnTo>
                    <a:pt x="169742" y="114869"/>
                  </a:lnTo>
                  <a:lnTo>
                    <a:pt x="166514" y="114869"/>
                  </a:lnTo>
                  <a:lnTo>
                    <a:pt x="164900" y="114869"/>
                  </a:lnTo>
                  <a:lnTo>
                    <a:pt x="160059" y="114869"/>
                  </a:lnTo>
                  <a:lnTo>
                    <a:pt x="158445" y="114869"/>
                  </a:lnTo>
                  <a:lnTo>
                    <a:pt x="156831" y="114869"/>
                  </a:lnTo>
                  <a:lnTo>
                    <a:pt x="156831" y="114869"/>
                  </a:lnTo>
                  <a:lnTo>
                    <a:pt x="155217" y="114869"/>
                  </a:lnTo>
                  <a:lnTo>
                    <a:pt x="153603" y="114869"/>
                  </a:lnTo>
                  <a:lnTo>
                    <a:pt x="151989" y="114869"/>
                  </a:lnTo>
                  <a:lnTo>
                    <a:pt x="151989" y="113255"/>
                  </a:lnTo>
                  <a:lnTo>
                    <a:pt x="148761" y="111641"/>
                  </a:lnTo>
                  <a:lnTo>
                    <a:pt x="145533" y="106799"/>
                  </a:lnTo>
                  <a:lnTo>
                    <a:pt x="143919" y="105185"/>
                  </a:lnTo>
                  <a:lnTo>
                    <a:pt x="142305" y="101957"/>
                  </a:lnTo>
                  <a:lnTo>
                    <a:pt x="140691" y="101957"/>
                  </a:lnTo>
                  <a:lnTo>
                    <a:pt x="140691" y="100343"/>
                  </a:lnTo>
                  <a:lnTo>
                    <a:pt x="140691" y="100343"/>
                  </a:lnTo>
                  <a:lnTo>
                    <a:pt x="139078" y="97115"/>
                  </a:lnTo>
                  <a:lnTo>
                    <a:pt x="139078" y="85818"/>
                  </a:lnTo>
                  <a:lnTo>
                    <a:pt x="137464" y="76134"/>
                  </a:lnTo>
                  <a:lnTo>
                    <a:pt x="137464" y="63223"/>
                  </a:lnTo>
                  <a:lnTo>
                    <a:pt x="139078" y="64837"/>
                  </a:lnTo>
                  <a:lnTo>
                    <a:pt x="140691" y="68065"/>
                  </a:lnTo>
                  <a:lnTo>
                    <a:pt x="143919" y="69678"/>
                  </a:lnTo>
                  <a:lnTo>
                    <a:pt x="145533" y="69678"/>
                  </a:lnTo>
                  <a:lnTo>
                    <a:pt x="147147" y="71292"/>
                  </a:lnTo>
                  <a:lnTo>
                    <a:pt x="148761" y="71292"/>
                  </a:lnTo>
                  <a:lnTo>
                    <a:pt x="150375" y="69678"/>
                  </a:lnTo>
                  <a:lnTo>
                    <a:pt x="153603" y="69678"/>
                  </a:lnTo>
                  <a:lnTo>
                    <a:pt x="163287" y="66451"/>
                  </a:lnTo>
                  <a:lnTo>
                    <a:pt x="166514" y="64837"/>
                  </a:lnTo>
                  <a:lnTo>
                    <a:pt x="166514" y="64837"/>
                  </a:lnTo>
                  <a:lnTo>
                    <a:pt x="168128" y="61609"/>
                  </a:lnTo>
                  <a:lnTo>
                    <a:pt x="171356" y="58381"/>
                  </a:lnTo>
                  <a:lnTo>
                    <a:pt x="174584" y="45469"/>
                  </a:lnTo>
                  <a:lnTo>
                    <a:pt x="174584" y="42242"/>
                  </a:lnTo>
                  <a:lnTo>
                    <a:pt x="174584" y="40628"/>
                  </a:lnTo>
                  <a:lnTo>
                    <a:pt x="176198" y="19647"/>
                  </a:lnTo>
                  <a:lnTo>
                    <a:pt x="176198" y="18033"/>
                  </a:lnTo>
                  <a:lnTo>
                    <a:pt x="177812" y="14805"/>
                  </a:lnTo>
                  <a:lnTo>
                    <a:pt x="179426" y="11577"/>
                  </a:lnTo>
                  <a:lnTo>
                    <a:pt x="181040" y="11577"/>
                  </a:lnTo>
                  <a:lnTo>
                    <a:pt x="182654" y="9963"/>
                  </a:lnTo>
                  <a:lnTo>
                    <a:pt x="184268" y="8349"/>
                  </a:lnTo>
                  <a:lnTo>
                    <a:pt x="197179" y="5121"/>
                  </a:lnTo>
                  <a:lnTo>
                    <a:pt x="205249" y="14805"/>
                  </a:lnTo>
                  <a:lnTo>
                    <a:pt x="208477" y="16419"/>
                  </a:lnTo>
                  <a:lnTo>
                    <a:pt x="210090" y="18033"/>
                  </a:lnTo>
                  <a:lnTo>
                    <a:pt x="211705" y="18033"/>
                  </a:lnTo>
                  <a:lnTo>
                    <a:pt x="211705" y="19647"/>
                  </a:lnTo>
                  <a:lnTo>
                    <a:pt x="213318" y="19647"/>
                  </a:lnTo>
                  <a:lnTo>
                    <a:pt x="216546" y="24488"/>
                  </a:lnTo>
                  <a:lnTo>
                    <a:pt x="216546" y="26102"/>
                  </a:lnTo>
                  <a:lnTo>
                    <a:pt x="218160" y="26102"/>
                  </a:lnTo>
                  <a:lnTo>
                    <a:pt x="218160" y="27716"/>
                  </a:lnTo>
                  <a:lnTo>
                    <a:pt x="219774" y="29330"/>
                  </a:lnTo>
                  <a:lnTo>
                    <a:pt x="221388" y="34172"/>
                  </a:lnTo>
                  <a:lnTo>
                    <a:pt x="221388" y="37400"/>
                  </a:lnTo>
                  <a:lnTo>
                    <a:pt x="221388" y="39014"/>
                  </a:lnTo>
                  <a:lnTo>
                    <a:pt x="221388" y="40628"/>
                  </a:lnTo>
                  <a:lnTo>
                    <a:pt x="219774" y="40628"/>
                  </a:lnTo>
                  <a:lnTo>
                    <a:pt x="218160" y="42242"/>
                  </a:lnTo>
                  <a:lnTo>
                    <a:pt x="210090" y="47083"/>
                  </a:lnTo>
                  <a:lnTo>
                    <a:pt x="208477" y="48697"/>
                  </a:lnTo>
                  <a:lnTo>
                    <a:pt x="208477" y="50311"/>
                  </a:lnTo>
                  <a:lnTo>
                    <a:pt x="208477" y="50311"/>
                  </a:lnTo>
                  <a:lnTo>
                    <a:pt x="208477" y="51925"/>
                  </a:lnTo>
                  <a:lnTo>
                    <a:pt x="210090" y="55153"/>
                  </a:lnTo>
                  <a:lnTo>
                    <a:pt x="226230" y="71292"/>
                  </a:lnTo>
                  <a:lnTo>
                    <a:pt x="227844" y="74520"/>
                  </a:lnTo>
                  <a:lnTo>
                    <a:pt x="231072" y="74520"/>
                  </a:lnTo>
                  <a:lnTo>
                    <a:pt x="231072" y="76134"/>
                  </a:lnTo>
                  <a:lnTo>
                    <a:pt x="234299" y="76134"/>
                  </a:lnTo>
                  <a:lnTo>
                    <a:pt x="234299" y="77748"/>
                  </a:lnTo>
                  <a:lnTo>
                    <a:pt x="235914" y="79362"/>
                  </a:lnTo>
                  <a:lnTo>
                    <a:pt x="235914" y="82590"/>
                  </a:lnTo>
                  <a:lnTo>
                    <a:pt x="235914" y="84204"/>
                  </a:lnTo>
                  <a:lnTo>
                    <a:pt x="235914" y="85818"/>
                  </a:lnTo>
                  <a:lnTo>
                    <a:pt x="237527" y="89046"/>
                  </a:lnTo>
                  <a:lnTo>
                    <a:pt x="242369" y="93887"/>
                  </a:lnTo>
                  <a:lnTo>
                    <a:pt x="248825" y="97115"/>
                  </a:lnTo>
                  <a:lnTo>
                    <a:pt x="250439" y="98729"/>
                  </a:lnTo>
                  <a:lnTo>
                    <a:pt x="250439" y="100343"/>
                  </a:lnTo>
                  <a:lnTo>
                    <a:pt x="250439" y="105185"/>
                  </a:lnTo>
                  <a:lnTo>
                    <a:pt x="250439" y="106799"/>
                  </a:lnTo>
                  <a:lnTo>
                    <a:pt x="250439" y="108413"/>
                  </a:lnTo>
                  <a:lnTo>
                    <a:pt x="248825" y="108413"/>
                  </a:lnTo>
                  <a:lnTo>
                    <a:pt x="248825" y="108413"/>
                  </a:lnTo>
                  <a:lnTo>
                    <a:pt x="247211" y="110027"/>
                  </a:lnTo>
                  <a:lnTo>
                    <a:pt x="247211" y="110027"/>
                  </a:lnTo>
                  <a:lnTo>
                    <a:pt x="247211" y="111641"/>
                  </a:lnTo>
                  <a:lnTo>
                    <a:pt x="247211" y="113255"/>
                  </a:lnTo>
                  <a:lnTo>
                    <a:pt x="248825" y="116482"/>
                  </a:lnTo>
                  <a:lnTo>
                    <a:pt x="248825" y="116482"/>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73" name="Freeform: Shape 72">
              <a:extLst>
                <a:ext uri="{FF2B5EF4-FFF2-40B4-BE49-F238E27FC236}">
                  <a16:creationId xmlns:a16="http://schemas.microsoft.com/office/drawing/2014/main" id="{22AD9E6C-578D-4ED5-8737-9BAE0C80F6DF}"/>
                </a:ext>
              </a:extLst>
            </p:cNvPr>
            <p:cNvSpPr/>
            <p:nvPr/>
          </p:nvSpPr>
          <p:spPr>
            <a:xfrm>
              <a:off x="8842533" y="2106809"/>
              <a:ext cx="435762" cy="597155"/>
            </a:xfrm>
            <a:custGeom>
              <a:avLst/>
              <a:gdLst>
                <a:gd name="connsiteX0" fmla="*/ 131008 w 435761"/>
                <a:gd name="connsiteY0" fmla="*/ 13191 h 597154"/>
                <a:gd name="connsiteX1" fmla="*/ 132622 w 435761"/>
                <a:gd name="connsiteY1" fmla="*/ 13191 h 597154"/>
                <a:gd name="connsiteX2" fmla="*/ 135850 w 435761"/>
                <a:gd name="connsiteY2" fmla="*/ 11577 h 597154"/>
                <a:gd name="connsiteX3" fmla="*/ 140691 w 435761"/>
                <a:gd name="connsiteY3" fmla="*/ 11577 h 597154"/>
                <a:gd name="connsiteX4" fmla="*/ 145533 w 435761"/>
                <a:gd name="connsiteY4" fmla="*/ 11577 h 597154"/>
                <a:gd name="connsiteX5" fmla="*/ 150375 w 435761"/>
                <a:gd name="connsiteY5" fmla="*/ 11577 h 597154"/>
                <a:gd name="connsiteX6" fmla="*/ 151989 w 435761"/>
                <a:gd name="connsiteY6" fmla="*/ 13191 h 597154"/>
                <a:gd name="connsiteX7" fmla="*/ 153603 w 435761"/>
                <a:gd name="connsiteY7" fmla="*/ 14805 h 597154"/>
                <a:gd name="connsiteX8" fmla="*/ 155217 w 435761"/>
                <a:gd name="connsiteY8" fmla="*/ 14805 h 597154"/>
                <a:gd name="connsiteX9" fmla="*/ 160059 w 435761"/>
                <a:gd name="connsiteY9" fmla="*/ 21260 h 597154"/>
                <a:gd name="connsiteX10" fmla="*/ 163286 w 435761"/>
                <a:gd name="connsiteY10" fmla="*/ 22874 h 597154"/>
                <a:gd name="connsiteX11" fmla="*/ 164900 w 435761"/>
                <a:gd name="connsiteY11" fmla="*/ 24488 h 597154"/>
                <a:gd name="connsiteX12" fmla="*/ 166514 w 435761"/>
                <a:gd name="connsiteY12" fmla="*/ 24488 h 597154"/>
                <a:gd name="connsiteX13" fmla="*/ 168128 w 435761"/>
                <a:gd name="connsiteY13" fmla="*/ 24488 h 597154"/>
                <a:gd name="connsiteX14" fmla="*/ 168128 w 435761"/>
                <a:gd name="connsiteY14" fmla="*/ 22874 h 597154"/>
                <a:gd name="connsiteX15" fmla="*/ 169742 w 435761"/>
                <a:gd name="connsiteY15" fmla="*/ 21260 h 597154"/>
                <a:gd name="connsiteX16" fmla="*/ 171356 w 435761"/>
                <a:gd name="connsiteY16" fmla="*/ 19647 h 597154"/>
                <a:gd name="connsiteX17" fmla="*/ 174584 w 435761"/>
                <a:gd name="connsiteY17" fmla="*/ 18033 h 597154"/>
                <a:gd name="connsiteX18" fmla="*/ 181040 w 435761"/>
                <a:gd name="connsiteY18" fmla="*/ 24488 h 597154"/>
                <a:gd name="connsiteX19" fmla="*/ 184268 w 435761"/>
                <a:gd name="connsiteY19" fmla="*/ 26102 h 597154"/>
                <a:gd name="connsiteX20" fmla="*/ 187495 w 435761"/>
                <a:gd name="connsiteY20" fmla="*/ 29330 h 597154"/>
                <a:gd name="connsiteX21" fmla="*/ 189109 w 435761"/>
                <a:gd name="connsiteY21" fmla="*/ 29330 h 597154"/>
                <a:gd name="connsiteX22" fmla="*/ 190723 w 435761"/>
                <a:gd name="connsiteY22" fmla="*/ 29330 h 597154"/>
                <a:gd name="connsiteX23" fmla="*/ 202021 w 435761"/>
                <a:gd name="connsiteY23" fmla="*/ 22874 h 597154"/>
                <a:gd name="connsiteX24" fmla="*/ 203635 w 435761"/>
                <a:gd name="connsiteY24" fmla="*/ 22874 h 597154"/>
                <a:gd name="connsiteX25" fmla="*/ 206863 w 435761"/>
                <a:gd name="connsiteY25" fmla="*/ 22874 h 597154"/>
                <a:gd name="connsiteX26" fmla="*/ 210090 w 435761"/>
                <a:gd name="connsiteY26" fmla="*/ 22874 h 597154"/>
                <a:gd name="connsiteX27" fmla="*/ 213318 w 435761"/>
                <a:gd name="connsiteY27" fmla="*/ 22874 h 597154"/>
                <a:gd name="connsiteX28" fmla="*/ 235913 w 435761"/>
                <a:gd name="connsiteY28" fmla="*/ 32558 h 597154"/>
                <a:gd name="connsiteX29" fmla="*/ 239141 w 435761"/>
                <a:gd name="connsiteY29" fmla="*/ 32558 h 597154"/>
                <a:gd name="connsiteX30" fmla="*/ 245597 w 435761"/>
                <a:gd name="connsiteY30" fmla="*/ 32558 h 597154"/>
                <a:gd name="connsiteX31" fmla="*/ 250439 w 435761"/>
                <a:gd name="connsiteY31" fmla="*/ 32558 h 597154"/>
                <a:gd name="connsiteX32" fmla="*/ 250439 w 435761"/>
                <a:gd name="connsiteY32" fmla="*/ 32558 h 597154"/>
                <a:gd name="connsiteX33" fmla="*/ 252053 w 435761"/>
                <a:gd name="connsiteY33" fmla="*/ 34172 h 597154"/>
                <a:gd name="connsiteX34" fmla="*/ 253667 w 435761"/>
                <a:gd name="connsiteY34" fmla="*/ 34172 h 597154"/>
                <a:gd name="connsiteX35" fmla="*/ 255281 w 435761"/>
                <a:gd name="connsiteY35" fmla="*/ 35786 h 597154"/>
                <a:gd name="connsiteX36" fmla="*/ 256895 w 435761"/>
                <a:gd name="connsiteY36" fmla="*/ 37400 h 597154"/>
                <a:gd name="connsiteX37" fmla="*/ 256895 w 435761"/>
                <a:gd name="connsiteY37" fmla="*/ 39014 h 597154"/>
                <a:gd name="connsiteX38" fmla="*/ 258508 w 435761"/>
                <a:gd name="connsiteY38" fmla="*/ 42242 h 597154"/>
                <a:gd name="connsiteX39" fmla="*/ 260122 w 435761"/>
                <a:gd name="connsiteY39" fmla="*/ 48697 h 597154"/>
                <a:gd name="connsiteX40" fmla="*/ 261736 w 435761"/>
                <a:gd name="connsiteY40" fmla="*/ 51925 h 597154"/>
                <a:gd name="connsiteX41" fmla="*/ 263350 w 435761"/>
                <a:gd name="connsiteY41" fmla="*/ 55153 h 597154"/>
                <a:gd name="connsiteX42" fmla="*/ 264964 w 435761"/>
                <a:gd name="connsiteY42" fmla="*/ 56767 h 597154"/>
                <a:gd name="connsiteX43" fmla="*/ 266578 w 435761"/>
                <a:gd name="connsiteY43" fmla="*/ 58381 h 597154"/>
                <a:gd name="connsiteX44" fmla="*/ 269806 w 435761"/>
                <a:gd name="connsiteY44" fmla="*/ 59995 h 597154"/>
                <a:gd name="connsiteX45" fmla="*/ 274648 w 435761"/>
                <a:gd name="connsiteY45" fmla="*/ 59995 h 597154"/>
                <a:gd name="connsiteX46" fmla="*/ 276262 w 435761"/>
                <a:gd name="connsiteY46" fmla="*/ 61609 h 597154"/>
                <a:gd name="connsiteX47" fmla="*/ 276262 w 435761"/>
                <a:gd name="connsiteY47" fmla="*/ 61609 h 597154"/>
                <a:gd name="connsiteX48" fmla="*/ 279490 w 435761"/>
                <a:gd name="connsiteY48" fmla="*/ 64837 h 597154"/>
                <a:gd name="connsiteX49" fmla="*/ 287559 w 435761"/>
                <a:gd name="connsiteY49" fmla="*/ 76134 h 597154"/>
                <a:gd name="connsiteX50" fmla="*/ 289173 w 435761"/>
                <a:gd name="connsiteY50" fmla="*/ 79362 h 597154"/>
                <a:gd name="connsiteX51" fmla="*/ 292401 w 435761"/>
                <a:gd name="connsiteY51" fmla="*/ 80976 h 597154"/>
                <a:gd name="connsiteX52" fmla="*/ 294015 w 435761"/>
                <a:gd name="connsiteY52" fmla="*/ 80976 h 597154"/>
                <a:gd name="connsiteX53" fmla="*/ 297243 w 435761"/>
                <a:gd name="connsiteY53" fmla="*/ 82590 h 597154"/>
                <a:gd name="connsiteX54" fmla="*/ 298857 w 435761"/>
                <a:gd name="connsiteY54" fmla="*/ 84204 h 597154"/>
                <a:gd name="connsiteX55" fmla="*/ 300471 w 435761"/>
                <a:gd name="connsiteY55" fmla="*/ 84204 h 597154"/>
                <a:gd name="connsiteX56" fmla="*/ 331135 w 435761"/>
                <a:gd name="connsiteY56" fmla="*/ 84204 h 597154"/>
                <a:gd name="connsiteX57" fmla="*/ 334363 w 435761"/>
                <a:gd name="connsiteY57" fmla="*/ 85818 h 597154"/>
                <a:gd name="connsiteX58" fmla="*/ 335977 w 435761"/>
                <a:gd name="connsiteY58" fmla="*/ 85818 h 597154"/>
                <a:gd name="connsiteX59" fmla="*/ 335977 w 435761"/>
                <a:gd name="connsiteY59" fmla="*/ 85818 h 597154"/>
                <a:gd name="connsiteX60" fmla="*/ 337591 w 435761"/>
                <a:gd name="connsiteY60" fmla="*/ 85818 h 597154"/>
                <a:gd name="connsiteX61" fmla="*/ 337591 w 435761"/>
                <a:gd name="connsiteY61" fmla="*/ 85818 h 597154"/>
                <a:gd name="connsiteX62" fmla="*/ 339205 w 435761"/>
                <a:gd name="connsiteY62" fmla="*/ 85818 h 597154"/>
                <a:gd name="connsiteX63" fmla="*/ 340819 w 435761"/>
                <a:gd name="connsiteY63" fmla="*/ 84204 h 597154"/>
                <a:gd name="connsiteX64" fmla="*/ 342433 w 435761"/>
                <a:gd name="connsiteY64" fmla="*/ 84204 h 597154"/>
                <a:gd name="connsiteX65" fmla="*/ 344047 w 435761"/>
                <a:gd name="connsiteY65" fmla="*/ 84204 h 597154"/>
                <a:gd name="connsiteX66" fmla="*/ 345661 w 435761"/>
                <a:gd name="connsiteY66" fmla="*/ 84204 h 597154"/>
                <a:gd name="connsiteX67" fmla="*/ 350503 w 435761"/>
                <a:gd name="connsiteY67" fmla="*/ 85818 h 597154"/>
                <a:gd name="connsiteX68" fmla="*/ 352117 w 435761"/>
                <a:gd name="connsiteY68" fmla="*/ 85818 h 597154"/>
                <a:gd name="connsiteX69" fmla="*/ 353731 w 435761"/>
                <a:gd name="connsiteY69" fmla="*/ 87432 h 597154"/>
                <a:gd name="connsiteX70" fmla="*/ 358572 w 435761"/>
                <a:gd name="connsiteY70" fmla="*/ 89046 h 597154"/>
                <a:gd name="connsiteX71" fmla="*/ 360186 w 435761"/>
                <a:gd name="connsiteY71" fmla="*/ 90660 h 597154"/>
                <a:gd name="connsiteX72" fmla="*/ 361800 w 435761"/>
                <a:gd name="connsiteY72" fmla="*/ 90660 h 597154"/>
                <a:gd name="connsiteX73" fmla="*/ 366642 w 435761"/>
                <a:gd name="connsiteY73" fmla="*/ 97115 h 597154"/>
                <a:gd name="connsiteX74" fmla="*/ 366642 w 435761"/>
                <a:gd name="connsiteY74" fmla="*/ 97115 h 597154"/>
                <a:gd name="connsiteX75" fmla="*/ 369870 w 435761"/>
                <a:gd name="connsiteY75" fmla="*/ 98729 h 597154"/>
                <a:gd name="connsiteX76" fmla="*/ 371484 w 435761"/>
                <a:gd name="connsiteY76" fmla="*/ 100343 h 597154"/>
                <a:gd name="connsiteX77" fmla="*/ 377939 w 435761"/>
                <a:gd name="connsiteY77" fmla="*/ 101957 h 597154"/>
                <a:gd name="connsiteX78" fmla="*/ 379553 w 435761"/>
                <a:gd name="connsiteY78" fmla="*/ 101957 h 597154"/>
                <a:gd name="connsiteX79" fmla="*/ 382781 w 435761"/>
                <a:gd name="connsiteY79" fmla="*/ 105185 h 597154"/>
                <a:gd name="connsiteX80" fmla="*/ 384395 w 435761"/>
                <a:gd name="connsiteY80" fmla="*/ 105185 h 597154"/>
                <a:gd name="connsiteX81" fmla="*/ 386009 w 435761"/>
                <a:gd name="connsiteY81" fmla="*/ 105185 h 597154"/>
                <a:gd name="connsiteX82" fmla="*/ 386009 w 435761"/>
                <a:gd name="connsiteY82" fmla="*/ 105185 h 597154"/>
                <a:gd name="connsiteX83" fmla="*/ 387623 w 435761"/>
                <a:gd name="connsiteY83" fmla="*/ 106799 h 597154"/>
                <a:gd name="connsiteX84" fmla="*/ 389237 w 435761"/>
                <a:gd name="connsiteY84" fmla="*/ 106799 h 597154"/>
                <a:gd name="connsiteX85" fmla="*/ 390851 w 435761"/>
                <a:gd name="connsiteY85" fmla="*/ 106799 h 597154"/>
                <a:gd name="connsiteX86" fmla="*/ 390851 w 435761"/>
                <a:gd name="connsiteY86" fmla="*/ 106799 h 597154"/>
                <a:gd name="connsiteX87" fmla="*/ 394079 w 435761"/>
                <a:gd name="connsiteY87" fmla="*/ 106799 h 597154"/>
                <a:gd name="connsiteX88" fmla="*/ 398921 w 435761"/>
                <a:gd name="connsiteY88" fmla="*/ 105185 h 597154"/>
                <a:gd name="connsiteX89" fmla="*/ 400535 w 435761"/>
                <a:gd name="connsiteY89" fmla="*/ 105185 h 597154"/>
                <a:gd name="connsiteX90" fmla="*/ 402148 w 435761"/>
                <a:gd name="connsiteY90" fmla="*/ 105185 h 597154"/>
                <a:gd name="connsiteX91" fmla="*/ 402148 w 435761"/>
                <a:gd name="connsiteY91" fmla="*/ 105185 h 597154"/>
                <a:gd name="connsiteX92" fmla="*/ 403762 w 435761"/>
                <a:gd name="connsiteY92" fmla="*/ 106799 h 597154"/>
                <a:gd name="connsiteX93" fmla="*/ 405376 w 435761"/>
                <a:gd name="connsiteY93" fmla="*/ 106799 h 597154"/>
                <a:gd name="connsiteX94" fmla="*/ 406990 w 435761"/>
                <a:gd name="connsiteY94" fmla="*/ 108413 h 597154"/>
                <a:gd name="connsiteX95" fmla="*/ 406990 w 435761"/>
                <a:gd name="connsiteY95" fmla="*/ 110027 h 597154"/>
                <a:gd name="connsiteX96" fmla="*/ 408604 w 435761"/>
                <a:gd name="connsiteY96" fmla="*/ 110027 h 597154"/>
                <a:gd name="connsiteX97" fmla="*/ 410218 w 435761"/>
                <a:gd name="connsiteY97" fmla="*/ 110027 h 597154"/>
                <a:gd name="connsiteX98" fmla="*/ 411832 w 435761"/>
                <a:gd name="connsiteY98" fmla="*/ 110027 h 597154"/>
                <a:gd name="connsiteX99" fmla="*/ 413446 w 435761"/>
                <a:gd name="connsiteY99" fmla="*/ 110027 h 597154"/>
                <a:gd name="connsiteX100" fmla="*/ 415060 w 435761"/>
                <a:gd name="connsiteY100" fmla="*/ 110027 h 597154"/>
                <a:gd name="connsiteX101" fmla="*/ 416674 w 435761"/>
                <a:gd name="connsiteY101" fmla="*/ 108413 h 597154"/>
                <a:gd name="connsiteX102" fmla="*/ 418288 w 435761"/>
                <a:gd name="connsiteY102" fmla="*/ 108413 h 597154"/>
                <a:gd name="connsiteX103" fmla="*/ 418288 w 435761"/>
                <a:gd name="connsiteY103" fmla="*/ 108413 h 597154"/>
                <a:gd name="connsiteX104" fmla="*/ 418288 w 435761"/>
                <a:gd name="connsiteY104" fmla="*/ 106799 h 597154"/>
                <a:gd name="connsiteX105" fmla="*/ 418288 w 435761"/>
                <a:gd name="connsiteY105" fmla="*/ 103571 h 597154"/>
                <a:gd name="connsiteX106" fmla="*/ 418288 w 435761"/>
                <a:gd name="connsiteY106" fmla="*/ 103571 h 597154"/>
                <a:gd name="connsiteX107" fmla="*/ 418288 w 435761"/>
                <a:gd name="connsiteY107" fmla="*/ 101957 h 597154"/>
                <a:gd name="connsiteX108" fmla="*/ 419902 w 435761"/>
                <a:gd name="connsiteY108" fmla="*/ 101957 h 597154"/>
                <a:gd name="connsiteX109" fmla="*/ 421516 w 435761"/>
                <a:gd name="connsiteY109" fmla="*/ 101957 h 597154"/>
                <a:gd name="connsiteX110" fmla="*/ 423130 w 435761"/>
                <a:gd name="connsiteY110" fmla="*/ 101957 h 597154"/>
                <a:gd name="connsiteX111" fmla="*/ 423130 w 435761"/>
                <a:gd name="connsiteY111" fmla="*/ 103571 h 597154"/>
                <a:gd name="connsiteX112" fmla="*/ 424744 w 435761"/>
                <a:gd name="connsiteY112" fmla="*/ 105185 h 597154"/>
                <a:gd name="connsiteX113" fmla="*/ 426357 w 435761"/>
                <a:gd name="connsiteY113" fmla="*/ 110027 h 597154"/>
                <a:gd name="connsiteX114" fmla="*/ 426357 w 435761"/>
                <a:gd name="connsiteY114" fmla="*/ 111641 h 597154"/>
                <a:gd name="connsiteX115" fmla="*/ 427971 w 435761"/>
                <a:gd name="connsiteY115" fmla="*/ 113255 h 597154"/>
                <a:gd name="connsiteX116" fmla="*/ 427971 w 435761"/>
                <a:gd name="connsiteY116" fmla="*/ 114869 h 597154"/>
                <a:gd name="connsiteX117" fmla="*/ 431199 w 435761"/>
                <a:gd name="connsiteY117" fmla="*/ 116482 h 597154"/>
                <a:gd name="connsiteX118" fmla="*/ 434427 w 435761"/>
                <a:gd name="connsiteY118" fmla="*/ 119710 h 597154"/>
                <a:gd name="connsiteX119" fmla="*/ 436041 w 435761"/>
                <a:gd name="connsiteY119" fmla="*/ 119710 h 597154"/>
                <a:gd name="connsiteX120" fmla="*/ 440883 w 435761"/>
                <a:gd name="connsiteY120" fmla="*/ 122938 h 597154"/>
                <a:gd name="connsiteX121" fmla="*/ 440883 w 435761"/>
                <a:gd name="connsiteY121" fmla="*/ 126166 h 597154"/>
                <a:gd name="connsiteX122" fmla="*/ 440883 w 435761"/>
                <a:gd name="connsiteY122" fmla="*/ 132622 h 597154"/>
                <a:gd name="connsiteX123" fmla="*/ 432813 w 435761"/>
                <a:gd name="connsiteY123" fmla="*/ 156831 h 597154"/>
                <a:gd name="connsiteX124" fmla="*/ 427971 w 435761"/>
                <a:gd name="connsiteY124" fmla="*/ 168128 h 597154"/>
                <a:gd name="connsiteX125" fmla="*/ 423130 w 435761"/>
                <a:gd name="connsiteY125" fmla="*/ 187496 h 597154"/>
                <a:gd name="connsiteX126" fmla="*/ 421516 w 435761"/>
                <a:gd name="connsiteY126" fmla="*/ 189109 h 597154"/>
                <a:gd name="connsiteX127" fmla="*/ 419902 w 435761"/>
                <a:gd name="connsiteY127" fmla="*/ 192337 h 597154"/>
                <a:gd name="connsiteX128" fmla="*/ 416674 w 435761"/>
                <a:gd name="connsiteY128" fmla="*/ 197179 h 597154"/>
                <a:gd name="connsiteX129" fmla="*/ 413446 w 435761"/>
                <a:gd name="connsiteY129" fmla="*/ 200407 h 597154"/>
                <a:gd name="connsiteX130" fmla="*/ 411832 w 435761"/>
                <a:gd name="connsiteY130" fmla="*/ 203635 h 597154"/>
                <a:gd name="connsiteX131" fmla="*/ 411832 w 435761"/>
                <a:gd name="connsiteY131" fmla="*/ 205249 h 597154"/>
                <a:gd name="connsiteX132" fmla="*/ 402148 w 435761"/>
                <a:gd name="connsiteY132" fmla="*/ 216546 h 597154"/>
                <a:gd name="connsiteX133" fmla="*/ 400535 w 435761"/>
                <a:gd name="connsiteY133" fmla="*/ 218160 h 597154"/>
                <a:gd name="connsiteX134" fmla="*/ 397307 w 435761"/>
                <a:gd name="connsiteY134" fmla="*/ 227844 h 597154"/>
                <a:gd name="connsiteX135" fmla="*/ 394079 w 435761"/>
                <a:gd name="connsiteY135" fmla="*/ 232686 h 597154"/>
                <a:gd name="connsiteX136" fmla="*/ 379553 w 435761"/>
                <a:gd name="connsiteY136" fmla="*/ 247211 h 597154"/>
                <a:gd name="connsiteX137" fmla="*/ 373098 w 435761"/>
                <a:gd name="connsiteY137" fmla="*/ 252053 h 597154"/>
                <a:gd name="connsiteX138" fmla="*/ 369870 w 435761"/>
                <a:gd name="connsiteY138" fmla="*/ 253667 h 597154"/>
                <a:gd name="connsiteX139" fmla="*/ 369870 w 435761"/>
                <a:gd name="connsiteY139" fmla="*/ 255281 h 597154"/>
                <a:gd name="connsiteX140" fmla="*/ 369870 w 435761"/>
                <a:gd name="connsiteY140" fmla="*/ 256895 h 597154"/>
                <a:gd name="connsiteX141" fmla="*/ 373098 w 435761"/>
                <a:gd name="connsiteY141" fmla="*/ 261736 h 597154"/>
                <a:gd name="connsiteX142" fmla="*/ 374712 w 435761"/>
                <a:gd name="connsiteY142" fmla="*/ 263350 h 597154"/>
                <a:gd name="connsiteX143" fmla="*/ 381167 w 435761"/>
                <a:gd name="connsiteY143" fmla="*/ 268192 h 597154"/>
                <a:gd name="connsiteX144" fmla="*/ 395693 w 435761"/>
                <a:gd name="connsiteY144" fmla="*/ 273034 h 597154"/>
                <a:gd name="connsiteX145" fmla="*/ 400535 w 435761"/>
                <a:gd name="connsiteY145" fmla="*/ 274648 h 597154"/>
                <a:gd name="connsiteX146" fmla="*/ 406990 w 435761"/>
                <a:gd name="connsiteY146" fmla="*/ 279490 h 597154"/>
                <a:gd name="connsiteX147" fmla="*/ 408604 w 435761"/>
                <a:gd name="connsiteY147" fmla="*/ 281104 h 597154"/>
                <a:gd name="connsiteX148" fmla="*/ 408604 w 435761"/>
                <a:gd name="connsiteY148" fmla="*/ 282718 h 597154"/>
                <a:gd name="connsiteX149" fmla="*/ 408604 w 435761"/>
                <a:gd name="connsiteY149" fmla="*/ 282718 h 597154"/>
                <a:gd name="connsiteX150" fmla="*/ 408604 w 435761"/>
                <a:gd name="connsiteY150" fmla="*/ 282718 h 597154"/>
                <a:gd name="connsiteX151" fmla="*/ 410218 w 435761"/>
                <a:gd name="connsiteY151" fmla="*/ 284332 h 597154"/>
                <a:gd name="connsiteX152" fmla="*/ 410218 w 435761"/>
                <a:gd name="connsiteY152" fmla="*/ 284332 h 597154"/>
                <a:gd name="connsiteX153" fmla="*/ 415060 w 435761"/>
                <a:gd name="connsiteY153" fmla="*/ 285945 h 597154"/>
                <a:gd name="connsiteX154" fmla="*/ 418288 w 435761"/>
                <a:gd name="connsiteY154" fmla="*/ 289173 h 597154"/>
                <a:gd name="connsiteX155" fmla="*/ 416674 w 435761"/>
                <a:gd name="connsiteY155" fmla="*/ 290787 h 597154"/>
                <a:gd name="connsiteX156" fmla="*/ 413446 w 435761"/>
                <a:gd name="connsiteY156" fmla="*/ 292401 h 597154"/>
                <a:gd name="connsiteX157" fmla="*/ 413446 w 435761"/>
                <a:gd name="connsiteY157" fmla="*/ 297243 h 597154"/>
                <a:gd name="connsiteX158" fmla="*/ 411832 w 435761"/>
                <a:gd name="connsiteY158" fmla="*/ 300471 h 597154"/>
                <a:gd name="connsiteX159" fmla="*/ 408604 w 435761"/>
                <a:gd name="connsiteY159" fmla="*/ 311768 h 597154"/>
                <a:gd name="connsiteX160" fmla="*/ 410218 w 435761"/>
                <a:gd name="connsiteY160" fmla="*/ 313382 h 597154"/>
                <a:gd name="connsiteX161" fmla="*/ 406990 w 435761"/>
                <a:gd name="connsiteY161" fmla="*/ 319838 h 597154"/>
                <a:gd name="connsiteX162" fmla="*/ 403762 w 435761"/>
                <a:gd name="connsiteY162" fmla="*/ 324680 h 597154"/>
                <a:gd name="connsiteX163" fmla="*/ 402148 w 435761"/>
                <a:gd name="connsiteY163" fmla="*/ 326294 h 597154"/>
                <a:gd name="connsiteX164" fmla="*/ 400535 w 435761"/>
                <a:gd name="connsiteY164" fmla="*/ 329522 h 597154"/>
                <a:gd name="connsiteX165" fmla="*/ 395693 w 435761"/>
                <a:gd name="connsiteY165" fmla="*/ 335977 h 597154"/>
                <a:gd name="connsiteX166" fmla="*/ 394079 w 435761"/>
                <a:gd name="connsiteY166" fmla="*/ 342433 h 597154"/>
                <a:gd name="connsiteX167" fmla="*/ 395693 w 435761"/>
                <a:gd name="connsiteY167" fmla="*/ 347275 h 597154"/>
                <a:gd name="connsiteX168" fmla="*/ 395693 w 435761"/>
                <a:gd name="connsiteY168" fmla="*/ 352117 h 597154"/>
                <a:gd name="connsiteX169" fmla="*/ 397307 w 435761"/>
                <a:gd name="connsiteY169" fmla="*/ 355345 h 597154"/>
                <a:gd name="connsiteX170" fmla="*/ 394079 w 435761"/>
                <a:gd name="connsiteY170" fmla="*/ 360186 h 597154"/>
                <a:gd name="connsiteX171" fmla="*/ 390851 w 435761"/>
                <a:gd name="connsiteY171" fmla="*/ 358572 h 597154"/>
                <a:gd name="connsiteX172" fmla="*/ 386009 w 435761"/>
                <a:gd name="connsiteY172" fmla="*/ 361800 h 597154"/>
                <a:gd name="connsiteX173" fmla="*/ 374712 w 435761"/>
                <a:gd name="connsiteY173" fmla="*/ 368256 h 597154"/>
                <a:gd name="connsiteX174" fmla="*/ 365028 w 435761"/>
                <a:gd name="connsiteY174" fmla="*/ 376326 h 597154"/>
                <a:gd name="connsiteX175" fmla="*/ 360186 w 435761"/>
                <a:gd name="connsiteY175" fmla="*/ 381167 h 597154"/>
                <a:gd name="connsiteX176" fmla="*/ 353731 w 435761"/>
                <a:gd name="connsiteY176" fmla="*/ 381167 h 597154"/>
                <a:gd name="connsiteX177" fmla="*/ 350503 w 435761"/>
                <a:gd name="connsiteY177" fmla="*/ 376326 h 597154"/>
                <a:gd name="connsiteX178" fmla="*/ 350503 w 435761"/>
                <a:gd name="connsiteY178" fmla="*/ 377940 h 597154"/>
                <a:gd name="connsiteX179" fmla="*/ 350503 w 435761"/>
                <a:gd name="connsiteY179" fmla="*/ 377940 h 597154"/>
                <a:gd name="connsiteX180" fmla="*/ 348889 w 435761"/>
                <a:gd name="connsiteY180" fmla="*/ 377940 h 597154"/>
                <a:gd name="connsiteX181" fmla="*/ 348889 w 435761"/>
                <a:gd name="connsiteY181" fmla="*/ 377940 h 597154"/>
                <a:gd name="connsiteX182" fmla="*/ 350503 w 435761"/>
                <a:gd name="connsiteY182" fmla="*/ 381167 h 597154"/>
                <a:gd name="connsiteX183" fmla="*/ 345661 w 435761"/>
                <a:gd name="connsiteY183" fmla="*/ 382781 h 597154"/>
                <a:gd name="connsiteX184" fmla="*/ 335977 w 435761"/>
                <a:gd name="connsiteY184" fmla="*/ 382781 h 597154"/>
                <a:gd name="connsiteX185" fmla="*/ 329522 w 435761"/>
                <a:gd name="connsiteY185" fmla="*/ 386009 h 597154"/>
                <a:gd name="connsiteX186" fmla="*/ 331135 w 435761"/>
                <a:gd name="connsiteY186" fmla="*/ 390851 h 597154"/>
                <a:gd name="connsiteX187" fmla="*/ 329522 w 435761"/>
                <a:gd name="connsiteY187" fmla="*/ 394079 h 597154"/>
                <a:gd name="connsiteX188" fmla="*/ 324680 w 435761"/>
                <a:gd name="connsiteY188" fmla="*/ 400535 h 597154"/>
                <a:gd name="connsiteX189" fmla="*/ 324680 w 435761"/>
                <a:gd name="connsiteY189" fmla="*/ 402149 h 597154"/>
                <a:gd name="connsiteX190" fmla="*/ 324680 w 435761"/>
                <a:gd name="connsiteY190" fmla="*/ 406990 h 597154"/>
                <a:gd name="connsiteX191" fmla="*/ 324680 w 435761"/>
                <a:gd name="connsiteY191" fmla="*/ 408604 h 597154"/>
                <a:gd name="connsiteX192" fmla="*/ 323066 w 435761"/>
                <a:gd name="connsiteY192" fmla="*/ 410218 h 597154"/>
                <a:gd name="connsiteX193" fmla="*/ 321452 w 435761"/>
                <a:gd name="connsiteY193" fmla="*/ 410218 h 597154"/>
                <a:gd name="connsiteX194" fmla="*/ 319838 w 435761"/>
                <a:gd name="connsiteY194" fmla="*/ 410218 h 597154"/>
                <a:gd name="connsiteX195" fmla="*/ 319838 w 435761"/>
                <a:gd name="connsiteY195" fmla="*/ 410218 h 597154"/>
                <a:gd name="connsiteX196" fmla="*/ 316610 w 435761"/>
                <a:gd name="connsiteY196" fmla="*/ 419902 h 597154"/>
                <a:gd name="connsiteX197" fmla="*/ 314996 w 435761"/>
                <a:gd name="connsiteY197" fmla="*/ 421516 h 597154"/>
                <a:gd name="connsiteX198" fmla="*/ 308540 w 435761"/>
                <a:gd name="connsiteY198" fmla="*/ 427972 h 597154"/>
                <a:gd name="connsiteX199" fmla="*/ 300471 w 435761"/>
                <a:gd name="connsiteY199" fmla="*/ 432813 h 597154"/>
                <a:gd name="connsiteX200" fmla="*/ 298857 w 435761"/>
                <a:gd name="connsiteY200" fmla="*/ 427972 h 597154"/>
                <a:gd name="connsiteX201" fmla="*/ 284331 w 435761"/>
                <a:gd name="connsiteY201" fmla="*/ 416674 h 597154"/>
                <a:gd name="connsiteX202" fmla="*/ 281104 w 435761"/>
                <a:gd name="connsiteY202" fmla="*/ 423130 h 597154"/>
                <a:gd name="connsiteX203" fmla="*/ 271420 w 435761"/>
                <a:gd name="connsiteY203" fmla="*/ 442497 h 597154"/>
                <a:gd name="connsiteX204" fmla="*/ 269806 w 435761"/>
                <a:gd name="connsiteY204" fmla="*/ 444111 h 597154"/>
                <a:gd name="connsiteX205" fmla="*/ 268192 w 435761"/>
                <a:gd name="connsiteY205" fmla="*/ 445725 h 597154"/>
                <a:gd name="connsiteX206" fmla="*/ 264964 w 435761"/>
                <a:gd name="connsiteY206" fmla="*/ 448953 h 597154"/>
                <a:gd name="connsiteX207" fmla="*/ 256895 w 435761"/>
                <a:gd name="connsiteY207" fmla="*/ 452180 h 597154"/>
                <a:gd name="connsiteX208" fmla="*/ 255281 w 435761"/>
                <a:gd name="connsiteY208" fmla="*/ 453794 h 597154"/>
                <a:gd name="connsiteX209" fmla="*/ 253667 w 435761"/>
                <a:gd name="connsiteY209" fmla="*/ 457022 h 597154"/>
                <a:gd name="connsiteX210" fmla="*/ 252053 w 435761"/>
                <a:gd name="connsiteY210" fmla="*/ 458636 h 597154"/>
                <a:gd name="connsiteX211" fmla="*/ 250439 w 435761"/>
                <a:gd name="connsiteY211" fmla="*/ 466706 h 597154"/>
                <a:gd name="connsiteX212" fmla="*/ 250439 w 435761"/>
                <a:gd name="connsiteY212" fmla="*/ 469934 h 597154"/>
                <a:gd name="connsiteX213" fmla="*/ 252053 w 435761"/>
                <a:gd name="connsiteY213" fmla="*/ 473162 h 597154"/>
                <a:gd name="connsiteX214" fmla="*/ 255281 w 435761"/>
                <a:gd name="connsiteY214" fmla="*/ 482845 h 597154"/>
                <a:gd name="connsiteX215" fmla="*/ 255281 w 435761"/>
                <a:gd name="connsiteY215" fmla="*/ 486073 h 597154"/>
                <a:gd name="connsiteX216" fmla="*/ 255281 w 435761"/>
                <a:gd name="connsiteY216" fmla="*/ 487687 h 597154"/>
                <a:gd name="connsiteX217" fmla="*/ 255281 w 435761"/>
                <a:gd name="connsiteY217" fmla="*/ 489301 h 597154"/>
                <a:gd name="connsiteX218" fmla="*/ 255281 w 435761"/>
                <a:gd name="connsiteY218" fmla="*/ 489301 h 597154"/>
                <a:gd name="connsiteX219" fmla="*/ 253667 w 435761"/>
                <a:gd name="connsiteY219" fmla="*/ 490915 h 597154"/>
                <a:gd name="connsiteX220" fmla="*/ 237527 w 435761"/>
                <a:gd name="connsiteY220" fmla="*/ 498985 h 597154"/>
                <a:gd name="connsiteX221" fmla="*/ 235913 w 435761"/>
                <a:gd name="connsiteY221" fmla="*/ 502212 h 597154"/>
                <a:gd name="connsiteX222" fmla="*/ 232686 w 435761"/>
                <a:gd name="connsiteY222" fmla="*/ 505440 h 597154"/>
                <a:gd name="connsiteX223" fmla="*/ 231072 w 435761"/>
                <a:gd name="connsiteY223" fmla="*/ 507054 h 597154"/>
                <a:gd name="connsiteX224" fmla="*/ 227844 w 435761"/>
                <a:gd name="connsiteY224" fmla="*/ 513510 h 597154"/>
                <a:gd name="connsiteX225" fmla="*/ 227844 w 435761"/>
                <a:gd name="connsiteY225" fmla="*/ 516738 h 597154"/>
                <a:gd name="connsiteX226" fmla="*/ 226230 w 435761"/>
                <a:gd name="connsiteY226" fmla="*/ 521580 h 597154"/>
                <a:gd name="connsiteX227" fmla="*/ 226230 w 435761"/>
                <a:gd name="connsiteY227" fmla="*/ 524807 h 597154"/>
                <a:gd name="connsiteX228" fmla="*/ 224616 w 435761"/>
                <a:gd name="connsiteY228" fmla="*/ 526421 h 597154"/>
                <a:gd name="connsiteX229" fmla="*/ 223002 w 435761"/>
                <a:gd name="connsiteY229" fmla="*/ 526421 h 597154"/>
                <a:gd name="connsiteX230" fmla="*/ 221388 w 435761"/>
                <a:gd name="connsiteY230" fmla="*/ 526421 h 597154"/>
                <a:gd name="connsiteX231" fmla="*/ 216546 w 435761"/>
                <a:gd name="connsiteY231" fmla="*/ 526421 h 597154"/>
                <a:gd name="connsiteX232" fmla="*/ 214932 w 435761"/>
                <a:gd name="connsiteY232" fmla="*/ 526421 h 597154"/>
                <a:gd name="connsiteX233" fmla="*/ 210090 w 435761"/>
                <a:gd name="connsiteY233" fmla="*/ 523194 h 597154"/>
                <a:gd name="connsiteX234" fmla="*/ 210090 w 435761"/>
                <a:gd name="connsiteY234" fmla="*/ 523194 h 597154"/>
                <a:gd name="connsiteX235" fmla="*/ 206863 w 435761"/>
                <a:gd name="connsiteY235" fmla="*/ 523194 h 597154"/>
                <a:gd name="connsiteX236" fmla="*/ 205249 w 435761"/>
                <a:gd name="connsiteY236" fmla="*/ 523194 h 597154"/>
                <a:gd name="connsiteX237" fmla="*/ 193951 w 435761"/>
                <a:gd name="connsiteY237" fmla="*/ 526421 h 597154"/>
                <a:gd name="connsiteX238" fmla="*/ 189109 w 435761"/>
                <a:gd name="connsiteY238" fmla="*/ 528035 h 597154"/>
                <a:gd name="connsiteX239" fmla="*/ 164900 w 435761"/>
                <a:gd name="connsiteY239" fmla="*/ 542561 h 597154"/>
                <a:gd name="connsiteX240" fmla="*/ 150375 w 435761"/>
                <a:gd name="connsiteY240" fmla="*/ 549016 h 597154"/>
                <a:gd name="connsiteX241" fmla="*/ 134236 w 435761"/>
                <a:gd name="connsiteY241" fmla="*/ 552244 h 597154"/>
                <a:gd name="connsiteX242" fmla="*/ 132622 w 435761"/>
                <a:gd name="connsiteY242" fmla="*/ 553858 h 597154"/>
                <a:gd name="connsiteX243" fmla="*/ 129394 w 435761"/>
                <a:gd name="connsiteY243" fmla="*/ 555472 h 597154"/>
                <a:gd name="connsiteX244" fmla="*/ 118096 w 435761"/>
                <a:gd name="connsiteY244" fmla="*/ 568384 h 597154"/>
                <a:gd name="connsiteX245" fmla="*/ 113255 w 435761"/>
                <a:gd name="connsiteY245" fmla="*/ 571612 h 597154"/>
                <a:gd name="connsiteX246" fmla="*/ 105185 w 435761"/>
                <a:gd name="connsiteY246" fmla="*/ 576453 h 597154"/>
                <a:gd name="connsiteX247" fmla="*/ 51925 w 435761"/>
                <a:gd name="connsiteY247" fmla="*/ 590979 h 597154"/>
                <a:gd name="connsiteX248" fmla="*/ 47083 w 435761"/>
                <a:gd name="connsiteY248" fmla="*/ 592593 h 597154"/>
                <a:gd name="connsiteX249" fmla="*/ 43855 w 435761"/>
                <a:gd name="connsiteY249" fmla="*/ 592593 h 597154"/>
                <a:gd name="connsiteX250" fmla="*/ 42242 w 435761"/>
                <a:gd name="connsiteY250" fmla="*/ 590979 h 597154"/>
                <a:gd name="connsiteX251" fmla="*/ 40628 w 435761"/>
                <a:gd name="connsiteY251" fmla="*/ 589365 h 597154"/>
                <a:gd name="connsiteX252" fmla="*/ 37400 w 435761"/>
                <a:gd name="connsiteY252" fmla="*/ 584523 h 597154"/>
                <a:gd name="connsiteX253" fmla="*/ 37400 w 435761"/>
                <a:gd name="connsiteY253" fmla="*/ 582909 h 597154"/>
                <a:gd name="connsiteX254" fmla="*/ 35786 w 435761"/>
                <a:gd name="connsiteY254" fmla="*/ 579681 h 597154"/>
                <a:gd name="connsiteX255" fmla="*/ 35786 w 435761"/>
                <a:gd name="connsiteY255" fmla="*/ 578067 h 597154"/>
                <a:gd name="connsiteX256" fmla="*/ 34172 w 435761"/>
                <a:gd name="connsiteY256" fmla="*/ 576453 h 597154"/>
                <a:gd name="connsiteX257" fmla="*/ 32558 w 435761"/>
                <a:gd name="connsiteY257" fmla="*/ 573225 h 597154"/>
                <a:gd name="connsiteX258" fmla="*/ 30944 w 435761"/>
                <a:gd name="connsiteY258" fmla="*/ 569998 h 597154"/>
                <a:gd name="connsiteX259" fmla="*/ 24488 w 435761"/>
                <a:gd name="connsiteY259" fmla="*/ 566770 h 597154"/>
                <a:gd name="connsiteX260" fmla="*/ 5121 w 435761"/>
                <a:gd name="connsiteY260" fmla="*/ 557086 h 597154"/>
                <a:gd name="connsiteX261" fmla="*/ 16419 w 435761"/>
                <a:gd name="connsiteY261" fmla="*/ 544175 h 597154"/>
                <a:gd name="connsiteX262" fmla="*/ 19646 w 435761"/>
                <a:gd name="connsiteY262" fmla="*/ 539333 h 597154"/>
                <a:gd name="connsiteX263" fmla="*/ 30944 w 435761"/>
                <a:gd name="connsiteY263" fmla="*/ 516738 h 597154"/>
                <a:gd name="connsiteX264" fmla="*/ 30944 w 435761"/>
                <a:gd name="connsiteY264" fmla="*/ 513510 h 597154"/>
                <a:gd name="connsiteX265" fmla="*/ 30944 w 435761"/>
                <a:gd name="connsiteY265" fmla="*/ 503826 h 597154"/>
                <a:gd name="connsiteX266" fmla="*/ 32558 w 435761"/>
                <a:gd name="connsiteY266" fmla="*/ 494143 h 597154"/>
                <a:gd name="connsiteX267" fmla="*/ 32558 w 435761"/>
                <a:gd name="connsiteY267" fmla="*/ 479617 h 597154"/>
                <a:gd name="connsiteX268" fmla="*/ 30944 w 435761"/>
                <a:gd name="connsiteY268" fmla="*/ 473162 h 597154"/>
                <a:gd name="connsiteX269" fmla="*/ 30944 w 435761"/>
                <a:gd name="connsiteY269" fmla="*/ 466706 h 597154"/>
                <a:gd name="connsiteX270" fmla="*/ 29330 w 435761"/>
                <a:gd name="connsiteY270" fmla="*/ 460250 h 597154"/>
                <a:gd name="connsiteX271" fmla="*/ 29330 w 435761"/>
                <a:gd name="connsiteY271" fmla="*/ 457022 h 597154"/>
                <a:gd name="connsiteX272" fmla="*/ 30944 w 435761"/>
                <a:gd name="connsiteY272" fmla="*/ 440883 h 597154"/>
                <a:gd name="connsiteX273" fmla="*/ 32558 w 435761"/>
                <a:gd name="connsiteY273" fmla="*/ 426358 h 597154"/>
                <a:gd name="connsiteX274" fmla="*/ 39014 w 435761"/>
                <a:gd name="connsiteY274" fmla="*/ 408604 h 597154"/>
                <a:gd name="connsiteX275" fmla="*/ 40628 w 435761"/>
                <a:gd name="connsiteY275" fmla="*/ 403763 h 597154"/>
                <a:gd name="connsiteX276" fmla="*/ 40628 w 435761"/>
                <a:gd name="connsiteY276" fmla="*/ 402149 h 597154"/>
                <a:gd name="connsiteX277" fmla="*/ 40628 w 435761"/>
                <a:gd name="connsiteY277" fmla="*/ 400535 h 597154"/>
                <a:gd name="connsiteX278" fmla="*/ 39014 w 435761"/>
                <a:gd name="connsiteY278" fmla="*/ 398921 h 597154"/>
                <a:gd name="connsiteX279" fmla="*/ 39014 w 435761"/>
                <a:gd name="connsiteY279" fmla="*/ 397307 h 597154"/>
                <a:gd name="connsiteX280" fmla="*/ 37400 w 435761"/>
                <a:gd name="connsiteY280" fmla="*/ 395693 h 597154"/>
                <a:gd name="connsiteX281" fmla="*/ 37400 w 435761"/>
                <a:gd name="connsiteY281" fmla="*/ 395693 h 597154"/>
                <a:gd name="connsiteX282" fmla="*/ 35786 w 435761"/>
                <a:gd name="connsiteY282" fmla="*/ 395693 h 597154"/>
                <a:gd name="connsiteX283" fmla="*/ 34172 w 435761"/>
                <a:gd name="connsiteY283" fmla="*/ 394079 h 597154"/>
                <a:gd name="connsiteX284" fmla="*/ 32558 w 435761"/>
                <a:gd name="connsiteY284" fmla="*/ 394079 h 597154"/>
                <a:gd name="connsiteX285" fmla="*/ 27716 w 435761"/>
                <a:gd name="connsiteY285" fmla="*/ 394079 h 597154"/>
                <a:gd name="connsiteX286" fmla="*/ 27716 w 435761"/>
                <a:gd name="connsiteY286" fmla="*/ 394079 h 597154"/>
                <a:gd name="connsiteX287" fmla="*/ 26102 w 435761"/>
                <a:gd name="connsiteY287" fmla="*/ 394079 h 597154"/>
                <a:gd name="connsiteX288" fmla="*/ 18033 w 435761"/>
                <a:gd name="connsiteY288" fmla="*/ 386009 h 597154"/>
                <a:gd name="connsiteX289" fmla="*/ 16419 w 435761"/>
                <a:gd name="connsiteY289" fmla="*/ 384395 h 597154"/>
                <a:gd name="connsiteX290" fmla="*/ 16419 w 435761"/>
                <a:gd name="connsiteY290" fmla="*/ 382781 h 597154"/>
                <a:gd name="connsiteX291" fmla="*/ 16419 w 435761"/>
                <a:gd name="connsiteY291" fmla="*/ 382781 h 597154"/>
                <a:gd name="connsiteX292" fmla="*/ 14805 w 435761"/>
                <a:gd name="connsiteY292" fmla="*/ 379554 h 597154"/>
                <a:gd name="connsiteX293" fmla="*/ 14805 w 435761"/>
                <a:gd name="connsiteY293" fmla="*/ 345661 h 597154"/>
                <a:gd name="connsiteX294" fmla="*/ 14805 w 435761"/>
                <a:gd name="connsiteY294" fmla="*/ 340819 h 597154"/>
                <a:gd name="connsiteX295" fmla="*/ 14805 w 435761"/>
                <a:gd name="connsiteY295" fmla="*/ 339205 h 597154"/>
                <a:gd name="connsiteX296" fmla="*/ 16419 w 435761"/>
                <a:gd name="connsiteY296" fmla="*/ 339205 h 597154"/>
                <a:gd name="connsiteX297" fmla="*/ 18033 w 435761"/>
                <a:gd name="connsiteY297" fmla="*/ 335977 h 597154"/>
                <a:gd name="connsiteX298" fmla="*/ 19646 w 435761"/>
                <a:gd name="connsiteY298" fmla="*/ 334363 h 597154"/>
                <a:gd name="connsiteX299" fmla="*/ 22874 w 435761"/>
                <a:gd name="connsiteY299" fmla="*/ 332749 h 597154"/>
                <a:gd name="connsiteX300" fmla="*/ 24488 w 435761"/>
                <a:gd name="connsiteY300" fmla="*/ 331136 h 597154"/>
                <a:gd name="connsiteX301" fmla="*/ 26102 w 435761"/>
                <a:gd name="connsiteY301" fmla="*/ 329522 h 597154"/>
                <a:gd name="connsiteX302" fmla="*/ 27716 w 435761"/>
                <a:gd name="connsiteY302" fmla="*/ 327908 h 597154"/>
                <a:gd name="connsiteX303" fmla="*/ 29330 w 435761"/>
                <a:gd name="connsiteY303" fmla="*/ 324680 h 597154"/>
                <a:gd name="connsiteX304" fmla="*/ 32558 w 435761"/>
                <a:gd name="connsiteY304" fmla="*/ 310154 h 597154"/>
                <a:gd name="connsiteX305" fmla="*/ 35786 w 435761"/>
                <a:gd name="connsiteY305" fmla="*/ 302085 h 597154"/>
                <a:gd name="connsiteX306" fmla="*/ 35786 w 435761"/>
                <a:gd name="connsiteY306" fmla="*/ 298857 h 597154"/>
                <a:gd name="connsiteX307" fmla="*/ 35786 w 435761"/>
                <a:gd name="connsiteY307" fmla="*/ 297243 h 597154"/>
                <a:gd name="connsiteX308" fmla="*/ 35786 w 435761"/>
                <a:gd name="connsiteY308" fmla="*/ 297243 h 597154"/>
                <a:gd name="connsiteX309" fmla="*/ 34172 w 435761"/>
                <a:gd name="connsiteY309" fmla="*/ 295629 h 597154"/>
                <a:gd name="connsiteX310" fmla="*/ 32558 w 435761"/>
                <a:gd name="connsiteY310" fmla="*/ 295629 h 597154"/>
                <a:gd name="connsiteX311" fmla="*/ 29330 w 435761"/>
                <a:gd name="connsiteY311" fmla="*/ 294015 h 597154"/>
                <a:gd name="connsiteX312" fmla="*/ 26102 w 435761"/>
                <a:gd name="connsiteY312" fmla="*/ 294015 h 597154"/>
                <a:gd name="connsiteX313" fmla="*/ 24488 w 435761"/>
                <a:gd name="connsiteY313" fmla="*/ 294015 h 597154"/>
                <a:gd name="connsiteX314" fmla="*/ 22874 w 435761"/>
                <a:gd name="connsiteY314" fmla="*/ 292401 h 597154"/>
                <a:gd name="connsiteX315" fmla="*/ 21260 w 435761"/>
                <a:gd name="connsiteY315" fmla="*/ 292401 h 597154"/>
                <a:gd name="connsiteX316" fmla="*/ 21260 w 435761"/>
                <a:gd name="connsiteY316" fmla="*/ 290787 h 597154"/>
                <a:gd name="connsiteX317" fmla="*/ 19646 w 435761"/>
                <a:gd name="connsiteY317" fmla="*/ 290787 h 597154"/>
                <a:gd name="connsiteX318" fmla="*/ 18033 w 435761"/>
                <a:gd name="connsiteY318" fmla="*/ 287559 h 597154"/>
                <a:gd name="connsiteX319" fmla="*/ 16419 w 435761"/>
                <a:gd name="connsiteY319" fmla="*/ 282718 h 597154"/>
                <a:gd name="connsiteX320" fmla="*/ 14805 w 435761"/>
                <a:gd name="connsiteY320" fmla="*/ 277876 h 597154"/>
                <a:gd name="connsiteX321" fmla="*/ 13191 w 435761"/>
                <a:gd name="connsiteY321" fmla="*/ 256895 h 597154"/>
                <a:gd name="connsiteX322" fmla="*/ 13191 w 435761"/>
                <a:gd name="connsiteY322" fmla="*/ 253667 h 597154"/>
                <a:gd name="connsiteX323" fmla="*/ 21260 w 435761"/>
                <a:gd name="connsiteY323" fmla="*/ 213318 h 597154"/>
                <a:gd name="connsiteX324" fmla="*/ 21260 w 435761"/>
                <a:gd name="connsiteY324" fmla="*/ 210091 h 597154"/>
                <a:gd name="connsiteX325" fmla="*/ 21260 w 435761"/>
                <a:gd name="connsiteY325" fmla="*/ 205249 h 597154"/>
                <a:gd name="connsiteX326" fmla="*/ 21260 w 435761"/>
                <a:gd name="connsiteY326" fmla="*/ 203635 h 597154"/>
                <a:gd name="connsiteX327" fmla="*/ 21260 w 435761"/>
                <a:gd name="connsiteY327" fmla="*/ 202021 h 597154"/>
                <a:gd name="connsiteX328" fmla="*/ 22874 w 435761"/>
                <a:gd name="connsiteY328" fmla="*/ 200407 h 597154"/>
                <a:gd name="connsiteX329" fmla="*/ 22874 w 435761"/>
                <a:gd name="connsiteY329" fmla="*/ 198793 h 597154"/>
                <a:gd name="connsiteX330" fmla="*/ 26102 w 435761"/>
                <a:gd name="connsiteY330" fmla="*/ 197179 h 597154"/>
                <a:gd name="connsiteX331" fmla="*/ 26102 w 435761"/>
                <a:gd name="connsiteY331" fmla="*/ 195565 h 597154"/>
                <a:gd name="connsiteX332" fmla="*/ 27716 w 435761"/>
                <a:gd name="connsiteY332" fmla="*/ 193951 h 597154"/>
                <a:gd name="connsiteX333" fmla="*/ 29330 w 435761"/>
                <a:gd name="connsiteY333" fmla="*/ 190723 h 597154"/>
                <a:gd name="connsiteX334" fmla="*/ 29330 w 435761"/>
                <a:gd name="connsiteY334" fmla="*/ 189109 h 597154"/>
                <a:gd name="connsiteX335" fmla="*/ 27716 w 435761"/>
                <a:gd name="connsiteY335" fmla="*/ 187496 h 597154"/>
                <a:gd name="connsiteX336" fmla="*/ 26102 w 435761"/>
                <a:gd name="connsiteY336" fmla="*/ 185882 h 597154"/>
                <a:gd name="connsiteX337" fmla="*/ 24488 w 435761"/>
                <a:gd name="connsiteY337" fmla="*/ 184268 h 597154"/>
                <a:gd name="connsiteX338" fmla="*/ 24488 w 435761"/>
                <a:gd name="connsiteY338" fmla="*/ 184268 h 597154"/>
                <a:gd name="connsiteX339" fmla="*/ 22874 w 435761"/>
                <a:gd name="connsiteY339" fmla="*/ 182654 h 597154"/>
                <a:gd name="connsiteX340" fmla="*/ 22874 w 435761"/>
                <a:gd name="connsiteY340" fmla="*/ 181040 h 597154"/>
                <a:gd name="connsiteX341" fmla="*/ 22874 w 435761"/>
                <a:gd name="connsiteY341" fmla="*/ 179426 h 597154"/>
                <a:gd name="connsiteX342" fmla="*/ 22874 w 435761"/>
                <a:gd name="connsiteY342" fmla="*/ 179426 h 597154"/>
                <a:gd name="connsiteX343" fmla="*/ 24488 w 435761"/>
                <a:gd name="connsiteY343" fmla="*/ 176198 h 597154"/>
                <a:gd name="connsiteX344" fmla="*/ 26102 w 435761"/>
                <a:gd name="connsiteY344" fmla="*/ 174584 h 597154"/>
                <a:gd name="connsiteX345" fmla="*/ 27716 w 435761"/>
                <a:gd name="connsiteY345" fmla="*/ 171356 h 597154"/>
                <a:gd name="connsiteX346" fmla="*/ 34172 w 435761"/>
                <a:gd name="connsiteY346" fmla="*/ 142305 h 597154"/>
                <a:gd name="connsiteX347" fmla="*/ 34172 w 435761"/>
                <a:gd name="connsiteY347" fmla="*/ 140691 h 597154"/>
                <a:gd name="connsiteX348" fmla="*/ 35786 w 435761"/>
                <a:gd name="connsiteY348" fmla="*/ 139078 h 597154"/>
                <a:gd name="connsiteX349" fmla="*/ 39014 w 435761"/>
                <a:gd name="connsiteY349" fmla="*/ 135850 h 597154"/>
                <a:gd name="connsiteX350" fmla="*/ 40628 w 435761"/>
                <a:gd name="connsiteY350" fmla="*/ 135850 h 597154"/>
                <a:gd name="connsiteX351" fmla="*/ 42242 w 435761"/>
                <a:gd name="connsiteY351" fmla="*/ 134236 h 597154"/>
                <a:gd name="connsiteX352" fmla="*/ 42242 w 435761"/>
                <a:gd name="connsiteY352" fmla="*/ 132622 h 597154"/>
                <a:gd name="connsiteX353" fmla="*/ 43855 w 435761"/>
                <a:gd name="connsiteY353" fmla="*/ 129394 h 597154"/>
                <a:gd name="connsiteX354" fmla="*/ 42242 w 435761"/>
                <a:gd name="connsiteY354" fmla="*/ 127780 h 597154"/>
                <a:gd name="connsiteX355" fmla="*/ 42242 w 435761"/>
                <a:gd name="connsiteY355" fmla="*/ 126166 h 597154"/>
                <a:gd name="connsiteX356" fmla="*/ 42242 w 435761"/>
                <a:gd name="connsiteY356" fmla="*/ 124552 h 597154"/>
                <a:gd name="connsiteX357" fmla="*/ 42242 w 435761"/>
                <a:gd name="connsiteY357" fmla="*/ 122938 h 597154"/>
                <a:gd name="connsiteX358" fmla="*/ 45469 w 435761"/>
                <a:gd name="connsiteY358" fmla="*/ 121324 h 597154"/>
                <a:gd name="connsiteX359" fmla="*/ 47083 w 435761"/>
                <a:gd name="connsiteY359" fmla="*/ 119710 h 597154"/>
                <a:gd name="connsiteX360" fmla="*/ 53539 w 435761"/>
                <a:gd name="connsiteY360" fmla="*/ 111641 h 597154"/>
                <a:gd name="connsiteX361" fmla="*/ 56767 w 435761"/>
                <a:gd name="connsiteY361" fmla="*/ 110027 h 597154"/>
                <a:gd name="connsiteX362" fmla="*/ 58381 w 435761"/>
                <a:gd name="connsiteY362" fmla="*/ 108413 h 597154"/>
                <a:gd name="connsiteX363" fmla="*/ 58381 w 435761"/>
                <a:gd name="connsiteY363" fmla="*/ 106799 h 597154"/>
                <a:gd name="connsiteX364" fmla="*/ 61609 w 435761"/>
                <a:gd name="connsiteY364" fmla="*/ 103571 h 597154"/>
                <a:gd name="connsiteX365" fmla="*/ 61609 w 435761"/>
                <a:gd name="connsiteY365" fmla="*/ 101957 h 597154"/>
                <a:gd name="connsiteX366" fmla="*/ 63223 w 435761"/>
                <a:gd name="connsiteY366" fmla="*/ 100343 h 597154"/>
                <a:gd name="connsiteX367" fmla="*/ 64837 w 435761"/>
                <a:gd name="connsiteY367" fmla="*/ 97115 h 597154"/>
                <a:gd name="connsiteX368" fmla="*/ 66450 w 435761"/>
                <a:gd name="connsiteY368" fmla="*/ 95501 h 597154"/>
                <a:gd name="connsiteX369" fmla="*/ 68064 w 435761"/>
                <a:gd name="connsiteY369" fmla="*/ 93887 h 597154"/>
                <a:gd name="connsiteX370" fmla="*/ 68064 w 435761"/>
                <a:gd name="connsiteY370" fmla="*/ 90660 h 597154"/>
                <a:gd name="connsiteX371" fmla="*/ 68064 w 435761"/>
                <a:gd name="connsiteY371" fmla="*/ 89046 h 597154"/>
                <a:gd name="connsiteX372" fmla="*/ 66450 w 435761"/>
                <a:gd name="connsiteY372" fmla="*/ 84204 h 597154"/>
                <a:gd name="connsiteX373" fmla="*/ 66450 w 435761"/>
                <a:gd name="connsiteY373" fmla="*/ 80976 h 597154"/>
                <a:gd name="connsiteX374" fmla="*/ 66450 w 435761"/>
                <a:gd name="connsiteY374" fmla="*/ 79362 h 597154"/>
                <a:gd name="connsiteX375" fmla="*/ 68064 w 435761"/>
                <a:gd name="connsiteY375" fmla="*/ 79362 h 597154"/>
                <a:gd name="connsiteX376" fmla="*/ 68064 w 435761"/>
                <a:gd name="connsiteY376" fmla="*/ 77748 h 597154"/>
                <a:gd name="connsiteX377" fmla="*/ 72906 w 435761"/>
                <a:gd name="connsiteY377" fmla="*/ 76134 h 597154"/>
                <a:gd name="connsiteX378" fmla="*/ 76134 w 435761"/>
                <a:gd name="connsiteY378" fmla="*/ 72906 h 597154"/>
                <a:gd name="connsiteX379" fmla="*/ 82590 w 435761"/>
                <a:gd name="connsiteY379" fmla="*/ 69678 h 597154"/>
                <a:gd name="connsiteX380" fmla="*/ 82590 w 435761"/>
                <a:gd name="connsiteY380" fmla="*/ 68065 h 597154"/>
                <a:gd name="connsiteX381" fmla="*/ 84204 w 435761"/>
                <a:gd name="connsiteY381" fmla="*/ 66451 h 597154"/>
                <a:gd name="connsiteX382" fmla="*/ 84204 w 435761"/>
                <a:gd name="connsiteY382" fmla="*/ 64837 h 597154"/>
                <a:gd name="connsiteX383" fmla="*/ 84204 w 435761"/>
                <a:gd name="connsiteY383" fmla="*/ 64837 h 597154"/>
                <a:gd name="connsiteX384" fmla="*/ 84204 w 435761"/>
                <a:gd name="connsiteY384" fmla="*/ 63223 h 597154"/>
                <a:gd name="connsiteX385" fmla="*/ 79362 w 435761"/>
                <a:gd name="connsiteY385" fmla="*/ 59995 h 597154"/>
                <a:gd name="connsiteX386" fmla="*/ 79362 w 435761"/>
                <a:gd name="connsiteY386" fmla="*/ 59995 h 597154"/>
                <a:gd name="connsiteX387" fmla="*/ 79362 w 435761"/>
                <a:gd name="connsiteY387" fmla="*/ 56767 h 597154"/>
                <a:gd name="connsiteX388" fmla="*/ 79362 w 435761"/>
                <a:gd name="connsiteY388" fmla="*/ 53539 h 597154"/>
                <a:gd name="connsiteX389" fmla="*/ 79362 w 435761"/>
                <a:gd name="connsiteY389" fmla="*/ 45469 h 597154"/>
                <a:gd name="connsiteX390" fmla="*/ 79362 w 435761"/>
                <a:gd name="connsiteY390" fmla="*/ 42242 h 597154"/>
                <a:gd name="connsiteX391" fmla="*/ 79362 w 435761"/>
                <a:gd name="connsiteY391" fmla="*/ 40628 h 597154"/>
                <a:gd name="connsiteX392" fmla="*/ 80976 w 435761"/>
                <a:gd name="connsiteY392" fmla="*/ 40628 h 597154"/>
                <a:gd name="connsiteX393" fmla="*/ 82590 w 435761"/>
                <a:gd name="connsiteY393" fmla="*/ 39014 h 597154"/>
                <a:gd name="connsiteX394" fmla="*/ 84204 w 435761"/>
                <a:gd name="connsiteY394" fmla="*/ 37400 h 597154"/>
                <a:gd name="connsiteX395" fmla="*/ 85818 w 435761"/>
                <a:gd name="connsiteY395" fmla="*/ 34172 h 597154"/>
                <a:gd name="connsiteX396" fmla="*/ 85818 w 435761"/>
                <a:gd name="connsiteY396" fmla="*/ 32558 h 597154"/>
                <a:gd name="connsiteX397" fmla="*/ 85818 w 435761"/>
                <a:gd name="connsiteY397" fmla="*/ 30944 h 597154"/>
                <a:gd name="connsiteX398" fmla="*/ 84204 w 435761"/>
                <a:gd name="connsiteY398" fmla="*/ 29330 h 597154"/>
                <a:gd name="connsiteX399" fmla="*/ 84204 w 435761"/>
                <a:gd name="connsiteY399" fmla="*/ 27716 h 597154"/>
                <a:gd name="connsiteX400" fmla="*/ 82590 w 435761"/>
                <a:gd name="connsiteY400" fmla="*/ 24488 h 597154"/>
                <a:gd name="connsiteX401" fmla="*/ 82590 w 435761"/>
                <a:gd name="connsiteY401" fmla="*/ 21260 h 597154"/>
                <a:gd name="connsiteX402" fmla="*/ 82590 w 435761"/>
                <a:gd name="connsiteY402" fmla="*/ 18033 h 597154"/>
                <a:gd name="connsiteX403" fmla="*/ 84204 w 435761"/>
                <a:gd name="connsiteY403" fmla="*/ 16419 h 597154"/>
                <a:gd name="connsiteX404" fmla="*/ 84204 w 435761"/>
                <a:gd name="connsiteY404" fmla="*/ 16419 h 597154"/>
                <a:gd name="connsiteX405" fmla="*/ 85818 w 435761"/>
                <a:gd name="connsiteY405" fmla="*/ 14805 h 597154"/>
                <a:gd name="connsiteX406" fmla="*/ 87432 w 435761"/>
                <a:gd name="connsiteY406" fmla="*/ 14805 h 597154"/>
                <a:gd name="connsiteX407" fmla="*/ 89046 w 435761"/>
                <a:gd name="connsiteY407" fmla="*/ 14805 h 597154"/>
                <a:gd name="connsiteX408" fmla="*/ 89046 w 435761"/>
                <a:gd name="connsiteY408" fmla="*/ 14805 h 597154"/>
                <a:gd name="connsiteX409" fmla="*/ 90659 w 435761"/>
                <a:gd name="connsiteY409" fmla="*/ 14805 h 597154"/>
                <a:gd name="connsiteX410" fmla="*/ 92273 w 435761"/>
                <a:gd name="connsiteY410" fmla="*/ 14805 h 597154"/>
                <a:gd name="connsiteX411" fmla="*/ 95501 w 435761"/>
                <a:gd name="connsiteY411" fmla="*/ 16419 h 597154"/>
                <a:gd name="connsiteX412" fmla="*/ 98729 w 435761"/>
                <a:gd name="connsiteY412" fmla="*/ 18033 h 597154"/>
                <a:gd name="connsiteX413" fmla="*/ 100343 w 435761"/>
                <a:gd name="connsiteY413" fmla="*/ 18033 h 597154"/>
                <a:gd name="connsiteX414" fmla="*/ 101957 w 435761"/>
                <a:gd name="connsiteY414" fmla="*/ 18033 h 597154"/>
                <a:gd name="connsiteX415" fmla="*/ 101957 w 435761"/>
                <a:gd name="connsiteY415" fmla="*/ 18033 h 597154"/>
                <a:gd name="connsiteX416" fmla="*/ 103571 w 435761"/>
                <a:gd name="connsiteY416" fmla="*/ 16419 h 597154"/>
                <a:gd name="connsiteX417" fmla="*/ 106799 w 435761"/>
                <a:gd name="connsiteY417" fmla="*/ 13191 h 597154"/>
                <a:gd name="connsiteX418" fmla="*/ 106799 w 435761"/>
                <a:gd name="connsiteY418" fmla="*/ 11577 h 597154"/>
                <a:gd name="connsiteX419" fmla="*/ 108413 w 435761"/>
                <a:gd name="connsiteY419" fmla="*/ 9963 h 597154"/>
                <a:gd name="connsiteX420" fmla="*/ 111641 w 435761"/>
                <a:gd name="connsiteY420" fmla="*/ 8349 h 597154"/>
                <a:gd name="connsiteX421" fmla="*/ 114868 w 435761"/>
                <a:gd name="connsiteY421" fmla="*/ 6735 h 597154"/>
                <a:gd name="connsiteX422" fmla="*/ 116482 w 435761"/>
                <a:gd name="connsiteY422" fmla="*/ 5121 h 597154"/>
                <a:gd name="connsiteX423" fmla="*/ 118096 w 435761"/>
                <a:gd name="connsiteY423" fmla="*/ 5121 h 597154"/>
                <a:gd name="connsiteX424" fmla="*/ 118096 w 435761"/>
                <a:gd name="connsiteY424" fmla="*/ 5121 h 597154"/>
                <a:gd name="connsiteX425" fmla="*/ 119710 w 435761"/>
                <a:gd name="connsiteY425" fmla="*/ 6735 h 597154"/>
                <a:gd name="connsiteX426" fmla="*/ 121324 w 435761"/>
                <a:gd name="connsiteY426" fmla="*/ 6735 h 597154"/>
                <a:gd name="connsiteX427" fmla="*/ 121324 w 435761"/>
                <a:gd name="connsiteY427" fmla="*/ 8349 h 597154"/>
                <a:gd name="connsiteX428" fmla="*/ 122938 w 435761"/>
                <a:gd name="connsiteY428" fmla="*/ 9963 h 597154"/>
                <a:gd name="connsiteX429" fmla="*/ 124552 w 435761"/>
                <a:gd name="connsiteY429" fmla="*/ 11577 h 597154"/>
                <a:gd name="connsiteX430" fmla="*/ 124552 w 435761"/>
                <a:gd name="connsiteY430" fmla="*/ 11577 h 597154"/>
                <a:gd name="connsiteX431" fmla="*/ 126166 w 435761"/>
                <a:gd name="connsiteY431" fmla="*/ 13191 h 597154"/>
                <a:gd name="connsiteX432" fmla="*/ 127780 w 435761"/>
                <a:gd name="connsiteY432" fmla="*/ 13191 h 597154"/>
                <a:gd name="connsiteX433" fmla="*/ 129394 w 435761"/>
                <a:gd name="connsiteY433" fmla="*/ 13191 h 59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Lst>
              <a:rect l="l" t="t" r="r" b="b"/>
              <a:pathLst>
                <a:path w="435761" h="597154">
                  <a:moveTo>
                    <a:pt x="131008" y="13191"/>
                  </a:moveTo>
                  <a:lnTo>
                    <a:pt x="132622" y="13191"/>
                  </a:lnTo>
                  <a:lnTo>
                    <a:pt x="135850" y="11577"/>
                  </a:lnTo>
                  <a:lnTo>
                    <a:pt x="140691" y="11577"/>
                  </a:lnTo>
                  <a:lnTo>
                    <a:pt x="145533" y="11577"/>
                  </a:lnTo>
                  <a:lnTo>
                    <a:pt x="150375" y="11577"/>
                  </a:lnTo>
                  <a:lnTo>
                    <a:pt x="151989" y="13191"/>
                  </a:lnTo>
                  <a:lnTo>
                    <a:pt x="153603" y="14805"/>
                  </a:lnTo>
                  <a:lnTo>
                    <a:pt x="155217" y="14805"/>
                  </a:lnTo>
                  <a:lnTo>
                    <a:pt x="160059" y="21260"/>
                  </a:lnTo>
                  <a:lnTo>
                    <a:pt x="163286" y="22874"/>
                  </a:lnTo>
                  <a:lnTo>
                    <a:pt x="164900" y="24488"/>
                  </a:lnTo>
                  <a:lnTo>
                    <a:pt x="166514" y="24488"/>
                  </a:lnTo>
                  <a:lnTo>
                    <a:pt x="168128" y="24488"/>
                  </a:lnTo>
                  <a:lnTo>
                    <a:pt x="168128" y="22874"/>
                  </a:lnTo>
                  <a:lnTo>
                    <a:pt x="169742" y="21260"/>
                  </a:lnTo>
                  <a:lnTo>
                    <a:pt x="171356" y="19647"/>
                  </a:lnTo>
                  <a:lnTo>
                    <a:pt x="174584" y="18033"/>
                  </a:lnTo>
                  <a:lnTo>
                    <a:pt x="181040" y="24488"/>
                  </a:lnTo>
                  <a:lnTo>
                    <a:pt x="184268" y="26102"/>
                  </a:lnTo>
                  <a:lnTo>
                    <a:pt x="187495" y="29330"/>
                  </a:lnTo>
                  <a:lnTo>
                    <a:pt x="189109" y="29330"/>
                  </a:lnTo>
                  <a:lnTo>
                    <a:pt x="190723" y="29330"/>
                  </a:lnTo>
                  <a:lnTo>
                    <a:pt x="202021" y="22874"/>
                  </a:lnTo>
                  <a:lnTo>
                    <a:pt x="203635" y="22874"/>
                  </a:lnTo>
                  <a:lnTo>
                    <a:pt x="206863" y="22874"/>
                  </a:lnTo>
                  <a:lnTo>
                    <a:pt x="210090" y="22874"/>
                  </a:lnTo>
                  <a:lnTo>
                    <a:pt x="213318" y="22874"/>
                  </a:lnTo>
                  <a:lnTo>
                    <a:pt x="235913" y="32558"/>
                  </a:lnTo>
                  <a:lnTo>
                    <a:pt x="239141" y="32558"/>
                  </a:lnTo>
                  <a:lnTo>
                    <a:pt x="245597" y="32558"/>
                  </a:lnTo>
                  <a:lnTo>
                    <a:pt x="250439" y="32558"/>
                  </a:lnTo>
                  <a:lnTo>
                    <a:pt x="250439" y="32558"/>
                  </a:lnTo>
                  <a:lnTo>
                    <a:pt x="252053" y="34172"/>
                  </a:lnTo>
                  <a:lnTo>
                    <a:pt x="253667" y="34172"/>
                  </a:lnTo>
                  <a:lnTo>
                    <a:pt x="255281" y="35786"/>
                  </a:lnTo>
                  <a:lnTo>
                    <a:pt x="256895" y="37400"/>
                  </a:lnTo>
                  <a:lnTo>
                    <a:pt x="256895" y="39014"/>
                  </a:lnTo>
                  <a:lnTo>
                    <a:pt x="258508" y="42242"/>
                  </a:lnTo>
                  <a:lnTo>
                    <a:pt x="260122" y="48697"/>
                  </a:lnTo>
                  <a:lnTo>
                    <a:pt x="261736" y="51925"/>
                  </a:lnTo>
                  <a:lnTo>
                    <a:pt x="263350" y="55153"/>
                  </a:lnTo>
                  <a:lnTo>
                    <a:pt x="264964" y="56767"/>
                  </a:lnTo>
                  <a:lnTo>
                    <a:pt x="266578" y="58381"/>
                  </a:lnTo>
                  <a:lnTo>
                    <a:pt x="269806" y="59995"/>
                  </a:lnTo>
                  <a:lnTo>
                    <a:pt x="274648" y="59995"/>
                  </a:lnTo>
                  <a:lnTo>
                    <a:pt x="276262" y="61609"/>
                  </a:lnTo>
                  <a:lnTo>
                    <a:pt x="276262" y="61609"/>
                  </a:lnTo>
                  <a:lnTo>
                    <a:pt x="279490" y="64837"/>
                  </a:lnTo>
                  <a:lnTo>
                    <a:pt x="287559" y="76134"/>
                  </a:lnTo>
                  <a:lnTo>
                    <a:pt x="289173" y="79362"/>
                  </a:lnTo>
                  <a:lnTo>
                    <a:pt x="292401" y="80976"/>
                  </a:lnTo>
                  <a:lnTo>
                    <a:pt x="294015" y="80976"/>
                  </a:lnTo>
                  <a:lnTo>
                    <a:pt x="297243" y="82590"/>
                  </a:lnTo>
                  <a:lnTo>
                    <a:pt x="298857" y="84204"/>
                  </a:lnTo>
                  <a:lnTo>
                    <a:pt x="300471" y="84204"/>
                  </a:lnTo>
                  <a:lnTo>
                    <a:pt x="331135" y="84204"/>
                  </a:lnTo>
                  <a:lnTo>
                    <a:pt x="334363" y="85818"/>
                  </a:lnTo>
                  <a:lnTo>
                    <a:pt x="335977" y="85818"/>
                  </a:lnTo>
                  <a:lnTo>
                    <a:pt x="335977" y="85818"/>
                  </a:lnTo>
                  <a:lnTo>
                    <a:pt x="337591" y="85818"/>
                  </a:lnTo>
                  <a:lnTo>
                    <a:pt x="337591" y="85818"/>
                  </a:lnTo>
                  <a:lnTo>
                    <a:pt x="339205" y="85818"/>
                  </a:lnTo>
                  <a:lnTo>
                    <a:pt x="340819" y="84204"/>
                  </a:lnTo>
                  <a:lnTo>
                    <a:pt x="342433" y="84204"/>
                  </a:lnTo>
                  <a:lnTo>
                    <a:pt x="344047" y="84204"/>
                  </a:lnTo>
                  <a:lnTo>
                    <a:pt x="345661" y="84204"/>
                  </a:lnTo>
                  <a:lnTo>
                    <a:pt x="350503" y="85818"/>
                  </a:lnTo>
                  <a:lnTo>
                    <a:pt x="352117" y="85818"/>
                  </a:lnTo>
                  <a:lnTo>
                    <a:pt x="353731" y="87432"/>
                  </a:lnTo>
                  <a:lnTo>
                    <a:pt x="358572" y="89046"/>
                  </a:lnTo>
                  <a:lnTo>
                    <a:pt x="360186" y="90660"/>
                  </a:lnTo>
                  <a:lnTo>
                    <a:pt x="361800" y="90660"/>
                  </a:lnTo>
                  <a:lnTo>
                    <a:pt x="366642" y="97115"/>
                  </a:lnTo>
                  <a:lnTo>
                    <a:pt x="366642" y="97115"/>
                  </a:lnTo>
                  <a:lnTo>
                    <a:pt x="369870" y="98729"/>
                  </a:lnTo>
                  <a:lnTo>
                    <a:pt x="371484" y="100343"/>
                  </a:lnTo>
                  <a:lnTo>
                    <a:pt x="377939" y="101957"/>
                  </a:lnTo>
                  <a:lnTo>
                    <a:pt x="379553" y="101957"/>
                  </a:lnTo>
                  <a:lnTo>
                    <a:pt x="382781" y="105185"/>
                  </a:lnTo>
                  <a:lnTo>
                    <a:pt x="384395" y="105185"/>
                  </a:lnTo>
                  <a:lnTo>
                    <a:pt x="386009" y="105185"/>
                  </a:lnTo>
                  <a:lnTo>
                    <a:pt x="386009" y="105185"/>
                  </a:lnTo>
                  <a:lnTo>
                    <a:pt x="387623" y="106799"/>
                  </a:lnTo>
                  <a:lnTo>
                    <a:pt x="389237" y="106799"/>
                  </a:lnTo>
                  <a:lnTo>
                    <a:pt x="390851" y="106799"/>
                  </a:lnTo>
                  <a:lnTo>
                    <a:pt x="390851" y="106799"/>
                  </a:lnTo>
                  <a:lnTo>
                    <a:pt x="394079" y="106799"/>
                  </a:lnTo>
                  <a:lnTo>
                    <a:pt x="398921" y="105185"/>
                  </a:lnTo>
                  <a:lnTo>
                    <a:pt x="400535" y="105185"/>
                  </a:lnTo>
                  <a:lnTo>
                    <a:pt x="402148" y="105185"/>
                  </a:lnTo>
                  <a:lnTo>
                    <a:pt x="402148" y="105185"/>
                  </a:lnTo>
                  <a:lnTo>
                    <a:pt x="403762" y="106799"/>
                  </a:lnTo>
                  <a:lnTo>
                    <a:pt x="405376" y="106799"/>
                  </a:lnTo>
                  <a:lnTo>
                    <a:pt x="406990" y="108413"/>
                  </a:lnTo>
                  <a:lnTo>
                    <a:pt x="406990" y="110027"/>
                  </a:lnTo>
                  <a:lnTo>
                    <a:pt x="408604" y="110027"/>
                  </a:lnTo>
                  <a:lnTo>
                    <a:pt x="410218" y="110027"/>
                  </a:lnTo>
                  <a:lnTo>
                    <a:pt x="411832" y="110027"/>
                  </a:lnTo>
                  <a:lnTo>
                    <a:pt x="413446" y="110027"/>
                  </a:lnTo>
                  <a:lnTo>
                    <a:pt x="415060" y="110027"/>
                  </a:lnTo>
                  <a:lnTo>
                    <a:pt x="416674" y="108413"/>
                  </a:lnTo>
                  <a:lnTo>
                    <a:pt x="418288" y="108413"/>
                  </a:lnTo>
                  <a:lnTo>
                    <a:pt x="418288" y="108413"/>
                  </a:lnTo>
                  <a:lnTo>
                    <a:pt x="418288" y="106799"/>
                  </a:lnTo>
                  <a:lnTo>
                    <a:pt x="418288" y="103571"/>
                  </a:lnTo>
                  <a:lnTo>
                    <a:pt x="418288" y="103571"/>
                  </a:lnTo>
                  <a:lnTo>
                    <a:pt x="418288" y="101957"/>
                  </a:lnTo>
                  <a:lnTo>
                    <a:pt x="419902" y="101957"/>
                  </a:lnTo>
                  <a:lnTo>
                    <a:pt x="421516" y="101957"/>
                  </a:lnTo>
                  <a:lnTo>
                    <a:pt x="423130" y="101957"/>
                  </a:lnTo>
                  <a:lnTo>
                    <a:pt x="423130" y="103571"/>
                  </a:lnTo>
                  <a:lnTo>
                    <a:pt x="424744" y="105185"/>
                  </a:lnTo>
                  <a:lnTo>
                    <a:pt x="426357" y="110027"/>
                  </a:lnTo>
                  <a:lnTo>
                    <a:pt x="426357" y="111641"/>
                  </a:lnTo>
                  <a:lnTo>
                    <a:pt x="427971" y="113255"/>
                  </a:lnTo>
                  <a:lnTo>
                    <a:pt x="427971" y="114869"/>
                  </a:lnTo>
                  <a:lnTo>
                    <a:pt x="431199" y="116482"/>
                  </a:lnTo>
                  <a:lnTo>
                    <a:pt x="434427" y="119710"/>
                  </a:lnTo>
                  <a:lnTo>
                    <a:pt x="436041" y="119710"/>
                  </a:lnTo>
                  <a:lnTo>
                    <a:pt x="440883" y="122938"/>
                  </a:lnTo>
                  <a:lnTo>
                    <a:pt x="440883" y="126166"/>
                  </a:lnTo>
                  <a:lnTo>
                    <a:pt x="440883" y="132622"/>
                  </a:lnTo>
                  <a:lnTo>
                    <a:pt x="432813" y="156831"/>
                  </a:lnTo>
                  <a:lnTo>
                    <a:pt x="427971" y="168128"/>
                  </a:lnTo>
                  <a:lnTo>
                    <a:pt x="423130" y="187496"/>
                  </a:lnTo>
                  <a:lnTo>
                    <a:pt x="421516" y="189109"/>
                  </a:lnTo>
                  <a:lnTo>
                    <a:pt x="419902" y="192337"/>
                  </a:lnTo>
                  <a:lnTo>
                    <a:pt x="416674" y="197179"/>
                  </a:lnTo>
                  <a:lnTo>
                    <a:pt x="413446" y="200407"/>
                  </a:lnTo>
                  <a:lnTo>
                    <a:pt x="411832" y="203635"/>
                  </a:lnTo>
                  <a:lnTo>
                    <a:pt x="411832" y="205249"/>
                  </a:lnTo>
                  <a:lnTo>
                    <a:pt x="402148" y="216546"/>
                  </a:lnTo>
                  <a:lnTo>
                    <a:pt x="400535" y="218160"/>
                  </a:lnTo>
                  <a:lnTo>
                    <a:pt x="397307" y="227844"/>
                  </a:lnTo>
                  <a:lnTo>
                    <a:pt x="394079" y="232686"/>
                  </a:lnTo>
                  <a:lnTo>
                    <a:pt x="379553" y="247211"/>
                  </a:lnTo>
                  <a:lnTo>
                    <a:pt x="373098" y="252053"/>
                  </a:lnTo>
                  <a:lnTo>
                    <a:pt x="369870" y="253667"/>
                  </a:lnTo>
                  <a:lnTo>
                    <a:pt x="369870" y="255281"/>
                  </a:lnTo>
                  <a:lnTo>
                    <a:pt x="369870" y="256895"/>
                  </a:lnTo>
                  <a:lnTo>
                    <a:pt x="373098" y="261736"/>
                  </a:lnTo>
                  <a:lnTo>
                    <a:pt x="374712" y="263350"/>
                  </a:lnTo>
                  <a:lnTo>
                    <a:pt x="381167" y="268192"/>
                  </a:lnTo>
                  <a:lnTo>
                    <a:pt x="395693" y="273034"/>
                  </a:lnTo>
                  <a:lnTo>
                    <a:pt x="400535" y="274648"/>
                  </a:lnTo>
                  <a:lnTo>
                    <a:pt x="406990" y="279490"/>
                  </a:lnTo>
                  <a:lnTo>
                    <a:pt x="408604" y="281104"/>
                  </a:lnTo>
                  <a:lnTo>
                    <a:pt x="408604" y="282718"/>
                  </a:lnTo>
                  <a:lnTo>
                    <a:pt x="408604" y="282718"/>
                  </a:lnTo>
                  <a:lnTo>
                    <a:pt x="408604" y="282718"/>
                  </a:lnTo>
                  <a:lnTo>
                    <a:pt x="410218" y="284332"/>
                  </a:lnTo>
                  <a:lnTo>
                    <a:pt x="410218" y="284332"/>
                  </a:lnTo>
                  <a:lnTo>
                    <a:pt x="415060" y="285945"/>
                  </a:lnTo>
                  <a:lnTo>
                    <a:pt x="418288" y="289173"/>
                  </a:lnTo>
                  <a:lnTo>
                    <a:pt x="416674" y="290787"/>
                  </a:lnTo>
                  <a:lnTo>
                    <a:pt x="413446" y="292401"/>
                  </a:lnTo>
                  <a:lnTo>
                    <a:pt x="413446" y="297243"/>
                  </a:lnTo>
                  <a:lnTo>
                    <a:pt x="411832" y="300471"/>
                  </a:lnTo>
                  <a:lnTo>
                    <a:pt x="408604" y="311768"/>
                  </a:lnTo>
                  <a:lnTo>
                    <a:pt x="410218" y="313382"/>
                  </a:lnTo>
                  <a:lnTo>
                    <a:pt x="406990" y="319838"/>
                  </a:lnTo>
                  <a:lnTo>
                    <a:pt x="403762" y="324680"/>
                  </a:lnTo>
                  <a:lnTo>
                    <a:pt x="402148" y="326294"/>
                  </a:lnTo>
                  <a:lnTo>
                    <a:pt x="400535" y="329522"/>
                  </a:lnTo>
                  <a:lnTo>
                    <a:pt x="395693" y="335977"/>
                  </a:lnTo>
                  <a:lnTo>
                    <a:pt x="394079" y="342433"/>
                  </a:lnTo>
                  <a:lnTo>
                    <a:pt x="395693" y="347275"/>
                  </a:lnTo>
                  <a:lnTo>
                    <a:pt x="395693" y="352117"/>
                  </a:lnTo>
                  <a:lnTo>
                    <a:pt x="397307" y="355345"/>
                  </a:lnTo>
                  <a:lnTo>
                    <a:pt x="394079" y="360186"/>
                  </a:lnTo>
                  <a:lnTo>
                    <a:pt x="390851" y="358572"/>
                  </a:lnTo>
                  <a:lnTo>
                    <a:pt x="386009" y="361800"/>
                  </a:lnTo>
                  <a:lnTo>
                    <a:pt x="374712" y="368256"/>
                  </a:lnTo>
                  <a:lnTo>
                    <a:pt x="365028" y="376326"/>
                  </a:lnTo>
                  <a:lnTo>
                    <a:pt x="360186" y="381167"/>
                  </a:lnTo>
                  <a:lnTo>
                    <a:pt x="353731" y="381167"/>
                  </a:lnTo>
                  <a:lnTo>
                    <a:pt x="350503" y="376326"/>
                  </a:lnTo>
                  <a:lnTo>
                    <a:pt x="350503" y="377940"/>
                  </a:lnTo>
                  <a:lnTo>
                    <a:pt x="350503" y="377940"/>
                  </a:lnTo>
                  <a:lnTo>
                    <a:pt x="348889" y="377940"/>
                  </a:lnTo>
                  <a:lnTo>
                    <a:pt x="348889" y="377940"/>
                  </a:lnTo>
                  <a:lnTo>
                    <a:pt x="350503" y="381167"/>
                  </a:lnTo>
                  <a:lnTo>
                    <a:pt x="345661" y="382781"/>
                  </a:lnTo>
                  <a:lnTo>
                    <a:pt x="335977" y="382781"/>
                  </a:lnTo>
                  <a:lnTo>
                    <a:pt x="329522" y="386009"/>
                  </a:lnTo>
                  <a:lnTo>
                    <a:pt x="331135" y="390851"/>
                  </a:lnTo>
                  <a:lnTo>
                    <a:pt x="329522" y="394079"/>
                  </a:lnTo>
                  <a:lnTo>
                    <a:pt x="324680" y="400535"/>
                  </a:lnTo>
                  <a:lnTo>
                    <a:pt x="324680" y="402149"/>
                  </a:lnTo>
                  <a:lnTo>
                    <a:pt x="324680" y="406990"/>
                  </a:lnTo>
                  <a:lnTo>
                    <a:pt x="324680" y="408604"/>
                  </a:lnTo>
                  <a:lnTo>
                    <a:pt x="323066" y="410218"/>
                  </a:lnTo>
                  <a:lnTo>
                    <a:pt x="321452" y="410218"/>
                  </a:lnTo>
                  <a:lnTo>
                    <a:pt x="319838" y="410218"/>
                  </a:lnTo>
                  <a:lnTo>
                    <a:pt x="319838" y="410218"/>
                  </a:lnTo>
                  <a:lnTo>
                    <a:pt x="316610" y="419902"/>
                  </a:lnTo>
                  <a:lnTo>
                    <a:pt x="314996" y="421516"/>
                  </a:lnTo>
                  <a:lnTo>
                    <a:pt x="308540" y="427972"/>
                  </a:lnTo>
                  <a:lnTo>
                    <a:pt x="300471" y="432813"/>
                  </a:lnTo>
                  <a:lnTo>
                    <a:pt x="298857" y="427972"/>
                  </a:lnTo>
                  <a:lnTo>
                    <a:pt x="284331" y="416674"/>
                  </a:lnTo>
                  <a:lnTo>
                    <a:pt x="281104" y="423130"/>
                  </a:lnTo>
                  <a:lnTo>
                    <a:pt x="271420" y="442497"/>
                  </a:lnTo>
                  <a:lnTo>
                    <a:pt x="269806" y="444111"/>
                  </a:lnTo>
                  <a:lnTo>
                    <a:pt x="268192" y="445725"/>
                  </a:lnTo>
                  <a:lnTo>
                    <a:pt x="264964" y="448953"/>
                  </a:lnTo>
                  <a:lnTo>
                    <a:pt x="256895" y="452180"/>
                  </a:lnTo>
                  <a:lnTo>
                    <a:pt x="255281" y="453794"/>
                  </a:lnTo>
                  <a:lnTo>
                    <a:pt x="253667" y="457022"/>
                  </a:lnTo>
                  <a:lnTo>
                    <a:pt x="252053" y="458636"/>
                  </a:lnTo>
                  <a:lnTo>
                    <a:pt x="250439" y="466706"/>
                  </a:lnTo>
                  <a:lnTo>
                    <a:pt x="250439" y="469934"/>
                  </a:lnTo>
                  <a:lnTo>
                    <a:pt x="252053" y="473162"/>
                  </a:lnTo>
                  <a:lnTo>
                    <a:pt x="255281" y="482845"/>
                  </a:lnTo>
                  <a:lnTo>
                    <a:pt x="255281" y="486073"/>
                  </a:lnTo>
                  <a:lnTo>
                    <a:pt x="255281" y="487687"/>
                  </a:lnTo>
                  <a:lnTo>
                    <a:pt x="255281" y="489301"/>
                  </a:lnTo>
                  <a:lnTo>
                    <a:pt x="255281" y="489301"/>
                  </a:lnTo>
                  <a:lnTo>
                    <a:pt x="253667" y="490915"/>
                  </a:lnTo>
                  <a:lnTo>
                    <a:pt x="237527" y="498985"/>
                  </a:lnTo>
                  <a:lnTo>
                    <a:pt x="235913" y="502212"/>
                  </a:lnTo>
                  <a:lnTo>
                    <a:pt x="232686" y="505440"/>
                  </a:lnTo>
                  <a:lnTo>
                    <a:pt x="231072" y="507054"/>
                  </a:lnTo>
                  <a:lnTo>
                    <a:pt x="227844" y="513510"/>
                  </a:lnTo>
                  <a:lnTo>
                    <a:pt x="227844" y="516738"/>
                  </a:lnTo>
                  <a:lnTo>
                    <a:pt x="226230" y="521580"/>
                  </a:lnTo>
                  <a:lnTo>
                    <a:pt x="226230" y="524807"/>
                  </a:lnTo>
                  <a:lnTo>
                    <a:pt x="224616" y="526421"/>
                  </a:lnTo>
                  <a:lnTo>
                    <a:pt x="223002" y="526421"/>
                  </a:lnTo>
                  <a:lnTo>
                    <a:pt x="221388" y="526421"/>
                  </a:lnTo>
                  <a:lnTo>
                    <a:pt x="216546" y="526421"/>
                  </a:lnTo>
                  <a:lnTo>
                    <a:pt x="214932" y="526421"/>
                  </a:lnTo>
                  <a:lnTo>
                    <a:pt x="210090" y="523194"/>
                  </a:lnTo>
                  <a:lnTo>
                    <a:pt x="210090" y="523194"/>
                  </a:lnTo>
                  <a:lnTo>
                    <a:pt x="206863" y="523194"/>
                  </a:lnTo>
                  <a:lnTo>
                    <a:pt x="205249" y="523194"/>
                  </a:lnTo>
                  <a:lnTo>
                    <a:pt x="193951" y="526421"/>
                  </a:lnTo>
                  <a:lnTo>
                    <a:pt x="189109" y="528035"/>
                  </a:lnTo>
                  <a:lnTo>
                    <a:pt x="164900" y="542561"/>
                  </a:lnTo>
                  <a:lnTo>
                    <a:pt x="150375" y="549016"/>
                  </a:lnTo>
                  <a:lnTo>
                    <a:pt x="134236" y="552244"/>
                  </a:lnTo>
                  <a:lnTo>
                    <a:pt x="132622" y="553858"/>
                  </a:lnTo>
                  <a:lnTo>
                    <a:pt x="129394" y="555472"/>
                  </a:lnTo>
                  <a:lnTo>
                    <a:pt x="118096" y="568384"/>
                  </a:lnTo>
                  <a:lnTo>
                    <a:pt x="113255" y="571612"/>
                  </a:lnTo>
                  <a:lnTo>
                    <a:pt x="105185" y="576453"/>
                  </a:lnTo>
                  <a:lnTo>
                    <a:pt x="51925" y="590979"/>
                  </a:lnTo>
                  <a:lnTo>
                    <a:pt x="47083" y="592593"/>
                  </a:lnTo>
                  <a:lnTo>
                    <a:pt x="43855" y="592593"/>
                  </a:lnTo>
                  <a:lnTo>
                    <a:pt x="42242" y="590979"/>
                  </a:lnTo>
                  <a:lnTo>
                    <a:pt x="40628" y="589365"/>
                  </a:lnTo>
                  <a:lnTo>
                    <a:pt x="37400" y="584523"/>
                  </a:lnTo>
                  <a:lnTo>
                    <a:pt x="37400" y="582909"/>
                  </a:lnTo>
                  <a:lnTo>
                    <a:pt x="35786" y="579681"/>
                  </a:lnTo>
                  <a:lnTo>
                    <a:pt x="35786" y="578067"/>
                  </a:lnTo>
                  <a:lnTo>
                    <a:pt x="34172" y="576453"/>
                  </a:lnTo>
                  <a:lnTo>
                    <a:pt x="32558" y="573225"/>
                  </a:lnTo>
                  <a:lnTo>
                    <a:pt x="30944" y="569998"/>
                  </a:lnTo>
                  <a:lnTo>
                    <a:pt x="24488" y="566770"/>
                  </a:lnTo>
                  <a:lnTo>
                    <a:pt x="5121" y="557086"/>
                  </a:lnTo>
                  <a:lnTo>
                    <a:pt x="16419" y="544175"/>
                  </a:lnTo>
                  <a:lnTo>
                    <a:pt x="19646" y="539333"/>
                  </a:lnTo>
                  <a:lnTo>
                    <a:pt x="30944" y="516738"/>
                  </a:lnTo>
                  <a:lnTo>
                    <a:pt x="30944" y="513510"/>
                  </a:lnTo>
                  <a:lnTo>
                    <a:pt x="30944" y="503826"/>
                  </a:lnTo>
                  <a:lnTo>
                    <a:pt x="32558" y="494143"/>
                  </a:lnTo>
                  <a:lnTo>
                    <a:pt x="32558" y="479617"/>
                  </a:lnTo>
                  <a:lnTo>
                    <a:pt x="30944" y="473162"/>
                  </a:lnTo>
                  <a:lnTo>
                    <a:pt x="30944" y="466706"/>
                  </a:lnTo>
                  <a:lnTo>
                    <a:pt x="29330" y="460250"/>
                  </a:lnTo>
                  <a:lnTo>
                    <a:pt x="29330" y="457022"/>
                  </a:lnTo>
                  <a:lnTo>
                    <a:pt x="30944" y="440883"/>
                  </a:lnTo>
                  <a:lnTo>
                    <a:pt x="32558" y="426358"/>
                  </a:lnTo>
                  <a:lnTo>
                    <a:pt x="39014" y="408604"/>
                  </a:lnTo>
                  <a:lnTo>
                    <a:pt x="40628" y="403763"/>
                  </a:lnTo>
                  <a:lnTo>
                    <a:pt x="40628" y="402149"/>
                  </a:lnTo>
                  <a:lnTo>
                    <a:pt x="40628" y="400535"/>
                  </a:lnTo>
                  <a:lnTo>
                    <a:pt x="39014" y="398921"/>
                  </a:lnTo>
                  <a:lnTo>
                    <a:pt x="39014" y="397307"/>
                  </a:lnTo>
                  <a:lnTo>
                    <a:pt x="37400" y="395693"/>
                  </a:lnTo>
                  <a:lnTo>
                    <a:pt x="37400" y="395693"/>
                  </a:lnTo>
                  <a:lnTo>
                    <a:pt x="35786" y="395693"/>
                  </a:lnTo>
                  <a:lnTo>
                    <a:pt x="34172" y="394079"/>
                  </a:lnTo>
                  <a:lnTo>
                    <a:pt x="32558" y="394079"/>
                  </a:lnTo>
                  <a:lnTo>
                    <a:pt x="27716" y="394079"/>
                  </a:lnTo>
                  <a:lnTo>
                    <a:pt x="27716" y="394079"/>
                  </a:lnTo>
                  <a:lnTo>
                    <a:pt x="26102" y="394079"/>
                  </a:lnTo>
                  <a:lnTo>
                    <a:pt x="18033" y="386009"/>
                  </a:lnTo>
                  <a:lnTo>
                    <a:pt x="16419" y="384395"/>
                  </a:lnTo>
                  <a:lnTo>
                    <a:pt x="16419" y="382781"/>
                  </a:lnTo>
                  <a:lnTo>
                    <a:pt x="16419" y="382781"/>
                  </a:lnTo>
                  <a:lnTo>
                    <a:pt x="14805" y="379554"/>
                  </a:lnTo>
                  <a:lnTo>
                    <a:pt x="14805" y="345661"/>
                  </a:lnTo>
                  <a:lnTo>
                    <a:pt x="14805" y="340819"/>
                  </a:lnTo>
                  <a:lnTo>
                    <a:pt x="14805" y="339205"/>
                  </a:lnTo>
                  <a:lnTo>
                    <a:pt x="16419" y="339205"/>
                  </a:lnTo>
                  <a:lnTo>
                    <a:pt x="18033" y="335977"/>
                  </a:lnTo>
                  <a:lnTo>
                    <a:pt x="19646" y="334363"/>
                  </a:lnTo>
                  <a:lnTo>
                    <a:pt x="22874" y="332749"/>
                  </a:lnTo>
                  <a:lnTo>
                    <a:pt x="24488" y="331136"/>
                  </a:lnTo>
                  <a:lnTo>
                    <a:pt x="26102" y="329522"/>
                  </a:lnTo>
                  <a:lnTo>
                    <a:pt x="27716" y="327908"/>
                  </a:lnTo>
                  <a:lnTo>
                    <a:pt x="29330" y="324680"/>
                  </a:lnTo>
                  <a:lnTo>
                    <a:pt x="32558" y="310154"/>
                  </a:lnTo>
                  <a:lnTo>
                    <a:pt x="35786" y="302085"/>
                  </a:lnTo>
                  <a:lnTo>
                    <a:pt x="35786" y="298857"/>
                  </a:lnTo>
                  <a:lnTo>
                    <a:pt x="35786" y="297243"/>
                  </a:lnTo>
                  <a:lnTo>
                    <a:pt x="35786" y="297243"/>
                  </a:lnTo>
                  <a:lnTo>
                    <a:pt x="34172" y="295629"/>
                  </a:lnTo>
                  <a:lnTo>
                    <a:pt x="32558" y="295629"/>
                  </a:lnTo>
                  <a:lnTo>
                    <a:pt x="29330" y="294015"/>
                  </a:lnTo>
                  <a:lnTo>
                    <a:pt x="26102" y="294015"/>
                  </a:lnTo>
                  <a:lnTo>
                    <a:pt x="24488" y="294015"/>
                  </a:lnTo>
                  <a:lnTo>
                    <a:pt x="22874" y="292401"/>
                  </a:lnTo>
                  <a:lnTo>
                    <a:pt x="21260" y="292401"/>
                  </a:lnTo>
                  <a:lnTo>
                    <a:pt x="21260" y="290787"/>
                  </a:lnTo>
                  <a:lnTo>
                    <a:pt x="19646" y="290787"/>
                  </a:lnTo>
                  <a:lnTo>
                    <a:pt x="18033" y="287559"/>
                  </a:lnTo>
                  <a:lnTo>
                    <a:pt x="16419" y="282718"/>
                  </a:lnTo>
                  <a:lnTo>
                    <a:pt x="14805" y="277876"/>
                  </a:lnTo>
                  <a:lnTo>
                    <a:pt x="13191" y="256895"/>
                  </a:lnTo>
                  <a:lnTo>
                    <a:pt x="13191" y="253667"/>
                  </a:lnTo>
                  <a:lnTo>
                    <a:pt x="21260" y="213318"/>
                  </a:lnTo>
                  <a:lnTo>
                    <a:pt x="21260" y="210091"/>
                  </a:lnTo>
                  <a:lnTo>
                    <a:pt x="21260" y="205249"/>
                  </a:lnTo>
                  <a:lnTo>
                    <a:pt x="21260" y="203635"/>
                  </a:lnTo>
                  <a:lnTo>
                    <a:pt x="21260" y="202021"/>
                  </a:lnTo>
                  <a:lnTo>
                    <a:pt x="22874" y="200407"/>
                  </a:lnTo>
                  <a:lnTo>
                    <a:pt x="22874" y="198793"/>
                  </a:lnTo>
                  <a:lnTo>
                    <a:pt x="26102" y="197179"/>
                  </a:lnTo>
                  <a:lnTo>
                    <a:pt x="26102" y="195565"/>
                  </a:lnTo>
                  <a:lnTo>
                    <a:pt x="27716" y="193951"/>
                  </a:lnTo>
                  <a:lnTo>
                    <a:pt x="29330" y="190723"/>
                  </a:lnTo>
                  <a:lnTo>
                    <a:pt x="29330" y="189109"/>
                  </a:lnTo>
                  <a:lnTo>
                    <a:pt x="27716" y="187496"/>
                  </a:lnTo>
                  <a:lnTo>
                    <a:pt x="26102" y="185882"/>
                  </a:lnTo>
                  <a:lnTo>
                    <a:pt x="24488" y="184268"/>
                  </a:lnTo>
                  <a:lnTo>
                    <a:pt x="24488" y="184268"/>
                  </a:lnTo>
                  <a:lnTo>
                    <a:pt x="22874" y="182654"/>
                  </a:lnTo>
                  <a:lnTo>
                    <a:pt x="22874" y="181040"/>
                  </a:lnTo>
                  <a:lnTo>
                    <a:pt x="22874" y="179426"/>
                  </a:lnTo>
                  <a:lnTo>
                    <a:pt x="22874" y="179426"/>
                  </a:lnTo>
                  <a:lnTo>
                    <a:pt x="24488" y="176198"/>
                  </a:lnTo>
                  <a:lnTo>
                    <a:pt x="26102" y="174584"/>
                  </a:lnTo>
                  <a:lnTo>
                    <a:pt x="27716" y="171356"/>
                  </a:lnTo>
                  <a:lnTo>
                    <a:pt x="34172" y="142305"/>
                  </a:lnTo>
                  <a:lnTo>
                    <a:pt x="34172" y="140691"/>
                  </a:lnTo>
                  <a:lnTo>
                    <a:pt x="35786" y="139078"/>
                  </a:lnTo>
                  <a:lnTo>
                    <a:pt x="39014" y="135850"/>
                  </a:lnTo>
                  <a:lnTo>
                    <a:pt x="40628" y="135850"/>
                  </a:lnTo>
                  <a:lnTo>
                    <a:pt x="42242" y="134236"/>
                  </a:lnTo>
                  <a:lnTo>
                    <a:pt x="42242" y="132622"/>
                  </a:lnTo>
                  <a:lnTo>
                    <a:pt x="43855" y="129394"/>
                  </a:lnTo>
                  <a:lnTo>
                    <a:pt x="42242" y="127780"/>
                  </a:lnTo>
                  <a:lnTo>
                    <a:pt x="42242" y="126166"/>
                  </a:lnTo>
                  <a:lnTo>
                    <a:pt x="42242" y="124552"/>
                  </a:lnTo>
                  <a:lnTo>
                    <a:pt x="42242" y="122938"/>
                  </a:lnTo>
                  <a:lnTo>
                    <a:pt x="45469" y="121324"/>
                  </a:lnTo>
                  <a:lnTo>
                    <a:pt x="47083" y="119710"/>
                  </a:lnTo>
                  <a:lnTo>
                    <a:pt x="53539" y="111641"/>
                  </a:lnTo>
                  <a:lnTo>
                    <a:pt x="56767" y="110027"/>
                  </a:lnTo>
                  <a:lnTo>
                    <a:pt x="58381" y="108413"/>
                  </a:lnTo>
                  <a:lnTo>
                    <a:pt x="58381" y="106799"/>
                  </a:lnTo>
                  <a:lnTo>
                    <a:pt x="61609" y="103571"/>
                  </a:lnTo>
                  <a:lnTo>
                    <a:pt x="61609" y="101957"/>
                  </a:lnTo>
                  <a:lnTo>
                    <a:pt x="63223" y="100343"/>
                  </a:lnTo>
                  <a:lnTo>
                    <a:pt x="64837" y="97115"/>
                  </a:lnTo>
                  <a:lnTo>
                    <a:pt x="66450" y="95501"/>
                  </a:lnTo>
                  <a:lnTo>
                    <a:pt x="68064" y="93887"/>
                  </a:lnTo>
                  <a:lnTo>
                    <a:pt x="68064" y="90660"/>
                  </a:lnTo>
                  <a:lnTo>
                    <a:pt x="68064" y="89046"/>
                  </a:lnTo>
                  <a:lnTo>
                    <a:pt x="66450" y="84204"/>
                  </a:lnTo>
                  <a:lnTo>
                    <a:pt x="66450" y="80976"/>
                  </a:lnTo>
                  <a:lnTo>
                    <a:pt x="66450" y="79362"/>
                  </a:lnTo>
                  <a:lnTo>
                    <a:pt x="68064" y="79362"/>
                  </a:lnTo>
                  <a:lnTo>
                    <a:pt x="68064" y="77748"/>
                  </a:lnTo>
                  <a:lnTo>
                    <a:pt x="72906" y="76134"/>
                  </a:lnTo>
                  <a:lnTo>
                    <a:pt x="76134" y="72906"/>
                  </a:lnTo>
                  <a:lnTo>
                    <a:pt x="82590" y="69678"/>
                  </a:lnTo>
                  <a:lnTo>
                    <a:pt x="82590" y="68065"/>
                  </a:lnTo>
                  <a:lnTo>
                    <a:pt x="84204" y="66451"/>
                  </a:lnTo>
                  <a:lnTo>
                    <a:pt x="84204" y="64837"/>
                  </a:lnTo>
                  <a:lnTo>
                    <a:pt x="84204" y="64837"/>
                  </a:lnTo>
                  <a:lnTo>
                    <a:pt x="84204" y="63223"/>
                  </a:lnTo>
                  <a:lnTo>
                    <a:pt x="79362" y="59995"/>
                  </a:lnTo>
                  <a:lnTo>
                    <a:pt x="79362" y="59995"/>
                  </a:lnTo>
                  <a:lnTo>
                    <a:pt x="79362" y="56767"/>
                  </a:lnTo>
                  <a:lnTo>
                    <a:pt x="79362" y="53539"/>
                  </a:lnTo>
                  <a:lnTo>
                    <a:pt x="79362" y="45469"/>
                  </a:lnTo>
                  <a:lnTo>
                    <a:pt x="79362" y="42242"/>
                  </a:lnTo>
                  <a:lnTo>
                    <a:pt x="79362" y="40628"/>
                  </a:lnTo>
                  <a:lnTo>
                    <a:pt x="80976" y="40628"/>
                  </a:lnTo>
                  <a:lnTo>
                    <a:pt x="82590" y="39014"/>
                  </a:lnTo>
                  <a:lnTo>
                    <a:pt x="84204" y="37400"/>
                  </a:lnTo>
                  <a:lnTo>
                    <a:pt x="85818" y="34172"/>
                  </a:lnTo>
                  <a:lnTo>
                    <a:pt x="85818" y="32558"/>
                  </a:lnTo>
                  <a:lnTo>
                    <a:pt x="85818" y="30944"/>
                  </a:lnTo>
                  <a:lnTo>
                    <a:pt x="84204" y="29330"/>
                  </a:lnTo>
                  <a:lnTo>
                    <a:pt x="84204" y="27716"/>
                  </a:lnTo>
                  <a:lnTo>
                    <a:pt x="82590" y="24488"/>
                  </a:lnTo>
                  <a:lnTo>
                    <a:pt x="82590" y="21260"/>
                  </a:lnTo>
                  <a:lnTo>
                    <a:pt x="82590" y="18033"/>
                  </a:lnTo>
                  <a:lnTo>
                    <a:pt x="84204" y="16419"/>
                  </a:lnTo>
                  <a:lnTo>
                    <a:pt x="84204" y="16419"/>
                  </a:lnTo>
                  <a:lnTo>
                    <a:pt x="85818" y="14805"/>
                  </a:lnTo>
                  <a:lnTo>
                    <a:pt x="87432" y="14805"/>
                  </a:lnTo>
                  <a:lnTo>
                    <a:pt x="89046" y="14805"/>
                  </a:lnTo>
                  <a:lnTo>
                    <a:pt x="89046" y="14805"/>
                  </a:lnTo>
                  <a:lnTo>
                    <a:pt x="90659" y="14805"/>
                  </a:lnTo>
                  <a:lnTo>
                    <a:pt x="92273" y="14805"/>
                  </a:lnTo>
                  <a:lnTo>
                    <a:pt x="95501" y="16419"/>
                  </a:lnTo>
                  <a:lnTo>
                    <a:pt x="98729" y="18033"/>
                  </a:lnTo>
                  <a:lnTo>
                    <a:pt x="100343" y="18033"/>
                  </a:lnTo>
                  <a:lnTo>
                    <a:pt x="101957" y="18033"/>
                  </a:lnTo>
                  <a:lnTo>
                    <a:pt x="101957" y="18033"/>
                  </a:lnTo>
                  <a:lnTo>
                    <a:pt x="103571" y="16419"/>
                  </a:lnTo>
                  <a:lnTo>
                    <a:pt x="106799" y="13191"/>
                  </a:lnTo>
                  <a:lnTo>
                    <a:pt x="106799" y="11577"/>
                  </a:lnTo>
                  <a:lnTo>
                    <a:pt x="108413" y="9963"/>
                  </a:lnTo>
                  <a:lnTo>
                    <a:pt x="111641" y="8349"/>
                  </a:lnTo>
                  <a:lnTo>
                    <a:pt x="114868" y="6735"/>
                  </a:lnTo>
                  <a:lnTo>
                    <a:pt x="116482" y="5121"/>
                  </a:lnTo>
                  <a:lnTo>
                    <a:pt x="118096" y="5121"/>
                  </a:lnTo>
                  <a:lnTo>
                    <a:pt x="118096" y="5121"/>
                  </a:lnTo>
                  <a:lnTo>
                    <a:pt x="119710" y="6735"/>
                  </a:lnTo>
                  <a:lnTo>
                    <a:pt x="121324" y="6735"/>
                  </a:lnTo>
                  <a:lnTo>
                    <a:pt x="121324" y="8349"/>
                  </a:lnTo>
                  <a:lnTo>
                    <a:pt x="122938" y="9963"/>
                  </a:lnTo>
                  <a:lnTo>
                    <a:pt x="124552" y="11577"/>
                  </a:lnTo>
                  <a:lnTo>
                    <a:pt x="124552" y="11577"/>
                  </a:lnTo>
                  <a:lnTo>
                    <a:pt x="126166" y="13191"/>
                  </a:lnTo>
                  <a:lnTo>
                    <a:pt x="127780" y="13191"/>
                  </a:lnTo>
                  <a:lnTo>
                    <a:pt x="129394" y="13191"/>
                  </a:lnTo>
                  <a:close/>
                </a:path>
              </a:pathLst>
            </a:custGeom>
            <a:solidFill>
              <a:schemeClr val="accent1"/>
            </a:solidFill>
            <a:ln w="4030" cap="rnd">
              <a:solidFill>
                <a:schemeClr val="bg1"/>
              </a:solidFill>
              <a:prstDash val="solid"/>
              <a:round/>
            </a:ln>
          </p:spPr>
          <p:txBody>
            <a:bodyPr rtlCol="0" anchor="ctr"/>
            <a:lstStyle/>
            <a:p>
              <a:endParaRPr lang="en-US"/>
            </a:p>
          </p:txBody>
        </p:sp>
        <p:sp>
          <p:nvSpPr>
            <p:cNvPr id="74" name="Freeform: Shape 73">
              <a:extLst>
                <a:ext uri="{FF2B5EF4-FFF2-40B4-BE49-F238E27FC236}">
                  <a16:creationId xmlns:a16="http://schemas.microsoft.com/office/drawing/2014/main" id="{2B2B5FBE-FDDD-47D6-898C-FFB99ABD1E42}"/>
                </a:ext>
              </a:extLst>
            </p:cNvPr>
            <p:cNvSpPr/>
            <p:nvPr/>
          </p:nvSpPr>
          <p:spPr>
            <a:xfrm>
              <a:off x="9011996" y="1959941"/>
              <a:ext cx="548737" cy="581016"/>
            </a:xfrm>
            <a:custGeom>
              <a:avLst/>
              <a:gdLst>
                <a:gd name="connsiteX0" fmla="*/ 419902 w 548736"/>
                <a:gd name="connsiteY0" fmla="*/ 85818 h 581015"/>
                <a:gd name="connsiteX1" fmla="*/ 426357 w 548736"/>
                <a:gd name="connsiteY1" fmla="*/ 84204 h 581015"/>
                <a:gd name="connsiteX2" fmla="*/ 431199 w 548736"/>
                <a:gd name="connsiteY2" fmla="*/ 82590 h 581015"/>
                <a:gd name="connsiteX3" fmla="*/ 436041 w 548736"/>
                <a:gd name="connsiteY3" fmla="*/ 84204 h 581015"/>
                <a:gd name="connsiteX4" fmla="*/ 440883 w 548736"/>
                <a:gd name="connsiteY4" fmla="*/ 84204 h 581015"/>
                <a:gd name="connsiteX5" fmla="*/ 444111 w 548736"/>
                <a:gd name="connsiteY5" fmla="*/ 87432 h 581015"/>
                <a:gd name="connsiteX6" fmla="*/ 448953 w 548736"/>
                <a:gd name="connsiteY6" fmla="*/ 93887 h 581015"/>
                <a:gd name="connsiteX7" fmla="*/ 452180 w 548736"/>
                <a:gd name="connsiteY7" fmla="*/ 95501 h 581015"/>
                <a:gd name="connsiteX8" fmla="*/ 452180 w 548736"/>
                <a:gd name="connsiteY8" fmla="*/ 97115 h 581015"/>
                <a:gd name="connsiteX9" fmla="*/ 453794 w 548736"/>
                <a:gd name="connsiteY9" fmla="*/ 97115 h 581015"/>
                <a:gd name="connsiteX10" fmla="*/ 457022 w 548736"/>
                <a:gd name="connsiteY10" fmla="*/ 97115 h 581015"/>
                <a:gd name="connsiteX11" fmla="*/ 458636 w 548736"/>
                <a:gd name="connsiteY11" fmla="*/ 98729 h 581015"/>
                <a:gd name="connsiteX12" fmla="*/ 461864 w 548736"/>
                <a:gd name="connsiteY12" fmla="*/ 98729 h 581015"/>
                <a:gd name="connsiteX13" fmla="*/ 521579 w 548736"/>
                <a:gd name="connsiteY13" fmla="*/ 69678 h 581015"/>
                <a:gd name="connsiteX14" fmla="*/ 528035 w 548736"/>
                <a:gd name="connsiteY14" fmla="*/ 77748 h 581015"/>
                <a:gd name="connsiteX15" fmla="*/ 529649 w 548736"/>
                <a:gd name="connsiteY15" fmla="*/ 80976 h 581015"/>
                <a:gd name="connsiteX16" fmla="*/ 529649 w 548736"/>
                <a:gd name="connsiteY16" fmla="*/ 80976 h 581015"/>
                <a:gd name="connsiteX17" fmla="*/ 528035 w 548736"/>
                <a:gd name="connsiteY17" fmla="*/ 82590 h 581015"/>
                <a:gd name="connsiteX18" fmla="*/ 526421 w 548736"/>
                <a:gd name="connsiteY18" fmla="*/ 87432 h 581015"/>
                <a:gd name="connsiteX19" fmla="*/ 524807 w 548736"/>
                <a:gd name="connsiteY19" fmla="*/ 89046 h 581015"/>
                <a:gd name="connsiteX20" fmla="*/ 524807 w 548736"/>
                <a:gd name="connsiteY20" fmla="*/ 92274 h 581015"/>
                <a:gd name="connsiteX21" fmla="*/ 524807 w 548736"/>
                <a:gd name="connsiteY21" fmla="*/ 98729 h 581015"/>
                <a:gd name="connsiteX22" fmla="*/ 524807 w 548736"/>
                <a:gd name="connsiteY22" fmla="*/ 101957 h 581015"/>
                <a:gd name="connsiteX23" fmla="*/ 526421 w 548736"/>
                <a:gd name="connsiteY23" fmla="*/ 103571 h 581015"/>
                <a:gd name="connsiteX24" fmla="*/ 528035 w 548736"/>
                <a:gd name="connsiteY24" fmla="*/ 103571 h 581015"/>
                <a:gd name="connsiteX25" fmla="*/ 529649 w 548736"/>
                <a:gd name="connsiteY25" fmla="*/ 103571 h 581015"/>
                <a:gd name="connsiteX26" fmla="*/ 531263 w 548736"/>
                <a:gd name="connsiteY26" fmla="*/ 103571 h 581015"/>
                <a:gd name="connsiteX27" fmla="*/ 531263 w 548736"/>
                <a:gd name="connsiteY27" fmla="*/ 101957 h 581015"/>
                <a:gd name="connsiteX28" fmla="*/ 532877 w 548736"/>
                <a:gd name="connsiteY28" fmla="*/ 100343 h 581015"/>
                <a:gd name="connsiteX29" fmla="*/ 536105 w 548736"/>
                <a:gd name="connsiteY29" fmla="*/ 98729 h 581015"/>
                <a:gd name="connsiteX30" fmla="*/ 536105 w 548736"/>
                <a:gd name="connsiteY30" fmla="*/ 98729 h 581015"/>
                <a:gd name="connsiteX31" fmla="*/ 536105 w 548736"/>
                <a:gd name="connsiteY31" fmla="*/ 97115 h 581015"/>
                <a:gd name="connsiteX32" fmla="*/ 537719 w 548736"/>
                <a:gd name="connsiteY32" fmla="*/ 95501 h 581015"/>
                <a:gd name="connsiteX33" fmla="*/ 537719 w 548736"/>
                <a:gd name="connsiteY33" fmla="*/ 93887 h 581015"/>
                <a:gd name="connsiteX34" fmla="*/ 537719 w 548736"/>
                <a:gd name="connsiteY34" fmla="*/ 90660 h 581015"/>
                <a:gd name="connsiteX35" fmla="*/ 537719 w 548736"/>
                <a:gd name="connsiteY35" fmla="*/ 90660 h 581015"/>
                <a:gd name="connsiteX36" fmla="*/ 539333 w 548736"/>
                <a:gd name="connsiteY36" fmla="*/ 89046 h 581015"/>
                <a:gd name="connsiteX37" fmla="*/ 540947 w 548736"/>
                <a:gd name="connsiteY37" fmla="*/ 89046 h 581015"/>
                <a:gd name="connsiteX38" fmla="*/ 542561 w 548736"/>
                <a:gd name="connsiteY38" fmla="*/ 89046 h 581015"/>
                <a:gd name="connsiteX39" fmla="*/ 545788 w 548736"/>
                <a:gd name="connsiteY39" fmla="*/ 90660 h 581015"/>
                <a:gd name="connsiteX40" fmla="*/ 547402 w 548736"/>
                <a:gd name="connsiteY40" fmla="*/ 93887 h 581015"/>
                <a:gd name="connsiteX41" fmla="*/ 550630 w 548736"/>
                <a:gd name="connsiteY41" fmla="*/ 100343 h 581015"/>
                <a:gd name="connsiteX42" fmla="*/ 552244 w 548736"/>
                <a:gd name="connsiteY42" fmla="*/ 105185 h 581015"/>
                <a:gd name="connsiteX43" fmla="*/ 550630 w 548736"/>
                <a:gd name="connsiteY43" fmla="*/ 111641 h 581015"/>
                <a:gd name="connsiteX44" fmla="*/ 549016 w 548736"/>
                <a:gd name="connsiteY44" fmla="*/ 119710 h 581015"/>
                <a:gd name="connsiteX45" fmla="*/ 549016 w 548736"/>
                <a:gd name="connsiteY45" fmla="*/ 122938 h 581015"/>
                <a:gd name="connsiteX46" fmla="*/ 547402 w 548736"/>
                <a:gd name="connsiteY46" fmla="*/ 124552 h 581015"/>
                <a:gd name="connsiteX47" fmla="*/ 545788 w 548736"/>
                <a:gd name="connsiteY47" fmla="*/ 126166 h 581015"/>
                <a:gd name="connsiteX48" fmla="*/ 544174 w 548736"/>
                <a:gd name="connsiteY48" fmla="*/ 127780 h 581015"/>
                <a:gd name="connsiteX49" fmla="*/ 542561 w 548736"/>
                <a:gd name="connsiteY49" fmla="*/ 129394 h 581015"/>
                <a:gd name="connsiteX50" fmla="*/ 542561 w 548736"/>
                <a:gd name="connsiteY50" fmla="*/ 132622 h 581015"/>
                <a:gd name="connsiteX51" fmla="*/ 542561 w 548736"/>
                <a:gd name="connsiteY51" fmla="*/ 143919 h 581015"/>
                <a:gd name="connsiteX52" fmla="*/ 542561 w 548736"/>
                <a:gd name="connsiteY52" fmla="*/ 145533 h 581015"/>
                <a:gd name="connsiteX53" fmla="*/ 540947 w 548736"/>
                <a:gd name="connsiteY53" fmla="*/ 151989 h 581015"/>
                <a:gd name="connsiteX54" fmla="*/ 542561 w 548736"/>
                <a:gd name="connsiteY54" fmla="*/ 160059 h 581015"/>
                <a:gd name="connsiteX55" fmla="*/ 542561 w 548736"/>
                <a:gd name="connsiteY55" fmla="*/ 163287 h 581015"/>
                <a:gd name="connsiteX56" fmla="*/ 540947 w 548736"/>
                <a:gd name="connsiteY56" fmla="*/ 166514 h 581015"/>
                <a:gd name="connsiteX57" fmla="*/ 540947 w 548736"/>
                <a:gd name="connsiteY57" fmla="*/ 168128 h 581015"/>
                <a:gd name="connsiteX58" fmla="*/ 540947 w 548736"/>
                <a:gd name="connsiteY58" fmla="*/ 169742 h 581015"/>
                <a:gd name="connsiteX59" fmla="*/ 539333 w 548736"/>
                <a:gd name="connsiteY59" fmla="*/ 176198 h 581015"/>
                <a:gd name="connsiteX60" fmla="*/ 540947 w 548736"/>
                <a:gd name="connsiteY60" fmla="*/ 182654 h 581015"/>
                <a:gd name="connsiteX61" fmla="*/ 540947 w 548736"/>
                <a:gd name="connsiteY61" fmla="*/ 184268 h 581015"/>
                <a:gd name="connsiteX62" fmla="*/ 539333 w 548736"/>
                <a:gd name="connsiteY62" fmla="*/ 187496 h 581015"/>
                <a:gd name="connsiteX63" fmla="*/ 537719 w 548736"/>
                <a:gd name="connsiteY63" fmla="*/ 190723 h 581015"/>
                <a:gd name="connsiteX64" fmla="*/ 536105 w 548736"/>
                <a:gd name="connsiteY64" fmla="*/ 192337 h 581015"/>
                <a:gd name="connsiteX65" fmla="*/ 534491 w 548736"/>
                <a:gd name="connsiteY65" fmla="*/ 193951 h 581015"/>
                <a:gd name="connsiteX66" fmla="*/ 529649 w 548736"/>
                <a:gd name="connsiteY66" fmla="*/ 197179 h 581015"/>
                <a:gd name="connsiteX67" fmla="*/ 529649 w 548736"/>
                <a:gd name="connsiteY67" fmla="*/ 197179 h 581015"/>
                <a:gd name="connsiteX68" fmla="*/ 528035 w 548736"/>
                <a:gd name="connsiteY68" fmla="*/ 198793 h 581015"/>
                <a:gd name="connsiteX69" fmla="*/ 524807 w 548736"/>
                <a:gd name="connsiteY69" fmla="*/ 210091 h 581015"/>
                <a:gd name="connsiteX70" fmla="*/ 523193 w 548736"/>
                <a:gd name="connsiteY70" fmla="*/ 211705 h 581015"/>
                <a:gd name="connsiteX71" fmla="*/ 521579 w 548736"/>
                <a:gd name="connsiteY71" fmla="*/ 213318 h 581015"/>
                <a:gd name="connsiteX72" fmla="*/ 519965 w 548736"/>
                <a:gd name="connsiteY72" fmla="*/ 214932 h 581015"/>
                <a:gd name="connsiteX73" fmla="*/ 518352 w 548736"/>
                <a:gd name="connsiteY73" fmla="*/ 219774 h 581015"/>
                <a:gd name="connsiteX74" fmla="*/ 516738 w 548736"/>
                <a:gd name="connsiteY74" fmla="*/ 223002 h 581015"/>
                <a:gd name="connsiteX75" fmla="*/ 513510 w 548736"/>
                <a:gd name="connsiteY75" fmla="*/ 227844 h 581015"/>
                <a:gd name="connsiteX76" fmla="*/ 508668 w 548736"/>
                <a:gd name="connsiteY76" fmla="*/ 231072 h 581015"/>
                <a:gd name="connsiteX77" fmla="*/ 505440 w 548736"/>
                <a:gd name="connsiteY77" fmla="*/ 232686 h 581015"/>
                <a:gd name="connsiteX78" fmla="*/ 503826 w 548736"/>
                <a:gd name="connsiteY78" fmla="*/ 234300 h 581015"/>
                <a:gd name="connsiteX79" fmla="*/ 502212 w 548736"/>
                <a:gd name="connsiteY79" fmla="*/ 234300 h 581015"/>
                <a:gd name="connsiteX80" fmla="*/ 500598 w 548736"/>
                <a:gd name="connsiteY80" fmla="*/ 234300 h 581015"/>
                <a:gd name="connsiteX81" fmla="*/ 497371 w 548736"/>
                <a:gd name="connsiteY81" fmla="*/ 234300 h 581015"/>
                <a:gd name="connsiteX82" fmla="*/ 495756 w 548736"/>
                <a:gd name="connsiteY82" fmla="*/ 234300 h 581015"/>
                <a:gd name="connsiteX83" fmla="*/ 494143 w 548736"/>
                <a:gd name="connsiteY83" fmla="*/ 234300 h 581015"/>
                <a:gd name="connsiteX84" fmla="*/ 494143 w 548736"/>
                <a:gd name="connsiteY84" fmla="*/ 235914 h 581015"/>
                <a:gd name="connsiteX85" fmla="*/ 489301 w 548736"/>
                <a:gd name="connsiteY85" fmla="*/ 242369 h 581015"/>
                <a:gd name="connsiteX86" fmla="*/ 487687 w 548736"/>
                <a:gd name="connsiteY86" fmla="*/ 243983 h 581015"/>
                <a:gd name="connsiteX87" fmla="*/ 487687 w 548736"/>
                <a:gd name="connsiteY87" fmla="*/ 243983 h 581015"/>
                <a:gd name="connsiteX88" fmla="*/ 484459 w 548736"/>
                <a:gd name="connsiteY88" fmla="*/ 245597 h 581015"/>
                <a:gd name="connsiteX89" fmla="*/ 482845 w 548736"/>
                <a:gd name="connsiteY89" fmla="*/ 247211 h 581015"/>
                <a:gd name="connsiteX90" fmla="*/ 458636 w 548736"/>
                <a:gd name="connsiteY90" fmla="*/ 253667 h 581015"/>
                <a:gd name="connsiteX91" fmla="*/ 455408 w 548736"/>
                <a:gd name="connsiteY91" fmla="*/ 253667 h 581015"/>
                <a:gd name="connsiteX92" fmla="*/ 457022 w 548736"/>
                <a:gd name="connsiteY92" fmla="*/ 255281 h 581015"/>
                <a:gd name="connsiteX93" fmla="*/ 460250 w 548736"/>
                <a:gd name="connsiteY93" fmla="*/ 260123 h 581015"/>
                <a:gd name="connsiteX94" fmla="*/ 461864 w 548736"/>
                <a:gd name="connsiteY94" fmla="*/ 263350 h 581015"/>
                <a:gd name="connsiteX95" fmla="*/ 461864 w 548736"/>
                <a:gd name="connsiteY95" fmla="*/ 266578 h 581015"/>
                <a:gd name="connsiteX96" fmla="*/ 460250 w 548736"/>
                <a:gd name="connsiteY96" fmla="*/ 271420 h 581015"/>
                <a:gd name="connsiteX97" fmla="*/ 455408 w 548736"/>
                <a:gd name="connsiteY97" fmla="*/ 279490 h 581015"/>
                <a:gd name="connsiteX98" fmla="*/ 453794 w 548736"/>
                <a:gd name="connsiteY98" fmla="*/ 282718 h 581015"/>
                <a:gd name="connsiteX99" fmla="*/ 453794 w 548736"/>
                <a:gd name="connsiteY99" fmla="*/ 282718 h 581015"/>
                <a:gd name="connsiteX100" fmla="*/ 452180 w 548736"/>
                <a:gd name="connsiteY100" fmla="*/ 284332 h 581015"/>
                <a:gd name="connsiteX101" fmla="*/ 452180 w 548736"/>
                <a:gd name="connsiteY101" fmla="*/ 284332 h 581015"/>
                <a:gd name="connsiteX102" fmla="*/ 448953 w 548736"/>
                <a:gd name="connsiteY102" fmla="*/ 287559 h 581015"/>
                <a:gd name="connsiteX103" fmla="*/ 448953 w 548736"/>
                <a:gd name="connsiteY103" fmla="*/ 289173 h 581015"/>
                <a:gd name="connsiteX104" fmla="*/ 447339 w 548736"/>
                <a:gd name="connsiteY104" fmla="*/ 294015 h 581015"/>
                <a:gd name="connsiteX105" fmla="*/ 445725 w 548736"/>
                <a:gd name="connsiteY105" fmla="*/ 294015 h 581015"/>
                <a:gd name="connsiteX106" fmla="*/ 445725 w 548736"/>
                <a:gd name="connsiteY106" fmla="*/ 295629 h 581015"/>
                <a:gd name="connsiteX107" fmla="*/ 444111 w 548736"/>
                <a:gd name="connsiteY107" fmla="*/ 297243 h 581015"/>
                <a:gd name="connsiteX108" fmla="*/ 442497 w 548736"/>
                <a:gd name="connsiteY108" fmla="*/ 298857 h 581015"/>
                <a:gd name="connsiteX109" fmla="*/ 442497 w 548736"/>
                <a:gd name="connsiteY109" fmla="*/ 302085 h 581015"/>
                <a:gd name="connsiteX110" fmla="*/ 439269 w 548736"/>
                <a:gd name="connsiteY110" fmla="*/ 306927 h 581015"/>
                <a:gd name="connsiteX111" fmla="*/ 432813 w 548736"/>
                <a:gd name="connsiteY111" fmla="*/ 311768 h 581015"/>
                <a:gd name="connsiteX112" fmla="*/ 431199 w 548736"/>
                <a:gd name="connsiteY112" fmla="*/ 313382 h 581015"/>
                <a:gd name="connsiteX113" fmla="*/ 426357 w 548736"/>
                <a:gd name="connsiteY113" fmla="*/ 316610 h 581015"/>
                <a:gd name="connsiteX114" fmla="*/ 424744 w 548736"/>
                <a:gd name="connsiteY114" fmla="*/ 318224 h 581015"/>
                <a:gd name="connsiteX115" fmla="*/ 423130 w 548736"/>
                <a:gd name="connsiteY115" fmla="*/ 319838 h 581015"/>
                <a:gd name="connsiteX116" fmla="*/ 423130 w 548736"/>
                <a:gd name="connsiteY116" fmla="*/ 321452 h 581015"/>
                <a:gd name="connsiteX117" fmla="*/ 421516 w 548736"/>
                <a:gd name="connsiteY117" fmla="*/ 324680 h 581015"/>
                <a:gd name="connsiteX118" fmla="*/ 421516 w 548736"/>
                <a:gd name="connsiteY118" fmla="*/ 327908 h 581015"/>
                <a:gd name="connsiteX119" fmla="*/ 421516 w 548736"/>
                <a:gd name="connsiteY119" fmla="*/ 337591 h 581015"/>
                <a:gd name="connsiteX120" fmla="*/ 421516 w 548736"/>
                <a:gd name="connsiteY120" fmla="*/ 345661 h 581015"/>
                <a:gd name="connsiteX121" fmla="*/ 421516 w 548736"/>
                <a:gd name="connsiteY121" fmla="*/ 347275 h 581015"/>
                <a:gd name="connsiteX122" fmla="*/ 423130 w 548736"/>
                <a:gd name="connsiteY122" fmla="*/ 350503 h 581015"/>
                <a:gd name="connsiteX123" fmla="*/ 424744 w 548736"/>
                <a:gd name="connsiteY123" fmla="*/ 356958 h 581015"/>
                <a:gd name="connsiteX124" fmla="*/ 426357 w 548736"/>
                <a:gd name="connsiteY124" fmla="*/ 363414 h 581015"/>
                <a:gd name="connsiteX125" fmla="*/ 426357 w 548736"/>
                <a:gd name="connsiteY125" fmla="*/ 369870 h 581015"/>
                <a:gd name="connsiteX126" fmla="*/ 427971 w 548736"/>
                <a:gd name="connsiteY126" fmla="*/ 384395 h 581015"/>
                <a:gd name="connsiteX127" fmla="*/ 427971 w 548736"/>
                <a:gd name="connsiteY127" fmla="*/ 387623 h 581015"/>
                <a:gd name="connsiteX128" fmla="*/ 427971 w 548736"/>
                <a:gd name="connsiteY128" fmla="*/ 389237 h 581015"/>
                <a:gd name="connsiteX129" fmla="*/ 424744 w 548736"/>
                <a:gd name="connsiteY129" fmla="*/ 395693 h 581015"/>
                <a:gd name="connsiteX130" fmla="*/ 424744 w 548736"/>
                <a:gd name="connsiteY130" fmla="*/ 397307 h 581015"/>
                <a:gd name="connsiteX131" fmla="*/ 424744 w 548736"/>
                <a:gd name="connsiteY131" fmla="*/ 400535 h 581015"/>
                <a:gd name="connsiteX132" fmla="*/ 426357 w 548736"/>
                <a:gd name="connsiteY132" fmla="*/ 406990 h 581015"/>
                <a:gd name="connsiteX133" fmla="*/ 429585 w 548736"/>
                <a:gd name="connsiteY133" fmla="*/ 411832 h 581015"/>
                <a:gd name="connsiteX134" fmla="*/ 431199 w 548736"/>
                <a:gd name="connsiteY134" fmla="*/ 413446 h 581015"/>
                <a:gd name="connsiteX135" fmla="*/ 434427 w 548736"/>
                <a:gd name="connsiteY135" fmla="*/ 415060 h 581015"/>
                <a:gd name="connsiteX136" fmla="*/ 436041 w 548736"/>
                <a:gd name="connsiteY136" fmla="*/ 415060 h 581015"/>
                <a:gd name="connsiteX137" fmla="*/ 437655 w 548736"/>
                <a:gd name="connsiteY137" fmla="*/ 416674 h 581015"/>
                <a:gd name="connsiteX138" fmla="*/ 437655 w 548736"/>
                <a:gd name="connsiteY138" fmla="*/ 416674 h 581015"/>
                <a:gd name="connsiteX139" fmla="*/ 440883 w 548736"/>
                <a:gd name="connsiteY139" fmla="*/ 421516 h 581015"/>
                <a:gd name="connsiteX140" fmla="*/ 444111 w 548736"/>
                <a:gd name="connsiteY140" fmla="*/ 429585 h 581015"/>
                <a:gd name="connsiteX141" fmla="*/ 444111 w 548736"/>
                <a:gd name="connsiteY141" fmla="*/ 431199 h 581015"/>
                <a:gd name="connsiteX142" fmla="*/ 445725 w 548736"/>
                <a:gd name="connsiteY142" fmla="*/ 432813 h 581015"/>
                <a:gd name="connsiteX143" fmla="*/ 445725 w 548736"/>
                <a:gd name="connsiteY143" fmla="*/ 436041 h 581015"/>
                <a:gd name="connsiteX144" fmla="*/ 445725 w 548736"/>
                <a:gd name="connsiteY144" fmla="*/ 440883 h 581015"/>
                <a:gd name="connsiteX145" fmla="*/ 444111 w 548736"/>
                <a:gd name="connsiteY145" fmla="*/ 445725 h 581015"/>
                <a:gd name="connsiteX146" fmla="*/ 444111 w 548736"/>
                <a:gd name="connsiteY146" fmla="*/ 447339 h 581015"/>
                <a:gd name="connsiteX147" fmla="*/ 444111 w 548736"/>
                <a:gd name="connsiteY147" fmla="*/ 448953 h 581015"/>
                <a:gd name="connsiteX148" fmla="*/ 442497 w 548736"/>
                <a:gd name="connsiteY148" fmla="*/ 455408 h 581015"/>
                <a:gd name="connsiteX149" fmla="*/ 442497 w 548736"/>
                <a:gd name="connsiteY149" fmla="*/ 457022 h 581015"/>
                <a:gd name="connsiteX150" fmla="*/ 444111 w 548736"/>
                <a:gd name="connsiteY150" fmla="*/ 461864 h 581015"/>
                <a:gd name="connsiteX151" fmla="*/ 453794 w 548736"/>
                <a:gd name="connsiteY151" fmla="*/ 482845 h 581015"/>
                <a:gd name="connsiteX152" fmla="*/ 455408 w 548736"/>
                <a:gd name="connsiteY152" fmla="*/ 486073 h 581015"/>
                <a:gd name="connsiteX153" fmla="*/ 455408 w 548736"/>
                <a:gd name="connsiteY153" fmla="*/ 487687 h 581015"/>
                <a:gd name="connsiteX154" fmla="*/ 453794 w 548736"/>
                <a:gd name="connsiteY154" fmla="*/ 497371 h 581015"/>
                <a:gd name="connsiteX155" fmla="*/ 453794 w 548736"/>
                <a:gd name="connsiteY155" fmla="*/ 500598 h 581015"/>
                <a:gd name="connsiteX156" fmla="*/ 455408 w 548736"/>
                <a:gd name="connsiteY156" fmla="*/ 502212 h 581015"/>
                <a:gd name="connsiteX157" fmla="*/ 458636 w 548736"/>
                <a:gd name="connsiteY157" fmla="*/ 513510 h 581015"/>
                <a:gd name="connsiteX158" fmla="*/ 445725 w 548736"/>
                <a:gd name="connsiteY158" fmla="*/ 516738 h 581015"/>
                <a:gd name="connsiteX159" fmla="*/ 444111 w 548736"/>
                <a:gd name="connsiteY159" fmla="*/ 518352 h 581015"/>
                <a:gd name="connsiteX160" fmla="*/ 442497 w 548736"/>
                <a:gd name="connsiteY160" fmla="*/ 519966 h 581015"/>
                <a:gd name="connsiteX161" fmla="*/ 440883 w 548736"/>
                <a:gd name="connsiteY161" fmla="*/ 519966 h 581015"/>
                <a:gd name="connsiteX162" fmla="*/ 439269 w 548736"/>
                <a:gd name="connsiteY162" fmla="*/ 523193 h 581015"/>
                <a:gd name="connsiteX163" fmla="*/ 437655 w 548736"/>
                <a:gd name="connsiteY163" fmla="*/ 526421 h 581015"/>
                <a:gd name="connsiteX164" fmla="*/ 437655 w 548736"/>
                <a:gd name="connsiteY164" fmla="*/ 528035 h 581015"/>
                <a:gd name="connsiteX165" fmla="*/ 436041 w 548736"/>
                <a:gd name="connsiteY165" fmla="*/ 549016 h 581015"/>
                <a:gd name="connsiteX166" fmla="*/ 436041 w 548736"/>
                <a:gd name="connsiteY166" fmla="*/ 550630 h 581015"/>
                <a:gd name="connsiteX167" fmla="*/ 436041 w 548736"/>
                <a:gd name="connsiteY167" fmla="*/ 553858 h 581015"/>
                <a:gd name="connsiteX168" fmla="*/ 432813 w 548736"/>
                <a:gd name="connsiteY168" fmla="*/ 566770 h 581015"/>
                <a:gd name="connsiteX169" fmla="*/ 429585 w 548736"/>
                <a:gd name="connsiteY169" fmla="*/ 569998 h 581015"/>
                <a:gd name="connsiteX170" fmla="*/ 427971 w 548736"/>
                <a:gd name="connsiteY170" fmla="*/ 573225 h 581015"/>
                <a:gd name="connsiteX171" fmla="*/ 427971 w 548736"/>
                <a:gd name="connsiteY171" fmla="*/ 573225 h 581015"/>
                <a:gd name="connsiteX172" fmla="*/ 424744 w 548736"/>
                <a:gd name="connsiteY172" fmla="*/ 574839 h 581015"/>
                <a:gd name="connsiteX173" fmla="*/ 415060 w 548736"/>
                <a:gd name="connsiteY173" fmla="*/ 578067 h 581015"/>
                <a:gd name="connsiteX174" fmla="*/ 411832 w 548736"/>
                <a:gd name="connsiteY174" fmla="*/ 578067 h 581015"/>
                <a:gd name="connsiteX175" fmla="*/ 410218 w 548736"/>
                <a:gd name="connsiteY175" fmla="*/ 579681 h 581015"/>
                <a:gd name="connsiteX176" fmla="*/ 408604 w 548736"/>
                <a:gd name="connsiteY176" fmla="*/ 579681 h 581015"/>
                <a:gd name="connsiteX177" fmla="*/ 406990 w 548736"/>
                <a:gd name="connsiteY177" fmla="*/ 578067 h 581015"/>
                <a:gd name="connsiteX178" fmla="*/ 405376 w 548736"/>
                <a:gd name="connsiteY178" fmla="*/ 578067 h 581015"/>
                <a:gd name="connsiteX179" fmla="*/ 402148 w 548736"/>
                <a:gd name="connsiteY179" fmla="*/ 576453 h 581015"/>
                <a:gd name="connsiteX180" fmla="*/ 400535 w 548736"/>
                <a:gd name="connsiteY180" fmla="*/ 573225 h 581015"/>
                <a:gd name="connsiteX181" fmla="*/ 398921 w 548736"/>
                <a:gd name="connsiteY181" fmla="*/ 571611 h 581015"/>
                <a:gd name="connsiteX182" fmla="*/ 387623 w 548736"/>
                <a:gd name="connsiteY182" fmla="*/ 563542 h 581015"/>
                <a:gd name="connsiteX183" fmla="*/ 386009 w 548736"/>
                <a:gd name="connsiteY183" fmla="*/ 561928 h 581015"/>
                <a:gd name="connsiteX184" fmla="*/ 382781 w 548736"/>
                <a:gd name="connsiteY184" fmla="*/ 561928 h 581015"/>
                <a:gd name="connsiteX185" fmla="*/ 379553 w 548736"/>
                <a:gd name="connsiteY185" fmla="*/ 561928 h 581015"/>
                <a:gd name="connsiteX186" fmla="*/ 376326 w 548736"/>
                <a:gd name="connsiteY186" fmla="*/ 560314 h 581015"/>
                <a:gd name="connsiteX187" fmla="*/ 373098 w 548736"/>
                <a:gd name="connsiteY187" fmla="*/ 560314 h 581015"/>
                <a:gd name="connsiteX188" fmla="*/ 373098 w 548736"/>
                <a:gd name="connsiteY188" fmla="*/ 558700 h 581015"/>
                <a:gd name="connsiteX189" fmla="*/ 369870 w 548736"/>
                <a:gd name="connsiteY189" fmla="*/ 555472 h 581015"/>
                <a:gd name="connsiteX190" fmla="*/ 366642 w 548736"/>
                <a:gd name="connsiteY190" fmla="*/ 550630 h 581015"/>
                <a:gd name="connsiteX191" fmla="*/ 366642 w 548736"/>
                <a:gd name="connsiteY191" fmla="*/ 549016 h 581015"/>
                <a:gd name="connsiteX192" fmla="*/ 365028 w 548736"/>
                <a:gd name="connsiteY192" fmla="*/ 547402 h 581015"/>
                <a:gd name="connsiteX193" fmla="*/ 365028 w 548736"/>
                <a:gd name="connsiteY193" fmla="*/ 544175 h 581015"/>
                <a:gd name="connsiteX194" fmla="*/ 365028 w 548736"/>
                <a:gd name="connsiteY194" fmla="*/ 540947 h 581015"/>
                <a:gd name="connsiteX195" fmla="*/ 363414 w 548736"/>
                <a:gd name="connsiteY195" fmla="*/ 540947 h 581015"/>
                <a:gd name="connsiteX196" fmla="*/ 361800 w 548736"/>
                <a:gd name="connsiteY196" fmla="*/ 540947 h 581015"/>
                <a:gd name="connsiteX197" fmla="*/ 360186 w 548736"/>
                <a:gd name="connsiteY197" fmla="*/ 540947 h 581015"/>
                <a:gd name="connsiteX198" fmla="*/ 358572 w 548736"/>
                <a:gd name="connsiteY198" fmla="*/ 542561 h 581015"/>
                <a:gd name="connsiteX199" fmla="*/ 356958 w 548736"/>
                <a:gd name="connsiteY199" fmla="*/ 542561 h 581015"/>
                <a:gd name="connsiteX200" fmla="*/ 355344 w 548736"/>
                <a:gd name="connsiteY200" fmla="*/ 542561 h 581015"/>
                <a:gd name="connsiteX201" fmla="*/ 352117 w 548736"/>
                <a:gd name="connsiteY201" fmla="*/ 544175 h 581015"/>
                <a:gd name="connsiteX202" fmla="*/ 348889 w 548736"/>
                <a:gd name="connsiteY202" fmla="*/ 544175 h 581015"/>
                <a:gd name="connsiteX203" fmla="*/ 345661 w 548736"/>
                <a:gd name="connsiteY203" fmla="*/ 544175 h 581015"/>
                <a:gd name="connsiteX204" fmla="*/ 337591 w 548736"/>
                <a:gd name="connsiteY204" fmla="*/ 540947 h 581015"/>
                <a:gd name="connsiteX205" fmla="*/ 334363 w 548736"/>
                <a:gd name="connsiteY205" fmla="*/ 540947 h 581015"/>
                <a:gd name="connsiteX206" fmla="*/ 331135 w 548736"/>
                <a:gd name="connsiteY206" fmla="*/ 540947 h 581015"/>
                <a:gd name="connsiteX207" fmla="*/ 327908 w 548736"/>
                <a:gd name="connsiteY207" fmla="*/ 544175 h 581015"/>
                <a:gd name="connsiteX208" fmla="*/ 326294 w 548736"/>
                <a:gd name="connsiteY208" fmla="*/ 545789 h 581015"/>
                <a:gd name="connsiteX209" fmla="*/ 324680 w 548736"/>
                <a:gd name="connsiteY209" fmla="*/ 545789 h 581015"/>
                <a:gd name="connsiteX210" fmla="*/ 321452 w 548736"/>
                <a:gd name="connsiteY210" fmla="*/ 545789 h 581015"/>
                <a:gd name="connsiteX211" fmla="*/ 295629 w 548736"/>
                <a:gd name="connsiteY211" fmla="*/ 540947 h 581015"/>
                <a:gd name="connsiteX212" fmla="*/ 292401 w 548736"/>
                <a:gd name="connsiteY212" fmla="*/ 540947 h 581015"/>
                <a:gd name="connsiteX213" fmla="*/ 284331 w 548736"/>
                <a:gd name="connsiteY213" fmla="*/ 544175 h 581015"/>
                <a:gd name="connsiteX214" fmla="*/ 276262 w 548736"/>
                <a:gd name="connsiteY214" fmla="*/ 544175 h 581015"/>
                <a:gd name="connsiteX215" fmla="*/ 274648 w 548736"/>
                <a:gd name="connsiteY215" fmla="*/ 544175 h 581015"/>
                <a:gd name="connsiteX216" fmla="*/ 273034 w 548736"/>
                <a:gd name="connsiteY216" fmla="*/ 545789 h 581015"/>
                <a:gd name="connsiteX217" fmla="*/ 266578 w 548736"/>
                <a:gd name="connsiteY217" fmla="*/ 549016 h 581015"/>
                <a:gd name="connsiteX218" fmla="*/ 261736 w 548736"/>
                <a:gd name="connsiteY218" fmla="*/ 550630 h 581015"/>
                <a:gd name="connsiteX219" fmla="*/ 260122 w 548736"/>
                <a:gd name="connsiteY219" fmla="*/ 549016 h 581015"/>
                <a:gd name="connsiteX220" fmla="*/ 258508 w 548736"/>
                <a:gd name="connsiteY220" fmla="*/ 549016 h 581015"/>
                <a:gd name="connsiteX221" fmla="*/ 253667 w 548736"/>
                <a:gd name="connsiteY221" fmla="*/ 542561 h 581015"/>
                <a:gd name="connsiteX222" fmla="*/ 252053 w 548736"/>
                <a:gd name="connsiteY222" fmla="*/ 540947 h 581015"/>
                <a:gd name="connsiteX223" fmla="*/ 248825 w 548736"/>
                <a:gd name="connsiteY223" fmla="*/ 539333 h 581015"/>
                <a:gd name="connsiteX224" fmla="*/ 243983 w 548736"/>
                <a:gd name="connsiteY224" fmla="*/ 537719 h 581015"/>
                <a:gd name="connsiteX225" fmla="*/ 240755 w 548736"/>
                <a:gd name="connsiteY225" fmla="*/ 536105 h 581015"/>
                <a:gd name="connsiteX226" fmla="*/ 239141 w 548736"/>
                <a:gd name="connsiteY226" fmla="*/ 534491 h 581015"/>
                <a:gd name="connsiteX227" fmla="*/ 239141 w 548736"/>
                <a:gd name="connsiteY227" fmla="*/ 532877 h 581015"/>
                <a:gd name="connsiteX228" fmla="*/ 240755 w 548736"/>
                <a:gd name="connsiteY228" fmla="*/ 528035 h 581015"/>
                <a:gd name="connsiteX229" fmla="*/ 240755 w 548736"/>
                <a:gd name="connsiteY229" fmla="*/ 526421 h 581015"/>
                <a:gd name="connsiteX230" fmla="*/ 240755 w 548736"/>
                <a:gd name="connsiteY230" fmla="*/ 524807 h 581015"/>
                <a:gd name="connsiteX231" fmla="*/ 239141 w 548736"/>
                <a:gd name="connsiteY231" fmla="*/ 523193 h 581015"/>
                <a:gd name="connsiteX232" fmla="*/ 239141 w 548736"/>
                <a:gd name="connsiteY232" fmla="*/ 521580 h 581015"/>
                <a:gd name="connsiteX233" fmla="*/ 237527 w 548736"/>
                <a:gd name="connsiteY233" fmla="*/ 521580 h 581015"/>
                <a:gd name="connsiteX234" fmla="*/ 235913 w 548736"/>
                <a:gd name="connsiteY234" fmla="*/ 519966 h 581015"/>
                <a:gd name="connsiteX235" fmla="*/ 231072 w 548736"/>
                <a:gd name="connsiteY235" fmla="*/ 516738 h 581015"/>
                <a:gd name="connsiteX236" fmla="*/ 231072 w 548736"/>
                <a:gd name="connsiteY236" fmla="*/ 515124 h 581015"/>
                <a:gd name="connsiteX237" fmla="*/ 229458 w 548736"/>
                <a:gd name="connsiteY237" fmla="*/ 515124 h 581015"/>
                <a:gd name="connsiteX238" fmla="*/ 224616 w 548736"/>
                <a:gd name="connsiteY238" fmla="*/ 507054 h 581015"/>
                <a:gd name="connsiteX239" fmla="*/ 227844 w 548736"/>
                <a:gd name="connsiteY239" fmla="*/ 502212 h 581015"/>
                <a:gd name="connsiteX240" fmla="*/ 226230 w 548736"/>
                <a:gd name="connsiteY240" fmla="*/ 498984 h 581015"/>
                <a:gd name="connsiteX241" fmla="*/ 226230 w 548736"/>
                <a:gd name="connsiteY241" fmla="*/ 494143 h 581015"/>
                <a:gd name="connsiteX242" fmla="*/ 224616 w 548736"/>
                <a:gd name="connsiteY242" fmla="*/ 489301 h 581015"/>
                <a:gd name="connsiteX243" fmla="*/ 226230 w 548736"/>
                <a:gd name="connsiteY243" fmla="*/ 482845 h 581015"/>
                <a:gd name="connsiteX244" fmla="*/ 231072 w 548736"/>
                <a:gd name="connsiteY244" fmla="*/ 476389 h 581015"/>
                <a:gd name="connsiteX245" fmla="*/ 232686 w 548736"/>
                <a:gd name="connsiteY245" fmla="*/ 473162 h 581015"/>
                <a:gd name="connsiteX246" fmla="*/ 234299 w 548736"/>
                <a:gd name="connsiteY246" fmla="*/ 471548 h 581015"/>
                <a:gd name="connsiteX247" fmla="*/ 237527 w 548736"/>
                <a:gd name="connsiteY247" fmla="*/ 466706 h 581015"/>
                <a:gd name="connsiteX248" fmla="*/ 240755 w 548736"/>
                <a:gd name="connsiteY248" fmla="*/ 460250 h 581015"/>
                <a:gd name="connsiteX249" fmla="*/ 239141 w 548736"/>
                <a:gd name="connsiteY249" fmla="*/ 458636 h 581015"/>
                <a:gd name="connsiteX250" fmla="*/ 242369 w 548736"/>
                <a:gd name="connsiteY250" fmla="*/ 447339 h 581015"/>
                <a:gd name="connsiteX251" fmla="*/ 243983 w 548736"/>
                <a:gd name="connsiteY251" fmla="*/ 444111 h 581015"/>
                <a:gd name="connsiteX252" fmla="*/ 243983 w 548736"/>
                <a:gd name="connsiteY252" fmla="*/ 439269 h 581015"/>
                <a:gd name="connsiteX253" fmla="*/ 247211 w 548736"/>
                <a:gd name="connsiteY253" fmla="*/ 437655 h 581015"/>
                <a:gd name="connsiteX254" fmla="*/ 248825 w 548736"/>
                <a:gd name="connsiteY254" fmla="*/ 436041 h 581015"/>
                <a:gd name="connsiteX255" fmla="*/ 245597 w 548736"/>
                <a:gd name="connsiteY255" fmla="*/ 432813 h 581015"/>
                <a:gd name="connsiteX256" fmla="*/ 240755 w 548736"/>
                <a:gd name="connsiteY256" fmla="*/ 431199 h 581015"/>
                <a:gd name="connsiteX257" fmla="*/ 240755 w 548736"/>
                <a:gd name="connsiteY257" fmla="*/ 431199 h 581015"/>
                <a:gd name="connsiteX258" fmla="*/ 239141 w 548736"/>
                <a:gd name="connsiteY258" fmla="*/ 429585 h 581015"/>
                <a:gd name="connsiteX259" fmla="*/ 239141 w 548736"/>
                <a:gd name="connsiteY259" fmla="*/ 429585 h 581015"/>
                <a:gd name="connsiteX260" fmla="*/ 239141 w 548736"/>
                <a:gd name="connsiteY260" fmla="*/ 429585 h 581015"/>
                <a:gd name="connsiteX261" fmla="*/ 239141 w 548736"/>
                <a:gd name="connsiteY261" fmla="*/ 427972 h 581015"/>
                <a:gd name="connsiteX262" fmla="*/ 237527 w 548736"/>
                <a:gd name="connsiteY262" fmla="*/ 426357 h 581015"/>
                <a:gd name="connsiteX263" fmla="*/ 231072 w 548736"/>
                <a:gd name="connsiteY263" fmla="*/ 421516 h 581015"/>
                <a:gd name="connsiteX264" fmla="*/ 226230 w 548736"/>
                <a:gd name="connsiteY264" fmla="*/ 419902 h 581015"/>
                <a:gd name="connsiteX265" fmla="*/ 211704 w 548736"/>
                <a:gd name="connsiteY265" fmla="*/ 415060 h 581015"/>
                <a:gd name="connsiteX266" fmla="*/ 205249 w 548736"/>
                <a:gd name="connsiteY266" fmla="*/ 410218 h 581015"/>
                <a:gd name="connsiteX267" fmla="*/ 203635 w 548736"/>
                <a:gd name="connsiteY267" fmla="*/ 408604 h 581015"/>
                <a:gd name="connsiteX268" fmla="*/ 200407 w 548736"/>
                <a:gd name="connsiteY268" fmla="*/ 403763 h 581015"/>
                <a:gd name="connsiteX269" fmla="*/ 200407 w 548736"/>
                <a:gd name="connsiteY269" fmla="*/ 402148 h 581015"/>
                <a:gd name="connsiteX270" fmla="*/ 200407 w 548736"/>
                <a:gd name="connsiteY270" fmla="*/ 400535 h 581015"/>
                <a:gd name="connsiteX271" fmla="*/ 203635 w 548736"/>
                <a:gd name="connsiteY271" fmla="*/ 398921 h 581015"/>
                <a:gd name="connsiteX272" fmla="*/ 210090 w 548736"/>
                <a:gd name="connsiteY272" fmla="*/ 394079 h 581015"/>
                <a:gd name="connsiteX273" fmla="*/ 224616 w 548736"/>
                <a:gd name="connsiteY273" fmla="*/ 379554 h 581015"/>
                <a:gd name="connsiteX274" fmla="*/ 227844 w 548736"/>
                <a:gd name="connsiteY274" fmla="*/ 374712 h 581015"/>
                <a:gd name="connsiteX275" fmla="*/ 231072 w 548736"/>
                <a:gd name="connsiteY275" fmla="*/ 365028 h 581015"/>
                <a:gd name="connsiteX276" fmla="*/ 232686 w 548736"/>
                <a:gd name="connsiteY276" fmla="*/ 363414 h 581015"/>
                <a:gd name="connsiteX277" fmla="*/ 242369 w 548736"/>
                <a:gd name="connsiteY277" fmla="*/ 352117 h 581015"/>
                <a:gd name="connsiteX278" fmla="*/ 242369 w 548736"/>
                <a:gd name="connsiteY278" fmla="*/ 350503 h 581015"/>
                <a:gd name="connsiteX279" fmla="*/ 243983 w 548736"/>
                <a:gd name="connsiteY279" fmla="*/ 347275 h 581015"/>
                <a:gd name="connsiteX280" fmla="*/ 247211 w 548736"/>
                <a:gd name="connsiteY280" fmla="*/ 344047 h 581015"/>
                <a:gd name="connsiteX281" fmla="*/ 250439 w 548736"/>
                <a:gd name="connsiteY281" fmla="*/ 339205 h 581015"/>
                <a:gd name="connsiteX282" fmla="*/ 252053 w 548736"/>
                <a:gd name="connsiteY282" fmla="*/ 335977 h 581015"/>
                <a:gd name="connsiteX283" fmla="*/ 253667 w 548736"/>
                <a:gd name="connsiteY283" fmla="*/ 334363 h 581015"/>
                <a:gd name="connsiteX284" fmla="*/ 258508 w 548736"/>
                <a:gd name="connsiteY284" fmla="*/ 314996 h 581015"/>
                <a:gd name="connsiteX285" fmla="*/ 263350 w 548736"/>
                <a:gd name="connsiteY285" fmla="*/ 303699 h 581015"/>
                <a:gd name="connsiteX286" fmla="*/ 271420 w 548736"/>
                <a:gd name="connsiteY286" fmla="*/ 279490 h 581015"/>
                <a:gd name="connsiteX287" fmla="*/ 271420 w 548736"/>
                <a:gd name="connsiteY287" fmla="*/ 273034 h 581015"/>
                <a:gd name="connsiteX288" fmla="*/ 271420 w 548736"/>
                <a:gd name="connsiteY288" fmla="*/ 269806 h 581015"/>
                <a:gd name="connsiteX289" fmla="*/ 266578 w 548736"/>
                <a:gd name="connsiteY289" fmla="*/ 266578 h 581015"/>
                <a:gd name="connsiteX290" fmla="*/ 264964 w 548736"/>
                <a:gd name="connsiteY290" fmla="*/ 266578 h 581015"/>
                <a:gd name="connsiteX291" fmla="*/ 261736 w 548736"/>
                <a:gd name="connsiteY291" fmla="*/ 263350 h 581015"/>
                <a:gd name="connsiteX292" fmla="*/ 258508 w 548736"/>
                <a:gd name="connsiteY292" fmla="*/ 261736 h 581015"/>
                <a:gd name="connsiteX293" fmla="*/ 258508 w 548736"/>
                <a:gd name="connsiteY293" fmla="*/ 260123 h 581015"/>
                <a:gd name="connsiteX294" fmla="*/ 256895 w 548736"/>
                <a:gd name="connsiteY294" fmla="*/ 258509 h 581015"/>
                <a:gd name="connsiteX295" fmla="*/ 256895 w 548736"/>
                <a:gd name="connsiteY295" fmla="*/ 256895 h 581015"/>
                <a:gd name="connsiteX296" fmla="*/ 255281 w 548736"/>
                <a:gd name="connsiteY296" fmla="*/ 252053 h 581015"/>
                <a:gd name="connsiteX297" fmla="*/ 253667 w 548736"/>
                <a:gd name="connsiteY297" fmla="*/ 250439 h 581015"/>
                <a:gd name="connsiteX298" fmla="*/ 253667 w 548736"/>
                <a:gd name="connsiteY298" fmla="*/ 248825 h 581015"/>
                <a:gd name="connsiteX299" fmla="*/ 252053 w 548736"/>
                <a:gd name="connsiteY299" fmla="*/ 248825 h 581015"/>
                <a:gd name="connsiteX300" fmla="*/ 250439 w 548736"/>
                <a:gd name="connsiteY300" fmla="*/ 248825 h 581015"/>
                <a:gd name="connsiteX301" fmla="*/ 248825 w 548736"/>
                <a:gd name="connsiteY301" fmla="*/ 248825 h 581015"/>
                <a:gd name="connsiteX302" fmla="*/ 248825 w 548736"/>
                <a:gd name="connsiteY302" fmla="*/ 250439 h 581015"/>
                <a:gd name="connsiteX303" fmla="*/ 248825 w 548736"/>
                <a:gd name="connsiteY303" fmla="*/ 250439 h 581015"/>
                <a:gd name="connsiteX304" fmla="*/ 248825 w 548736"/>
                <a:gd name="connsiteY304" fmla="*/ 253667 h 581015"/>
                <a:gd name="connsiteX305" fmla="*/ 248825 w 548736"/>
                <a:gd name="connsiteY305" fmla="*/ 255281 h 581015"/>
                <a:gd name="connsiteX306" fmla="*/ 248825 w 548736"/>
                <a:gd name="connsiteY306" fmla="*/ 255281 h 581015"/>
                <a:gd name="connsiteX307" fmla="*/ 247211 w 548736"/>
                <a:gd name="connsiteY307" fmla="*/ 255281 h 581015"/>
                <a:gd name="connsiteX308" fmla="*/ 245597 w 548736"/>
                <a:gd name="connsiteY308" fmla="*/ 256895 h 581015"/>
                <a:gd name="connsiteX309" fmla="*/ 243983 w 548736"/>
                <a:gd name="connsiteY309" fmla="*/ 256895 h 581015"/>
                <a:gd name="connsiteX310" fmla="*/ 242369 w 548736"/>
                <a:gd name="connsiteY310" fmla="*/ 256895 h 581015"/>
                <a:gd name="connsiteX311" fmla="*/ 240755 w 548736"/>
                <a:gd name="connsiteY311" fmla="*/ 256895 h 581015"/>
                <a:gd name="connsiteX312" fmla="*/ 239141 w 548736"/>
                <a:gd name="connsiteY312" fmla="*/ 256895 h 581015"/>
                <a:gd name="connsiteX313" fmla="*/ 237527 w 548736"/>
                <a:gd name="connsiteY313" fmla="*/ 256895 h 581015"/>
                <a:gd name="connsiteX314" fmla="*/ 237527 w 548736"/>
                <a:gd name="connsiteY314" fmla="*/ 255281 h 581015"/>
                <a:gd name="connsiteX315" fmla="*/ 235913 w 548736"/>
                <a:gd name="connsiteY315" fmla="*/ 253667 h 581015"/>
                <a:gd name="connsiteX316" fmla="*/ 234299 w 548736"/>
                <a:gd name="connsiteY316" fmla="*/ 253667 h 581015"/>
                <a:gd name="connsiteX317" fmla="*/ 232686 w 548736"/>
                <a:gd name="connsiteY317" fmla="*/ 252053 h 581015"/>
                <a:gd name="connsiteX318" fmla="*/ 232686 w 548736"/>
                <a:gd name="connsiteY318" fmla="*/ 252053 h 581015"/>
                <a:gd name="connsiteX319" fmla="*/ 231072 w 548736"/>
                <a:gd name="connsiteY319" fmla="*/ 252053 h 581015"/>
                <a:gd name="connsiteX320" fmla="*/ 229458 w 548736"/>
                <a:gd name="connsiteY320" fmla="*/ 252053 h 581015"/>
                <a:gd name="connsiteX321" fmla="*/ 224616 w 548736"/>
                <a:gd name="connsiteY321" fmla="*/ 253667 h 581015"/>
                <a:gd name="connsiteX322" fmla="*/ 221388 w 548736"/>
                <a:gd name="connsiteY322" fmla="*/ 253667 h 581015"/>
                <a:gd name="connsiteX323" fmla="*/ 221388 w 548736"/>
                <a:gd name="connsiteY323" fmla="*/ 253667 h 581015"/>
                <a:gd name="connsiteX324" fmla="*/ 219774 w 548736"/>
                <a:gd name="connsiteY324" fmla="*/ 253667 h 581015"/>
                <a:gd name="connsiteX325" fmla="*/ 218160 w 548736"/>
                <a:gd name="connsiteY325" fmla="*/ 253667 h 581015"/>
                <a:gd name="connsiteX326" fmla="*/ 216546 w 548736"/>
                <a:gd name="connsiteY326" fmla="*/ 252053 h 581015"/>
                <a:gd name="connsiteX327" fmla="*/ 216546 w 548736"/>
                <a:gd name="connsiteY327" fmla="*/ 252053 h 581015"/>
                <a:gd name="connsiteX328" fmla="*/ 214932 w 548736"/>
                <a:gd name="connsiteY328" fmla="*/ 252053 h 581015"/>
                <a:gd name="connsiteX329" fmla="*/ 213318 w 548736"/>
                <a:gd name="connsiteY329" fmla="*/ 252053 h 581015"/>
                <a:gd name="connsiteX330" fmla="*/ 210090 w 548736"/>
                <a:gd name="connsiteY330" fmla="*/ 248825 h 581015"/>
                <a:gd name="connsiteX331" fmla="*/ 208477 w 548736"/>
                <a:gd name="connsiteY331" fmla="*/ 248825 h 581015"/>
                <a:gd name="connsiteX332" fmla="*/ 202021 w 548736"/>
                <a:gd name="connsiteY332" fmla="*/ 247211 h 581015"/>
                <a:gd name="connsiteX333" fmla="*/ 200407 w 548736"/>
                <a:gd name="connsiteY333" fmla="*/ 245597 h 581015"/>
                <a:gd name="connsiteX334" fmla="*/ 197179 w 548736"/>
                <a:gd name="connsiteY334" fmla="*/ 243983 h 581015"/>
                <a:gd name="connsiteX335" fmla="*/ 197179 w 548736"/>
                <a:gd name="connsiteY335" fmla="*/ 243983 h 581015"/>
                <a:gd name="connsiteX336" fmla="*/ 192337 w 548736"/>
                <a:gd name="connsiteY336" fmla="*/ 237527 h 581015"/>
                <a:gd name="connsiteX337" fmla="*/ 190723 w 548736"/>
                <a:gd name="connsiteY337" fmla="*/ 237527 h 581015"/>
                <a:gd name="connsiteX338" fmla="*/ 189109 w 548736"/>
                <a:gd name="connsiteY338" fmla="*/ 235914 h 581015"/>
                <a:gd name="connsiteX339" fmla="*/ 184268 w 548736"/>
                <a:gd name="connsiteY339" fmla="*/ 234300 h 581015"/>
                <a:gd name="connsiteX340" fmla="*/ 182654 w 548736"/>
                <a:gd name="connsiteY340" fmla="*/ 232686 h 581015"/>
                <a:gd name="connsiteX341" fmla="*/ 181040 w 548736"/>
                <a:gd name="connsiteY341" fmla="*/ 232686 h 581015"/>
                <a:gd name="connsiteX342" fmla="*/ 176198 w 548736"/>
                <a:gd name="connsiteY342" fmla="*/ 231072 h 581015"/>
                <a:gd name="connsiteX343" fmla="*/ 174584 w 548736"/>
                <a:gd name="connsiteY343" fmla="*/ 231072 h 581015"/>
                <a:gd name="connsiteX344" fmla="*/ 172970 w 548736"/>
                <a:gd name="connsiteY344" fmla="*/ 231072 h 581015"/>
                <a:gd name="connsiteX345" fmla="*/ 171356 w 548736"/>
                <a:gd name="connsiteY345" fmla="*/ 231072 h 581015"/>
                <a:gd name="connsiteX346" fmla="*/ 169742 w 548736"/>
                <a:gd name="connsiteY346" fmla="*/ 232686 h 581015"/>
                <a:gd name="connsiteX347" fmla="*/ 168128 w 548736"/>
                <a:gd name="connsiteY347" fmla="*/ 232686 h 581015"/>
                <a:gd name="connsiteX348" fmla="*/ 168128 w 548736"/>
                <a:gd name="connsiteY348" fmla="*/ 232686 h 581015"/>
                <a:gd name="connsiteX349" fmla="*/ 166514 w 548736"/>
                <a:gd name="connsiteY349" fmla="*/ 232686 h 581015"/>
                <a:gd name="connsiteX350" fmla="*/ 166514 w 548736"/>
                <a:gd name="connsiteY350" fmla="*/ 232686 h 581015"/>
                <a:gd name="connsiteX351" fmla="*/ 164900 w 548736"/>
                <a:gd name="connsiteY351" fmla="*/ 232686 h 581015"/>
                <a:gd name="connsiteX352" fmla="*/ 161673 w 548736"/>
                <a:gd name="connsiteY352" fmla="*/ 231072 h 581015"/>
                <a:gd name="connsiteX353" fmla="*/ 131008 w 548736"/>
                <a:gd name="connsiteY353" fmla="*/ 231072 h 581015"/>
                <a:gd name="connsiteX354" fmla="*/ 129394 w 548736"/>
                <a:gd name="connsiteY354" fmla="*/ 231072 h 581015"/>
                <a:gd name="connsiteX355" fmla="*/ 127780 w 548736"/>
                <a:gd name="connsiteY355" fmla="*/ 229458 h 581015"/>
                <a:gd name="connsiteX356" fmla="*/ 124552 w 548736"/>
                <a:gd name="connsiteY356" fmla="*/ 227844 h 581015"/>
                <a:gd name="connsiteX357" fmla="*/ 122938 w 548736"/>
                <a:gd name="connsiteY357" fmla="*/ 227844 h 581015"/>
                <a:gd name="connsiteX358" fmla="*/ 119710 w 548736"/>
                <a:gd name="connsiteY358" fmla="*/ 226230 h 581015"/>
                <a:gd name="connsiteX359" fmla="*/ 118096 w 548736"/>
                <a:gd name="connsiteY359" fmla="*/ 223002 h 581015"/>
                <a:gd name="connsiteX360" fmla="*/ 110027 w 548736"/>
                <a:gd name="connsiteY360" fmla="*/ 211705 h 581015"/>
                <a:gd name="connsiteX361" fmla="*/ 106799 w 548736"/>
                <a:gd name="connsiteY361" fmla="*/ 208477 h 581015"/>
                <a:gd name="connsiteX362" fmla="*/ 106799 w 548736"/>
                <a:gd name="connsiteY362" fmla="*/ 208477 h 581015"/>
                <a:gd name="connsiteX363" fmla="*/ 105185 w 548736"/>
                <a:gd name="connsiteY363" fmla="*/ 206863 h 581015"/>
                <a:gd name="connsiteX364" fmla="*/ 100343 w 548736"/>
                <a:gd name="connsiteY364" fmla="*/ 206863 h 581015"/>
                <a:gd name="connsiteX365" fmla="*/ 97115 w 548736"/>
                <a:gd name="connsiteY365" fmla="*/ 205249 h 581015"/>
                <a:gd name="connsiteX366" fmla="*/ 95501 w 548736"/>
                <a:gd name="connsiteY366" fmla="*/ 203635 h 581015"/>
                <a:gd name="connsiteX367" fmla="*/ 93887 w 548736"/>
                <a:gd name="connsiteY367" fmla="*/ 202021 h 581015"/>
                <a:gd name="connsiteX368" fmla="*/ 92273 w 548736"/>
                <a:gd name="connsiteY368" fmla="*/ 198793 h 581015"/>
                <a:gd name="connsiteX369" fmla="*/ 90659 w 548736"/>
                <a:gd name="connsiteY369" fmla="*/ 195565 h 581015"/>
                <a:gd name="connsiteX370" fmla="*/ 89046 w 548736"/>
                <a:gd name="connsiteY370" fmla="*/ 189109 h 581015"/>
                <a:gd name="connsiteX371" fmla="*/ 87432 w 548736"/>
                <a:gd name="connsiteY371" fmla="*/ 185882 h 581015"/>
                <a:gd name="connsiteX372" fmla="*/ 87432 w 548736"/>
                <a:gd name="connsiteY372" fmla="*/ 184268 h 581015"/>
                <a:gd name="connsiteX373" fmla="*/ 85818 w 548736"/>
                <a:gd name="connsiteY373" fmla="*/ 182654 h 581015"/>
                <a:gd name="connsiteX374" fmla="*/ 84204 w 548736"/>
                <a:gd name="connsiteY374" fmla="*/ 181040 h 581015"/>
                <a:gd name="connsiteX375" fmla="*/ 82590 w 548736"/>
                <a:gd name="connsiteY375" fmla="*/ 181040 h 581015"/>
                <a:gd name="connsiteX376" fmla="*/ 80976 w 548736"/>
                <a:gd name="connsiteY376" fmla="*/ 179426 h 581015"/>
                <a:gd name="connsiteX377" fmla="*/ 80976 w 548736"/>
                <a:gd name="connsiteY377" fmla="*/ 179426 h 581015"/>
                <a:gd name="connsiteX378" fmla="*/ 76134 w 548736"/>
                <a:gd name="connsiteY378" fmla="*/ 179426 h 581015"/>
                <a:gd name="connsiteX379" fmla="*/ 69678 w 548736"/>
                <a:gd name="connsiteY379" fmla="*/ 179426 h 581015"/>
                <a:gd name="connsiteX380" fmla="*/ 66450 w 548736"/>
                <a:gd name="connsiteY380" fmla="*/ 179426 h 581015"/>
                <a:gd name="connsiteX381" fmla="*/ 43855 w 548736"/>
                <a:gd name="connsiteY381" fmla="*/ 169742 h 581015"/>
                <a:gd name="connsiteX382" fmla="*/ 40628 w 548736"/>
                <a:gd name="connsiteY382" fmla="*/ 169742 h 581015"/>
                <a:gd name="connsiteX383" fmla="*/ 37400 w 548736"/>
                <a:gd name="connsiteY383" fmla="*/ 169742 h 581015"/>
                <a:gd name="connsiteX384" fmla="*/ 34172 w 548736"/>
                <a:gd name="connsiteY384" fmla="*/ 169742 h 581015"/>
                <a:gd name="connsiteX385" fmla="*/ 32558 w 548736"/>
                <a:gd name="connsiteY385" fmla="*/ 169742 h 581015"/>
                <a:gd name="connsiteX386" fmla="*/ 21260 w 548736"/>
                <a:gd name="connsiteY386" fmla="*/ 176198 h 581015"/>
                <a:gd name="connsiteX387" fmla="*/ 19646 w 548736"/>
                <a:gd name="connsiteY387" fmla="*/ 176198 h 581015"/>
                <a:gd name="connsiteX388" fmla="*/ 18033 w 548736"/>
                <a:gd name="connsiteY388" fmla="*/ 176198 h 581015"/>
                <a:gd name="connsiteX389" fmla="*/ 14805 w 548736"/>
                <a:gd name="connsiteY389" fmla="*/ 172970 h 581015"/>
                <a:gd name="connsiteX390" fmla="*/ 11577 w 548736"/>
                <a:gd name="connsiteY390" fmla="*/ 171356 h 581015"/>
                <a:gd name="connsiteX391" fmla="*/ 5121 w 548736"/>
                <a:gd name="connsiteY391" fmla="*/ 164900 h 581015"/>
                <a:gd name="connsiteX392" fmla="*/ 8349 w 548736"/>
                <a:gd name="connsiteY392" fmla="*/ 161673 h 581015"/>
                <a:gd name="connsiteX393" fmla="*/ 14805 w 548736"/>
                <a:gd name="connsiteY393" fmla="*/ 153603 h 581015"/>
                <a:gd name="connsiteX394" fmla="*/ 19646 w 548736"/>
                <a:gd name="connsiteY394" fmla="*/ 143919 h 581015"/>
                <a:gd name="connsiteX395" fmla="*/ 19646 w 548736"/>
                <a:gd name="connsiteY395" fmla="*/ 140691 h 581015"/>
                <a:gd name="connsiteX396" fmla="*/ 19646 w 548736"/>
                <a:gd name="connsiteY396" fmla="*/ 139078 h 581015"/>
                <a:gd name="connsiteX397" fmla="*/ 19646 w 548736"/>
                <a:gd name="connsiteY397" fmla="*/ 137464 h 581015"/>
                <a:gd name="connsiteX398" fmla="*/ 19646 w 548736"/>
                <a:gd name="connsiteY398" fmla="*/ 127780 h 581015"/>
                <a:gd name="connsiteX399" fmla="*/ 50311 w 548736"/>
                <a:gd name="connsiteY399" fmla="*/ 116482 h 581015"/>
                <a:gd name="connsiteX400" fmla="*/ 74520 w 548736"/>
                <a:gd name="connsiteY400" fmla="*/ 100343 h 581015"/>
                <a:gd name="connsiteX401" fmla="*/ 82590 w 548736"/>
                <a:gd name="connsiteY401" fmla="*/ 95501 h 581015"/>
                <a:gd name="connsiteX402" fmla="*/ 84204 w 548736"/>
                <a:gd name="connsiteY402" fmla="*/ 95501 h 581015"/>
                <a:gd name="connsiteX403" fmla="*/ 85818 w 548736"/>
                <a:gd name="connsiteY403" fmla="*/ 95501 h 581015"/>
                <a:gd name="connsiteX404" fmla="*/ 87432 w 548736"/>
                <a:gd name="connsiteY404" fmla="*/ 95501 h 581015"/>
                <a:gd name="connsiteX405" fmla="*/ 90659 w 548736"/>
                <a:gd name="connsiteY405" fmla="*/ 97115 h 581015"/>
                <a:gd name="connsiteX406" fmla="*/ 93887 w 548736"/>
                <a:gd name="connsiteY406" fmla="*/ 97115 h 581015"/>
                <a:gd name="connsiteX407" fmla="*/ 95501 w 548736"/>
                <a:gd name="connsiteY407" fmla="*/ 97115 h 581015"/>
                <a:gd name="connsiteX408" fmla="*/ 98729 w 548736"/>
                <a:gd name="connsiteY408" fmla="*/ 95501 h 581015"/>
                <a:gd name="connsiteX409" fmla="*/ 103571 w 548736"/>
                <a:gd name="connsiteY409" fmla="*/ 90660 h 581015"/>
                <a:gd name="connsiteX410" fmla="*/ 106799 w 548736"/>
                <a:gd name="connsiteY410" fmla="*/ 90660 h 581015"/>
                <a:gd name="connsiteX411" fmla="*/ 110027 w 548736"/>
                <a:gd name="connsiteY411" fmla="*/ 89046 h 581015"/>
                <a:gd name="connsiteX412" fmla="*/ 114868 w 548736"/>
                <a:gd name="connsiteY412" fmla="*/ 89046 h 581015"/>
                <a:gd name="connsiteX413" fmla="*/ 116482 w 548736"/>
                <a:gd name="connsiteY413" fmla="*/ 87432 h 581015"/>
                <a:gd name="connsiteX414" fmla="*/ 119710 w 548736"/>
                <a:gd name="connsiteY414" fmla="*/ 87432 h 581015"/>
                <a:gd name="connsiteX415" fmla="*/ 119710 w 548736"/>
                <a:gd name="connsiteY415" fmla="*/ 85818 h 581015"/>
                <a:gd name="connsiteX416" fmla="*/ 126166 w 548736"/>
                <a:gd name="connsiteY416" fmla="*/ 80976 h 581015"/>
                <a:gd name="connsiteX417" fmla="*/ 140691 w 548736"/>
                <a:gd name="connsiteY417" fmla="*/ 80976 h 581015"/>
                <a:gd name="connsiteX418" fmla="*/ 147147 w 548736"/>
                <a:gd name="connsiteY418" fmla="*/ 82590 h 581015"/>
                <a:gd name="connsiteX419" fmla="*/ 151989 w 548736"/>
                <a:gd name="connsiteY419" fmla="*/ 84204 h 581015"/>
                <a:gd name="connsiteX420" fmla="*/ 153603 w 548736"/>
                <a:gd name="connsiteY420" fmla="*/ 84204 h 581015"/>
                <a:gd name="connsiteX421" fmla="*/ 153603 w 548736"/>
                <a:gd name="connsiteY421" fmla="*/ 84204 h 581015"/>
                <a:gd name="connsiteX422" fmla="*/ 158445 w 548736"/>
                <a:gd name="connsiteY422" fmla="*/ 87432 h 581015"/>
                <a:gd name="connsiteX423" fmla="*/ 161673 w 548736"/>
                <a:gd name="connsiteY423" fmla="*/ 89046 h 581015"/>
                <a:gd name="connsiteX424" fmla="*/ 166514 w 548736"/>
                <a:gd name="connsiteY424" fmla="*/ 89046 h 581015"/>
                <a:gd name="connsiteX425" fmla="*/ 166514 w 548736"/>
                <a:gd name="connsiteY425" fmla="*/ 89046 h 581015"/>
                <a:gd name="connsiteX426" fmla="*/ 171356 w 548736"/>
                <a:gd name="connsiteY426" fmla="*/ 90660 h 581015"/>
                <a:gd name="connsiteX427" fmla="*/ 171356 w 548736"/>
                <a:gd name="connsiteY427" fmla="*/ 92274 h 581015"/>
                <a:gd name="connsiteX428" fmla="*/ 172970 w 548736"/>
                <a:gd name="connsiteY428" fmla="*/ 92274 h 581015"/>
                <a:gd name="connsiteX429" fmla="*/ 176198 w 548736"/>
                <a:gd name="connsiteY429" fmla="*/ 90660 h 581015"/>
                <a:gd name="connsiteX430" fmla="*/ 177812 w 548736"/>
                <a:gd name="connsiteY430" fmla="*/ 90660 h 581015"/>
                <a:gd name="connsiteX431" fmla="*/ 181040 w 548736"/>
                <a:gd name="connsiteY431" fmla="*/ 87432 h 581015"/>
                <a:gd name="connsiteX432" fmla="*/ 182654 w 548736"/>
                <a:gd name="connsiteY432" fmla="*/ 85818 h 581015"/>
                <a:gd name="connsiteX433" fmla="*/ 184268 w 548736"/>
                <a:gd name="connsiteY433" fmla="*/ 85818 h 581015"/>
                <a:gd name="connsiteX434" fmla="*/ 185882 w 548736"/>
                <a:gd name="connsiteY434" fmla="*/ 84204 h 581015"/>
                <a:gd name="connsiteX435" fmla="*/ 187495 w 548736"/>
                <a:gd name="connsiteY435" fmla="*/ 84204 h 581015"/>
                <a:gd name="connsiteX436" fmla="*/ 189109 w 548736"/>
                <a:gd name="connsiteY436" fmla="*/ 82590 h 581015"/>
                <a:gd name="connsiteX437" fmla="*/ 189109 w 548736"/>
                <a:gd name="connsiteY437" fmla="*/ 82590 h 581015"/>
                <a:gd name="connsiteX438" fmla="*/ 190723 w 548736"/>
                <a:gd name="connsiteY438" fmla="*/ 80976 h 581015"/>
                <a:gd name="connsiteX439" fmla="*/ 192337 w 548736"/>
                <a:gd name="connsiteY439" fmla="*/ 79362 h 581015"/>
                <a:gd name="connsiteX440" fmla="*/ 192337 w 548736"/>
                <a:gd name="connsiteY440" fmla="*/ 79362 h 581015"/>
                <a:gd name="connsiteX441" fmla="*/ 193951 w 548736"/>
                <a:gd name="connsiteY441" fmla="*/ 79362 h 581015"/>
                <a:gd name="connsiteX442" fmla="*/ 195565 w 548736"/>
                <a:gd name="connsiteY442" fmla="*/ 77748 h 581015"/>
                <a:gd name="connsiteX443" fmla="*/ 198793 w 548736"/>
                <a:gd name="connsiteY443" fmla="*/ 77748 h 581015"/>
                <a:gd name="connsiteX444" fmla="*/ 203635 w 548736"/>
                <a:gd name="connsiteY444" fmla="*/ 79362 h 581015"/>
                <a:gd name="connsiteX445" fmla="*/ 205249 w 548736"/>
                <a:gd name="connsiteY445" fmla="*/ 79362 h 581015"/>
                <a:gd name="connsiteX446" fmla="*/ 208477 w 548736"/>
                <a:gd name="connsiteY446" fmla="*/ 80976 h 581015"/>
                <a:gd name="connsiteX447" fmla="*/ 210090 w 548736"/>
                <a:gd name="connsiteY447" fmla="*/ 82590 h 581015"/>
                <a:gd name="connsiteX448" fmla="*/ 211704 w 548736"/>
                <a:gd name="connsiteY448" fmla="*/ 82590 h 581015"/>
                <a:gd name="connsiteX449" fmla="*/ 213318 w 548736"/>
                <a:gd name="connsiteY449" fmla="*/ 85818 h 581015"/>
                <a:gd name="connsiteX450" fmla="*/ 213318 w 548736"/>
                <a:gd name="connsiteY450" fmla="*/ 85818 h 581015"/>
                <a:gd name="connsiteX451" fmla="*/ 214932 w 548736"/>
                <a:gd name="connsiteY451" fmla="*/ 87432 h 581015"/>
                <a:gd name="connsiteX452" fmla="*/ 216546 w 548736"/>
                <a:gd name="connsiteY452" fmla="*/ 87432 h 581015"/>
                <a:gd name="connsiteX453" fmla="*/ 216546 w 548736"/>
                <a:gd name="connsiteY453" fmla="*/ 89046 h 581015"/>
                <a:gd name="connsiteX454" fmla="*/ 216546 w 548736"/>
                <a:gd name="connsiteY454" fmla="*/ 90660 h 581015"/>
                <a:gd name="connsiteX455" fmla="*/ 216546 w 548736"/>
                <a:gd name="connsiteY455" fmla="*/ 92274 h 581015"/>
                <a:gd name="connsiteX456" fmla="*/ 218160 w 548736"/>
                <a:gd name="connsiteY456" fmla="*/ 92274 h 581015"/>
                <a:gd name="connsiteX457" fmla="*/ 219774 w 548736"/>
                <a:gd name="connsiteY457" fmla="*/ 92274 h 581015"/>
                <a:gd name="connsiteX458" fmla="*/ 219774 w 548736"/>
                <a:gd name="connsiteY458" fmla="*/ 92274 h 581015"/>
                <a:gd name="connsiteX459" fmla="*/ 221388 w 548736"/>
                <a:gd name="connsiteY459" fmla="*/ 93887 h 581015"/>
                <a:gd name="connsiteX460" fmla="*/ 221388 w 548736"/>
                <a:gd name="connsiteY460" fmla="*/ 95501 h 581015"/>
                <a:gd name="connsiteX461" fmla="*/ 221388 w 548736"/>
                <a:gd name="connsiteY461" fmla="*/ 95501 h 581015"/>
                <a:gd name="connsiteX462" fmla="*/ 221388 w 548736"/>
                <a:gd name="connsiteY462" fmla="*/ 97115 h 581015"/>
                <a:gd name="connsiteX463" fmla="*/ 223002 w 548736"/>
                <a:gd name="connsiteY463" fmla="*/ 98729 h 581015"/>
                <a:gd name="connsiteX464" fmla="*/ 223002 w 548736"/>
                <a:gd name="connsiteY464" fmla="*/ 100343 h 581015"/>
                <a:gd name="connsiteX465" fmla="*/ 224616 w 548736"/>
                <a:gd name="connsiteY465" fmla="*/ 100343 h 581015"/>
                <a:gd name="connsiteX466" fmla="*/ 224616 w 548736"/>
                <a:gd name="connsiteY466" fmla="*/ 101957 h 581015"/>
                <a:gd name="connsiteX467" fmla="*/ 226230 w 548736"/>
                <a:gd name="connsiteY467" fmla="*/ 105185 h 581015"/>
                <a:gd name="connsiteX468" fmla="*/ 226230 w 548736"/>
                <a:gd name="connsiteY468" fmla="*/ 105185 h 581015"/>
                <a:gd name="connsiteX469" fmla="*/ 227844 w 548736"/>
                <a:gd name="connsiteY469" fmla="*/ 106799 h 581015"/>
                <a:gd name="connsiteX470" fmla="*/ 229458 w 548736"/>
                <a:gd name="connsiteY470" fmla="*/ 106799 h 581015"/>
                <a:gd name="connsiteX471" fmla="*/ 232686 w 548736"/>
                <a:gd name="connsiteY471" fmla="*/ 106799 h 581015"/>
                <a:gd name="connsiteX472" fmla="*/ 234299 w 548736"/>
                <a:gd name="connsiteY472" fmla="*/ 108413 h 581015"/>
                <a:gd name="connsiteX473" fmla="*/ 235913 w 548736"/>
                <a:gd name="connsiteY473" fmla="*/ 108413 h 581015"/>
                <a:gd name="connsiteX474" fmla="*/ 237527 w 548736"/>
                <a:gd name="connsiteY474" fmla="*/ 110027 h 581015"/>
                <a:gd name="connsiteX475" fmla="*/ 240755 w 548736"/>
                <a:gd name="connsiteY475" fmla="*/ 110027 h 581015"/>
                <a:gd name="connsiteX476" fmla="*/ 242369 w 548736"/>
                <a:gd name="connsiteY476" fmla="*/ 110027 h 581015"/>
                <a:gd name="connsiteX477" fmla="*/ 242369 w 548736"/>
                <a:gd name="connsiteY477" fmla="*/ 110027 h 581015"/>
                <a:gd name="connsiteX478" fmla="*/ 242369 w 548736"/>
                <a:gd name="connsiteY478" fmla="*/ 111641 h 581015"/>
                <a:gd name="connsiteX479" fmla="*/ 248825 w 548736"/>
                <a:gd name="connsiteY479" fmla="*/ 113255 h 581015"/>
                <a:gd name="connsiteX480" fmla="*/ 255281 w 548736"/>
                <a:gd name="connsiteY480" fmla="*/ 116482 h 581015"/>
                <a:gd name="connsiteX481" fmla="*/ 258508 w 548736"/>
                <a:gd name="connsiteY481" fmla="*/ 118096 h 581015"/>
                <a:gd name="connsiteX482" fmla="*/ 260122 w 548736"/>
                <a:gd name="connsiteY482" fmla="*/ 118096 h 581015"/>
                <a:gd name="connsiteX483" fmla="*/ 263350 w 548736"/>
                <a:gd name="connsiteY483" fmla="*/ 118096 h 581015"/>
                <a:gd name="connsiteX484" fmla="*/ 268192 w 548736"/>
                <a:gd name="connsiteY484" fmla="*/ 118096 h 581015"/>
                <a:gd name="connsiteX485" fmla="*/ 274648 w 548736"/>
                <a:gd name="connsiteY485" fmla="*/ 114869 h 581015"/>
                <a:gd name="connsiteX486" fmla="*/ 276262 w 548736"/>
                <a:gd name="connsiteY486" fmla="*/ 114869 h 581015"/>
                <a:gd name="connsiteX487" fmla="*/ 277876 w 548736"/>
                <a:gd name="connsiteY487" fmla="*/ 114869 h 581015"/>
                <a:gd name="connsiteX488" fmla="*/ 279490 w 548736"/>
                <a:gd name="connsiteY488" fmla="*/ 114869 h 581015"/>
                <a:gd name="connsiteX489" fmla="*/ 290787 w 548736"/>
                <a:gd name="connsiteY489" fmla="*/ 116482 h 581015"/>
                <a:gd name="connsiteX490" fmla="*/ 297243 w 548736"/>
                <a:gd name="connsiteY490" fmla="*/ 118096 h 581015"/>
                <a:gd name="connsiteX491" fmla="*/ 298857 w 548736"/>
                <a:gd name="connsiteY491" fmla="*/ 119710 h 581015"/>
                <a:gd name="connsiteX492" fmla="*/ 302085 w 548736"/>
                <a:gd name="connsiteY492" fmla="*/ 119710 h 581015"/>
                <a:gd name="connsiteX493" fmla="*/ 303699 w 548736"/>
                <a:gd name="connsiteY493" fmla="*/ 121324 h 581015"/>
                <a:gd name="connsiteX494" fmla="*/ 305313 w 548736"/>
                <a:gd name="connsiteY494" fmla="*/ 122938 h 581015"/>
                <a:gd name="connsiteX495" fmla="*/ 306926 w 548736"/>
                <a:gd name="connsiteY495" fmla="*/ 124552 h 581015"/>
                <a:gd name="connsiteX496" fmla="*/ 308540 w 548736"/>
                <a:gd name="connsiteY496" fmla="*/ 127780 h 581015"/>
                <a:gd name="connsiteX497" fmla="*/ 310154 w 548736"/>
                <a:gd name="connsiteY497" fmla="*/ 129394 h 581015"/>
                <a:gd name="connsiteX498" fmla="*/ 311768 w 548736"/>
                <a:gd name="connsiteY498" fmla="*/ 129394 h 581015"/>
                <a:gd name="connsiteX499" fmla="*/ 313382 w 548736"/>
                <a:gd name="connsiteY499" fmla="*/ 129394 h 581015"/>
                <a:gd name="connsiteX500" fmla="*/ 318224 w 548736"/>
                <a:gd name="connsiteY500" fmla="*/ 127780 h 581015"/>
                <a:gd name="connsiteX501" fmla="*/ 321452 w 548736"/>
                <a:gd name="connsiteY501" fmla="*/ 127780 h 581015"/>
                <a:gd name="connsiteX502" fmla="*/ 327908 w 548736"/>
                <a:gd name="connsiteY502" fmla="*/ 126166 h 581015"/>
                <a:gd name="connsiteX503" fmla="*/ 331135 w 548736"/>
                <a:gd name="connsiteY503" fmla="*/ 126166 h 581015"/>
                <a:gd name="connsiteX504" fmla="*/ 331135 w 548736"/>
                <a:gd name="connsiteY504" fmla="*/ 126166 h 581015"/>
                <a:gd name="connsiteX505" fmla="*/ 332749 w 548736"/>
                <a:gd name="connsiteY505" fmla="*/ 124552 h 581015"/>
                <a:gd name="connsiteX506" fmla="*/ 337591 w 548736"/>
                <a:gd name="connsiteY506" fmla="*/ 101957 h 581015"/>
                <a:gd name="connsiteX507" fmla="*/ 355344 w 548736"/>
                <a:gd name="connsiteY507" fmla="*/ 56767 h 581015"/>
                <a:gd name="connsiteX508" fmla="*/ 358572 w 548736"/>
                <a:gd name="connsiteY508" fmla="*/ 51925 h 581015"/>
                <a:gd name="connsiteX509" fmla="*/ 358572 w 548736"/>
                <a:gd name="connsiteY509" fmla="*/ 50311 h 581015"/>
                <a:gd name="connsiteX510" fmla="*/ 358572 w 548736"/>
                <a:gd name="connsiteY510" fmla="*/ 48697 h 581015"/>
                <a:gd name="connsiteX511" fmla="*/ 358572 w 548736"/>
                <a:gd name="connsiteY511" fmla="*/ 45469 h 581015"/>
                <a:gd name="connsiteX512" fmla="*/ 361800 w 548736"/>
                <a:gd name="connsiteY512" fmla="*/ 32558 h 581015"/>
                <a:gd name="connsiteX513" fmla="*/ 361800 w 548736"/>
                <a:gd name="connsiteY513" fmla="*/ 22874 h 581015"/>
                <a:gd name="connsiteX514" fmla="*/ 361800 w 548736"/>
                <a:gd name="connsiteY514" fmla="*/ 21260 h 581015"/>
                <a:gd name="connsiteX515" fmla="*/ 361800 w 548736"/>
                <a:gd name="connsiteY515" fmla="*/ 19647 h 581015"/>
                <a:gd name="connsiteX516" fmla="*/ 363414 w 548736"/>
                <a:gd name="connsiteY516" fmla="*/ 19647 h 581015"/>
                <a:gd name="connsiteX517" fmla="*/ 365028 w 548736"/>
                <a:gd name="connsiteY517" fmla="*/ 16419 h 581015"/>
                <a:gd name="connsiteX518" fmla="*/ 366642 w 548736"/>
                <a:gd name="connsiteY518" fmla="*/ 11577 h 581015"/>
                <a:gd name="connsiteX519" fmla="*/ 369870 w 548736"/>
                <a:gd name="connsiteY519" fmla="*/ 6735 h 581015"/>
                <a:gd name="connsiteX520" fmla="*/ 369870 w 548736"/>
                <a:gd name="connsiteY520" fmla="*/ 6735 h 581015"/>
                <a:gd name="connsiteX521" fmla="*/ 371484 w 548736"/>
                <a:gd name="connsiteY521" fmla="*/ 5121 h 581015"/>
                <a:gd name="connsiteX522" fmla="*/ 373098 w 548736"/>
                <a:gd name="connsiteY522" fmla="*/ 6735 h 581015"/>
                <a:gd name="connsiteX523" fmla="*/ 373098 w 548736"/>
                <a:gd name="connsiteY523" fmla="*/ 8349 h 581015"/>
                <a:gd name="connsiteX524" fmla="*/ 373098 w 548736"/>
                <a:gd name="connsiteY524" fmla="*/ 9963 h 581015"/>
                <a:gd name="connsiteX525" fmla="*/ 373098 w 548736"/>
                <a:gd name="connsiteY525" fmla="*/ 13191 h 581015"/>
                <a:gd name="connsiteX526" fmla="*/ 374712 w 548736"/>
                <a:gd name="connsiteY526" fmla="*/ 14805 h 581015"/>
                <a:gd name="connsiteX527" fmla="*/ 374712 w 548736"/>
                <a:gd name="connsiteY527" fmla="*/ 16419 h 581015"/>
                <a:gd name="connsiteX528" fmla="*/ 376326 w 548736"/>
                <a:gd name="connsiteY528" fmla="*/ 18033 h 581015"/>
                <a:gd name="connsiteX529" fmla="*/ 377939 w 548736"/>
                <a:gd name="connsiteY529" fmla="*/ 19647 h 581015"/>
                <a:gd name="connsiteX530" fmla="*/ 397307 w 548736"/>
                <a:gd name="connsiteY530" fmla="*/ 29330 h 581015"/>
                <a:gd name="connsiteX531" fmla="*/ 402148 w 548736"/>
                <a:gd name="connsiteY531" fmla="*/ 32558 h 581015"/>
                <a:gd name="connsiteX532" fmla="*/ 402148 w 548736"/>
                <a:gd name="connsiteY532" fmla="*/ 34172 h 581015"/>
                <a:gd name="connsiteX533" fmla="*/ 403762 w 548736"/>
                <a:gd name="connsiteY533" fmla="*/ 34172 h 581015"/>
                <a:gd name="connsiteX534" fmla="*/ 403762 w 548736"/>
                <a:gd name="connsiteY534" fmla="*/ 35786 h 581015"/>
                <a:gd name="connsiteX535" fmla="*/ 405376 w 548736"/>
                <a:gd name="connsiteY535" fmla="*/ 37400 h 581015"/>
                <a:gd name="connsiteX536" fmla="*/ 406990 w 548736"/>
                <a:gd name="connsiteY536" fmla="*/ 39014 h 581015"/>
                <a:gd name="connsiteX537" fmla="*/ 408604 w 548736"/>
                <a:gd name="connsiteY537" fmla="*/ 40628 h 581015"/>
                <a:gd name="connsiteX538" fmla="*/ 413446 w 548736"/>
                <a:gd name="connsiteY538" fmla="*/ 43856 h 581015"/>
                <a:gd name="connsiteX539" fmla="*/ 415060 w 548736"/>
                <a:gd name="connsiteY539" fmla="*/ 45469 h 581015"/>
                <a:gd name="connsiteX540" fmla="*/ 415060 w 548736"/>
                <a:gd name="connsiteY540" fmla="*/ 45469 h 581015"/>
                <a:gd name="connsiteX541" fmla="*/ 415060 w 548736"/>
                <a:gd name="connsiteY541" fmla="*/ 47083 h 581015"/>
                <a:gd name="connsiteX542" fmla="*/ 413446 w 548736"/>
                <a:gd name="connsiteY542" fmla="*/ 48697 h 581015"/>
                <a:gd name="connsiteX543" fmla="*/ 411832 w 548736"/>
                <a:gd name="connsiteY543" fmla="*/ 50311 h 581015"/>
                <a:gd name="connsiteX544" fmla="*/ 411832 w 548736"/>
                <a:gd name="connsiteY544" fmla="*/ 50311 h 581015"/>
                <a:gd name="connsiteX545" fmla="*/ 410218 w 548736"/>
                <a:gd name="connsiteY545" fmla="*/ 51925 h 581015"/>
                <a:gd name="connsiteX546" fmla="*/ 411832 w 548736"/>
                <a:gd name="connsiteY546" fmla="*/ 53539 h 581015"/>
                <a:gd name="connsiteX547" fmla="*/ 413446 w 548736"/>
                <a:gd name="connsiteY547" fmla="*/ 56767 h 581015"/>
                <a:gd name="connsiteX548" fmla="*/ 413446 w 548736"/>
                <a:gd name="connsiteY548" fmla="*/ 58381 h 581015"/>
                <a:gd name="connsiteX549" fmla="*/ 413446 w 548736"/>
                <a:gd name="connsiteY549" fmla="*/ 58381 h 581015"/>
                <a:gd name="connsiteX550" fmla="*/ 413446 w 548736"/>
                <a:gd name="connsiteY550" fmla="*/ 61609 h 581015"/>
                <a:gd name="connsiteX551" fmla="*/ 413446 w 548736"/>
                <a:gd name="connsiteY551" fmla="*/ 69678 h 581015"/>
                <a:gd name="connsiteX552" fmla="*/ 413446 w 548736"/>
                <a:gd name="connsiteY552" fmla="*/ 71292 h 581015"/>
                <a:gd name="connsiteX553" fmla="*/ 415060 w 548736"/>
                <a:gd name="connsiteY553" fmla="*/ 77748 h 581015"/>
                <a:gd name="connsiteX554" fmla="*/ 415060 w 548736"/>
                <a:gd name="connsiteY554" fmla="*/ 79362 h 581015"/>
                <a:gd name="connsiteX555" fmla="*/ 415060 w 548736"/>
                <a:gd name="connsiteY555" fmla="*/ 80976 h 581015"/>
                <a:gd name="connsiteX556" fmla="*/ 415060 w 548736"/>
                <a:gd name="connsiteY556" fmla="*/ 82590 h 581015"/>
                <a:gd name="connsiteX557" fmla="*/ 415060 w 548736"/>
                <a:gd name="connsiteY557" fmla="*/ 84204 h 581015"/>
                <a:gd name="connsiteX558" fmla="*/ 416674 w 548736"/>
                <a:gd name="connsiteY558" fmla="*/ 85818 h 58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Lst>
              <a:rect l="l" t="t" r="r" b="b"/>
              <a:pathLst>
                <a:path w="548736" h="581015">
                  <a:moveTo>
                    <a:pt x="419902" y="85818"/>
                  </a:moveTo>
                  <a:lnTo>
                    <a:pt x="426357" y="84204"/>
                  </a:lnTo>
                  <a:lnTo>
                    <a:pt x="431199" y="82590"/>
                  </a:lnTo>
                  <a:lnTo>
                    <a:pt x="436041" y="84204"/>
                  </a:lnTo>
                  <a:lnTo>
                    <a:pt x="440883" y="84204"/>
                  </a:lnTo>
                  <a:lnTo>
                    <a:pt x="444111" y="87432"/>
                  </a:lnTo>
                  <a:lnTo>
                    <a:pt x="448953" y="93887"/>
                  </a:lnTo>
                  <a:lnTo>
                    <a:pt x="452180" y="95501"/>
                  </a:lnTo>
                  <a:lnTo>
                    <a:pt x="452180" y="97115"/>
                  </a:lnTo>
                  <a:lnTo>
                    <a:pt x="453794" y="97115"/>
                  </a:lnTo>
                  <a:lnTo>
                    <a:pt x="457022" y="97115"/>
                  </a:lnTo>
                  <a:lnTo>
                    <a:pt x="458636" y="98729"/>
                  </a:lnTo>
                  <a:lnTo>
                    <a:pt x="461864" y="98729"/>
                  </a:lnTo>
                  <a:lnTo>
                    <a:pt x="521579" y="69678"/>
                  </a:lnTo>
                  <a:lnTo>
                    <a:pt x="528035" y="77748"/>
                  </a:lnTo>
                  <a:lnTo>
                    <a:pt x="529649" y="80976"/>
                  </a:lnTo>
                  <a:lnTo>
                    <a:pt x="529649" y="80976"/>
                  </a:lnTo>
                  <a:lnTo>
                    <a:pt x="528035" y="82590"/>
                  </a:lnTo>
                  <a:lnTo>
                    <a:pt x="526421" y="87432"/>
                  </a:lnTo>
                  <a:lnTo>
                    <a:pt x="524807" y="89046"/>
                  </a:lnTo>
                  <a:lnTo>
                    <a:pt x="524807" y="92274"/>
                  </a:lnTo>
                  <a:lnTo>
                    <a:pt x="524807" y="98729"/>
                  </a:lnTo>
                  <a:lnTo>
                    <a:pt x="524807" y="101957"/>
                  </a:lnTo>
                  <a:lnTo>
                    <a:pt x="526421" y="103571"/>
                  </a:lnTo>
                  <a:lnTo>
                    <a:pt x="528035" y="103571"/>
                  </a:lnTo>
                  <a:lnTo>
                    <a:pt x="529649" y="103571"/>
                  </a:lnTo>
                  <a:lnTo>
                    <a:pt x="531263" y="103571"/>
                  </a:lnTo>
                  <a:lnTo>
                    <a:pt x="531263" y="101957"/>
                  </a:lnTo>
                  <a:lnTo>
                    <a:pt x="532877" y="100343"/>
                  </a:lnTo>
                  <a:lnTo>
                    <a:pt x="536105" y="98729"/>
                  </a:lnTo>
                  <a:lnTo>
                    <a:pt x="536105" y="98729"/>
                  </a:lnTo>
                  <a:lnTo>
                    <a:pt x="536105" y="97115"/>
                  </a:lnTo>
                  <a:lnTo>
                    <a:pt x="537719" y="95501"/>
                  </a:lnTo>
                  <a:lnTo>
                    <a:pt x="537719" y="93887"/>
                  </a:lnTo>
                  <a:lnTo>
                    <a:pt x="537719" y="90660"/>
                  </a:lnTo>
                  <a:lnTo>
                    <a:pt x="537719" y="90660"/>
                  </a:lnTo>
                  <a:lnTo>
                    <a:pt x="539333" y="89046"/>
                  </a:lnTo>
                  <a:lnTo>
                    <a:pt x="540947" y="89046"/>
                  </a:lnTo>
                  <a:lnTo>
                    <a:pt x="542561" y="89046"/>
                  </a:lnTo>
                  <a:lnTo>
                    <a:pt x="545788" y="90660"/>
                  </a:lnTo>
                  <a:lnTo>
                    <a:pt x="547402" y="93887"/>
                  </a:lnTo>
                  <a:lnTo>
                    <a:pt x="550630" y="100343"/>
                  </a:lnTo>
                  <a:lnTo>
                    <a:pt x="552244" y="105185"/>
                  </a:lnTo>
                  <a:lnTo>
                    <a:pt x="550630" y="111641"/>
                  </a:lnTo>
                  <a:lnTo>
                    <a:pt x="549016" y="119710"/>
                  </a:lnTo>
                  <a:lnTo>
                    <a:pt x="549016" y="122938"/>
                  </a:lnTo>
                  <a:lnTo>
                    <a:pt x="547402" y="124552"/>
                  </a:lnTo>
                  <a:lnTo>
                    <a:pt x="545788" y="126166"/>
                  </a:lnTo>
                  <a:lnTo>
                    <a:pt x="544174" y="127780"/>
                  </a:lnTo>
                  <a:lnTo>
                    <a:pt x="542561" y="129394"/>
                  </a:lnTo>
                  <a:lnTo>
                    <a:pt x="542561" y="132622"/>
                  </a:lnTo>
                  <a:lnTo>
                    <a:pt x="542561" y="143919"/>
                  </a:lnTo>
                  <a:lnTo>
                    <a:pt x="542561" y="145533"/>
                  </a:lnTo>
                  <a:lnTo>
                    <a:pt x="540947" y="151989"/>
                  </a:lnTo>
                  <a:lnTo>
                    <a:pt x="542561" y="160059"/>
                  </a:lnTo>
                  <a:lnTo>
                    <a:pt x="542561" y="163287"/>
                  </a:lnTo>
                  <a:lnTo>
                    <a:pt x="540947" y="166514"/>
                  </a:lnTo>
                  <a:lnTo>
                    <a:pt x="540947" y="168128"/>
                  </a:lnTo>
                  <a:lnTo>
                    <a:pt x="540947" y="169742"/>
                  </a:lnTo>
                  <a:lnTo>
                    <a:pt x="539333" y="176198"/>
                  </a:lnTo>
                  <a:lnTo>
                    <a:pt x="540947" y="182654"/>
                  </a:lnTo>
                  <a:lnTo>
                    <a:pt x="540947" y="184268"/>
                  </a:lnTo>
                  <a:lnTo>
                    <a:pt x="539333" y="187496"/>
                  </a:lnTo>
                  <a:lnTo>
                    <a:pt x="537719" y="190723"/>
                  </a:lnTo>
                  <a:lnTo>
                    <a:pt x="536105" y="192337"/>
                  </a:lnTo>
                  <a:lnTo>
                    <a:pt x="534491" y="193951"/>
                  </a:lnTo>
                  <a:lnTo>
                    <a:pt x="529649" y="197179"/>
                  </a:lnTo>
                  <a:lnTo>
                    <a:pt x="529649" y="197179"/>
                  </a:lnTo>
                  <a:lnTo>
                    <a:pt x="528035" y="198793"/>
                  </a:lnTo>
                  <a:lnTo>
                    <a:pt x="524807" y="210091"/>
                  </a:lnTo>
                  <a:lnTo>
                    <a:pt x="523193" y="211705"/>
                  </a:lnTo>
                  <a:lnTo>
                    <a:pt x="521579" y="213318"/>
                  </a:lnTo>
                  <a:lnTo>
                    <a:pt x="519965" y="214932"/>
                  </a:lnTo>
                  <a:lnTo>
                    <a:pt x="518352" y="219774"/>
                  </a:lnTo>
                  <a:lnTo>
                    <a:pt x="516738" y="223002"/>
                  </a:lnTo>
                  <a:lnTo>
                    <a:pt x="513510" y="227844"/>
                  </a:lnTo>
                  <a:lnTo>
                    <a:pt x="508668" y="231072"/>
                  </a:lnTo>
                  <a:lnTo>
                    <a:pt x="505440" y="232686"/>
                  </a:lnTo>
                  <a:lnTo>
                    <a:pt x="503826" y="234300"/>
                  </a:lnTo>
                  <a:lnTo>
                    <a:pt x="502212" y="234300"/>
                  </a:lnTo>
                  <a:lnTo>
                    <a:pt x="500598" y="234300"/>
                  </a:lnTo>
                  <a:lnTo>
                    <a:pt x="497371" y="234300"/>
                  </a:lnTo>
                  <a:lnTo>
                    <a:pt x="495756" y="234300"/>
                  </a:lnTo>
                  <a:lnTo>
                    <a:pt x="494143" y="234300"/>
                  </a:lnTo>
                  <a:lnTo>
                    <a:pt x="494143" y="235914"/>
                  </a:lnTo>
                  <a:lnTo>
                    <a:pt x="489301" y="242369"/>
                  </a:lnTo>
                  <a:lnTo>
                    <a:pt x="487687" y="243983"/>
                  </a:lnTo>
                  <a:lnTo>
                    <a:pt x="487687" y="243983"/>
                  </a:lnTo>
                  <a:lnTo>
                    <a:pt x="484459" y="245597"/>
                  </a:lnTo>
                  <a:lnTo>
                    <a:pt x="482845" y="247211"/>
                  </a:lnTo>
                  <a:lnTo>
                    <a:pt x="458636" y="253667"/>
                  </a:lnTo>
                  <a:lnTo>
                    <a:pt x="455408" y="253667"/>
                  </a:lnTo>
                  <a:lnTo>
                    <a:pt x="457022" y="255281"/>
                  </a:lnTo>
                  <a:lnTo>
                    <a:pt x="460250" y="260123"/>
                  </a:lnTo>
                  <a:lnTo>
                    <a:pt x="461864" y="263350"/>
                  </a:lnTo>
                  <a:lnTo>
                    <a:pt x="461864" y="266578"/>
                  </a:lnTo>
                  <a:lnTo>
                    <a:pt x="460250" y="271420"/>
                  </a:lnTo>
                  <a:lnTo>
                    <a:pt x="455408" y="279490"/>
                  </a:lnTo>
                  <a:lnTo>
                    <a:pt x="453794" y="282718"/>
                  </a:lnTo>
                  <a:lnTo>
                    <a:pt x="453794" y="282718"/>
                  </a:lnTo>
                  <a:lnTo>
                    <a:pt x="452180" y="284332"/>
                  </a:lnTo>
                  <a:lnTo>
                    <a:pt x="452180" y="284332"/>
                  </a:lnTo>
                  <a:lnTo>
                    <a:pt x="448953" y="287559"/>
                  </a:lnTo>
                  <a:lnTo>
                    <a:pt x="448953" y="289173"/>
                  </a:lnTo>
                  <a:lnTo>
                    <a:pt x="447339" y="294015"/>
                  </a:lnTo>
                  <a:lnTo>
                    <a:pt x="445725" y="294015"/>
                  </a:lnTo>
                  <a:lnTo>
                    <a:pt x="445725" y="295629"/>
                  </a:lnTo>
                  <a:lnTo>
                    <a:pt x="444111" y="297243"/>
                  </a:lnTo>
                  <a:lnTo>
                    <a:pt x="442497" y="298857"/>
                  </a:lnTo>
                  <a:lnTo>
                    <a:pt x="442497" y="302085"/>
                  </a:lnTo>
                  <a:lnTo>
                    <a:pt x="439269" y="306927"/>
                  </a:lnTo>
                  <a:lnTo>
                    <a:pt x="432813" y="311768"/>
                  </a:lnTo>
                  <a:lnTo>
                    <a:pt x="431199" y="313382"/>
                  </a:lnTo>
                  <a:lnTo>
                    <a:pt x="426357" y="316610"/>
                  </a:lnTo>
                  <a:lnTo>
                    <a:pt x="424744" y="318224"/>
                  </a:lnTo>
                  <a:lnTo>
                    <a:pt x="423130" y="319838"/>
                  </a:lnTo>
                  <a:lnTo>
                    <a:pt x="423130" y="321452"/>
                  </a:lnTo>
                  <a:lnTo>
                    <a:pt x="421516" y="324680"/>
                  </a:lnTo>
                  <a:lnTo>
                    <a:pt x="421516" y="327908"/>
                  </a:lnTo>
                  <a:lnTo>
                    <a:pt x="421516" y="337591"/>
                  </a:lnTo>
                  <a:lnTo>
                    <a:pt x="421516" y="345661"/>
                  </a:lnTo>
                  <a:lnTo>
                    <a:pt x="421516" y="347275"/>
                  </a:lnTo>
                  <a:lnTo>
                    <a:pt x="423130" y="350503"/>
                  </a:lnTo>
                  <a:lnTo>
                    <a:pt x="424744" y="356958"/>
                  </a:lnTo>
                  <a:lnTo>
                    <a:pt x="426357" y="363414"/>
                  </a:lnTo>
                  <a:lnTo>
                    <a:pt x="426357" y="369870"/>
                  </a:lnTo>
                  <a:lnTo>
                    <a:pt x="427971" y="384395"/>
                  </a:lnTo>
                  <a:lnTo>
                    <a:pt x="427971" y="387623"/>
                  </a:lnTo>
                  <a:lnTo>
                    <a:pt x="427971" y="389237"/>
                  </a:lnTo>
                  <a:lnTo>
                    <a:pt x="424744" y="395693"/>
                  </a:lnTo>
                  <a:lnTo>
                    <a:pt x="424744" y="397307"/>
                  </a:lnTo>
                  <a:lnTo>
                    <a:pt x="424744" y="400535"/>
                  </a:lnTo>
                  <a:lnTo>
                    <a:pt x="426357" y="406990"/>
                  </a:lnTo>
                  <a:lnTo>
                    <a:pt x="429585" y="411832"/>
                  </a:lnTo>
                  <a:lnTo>
                    <a:pt x="431199" y="413446"/>
                  </a:lnTo>
                  <a:lnTo>
                    <a:pt x="434427" y="415060"/>
                  </a:lnTo>
                  <a:lnTo>
                    <a:pt x="436041" y="415060"/>
                  </a:lnTo>
                  <a:lnTo>
                    <a:pt x="437655" y="416674"/>
                  </a:lnTo>
                  <a:lnTo>
                    <a:pt x="437655" y="416674"/>
                  </a:lnTo>
                  <a:lnTo>
                    <a:pt x="440883" y="421516"/>
                  </a:lnTo>
                  <a:lnTo>
                    <a:pt x="444111" y="429585"/>
                  </a:lnTo>
                  <a:lnTo>
                    <a:pt x="444111" y="431199"/>
                  </a:lnTo>
                  <a:lnTo>
                    <a:pt x="445725" y="432813"/>
                  </a:lnTo>
                  <a:lnTo>
                    <a:pt x="445725" y="436041"/>
                  </a:lnTo>
                  <a:lnTo>
                    <a:pt x="445725" y="440883"/>
                  </a:lnTo>
                  <a:lnTo>
                    <a:pt x="444111" y="445725"/>
                  </a:lnTo>
                  <a:lnTo>
                    <a:pt x="444111" y="447339"/>
                  </a:lnTo>
                  <a:lnTo>
                    <a:pt x="444111" y="448953"/>
                  </a:lnTo>
                  <a:lnTo>
                    <a:pt x="442497" y="455408"/>
                  </a:lnTo>
                  <a:lnTo>
                    <a:pt x="442497" y="457022"/>
                  </a:lnTo>
                  <a:lnTo>
                    <a:pt x="444111" y="461864"/>
                  </a:lnTo>
                  <a:lnTo>
                    <a:pt x="453794" y="482845"/>
                  </a:lnTo>
                  <a:lnTo>
                    <a:pt x="455408" y="486073"/>
                  </a:lnTo>
                  <a:lnTo>
                    <a:pt x="455408" y="487687"/>
                  </a:lnTo>
                  <a:lnTo>
                    <a:pt x="453794" y="497371"/>
                  </a:lnTo>
                  <a:lnTo>
                    <a:pt x="453794" y="500598"/>
                  </a:lnTo>
                  <a:lnTo>
                    <a:pt x="455408" y="502212"/>
                  </a:lnTo>
                  <a:lnTo>
                    <a:pt x="458636" y="513510"/>
                  </a:lnTo>
                  <a:lnTo>
                    <a:pt x="445725" y="516738"/>
                  </a:lnTo>
                  <a:lnTo>
                    <a:pt x="444111" y="518352"/>
                  </a:lnTo>
                  <a:lnTo>
                    <a:pt x="442497" y="519966"/>
                  </a:lnTo>
                  <a:lnTo>
                    <a:pt x="440883" y="519966"/>
                  </a:lnTo>
                  <a:lnTo>
                    <a:pt x="439269" y="523193"/>
                  </a:lnTo>
                  <a:lnTo>
                    <a:pt x="437655" y="526421"/>
                  </a:lnTo>
                  <a:lnTo>
                    <a:pt x="437655" y="528035"/>
                  </a:lnTo>
                  <a:lnTo>
                    <a:pt x="436041" y="549016"/>
                  </a:lnTo>
                  <a:lnTo>
                    <a:pt x="436041" y="550630"/>
                  </a:lnTo>
                  <a:lnTo>
                    <a:pt x="436041" y="553858"/>
                  </a:lnTo>
                  <a:lnTo>
                    <a:pt x="432813" y="566770"/>
                  </a:lnTo>
                  <a:lnTo>
                    <a:pt x="429585" y="569998"/>
                  </a:lnTo>
                  <a:lnTo>
                    <a:pt x="427971" y="573225"/>
                  </a:lnTo>
                  <a:lnTo>
                    <a:pt x="427971" y="573225"/>
                  </a:lnTo>
                  <a:lnTo>
                    <a:pt x="424744" y="574839"/>
                  </a:lnTo>
                  <a:lnTo>
                    <a:pt x="415060" y="578067"/>
                  </a:lnTo>
                  <a:lnTo>
                    <a:pt x="411832" y="578067"/>
                  </a:lnTo>
                  <a:lnTo>
                    <a:pt x="410218" y="579681"/>
                  </a:lnTo>
                  <a:lnTo>
                    <a:pt x="408604" y="579681"/>
                  </a:lnTo>
                  <a:lnTo>
                    <a:pt x="406990" y="578067"/>
                  </a:lnTo>
                  <a:lnTo>
                    <a:pt x="405376" y="578067"/>
                  </a:lnTo>
                  <a:lnTo>
                    <a:pt x="402148" y="576453"/>
                  </a:lnTo>
                  <a:lnTo>
                    <a:pt x="400535" y="573225"/>
                  </a:lnTo>
                  <a:lnTo>
                    <a:pt x="398921" y="571611"/>
                  </a:lnTo>
                  <a:lnTo>
                    <a:pt x="387623" y="563542"/>
                  </a:lnTo>
                  <a:lnTo>
                    <a:pt x="386009" y="561928"/>
                  </a:lnTo>
                  <a:lnTo>
                    <a:pt x="382781" y="561928"/>
                  </a:lnTo>
                  <a:lnTo>
                    <a:pt x="379553" y="561928"/>
                  </a:lnTo>
                  <a:lnTo>
                    <a:pt x="376326" y="560314"/>
                  </a:lnTo>
                  <a:lnTo>
                    <a:pt x="373098" y="560314"/>
                  </a:lnTo>
                  <a:lnTo>
                    <a:pt x="373098" y="558700"/>
                  </a:lnTo>
                  <a:lnTo>
                    <a:pt x="369870" y="555472"/>
                  </a:lnTo>
                  <a:lnTo>
                    <a:pt x="366642" y="550630"/>
                  </a:lnTo>
                  <a:lnTo>
                    <a:pt x="366642" y="549016"/>
                  </a:lnTo>
                  <a:lnTo>
                    <a:pt x="365028" y="547402"/>
                  </a:lnTo>
                  <a:lnTo>
                    <a:pt x="365028" y="544175"/>
                  </a:lnTo>
                  <a:lnTo>
                    <a:pt x="365028" y="540947"/>
                  </a:lnTo>
                  <a:lnTo>
                    <a:pt x="363414" y="540947"/>
                  </a:lnTo>
                  <a:lnTo>
                    <a:pt x="361800" y="540947"/>
                  </a:lnTo>
                  <a:lnTo>
                    <a:pt x="360186" y="540947"/>
                  </a:lnTo>
                  <a:lnTo>
                    <a:pt x="358572" y="542561"/>
                  </a:lnTo>
                  <a:lnTo>
                    <a:pt x="356958" y="542561"/>
                  </a:lnTo>
                  <a:lnTo>
                    <a:pt x="355344" y="542561"/>
                  </a:lnTo>
                  <a:lnTo>
                    <a:pt x="352117" y="544175"/>
                  </a:lnTo>
                  <a:lnTo>
                    <a:pt x="348889" y="544175"/>
                  </a:lnTo>
                  <a:lnTo>
                    <a:pt x="345661" y="544175"/>
                  </a:lnTo>
                  <a:lnTo>
                    <a:pt x="337591" y="540947"/>
                  </a:lnTo>
                  <a:lnTo>
                    <a:pt x="334363" y="540947"/>
                  </a:lnTo>
                  <a:lnTo>
                    <a:pt x="331135" y="540947"/>
                  </a:lnTo>
                  <a:lnTo>
                    <a:pt x="327908" y="544175"/>
                  </a:lnTo>
                  <a:lnTo>
                    <a:pt x="326294" y="545789"/>
                  </a:lnTo>
                  <a:lnTo>
                    <a:pt x="324680" y="545789"/>
                  </a:lnTo>
                  <a:lnTo>
                    <a:pt x="321452" y="545789"/>
                  </a:lnTo>
                  <a:lnTo>
                    <a:pt x="295629" y="540947"/>
                  </a:lnTo>
                  <a:lnTo>
                    <a:pt x="292401" y="540947"/>
                  </a:lnTo>
                  <a:lnTo>
                    <a:pt x="284331" y="544175"/>
                  </a:lnTo>
                  <a:lnTo>
                    <a:pt x="276262" y="544175"/>
                  </a:lnTo>
                  <a:lnTo>
                    <a:pt x="274648" y="544175"/>
                  </a:lnTo>
                  <a:lnTo>
                    <a:pt x="273034" y="545789"/>
                  </a:lnTo>
                  <a:lnTo>
                    <a:pt x="266578" y="549016"/>
                  </a:lnTo>
                  <a:lnTo>
                    <a:pt x="261736" y="550630"/>
                  </a:lnTo>
                  <a:lnTo>
                    <a:pt x="260122" y="549016"/>
                  </a:lnTo>
                  <a:lnTo>
                    <a:pt x="258508" y="549016"/>
                  </a:lnTo>
                  <a:lnTo>
                    <a:pt x="253667" y="542561"/>
                  </a:lnTo>
                  <a:lnTo>
                    <a:pt x="252053" y="540947"/>
                  </a:lnTo>
                  <a:lnTo>
                    <a:pt x="248825" y="539333"/>
                  </a:lnTo>
                  <a:lnTo>
                    <a:pt x="243983" y="537719"/>
                  </a:lnTo>
                  <a:lnTo>
                    <a:pt x="240755" y="536105"/>
                  </a:lnTo>
                  <a:lnTo>
                    <a:pt x="239141" y="534491"/>
                  </a:lnTo>
                  <a:lnTo>
                    <a:pt x="239141" y="532877"/>
                  </a:lnTo>
                  <a:lnTo>
                    <a:pt x="240755" y="528035"/>
                  </a:lnTo>
                  <a:lnTo>
                    <a:pt x="240755" y="526421"/>
                  </a:lnTo>
                  <a:lnTo>
                    <a:pt x="240755" y="524807"/>
                  </a:lnTo>
                  <a:lnTo>
                    <a:pt x="239141" y="523193"/>
                  </a:lnTo>
                  <a:lnTo>
                    <a:pt x="239141" y="521580"/>
                  </a:lnTo>
                  <a:lnTo>
                    <a:pt x="237527" y="521580"/>
                  </a:lnTo>
                  <a:lnTo>
                    <a:pt x="235913" y="519966"/>
                  </a:lnTo>
                  <a:lnTo>
                    <a:pt x="231072" y="516738"/>
                  </a:lnTo>
                  <a:lnTo>
                    <a:pt x="231072" y="515124"/>
                  </a:lnTo>
                  <a:lnTo>
                    <a:pt x="229458" y="515124"/>
                  </a:lnTo>
                  <a:lnTo>
                    <a:pt x="224616" y="507054"/>
                  </a:lnTo>
                  <a:lnTo>
                    <a:pt x="227844" y="502212"/>
                  </a:lnTo>
                  <a:lnTo>
                    <a:pt x="226230" y="498984"/>
                  </a:lnTo>
                  <a:lnTo>
                    <a:pt x="226230" y="494143"/>
                  </a:lnTo>
                  <a:lnTo>
                    <a:pt x="224616" y="489301"/>
                  </a:lnTo>
                  <a:lnTo>
                    <a:pt x="226230" y="482845"/>
                  </a:lnTo>
                  <a:lnTo>
                    <a:pt x="231072" y="476389"/>
                  </a:lnTo>
                  <a:lnTo>
                    <a:pt x="232686" y="473162"/>
                  </a:lnTo>
                  <a:lnTo>
                    <a:pt x="234299" y="471548"/>
                  </a:lnTo>
                  <a:lnTo>
                    <a:pt x="237527" y="466706"/>
                  </a:lnTo>
                  <a:lnTo>
                    <a:pt x="240755" y="460250"/>
                  </a:lnTo>
                  <a:lnTo>
                    <a:pt x="239141" y="458636"/>
                  </a:lnTo>
                  <a:lnTo>
                    <a:pt x="242369" y="447339"/>
                  </a:lnTo>
                  <a:lnTo>
                    <a:pt x="243983" y="444111"/>
                  </a:lnTo>
                  <a:lnTo>
                    <a:pt x="243983" y="439269"/>
                  </a:lnTo>
                  <a:lnTo>
                    <a:pt x="247211" y="437655"/>
                  </a:lnTo>
                  <a:lnTo>
                    <a:pt x="248825" y="436041"/>
                  </a:lnTo>
                  <a:lnTo>
                    <a:pt x="245597" y="432813"/>
                  </a:lnTo>
                  <a:lnTo>
                    <a:pt x="240755" y="431199"/>
                  </a:lnTo>
                  <a:lnTo>
                    <a:pt x="240755" y="431199"/>
                  </a:lnTo>
                  <a:lnTo>
                    <a:pt x="239141" y="429585"/>
                  </a:lnTo>
                  <a:lnTo>
                    <a:pt x="239141" y="429585"/>
                  </a:lnTo>
                  <a:lnTo>
                    <a:pt x="239141" y="429585"/>
                  </a:lnTo>
                  <a:lnTo>
                    <a:pt x="239141" y="427972"/>
                  </a:lnTo>
                  <a:lnTo>
                    <a:pt x="237527" y="426357"/>
                  </a:lnTo>
                  <a:lnTo>
                    <a:pt x="231072" y="421516"/>
                  </a:lnTo>
                  <a:lnTo>
                    <a:pt x="226230" y="419902"/>
                  </a:lnTo>
                  <a:lnTo>
                    <a:pt x="211704" y="415060"/>
                  </a:lnTo>
                  <a:lnTo>
                    <a:pt x="205249" y="410218"/>
                  </a:lnTo>
                  <a:lnTo>
                    <a:pt x="203635" y="408604"/>
                  </a:lnTo>
                  <a:lnTo>
                    <a:pt x="200407" y="403763"/>
                  </a:lnTo>
                  <a:lnTo>
                    <a:pt x="200407" y="402148"/>
                  </a:lnTo>
                  <a:lnTo>
                    <a:pt x="200407" y="400535"/>
                  </a:lnTo>
                  <a:lnTo>
                    <a:pt x="203635" y="398921"/>
                  </a:lnTo>
                  <a:lnTo>
                    <a:pt x="210090" y="394079"/>
                  </a:lnTo>
                  <a:lnTo>
                    <a:pt x="224616" y="379554"/>
                  </a:lnTo>
                  <a:lnTo>
                    <a:pt x="227844" y="374712"/>
                  </a:lnTo>
                  <a:lnTo>
                    <a:pt x="231072" y="365028"/>
                  </a:lnTo>
                  <a:lnTo>
                    <a:pt x="232686" y="363414"/>
                  </a:lnTo>
                  <a:lnTo>
                    <a:pt x="242369" y="352117"/>
                  </a:lnTo>
                  <a:lnTo>
                    <a:pt x="242369" y="350503"/>
                  </a:lnTo>
                  <a:lnTo>
                    <a:pt x="243983" y="347275"/>
                  </a:lnTo>
                  <a:lnTo>
                    <a:pt x="247211" y="344047"/>
                  </a:lnTo>
                  <a:lnTo>
                    <a:pt x="250439" y="339205"/>
                  </a:lnTo>
                  <a:lnTo>
                    <a:pt x="252053" y="335977"/>
                  </a:lnTo>
                  <a:lnTo>
                    <a:pt x="253667" y="334363"/>
                  </a:lnTo>
                  <a:lnTo>
                    <a:pt x="258508" y="314996"/>
                  </a:lnTo>
                  <a:lnTo>
                    <a:pt x="263350" y="303699"/>
                  </a:lnTo>
                  <a:lnTo>
                    <a:pt x="271420" y="279490"/>
                  </a:lnTo>
                  <a:lnTo>
                    <a:pt x="271420" y="273034"/>
                  </a:lnTo>
                  <a:lnTo>
                    <a:pt x="271420" y="269806"/>
                  </a:lnTo>
                  <a:lnTo>
                    <a:pt x="266578" y="266578"/>
                  </a:lnTo>
                  <a:lnTo>
                    <a:pt x="264964" y="266578"/>
                  </a:lnTo>
                  <a:lnTo>
                    <a:pt x="261736" y="263350"/>
                  </a:lnTo>
                  <a:lnTo>
                    <a:pt x="258508" y="261736"/>
                  </a:lnTo>
                  <a:lnTo>
                    <a:pt x="258508" y="260123"/>
                  </a:lnTo>
                  <a:lnTo>
                    <a:pt x="256895" y="258509"/>
                  </a:lnTo>
                  <a:lnTo>
                    <a:pt x="256895" y="256895"/>
                  </a:lnTo>
                  <a:lnTo>
                    <a:pt x="255281" y="252053"/>
                  </a:lnTo>
                  <a:lnTo>
                    <a:pt x="253667" y="250439"/>
                  </a:lnTo>
                  <a:lnTo>
                    <a:pt x="253667" y="248825"/>
                  </a:lnTo>
                  <a:lnTo>
                    <a:pt x="252053" y="248825"/>
                  </a:lnTo>
                  <a:lnTo>
                    <a:pt x="250439" y="248825"/>
                  </a:lnTo>
                  <a:lnTo>
                    <a:pt x="248825" y="248825"/>
                  </a:lnTo>
                  <a:lnTo>
                    <a:pt x="248825" y="250439"/>
                  </a:lnTo>
                  <a:lnTo>
                    <a:pt x="248825" y="250439"/>
                  </a:lnTo>
                  <a:lnTo>
                    <a:pt x="248825" y="253667"/>
                  </a:lnTo>
                  <a:lnTo>
                    <a:pt x="248825" y="255281"/>
                  </a:lnTo>
                  <a:lnTo>
                    <a:pt x="248825" y="255281"/>
                  </a:lnTo>
                  <a:lnTo>
                    <a:pt x="247211" y="255281"/>
                  </a:lnTo>
                  <a:lnTo>
                    <a:pt x="245597" y="256895"/>
                  </a:lnTo>
                  <a:lnTo>
                    <a:pt x="243983" y="256895"/>
                  </a:lnTo>
                  <a:lnTo>
                    <a:pt x="242369" y="256895"/>
                  </a:lnTo>
                  <a:lnTo>
                    <a:pt x="240755" y="256895"/>
                  </a:lnTo>
                  <a:lnTo>
                    <a:pt x="239141" y="256895"/>
                  </a:lnTo>
                  <a:lnTo>
                    <a:pt x="237527" y="256895"/>
                  </a:lnTo>
                  <a:lnTo>
                    <a:pt x="237527" y="255281"/>
                  </a:lnTo>
                  <a:lnTo>
                    <a:pt x="235913" y="253667"/>
                  </a:lnTo>
                  <a:lnTo>
                    <a:pt x="234299" y="253667"/>
                  </a:lnTo>
                  <a:lnTo>
                    <a:pt x="232686" y="252053"/>
                  </a:lnTo>
                  <a:lnTo>
                    <a:pt x="232686" y="252053"/>
                  </a:lnTo>
                  <a:lnTo>
                    <a:pt x="231072" y="252053"/>
                  </a:lnTo>
                  <a:lnTo>
                    <a:pt x="229458" y="252053"/>
                  </a:lnTo>
                  <a:lnTo>
                    <a:pt x="224616" y="253667"/>
                  </a:lnTo>
                  <a:lnTo>
                    <a:pt x="221388" y="253667"/>
                  </a:lnTo>
                  <a:lnTo>
                    <a:pt x="221388" y="253667"/>
                  </a:lnTo>
                  <a:lnTo>
                    <a:pt x="219774" y="253667"/>
                  </a:lnTo>
                  <a:lnTo>
                    <a:pt x="218160" y="253667"/>
                  </a:lnTo>
                  <a:lnTo>
                    <a:pt x="216546" y="252053"/>
                  </a:lnTo>
                  <a:lnTo>
                    <a:pt x="216546" y="252053"/>
                  </a:lnTo>
                  <a:lnTo>
                    <a:pt x="214932" y="252053"/>
                  </a:lnTo>
                  <a:lnTo>
                    <a:pt x="213318" y="252053"/>
                  </a:lnTo>
                  <a:lnTo>
                    <a:pt x="210090" y="248825"/>
                  </a:lnTo>
                  <a:lnTo>
                    <a:pt x="208477" y="248825"/>
                  </a:lnTo>
                  <a:lnTo>
                    <a:pt x="202021" y="247211"/>
                  </a:lnTo>
                  <a:lnTo>
                    <a:pt x="200407" y="245597"/>
                  </a:lnTo>
                  <a:lnTo>
                    <a:pt x="197179" y="243983"/>
                  </a:lnTo>
                  <a:lnTo>
                    <a:pt x="197179" y="243983"/>
                  </a:lnTo>
                  <a:lnTo>
                    <a:pt x="192337" y="237527"/>
                  </a:lnTo>
                  <a:lnTo>
                    <a:pt x="190723" y="237527"/>
                  </a:lnTo>
                  <a:lnTo>
                    <a:pt x="189109" y="235914"/>
                  </a:lnTo>
                  <a:lnTo>
                    <a:pt x="184268" y="234300"/>
                  </a:lnTo>
                  <a:lnTo>
                    <a:pt x="182654" y="232686"/>
                  </a:lnTo>
                  <a:lnTo>
                    <a:pt x="181040" y="232686"/>
                  </a:lnTo>
                  <a:lnTo>
                    <a:pt x="176198" y="231072"/>
                  </a:lnTo>
                  <a:lnTo>
                    <a:pt x="174584" y="231072"/>
                  </a:lnTo>
                  <a:lnTo>
                    <a:pt x="172970" y="231072"/>
                  </a:lnTo>
                  <a:lnTo>
                    <a:pt x="171356" y="231072"/>
                  </a:lnTo>
                  <a:lnTo>
                    <a:pt x="169742" y="232686"/>
                  </a:lnTo>
                  <a:lnTo>
                    <a:pt x="168128" y="232686"/>
                  </a:lnTo>
                  <a:lnTo>
                    <a:pt x="168128" y="232686"/>
                  </a:lnTo>
                  <a:lnTo>
                    <a:pt x="166514" y="232686"/>
                  </a:lnTo>
                  <a:lnTo>
                    <a:pt x="166514" y="232686"/>
                  </a:lnTo>
                  <a:lnTo>
                    <a:pt x="164900" y="232686"/>
                  </a:lnTo>
                  <a:lnTo>
                    <a:pt x="161673" y="231072"/>
                  </a:lnTo>
                  <a:lnTo>
                    <a:pt x="131008" y="231072"/>
                  </a:lnTo>
                  <a:lnTo>
                    <a:pt x="129394" y="231072"/>
                  </a:lnTo>
                  <a:lnTo>
                    <a:pt x="127780" y="229458"/>
                  </a:lnTo>
                  <a:lnTo>
                    <a:pt x="124552" y="227844"/>
                  </a:lnTo>
                  <a:lnTo>
                    <a:pt x="122938" y="227844"/>
                  </a:lnTo>
                  <a:lnTo>
                    <a:pt x="119710" y="226230"/>
                  </a:lnTo>
                  <a:lnTo>
                    <a:pt x="118096" y="223002"/>
                  </a:lnTo>
                  <a:lnTo>
                    <a:pt x="110027" y="211705"/>
                  </a:lnTo>
                  <a:lnTo>
                    <a:pt x="106799" y="208477"/>
                  </a:lnTo>
                  <a:lnTo>
                    <a:pt x="106799" y="208477"/>
                  </a:lnTo>
                  <a:lnTo>
                    <a:pt x="105185" y="206863"/>
                  </a:lnTo>
                  <a:lnTo>
                    <a:pt x="100343" y="206863"/>
                  </a:lnTo>
                  <a:lnTo>
                    <a:pt x="97115" y="205249"/>
                  </a:lnTo>
                  <a:lnTo>
                    <a:pt x="95501" y="203635"/>
                  </a:lnTo>
                  <a:lnTo>
                    <a:pt x="93887" y="202021"/>
                  </a:lnTo>
                  <a:lnTo>
                    <a:pt x="92273" y="198793"/>
                  </a:lnTo>
                  <a:lnTo>
                    <a:pt x="90659" y="195565"/>
                  </a:lnTo>
                  <a:lnTo>
                    <a:pt x="89046" y="189109"/>
                  </a:lnTo>
                  <a:lnTo>
                    <a:pt x="87432" y="185882"/>
                  </a:lnTo>
                  <a:lnTo>
                    <a:pt x="87432" y="184268"/>
                  </a:lnTo>
                  <a:lnTo>
                    <a:pt x="85818" y="182654"/>
                  </a:lnTo>
                  <a:lnTo>
                    <a:pt x="84204" y="181040"/>
                  </a:lnTo>
                  <a:lnTo>
                    <a:pt x="82590" y="181040"/>
                  </a:lnTo>
                  <a:lnTo>
                    <a:pt x="80976" y="179426"/>
                  </a:lnTo>
                  <a:lnTo>
                    <a:pt x="80976" y="179426"/>
                  </a:lnTo>
                  <a:lnTo>
                    <a:pt x="76134" y="179426"/>
                  </a:lnTo>
                  <a:lnTo>
                    <a:pt x="69678" y="179426"/>
                  </a:lnTo>
                  <a:lnTo>
                    <a:pt x="66450" y="179426"/>
                  </a:lnTo>
                  <a:lnTo>
                    <a:pt x="43855" y="169742"/>
                  </a:lnTo>
                  <a:lnTo>
                    <a:pt x="40628" y="169742"/>
                  </a:lnTo>
                  <a:lnTo>
                    <a:pt x="37400" y="169742"/>
                  </a:lnTo>
                  <a:lnTo>
                    <a:pt x="34172" y="169742"/>
                  </a:lnTo>
                  <a:lnTo>
                    <a:pt x="32558" y="169742"/>
                  </a:lnTo>
                  <a:lnTo>
                    <a:pt x="21260" y="176198"/>
                  </a:lnTo>
                  <a:lnTo>
                    <a:pt x="19646" y="176198"/>
                  </a:lnTo>
                  <a:lnTo>
                    <a:pt x="18033" y="176198"/>
                  </a:lnTo>
                  <a:lnTo>
                    <a:pt x="14805" y="172970"/>
                  </a:lnTo>
                  <a:lnTo>
                    <a:pt x="11577" y="171356"/>
                  </a:lnTo>
                  <a:lnTo>
                    <a:pt x="5121" y="164900"/>
                  </a:lnTo>
                  <a:lnTo>
                    <a:pt x="8349" y="161673"/>
                  </a:lnTo>
                  <a:lnTo>
                    <a:pt x="14805" y="153603"/>
                  </a:lnTo>
                  <a:lnTo>
                    <a:pt x="19646" y="143919"/>
                  </a:lnTo>
                  <a:lnTo>
                    <a:pt x="19646" y="140691"/>
                  </a:lnTo>
                  <a:lnTo>
                    <a:pt x="19646" y="139078"/>
                  </a:lnTo>
                  <a:lnTo>
                    <a:pt x="19646" y="137464"/>
                  </a:lnTo>
                  <a:lnTo>
                    <a:pt x="19646" y="127780"/>
                  </a:lnTo>
                  <a:lnTo>
                    <a:pt x="50311" y="116482"/>
                  </a:lnTo>
                  <a:lnTo>
                    <a:pt x="74520" y="100343"/>
                  </a:lnTo>
                  <a:lnTo>
                    <a:pt x="82590" y="95501"/>
                  </a:lnTo>
                  <a:lnTo>
                    <a:pt x="84204" y="95501"/>
                  </a:lnTo>
                  <a:lnTo>
                    <a:pt x="85818" y="95501"/>
                  </a:lnTo>
                  <a:lnTo>
                    <a:pt x="87432" y="95501"/>
                  </a:lnTo>
                  <a:lnTo>
                    <a:pt x="90659" y="97115"/>
                  </a:lnTo>
                  <a:lnTo>
                    <a:pt x="93887" y="97115"/>
                  </a:lnTo>
                  <a:lnTo>
                    <a:pt x="95501" y="97115"/>
                  </a:lnTo>
                  <a:lnTo>
                    <a:pt x="98729" y="95501"/>
                  </a:lnTo>
                  <a:lnTo>
                    <a:pt x="103571" y="90660"/>
                  </a:lnTo>
                  <a:lnTo>
                    <a:pt x="106799" y="90660"/>
                  </a:lnTo>
                  <a:lnTo>
                    <a:pt x="110027" y="89046"/>
                  </a:lnTo>
                  <a:lnTo>
                    <a:pt x="114868" y="89046"/>
                  </a:lnTo>
                  <a:lnTo>
                    <a:pt x="116482" y="87432"/>
                  </a:lnTo>
                  <a:lnTo>
                    <a:pt x="119710" y="87432"/>
                  </a:lnTo>
                  <a:lnTo>
                    <a:pt x="119710" y="85818"/>
                  </a:lnTo>
                  <a:lnTo>
                    <a:pt x="126166" y="80976"/>
                  </a:lnTo>
                  <a:lnTo>
                    <a:pt x="140691" y="80976"/>
                  </a:lnTo>
                  <a:lnTo>
                    <a:pt x="147147" y="82590"/>
                  </a:lnTo>
                  <a:lnTo>
                    <a:pt x="151989" y="84204"/>
                  </a:lnTo>
                  <a:lnTo>
                    <a:pt x="153603" y="84204"/>
                  </a:lnTo>
                  <a:lnTo>
                    <a:pt x="153603" y="84204"/>
                  </a:lnTo>
                  <a:lnTo>
                    <a:pt x="158445" y="87432"/>
                  </a:lnTo>
                  <a:lnTo>
                    <a:pt x="161673" y="89046"/>
                  </a:lnTo>
                  <a:lnTo>
                    <a:pt x="166514" y="89046"/>
                  </a:lnTo>
                  <a:lnTo>
                    <a:pt x="166514" y="89046"/>
                  </a:lnTo>
                  <a:lnTo>
                    <a:pt x="171356" y="90660"/>
                  </a:lnTo>
                  <a:lnTo>
                    <a:pt x="171356" y="92274"/>
                  </a:lnTo>
                  <a:lnTo>
                    <a:pt x="172970" y="92274"/>
                  </a:lnTo>
                  <a:lnTo>
                    <a:pt x="176198" y="90660"/>
                  </a:lnTo>
                  <a:lnTo>
                    <a:pt x="177812" y="90660"/>
                  </a:lnTo>
                  <a:lnTo>
                    <a:pt x="181040" y="87432"/>
                  </a:lnTo>
                  <a:lnTo>
                    <a:pt x="182654" y="85818"/>
                  </a:lnTo>
                  <a:lnTo>
                    <a:pt x="184268" y="85818"/>
                  </a:lnTo>
                  <a:lnTo>
                    <a:pt x="185882" y="84204"/>
                  </a:lnTo>
                  <a:lnTo>
                    <a:pt x="187495" y="84204"/>
                  </a:lnTo>
                  <a:lnTo>
                    <a:pt x="189109" y="82590"/>
                  </a:lnTo>
                  <a:lnTo>
                    <a:pt x="189109" y="82590"/>
                  </a:lnTo>
                  <a:lnTo>
                    <a:pt x="190723" y="80976"/>
                  </a:lnTo>
                  <a:lnTo>
                    <a:pt x="192337" y="79362"/>
                  </a:lnTo>
                  <a:lnTo>
                    <a:pt x="192337" y="79362"/>
                  </a:lnTo>
                  <a:lnTo>
                    <a:pt x="193951" y="79362"/>
                  </a:lnTo>
                  <a:lnTo>
                    <a:pt x="195565" y="77748"/>
                  </a:lnTo>
                  <a:lnTo>
                    <a:pt x="198793" y="77748"/>
                  </a:lnTo>
                  <a:lnTo>
                    <a:pt x="203635" y="79362"/>
                  </a:lnTo>
                  <a:lnTo>
                    <a:pt x="205249" y="79362"/>
                  </a:lnTo>
                  <a:lnTo>
                    <a:pt x="208477" y="80976"/>
                  </a:lnTo>
                  <a:lnTo>
                    <a:pt x="210090" y="82590"/>
                  </a:lnTo>
                  <a:lnTo>
                    <a:pt x="211704" y="82590"/>
                  </a:lnTo>
                  <a:lnTo>
                    <a:pt x="213318" y="85818"/>
                  </a:lnTo>
                  <a:lnTo>
                    <a:pt x="213318" y="85818"/>
                  </a:lnTo>
                  <a:lnTo>
                    <a:pt x="214932" y="87432"/>
                  </a:lnTo>
                  <a:lnTo>
                    <a:pt x="216546" y="87432"/>
                  </a:lnTo>
                  <a:lnTo>
                    <a:pt x="216546" y="89046"/>
                  </a:lnTo>
                  <a:lnTo>
                    <a:pt x="216546" y="90660"/>
                  </a:lnTo>
                  <a:lnTo>
                    <a:pt x="216546" y="92274"/>
                  </a:lnTo>
                  <a:lnTo>
                    <a:pt x="218160" y="92274"/>
                  </a:lnTo>
                  <a:lnTo>
                    <a:pt x="219774" y="92274"/>
                  </a:lnTo>
                  <a:lnTo>
                    <a:pt x="219774" y="92274"/>
                  </a:lnTo>
                  <a:lnTo>
                    <a:pt x="221388" y="93887"/>
                  </a:lnTo>
                  <a:lnTo>
                    <a:pt x="221388" y="95501"/>
                  </a:lnTo>
                  <a:lnTo>
                    <a:pt x="221388" y="95501"/>
                  </a:lnTo>
                  <a:lnTo>
                    <a:pt x="221388" y="97115"/>
                  </a:lnTo>
                  <a:lnTo>
                    <a:pt x="223002" y="98729"/>
                  </a:lnTo>
                  <a:lnTo>
                    <a:pt x="223002" y="100343"/>
                  </a:lnTo>
                  <a:lnTo>
                    <a:pt x="224616" y="100343"/>
                  </a:lnTo>
                  <a:lnTo>
                    <a:pt x="224616" y="101957"/>
                  </a:lnTo>
                  <a:lnTo>
                    <a:pt x="226230" y="105185"/>
                  </a:lnTo>
                  <a:lnTo>
                    <a:pt x="226230" y="105185"/>
                  </a:lnTo>
                  <a:lnTo>
                    <a:pt x="227844" y="106799"/>
                  </a:lnTo>
                  <a:lnTo>
                    <a:pt x="229458" y="106799"/>
                  </a:lnTo>
                  <a:lnTo>
                    <a:pt x="232686" y="106799"/>
                  </a:lnTo>
                  <a:lnTo>
                    <a:pt x="234299" y="108413"/>
                  </a:lnTo>
                  <a:lnTo>
                    <a:pt x="235913" y="108413"/>
                  </a:lnTo>
                  <a:lnTo>
                    <a:pt x="237527" y="110027"/>
                  </a:lnTo>
                  <a:lnTo>
                    <a:pt x="240755" y="110027"/>
                  </a:lnTo>
                  <a:lnTo>
                    <a:pt x="242369" y="110027"/>
                  </a:lnTo>
                  <a:lnTo>
                    <a:pt x="242369" y="110027"/>
                  </a:lnTo>
                  <a:lnTo>
                    <a:pt x="242369" y="111641"/>
                  </a:lnTo>
                  <a:lnTo>
                    <a:pt x="248825" y="113255"/>
                  </a:lnTo>
                  <a:lnTo>
                    <a:pt x="255281" y="116482"/>
                  </a:lnTo>
                  <a:lnTo>
                    <a:pt x="258508" y="118096"/>
                  </a:lnTo>
                  <a:lnTo>
                    <a:pt x="260122" y="118096"/>
                  </a:lnTo>
                  <a:lnTo>
                    <a:pt x="263350" y="118096"/>
                  </a:lnTo>
                  <a:lnTo>
                    <a:pt x="268192" y="118096"/>
                  </a:lnTo>
                  <a:lnTo>
                    <a:pt x="274648" y="114869"/>
                  </a:lnTo>
                  <a:lnTo>
                    <a:pt x="276262" y="114869"/>
                  </a:lnTo>
                  <a:lnTo>
                    <a:pt x="277876" y="114869"/>
                  </a:lnTo>
                  <a:lnTo>
                    <a:pt x="279490" y="114869"/>
                  </a:lnTo>
                  <a:lnTo>
                    <a:pt x="290787" y="116482"/>
                  </a:lnTo>
                  <a:lnTo>
                    <a:pt x="297243" y="118096"/>
                  </a:lnTo>
                  <a:lnTo>
                    <a:pt x="298857" y="119710"/>
                  </a:lnTo>
                  <a:lnTo>
                    <a:pt x="302085" y="119710"/>
                  </a:lnTo>
                  <a:lnTo>
                    <a:pt x="303699" y="121324"/>
                  </a:lnTo>
                  <a:lnTo>
                    <a:pt x="305313" y="122938"/>
                  </a:lnTo>
                  <a:lnTo>
                    <a:pt x="306926" y="124552"/>
                  </a:lnTo>
                  <a:lnTo>
                    <a:pt x="308540" y="127780"/>
                  </a:lnTo>
                  <a:lnTo>
                    <a:pt x="310154" y="129394"/>
                  </a:lnTo>
                  <a:lnTo>
                    <a:pt x="311768" y="129394"/>
                  </a:lnTo>
                  <a:lnTo>
                    <a:pt x="313382" y="129394"/>
                  </a:lnTo>
                  <a:lnTo>
                    <a:pt x="318224" y="127780"/>
                  </a:lnTo>
                  <a:lnTo>
                    <a:pt x="321452" y="127780"/>
                  </a:lnTo>
                  <a:lnTo>
                    <a:pt x="327908" y="126166"/>
                  </a:lnTo>
                  <a:lnTo>
                    <a:pt x="331135" y="126166"/>
                  </a:lnTo>
                  <a:lnTo>
                    <a:pt x="331135" y="126166"/>
                  </a:lnTo>
                  <a:lnTo>
                    <a:pt x="332749" y="124552"/>
                  </a:lnTo>
                  <a:lnTo>
                    <a:pt x="337591" y="101957"/>
                  </a:lnTo>
                  <a:lnTo>
                    <a:pt x="355344" y="56767"/>
                  </a:lnTo>
                  <a:lnTo>
                    <a:pt x="358572" y="51925"/>
                  </a:lnTo>
                  <a:lnTo>
                    <a:pt x="358572" y="50311"/>
                  </a:lnTo>
                  <a:lnTo>
                    <a:pt x="358572" y="48697"/>
                  </a:lnTo>
                  <a:lnTo>
                    <a:pt x="358572" y="45469"/>
                  </a:lnTo>
                  <a:lnTo>
                    <a:pt x="361800" y="32558"/>
                  </a:lnTo>
                  <a:lnTo>
                    <a:pt x="361800" y="22874"/>
                  </a:lnTo>
                  <a:lnTo>
                    <a:pt x="361800" y="21260"/>
                  </a:lnTo>
                  <a:lnTo>
                    <a:pt x="361800" y="19647"/>
                  </a:lnTo>
                  <a:lnTo>
                    <a:pt x="363414" y="19647"/>
                  </a:lnTo>
                  <a:lnTo>
                    <a:pt x="365028" y="16419"/>
                  </a:lnTo>
                  <a:lnTo>
                    <a:pt x="366642" y="11577"/>
                  </a:lnTo>
                  <a:lnTo>
                    <a:pt x="369870" y="6735"/>
                  </a:lnTo>
                  <a:lnTo>
                    <a:pt x="369870" y="6735"/>
                  </a:lnTo>
                  <a:lnTo>
                    <a:pt x="371484" y="5121"/>
                  </a:lnTo>
                  <a:lnTo>
                    <a:pt x="373098" y="6735"/>
                  </a:lnTo>
                  <a:lnTo>
                    <a:pt x="373098" y="8349"/>
                  </a:lnTo>
                  <a:lnTo>
                    <a:pt x="373098" y="9963"/>
                  </a:lnTo>
                  <a:lnTo>
                    <a:pt x="373098" y="13191"/>
                  </a:lnTo>
                  <a:lnTo>
                    <a:pt x="374712" y="14805"/>
                  </a:lnTo>
                  <a:lnTo>
                    <a:pt x="374712" y="16419"/>
                  </a:lnTo>
                  <a:lnTo>
                    <a:pt x="376326" y="18033"/>
                  </a:lnTo>
                  <a:lnTo>
                    <a:pt x="377939" y="19647"/>
                  </a:lnTo>
                  <a:lnTo>
                    <a:pt x="397307" y="29330"/>
                  </a:lnTo>
                  <a:lnTo>
                    <a:pt x="402148" y="32558"/>
                  </a:lnTo>
                  <a:lnTo>
                    <a:pt x="402148" y="34172"/>
                  </a:lnTo>
                  <a:lnTo>
                    <a:pt x="403762" y="34172"/>
                  </a:lnTo>
                  <a:lnTo>
                    <a:pt x="403762" y="35786"/>
                  </a:lnTo>
                  <a:lnTo>
                    <a:pt x="405376" y="37400"/>
                  </a:lnTo>
                  <a:lnTo>
                    <a:pt x="406990" y="39014"/>
                  </a:lnTo>
                  <a:lnTo>
                    <a:pt x="408604" y="40628"/>
                  </a:lnTo>
                  <a:lnTo>
                    <a:pt x="413446" y="43856"/>
                  </a:lnTo>
                  <a:lnTo>
                    <a:pt x="415060" y="45469"/>
                  </a:lnTo>
                  <a:lnTo>
                    <a:pt x="415060" y="45469"/>
                  </a:lnTo>
                  <a:lnTo>
                    <a:pt x="415060" y="47083"/>
                  </a:lnTo>
                  <a:lnTo>
                    <a:pt x="413446" y="48697"/>
                  </a:lnTo>
                  <a:lnTo>
                    <a:pt x="411832" y="50311"/>
                  </a:lnTo>
                  <a:lnTo>
                    <a:pt x="411832" y="50311"/>
                  </a:lnTo>
                  <a:lnTo>
                    <a:pt x="410218" y="51925"/>
                  </a:lnTo>
                  <a:lnTo>
                    <a:pt x="411832" y="53539"/>
                  </a:lnTo>
                  <a:lnTo>
                    <a:pt x="413446" y="56767"/>
                  </a:lnTo>
                  <a:lnTo>
                    <a:pt x="413446" y="58381"/>
                  </a:lnTo>
                  <a:lnTo>
                    <a:pt x="413446" y="58381"/>
                  </a:lnTo>
                  <a:lnTo>
                    <a:pt x="413446" y="61609"/>
                  </a:lnTo>
                  <a:lnTo>
                    <a:pt x="413446" y="69678"/>
                  </a:lnTo>
                  <a:lnTo>
                    <a:pt x="413446" y="71292"/>
                  </a:lnTo>
                  <a:lnTo>
                    <a:pt x="415060" y="77748"/>
                  </a:lnTo>
                  <a:lnTo>
                    <a:pt x="415060" y="79362"/>
                  </a:lnTo>
                  <a:lnTo>
                    <a:pt x="415060" y="80976"/>
                  </a:lnTo>
                  <a:lnTo>
                    <a:pt x="415060" y="82590"/>
                  </a:lnTo>
                  <a:lnTo>
                    <a:pt x="415060" y="84204"/>
                  </a:lnTo>
                  <a:lnTo>
                    <a:pt x="416674" y="85818"/>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75" name="Freeform: Shape 74">
              <a:extLst>
                <a:ext uri="{FF2B5EF4-FFF2-40B4-BE49-F238E27FC236}">
                  <a16:creationId xmlns:a16="http://schemas.microsoft.com/office/drawing/2014/main" id="{88D0521F-968E-4FD0-82A5-2717FFBE016F}"/>
                </a:ext>
              </a:extLst>
            </p:cNvPr>
            <p:cNvSpPr/>
            <p:nvPr/>
          </p:nvSpPr>
          <p:spPr>
            <a:xfrm>
              <a:off x="9528454" y="1950258"/>
              <a:ext cx="435762" cy="355065"/>
            </a:xfrm>
            <a:custGeom>
              <a:avLst/>
              <a:gdLst>
                <a:gd name="connsiteX0" fmla="*/ 208476 w 435761"/>
                <a:gd name="connsiteY0" fmla="*/ 27716 h 355065"/>
                <a:gd name="connsiteX1" fmla="*/ 206863 w 435761"/>
                <a:gd name="connsiteY1" fmla="*/ 29330 h 355065"/>
                <a:gd name="connsiteX2" fmla="*/ 206863 w 435761"/>
                <a:gd name="connsiteY2" fmla="*/ 30944 h 355065"/>
                <a:gd name="connsiteX3" fmla="*/ 205249 w 435761"/>
                <a:gd name="connsiteY3" fmla="*/ 32558 h 355065"/>
                <a:gd name="connsiteX4" fmla="*/ 205249 w 435761"/>
                <a:gd name="connsiteY4" fmla="*/ 34172 h 355065"/>
                <a:gd name="connsiteX5" fmla="*/ 205249 w 435761"/>
                <a:gd name="connsiteY5" fmla="*/ 35786 h 355065"/>
                <a:gd name="connsiteX6" fmla="*/ 206863 w 435761"/>
                <a:gd name="connsiteY6" fmla="*/ 35786 h 355065"/>
                <a:gd name="connsiteX7" fmla="*/ 208476 w 435761"/>
                <a:gd name="connsiteY7" fmla="*/ 37400 h 355065"/>
                <a:gd name="connsiteX8" fmla="*/ 210090 w 435761"/>
                <a:gd name="connsiteY8" fmla="*/ 37400 h 355065"/>
                <a:gd name="connsiteX9" fmla="*/ 213318 w 435761"/>
                <a:gd name="connsiteY9" fmla="*/ 37400 h 355065"/>
                <a:gd name="connsiteX10" fmla="*/ 216546 w 435761"/>
                <a:gd name="connsiteY10" fmla="*/ 35786 h 355065"/>
                <a:gd name="connsiteX11" fmla="*/ 218160 w 435761"/>
                <a:gd name="connsiteY11" fmla="*/ 35786 h 355065"/>
                <a:gd name="connsiteX12" fmla="*/ 221388 w 435761"/>
                <a:gd name="connsiteY12" fmla="*/ 35786 h 355065"/>
                <a:gd name="connsiteX13" fmla="*/ 223002 w 435761"/>
                <a:gd name="connsiteY13" fmla="*/ 35786 h 355065"/>
                <a:gd name="connsiteX14" fmla="*/ 226230 w 435761"/>
                <a:gd name="connsiteY14" fmla="*/ 37400 h 355065"/>
                <a:gd name="connsiteX15" fmla="*/ 232685 w 435761"/>
                <a:gd name="connsiteY15" fmla="*/ 42242 h 355065"/>
                <a:gd name="connsiteX16" fmla="*/ 235914 w 435761"/>
                <a:gd name="connsiteY16" fmla="*/ 43856 h 355065"/>
                <a:gd name="connsiteX17" fmla="*/ 235914 w 435761"/>
                <a:gd name="connsiteY17" fmla="*/ 45469 h 355065"/>
                <a:gd name="connsiteX18" fmla="*/ 235914 w 435761"/>
                <a:gd name="connsiteY18" fmla="*/ 45469 h 355065"/>
                <a:gd name="connsiteX19" fmla="*/ 242369 w 435761"/>
                <a:gd name="connsiteY19" fmla="*/ 50311 h 355065"/>
                <a:gd name="connsiteX20" fmla="*/ 245597 w 435761"/>
                <a:gd name="connsiteY20" fmla="*/ 53539 h 355065"/>
                <a:gd name="connsiteX21" fmla="*/ 256894 w 435761"/>
                <a:gd name="connsiteY21" fmla="*/ 59995 h 355065"/>
                <a:gd name="connsiteX22" fmla="*/ 258508 w 435761"/>
                <a:gd name="connsiteY22" fmla="*/ 61609 h 355065"/>
                <a:gd name="connsiteX23" fmla="*/ 260122 w 435761"/>
                <a:gd name="connsiteY23" fmla="*/ 63223 h 355065"/>
                <a:gd name="connsiteX24" fmla="*/ 260122 w 435761"/>
                <a:gd name="connsiteY24" fmla="*/ 64837 h 355065"/>
                <a:gd name="connsiteX25" fmla="*/ 258508 w 435761"/>
                <a:gd name="connsiteY25" fmla="*/ 66451 h 355065"/>
                <a:gd name="connsiteX26" fmla="*/ 258508 w 435761"/>
                <a:gd name="connsiteY26" fmla="*/ 71292 h 355065"/>
                <a:gd name="connsiteX27" fmla="*/ 256894 w 435761"/>
                <a:gd name="connsiteY27" fmla="*/ 72906 h 355065"/>
                <a:gd name="connsiteX28" fmla="*/ 256894 w 435761"/>
                <a:gd name="connsiteY28" fmla="*/ 74520 h 355065"/>
                <a:gd name="connsiteX29" fmla="*/ 258508 w 435761"/>
                <a:gd name="connsiteY29" fmla="*/ 77748 h 355065"/>
                <a:gd name="connsiteX30" fmla="*/ 258508 w 435761"/>
                <a:gd name="connsiteY30" fmla="*/ 79362 h 355065"/>
                <a:gd name="connsiteX31" fmla="*/ 258508 w 435761"/>
                <a:gd name="connsiteY31" fmla="*/ 82590 h 355065"/>
                <a:gd name="connsiteX32" fmla="*/ 260122 w 435761"/>
                <a:gd name="connsiteY32" fmla="*/ 84204 h 355065"/>
                <a:gd name="connsiteX33" fmla="*/ 263350 w 435761"/>
                <a:gd name="connsiteY33" fmla="*/ 87432 h 355065"/>
                <a:gd name="connsiteX34" fmla="*/ 263350 w 435761"/>
                <a:gd name="connsiteY34" fmla="*/ 89046 h 355065"/>
                <a:gd name="connsiteX35" fmla="*/ 273034 w 435761"/>
                <a:gd name="connsiteY35" fmla="*/ 93887 h 355065"/>
                <a:gd name="connsiteX36" fmla="*/ 276262 w 435761"/>
                <a:gd name="connsiteY36" fmla="*/ 95501 h 355065"/>
                <a:gd name="connsiteX37" fmla="*/ 277876 w 435761"/>
                <a:gd name="connsiteY37" fmla="*/ 97115 h 355065"/>
                <a:gd name="connsiteX38" fmla="*/ 277876 w 435761"/>
                <a:gd name="connsiteY38" fmla="*/ 98729 h 355065"/>
                <a:gd name="connsiteX39" fmla="*/ 279490 w 435761"/>
                <a:gd name="connsiteY39" fmla="*/ 103571 h 355065"/>
                <a:gd name="connsiteX40" fmla="*/ 281103 w 435761"/>
                <a:gd name="connsiteY40" fmla="*/ 105185 h 355065"/>
                <a:gd name="connsiteX41" fmla="*/ 281103 w 435761"/>
                <a:gd name="connsiteY41" fmla="*/ 105185 h 355065"/>
                <a:gd name="connsiteX42" fmla="*/ 281103 w 435761"/>
                <a:gd name="connsiteY42" fmla="*/ 106799 h 355065"/>
                <a:gd name="connsiteX43" fmla="*/ 294015 w 435761"/>
                <a:gd name="connsiteY43" fmla="*/ 114869 h 355065"/>
                <a:gd name="connsiteX44" fmla="*/ 295629 w 435761"/>
                <a:gd name="connsiteY44" fmla="*/ 116482 h 355065"/>
                <a:gd name="connsiteX45" fmla="*/ 303699 w 435761"/>
                <a:gd name="connsiteY45" fmla="*/ 119710 h 355065"/>
                <a:gd name="connsiteX46" fmla="*/ 305312 w 435761"/>
                <a:gd name="connsiteY46" fmla="*/ 119710 h 355065"/>
                <a:gd name="connsiteX47" fmla="*/ 305312 w 435761"/>
                <a:gd name="connsiteY47" fmla="*/ 121324 h 355065"/>
                <a:gd name="connsiteX48" fmla="*/ 308540 w 435761"/>
                <a:gd name="connsiteY48" fmla="*/ 122938 h 355065"/>
                <a:gd name="connsiteX49" fmla="*/ 311768 w 435761"/>
                <a:gd name="connsiteY49" fmla="*/ 126166 h 355065"/>
                <a:gd name="connsiteX50" fmla="*/ 313382 w 435761"/>
                <a:gd name="connsiteY50" fmla="*/ 127780 h 355065"/>
                <a:gd name="connsiteX51" fmla="*/ 314996 w 435761"/>
                <a:gd name="connsiteY51" fmla="*/ 129394 h 355065"/>
                <a:gd name="connsiteX52" fmla="*/ 316610 w 435761"/>
                <a:gd name="connsiteY52" fmla="*/ 132622 h 355065"/>
                <a:gd name="connsiteX53" fmla="*/ 318224 w 435761"/>
                <a:gd name="connsiteY53" fmla="*/ 132622 h 355065"/>
                <a:gd name="connsiteX54" fmla="*/ 319838 w 435761"/>
                <a:gd name="connsiteY54" fmla="*/ 131008 h 355065"/>
                <a:gd name="connsiteX55" fmla="*/ 321452 w 435761"/>
                <a:gd name="connsiteY55" fmla="*/ 129394 h 355065"/>
                <a:gd name="connsiteX56" fmla="*/ 321452 w 435761"/>
                <a:gd name="connsiteY56" fmla="*/ 127780 h 355065"/>
                <a:gd name="connsiteX57" fmla="*/ 323066 w 435761"/>
                <a:gd name="connsiteY57" fmla="*/ 121324 h 355065"/>
                <a:gd name="connsiteX58" fmla="*/ 324680 w 435761"/>
                <a:gd name="connsiteY58" fmla="*/ 118096 h 355065"/>
                <a:gd name="connsiteX59" fmla="*/ 326294 w 435761"/>
                <a:gd name="connsiteY59" fmla="*/ 116482 h 355065"/>
                <a:gd name="connsiteX60" fmla="*/ 326294 w 435761"/>
                <a:gd name="connsiteY60" fmla="*/ 116482 h 355065"/>
                <a:gd name="connsiteX61" fmla="*/ 329521 w 435761"/>
                <a:gd name="connsiteY61" fmla="*/ 118096 h 355065"/>
                <a:gd name="connsiteX62" fmla="*/ 331135 w 435761"/>
                <a:gd name="connsiteY62" fmla="*/ 118096 h 355065"/>
                <a:gd name="connsiteX63" fmla="*/ 331135 w 435761"/>
                <a:gd name="connsiteY63" fmla="*/ 116482 h 355065"/>
                <a:gd name="connsiteX64" fmla="*/ 334363 w 435761"/>
                <a:gd name="connsiteY64" fmla="*/ 111641 h 355065"/>
                <a:gd name="connsiteX65" fmla="*/ 335977 w 435761"/>
                <a:gd name="connsiteY65" fmla="*/ 111641 h 355065"/>
                <a:gd name="connsiteX66" fmla="*/ 337591 w 435761"/>
                <a:gd name="connsiteY66" fmla="*/ 110027 h 355065"/>
                <a:gd name="connsiteX67" fmla="*/ 340819 w 435761"/>
                <a:gd name="connsiteY67" fmla="*/ 108413 h 355065"/>
                <a:gd name="connsiteX68" fmla="*/ 342433 w 435761"/>
                <a:gd name="connsiteY68" fmla="*/ 108413 h 355065"/>
                <a:gd name="connsiteX69" fmla="*/ 344047 w 435761"/>
                <a:gd name="connsiteY69" fmla="*/ 106799 h 355065"/>
                <a:gd name="connsiteX70" fmla="*/ 345661 w 435761"/>
                <a:gd name="connsiteY70" fmla="*/ 105185 h 355065"/>
                <a:gd name="connsiteX71" fmla="*/ 347275 w 435761"/>
                <a:gd name="connsiteY71" fmla="*/ 101957 h 355065"/>
                <a:gd name="connsiteX72" fmla="*/ 348889 w 435761"/>
                <a:gd name="connsiteY72" fmla="*/ 101957 h 355065"/>
                <a:gd name="connsiteX73" fmla="*/ 350503 w 435761"/>
                <a:gd name="connsiteY73" fmla="*/ 101957 h 355065"/>
                <a:gd name="connsiteX74" fmla="*/ 355344 w 435761"/>
                <a:gd name="connsiteY74" fmla="*/ 105185 h 355065"/>
                <a:gd name="connsiteX75" fmla="*/ 360186 w 435761"/>
                <a:gd name="connsiteY75" fmla="*/ 105185 h 355065"/>
                <a:gd name="connsiteX76" fmla="*/ 361800 w 435761"/>
                <a:gd name="connsiteY76" fmla="*/ 106799 h 355065"/>
                <a:gd name="connsiteX77" fmla="*/ 368256 w 435761"/>
                <a:gd name="connsiteY77" fmla="*/ 111641 h 355065"/>
                <a:gd name="connsiteX78" fmla="*/ 373098 w 435761"/>
                <a:gd name="connsiteY78" fmla="*/ 119710 h 355065"/>
                <a:gd name="connsiteX79" fmla="*/ 376326 w 435761"/>
                <a:gd name="connsiteY79" fmla="*/ 121324 h 355065"/>
                <a:gd name="connsiteX80" fmla="*/ 377939 w 435761"/>
                <a:gd name="connsiteY80" fmla="*/ 124552 h 355065"/>
                <a:gd name="connsiteX81" fmla="*/ 379553 w 435761"/>
                <a:gd name="connsiteY81" fmla="*/ 127780 h 355065"/>
                <a:gd name="connsiteX82" fmla="*/ 386009 w 435761"/>
                <a:gd name="connsiteY82" fmla="*/ 135850 h 355065"/>
                <a:gd name="connsiteX83" fmla="*/ 387623 w 435761"/>
                <a:gd name="connsiteY83" fmla="*/ 137464 h 355065"/>
                <a:gd name="connsiteX84" fmla="*/ 387623 w 435761"/>
                <a:gd name="connsiteY84" fmla="*/ 139078 h 355065"/>
                <a:gd name="connsiteX85" fmla="*/ 389237 w 435761"/>
                <a:gd name="connsiteY85" fmla="*/ 139078 h 355065"/>
                <a:gd name="connsiteX86" fmla="*/ 390851 w 435761"/>
                <a:gd name="connsiteY86" fmla="*/ 140691 h 355065"/>
                <a:gd name="connsiteX87" fmla="*/ 392465 w 435761"/>
                <a:gd name="connsiteY87" fmla="*/ 143919 h 355065"/>
                <a:gd name="connsiteX88" fmla="*/ 394079 w 435761"/>
                <a:gd name="connsiteY88" fmla="*/ 150375 h 355065"/>
                <a:gd name="connsiteX89" fmla="*/ 402148 w 435761"/>
                <a:gd name="connsiteY89" fmla="*/ 161673 h 355065"/>
                <a:gd name="connsiteX90" fmla="*/ 403762 w 435761"/>
                <a:gd name="connsiteY90" fmla="*/ 163287 h 355065"/>
                <a:gd name="connsiteX91" fmla="*/ 403762 w 435761"/>
                <a:gd name="connsiteY91" fmla="*/ 164900 h 355065"/>
                <a:gd name="connsiteX92" fmla="*/ 405376 w 435761"/>
                <a:gd name="connsiteY92" fmla="*/ 168128 h 355065"/>
                <a:gd name="connsiteX93" fmla="*/ 405376 w 435761"/>
                <a:gd name="connsiteY93" fmla="*/ 169742 h 355065"/>
                <a:gd name="connsiteX94" fmla="*/ 408604 w 435761"/>
                <a:gd name="connsiteY94" fmla="*/ 172970 h 355065"/>
                <a:gd name="connsiteX95" fmla="*/ 408604 w 435761"/>
                <a:gd name="connsiteY95" fmla="*/ 174584 h 355065"/>
                <a:gd name="connsiteX96" fmla="*/ 410218 w 435761"/>
                <a:gd name="connsiteY96" fmla="*/ 176198 h 355065"/>
                <a:gd name="connsiteX97" fmla="*/ 408604 w 435761"/>
                <a:gd name="connsiteY97" fmla="*/ 182654 h 355065"/>
                <a:gd name="connsiteX98" fmla="*/ 408604 w 435761"/>
                <a:gd name="connsiteY98" fmla="*/ 184268 h 355065"/>
                <a:gd name="connsiteX99" fmla="*/ 408604 w 435761"/>
                <a:gd name="connsiteY99" fmla="*/ 193951 h 355065"/>
                <a:gd name="connsiteX100" fmla="*/ 410218 w 435761"/>
                <a:gd name="connsiteY100" fmla="*/ 195565 h 355065"/>
                <a:gd name="connsiteX101" fmla="*/ 410218 w 435761"/>
                <a:gd name="connsiteY101" fmla="*/ 198793 h 355065"/>
                <a:gd name="connsiteX102" fmla="*/ 418288 w 435761"/>
                <a:gd name="connsiteY102" fmla="*/ 208477 h 355065"/>
                <a:gd name="connsiteX103" fmla="*/ 421516 w 435761"/>
                <a:gd name="connsiteY103" fmla="*/ 214932 h 355065"/>
                <a:gd name="connsiteX104" fmla="*/ 421516 w 435761"/>
                <a:gd name="connsiteY104" fmla="*/ 214932 h 355065"/>
                <a:gd name="connsiteX105" fmla="*/ 424744 w 435761"/>
                <a:gd name="connsiteY105" fmla="*/ 218160 h 355065"/>
                <a:gd name="connsiteX106" fmla="*/ 429585 w 435761"/>
                <a:gd name="connsiteY106" fmla="*/ 231072 h 355065"/>
                <a:gd name="connsiteX107" fmla="*/ 431199 w 435761"/>
                <a:gd name="connsiteY107" fmla="*/ 239141 h 355065"/>
                <a:gd name="connsiteX108" fmla="*/ 431199 w 435761"/>
                <a:gd name="connsiteY108" fmla="*/ 248825 h 355065"/>
                <a:gd name="connsiteX109" fmla="*/ 432813 w 435761"/>
                <a:gd name="connsiteY109" fmla="*/ 260123 h 355065"/>
                <a:gd name="connsiteX110" fmla="*/ 432813 w 435761"/>
                <a:gd name="connsiteY110" fmla="*/ 268192 h 355065"/>
                <a:gd name="connsiteX111" fmla="*/ 426357 w 435761"/>
                <a:gd name="connsiteY111" fmla="*/ 268192 h 355065"/>
                <a:gd name="connsiteX112" fmla="*/ 424744 w 435761"/>
                <a:gd name="connsiteY112" fmla="*/ 266578 h 355065"/>
                <a:gd name="connsiteX113" fmla="*/ 419902 w 435761"/>
                <a:gd name="connsiteY113" fmla="*/ 266578 h 355065"/>
                <a:gd name="connsiteX114" fmla="*/ 415060 w 435761"/>
                <a:gd name="connsiteY114" fmla="*/ 268192 h 355065"/>
                <a:gd name="connsiteX115" fmla="*/ 413446 w 435761"/>
                <a:gd name="connsiteY115" fmla="*/ 268192 h 355065"/>
                <a:gd name="connsiteX116" fmla="*/ 411832 w 435761"/>
                <a:gd name="connsiteY116" fmla="*/ 268192 h 355065"/>
                <a:gd name="connsiteX117" fmla="*/ 408604 w 435761"/>
                <a:gd name="connsiteY117" fmla="*/ 264964 h 355065"/>
                <a:gd name="connsiteX118" fmla="*/ 408604 w 435761"/>
                <a:gd name="connsiteY118" fmla="*/ 264964 h 355065"/>
                <a:gd name="connsiteX119" fmla="*/ 406990 w 435761"/>
                <a:gd name="connsiteY119" fmla="*/ 264964 h 355065"/>
                <a:gd name="connsiteX120" fmla="*/ 405376 w 435761"/>
                <a:gd name="connsiteY120" fmla="*/ 263350 h 355065"/>
                <a:gd name="connsiteX121" fmla="*/ 403762 w 435761"/>
                <a:gd name="connsiteY121" fmla="*/ 263350 h 355065"/>
                <a:gd name="connsiteX122" fmla="*/ 402148 w 435761"/>
                <a:gd name="connsiteY122" fmla="*/ 264964 h 355065"/>
                <a:gd name="connsiteX123" fmla="*/ 400535 w 435761"/>
                <a:gd name="connsiteY123" fmla="*/ 264964 h 355065"/>
                <a:gd name="connsiteX124" fmla="*/ 392465 w 435761"/>
                <a:gd name="connsiteY124" fmla="*/ 269806 h 355065"/>
                <a:gd name="connsiteX125" fmla="*/ 365028 w 435761"/>
                <a:gd name="connsiteY125" fmla="*/ 282717 h 355065"/>
                <a:gd name="connsiteX126" fmla="*/ 363414 w 435761"/>
                <a:gd name="connsiteY126" fmla="*/ 284332 h 355065"/>
                <a:gd name="connsiteX127" fmla="*/ 360186 w 435761"/>
                <a:gd name="connsiteY127" fmla="*/ 282717 h 355065"/>
                <a:gd name="connsiteX128" fmla="*/ 358572 w 435761"/>
                <a:gd name="connsiteY128" fmla="*/ 281104 h 355065"/>
                <a:gd name="connsiteX129" fmla="*/ 356958 w 435761"/>
                <a:gd name="connsiteY129" fmla="*/ 281104 h 355065"/>
                <a:gd name="connsiteX130" fmla="*/ 355344 w 435761"/>
                <a:gd name="connsiteY130" fmla="*/ 266578 h 355065"/>
                <a:gd name="connsiteX131" fmla="*/ 355344 w 435761"/>
                <a:gd name="connsiteY131" fmla="*/ 266578 h 355065"/>
                <a:gd name="connsiteX132" fmla="*/ 355344 w 435761"/>
                <a:gd name="connsiteY132" fmla="*/ 264964 h 355065"/>
                <a:gd name="connsiteX133" fmla="*/ 347275 w 435761"/>
                <a:gd name="connsiteY133" fmla="*/ 264964 h 355065"/>
                <a:gd name="connsiteX134" fmla="*/ 344047 w 435761"/>
                <a:gd name="connsiteY134" fmla="*/ 264964 h 355065"/>
                <a:gd name="connsiteX135" fmla="*/ 340819 w 435761"/>
                <a:gd name="connsiteY135" fmla="*/ 264964 h 355065"/>
                <a:gd name="connsiteX136" fmla="*/ 337591 w 435761"/>
                <a:gd name="connsiteY136" fmla="*/ 264964 h 355065"/>
                <a:gd name="connsiteX137" fmla="*/ 331135 w 435761"/>
                <a:gd name="connsiteY137" fmla="*/ 266578 h 355065"/>
                <a:gd name="connsiteX138" fmla="*/ 329521 w 435761"/>
                <a:gd name="connsiteY138" fmla="*/ 266578 h 355065"/>
                <a:gd name="connsiteX139" fmla="*/ 326294 w 435761"/>
                <a:gd name="connsiteY139" fmla="*/ 266578 h 355065"/>
                <a:gd name="connsiteX140" fmla="*/ 323066 w 435761"/>
                <a:gd name="connsiteY140" fmla="*/ 264964 h 355065"/>
                <a:gd name="connsiteX141" fmla="*/ 321452 w 435761"/>
                <a:gd name="connsiteY141" fmla="*/ 264964 h 355065"/>
                <a:gd name="connsiteX142" fmla="*/ 314996 w 435761"/>
                <a:gd name="connsiteY142" fmla="*/ 264964 h 355065"/>
                <a:gd name="connsiteX143" fmla="*/ 313382 w 435761"/>
                <a:gd name="connsiteY143" fmla="*/ 264964 h 355065"/>
                <a:gd name="connsiteX144" fmla="*/ 311768 w 435761"/>
                <a:gd name="connsiteY144" fmla="*/ 264964 h 355065"/>
                <a:gd name="connsiteX145" fmla="*/ 310154 w 435761"/>
                <a:gd name="connsiteY145" fmla="*/ 264964 h 355065"/>
                <a:gd name="connsiteX146" fmla="*/ 310154 w 435761"/>
                <a:gd name="connsiteY146" fmla="*/ 263350 h 355065"/>
                <a:gd name="connsiteX147" fmla="*/ 308540 w 435761"/>
                <a:gd name="connsiteY147" fmla="*/ 263350 h 355065"/>
                <a:gd name="connsiteX148" fmla="*/ 308540 w 435761"/>
                <a:gd name="connsiteY148" fmla="*/ 261736 h 355065"/>
                <a:gd name="connsiteX149" fmla="*/ 306926 w 435761"/>
                <a:gd name="connsiteY149" fmla="*/ 261736 h 355065"/>
                <a:gd name="connsiteX150" fmla="*/ 305312 w 435761"/>
                <a:gd name="connsiteY150" fmla="*/ 260123 h 355065"/>
                <a:gd name="connsiteX151" fmla="*/ 302085 w 435761"/>
                <a:gd name="connsiteY151" fmla="*/ 260123 h 355065"/>
                <a:gd name="connsiteX152" fmla="*/ 300471 w 435761"/>
                <a:gd name="connsiteY152" fmla="*/ 260123 h 355065"/>
                <a:gd name="connsiteX153" fmla="*/ 298857 w 435761"/>
                <a:gd name="connsiteY153" fmla="*/ 260123 h 355065"/>
                <a:gd name="connsiteX154" fmla="*/ 298857 w 435761"/>
                <a:gd name="connsiteY154" fmla="*/ 260123 h 355065"/>
                <a:gd name="connsiteX155" fmla="*/ 292401 w 435761"/>
                <a:gd name="connsiteY155" fmla="*/ 255281 h 355065"/>
                <a:gd name="connsiteX156" fmla="*/ 292401 w 435761"/>
                <a:gd name="connsiteY156" fmla="*/ 255281 h 355065"/>
                <a:gd name="connsiteX157" fmla="*/ 290787 w 435761"/>
                <a:gd name="connsiteY157" fmla="*/ 255281 h 355065"/>
                <a:gd name="connsiteX158" fmla="*/ 287559 w 435761"/>
                <a:gd name="connsiteY158" fmla="*/ 255281 h 355065"/>
                <a:gd name="connsiteX159" fmla="*/ 284331 w 435761"/>
                <a:gd name="connsiteY159" fmla="*/ 255281 h 355065"/>
                <a:gd name="connsiteX160" fmla="*/ 282717 w 435761"/>
                <a:gd name="connsiteY160" fmla="*/ 255281 h 355065"/>
                <a:gd name="connsiteX161" fmla="*/ 276262 w 435761"/>
                <a:gd name="connsiteY161" fmla="*/ 255281 h 355065"/>
                <a:gd name="connsiteX162" fmla="*/ 274648 w 435761"/>
                <a:gd name="connsiteY162" fmla="*/ 255281 h 355065"/>
                <a:gd name="connsiteX163" fmla="*/ 271420 w 435761"/>
                <a:gd name="connsiteY163" fmla="*/ 256895 h 355065"/>
                <a:gd name="connsiteX164" fmla="*/ 266578 w 435761"/>
                <a:gd name="connsiteY164" fmla="*/ 260123 h 355065"/>
                <a:gd name="connsiteX165" fmla="*/ 232685 w 435761"/>
                <a:gd name="connsiteY165" fmla="*/ 285945 h 355065"/>
                <a:gd name="connsiteX166" fmla="*/ 231072 w 435761"/>
                <a:gd name="connsiteY166" fmla="*/ 287559 h 355065"/>
                <a:gd name="connsiteX167" fmla="*/ 229458 w 435761"/>
                <a:gd name="connsiteY167" fmla="*/ 287559 h 355065"/>
                <a:gd name="connsiteX168" fmla="*/ 229458 w 435761"/>
                <a:gd name="connsiteY168" fmla="*/ 289173 h 355065"/>
                <a:gd name="connsiteX169" fmla="*/ 227844 w 435761"/>
                <a:gd name="connsiteY169" fmla="*/ 290787 h 355065"/>
                <a:gd name="connsiteX170" fmla="*/ 229458 w 435761"/>
                <a:gd name="connsiteY170" fmla="*/ 292401 h 355065"/>
                <a:gd name="connsiteX171" fmla="*/ 229458 w 435761"/>
                <a:gd name="connsiteY171" fmla="*/ 294015 h 355065"/>
                <a:gd name="connsiteX172" fmla="*/ 232685 w 435761"/>
                <a:gd name="connsiteY172" fmla="*/ 297243 h 355065"/>
                <a:gd name="connsiteX173" fmla="*/ 232685 w 435761"/>
                <a:gd name="connsiteY173" fmla="*/ 298857 h 355065"/>
                <a:gd name="connsiteX174" fmla="*/ 234299 w 435761"/>
                <a:gd name="connsiteY174" fmla="*/ 300471 h 355065"/>
                <a:gd name="connsiteX175" fmla="*/ 234299 w 435761"/>
                <a:gd name="connsiteY175" fmla="*/ 302085 h 355065"/>
                <a:gd name="connsiteX176" fmla="*/ 235914 w 435761"/>
                <a:gd name="connsiteY176" fmla="*/ 302085 h 355065"/>
                <a:gd name="connsiteX177" fmla="*/ 235914 w 435761"/>
                <a:gd name="connsiteY177" fmla="*/ 303699 h 355065"/>
                <a:gd name="connsiteX178" fmla="*/ 235914 w 435761"/>
                <a:gd name="connsiteY178" fmla="*/ 305313 h 355065"/>
                <a:gd name="connsiteX179" fmla="*/ 235914 w 435761"/>
                <a:gd name="connsiteY179" fmla="*/ 306926 h 355065"/>
                <a:gd name="connsiteX180" fmla="*/ 235914 w 435761"/>
                <a:gd name="connsiteY180" fmla="*/ 308540 h 355065"/>
                <a:gd name="connsiteX181" fmla="*/ 235914 w 435761"/>
                <a:gd name="connsiteY181" fmla="*/ 310154 h 355065"/>
                <a:gd name="connsiteX182" fmla="*/ 237527 w 435761"/>
                <a:gd name="connsiteY182" fmla="*/ 310154 h 355065"/>
                <a:gd name="connsiteX183" fmla="*/ 243983 w 435761"/>
                <a:gd name="connsiteY183" fmla="*/ 314996 h 355065"/>
                <a:gd name="connsiteX184" fmla="*/ 245597 w 435761"/>
                <a:gd name="connsiteY184" fmla="*/ 316610 h 355065"/>
                <a:gd name="connsiteX185" fmla="*/ 245597 w 435761"/>
                <a:gd name="connsiteY185" fmla="*/ 318224 h 355065"/>
                <a:gd name="connsiteX186" fmla="*/ 245597 w 435761"/>
                <a:gd name="connsiteY186" fmla="*/ 318224 h 355065"/>
                <a:gd name="connsiteX187" fmla="*/ 245597 w 435761"/>
                <a:gd name="connsiteY187" fmla="*/ 319838 h 355065"/>
                <a:gd name="connsiteX188" fmla="*/ 245597 w 435761"/>
                <a:gd name="connsiteY188" fmla="*/ 323066 h 355065"/>
                <a:gd name="connsiteX189" fmla="*/ 243983 w 435761"/>
                <a:gd name="connsiteY189" fmla="*/ 334363 h 355065"/>
                <a:gd name="connsiteX190" fmla="*/ 243983 w 435761"/>
                <a:gd name="connsiteY190" fmla="*/ 335977 h 355065"/>
                <a:gd name="connsiteX191" fmla="*/ 243983 w 435761"/>
                <a:gd name="connsiteY191" fmla="*/ 337591 h 355065"/>
                <a:gd name="connsiteX192" fmla="*/ 242369 w 435761"/>
                <a:gd name="connsiteY192" fmla="*/ 337591 h 355065"/>
                <a:gd name="connsiteX193" fmla="*/ 240755 w 435761"/>
                <a:gd name="connsiteY193" fmla="*/ 340819 h 355065"/>
                <a:gd name="connsiteX194" fmla="*/ 240755 w 435761"/>
                <a:gd name="connsiteY194" fmla="*/ 340819 h 355065"/>
                <a:gd name="connsiteX195" fmla="*/ 239141 w 435761"/>
                <a:gd name="connsiteY195" fmla="*/ 342433 h 355065"/>
                <a:gd name="connsiteX196" fmla="*/ 237527 w 435761"/>
                <a:gd name="connsiteY196" fmla="*/ 348889 h 355065"/>
                <a:gd name="connsiteX197" fmla="*/ 237527 w 435761"/>
                <a:gd name="connsiteY197" fmla="*/ 352117 h 355065"/>
                <a:gd name="connsiteX198" fmla="*/ 231072 w 435761"/>
                <a:gd name="connsiteY198" fmla="*/ 350503 h 355065"/>
                <a:gd name="connsiteX199" fmla="*/ 227844 w 435761"/>
                <a:gd name="connsiteY199" fmla="*/ 348889 h 355065"/>
                <a:gd name="connsiteX200" fmla="*/ 224616 w 435761"/>
                <a:gd name="connsiteY200" fmla="*/ 348889 h 355065"/>
                <a:gd name="connsiteX201" fmla="*/ 224616 w 435761"/>
                <a:gd name="connsiteY201" fmla="*/ 353731 h 355065"/>
                <a:gd name="connsiteX202" fmla="*/ 221388 w 435761"/>
                <a:gd name="connsiteY202" fmla="*/ 353731 h 355065"/>
                <a:gd name="connsiteX203" fmla="*/ 218160 w 435761"/>
                <a:gd name="connsiteY203" fmla="*/ 352117 h 355065"/>
                <a:gd name="connsiteX204" fmla="*/ 211705 w 435761"/>
                <a:gd name="connsiteY204" fmla="*/ 352117 h 355065"/>
                <a:gd name="connsiteX205" fmla="*/ 211705 w 435761"/>
                <a:gd name="connsiteY205" fmla="*/ 353731 h 355065"/>
                <a:gd name="connsiteX206" fmla="*/ 213318 w 435761"/>
                <a:gd name="connsiteY206" fmla="*/ 355344 h 355065"/>
                <a:gd name="connsiteX207" fmla="*/ 214932 w 435761"/>
                <a:gd name="connsiteY207" fmla="*/ 358572 h 355065"/>
                <a:gd name="connsiteX208" fmla="*/ 216546 w 435761"/>
                <a:gd name="connsiteY208" fmla="*/ 360186 h 355065"/>
                <a:gd name="connsiteX209" fmla="*/ 214932 w 435761"/>
                <a:gd name="connsiteY209" fmla="*/ 361800 h 355065"/>
                <a:gd name="connsiteX210" fmla="*/ 211705 w 435761"/>
                <a:gd name="connsiteY210" fmla="*/ 360186 h 355065"/>
                <a:gd name="connsiteX211" fmla="*/ 210090 w 435761"/>
                <a:gd name="connsiteY211" fmla="*/ 361800 h 355065"/>
                <a:gd name="connsiteX212" fmla="*/ 206863 w 435761"/>
                <a:gd name="connsiteY212" fmla="*/ 363414 h 355065"/>
                <a:gd name="connsiteX213" fmla="*/ 202021 w 435761"/>
                <a:gd name="connsiteY213" fmla="*/ 361800 h 355065"/>
                <a:gd name="connsiteX214" fmla="*/ 200407 w 435761"/>
                <a:gd name="connsiteY214" fmla="*/ 360186 h 355065"/>
                <a:gd name="connsiteX215" fmla="*/ 198793 w 435761"/>
                <a:gd name="connsiteY215" fmla="*/ 356958 h 355065"/>
                <a:gd name="connsiteX216" fmla="*/ 195565 w 435761"/>
                <a:gd name="connsiteY216" fmla="*/ 353731 h 355065"/>
                <a:gd name="connsiteX217" fmla="*/ 190723 w 435761"/>
                <a:gd name="connsiteY217" fmla="*/ 352117 h 355065"/>
                <a:gd name="connsiteX218" fmla="*/ 190723 w 435761"/>
                <a:gd name="connsiteY218" fmla="*/ 358572 h 355065"/>
                <a:gd name="connsiteX219" fmla="*/ 184267 w 435761"/>
                <a:gd name="connsiteY219" fmla="*/ 360186 h 355065"/>
                <a:gd name="connsiteX220" fmla="*/ 176198 w 435761"/>
                <a:gd name="connsiteY220" fmla="*/ 358572 h 355065"/>
                <a:gd name="connsiteX221" fmla="*/ 172970 w 435761"/>
                <a:gd name="connsiteY221" fmla="*/ 352117 h 355065"/>
                <a:gd name="connsiteX222" fmla="*/ 169742 w 435761"/>
                <a:gd name="connsiteY222" fmla="*/ 353731 h 355065"/>
                <a:gd name="connsiteX223" fmla="*/ 163287 w 435761"/>
                <a:gd name="connsiteY223" fmla="*/ 355344 h 355065"/>
                <a:gd name="connsiteX224" fmla="*/ 160058 w 435761"/>
                <a:gd name="connsiteY224" fmla="*/ 356958 h 355065"/>
                <a:gd name="connsiteX225" fmla="*/ 160058 w 435761"/>
                <a:gd name="connsiteY225" fmla="*/ 356958 h 355065"/>
                <a:gd name="connsiteX226" fmla="*/ 147147 w 435761"/>
                <a:gd name="connsiteY226" fmla="*/ 356958 h 355065"/>
                <a:gd name="connsiteX227" fmla="*/ 142305 w 435761"/>
                <a:gd name="connsiteY227" fmla="*/ 356958 h 355065"/>
                <a:gd name="connsiteX228" fmla="*/ 139078 w 435761"/>
                <a:gd name="connsiteY228" fmla="*/ 358572 h 355065"/>
                <a:gd name="connsiteX229" fmla="*/ 137464 w 435761"/>
                <a:gd name="connsiteY229" fmla="*/ 363414 h 355065"/>
                <a:gd name="connsiteX230" fmla="*/ 135850 w 435761"/>
                <a:gd name="connsiteY230" fmla="*/ 365028 h 355065"/>
                <a:gd name="connsiteX231" fmla="*/ 132622 w 435761"/>
                <a:gd name="connsiteY231" fmla="*/ 363414 h 355065"/>
                <a:gd name="connsiteX232" fmla="*/ 132622 w 435761"/>
                <a:gd name="connsiteY232" fmla="*/ 361800 h 355065"/>
                <a:gd name="connsiteX233" fmla="*/ 132622 w 435761"/>
                <a:gd name="connsiteY233" fmla="*/ 358572 h 355065"/>
                <a:gd name="connsiteX234" fmla="*/ 131008 w 435761"/>
                <a:gd name="connsiteY234" fmla="*/ 356958 h 355065"/>
                <a:gd name="connsiteX235" fmla="*/ 121324 w 435761"/>
                <a:gd name="connsiteY235" fmla="*/ 344047 h 355065"/>
                <a:gd name="connsiteX236" fmla="*/ 122938 w 435761"/>
                <a:gd name="connsiteY236" fmla="*/ 339205 h 355065"/>
                <a:gd name="connsiteX237" fmla="*/ 121324 w 435761"/>
                <a:gd name="connsiteY237" fmla="*/ 334363 h 355065"/>
                <a:gd name="connsiteX238" fmla="*/ 121324 w 435761"/>
                <a:gd name="connsiteY238" fmla="*/ 332749 h 355065"/>
                <a:gd name="connsiteX239" fmla="*/ 119710 w 435761"/>
                <a:gd name="connsiteY239" fmla="*/ 329522 h 355065"/>
                <a:gd name="connsiteX240" fmla="*/ 118096 w 435761"/>
                <a:gd name="connsiteY240" fmla="*/ 327908 h 355065"/>
                <a:gd name="connsiteX241" fmla="*/ 113255 w 435761"/>
                <a:gd name="connsiteY241" fmla="*/ 326294 h 355065"/>
                <a:gd name="connsiteX242" fmla="*/ 108413 w 435761"/>
                <a:gd name="connsiteY242" fmla="*/ 324680 h 355065"/>
                <a:gd name="connsiteX243" fmla="*/ 101957 w 435761"/>
                <a:gd name="connsiteY243" fmla="*/ 318224 h 355065"/>
                <a:gd name="connsiteX244" fmla="*/ 100343 w 435761"/>
                <a:gd name="connsiteY244" fmla="*/ 316610 h 355065"/>
                <a:gd name="connsiteX245" fmla="*/ 98729 w 435761"/>
                <a:gd name="connsiteY245" fmla="*/ 306926 h 355065"/>
                <a:gd name="connsiteX246" fmla="*/ 97115 w 435761"/>
                <a:gd name="connsiteY246" fmla="*/ 305313 h 355065"/>
                <a:gd name="connsiteX247" fmla="*/ 93887 w 435761"/>
                <a:gd name="connsiteY247" fmla="*/ 300471 h 355065"/>
                <a:gd name="connsiteX248" fmla="*/ 92273 w 435761"/>
                <a:gd name="connsiteY248" fmla="*/ 297243 h 355065"/>
                <a:gd name="connsiteX249" fmla="*/ 90660 w 435761"/>
                <a:gd name="connsiteY249" fmla="*/ 297243 h 355065"/>
                <a:gd name="connsiteX250" fmla="*/ 90660 w 435761"/>
                <a:gd name="connsiteY250" fmla="*/ 295629 h 355065"/>
                <a:gd name="connsiteX251" fmla="*/ 87432 w 435761"/>
                <a:gd name="connsiteY251" fmla="*/ 295629 h 355065"/>
                <a:gd name="connsiteX252" fmla="*/ 84204 w 435761"/>
                <a:gd name="connsiteY252" fmla="*/ 295629 h 355065"/>
                <a:gd name="connsiteX253" fmla="*/ 80976 w 435761"/>
                <a:gd name="connsiteY253" fmla="*/ 294015 h 355065"/>
                <a:gd name="connsiteX254" fmla="*/ 79362 w 435761"/>
                <a:gd name="connsiteY254" fmla="*/ 294015 h 355065"/>
                <a:gd name="connsiteX255" fmla="*/ 77748 w 435761"/>
                <a:gd name="connsiteY255" fmla="*/ 292401 h 355065"/>
                <a:gd name="connsiteX256" fmla="*/ 77748 w 435761"/>
                <a:gd name="connsiteY256" fmla="*/ 290787 h 355065"/>
                <a:gd name="connsiteX257" fmla="*/ 77748 w 435761"/>
                <a:gd name="connsiteY257" fmla="*/ 289173 h 355065"/>
                <a:gd name="connsiteX258" fmla="*/ 77748 w 435761"/>
                <a:gd name="connsiteY258" fmla="*/ 287559 h 355065"/>
                <a:gd name="connsiteX259" fmla="*/ 77748 w 435761"/>
                <a:gd name="connsiteY259" fmla="*/ 284332 h 355065"/>
                <a:gd name="connsiteX260" fmla="*/ 76134 w 435761"/>
                <a:gd name="connsiteY260" fmla="*/ 281104 h 355065"/>
                <a:gd name="connsiteX261" fmla="*/ 74520 w 435761"/>
                <a:gd name="connsiteY261" fmla="*/ 281104 h 355065"/>
                <a:gd name="connsiteX262" fmla="*/ 72906 w 435761"/>
                <a:gd name="connsiteY262" fmla="*/ 281104 h 355065"/>
                <a:gd name="connsiteX263" fmla="*/ 72906 w 435761"/>
                <a:gd name="connsiteY263" fmla="*/ 282717 h 355065"/>
                <a:gd name="connsiteX264" fmla="*/ 71292 w 435761"/>
                <a:gd name="connsiteY264" fmla="*/ 285945 h 355065"/>
                <a:gd name="connsiteX265" fmla="*/ 69678 w 435761"/>
                <a:gd name="connsiteY265" fmla="*/ 287559 h 355065"/>
                <a:gd name="connsiteX266" fmla="*/ 68064 w 435761"/>
                <a:gd name="connsiteY266" fmla="*/ 289173 h 355065"/>
                <a:gd name="connsiteX267" fmla="*/ 68064 w 435761"/>
                <a:gd name="connsiteY267" fmla="*/ 289173 h 355065"/>
                <a:gd name="connsiteX268" fmla="*/ 66451 w 435761"/>
                <a:gd name="connsiteY268" fmla="*/ 290787 h 355065"/>
                <a:gd name="connsiteX269" fmla="*/ 43855 w 435761"/>
                <a:gd name="connsiteY269" fmla="*/ 297243 h 355065"/>
                <a:gd name="connsiteX270" fmla="*/ 42242 w 435761"/>
                <a:gd name="connsiteY270" fmla="*/ 297243 h 355065"/>
                <a:gd name="connsiteX271" fmla="*/ 39014 w 435761"/>
                <a:gd name="connsiteY271" fmla="*/ 295629 h 355065"/>
                <a:gd name="connsiteX272" fmla="*/ 34172 w 435761"/>
                <a:gd name="connsiteY272" fmla="*/ 295629 h 355065"/>
                <a:gd name="connsiteX273" fmla="*/ 32558 w 435761"/>
                <a:gd name="connsiteY273" fmla="*/ 294015 h 355065"/>
                <a:gd name="connsiteX274" fmla="*/ 30944 w 435761"/>
                <a:gd name="connsiteY274" fmla="*/ 292401 h 355065"/>
                <a:gd name="connsiteX275" fmla="*/ 29330 w 435761"/>
                <a:gd name="connsiteY275" fmla="*/ 289173 h 355065"/>
                <a:gd name="connsiteX276" fmla="*/ 29330 w 435761"/>
                <a:gd name="connsiteY276" fmla="*/ 285945 h 355065"/>
                <a:gd name="connsiteX277" fmla="*/ 29330 w 435761"/>
                <a:gd name="connsiteY277" fmla="*/ 284332 h 355065"/>
                <a:gd name="connsiteX278" fmla="*/ 29330 w 435761"/>
                <a:gd name="connsiteY278" fmla="*/ 282717 h 355065"/>
                <a:gd name="connsiteX279" fmla="*/ 29330 w 435761"/>
                <a:gd name="connsiteY279" fmla="*/ 281104 h 355065"/>
                <a:gd name="connsiteX280" fmla="*/ 32558 w 435761"/>
                <a:gd name="connsiteY280" fmla="*/ 277876 h 355065"/>
                <a:gd name="connsiteX281" fmla="*/ 34172 w 435761"/>
                <a:gd name="connsiteY281" fmla="*/ 273034 h 355065"/>
                <a:gd name="connsiteX282" fmla="*/ 35786 w 435761"/>
                <a:gd name="connsiteY282" fmla="*/ 271420 h 355065"/>
                <a:gd name="connsiteX283" fmla="*/ 35786 w 435761"/>
                <a:gd name="connsiteY283" fmla="*/ 269806 h 355065"/>
                <a:gd name="connsiteX284" fmla="*/ 37400 w 435761"/>
                <a:gd name="connsiteY284" fmla="*/ 268192 h 355065"/>
                <a:gd name="connsiteX285" fmla="*/ 35786 w 435761"/>
                <a:gd name="connsiteY285" fmla="*/ 266578 h 355065"/>
                <a:gd name="connsiteX286" fmla="*/ 34172 w 435761"/>
                <a:gd name="connsiteY286" fmla="*/ 263350 h 355065"/>
                <a:gd name="connsiteX287" fmla="*/ 30944 w 435761"/>
                <a:gd name="connsiteY287" fmla="*/ 255281 h 355065"/>
                <a:gd name="connsiteX288" fmla="*/ 29330 w 435761"/>
                <a:gd name="connsiteY288" fmla="*/ 253667 h 355065"/>
                <a:gd name="connsiteX289" fmla="*/ 27716 w 435761"/>
                <a:gd name="connsiteY289" fmla="*/ 247211 h 355065"/>
                <a:gd name="connsiteX290" fmla="*/ 27716 w 435761"/>
                <a:gd name="connsiteY290" fmla="*/ 245597 h 355065"/>
                <a:gd name="connsiteX291" fmla="*/ 27716 w 435761"/>
                <a:gd name="connsiteY291" fmla="*/ 243983 h 355065"/>
                <a:gd name="connsiteX292" fmla="*/ 29330 w 435761"/>
                <a:gd name="connsiteY292" fmla="*/ 242369 h 355065"/>
                <a:gd name="connsiteX293" fmla="*/ 34172 w 435761"/>
                <a:gd name="connsiteY293" fmla="*/ 226230 h 355065"/>
                <a:gd name="connsiteX294" fmla="*/ 35786 w 435761"/>
                <a:gd name="connsiteY294" fmla="*/ 224616 h 355065"/>
                <a:gd name="connsiteX295" fmla="*/ 35786 w 435761"/>
                <a:gd name="connsiteY295" fmla="*/ 223002 h 355065"/>
                <a:gd name="connsiteX296" fmla="*/ 34172 w 435761"/>
                <a:gd name="connsiteY296" fmla="*/ 221388 h 355065"/>
                <a:gd name="connsiteX297" fmla="*/ 32558 w 435761"/>
                <a:gd name="connsiteY297" fmla="*/ 218160 h 355065"/>
                <a:gd name="connsiteX298" fmla="*/ 32558 w 435761"/>
                <a:gd name="connsiteY298" fmla="*/ 216546 h 355065"/>
                <a:gd name="connsiteX299" fmla="*/ 32558 w 435761"/>
                <a:gd name="connsiteY299" fmla="*/ 213318 h 355065"/>
                <a:gd name="connsiteX300" fmla="*/ 32558 w 435761"/>
                <a:gd name="connsiteY300" fmla="*/ 210091 h 355065"/>
                <a:gd name="connsiteX301" fmla="*/ 30944 w 435761"/>
                <a:gd name="connsiteY301" fmla="*/ 203635 h 355065"/>
                <a:gd name="connsiteX302" fmla="*/ 30944 w 435761"/>
                <a:gd name="connsiteY302" fmla="*/ 202021 h 355065"/>
                <a:gd name="connsiteX303" fmla="*/ 30944 w 435761"/>
                <a:gd name="connsiteY303" fmla="*/ 200407 h 355065"/>
                <a:gd name="connsiteX304" fmla="*/ 30944 w 435761"/>
                <a:gd name="connsiteY304" fmla="*/ 200407 h 355065"/>
                <a:gd name="connsiteX305" fmla="*/ 32558 w 435761"/>
                <a:gd name="connsiteY305" fmla="*/ 198793 h 355065"/>
                <a:gd name="connsiteX306" fmla="*/ 32558 w 435761"/>
                <a:gd name="connsiteY306" fmla="*/ 198793 h 355065"/>
                <a:gd name="connsiteX307" fmla="*/ 35786 w 435761"/>
                <a:gd name="connsiteY307" fmla="*/ 195565 h 355065"/>
                <a:gd name="connsiteX308" fmla="*/ 37400 w 435761"/>
                <a:gd name="connsiteY308" fmla="*/ 193951 h 355065"/>
                <a:gd name="connsiteX309" fmla="*/ 37400 w 435761"/>
                <a:gd name="connsiteY309" fmla="*/ 192337 h 355065"/>
                <a:gd name="connsiteX310" fmla="*/ 37400 w 435761"/>
                <a:gd name="connsiteY310" fmla="*/ 189109 h 355065"/>
                <a:gd name="connsiteX311" fmla="*/ 35786 w 435761"/>
                <a:gd name="connsiteY311" fmla="*/ 189109 h 355065"/>
                <a:gd name="connsiteX312" fmla="*/ 34172 w 435761"/>
                <a:gd name="connsiteY312" fmla="*/ 187496 h 355065"/>
                <a:gd name="connsiteX313" fmla="*/ 27716 w 435761"/>
                <a:gd name="connsiteY313" fmla="*/ 187496 h 355065"/>
                <a:gd name="connsiteX314" fmla="*/ 22874 w 435761"/>
                <a:gd name="connsiteY314" fmla="*/ 185882 h 355065"/>
                <a:gd name="connsiteX315" fmla="*/ 24488 w 435761"/>
                <a:gd name="connsiteY315" fmla="*/ 179426 h 355065"/>
                <a:gd name="connsiteX316" fmla="*/ 24488 w 435761"/>
                <a:gd name="connsiteY316" fmla="*/ 177812 h 355065"/>
                <a:gd name="connsiteX317" fmla="*/ 24488 w 435761"/>
                <a:gd name="connsiteY317" fmla="*/ 176198 h 355065"/>
                <a:gd name="connsiteX318" fmla="*/ 26102 w 435761"/>
                <a:gd name="connsiteY318" fmla="*/ 172970 h 355065"/>
                <a:gd name="connsiteX319" fmla="*/ 26102 w 435761"/>
                <a:gd name="connsiteY319" fmla="*/ 169742 h 355065"/>
                <a:gd name="connsiteX320" fmla="*/ 24488 w 435761"/>
                <a:gd name="connsiteY320" fmla="*/ 161673 h 355065"/>
                <a:gd name="connsiteX321" fmla="*/ 26102 w 435761"/>
                <a:gd name="connsiteY321" fmla="*/ 155217 h 355065"/>
                <a:gd name="connsiteX322" fmla="*/ 26102 w 435761"/>
                <a:gd name="connsiteY322" fmla="*/ 153603 h 355065"/>
                <a:gd name="connsiteX323" fmla="*/ 26102 w 435761"/>
                <a:gd name="connsiteY323" fmla="*/ 142305 h 355065"/>
                <a:gd name="connsiteX324" fmla="*/ 26102 w 435761"/>
                <a:gd name="connsiteY324" fmla="*/ 139078 h 355065"/>
                <a:gd name="connsiteX325" fmla="*/ 27716 w 435761"/>
                <a:gd name="connsiteY325" fmla="*/ 137464 h 355065"/>
                <a:gd name="connsiteX326" fmla="*/ 29330 w 435761"/>
                <a:gd name="connsiteY326" fmla="*/ 135850 h 355065"/>
                <a:gd name="connsiteX327" fmla="*/ 30944 w 435761"/>
                <a:gd name="connsiteY327" fmla="*/ 134236 h 355065"/>
                <a:gd name="connsiteX328" fmla="*/ 32558 w 435761"/>
                <a:gd name="connsiteY328" fmla="*/ 132622 h 355065"/>
                <a:gd name="connsiteX329" fmla="*/ 32558 w 435761"/>
                <a:gd name="connsiteY329" fmla="*/ 129394 h 355065"/>
                <a:gd name="connsiteX330" fmla="*/ 34172 w 435761"/>
                <a:gd name="connsiteY330" fmla="*/ 121324 h 355065"/>
                <a:gd name="connsiteX331" fmla="*/ 35786 w 435761"/>
                <a:gd name="connsiteY331" fmla="*/ 114869 h 355065"/>
                <a:gd name="connsiteX332" fmla="*/ 34172 w 435761"/>
                <a:gd name="connsiteY332" fmla="*/ 110027 h 355065"/>
                <a:gd name="connsiteX333" fmla="*/ 30944 w 435761"/>
                <a:gd name="connsiteY333" fmla="*/ 103571 h 355065"/>
                <a:gd name="connsiteX334" fmla="*/ 29330 w 435761"/>
                <a:gd name="connsiteY334" fmla="*/ 100343 h 355065"/>
                <a:gd name="connsiteX335" fmla="*/ 26102 w 435761"/>
                <a:gd name="connsiteY335" fmla="*/ 98729 h 355065"/>
                <a:gd name="connsiteX336" fmla="*/ 24488 w 435761"/>
                <a:gd name="connsiteY336" fmla="*/ 98729 h 355065"/>
                <a:gd name="connsiteX337" fmla="*/ 22874 w 435761"/>
                <a:gd name="connsiteY337" fmla="*/ 98729 h 355065"/>
                <a:gd name="connsiteX338" fmla="*/ 21260 w 435761"/>
                <a:gd name="connsiteY338" fmla="*/ 100343 h 355065"/>
                <a:gd name="connsiteX339" fmla="*/ 21260 w 435761"/>
                <a:gd name="connsiteY339" fmla="*/ 100343 h 355065"/>
                <a:gd name="connsiteX340" fmla="*/ 21260 w 435761"/>
                <a:gd name="connsiteY340" fmla="*/ 103571 h 355065"/>
                <a:gd name="connsiteX341" fmla="*/ 21260 w 435761"/>
                <a:gd name="connsiteY341" fmla="*/ 105185 h 355065"/>
                <a:gd name="connsiteX342" fmla="*/ 19646 w 435761"/>
                <a:gd name="connsiteY342" fmla="*/ 106799 h 355065"/>
                <a:gd name="connsiteX343" fmla="*/ 19646 w 435761"/>
                <a:gd name="connsiteY343" fmla="*/ 108413 h 355065"/>
                <a:gd name="connsiteX344" fmla="*/ 19646 w 435761"/>
                <a:gd name="connsiteY344" fmla="*/ 108413 h 355065"/>
                <a:gd name="connsiteX345" fmla="*/ 16419 w 435761"/>
                <a:gd name="connsiteY345" fmla="*/ 110027 h 355065"/>
                <a:gd name="connsiteX346" fmla="*/ 14805 w 435761"/>
                <a:gd name="connsiteY346" fmla="*/ 111641 h 355065"/>
                <a:gd name="connsiteX347" fmla="*/ 14805 w 435761"/>
                <a:gd name="connsiteY347" fmla="*/ 113255 h 355065"/>
                <a:gd name="connsiteX348" fmla="*/ 13191 w 435761"/>
                <a:gd name="connsiteY348" fmla="*/ 113255 h 355065"/>
                <a:gd name="connsiteX349" fmla="*/ 11577 w 435761"/>
                <a:gd name="connsiteY349" fmla="*/ 113255 h 355065"/>
                <a:gd name="connsiteX350" fmla="*/ 9963 w 435761"/>
                <a:gd name="connsiteY350" fmla="*/ 113255 h 355065"/>
                <a:gd name="connsiteX351" fmla="*/ 8349 w 435761"/>
                <a:gd name="connsiteY351" fmla="*/ 111641 h 355065"/>
                <a:gd name="connsiteX352" fmla="*/ 8349 w 435761"/>
                <a:gd name="connsiteY352" fmla="*/ 108413 h 355065"/>
                <a:gd name="connsiteX353" fmla="*/ 8349 w 435761"/>
                <a:gd name="connsiteY353" fmla="*/ 101957 h 355065"/>
                <a:gd name="connsiteX354" fmla="*/ 8349 w 435761"/>
                <a:gd name="connsiteY354" fmla="*/ 98729 h 355065"/>
                <a:gd name="connsiteX355" fmla="*/ 9963 w 435761"/>
                <a:gd name="connsiteY355" fmla="*/ 97115 h 355065"/>
                <a:gd name="connsiteX356" fmla="*/ 11577 w 435761"/>
                <a:gd name="connsiteY356" fmla="*/ 92274 h 355065"/>
                <a:gd name="connsiteX357" fmla="*/ 13191 w 435761"/>
                <a:gd name="connsiteY357" fmla="*/ 90660 h 355065"/>
                <a:gd name="connsiteX358" fmla="*/ 13191 w 435761"/>
                <a:gd name="connsiteY358" fmla="*/ 90660 h 355065"/>
                <a:gd name="connsiteX359" fmla="*/ 11577 w 435761"/>
                <a:gd name="connsiteY359" fmla="*/ 87432 h 355065"/>
                <a:gd name="connsiteX360" fmla="*/ 5121 w 435761"/>
                <a:gd name="connsiteY360" fmla="*/ 79362 h 355065"/>
                <a:gd name="connsiteX361" fmla="*/ 13191 w 435761"/>
                <a:gd name="connsiteY361" fmla="*/ 64837 h 355065"/>
                <a:gd name="connsiteX362" fmla="*/ 16419 w 435761"/>
                <a:gd name="connsiteY362" fmla="*/ 61609 h 355065"/>
                <a:gd name="connsiteX363" fmla="*/ 16419 w 435761"/>
                <a:gd name="connsiteY363" fmla="*/ 61609 h 355065"/>
                <a:gd name="connsiteX364" fmla="*/ 18033 w 435761"/>
                <a:gd name="connsiteY364" fmla="*/ 61609 h 355065"/>
                <a:gd name="connsiteX365" fmla="*/ 19646 w 435761"/>
                <a:gd name="connsiteY365" fmla="*/ 61609 h 355065"/>
                <a:gd name="connsiteX366" fmla="*/ 24488 w 435761"/>
                <a:gd name="connsiteY366" fmla="*/ 63223 h 355065"/>
                <a:gd name="connsiteX367" fmla="*/ 27716 w 435761"/>
                <a:gd name="connsiteY367" fmla="*/ 63223 h 355065"/>
                <a:gd name="connsiteX368" fmla="*/ 29330 w 435761"/>
                <a:gd name="connsiteY368" fmla="*/ 63223 h 355065"/>
                <a:gd name="connsiteX369" fmla="*/ 34172 w 435761"/>
                <a:gd name="connsiteY369" fmla="*/ 63223 h 355065"/>
                <a:gd name="connsiteX370" fmla="*/ 35786 w 435761"/>
                <a:gd name="connsiteY370" fmla="*/ 63223 h 355065"/>
                <a:gd name="connsiteX371" fmla="*/ 37400 w 435761"/>
                <a:gd name="connsiteY371" fmla="*/ 63223 h 355065"/>
                <a:gd name="connsiteX372" fmla="*/ 40628 w 435761"/>
                <a:gd name="connsiteY372" fmla="*/ 63223 h 355065"/>
                <a:gd name="connsiteX373" fmla="*/ 43855 w 435761"/>
                <a:gd name="connsiteY373" fmla="*/ 63223 h 355065"/>
                <a:gd name="connsiteX374" fmla="*/ 47083 w 435761"/>
                <a:gd name="connsiteY374" fmla="*/ 59995 h 355065"/>
                <a:gd name="connsiteX375" fmla="*/ 48697 w 435761"/>
                <a:gd name="connsiteY375" fmla="*/ 59995 h 355065"/>
                <a:gd name="connsiteX376" fmla="*/ 51925 w 435761"/>
                <a:gd name="connsiteY376" fmla="*/ 59995 h 355065"/>
                <a:gd name="connsiteX377" fmla="*/ 56767 w 435761"/>
                <a:gd name="connsiteY377" fmla="*/ 59995 h 355065"/>
                <a:gd name="connsiteX378" fmla="*/ 59995 w 435761"/>
                <a:gd name="connsiteY378" fmla="*/ 61609 h 355065"/>
                <a:gd name="connsiteX379" fmla="*/ 63223 w 435761"/>
                <a:gd name="connsiteY379" fmla="*/ 63223 h 355065"/>
                <a:gd name="connsiteX380" fmla="*/ 68064 w 435761"/>
                <a:gd name="connsiteY380" fmla="*/ 64837 h 355065"/>
                <a:gd name="connsiteX381" fmla="*/ 69678 w 435761"/>
                <a:gd name="connsiteY381" fmla="*/ 64837 h 355065"/>
                <a:gd name="connsiteX382" fmla="*/ 69678 w 435761"/>
                <a:gd name="connsiteY382" fmla="*/ 66451 h 355065"/>
                <a:gd name="connsiteX383" fmla="*/ 72906 w 435761"/>
                <a:gd name="connsiteY383" fmla="*/ 68065 h 355065"/>
                <a:gd name="connsiteX384" fmla="*/ 72906 w 435761"/>
                <a:gd name="connsiteY384" fmla="*/ 69678 h 355065"/>
                <a:gd name="connsiteX385" fmla="*/ 74520 w 435761"/>
                <a:gd name="connsiteY385" fmla="*/ 69678 h 355065"/>
                <a:gd name="connsiteX386" fmla="*/ 79362 w 435761"/>
                <a:gd name="connsiteY386" fmla="*/ 71292 h 355065"/>
                <a:gd name="connsiteX387" fmla="*/ 87432 w 435761"/>
                <a:gd name="connsiteY387" fmla="*/ 72906 h 355065"/>
                <a:gd name="connsiteX388" fmla="*/ 93887 w 435761"/>
                <a:gd name="connsiteY388" fmla="*/ 74520 h 355065"/>
                <a:gd name="connsiteX389" fmla="*/ 101957 w 435761"/>
                <a:gd name="connsiteY389" fmla="*/ 77748 h 355065"/>
                <a:gd name="connsiteX390" fmla="*/ 106799 w 435761"/>
                <a:gd name="connsiteY390" fmla="*/ 80976 h 355065"/>
                <a:gd name="connsiteX391" fmla="*/ 111641 w 435761"/>
                <a:gd name="connsiteY391" fmla="*/ 82590 h 355065"/>
                <a:gd name="connsiteX392" fmla="*/ 113255 w 435761"/>
                <a:gd name="connsiteY392" fmla="*/ 82590 h 355065"/>
                <a:gd name="connsiteX393" fmla="*/ 118096 w 435761"/>
                <a:gd name="connsiteY393" fmla="*/ 87432 h 355065"/>
                <a:gd name="connsiteX394" fmla="*/ 121324 w 435761"/>
                <a:gd name="connsiteY394" fmla="*/ 92274 h 355065"/>
                <a:gd name="connsiteX395" fmla="*/ 122938 w 435761"/>
                <a:gd name="connsiteY395" fmla="*/ 92274 h 355065"/>
                <a:gd name="connsiteX396" fmla="*/ 122938 w 435761"/>
                <a:gd name="connsiteY396" fmla="*/ 93887 h 355065"/>
                <a:gd name="connsiteX397" fmla="*/ 122938 w 435761"/>
                <a:gd name="connsiteY397" fmla="*/ 97115 h 355065"/>
                <a:gd name="connsiteX398" fmla="*/ 121324 w 435761"/>
                <a:gd name="connsiteY398" fmla="*/ 100343 h 355065"/>
                <a:gd name="connsiteX399" fmla="*/ 121324 w 435761"/>
                <a:gd name="connsiteY399" fmla="*/ 101957 h 355065"/>
                <a:gd name="connsiteX400" fmla="*/ 121324 w 435761"/>
                <a:gd name="connsiteY400" fmla="*/ 103571 h 355065"/>
                <a:gd name="connsiteX401" fmla="*/ 124552 w 435761"/>
                <a:gd name="connsiteY401" fmla="*/ 110027 h 355065"/>
                <a:gd name="connsiteX402" fmla="*/ 124552 w 435761"/>
                <a:gd name="connsiteY402" fmla="*/ 111641 h 355065"/>
                <a:gd name="connsiteX403" fmla="*/ 126166 w 435761"/>
                <a:gd name="connsiteY403" fmla="*/ 113255 h 355065"/>
                <a:gd name="connsiteX404" fmla="*/ 126166 w 435761"/>
                <a:gd name="connsiteY404" fmla="*/ 113255 h 355065"/>
                <a:gd name="connsiteX405" fmla="*/ 127780 w 435761"/>
                <a:gd name="connsiteY405" fmla="*/ 113255 h 355065"/>
                <a:gd name="connsiteX406" fmla="*/ 129394 w 435761"/>
                <a:gd name="connsiteY406" fmla="*/ 110027 h 355065"/>
                <a:gd name="connsiteX407" fmla="*/ 129394 w 435761"/>
                <a:gd name="connsiteY407" fmla="*/ 110027 h 355065"/>
                <a:gd name="connsiteX408" fmla="*/ 129394 w 435761"/>
                <a:gd name="connsiteY408" fmla="*/ 108413 h 355065"/>
                <a:gd name="connsiteX409" fmla="*/ 129394 w 435761"/>
                <a:gd name="connsiteY409" fmla="*/ 105185 h 355065"/>
                <a:gd name="connsiteX410" fmla="*/ 129394 w 435761"/>
                <a:gd name="connsiteY410" fmla="*/ 105185 h 355065"/>
                <a:gd name="connsiteX411" fmla="*/ 131008 w 435761"/>
                <a:gd name="connsiteY411" fmla="*/ 103571 h 355065"/>
                <a:gd name="connsiteX412" fmla="*/ 132622 w 435761"/>
                <a:gd name="connsiteY412" fmla="*/ 98729 h 355065"/>
                <a:gd name="connsiteX413" fmla="*/ 132622 w 435761"/>
                <a:gd name="connsiteY413" fmla="*/ 98729 h 355065"/>
                <a:gd name="connsiteX414" fmla="*/ 134236 w 435761"/>
                <a:gd name="connsiteY414" fmla="*/ 97115 h 355065"/>
                <a:gd name="connsiteX415" fmla="*/ 135850 w 435761"/>
                <a:gd name="connsiteY415" fmla="*/ 95501 h 355065"/>
                <a:gd name="connsiteX416" fmla="*/ 137464 w 435761"/>
                <a:gd name="connsiteY416" fmla="*/ 93887 h 355065"/>
                <a:gd name="connsiteX417" fmla="*/ 139078 w 435761"/>
                <a:gd name="connsiteY417" fmla="*/ 90660 h 355065"/>
                <a:gd name="connsiteX418" fmla="*/ 139078 w 435761"/>
                <a:gd name="connsiteY418" fmla="*/ 89046 h 355065"/>
                <a:gd name="connsiteX419" fmla="*/ 140691 w 435761"/>
                <a:gd name="connsiteY419" fmla="*/ 87432 h 355065"/>
                <a:gd name="connsiteX420" fmla="*/ 142305 w 435761"/>
                <a:gd name="connsiteY420" fmla="*/ 85818 h 355065"/>
                <a:gd name="connsiteX421" fmla="*/ 143919 w 435761"/>
                <a:gd name="connsiteY421" fmla="*/ 84204 h 355065"/>
                <a:gd name="connsiteX422" fmla="*/ 143919 w 435761"/>
                <a:gd name="connsiteY422" fmla="*/ 82590 h 355065"/>
                <a:gd name="connsiteX423" fmla="*/ 143919 w 435761"/>
                <a:gd name="connsiteY423" fmla="*/ 82590 h 355065"/>
                <a:gd name="connsiteX424" fmla="*/ 145533 w 435761"/>
                <a:gd name="connsiteY424" fmla="*/ 80976 h 355065"/>
                <a:gd name="connsiteX425" fmla="*/ 143919 w 435761"/>
                <a:gd name="connsiteY425" fmla="*/ 76134 h 355065"/>
                <a:gd name="connsiteX426" fmla="*/ 143919 w 435761"/>
                <a:gd name="connsiteY426" fmla="*/ 69678 h 355065"/>
                <a:gd name="connsiteX427" fmla="*/ 143919 w 435761"/>
                <a:gd name="connsiteY427" fmla="*/ 68065 h 355065"/>
                <a:gd name="connsiteX428" fmla="*/ 145533 w 435761"/>
                <a:gd name="connsiteY428" fmla="*/ 61609 h 355065"/>
                <a:gd name="connsiteX429" fmla="*/ 145533 w 435761"/>
                <a:gd name="connsiteY429" fmla="*/ 59995 h 355065"/>
                <a:gd name="connsiteX430" fmla="*/ 147147 w 435761"/>
                <a:gd name="connsiteY430" fmla="*/ 58381 h 355065"/>
                <a:gd name="connsiteX431" fmla="*/ 150375 w 435761"/>
                <a:gd name="connsiteY431" fmla="*/ 55153 h 355065"/>
                <a:gd name="connsiteX432" fmla="*/ 151989 w 435761"/>
                <a:gd name="connsiteY432" fmla="*/ 51925 h 355065"/>
                <a:gd name="connsiteX433" fmla="*/ 153603 w 435761"/>
                <a:gd name="connsiteY433" fmla="*/ 48697 h 355065"/>
                <a:gd name="connsiteX434" fmla="*/ 153603 w 435761"/>
                <a:gd name="connsiteY434" fmla="*/ 47083 h 355065"/>
                <a:gd name="connsiteX435" fmla="*/ 155217 w 435761"/>
                <a:gd name="connsiteY435" fmla="*/ 47083 h 355065"/>
                <a:gd name="connsiteX436" fmla="*/ 155217 w 435761"/>
                <a:gd name="connsiteY436" fmla="*/ 45469 h 355065"/>
                <a:gd name="connsiteX437" fmla="*/ 155217 w 435761"/>
                <a:gd name="connsiteY437" fmla="*/ 34172 h 355065"/>
                <a:gd name="connsiteX438" fmla="*/ 155217 w 435761"/>
                <a:gd name="connsiteY438" fmla="*/ 32558 h 355065"/>
                <a:gd name="connsiteX439" fmla="*/ 153603 w 435761"/>
                <a:gd name="connsiteY439" fmla="*/ 29330 h 355065"/>
                <a:gd name="connsiteX440" fmla="*/ 153603 w 435761"/>
                <a:gd name="connsiteY440" fmla="*/ 27716 h 355065"/>
                <a:gd name="connsiteX441" fmla="*/ 153603 w 435761"/>
                <a:gd name="connsiteY441" fmla="*/ 27716 h 355065"/>
                <a:gd name="connsiteX442" fmla="*/ 153603 w 435761"/>
                <a:gd name="connsiteY442" fmla="*/ 26102 h 355065"/>
                <a:gd name="connsiteX443" fmla="*/ 155217 w 435761"/>
                <a:gd name="connsiteY443" fmla="*/ 26102 h 355065"/>
                <a:gd name="connsiteX444" fmla="*/ 155217 w 435761"/>
                <a:gd name="connsiteY444" fmla="*/ 24488 h 355065"/>
                <a:gd name="connsiteX445" fmla="*/ 156831 w 435761"/>
                <a:gd name="connsiteY445" fmla="*/ 24488 h 355065"/>
                <a:gd name="connsiteX446" fmla="*/ 156831 w 435761"/>
                <a:gd name="connsiteY446" fmla="*/ 22874 h 355065"/>
                <a:gd name="connsiteX447" fmla="*/ 158445 w 435761"/>
                <a:gd name="connsiteY447" fmla="*/ 22874 h 355065"/>
                <a:gd name="connsiteX448" fmla="*/ 161673 w 435761"/>
                <a:gd name="connsiteY448" fmla="*/ 18033 h 355065"/>
                <a:gd name="connsiteX449" fmla="*/ 161673 w 435761"/>
                <a:gd name="connsiteY449" fmla="*/ 16419 h 355065"/>
                <a:gd name="connsiteX450" fmla="*/ 163287 w 435761"/>
                <a:gd name="connsiteY450" fmla="*/ 16419 h 355065"/>
                <a:gd name="connsiteX451" fmla="*/ 164900 w 435761"/>
                <a:gd name="connsiteY451" fmla="*/ 13191 h 355065"/>
                <a:gd name="connsiteX452" fmla="*/ 176198 w 435761"/>
                <a:gd name="connsiteY452" fmla="*/ 6735 h 355065"/>
                <a:gd name="connsiteX453" fmla="*/ 179426 w 435761"/>
                <a:gd name="connsiteY453" fmla="*/ 5121 h 355065"/>
                <a:gd name="connsiteX454" fmla="*/ 182654 w 435761"/>
                <a:gd name="connsiteY454" fmla="*/ 5121 h 355065"/>
                <a:gd name="connsiteX455" fmla="*/ 185882 w 435761"/>
                <a:gd name="connsiteY455" fmla="*/ 6735 h 355065"/>
                <a:gd name="connsiteX456" fmla="*/ 192337 w 435761"/>
                <a:gd name="connsiteY456" fmla="*/ 8349 h 355065"/>
                <a:gd name="connsiteX457" fmla="*/ 193951 w 435761"/>
                <a:gd name="connsiteY457" fmla="*/ 8349 h 355065"/>
                <a:gd name="connsiteX458" fmla="*/ 195565 w 435761"/>
                <a:gd name="connsiteY458" fmla="*/ 9963 h 355065"/>
                <a:gd name="connsiteX459" fmla="*/ 195565 w 435761"/>
                <a:gd name="connsiteY459" fmla="*/ 9963 h 355065"/>
                <a:gd name="connsiteX460" fmla="*/ 200407 w 435761"/>
                <a:gd name="connsiteY460" fmla="*/ 16419 h 355065"/>
                <a:gd name="connsiteX461" fmla="*/ 203635 w 435761"/>
                <a:gd name="connsiteY461" fmla="*/ 21260 h 355065"/>
                <a:gd name="connsiteX462" fmla="*/ 205249 w 435761"/>
                <a:gd name="connsiteY462" fmla="*/ 22874 h 355065"/>
                <a:gd name="connsiteX463" fmla="*/ 206863 w 435761"/>
                <a:gd name="connsiteY463" fmla="*/ 24488 h 35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Lst>
              <a:rect l="l" t="t" r="r" b="b"/>
              <a:pathLst>
                <a:path w="435761" h="355065">
                  <a:moveTo>
                    <a:pt x="208476" y="27716"/>
                  </a:moveTo>
                  <a:lnTo>
                    <a:pt x="206863" y="29330"/>
                  </a:lnTo>
                  <a:lnTo>
                    <a:pt x="206863" y="30944"/>
                  </a:lnTo>
                  <a:lnTo>
                    <a:pt x="205249" y="32558"/>
                  </a:lnTo>
                  <a:lnTo>
                    <a:pt x="205249" y="34172"/>
                  </a:lnTo>
                  <a:lnTo>
                    <a:pt x="205249" y="35786"/>
                  </a:lnTo>
                  <a:lnTo>
                    <a:pt x="206863" y="35786"/>
                  </a:lnTo>
                  <a:lnTo>
                    <a:pt x="208476" y="37400"/>
                  </a:lnTo>
                  <a:lnTo>
                    <a:pt x="210090" y="37400"/>
                  </a:lnTo>
                  <a:lnTo>
                    <a:pt x="213318" y="37400"/>
                  </a:lnTo>
                  <a:lnTo>
                    <a:pt x="216546" y="35786"/>
                  </a:lnTo>
                  <a:lnTo>
                    <a:pt x="218160" y="35786"/>
                  </a:lnTo>
                  <a:lnTo>
                    <a:pt x="221388" y="35786"/>
                  </a:lnTo>
                  <a:lnTo>
                    <a:pt x="223002" y="35786"/>
                  </a:lnTo>
                  <a:lnTo>
                    <a:pt x="226230" y="37400"/>
                  </a:lnTo>
                  <a:lnTo>
                    <a:pt x="232685" y="42242"/>
                  </a:lnTo>
                  <a:lnTo>
                    <a:pt x="235914" y="43856"/>
                  </a:lnTo>
                  <a:lnTo>
                    <a:pt x="235914" y="45469"/>
                  </a:lnTo>
                  <a:lnTo>
                    <a:pt x="235914" y="45469"/>
                  </a:lnTo>
                  <a:lnTo>
                    <a:pt x="242369" y="50311"/>
                  </a:lnTo>
                  <a:lnTo>
                    <a:pt x="245597" y="53539"/>
                  </a:lnTo>
                  <a:lnTo>
                    <a:pt x="256894" y="59995"/>
                  </a:lnTo>
                  <a:lnTo>
                    <a:pt x="258508" y="61609"/>
                  </a:lnTo>
                  <a:lnTo>
                    <a:pt x="260122" y="63223"/>
                  </a:lnTo>
                  <a:lnTo>
                    <a:pt x="260122" y="64837"/>
                  </a:lnTo>
                  <a:lnTo>
                    <a:pt x="258508" y="66451"/>
                  </a:lnTo>
                  <a:lnTo>
                    <a:pt x="258508" y="71292"/>
                  </a:lnTo>
                  <a:lnTo>
                    <a:pt x="256894" y="72906"/>
                  </a:lnTo>
                  <a:lnTo>
                    <a:pt x="256894" y="74520"/>
                  </a:lnTo>
                  <a:lnTo>
                    <a:pt x="258508" y="77748"/>
                  </a:lnTo>
                  <a:lnTo>
                    <a:pt x="258508" y="79362"/>
                  </a:lnTo>
                  <a:lnTo>
                    <a:pt x="258508" y="82590"/>
                  </a:lnTo>
                  <a:lnTo>
                    <a:pt x="260122" y="84204"/>
                  </a:lnTo>
                  <a:lnTo>
                    <a:pt x="263350" y="87432"/>
                  </a:lnTo>
                  <a:lnTo>
                    <a:pt x="263350" y="89046"/>
                  </a:lnTo>
                  <a:lnTo>
                    <a:pt x="273034" y="93887"/>
                  </a:lnTo>
                  <a:lnTo>
                    <a:pt x="276262" y="95501"/>
                  </a:lnTo>
                  <a:lnTo>
                    <a:pt x="277876" y="97115"/>
                  </a:lnTo>
                  <a:lnTo>
                    <a:pt x="277876" y="98729"/>
                  </a:lnTo>
                  <a:lnTo>
                    <a:pt x="279490" y="103571"/>
                  </a:lnTo>
                  <a:lnTo>
                    <a:pt x="281103" y="105185"/>
                  </a:lnTo>
                  <a:lnTo>
                    <a:pt x="281103" y="105185"/>
                  </a:lnTo>
                  <a:lnTo>
                    <a:pt x="281103" y="106799"/>
                  </a:lnTo>
                  <a:lnTo>
                    <a:pt x="294015" y="114869"/>
                  </a:lnTo>
                  <a:lnTo>
                    <a:pt x="295629" y="116482"/>
                  </a:lnTo>
                  <a:lnTo>
                    <a:pt x="303699" y="119710"/>
                  </a:lnTo>
                  <a:lnTo>
                    <a:pt x="305312" y="119710"/>
                  </a:lnTo>
                  <a:lnTo>
                    <a:pt x="305312" y="121324"/>
                  </a:lnTo>
                  <a:lnTo>
                    <a:pt x="308540" y="122938"/>
                  </a:lnTo>
                  <a:lnTo>
                    <a:pt x="311768" y="126166"/>
                  </a:lnTo>
                  <a:lnTo>
                    <a:pt x="313382" y="127780"/>
                  </a:lnTo>
                  <a:lnTo>
                    <a:pt x="314996" y="129394"/>
                  </a:lnTo>
                  <a:lnTo>
                    <a:pt x="316610" y="132622"/>
                  </a:lnTo>
                  <a:lnTo>
                    <a:pt x="318224" y="132622"/>
                  </a:lnTo>
                  <a:lnTo>
                    <a:pt x="319838" y="131008"/>
                  </a:lnTo>
                  <a:lnTo>
                    <a:pt x="321452" y="129394"/>
                  </a:lnTo>
                  <a:lnTo>
                    <a:pt x="321452" y="127780"/>
                  </a:lnTo>
                  <a:lnTo>
                    <a:pt x="323066" y="121324"/>
                  </a:lnTo>
                  <a:lnTo>
                    <a:pt x="324680" y="118096"/>
                  </a:lnTo>
                  <a:lnTo>
                    <a:pt x="326294" y="116482"/>
                  </a:lnTo>
                  <a:lnTo>
                    <a:pt x="326294" y="116482"/>
                  </a:lnTo>
                  <a:lnTo>
                    <a:pt x="329521" y="118096"/>
                  </a:lnTo>
                  <a:lnTo>
                    <a:pt x="331135" y="118096"/>
                  </a:lnTo>
                  <a:lnTo>
                    <a:pt x="331135" y="116482"/>
                  </a:lnTo>
                  <a:lnTo>
                    <a:pt x="334363" y="111641"/>
                  </a:lnTo>
                  <a:lnTo>
                    <a:pt x="335977" y="111641"/>
                  </a:lnTo>
                  <a:lnTo>
                    <a:pt x="337591" y="110027"/>
                  </a:lnTo>
                  <a:lnTo>
                    <a:pt x="340819" y="108413"/>
                  </a:lnTo>
                  <a:lnTo>
                    <a:pt x="342433" y="108413"/>
                  </a:lnTo>
                  <a:lnTo>
                    <a:pt x="344047" y="106799"/>
                  </a:lnTo>
                  <a:lnTo>
                    <a:pt x="345661" y="105185"/>
                  </a:lnTo>
                  <a:lnTo>
                    <a:pt x="347275" y="101957"/>
                  </a:lnTo>
                  <a:lnTo>
                    <a:pt x="348889" y="101957"/>
                  </a:lnTo>
                  <a:lnTo>
                    <a:pt x="350503" y="101957"/>
                  </a:lnTo>
                  <a:lnTo>
                    <a:pt x="355344" y="105185"/>
                  </a:lnTo>
                  <a:lnTo>
                    <a:pt x="360186" y="105185"/>
                  </a:lnTo>
                  <a:lnTo>
                    <a:pt x="361800" y="106799"/>
                  </a:lnTo>
                  <a:lnTo>
                    <a:pt x="368256" y="111641"/>
                  </a:lnTo>
                  <a:lnTo>
                    <a:pt x="373098" y="119710"/>
                  </a:lnTo>
                  <a:lnTo>
                    <a:pt x="376326" y="121324"/>
                  </a:lnTo>
                  <a:lnTo>
                    <a:pt x="377939" y="124552"/>
                  </a:lnTo>
                  <a:lnTo>
                    <a:pt x="379553" y="127780"/>
                  </a:lnTo>
                  <a:lnTo>
                    <a:pt x="386009" y="135850"/>
                  </a:lnTo>
                  <a:lnTo>
                    <a:pt x="387623" y="137464"/>
                  </a:lnTo>
                  <a:lnTo>
                    <a:pt x="387623" y="139078"/>
                  </a:lnTo>
                  <a:lnTo>
                    <a:pt x="389237" y="139078"/>
                  </a:lnTo>
                  <a:lnTo>
                    <a:pt x="390851" y="140691"/>
                  </a:lnTo>
                  <a:lnTo>
                    <a:pt x="392465" y="143919"/>
                  </a:lnTo>
                  <a:lnTo>
                    <a:pt x="394079" y="150375"/>
                  </a:lnTo>
                  <a:lnTo>
                    <a:pt x="402148" y="161673"/>
                  </a:lnTo>
                  <a:lnTo>
                    <a:pt x="403762" y="163287"/>
                  </a:lnTo>
                  <a:lnTo>
                    <a:pt x="403762" y="164900"/>
                  </a:lnTo>
                  <a:lnTo>
                    <a:pt x="405376" y="168128"/>
                  </a:lnTo>
                  <a:lnTo>
                    <a:pt x="405376" y="169742"/>
                  </a:lnTo>
                  <a:lnTo>
                    <a:pt x="408604" y="172970"/>
                  </a:lnTo>
                  <a:lnTo>
                    <a:pt x="408604" y="174584"/>
                  </a:lnTo>
                  <a:lnTo>
                    <a:pt x="410218" y="176198"/>
                  </a:lnTo>
                  <a:lnTo>
                    <a:pt x="408604" y="182654"/>
                  </a:lnTo>
                  <a:lnTo>
                    <a:pt x="408604" y="184268"/>
                  </a:lnTo>
                  <a:lnTo>
                    <a:pt x="408604" y="193951"/>
                  </a:lnTo>
                  <a:lnTo>
                    <a:pt x="410218" y="195565"/>
                  </a:lnTo>
                  <a:lnTo>
                    <a:pt x="410218" y="198793"/>
                  </a:lnTo>
                  <a:lnTo>
                    <a:pt x="418288" y="208477"/>
                  </a:lnTo>
                  <a:lnTo>
                    <a:pt x="421516" y="214932"/>
                  </a:lnTo>
                  <a:lnTo>
                    <a:pt x="421516" y="214932"/>
                  </a:lnTo>
                  <a:lnTo>
                    <a:pt x="424744" y="218160"/>
                  </a:lnTo>
                  <a:lnTo>
                    <a:pt x="429585" y="231072"/>
                  </a:lnTo>
                  <a:lnTo>
                    <a:pt x="431199" y="239141"/>
                  </a:lnTo>
                  <a:lnTo>
                    <a:pt x="431199" y="248825"/>
                  </a:lnTo>
                  <a:lnTo>
                    <a:pt x="432813" y="260123"/>
                  </a:lnTo>
                  <a:lnTo>
                    <a:pt x="432813" y="268192"/>
                  </a:lnTo>
                  <a:lnTo>
                    <a:pt x="426357" y="268192"/>
                  </a:lnTo>
                  <a:lnTo>
                    <a:pt x="424744" y="266578"/>
                  </a:lnTo>
                  <a:lnTo>
                    <a:pt x="419902" y="266578"/>
                  </a:lnTo>
                  <a:lnTo>
                    <a:pt x="415060" y="268192"/>
                  </a:lnTo>
                  <a:lnTo>
                    <a:pt x="413446" y="268192"/>
                  </a:lnTo>
                  <a:lnTo>
                    <a:pt x="411832" y="268192"/>
                  </a:lnTo>
                  <a:lnTo>
                    <a:pt x="408604" y="264964"/>
                  </a:lnTo>
                  <a:lnTo>
                    <a:pt x="408604" y="264964"/>
                  </a:lnTo>
                  <a:lnTo>
                    <a:pt x="406990" y="264964"/>
                  </a:lnTo>
                  <a:lnTo>
                    <a:pt x="405376" y="263350"/>
                  </a:lnTo>
                  <a:lnTo>
                    <a:pt x="403762" y="263350"/>
                  </a:lnTo>
                  <a:lnTo>
                    <a:pt x="402148" y="264964"/>
                  </a:lnTo>
                  <a:lnTo>
                    <a:pt x="400535" y="264964"/>
                  </a:lnTo>
                  <a:lnTo>
                    <a:pt x="392465" y="269806"/>
                  </a:lnTo>
                  <a:lnTo>
                    <a:pt x="365028" y="282717"/>
                  </a:lnTo>
                  <a:lnTo>
                    <a:pt x="363414" y="284332"/>
                  </a:lnTo>
                  <a:lnTo>
                    <a:pt x="360186" y="282717"/>
                  </a:lnTo>
                  <a:lnTo>
                    <a:pt x="358572" y="281104"/>
                  </a:lnTo>
                  <a:lnTo>
                    <a:pt x="356958" y="281104"/>
                  </a:lnTo>
                  <a:lnTo>
                    <a:pt x="355344" y="266578"/>
                  </a:lnTo>
                  <a:lnTo>
                    <a:pt x="355344" y="266578"/>
                  </a:lnTo>
                  <a:lnTo>
                    <a:pt x="355344" y="264964"/>
                  </a:lnTo>
                  <a:lnTo>
                    <a:pt x="347275" y="264964"/>
                  </a:lnTo>
                  <a:lnTo>
                    <a:pt x="344047" y="264964"/>
                  </a:lnTo>
                  <a:lnTo>
                    <a:pt x="340819" y="264964"/>
                  </a:lnTo>
                  <a:lnTo>
                    <a:pt x="337591" y="264964"/>
                  </a:lnTo>
                  <a:lnTo>
                    <a:pt x="331135" y="266578"/>
                  </a:lnTo>
                  <a:lnTo>
                    <a:pt x="329521" y="266578"/>
                  </a:lnTo>
                  <a:lnTo>
                    <a:pt x="326294" y="266578"/>
                  </a:lnTo>
                  <a:lnTo>
                    <a:pt x="323066" y="264964"/>
                  </a:lnTo>
                  <a:lnTo>
                    <a:pt x="321452" y="264964"/>
                  </a:lnTo>
                  <a:lnTo>
                    <a:pt x="314996" y="264964"/>
                  </a:lnTo>
                  <a:lnTo>
                    <a:pt x="313382" y="264964"/>
                  </a:lnTo>
                  <a:lnTo>
                    <a:pt x="311768" y="264964"/>
                  </a:lnTo>
                  <a:lnTo>
                    <a:pt x="310154" y="264964"/>
                  </a:lnTo>
                  <a:lnTo>
                    <a:pt x="310154" y="263350"/>
                  </a:lnTo>
                  <a:lnTo>
                    <a:pt x="308540" y="263350"/>
                  </a:lnTo>
                  <a:lnTo>
                    <a:pt x="308540" y="261736"/>
                  </a:lnTo>
                  <a:lnTo>
                    <a:pt x="306926" y="261736"/>
                  </a:lnTo>
                  <a:lnTo>
                    <a:pt x="305312" y="260123"/>
                  </a:lnTo>
                  <a:lnTo>
                    <a:pt x="302085" y="260123"/>
                  </a:lnTo>
                  <a:lnTo>
                    <a:pt x="300471" y="260123"/>
                  </a:lnTo>
                  <a:lnTo>
                    <a:pt x="298857" y="260123"/>
                  </a:lnTo>
                  <a:lnTo>
                    <a:pt x="298857" y="260123"/>
                  </a:lnTo>
                  <a:lnTo>
                    <a:pt x="292401" y="255281"/>
                  </a:lnTo>
                  <a:lnTo>
                    <a:pt x="292401" y="255281"/>
                  </a:lnTo>
                  <a:lnTo>
                    <a:pt x="290787" y="255281"/>
                  </a:lnTo>
                  <a:lnTo>
                    <a:pt x="287559" y="255281"/>
                  </a:lnTo>
                  <a:lnTo>
                    <a:pt x="284331" y="255281"/>
                  </a:lnTo>
                  <a:lnTo>
                    <a:pt x="282717" y="255281"/>
                  </a:lnTo>
                  <a:lnTo>
                    <a:pt x="276262" y="255281"/>
                  </a:lnTo>
                  <a:lnTo>
                    <a:pt x="274648" y="255281"/>
                  </a:lnTo>
                  <a:lnTo>
                    <a:pt x="271420" y="256895"/>
                  </a:lnTo>
                  <a:lnTo>
                    <a:pt x="266578" y="260123"/>
                  </a:lnTo>
                  <a:lnTo>
                    <a:pt x="232685" y="285945"/>
                  </a:lnTo>
                  <a:lnTo>
                    <a:pt x="231072" y="287559"/>
                  </a:lnTo>
                  <a:lnTo>
                    <a:pt x="229458" y="287559"/>
                  </a:lnTo>
                  <a:lnTo>
                    <a:pt x="229458" y="289173"/>
                  </a:lnTo>
                  <a:lnTo>
                    <a:pt x="227844" y="290787"/>
                  </a:lnTo>
                  <a:lnTo>
                    <a:pt x="229458" y="292401"/>
                  </a:lnTo>
                  <a:lnTo>
                    <a:pt x="229458" y="294015"/>
                  </a:lnTo>
                  <a:lnTo>
                    <a:pt x="232685" y="297243"/>
                  </a:lnTo>
                  <a:lnTo>
                    <a:pt x="232685" y="298857"/>
                  </a:lnTo>
                  <a:lnTo>
                    <a:pt x="234299" y="300471"/>
                  </a:lnTo>
                  <a:lnTo>
                    <a:pt x="234299" y="302085"/>
                  </a:lnTo>
                  <a:lnTo>
                    <a:pt x="235914" y="302085"/>
                  </a:lnTo>
                  <a:lnTo>
                    <a:pt x="235914" y="303699"/>
                  </a:lnTo>
                  <a:lnTo>
                    <a:pt x="235914" y="305313"/>
                  </a:lnTo>
                  <a:lnTo>
                    <a:pt x="235914" y="306926"/>
                  </a:lnTo>
                  <a:lnTo>
                    <a:pt x="235914" y="308540"/>
                  </a:lnTo>
                  <a:lnTo>
                    <a:pt x="235914" y="310154"/>
                  </a:lnTo>
                  <a:lnTo>
                    <a:pt x="237527" y="310154"/>
                  </a:lnTo>
                  <a:lnTo>
                    <a:pt x="243983" y="314996"/>
                  </a:lnTo>
                  <a:lnTo>
                    <a:pt x="245597" y="316610"/>
                  </a:lnTo>
                  <a:lnTo>
                    <a:pt x="245597" y="318224"/>
                  </a:lnTo>
                  <a:lnTo>
                    <a:pt x="245597" y="318224"/>
                  </a:lnTo>
                  <a:lnTo>
                    <a:pt x="245597" y="319838"/>
                  </a:lnTo>
                  <a:lnTo>
                    <a:pt x="245597" y="323066"/>
                  </a:lnTo>
                  <a:lnTo>
                    <a:pt x="243983" y="334363"/>
                  </a:lnTo>
                  <a:lnTo>
                    <a:pt x="243983" y="335977"/>
                  </a:lnTo>
                  <a:lnTo>
                    <a:pt x="243983" y="337591"/>
                  </a:lnTo>
                  <a:lnTo>
                    <a:pt x="242369" y="337591"/>
                  </a:lnTo>
                  <a:lnTo>
                    <a:pt x="240755" y="340819"/>
                  </a:lnTo>
                  <a:lnTo>
                    <a:pt x="240755" y="340819"/>
                  </a:lnTo>
                  <a:lnTo>
                    <a:pt x="239141" y="342433"/>
                  </a:lnTo>
                  <a:lnTo>
                    <a:pt x="237527" y="348889"/>
                  </a:lnTo>
                  <a:lnTo>
                    <a:pt x="237527" y="352117"/>
                  </a:lnTo>
                  <a:lnTo>
                    <a:pt x="231072" y="350503"/>
                  </a:lnTo>
                  <a:lnTo>
                    <a:pt x="227844" y="348889"/>
                  </a:lnTo>
                  <a:lnTo>
                    <a:pt x="224616" y="348889"/>
                  </a:lnTo>
                  <a:lnTo>
                    <a:pt x="224616" y="353731"/>
                  </a:lnTo>
                  <a:lnTo>
                    <a:pt x="221388" y="353731"/>
                  </a:lnTo>
                  <a:lnTo>
                    <a:pt x="218160" y="352117"/>
                  </a:lnTo>
                  <a:lnTo>
                    <a:pt x="211705" y="352117"/>
                  </a:lnTo>
                  <a:lnTo>
                    <a:pt x="211705" y="353731"/>
                  </a:lnTo>
                  <a:lnTo>
                    <a:pt x="213318" y="355344"/>
                  </a:lnTo>
                  <a:lnTo>
                    <a:pt x="214932" y="358572"/>
                  </a:lnTo>
                  <a:lnTo>
                    <a:pt x="216546" y="360186"/>
                  </a:lnTo>
                  <a:lnTo>
                    <a:pt x="214932" y="361800"/>
                  </a:lnTo>
                  <a:lnTo>
                    <a:pt x="211705" y="360186"/>
                  </a:lnTo>
                  <a:lnTo>
                    <a:pt x="210090" y="361800"/>
                  </a:lnTo>
                  <a:lnTo>
                    <a:pt x="206863" y="363414"/>
                  </a:lnTo>
                  <a:lnTo>
                    <a:pt x="202021" y="361800"/>
                  </a:lnTo>
                  <a:lnTo>
                    <a:pt x="200407" y="360186"/>
                  </a:lnTo>
                  <a:lnTo>
                    <a:pt x="198793" y="356958"/>
                  </a:lnTo>
                  <a:lnTo>
                    <a:pt x="195565" y="353731"/>
                  </a:lnTo>
                  <a:lnTo>
                    <a:pt x="190723" y="352117"/>
                  </a:lnTo>
                  <a:lnTo>
                    <a:pt x="190723" y="358572"/>
                  </a:lnTo>
                  <a:lnTo>
                    <a:pt x="184267" y="360186"/>
                  </a:lnTo>
                  <a:lnTo>
                    <a:pt x="176198" y="358572"/>
                  </a:lnTo>
                  <a:lnTo>
                    <a:pt x="172970" y="352117"/>
                  </a:lnTo>
                  <a:lnTo>
                    <a:pt x="169742" y="353731"/>
                  </a:lnTo>
                  <a:lnTo>
                    <a:pt x="163287" y="355344"/>
                  </a:lnTo>
                  <a:lnTo>
                    <a:pt x="160058" y="356958"/>
                  </a:lnTo>
                  <a:lnTo>
                    <a:pt x="160058" y="356958"/>
                  </a:lnTo>
                  <a:lnTo>
                    <a:pt x="147147" y="356958"/>
                  </a:lnTo>
                  <a:lnTo>
                    <a:pt x="142305" y="356958"/>
                  </a:lnTo>
                  <a:lnTo>
                    <a:pt x="139078" y="358572"/>
                  </a:lnTo>
                  <a:lnTo>
                    <a:pt x="137464" y="363414"/>
                  </a:lnTo>
                  <a:lnTo>
                    <a:pt x="135850" y="365028"/>
                  </a:lnTo>
                  <a:lnTo>
                    <a:pt x="132622" y="363414"/>
                  </a:lnTo>
                  <a:lnTo>
                    <a:pt x="132622" y="361800"/>
                  </a:lnTo>
                  <a:lnTo>
                    <a:pt x="132622" y="358572"/>
                  </a:lnTo>
                  <a:lnTo>
                    <a:pt x="131008" y="356958"/>
                  </a:lnTo>
                  <a:lnTo>
                    <a:pt x="121324" y="344047"/>
                  </a:lnTo>
                  <a:lnTo>
                    <a:pt x="122938" y="339205"/>
                  </a:lnTo>
                  <a:lnTo>
                    <a:pt x="121324" y="334363"/>
                  </a:lnTo>
                  <a:lnTo>
                    <a:pt x="121324" y="332749"/>
                  </a:lnTo>
                  <a:lnTo>
                    <a:pt x="119710" y="329522"/>
                  </a:lnTo>
                  <a:lnTo>
                    <a:pt x="118096" y="327908"/>
                  </a:lnTo>
                  <a:lnTo>
                    <a:pt x="113255" y="326294"/>
                  </a:lnTo>
                  <a:lnTo>
                    <a:pt x="108413" y="324680"/>
                  </a:lnTo>
                  <a:lnTo>
                    <a:pt x="101957" y="318224"/>
                  </a:lnTo>
                  <a:lnTo>
                    <a:pt x="100343" y="316610"/>
                  </a:lnTo>
                  <a:lnTo>
                    <a:pt x="98729" y="306926"/>
                  </a:lnTo>
                  <a:lnTo>
                    <a:pt x="97115" y="305313"/>
                  </a:lnTo>
                  <a:lnTo>
                    <a:pt x="93887" y="300471"/>
                  </a:lnTo>
                  <a:lnTo>
                    <a:pt x="92273" y="297243"/>
                  </a:lnTo>
                  <a:lnTo>
                    <a:pt x="90660" y="297243"/>
                  </a:lnTo>
                  <a:lnTo>
                    <a:pt x="90660" y="295629"/>
                  </a:lnTo>
                  <a:lnTo>
                    <a:pt x="87432" y="295629"/>
                  </a:lnTo>
                  <a:lnTo>
                    <a:pt x="84204" y="295629"/>
                  </a:lnTo>
                  <a:lnTo>
                    <a:pt x="80976" y="294015"/>
                  </a:lnTo>
                  <a:lnTo>
                    <a:pt x="79362" y="294015"/>
                  </a:lnTo>
                  <a:lnTo>
                    <a:pt x="77748" y="292401"/>
                  </a:lnTo>
                  <a:lnTo>
                    <a:pt x="77748" y="290787"/>
                  </a:lnTo>
                  <a:lnTo>
                    <a:pt x="77748" y="289173"/>
                  </a:lnTo>
                  <a:lnTo>
                    <a:pt x="77748" y="287559"/>
                  </a:lnTo>
                  <a:lnTo>
                    <a:pt x="77748" y="284332"/>
                  </a:lnTo>
                  <a:lnTo>
                    <a:pt x="76134" y="281104"/>
                  </a:lnTo>
                  <a:lnTo>
                    <a:pt x="74520" y="281104"/>
                  </a:lnTo>
                  <a:lnTo>
                    <a:pt x="72906" y="281104"/>
                  </a:lnTo>
                  <a:lnTo>
                    <a:pt x="72906" y="282717"/>
                  </a:lnTo>
                  <a:lnTo>
                    <a:pt x="71292" y="285945"/>
                  </a:lnTo>
                  <a:lnTo>
                    <a:pt x="69678" y="287559"/>
                  </a:lnTo>
                  <a:lnTo>
                    <a:pt x="68064" y="289173"/>
                  </a:lnTo>
                  <a:lnTo>
                    <a:pt x="68064" y="289173"/>
                  </a:lnTo>
                  <a:lnTo>
                    <a:pt x="66451" y="290787"/>
                  </a:lnTo>
                  <a:lnTo>
                    <a:pt x="43855" y="297243"/>
                  </a:lnTo>
                  <a:lnTo>
                    <a:pt x="42242" y="297243"/>
                  </a:lnTo>
                  <a:lnTo>
                    <a:pt x="39014" y="295629"/>
                  </a:lnTo>
                  <a:lnTo>
                    <a:pt x="34172" y="295629"/>
                  </a:lnTo>
                  <a:lnTo>
                    <a:pt x="32558" y="294015"/>
                  </a:lnTo>
                  <a:lnTo>
                    <a:pt x="30944" y="292401"/>
                  </a:lnTo>
                  <a:lnTo>
                    <a:pt x="29330" y="289173"/>
                  </a:lnTo>
                  <a:lnTo>
                    <a:pt x="29330" y="285945"/>
                  </a:lnTo>
                  <a:lnTo>
                    <a:pt x="29330" y="284332"/>
                  </a:lnTo>
                  <a:lnTo>
                    <a:pt x="29330" y="282717"/>
                  </a:lnTo>
                  <a:lnTo>
                    <a:pt x="29330" y="281104"/>
                  </a:lnTo>
                  <a:lnTo>
                    <a:pt x="32558" y="277876"/>
                  </a:lnTo>
                  <a:lnTo>
                    <a:pt x="34172" y="273034"/>
                  </a:lnTo>
                  <a:lnTo>
                    <a:pt x="35786" y="271420"/>
                  </a:lnTo>
                  <a:lnTo>
                    <a:pt x="35786" y="269806"/>
                  </a:lnTo>
                  <a:lnTo>
                    <a:pt x="37400" y="268192"/>
                  </a:lnTo>
                  <a:lnTo>
                    <a:pt x="35786" y="266578"/>
                  </a:lnTo>
                  <a:lnTo>
                    <a:pt x="34172" y="263350"/>
                  </a:lnTo>
                  <a:lnTo>
                    <a:pt x="30944" y="255281"/>
                  </a:lnTo>
                  <a:lnTo>
                    <a:pt x="29330" y="253667"/>
                  </a:lnTo>
                  <a:lnTo>
                    <a:pt x="27716" y="247211"/>
                  </a:lnTo>
                  <a:lnTo>
                    <a:pt x="27716" y="245597"/>
                  </a:lnTo>
                  <a:lnTo>
                    <a:pt x="27716" y="243983"/>
                  </a:lnTo>
                  <a:lnTo>
                    <a:pt x="29330" y="242369"/>
                  </a:lnTo>
                  <a:lnTo>
                    <a:pt x="34172" y="226230"/>
                  </a:lnTo>
                  <a:lnTo>
                    <a:pt x="35786" y="224616"/>
                  </a:lnTo>
                  <a:lnTo>
                    <a:pt x="35786" y="223002"/>
                  </a:lnTo>
                  <a:lnTo>
                    <a:pt x="34172" y="221388"/>
                  </a:lnTo>
                  <a:lnTo>
                    <a:pt x="32558" y="218160"/>
                  </a:lnTo>
                  <a:lnTo>
                    <a:pt x="32558" y="216546"/>
                  </a:lnTo>
                  <a:lnTo>
                    <a:pt x="32558" y="213318"/>
                  </a:lnTo>
                  <a:lnTo>
                    <a:pt x="32558" y="210091"/>
                  </a:lnTo>
                  <a:lnTo>
                    <a:pt x="30944" y="203635"/>
                  </a:lnTo>
                  <a:lnTo>
                    <a:pt x="30944" y="202021"/>
                  </a:lnTo>
                  <a:lnTo>
                    <a:pt x="30944" y="200407"/>
                  </a:lnTo>
                  <a:lnTo>
                    <a:pt x="30944" y="200407"/>
                  </a:lnTo>
                  <a:lnTo>
                    <a:pt x="32558" y="198793"/>
                  </a:lnTo>
                  <a:lnTo>
                    <a:pt x="32558" y="198793"/>
                  </a:lnTo>
                  <a:lnTo>
                    <a:pt x="35786" y="195565"/>
                  </a:lnTo>
                  <a:lnTo>
                    <a:pt x="37400" y="193951"/>
                  </a:lnTo>
                  <a:lnTo>
                    <a:pt x="37400" y="192337"/>
                  </a:lnTo>
                  <a:lnTo>
                    <a:pt x="37400" y="189109"/>
                  </a:lnTo>
                  <a:lnTo>
                    <a:pt x="35786" y="189109"/>
                  </a:lnTo>
                  <a:lnTo>
                    <a:pt x="34172" y="187496"/>
                  </a:lnTo>
                  <a:lnTo>
                    <a:pt x="27716" y="187496"/>
                  </a:lnTo>
                  <a:lnTo>
                    <a:pt x="22874" y="185882"/>
                  </a:lnTo>
                  <a:lnTo>
                    <a:pt x="24488" y="179426"/>
                  </a:lnTo>
                  <a:lnTo>
                    <a:pt x="24488" y="177812"/>
                  </a:lnTo>
                  <a:lnTo>
                    <a:pt x="24488" y="176198"/>
                  </a:lnTo>
                  <a:lnTo>
                    <a:pt x="26102" y="172970"/>
                  </a:lnTo>
                  <a:lnTo>
                    <a:pt x="26102" y="169742"/>
                  </a:lnTo>
                  <a:lnTo>
                    <a:pt x="24488" y="161673"/>
                  </a:lnTo>
                  <a:lnTo>
                    <a:pt x="26102" y="155217"/>
                  </a:lnTo>
                  <a:lnTo>
                    <a:pt x="26102" y="153603"/>
                  </a:lnTo>
                  <a:lnTo>
                    <a:pt x="26102" y="142305"/>
                  </a:lnTo>
                  <a:lnTo>
                    <a:pt x="26102" y="139078"/>
                  </a:lnTo>
                  <a:lnTo>
                    <a:pt x="27716" y="137464"/>
                  </a:lnTo>
                  <a:lnTo>
                    <a:pt x="29330" y="135850"/>
                  </a:lnTo>
                  <a:lnTo>
                    <a:pt x="30944" y="134236"/>
                  </a:lnTo>
                  <a:lnTo>
                    <a:pt x="32558" y="132622"/>
                  </a:lnTo>
                  <a:lnTo>
                    <a:pt x="32558" y="129394"/>
                  </a:lnTo>
                  <a:lnTo>
                    <a:pt x="34172" y="121324"/>
                  </a:lnTo>
                  <a:lnTo>
                    <a:pt x="35786" y="114869"/>
                  </a:lnTo>
                  <a:lnTo>
                    <a:pt x="34172" y="110027"/>
                  </a:lnTo>
                  <a:lnTo>
                    <a:pt x="30944" y="103571"/>
                  </a:lnTo>
                  <a:lnTo>
                    <a:pt x="29330" y="100343"/>
                  </a:lnTo>
                  <a:lnTo>
                    <a:pt x="26102" y="98729"/>
                  </a:lnTo>
                  <a:lnTo>
                    <a:pt x="24488" y="98729"/>
                  </a:lnTo>
                  <a:lnTo>
                    <a:pt x="22874" y="98729"/>
                  </a:lnTo>
                  <a:lnTo>
                    <a:pt x="21260" y="100343"/>
                  </a:lnTo>
                  <a:lnTo>
                    <a:pt x="21260" y="100343"/>
                  </a:lnTo>
                  <a:lnTo>
                    <a:pt x="21260" y="103571"/>
                  </a:lnTo>
                  <a:lnTo>
                    <a:pt x="21260" y="105185"/>
                  </a:lnTo>
                  <a:lnTo>
                    <a:pt x="19646" y="106799"/>
                  </a:lnTo>
                  <a:lnTo>
                    <a:pt x="19646" y="108413"/>
                  </a:lnTo>
                  <a:lnTo>
                    <a:pt x="19646" y="108413"/>
                  </a:lnTo>
                  <a:lnTo>
                    <a:pt x="16419" y="110027"/>
                  </a:lnTo>
                  <a:lnTo>
                    <a:pt x="14805" y="111641"/>
                  </a:lnTo>
                  <a:lnTo>
                    <a:pt x="14805" y="113255"/>
                  </a:lnTo>
                  <a:lnTo>
                    <a:pt x="13191" y="113255"/>
                  </a:lnTo>
                  <a:lnTo>
                    <a:pt x="11577" y="113255"/>
                  </a:lnTo>
                  <a:lnTo>
                    <a:pt x="9963" y="113255"/>
                  </a:lnTo>
                  <a:lnTo>
                    <a:pt x="8349" y="111641"/>
                  </a:lnTo>
                  <a:lnTo>
                    <a:pt x="8349" y="108413"/>
                  </a:lnTo>
                  <a:lnTo>
                    <a:pt x="8349" y="101957"/>
                  </a:lnTo>
                  <a:lnTo>
                    <a:pt x="8349" y="98729"/>
                  </a:lnTo>
                  <a:lnTo>
                    <a:pt x="9963" y="97115"/>
                  </a:lnTo>
                  <a:lnTo>
                    <a:pt x="11577" y="92274"/>
                  </a:lnTo>
                  <a:lnTo>
                    <a:pt x="13191" y="90660"/>
                  </a:lnTo>
                  <a:lnTo>
                    <a:pt x="13191" y="90660"/>
                  </a:lnTo>
                  <a:lnTo>
                    <a:pt x="11577" y="87432"/>
                  </a:lnTo>
                  <a:lnTo>
                    <a:pt x="5121" y="79362"/>
                  </a:lnTo>
                  <a:lnTo>
                    <a:pt x="13191" y="64837"/>
                  </a:lnTo>
                  <a:lnTo>
                    <a:pt x="16419" y="61609"/>
                  </a:lnTo>
                  <a:lnTo>
                    <a:pt x="16419" y="61609"/>
                  </a:lnTo>
                  <a:lnTo>
                    <a:pt x="18033" y="61609"/>
                  </a:lnTo>
                  <a:lnTo>
                    <a:pt x="19646" y="61609"/>
                  </a:lnTo>
                  <a:lnTo>
                    <a:pt x="24488" y="63223"/>
                  </a:lnTo>
                  <a:lnTo>
                    <a:pt x="27716" y="63223"/>
                  </a:lnTo>
                  <a:lnTo>
                    <a:pt x="29330" y="63223"/>
                  </a:lnTo>
                  <a:lnTo>
                    <a:pt x="34172" y="63223"/>
                  </a:lnTo>
                  <a:lnTo>
                    <a:pt x="35786" y="63223"/>
                  </a:lnTo>
                  <a:lnTo>
                    <a:pt x="37400" y="63223"/>
                  </a:lnTo>
                  <a:lnTo>
                    <a:pt x="40628" y="63223"/>
                  </a:lnTo>
                  <a:lnTo>
                    <a:pt x="43855" y="63223"/>
                  </a:lnTo>
                  <a:lnTo>
                    <a:pt x="47083" y="59995"/>
                  </a:lnTo>
                  <a:lnTo>
                    <a:pt x="48697" y="59995"/>
                  </a:lnTo>
                  <a:lnTo>
                    <a:pt x="51925" y="59995"/>
                  </a:lnTo>
                  <a:lnTo>
                    <a:pt x="56767" y="59995"/>
                  </a:lnTo>
                  <a:lnTo>
                    <a:pt x="59995" y="61609"/>
                  </a:lnTo>
                  <a:lnTo>
                    <a:pt x="63223" y="63223"/>
                  </a:lnTo>
                  <a:lnTo>
                    <a:pt x="68064" y="64837"/>
                  </a:lnTo>
                  <a:lnTo>
                    <a:pt x="69678" y="64837"/>
                  </a:lnTo>
                  <a:lnTo>
                    <a:pt x="69678" y="66451"/>
                  </a:lnTo>
                  <a:lnTo>
                    <a:pt x="72906" y="68065"/>
                  </a:lnTo>
                  <a:lnTo>
                    <a:pt x="72906" y="69678"/>
                  </a:lnTo>
                  <a:lnTo>
                    <a:pt x="74520" y="69678"/>
                  </a:lnTo>
                  <a:lnTo>
                    <a:pt x="79362" y="71292"/>
                  </a:lnTo>
                  <a:lnTo>
                    <a:pt x="87432" y="72906"/>
                  </a:lnTo>
                  <a:lnTo>
                    <a:pt x="93887" y="74520"/>
                  </a:lnTo>
                  <a:lnTo>
                    <a:pt x="101957" y="77748"/>
                  </a:lnTo>
                  <a:lnTo>
                    <a:pt x="106799" y="80976"/>
                  </a:lnTo>
                  <a:lnTo>
                    <a:pt x="111641" y="82590"/>
                  </a:lnTo>
                  <a:lnTo>
                    <a:pt x="113255" y="82590"/>
                  </a:lnTo>
                  <a:lnTo>
                    <a:pt x="118096" y="87432"/>
                  </a:lnTo>
                  <a:lnTo>
                    <a:pt x="121324" y="92274"/>
                  </a:lnTo>
                  <a:lnTo>
                    <a:pt x="122938" y="92274"/>
                  </a:lnTo>
                  <a:lnTo>
                    <a:pt x="122938" y="93887"/>
                  </a:lnTo>
                  <a:lnTo>
                    <a:pt x="122938" y="97115"/>
                  </a:lnTo>
                  <a:lnTo>
                    <a:pt x="121324" y="100343"/>
                  </a:lnTo>
                  <a:lnTo>
                    <a:pt x="121324" y="101957"/>
                  </a:lnTo>
                  <a:lnTo>
                    <a:pt x="121324" y="103571"/>
                  </a:lnTo>
                  <a:lnTo>
                    <a:pt x="124552" y="110027"/>
                  </a:lnTo>
                  <a:lnTo>
                    <a:pt x="124552" y="111641"/>
                  </a:lnTo>
                  <a:lnTo>
                    <a:pt x="126166" y="113255"/>
                  </a:lnTo>
                  <a:lnTo>
                    <a:pt x="126166" y="113255"/>
                  </a:lnTo>
                  <a:lnTo>
                    <a:pt x="127780" y="113255"/>
                  </a:lnTo>
                  <a:lnTo>
                    <a:pt x="129394" y="110027"/>
                  </a:lnTo>
                  <a:lnTo>
                    <a:pt x="129394" y="110027"/>
                  </a:lnTo>
                  <a:lnTo>
                    <a:pt x="129394" y="108413"/>
                  </a:lnTo>
                  <a:lnTo>
                    <a:pt x="129394" y="105185"/>
                  </a:lnTo>
                  <a:lnTo>
                    <a:pt x="129394" y="105185"/>
                  </a:lnTo>
                  <a:lnTo>
                    <a:pt x="131008" y="103571"/>
                  </a:lnTo>
                  <a:lnTo>
                    <a:pt x="132622" y="98729"/>
                  </a:lnTo>
                  <a:lnTo>
                    <a:pt x="132622" y="98729"/>
                  </a:lnTo>
                  <a:lnTo>
                    <a:pt x="134236" y="97115"/>
                  </a:lnTo>
                  <a:lnTo>
                    <a:pt x="135850" y="95501"/>
                  </a:lnTo>
                  <a:lnTo>
                    <a:pt x="137464" y="93887"/>
                  </a:lnTo>
                  <a:lnTo>
                    <a:pt x="139078" y="90660"/>
                  </a:lnTo>
                  <a:lnTo>
                    <a:pt x="139078" y="89046"/>
                  </a:lnTo>
                  <a:lnTo>
                    <a:pt x="140691" y="87432"/>
                  </a:lnTo>
                  <a:lnTo>
                    <a:pt x="142305" y="85818"/>
                  </a:lnTo>
                  <a:lnTo>
                    <a:pt x="143919" y="84204"/>
                  </a:lnTo>
                  <a:lnTo>
                    <a:pt x="143919" y="82590"/>
                  </a:lnTo>
                  <a:lnTo>
                    <a:pt x="143919" y="82590"/>
                  </a:lnTo>
                  <a:lnTo>
                    <a:pt x="145533" y="80976"/>
                  </a:lnTo>
                  <a:lnTo>
                    <a:pt x="143919" y="76134"/>
                  </a:lnTo>
                  <a:lnTo>
                    <a:pt x="143919" y="69678"/>
                  </a:lnTo>
                  <a:lnTo>
                    <a:pt x="143919" y="68065"/>
                  </a:lnTo>
                  <a:lnTo>
                    <a:pt x="145533" y="61609"/>
                  </a:lnTo>
                  <a:lnTo>
                    <a:pt x="145533" y="59995"/>
                  </a:lnTo>
                  <a:lnTo>
                    <a:pt x="147147" y="58381"/>
                  </a:lnTo>
                  <a:lnTo>
                    <a:pt x="150375" y="55153"/>
                  </a:lnTo>
                  <a:lnTo>
                    <a:pt x="151989" y="51925"/>
                  </a:lnTo>
                  <a:lnTo>
                    <a:pt x="153603" y="48697"/>
                  </a:lnTo>
                  <a:lnTo>
                    <a:pt x="153603" y="47083"/>
                  </a:lnTo>
                  <a:lnTo>
                    <a:pt x="155217" y="47083"/>
                  </a:lnTo>
                  <a:lnTo>
                    <a:pt x="155217" y="45469"/>
                  </a:lnTo>
                  <a:lnTo>
                    <a:pt x="155217" y="34172"/>
                  </a:lnTo>
                  <a:lnTo>
                    <a:pt x="155217" y="32558"/>
                  </a:lnTo>
                  <a:lnTo>
                    <a:pt x="153603" y="29330"/>
                  </a:lnTo>
                  <a:lnTo>
                    <a:pt x="153603" y="27716"/>
                  </a:lnTo>
                  <a:lnTo>
                    <a:pt x="153603" y="27716"/>
                  </a:lnTo>
                  <a:lnTo>
                    <a:pt x="153603" y="26102"/>
                  </a:lnTo>
                  <a:lnTo>
                    <a:pt x="155217" y="26102"/>
                  </a:lnTo>
                  <a:lnTo>
                    <a:pt x="155217" y="24488"/>
                  </a:lnTo>
                  <a:lnTo>
                    <a:pt x="156831" y="24488"/>
                  </a:lnTo>
                  <a:lnTo>
                    <a:pt x="156831" y="22874"/>
                  </a:lnTo>
                  <a:lnTo>
                    <a:pt x="158445" y="22874"/>
                  </a:lnTo>
                  <a:lnTo>
                    <a:pt x="161673" y="18033"/>
                  </a:lnTo>
                  <a:lnTo>
                    <a:pt x="161673" y="16419"/>
                  </a:lnTo>
                  <a:lnTo>
                    <a:pt x="163287" y="16419"/>
                  </a:lnTo>
                  <a:lnTo>
                    <a:pt x="164900" y="13191"/>
                  </a:lnTo>
                  <a:lnTo>
                    <a:pt x="176198" y="6735"/>
                  </a:lnTo>
                  <a:lnTo>
                    <a:pt x="179426" y="5121"/>
                  </a:lnTo>
                  <a:lnTo>
                    <a:pt x="182654" y="5121"/>
                  </a:lnTo>
                  <a:lnTo>
                    <a:pt x="185882" y="6735"/>
                  </a:lnTo>
                  <a:lnTo>
                    <a:pt x="192337" y="8349"/>
                  </a:lnTo>
                  <a:lnTo>
                    <a:pt x="193951" y="8349"/>
                  </a:lnTo>
                  <a:lnTo>
                    <a:pt x="195565" y="9963"/>
                  </a:lnTo>
                  <a:lnTo>
                    <a:pt x="195565" y="9963"/>
                  </a:lnTo>
                  <a:lnTo>
                    <a:pt x="200407" y="16419"/>
                  </a:lnTo>
                  <a:lnTo>
                    <a:pt x="203635" y="21260"/>
                  </a:lnTo>
                  <a:lnTo>
                    <a:pt x="205249" y="22874"/>
                  </a:lnTo>
                  <a:lnTo>
                    <a:pt x="206863" y="24488"/>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76" name="Freeform: Shape 75">
              <a:extLst>
                <a:ext uri="{FF2B5EF4-FFF2-40B4-BE49-F238E27FC236}">
                  <a16:creationId xmlns:a16="http://schemas.microsoft.com/office/drawing/2014/main" id="{9F49A05F-2B9E-40E8-B7E7-DCB7E7120FDB}"/>
                </a:ext>
              </a:extLst>
            </p:cNvPr>
            <p:cNvSpPr/>
            <p:nvPr/>
          </p:nvSpPr>
          <p:spPr>
            <a:xfrm>
              <a:off x="9428391" y="2131018"/>
              <a:ext cx="258229" cy="484180"/>
            </a:xfrm>
            <a:custGeom>
              <a:avLst/>
              <a:gdLst>
                <a:gd name="connsiteX0" fmla="*/ 142305 w 258229"/>
                <a:gd name="connsiteY0" fmla="*/ 116482 h 484179"/>
                <a:gd name="connsiteX1" fmla="*/ 143919 w 258229"/>
                <a:gd name="connsiteY1" fmla="*/ 116482 h 484179"/>
                <a:gd name="connsiteX2" fmla="*/ 166514 w 258229"/>
                <a:gd name="connsiteY2" fmla="*/ 110027 h 484179"/>
                <a:gd name="connsiteX3" fmla="*/ 168128 w 258229"/>
                <a:gd name="connsiteY3" fmla="*/ 108413 h 484179"/>
                <a:gd name="connsiteX4" fmla="*/ 168128 w 258229"/>
                <a:gd name="connsiteY4" fmla="*/ 108413 h 484179"/>
                <a:gd name="connsiteX5" fmla="*/ 169742 w 258229"/>
                <a:gd name="connsiteY5" fmla="*/ 106799 h 484179"/>
                <a:gd name="connsiteX6" fmla="*/ 171356 w 258229"/>
                <a:gd name="connsiteY6" fmla="*/ 105185 h 484179"/>
                <a:gd name="connsiteX7" fmla="*/ 172970 w 258229"/>
                <a:gd name="connsiteY7" fmla="*/ 101957 h 484179"/>
                <a:gd name="connsiteX8" fmla="*/ 172970 w 258229"/>
                <a:gd name="connsiteY8" fmla="*/ 100343 h 484179"/>
                <a:gd name="connsiteX9" fmla="*/ 174584 w 258229"/>
                <a:gd name="connsiteY9" fmla="*/ 100343 h 484179"/>
                <a:gd name="connsiteX10" fmla="*/ 176198 w 258229"/>
                <a:gd name="connsiteY10" fmla="*/ 100343 h 484179"/>
                <a:gd name="connsiteX11" fmla="*/ 177812 w 258229"/>
                <a:gd name="connsiteY11" fmla="*/ 103571 h 484179"/>
                <a:gd name="connsiteX12" fmla="*/ 177812 w 258229"/>
                <a:gd name="connsiteY12" fmla="*/ 106799 h 484179"/>
                <a:gd name="connsiteX13" fmla="*/ 177812 w 258229"/>
                <a:gd name="connsiteY13" fmla="*/ 108413 h 484179"/>
                <a:gd name="connsiteX14" fmla="*/ 177812 w 258229"/>
                <a:gd name="connsiteY14" fmla="*/ 110027 h 484179"/>
                <a:gd name="connsiteX15" fmla="*/ 177812 w 258229"/>
                <a:gd name="connsiteY15" fmla="*/ 111641 h 484179"/>
                <a:gd name="connsiteX16" fmla="*/ 179426 w 258229"/>
                <a:gd name="connsiteY16" fmla="*/ 113255 h 484179"/>
                <a:gd name="connsiteX17" fmla="*/ 181040 w 258229"/>
                <a:gd name="connsiteY17" fmla="*/ 113255 h 484179"/>
                <a:gd name="connsiteX18" fmla="*/ 184267 w 258229"/>
                <a:gd name="connsiteY18" fmla="*/ 114869 h 484179"/>
                <a:gd name="connsiteX19" fmla="*/ 187495 w 258229"/>
                <a:gd name="connsiteY19" fmla="*/ 114869 h 484179"/>
                <a:gd name="connsiteX20" fmla="*/ 190723 w 258229"/>
                <a:gd name="connsiteY20" fmla="*/ 114869 h 484179"/>
                <a:gd name="connsiteX21" fmla="*/ 190723 w 258229"/>
                <a:gd name="connsiteY21" fmla="*/ 116482 h 484179"/>
                <a:gd name="connsiteX22" fmla="*/ 192337 w 258229"/>
                <a:gd name="connsiteY22" fmla="*/ 116482 h 484179"/>
                <a:gd name="connsiteX23" fmla="*/ 193951 w 258229"/>
                <a:gd name="connsiteY23" fmla="*/ 119710 h 484179"/>
                <a:gd name="connsiteX24" fmla="*/ 197179 w 258229"/>
                <a:gd name="connsiteY24" fmla="*/ 124552 h 484179"/>
                <a:gd name="connsiteX25" fmla="*/ 198793 w 258229"/>
                <a:gd name="connsiteY25" fmla="*/ 126166 h 484179"/>
                <a:gd name="connsiteX26" fmla="*/ 200407 w 258229"/>
                <a:gd name="connsiteY26" fmla="*/ 135850 h 484179"/>
                <a:gd name="connsiteX27" fmla="*/ 202021 w 258229"/>
                <a:gd name="connsiteY27" fmla="*/ 137464 h 484179"/>
                <a:gd name="connsiteX28" fmla="*/ 208476 w 258229"/>
                <a:gd name="connsiteY28" fmla="*/ 143919 h 484179"/>
                <a:gd name="connsiteX29" fmla="*/ 213318 w 258229"/>
                <a:gd name="connsiteY29" fmla="*/ 145533 h 484179"/>
                <a:gd name="connsiteX30" fmla="*/ 218160 w 258229"/>
                <a:gd name="connsiteY30" fmla="*/ 147147 h 484179"/>
                <a:gd name="connsiteX31" fmla="*/ 219774 w 258229"/>
                <a:gd name="connsiteY31" fmla="*/ 148761 h 484179"/>
                <a:gd name="connsiteX32" fmla="*/ 221388 w 258229"/>
                <a:gd name="connsiteY32" fmla="*/ 151989 h 484179"/>
                <a:gd name="connsiteX33" fmla="*/ 221388 w 258229"/>
                <a:gd name="connsiteY33" fmla="*/ 153603 h 484179"/>
                <a:gd name="connsiteX34" fmla="*/ 223002 w 258229"/>
                <a:gd name="connsiteY34" fmla="*/ 158445 h 484179"/>
                <a:gd name="connsiteX35" fmla="*/ 221388 w 258229"/>
                <a:gd name="connsiteY35" fmla="*/ 163287 h 484179"/>
                <a:gd name="connsiteX36" fmla="*/ 231072 w 258229"/>
                <a:gd name="connsiteY36" fmla="*/ 176198 h 484179"/>
                <a:gd name="connsiteX37" fmla="*/ 232685 w 258229"/>
                <a:gd name="connsiteY37" fmla="*/ 177812 h 484179"/>
                <a:gd name="connsiteX38" fmla="*/ 232685 w 258229"/>
                <a:gd name="connsiteY38" fmla="*/ 181040 h 484179"/>
                <a:gd name="connsiteX39" fmla="*/ 232685 w 258229"/>
                <a:gd name="connsiteY39" fmla="*/ 182654 h 484179"/>
                <a:gd name="connsiteX40" fmla="*/ 235913 w 258229"/>
                <a:gd name="connsiteY40" fmla="*/ 184268 h 484179"/>
                <a:gd name="connsiteX41" fmla="*/ 237527 w 258229"/>
                <a:gd name="connsiteY41" fmla="*/ 182654 h 484179"/>
                <a:gd name="connsiteX42" fmla="*/ 239141 w 258229"/>
                <a:gd name="connsiteY42" fmla="*/ 177812 h 484179"/>
                <a:gd name="connsiteX43" fmla="*/ 242369 w 258229"/>
                <a:gd name="connsiteY43" fmla="*/ 176198 h 484179"/>
                <a:gd name="connsiteX44" fmla="*/ 247211 w 258229"/>
                <a:gd name="connsiteY44" fmla="*/ 176198 h 484179"/>
                <a:gd name="connsiteX45" fmla="*/ 260122 w 258229"/>
                <a:gd name="connsiteY45" fmla="*/ 176198 h 484179"/>
                <a:gd name="connsiteX46" fmla="*/ 260122 w 258229"/>
                <a:gd name="connsiteY46" fmla="*/ 176198 h 484179"/>
                <a:gd name="connsiteX47" fmla="*/ 242369 w 258229"/>
                <a:gd name="connsiteY47" fmla="*/ 206863 h 484179"/>
                <a:gd name="connsiteX48" fmla="*/ 239141 w 258229"/>
                <a:gd name="connsiteY48" fmla="*/ 218160 h 484179"/>
                <a:gd name="connsiteX49" fmla="*/ 239141 w 258229"/>
                <a:gd name="connsiteY49" fmla="*/ 227844 h 484179"/>
                <a:gd name="connsiteX50" fmla="*/ 239141 w 258229"/>
                <a:gd name="connsiteY50" fmla="*/ 229458 h 484179"/>
                <a:gd name="connsiteX51" fmla="*/ 239141 w 258229"/>
                <a:gd name="connsiteY51" fmla="*/ 232686 h 484179"/>
                <a:gd name="connsiteX52" fmla="*/ 240755 w 258229"/>
                <a:gd name="connsiteY52" fmla="*/ 234300 h 484179"/>
                <a:gd name="connsiteX53" fmla="*/ 243983 w 258229"/>
                <a:gd name="connsiteY53" fmla="*/ 239141 h 484179"/>
                <a:gd name="connsiteX54" fmla="*/ 243983 w 258229"/>
                <a:gd name="connsiteY54" fmla="*/ 242369 h 484179"/>
                <a:gd name="connsiteX55" fmla="*/ 243983 w 258229"/>
                <a:gd name="connsiteY55" fmla="*/ 266578 h 484179"/>
                <a:gd name="connsiteX56" fmla="*/ 248825 w 258229"/>
                <a:gd name="connsiteY56" fmla="*/ 281104 h 484179"/>
                <a:gd name="connsiteX57" fmla="*/ 248825 w 258229"/>
                <a:gd name="connsiteY57" fmla="*/ 285945 h 484179"/>
                <a:gd name="connsiteX58" fmla="*/ 248825 w 258229"/>
                <a:gd name="connsiteY58" fmla="*/ 289173 h 484179"/>
                <a:gd name="connsiteX59" fmla="*/ 248825 w 258229"/>
                <a:gd name="connsiteY59" fmla="*/ 290787 h 484179"/>
                <a:gd name="connsiteX60" fmla="*/ 248825 w 258229"/>
                <a:gd name="connsiteY60" fmla="*/ 292401 h 484179"/>
                <a:gd name="connsiteX61" fmla="*/ 243983 w 258229"/>
                <a:gd name="connsiteY61" fmla="*/ 297243 h 484179"/>
                <a:gd name="connsiteX62" fmla="*/ 243983 w 258229"/>
                <a:gd name="connsiteY62" fmla="*/ 298857 h 484179"/>
                <a:gd name="connsiteX63" fmla="*/ 239141 w 258229"/>
                <a:gd name="connsiteY63" fmla="*/ 311768 h 484179"/>
                <a:gd name="connsiteX64" fmla="*/ 227844 w 258229"/>
                <a:gd name="connsiteY64" fmla="*/ 368256 h 484179"/>
                <a:gd name="connsiteX65" fmla="*/ 226230 w 258229"/>
                <a:gd name="connsiteY65" fmla="*/ 371484 h 484179"/>
                <a:gd name="connsiteX66" fmla="*/ 226230 w 258229"/>
                <a:gd name="connsiteY66" fmla="*/ 373098 h 484179"/>
                <a:gd name="connsiteX67" fmla="*/ 224616 w 258229"/>
                <a:gd name="connsiteY67" fmla="*/ 373098 h 484179"/>
                <a:gd name="connsiteX68" fmla="*/ 223002 w 258229"/>
                <a:gd name="connsiteY68" fmla="*/ 374712 h 484179"/>
                <a:gd name="connsiteX69" fmla="*/ 221388 w 258229"/>
                <a:gd name="connsiteY69" fmla="*/ 374712 h 484179"/>
                <a:gd name="connsiteX70" fmla="*/ 218160 w 258229"/>
                <a:gd name="connsiteY70" fmla="*/ 374712 h 484179"/>
                <a:gd name="connsiteX71" fmla="*/ 211704 w 258229"/>
                <a:gd name="connsiteY71" fmla="*/ 373098 h 484179"/>
                <a:gd name="connsiteX72" fmla="*/ 208476 w 258229"/>
                <a:gd name="connsiteY72" fmla="*/ 373098 h 484179"/>
                <a:gd name="connsiteX73" fmla="*/ 205249 w 258229"/>
                <a:gd name="connsiteY73" fmla="*/ 373098 h 484179"/>
                <a:gd name="connsiteX74" fmla="*/ 202021 w 258229"/>
                <a:gd name="connsiteY74" fmla="*/ 373098 h 484179"/>
                <a:gd name="connsiteX75" fmla="*/ 200407 w 258229"/>
                <a:gd name="connsiteY75" fmla="*/ 373098 h 484179"/>
                <a:gd name="connsiteX76" fmla="*/ 195565 w 258229"/>
                <a:gd name="connsiteY76" fmla="*/ 376326 h 484179"/>
                <a:gd name="connsiteX77" fmla="*/ 192337 w 258229"/>
                <a:gd name="connsiteY77" fmla="*/ 379554 h 484179"/>
                <a:gd name="connsiteX78" fmla="*/ 190723 w 258229"/>
                <a:gd name="connsiteY78" fmla="*/ 382781 h 484179"/>
                <a:gd name="connsiteX79" fmla="*/ 181040 w 258229"/>
                <a:gd name="connsiteY79" fmla="*/ 405376 h 484179"/>
                <a:gd name="connsiteX80" fmla="*/ 179426 w 258229"/>
                <a:gd name="connsiteY80" fmla="*/ 406990 h 484179"/>
                <a:gd name="connsiteX81" fmla="*/ 177812 w 258229"/>
                <a:gd name="connsiteY81" fmla="*/ 408604 h 484179"/>
                <a:gd name="connsiteX82" fmla="*/ 174584 w 258229"/>
                <a:gd name="connsiteY82" fmla="*/ 413446 h 484179"/>
                <a:gd name="connsiteX83" fmla="*/ 174584 w 258229"/>
                <a:gd name="connsiteY83" fmla="*/ 415060 h 484179"/>
                <a:gd name="connsiteX84" fmla="*/ 174584 w 258229"/>
                <a:gd name="connsiteY84" fmla="*/ 416674 h 484179"/>
                <a:gd name="connsiteX85" fmla="*/ 174584 w 258229"/>
                <a:gd name="connsiteY85" fmla="*/ 418288 h 484179"/>
                <a:gd name="connsiteX86" fmla="*/ 176198 w 258229"/>
                <a:gd name="connsiteY86" fmla="*/ 418288 h 484179"/>
                <a:gd name="connsiteX87" fmla="*/ 177812 w 258229"/>
                <a:gd name="connsiteY87" fmla="*/ 418288 h 484179"/>
                <a:gd name="connsiteX88" fmla="*/ 177812 w 258229"/>
                <a:gd name="connsiteY88" fmla="*/ 419902 h 484179"/>
                <a:gd name="connsiteX89" fmla="*/ 179426 w 258229"/>
                <a:gd name="connsiteY89" fmla="*/ 419902 h 484179"/>
                <a:gd name="connsiteX90" fmla="*/ 181040 w 258229"/>
                <a:gd name="connsiteY90" fmla="*/ 419902 h 484179"/>
                <a:gd name="connsiteX91" fmla="*/ 181040 w 258229"/>
                <a:gd name="connsiteY91" fmla="*/ 421516 h 484179"/>
                <a:gd name="connsiteX92" fmla="*/ 182654 w 258229"/>
                <a:gd name="connsiteY92" fmla="*/ 423130 h 484179"/>
                <a:gd name="connsiteX93" fmla="*/ 182654 w 258229"/>
                <a:gd name="connsiteY93" fmla="*/ 424744 h 484179"/>
                <a:gd name="connsiteX94" fmla="*/ 182654 w 258229"/>
                <a:gd name="connsiteY94" fmla="*/ 426358 h 484179"/>
                <a:gd name="connsiteX95" fmla="*/ 182654 w 258229"/>
                <a:gd name="connsiteY95" fmla="*/ 427972 h 484179"/>
                <a:gd name="connsiteX96" fmla="*/ 182654 w 258229"/>
                <a:gd name="connsiteY96" fmla="*/ 429585 h 484179"/>
                <a:gd name="connsiteX97" fmla="*/ 184267 w 258229"/>
                <a:gd name="connsiteY97" fmla="*/ 429585 h 484179"/>
                <a:gd name="connsiteX98" fmla="*/ 184267 w 258229"/>
                <a:gd name="connsiteY98" fmla="*/ 431199 h 484179"/>
                <a:gd name="connsiteX99" fmla="*/ 185882 w 258229"/>
                <a:gd name="connsiteY99" fmla="*/ 432813 h 484179"/>
                <a:gd name="connsiteX100" fmla="*/ 190723 w 258229"/>
                <a:gd name="connsiteY100" fmla="*/ 436041 h 484179"/>
                <a:gd name="connsiteX101" fmla="*/ 192337 w 258229"/>
                <a:gd name="connsiteY101" fmla="*/ 437655 h 484179"/>
                <a:gd name="connsiteX102" fmla="*/ 195565 w 258229"/>
                <a:gd name="connsiteY102" fmla="*/ 437655 h 484179"/>
                <a:gd name="connsiteX103" fmla="*/ 197179 w 258229"/>
                <a:gd name="connsiteY103" fmla="*/ 437655 h 484179"/>
                <a:gd name="connsiteX104" fmla="*/ 200407 w 258229"/>
                <a:gd name="connsiteY104" fmla="*/ 439269 h 484179"/>
                <a:gd name="connsiteX105" fmla="*/ 200407 w 258229"/>
                <a:gd name="connsiteY105" fmla="*/ 439269 h 484179"/>
                <a:gd name="connsiteX106" fmla="*/ 205249 w 258229"/>
                <a:gd name="connsiteY106" fmla="*/ 444111 h 484179"/>
                <a:gd name="connsiteX107" fmla="*/ 206863 w 258229"/>
                <a:gd name="connsiteY107" fmla="*/ 445725 h 484179"/>
                <a:gd name="connsiteX108" fmla="*/ 206863 w 258229"/>
                <a:gd name="connsiteY108" fmla="*/ 445725 h 484179"/>
                <a:gd name="connsiteX109" fmla="*/ 208476 w 258229"/>
                <a:gd name="connsiteY109" fmla="*/ 445725 h 484179"/>
                <a:gd name="connsiteX110" fmla="*/ 211704 w 258229"/>
                <a:gd name="connsiteY110" fmla="*/ 442497 h 484179"/>
                <a:gd name="connsiteX111" fmla="*/ 213318 w 258229"/>
                <a:gd name="connsiteY111" fmla="*/ 442497 h 484179"/>
                <a:gd name="connsiteX112" fmla="*/ 214932 w 258229"/>
                <a:gd name="connsiteY112" fmla="*/ 442497 h 484179"/>
                <a:gd name="connsiteX113" fmla="*/ 218160 w 258229"/>
                <a:gd name="connsiteY113" fmla="*/ 442497 h 484179"/>
                <a:gd name="connsiteX114" fmla="*/ 221388 w 258229"/>
                <a:gd name="connsiteY114" fmla="*/ 442497 h 484179"/>
                <a:gd name="connsiteX115" fmla="*/ 223002 w 258229"/>
                <a:gd name="connsiteY115" fmla="*/ 442497 h 484179"/>
                <a:gd name="connsiteX116" fmla="*/ 224616 w 258229"/>
                <a:gd name="connsiteY116" fmla="*/ 444111 h 484179"/>
                <a:gd name="connsiteX117" fmla="*/ 226230 w 258229"/>
                <a:gd name="connsiteY117" fmla="*/ 444111 h 484179"/>
                <a:gd name="connsiteX118" fmla="*/ 227844 w 258229"/>
                <a:gd name="connsiteY118" fmla="*/ 445725 h 484179"/>
                <a:gd name="connsiteX119" fmla="*/ 227844 w 258229"/>
                <a:gd name="connsiteY119" fmla="*/ 447339 h 484179"/>
                <a:gd name="connsiteX120" fmla="*/ 229458 w 258229"/>
                <a:gd name="connsiteY120" fmla="*/ 450567 h 484179"/>
                <a:gd name="connsiteX121" fmla="*/ 229458 w 258229"/>
                <a:gd name="connsiteY121" fmla="*/ 453794 h 484179"/>
                <a:gd name="connsiteX122" fmla="*/ 229458 w 258229"/>
                <a:gd name="connsiteY122" fmla="*/ 455408 h 484179"/>
                <a:gd name="connsiteX123" fmla="*/ 229458 w 258229"/>
                <a:gd name="connsiteY123" fmla="*/ 455408 h 484179"/>
                <a:gd name="connsiteX124" fmla="*/ 226230 w 258229"/>
                <a:gd name="connsiteY124" fmla="*/ 458636 h 484179"/>
                <a:gd name="connsiteX125" fmla="*/ 219774 w 258229"/>
                <a:gd name="connsiteY125" fmla="*/ 484459 h 484179"/>
                <a:gd name="connsiteX126" fmla="*/ 198793 w 258229"/>
                <a:gd name="connsiteY126" fmla="*/ 492529 h 484179"/>
                <a:gd name="connsiteX127" fmla="*/ 192337 w 258229"/>
                <a:gd name="connsiteY127" fmla="*/ 494143 h 484179"/>
                <a:gd name="connsiteX128" fmla="*/ 185882 w 258229"/>
                <a:gd name="connsiteY128" fmla="*/ 490915 h 484179"/>
                <a:gd name="connsiteX129" fmla="*/ 171356 w 258229"/>
                <a:gd name="connsiteY129" fmla="*/ 486073 h 484179"/>
                <a:gd name="connsiteX130" fmla="*/ 169742 w 258229"/>
                <a:gd name="connsiteY130" fmla="*/ 486073 h 484179"/>
                <a:gd name="connsiteX131" fmla="*/ 168128 w 258229"/>
                <a:gd name="connsiteY131" fmla="*/ 484459 h 484179"/>
                <a:gd name="connsiteX132" fmla="*/ 168128 w 258229"/>
                <a:gd name="connsiteY132" fmla="*/ 484459 h 484179"/>
                <a:gd name="connsiteX133" fmla="*/ 166514 w 258229"/>
                <a:gd name="connsiteY133" fmla="*/ 482845 h 484179"/>
                <a:gd name="connsiteX134" fmla="*/ 163286 w 258229"/>
                <a:gd name="connsiteY134" fmla="*/ 481231 h 484179"/>
                <a:gd name="connsiteX135" fmla="*/ 153603 w 258229"/>
                <a:gd name="connsiteY135" fmla="*/ 478003 h 484179"/>
                <a:gd name="connsiteX136" fmla="*/ 151989 w 258229"/>
                <a:gd name="connsiteY136" fmla="*/ 476389 h 484179"/>
                <a:gd name="connsiteX137" fmla="*/ 150375 w 258229"/>
                <a:gd name="connsiteY137" fmla="*/ 476389 h 484179"/>
                <a:gd name="connsiteX138" fmla="*/ 148761 w 258229"/>
                <a:gd name="connsiteY138" fmla="*/ 474776 h 484179"/>
                <a:gd name="connsiteX139" fmla="*/ 105185 w 258229"/>
                <a:gd name="connsiteY139" fmla="*/ 461864 h 484179"/>
                <a:gd name="connsiteX140" fmla="*/ 93887 w 258229"/>
                <a:gd name="connsiteY140" fmla="*/ 453794 h 484179"/>
                <a:gd name="connsiteX141" fmla="*/ 93887 w 258229"/>
                <a:gd name="connsiteY141" fmla="*/ 453794 h 484179"/>
                <a:gd name="connsiteX142" fmla="*/ 92273 w 258229"/>
                <a:gd name="connsiteY142" fmla="*/ 450567 h 484179"/>
                <a:gd name="connsiteX143" fmla="*/ 92273 w 258229"/>
                <a:gd name="connsiteY143" fmla="*/ 448953 h 484179"/>
                <a:gd name="connsiteX144" fmla="*/ 92273 w 258229"/>
                <a:gd name="connsiteY144" fmla="*/ 447339 h 484179"/>
                <a:gd name="connsiteX145" fmla="*/ 92273 w 258229"/>
                <a:gd name="connsiteY145" fmla="*/ 447339 h 484179"/>
                <a:gd name="connsiteX146" fmla="*/ 93887 w 258229"/>
                <a:gd name="connsiteY146" fmla="*/ 445725 h 484179"/>
                <a:gd name="connsiteX147" fmla="*/ 93887 w 258229"/>
                <a:gd name="connsiteY147" fmla="*/ 445725 h 484179"/>
                <a:gd name="connsiteX148" fmla="*/ 95501 w 258229"/>
                <a:gd name="connsiteY148" fmla="*/ 445725 h 484179"/>
                <a:gd name="connsiteX149" fmla="*/ 95501 w 258229"/>
                <a:gd name="connsiteY149" fmla="*/ 444111 h 484179"/>
                <a:gd name="connsiteX150" fmla="*/ 95501 w 258229"/>
                <a:gd name="connsiteY150" fmla="*/ 442497 h 484179"/>
                <a:gd name="connsiteX151" fmla="*/ 95501 w 258229"/>
                <a:gd name="connsiteY151" fmla="*/ 437655 h 484179"/>
                <a:gd name="connsiteX152" fmla="*/ 95501 w 258229"/>
                <a:gd name="connsiteY152" fmla="*/ 436041 h 484179"/>
                <a:gd name="connsiteX153" fmla="*/ 93887 w 258229"/>
                <a:gd name="connsiteY153" fmla="*/ 434427 h 484179"/>
                <a:gd name="connsiteX154" fmla="*/ 87432 w 258229"/>
                <a:gd name="connsiteY154" fmla="*/ 431199 h 484179"/>
                <a:gd name="connsiteX155" fmla="*/ 82590 w 258229"/>
                <a:gd name="connsiteY155" fmla="*/ 426358 h 484179"/>
                <a:gd name="connsiteX156" fmla="*/ 80976 w 258229"/>
                <a:gd name="connsiteY156" fmla="*/ 423130 h 484179"/>
                <a:gd name="connsiteX157" fmla="*/ 80976 w 258229"/>
                <a:gd name="connsiteY157" fmla="*/ 421516 h 484179"/>
                <a:gd name="connsiteX158" fmla="*/ 80976 w 258229"/>
                <a:gd name="connsiteY158" fmla="*/ 419902 h 484179"/>
                <a:gd name="connsiteX159" fmla="*/ 80976 w 258229"/>
                <a:gd name="connsiteY159" fmla="*/ 416674 h 484179"/>
                <a:gd name="connsiteX160" fmla="*/ 79362 w 258229"/>
                <a:gd name="connsiteY160" fmla="*/ 415060 h 484179"/>
                <a:gd name="connsiteX161" fmla="*/ 79362 w 258229"/>
                <a:gd name="connsiteY161" fmla="*/ 413446 h 484179"/>
                <a:gd name="connsiteX162" fmla="*/ 76134 w 258229"/>
                <a:gd name="connsiteY162" fmla="*/ 413446 h 484179"/>
                <a:gd name="connsiteX163" fmla="*/ 76134 w 258229"/>
                <a:gd name="connsiteY163" fmla="*/ 411832 h 484179"/>
                <a:gd name="connsiteX164" fmla="*/ 72906 w 258229"/>
                <a:gd name="connsiteY164" fmla="*/ 411832 h 484179"/>
                <a:gd name="connsiteX165" fmla="*/ 71292 w 258229"/>
                <a:gd name="connsiteY165" fmla="*/ 408604 h 484179"/>
                <a:gd name="connsiteX166" fmla="*/ 55153 w 258229"/>
                <a:gd name="connsiteY166" fmla="*/ 392465 h 484179"/>
                <a:gd name="connsiteX167" fmla="*/ 53539 w 258229"/>
                <a:gd name="connsiteY167" fmla="*/ 389237 h 484179"/>
                <a:gd name="connsiteX168" fmla="*/ 53539 w 258229"/>
                <a:gd name="connsiteY168" fmla="*/ 387623 h 484179"/>
                <a:gd name="connsiteX169" fmla="*/ 53539 w 258229"/>
                <a:gd name="connsiteY169" fmla="*/ 387623 h 484179"/>
                <a:gd name="connsiteX170" fmla="*/ 53539 w 258229"/>
                <a:gd name="connsiteY170" fmla="*/ 386009 h 484179"/>
                <a:gd name="connsiteX171" fmla="*/ 55153 w 258229"/>
                <a:gd name="connsiteY171" fmla="*/ 384395 h 484179"/>
                <a:gd name="connsiteX172" fmla="*/ 63223 w 258229"/>
                <a:gd name="connsiteY172" fmla="*/ 379554 h 484179"/>
                <a:gd name="connsiteX173" fmla="*/ 64837 w 258229"/>
                <a:gd name="connsiteY173" fmla="*/ 377940 h 484179"/>
                <a:gd name="connsiteX174" fmla="*/ 66450 w 258229"/>
                <a:gd name="connsiteY174" fmla="*/ 377940 h 484179"/>
                <a:gd name="connsiteX175" fmla="*/ 66450 w 258229"/>
                <a:gd name="connsiteY175" fmla="*/ 376326 h 484179"/>
                <a:gd name="connsiteX176" fmla="*/ 66450 w 258229"/>
                <a:gd name="connsiteY176" fmla="*/ 374712 h 484179"/>
                <a:gd name="connsiteX177" fmla="*/ 66450 w 258229"/>
                <a:gd name="connsiteY177" fmla="*/ 371484 h 484179"/>
                <a:gd name="connsiteX178" fmla="*/ 64837 w 258229"/>
                <a:gd name="connsiteY178" fmla="*/ 366642 h 484179"/>
                <a:gd name="connsiteX179" fmla="*/ 63223 w 258229"/>
                <a:gd name="connsiteY179" fmla="*/ 365028 h 484179"/>
                <a:gd name="connsiteX180" fmla="*/ 63223 w 258229"/>
                <a:gd name="connsiteY180" fmla="*/ 363414 h 484179"/>
                <a:gd name="connsiteX181" fmla="*/ 61609 w 258229"/>
                <a:gd name="connsiteY181" fmla="*/ 363414 h 484179"/>
                <a:gd name="connsiteX182" fmla="*/ 61609 w 258229"/>
                <a:gd name="connsiteY182" fmla="*/ 361800 h 484179"/>
                <a:gd name="connsiteX183" fmla="*/ 58381 w 258229"/>
                <a:gd name="connsiteY183" fmla="*/ 356958 h 484179"/>
                <a:gd name="connsiteX184" fmla="*/ 56767 w 258229"/>
                <a:gd name="connsiteY184" fmla="*/ 356958 h 484179"/>
                <a:gd name="connsiteX185" fmla="*/ 56767 w 258229"/>
                <a:gd name="connsiteY185" fmla="*/ 355345 h 484179"/>
                <a:gd name="connsiteX186" fmla="*/ 55153 w 258229"/>
                <a:gd name="connsiteY186" fmla="*/ 355345 h 484179"/>
                <a:gd name="connsiteX187" fmla="*/ 53539 w 258229"/>
                <a:gd name="connsiteY187" fmla="*/ 353731 h 484179"/>
                <a:gd name="connsiteX188" fmla="*/ 50311 w 258229"/>
                <a:gd name="connsiteY188" fmla="*/ 352117 h 484179"/>
                <a:gd name="connsiteX189" fmla="*/ 42241 w 258229"/>
                <a:gd name="connsiteY189" fmla="*/ 342433 h 484179"/>
                <a:gd name="connsiteX190" fmla="*/ 39014 w 258229"/>
                <a:gd name="connsiteY190" fmla="*/ 331136 h 484179"/>
                <a:gd name="connsiteX191" fmla="*/ 37400 w 258229"/>
                <a:gd name="connsiteY191" fmla="*/ 329522 h 484179"/>
                <a:gd name="connsiteX192" fmla="*/ 37400 w 258229"/>
                <a:gd name="connsiteY192" fmla="*/ 326294 h 484179"/>
                <a:gd name="connsiteX193" fmla="*/ 39014 w 258229"/>
                <a:gd name="connsiteY193" fmla="*/ 316610 h 484179"/>
                <a:gd name="connsiteX194" fmla="*/ 39014 w 258229"/>
                <a:gd name="connsiteY194" fmla="*/ 314996 h 484179"/>
                <a:gd name="connsiteX195" fmla="*/ 37400 w 258229"/>
                <a:gd name="connsiteY195" fmla="*/ 311768 h 484179"/>
                <a:gd name="connsiteX196" fmla="*/ 27716 w 258229"/>
                <a:gd name="connsiteY196" fmla="*/ 290787 h 484179"/>
                <a:gd name="connsiteX197" fmla="*/ 26102 w 258229"/>
                <a:gd name="connsiteY197" fmla="*/ 285945 h 484179"/>
                <a:gd name="connsiteX198" fmla="*/ 26102 w 258229"/>
                <a:gd name="connsiteY198" fmla="*/ 284332 h 484179"/>
                <a:gd name="connsiteX199" fmla="*/ 27716 w 258229"/>
                <a:gd name="connsiteY199" fmla="*/ 277876 h 484179"/>
                <a:gd name="connsiteX200" fmla="*/ 27716 w 258229"/>
                <a:gd name="connsiteY200" fmla="*/ 276262 h 484179"/>
                <a:gd name="connsiteX201" fmla="*/ 27716 w 258229"/>
                <a:gd name="connsiteY201" fmla="*/ 274648 h 484179"/>
                <a:gd name="connsiteX202" fmla="*/ 29330 w 258229"/>
                <a:gd name="connsiteY202" fmla="*/ 269806 h 484179"/>
                <a:gd name="connsiteX203" fmla="*/ 29330 w 258229"/>
                <a:gd name="connsiteY203" fmla="*/ 264964 h 484179"/>
                <a:gd name="connsiteX204" fmla="*/ 29330 w 258229"/>
                <a:gd name="connsiteY204" fmla="*/ 261736 h 484179"/>
                <a:gd name="connsiteX205" fmla="*/ 27716 w 258229"/>
                <a:gd name="connsiteY205" fmla="*/ 260123 h 484179"/>
                <a:gd name="connsiteX206" fmla="*/ 27716 w 258229"/>
                <a:gd name="connsiteY206" fmla="*/ 258509 h 484179"/>
                <a:gd name="connsiteX207" fmla="*/ 24488 w 258229"/>
                <a:gd name="connsiteY207" fmla="*/ 250439 h 484179"/>
                <a:gd name="connsiteX208" fmla="*/ 21260 w 258229"/>
                <a:gd name="connsiteY208" fmla="*/ 245597 h 484179"/>
                <a:gd name="connsiteX209" fmla="*/ 21260 w 258229"/>
                <a:gd name="connsiteY209" fmla="*/ 245597 h 484179"/>
                <a:gd name="connsiteX210" fmla="*/ 19646 w 258229"/>
                <a:gd name="connsiteY210" fmla="*/ 243983 h 484179"/>
                <a:gd name="connsiteX211" fmla="*/ 18032 w 258229"/>
                <a:gd name="connsiteY211" fmla="*/ 243983 h 484179"/>
                <a:gd name="connsiteX212" fmla="*/ 14805 w 258229"/>
                <a:gd name="connsiteY212" fmla="*/ 242369 h 484179"/>
                <a:gd name="connsiteX213" fmla="*/ 13191 w 258229"/>
                <a:gd name="connsiteY213" fmla="*/ 240755 h 484179"/>
                <a:gd name="connsiteX214" fmla="*/ 9963 w 258229"/>
                <a:gd name="connsiteY214" fmla="*/ 235914 h 484179"/>
                <a:gd name="connsiteX215" fmla="*/ 8349 w 258229"/>
                <a:gd name="connsiteY215" fmla="*/ 229458 h 484179"/>
                <a:gd name="connsiteX216" fmla="*/ 8349 w 258229"/>
                <a:gd name="connsiteY216" fmla="*/ 226230 h 484179"/>
                <a:gd name="connsiteX217" fmla="*/ 8349 w 258229"/>
                <a:gd name="connsiteY217" fmla="*/ 224616 h 484179"/>
                <a:gd name="connsiteX218" fmla="*/ 11577 w 258229"/>
                <a:gd name="connsiteY218" fmla="*/ 218160 h 484179"/>
                <a:gd name="connsiteX219" fmla="*/ 11577 w 258229"/>
                <a:gd name="connsiteY219" fmla="*/ 216546 h 484179"/>
                <a:gd name="connsiteX220" fmla="*/ 11577 w 258229"/>
                <a:gd name="connsiteY220" fmla="*/ 213318 h 484179"/>
                <a:gd name="connsiteX221" fmla="*/ 9963 w 258229"/>
                <a:gd name="connsiteY221" fmla="*/ 198793 h 484179"/>
                <a:gd name="connsiteX222" fmla="*/ 9963 w 258229"/>
                <a:gd name="connsiteY222" fmla="*/ 192337 h 484179"/>
                <a:gd name="connsiteX223" fmla="*/ 8349 w 258229"/>
                <a:gd name="connsiteY223" fmla="*/ 185882 h 484179"/>
                <a:gd name="connsiteX224" fmla="*/ 6735 w 258229"/>
                <a:gd name="connsiteY224" fmla="*/ 179426 h 484179"/>
                <a:gd name="connsiteX225" fmla="*/ 5121 w 258229"/>
                <a:gd name="connsiteY225" fmla="*/ 176198 h 484179"/>
                <a:gd name="connsiteX226" fmla="*/ 5121 w 258229"/>
                <a:gd name="connsiteY226" fmla="*/ 174584 h 484179"/>
                <a:gd name="connsiteX227" fmla="*/ 5121 w 258229"/>
                <a:gd name="connsiteY227" fmla="*/ 166514 h 484179"/>
                <a:gd name="connsiteX228" fmla="*/ 5121 w 258229"/>
                <a:gd name="connsiteY228" fmla="*/ 156831 h 484179"/>
                <a:gd name="connsiteX229" fmla="*/ 5121 w 258229"/>
                <a:gd name="connsiteY229" fmla="*/ 153603 h 484179"/>
                <a:gd name="connsiteX230" fmla="*/ 6735 w 258229"/>
                <a:gd name="connsiteY230" fmla="*/ 150375 h 484179"/>
                <a:gd name="connsiteX231" fmla="*/ 6735 w 258229"/>
                <a:gd name="connsiteY231" fmla="*/ 148761 h 484179"/>
                <a:gd name="connsiteX232" fmla="*/ 8349 w 258229"/>
                <a:gd name="connsiteY232" fmla="*/ 147147 h 484179"/>
                <a:gd name="connsiteX233" fmla="*/ 9963 w 258229"/>
                <a:gd name="connsiteY233" fmla="*/ 145533 h 484179"/>
                <a:gd name="connsiteX234" fmla="*/ 14805 w 258229"/>
                <a:gd name="connsiteY234" fmla="*/ 142305 h 484179"/>
                <a:gd name="connsiteX235" fmla="*/ 16419 w 258229"/>
                <a:gd name="connsiteY235" fmla="*/ 140691 h 484179"/>
                <a:gd name="connsiteX236" fmla="*/ 22874 w 258229"/>
                <a:gd name="connsiteY236" fmla="*/ 135850 h 484179"/>
                <a:gd name="connsiteX237" fmla="*/ 26102 w 258229"/>
                <a:gd name="connsiteY237" fmla="*/ 131008 h 484179"/>
                <a:gd name="connsiteX238" fmla="*/ 26102 w 258229"/>
                <a:gd name="connsiteY238" fmla="*/ 127780 h 484179"/>
                <a:gd name="connsiteX239" fmla="*/ 27716 w 258229"/>
                <a:gd name="connsiteY239" fmla="*/ 126166 h 484179"/>
                <a:gd name="connsiteX240" fmla="*/ 29330 w 258229"/>
                <a:gd name="connsiteY240" fmla="*/ 124552 h 484179"/>
                <a:gd name="connsiteX241" fmla="*/ 29330 w 258229"/>
                <a:gd name="connsiteY241" fmla="*/ 122938 h 484179"/>
                <a:gd name="connsiteX242" fmla="*/ 30944 w 258229"/>
                <a:gd name="connsiteY242" fmla="*/ 122938 h 484179"/>
                <a:gd name="connsiteX243" fmla="*/ 32558 w 258229"/>
                <a:gd name="connsiteY243" fmla="*/ 118096 h 484179"/>
                <a:gd name="connsiteX244" fmla="*/ 32558 w 258229"/>
                <a:gd name="connsiteY244" fmla="*/ 116482 h 484179"/>
                <a:gd name="connsiteX245" fmla="*/ 35786 w 258229"/>
                <a:gd name="connsiteY245" fmla="*/ 113255 h 484179"/>
                <a:gd name="connsiteX246" fmla="*/ 35786 w 258229"/>
                <a:gd name="connsiteY246" fmla="*/ 113255 h 484179"/>
                <a:gd name="connsiteX247" fmla="*/ 37400 w 258229"/>
                <a:gd name="connsiteY247" fmla="*/ 111641 h 484179"/>
                <a:gd name="connsiteX248" fmla="*/ 37400 w 258229"/>
                <a:gd name="connsiteY248" fmla="*/ 111641 h 484179"/>
                <a:gd name="connsiteX249" fmla="*/ 39014 w 258229"/>
                <a:gd name="connsiteY249" fmla="*/ 108413 h 484179"/>
                <a:gd name="connsiteX250" fmla="*/ 43855 w 258229"/>
                <a:gd name="connsiteY250" fmla="*/ 100343 h 484179"/>
                <a:gd name="connsiteX251" fmla="*/ 45469 w 258229"/>
                <a:gd name="connsiteY251" fmla="*/ 95501 h 484179"/>
                <a:gd name="connsiteX252" fmla="*/ 45469 w 258229"/>
                <a:gd name="connsiteY252" fmla="*/ 92274 h 484179"/>
                <a:gd name="connsiteX253" fmla="*/ 43855 w 258229"/>
                <a:gd name="connsiteY253" fmla="*/ 89046 h 484179"/>
                <a:gd name="connsiteX254" fmla="*/ 40628 w 258229"/>
                <a:gd name="connsiteY254" fmla="*/ 84204 h 484179"/>
                <a:gd name="connsiteX255" fmla="*/ 39014 w 258229"/>
                <a:gd name="connsiteY255" fmla="*/ 82590 h 484179"/>
                <a:gd name="connsiteX256" fmla="*/ 42241 w 258229"/>
                <a:gd name="connsiteY256" fmla="*/ 82590 h 484179"/>
                <a:gd name="connsiteX257" fmla="*/ 66450 w 258229"/>
                <a:gd name="connsiteY257" fmla="*/ 76134 h 484179"/>
                <a:gd name="connsiteX258" fmla="*/ 68064 w 258229"/>
                <a:gd name="connsiteY258" fmla="*/ 74520 h 484179"/>
                <a:gd name="connsiteX259" fmla="*/ 71292 w 258229"/>
                <a:gd name="connsiteY259" fmla="*/ 72906 h 484179"/>
                <a:gd name="connsiteX260" fmla="*/ 71292 w 258229"/>
                <a:gd name="connsiteY260" fmla="*/ 72906 h 484179"/>
                <a:gd name="connsiteX261" fmla="*/ 72906 w 258229"/>
                <a:gd name="connsiteY261" fmla="*/ 71292 h 484179"/>
                <a:gd name="connsiteX262" fmla="*/ 77748 w 258229"/>
                <a:gd name="connsiteY262" fmla="*/ 64837 h 484179"/>
                <a:gd name="connsiteX263" fmla="*/ 77748 w 258229"/>
                <a:gd name="connsiteY263" fmla="*/ 63223 h 484179"/>
                <a:gd name="connsiteX264" fmla="*/ 79362 w 258229"/>
                <a:gd name="connsiteY264" fmla="*/ 63223 h 484179"/>
                <a:gd name="connsiteX265" fmla="*/ 80976 w 258229"/>
                <a:gd name="connsiteY265" fmla="*/ 63223 h 484179"/>
                <a:gd name="connsiteX266" fmla="*/ 84204 w 258229"/>
                <a:gd name="connsiteY266" fmla="*/ 63223 h 484179"/>
                <a:gd name="connsiteX267" fmla="*/ 85818 w 258229"/>
                <a:gd name="connsiteY267" fmla="*/ 63223 h 484179"/>
                <a:gd name="connsiteX268" fmla="*/ 87432 w 258229"/>
                <a:gd name="connsiteY268" fmla="*/ 63223 h 484179"/>
                <a:gd name="connsiteX269" fmla="*/ 89046 w 258229"/>
                <a:gd name="connsiteY269" fmla="*/ 61609 h 484179"/>
                <a:gd name="connsiteX270" fmla="*/ 92273 w 258229"/>
                <a:gd name="connsiteY270" fmla="*/ 59995 h 484179"/>
                <a:gd name="connsiteX271" fmla="*/ 97115 w 258229"/>
                <a:gd name="connsiteY271" fmla="*/ 56767 h 484179"/>
                <a:gd name="connsiteX272" fmla="*/ 100343 w 258229"/>
                <a:gd name="connsiteY272" fmla="*/ 51925 h 484179"/>
                <a:gd name="connsiteX273" fmla="*/ 101957 w 258229"/>
                <a:gd name="connsiteY273" fmla="*/ 48697 h 484179"/>
                <a:gd name="connsiteX274" fmla="*/ 103571 w 258229"/>
                <a:gd name="connsiteY274" fmla="*/ 43856 h 484179"/>
                <a:gd name="connsiteX275" fmla="*/ 105185 w 258229"/>
                <a:gd name="connsiteY275" fmla="*/ 42242 h 484179"/>
                <a:gd name="connsiteX276" fmla="*/ 106799 w 258229"/>
                <a:gd name="connsiteY276" fmla="*/ 40628 h 484179"/>
                <a:gd name="connsiteX277" fmla="*/ 108413 w 258229"/>
                <a:gd name="connsiteY277" fmla="*/ 39014 h 484179"/>
                <a:gd name="connsiteX278" fmla="*/ 111641 w 258229"/>
                <a:gd name="connsiteY278" fmla="*/ 27716 h 484179"/>
                <a:gd name="connsiteX279" fmla="*/ 113255 w 258229"/>
                <a:gd name="connsiteY279" fmla="*/ 26102 h 484179"/>
                <a:gd name="connsiteX280" fmla="*/ 113255 w 258229"/>
                <a:gd name="connsiteY280" fmla="*/ 26102 h 484179"/>
                <a:gd name="connsiteX281" fmla="*/ 118096 w 258229"/>
                <a:gd name="connsiteY281" fmla="*/ 22874 h 484179"/>
                <a:gd name="connsiteX282" fmla="*/ 119710 w 258229"/>
                <a:gd name="connsiteY282" fmla="*/ 21260 h 484179"/>
                <a:gd name="connsiteX283" fmla="*/ 121324 w 258229"/>
                <a:gd name="connsiteY283" fmla="*/ 19647 h 484179"/>
                <a:gd name="connsiteX284" fmla="*/ 122938 w 258229"/>
                <a:gd name="connsiteY284" fmla="*/ 16419 h 484179"/>
                <a:gd name="connsiteX285" fmla="*/ 124552 w 258229"/>
                <a:gd name="connsiteY285" fmla="*/ 13191 h 484179"/>
                <a:gd name="connsiteX286" fmla="*/ 124552 w 258229"/>
                <a:gd name="connsiteY286" fmla="*/ 11577 h 484179"/>
                <a:gd name="connsiteX287" fmla="*/ 122938 w 258229"/>
                <a:gd name="connsiteY287" fmla="*/ 5121 h 484179"/>
                <a:gd name="connsiteX288" fmla="*/ 127780 w 258229"/>
                <a:gd name="connsiteY288" fmla="*/ 6735 h 484179"/>
                <a:gd name="connsiteX289" fmla="*/ 134236 w 258229"/>
                <a:gd name="connsiteY289" fmla="*/ 6735 h 484179"/>
                <a:gd name="connsiteX290" fmla="*/ 135850 w 258229"/>
                <a:gd name="connsiteY290" fmla="*/ 8349 h 484179"/>
                <a:gd name="connsiteX291" fmla="*/ 137464 w 258229"/>
                <a:gd name="connsiteY291" fmla="*/ 8349 h 484179"/>
                <a:gd name="connsiteX292" fmla="*/ 137464 w 258229"/>
                <a:gd name="connsiteY292" fmla="*/ 11577 h 484179"/>
                <a:gd name="connsiteX293" fmla="*/ 137464 w 258229"/>
                <a:gd name="connsiteY293" fmla="*/ 13191 h 484179"/>
                <a:gd name="connsiteX294" fmla="*/ 135850 w 258229"/>
                <a:gd name="connsiteY294" fmla="*/ 14805 h 484179"/>
                <a:gd name="connsiteX295" fmla="*/ 132622 w 258229"/>
                <a:gd name="connsiteY295" fmla="*/ 18033 h 484179"/>
                <a:gd name="connsiteX296" fmla="*/ 132622 w 258229"/>
                <a:gd name="connsiteY296" fmla="*/ 18033 h 484179"/>
                <a:gd name="connsiteX297" fmla="*/ 131008 w 258229"/>
                <a:gd name="connsiteY297" fmla="*/ 19647 h 484179"/>
                <a:gd name="connsiteX298" fmla="*/ 131008 w 258229"/>
                <a:gd name="connsiteY298" fmla="*/ 19647 h 484179"/>
                <a:gd name="connsiteX299" fmla="*/ 131008 w 258229"/>
                <a:gd name="connsiteY299" fmla="*/ 21260 h 484179"/>
                <a:gd name="connsiteX300" fmla="*/ 131008 w 258229"/>
                <a:gd name="connsiteY300" fmla="*/ 22874 h 484179"/>
                <a:gd name="connsiteX301" fmla="*/ 132622 w 258229"/>
                <a:gd name="connsiteY301" fmla="*/ 29330 h 484179"/>
                <a:gd name="connsiteX302" fmla="*/ 132622 w 258229"/>
                <a:gd name="connsiteY302" fmla="*/ 32558 h 484179"/>
                <a:gd name="connsiteX303" fmla="*/ 132622 w 258229"/>
                <a:gd name="connsiteY303" fmla="*/ 35786 h 484179"/>
                <a:gd name="connsiteX304" fmla="*/ 132622 w 258229"/>
                <a:gd name="connsiteY304" fmla="*/ 37400 h 484179"/>
                <a:gd name="connsiteX305" fmla="*/ 134236 w 258229"/>
                <a:gd name="connsiteY305" fmla="*/ 40628 h 484179"/>
                <a:gd name="connsiteX306" fmla="*/ 135850 w 258229"/>
                <a:gd name="connsiteY306" fmla="*/ 42242 h 484179"/>
                <a:gd name="connsiteX307" fmla="*/ 135850 w 258229"/>
                <a:gd name="connsiteY307" fmla="*/ 43856 h 484179"/>
                <a:gd name="connsiteX308" fmla="*/ 134236 w 258229"/>
                <a:gd name="connsiteY308" fmla="*/ 45469 h 484179"/>
                <a:gd name="connsiteX309" fmla="*/ 129394 w 258229"/>
                <a:gd name="connsiteY309" fmla="*/ 61609 h 484179"/>
                <a:gd name="connsiteX310" fmla="*/ 127780 w 258229"/>
                <a:gd name="connsiteY310" fmla="*/ 63223 h 484179"/>
                <a:gd name="connsiteX311" fmla="*/ 127780 w 258229"/>
                <a:gd name="connsiteY311" fmla="*/ 64837 h 484179"/>
                <a:gd name="connsiteX312" fmla="*/ 127780 w 258229"/>
                <a:gd name="connsiteY312" fmla="*/ 66451 h 484179"/>
                <a:gd name="connsiteX313" fmla="*/ 129394 w 258229"/>
                <a:gd name="connsiteY313" fmla="*/ 72906 h 484179"/>
                <a:gd name="connsiteX314" fmla="*/ 131008 w 258229"/>
                <a:gd name="connsiteY314" fmla="*/ 74520 h 484179"/>
                <a:gd name="connsiteX315" fmla="*/ 134236 w 258229"/>
                <a:gd name="connsiteY315" fmla="*/ 82590 h 484179"/>
                <a:gd name="connsiteX316" fmla="*/ 135850 w 258229"/>
                <a:gd name="connsiteY316" fmla="*/ 85818 h 484179"/>
                <a:gd name="connsiteX317" fmla="*/ 137464 w 258229"/>
                <a:gd name="connsiteY317" fmla="*/ 87432 h 484179"/>
                <a:gd name="connsiteX318" fmla="*/ 135850 w 258229"/>
                <a:gd name="connsiteY318" fmla="*/ 89046 h 484179"/>
                <a:gd name="connsiteX319" fmla="*/ 135850 w 258229"/>
                <a:gd name="connsiteY319" fmla="*/ 90660 h 484179"/>
                <a:gd name="connsiteX320" fmla="*/ 134236 w 258229"/>
                <a:gd name="connsiteY320" fmla="*/ 92274 h 484179"/>
                <a:gd name="connsiteX321" fmla="*/ 132622 w 258229"/>
                <a:gd name="connsiteY321" fmla="*/ 97115 h 484179"/>
                <a:gd name="connsiteX322" fmla="*/ 129394 w 258229"/>
                <a:gd name="connsiteY322" fmla="*/ 100343 h 484179"/>
                <a:gd name="connsiteX323" fmla="*/ 129394 w 258229"/>
                <a:gd name="connsiteY323" fmla="*/ 101957 h 484179"/>
                <a:gd name="connsiteX324" fmla="*/ 129394 w 258229"/>
                <a:gd name="connsiteY324" fmla="*/ 103571 h 484179"/>
                <a:gd name="connsiteX325" fmla="*/ 129394 w 258229"/>
                <a:gd name="connsiteY325" fmla="*/ 105185 h 484179"/>
                <a:gd name="connsiteX326" fmla="*/ 129394 w 258229"/>
                <a:gd name="connsiteY326" fmla="*/ 108413 h 484179"/>
                <a:gd name="connsiteX327" fmla="*/ 131008 w 258229"/>
                <a:gd name="connsiteY327" fmla="*/ 111641 h 484179"/>
                <a:gd name="connsiteX328" fmla="*/ 132622 w 258229"/>
                <a:gd name="connsiteY328" fmla="*/ 113255 h 484179"/>
                <a:gd name="connsiteX329" fmla="*/ 134236 w 258229"/>
                <a:gd name="connsiteY329" fmla="*/ 114869 h 484179"/>
                <a:gd name="connsiteX330" fmla="*/ 139077 w 258229"/>
                <a:gd name="connsiteY330" fmla="*/ 114869 h 48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Lst>
              <a:rect l="l" t="t" r="r" b="b"/>
              <a:pathLst>
                <a:path w="258229" h="484179">
                  <a:moveTo>
                    <a:pt x="142305" y="116482"/>
                  </a:moveTo>
                  <a:lnTo>
                    <a:pt x="143919" y="116482"/>
                  </a:lnTo>
                  <a:lnTo>
                    <a:pt x="166514" y="110027"/>
                  </a:lnTo>
                  <a:lnTo>
                    <a:pt x="168128" y="108413"/>
                  </a:lnTo>
                  <a:lnTo>
                    <a:pt x="168128" y="108413"/>
                  </a:lnTo>
                  <a:lnTo>
                    <a:pt x="169742" y="106799"/>
                  </a:lnTo>
                  <a:lnTo>
                    <a:pt x="171356" y="105185"/>
                  </a:lnTo>
                  <a:lnTo>
                    <a:pt x="172970" y="101957"/>
                  </a:lnTo>
                  <a:lnTo>
                    <a:pt x="172970" y="100343"/>
                  </a:lnTo>
                  <a:lnTo>
                    <a:pt x="174584" y="100343"/>
                  </a:lnTo>
                  <a:lnTo>
                    <a:pt x="176198" y="100343"/>
                  </a:lnTo>
                  <a:lnTo>
                    <a:pt x="177812" y="103571"/>
                  </a:lnTo>
                  <a:lnTo>
                    <a:pt x="177812" y="106799"/>
                  </a:lnTo>
                  <a:lnTo>
                    <a:pt x="177812" y="108413"/>
                  </a:lnTo>
                  <a:lnTo>
                    <a:pt x="177812" y="110027"/>
                  </a:lnTo>
                  <a:lnTo>
                    <a:pt x="177812" y="111641"/>
                  </a:lnTo>
                  <a:lnTo>
                    <a:pt x="179426" y="113255"/>
                  </a:lnTo>
                  <a:lnTo>
                    <a:pt x="181040" y="113255"/>
                  </a:lnTo>
                  <a:lnTo>
                    <a:pt x="184267" y="114869"/>
                  </a:lnTo>
                  <a:lnTo>
                    <a:pt x="187495" y="114869"/>
                  </a:lnTo>
                  <a:lnTo>
                    <a:pt x="190723" y="114869"/>
                  </a:lnTo>
                  <a:lnTo>
                    <a:pt x="190723" y="116482"/>
                  </a:lnTo>
                  <a:lnTo>
                    <a:pt x="192337" y="116482"/>
                  </a:lnTo>
                  <a:lnTo>
                    <a:pt x="193951" y="119710"/>
                  </a:lnTo>
                  <a:lnTo>
                    <a:pt x="197179" y="124552"/>
                  </a:lnTo>
                  <a:lnTo>
                    <a:pt x="198793" y="126166"/>
                  </a:lnTo>
                  <a:lnTo>
                    <a:pt x="200407" y="135850"/>
                  </a:lnTo>
                  <a:lnTo>
                    <a:pt x="202021" y="137464"/>
                  </a:lnTo>
                  <a:lnTo>
                    <a:pt x="208476" y="143919"/>
                  </a:lnTo>
                  <a:lnTo>
                    <a:pt x="213318" y="145533"/>
                  </a:lnTo>
                  <a:lnTo>
                    <a:pt x="218160" y="147147"/>
                  </a:lnTo>
                  <a:lnTo>
                    <a:pt x="219774" y="148761"/>
                  </a:lnTo>
                  <a:lnTo>
                    <a:pt x="221388" y="151989"/>
                  </a:lnTo>
                  <a:lnTo>
                    <a:pt x="221388" y="153603"/>
                  </a:lnTo>
                  <a:lnTo>
                    <a:pt x="223002" y="158445"/>
                  </a:lnTo>
                  <a:lnTo>
                    <a:pt x="221388" y="163287"/>
                  </a:lnTo>
                  <a:lnTo>
                    <a:pt x="231072" y="176198"/>
                  </a:lnTo>
                  <a:lnTo>
                    <a:pt x="232685" y="177812"/>
                  </a:lnTo>
                  <a:lnTo>
                    <a:pt x="232685" y="181040"/>
                  </a:lnTo>
                  <a:lnTo>
                    <a:pt x="232685" y="182654"/>
                  </a:lnTo>
                  <a:lnTo>
                    <a:pt x="235913" y="184268"/>
                  </a:lnTo>
                  <a:lnTo>
                    <a:pt x="237527" y="182654"/>
                  </a:lnTo>
                  <a:lnTo>
                    <a:pt x="239141" y="177812"/>
                  </a:lnTo>
                  <a:lnTo>
                    <a:pt x="242369" y="176198"/>
                  </a:lnTo>
                  <a:lnTo>
                    <a:pt x="247211" y="176198"/>
                  </a:lnTo>
                  <a:lnTo>
                    <a:pt x="260122" y="176198"/>
                  </a:lnTo>
                  <a:lnTo>
                    <a:pt x="260122" y="176198"/>
                  </a:lnTo>
                  <a:lnTo>
                    <a:pt x="242369" y="206863"/>
                  </a:lnTo>
                  <a:lnTo>
                    <a:pt x="239141" y="218160"/>
                  </a:lnTo>
                  <a:lnTo>
                    <a:pt x="239141" y="227844"/>
                  </a:lnTo>
                  <a:lnTo>
                    <a:pt x="239141" y="229458"/>
                  </a:lnTo>
                  <a:lnTo>
                    <a:pt x="239141" y="232686"/>
                  </a:lnTo>
                  <a:lnTo>
                    <a:pt x="240755" y="234300"/>
                  </a:lnTo>
                  <a:lnTo>
                    <a:pt x="243983" y="239141"/>
                  </a:lnTo>
                  <a:lnTo>
                    <a:pt x="243983" y="242369"/>
                  </a:lnTo>
                  <a:lnTo>
                    <a:pt x="243983" y="266578"/>
                  </a:lnTo>
                  <a:lnTo>
                    <a:pt x="248825" y="281104"/>
                  </a:lnTo>
                  <a:lnTo>
                    <a:pt x="248825" y="285945"/>
                  </a:lnTo>
                  <a:lnTo>
                    <a:pt x="248825" y="289173"/>
                  </a:lnTo>
                  <a:lnTo>
                    <a:pt x="248825" y="290787"/>
                  </a:lnTo>
                  <a:lnTo>
                    <a:pt x="248825" y="292401"/>
                  </a:lnTo>
                  <a:lnTo>
                    <a:pt x="243983" y="297243"/>
                  </a:lnTo>
                  <a:lnTo>
                    <a:pt x="243983" y="298857"/>
                  </a:lnTo>
                  <a:lnTo>
                    <a:pt x="239141" y="311768"/>
                  </a:lnTo>
                  <a:lnTo>
                    <a:pt x="227844" y="368256"/>
                  </a:lnTo>
                  <a:lnTo>
                    <a:pt x="226230" y="371484"/>
                  </a:lnTo>
                  <a:lnTo>
                    <a:pt x="226230" y="373098"/>
                  </a:lnTo>
                  <a:lnTo>
                    <a:pt x="224616" y="373098"/>
                  </a:lnTo>
                  <a:lnTo>
                    <a:pt x="223002" y="374712"/>
                  </a:lnTo>
                  <a:lnTo>
                    <a:pt x="221388" y="374712"/>
                  </a:lnTo>
                  <a:lnTo>
                    <a:pt x="218160" y="374712"/>
                  </a:lnTo>
                  <a:lnTo>
                    <a:pt x="211704" y="373098"/>
                  </a:lnTo>
                  <a:lnTo>
                    <a:pt x="208476" y="373098"/>
                  </a:lnTo>
                  <a:lnTo>
                    <a:pt x="205249" y="373098"/>
                  </a:lnTo>
                  <a:lnTo>
                    <a:pt x="202021" y="373098"/>
                  </a:lnTo>
                  <a:lnTo>
                    <a:pt x="200407" y="373098"/>
                  </a:lnTo>
                  <a:lnTo>
                    <a:pt x="195565" y="376326"/>
                  </a:lnTo>
                  <a:lnTo>
                    <a:pt x="192337" y="379554"/>
                  </a:lnTo>
                  <a:lnTo>
                    <a:pt x="190723" y="382781"/>
                  </a:lnTo>
                  <a:lnTo>
                    <a:pt x="181040" y="405376"/>
                  </a:lnTo>
                  <a:lnTo>
                    <a:pt x="179426" y="406990"/>
                  </a:lnTo>
                  <a:lnTo>
                    <a:pt x="177812" y="408604"/>
                  </a:lnTo>
                  <a:lnTo>
                    <a:pt x="174584" y="413446"/>
                  </a:lnTo>
                  <a:lnTo>
                    <a:pt x="174584" y="415060"/>
                  </a:lnTo>
                  <a:lnTo>
                    <a:pt x="174584" y="416674"/>
                  </a:lnTo>
                  <a:lnTo>
                    <a:pt x="174584" y="418288"/>
                  </a:lnTo>
                  <a:lnTo>
                    <a:pt x="176198" y="418288"/>
                  </a:lnTo>
                  <a:lnTo>
                    <a:pt x="177812" y="418288"/>
                  </a:lnTo>
                  <a:lnTo>
                    <a:pt x="177812" y="419902"/>
                  </a:lnTo>
                  <a:lnTo>
                    <a:pt x="179426" y="419902"/>
                  </a:lnTo>
                  <a:lnTo>
                    <a:pt x="181040" y="419902"/>
                  </a:lnTo>
                  <a:lnTo>
                    <a:pt x="181040" y="421516"/>
                  </a:lnTo>
                  <a:lnTo>
                    <a:pt x="182654" y="423130"/>
                  </a:lnTo>
                  <a:lnTo>
                    <a:pt x="182654" y="424744"/>
                  </a:lnTo>
                  <a:lnTo>
                    <a:pt x="182654" y="426358"/>
                  </a:lnTo>
                  <a:lnTo>
                    <a:pt x="182654" y="427972"/>
                  </a:lnTo>
                  <a:lnTo>
                    <a:pt x="182654" y="429585"/>
                  </a:lnTo>
                  <a:lnTo>
                    <a:pt x="184267" y="429585"/>
                  </a:lnTo>
                  <a:lnTo>
                    <a:pt x="184267" y="431199"/>
                  </a:lnTo>
                  <a:lnTo>
                    <a:pt x="185882" y="432813"/>
                  </a:lnTo>
                  <a:lnTo>
                    <a:pt x="190723" y="436041"/>
                  </a:lnTo>
                  <a:lnTo>
                    <a:pt x="192337" y="437655"/>
                  </a:lnTo>
                  <a:lnTo>
                    <a:pt x="195565" y="437655"/>
                  </a:lnTo>
                  <a:lnTo>
                    <a:pt x="197179" y="437655"/>
                  </a:lnTo>
                  <a:lnTo>
                    <a:pt x="200407" y="439269"/>
                  </a:lnTo>
                  <a:lnTo>
                    <a:pt x="200407" y="439269"/>
                  </a:lnTo>
                  <a:lnTo>
                    <a:pt x="205249" y="444111"/>
                  </a:lnTo>
                  <a:lnTo>
                    <a:pt x="206863" y="445725"/>
                  </a:lnTo>
                  <a:lnTo>
                    <a:pt x="206863" y="445725"/>
                  </a:lnTo>
                  <a:lnTo>
                    <a:pt x="208476" y="445725"/>
                  </a:lnTo>
                  <a:lnTo>
                    <a:pt x="211704" y="442497"/>
                  </a:lnTo>
                  <a:lnTo>
                    <a:pt x="213318" y="442497"/>
                  </a:lnTo>
                  <a:lnTo>
                    <a:pt x="214932" y="442497"/>
                  </a:lnTo>
                  <a:lnTo>
                    <a:pt x="218160" y="442497"/>
                  </a:lnTo>
                  <a:lnTo>
                    <a:pt x="221388" y="442497"/>
                  </a:lnTo>
                  <a:lnTo>
                    <a:pt x="223002" y="442497"/>
                  </a:lnTo>
                  <a:lnTo>
                    <a:pt x="224616" y="444111"/>
                  </a:lnTo>
                  <a:lnTo>
                    <a:pt x="226230" y="444111"/>
                  </a:lnTo>
                  <a:lnTo>
                    <a:pt x="227844" y="445725"/>
                  </a:lnTo>
                  <a:lnTo>
                    <a:pt x="227844" y="447339"/>
                  </a:lnTo>
                  <a:lnTo>
                    <a:pt x="229458" y="450567"/>
                  </a:lnTo>
                  <a:lnTo>
                    <a:pt x="229458" y="453794"/>
                  </a:lnTo>
                  <a:lnTo>
                    <a:pt x="229458" y="455408"/>
                  </a:lnTo>
                  <a:lnTo>
                    <a:pt x="229458" y="455408"/>
                  </a:lnTo>
                  <a:lnTo>
                    <a:pt x="226230" y="458636"/>
                  </a:lnTo>
                  <a:lnTo>
                    <a:pt x="219774" y="484459"/>
                  </a:lnTo>
                  <a:lnTo>
                    <a:pt x="198793" y="492529"/>
                  </a:lnTo>
                  <a:lnTo>
                    <a:pt x="192337" y="494143"/>
                  </a:lnTo>
                  <a:lnTo>
                    <a:pt x="185882" y="490915"/>
                  </a:lnTo>
                  <a:lnTo>
                    <a:pt x="171356" y="486073"/>
                  </a:lnTo>
                  <a:lnTo>
                    <a:pt x="169742" y="486073"/>
                  </a:lnTo>
                  <a:lnTo>
                    <a:pt x="168128" y="484459"/>
                  </a:lnTo>
                  <a:lnTo>
                    <a:pt x="168128" y="484459"/>
                  </a:lnTo>
                  <a:lnTo>
                    <a:pt x="166514" y="482845"/>
                  </a:lnTo>
                  <a:lnTo>
                    <a:pt x="163286" y="481231"/>
                  </a:lnTo>
                  <a:lnTo>
                    <a:pt x="153603" y="478003"/>
                  </a:lnTo>
                  <a:lnTo>
                    <a:pt x="151989" y="476389"/>
                  </a:lnTo>
                  <a:lnTo>
                    <a:pt x="150375" y="476389"/>
                  </a:lnTo>
                  <a:lnTo>
                    <a:pt x="148761" y="474776"/>
                  </a:lnTo>
                  <a:lnTo>
                    <a:pt x="105185" y="461864"/>
                  </a:lnTo>
                  <a:lnTo>
                    <a:pt x="93887" y="453794"/>
                  </a:lnTo>
                  <a:lnTo>
                    <a:pt x="93887" y="453794"/>
                  </a:lnTo>
                  <a:lnTo>
                    <a:pt x="92273" y="450567"/>
                  </a:lnTo>
                  <a:lnTo>
                    <a:pt x="92273" y="448953"/>
                  </a:lnTo>
                  <a:lnTo>
                    <a:pt x="92273" y="447339"/>
                  </a:lnTo>
                  <a:lnTo>
                    <a:pt x="92273" y="447339"/>
                  </a:lnTo>
                  <a:lnTo>
                    <a:pt x="93887" y="445725"/>
                  </a:lnTo>
                  <a:lnTo>
                    <a:pt x="93887" y="445725"/>
                  </a:lnTo>
                  <a:lnTo>
                    <a:pt x="95501" y="445725"/>
                  </a:lnTo>
                  <a:lnTo>
                    <a:pt x="95501" y="444111"/>
                  </a:lnTo>
                  <a:lnTo>
                    <a:pt x="95501" y="442497"/>
                  </a:lnTo>
                  <a:lnTo>
                    <a:pt x="95501" y="437655"/>
                  </a:lnTo>
                  <a:lnTo>
                    <a:pt x="95501" y="436041"/>
                  </a:lnTo>
                  <a:lnTo>
                    <a:pt x="93887" y="434427"/>
                  </a:lnTo>
                  <a:lnTo>
                    <a:pt x="87432" y="431199"/>
                  </a:lnTo>
                  <a:lnTo>
                    <a:pt x="82590" y="426358"/>
                  </a:lnTo>
                  <a:lnTo>
                    <a:pt x="80976" y="423130"/>
                  </a:lnTo>
                  <a:lnTo>
                    <a:pt x="80976" y="421516"/>
                  </a:lnTo>
                  <a:lnTo>
                    <a:pt x="80976" y="419902"/>
                  </a:lnTo>
                  <a:lnTo>
                    <a:pt x="80976" y="416674"/>
                  </a:lnTo>
                  <a:lnTo>
                    <a:pt x="79362" y="415060"/>
                  </a:lnTo>
                  <a:lnTo>
                    <a:pt x="79362" y="413446"/>
                  </a:lnTo>
                  <a:lnTo>
                    <a:pt x="76134" y="413446"/>
                  </a:lnTo>
                  <a:lnTo>
                    <a:pt x="76134" y="411832"/>
                  </a:lnTo>
                  <a:lnTo>
                    <a:pt x="72906" y="411832"/>
                  </a:lnTo>
                  <a:lnTo>
                    <a:pt x="71292" y="408604"/>
                  </a:lnTo>
                  <a:lnTo>
                    <a:pt x="55153" y="392465"/>
                  </a:lnTo>
                  <a:lnTo>
                    <a:pt x="53539" y="389237"/>
                  </a:lnTo>
                  <a:lnTo>
                    <a:pt x="53539" y="387623"/>
                  </a:lnTo>
                  <a:lnTo>
                    <a:pt x="53539" y="387623"/>
                  </a:lnTo>
                  <a:lnTo>
                    <a:pt x="53539" y="386009"/>
                  </a:lnTo>
                  <a:lnTo>
                    <a:pt x="55153" y="384395"/>
                  </a:lnTo>
                  <a:lnTo>
                    <a:pt x="63223" y="379554"/>
                  </a:lnTo>
                  <a:lnTo>
                    <a:pt x="64837" y="377940"/>
                  </a:lnTo>
                  <a:lnTo>
                    <a:pt x="66450" y="377940"/>
                  </a:lnTo>
                  <a:lnTo>
                    <a:pt x="66450" y="376326"/>
                  </a:lnTo>
                  <a:lnTo>
                    <a:pt x="66450" y="374712"/>
                  </a:lnTo>
                  <a:lnTo>
                    <a:pt x="66450" y="371484"/>
                  </a:lnTo>
                  <a:lnTo>
                    <a:pt x="64837" y="366642"/>
                  </a:lnTo>
                  <a:lnTo>
                    <a:pt x="63223" y="365028"/>
                  </a:lnTo>
                  <a:lnTo>
                    <a:pt x="63223" y="363414"/>
                  </a:lnTo>
                  <a:lnTo>
                    <a:pt x="61609" y="363414"/>
                  </a:lnTo>
                  <a:lnTo>
                    <a:pt x="61609" y="361800"/>
                  </a:lnTo>
                  <a:lnTo>
                    <a:pt x="58381" y="356958"/>
                  </a:lnTo>
                  <a:lnTo>
                    <a:pt x="56767" y="356958"/>
                  </a:lnTo>
                  <a:lnTo>
                    <a:pt x="56767" y="355345"/>
                  </a:lnTo>
                  <a:lnTo>
                    <a:pt x="55153" y="355345"/>
                  </a:lnTo>
                  <a:lnTo>
                    <a:pt x="53539" y="353731"/>
                  </a:lnTo>
                  <a:lnTo>
                    <a:pt x="50311" y="352117"/>
                  </a:lnTo>
                  <a:lnTo>
                    <a:pt x="42241" y="342433"/>
                  </a:lnTo>
                  <a:lnTo>
                    <a:pt x="39014" y="331136"/>
                  </a:lnTo>
                  <a:lnTo>
                    <a:pt x="37400" y="329522"/>
                  </a:lnTo>
                  <a:lnTo>
                    <a:pt x="37400" y="326294"/>
                  </a:lnTo>
                  <a:lnTo>
                    <a:pt x="39014" y="316610"/>
                  </a:lnTo>
                  <a:lnTo>
                    <a:pt x="39014" y="314996"/>
                  </a:lnTo>
                  <a:lnTo>
                    <a:pt x="37400" y="311768"/>
                  </a:lnTo>
                  <a:lnTo>
                    <a:pt x="27716" y="290787"/>
                  </a:lnTo>
                  <a:lnTo>
                    <a:pt x="26102" y="285945"/>
                  </a:lnTo>
                  <a:lnTo>
                    <a:pt x="26102" y="284332"/>
                  </a:lnTo>
                  <a:lnTo>
                    <a:pt x="27716" y="277876"/>
                  </a:lnTo>
                  <a:lnTo>
                    <a:pt x="27716" y="276262"/>
                  </a:lnTo>
                  <a:lnTo>
                    <a:pt x="27716" y="274648"/>
                  </a:lnTo>
                  <a:lnTo>
                    <a:pt x="29330" y="269806"/>
                  </a:lnTo>
                  <a:lnTo>
                    <a:pt x="29330" y="264964"/>
                  </a:lnTo>
                  <a:lnTo>
                    <a:pt x="29330" y="261736"/>
                  </a:lnTo>
                  <a:lnTo>
                    <a:pt x="27716" y="260123"/>
                  </a:lnTo>
                  <a:lnTo>
                    <a:pt x="27716" y="258509"/>
                  </a:lnTo>
                  <a:lnTo>
                    <a:pt x="24488" y="250439"/>
                  </a:lnTo>
                  <a:lnTo>
                    <a:pt x="21260" y="245597"/>
                  </a:lnTo>
                  <a:lnTo>
                    <a:pt x="21260" y="245597"/>
                  </a:lnTo>
                  <a:lnTo>
                    <a:pt x="19646" y="243983"/>
                  </a:lnTo>
                  <a:lnTo>
                    <a:pt x="18032" y="243983"/>
                  </a:lnTo>
                  <a:lnTo>
                    <a:pt x="14805" y="242369"/>
                  </a:lnTo>
                  <a:lnTo>
                    <a:pt x="13191" y="240755"/>
                  </a:lnTo>
                  <a:lnTo>
                    <a:pt x="9963" y="235914"/>
                  </a:lnTo>
                  <a:lnTo>
                    <a:pt x="8349" y="229458"/>
                  </a:lnTo>
                  <a:lnTo>
                    <a:pt x="8349" y="226230"/>
                  </a:lnTo>
                  <a:lnTo>
                    <a:pt x="8349" y="224616"/>
                  </a:lnTo>
                  <a:lnTo>
                    <a:pt x="11577" y="218160"/>
                  </a:lnTo>
                  <a:lnTo>
                    <a:pt x="11577" y="216546"/>
                  </a:lnTo>
                  <a:lnTo>
                    <a:pt x="11577" y="213318"/>
                  </a:lnTo>
                  <a:lnTo>
                    <a:pt x="9963" y="198793"/>
                  </a:lnTo>
                  <a:lnTo>
                    <a:pt x="9963" y="192337"/>
                  </a:lnTo>
                  <a:lnTo>
                    <a:pt x="8349" y="185882"/>
                  </a:lnTo>
                  <a:lnTo>
                    <a:pt x="6735" y="179426"/>
                  </a:lnTo>
                  <a:lnTo>
                    <a:pt x="5121" y="176198"/>
                  </a:lnTo>
                  <a:lnTo>
                    <a:pt x="5121" y="174584"/>
                  </a:lnTo>
                  <a:lnTo>
                    <a:pt x="5121" y="166514"/>
                  </a:lnTo>
                  <a:lnTo>
                    <a:pt x="5121" y="156831"/>
                  </a:lnTo>
                  <a:lnTo>
                    <a:pt x="5121" y="153603"/>
                  </a:lnTo>
                  <a:lnTo>
                    <a:pt x="6735" y="150375"/>
                  </a:lnTo>
                  <a:lnTo>
                    <a:pt x="6735" y="148761"/>
                  </a:lnTo>
                  <a:lnTo>
                    <a:pt x="8349" y="147147"/>
                  </a:lnTo>
                  <a:lnTo>
                    <a:pt x="9963" y="145533"/>
                  </a:lnTo>
                  <a:lnTo>
                    <a:pt x="14805" y="142305"/>
                  </a:lnTo>
                  <a:lnTo>
                    <a:pt x="16419" y="140691"/>
                  </a:lnTo>
                  <a:lnTo>
                    <a:pt x="22874" y="135850"/>
                  </a:lnTo>
                  <a:lnTo>
                    <a:pt x="26102" y="131008"/>
                  </a:lnTo>
                  <a:lnTo>
                    <a:pt x="26102" y="127780"/>
                  </a:lnTo>
                  <a:lnTo>
                    <a:pt x="27716" y="126166"/>
                  </a:lnTo>
                  <a:lnTo>
                    <a:pt x="29330" y="124552"/>
                  </a:lnTo>
                  <a:lnTo>
                    <a:pt x="29330" y="122938"/>
                  </a:lnTo>
                  <a:lnTo>
                    <a:pt x="30944" y="122938"/>
                  </a:lnTo>
                  <a:lnTo>
                    <a:pt x="32558" y="118096"/>
                  </a:lnTo>
                  <a:lnTo>
                    <a:pt x="32558" y="116482"/>
                  </a:lnTo>
                  <a:lnTo>
                    <a:pt x="35786" y="113255"/>
                  </a:lnTo>
                  <a:lnTo>
                    <a:pt x="35786" y="113255"/>
                  </a:lnTo>
                  <a:lnTo>
                    <a:pt x="37400" y="111641"/>
                  </a:lnTo>
                  <a:lnTo>
                    <a:pt x="37400" y="111641"/>
                  </a:lnTo>
                  <a:lnTo>
                    <a:pt x="39014" y="108413"/>
                  </a:lnTo>
                  <a:lnTo>
                    <a:pt x="43855" y="100343"/>
                  </a:lnTo>
                  <a:lnTo>
                    <a:pt x="45469" y="95501"/>
                  </a:lnTo>
                  <a:lnTo>
                    <a:pt x="45469" y="92274"/>
                  </a:lnTo>
                  <a:lnTo>
                    <a:pt x="43855" y="89046"/>
                  </a:lnTo>
                  <a:lnTo>
                    <a:pt x="40628" y="84204"/>
                  </a:lnTo>
                  <a:lnTo>
                    <a:pt x="39014" y="82590"/>
                  </a:lnTo>
                  <a:lnTo>
                    <a:pt x="42241" y="82590"/>
                  </a:lnTo>
                  <a:lnTo>
                    <a:pt x="66450" y="76134"/>
                  </a:lnTo>
                  <a:lnTo>
                    <a:pt x="68064" y="74520"/>
                  </a:lnTo>
                  <a:lnTo>
                    <a:pt x="71292" y="72906"/>
                  </a:lnTo>
                  <a:lnTo>
                    <a:pt x="71292" y="72906"/>
                  </a:lnTo>
                  <a:lnTo>
                    <a:pt x="72906" y="71292"/>
                  </a:lnTo>
                  <a:lnTo>
                    <a:pt x="77748" y="64837"/>
                  </a:lnTo>
                  <a:lnTo>
                    <a:pt x="77748" y="63223"/>
                  </a:lnTo>
                  <a:lnTo>
                    <a:pt x="79362" y="63223"/>
                  </a:lnTo>
                  <a:lnTo>
                    <a:pt x="80976" y="63223"/>
                  </a:lnTo>
                  <a:lnTo>
                    <a:pt x="84204" y="63223"/>
                  </a:lnTo>
                  <a:lnTo>
                    <a:pt x="85818" y="63223"/>
                  </a:lnTo>
                  <a:lnTo>
                    <a:pt x="87432" y="63223"/>
                  </a:lnTo>
                  <a:lnTo>
                    <a:pt x="89046" y="61609"/>
                  </a:lnTo>
                  <a:lnTo>
                    <a:pt x="92273" y="59995"/>
                  </a:lnTo>
                  <a:lnTo>
                    <a:pt x="97115" y="56767"/>
                  </a:lnTo>
                  <a:lnTo>
                    <a:pt x="100343" y="51925"/>
                  </a:lnTo>
                  <a:lnTo>
                    <a:pt x="101957" y="48697"/>
                  </a:lnTo>
                  <a:lnTo>
                    <a:pt x="103571" y="43856"/>
                  </a:lnTo>
                  <a:lnTo>
                    <a:pt x="105185" y="42242"/>
                  </a:lnTo>
                  <a:lnTo>
                    <a:pt x="106799" y="40628"/>
                  </a:lnTo>
                  <a:lnTo>
                    <a:pt x="108413" y="39014"/>
                  </a:lnTo>
                  <a:lnTo>
                    <a:pt x="111641" y="27716"/>
                  </a:lnTo>
                  <a:lnTo>
                    <a:pt x="113255" y="26102"/>
                  </a:lnTo>
                  <a:lnTo>
                    <a:pt x="113255" y="26102"/>
                  </a:lnTo>
                  <a:lnTo>
                    <a:pt x="118096" y="22874"/>
                  </a:lnTo>
                  <a:lnTo>
                    <a:pt x="119710" y="21260"/>
                  </a:lnTo>
                  <a:lnTo>
                    <a:pt x="121324" y="19647"/>
                  </a:lnTo>
                  <a:lnTo>
                    <a:pt x="122938" y="16419"/>
                  </a:lnTo>
                  <a:lnTo>
                    <a:pt x="124552" y="13191"/>
                  </a:lnTo>
                  <a:lnTo>
                    <a:pt x="124552" y="11577"/>
                  </a:lnTo>
                  <a:lnTo>
                    <a:pt x="122938" y="5121"/>
                  </a:lnTo>
                  <a:lnTo>
                    <a:pt x="127780" y="6735"/>
                  </a:lnTo>
                  <a:lnTo>
                    <a:pt x="134236" y="6735"/>
                  </a:lnTo>
                  <a:lnTo>
                    <a:pt x="135850" y="8349"/>
                  </a:lnTo>
                  <a:lnTo>
                    <a:pt x="137464" y="8349"/>
                  </a:lnTo>
                  <a:lnTo>
                    <a:pt x="137464" y="11577"/>
                  </a:lnTo>
                  <a:lnTo>
                    <a:pt x="137464" y="13191"/>
                  </a:lnTo>
                  <a:lnTo>
                    <a:pt x="135850" y="14805"/>
                  </a:lnTo>
                  <a:lnTo>
                    <a:pt x="132622" y="18033"/>
                  </a:lnTo>
                  <a:lnTo>
                    <a:pt x="132622" y="18033"/>
                  </a:lnTo>
                  <a:lnTo>
                    <a:pt x="131008" y="19647"/>
                  </a:lnTo>
                  <a:lnTo>
                    <a:pt x="131008" y="19647"/>
                  </a:lnTo>
                  <a:lnTo>
                    <a:pt x="131008" y="21260"/>
                  </a:lnTo>
                  <a:lnTo>
                    <a:pt x="131008" y="22874"/>
                  </a:lnTo>
                  <a:lnTo>
                    <a:pt x="132622" y="29330"/>
                  </a:lnTo>
                  <a:lnTo>
                    <a:pt x="132622" y="32558"/>
                  </a:lnTo>
                  <a:lnTo>
                    <a:pt x="132622" y="35786"/>
                  </a:lnTo>
                  <a:lnTo>
                    <a:pt x="132622" y="37400"/>
                  </a:lnTo>
                  <a:lnTo>
                    <a:pt x="134236" y="40628"/>
                  </a:lnTo>
                  <a:lnTo>
                    <a:pt x="135850" y="42242"/>
                  </a:lnTo>
                  <a:lnTo>
                    <a:pt x="135850" y="43856"/>
                  </a:lnTo>
                  <a:lnTo>
                    <a:pt x="134236" y="45469"/>
                  </a:lnTo>
                  <a:lnTo>
                    <a:pt x="129394" y="61609"/>
                  </a:lnTo>
                  <a:lnTo>
                    <a:pt x="127780" y="63223"/>
                  </a:lnTo>
                  <a:lnTo>
                    <a:pt x="127780" y="64837"/>
                  </a:lnTo>
                  <a:lnTo>
                    <a:pt x="127780" y="66451"/>
                  </a:lnTo>
                  <a:lnTo>
                    <a:pt x="129394" y="72906"/>
                  </a:lnTo>
                  <a:lnTo>
                    <a:pt x="131008" y="74520"/>
                  </a:lnTo>
                  <a:lnTo>
                    <a:pt x="134236" y="82590"/>
                  </a:lnTo>
                  <a:lnTo>
                    <a:pt x="135850" y="85818"/>
                  </a:lnTo>
                  <a:lnTo>
                    <a:pt x="137464" y="87432"/>
                  </a:lnTo>
                  <a:lnTo>
                    <a:pt x="135850" y="89046"/>
                  </a:lnTo>
                  <a:lnTo>
                    <a:pt x="135850" y="90660"/>
                  </a:lnTo>
                  <a:lnTo>
                    <a:pt x="134236" y="92274"/>
                  </a:lnTo>
                  <a:lnTo>
                    <a:pt x="132622" y="97115"/>
                  </a:lnTo>
                  <a:lnTo>
                    <a:pt x="129394" y="100343"/>
                  </a:lnTo>
                  <a:lnTo>
                    <a:pt x="129394" y="101957"/>
                  </a:lnTo>
                  <a:lnTo>
                    <a:pt x="129394" y="103571"/>
                  </a:lnTo>
                  <a:lnTo>
                    <a:pt x="129394" y="105185"/>
                  </a:lnTo>
                  <a:lnTo>
                    <a:pt x="129394" y="108413"/>
                  </a:lnTo>
                  <a:lnTo>
                    <a:pt x="131008" y="111641"/>
                  </a:lnTo>
                  <a:lnTo>
                    <a:pt x="132622" y="113255"/>
                  </a:lnTo>
                  <a:lnTo>
                    <a:pt x="134236" y="114869"/>
                  </a:lnTo>
                  <a:lnTo>
                    <a:pt x="139077" y="11486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77" name="Freeform: Shape 76">
              <a:extLst>
                <a:ext uri="{FF2B5EF4-FFF2-40B4-BE49-F238E27FC236}">
                  <a16:creationId xmlns:a16="http://schemas.microsoft.com/office/drawing/2014/main" id="{52F9EF9A-4B11-4BD6-ABFF-DD9493701C9F}"/>
                </a:ext>
              </a:extLst>
            </p:cNvPr>
            <p:cNvSpPr/>
            <p:nvPr/>
          </p:nvSpPr>
          <p:spPr>
            <a:xfrm>
              <a:off x="8798957" y="2460260"/>
              <a:ext cx="693991" cy="677852"/>
            </a:xfrm>
            <a:custGeom>
              <a:avLst/>
              <a:gdLst>
                <a:gd name="connsiteX0" fmla="*/ 437655 w 693990"/>
                <a:gd name="connsiteY0" fmla="*/ 6735 h 677851"/>
                <a:gd name="connsiteX1" fmla="*/ 442497 w 693990"/>
                <a:gd name="connsiteY1" fmla="*/ 14805 h 677851"/>
                <a:gd name="connsiteX2" fmla="*/ 444111 w 693990"/>
                <a:gd name="connsiteY2" fmla="*/ 14805 h 677851"/>
                <a:gd name="connsiteX3" fmla="*/ 444111 w 693990"/>
                <a:gd name="connsiteY3" fmla="*/ 16419 h 677851"/>
                <a:gd name="connsiteX4" fmla="*/ 448953 w 693990"/>
                <a:gd name="connsiteY4" fmla="*/ 19647 h 677851"/>
                <a:gd name="connsiteX5" fmla="*/ 450566 w 693990"/>
                <a:gd name="connsiteY5" fmla="*/ 21260 h 677851"/>
                <a:gd name="connsiteX6" fmla="*/ 452180 w 693990"/>
                <a:gd name="connsiteY6" fmla="*/ 21260 h 677851"/>
                <a:gd name="connsiteX7" fmla="*/ 452180 w 693990"/>
                <a:gd name="connsiteY7" fmla="*/ 22874 h 677851"/>
                <a:gd name="connsiteX8" fmla="*/ 453794 w 693990"/>
                <a:gd name="connsiteY8" fmla="*/ 24488 h 677851"/>
                <a:gd name="connsiteX9" fmla="*/ 453794 w 693990"/>
                <a:gd name="connsiteY9" fmla="*/ 26102 h 677851"/>
                <a:gd name="connsiteX10" fmla="*/ 453794 w 693990"/>
                <a:gd name="connsiteY10" fmla="*/ 27716 h 677851"/>
                <a:gd name="connsiteX11" fmla="*/ 452180 w 693990"/>
                <a:gd name="connsiteY11" fmla="*/ 32558 h 677851"/>
                <a:gd name="connsiteX12" fmla="*/ 452180 w 693990"/>
                <a:gd name="connsiteY12" fmla="*/ 34172 h 677851"/>
                <a:gd name="connsiteX13" fmla="*/ 453794 w 693990"/>
                <a:gd name="connsiteY13" fmla="*/ 35786 h 677851"/>
                <a:gd name="connsiteX14" fmla="*/ 457022 w 693990"/>
                <a:gd name="connsiteY14" fmla="*/ 37400 h 677851"/>
                <a:gd name="connsiteX15" fmla="*/ 461864 w 693990"/>
                <a:gd name="connsiteY15" fmla="*/ 39014 h 677851"/>
                <a:gd name="connsiteX16" fmla="*/ 465092 w 693990"/>
                <a:gd name="connsiteY16" fmla="*/ 40628 h 677851"/>
                <a:gd name="connsiteX17" fmla="*/ 466706 w 693990"/>
                <a:gd name="connsiteY17" fmla="*/ 42242 h 677851"/>
                <a:gd name="connsiteX18" fmla="*/ 471548 w 693990"/>
                <a:gd name="connsiteY18" fmla="*/ 48697 h 677851"/>
                <a:gd name="connsiteX19" fmla="*/ 473162 w 693990"/>
                <a:gd name="connsiteY19" fmla="*/ 48697 h 677851"/>
                <a:gd name="connsiteX20" fmla="*/ 474775 w 693990"/>
                <a:gd name="connsiteY20" fmla="*/ 50311 h 677851"/>
                <a:gd name="connsiteX21" fmla="*/ 479617 w 693990"/>
                <a:gd name="connsiteY21" fmla="*/ 48697 h 677851"/>
                <a:gd name="connsiteX22" fmla="*/ 486073 w 693990"/>
                <a:gd name="connsiteY22" fmla="*/ 45469 h 677851"/>
                <a:gd name="connsiteX23" fmla="*/ 487687 w 693990"/>
                <a:gd name="connsiteY23" fmla="*/ 43856 h 677851"/>
                <a:gd name="connsiteX24" fmla="*/ 489301 w 693990"/>
                <a:gd name="connsiteY24" fmla="*/ 43856 h 677851"/>
                <a:gd name="connsiteX25" fmla="*/ 497371 w 693990"/>
                <a:gd name="connsiteY25" fmla="*/ 43856 h 677851"/>
                <a:gd name="connsiteX26" fmla="*/ 505440 w 693990"/>
                <a:gd name="connsiteY26" fmla="*/ 40628 h 677851"/>
                <a:gd name="connsiteX27" fmla="*/ 508668 w 693990"/>
                <a:gd name="connsiteY27" fmla="*/ 40628 h 677851"/>
                <a:gd name="connsiteX28" fmla="*/ 534491 w 693990"/>
                <a:gd name="connsiteY28" fmla="*/ 45469 h 677851"/>
                <a:gd name="connsiteX29" fmla="*/ 537719 w 693990"/>
                <a:gd name="connsiteY29" fmla="*/ 45469 h 677851"/>
                <a:gd name="connsiteX30" fmla="*/ 539333 w 693990"/>
                <a:gd name="connsiteY30" fmla="*/ 45469 h 677851"/>
                <a:gd name="connsiteX31" fmla="*/ 540947 w 693990"/>
                <a:gd name="connsiteY31" fmla="*/ 43856 h 677851"/>
                <a:gd name="connsiteX32" fmla="*/ 544175 w 693990"/>
                <a:gd name="connsiteY32" fmla="*/ 40628 h 677851"/>
                <a:gd name="connsiteX33" fmla="*/ 547402 w 693990"/>
                <a:gd name="connsiteY33" fmla="*/ 40628 h 677851"/>
                <a:gd name="connsiteX34" fmla="*/ 550630 w 693990"/>
                <a:gd name="connsiteY34" fmla="*/ 40628 h 677851"/>
                <a:gd name="connsiteX35" fmla="*/ 558700 w 693990"/>
                <a:gd name="connsiteY35" fmla="*/ 43856 h 677851"/>
                <a:gd name="connsiteX36" fmla="*/ 561928 w 693990"/>
                <a:gd name="connsiteY36" fmla="*/ 43856 h 677851"/>
                <a:gd name="connsiteX37" fmla="*/ 565156 w 693990"/>
                <a:gd name="connsiteY37" fmla="*/ 43856 h 677851"/>
                <a:gd name="connsiteX38" fmla="*/ 568384 w 693990"/>
                <a:gd name="connsiteY38" fmla="*/ 42242 h 677851"/>
                <a:gd name="connsiteX39" fmla="*/ 569997 w 693990"/>
                <a:gd name="connsiteY39" fmla="*/ 42242 h 677851"/>
                <a:gd name="connsiteX40" fmla="*/ 571611 w 693990"/>
                <a:gd name="connsiteY40" fmla="*/ 42242 h 677851"/>
                <a:gd name="connsiteX41" fmla="*/ 573225 w 693990"/>
                <a:gd name="connsiteY41" fmla="*/ 40628 h 677851"/>
                <a:gd name="connsiteX42" fmla="*/ 574839 w 693990"/>
                <a:gd name="connsiteY42" fmla="*/ 40628 h 677851"/>
                <a:gd name="connsiteX43" fmla="*/ 576453 w 693990"/>
                <a:gd name="connsiteY43" fmla="*/ 40628 h 677851"/>
                <a:gd name="connsiteX44" fmla="*/ 578067 w 693990"/>
                <a:gd name="connsiteY44" fmla="*/ 40628 h 677851"/>
                <a:gd name="connsiteX45" fmla="*/ 578067 w 693990"/>
                <a:gd name="connsiteY45" fmla="*/ 43856 h 677851"/>
                <a:gd name="connsiteX46" fmla="*/ 578067 w 693990"/>
                <a:gd name="connsiteY46" fmla="*/ 47083 h 677851"/>
                <a:gd name="connsiteX47" fmla="*/ 579681 w 693990"/>
                <a:gd name="connsiteY47" fmla="*/ 48697 h 677851"/>
                <a:gd name="connsiteX48" fmla="*/ 579681 w 693990"/>
                <a:gd name="connsiteY48" fmla="*/ 50311 h 677851"/>
                <a:gd name="connsiteX49" fmla="*/ 582909 w 693990"/>
                <a:gd name="connsiteY49" fmla="*/ 55153 h 677851"/>
                <a:gd name="connsiteX50" fmla="*/ 586137 w 693990"/>
                <a:gd name="connsiteY50" fmla="*/ 58381 h 677851"/>
                <a:gd name="connsiteX51" fmla="*/ 586137 w 693990"/>
                <a:gd name="connsiteY51" fmla="*/ 59995 h 677851"/>
                <a:gd name="connsiteX52" fmla="*/ 589365 w 693990"/>
                <a:gd name="connsiteY52" fmla="*/ 59995 h 677851"/>
                <a:gd name="connsiteX53" fmla="*/ 592593 w 693990"/>
                <a:gd name="connsiteY53" fmla="*/ 61609 h 677851"/>
                <a:gd name="connsiteX54" fmla="*/ 595820 w 693990"/>
                <a:gd name="connsiteY54" fmla="*/ 61609 h 677851"/>
                <a:gd name="connsiteX55" fmla="*/ 599048 w 693990"/>
                <a:gd name="connsiteY55" fmla="*/ 61609 h 677851"/>
                <a:gd name="connsiteX56" fmla="*/ 600662 w 693990"/>
                <a:gd name="connsiteY56" fmla="*/ 63223 h 677851"/>
                <a:gd name="connsiteX57" fmla="*/ 611960 w 693990"/>
                <a:gd name="connsiteY57" fmla="*/ 71292 h 677851"/>
                <a:gd name="connsiteX58" fmla="*/ 611960 w 693990"/>
                <a:gd name="connsiteY58" fmla="*/ 84204 h 677851"/>
                <a:gd name="connsiteX59" fmla="*/ 613574 w 693990"/>
                <a:gd name="connsiteY59" fmla="*/ 93887 h 677851"/>
                <a:gd name="connsiteX60" fmla="*/ 613574 w 693990"/>
                <a:gd name="connsiteY60" fmla="*/ 105185 h 677851"/>
                <a:gd name="connsiteX61" fmla="*/ 615188 w 693990"/>
                <a:gd name="connsiteY61" fmla="*/ 108413 h 677851"/>
                <a:gd name="connsiteX62" fmla="*/ 615188 w 693990"/>
                <a:gd name="connsiteY62" fmla="*/ 108413 h 677851"/>
                <a:gd name="connsiteX63" fmla="*/ 615188 w 693990"/>
                <a:gd name="connsiteY63" fmla="*/ 110027 h 677851"/>
                <a:gd name="connsiteX64" fmla="*/ 616802 w 693990"/>
                <a:gd name="connsiteY64" fmla="*/ 110027 h 677851"/>
                <a:gd name="connsiteX65" fmla="*/ 618416 w 693990"/>
                <a:gd name="connsiteY65" fmla="*/ 113255 h 677851"/>
                <a:gd name="connsiteX66" fmla="*/ 620029 w 693990"/>
                <a:gd name="connsiteY66" fmla="*/ 114869 h 677851"/>
                <a:gd name="connsiteX67" fmla="*/ 623257 w 693990"/>
                <a:gd name="connsiteY67" fmla="*/ 119710 h 677851"/>
                <a:gd name="connsiteX68" fmla="*/ 626485 w 693990"/>
                <a:gd name="connsiteY68" fmla="*/ 121324 h 677851"/>
                <a:gd name="connsiteX69" fmla="*/ 626485 w 693990"/>
                <a:gd name="connsiteY69" fmla="*/ 122938 h 677851"/>
                <a:gd name="connsiteX70" fmla="*/ 628099 w 693990"/>
                <a:gd name="connsiteY70" fmla="*/ 122938 h 677851"/>
                <a:gd name="connsiteX71" fmla="*/ 629713 w 693990"/>
                <a:gd name="connsiteY71" fmla="*/ 122938 h 677851"/>
                <a:gd name="connsiteX72" fmla="*/ 631327 w 693990"/>
                <a:gd name="connsiteY72" fmla="*/ 122938 h 677851"/>
                <a:gd name="connsiteX73" fmla="*/ 631327 w 693990"/>
                <a:gd name="connsiteY73" fmla="*/ 122938 h 677851"/>
                <a:gd name="connsiteX74" fmla="*/ 632941 w 693990"/>
                <a:gd name="connsiteY74" fmla="*/ 122938 h 677851"/>
                <a:gd name="connsiteX75" fmla="*/ 634555 w 693990"/>
                <a:gd name="connsiteY75" fmla="*/ 122938 h 677851"/>
                <a:gd name="connsiteX76" fmla="*/ 639396 w 693990"/>
                <a:gd name="connsiteY76" fmla="*/ 122938 h 677851"/>
                <a:gd name="connsiteX77" fmla="*/ 641011 w 693990"/>
                <a:gd name="connsiteY77" fmla="*/ 122938 h 677851"/>
                <a:gd name="connsiteX78" fmla="*/ 644238 w 693990"/>
                <a:gd name="connsiteY78" fmla="*/ 122938 h 677851"/>
                <a:gd name="connsiteX79" fmla="*/ 645852 w 693990"/>
                <a:gd name="connsiteY79" fmla="*/ 122938 h 677851"/>
                <a:gd name="connsiteX80" fmla="*/ 649080 w 693990"/>
                <a:gd name="connsiteY80" fmla="*/ 121324 h 677851"/>
                <a:gd name="connsiteX81" fmla="*/ 650694 w 693990"/>
                <a:gd name="connsiteY81" fmla="*/ 121324 h 677851"/>
                <a:gd name="connsiteX82" fmla="*/ 650694 w 693990"/>
                <a:gd name="connsiteY82" fmla="*/ 121324 h 677851"/>
                <a:gd name="connsiteX83" fmla="*/ 653922 w 693990"/>
                <a:gd name="connsiteY83" fmla="*/ 121324 h 677851"/>
                <a:gd name="connsiteX84" fmla="*/ 658764 w 693990"/>
                <a:gd name="connsiteY84" fmla="*/ 121324 h 677851"/>
                <a:gd name="connsiteX85" fmla="*/ 660378 w 693990"/>
                <a:gd name="connsiteY85" fmla="*/ 121324 h 677851"/>
                <a:gd name="connsiteX86" fmla="*/ 661992 w 693990"/>
                <a:gd name="connsiteY86" fmla="*/ 121324 h 677851"/>
                <a:gd name="connsiteX87" fmla="*/ 665220 w 693990"/>
                <a:gd name="connsiteY87" fmla="*/ 122938 h 677851"/>
                <a:gd name="connsiteX88" fmla="*/ 666834 w 693990"/>
                <a:gd name="connsiteY88" fmla="*/ 124552 h 677851"/>
                <a:gd name="connsiteX89" fmla="*/ 668447 w 693990"/>
                <a:gd name="connsiteY89" fmla="*/ 124552 h 677851"/>
                <a:gd name="connsiteX90" fmla="*/ 670061 w 693990"/>
                <a:gd name="connsiteY90" fmla="*/ 124552 h 677851"/>
                <a:gd name="connsiteX91" fmla="*/ 670061 w 693990"/>
                <a:gd name="connsiteY91" fmla="*/ 126166 h 677851"/>
                <a:gd name="connsiteX92" fmla="*/ 670061 w 693990"/>
                <a:gd name="connsiteY92" fmla="*/ 127780 h 677851"/>
                <a:gd name="connsiteX93" fmla="*/ 670061 w 693990"/>
                <a:gd name="connsiteY93" fmla="*/ 129394 h 677851"/>
                <a:gd name="connsiteX94" fmla="*/ 671675 w 693990"/>
                <a:gd name="connsiteY94" fmla="*/ 131008 h 677851"/>
                <a:gd name="connsiteX95" fmla="*/ 673289 w 693990"/>
                <a:gd name="connsiteY95" fmla="*/ 131008 h 677851"/>
                <a:gd name="connsiteX96" fmla="*/ 673289 w 693990"/>
                <a:gd name="connsiteY96" fmla="*/ 131008 h 677851"/>
                <a:gd name="connsiteX97" fmla="*/ 674903 w 693990"/>
                <a:gd name="connsiteY97" fmla="*/ 132622 h 677851"/>
                <a:gd name="connsiteX98" fmla="*/ 676517 w 693990"/>
                <a:gd name="connsiteY98" fmla="*/ 134236 h 677851"/>
                <a:gd name="connsiteX99" fmla="*/ 676517 w 693990"/>
                <a:gd name="connsiteY99" fmla="*/ 135850 h 677851"/>
                <a:gd name="connsiteX100" fmla="*/ 678131 w 693990"/>
                <a:gd name="connsiteY100" fmla="*/ 137464 h 677851"/>
                <a:gd name="connsiteX101" fmla="*/ 679745 w 693990"/>
                <a:gd name="connsiteY101" fmla="*/ 137464 h 677851"/>
                <a:gd name="connsiteX102" fmla="*/ 686201 w 693990"/>
                <a:gd name="connsiteY102" fmla="*/ 135850 h 677851"/>
                <a:gd name="connsiteX103" fmla="*/ 689428 w 693990"/>
                <a:gd name="connsiteY103" fmla="*/ 135850 h 677851"/>
                <a:gd name="connsiteX104" fmla="*/ 689428 w 693990"/>
                <a:gd name="connsiteY104" fmla="*/ 137464 h 677851"/>
                <a:gd name="connsiteX105" fmla="*/ 692656 w 693990"/>
                <a:gd name="connsiteY105" fmla="*/ 137464 h 677851"/>
                <a:gd name="connsiteX106" fmla="*/ 692656 w 693990"/>
                <a:gd name="connsiteY106" fmla="*/ 139078 h 677851"/>
                <a:gd name="connsiteX107" fmla="*/ 694270 w 693990"/>
                <a:gd name="connsiteY107" fmla="*/ 140691 h 677851"/>
                <a:gd name="connsiteX108" fmla="*/ 695884 w 693990"/>
                <a:gd name="connsiteY108" fmla="*/ 142305 h 677851"/>
                <a:gd name="connsiteX109" fmla="*/ 697498 w 693990"/>
                <a:gd name="connsiteY109" fmla="*/ 147147 h 677851"/>
                <a:gd name="connsiteX110" fmla="*/ 697498 w 693990"/>
                <a:gd name="connsiteY110" fmla="*/ 150375 h 677851"/>
                <a:gd name="connsiteX111" fmla="*/ 692656 w 693990"/>
                <a:gd name="connsiteY111" fmla="*/ 153603 h 677851"/>
                <a:gd name="connsiteX112" fmla="*/ 689428 w 693990"/>
                <a:gd name="connsiteY112" fmla="*/ 156831 h 677851"/>
                <a:gd name="connsiteX113" fmla="*/ 687814 w 693990"/>
                <a:gd name="connsiteY113" fmla="*/ 156831 h 677851"/>
                <a:gd name="connsiteX114" fmla="*/ 684587 w 693990"/>
                <a:gd name="connsiteY114" fmla="*/ 155217 h 677851"/>
                <a:gd name="connsiteX115" fmla="*/ 684587 w 693990"/>
                <a:gd name="connsiteY115" fmla="*/ 155217 h 677851"/>
                <a:gd name="connsiteX116" fmla="*/ 684587 w 693990"/>
                <a:gd name="connsiteY116" fmla="*/ 153603 h 677851"/>
                <a:gd name="connsiteX117" fmla="*/ 681359 w 693990"/>
                <a:gd name="connsiteY117" fmla="*/ 153603 h 677851"/>
                <a:gd name="connsiteX118" fmla="*/ 673289 w 693990"/>
                <a:gd name="connsiteY118" fmla="*/ 169742 h 677851"/>
                <a:gd name="connsiteX119" fmla="*/ 673289 w 693990"/>
                <a:gd name="connsiteY119" fmla="*/ 171356 h 677851"/>
                <a:gd name="connsiteX120" fmla="*/ 674903 w 693990"/>
                <a:gd name="connsiteY120" fmla="*/ 174584 h 677851"/>
                <a:gd name="connsiteX121" fmla="*/ 676517 w 693990"/>
                <a:gd name="connsiteY121" fmla="*/ 176198 h 677851"/>
                <a:gd name="connsiteX122" fmla="*/ 676517 w 693990"/>
                <a:gd name="connsiteY122" fmla="*/ 176198 h 677851"/>
                <a:gd name="connsiteX123" fmla="*/ 678131 w 693990"/>
                <a:gd name="connsiteY123" fmla="*/ 177812 h 677851"/>
                <a:gd name="connsiteX124" fmla="*/ 687814 w 693990"/>
                <a:gd name="connsiteY124" fmla="*/ 179426 h 677851"/>
                <a:gd name="connsiteX125" fmla="*/ 689428 w 693990"/>
                <a:gd name="connsiteY125" fmla="*/ 179426 h 677851"/>
                <a:gd name="connsiteX126" fmla="*/ 691043 w 693990"/>
                <a:gd name="connsiteY126" fmla="*/ 181040 h 677851"/>
                <a:gd name="connsiteX127" fmla="*/ 691043 w 693990"/>
                <a:gd name="connsiteY127" fmla="*/ 181040 h 677851"/>
                <a:gd name="connsiteX128" fmla="*/ 691043 w 693990"/>
                <a:gd name="connsiteY128" fmla="*/ 182654 h 677851"/>
                <a:gd name="connsiteX129" fmla="*/ 691043 w 693990"/>
                <a:gd name="connsiteY129" fmla="*/ 184268 h 677851"/>
                <a:gd name="connsiteX130" fmla="*/ 691043 w 693990"/>
                <a:gd name="connsiteY130" fmla="*/ 185882 h 677851"/>
                <a:gd name="connsiteX131" fmla="*/ 689428 w 693990"/>
                <a:gd name="connsiteY131" fmla="*/ 187496 h 677851"/>
                <a:gd name="connsiteX132" fmla="*/ 684587 w 693990"/>
                <a:gd name="connsiteY132" fmla="*/ 189109 h 677851"/>
                <a:gd name="connsiteX133" fmla="*/ 682973 w 693990"/>
                <a:gd name="connsiteY133" fmla="*/ 189109 h 677851"/>
                <a:gd name="connsiteX134" fmla="*/ 682973 w 693990"/>
                <a:gd name="connsiteY134" fmla="*/ 190723 h 677851"/>
                <a:gd name="connsiteX135" fmla="*/ 681359 w 693990"/>
                <a:gd name="connsiteY135" fmla="*/ 192337 h 677851"/>
                <a:gd name="connsiteX136" fmla="*/ 681359 w 693990"/>
                <a:gd name="connsiteY136" fmla="*/ 202021 h 677851"/>
                <a:gd name="connsiteX137" fmla="*/ 681359 w 693990"/>
                <a:gd name="connsiteY137" fmla="*/ 203635 h 677851"/>
                <a:gd name="connsiteX138" fmla="*/ 681359 w 693990"/>
                <a:gd name="connsiteY138" fmla="*/ 205249 h 677851"/>
                <a:gd name="connsiteX139" fmla="*/ 682973 w 693990"/>
                <a:gd name="connsiteY139" fmla="*/ 208477 h 677851"/>
                <a:gd name="connsiteX140" fmla="*/ 682973 w 693990"/>
                <a:gd name="connsiteY140" fmla="*/ 208477 h 677851"/>
                <a:gd name="connsiteX141" fmla="*/ 682973 w 693990"/>
                <a:gd name="connsiteY141" fmla="*/ 211705 h 677851"/>
                <a:gd name="connsiteX142" fmla="*/ 681359 w 693990"/>
                <a:gd name="connsiteY142" fmla="*/ 218160 h 677851"/>
                <a:gd name="connsiteX143" fmla="*/ 681359 w 693990"/>
                <a:gd name="connsiteY143" fmla="*/ 221388 h 677851"/>
                <a:gd name="connsiteX144" fmla="*/ 681359 w 693990"/>
                <a:gd name="connsiteY144" fmla="*/ 223002 h 677851"/>
                <a:gd name="connsiteX145" fmla="*/ 681359 w 693990"/>
                <a:gd name="connsiteY145" fmla="*/ 224616 h 677851"/>
                <a:gd name="connsiteX146" fmla="*/ 681359 w 693990"/>
                <a:gd name="connsiteY146" fmla="*/ 224616 h 677851"/>
                <a:gd name="connsiteX147" fmla="*/ 681359 w 693990"/>
                <a:gd name="connsiteY147" fmla="*/ 224616 h 677851"/>
                <a:gd name="connsiteX148" fmla="*/ 682973 w 693990"/>
                <a:gd name="connsiteY148" fmla="*/ 237527 h 677851"/>
                <a:gd name="connsiteX149" fmla="*/ 682973 w 693990"/>
                <a:gd name="connsiteY149" fmla="*/ 239141 h 677851"/>
                <a:gd name="connsiteX150" fmla="*/ 682973 w 693990"/>
                <a:gd name="connsiteY150" fmla="*/ 240755 h 677851"/>
                <a:gd name="connsiteX151" fmla="*/ 684587 w 693990"/>
                <a:gd name="connsiteY151" fmla="*/ 240755 h 677851"/>
                <a:gd name="connsiteX152" fmla="*/ 684587 w 693990"/>
                <a:gd name="connsiteY152" fmla="*/ 242369 h 677851"/>
                <a:gd name="connsiteX153" fmla="*/ 686201 w 693990"/>
                <a:gd name="connsiteY153" fmla="*/ 242369 h 677851"/>
                <a:gd name="connsiteX154" fmla="*/ 686201 w 693990"/>
                <a:gd name="connsiteY154" fmla="*/ 243983 h 677851"/>
                <a:gd name="connsiteX155" fmla="*/ 684587 w 693990"/>
                <a:gd name="connsiteY155" fmla="*/ 247211 h 677851"/>
                <a:gd name="connsiteX156" fmla="*/ 682973 w 693990"/>
                <a:gd name="connsiteY156" fmla="*/ 248825 h 677851"/>
                <a:gd name="connsiteX157" fmla="*/ 681359 w 693990"/>
                <a:gd name="connsiteY157" fmla="*/ 250439 h 677851"/>
                <a:gd name="connsiteX158" fmla="*/ 679745 w 693990"/>
                <a:gd name="connsiteY158" fmla="*/ 250439 h 677851"/>
                <a:gd name="connsiteX159" fmla="*/ 670061 w 693990"/>
                <a:gd name="connsiteY159" fmla="*/ 253667 h 677851"/>
                <a:gd name="connsiteX160" fmla="*/ 668447 w 693990"/>
                <a:gd name="connsiteY160" fmla="*/ 253667 h 677851"/>
                <a:gd name="connsiteX161" fmla="*/ 666834 w 693990"/>
                <a:gd name="connsiteY161" fmla="*/ 253667 h 677851"/>
                <a:gd name="connsiteX162" fmla="*/ 665220 w 693990"/>
                <a:gd name="connsiteY162" fmla="*/ 252053 h 677851"/>
                <a:gd name="connsiteX163" fmla="*/ 663605 w 693990"/>
                <a:gd name="connsiteY163" fmla="*/ 250439 h 677851"/>
                <a:gd name="connsiteX164" fmla="*/ 661992 w 693990"/>
                <a:gd name="connsiteY164" fmla="*/ 250439 h 677851"/>
                <a:gd name="connsiteX165" fmla="*/ 660378 w 693990"/>
                <a:gd name="connsiteY165" fmla="*/ 250439 h 677851"/>
                <a:gd name="connsiteX166" fmla="*/ 653922 w 693990"/>
                <a:gd name="connsiteY166" fmla="*/ 253667 h 677851"/>
                <a:gd name="connsiteX167" fmla="*/ 649080 w 693990"/>
                <a:gd name="connsiteY167" fmla="*/ 256895 h 677851"/>
                <a:gd name="connsiteX168" fmla="*/ 645852 w 693990"/>
                <a:gd name="connsiteY168" fmla="*/ 258509 h 677851"/>
                <a:gd name="connsiteX169" fmla="*/ 642625 w 693990"/>
                <a:gd name="connsiteY169" fmla="*/ 258509 h 677851"/>
                <a:gd name="connsiteX170" fmla="*/ 637783 w 693990"/>
                <a:gd name="connsiteY170" fmla="*/ 260122 h 677851"/>
                <a:gd name="connsiteX171" fmla="*/ 636169 w 693990"/>
                <a:gd name="connsiteY171" fmla="*/ 261736 h 677851"/>
                <a:gd name="connsiteX172" fmla="*/ 626485 w 693990"/>
                <a:gd name="connsiteY172" fmla="*/ 271420 h 677851"/>
                <a:gd name="connsiteX173" fmla="*/ 613574 w 693990"/>
                <a:gd name="connsiteY173" fmla="*/ 287559 h 677851"/>
                <a:gd name="connsiteX174" fmla="*/ 611960 w 693990"/>
                <a:gd name="connsiteY174" fmla="*/ 290787 h 677851"/>
                <a:gd name="connsiteX175" fmla="*/ 608732 w 693990"/>
                <a:gd name="connsiteY175" fmla="*/ 292401 h 677851"/>
                <a:gd name="connsiteX176" fmla="*/ 607118 w 693990"/>
                <a:gd name="connsiteY176" fmla="*/ 294015 h 677851"/>
                <a:gd name="connsiteX177" fmla="*/ 607118 w 693990"/>
                <a:gd name="connsiteY177" fmla="*/ 295629 h 677851"/>
                <a:gd name="connsiteX178" fmla="*/ 608732 w 693990"/>
                <a:gd name="connsiteY178" fmla="*/ 300471 h 677851"/>
                <a:gd name="connsiteX179" fmla="*/ 610346 w 693990"/>
                <a:gd name="connsiteY179" fmla="*/ 302085 h 677851"/>
                <a:gd name="connsiteX180" fmla="*/ 608732 w 693990"/>
                <a:gd name="connsiteY180" fmla="*/ 303699 h 677851"/>
                <a:gd name="connsiteX181" fmla="*/ 607118 w 693990"/>
                <a:gd name="connsiteY181" fmla="*/ 306927 h 677851"/>
                <a:gd name="connsiteX182" fmla="*/ 605504 w 693990"/>
                <a:gd name="connsiteY182" fmla="*/ 310154 h 677851"/>
                <a:gd name="connsiteX183" fmla="*/ 603890 w 693990"/>
                <a:gd name="connsiteY183" fmla="*/ 311768 h 677851"/>
                <a:gd name="connsiteX184" fmla="*/ 602276 w 693990"/>
                <a:gd name="connsiteY184" fmla="*/ 316610 h 677851"/>
                <a:gd name="connsiteX185" fmla="*/ 600662 w 693990"/>
                <a:gd name="connsiteY185" fmla="*/ 323066 h 677851"/>
                <a:gd name="connsiteX186" fmla="*/ 597434 w 693990"/>
                <a:gd name="connsiteY186" fmla="*/ 327908 h 677851"/>
                <a:gd name="connsiteX187" fmla="*/ 581295 w 693990"/>
                <a:gd name="connsiteY187" fmla="*/ 340819 h 677851"/>
                <a:gd name="connsiteX188" fmla="*/ 573225 w 693990"/>
                <a:gd name="connsiteY188" fmla="*/ 344047 h 677851"/>
                <a:gd name="connsiteX189" fmla="*/ 566770 w 693990"/>
                <a:gd name="connsiteY189" fmla="*/ 345661 h 677851"/>
                <a:gd name="connsiteX190" fmla="*/ 553858 w 693990"/>
                <a:gd name="connsiteY190" fmla="*/ 345661 h 677851"/>
                <a:gd name="connsiteX191" fmla="*/ 547402 w 693990"/>
                <a:gd name="connsiteY191" fmla="*/ 345661 h 677851"/>
                <a:gd name="connsiteX192" fmla="*/ 542561 w 693990"/>
                <a:gd name="connsiteY192" fmla="*/ 345661 h 677851"/>
                <a:gd name="connsiteX193" fmla="*/ 536105 w 693990"/>
                <a:gd name="connsiteY193" fmla="*/ 342433 h 677851"/>
                <a:gd name="connsiteX194" fmla="*/ 529649 w 693990"/>
                <a:gd name="connsiteY194" fmla="*/ 339205 h 677851"/>
                <a:gd name="connsiteX195" fmla="*/ 515124 w 693990"/>
                <a:gd name="connsiteY195" fmla="*/ 334363 h 677851"/>
                <a:gd name="connsiteX196" fmla="*/ 513510 w 693990"/>
                <a:gd name="connsiteY196" fmla="*/ 334363 h 677851"/>
                <a:gd name="connsiteX197" fmla="*/ 511896 w 693990"/>
                <a:gd name="connsiteY197" fmla="*/ 334363 h 677851"/>
                <a:gd name="connsiteX198" fmla="*/ 510282 w 693990"/>
                <a:gd name="connsiteY198" fmla="*/ 335977 h 677851"/>
                <a:gd name="connsiteX199" fmla="*/ 510282 w 693990"/>
                <a:gd name="connsiteY199" fmla="*/ 335977 h 677851"/>
                <a:gd name="connsiteX200" fmla="*/ 510282 w 693990"/>
                <a:gd name="connsiteY200" fmla="*/ 337591 h 677851"/>
                <a:gd name="connsiteX201" fmla="*/ 511896 w 693990"/>
                <a:gd name="connsiteY201" fmla="*/ 339205 h 677851"/>
                <a:gd name="connsiteX202" fmla="*/ 513510 w 693990"/>
                <a:gd name="connsiteY202" fmla="*/ 340819 h 677851"/>
                <a:gd name="connsiteX203" fmla="*/ 523193 w 693990"/>
                <a:gd name="connsiteY203" fmla="*/ 345661 h 677851"/>
                <a:gd name="connsiteX204" fmla="*/ 523193 w 693990"/>
                <a:gd name="connsiteY204" fmla="*/ 345661 h 677851"/>
                <a:gd name="connsiteX205" fmla="*/ 524807 w 693990"/>
                <a:gd name="connsiteY205" fmla="*/ 347275 h 677851"/>
                <a:gd name="connsiteX206" fmla="*/ 524807 w 693990"/>
                <a:gd name="connsiteY206" fmla="*/ 350503 h 677851"/>
                <a:gd name="connsiteX207" fmla="*/ 523193 w 693990"/>
                <a:gd name="connsiteY207" fmla="*/ 353731 h 677851"/>
                <a:gd name="connsiteX208" fmla="*/ 519966 w 693990"/>
                <a:gd name="connsiteY208" fmla="*/ 360186 h 677851"/>
                <a:gd name="connsiteX209" fmla="*/ 519966 w 693990"/>
                <a:gd name="connsiteY209" fmla="*/ 361800 h 677851"/>
                <a:gd name="connsiteX210" fmla="*/ 519966 w 693990"/>
                <a:gd name="connsiteY210" fmla="*/ 365028 h 677851"/>
                <a:gd name="connsiteX211" fmla="*/ 523193 w 693990"/>
                <a:gd name="connsiteY211" fmla="*/ 371484 h 677851"/>
                <a:gd name="connsiteX212" fmla="*/ 523193 w 693990"/>
                <a:gd name="connsiteY212" fmla="*/ 373098 h 677851"/>
                <a:gd name="connsiteX213" fmla="*/ 531263 w 693990"/>
                <a:gd name="connsiteY213" fmla="*/ 386009 h 677851"/>
                <a:gd name="connsiteX214" fmla="*/ 531263 w 693990"/>
                <a:gd name="connsiteY214" fmla="*/ 387623 h 677851"/>
                <a:gd name="connsiteX215" fmla="*/ 531263 w 693990"/>
                <a:gd name="connsiteY215" fmla="*/ 389237 h 677851"/>
                <a:gd name="connsiteX216" fmla="*/ 529649 w 693990"/>
                <a:gd name="connsiteY216" fmla="*/ 392465 h 677851"/>
                <a:gd name="connsiteX217" fmla="*/ 529649 w 693990"/>
                <a:gd name="connsiteY217" fmla="*/ 394079 h 677851"/>
                <a:gd name="connsiteX218" fmla="*/ 528035 w 693990"/>
                <a:gd name="connsiteY218" fmla="*/ 395693 h 677851"/>
                <a:gd name="connsiteX219" fmla="*/ 524807 w 693990"/>
                <a:gd name="connsiteY219" fmla="*/ 395693 h 677851"/>
                <a:gd name="connsiteX220" fmla="*/ 516738 w 693990"/>
                <a:gd name="connsiteY220" fmla="*/ 397307 h 677851"/>
                <a:gd name="connsiteX221" fmla="*/ 513510 w 693990"/>
                <a:gd name="connsiteY221" fmla="*/ 398921 h 677851"/>
                <a:gd name="connsiteX222" fmla="*/ 503826 w 693990"/>
                <a:gd name="connsiteY222" fmla="*/ 397307 h 677851"/>
                <a:gd name="connsiteX223" fmla="*/ 502212 w 693990"/>
                <a:gd name="connsiteY223" fmla="*/ 397307 h 677851"/>
                <a:gd name="connsiteX224" fmla="*/ 502212 w 693990"/>
                <a:gd name="connsiteY224" fmla="*/ 397307 h 677851"/>
                <a:gd name="connsiteX225" fmla="*/ 500598 w 693990"/>
                <a:gd name="connsiteY225" fmla="*/ 395693 h 677851"/>
                <a:gd name="connsiteX226" fmla="*/ 500598 w 693990"/>
                <a:gd name="connsiteY226" fmla="*/ 395693 h 677851"/>
                <a:gd name="connsiteX227" fmla="*/ 497371 w 693990"/>
                <a:gd name="connsiteY227" fmla="*/ 389237 h 677851"/>
                <a:gd name="connsiteX228" fmla="*/ 495757 w 693990"/>
                <a:gd name="connsiteY228" fmla="*/ 389237 h 677851"/>
                <a:gd name="connsiteX229" fmla="*/ 495757 w 693990"/>
                <a:gd name="connsiteY229" fmla="*/ 387623 h 677851"/>
                <a:gd name="connsiteX230" fmla="*/ 494143 w 693990"/>
                <a:gd name="connsiteY230" fmla="*/ 387623 h 677851"/>
                <a:gd name="connsiteX231" fmla="*/ 489301 w 693990"/>
                <a:gd name="connsiteY231" fmla="*/ 386009 h 677851"/>
                <a:gd name="connsiteX232" fmla="*/ 486073 w 693990"/>
                <a:gd name="connsiteY232" fmla="*/ 384395 h 677851"/>
                <a:gd name="connsiteX233" fmla="*/ 484459 w 693990"/>
                <a:gd name="connsiteY233" fmla="*/ 382781 h 677851"/>
                <a:gd name="connsiteX234" fmla="*/ 481231 w 693990"/>
                <a:gd name="connsiteY234" fmla="*/ 381167 h 677851"/>
                <a:gd name="connsiteX235" fmla="*/ 479617 w 693990"/>
                <a:gd name="connsiteY235" fmla="*/ 379554 h 677851"/>
                <a:gd name="connsiteX236" fmla="*/ 479617 w 693990"/>
                <a:gd name="connsiteY236" fmla="*/ 381167 h 677851"/>
                <a:gd name="connsiteX237" fmla="*/ 481231 w 693990"/>
                <a:gd name="connsiteY237" fmla="*/ 386009 h 677851"/>
                <a:gd name="connsiteX238" fmla="*/ 489301 w 693990"/>
                <a:gd name="connsiteY238" fmla="*/ 411832 h 677851"/>
                <a:gd name="connsiteX239" fmla="*/ 494143 w 693990"/>
                <a:gd name="connsiteY239" fmla="*/ 418288 h 677851"/>
                <a:gd name="connsiteX240" fmla="*/ 495757 w 693990"/>
                <a:gd name="connsiteY240" fmla="*/ 419902 h 677851"/>
                <a:gd name="connsiteX241" fmla="*/ 495757 w 693990"/>
                <a:gd name="connsiteY241" fmla="*/ 419902 h 677851"/>
                <a:gd name="connsiteX242" fmla="*/ 495757 w 693990"/>
                <a:gd name="connsiteY242" fmla="*/ 431199 h 677851"/>
                <a:gd name="connsiteX243" fmla="*/ 495757 w 693990"/>
                <a:gd name="connsiteY243" fmla="*/ 434427 h 677851"/>
                <a:gd name="connsiteX244" fmla="*/ 498984 w 693990"/>
                <a:gd name="connsiteY244" fmla="*/ 444111 h 677851"/>
                <a:gd name="connsiteX245" fmla="*/ 500598 w 693990"/>
                <a:gd name="connsiteY245" fmla="*/ 448953 h 677851"/>
                <a:gd name="connsiteX246" fmla="*/ 503826 w 693990"/>
                <a:gd name="connsiteY246" fmla="*/ 452180 h 677851"/>
                <a:gd name="connsiteX247" fmla="*/ 505440 w 693990"/>
                <a:gd name="connsiteY247" fmla="*/ 457022 h 677851"/>
                <a:gd name="connsiteX248" fmla="*/ 505440 w 693990"/>
                <a:gd name="connsiteY248" fmla="*/ 458636 h 677851"/>
                <a:gd name="connsiteX249" fmla="*/ 505440 w 693990"/>
                <a:gd name="connsiteY249" fmla="*/ 461864 h 677851"/>
                <a:gd name="connsiteX250" fmla="*/ 505440 w 693990"/>
                <a:gd name="connsiteY250" fmla="*/ 466706 h 677851"/>
                <a:gd name="connsiteX251" fmla="*/ 497371 w 693990"/>
                <a:gd name="connsiteY251" fmla="*/ 489301 h 677851"/>
                <a:gd name="connsiteX252" fmla="*/ 495757 w 693990"/>
                <a:gd name="connsiteY252" fmla="*/ 489301 h 677851"/>
                <a:gd name="connsiteX253" fmla="*/ 495757 w 693990"/>
                <a:gd name="connsiteY253" fmla="*/ 490915 h 677851"/>
                <a:gd name="connsiteX254" fmla="*/ 497371 w 693990"/>
                <a:gd name="connsiteY254" fmla="*/ 495757 h 677851"/>
                <a:gd name="connsiteX255" fmla="*/ 503826 w 693990"/>
                <a:gd name="connsiteY255" fmla="*/ 513510 h 677851"/>
                <a:gd name="connsiteX256" fmla="*/ 505440 w 693990"/>
                <a:gd name="connsiteY256" fmla="*/ 518352 h 677851"/>
                <a:gd name="connsiteX257" fmla="*/ 507054 w 693990"/>
                <a:gd name="connsiteY257" fmla="*/ 521580 h 677851"/>
                <a:gd name="connsiteX258" fmla="*/ 508668 w 693990"/>
                <a:gd name="connsiteY258" fmla="*/ 523193 h 677851"/>
                <a:gd name="connsiteX259" fmla="*/ 524807 w 693990"/>
                <a:gd name="connsiteY259" fmla="*/ 536105 h 677851"/>
                <a:gd name="connsiteX260" fmla="*/ 526421 w 693990"/>
                <a:gd name="connsiteY260" fmla="*/ 539333 h 677851"/>
                <a:gd name="connsiteX261" fmla="*/ 529649 w 693990"/>
                <a:gd name="connsiteY261" fmla="*/ 544175 h 677851"/>
                <a:gd name="connsiteX262" fmla="*/ 532877 w 693990"/>
                <a:gd name="connsiteY262" fmla="*/ 552244 h 677851"/>
                <a:gd name="connsiteX263" fmla="*/ 532877 w 693990"/>
                <a:gd name="connsiteY263" fmla="*/ 555472 h 677851"/>
                <a:gd name="connsiteX264" fmla="*/ 532877 w 693990"/>
                <a:gd name="connsiteY264" fmla="*/ 557086 h 677851"/>
                <a:gd name="connsiteX265" fmla="*/ 529649 w 693990"/>
                <a:gd name="connsiteY265" fmla="*/ 565156 h 677851"/>
                <a:gd name="connsiteX266" fmla="*/ 529649 w 693990"/>
                <a:gd name="connsiteY266" fmla="*/ 566770 h 677851"/>
                <a:gd name="connsiteX267" fmla="*/ 531263 w 693990"/>
                <a:gd name="connsiteY267" fmla="*/ 568384 h 677851"/>
                <a:gd name="connsiteX268" fmla="*/ 532877 w 693990"/>
                <a:gd name="connsiteY268" fmla="*/ 571611 h 677851"/>
                <a:gd name="connsiteX269" fmla="*/ 536105 w 693990"/>
                <a:gd name="connsiteY269" fmla="*/ 574839 h 677851"/>
                <a:gd name="connsiteX270" fmla="*/ 536105 w 693990"/>
                <a:gd name="connsiteY270" fmla="*/ 574839 h 677851"/>
                <a:gd name="connsiteX271" fmla="*/ 536105 w 693990"/>
                <a:gd name="connsiteY271" fmla="*/ 576453 h 677851"/>
                <a:gd name="connsiteX272" fmla="*/ 537719 w 693990"/>
                <a:gd name="connsiteY272" fmla="*/ 578067 h 677851"/>
                <a:gd name="connsiteX273" fmla="*/ 537719 w 693990"/>
                <a:gd name="connsiteY273" fmla="*/ 579681 h 677851"/>
                <a:gd name="connsiteX274" fmla="*/ 539333 w 693990"/>
                <a:gd name="connsiteY274" fmla="*/ 594207 h 677851"/>
                <a:gd name="connsiteX275" fmla="*/ 540947 w 693990"/>
                <a:gd name="connsiteY275" fmla="*/ 597434 h 677851"/>
                <a:gd name="connsiteX276" fmla="*/ 540947 w 693990"/>
                <a:gd name="connsiteY276" fmla="*/ 599048 h 677851"/>
                <a:gd name="connsiteX277" fmla="*/ 544175 w 693990"/>
                <a:gd name="connsiteY277" fmla="*/ 600662 h 677851"/>
                <a:gd name="connsiteX278" fmla="*/ 545788 w 693990"/>
                <a:gd name="connsiteY278" fmla="*/ 600662 h 677851"/>
                <a:gd name="connsiteX279" fmla="*/ 545788 w 693990"/>
                <a:gd name="connsiteY279" fmla="*/ 602276 h 677851"/>
                <a:gd name="connsiteX280" fmla="*/ 545788 w 693990"/>
                <a:gd name="connsiteY280" fmla="*/ 603890 h 677851"/>
                <a:gd name="connsiteX281" fmla="*/ 545788 w 693990"/>
                <a:gd name="connsiteY281" fmla="*/ 605504 h 677851"/>
                <a:gd name="connsiteX282" fmla="*/ 544175 w 693990"/>
                <a:gd name="connsiteY282" fmla="*/ 610346 h 677851"/>
                <a:gd name="connsiteX283" fmla="*/ 542561 w 693990"/>
                <a:gd name="connsiteY283" fmla="*/ 615188 h 677851"/>
                <a:gd name="connsiteX284" fmla="*/ 540947 w 693990"/>
                <a:gd name="connsiteY284" fmla="*/ 615188 h 677851"/>
                <a:gd name="connsiteX285" fmla="*/ 540947 w 693990"/>
                <a:gd name="connsiteY285" fmla="*/ 616802 h 677851"/>
                <a:gd name="connsiteX286" fmla="*/ 536105 w 693990"/>
                <a:gd name="connsiteY286" fmla="*/ 626485 h 677851"/>
                <a:gd name="connsiteX287" fmla="*/ 534491 w 693990"/>
                <a:gd name="connsiteY287" fmla="*/ 631327 h 677851"/>
                <a:gd name="connsiteX288" fmla="*/ 534491 w 693990"/>
                <a:gd name="connsiteY288" fmla="*/ 637783 h 677851"/>
                <a:gd name="connsiteX289" fmla="*/ 537719 w 693990"/>
                <a:gd name="connsiteY289" fmla="*/ 655536 h 677851"/>
                <a:gd name="connsiteX290" fmla="*/ 534491 w 693990"/>
                <a:gd name="connsiteY290" fmla="*/ 657150 h 677851"/>
                <a:gd name="connsiteX291" fmla="*/ 531263 w 693990"/>
                <a:gd name="connsiteY291" fmla="*/ 661992 h 677851"/>
                <a:gd name="connsiteX292" fmla="*/ 529649 w 693990"/>
                <a:gd name="connsiteY292" fmla="*/ 661992 h 677851"/>
                <a:gd name="connsiteX293" fmla="*/ 528035 w 693990"/>
                <a:gd name="connsiteY293" fmla="*/ 663606 h 677851"/>
                <a:gd name="connsiteX294" fmla="*/ 526421 w 693990"/>
                <a:gd name="connsiteY294" fmla="*/ 663606 h 677851"/>
                <a:gd name="connsiteX295" fmla="*/ 523193 w 693990"/>
                <a:gd name="connsiteY295" fmla="*/ 665220 h 677851"/>
                <a:gd name="connsiteX296" fmla="*/ 521579 w 693990"/>
                <a:gd name="connsiteY296" fmla="*/ 665220 h 677851"/>
                <a:gd name="connsiteX297" fmla="*/ 521579 w 693990"/>
                <a:gd name="connsiteY297" fmla="*/ 665220 h 677851"/>
                <a:gd name="connsiteX298" fmla="*/ 519966 w 693990"/>
                <a:gd name="connsiteY298" fmla="*/ 665220 h 677851"/>
                <a:gd name="connsiteX299" fmla="*/ 518352 w 693990"/>
                <a:gd name="connsiteY299" fmla="*/ 665220 h 677851"/>
                <a:gd name="connsiteX300" fmla="*/ 516738 w 693990"/>
                <a:gd name="connsiteY300" fmla="*/ 666834 h 677851"/>
                <a:gd name="connsiteX301" fmla="*/ 516738 w 693990"/>
                <a:gd name="connsiteY301" fmla="*/ 666834 h 677851"/>
                <a:gd name="connsiteX302" fmla="*/ 515124 w 693990"/>
                <a:gd name="connsiteY302" fmla="*/ 668447 h 677851"/>
                <a:gd name="connsiteX303" fmla="*/ 515124 w 693990"/>
                <a:gd name="connsiteY303" fmla="*/ 670061 h 677851"/>
                <a:gd name="connsiteX304" fmla="*/ 515124 w 693990"/>
                <a:gd name="connsiteY304" fmla="*/ 671675 h 677851"/>
                <a:gd name="connsiteX305" fmla="*/ 516738 w 693990"/>
                <a:gd name="connsiteY305" fmla="*/ 673289 h 677851"/>
                <a:gd name="connsiteX306" fmla="*/ 518352 w 693990"/>
                <a:gd name="connsiteY306" fmla="*/ 673289 h 677851"/>
                <a:gd name="connsiteX307" fmla="*/ 519966 w 693990"/>
                <a:gd name="connsiteY307" fmla="*/ 673289 h 677851"/>
                <a:gd name="connsiteX308" fmla="*/ 521579 w 693990"/>
                <a:gd name="connsiteY308" fmla="*/ 674903 h 677851"/>
                <a:gd name="connsiteX309" fmla="*/ 521579 w 693990"/>
                <a:gd name="connsiteY309" fmla="*/ 676517 h 677851"/>
                <a:gd name="connsiteX310" fmla="*/ 521579 w 693990"/>
                <a:gd name="connsiteY310" fmla="*/ 676517 h 677851"/>
                <a:gd name="connsiteX311" fmla="*/ 519966 w 693990"/>
                <a:gd name="connsiteY311" fmla="*/ 678131 h 677851"/>
                <a:gd name="connsiteX312" fmla="*/ 519966 w 693990"/>
                <a:gd name="connsiteY312" fmla="*/ 678131 h 677851"/>
                <a:gd name="connsiteX313" fmla="*/ 518352 w 693990"/>
                <a:gd name="connsiteY313" fmla="*/ 678131 h 677851"/>
                <a:gd name="connsiteX314" fmla="*/ 516738 w 693990"/>
                <a:gd name="connsiteY314" fmla="*/ 678131 h 677851"/>
                <a:gd name="connsiteX315" fmla="*/ 510282 w 693990"/>
                <a:gd name="connsiteY315" fmla="*/ 679745 h 677851"/>
                <a:gd name="connsiteX316" fmla="*/ 508668 w 693990"/>
                <a:gd name="connsiteY316" fmla="*/ 679745 h 677851"/>
                <a:gd name="connsiteX317" fmla="*/ 507054 w 693990"/>
                <a:gd name="connsiteY317" fmla="*/ 679745 h 677851"/>
                <a:gd name="connsiteX318" fmla="*/ 505440 w 693990"/>
                <a:gd name="connsiteY318" fmla="*/ 678131 h 677851"/>
                <a:gd name="connsiteX319" fmla="*/ 503826 w 693990"/>
                <a:gd name="connsiteY319" fmla="*/ 676517 h 677851"/>
                <a:gd name="connsiteX320" fmla="*/ 502212 w 693990"/>
                <a:gd name="connsiteY320" fmla="*/ 674903 h 677851"/>
                <a:gd name="connsiteX321" fmla="*/ 502212 w 693990"/>
                <a:gd name="connsiteY321" fmla="*/ 673289 h 677851"/>
                <a:gd name="connsiteX322" fmla="*/ 502212 w 693990"/>
                <a:gd name="connsiteY322" fmla="*/ 671675 h 677851"/>
                <a:gd name="connsiteX323" fmla="*/ 502212 w 693990"/>
                <a:gd name="connsiteY323" fmla="*/ 668447 h 677851"/>
                <a:gd name="connsiteX324" fmla="*/ 502212 w 693990"/>
                <a:gd name="connsiteY324" fmla="*/ 663606 h 677851"/>
                <a:gd name="connsiteX325" fmla="*/ 502212 w 693990"/>
                <a:gd name="connsiteY325" fmla="*/ 661992 h 677851"/>
                <a:gd name="connsiteX326" fmla="*/ 502212 w 693990"/>
                <a:gd name="connsiteY326" fmla="*/ 660378 h 677851"/>
                <a:gd name="connsiteX327" fmla="*/ 502212 w 693990"/>
                <a:gd name="connsiteY327" fmla="*/ 660378 h 677851"/>
                <a:gd name="connsiteX328" fmla="*/ 500598 w 693990"/>
                <a:gd name="connsiteY328" fmla="*/ 658764 h 677851"/>
                <a:gd name="connsiteX329" fmla="*/ 498984 w 693990"/>
                <a:gd name="connsiteY329" fmla="*/ 657150 h 677851"/>
                <a:gd name="connsiteX330" fmla="*/ 495757 w 693990"/>
                <a:gd name="connsiteY330" fmla="*/ 657150 h 677851"/>
                <a:gd name="connsiteX331" fmla="*/ 487687 w 693990"/>
                <a:gd name="connsiteY331" fmla="*/ 658764 h 677851"/>
                <a:gd name="connsiteX332" fmla="*/ 486073 w 693990"/>
                <a:gd name="connsiteY332" fmla="*/ 658764 h 677851"/>
                <a:gd name="connsiteX333" fmla="*/ 482845 w 693990"/>
                <a:gd name="connsiteY333" fmla="*/ 657150 h 677851"/>
                <a:gd name="connsiteX334" fmla="*/ 479617 w 693990"/>
                <a:gd name="connsiteY334" fmla="*/ 655536 h 677851"/>
                <a:gd name="connsiteX335" fmla="*/ 479617 w 693990"/>
                <a:gd name="connsiteY335" fmla="*/ 655536 h 677851"/>
                <a:gd name="connsiteX336" fmla="*/ 478003 w 693990"/>
                <a:gd name="connsiteY336" fmla="*/ 653922 h 677851"/>
                <a:gd name="connsiteX337" fmla="*/ 476389 w 693990"/>
                <a:gd name="connsiteY337" fmla="*/ 653922 h 677851"/>
                <a:gd name="connsiteX338" fmla="*/ 474775 w 693990"/>
                <a:gd name="connsiteY338" fmla="*/ 652308 h 677851"/>
                <a:gd name="connsiteX339" fmla="*/ 473162 w 693990"/>
                <a:gd name="connsiteY339" fmla="*/ 652308 h 677851"/>
                <a:gd name="connsiteX340" fmla="*/ 469934 w 693990"/>
                <a:gd name="connsiteY340" fmla="*/ 653922 h 677851"/>
                <a:gd name="connsiteX341" fmla="*/ 466706 w 693990"/>
                <a:gd name="connsiteY341" fmla="*/ 655536 h 677851"/>
                <a:gd name="connsiteX342" fmla="*/ 465092 w 693990"/>
                <a:gd name="connsiteY342" fmla="*/ 657150 h 677851"/>
                <a:gd name="connsiteX343" fmla="*/ 463478 w 693990"/>
                <a:gd name="connsiteY343" fmla="*/ 657150 h 677851"/>
                <a:gd name="connsiteX344" fmla="*/ 460250 w 693990"/>
                <a:gd name="connsiteY344" fmla="*/ 655536 h 677851"/>
                <a:gd name="connsiteX345" fmla="*/ 453794 w 693990"/>
                <a:gd name="connsiteY345" fmla="*/ 653922 h 677851"/>
                <a:gd name="connsiteX346" fmla="*/ 452180 w 693990"/>
                <a:gd name="connsiteY346" fmla="*/ 652308 h 677851"/>
                <a:gd name="connsiteX347" fmla="*/ 448953 w 693990"/>
                <a:gd name="connsiteY347" fmla="*/ 652308 h 677851"/>
                <a:gd name="connsiteX348" fmla="*/ 440883 w 693990"/>
                <a:gd name="connsiteY348" fmla="*/ 655536 h 677851"/>
                <a:gd name="connsiteX349" fmla="*/ 440883 w 693990"/>
                <a:gd name="connsiteY349" fmla="*/ 655536 h 677851"/>
                <a:gd name="connsiteX350" fmla="*/ 434427 w 693990"/>
                <a:gd name="connsiteY350" fmla="*/ 655536 h 677851"/>
                <a:gd name="connsiteX351" fmla="*/ 432813 w 693990"/>
                <a:gd name="connsiteY351" fmla="*/ 657150 h 677851"/>
                <a:gd name="connsiteX352" fmla="*/ 432813 w 693990"/>
                <a:gd name="connsiteY352" fmla="*/ 657150 h 677851"/>
                <a:gd name="connsiteX353" fmla="*/ 431199 w 693990"/>
                <a:gd name="connsiteY353" fmla="*/ 658764 h 677851"/>
                <a:gd name="connsiteX354" fmla="*/ 429585 w 693990"/>
                <a:gd name="connsiteY354" fmla="*/ 660378 h 677851"/>
                <a:gd name="connsiteX355" fmla="*/ 429585 w 693990"/>
                <a:gd name="connsiteY355" fmla="*/ 661992 h 677851"/>
                <a:gd name="connsiteX356" fmla="*/ 427971 w 693990"/>
                <a:gd name="connsiteY356" fmla="*/ 663606 h 677851"/>
                <a:gd name="connsiteX357" fmla="*/ 427971 w 693990"/>
                <a:gd name="connsiteY357" fmla="*/ 663606 h 677851"/>
                <a:gd name="connsiteX358" fmla="*/ 426357 w 693990"/>
                <a:gd name="connsiteY358" fmla="*/ 663606 h 677851"/>
                <a:gd name="connsiteX359" fmla="*/ 424744 w 693990"/>
                <a:gd name="connsiteY359" fmla="*/ 663606 h 677851"/>
                <a:gd name="connsiteX360" fmla="*/ 423130 w 693990"/>
                <a:gd name="connsiteY360" fmla="*/ 663606 h 677851"/>
                <a:gd name="connsiteX361" fmla="*/ 421516 w 693990"/>
                <a:gd name="connsiteY361" fmla="*/ 663606 h 677851"/>
                <a:gd name="connsiteX362" fmla="*/ 419902 w 693990"/>
                <a:gd name="connsiteY362" fmla="*/ 661992 h 677851"/>
                <a:gd name="connsiteX363" fmla="*/ 418288 w 693990"/>
                <a:gd name="connsiteY363" fmla="*/ 660378 h 677851"/>
                <a:gd name="connsiteX364" fmla="*/ 415060 w 693990"/>
                <a:gd name="connsiteY364" fmla="*/ 658764 h 677851"/>
                <a:gd name="connsiteX365" fmla="*/ 403763 w 693990"/>
                <a:gd name="connsiteY365" fmla="*/ 658764 h 677851"/>
                <a:gd name="connsiteX366" fmla="*/ 402148 w 693990"/>
                <a:gd name="connsiteY366" fmla="*/ 658764 h 677851"/>
                <a:gd name="connsiteX367" fmla="*/ 400535 w 693990"/>
                <a:gd name="connsiteY367" fmla="*/ 658764 h 677851"/>
                <a:gd name="connsiteX368" fmla="*/ 397307 w 693990"/>
                <a:gd name="connsiteY368" fmla="*/ 655536 h 677851"/>
                <a:gd name="connsiteX369" fmla="*/ 397307 w 693990"/>
                <a:gd name="connsiteY369" fmla="*/ 653922 h 677851"/>
                <a:gd name="connsiteX370" fmla="*/ 397307 w 693990"/>
                <a:gd name="connsiteY370" fmla="*/ 652308 h 677851"/>
                <a:gd name="connsiteX371" fmla="*/ 397307 w 693990"/>
                <a:gd name="connsiteY371" fmla="*/ 650694 h 677851"/>
                <a:gd name="connsiteX372" fmla="*/ 397307 w 693990"/>
                <a:gd name="connsiteY372" fmla="*/ 649080 h 677851"/>
                <a:gd name="connsiteX373" fmla="*/ 395693 w 693990"/>
                <a:gd name="connsiteY373" fmla="*/ 649080 h 677851"/>
                <a:gd name="connsiteX374" fmla="*/ 395693 w 693990"/>
                <a:gd name="connsiteY374" fmla="*/ 647466 h 677851"/>
                <a:gd name="connsiteX375" fmla="*/ 394079 w 693990"/>
                <a:gd name="connsiteY375" fmla="*/ 645852 h 677851"/>
                <a:gd name="connsiteX376" fmla="*/ 392465 w 693990"/>
                <a:gd name="connsiteY376" fmla="*/ 644238 h 677851"/>
                <a:gd name="connsiteX377" fmla="*/ 389237 w 693990"/>
                <a:gd name="connsiteY377" fmla="*/ 641011 h 677851"/>
                <a:gd name="connsiteX378" fmla="*/ 387623 w 693990"/>
                <a:gd name="connsiteY378" fmla="*/ 641011 h 677851"/>
                <a:gd name="connsiteX379" fmla="*/ 386009 w 693990"/>
                <a:gd name="connsiteY379" fmla="*/ 641011 h 677851"/>
                <a:gd name="connsiteX380" fmla="*/ 382781 w 693990"/>
                <a:gd name="connsiteY380" fmla="*/ 642625 h 677851"/>
                <a:gd name="connsiteX381" fmla="*/ 381167 w 693990"/>
                <a:gd name="connsiteY381" fmla="*/ 644238 h 677851"/>
                <a:gd name="connsiteX382" fmla="*/ 379554 w 693990"/>
                <a:gd name="connsiteY382" fmla="*/ 644238 h 677851"/>
                <a:gd name="connsiteX383" fmla="*/ 377939 w 693990"/>
                <a:gd name="connsiteY383" fmla="*/ 647466 h 677851"/>
                <a:gd name="connsiteX384" fmla="*/ 377939 w 693990"/>
                <a:gd name="connsiteY384" fmla="*/ 647466 h 677851"/>
                <a:gd name="connsiteX385" fmla="*/ 376326 w 693990"/>
                <a:gd name="connsiteY385" fmla="*/ 649080 h 677851"/>
                <a:gd name="connsiteX386" fmla="*/ 377939 w 693990"/>
                <a:gd name="connsiteY386" fmla="*/ 655536 h 677851"/>
                <a:gd name="connsiteX387" fmla="*/ 377939 w 693990"/>
                <a:gd name="connsiteY387" fmla="*/ 657150 h 677851"/>
                <a:gd name="connsiteX388" fmla="*/ 377939 w 693990"/>
                <a:gd name="connsiteY388" fmla="*/ 658764 h 677851"/>
                <a:gd name="connsiteX389" fmla="*/ 376326 w 693990"/>
                <a:gd name="connsiteY389" fmla="*/ 658764 h 677851"/>
                <a:gd name="connsiteX390" fmla="*/ 374712 w 693990"/>
                <a:gd name="connsiteY390" fmla="*/ 660378 h 677851"/>
                <a:gd name="connsiteX391" fmla="*/ 374712 w 693990"/>
                <a:gd name="connsiteY391" fmla="*/ 660378 h 677851"/>
                <a:gd name="connsiteX392" fmla="*/ 373098 w 693990"/>
                <a:gd name="connsiteY392" fmla="*/ 660378 h 677851"/>
                <a:gd name="connsiteX393" fmla="*/ 371484 w 693990"/>
                <a:gd name="connsiteY393" fmla="*/ 660378 h 677851"/>
                <a:gd name="connsiteX394" fmla="*/ 368256 w 693990"/>
                <a:gd name="connsiteY394" fmla="*/ 660378 h 677851"/>
                <a:gd name="connsiteX395" fmla="*/ 365028 w 693990"/>
                <a:gd name="connsiteY395" fmla="*/ 658764 h 677851"/>
                <a:gd name="connsiteX396" fmla="*/ 345661 w 693990"/>
                <a:gd name="connsiteY396" fmla="*/ 652308 h 677851"/>
                <a:gd name="connsiteX397" fmla="*/ 340819 w 693990"/>
                <a:gd name="connsiteY397" fmla="*/ 649080 h 677851"/>
                <a:gd name="connsiteX398" fmla="*/ 332749 w 693990"/>
                <a:gd name="connsiteY398" fmla="*/ 641011 h 677851"/>
                <a:gd name="connsiteX399" fmla="*/ 326294 w 693990"/>
                <a:gd name="connsiteY399" fmla="*/ 634555 h 677851"/>
                <a:gd name="connsiteX400" fmla="*/ 321452 w 693990"/>
                <a:gd name="connsiteY400" fmla="*/ 632941 h 677851"/>
                <a:gd name="connsiteX401" fmla="*/ 318224 w 693990"/>
                <a:gd name="connsiteY401" fmla="*/ 629713 h 677851"/>
                <a:gd name="connsiteX402" fmla="*/ 311768 w 693990"/>
                <a:gd name="connsiteY402" fmla="*/ 624871 h 677851"/>
                <a:gd name="connsiteX403" fmla="*/ 305313 w 693990"/>
                <a:gd name="connsiteY403" fmla="*/ 620029 h 677851"/>
                <a:gd name="connsiteX404" fmla="*/ 302085 w 693990"/>
                <a:gd name="connsiteY404" fmla="*/ 616802 h 677851"/>
                <a:gd name="connsiteX405" fmla="*/ 300471 w 693990"/>
                <a:gd name="connsiteY405" fmla="*/ 615188 h 677851"/>
                <a:gd name="connsiteX406" fmla="*/ 298857 w 693990"/>
                <a:gd name="connsiteY406" fmla="*/ 615188 h 677851"/>
                <a:gd name="connsiteX407" fmla="*/ 298857 w 693990"/>
                <a:gd name="connsiteY407" fmla="*/ 615188 h 677851"/>
                <a:gd name="connsiteX408" fmla="*/ 297243 w 693990"/>
                <a:gd name="connsiteY408" fmla="*/ 613574 h 677851"/>
                <a:gd name="connsiteX409" fmla="*/ 297243 w 693990"/>
                <a:gd name="connsiteY409" fmla="*/ 610346 h 677851"/>
                <a:gd name="connsiteX410" fmla="*/ 297243 w 693990"/>
                <a:gd name="connsiteY410" fmla="*/ 608732 h 677851"/>
                <a:gd name="connsiteX411" fmla="*/ 295629 w 693990"/>
                <a:gd name="connsiteY411" fmla="*/ 608732 h 677851"/>
                <a:gd name="connsiteX412" fmla="*/ 294015 w 693990"/>
                <a:gd name="connsiteY412" fmla="*/ 605504 h 677851"/>
                <a:gd name="connsiteX413" fmla="*/ 294015 w 693990"/>
                <a:gd name="connsiteY413" fmla="*/ 603890 h 677851"/>
                <a:gd name="connsiteX414" fmla="*/ 292401 w 693990"/>
                <a:gd name="connsiteY414" fmla="*/ 602276 h 677851"/>
                <a:gd name="connsiteX415" fmla="*/ 292401 w 693990"/>
                <a:gd name="connsiteY415" fmla="*/ 600662 h 677851"/>
                <a:gd name="connsiteX416" fmla="*/ 294015 w 693990"/>
                <a:gd name="connsiteY416" fmla="*/ 599048 h 677851"/>
                <a:gd name="connsiteX417" fmla="*/ 294015 w 693990"/>
                <a:gd name="connsiteY417" fmla="*/ 597434 h 677851"/>
                <a:gd name="connsiteX418" fmla="*/ 295629 w 693990"/>
                <a:gd name="connsiteY418" fmla="*/ 595820 h 677851"/>
                <a:gd name="connsiteX419" fmla="*/ 298857 w 693990"/>
                <a:gd name="connsiteY419" fmla="*/ 590979 h 677851"/>
                <a:gd name="connsiteX420" fmla="*/ 306927 w 693990"/>
                <a:gd name="connsiteY420" fmla="*/ 579681 h 677851"/>
                <a:gd name="connsiteX421" fmla="*/ 306927 w 693990"/>
                <a:gd name="connsiteY421" fmla="*/ 578067 h 677851"/>
                <a:gd name="connsiteX422" fmla="*/ 306927 w 693990"/>
                <a:gd name="connsiteY422" fmla="*/ 578067 h 677851"/>
                <a:gd name="connsiteX423" fmla="*/ 306927 w 693990"/>
                <a:gd name="connsiteY423" fmla="*/ 576453 h 677851"/>
                <a:gd name="connsiteX424" fmla="*/ 306927 w 693990"/>
                <a:gd name="connsiteY424" fmla="*/ 573225 h 677851"/>
                <a:gd name="connsiteX425" fmla="*/ 306927 w 693990"/>
                <a:gd name="connsiteY425" fmla="*/ 571611 h 677851"/>
                <a:gd name="connsiteX426" fmla="*/ 305313 w 693990"/>
                <a:gd name="connsiteY426" fmla="*/ 569998 h 677851"/>
                <a:gd name="connsiteX427" fmla="*/ 305313 w 693990"/>
                <a:gd name="connsiteY427" fmla="*/ 569998 h 677851"/>
                <a:gd name="connsiteX428" fmla="*/ 298857 w 693990"/>
                <a:gd name="connsiteY428" fmla="*/ 566770 h 677851"/>
                <a:gd name="connsiteX429" fmla="*/ 297243 w 693990"/>
                <a:gd name="connsiteY429" fmla="*/ 565156 h 677851"/>
                <a:gd name="connsiteX430" fmla="*/ 297243 w 693990"/>
                <a:gd name="connsiteY430" fmla="*/ 565156 h 677851"/>
                <a:gd name="connsiteX431" fmla="*/ 294015 w 693990"/>
                <a:gd name="connsiteY431" fmla="*/ 566770 h 677851"/>
                <a:gd name="connsiteX432" fmla="*/ 292401 w 693990"/>
                <a:gd name="connsiteY432" fmla="*/ 568384 h 677851"/>
                <a:gd name="connsiteX433" fmla="*/ 290787 w 693990"/>
                <a:gd name="connsiteY433" fmla="*/ 571611 h 677851"/>
                <a:gd name="connsiteX434" fmla="*/ 289173 w 693990"/>
                <a:gd name="connsiteY434" fmla="*/ 571611 h 677851"/>
                <a:gd name="connsiteX435" fmla="*/ 287559 w 693990"/>
                <a:gd name="connsiteY435" fmla="*/ 573225 h 677851"/>
                <a:gd name="connsiteX436" fmla="*/ 287559 w 693990"/>
                <a:gd name="connsiteY436" fmla="*/ 573225 h 677851"/>
                <a:gd name="connsiteX437" fmla="*/ 285945 w 693990"/>
                <a:gd name="connsiteY437" fmla="*/ 573225 h 677851"/>
                <a:gd name="connsiteX438" fmla="*/ 282718 w 693990"/>
                <a:gd name="connsiteY438" fmla="*/ 571611 h 677851"/>
                <a:gd name="connsiteX439" fmla="*/ 281104 w 693990"/>
                <a:gd name="connsiteY439" fmla="*/ 569998 h 677851"/>
                <a:gd name="connsiteX440" fmla="*/ 281104 w 693990"/>
                <a:gd name="connsiteY440" fmla="*/ 568384 h 677851"/>
                <a:gd name="connsiteX441" fmla="*/ 276262 w 693990"/>
                <a:gd name="connsiteY441" fmla="*/ 563542 h 677851"/>
                <a:gd name="connsiteX442" fmla="*/ 274648 w 693990"/>
                <a:gd name="connsiteY442" fmla="*/ 560314 h 677851"/>
                <a:gd name="connsiteX443" fmla="*/ 273034 w 693990"/>
                <a:gd name="connsiteY443" fmla="*/ 560314 h 677851"/>
                <a:gd name="connsiteX444" fmla="*/ 273034 w 693990"/>
                <a:gd name="connsiteY444" fmla="*/ 560314 h 677851"/>
                <a:gd name="connsiteX445" fmla="*/ 271420 w 693990"/>
                <a:gd name="connsiteY445" fmla="*/ 560314 h 677851"/>
                <a:gd name="connsiteX446" fmla="*/ 269806 w 693990"/>
                <a:gd name="connsiteY446" fmla="*/ 561928 h 677851"/>
                <a:gd name="connsiteX447" fmla="*/ 268192 w 693990"/>
                <a:gd name="connsiteY447" fmla="*/ 561928 h 677851"/>
                <a:gd name="connsiteX448" fmla="*/ 268192 w 693990"/>
                <a:gd name="connsiteY448" fmla="*/ 563542 h 677851"/>
                <a:gd name="connsiteX449" fmla="*/ 266578 w 693990"/>
                <a:gd name="connsiteY449" fmla="*/ 568384 h 677851"/>
                <a:gd name="connsiteX450" fmla="*/ 264964 w 693990"/>
                <a:gd name="connsiteY450" fmla="*/ 568384 h 677851"/>
                <a:gd name="connsiteX451" fmla="*/ 264964 w 693990"/>
                <a:gd name="connsiteY451" fmla="*/ 569998 h 677851"/>
                <a:gd name="connsiteX452" fmla="*/ 263350 w 693990"/>
                <a:gd name="connsiteY452" fmla="*/ 569998 h 677851"/>
                <a:gd name="connsiteX453" fmla="*/ 261736 w 693990"/>
                <a:gd name="connsiteY453" fmla="*/ 571611 h 677851"/>
                <a:gd name="connsiteX454" fmla="*/ 260122 w 693990"/>
                <a:gd name="connsiteY454" fmla="*/ 571611 h 677851"/>
                <a:gd name="connsiteX455" fmla="*/ 252053 w 693990"/>
                <a:gd name="connsiteY455" fmla="*/ 573225 h 677851"/>
                <a:gd name="connsiteX456" fmla="*/ 248825 w 693990"/>
                <a:gd name="connsiteY456" fmla="*/ 574839 h 677851"/>
                <a:gd name="connsiteX457" fmla="*/ 247211 w 693990"/>
                <a:gd name="connsiteY457" fmla="*/ 574839 h 677851"/>
                <a:gd name="connsiteX458" fmla="*/ 245597 w 693990"/>
                <a:gd name="connsiteY458" fmla="*/ 574839 h 677851"/>
                <a:gd name="connsiteX459" fmla="*/ 240755 w 693990"/>
                <a:gd name="connsiteY459" fmla="*/ 573225 h 677851"/>
                <a:gd name="connsiteX460" fmla="*/ 235914 w 693990"/>
                <a:gd name="connsiteY460" fmla="*/ 573225 h 677851"/>
                <a:gd name="connsiteX461" fmla="*/ 234300 w 693990"/>
                <a:gd name="connsiteY461" fmla="*/ 574839 h 677851"/>
                <a:gd name="connsiteX462" fmla="*/ 232686 w 693990"/>
                <a:gd name="connsiteY462" fmla="*/ 574839 h 677851"/>
                <a:gd name="connsiteX463" fmla="*/ 232686 w 693990"/>
                <a:gd name="connsiteY463" fmla="*/ 576453 h 677851"/>
                <a:gd name="connsiteX464" fmla="*/ 231072 w 693990"/>
                <a:gd name="connsiteY464" fmla="*/ 576453 h 677851"/>
                <a:gd name="connsiteX465" fmla="*/ 229458 w 693990"/>
                <a:gd name="connsiteY465" fmla="*/ 576453 h 677851"/>
                <a:gd name="connsiteX466" fmla="*/ 227844 w 693990"/>
                <a:gd name="connsiteY466" fmla="*/ 578067 h 677851"/>
                <a:gd name="connsiteX467" fmla="*/ 224616 w 693990"/>
                <a:gd name="connsiteY467" fmla="*/ 578067 h 677851"/>
                <a:gd name="connsiteX468" fmla="*/ 223002 w 693990"/>
                <a:gd name="connsiteY468" fmla="*/ 578067 h 677851"/>
                <a:gd name="connsiteX469" fmla="*/ 221388 w 693990"/>
                <a:gd name="connsiteY469" fmla="*/ 579681 h 677851"/>
                <a:gd name="connsiteX470" fmla="*/ 221388 w 693990"/>
                <a:gd name="connsiteY470" fmla="*/ 581295 h 677851"/>
                <a:gd name="connsiteX471" fmla="*/ 221388 w 693990"/>
                <a:gd name="connsiteY471" fmla="*/ 586137 h 677851"/>
                <a:gd name="connsiteX472" fmla="*/ 221388 w 693990"/>
                <a:gd name="connsiteY472" fmla="*/ 587751 h 677851"/>
                <a:gd name="connsiteX473" fmla="*/ 221388 w 693990"/>
                <a:gd name="connsiteY473" fmla="*/ 587751 h 677851"/>
                <a:gd name="connsiteX474" fmla="*/ 221388 w 693990"/>
                <a:gd name="connsiteY474" fmla="*/ 589365 h 677851"/>
                <a:gd name="connsiteX475" fmla="*/ 219774 w 693990"/>
                <a:gd name="connsiteY475" fmla="*/ 589365 h 677851"/>
                <a:gd name="connsiteX476" fmla="*/ 218160 w 693990"/>
                <a:gd name="connsiteY476" fmla="*/ 589365 h 677851"/>
                <a:gd name="connsiteX477" fmla="*/ 214932 w 693990"/>
                <a:gd name="connsiteY477" fmla="*/ 587751 h 677851"/>
                <a:gd name="connsiteX478" fmla="*/ 211705 w 693990"/>
                <a:gd name="connsiteY478" fmla="*/ 584523 h 677851"/>
                <a:gd name="connsiteX479" fmla="*/ 203635 w 693990"/>
                <a:gd name="connsiteY479" fmla="*/ 574839 h 677851"/>
                <a:gd name="connsiteX480" fmla="*/ 202021 w 693990"/>
                <a:gd name="connsiteY480" fmla="*/ 573225 h 677851"/>
                <a:gd name="connsiteX481" fmla="*/ 185882 w 693990"/>
                <a:gd name="connsiteY481" fmla="*/ 560314 h 677851"/>
                <a:gd name="connsiteX482" fmla="*/ 185882 w 693990"/>
                <a:gd name="connsiteY482" fmla="*/ 560314 h 677851"/>
                <a:gd name="connsiteX483" fmla="*/ 182654 w 693990"/>
                <a:gd name="connsiteY483" fmla="*/ 555472 h 677851"/>
                <a:gd name="connsiteX484" fmla="*/ 181040 w 693990"/>
                <a:gd name="connsiteY484" fmla="*/ 553858 h 677851"/>
                <a:gd name="connsiteX485" fmla="*/ 176198 w 693990"/>
                <a:gd name="connsiteY485" fmla="*/ 550630 h 677851"/>
                <a:gd name="connsiteX486" fmla="*/ 172970 w 693990"/>
                <a:gd name="connsiteY486" fmla="*/ 547402 h 677851"/>
                <a:gd name="connsiteX487" fmla="*/ 172970 w 693990"/>
                <a:gd name="connsiteY487" fmla="*/ 545789 h 677851"/>
                <a:gd name="connsiteX488" fmla="*/ 168128 w 693990"/>
                <a:gd name="connsiteY488" fmla="*/ 544175 h 677851"/>
                <a:gd name="connsiteX489" fmla="*/ 164900 w 693990"/>
                <a:gd name="connsiteY489" fmla="*/ 544175 h 677851"/>
                <a:gd name="connsiteX490" fmla="*/ 158445 w 693990"/>
                <a:gd name="connsiteY490" fmla="*/ 544175 h 677851"/>
                <a:gd name="connsiteX491" fmla="*/ 142305 w 693990"/>
                <a:gd name="connsiteY491" fmla="*/ 547402 h 677851"/>
                <a:gd name="connsiteX492" fmla="*/ 139078 w 693990"/>
                <a:gd name="connsiteY492" fmla="*/ 547402 h 677851"/>
                <a:gd name="connsiteX493" fmla="*/ 132622 w 693990"/>
                <a:gd name="connsiteY493" fmla="*/ 545789 h 677851"/>
                <a:gd name="connsiteX494" fmla="*/ 129394 w 693990"/>
                <a:gd name="connsiteY494" fmla="*/ 544175 h 677851"/>
                <a:gd name="connsiteX495" fmla="*/ 127780 w 693990"/>
                <a:gd name="connsiteY495" fmla="*/ 542561 h 677851"/>
                <a:gd name="connsiteX496" fmla="*/ 126166 w 693990"/>
                <a:gd name="connsiteY496" fmla="*/ 540947 h 677851"/>
                <a:gd name="connsiteX497" fmla="*/ 124552 w 693990"/>
                <a:gd name="connsiteY497" fmla="*/ 539333 h 677851"/>
                <a:gd name="connsiteX498" fmla="*/ 121324 w 693990"/>
                <a:gd name="connsiteY498" fmla="*/ 536105 h 677851"/>
                <a:gd name="connsiteX499" fmla="*/ 121324 w 693990"/>
                <a:gd name="connsiteY499" fmla="*/ 534491 h 677851"/>
                <a:gd name="connsiteX500" fmla="*/ 119710 w 693990"/>
                <a:gd name="connsiteY500" fmla="*/ 534491 h 677851"/>
                <a:gd name="connsiteX501" fmla="*/ 118096 w 693990"/>
                <a:gd name="connsiteY501" fmla="*/ 532877 h 677851"/>
                <a:gd name="connsiteX502" fmla="*/ 116482 w 693990"/>
                <a:gd name="connsiteY502" fmla="*/ 532877 h 677851"/>
                <a:gd name="connsiteX503" fmla="*/ 114869 w 693990"/>
                <a:gd name="connsiteY503" fmla="*/ 534491 h 677851"/>
                <a:gd name="connsiteX504" fmla="*/ 111641 w 693990"/>
                <a:gd name="connsiteY504" fmla="*/ 536105 h 677851"/>
                <a:gd name="connsiteX505" fmla="*/ 105185 w 693990"/>
                <a:gd name="connsiteY505" fmla="*/ 540947 h 677851"/>
                <a:gd name="connsiteX506" fmla="*/ 103571 w 693990"/>
                <a:gd name="connsiteY506" fmla="*/ 542561 h 677851"/>
                <a:gd name="connsiteX507" fmla="*/ 103571 w 693990"/>
                <a:gd name="connsiteY507" fmla="*/ 545789 h 677851"/>
                <a:gd name="connsiteX508" fmla="*/ 101957 w 693990"/>
                <a:gd name="connsiteY508" fmla="*/ 545789 h 677851"/>
                <a:gd name="connsiteX509" fmla="*/ 100343 w 693990"/>
                <a:gd name="connsiteY509" fmla="*/ 547402 h 677851"/>
                <a:gd name="connsiteX510" fmla="*/ 89046 w 693990"/>
                <a:gd name="connsiteY510" fmla="*/ 547402 h 677851"/>
                <a:gd name="connsiteX511" fmla="*/ 56767 w 693990"/>
                <a:gd name="connsiteY511" fmla="*/ 528035 h 677851"/>
                <a:gd name="connsiteX512" fmla="*/ 55153 w 693990"/>
                <a:gd name="connsiteY512" fmla="*/ 526421 h 677851"/>
                <a:gd name="connsiteX513" fmla="*/ 53539 w 693990"/>
                <a:gd name="connsiteY513" fmla="*/ 524807 h 677851"/>
                <a:gd name="connsiteX514" fmla="*/ 51925 w 693990"/>
                <a:gd name="connsiteY514" fmla="*/ 521580 h 677851"/>
                <a:gd name="connsiteX515" fmla="*/ 51925 w 693990"/>
                <a:gd name="connsiteY515" fmla="*/ 521580 h 677851"/>
                <a:gd name="connsiteX516" fmla="*/ 48697 w 693990"/>
                <a:gd name="connsiteY516" fmla="*/ 519966 h 677851"/>
                <a:gd name="connsiteX517" fmla="*/ 45469 w 693990"/>
                <a:gd name="connsiteY517" fmla="*/ 519966 h 677851"/>
                <a:gd name="connsiteX518" fmla="*/ 42242 w 693990"/>
                <a:gd name="connsiteY518" fmla="*/ 518352 h 677851"/>
                <a:gd name="connsiteX519" fmla="*/ 42242 w 693990"/>
                <a:gd name="connsiteY519" fmla="*/ 518352 h 677851"/>
                <a:gd name="connsiteX520" fmla="*/ 40628 w 693990"/>
                <a:gd name="connsiteY520" fmla="*/ 516738 h 677851"/>
                <a:gd name="connsiteX521" fmla="*/ 40628 w 693990"/>
                <a:gd name="connsiteY521" fmla="*/ 516738 h 677851"/>
                <a:gd name="connsiteX522" fmla="*/ 39014 w 693990"/>
                <a:gd name="connsiteY522" fmla="*/ 518352 h 677851"/>
                <a:gd name="connsiteX523" fmla="*/ 35786 w 693990"/>
                <a:gd name="connsiteY523" fmla="*/ 521580 h 677851"/>
                <a:gd name="connsiteX524" fmla="*/ 35786 w 693990"/>
                <a:gd name="connsiteY524" fmla="*/ 523193 h 677851"/>
                <a:gd name="connsiteX525" fmla="*/ 34172 w 693990"/>
                <a:gd name="connsiteY525" fmla="*/ 526421 h 677851"/>
                <a:gd name="connsiteX526" fmla="*/ 34172 w 693990"/>
                <a:gd name="connsiteY526" fmla="*/ 526421 h 677851"/>
                <a:gd name="connsiteX527" fmla="*/ 32558 w 693990"/>
                <a:gd name="connsiteY527" fmla="*/ 528035 h 677851"/>
                <a:gd name="connsiteX528" fmla="*/ 26102 w 693990"/>
                <a:gd name="connsiteY528" fmla="*/ 526421 h 677851"/>
                <a:gd name="connsiteX529" fmla="*/ 19647 w 693990"/>
                <a:gd name="connsiteY529" fmla="*/ 519966 h 677851"/>
                <a:gd name="connsiteX530" fmla="*/ 18033 w 693990"/>
                <a:gd name="connsiteY530" fmla="*/ 516738 h 677851"/>
                <a:gd name="connsiteX531" fmla="*/ 16419 w 693990"/>
                <a:gd name="connsiteY531" fmla="*/ 515124 h 677851"/>
                <a:gd name="connsiteX532" fmla="*/ 14805 w 693990"/>
                <a:gd name="connsiteY532" fmla="*/ 510282 h 677851"/>
                <a:gd name="connsiteX533" fmla="*/ 13191 w 693990"/>
                <a:gd name="connsiteY533" fmla="*/ 510282 h 677851"/>
                <a:gd name="connsiteX534" fmla="*/ 13191 w 693990"/>
                <a:gd name="connsiteY534" fmla="*/ 508668 h 677851"/>
                <a:gd name="connsiteX535" fmla="*/ 8349 w 693990"/>
                <a:gd name="connsiteY535" fmla="*/ 505440 h 677851"/>
                <a:gd name="connsiteX536" fmla="*/ 6735 w 693990"/>
                <a:gd name="connsiteY536" fmla="*/ 503826 h 677851"/>
                <a:gd name="connsiteX537" fmla="*/ 5121 w 693990"/>
                <a:gd name="connsiteY537" fmla="*/ 503826 h 677851"/>
                <a:gd name="connsiteX538" fmla="*/ 5121 w 693990"/>
                <a:gd name="connsiteY538" fmla="*/ 502212 h 677851"/>
                <a:gd name="connsiteX539" fmla="*/ 5121 w 693990"/>
                <a:gd name="connsiteY539" fmla="*/ 500598 h 677851"/>
                <a:gd name="connsiteX540" fmla="*/ 6735 w 693990"/>
                <a:gd name="connsiteY540" fmla="*/ 495757 h 677851"/>
                <a:gd name="connsiteX541" fmla="*/ 8349 w 693990"/>
                <a:gd name="connsiteY541" fmla="*/ 492529 h 677851"/>
                <a:gd name="connsiteX542" fmla="*/ 13191 w 693990"/>
                <a:gd name="connsiteY542" fmla="*/ 486073 h 677851"/>
                <a:gd name="connsiteX543" fmla="*/ 6735 w 693990"/>
                <a:gd name="connsiteY543" fmla="*/ 418288 h 677851"/>
                <a:gd name="connsiteX544" fmla="*/ 9963 w 693990"/>
                <a:gd name="connsiteY544" fmla="*/ 418288 h 677851"/>
                <a:gd name="connsiteX545" fmla="*/ 14805 w 693990"/>
                <a:gd name="connsiteY545" fmla="*/ 419902 h 677851"/>
                <a:gd name="connsiteX546" fmla="*/ 16419 w 693990"/>
                <a:gd name="connsiteY546" fmla="*/ 419902 h 677851"/>
                <a:gd name="connsiteX547" fmla="*/ 16419 w 693990"/>
                <a:gd name="connsiteY547" fmla="*/ 419902 h 677851"/>
                <a:gd name="connsiteX548" fmla="*/ 19647 w 693990"/>
                <a:gd name="connsiteY548" fmla="*/ 423130 h 677851"/>
                <a:gd name="connsiteX549" fmla="*/ 21260 w 693990"/>
                <a:gd name="connsiteY549" fmla="*/ 423130 h 677851"/>
                <a:gd name="connsiteX550" fmla="*/ 22874 w 693990"/>
                <a:gd name="connsiteY550" fmla="*/ 424744 h 677851"/>
                <a:gd name="connsiteX551" fmla="*/ 27716 w 693990"/>
                <a:gd name="connsiteY551" fmla="*/ 424744 h 677851"/>
                <a:gd name="connsiteX552" fmla="*/ 34172 w 693990"/>
                <a:gd name="connsiteY552" fmla="*/ 426357 h 677851"/>
                <a:gd name="connsiteX553" fmla="*/ 37400 w 693990"/>
                <a:gd name="connsiteY553" fmla="*/ 427972 h 677851"/>
                <a:gd name="connsiteX554" fmla="*/ 39014 w 693990"/>
                <a:gd name="connsiteY554" fmla="*/ 427972 h 677851"/>
                <a:gd name="connsiteX555" fmla="*/ 39014 w 693990"/>
                <a:gd name="connsiteY555" fmla="*/ 427972 h 677851"/>
                <a:gd name="connsiteX556" fmla="*/ 40628 w 693990"/>
                <a:gd name="connsiteY556" fmla="*/ 427972 h 677851"/>
                <a:gd name="connsiteX557" fmla="*/ 42242 w 693990"/>
                <a:gd name="connsiteY557" fmla="*/ 424744 h 677851"/>
                <a:gd name="connsiteX558" fmla="*/ 42242 w 693990"/>
                <a:gd name="connsiteY558" fmla="*/ 424744 h 677851"/>
                <a:gd name="connsiteX559" fmla="*/ 43856 w 693990"/>
                <a:gd name="connsiteY559" fmla="*/ 423130 h 677851"/>
                <a:gd name="connsiteX560" fmla="*/ 45469 w 693990"/>
                <a:gd name="connsiteY560" fmla="*/ 423130 h 677851"/>
                <a:gd name="connsiteX561" fmla="*/ 47083 w 693990"/>
                <a:gd name="connsiteY561" fmla="*/ 423130 h 677851"/>
                <a:gd name="connsiteX562" fmla="*/ 48697 w 693990"/>
                <a:gd name="connsiteY562" fmla="*/ 421516 h 677851"/>
                <a:gd name="connsiteX563" fmla="*/ 48697 w 693990"/>
                <a:gd name="connsiteY563" fmla="*/ 419902 h 677851"/>
                <a:gd name="connsiteX564" fmla="*/ 50311 w 693990"/>
                <a:gd name="connsiteY564" fmla="*/ 418288 h 677851"/>
                <a:gd name="connsiteX565" fmla="*/ 51925 w 693990"/>
                <a:gd name="connsiteY565" fmla="*/ 418288 h 677851"/>
                <a:gd name="connsiteX566" fmla="*/ 53539 w 693990"/>
                <a:gd name="connsiteY566" fmla="*/ 416674 h 677851"/>
                <a:gd name="connsiteX567" fmla="*/ 58381 w 693990"/>
                <a:gd name="connsiteY567" fmla="*/ 415060 h 677851"/>
                <a:gd name="connsiteX568" fmla="*/ 58381 w 693990"/>
                <a:gd name="connsiteY568" fmla="*/ 415060 h 677851"/>
                <a:gd name="connsiteX569" fmla="*/ 59995 w 693990"/>
                <a:gd name="connsiteY569" fmla="*/ 413446 h 677851"/>
                <a:gd name="connsiteX570" fmla="*/ 59995 w 693990"/>
                <a:gd name="connsiteY570" fmla="*/ 411832 h 677851"/>
                <a:gd name="connsiteX571" fmla="*/ 61609 w 693990"/>
                <a:gd name="connsiteY571" fmla="*/ 410218 h 677851"/>
                <a:gd name="connsiteX572" fmla="*/ 61609 w 693990"/>
                <a:gd name="connsiteY572" fmla="*/ 408604 h 677851"/>
                <a:gd name="connsiteX573" fmla="*/ 63223 w 693990"/>
                <a:gd name="connsiteY573" fmla="*/ 403763 h 677851"/>
                <a:gd name="connsiteX574" fmla="*/ 64837 w 693990"/>
                <a:gd name="connsiteY574" fmla="*/ 400535 h 677851"/>
                <a:gd name="connsiteX575" fmla="*/ 64837 w 693990"/>
                <a:gd name="connsiteY575" fmla="*/ 398921 h 677851"/>
                <a:gd name="connsiteX576" fmla="*/ 66451 w 693990"/>
                <a:gd name="connsiteY576" fmla="*/ 398921 h 677851"/>
                <a:gd name="connsiteX577" fmla="*/ 66451 w 693990"/>
                <a:gd name="connsiteY577" fmla="*/ 397307 h 677851"/>
                <a:gd name="connsiteX578" fmla="*/ 77748 w 693990"/>
                <a:gd name="connsiteY578" fmla="*/ 394079 h 677851"/>
                <a:gd name="connsiteX579" fmla="*/ 77748 w 693990"/>
                <a:gd name="connsiteY579" fmla="*/ 392465 h 677851"/>
                <a:gd name="connsiteX580" fmla="*/ 80976 w 693990"/>
                <a:gd name="connsiteY580" fmla="*/ 389237 h 677851"/>
                <a:gd name="connsiteX581" fmla="*/ 80976 w 693990"/>
                <a:gd name="connsiteY581" fmla="*/ 389237 h 677851"/>
                <a:gd name="connsiteX582" fmla="*/ 82590 w 693990"/>
                <a:gd name="connsiteY582" fmla="*/ 387623 h 677851"/>
                <a:gd name="connsiteX583" fmla="*/ 85818 w 693990"/>
                <a:gd name="connsiteY583" fmla="*/ 387623 h 677851"/>
                <a:gd name="connsiteX584" fmla="*/ 87432 w 693990"/>
                <a:gd name="connsiteY584" fmla="*/ 386009 h 677851"/>
                <a:gd name="connsiteX585" fmla="*/ 97115 w 693990"/>
                <a:gd name="connsiteY585" fmla="*/ 379554 h 677851"/>
                <a:gd name="connsiteX586" fmla="*/ 100343 w 693990"/>
                <a:gd name="connsiteY586" fmla="*/ 379554 h 677851"/>
                <a:gd name="connsiteX587" fmla="*/ 101957 w 693990"/>
                <a:gd name="connsiteY587" fmla="*/ 377940 h 677851"/>
                <a:gd name="connsiteX588" fmla="*/ 103571 w 693990"/>
                <a:gd name="connsiteY588" fmla="*/ 376326 h 677851"/>
                <a:gd name="connsiteX589" fmla="*/ 103571 w 693990"/>
                <a:gd name="connsiteY589" fmla="*/ 376326 h 677851"/>
                <a:gd name="connsiteX590" fmla="*/ 105185 w 693990"/>
                <a:gd name="connsiteY590" fmla="*/ 374712 h 677851"/>
                <a:gd name="connsiteX591" fmla="*/ 105185 w 693990"/>
                <a:gd name="connsiteY591" fmla="*/ 373098 h 677851"/>
                <a:gd name="connsiteX592" fmla="*/ 106799 w 693990"/>
                <a:gd name="connsiteY592" fmla="*/ 371484 h 677851"/>
                <a:gd name="connsiteX593" fmla="*/ 105185 w 693990"/>
                <a:gd name="connsiteY593" fmla="*/ 358572 h 677851"/>
                <a:gd name="connsiteX594" fmla="*/ 105185 w 693990"/>
                <a:gd name="connsiteY594" fmla="*/ 356958 h 677851"/>
                <a:gd name="connsiteX595" fmla="*/ 103571 w 693990"/>
                <a:gd name="connsiteY595" fmla="*/ 353731 h 677851"/>
                <a:gd name="connsiteX596" fmla="*/ 87432 w 693990"/>
                <a:gd name="connsiteY596" fmla="*/ 319838 h 677851"/>
                <a:gd name="connsiteX597" fmla="*/ 85818 w 693990"/>
                <a:gd name="connsiteY597" fmla="*/ 314996 h 677851"/>
                <a:gd name="connsiteX598" fmla="*/ 85818 w 693990"/>
                <a:gd name="connsiteY598" fmla="*/ 310154 h 677851"/>
                <a:gd name="connsiteX599" fmla="*/ 84204 w 693990"/>
                <a:gd name="connsiteY599" fmla="*/ 306927 h 677851"/>
                <a:gd name="connsiteX600" fmla="*/ 80976 w 693990"/>
                <a:gd name="connsiteY600" fmla="*/ 300471 h 677851"/>
                <a:gd name="connsiteX601" fmla="*/ 77748 w 693990"/>
                <a:gd name="connsiteY601" fmla="*/ 298857 h 677851"/>
                <a:gd name="connsiteX602" fmla="*/ 77748 w 693990"/>
                <a:gd name="connsiteY602" fmla="*/ 297243 h 677851"/>
                <a:gd name="connsiteX603" fmla="*/ 76134 w 693990"/>
                <a:gd name="connsiteY603" fmla="*/ 297243 h 677851"/>
                <a:gd name="connsiteX604" fmla="*/ 74520 w 693990"/>
                <a:gd name="connsiteY604" fmla="*/ 297243 h 677851"/>
                <a:gd name="connsiteX605" fmla="*/ 71292 w 693990"/>
                <a:gd name="connsiteY605" fmla="*/ 297243 h 677851"/>
                <a:gd name="connsiteX606" fmla="*/ 69678 w 693990"/>
                <a:gd name="connsiteY606" fmla="*/ 297243 h 677851"/>
                <a:gd name="connsiteX607" fmla="*/ 68065 w 693990"/>
                <a:gd name="connsiteY607" fmla="*/ 297243 h 677851"/>
                <a:gd name="connsiteX608" fmla="*/ 61609 w 693990"/>
                <a:gd name="connsiteY608" fmla="*/ 295629 h 677851"/>
                <a:gd name="connsiteX609" fmla="*/ 53539 w 693990"/>
                <a:gd name="connsiteY609" fmla="*/ 289173 h 677851"/>
                <a:gd name="connsiteX610" fmla="*/ 51925 w 693990"/>
                <a:gd name="connsiteY610" fmla="*/ 289173 h 677851"/>
                <a:gd name="connsiteX611" fmla="*/ 50311 w 693990"/>
                <a:gd name="connsiteY611" fmla="*/ 287559 h 677851"/>
                <a:gd name="connsiteX612" fmla="*/ 48697 w 693990"/>
                <a:gd name="connsiteY612" fmla="*/ 289173 h 677851"/>
                <a:gd name="connsiteX613" fmla="*/ 47083 w 693990"/>
                <a:gd name="connsiteY613" fmla="*/ 289173 h 677851"/>
                <a:gd name="connsiteX614" fmla="*/ 45469 w 693990"/>
                <a:gd name="connsiteY614" fmla="*/ 289173 h 677851"/>
                <a:gd name="connsiteX615" fmla="*/ 43856 w 693990"/>
                <a:gd name="connsiteY615" fmla="*/ 289173 h 677851"/>
                <a:gd name="connsiteX616" fmla="*/ 42242 w 693990"/>
                <a:gd name="connsiteY616" fmla="*/ 289173 h 677851"/>
                <a:gd name="connsiteX617" fmla="*/ 40628 w 693990"/>
                <a:gd name="connsiteY617" fmla="*/ 287559 h 677851"/>
                <a:gd name="connsiteX618" fmla="*/ 39014 w 693990"/>
                <a:gd name="connsiteY618" fmla="*/ 284331 h 677851"/>
                <a:gd name="connsiteX619" fmla="*/ 39014 w 693990"/>
                <a:gd name="connsiteY619" fmla="*/ 276262 h 677851"/>
                <a:gd name="connsiteX620" fmla="*/ 40628 w 693990"/>
                <a:gd name="connsiteY620" fmla="*/ 243983 h 677851"/>
                <a:gd name="connsiteX621" fmla="*/ 39014 w 693990"/>
                <a:gd name="connsiteY621" fmla="*/ 239141 h 677851"/>
                <a:gd name="connsiteX622" fmla="*/ 39014 w 693990"/>
                <a:gd name="connsiteY622" fmla="*/ 227844 h 677851"/>
                <a:gd name="connsiteX623" fmla="*/ 40628 w 693990"/>
                <a:gd name="connsiteY623" fmla="*/ 224616 h 677851"/>
                <a:gd name="connsiteX624" fmla="*/ 47083 w 693990"/>
                <a:gd name="connsiteY624" fmla="*/ 214932 h 677851"/>
                <a:gd name="connsiteX625" fmla="*/ 48697 w 693990"/>
                <a:gd name="connsiteY625" fmla="*/ 211705 h 677851"/>
                <a:gd name="connsiteX626" fmla="*/ 48697 w 693990"/>
                <a:gd name="connsiteY626" fmla="*/ 203635 h 677851"/>
                <a:gd name="connsiteX627" fmla="*/ 68065 w 693990"/>
                <a:gd name="connsiteY627" fmla="*/ 213318 h 677851"/>
                <a:gd name="connsiteX628" fmla="*/ 74520 w 693990"/>
                <a:gd name="connsiteY628" fmla="*/ 216546 h 677851"/>
                <a:gd name="connsiteX629" fmla="*/ 76134 w 693990"/>
                <a:gd name="connsiteY629" fmla="*/ 219774 h 677851"/>
                <a:gd name="connsiteX630" fmla="*/ 77748 w 693990"/>
                <a:gd name="connsiteY630" fmla="*/ 223002 h 677851"/>
                <a:gd name="connsiteX631" fmla="*/ 79362 w 693990"/>
                <a:gd name="connsiteY631" fmla="*/ 224616 h 677851"/>
                <a:gd name="connsiteX632" fmla="*/ 79362 w 693990"/>
                <a:gd name="connsiteY632" fmla="*/ 226230 h 677851"/>
                <a:gd name="connsiteX633" fmla="*/ 80976 w 693990"/>
                <a:gd name="connsiteY633" fmla="*/ 229458 h 677851"/>
                <a:gd name="connsiteX634" fmla="*/ 80976 w 693990"/>
                <a:gd name="connsiteY634" fmla="*/ 231072 h 677851"/>
                <a:gd name="connsiteX635" fmla="*/ 84204 w 693990"/>
                <a:gd name="connsiteY635" fmla="*/ 235913 h 677851"/>
                <a:gd name="connsiteX636" fmla="*/ 85818 w 693990"/>
                <a:gd name="connsiteY636" fmla="*/ 237527 h 677851"/>
                <a:gd name="connsiteX637" fmla="*/ 87432 w 693990"/>
                <a:gd name="connsiteY637" fmla="*/ 239141 h 677851"/>
                <a:gd name="connsiteX638" fmla="*/ 90660 w 693990"/>
                <a:gd name="connsiteY638" fmla="*/ 239141 h 677851"/>
                <a:gd name="connsiteX639" fmla="*/ 95501 w 693990"/>
                <a:gd name="connsiteY639" fmla="*/ 237527 h 677851"/>
                <a:gd name="connsiteX640" fmla="*/ 148761 w 693990"/>
                <a:gd name="connsiteY640" fmla="*/ 223002 h 677851"/>
                <a:gd name="connsiteX641" fmla="*/ 156831 w 693990"/>
                <a:gd name="connsiteY641" fmla="*/ 218160 h 677851"/>
                <a:gd name="connsiteX642" fmla="*/ 161673 w 693990"/>
                <a:gd name="connsiteY642" fmla="*/ 214932 h 677851"/>
                <a:gd name="connsiteX643" fmla="*/ 172970 w 693990"/>
                <a:gd name="connsiteY643" fmla="*/ 202021 h 677851"/>
                <a:gd name="connsiteX644" fmla="*/ 176198 w 693990"/>
                <a:gd name="connsiteY644" fmla="*/ 200407 h 677851"/>
                <a:gd name="connsiteX645" fmla="*/ 177812 w 693990"/>
                <a:gd name="connsiteY645" fmla="*/ 198793 h 677851"/>
                <a:gd name="connsiteX646" fmla="*/ 193951 w 693990"/>
                <a:gd name="connsiteY646" fmla="*/ 195565 h 677851"/>
                <a:gd name="connsiteX647" fmla="*/ 208477 w 693990"/>
                <a:gd name="connsiteY647" fmla="*/ 189109 h 677851"/>
                <a:gd name="connsiteX648" fmla="*/ 232686 w 693990"/>
                <a:gd name="connsiteY648" fmla="*/ 174584 h 677851"/>
                <a:gd name="connsiteX649" fmla="*/ 237527 w 693990"/>
                <a:gd name="connsiteY649" fmla="*/ 172970 h 677851"/>
                <a:gd name="connsiteX650" fmla="*/ 248825 w 693990"/>
                <a:gd name="connsiteY650" fmla="*/ 169742 h 677851"/>
                <a:gd name="connsiteX651" fmla="*/ 250439 w 693990"/>
                <a:gd name="connsiteY651" fmla="*/ 169742 h 677851"/>
                <a:gd name="connsiteX652" fmla="*/ 253667 w 693990"/>
                <a:gd name="connsiteY652" fmla="*/ 169742 h 677851"/>
                <a:gd name="connsiteX653" fmla="*/ 253667 w 693990"/>
                <a:gd name="connsiteY653" fmla="*/ 169742 h 677851"/>
                <a:gd name="connsiteX654" fmla="*/ 258509 w 693990"/>
                <a:gd name="connsiteY654" fmla="*/ 172970 h 677851"/>
                <a:gd name="connsiteX655" fmla="*/ 260122 w 693990"/>
                <a:gd name="connsiteY655" fmla="*/ 172970 h 677851"/>
                <a:gd name="connsiteX656" fmla="*/ 264964 w 693990"/>
                <a:gd name="connsiteY656" fmla="*/ 172970 h 677851"/>
                <a:gd name="connsiteX657" fmla="*/ 266578 w 693990"/>
                <a:gd name="connsiteY657" fmla="*/ 172970 h 677851"/>
                <a:gd name="connsiteX658" fmla="*/ 268192 w 693990"/>
                <a:gd name="connsiteY658" fmla="*/ 172970 h 677851"/>
                <a:gd name="connsiteX659" fmla="*/ 269806 w 693990"/>
                <a:gd name="connsiteY659" fmla="*/ 171356 h 677851"/>
                <a:gd name="connsiteX660" fmla="*/ 269806 w 693990"/>
                <a:gd name="connsiteY660" fmla="*/ 168128 h 677851"/>
                <a:gd name="connsiteX661" fmla="*/ 271420 w 693990"/>
                <a:gd name="connsiteY661" fmla="*/ 163287 h 677851"/>
                <a:gd name="connsiteX662" fmla="*/ 271420 w 693990"/>
                <a:gd name="connsiteY662" fmla="*/ 160059 h 677851"/>
                <a:gd name="connsiteX663" fmla="*/ 274648 w 693990"/>
                <a:gd name="connsiteY663" fmla="*/ 153603 h 677851"/>
                <a:gd name="connsiteX664" fmla="*/ 276262 w 693990"/>
                <a:gd name="connsiteY664" fmla="*/ 151989 h 677851"/>
                <a:gd name="connsiteX665" fmla="*/ 279490 w 693990"/>
                <a:gd name="connsiteY665" fmla="*/ 148761 h 677851"/>
                <a:gd name="connsiteX666" fmla="*/ 281104 w 693990"/>
                <a:gd name="connsiteY666" fmla="*/ 145533 h 677851"/>
                <a:gd name="connsiteX667" fmla="*/ 297243 w 693990"/>
                <a:gd name="connsiteY667" fmla="*/ 137464 h 677851"/>
                <a:gd name="connsiteX668" fmla="*/ 298857 w 693990"/>
                <a:gd name="connsiteY668" fmla="*/ 135850 h 677851"/>
                <a:gd name="connsiteX669" fmla="*/ 298857 w 693990"/>
                <a:gd name="connsiteY669" fmla="*/ 135850 h 677851"/>
                <a:gd name="connsiteX670" fmla="*/ 298857 w 693990"/>
                <a:gd name="connsiteY670" fmla="*/ 134236 h 677851"/>
                <a:gd name="connsiteX671" fmla="*/ 298857 w 693990"/>
                <a:gd name="connsiteY671" fmla="*/ 132622 h 677851"/>
                <a:gd name="connsiteX672" fmla="*/ 298857 w 693990"/>
                <a:gd name="connsiteY672" fmla="*/ 129394 h 677851"/>
                <a:gd name="connsiteX673" fmla="*/ 295629 w 693990"/>
                <a:gd name="connsiteY673" fmla="*/ 119710 h 677851"/>
                <a:gd name="connsiteX674" fmla="*/ 294015 w 693990"/>
                <a:gd name="connsiteY674" fmla="*/ 116482 h 677851"/>
                <a:gd name="connsiteX675" fmla="*/ 294015 w 693990"/>
                <a:gd name="connsiteY675" fmla="*/ 113255 h 677851"/>
                <a:gd name="connsiteX676" fmla="*/ 295629 w 693990"/>
                <a:gd name="connsiteY676" fmla="*/ 105185 h 677851"/>
                <a:gd name="connsiteX677" fmla="*/ 297243 w 693990"/>
                <a:gd name="connsiteY677" fmla="*/ 103571 h 677851"/>
                <a:gd name="connsiteX678" fmla="*/ 298857 w 693990"/>
                <a:gd name="connsiteY678" fmla="*/ 100343 h 677851"/>
                <a:gd name="connsiteX679" fmla="*/ 300471 w 693990"/>
                <a:gd name="connsiteY679" fmla="*/ 98729 h 677851"/>
                <a:gd name="connsiteX680" fmla="*/ 308540 w 693990"/>
                <a:gd name="connsiteY680" fmla="*/ 95501 h 677851"/>
                <a:gd name="connsiteX681" fmla="*/ 311768 w 693990"/>
                <a:gd name="connsiteY681" fmla="*/ 92274 h 677851"/>
                <a:gd name="connsiteX682" fmla="*/ 313382 w 693990"/>
                <a:gd name="connsiteY682" fmla="*/ 90660 h 677851"/>
                <a:gd name="connsiteX683" fmla="*/ 314996 w 693990"/>
                <a:gd name="connsiteY683" fmla="*/ 89046 h 677851"/>
                <a:gd name="connsiteX684" fmla="*/ 324680 w 693990"/>
                <a:gd name="connsiteY684" fmla="*/ 69678 h 677851"/>
                <a:gd name="connsiteX685" fmla="*/ 327908 w 693990"/>
                <a:gd name="connsiteY685" fmla="*/ 63223 h 677851"/>
                <a:gd name="connsiteX686" fmla="*/ 342433 w 693990"/>
                <a:gd name="connsiteY686" fmla="*/ 74520 h 677851"/>
                <a:gd name="connsiteX687" fmla="*/ 344047 w 693990"/>
                <a:gd name="connsiteY687" fmla="*/ 79362 h 677851"/>
                <a:gd name="connsiteX688" fmla="*/ 352117 w 693990"/>
                <a:gd name="connsiteY688" fmla="*/ 74520 h 677851"/>
                <a:gd name="connsiteX689" fmla="*/ 358572 w 693990"/>
                <a:gd name="connsiteY689" fmla="*/ 68065 h 677851"/>
                <a:gd name="connsiteX690" fmla="*/ 360186 w 693990"/>
                <a:gd name="connsiteY690" fmla="*/ 66451 h 677851"/>
                <a:gd name="connsiteX691" fmla="*/ 363414 w 693990"/>
                <a:gd name="connsiteY691" fmla="*/ 56767 h 677851"/>
                <a:gd name="connsiteX692" fmla="*/ 363414 w 693990"/>
                <a:gd name="connsiteY692" fmla="*/ 56767 h 677851"/>
                <a:gd name="connsiteX693" fmla="*/ 365028 w 693990"/>
                <a:gd name="connsiteY693" fmla="*/ 56767 h 677851"/>
                <a:gd name="connsiteX694" fmla="*/ 366642 w 693990"/>
                <a:gd name="connsiteY694" fmla="*/ 56767 h 677851"/>
                <a:gd name="connsiteX695" fmla="*/ 368256 w 693990"/>
                <a:gd name="connsiteY695" fmla="*/ 55153 h 677851"/>
                <a:gd name="connsiteX696" fmla="*/ 368256 w 693990"/>
                <a:gd name="connsiteY696" fmla="*/ 53539 h 677851"/>
                <a:gd name="connsiteX697" fmla="*/ 368256 w 693990"/>
                <a:gd name="connsiteY697" fmla="*/ 48697 h 677851"/>
                <a:gd name="connsiteX698" fmla="*/ 368256 w 693990"/>
                <a:gd name="connsiteY698" fmla="*/ 47083 h 677851"/>
                <a:gd name="connsiteX699" fmla="*/ 373098 w 693990"/>
                <a:gd name="connsiteY699" fmla="*/ 40628 h 677851"/>
                <a:gd name="connsiteX700" fmla="*/ 374712 w 693990"/>
                <a:gd name="connsiteY700" fmla="*/ 37400 h 677851"/>
                <a:gd name="connsiteX701" fmla="*/ 373098 w 693990"/>
                <a:gd name="connsiteY701" fmla="*/ 32558 h 677851"/>
                <a:gd name="connsiteX702" fmla="*/ 379554 w 693990"/>
                <a:gd name="connsiteY702" fmla="*/ 29330 h 677851"/>
                <a:gd name="connsiteX703" fmla="*/ 389237 w 693990"/>
                <a:gd name="connsiteY703" fmla="*/ 29330 h 677851"/>
                <a:gd name="connsiteX704" fmla="*/ 394079 w 693990"/>
                <a:gd name="connsiteY704" fmla="*/ 27716 h 677851"/>
                <a:gd name="connsiteX705" fmla="*/ 392465 w 693990"/>
                <a:gd name="connsiteY705" fmla="*/ 24488 h 677851"/>
                <a:gd name="connsiteX706" fmla="*/ 392465 w 693990"/>
                <a:gd name="connsiteY706" fmla="*/ 24488 h 677851"/>
                <a:gd name="connsiteX707" fmla="*/ 394079 w 693990"/>
                <a:gd name="connsiteY707" fmla="*/ 24488 h 677851"/>
                <a:gd name="connsiteX708" fmla="*/ 394079 w 693990"/>
                <a:gd name="connsiteY708" fmla="*/ 24488 h 677851"/>
                <a:gd name="connsiteX709" fmla="*/ 394079 w 693990"/>
                <a:gd name="connsiteY709" fmla="*/ 22874 h 677851"/>
                <a:gd name="connsiteX710" fmla="*/ 397307 w 693990"/>
                <a:gd name="connsiteY710" fmla="*/ 27716 h 677851"/>
                <a:gd name="connsiteX711" fmla="*/ 403763 w 693990"/>
                <a:gd name="connsiteY711" fmla="*/ 27716 h 677851"/>
                <a:gd name="connsiteX712" fmla="*/ 408604 w 693990"/>
                <a:gd name="connsiteY712" fmla="*/ 22874 h 677851"/>
                <a:gd name="connsiteX713" fmla="*/ 418288 w 693990"/>
                <a:gd name="connsiteY713" fmla="*/ 14805 h 677851"/>
                <a:gd name="connsiteX714" fmla="*/ 429585 w 693990"/>
                <a:gd name="connsiteY714" fmla="*/ 8349 h 677851"/>
                <a:gd name="connsiteX715" fmla="*/ 434427 w 693990"/>
                <a:gd name="connsiteY715" fmla="*/ 5121 h 67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Lst>
              <a:rect l="l" t="t" r="r" b="b"/>
              <a:pathLst>
                <a:path w="693990" h="677851">
                  <a:moveTo>
                    <a:pt x="437655" y="6735"/>
                  </a:moveTo>
                  <a:lnTo>
                    <a:pt x="442497" y="14805"/>
                  </a:lnTo>
                  <a:lnTo>
                    <a:pt x="444111" y="14805"/>
                  </a:lnTo>
                  <a:lnTo>
                    <a:pt x="444111" y="16419"/>
                  </a:lnTo>
                  <a:lnTo>
                    <a:pt x="448953" y="19647"/>
                  </a:lnTo>
                  <a:lnTo>
                    <a:pt x="450566" y="21260"/>
                  </a:lnTo>
                  <a:lnTo>
                    <a:pt x="452180" y="21260"/>
                  </a:lnTo>
                  <a:lnTo>
                    <a:pt x="452180" y="22874"/>
                  </a:lnTo>
                  <a:lnTo>
                    <a:pt x="453794" y="24488"/>
                  </a:lnTo>
                  <a:lnTo>
                    <a:pt x="453794" y="26102"/>
                  </a:lnTo>
                  <a:lnTo>
                    <a:pt x="453794" y="27716"/>
                  </a:lnTo>
                  <a:lnTo>
                    <a:pt x="452180" y="32558"/>
                  </a:lnTo>
                  <a:lnTo>
                    <a:pt x="452180" y="34172"/>
                  </a:lnTo>
                  <a:lnTo>
                    <a:pt x="453794" y="35786"/>
                  </a:lnTo>
                  <a:lnTo>
                    <a:pt x="457022" y="37400"/>
                  </a:lnTo>
                  <a:lnTo>
                    <a:pt x="461864" y="39014"/>
                  </a:lnTo>
                  <a:lnTo>
                    <a:pt x="465092" y="40628"/>
                  </a:lnTo>
                  <a:lnTo>
                    <a:pt x="466706" y="42242"/>
                  </a:lnTo>
                  <a:lnTo>
                    <a:pt x="471548" y="48697"/>
                  </a:lnTo>
                  <a:lnTo>
                    <a:pt x="473162" y="48697"/>
                  </a:lnTo>
                  <a:lnTo>
                    <a:pt x="474775" y="50311"/>
                  </a:lnTo>
                  <a:lnTo>
                    <a:pt x="479617" y="48697"/>
                  </a:lnTo>
                  <a:lnTo>
                    <a:pt x="486073" y="45469"/>
                  </a:lnTo>
                  <a:lnTo>
                    <a:pt x="487687" y="43856"/>
                  </a:lnTo>
                  <a:lnTo>
                    <a:pt x="489301" y="43856"/>
                  </a:lnTo>
                  <a:lnTo>
                    <a:pt x="497371" y="43856"/>
                  </a:lnTo>
                  <a:lnTo>
                    <a:pt x="505440" y="40628"/>
                  </a:lnTo>
                  <a:lnTo>
                    <a:pt x="508668" y="40628"/>
                  </a:lnTo>
                  <a:lnTo>
                    <a:pt x="534491" y="45469"/>
                  </a:lnTo>
                  <a:lnTo>
                    <a:pt x="537719" y="45469"/>
                  </a:lnTo>
                  <a:lnTo>
                    <a:pt x="539333" y="45469"/>
                  </a:lnTo>
                  <a:lnTo>
                    <a:pt x="540947" y="43856"/>
                  </a:lnTo>
                  <a:lnTo>
                    <a:pt x="544175" y="40628"/>
                  </a:lnTo>
                  <a:lnTo>
                    <a:pt x="547402" y="40628"/>
                  </a:lnTo>
                  <a:lnTo>
                    <a:pt x="550630" y="40628"/>
                  </a:lnTo>
                  <a:lnTo>
                    <a:pt x="558700" y="43856"/>
                  </a:lnTo>
                  <a:lnTo>
                    <a:pt x="561928" y="43856"/>
                  </a:lnTo>
                  <a:lnTo>
                    <a:pt x="565156" y="43856"/>
                  </a:lnTo>
                  <a:lnTo>
                    <a:pt x="568384" y="42242"/>
                  </a:lnTo>
                  <a:lnTo>
                    <a:pt x="569997" y="42242"/>
                  </a:lnTo>
                  <a:lnTo>
                    <a:pt x="571611" y="42242"/>
                  </a:lnTo>
                  <a:lnTo>
                    <a:pt x="573225" y="40628"/>
                  </a:lnTo>
                  <a:lnTo>
                    <a:pt x="574839" y="40628"/>
                  </a:lnTo>
                  <a:lnTo>
                    <a:pt x="576453" y="40628"/>
                  </a:lnTo>
                  <a:lnTo>
                    <a:pt x="578067" y="40628"/>
                  </a:lnTo>
                  <a:lnTo>
                    <a:pt x="578067" y="43856"/>
                  </a:lnTo>
                  <a:lnTo>
                    <a:pt x="578067" y="47083"/>
                  </a:lnTo>
                  <a:lnTo>
                    <a:pt x="579681" y="48697"/>
                  </a:lnTo>
                  <a:lnTo>
                    <a:pt x="579681" y="50311"/>
                  </a:lnTo>
                  <a:lnTo>
                    <a:pt x="582909" y="55153"/>
                  </a:lnTo>
                  <a:lnTo>
                    <a:pt x="586137" y="58381"/>
                  </a:lnTo>
                  <a:lnTo>
                    <a:pt x="586137" y="59995"/>
                  </a:lnTo>
                  <a:lnTo>
                    <a:pt x="589365" y="59995"/>
                  </a:lnTo>
                  <a:lnTo>
                    <a:pt x="592593" y="61609"/>
                  </a:lnTo>
                  <a:lnTo>
                    <a:pt x="595820" y="61609"/>
                  </a:lnTo>
                  <a:lnTo>
                    <a:pt x="599048" y="61609"/>
                  </a:lnTo>
                  <a:lnTo>
                    <a:pt x="600662" y="63223"/>
                  </a:lnTo>
                  <a:lnTo>
                    <a:pt x="611960" y="71292"/>
                  </a:lnTo>
                  <a:lnTo>
                    <a:pt x="611960" y="84204"/>
                  </a:lnTo>
                  <a:lnTo>
                    <a:pt x="613574" y="93887"/>
                  </a:lnTo>
                  <a:lnTo>
                    <a:pt x="613574" y="105185"/>
                  </a:lnTo>
                  <a:lnTo>
                    <a:pt x="615188" y="108413"/>
                  </a:lnTo>
                  <a:lnTo>
                    <a:pt x="615188" y="108413"/>
                  </a:lnTo>
                  <a:lnTo>
                    <a:pt x="615188" y="110027"/>
                  </a:lnTo>
                  <a:lnTo>
                    <a:pt x="616802" y="110027"/>
                  </a:lnTo>
                  <a:lnTo>
                    <a:pt x="618416" y="113255"/>
                  </a:lnTo>
                  <a:lnTo>
                    <a:pt x="620029" y="114869"/>
                  </a:lnTo>
                  <a:lnTo>
                    <a:pt x="623257" y="119710"/>
                  </a:lnTo>
                  <a:lnTo>
                    <a:pt x="626485" y="121324"/>
                  </a:lnTo>
                  <a:lnTo>
                    <a:pt x="626485" y="122938"/>
                  </a:lnTo>
                  <a:lnTo>
                    <a:pt x="628099" y="122938"/>
                  </a:lnTo>
                  <a:lnTo>
                    <a:pt x="629713" y="122938"/>
                  </a:lnTo>
                  <a:lnTo>
                    <a:pt x="631327" y="122938"/>
                  </a:lnTo>
                  <a:lnTo>
                    <a:pt x="631327" y="122938"/>
                  </a:lnTo>
                  <a:lnTo>
                    <a:pt x="632941" y="122938"/>
                  </a:lnTo>
                  <a:lnTo>
                    <a:pt x="634555" y="122938"/>
                  </a:lnTo>
                  <a:lnTo>
                    <a:pt x="639396" y="122938"/>
                  </a:lnTo>
                  <a:lnTo>
                    <a:pt x="641011" y="122938"/>
                  </a:lnTo>
                  <a:lnTo>
                    <a:pt x="644238" y="122938"/>
                  </a:lnTo>
                  <a:lnTo>
                    <a:pt x="645852" y="122938"/>
                  </a:lnTo>
                  <a:lnTo>
                    <a:pt x="649080" y="121324"/>
                  </a:lnTo>
                  <a:lnTo>
                    <a:pt x="650694" y="121324"/>
                  </a:lnTo>
                  <a:lnTo>
                    <a:pt x="650694" y="121324"/>
                  </a:lnTo>
                  <a:lnTo>
                    <a:pt x="653922" y="121324"/>
                  </a:lnTo>
                  <a:lnTo>
                    <a:pt x="658764" y="121324"/>
                  </a:lnTo>
                  <a:lnTo>
                    <a:pt x="660378" y="121324"/>
                  </a:lnTo>
                  <a:lnTo>
                    <a:pt x="661992" y="121324"/>
                  </a:lnTo>
                  <a:lnTo>
                    <a:pt x="665220" y="122938"/>
                  </a:lnTo>
                  <a:lnTo>
                    <a:pt x="666834" y="124552"/>
                  </a:lnTo>
                  <a:lnTo>
                    <a:pt x="668447" y="124552"/>
                  </a:lnTo>
                  <a:lnTo>
                    <a:pt x="670061" y="124552"/>
                  </a:lnTo>
                  <a:lnTo>
                    <a:pt x="670061" y="126166"/>
                  </a:lnTo>
                  <a:lnTo>
                    <a:pt x="670061" y="127780"/>
                  </a:lnTo>
                  <a:lnTo>
                    <a:pt x="670061" y="129394"/>
                  </a:lnTo>
                  <a:lnTo>
                    <a:pt x="671675" y="131008"/>
                  </a:lnTo>
                  <a:lnTo>
                    <a:pt x="673289" y="131008"/>
                  </a:lnTo>
                  <a:lnTo>
                    <a:pt x="673289" y="131008"/>
                  </a:lnTo>
                  <a:lnTo>
                    <a:pt x="674903" y="132622"/>
                  </a:lnTo>
                  <a:lnTo>
                    <a:pt x="676517" y="134236"/>
                  </a:lnTo>
                  <a:lnTo>
                    <a:pt x="676517" y="135850"/>
                  </a:lnTo>
                  <a:lnTo>
                    <a:pt x="678131" y="137464"/>
                  </a:lnTo>
                  <a:lnTo>
                    <a:pt x="679745" y="137464"/>
                  </a:lnTo>
                  <a:lnTo>
                    <a:pt x="686201" y="135850"/>
                  </a:lnTo>
                  <a:lnTo>
                    <a:pt x="689428" y="135850"/>
                  </a:lnTo>
                  <a:lnTo>
                    <a:pt x="689428" y="137464"/>
                  </a:lnTo>
                  <a:lnTo>
                    <a:pt x="692656" y="137464"/>
                  </a:lnTo>
                  <a:lnTo>
                    <a:pt x="692656" y="139078"/>
                  </a:lnTo>
                  <a:lnTo>
                    <a:pt x="694270" y="140691"/>
                  </a:lnTo>
                  <a:lnTo>
                    <a:pt x="695884" y="142305"/>
                  </a:lnTo>
                  <a:lnTo>
                    <a:pt x="697498" y="147147"/>
                  </a:lnTo>
                  <a:lnTo>
                    <a:pt x="697498" y="150375"/>
                  </a:lnTo>
                  <a:lnTo>
                    <a:pt x="692656" y="153603"/>
                  </a:lnTo>
                  <a:lnTo>
                    <a:pt x="689428" y="156831"/>
                  </a:lnTo>
                  <a:lnTo>
                    <a:pt x="687814" y="156831"/>
                  </a:lnTo>
                  <a:lnTo>
                    <a:pt x="684587" y="155217"/>
                  </a:lnTo>
                  <a:lnTo>
                    <a:pt x="684587" y="155217"/>
                  </a:lnTo>
                  <a:lnTo>
                    <a:pt x="684587" y="153603"/>
                  </a:lnTo>
                  <a:lnTo>
                    <a:pt x="681359" y="153603"/>
                  </a:lnTo>
                  <a:lnTo>
                    <a:pt x="673289" y="169742"/>
                  </a:lnTo>
                  <a:lnTo>
                    <a:pt x="673289" y="171356"/>
                  </a:lnTo>
                  <a:lnTo>
                    <a:pt x="674903" y="174584"/>
                  </a:lnTo>
                  <a:lnTo>
                    <a:pt x="676517" y="176198"/>
                  </a:lnTo>
                  <a:lnTo>
                    <a:pt x="676517" y="176198"/>
                  </a:lnTo>
                  <a:lnTo>
                    <a:pt x="678131" y="177812"/>
                  </a:lnTo>
                  <a:lnTo>
                    <a:pt x="687814" y="179426"/>
                  </a:lnTo>
                  <a:lnTo>
                    <a:pt x="689428" y="179426"/>
                  </a:lnTo>
                  <a:lnTo>
                    <a:pt x="691043" y="181040"/>
                  </a:lnTo>
                  <a:lnTo>
                    <a:pt x="691043" y="181040"/>
                  </a:lnTo>
                  <a:lnTo>
                    <a:pt x="691043" y="182654"/>
                  </a:lnTo>
                  <a:lnTo>
                    <a:pt x="691043" y="184268"/>
                  </a:lnTo>
                  <a:lnTo>
                    <a:pt x="691043" y="185882"/>
                  </a:lnTo>
                  <a:lnTo>
                    <a:pt x="689428" y="187496"/>
                  </a:lnTo>
                  <a:lnTo>
                    <a:pt x="684587" y="189109"/>
                  </a:lnTo>
                  <a:lnTo>
                    <a:pt x="682973" y="189109"/>
                  </a:lnTo>
                  <a:lnTo>
                    <a:pt x="682973" y="190723"/>
                  </a:lnTo>
                  <a:lnTo>
                    <a:pt x="681359" y="192337"/>
                  </a:lnTo>
                  <a:lnTo>
                    <a:pt x="681359" y="202021"/>
                  </a:lnTo>
                  <a:lnTo>
                    <a:pt x="681359" y="203635"/>
                  </a:lnTo>
                  <a:lnTo>
                    <a:pt x="681359" y="205249"/>
                  </a:lnTo>
                  <a:lnTo>
                    <a:pt x="682973" y="208477"/>
                  </a:lnTo>
                  <a:lnTo>
                    <a:pt x="682973" y="208477"/>
                  </a:lnTo>
                  <a:lnTo>
                    <a:pt x="682973" y="211705"/>
                  </a:lnTo>
                  <a:lnTo>
                    <a:pt x="681359" y="218160"/>
                  </a:lnTo>
                  <a:lnTo>
                    <a:pt x="681359" y="221388"/>
                  </a:lnTo>
                  <a:lnTo>
                    <a:pt x="681359" y="223002"/>
                  </a:lnTo>
                  <a:lnTo>
                    <a:pt x="681359" y="224616"/>
                  </a:lnTo>
                  <a:lnTo>
                    <a:pt x="681359" y="224616"/>
                  </a:lnTo>
                  <a:lnTo>
                    <a:pt x="681359" y="224616"/>
                  </a:lnTo>
                  <a:lnTo>
                    <a:pt x="682973" y="237527"/>
                  </a:lnTo>
                  <a:lnTo>
                    <a:pt x="682973" y="239141"/>
                  </a:lnTo>
                  <a:lnTo>
                    <a:pt x="682973" y="240755"/>
                  </a:lnTo>
                  <a:lnTo>
                    <a:pt x="684587" y="240755"/>
                  </a:lnTo>
                  <a:lnTo>
                    <a:pt x="684587" y="242369"/>
                  </a:lnTo>
                  <a:lnTo>
                    <a:pt x="686201" y="242369"/>
                  </a:lnTo>
                  <a:lnTo>
                    <a:pt x="686201" y="243983"/>
                  </a:lnTo>
                  <a:lnTo>
                    <a:pt x="684587" y="247211"/>
                  </a:lnTo>
                  <a:lnTo>
                    <a:pt x="682973" y="248825"/>
                  </a:lnTo>
                  <a:lnTo>
                    <a:pt x="681359" y="250439"/>
                  </a:lnTo>
                  <a:lnTo>
                    <a:pt x="679745" y="250439"/>
                  </a:lnTo>
                  <a:lnTo>
                    <a:pt x="670061" y="253667"/>
                  </a:lnTo>
                  <a:lnTo>
                    <a:pt x="668447" y="253667"/>
                  </a:lnTo>
                  <a:lnTo>
                    <a:pt x="666834" y="253667"/>
                  </a:lnTo>
                  <a:lnTo>
                    <a:pt x="665220" y="252053"/>
                  </a:lnTo>
                  <a:lnTo>
                    <a:pt x="663605" y="250439"/>
                  </a:lnTo>
                  <a:lnTo>
                    <a:pt x="661992" y="250439"/>
                  </a:lnTo>
                  <a:lnTo>
                    <a:pt x="660378" y="250439"/>
                  </a:lnTo>
                  <a:lnTo>
                    <a:pt x="653922" y="253667"/>
                  </a:lnTo>
                  <a:lnTo>
                    <a:pt x="649080" y="256895"/>
                  </a:lnTo>
                  <a:lnTo>
                    <a:pt x="645852" y="258509"/>
                  </a:lnTo>
                  <a:lnTo>
                    <a:pt x="642625" y="258509"/>
                  </a:lnTo>
                  <a:lnTo>
                    <a:pt x="637783" y="260122"/>
                  </a:lnTo>
                  <a:lnTo>
                    <a:pt x="636169" y="261736"/>
                  </a:lnTo>
                  <a:lnTo>
                    <a:pt x="626485" y="271420"/>
                  </a:lnTo>
                  <a:lnTo>
                    <a:pt x="613574" y="287559"/>
                  </a:lnTo>
                  <a:lnTo>
                    <a:pt x="611960" y="290787"/>
                  </a:lnTo>
                  <a:lnTo>
                    <a:pt x="608732" y="292401"/>
                  </a:lnTo>
                  <a:lnTo>
                    <a:pt x="607118" y="294015"/>
                  </a:lnTo>
                  <a:lnTo>
                    <a:pt x="607118" y="295629"/>
                  </a:lnTo>
                  <a:lnTo>
                    <a:pt x="608732" y="300471"/>
                  </a:lnTo>
                  <a:lnTo>
                    <a:pt x="610346" y="302085"/>
                  </a:lnTo>
                  <a:lnTo>
                    <a:pt x="608732" y="303699"/>
                  </a:lnTo>
                  <a:lnTo>
                    <a:pt x="607118" y="306927"/>
                  </a:lnTo>
                  <a:lnTo>
                    <a:pt x="605504" y="310154"/>
                  </a:lnTo>
                  <a:lnTo>
                    <a:pt x="603890" y="311768"/>
                  </a:lnTo>
                  <a:lnTo>
                    <a:pt x="602276" y="316610"/>
                  </a:lnTo>
                  <a:lnTo>
                    <a:pt x="600662" y="323066"/>
                  </a:lnTo>
                  <a:lnTo>
                    <a:pt x="597434" y="327908"/>
                  </a:lnTo>
                  <a:lnTo>
                    <a:pt x="581295" y="340819"/>
                  </a:lnTo>
                  <a:lnTo>
                    <a:pt x="573225" y="344047"/>
                  </a:lnTo>
                  <a:lnTo>
                    <a:pt x="566770" y="345661"/>
                  </a:lnTo>
                  <a:lnTo>
                    <a:pt x="553858" y="345661"/>
                  </a:lnTo>
                  <a:lnTo>
                    <a:pt x="547402" y="345661"/>
                  </a:lnTo>
                  <a:lnTo>
                    <a:pt x="542561" y="345661"/>
                  </a:lnTo>
                  <a:lnTo>
                    <a:pt x="536105" y="342433"/>
                  </a:lnTo>
                  <a:lnTo>
                    <a:pt x="529649" y="339205"/>
                  </a:lnTo>
                  <a:lnTo>
                    <a:pt x="515124" y="334363"/>
                  </a:lnTo>
                  <a:lnTo>
                    <a:pt x="513510" y="334363"/>
                  </a:lnTo>
                  <a:lnTo>
                    <a:pt x="511896" y="334363"/>
                  </a:lnTo>
                  <a:lnTo>
                    <a:pt x="510282" y="335977"/>
                  </a:lnTo>
                  <a:lnTo>
                    <a:pt x="510282" y="335977"/>
                  </a:lnTo>
                  <a:lnTo>
                    <a:pt x="510282" y="337591"/>
                  </a:lnTo>
                  <a:lnTo>
                    <a:pt x="511896" y="339205"/>
                  </a:lnTo>
                  <a:lnTo>
                    <a:pt x="513510" y="340819"/>
                  </a:lnTo>
                  <a:lnTo>
                    <a:pt x="523193" y="345661"/>
                  </a:lnTo>
                  <a:lnTo>
                    <a:pt x="523193" y="345661"/>
                  </a:lnTo>
                  <a:lnTo>
                    <a:pt x="524807" y="347275"/>
                  </a:lnTo>
                  <a:lnTo>
                    <a:pt x="524807" y="350503"/>
                  </a:lnTo>
                  <a:lnTo>
                    <a:pt x="523193" y="353731"/>
                  </a:lnTo>
                  <a:lnTo>
                    <a:pt x="519966" y="360186"/>
                  </a:lnTo>
                  <a:lnTo>
                    <a:pt x="519966" y="361800"/>
                  </a:lnTo>
                  <a:lnTo>
                    <a:pt x="519966" y="365028"/>
                  </a:lnTo>
                  <a:lnTo>
                    <a:pt x="523193" y="371484"/>
                  </a:lnTo>
                  <a:lnTo>
                    <a:pt x="523193" y="373098"/>
                  </a:lnTo>
                  <a:lnTo>
                    <a:pt x="531263" y="386009"/>
                  </a:lnTo>
                  <a:lnTo>
                    <a:pt x="531263" y="387623"/>
                  </a:lnTo>
                  <a:lnTo>
                    <a:pt x="531263" y="389237"/>
                  </a:lnTo>
                  <a:lnTo>
                    <a:pt x="529649" y="392465"/>
                  </a:lnTo>
                  <a:lnTo>
                    <a:pt x="529649" y="394079"/>
                  </a:lnTo>
                  <a:lnTo>
                    <a:pt x="528035" y="395693"/>
                  </a:lnTo>
                  <a:lnTo>
                    <a:pt x="524807" y="395693"/>
                  </a:lnTo>
                  <a:lnTo>
                    <a:pt x="516738" y="397307"/>
                  </a:lnTo>
                  <a:lnTo>
                    <a:pt x="513510" y="398921"/>
                  </a:lnTo>
                  <a:lnTo>
                    <a:pt x="503826" y="397307"/>
                  </a:lnTo>
                  <a:lnTo>
                    <a:pt x="502212" y="397307"/>
                  </a:lnTo>
                  <a:lnTo>
                    <a:pt x="502212" y="397307"/>
                  </a:lnTo>
                  <a:lnTo>
                    <a:pt x="500598" y="395693"/>
                  </a:lnTo>
                  <a:lnTo>
                    <a:pt x="500598" y="395693"/>
                  </a:lnTo>
                  <a:lnTo>
                    <a:pt x="497371" y="389237"/>
                  </a:lnTo>
                  <a:lnTo>
                    <a:pt x="495757" y="389237"/>
                  </a:lnTo>
                  <a:lnTo>
                    <a:pt x="495757" y="387623"/>
                  </a:lnTo>
                  <a:lnTo>
                    <a:pt x="494143" y="387623"/>
                  </a:lnTo>
                  <a:lnTo>
                    <a:pt x="489301" y="386009"/>
                  </a:lnTo>
                  <a:lnTo>
                    <a:pt x="486073" y="384395"/>
                  </a:lnTo>
                  <a:lnTo>
                    <a:pt x="484459" y="382781"/>
                  </a:lnTo>
                  <a:lnTo>
                    <a:pt x="481231" y="381167"/>
                  </a:lnTo>
                  <a:lnTo>
                    <a:pt x="479617" y="379554"/>
                  </a:lnTo>
                  <a:lnTo>
                    <a:pt x="479617" y="381167"/>
                  </a:lnTo>
                  <a:lnTo>
                    <a:pt x="481231" y="386009"/>
                  </a:lnTo>
                  <a:lnTo>
                    <a:pt x="489301" y="411832"/>
                  </a:lnTo>
                  <a:lnTo>
                    <a:pt x="494143" y="418288"/>
                  </a:lnTo>
                  <a:lnTo>
                    <a:pt x="495757" y="419902"/>
                  </a:lnTo>
                  <a:lnTo>
                    <a:pt x="495757" y="419902"/>
                  </a:lnTo>
                  <a:lnTo>
                    <a:pt x="495757" y="431199"/>
                  </a:lnTo>
                  <a:lnTo>
                    <a:pt x="495757" y="434427"/>
                  </a:lnTo>
                  <a:lnTo>
                    <a:pt x="498984" y="444111"/>
                  </a:lnTo>
                  <a:lnTo>
                    <a:pt x="500598" y="448953"/>
                  </a:lnTo>
                  <a:lnTo>
                    <a:pt x="503826" y="452180"/>
                  </a:lnTo>
                  <a:lnTo>
                    <a:pt x="505440" y="457022"/>
                  </a:lnTo>
                  <a:lnTo>
                    <a:pt x="505440" y="458636"/>
                  </a:lnTo>
                  <a:lnTo>
                    <a:pt x="505440" y="461864"/>
                  </a:lnTo>
                  <a:lnTo>
                    <a:pt x="505440" y="466706"/>
                  </a:lnTo>
                  <a:lnTo>
                    <a:pt x="497371" y="489301"/>
                  </a:lnTo>
                  <a:lnTo>
                    <a:pt x="495757" y="489301"/>
                  </a:lnTo>
                  <a:lnTo>
                    <a:pt x="495757" y="490915"/>
                  </a:lnTo>
                  <a:lnTo>
                    <a:pt x="497371" y="495757"/>
                  </a:lnTo>
                  <a:lnTo>
                    <a:pt x="503826" y="513510"/>
                  </a:lnTo>
                  <a:lnTo>
                    <a:pt x="505440" y="518352"/>
                  </a:lnTo>
                  <a:lnTo>
                    <a:pt x="507054" y="521580"/>
                  </a:lnTo>
                  <a:lnTo>
                    <a:pt x="508668" y="523193"/>
                  </a:lnTo>
                  <a:lnTo>
                    <a:pt x="524807" y="536105"/>
                  </a:lnTo>
                  <a:lnTo>
                    <a:pt x="526421" y="539333"/>
                  </a:lnTo>
                  <a:lnTo>
                    <a:pt x="529649" y="544175"/>
                  </a:lnTo>
                  <a:lnTo>
                    <a:pt x="532877" y="552244"/>
                  </a:lnTo>
                  <a:lnTo>
                    <a:pt x="532877" y="555472"/>
                  </a:lnTo>
                  <a:lnTo>
                    <a:pt x="532877" y="557086"/>
                  </a:lnTo>
                  <a:lnTo>
                    <a:pt x="529649" y="565156"/>
                  </a:lnTo>
                  <a:lnTo>
                    <a:pt x="529649" y="566770"/>
                  </a:lnTo>
                  <a:lnTo>
                    <a:pt x="531263" y="568384"/>
                  </a:lnTo>
                  <a:lnTo>
                    <a:pt x="532877" y="571611"/>
                  </a:lnTo>
                  <a:lnTo>
                    <a:pt x="536105" y="574839"/>
                  </a:lnTo>
                  <a:lnTo>
                    <a:pt x="536105" y="574839"/>
                  </a:lnTo>
                  <a:lnTo>
                    <a:pt x="536105" y="576453"/>
                  </a:lnTo>
                  <a:lnTo>
                    <a:pt x="537719" y="578067"/>
                  </a:lnTo>
                  <a:lnTo>
                    <a:pt x="537719" y="579681"/>
                  </a:lnTo>
                  <a:lnTo>
                    <a:pt x="539333" y="594207"/>
                  </a:lnTo>
                  <a:lnTo>
                    <a:pt x="540947" y="597434"/>
                  </a:lnTo>
                  <a:lnTo>
                    <a:pt x="540947" y="599048"/>
                  </a:lnTo>
                  <a:lnTo>
                    <a:pt x="544175" y="600662"/>
                  </a:lnTo>
                  <a:lnTo>
                    <a:pt x="545788" y="600662"/>
                  </a:lnTo>
                  <a:lnTo>
                    <a:pt x="545788" y="602276"/>
                  </a:lnTo>
                  <a:lnTo>
                    <a:pt x="545788" y="603890"/>
                  </a:lnTo>
                  <a:lnTo>
                    <a:pt x="545788" y="605504"/>
                  </a:lnTo>
                  <a:lnTo>
                    <a:pt x="544175" y="610346"/>
                  </a:lnTo>
                  <a:lnTo>
                    <a:pt x="542561" y="615188"/>
                  </a:lnTo>
                  <a:lnTo>
                    <a:pt x="540947" y="615188"/>
                  </a:lnTo>
                  <a:lnTo>
                    <a:pt x="540947" y="616802"/>
                  </a:lnTo>
                  <a:lnTo>
                    <a:pt x="536105" y="626485"/>
                  </a:lnTo>
                  <a:lnTo>
                    <a:pt x="534491" y="631327"/>
                  </a:lnTo>
                  <a:lnTo>
                    <a:pt x="534491" y="637783"/>
                  </a:lnTo>
                  <a:lnTo>
                    <a:pt x="537719" y="655536"/>
                  </a:lnTo>
                  <a:lnTo>
                    <a:pt x="534491" y="657150"/>
                  </a:lnTo>
                  <a:lnTo>
                    <a:pt x="531263" y="661992"/>
                  </a:lnTo>
                  <a:lnTo>
                    <a:pt x="529649" y="661992"/>
                  </a:lnTo>
                  <a:lnTo>
                    <a:pt x="528035" y="663606"/>
                  </a:lnTo>
                  <a:lnTo>
                    <a:pt x="526421" y="663606"/>
                  </a:lnTo>
                  <a:lnTo>
                    <a:pt x="523193" y="665220"/>
                  </a:lnTo>
                  <a:lnTo>
                    <a:pt x="521579" y="665220"/>
                  </a:lnTo>
                  <a:lnTo>
                    <a:pt x="521579" y="665220"/>
                  </a:lnTo>
                  <a:lnTo>
                    <a:pt x="519966" y="665220"/>
                  </a:lnTo>
                  <a:lnTo>
                    <a:pt x="518352" y="665220"/>
                  </a:lnTo>
                  <a:lnTo>
                    <a:pt x="516738" y="666834"/>
                  </a:lnTo>
                  <a:lnTo>
                    <a:pt x="516738" y="666834"/>
                  </a:lnTo>
                  <a:lnTo>
                    <a:pt x="515124" y="668447"/>
                  </a:lnTo>
                  <a:lnTo>
                    <a:pt x="515124" y="670061"/>
                  </a:lnTo>
                  <a:lnTo>
                    <a:pt x="515124" y="671675"/>
                  </a:lnTo>
                  <a:lnTo>
                    <a:pt x="516738" y="673289"/>
                  </a:lnTo>
                  <a:lnTo>
                    <a:pt x="518352" y="673289"/>
                  </a:lnTo>
                  <a:lnTo>
                    <a:pt x="519966" y="673289"/>
                  </a:lnTo>
                  <a:lnTo>
                    <a:pt x="521579" y="674903"/>
                  </a:lnTo>
                  <a:lnTo>
                    <a:pt x="521579" y="676517"/>
                  </a:lnTo>
                  <a:lnTo>
                    <a:pt x="521579" y="676517"/>
                  </a:lnTo>
                  <a:lnTo>
                    <a:pt x="519966" y="678131"/>
                  </a:lnTo>
                  <a:lnTo>
                    <a:pt x="519966" y="678131"/>
                  </a:lnTo>
                  <a:lnTo>
                    <a:pt x="518352" y="678131"/>
                  </a:lnTo>
                  <a:lnTo>
                    <a:pt x="516738" y="678131"/>
                  </a:lnTo>
                  <a:lnTo>
                    <a:pt x="510282" y="679745"/>
                  </a:lnTo>
                  <a:lnTo>
                    <a:pt x="508668" y="679745"/>
                  </a:lnTo>
                  <a:lnTo>
                    <a:pt x="507054" y="679745"/>
                  </a:lnTo>
                  <a:lnTo>
                    <a:pt x="505440" y="678131"/>
                  </a:lnTo>
                  <a:lnTo>
                    <a:pt x="503826" y="676517"/>
                  </a:lnTo>
                  <a:lnTo>
                    <a:pt x="502212" y="674903"/>
                  </a:lnTo>
                  <a:lnTo>
                    <a:pt x="502212" y="673289"/>
                  </a:lnTo>
                  <a:lnTo>
                    <a:pt x="502212" y="671675"/>
                  </a:lnTo>
                  <a:lnTo>
                    <a:pt x="502212" y="668447"/>
                  </a:lnTo>
                  <a:lnTo>
                    <a:pt x="502212" y="663606"/>
                  </a:lnTo>
                  <a:lnTo>
                    <a:pt x="502212" y="661992"/>
                  </a:lnTo>
                  <a:lnTo>
                    <a:pt x="502212" y="660378"/>
                  </a:lnTo>
                  <a:lnTo>
                    <a:pt x="502212" y="660378"/>
                  </a:lnTo>
                  <a:lnTo>
                    <a:pt x="500598" y="658764"/>
                  </a:lnTo>
                  <a:lnTo>
                    <a:pt x="498984" y="657150"/>
                  </a:lnTo>
                  <a:lnTo>
                    <a:pt x="495757" y="657150"/>
                  </a:lnTo>
                  <a:lnTo>
                    <a:pt x="487687" y="658764"/>
                  </a:lnTo>
                  <a:lnTo>
                    <a:pt x="486073" y="658764"/>
                  </a:lnTo>
                  <a:lnTo>
                    <a:pt x="482845" y="657150"/>
                  </a:lnTo>
                  <a:lnTo>
                    <a:pt x="479617" y="655536"/>
                  </a:lnTo>
                  <a:lnTo>
                    <a:pt x="479617" y="655536"/>
                  </a:lnTo>
                  <a:lnTo>
                    <a:pt x="478003" y="653922"/>
                  </a:lnTo>
                  <a:lnTo>
                    <a:pt x="476389" y="653922"/>
                  </a:lnTo>
                  <a:lnTo>
                    <a:pt x="474775" y="652308"/>
                  </a:lnTo>
                  <a:lnTo>
                    <a:pt x="473162" y="652308"/>
                  </a:lnTo>
                  <a:lnTo>
                    <a:pt x="469934" y="653922"/>
                  </a:lnTo>
                  <a:lnTo>
                    <a:pt x="466706" y="655536"/>
                  </a:lnTo>
                  <a:lnTo>
                    <a:pt x="465092" y="657150"/>
                  </a:lnTo>
                  <a:lnTo>
                    <a:pt x="463478" y="657150"/>
                  </a:lnTo>
                  <a:lnTo>
                    <a:pt x="460250" y="655536"/>
                  </a:lnTo>
                  <a:lnTo>
                    <a:pt x="453794" y="653922"/>
                  </a:lnTo>
                  <a:lnTo>
                    <a:pt x="452180" y="652308"/>
                  </a:lnTo>
                  <a:lnTo>
                    <a:pt x="448953" y="652308"/>
                  </a:lnTo>
                  <a:lnTo>
                    <a:pt x="440883" y="655536"/>
                  </a:lnTo>
                  <a:lnTo>
                    <a:pt x="440883" y="655536"/>
                  </a:lnTo>
                  <a:lnTo>
                    <a:pt x="434427" y="655536"/>
                  </a:lnTo>
                  <a:lnTo>
                    <a:pt x="432813" y="657150"/>
                  </a:lnTo>
                  <a:lnTo>
                    <a:pt x="432813" y="657150"/>
                  </a:lnTo>
                  <a:lnTo>
                    <a:pt x="431199" y="658764"/>
                  </a:lnTo>
                  <a:lnTo>
                    <a:pt x="429585" y="660378"/>
                  </a:lnTo>
                  <a:lnTo>
                    <a:pt x="429585" y="661992"/>
                  </a:lnTo>
                  <a:lnTo>
                    <a:pt x="427971" y="663606"/>
                  </a:lnTo>
                  <a:lnTo>
                    <a:pt x="427971" y="663606"/>
                  </a:lnTo>
                  <a:lnTo>
                    <a:pt x="426357" y="663606"/>
                  </a:lnTo>
                  <a:lnTo>
                    <a:pt x="424744" y="663606"/>
                  </a:lnTo>
                  <a:lnTo>
                    <a:pt x="423130" y="663606"/>
                  </a:lnTo>
                  <a:lnTo>
                    <a:pt x="421516" y="663606"/>
                  </a:lnTo>
                  <a:lnTo>
                    <a:pt x="419902" y="661992"/>
                  </a:lnTo>
                  <a:lnTo>
                    <a:pt x="418288" y="660378"/>
                  </a:lnTo>
                  <a:lnTo>
                    <a:pt x="415060" y="658764"/>
                  </a:lnTo>
                  <a:lnTo>
                    <a:pt x="403763" y="658764"/>
                  </a:lnTo>
                  <a:lnTo>
                    <a:pt x="402148" y="658764"/>
                  </a:lnTo>
                  <a:lnTo>
                    <a:pt x="400535" y="658764"/>
                  </a:lnTo>
                  <a:lnTo>
                    <a:pt x="397307" y="655536"/>
                  </a:lnTo>
                  <a:lnTo>
                    <a:pt x="397307" y="653922"/>
                  </a:lnTo>
                  <a:lnTo>
                    <a:pt x="397307" y="652308"/>
                  </a:lnTo>
                  <a:lnTo>
                    <a:pt x="397307" y="650694"/>
                  </a:lnTo>
                  <a:lnTo>
                    <a:pt x="397307" y="649080"/>
                  </a:lnTo>
                  <a:lnTo>
                    <a:pt x="395693" y="649080"/>
                  </a:lnTo>
                  <a:lnTo>
                    <a:pt x="395693" y="647466"/>
                  </a:lnTo>
                  <a:lnTo>
                    <a:pt x="394079" y="645852"/>
                  </a:lnTo>
                  <a:lnTo>
                    <a:pt x="392465" y="644238"/>
                  </a:lnTo>
                  <a:lnTo>
                    <a:pt x="389237" y="641011"/>
                  </a:lnTo>
                  <a:lnTo>
                    <a:pt x="387623" y="641011"/>
                  </a:lnTo>
                  <a:lnTo>
                    <a:pt x="386009" y="641011"/>
                  </a:lnTo>
                  <a:lnTo>
                    <a:pt x="382781" y="642625"/>
                  </a:lnTo>
                  <a:lnTo>
                    <a:pt x="381167" y="644238"/>
                  </a:lnTo>
                  <a:lnTo>
                    <a:pt x="379554" y="644238"/>
                  </a:lnTo>
                  <a:lnTo>
                    <a:pt x="377939" y="647466"/>
                  </a:lnTo>
                  <a:lnTo>
                    <a:pt x="377939" y="647466"/>
                  </a:lnTo>
                  <a:lnTo>
                    <a:pt x="376326" y="649080"/>
                  </a:lnTo>
                  <a:lnTo>
                    <a:pt x="377939" y="655536"/>
                  </a:lnTo>
                  <a:lnTo>
                    <a:pt x="377939" y="657150"/>
                  </a:lnTo>
                  <a:lnTo>
                    <a:pt x="377939" y="658764"/>
                  </a:lnTo>
                  <a:lnTo>
                    <a:pt x="376326" y="658764"/>
                  </a:lnTo>
                  <a:lnTo>
                    <a:pt x="374712" y="660378"/>
                  </a:lnTo>
                  <a:lnTo>
                    <a:pt x="374712" y="660378"/>
                  </a:lnTo>
                  <a:lnTo>
                    <a:pt x="373098" y="660378"/>
                  </a:lnTo>
                  <a:lnTo>
                    <a:pt x="371484" y="660378"/>
                  </a:lnTo>
                  <a:lnTo>
                    <a:pt x="368256" y="660378"/>
                  </a:lnTo>
                  <a:lnTo>
                    <a:pt x="365028" y="658764"/>
                  </a:lnTo>
                  <a:lnTo>
                    <a:pt x="345661" y="652308"/>
                  </a:lnTo>
                  <a:lnTo>
                    <a:pt x="340819" y="649080"/>
                  </a:lnTo>
                  <a:lnTo>
                    <a:pt x="332749" y="641011"/>
                  </a:lnTo>
                  <a:lnTo>
                    <a:pt x="326294" y="634555"/>
                  </a:lnTo>
                  <a:lnTo>
                    <a:pt x="321452" y="632941"/>
                  </a:lnTo>
                  <a:lnTo>
                    <a:pt x="318224" y="629713"/>
                  </a:lnTo>
                  <a:lnTo>
                    <a:pt x="311768" y="624871"/>
                  </a:lnTo>
                  <a:lnTo>
                    <a:pt x="305313" y="620029"/>
                  </a:lnTo>
                  <a:lnTo>
                    <a:pt x="302085" y="616802"/>
                  </a:lnTo>
                  <a:lnTo>
                    <a:pt x="300471" y="615188"/>
                  </a:lnTo>
                  <a:lnTo>
                    <a:pt x="298857" y="615188"/>
                  </a:lnTo>
                  <a:lnTo>
                    <a:pt x="298857" y="615188"/>
                  </a:lnTo>
                  <a:lnTo>
                    <a:pt x="297243" y="613574"/>
                  </a:lnTo>
                  <a:lnTo>
                    <a:pt x="297243" y="610346"/>
                  </a:lnTo>
                  <a:lnTo>
                    <a:pt x="297243" y="608732"/>
                  </a:lnTo>
                  <a:lnTo>
                    <a:pt x="295629" y="608732"/>
                  </a:lnTo>
                  <a:lnTo>
                    <a:pt x="294015" y="605504"/>
                  </a:lnTo>
                  <a:lnTo>
                    <a:pt x="294015" y="603890"/>
                  </a:lnTo>
                  <a:lnTo>
                    <a:pt x="292401" y="602276"/>
                  </a:lnTo>
                  <a:lnTo>
                    <a:pt x="292401" y="600662"/>
                  </a:lnTo>
                  <a:lnTo>
                    <a:pt x="294015" y="599048"/>
                  </a:lnTo>
                  <a:lnTo>
                    <a:pt x="294015" y="597434"/>
                  </a:lnTo>
                  <a:lnTo>
                    <a:pt x="295629" y="595820"/>
                  </a:lnTo>
                  <a:lnTo>
                    <a:pt x="298857" y="590979"/>
                  </a:lnTo>
                  <a:lnTo>
                    <a:pt x="306927" y="579681"/>
                  </a:lnTo>
                  <a:lnTo>
                    <a:pt x="306927" y="578067"/>
                  </a:lnTo>
                  <a:lnTo>
                    <a:pt x="306927" y="578067"/>
                  </a:lnTo>
                  <a:lnTo>
                    <a:pt x="306927" y="576453"/>
                  </a:lnTo>
                  <a:lnTo>
                    <a:pt x="306927" y="573225"/>
                  </a:lnTo>
                  <a:lnTo>
                    <a:pt x="306927" y="571611"/>
                  </a:lnTo>
                  <a:lnTo>
                    <a:pt x="305313" y="569998"/>
                  </a:lnTo>
                  <a:lnTo>
                    <a:pt x="305313" y="569998"/>
                  </a:lnTo>
                  <a:lnTo>
                    <a:pt x="298857" y="566770"/>
                  </a:lnTo>
                  <a:lnTo>
                    <a:pt x="297243" y="565156"/>
                  </a:lnTo>
                  <a:lnTo>
                    <a:pt x="297243" y="565156"/>
                  </a:lnTo>
                  <a:lnTo>
                    <a:pt x="294015" y="566770"/>
                  </a:lnTo>
                  <a:lnTo>
                    <a:pt x="292401" y="568384"/>
                  </a:lnTo>
                  <a:lnTo>
                    <a:pt x="290787" y="571611"/>
                  </a:lnTo>
                  <a:lnTo>
                    <a:pt x="289173" y="571611"/>
                  </a:lnTo>
                  <a:lnTo>
                    <a:pt x="287559" y="573225"/>
                  </a:lnTo>
                  <a:lnTo>
                    <a:pt x="287559" y="573225"/>
                  </a:lnTo>
                  <a:lnTo>
                    <a:pt x="285945" y="573225"/>
                  </a:lnTo>
                  <a:lnTo>
                    <a:pt x="282718" y="571611"/>
                  </a:lnTo>
                  <a:lnTo>
                    <a:pt x="281104" y="569998"/>
                  </a:lnTo>
                  <a:lnTo>
                    <a:pt x="281104" y="568384"/>
                  </a:lnTo>
                  <a:lnTo>
                    <a:pt x="276262" y="563542"/>
                  </a:lnTo>
                  <a:lnTo>
                    <a:pt x="274648" y="560314"/>
                  </a:lnTo>
                  <a:lnTo>
                    <a:pt x="273034" y="560314"/>
                  </a:lnTo>
                  <a:lnTo>
                    <a:pt x="273034" y="560314"/>
                  </a:lnTo>
                  <a:lnTo>
                    <a:pt x="271420" y="560314"/>
                  </a:lnTo>
                  <a:lnTo>
                    <a:pt x="269806" y="561928"/>
                  </a:lnTo>
                  <a:lnTo>
                    <a:pt x="268192" y="561928"/>
                  </a:lnTo>
                  <a:lnTo>
                    <a:pt x="268192" y="563542"/>
                  </a:lnTo>
                  <a:lnTo>
                    <a:pt x="266578" y="568384"/>
                  </a:lnTo>
                  <a:lnTo>
                    <a:pt x="264964" y="568384"/>
                  </a:lnTo>
                  <a:lnTo>
                    <a:pt x="264964" y="569998"/>
                  </a:lnTo>
                  <a:lnTo>
                    <a:pt x="263350" y="569998"/>
                  </a:lnTo>
                  <a:lnTo>
                    <a:pt x="261736" y="571611"/>
                  </a:lnTo>
                  <a:lnTo>
                    <a:pt x="260122" y="571611"/>
                  </a:lnTo>
                  <a:lnTo>
                    <a:pt x="252053" y="573225"/>
                  </a:lnTo>
                  <a:lnTo>
                    <a:pt x="248825" y="574839"/>
                  </a:lnTo>
                  <a:lnTo>
                    <a:pt x="247211" y="574839"/>
                  </a:lnTo>
                  <a:lnTo>
                    <a:pt x="245597" y="574839"/>
                  </a:lnTo>
                  <a:lnTo>
                    <a:pt x="240755" y="573225"/>
                  </a:lnTo>
                  <a:lnTo>
                    <a:pt x="235914" y="573225"/>
                  </a:lnTo>
                  <a:lnTo>
                    <a:pt x="234300" y="574839"/>
                  </a:lnTo>
                  <a:lnTo>
                    <a:pt x="232686" y="574839"/>
                  </a:lnTo>
                  <a:lnTo>
                    <a:pt x="232686" y="576453"/>
                  </a:lnTo>
                  <a:lnTo>
                    <a:pt x="231072" y="576453"/>
                  </a:lnTo>
                  <a:lnTo>
                    <a:pt x="229458" y="576453"/>
                  </a:lnTo>
                  <a:lnTo>
                    <a:pt x="227844" y="578067"/>
                  </a:lnTo>
                  <a:lnTo>
                    <a:pt x="224616" y="578067"/>
                  </a:lnTo>
                  <a:lnTo>
                    <a:pt x="223002" y="578067"/>
                  </a:lnTo>
                  <a:lnTo>
                    <a:pt x="221388" y="579681"/>
                  </a:lnTo>
                  <a:lnTo>
                    <a:pt x="221388" y="581295"/>
                  </a:lnTo>
                  <a:lnTo>
                    <a:pt x="221388" y="586137"/>
                  </a:lnTo>
                  <a:lnTo>
                    <a:pt x="221388" y="587751"/>
                  </a:lnTo>
                  <a:lnTo>
                    <a:pt x="221388" y="587751"/>
                  </a:lnTo>
                  <a:lnTo>
                    <a:pt x="221388" y="589365"/>
                  </a:lnTo>
                  <a:lnTo>
                    <a:pt x="219774" y="589365"/>
                  </a:lnTo>
                  <a:lnTo>
                    <a:pt x="218160" y="589365"/>
                  </a:lnTo>
                  <a:lnTo>
                    <a:pt x="214932" y="587751"/>
                  </a:lnTo>
                  <a:lnTo>
                    <a:pt x="211705" y="584523"/>
                  </a:lnTo>
                  <a:lnTo>
                    <a:pt x="203635" y="574839"/>
                  </a:lnTo>
                  <a:lnTo>
                    <a:pt x="202021" y="573225"/>
                  </a:lnTo>
                  <a:lnTo>
                    <a:pt x="185882" y="560314"/>
                  </a:lnTo>
                  <a:lnTo>
                    <a:pt x="185882" y="560314"/>
                  </a:lnTo>
                  <a:lnTo>
                    <a:pt x="182654" y="555472"/>
                  </a:lnTo>
                  <a:lnTo>
                    <a:pt x="181040" y="553858"/>
                  </a:lnTo>
                  <a:lnTo>
                    <a:pt x="176198" y="550630"/>
                  </a:lnTo>
                  <a:lnTo>
                    <a:pt x="172970" y="547402"/>
                  </a:lnTo>
                  <a:lnTo>
                    <a:pt x="172970" y="545789"/>
                  </a:lnTo>
                  <a:lnTo>
                    <a:pt x="168128" y="544175"/>
                  </a:lnTo>
                  <a:lnTo>
                    <a:pt x="164900" y="544175"/>
                  </a:lnTo>
                  <a:lnTo>
                    <a:pt x="158445" y="544175"/>
                  </a:lnTo>
                  <a:lnTo>
                    <a:pt x="142305" y="547402"/>
                  </a:lnTo>
                  <a:lnTo>
                    <a:pt x="139078" y="547402"/>
                  </a:lnTo>
                  <a:lnTo>
                    <a:pt x="132622" y="545789"/>
                  </a:lnTo>
                  <a:lnTo>
                    <a:pt x="129394" y="544175"/>
                  </a:lnTo>
                  <a:lnTo>
                    <a:pt x="127780" y="542561"/>
                  </a:lnTo>
                  <a:lnTo>
                    <a:pt x="126166" y="540947"/>
                  </a:lnTo>
                  <a:lnTo>
                    <a:pt x="124552" y="539333"/>
                  </a:lnTo>
                  <a:lnTo>
                    <a:pt x="121324" y="536105"/>
                  </a:lnTo>
                  <a:lnTo>
                    <a:pt x="121324" y="534491"/>
                  </a:lnTo>
                  <a:lnTo>
                    <a:pt x="119710" y="534491"/>
                  </a:lnTo>
                  <a:lnTo>
                    <a:pt x="118096" y="532877"/>
                  </a:lnTo>
                  <a:lnTo>
                    <a:pt x="116482" y="532877"/>
                  </a:lnTo>
                  <a:lnTo>
                    <a:pt x="114869" y="534491"/>
                  </a:lnTo>
                  <a:lnTo>
                    <a:pt x="111641" y="536105"/>
                  </a:lnTo>
                  <a:lnTo>
                    <a:pt x="105185" y="540947"/>
                  </a:lnTo>
                  <a:lnTo>
                    <a:pt x="103571" y="542561"/>
                  </a:lnTo>
                  <a:lnTo>
                    <a:pt x="103571" y="545789"/>
                  </a:lnTo>
                  <a:lnTo>
                    <a:pt x="101957" y="545789"/>
                  </a:lnTo>
                  <a:lnTo>
                    <a:pt x="100343" y="547402"/>
                  </a:lnTo>
                  <a:lnTo>
                    <a:pt x="89046" y="547402"/>
                  </a:lnTo>
                  <a:lnTo>
                    <a:pt x="56767" y="528035"/>
                  </a:lnTo>
                  <a:lnTo>
                    <a:pt x="55153" y="526421"/>
                  </a:lnTo>
                  <a:lnTo>
                    <a:pt x="53539" y="524807"/>
                  </a:lnTo>
                  <a:lnTo>
                    <a:pt x="51925" y="521580"/>
                  </a:lnTo>
                  <a:lnTo>
                    <a:pt x="51925" y="521580"/>
                  </a:lnTo>
                  <a:lnTo>
                    <a:pt x="48697" y="519966"/>
                  </a:lnTo>
                  <a:lnTo>
                    <a:pt x="45469" y="519966"/>
                  </a:lnTo>
                  <a:lnTo>
                    <a:pt x="42242" y="518352"/>
                  </a:lnTo>
                  <a:lnTo>
                    <a:pt x="42242" y="518352"/>
                  </a:lnTo>
                  <a:lnTo>
                    <a:pt x="40628" y="516738"/>
                  </a:lnTo>
                  <a:lnTo>
                    <a:pt x="40628" y="516738"/>
                  </a:lnTo>
                  <a:lnTo>
                    <a:pt x="39014" y="518352"/>
                  </a:lnTo>
                  <a:lnTo>
                    <a:pt x="35786" y="521580"/>
                  </a:lnTo>
                  <a:lnTo>
                    <a:pt x="35786" y="523193"/>
                  </a:lnTo>
                  <a:lnTo>
                    <a:pt x="34172" y="526421"/>
                  </a:lnTo>
                  <a:lnTo>
                    <a:pt x="34172" y="526421"/>
                  </a:lnTo>
                  <a:lnTo>
                    <a:pt x="32558" y="528035"/>
                  </a:lnTo>
                  <a:lnTo>
                    <a:pt x="26102" y="526421"/>
                  </a:lnTo>
                  <a:lnTo>
                    <a:pt x="19647" y="519966"/>
                  </a:lnTo>
                  <a:lnTo>
                    <a:pt x="18033" y="516738"/>
                  </a:lnTo>
                  <a:lnTo>
                    <a:pt x="16419" y="515124"/>
                  </a:lnTo>
                  <a:lnTo>
                    <a:pt x="14805" y="510282"/>
                  </a:lnTo>
                  <a:lnTo>
                    <a:pt x="13191" y="510282"/>
                  </a:lnTo>
                  <a:lnTo>
                    <a:pt x="13191" y="508668"/>
                  </a:lnTo>
                  <a:lnTo>
                    <a:pt x="8349" y="505440"/>
                  </a:lnTo>
                  <a:lnTo>
                    <a:pt x="6735" y="503826"/>
                  </a:lnTo>
                  <a:lnTo>
                    <a:pt x="5121" y="503826"/>
                  </a:lnTo>
                  <a:lnTo>
                    <a:pt x="5121" y="502212"/>
                  </a:lnTo>
                  <a:lnTo>
                    <a:pt x="5121" y="500598"/>
                  </a:lnTo>
                  <a:lnTo>
                    <a:pt x="6735" y="495757"/>
                  </a:lnTo>
                  <a:lnTo>
                    <a:pt x="8349" y="492529"/>
                  </a:lnTo>
                  <a:lnTo>
                    <a:pt x="13191" y="486073"/>
                  </a:lnTo>
                  <a:lnTo>
                    <a:pt x="6735" y="418288"/>
                  </a:lnTo>
                  <a:lnTo>
                    <a:pt x="9963" y="418288"/>
                  </a:lnTo>
                  <a:lnTo>
                    <a:pt x="14805" y="419902"/>
                  </a:lnTo>
                  <a:lnTo>
                    <a:pt x="16419" y="419902"/>
                  </a:lnTo>
                  <a:lnTo>
                    <a:pt x="16419" y="419902"/>
                  </a:lnTo>
                  <a:lnTo>
                    <a:pt x="19647" y="423130"/>
                  </a:lnTo>
                  <a:lnTo>
                    <a:pt x="21260" y="423130"/>
                  </a:lnTo>
                  <a:lnTo>
                    <a:pt x="22874" y="424744"/>
                  </a:lnTo>
                  <a:lnTo>
                    <a:pt x="27716" y="424744"/>
                  </a:lnTo>
                  <a:lnTo>
                    <a:pt x="34172" y="426357"/>
                  </a:lnTo>
                  <a:lnTo>
                    <a:pt x="37400" y="427972"/>
                  </a:lnTo>
                  <a:lnTo>
                    <a:pt x="39014" y="427972"/>
                  </a:lnTo>
                  <a:lnTo>
                    <a:pt x="39014" y="427972"/>
                  </a:lnTo>
                  <a:lnTo>
                    <a:pt x="40628" y="427972"/>
                  </a:lnTo>
                  <a:lnTo>
                    <a:pt x="42242" y="424744"/>
                  </a:lnTo>
                  <a:lnTo>
                    <a:pt x="42242" y="424744"/>
                  </a:lnTo>
                  <a:lnTo>
                    <a:pt x="43856" y="423130"/>
                  </a:lnTo>
                  <a:lnTo>
                    <a:pt x="45469" y="423130"/>
                  </a:lnTo>
                  <a:lnTo>
                    <a:pt x="47083" y="423130"/>
                  </a:lnTo>
                  <a:lnTo>
                    <a:pt x="48697" y="421516"/>
                  </a:lnTo>
                  <a:lnTo>
                    <a:pt x="48697" y="419902"/>
                  </a:lnTo>
                  <a:lnTo>
                    <a:pt x="50311" y="418288"/>
                  </a:lnTo>
                  <a:lnTo>
                    <a:pt x="51925" y="418288"/>
                  </a:lnTo>
                  <a:lnTo>
                    <a:pt x="53539" y="416674"/>
                  </a:lnTo>
                  <a:lnTo>
                    <a:pt x="58381" y="415060"/>
                  </a:lnTo>
                  <a:lnTo>
                    <a:pt x="58381" y="415060"/>
                  </a:lnTo>
                  <a:lnTo>
                    <a:pt x="59995" y="413446"/>
                  </a:lnTo>
                  <a:lnTo>
                    <a:pt x="59995" y="411832"/>
                  </a:lnTo>
                  <a:lnTo>
                    <a:pt x="61609" y="410218"/>
                  </a:lnTo>
                  <a:lnTo>
                    <a:pt x="61609" y="408604"/>
                  </a:lnTo>
                  <a:lnTo>
                    <a:pt x="63223" y="403763"/>
                  </a:lnTo>
                  <a:lnTo>
                    <a:pt x="64837" y="400535"/>
                  </a:lnTo>
                  <a:lnTo>
                    <a:pt x="64837" y="398921"/>
                  </a:lnTo>
                  <a:lnTo>
                    <a:pt x="66451" y="398921"/>
                  </a:lnTo>
                  <a:lnTo>
                    <a:pt x="66451" y="397307"/>
                  </a:lnTo>
                  <a:lnTo>
                    <a:pt x="77748" y="394079"/>
                  </a:lnTo>
                  <a:lnTo>
                    <a:pt x="77748" y="392465"/>
                  </a:lnTo>
                  <a:lnTo>
                    <a:pt x="80976" y="389237"/>
                  </a:lnTo>
                  <a:lnTo>
                    <a:pt x="80976" y="389237"/>
                  </a:lnTo>
                  <a:lnTo>
                    <a:pt x="82590" y="387623"/>
                  </a:lnTo>
                  <a:lnTo>
                    <a:pt x="85818" y="387623"/>
                  </a:lnTo>
                  <a:lnTo>
                    <a:pt x="87432" y="386009"/>
                  </a:lnTo>
                  <a:lnTo>
                    <a:pt x="97115" y="379554"/>
                  </a:lnTo>
                  <a:lnTo>
                    <a:pt x="100343" y="379554"/>
                  </a:lnTo>
                  <a:lnTo>
                    <a:pt x="101957" y="377940"/>
                  </a:lnTo>
                  <a:lnTo>
                    <a:pt x="103571" y="376326"/>
                  </a:lnTo>
                  <a:lnTo>
                    <a:pt x="103571" y="376326"/>
                  </a:lnTo>
                  <a:lnTo>
                    <a:pt x="105185" y="374712"/>
                  </a:lnTo>
                  <a:lnTo>
                    <a:pt x="105185" y="373098"/>
                  </a:lnTo>
                  <a:lnTo>
                    <a:pt x="106799" y="371484"/>
                  </a:lnTo>
                  <a:lnTo>
                    <a:pt x="105185" y="358572"/>
                  </a:lnTo>
                  <a:lnTo>
                    <a:pt x="105185" y="356958"/>
                  </a:lnTo>
                  <a:lnTo>
                    <a:pt x="103571" y="353731"/>
                  </a:lnTo>
                  <a:lnTo>
                    <a:pt x="87432" y="319838"/>
                  </a:lnTo>
                  <a:lnTo>
                    <a:pt x="85818" y="314996"/>
                  </a:lnTo>
                  <a:lnTo>
                    <a:pt x="85818" y="310154"/>
                  </a:lnTo>
                  <a:lnTo>
                    <a:pt x="84204" y="306927"/>
                  </a:lnTo>
                  <a:lnTo>
                    <a:pt x="80976" y="300471"/>
                  </a:lnTo>
                  <a:lnTo>
                    <a:pt x="77748" y="298857"/>
                  </a:lnTo>
                  <a:lnTo>
                    <a:pt x="77748" y="297243"/>
                  </a:lnTo>
                  <a:lnTo>
                    <a:pt x="76134" y="297243"/>
                  </a:lnTo>
                  <a:lnTo>
                    <a:pt x="74520" y="297243"/>
                  </a:lnTo>
                  <a:lnTo>
                    <a:pt x="71292" y="297243"/>
                  </a:lnTo>
                  <a:lnTo>
                    <a:pt x="69678" y="297243"/>
                  </a:lnTo>
                  <a:lnTo>
                    <a:pt x="68065" y="297243"/>
                  </a:lnTo>
                  <a:lnTo>
                    <a:pt x="61609" y="295629"/>
                  </a:lnTo>
                  <a:lnTo>
                    <a:pt x="53539" y="289173"/>
                  </a:lnTo>
                  <a:lnTo>
                    <a:pt x="51925" y="289173"/>
                  </a:lnTo>
                  <a:lnTo>
                    <a:pt x="50311" y="287559"/>
                  </a:lnTo>
                  <a:lnTo>
                    <a:pt x="48697" y="289173"/>
                  </a:lnTo>
                  <a:lnTo>
                    <a:pt x="47083" y="289173"/>
                  </a:lnTo>
                  <a:lnTo>
                    <a:pt x="45469" y="289173"/>
                  </a:lnTo>
                  <a:lnTo>
                    <a:pt x="43856" y="289173"/>
                  </a:lnTo>
                  <a:lnTo>
                    <a:pt x="42242" y="289173"/>
                  </a:lnTo>
                  <a:lnTo>
                    <a:pt x="40628" y="287559"/>
                  </a:lnTo>
                  <a:lnTo>
                    <a:pt x="39014" y="284331"/>
                  </a:lnTo>
                  <a:lnTo>
                    <a:pt x="39014" y="276262"/>
                  </a:lnTo>
                  <a:lnTo>
                    <a:pt x="40628" y="243983"/>
                  </a:lnTo>
                  <a:lnTo>
                    <a:pt x="39014" y="239141"/>
                  </a:lnTo>
                  <a:lnTo>
                    <a:pt x="39014" y="227844"/>
                  </a:lnTo>
                  <a:lnTo>
                    <a:pt x="40628" y="224616"/>
                  </a:lnTo>
                  <a:lnTo>
                    <a:pt x="47083" y="214932"/>
                  </a:lnTo>
                  <a:lnTo>
                    <a:pt x="48697" y="211705"/>
                  </a:lnTo>
                  <a:lnTo>
                    <a:pt x="48697" y="203635"/>
                  </a:lnTo>
                  <a:lnTo>
                    <a:pt x="68065" y="213318"/>
                  </a:lnTo>
                  <a:lnTo>
                    <a:pt x="74520" y="216546"/>
                  </a:lnTo>
                  <a:lnTo>
                    <a:pt x="76134" y="219774"/>
                  </a:lnTo>
                  <a:lnTo>
                    <a:pt x="77748" y="223002"/>
                  </a:lnTo>
                  <a:lnTo>
                    <a:pt x="79362" y="224616"/>
                  </a:lnTo>
                  <a:lnTo>
                    <a:pt x="79362" y="226230"/>
                  </a:lnTo>
                  <a:lnTo>
                    <a:pt x="80976" y="229458"/>
                  </a:lnTo>
                  <a:lnTo>
                    <a:pt x="80976" y="231072"/>
                  </a:lnTo>
                  <a:lnTo>
                    <a:pt x="84204" y="235913"/>
                  </a:lnTo>
                  <a:lnTo>
                    <a:pt x="85818" y="237527"/>
                  </a:lnTo>
                  <a:lnTo>
                    <a:pt x="87432" y="239141"/>
                  </a:lnTo>
                  <a:lnTo>
                    <a:pt x="90660" y="239141"/>
                  </a:lnTo>
                  <a:lnTo>
                    <a:pt x="95501" y="237527"/>
                  </a:lnTo>
                  <a:lnTo>
                    <a:pt x="148761" y="223002"/>
                  </a:lnTo>
                  <a:lnTo>
                    <a:pt x="156831" y="218160"/>
                  </a:lnTo>
                  <a:lnTo>
                    <a:pt x="161673" y="214932"/>
                  </a:lnTo>
                  <a:lnTo>
                    <a:pt x="172970" y="202021"/>
                  </a:lnTo>
                  <a:lnTo>
                    <a:pt x="176198" y="200407"/>
                  </a:lnTo>
                  <a:lnTo>
                    <a:pt x="177812" y="198793"/>
                  </a:lnTo>
                  <a:lnTo>
                    <a:pt x="193951" y="195565"/>
                  </a:lnTo>
                  <a:lnTo>
                    <a:pt x="208477" y="189109"/>
                  </a:lnTo>
                  <a:lnTo>
                    <a:pt x="232686" y="174584"/>
                  </a:lnTo>
                  <a:lnTo>
                    <a:pt x="237527" y="172970"/>
                  </a:lnTo>
                  <a:lnTo>
                    <a:pt x="248825" y="169742"/>
                  </a:lnTo>
                  <a:lnTo>
                    <a:pt x="250439" y="169742"/>
                  </a:lnTo>
                  <a:lnTo>
                    <a:pt x="253667" y="169742"/>
                  </a:lnTo>
                  <a:lnTo>
                    <a:pt x="253667" y="169742"/>
                  </a:lnTo>
                  <a:lnTo>
                    <a:pt x="258509" y="172970"/>
                  </a:lnTo>
                  <a:lnTo>
                    <a:pt x="260122" y="172970"/>
                  </a:lnTo>
                  <a:lnTo>
                    <a:pt x="264964" y="172970"/>
                  </a:lnTo>
                  <a:lnTo>
                    <a:pt x="266578" y="172970"/>
                  </a:lnTo>
                  <a:lnTo>
                    <a:pt x="268192" y="172970"/>
                  </a:lnTo>
                  <a:lnTo>
                    <a:pt x="269806" y="171356"/>
                  </a:lnTo>
                  <a:lnTo>
                    <a:pt x="269806" y="168128"/>
                  </a:lnTo>
                  <a:lnTo>
                    <a:pt x="271420" y="163287"/>
                  </a:lnTo>
                  <a:lnTo>
                    <a:pt x="271420" y="160059"/>
                  </a:lnTo>
                  <a:lnTo>
                    <a:pt x="274648" y="153603"/>
                  </a:lnTo>
                  <a:lnTo>
                    <a:pt x="276262" y="151989"/>
                  </a:lnTo>
                  <a:lnTo>
                    <a:pt x="279490" y="148761"/>
                  </a:lnTo>
                  <a:lnTo>
                    <a:pt x="281104" y="145533"/>
                  </a:lnTo>
                  <a:lnTo>
                    <a:pt x="297243" y="137464"/>
                  </a:lnTo>
                  <a:lnTo>
                    <a:pt x="298857" y="135850"/>
                  </a:lnTo>
                  <a:lnTo>
                    <a:pt x="298857" y="135850"/>
                  </a:lnTo>
                  <a:lnTo>
                    <a:pt x="298857" y="134236"/>
                  </a:lnTo>
                  <a:lnTo>
                    <a:pt x="298857" y="132622"/>
                  </a:lnTo>
                  <a:lnTo>
                    <a:pt x="298857" y="129394"/>
                  </a:lnTo>
                  <a:lnTo>
                    <a:pt x="295629" y="119710"/>
                  </a:lnTo>
                  <a:lnTo>
                    <a:pt x="294015" y="116482"/>
                  </a:lnTo>
                  <a:lnTo>
                    <a:pt x="294015" y="113255"/>
                  </a:lnTo>
                  <a:lnTo>
                    <a:pt x="295629" y="105185"/>
                  </a:lnTo>
                  <a:lnTo>
                    <a:pt x="297243" y="103571"/>
                  </a:lnTo>
                  <a:lnTo>
                    <a:pt x="298857" y="100343"/>
                  </a:lnTo>
                  <a:lnTo>
                    <a:pt x="300471" y="98729"/>
                  </a:lnTo>
                  <a:lnTo>
                    <a:pt x="308540" y="95501"/>
                  </a:lnTo>
                  <a:lnTo>
                    <a:pt x="311768" y="92274"/>
                  </a:lnTo>
                  <a:lnTo>
                    <a:pt x="313382" y="90660"/>
                  </a:lnTo>
                  <a:lnTo>
                    <a:pt x="314996" y="89046"/>
                  </a:lnTo>
                  <a:lnTo>
                    <a:pt x="324680" y="69678"/>
                  </a:lnTo>
                  <a:lnTo>
                    <a:pt x="327908" y="63223"/>
                  </a:lnTo>
                  <a:lnTo>
                    <a:pt x="342433" y="74520"/>
                  </a:lnTo>
                  <a:lnTo>
                    <a:pt x="344047" y="79362"/>
                  </a:lnTo>
                  <a:lnTo>
                    <a:pt x="352117" y="74520"/>
                  </a:lnTo>
                  <a:lnTo>
                    <a:pt x="358572" y="68065"/>
                  </a:lnTo>
                  <a:lnTo>
                    <a:pt x="360186" y="66451"/>
                  </a:lnTo>
                  <a:lnTo>
                    <a:pt x="363414" y="56767"/>
                  </a:lnTo>
                  <a:lnTo>
                    <a:pt x="363414" y="56767"/>
                  </a:lnTo>
                  <a:lnTo>
                    <a:pt x="365028" y="56767"/>
                  </a:lnTo>
                  <a:lnTo>
                    <a:pt x="366642" y="56767"/>
                  </a:lnTo>
                  <a:lnTo>
                    <a:pt x="368256" y="55153"/>
                  </a:lnTo>
                  <a:lnTo>
                    <a:pt x="368256" y="53539"/>
                  </a:lnTo>
                  <a:lnTo>
                    <a:pt x="368256" y="48697"/>
                  </a:lnTo>
                  <a:lnTo>
                    <a:pt x="368256" y="47083"/>
                  </a:lnTo>
                  <a:lnTo>
                    <a:pt x="373098" y="40628"/>
                  </a:lnTo>
                  <a:lnTo>
                    <a:pt x="374712" y="37400"/>
                  </a:lnTo>
                  <a:lnTo>
                    <a:pt x="373098" y="32558"/>
                  </a:lnTo>
                  <a:lnTo>
                    <a:pt x="379554" y="29330"/>
                  </a:lnTo>
                  <a:lnTo>
                    <a:pt x="389237" y="29330"/>
                  </a:lnTo>
                  <a:lnTo>
                    <a:pt x="394079" y="27716"/>
                  </a:lnTo>
                  <a:lnTo>
                    <a:pt x="392465" y="24488"/>
                  </a:lnTo>
                  <a:lnTo>
                    <a:pt x="392465" y="24488"/>
                  </a:lnTo>
                  <a:lnTo>
                    <a:pt x="394079" y="24488"/>
                  </a:lnTo>
                  <a:lnTo>
                    <a:pt x="394079" y="24488"/>
                  </a:lnTo>
                  <a:lnTo>
                    <a:pt x="394079" y="22874"/>
                  </a:lnTo>
                  <a:lnTo>
                    <a:pt x="397307" y="27716"/>
                  </a:lnTo>
                  <a:lnTo>
                    <a:pt x="403763" y="27716"/>
                  </a:lnTo>
                  <a:lnTo>
                    <a:pt x="408604" y="22874"/>
                  </a:lnTo>
                  <a:lnTo>
                    <a:pt x="418288" y="14805"/>
                  </a:lnTo>
                  <a:lnTo>
                    <a:pt x="429585" y="8349"/>
                  </a:lnTo>
                  <a:lnTo>
                    <a:pt x="434427" y="5121"/>
                  </a:lnTo>
                  <a:close/>
                </a:path>
              </a:pathLst>
            </a:custGeom>
            <a:solidFill>
              <a:schemeClr val="accent1"/>
            </a:solidFill>
            <a:ln w="4030" cap="rnd">
              <a:solidFill>
                <a:schemeClr val="bg1"/>
              </a:solidFill>
              <a:prstDash val="solid"/>
              <a:round/>
            </a:ln>
          </p:spPr>
          <p:txBody>
            <a:bodyPr rtlCol="0" anchor="ctr"/>
            <a:lstStyle/>
            <a:p>
              <a:endParaRPr lang="en-US"/>
            </a:p>
          </p:txBody>
        </p:sp>
        <p:sp>
          <p:nvSpPr>
            <p:cNvPr id="78" name="Freeform: Shape 77">
              <a:extLst>
                <a:ext uri="{FF2B5EF4-FFF2-40B4-BE49-F238E27FC236}">
                  <a16:creationId xmlns:a16="http://schemas.microsoft.com/office/drawing/2014/main" id="{CBAC046F-CE76-4EB9-83A5-65DD705632AB}"/>
                </a:ext>
              </a:extLst>
            </p:cNvPr>
            <p:cNvSpPr/>
            <p:nvPr/>
          </p:nvSpPr>
          <p:spPr>
            <a:xfrm>
              <a:off x="9597853" y="2198803"/>
              <a:ext cx="403483" cy="419622"/>
            </a:xfrm>
            <a:custGeom>
              <a:avLst/>
              <a:gdLst>
                <a:gd name="connsiteX0" fmla="*/ 405376 w 403483"/>
                <a:gd name="connsiteY0" fmla="*/ 63223 h 419622"/>
                <a:gd name="connsiteX1" fmla="*/ 395693 w 403483"/>
                <a:gd name="connsiteY1" fmla="*/ 89046 h 419622"/>
                <a:gd name="connsiteX2" fmla="*/ 394079 w 403483"/>
                <a:gd name="connsiteY2" fmla="*/ 89046 h 419622"/>
                <a:gd name="connsiteX3" fmla="*/ 394079 w 403483"/>
                <a:gd name="connsiteY3" fmla="*/ 90659 h 419622"/>
                <a:gd name="connsiteX4" fmla="*/ 392465 w 403483"/>
                <a:gd name="connsiteY4" fmla="*/ 90659 h 419622"/>
                <a:gd name="connsiteX5" fmla="*/ 390851 w 403483"/>
                <a:gd name="connsiteY5" fmla="*/ 90659 h 419622"/>
                <a:gd name="connsiteX6" fmla="*/ 389237 w 403483"/>
                <a:gd name="connsiteY6" fmla="*/ 92274 h 419622"/>
                <a:gd name="connsiteX7" fmla="*/ 387623 w 403483"/>
                <a:gd name="connsiteY7" fmla="*/ 92274 h 419622"/>
                <a:gd name="connsiteX8" fmla="*/ 382781 w 403483"/>
                <a:gd name="connsiteY8" fmla="*/ 90659 h 419622"/>
                <a:gd name="connsiteX9" fmla="*/ 381167 w 403483"/>
                <a:gd name="connsiteY9" fmla="*/ 90659 h 419622"/>
                <a:gd name="connsiteX10" fmla="*/ 381167 w 403483"/>
                <a:gd name="connsiteY10" fmla="*/ 92274 h 419622"/>
                <a:gd name="connsiteX11" fmla="*/ 379553 w 403483"/>
                <a:gd name="connsiteY11" fmla="*/ 92274 h 419622"/>
                <a:gd name="connsiteX12" fmla="*/ 376326 w 403483"/>
                <a:gd name="connsiteY12" fmla="*/ 95501 h 419622"/>
                <a:gd name="connsiteX13" fmla="*/ 374712 w 403483"/>
                <a:gd name="connsiteY13" fmla="*/ 98729 h 419622"/>
                <a:gd name="connsiteX14" fmla="*/ 368256 w 403483"/>
                <a:gd name="connsiteY14" fmla="*/ 105185 h 419622"/>
                <a:gd name="connsiteX15" fmla="*/ 368256 w 403483"/>
                <a:gd name="connsiteY15" fmla="*/ 106799 h 419622"/>
                <a:gd name="connsiteX16" fmla="*/ 365028 w 403483"/>
                <a:gd name="connsiteY16" fmla="*/ 114868 h 419622"/>
                <a:gd name="connsiteX17" fmla="*/ 363414 w 403483"/>
                <a:gd name="connsiteY17" fmla="*/ 118096 h 419622"/>
                <a:gd name="connsiteX18" fmla="*/ 358572 w 403483"/>
                <a:gd name="connsiteY18" fmla="*/ 124552 h 419622"/>
                <a:gd name="connsiteX19" fmla="*/ 356958 w 403483"/>
                <a:gd name="connsiteY19" fmla="*/ 126166 h 419622"/>
                <a:gd name="connsiteX20" fmla="*/ 355344 w 403483"/>
                <a:gd name="connsiteY20" fmla="*/ 127780 h 419622"/>
                <a:gd name="connsiteX21" fmla="*/ 355344 w 403483"/>
                <a:gd name="connsiteY21" fmla="*/ 127780 h 419622"/>
                <a:gd name="connsiteX22" fmla="*/ 350503 w 403483"/>
                <a:gd name="connsiteY22" fmla="*/ 127780 h 419622"/>
                <a:gd name="connsiteX23" fmla="*/ 348889 w 403483"/>
                <a:gd name="connsiteY23" fmla="*/ 129394 h 419622"/>
                <a:gd name="connsiteX24" fmla="*/ 347275 w 403483"/>
                <a:gd name="connsiteY24" fmla="*/ 129394 h 419622"/>
                <a:gd name="connsiteX25" fmla="*/ 345661 w 403483"/>
                <a:gd name="connsiteY25" fmla="*/ 131008 h 419622"/>
                <a:gd name="connsiteX26" fmla="*/ 345661 w 403483"/>
                <a:gd name="connsiteY26" fmla="*/ 132622 h 419622"/>
                <a:gd name="connsiteX27" fmla="*/ 344047 w 403483"/>
                <a:gd name="connsiteY27" fmla="*/ 132622 h 419622"/>
                <a:gd name="connsiteX28" fmla="*/ 339205 w 403483"/>
                <a:gd name="connsiteY28" fmla="*/ 135850 h 419622"/>
                <a:gd name="connsiteX29" fmla="*/ 337591 w 403483"/>
                <a:gd name="connsiteY29" fmla="*/ 135850 h 419622"/>
                <a:gd name="connsiteX30" fmla="*/ 334363 w 403483"/>
                <a:gd name="connsiteY30" fmla="*/ 139077 h 419622"/>
                <a:gd name="connsiteX31" fmla="*/ 332749 w 403483"/>
                <a:gd name="connsiteY31" fmla="*/ 142305 h 419622"/>
                <a:gd name="connsiteX32" fmla="*/ 331135 w 403483"/>
                <a:gd name="connsiteY32" fmla="*/ 142305 h 419622"/>
                <a:gd name="connsiteX33" fmla="*/ 327908 w 403483"/>
                <a:gd name="connsiteY33" fmla="*/ 145533 h 419622"/>
                <a:gd name="connsiteX34" fmla="*/ 326294 w 403483"/>
                <a:gd name="connsiteY34" fmla="*/ 147147 h 419622"/>
                <a:gd name="connsiteX35" fmla="*/ 326294 w 403483"/>
                <a:gd name="connsiteY35" fmla="*/ 147147 h 419622"/>
                <a:gd name="connsiteX36" fmla="*/ 318224 w 403483"/>
                <a:gd name="connsiteY36" fmla="*/ 148761 h 419622"/>
                <a:gd name="connsiteX37" fmla="*/ 316610 w 403483"/>
                <a:gd name="connsiteY37" fmla="*/ 148761 h 419622"/>
                <a:gd name="connsiteX38" fmla="*/ 316610 w 403483"/>
                <a:gd name="connsiteY38" fmla="*/ 150375 h 419622"/>
                <a:gd name="connsiteX39" fmla="*/ 313382 w 403483"/>
                <a:gd name="connsiteY39" fmla="*/ 151989 h 419622"/>
                <a:gd name="connsiteX40" fmla="*/ 311768 w 403483"/>
                <a:gd name="connsiteY40" fmla="*/ 153603 h 419622"/>
                <a:gd name="connsiteX41" fmla="*/ 310154 w 403483"/>
                <a:gd name="connsiteY41" fmla="*/ 155217 h 419622"/>
                <a:gd name="connsiteX42" fmla="*/ 308540 w 403483"/>
                <a:gd name="connsiteY42" fmla="*/ 156831 h 419622"/>
                <a:gd name="connsiteX43" fmla="*/ 308540 w 403483"/>
                <a:gd name="connsiteY43" fmla="*/ 158445 h 419622"/>
                <a:gd name="connsiteX44" fmla="*/ 308540 w 403483"/>
                <a:gd name="connsiteY44" fmla="*/ 161673 h 419622"/>
                <a:gd name="connsiteX45" fmla="*/ 310154 w 403483"/>
                <a:gd name="connsiteY45" fmla="*/ 164900 h 419622"/>
                <a:gd name="connsiteX46" fmla="*/ 311768 w 403483"/>
                <a:gd name="connsiteY46" fmla="*/ 168128 h 419622"/>
                <a:gd name="connsiteX47" fmla="*/ 314996 w 403483"/>
                <a:gd name="connsiteY47" fmla="*/ 172970 h 419622"/>
                <a:gd name="connsiteX48" fmla="*/ 314996 w 403483"/>
                <a:gd name="connsiteY48" fmla="*/ 174584 h 419622"/>
                <a:gd name="connsiteX49" fmla="*/ 314996 w 403483"/>
                <a:gd name="connsiteY49" fmla="*/ 176198 h 419622"/>
                <a:gd name="connsiteX50" fmla="*/ 314996 w 403483"/>
                <a:gd name="connsiteY50" fmla="*/ 177812 h 419622"/>
                <a:gd name="connsiteX51" fmla="*/ 313382 w 403483"/>
                <a:gd name="connsiteY51" fmla="*/ 187495 h 419622"/>
                <a:gd name="connsiteX52" fmla="*/ 313382 w 403483"/>
                <a:gd name="connsiteY52" fmla="*/ 193951 h 419622"/>
                <a:gd name="connsiteX53" fmla="*/ 313382 w 403483"/>
                <a:gd name="connsiteY53" fmla="*/ 195565 h 419622"/>
                <a:gd name="connsiteX54" fmla="*/ 311768 w 403483"/>
                <a:gd name="connsiteY54" fmla="*/ 197179 h 419622"/>
                <a:gd name="connsiteX55" fmla="*/ 311768 w 403483"/>
                <a:gd name="connsiteY55" fmla="*/ 197179 h 419622"/>
                <a:gd name="connsiteX56" fmla="*/ 310154 w 403483"/>
                <a:gd name="connsiteY56" fmla="*/ 198793 h 419622"/>
                <a:gd name="connsiteX57" fmla="*/ 310154 w 403483"/>
                <a:gd name="connsiteY57" fmla="*/ 198793 h 419622"/>
                <a:gd name="connsiteX58" fmla="*/ 308540 w 403483"/>
                <a:gd name="connsiteY58" fmla="*/ 198793 h 419622"/>
                <a:gd name="connsiteX59" fmla="*/ 306926 w 403483"/>
                <a:gd name="connsiteY59" fmla="*/ 198793 h 419622"/>
                <a:gd name="connsiteX60" fmla="*/ 305312 w 403483"/>
                <a:gd name="connsiteY60" fmla="*/ 198793 h 419622"/>
                <a:gd name="connsiteX61" fmla="*/ 298857 w 403483"/>
                <a:gd name="connsiteY61" fmla="*/ 198793 h 419622"/>
                <a:gd name="connsiteX62" fmla="*/ 295629 w 403483"/>
                <a:gd name="connsiteY62" fmla="*/ 197179 h 419622"/>
                <a:gd name="connsiteX63" fmla="*/ 289173 w 403483"/>
                <a:gd name="connsiteY63" fmla="*/ 197179 h 419622"/>
                <a:gd name="connsiteX64" fmla="*/ 285945 w 403483"/>
                <a:gd name="connsiteY64" fmla="*/ 197179 h 419622"/>
                <a:gd name="connsiteX65" fmla="*/ 281103 w 403483"/>
                <a:gd name="connsiteY65" fmla="*/ 198793 h 419622"/>
                <a:gd name="connsiteX66" fmla="*/ 279490 w 403483"/>
                <a:gd name="connsiteY66" fmla="*/ 200407 h 419622"/>
                <a:gd name="connsiteX67" fmla="*/ 277876 w 403483"/>
                <a:gd name="connsiteY67" fmla="*/ 200407 h 419622"/>
                <a:gd name="connsiteX68" fmla="*/ 277876 w 403483"/>
                <a:gd name="connsiteY68" fmla="*/ 203635 h 419622"/>
                <a:gd name="connsiteX69" fmla="*/ 277876 w 403483"/>
                <a:gd name="connsiteY69" fmla="*/ 206863 h 419622"/>
                <a:gd name="connsiteX70" fmla="*/ 277876 w 403483"/>
                <a:gd name="connsiteY70" fmla="*/ 216546 h 419622"/>
                <a:gd name="connsiteX71" fmla="*/ 277876 w 403483"/>
                <a:gd name="connsiteY71" fmla="*/ 219774 h 419622"/>
                <a:gd name="connsiteX72" fmla="*/ 277876 w 403483"/>
                <a:gd name="connsiteY72" fmla="*/ 223002 h 419622"/>
                <a:gd name="connsiteX73" fmla="*/ 276262 w 403483"/>
                <a:gd name="connsiteY73" fmla="*/ 223002 h 419622"/>
                <a:gd name="connsiteX74" fmla="*/ 274648 w 403483"/>
                <a:gd name="connsiteY74" fmla="*/ 226230 h 419622"/>
                <a:gd name="connsiteX75" fmla="*/ 276262 w 403483"/>
                <a:gd name="connsiteY75" fmla="*/ 231072 h 419622"/>
                <a:gd name="connsiteX76" fmla="*/ 277876 w 403483"/>
                <a:gd name="connsiteY76" fmla="*/ 235913 h 419622"/>
                <a:gd name="connsiteX77" fmla="*/ 282717 w 403483"/>
                <a:gd name="connsiteY77" fmla="*/ 239141 h 419622"/>
                <a:gd name="connsiteX78" fmla="*/ 285945 w 403483"/>
                <a:gd name="connsiteY78" fmla="*/ 243983 h 419622"/>
                <a:gd name="connsiteX79" fmla="*/ 281103 w 403483"/>
                <a:gd name="connsiteY79" fmla="*/ 245597 h 419622"/>
                <a:gd name="connsiteX80" fmla="*/ 277876 w 403483"/>
                <a:gd name="connsiteY80" fmla="*/ 248825 h 419622"/>
                <a:gd name="connsiteX81" fmla="*/ 276262 w 403483"/>
                <a:gd name="connsiteY81" fmla="*/ 252053 h 419622"/>
                <a:gd name="connsiteX82" fmla="*/ 277876 w 403483"/>
                <a:gd name="connsiteY82" fmla="*/ 253667 h 419622"/>
                <a:gd name="connsiteX83" fmla="*/ 277876 w 403483"/>
                <a:gd name="connsiteY83" fmla="*/ 256895 h 419622"/>
                <a:gd name="connsiteX84" fmla="*/ 274648 w 403483"/>
                <a:gd name="connsiteY84" fmla="*/ 258508 h 419622"/>
                <a:gd name="connsiteX85" fmla="*/ 273034 w 403483"/>
                <a:gd name="connsiteY85" fmla="*/ 261736 h 419622"/>
                <a:gd name="connsiteX86" fmla="*/ 273034 w 403483"/>
                <a:gd name="connsiteY86" fmla="*/ 266578 h 419622"/>
                <a:gd name="connsiteX87" fmla="*/ 274648 w 403483"/>
                <a:gd name="connsiteY87" fmla="*/ 269806 h 419622"/>
                <a:gd name="connsiteX88" fmla="*/ 282717 w 403483"/>
                <a:gd name="connsiteY88" fmla="*/ 268192 h 419622"/>
                <a:gd name="connsiteX89" fmla="*/ 292401 w 403483"/>
                <a:gd name="connsiteY89" fmla="*/ 266578 h 419622"/>
                <a:gd name="connsiteX90" fmla="*/ 298857 w 403483"/>
                <a:gd name="connsiteY90" fmla="*/ 261736 h 419622"/>
                <a:gd name="connsiteX91" fmla="*/ 298857 w 403483"/>
                <a:gd name="connsiteY91" fmla="*/ 252053 h 419622"/>
                <a:gd name="connsiteX92" fmla="*/ 313382 w 403483"/>
                <a:gd name="connsiteY92" fmla="*/ 260122 h 419622"/>
                <a:gd name="connsiteX93" fmla="*/ 321452 w 403483"/>
                <a:gd name="connsiteY93" fmla="*/ 274648 h 419622"/>
                <a:gd name="connsiteX94" fmla="*/ 323066 w 403483"/>
                <a:gd name="connsiteY94" fmla="*/ 290787 h 419622"/>
                <a:gd name="connsiteX95" fmla="*/ 319838 w 403483"/>
                <a:gd name="connsiteY95" fmla="*/ 308540 h 419622"/>
                <a:gd name="connsiteX96" fmla="*/ 321452 w 403483"/>
                <a:gd name="connsiteY96" fmla="*/ 308540 h 419622"/>
                <a:gd name="connsiteX97" fmla="*/ 326294 w 403483"/>
                <a:gd name="connsiteY97" fmla="*/ 305313 h 419622"/>
                <a:gd name="connsiteX98" fmla="*/ 329521 w 403483"/>
                <a:gd name="connsiteY98" fmla="*/ 308540 h 419622"/>
                <a:gd name="connsiteX99" fmla="*/ 334363 w 403483"/>
                <a:gd name="connsiteY99" fmla="*/ 313382 h 419622"/>
                <a:gd name="connsiteX100" fmla="*/ 344047 w 403483"/>
                <a:gd name="connsiteY100" fmla="*/ 337591 h 419622"/>
                <a:gd name="connsiteX101" fmla="*/ 350503 w 403483"/>
                <a:gd name="connsiteY101" fmla="*/ 345661 h 419622"/>
                <a:gd name="connsiteX102" fmla="*/ 345661 w 403483"/>
                <a:gd name="connsiteY102" fmla="*/ 348889 h 419622"/>
                <a:gd name="connsiteX103" fmla="*/ 337591 w 403483"/>
                <a:gd name="connsiteY103" fmla="*/ 350503 h 419622"/>
                <a:gd name="connsiteX104" fmla="*/ 327908 w 403483"/>
                <a:gd name="connsiteY104" fmla="*/ 355344 h 419622"/>
                <a:gd name="connsiteX105" fmla="*/ 324680 w 403483"/>
                <a:gd name="connsiteY105" fmla="*/ 356958 h 419622"/>
                <a:gd name="connsiteX106" fmla="*/ 319838 w 403483"/>
                <a:gd name="connsiteY106" fmla="*/ 361800 h 419622"/>
                <a:gd name="connsiteX107" fmla="*/ 314996 w 403483"/>
                <a:gd name="connsiteY107" fmla="*/ 365028 h 419622"/>
                <a:gd name="connsiteX108" fmla="*/ 311768 w 403483"/>
                <a:gd name="connsiteY108" fmla="*/ 368256 h 419622"/>
                <a:gd name="connsiteX109" fmla="*/ 308540 w 403483"/>
                <a:gd name="connsiteY109" fmla="*/ 371484 h 419622"/>
                <a:gd name="connsiteX110" fmla="*/ 306926 w 403483"/>
                <a:gd name="connsiteY110" fmla="*/ 373098 h 419622"/>
                <a:gd name="connsiteX111" fmla="*/ 303699 w 403483"/>
                <a:gd name="connsiteY111" fmla="*/ 373098 h 419622"/>
                <a:gd name="connsiteX112" fmla="*/ 302085 w 403483"/>
                <a:gd name="connsiteY112" fmla="*/ 373098 h 419622"/>
                <a:gd name="connsiteX113" fmla="*/ 300471 w 403483"/>
                <a:gd name="connsiteY113" fmla="*/ 374712 h 419622"/>
                <a:gd name="connsiteX114" fmla="*/ 298857 w 403483"/>
                <a:gd name="connsiteY114" fmla="*/ 379553 h 419622"/>
                <a:gd name="connsiteX115" fmla="*/ 294015 w 403483"/>
                <a:gd name="connsiteY115" fmla="*/ 384395 h 419622"/>
                <a:gd name="connsiteX116" fmla="*/ 292401 w 403483"/>
                <a:gd name="connsiteY116" fmla="*/ 389237 h 419622"/>
                <a:gd name="connsiteX117" fmla="*/ 289173 w 403483"/>
                <a:gd name="connsiteY117" fmla="*/ 394079 h 419622"/>
                <a:gd name="connsiteX118" fmla="*/ 281103 w 403483"/>
                <a:gd name="connsiteY118" fmla="*/ 398921 h 419622"/>
                <a:gd name="connsiteX119" fmla="*/ 268192 w 403483"/>
                <a:gd name="connsiteY119" fmla="*/ 416674 h 419622"/>
                <a:gd name="connsiteX120" fmla="*/ 264964 w 403483"/>
                <a:gd name="connsiteY120" fmla="*/ 423130 h 419622"/>
                <a:gd name="connsiteX121" fmla="*/ 261736 w 403483"/>
                <a:gd name="connsiteY121" fmla="*/ 419902 h 419622"/>
                <a:gd name="connsiteX122" fmla="*/ 261736 w 403483"/>
                <a:gd name="connsiteY122" fmla="*/ 415060 h 419622"/>
                <a:gd name="connsiteX123" fmla="*/ 256894 w 403483"/>
                <a:gd name="connsiteY123" fmla="*/ 418288 h 419622"/>
                <a:gd name="connsiteX124" fmla="*/ 250439 w 403483"/>
                <a:gd name="connsiteY124" fmla="*/ 418288 h 419622"/>
                <a:gd name="connsiteX125" fmla="*/ 247211 w 403483"/>
                <a:gd name="connsiteY125" fmla="*/ 416674 h 419622"/>
                <a:gd name="connsiteX126" fmla="*/ 248825 w 403483"/>
                <a:gd name="connsiteY126" fmla="*/ 410218 h 419622"/>
                <a:gd name="connsiteX127" fmla="*/ 242369 w 403483"/>
                <a:gd name="connsiteY127" fmla="*/ 411832 h 419622"/>
                <a:gd name="connsiteX128" fmla="*/ 239141 w 403483"/>
                <a:gd name="connsiteY128" fmla="*/ 411832 h 419622"/>
                <a:gd name="connsiteX129" fmla="*/ 237527 w 403483"/>
                <a:gd name="connsiteY129" fmla="*/ 410218 h 419622"/>
                <a:gd name="connsiteX130" fmla="*/ 232685 w 403483"/>
                <a:gd name="connsiteY130" fmla="*/ 408604 h 419622"/>
                <a:gd name="connsiteX131" fmla="*/ 232685 w 403483"/>
                <a:gd name="connsiteY131" fmla="*/ 405376 h 419622"/>
                <a:gd name="connsiteX132" fmla="*/ 231072 w 403483"/>
                <a:gd name="connsiteY132" fmla="*/ 400535 h 419622"/>
                <a:gd name="connsiteX133" fmla="*/ 231072 w 403483"/>
                <a:gd name="connsiteY133" fmla="*/ 400535 h 419622"/>
                <a:gd name="connsiteX134" fmla="*/ 227844 w 403483"/>
                <a:gd name="connsiteY134" fmla="*/ 398921 h 419622"/>
                <a:gd name="connsiteX135" fmla="*/ 226230 w 403483"/>
                <a:gd name="connsiteY135" fmla="*/ 400535 h 419622"/>
                <a:gd name="connsiteX136" fmla="*/ 224616 w 403483"/>
                <a:gd name="connsiteY136" fmla="*/ 402148 h 419622"/>
                <a:gd name="connsiteX137" fmla="*/ 223002 w 403483"/>
                <a:gd name="connsiteY137" fmla="*/ 402148 h 419622"/>
                <a:gd name="connsiteX138" fmla="*/ 213318 w 403483"/>
                <a:gd name="connsiteY138" fmla="*/ 402148 h 419622"/>
                <a:gd name="connsiteX139" fmla="*/ 205249 w 403483"/>
                <a:gd name="connsiteY139" fmla="*/ 405376 h 419622"/>
                <a:gd name="connsiteX140" fmla="*/ 202021 w 403483"/>
                <a:gd name="connsiteY140" fmla="*/ 408604 h 419622"/>
                <a:gd name="connsiteX141" fmla="*/ 200407 w 403483"/>
                <a:gd name="connsiteY141" fmla="*/ 408604 h 419622"/>
                <a:gd name="connsiteX142" fmla="*/ 195565 w 403483"/>
                <a:gd name="connsiteY142" fmla="*/ 410218 h 419622"/>
                <a:gd name="connsiteX143" fmla="*/ 190723 w 403483"/>
                <a:gd name="connsiteY143" fmla="*/ 411832 h 419622"/>
                <a:gd name="connsiteX144" fmla="*/ 134236 w 403483"/>
                <a:gd name="connsiteY144" fmla="*/ 406990 h 419622"/>
                <a:gd name="connsiteX145" fmla="*/ 121324 w 403483"/>
                <a:gd name="connsiteY145" fmla="*/ 402148 h 419622"/>
                <a:gd name="connsiteX146" fmla="*/ 118096 w 403483"/>
                <a:gd name="connsiteY146" fmla="*/ 402148 h 419622"/>
                <a:gd name="connsiteX147" fmla="*/ 116482 w 403483"/>
                <a:gd name="connsiteY147" fmla="*/ 402148 h 419622"/>
                <a:gd name="connsiteX148" fmla="*/ 110027 w 403483"/>
                <a:gd name="connsiteY148" fmla="*/ 402148 h 419622"/>
                <a:gd name="connsiteX149" fmla="*/ 108413 w 403483"/>
                <a:gd name="connsiteY149" fmla="*/ 402148 h 419622"/>
                <a:gd name="connsiteX150" fmla="*/ 106799 w 403483"/>
                <a:gd name="connsiteY150" fmla="*/ 403762 h 419622"/>
                <a:gd name="connsiteX151" fmla="*/ 105185 w 403483"/>
                <a:gd name="connsiteY151" fmla="*/ 403762 h 419622"/>
                <a:gd name="connsiteX152" fmla="*/ 98729 w 403483"/>
                <a:gd name="connsiteY152" fmla="*/ 410218 h 419622"/>
                <a:gd name="connsiteX153" fmla="*/ 97115 w 403483"/>
                <a:gd name="connsiteY153" fmla="*/ 411832 h 419622"/>
                <a:gd name="connsiteX154" fmla="*/ 95501 w 403483"/>
                <a:gd name="connsiteY154" fmla="*/ 411832 h 419622"/>
                <a:gd name="connsiteX155" fmla="*/ 90659 w 403483"/>
                <a:gd name="connsiteY155" fmla="*/ 413446 h 419622"/>
                <a:gd name="connsiteX156" fmla="*/ 89046 w 403483"/>
                <a:gd name="connsiteY156" fmla="*/ 413446 h 419622"/>
                <a:gd name="connsiteX157" fmla="*/ 87432 w 403483"/>
                <a:gd name="connsiteY157" fmla="*/ 413446 h 419622"/>
                <a:gd name="connsiteX158" fmla="*/ 80976 w 403483"/>
                <a:gd name="connsiteY158" fmla="*/ 411832 h 419622"/>
                <a:gd name="connsiteX159" fmla="*/ 69678 w 403483"/>
                <a:gd name="connsiteY159" fmla="*/ 408604 h 419622"/>
                <a:gd name="connsiteX160" fmla="*/ 66450 w 403483"/>
                <a:gd name="connsiteY160" fmla="*/ 408604 h 419622"/>
                <a:gd name="connsiteX161" fmla="*/ 64837 w 403483"/>
                <a:gd name="connsiteY161" fmla="*/ 408604 h 419622"/>
                <a:gd name="connsiteX162" fmla="*/ 63223 w 403483"/>
                <a:gd name="connsiteY162" fmla="*/ 408604 h 419622"/>
                <a:gd name="connsiteX163" fmla="*/ 58381 w 403483"/>
                <a:gd name="connsiteY163" fmla="*/ 411832 h 419622"/>
                <a:gd name="connsiteX164" fmla="*/ 50311 w 403483"/>
                <a:gd name="connsiteY164" fmla="*/ 416674 h 419622"/>
                <a:gd name="connsiteX165" fmla="*/ 56767 w 403483"/>
                <a:gd name="connsiteY165" fmla="*/ 390851 h 419622"/>
                <a:gd name="connsiteX166" fmla="*/ 59995 w 403483"/>
                <a:gd name="connsiteY166" fmla="*/ 387623 h 419622"/>
                <a:gd name="connsiteX167" fmla="*/ 59995 w 403483"/>
                <a:gd name="connsiteY167" fmla="*/ 387623 h 419622"/>
                <a:gd name="connsiteX168" fmla="*/ 59995 w 403483"/>
                <a:gd name="connsiteY168" fmla="*/ 386009 h 419622"/>
                <a:gd name="connsiteX169" fmla="*/ 59995 w 403483"/>
                <a:gd name="connsiteY169" fmla="*/ 382781 h 419622"/>
                <a:gd name="connsiteX170" fmla="*/ 58381 w 403483"/>
                <a:gd name="connsiteY170" fmla="*/ 379553 h 419622"/>
                <a:gd name="connsiteX171" fmla="*/ 58381 w 403483"/>
                <a:gd name="connsiteY171" fmla="*/ 377940 h 419622"/>
                <a:gd name="connsiteX172" fmla="*/ 56767 w 403483"/>
                <a:gd name="connsiteY172" fmla="*/ 376326 h 419622"/>
                <a:gd name="connsiteX173" fmla="*/ 55153 w 403483"/>
                <a:gd name="connsiteY173" fmla="*/ 376326 h 419622"/>
                <a:gd name="connsiteX174" fmla="*/ 53539 w 403483"/>
                <a:gd name="connsiteY174" fmla="*/ 374712 h 419622"/>
                <a:gd name="connsiteX175" fmla="*/ 51925 w 403483"/>
                <a:gd name="connsiteY175" fmla="*/ 374712 h 419622"/>
                <a:gd name="connsiteX176" fmla="*/ 48697 w 403483"/>
                <a:gd name="connsiteY176" fmla="*/ 374712 h 419622"/>
                <a:gd name="connsiteX177" fmla="*/ 45469 w 403483"/>
                <a:gd name="connsiteY177" fmla="*/ 374712 h 419622"/>
                <a:gd name="connsiteX178" fmla="*/ 43855 w 403483"/>
                <a:gd name="connsiteY178" fmla="*/ 374712 h 419622"/>
                <a:gd name="connsiteX179" fmla="*/ 42241 w 403483"/>
                <a:gd name="connsiteY179" fmla="*/ 374712 h 419622"/>
                <a:gd name="connsiteX180" fmla="*/ 39014 w 403483"/>
                <a:gd name="connsiteY180" fmla="*/ 377940 h 419622"/>
                <a:gd name="connsiteX181" fmla="*/ 37400 w 403483"/>
                <a:gd name="connsiteY181" fmla="*/ 377940 h 419622"/>
                <a:gd name="connsiteX182" fmla="*/ 37400 w 403483"/>
                <a:gd name="connsiteY182" fmla="*/ 377940 h 419622"/>
                <a:gd name="connsiteX183" fmla="*/ 35786 w 403483"/>
                <a:gd name="connsiteY183" fmla="*/ 376326 h 419622"/>
                <a:gd name="connsiteX184" fmla="*/ 30944 w 403483"/>
                <a:gd name="connsiteY184" fmla="*/ 371484 h 419622"/>
                <a:gd name="connsiteX185" fmla="*/ 30944 w 403483"/>
                <a:gd name="connsiteY185" fmla="*/ 371484 h 419622"/>
                <a:gd name="connsiteX186" fmla="*/ 27716 w 403483"/>
                <a:gd name="connsiteY186" fmla="*/ 369870 h 419622"/>
                <a:gd name="connsiteX187" fmla="*/ 26102 w 403483"/>
                <a:gd name="connsiteY187" fmla="*/ 369870 h 419622"/>
                <a:gd name="connsiteX188" fmla="*/ 22874 w 403483"/>
                <a:gd name="connsiteY188" fmla="*/ 369870 h 419622"/>
                <a:gd name="connsiteX189" fmla="*/ 21260 w 403483"/>
                <a:gd name="connsiteY189" fmla="*/ 368256 h 419622"/>
                <a:gd name="connsiteX190" fmla="*/ 16419 w 403483"/>
                <a:gd name="connsiteY190" fmla="*/ 365028 h 419622"/>
                <a:gd name="connsiteX191" fmla="*/ 14805 w 403483"/>
                <a:gd name="connsiteY191" fmla="*/ 363414 h 419622"/>
                <a:gd name="connsiteX192" fmla="*/ 14805 w 403483"/>
                <a:gd name="connsiteY192" fmla="*/ 361800 h 419622"/>
                <a:gd name="connsiteX193" fmla="*/ 13191 w 403483"/>
                <a:gd name="connsiteY193" fmla="*/ 361800 h 419622"/>
                <a:gd name="connsiteX194" fmla="*/ 13191 w 403483"/>
                <a:gd name="connsiteY194" fmla="*/ 360186 h 419622"/>
                <a:gd name="connsiteX195" fmla="*/ 13191 w 403483"/>
                <a:gd name="connsiteY195" fmla="*/ 358572 h 419622"/>
                <a:gd name="connsiteX196" fmla="*/ 13191 w 403483"/>
                <a:gd name="connsiteY196" fmla="*/ 356958 h 419622"/>
                <a:gd name="connsiteX197" fmla="*/ 13191 w 403483"/>
                <a:gd name="connsiteY197" fmla="*/ 355344 h 419622"/>
                <a:gd name="connsiteX198" fmla="*/ 11577 w 403483"/>
                <a:gd name="connsiteY198" fmla="*/ 353731 h 419622"/>
                <a:gd name="connsiteX199" fmla="*/ 11577 w 403483"/>
                <a:gd name="connsiteY199" fmla="*/ 352117 h 419622"/>
                <a:gd name="connsiteX200" fmla="*/ 9963 w 403483"/>
                <a:gd name="connsiteY200" fmla="*/ 352117 h 419622"/>
                <a:gd name="connsiteX201" fmla="*/ 8349 w 403483"/>
                <a:gd name="connsiteY201" fmla="*/ 352117 h 419622"/>
                <a:gd name="connsiteX202" fmla="*/ 8349 w 403483"/>
                <a:gd name="connsiteY202" fmla="*/ 350503 h 419622"/>
                <a:gd name="connsiteX203" fmla="*/ 6735 w 403483"/>
                <a:gd name="connsiteY203" fmla="*/ 350503 h 419622"/>
                <a:gd name="connsiteX204" fmla="*/ 5121 w 403483"/>
                <a:gd name="connsiteY204" fmla="*/ 350503 h 419622"/>
                <a:gd name="connsiteX205" fmla="*/ 5121 w 403483"/>
                <a:gd name="connsiteY205" fmla="*/ 348889 h 419622"/>
                <a:gd name="connsiteX206" fmla="*/ 5121 w 403483"/>
                <a:gd name="connsiteY206" fmla="*/ 347275 h 419622"/>
                <a:gd name="connsiteX207" fmla="*/ 5121 w 403483"/>
                <a:gd name="connsiteY207" fmla="*/ 345661 h 419622"/>
                <a:gd name="connsiteX208" fmla="*/ 8349 w 403483"/>
                <a:gd name="connsiteY208" fmla="*/ 340819 h 419622"/>
                <a:gd name="connsiteX209" fmla="*/ 9963 w 403483"/>
                <a:gd name="connsiteY209" fmla="*/ 339205 h 419622"/>
                <a:gd name="connsiteX210" fmla="*/ 11577 w 403483"/>
                <a:gd name="connsiteY210" fmla="*/ 337591 h 419622"/>
                <a:gd name="connsiteX211" fmla="*/ 21260 w 403483"/>
                <a:gd name="connsiteY211" fmla="*/ 314996 h 419622"/>
                <a:gd name="connsiteX212" fmla="*/ 22874 w 403483"/>
                <a:gd name="connsiteY212" fmla="*/ 311768 h 419622"/>
                <a:gd name="connsiteX213" fmla="*/ 26102 w 403483"/>
                <a:gd name="connsiteY213" fmla="*/ 308540 h 419622"/>
                <a:gd name="connsiteX214" fmla="*/ 30944 w 403483"/>
                <a:gd name="connsiteY214" fmla="*/ 305313 h 419622"/>
                <a:gd name="connsiteX215" fmla="*/ 32558 w 403483"/>
                <a:gd name="connsiteY215" fmla="*/ 305313 h 419622"/>
                <a:gd name="connsiteX216" fmla="*/ 35786 w 403483"/>
                <a:gd name="connsiteY216" fmla="*/ 305313 h 419622"/>
                <a:gd name="connsiteX217" fmla="*/ 39014 w 403483"/>
                <a:gd name="connsiteY217" fmla="*/ 305313 h 419622"/>
                <a:gd name="connsiteX218" fmla="*/ 42241 w 403483"/>
                <a:gd name="connsiteY218" fmla="*/ 305313 h 419622"/>
                <a:gd name="connsiteX219" fmla="*/ 48697 w 403483"/>
                <a:gd name="connsiteY219" fmla="*/ 306926 h 419622"/>
                <a:gd name="connsiteX220" fmla="*/ 51925 w 403483"/>
                <a:gd name="connsiteY220" fmla="*/ 306926 h 419622"/>
                <a:gd name="connsiteX221" fmla="*/ 53539 w 403483"/>
                <a:gd name="connsiteY221" fmla="*/ 306926 h 419622"/>
                <a:gd name="connsiteX222" fmla="*/ 55153 w 403483"/>
                <a:gd name="connsiteY222" fmla="*/ 305313 h 419622"/>
                <a:gd name="connsiteX223" fmla="*/ 56767 w 403483"/>
                <a:gd name="connsiteY223" fmla="*/ 305313 h 419622"/>
                <a:gd name="connsiteX224" fmla="*/ 56767 w 403483"/>
                <a:gd name="connsiteY224" fmla="*/ 303699 h 419622"/>
                <a:gd name="connsiteX225" fmla="*/ 58381 w 403483"/>
                <a:gd name="connsiteY225" fmla="*/ 300471 h 419622"/>
                <a:gd name="connsiteX226" fmla="*/ 69678 w 403483"/>
                <a:gd name="connsiteY226" fmla="*/ 243983 h 419622"/>
                <a:gd name="connsiteX227" fmla="*/ 74520 w 403483"/>
                <a:gd name="connsiteY227" fmla="*/ 231072 h 419622"/>
                <a:gd name="connsiteX228" fmla="*/ 74520 w 403483"/>
                <a:gd name="connsiteY228" fmla="*/ 229458 h 419622"/>
                <a:gd name="connsiteX229" fmla="*/ 79362 w 403483"/>
                <a:gd name="connsiteY229" fmla="*/ 224616 h 419622"/>
                <a:gd name="connsiteX230" fmla="*/ 79362 w 403483"/>
                <a:gd name="connsiteY230" fmla="*/ 223002 h 419622"/>
                <a:gd name="connsiteX231" fmla="*/ 79362 w 403483"/>
                <a:gd name="connsiteY231" fmla="*/ 221388 h 419622"/>
                <a:gd name="connsiteX232" fmla="*/ 79362 w 403483"/>
                <a:gd name="connsiteY232" fmla="*/ 218160 h 419622"/>
                <a:gd name="connsiteX233" fmla="*/ 79362 w 403483"/>
                <a:gd name="connsiteY233" fmla="*/ 213318 h 419622"/>
                <a:gd name="connsiteX234" fmla="*/ 74520 w 403483"/>
                <a:gd name="connsiteY234" fmla="*/ 198793 h 419622"/>
                <a:gd name="connsiteX235" fmla="*/ 74520 w 403483"/>
                <a:gd name="connsiteY235" fmla="*/ 174584 h 419622"/>
                <a:gd name="connsiteX236" fmla="*/ 74520 w 403483"/>
                <a:gd name="connsiteY236" fmla="*/ 171356 h 419622"/>
                <a:gd name="connsiteX237" fmla="*/ 71292 w 403483"/>
                <a:gd name="connsiteY237" fmla="*/ 166514 h 419622"/>
                <a:gd name="connsiteX238" fmla="*/ 69678 w 403483"/>
                <a:gd name="connsiteY238" fmla="*/ 164900 h 419622"/>
                <a:gd name="connsiteX239" fmla="*/ 69678 w 403483"/>
                <a:gd name="connsiteY239" fmla="*/ 161673 h 419622"/>
                <a:gd name="connsiteX240" fmla="*/ 69678 w 403483"/>
                <a:gd name="connsiteY240" fmla="*/ 160059 h 419622"/>
                <a:gd name="connsiteX241" fmla="*/ 69678 w 403483"/>
                <a:gd name="connsiteY241" fmla="*/ 150375 h 419622"/>
                <a:gd name="connsiteX242" fmla="*/ 72906 w 403483"/>
                <a:gd name="connsiteY242" fmla="*/ 139077 h 419622"/>
                <a:gd name="connsiteX243" fmla="*/ 90659 w 403483"/>
                <a:gd name="connsiteY243" fmla="*/ 108413 h 419622"/>
                <a:gd name="connsiteX244" fmla="*/ 93887 w 403483"/>
                <a:gd name="connsiteY244" fmla="*/ 106799 h 419622"/>
                <a:gd name="connsiteX245" fmla="*/ 100343 w 403483"/>
                <a:gd name="connsiteY245" fmla="*/ 105185 h 419622"/>
                <a:gd name="connsiteX246" fmla="*/ 103571 w 403483"/>
                <a:gd name="connsiteY246" fmla="*/ 103571 h 419622"/>
                <a:gd name="connsiteX247" fmla="*/ 106799 w 403483"/>
                <a:gd name="connsiteY247" fmla="*/ 110027 h 419622"/>
                <a:gd name="connsiteX248" fmla="*/ 114868 w 403483"/>
                <a:gd name="connsiteY248" fmla="*/ 111641 h 419622"/>
                <a:gd name="connsiteX249" fmla="*/ 121324 w 403483"/>
                <a:gd name="connsiteY249" fmla="*/ 110027 h 419622"/>
                <a:gd name="connsiteX250" fmla="*/ 121324 w 403483"/>
                <a:gd name="connsiteY250" fmla="*/ 103571 h 419622"/>
                <a:gd name="connsiteX251" fmla="*/ 126166 w 403483"/>
                <a:gd name="connsiteY251" fmla="*/ 105185 h 419622"/>
                <a:gd name="connsiteX252" fmla="*/ 129394 w 403483"/>
                <a:gd name="connsiteY252" fmla="*/ 108413 h 419622"/>
                <a:gd name="connsiteX253" fmla="*/ 131008 w 403483"/>
                <a:gd name="connsiteY253" fmla="*/ 111641 h 419622"/>
                <a:gd name="connsiteX254" fmla="*/ 132622 w 403483"/>
                <a:gd name="connsiteY254" fmla="*/ 113255 h 419622"/>
                <a:gd name="connsiteX255" fmla="*/ 137464 w 403483"/>
                <a:gd name="connsiteY255" fmla="*/ 114868 h 419622"/>
                <a:gd name="connsiteX256" fmla="*/ 140691 w 403483"/>
                <a:gd name="connsiteY256" fmla="*/ 113255 h 419622"/>
                <a:gd name="connsiteX257" fmla="*/ 142305 w 403483"/>
                <a:gd name="connsiteY257" fmla="*/ 111641 h 419622"/>
                <a:gd name="connsiteX258" fmla="*/ 145533 w 403483"/>
                <a:gd name="connsiteY258" fmla="*/ 113255 h 419622"/>
                <a:gd name="connsiteX259" fmla="*/ 147147 w 403483"/>
                <a:gd name="connsiteY259" fmla="*/ 111641 h 419622"/>
                <a:gd name="connsiteX260" fmla="*/ 145533 w 403483"/>
                <a:gd name="connsiteY260" fmla="*/ 110027 h 419622"/>
                <a:gd name="connsiteX261" fmla="*/ 143919 w 403483"/>
                <a:gd name="connsiteY261" fmla="*/ 106799 h 419622"/>
                <a:gd name="connsiteX262" fmla="*/ 142305 w 403483"/>
                <a:gd name="connsiteY262" fmla="*/ 105185 h 419622"/>
                <a:gd name="connsiteX263" fmla="*/ 142305 w 403483"/>
                <a:gd name="connsiteY263" fmla="*/ 103571 h 419622"/>
                <a:gd name="connsiteX264" fmla="*/ 148761 w 403483"/>
                <a:gd name="connsiteY264" fmla="*/ 103571 h 419622"/>
                <a:gd name="connsiteX265" fmla="*/ 151989 w 403483"/>
                <a:gd name="connsiteY265" fmla="*/ 105185 h 419622"/>
                <a:gd name="connsiteX266" fmla="*/ 155217 w 403483"/>
                <a:gd name="connsiteY266" fmla="*/ 105185 h 419622"/>
                <a:gd name="connsiteX267" fmla="*/ 155217 w 403483"/>
                <a:gd name="connsiteY267" fmla="*/ 100343 h 419622"/>
                <a:gd name="connsiteX268" fmla="*/ 158445 w 403483"/>
                <a:gd name="connsiteY268" fmla="*/ 100343 h 419622"/>
                <a:gd name="connsiteX269" fmla="*/ 161673 w 403483"/>
                <a:gd name="connsiteY269" fmla="*/ 101957 h 419622"/>
                <a:gd name="connsiteX270" fmla="*/ 168128 w 403483"/>
                <a:gd name="connsiteY270" fmla="*/ 103571 h 419622"/>
                <a:gd name="connsiteX271" fmla="*/ 168128 w 403483"/>
                <a:gd name="connsiteY271" fmla="*/ 100343 h 419622"/>
                <a:gd name="connsiteX272" fmla="*/ 169742 w 403483"/>
                <a:gd name="connsiteY272" fmla="*/ 93887 h 419622"/>
                <a:gd name="connsiteX273" fmla="*/ 171356 w 403483"/>
                <a:gd name="connsiteY273" fmla="*/ 92274 h 419622"/>
                <a:gd name="connsiteX274" fmla="*/ 171356 w 403483"/>
                <a:gd name="connsiteY274" fmla="*/ 92274 h 419622"/>
                <a:gd name="connsiteX275" fmla="*/ 172970 w 403483"/>
                <a:gd name="connsiteY275" fmla="*/ 89046 h 419622"/>
                <a:gd name="connsiteX276" fmla="*/ 174584 w 403483"/>
                <a:gd name="connsiteY276" fmla="*/ 89046 h 419622"/>
                <a:gd name="connsiteX277" fmla="*/ 174584 w 403483"/>
                <a:gd name="connsiteY277" fmla="*/ 87432 h 419622"/>
                <a:gd name="connsiteX278" fmla="*/ 174584 w 403483"/>
                <a:gd name="connsiteY278" fmla="*/ 85818 h 419622"/>
                <a:gd name="connsiteX279" fmla="*/ 176198 w 403483"/>
                <a:gd name="connsiteY279" fmla="*/ 74520 h 419622"/>
                <a:gd name="connsiteX280" fmla="*/ 176198 w 403483"/>
                <a:gd name="connsiteY280" fmla="*/ 71292 h 419622"/>
                <a:gd name="connsiteX281" fmla="*/ 176198 w 403483"/>
                <a:gd name="connsiteY281" fmla="*/ 69678 h 419622"/>
                <a:gd name="connsiteX282" fmla="*/ 176198 w 403483"/>
                <a:gd name="connsiteY282" fmla="*/ 69678 h 419622"/>
                <a:gd name="connsiteX283" fmla="*/ 176198 w 403483"/>
                <a:gd name="connsiteY283" fmla="*/ 68065 h 419622"/>
                <a:gd name="connsiteX284" fmla="*/ 174584 w 403483"/>
                <a:gd name="connsiteY284" fmla="*/ 66450 h 419622"/>
                <a:gd name="connsiteX285" fmla="*/ 168128 w 403483"/>
                <a:gd name="connsiteY285" fmla="*/ 61609 h 419622"/>
                <a:gd name="connsiteX286" fmla="*/ 166514 w 403483"/>
                <a:gd name="connsiteY286" fmla="*/ 61609 h 419622"/>
                <a:gd name="connsiteX287" fmla="*/ 166514 w 403483"/>
                <a:gd name="connsiteY287" fmla="*/ 59995 h 419622"/>
                <a:gd name="connsiteX288" fmla="*/ 166514 w 403483"/>
                <a:gd name="connsiteY288" fmla="*/ 58381 h 419622"/>
                <a:gd name="connsiteX289" fmla="*/ 166514 w 403483"/>
                <a:gd name="connsiteY289" fmla="*/ 56767 h 419622"/>
                <a:gd name="connsiteX290" fmla="*/ 166514 w 403483"/>
                <a:gd name="connsiteY290" fmla="*/ 55153 h 419622"/>
                <a:gd name="connsiteX291" fmla="*/ 166514 w 403483"/>
                <a:gd name="connsiteY291" fmla="*/ 53539 h 419622"/>
                <a:gd name="connsiteX292" fmla="*/ 164900 w 403483"/>
                <a:gd name="connsiteY292" fmla="*/ 53539 h 419622"/>
                <a:gd name="connsiteX293" fmla="*/ 164900 w 403483"/>
                <a:gd name="connsiteY293" fmla="*/ 51925 h 419622"/>
                <a:gd name="connsiteX294" fmla="*/ 163286 w 403483"/>
                <a:gd name="connsiteY294" fmla="*/ 50311 h 419622"/>
                <a:gd name="connsiteX295" fmla="*/ 163286 w 403483"/>
                <a:gd name="connsiteY295" fmla="*/ 48697 h 419622"/>
                <a:gd name="connsiteX296" fmla="*/ 160058 w 403483"/>
                <a:gd name="connsiteY296" fmla="*/ 45469 h 419622"/>
                <a:gd name="connsiteX297" fmla="*/ 160058 w 403483"/>
                <a:gd name="connsiteY297" fmla="*/ 43856 h 419622"/>
                <a:gd name="connsiteX298" fmla="*/ 158445 w 403483"/>
                <a:gd name="connsiteY298" fmla="*/ 42242 h 419622"/>
                <a:gd name="connsiteX299" fmla="*/ 160058 w 403483"/>
                <a:gd name="connsiteY299" fmla="*/ 40628 h 419622"/>
                <a:gd name="connsiteX300" fmla="*/ 160058 w 403483"/>
                <a:gd name="connsiteY300" fmla="*/ 39014 h 419622"/>
                <a:gd name="connsiteX301" fmla="*/ 161673 w 403483"/>
                <a:gd name="connsiteY301" fmla="*/ 39014 h 419622"/>
                <a:gd name="connsiteX302" fmla="*/ 163286 w 403483"/>
                <a:gd name="connsiteY302" fmla="*/ 37400 h 419622"/>
                <a:gd name="connsiteX303" fmla="*/ 197179 w 403483"/>
                <a:gd name="connsiteY303" fmla="*/ 11577 h 419622"/>
                <a:gd name="connsiteX304" fmla="*/ 202021 w 403483"/>
                <a:gd name="connsiteY304" fmla="*/ 8349 h 419622"/>
                <a:gd name="connsiteX305" fmla="*/ 205249 w 403483"/>
                <a:gd name="connsiteY305" fmla="*/ 6735 h 419622"/>
                <a:gd name="connsiteX306" fmla="*/ 206863 w 403483"/>
                <a:gd name="connsiteY306" fmla="*/ 6735 h 419622"/>
                <a:gd name="connsiteX307" fmla="*/ 213318 w 403483"/>
                <a:gd name="connsiteY307" fmla="*/ 6735 h 419622"/>
                <a:gd name="connsiteX308" fmla="*/ 214932 w 403483"/>
                <a:gd name="connsiteY308" fmla="*/ 6735 h 419622"/>
                <a:gd name="connsiteX309" fmla="*/ 218160 w 403483"/>
                <a:gd name="connsiteY309" fmla="*/ 6735 h 419622"/>
                <a:gd name="connsiteX310" fmla="*/ 221388 w 403483"/>
                <a:gd name="connsiteY310" fmla="*/ 6735 h 419622"/>
                <a:gd name="connsiteX311" fmla="*/ 223002 w 403483"/>
                <a:gd name="connsiteY311" fmla="*/ 6735 h 419622"/>
                <a:gd name="connsiteX312" fmla="*/ 223002 w 403483"/>
                <a:gd name="connsiteY312" fmla="*/ 6735 h 419622"/>
                <a:gd name="connsiteX313" fmla="*/ 229458 w 403483"/>
                <a:gd name="connsiteY313" fmla="*/ 11577 h 419622"/>
                <a:gd name="connsiteX314" fmla="*/ 229458 w 403483"/>
                <a:gd name="connsiteY314" fmla="*/ 11577 h 419622"/>
                <a:gd name="connsiteX315" fmla="*/ 231072 w 403483"/>
                <a:gd name="connsiteY315" fmla="*/ 11577 h 419622"/>
                <a:gd name="connsiteX316" fmla="*/ 232685 w 403483"/>
                <a:gd name="connsiteY316" fmla="*/ 11577 h 419622"/>
                <a:gd name="connsiteX317" fmla="*/ 235913 w 403483"/>
                <a:gd name="connsiteY317" fmla="*/ 11577 h 419622"/>
                <a:gd name="connsiteX318" fmla="*/ 237527 w 403483"/>
                <a:gd name="connsiteY318" fmla="*/ 13191 h 419622"/>
                <a:gd name="connsiteX319" fmla="*/ 239141 w 403483"/>
                <a:gd name="connsiteY319" fmla="*/ 13191 h 419622"/>
                <a:gd name="connsiteX320" fmla="*/ 239141 w 403483"/>
                <a:gd name="connsiteY320" fmla="*/ 14805 h 419622"/>
                <a:gd name="connsiteX321" fmla="*/ 240755 w 403483"/>
                <a:gd name="connsiteY321" fmla="*/ 14805 h 419622"/>
                <a:gd name="connsiteX322" fmla="*/ 240755 w 403483"/>
                <a:gd name="connsiteY322" fmla="*/ 16419 h 419622"/>
                <a:gd name="connsiteX323" fmla="*/ 242369 w 403483"/>
                <a:gd name="connsiteY323" fmla="*/ 16419 h 419622"/>
                <a:gd name="connsiteX324" fmla="*/ 243983 w 403483"/>
                <a:gd name="connsiteY324" fmla="*/ 16419 h 419622"/>
                <a:gd name="connsiteX325" fmla="*/ 245597 w 403483"/>
                <a:gd name="connsiteY325" fmla="*/ 16419 h 419622"/>
                <a:gd name="connsiteX326" fmla="*/ 252053 w 403483"/>
                <a:gd name="connsiteY326" fmla="*/ 16419 h 419622"/>
                <a:gd name="connsiteX327" fmla="*/ 253667 w 403483"/>
                <a:gd name="connsiteY327" fmla="*/ 16419 h 419622"/>
                <a:gd name="connsiteX328" fmla="*/ 256894 w 403483"/>
                <a:gd name="connsiteY328" fmla="*/ 18033 h 419622"/>
                <a:gd name="connsiteX329" fmla="*/ 260122 w 403483"/>
                <a:gd name="connsiteY329" fmla="*/ 18033 h 419622"/>
                <a:gd name="connsiteX330" fmla="*/ 261736 w 403483"/>
                <a:gd name="connsiteY330" fmla="*/ 18033 h 419622"/>
                <a:gd name="connsiteX331" fmla="*/ 268192 w 403483"/>
                <a:gd name="connsiteY331" fmla="*/ 16419 h 419622"/>
                <a:gd name="connsiteX332" fmla="*/ 271420 w 403483"/>
                <a:gd name="connsiteY332" fmla="*/ 16419 h 419622"/>
                <a:gd name="connsiteX333" fmla="*/ 274648 w 403483"/>
                <a:gd name="connsiteY333" fmla="*/ 16419 h 419622"/>
                <a:gd name="connsiteX334" fmla="*/ 277876 w 403483"/>
                <a:gd name="connsiteY334" fmla="*/ 16419 h 419622"/>
                <a:gd name="connsiteX335" fmla="*/ 285945 w 403483"/>
                <a:gd name="connsiteY335" fmla="*/ 16419 h 419622"/>
                <a:gd name="connsiteX336" fmla="*/ 285945 w 403483"/>
                <a:gd name="connsiteY336" fmla="*/ 18033 h 419622"/>
                <a:gd name="connsiteX337" fmla="*/ 285945 w 403483"/>
                <a:gd name="connsiteY337" fmla="*/ 18033 h 419622"/>
                <a:gd name="connsiteX338" fmla="*/ 287559 w 403483"/>
                <a:gd name="connsiteY338" fmla="*/ 32558 h 419622"/>
                <a:gd name="connsiteX339" fmla="*/ 289173 w 403483"/>
                <a:gd name="connsiteY339" fmla="*/ 32558 h 419622"/>
                <a:gd name="connsiteX340" fmla="*/ 290787 w 403483"/>
                <a:gd name="connsiteY340" fmla="*/ 34172 h 419622"/>
                <a:gd name="connsiteX341" fmla="*/ 294015 w 403483"/>
                <a:gd name="connsiteY341" fmla="*/ 35786 h 419622"/>
                <a:gd name="connsiteX342" fmla="*/ 295629 w 403483"/>
                <a:gd name="connsiteY342" fmla="*/ 34172 h 419622"/>
                <a:gd name="connsiteX343" fmla="*/ 323066 w 403483"/>
                <a:gd name="connsiteY343" fmla="*/ 21260 h 419622"/>
                <a:gd name="connsiteX344" fmla="*/ 331135 w 403483"/>
                <a:gd name="connsiteY344" fmla="*/ 16419 h 419622"/>
                <a:gd name="connsiteX345" fmla="*/ 332749 w 403483"/>
                <a:gd name="connsiteY345" fmla="*/ 16419 h 419622"/>
                <a:gd name="connsiteX346" fmla="*/ 334363 w 403483"/>
                <a:gd name="connsiteY346" fmla="*/ 14805 h 419622"/>
                <a:gd name="connsiteX347" fmla="*/ 335977 w 403483"/>
                <a:gd name="connsiteY347" fmla="*/ 14805 h 419622"/>
                <a:gd name="connsiteX348" fmla="*/ 337591 w 403483"/>
                <a:gd name="connsiteY348" fmla="*/ 16419 h 419622"/>
                <a:gd name="connsiteX349" fmla="*/ 339205 w 403483"/>
                <a:gd name="connsiteY349" fmla="*/ 16419 h 419622"/>
                <a:gd name="connsiteX350" fmla="*/ 339205 w 403483"/>
                <a:gd name="connsiteY350" fmla="*/ 16419 h 419622"/>
                <a:gd name="connsiteX351" fmla="*/ 342433 w 403483"/>
                <a:gd name="connsiteY351" fmla="*/ 19647 h 419622"/>
                <a:gd name="connsiteX352" fmla="*/ 344047 w 403483"/>
                <a:gd name="connsiteY352" fmla="*/ 19647 h 419622"/>
                <a:gd name="connsiteX353" fmla="*/ 345661 w 403483"/>
                <a:gd name="connsiteY353" fmla="*/ 19647 h 419622"/>
                <a:gd name="connsiteX354" fmla="*/ 350503 w 403483"/>
                <a:gd name="connsiteY354" fmla="*/ 18033 h 419622"/>
                <a:gd name="connsiteX355" fmla="*/ 355344 w 403483"/>
                <a:gd name="connsiteY355" fmla="*/ 18033 h 419622"/>
                <a:gd name="connsiteX356" fmla="*/ 356958 w 403483"/>
                <a:gd name="connsiteY356" fmla="*/ 19647 h 419622"/>
                <a:gd name="connsiteX357" fmla="*/ 363414 w 403483"/>
                <a:gd name="connsiteY357" fmla="*/ 19647 h 419622"/>
                <a:gd name="connsiteX358" fmla="*/ 365028 w 403483"/>
                <a:gd name="connsiteY358" fmla="*/ 19647 h 419622"/>
                <a:gd name="connsiteX359" fmla="*/ 368256 w 403483"/>
                <a:gd name="connsiteY359" fmla="*/ 18033 h 419622"/>
                <a:gd name="connsiteX360" fmla="*/ 369870 w 403483"/>
                <a:gd name="connsiteY360" fmla="*/ 18033 h 419622"/>
                <a:gd name="connsiteX361" fmla="*/ 371484 w 403483"/>
                <a:gd name="connsiteY361" fmla="*/ 16419 h 419622"/>
                <a:gd name="connsiteX362" fmla="*/ 376326 w 403483"/>
                <a:gd name="connsiteY362" fmla="*/ 14805 h 419622"/>
                <a:gd name="connsiteX363" fmla="*/ 377939 w 403483"/>
                <a:gd name="connsiteY363" fmla="*/ 14805 h 419622"/>
                <a:gd name="connsiteX364" fmla="*/ 379553 w 403483"/>
                <a:gd name="connsiteY364" fmla="*/ 13191 h 419622"/>
                <a:gd name="connsiteX365" fmla="*/ 379553 w 403483"/>
                <a:gd name="connsiteY365" fmla="*/ 13191 h 419622"/>
                <a:gd name="connsiteX366" fmla="*/ 381167 w 403483"/>
                <a:gd name="connsiteY366" fmla="*/ 11577 h 419622"/>
                <a:gd name="connsiteX367" fmla="*/ 381167 w 403483"/>
                <a:gd name="connsiteY367" fmla="*/ 8349 h 419622"/>
                <a:gd name="connsiteX368" fmla="*/ 382781 w 403483"/>
                <a:gd name="connsiteY368" fmla="*/ 6735 h 419622"/>
                <a:gd name="connsiteX369" fmla="*/ 382781 w 403483"/>
                <a:gd name="connsiteY369" fmla="*/ 5121 h 419622"/>
                <a:gd name="connsiteX370" fmla="*/ 384395 w 403483"/>
                <a:gd name="connsiteY370" fmla="*/ 5121 h 419622"/>
                <a:gd name="connsiteX371" fmla="*/ 386009 w 403483"/>
                <a:gd name="connsiteY371" fmla="*/ 5121 h 419622"/>
                <a:gd name="connsiteX372" fmla="*/ 387623 w 403483"/>
                <a:gd name="connsiteY372" fmla="*/ 6735 h 419622"/>
                <a:gd name="connsiteX373" fmla="*/ 389237 w 403483"/>
                <a:gd name="connsiteY373" fmla="*/ 11577 h 419622"/>
                <a:gd name="connsiteX374" fmla="*/ 392465 w 403483"/>
                <a:gd name="connsiteY374" fmla="*/ 29330 h 419622"/>
                <a:gd name="connsiteX375" fmla="*/ 392465 w 403483"/>
                <a:gd name="connsiteY375" fmla="*/ 35786 h 419622"/>
                <a:gd name="connsiteX376" fmla="*/ 395693 w 403483"/>
                <a:gd name="connsiteY376" fmla="*/ 51925 h 419622"/>
                <a:gd name="connsiteX377" fmla="*/ 395693 w 403483"/>
                <a:gd name="connsiteY377" fmla="*/ 53539 h 419622"/>
                <a:gd name="connsiteX378" fmla="*/ 395693 w 403483"/>
                <a:gd name="connsiteY378" fmla="*/ 56767 h 419622"/>
                <a:gd name="connsiteX379" fmla="*/ 395693 w 403483"/>
                <a:gd name="connsiteY379" fmla="*/ 58381 h 419622"/>
                <a:gd name="connsiteX380" fmla="*/ 395693 w 403483"/>
                <a:gd name="connsiteY380" fmla="*/ 59995 h 419622"/>
                <a:gd name="connsiteX381" fmla="*/ 397307 w 403483"/>
                <a:gd name="connsiteY381" fmla="*/ 61609 h 419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Lst>
              <a:rect l="l" t="t" r="r" b="b"/>
              <a:pathLst>
                <a:path w="403483" h="419622">
                  <a:moveTo>
                    <a:pt x="405376" y="63223"/>
                  </a:moveTo>
                  <a:lnTo>
                    <a:pt x="395693" y="89046"/>
                  </a:lnTo>
                  <a:lnTo>
                    <a:pt x="394079" y="89046"/>
                  </a:lnTo>
                  <a:lnTo>
                    <a:pt x="394079" y="90659"/>
                  </a:lnTo>
                  <a:lnTo>
                    <a:pt x="392465" y="90659"/>
                  </a:lnTo>
                  <a:lnTo>
                    <a:pt x="390851" y="90659"/>
                  </a:lnTo>
                  <a:lnTo>
                    <a:pt x="389237" y="92274"/>
                  </a:lnTo>
                  <a:lnTo>
                    <a:pt x="387623" y="92274"/>
                  </a:lnTo>
                  <a:lnTo>
                    <a:pt x="382781" y="90659"/>
                  </a:lnTo>
                  <a:lnTo>
                    <a:pt x="381167" y="90659"/>
                  </a:lnTo>
                  <a:lnTo>
                    <a:pt x="381167" y="92274"/>
                  </a:lnTo>
                  <a:lnTo>
                    <a:pt x="379553" y="92274"/>
                  </a:lnTo>
                  <a:lnTo>
                    <a:pt x="376326" y="95501"/>
                  </a:lnTo>
                  <a:lnTo>
                    <a:pt x="374712" y="98729"/>
                  </a:lnTo>
                  <a:lnTo>
                    <a:pt x="368256" y="105185"/>
                  </a:lnTo>
                  <a:lnTo>
                    <a:pt x="368256" y="106799"/>
                  </a:lnTo>
                  <a:lnTo>
                    <a:pt x="365028" y="114868"/>
                  </a:lnTo>
                  <a:lnTo>
                    <a:pt x="363414" y="118096"/>
                  </a:lnTo>
                  <a:lnTo>
                    <a:pt x="358572" y="124552"/>
                  </a:lnTo>
                  <a:lnTo>
                    <a:pt x="356958" y="126166"/>
                  </a:lnTo>
                  <a:lnTo>
                    <a:pt x="355344" y="127780"/>
                  </a:lnTo>
                  <a:lnTo>
                    <a:pt x="355344" y="127780"/>
                  </a:lnTo>
                  <a:lnTo>
                    <a:pt x="350503" y="127780"/>
                  </a:lnTo>
                  <a:lnTo>
                    <a:pt x="348889" y="129394"/>
                  </a:lnTo>
                  <a:lnTo>
                    <a:pt x="347275" y="129394"/>
                  </a:lnTo>
                  <a:lnTo>
                    <a:pt x="345661" y="131008"/>
                  </a:lnTo>
                  <a:lnTo>
                    <a:pt x="345661" y="132622"/>
                  </a:lnTo>
                  <a:lnTo>
                    <a:pt x="344047" y="132622"/>
                  </a:lnTo>
                  <a:lnTo>
                    <a:pt x="339205" y="135850"/>
                  </a:lnTo>
                  <a:lnTo>
                    <a:pt x="337591" y="135850"/>
                  </a:lnTo>
                  <a:lnTo>
                    <a:pt x="334363" y="139077"/>
                  </a:lnTo>
                  <a:lnTo>
                    <a:pt x="332749" y="142305"/>
                  </a:lnTo>
                  <a:lnTo>
                    <a:pt x="331135" y="142305"/>
                  </a:lnTo>
                  <a:lnTo>
                    <a:pt x="327908" y="145533"/>
                  </a:lnTo>
                  <a:lnTo>
                    <a:pt x="326294" y="147147"/>
                  </a:lnTo>
                  <a:lnTo>
                    <a:pt x="326294" y="147147"/>
                  </a:lnTo>
                  <a:lnTo>
                    <a:pt x="318224" y="148761"/>
                  </a:lnTo>
                  <a:lnTo>
                    <a:pt x="316610" y="148761"/>
                  </a:lnTo>
                  <a:lnTo>
                    <a:pt x="316610" y="150375"/>
                  </a:lnTo>
                  <a:lnTo>
                    <a:pt x="313382" y="151989"/>
                  </a:lnTo>
                  <a:lnTo>
                    <a:pt x="311768" y="153603"/>
                  </a:lnTo>
                  <a:lnTo>
                    <a:pt x="310154" y="155217"/>
                  </a:lnTo>
                  <a:lnTo>
                    <a:pt x="308540" y="156831"/>
                  </a:lnTo>
                  <a:lnTo>
                    <a:pt x="308540" y="158445"/>
                  </a:lnTo>
                  <a:lnTo>
                    <a:pt x="308540" y="161673"/>
                  </a:lnTo>
                  <a:lnTo>
                    <a:pt x="310154" y="164900"/>
                  </a:lnTo>
                  <a:lnTo>
                    <a:pt x="311768" y="168128"/>
                  </a:lnTo>
                  <a:lnTo>
                    <a:pt x="314996" y="172970"/>
                  </a:lnTo>
                  <a:lnTo>
                    <a:pt x="314996" y="174584"/>
                  </a:lnTo>
                  <a:lnTo>
                    <a:pt x="314996" y="176198"/>
                  </a:lnTo>
                  <a:lnTo>
                    <a:pt x="314996" y="177812"/>
                  </a:lnTo>
                  <a:lnTo>
                    <a:pt x="313382" y="187495"/>
                  </a:lnTo>
                  <a:lnTo>
                    <a:pt x="313382" y="193951"/>
                  </a:lnTo>
                  <a:lnTo>
                    <a:pt x="313382" y="195565"/>
                  </a:lnTo>
                  <a:lnTo>
                    <a:pt x="311768" y="197179"/>
                  </a:lnTo>
                  <a:lnTo>
                    <a:pt x="311768" y="197179"/>
                  </a:lnTo>
                  <a:lnTo>
                    <a:pt x="310154" y="198793"/>
                  </a:lnTo>
                  <a:lnTo>
                    <a:pt x="310154" y="198793"/>
                  </a:lnTo>
                  <a:lnTo>
                    <a:pt x="308540" y="198793"/>
                  </a:lnTo>
                  <a:lnTo>
                    <a:pt x="306926" y="198793"/>
                  </a:lnTo>
                  <a:lnTo>
                    <a:pt x="305312" y="198793"/>
                  </a:lnTo>
                  <a:lnTo>
                    <a:pt x="298857" y="198793"/>
                  </a:lnTo>
                  <a:lnTo>
                    <a:pt x="295629" y="197179"/>
                  </a:lnTo>
                  <a:lnTo>
                    <a:pt x="289173" y="197179"/>
                  </a:lnTo>
                  <a:lnTo>
                    <a:pt x="285945" y="197179"/>
                  </a:lnTo>
                  <a:lnTo>
                    <a:pt x="281103" y="198793"/>
                  </a:lnTo>
                  <a:lnTo>
                    <a:pt x="279490" y="200407"/>
                  </a:lnTo>
                  <a:lnTo>
                    <a:pt x="277876" y="200407"/>
                  </a:lnTo>
                  <a:lnTo>
                    <a:pt x="277876" y="203635"/>
                  </a:lnTo>
                  <a:lnTo>
                    <a:pt x="277876" y="206863"/>
                  </a:lnTo>
                  <a:lnTo>
                    <a:pt x="277876" y="216546"/>
                  </a:lnTo>
                  <a:lnTo>
                    <a:pt x="277876" y="219774"/>
                  </a:lnTo>
                  <a:lnTo>
                    <a:pt x="277876" y="223002"/>
                  </a:lnTo>
                  <a:lnTo>
                    <a:pt x="276262" y="223002"/>
                  </a:lnTo>
                  <a:lnTo>
                    <a:pt x="274648" y="226230"/>
                  </a:lnTo>
                  <a:lnTo>
                    <a:pt x="276262" y="231072"/>
                  </a:lnTo>
                  <a:lnTo>
                    <a:pt x="277876" y="235913"/>
                  </a:lnTo>
                  <a:lnTo>
                    <a:pt x="282717" y="239141"/>
                  </a:lnTo>
                  <a:lnTo>
                    <a:pt x="285945" y="243983"/>
                  </a:lnTo>
                  <a:lnTo>
                    <a:pt x="281103" y="245597"/>
                  </a:lnTo>
                  <a:lnTo>
                    <a:pt x="277876" y="248825"/>
                  </a:lnTo>
                  <a:lnTo>
                    <a:pt x="276262" y="252053"/>
                  </a:lnTo>
                  <a:lnTo>
                    <a:pt x="277876" y="253667"/>
                  </a:lnTo>
                  <a:lnTo>
                    <a:pt x="277876" y="256895"/>
                  </a:lnTo>
                  <a:lnTo>
                    <a:pt x="274648" y="258508"/>
                  </a:lnTo>
                  <a:lnTo>
                    <a:pt x="273034" y="261736"/>
                  </a:lnTo>
                  <a:lnTo>
                    <a:pt x="273034" y="266578"/>
                  </a:lnTo>
                  <a:lnTo>
                    <a:pt x="274648" y="269806"/>
                  </a:lnTo>
                  <a:lnTo>
                    <a:pt x="282717" y="268192"/>
                  </a:lnTo>
                  <a:lnTo>
                    <a:pt x="292401" y="266578"/>
                  </a:lnTo>
                  <a:lnTo>
                    <a:pt x="298857" y="261736"/>
                  </a:lnTo>
                  <a:lnTo>
                    <a:pt x="298857" y="252053"/>
                  </a:lnTo>
                  <a:lnTo>
                    <a:pt x="313382" y="260122"/>
                  </a:lnTo>
                  <a:lnTo>
                    <a:pt x="321452" y="274648"/>
                  </a:lnTo>
                  <a:lnTo>
                    <a:pt x="323066" y="290787"/>
                  </a:lnTo>
                  <a:lnTo>
                    <a:pt x="319838" y="308540"/>
                  </a:lnTo>
                  <a:lnTo>
                    <a:pt x="321452" y="308540"/>
                  </a:lnTo>
                  <a:lnTo>
                    <a:pt x="326294" y="305313"/>
                  </a:lnTo>
                  <a:lnTo>
                    <a:pt x="329521" y="308540"/>
                  </a:lnTo>
                  <a:lnTo>
                    <a:pt x="334363" y="313382"/>
                  </a:lnTo>
                  <a:lnTo>
                    <a:pt x="344047" y="337591"/>
                  </a:lnTo>
                  <a:lnTo>
                    <a:pt x="350503" y="345661"/>
                  </a:lnTo>
                  <a:lnTo>
                    <a:pt x="345661" y="348889"/>
                  </a:lnTo>
                  <a:lnTo>
                    <a:pt x="337591" y="350503"/>
                  </a:lnTo>
                  <a:lnTo>
                    <a:pt x="327908" y="355344"/>
                  </a:lnTo>
                  <a:lnTo>
                    <a:pt x="324680" y="356958"/>
                  </a:lnTo>
                  <a:lnTo>
                    <a:pt x="319838" y="361800"/>
                  </a:lnTo>
                  <a:lnTo>
                    <a:pt x="314996" y="365028"/>
                  </a:lnTo>
                  <a:lnTo>
                    <a:pt x="311768" y="368256"/>
                  </a:lnTo>
                  <a:lnTo>
                    <a:pt x="308540" y="371484"/>
                  </a:lnTo>
                  <a:lnTo>
                    <a:pt x="306926" y="373098"/>
                  </a:lnTo>
                  <a:lnTo>
                    <a:pt x="303699" y="373098"/>
                  </a:lnTo>
                  <a:lnTo>
                    <a:pt x="302085" y="373098"/>
                  </a:lnTo>
                  <a:lnTo>
                    <a:pt x="300471" y="374712"/>
                  </a:lnTo>
                  <a:lnTo>
                    <a:pt x="298857" y="379553"/>
                  </a:lnTo>
                  <a:lnTo>
                    <a:pt x="294015" y="384395"/>
                  </a:lnTo>
                  <a:lnTo>
                    <a:pt x="292401" y="389237"/>
                  </a:lnTo>
                  <a:lnTo>
                    <a:pt x="289173" y="394079"/>
                  </a:lnTo>
                  <a:lnTo>
                    <a:pt x="281103" y="398921"/>
                  </a:lnTo>
                  <a:lnTo>
                    <a:pt x="268192" y="416674"/>
                  </a:lnTo>
                  <a:lnTo>
                    <a:pt x="264964" y="423130"/>
                  </a:lnTo>
                  <a:lnTo>
                    <a:pt x="261736" y="419902"/>
                  </a:lnTo>
                  <a:lnTo>
                    <a:pt x="261736" y="415060"/>
                  </a:lnTo>
                  <a:lnTo>
                    <a:pt x="256894" y="418288"/>
                  </a:lnTo>
                  <a:lnTo>
                    <a:pt x="250439" y="418288"/>
                  </a:lnTo>
                  <a:lnTo>
                    <a:pt x="247211" y="416674"/>
                  </a:lnTo>
                  <a:lnTo>
                    <a:pt x="248825" y="410218"/>
                  </a:lnTo>
                  <a:lnTo>
                    <a:pt x="242369" y="411832"/>
                  </a:lnTo>
                  <a:lnTo>
                    <a:pt x="239141" y="411832"/>
                  </a:lnTo>
                  <a:lnTo>
                    <a:pt x="237527" y="410218"/>
                  </a:lnTo>
                  <a:lnTo>
                    <a:pt x="232685" y="408604"/>
                  </a:lnTo>
                  <a:lnTo>
                    <a:pt x="232685" y="405376"/>
                  </a:lnTo>
                  <a:lnTo>
                    <a:pt x="231072" y="400535"/>
                  </a:lnTo>
                  <a:lnTo>
                    <a:pt x="231072" y="400535"/>
                  </a:lnTo>
                  <a:lnTo>
                    <a:pt x="227844" y="398921"/>
                  </a:lnTo>
                  <a:lnTo>
                    <a:pt x="226230" y="400535"/>
                  </a:lnTo>
                  <a:lnTo>
                    <a:pt x="224616" y="402148"/>
                  </a:lnTo>
                  <a:lnTo>
                    <a:pt x="223002" y="402148"/>
                  </a:lnTo>
                  <a:lnTo>
                    <a:pt x="213318" y="402148"/>
                  </a:lnTo>
                  <a:lnTo>
                    <a:pt x="205249" y="405376"/>
                  </a:lnTo>
                  <a:lnTo>
                    <a:pt x="202021" y="408604"/>
                  </a:lnTo>
                  <a:lnTo>
                    <a:pt x="200407" y="408604"/>
                  </a:lnTo>
                  <a:lnTo>
                    <a:pt x="195565" y="410218"/>
                  </a:lnTo>
                  <a:lnTo>
                    <a:pt x="190723" y="411832"/>
                  </a:lnTo>
                  <a:lnTo>
                    <a:pt x="134236" y="406990"/>
                  </a:lnTo>
                  <a:lnTo>
                    <a:pt x="121324" y="402148"/>
                  </a:lnTo>
                  <a:lnTo>
                    <a:pt x="118096" y="402148"/>
                  </a:lnTo>
                  <a:lnTo>
                    <a:pt x="116482" y="402148"/>
                  </a:lnTo>
                  <a:lnTo>
                    <a:pt x="110027" y="402148"/>
                  </a:lnTo>
                  <a:lnTo>
                    <a:pt x="108413" y="402148"/>
                  </a:lnTo>
                  <a:lnTo>
                    <a:pt x="106799" y="403762"/>
                  </a:lnTo>
                  <a:lnTo>
                    <a:pt x="105185" y="403762"/>
                  </a:lnTo>
                  <a:lnTo>
                    <a:pt x="98729" y="410218"/>
                  </a:lnTo>
                  <a:lnTo>
                    <a:pt x="97115" y="411832"/>
                  </a:lnTo>
                  <a:lnTo>
                    <a:pt x="95501" y="411832"/>
                  </a:lnTo>
                  <a:lnTo>
                    <a:pt x="90659" y="413446"/>
                  </a:lnTo>
                  <a:lnTo>
                    <a:pt x="89046" y="413446"/>
                  </a:lnTo>
                  <a:lnTo>
                    <a:pt x="87432" y="413446"/>
                  </a:lnTo>
                  <a:lnTo>
                    <a:pt x="80976" y="411832"/>
                  </a:lnTo>
                  <a:lnTo>
                    <a:pt x="69678" y="408604"/>
                  </a:lnTo>
                  <a:lnTo>
                    <a:pt x="66450" y="408604"/>
                  </a:lnTo>
                  <a:lnTo>
                    <a:pt x="64837" y="408604"/>
                  </a:lnTo>
                  <a:lnTo>
                    <a:pt x="63223" y="408604"/>
                  </a:lnTo>
                  <a:lnTo>
                    <a:pt x="58381" y="411832"/>
                  </a:lnTo>
                  <a:lnTo>
                    <a:pt x="50311" y="416674"/>
                  </a:lnTo>
                  <a:lnTo>
                    <a:pt x="56767" y="390851"/>
                  </a:lnTo>
                  <a:lnTo>
                    <a:pt x="59995" y="387623"/>
                  </a:lnTo>
                  <a:lnTo>
                    <a:pt x="59995" y="387623"/>
                  </a:lnTo>
                  <a:lnTo>
                    <a:pt x="59995" y="386009"/>
                  </a:lnTo>
                  <a:lnTo>
                    <a:pt x="59995" y="382781"/>
                  </a:lnTo>
                  <a:lnTo>
                    <a:pt x="58381" y="379553"/>
                  </a:lnTo>
                  <a:lnTo>
                    <a:pt x="58381" y="377940"/>
                  </a:lnTo>
                  <a:lnTo>
                    <a:pt x="56767" y="376326"/>
                  </a:lnTo>
                  <a:lnTo>
                    <a:pt x="55153" y="376326"/>
                  </a:lnTo>
                  <a:lnTo>
                    <a:pt x="53539" y="374712"/>
                  </a:lnTo>
                  <a:lnTo>
                    <a:pt x="51925" y="374712"/>
                  </a:lnTo>
                  <a:lnTo>
                    <a:pt x="48697" y="374712"/>
                  </a:lnTo>
                  <a:lnTo>
                    <a:pt x="45469" y="374712"/>
                  </a:lnTo>
                  <a:lnTo>
                    <a:pt x="43855" y="374712"/>
                  </a:lnTo>
                  <a:lnTo>
                    <a:pt x="42241" y="374712"/>
                  </a:lnTo>
                  <a:lnTo>
                    <a:pt x="39014" y="377940"/>
                  </a:lnTo>
                  <a:lnTo>
                    <a:pt x="37400" y="377940"/>
                  </a:lnTo>
                  <a:lnTo>
                    <a:pt x="37400" y="377940"/>
                  </a:lnTo>
                  <a:lnTo>
                    <a:pt x="35786" y="376326"/>
                  </a:lnTo>
                  <a:lnTo>
                    <a:pt x="30944" y="371484"/>
                  </a:lnTo>
                  <a:lnTo>
                    <a:pt x="30944" y="371484"/>
                  </a:lnTo>
                  <a:lnTo>
                    <a:pt x="27716" y="369870"/>
                  </a:lnTo>
                  <a:lnTo>
                    <a:pt x="26102" y="369870"/>
                  </a:lnTo>
                  <a:lnTo>
                    <a:pt x="22874" y="369870"/>
                  </a:lnTo>
                  <a:lnTo>
                    <a:pt x="21260" y="368256"/>
                  </a:lnTo>
                  <a:lnTo>
                    <a:pt x="16419" y="365028"/>
                  </a:lnTo>
                  <a:lnTo>
                    <a:pt x="14805" y="363414"/>
                  </a:lnTo>
                  <a:lnTo>
                    <a:pt x="14805" y="361800"/>
                  </a:lnTo>
                  <a:lnTo>
                    <a:pt x="13191" y="361800"/>
                  </a:lnTo>
                  <a:lnTo>
                    <a:pt x="13191" y="360186"/>
                  </a:lnTo>
                  <a:lnTo>
                    <a:pt x="13191" y="358572"/>
                  </a:lnTo>
                  <a:lnTo>
                    <a:pt x="13191" y="356958"/>
                  </a:lnTo>
                  <a:lnTo>
                    <a:pt x="13191" y="355344"/>
                  </a:lnTo>
                  <a:lnTo>
                    <a:pt x="11577" y="353731"/>
                  </a:lnTo>
                  <a:lnTo>
                    <a:pt x="11577" y="352117"/>
                  </a:lnTo>
                  <a:lnTo>
                    <a:pt x="9963" y="352117"/>
                  </a:lnTo>
                  <a:lnTo>
                    <a:pt x="8349" y="352117"/>
                  </a:lnTo>
                  <a:lnTo>
                    <a:pt x="8349" y="350503"/>
                  </a:lnTo>
                  <a:lnTo>
                    <a:pt x="6735" y="350503"/>
                  </a:lnTo>
                  <a:lnTo>
                    <a:pt x="5121" y="350503"/>
                  </a:lnTo>
                  <a:lnTo>
                    <a:pt x="5121" y="348889"/>
                  </a:lnTo>
                  <a:lnTo>
                    <a:pt x="5121" y="347275"/>
                  </a:lnTo>
                  <a:lnTo>
                    <a:pt x="5121" y="345661"/>
                  </a:lnTo>
                  <a:lnTo>
                    <a:pt x="8349" y="340819"/>
                  </a:lnTo>
                  <a:lnTo>
                    <a:pt x="9963" y="339205"/>
                  </a:lnTo>
                  <a:lnTo>
                    <a:pt x="11577" y="337591"/>
                  </a:lnTo>
                  <a:lnTo>
                    <a:pt x="21260" y="314996"/>
                  </a:lnTo>
                  <a:lnTo>
                    <a:pt x="22874" y="311768"/>
                  </a:lnTo>
                  <a:lnTo>
                    <a:pt x="26102" y="308540"/>
                  </a:lnTo>
                  <a:lnTo>
                    <a:pt x="30944" y="305313"/>
                  </a:lnTo>
                  <a:lnTo>
                    <a:pt x="32558" y="305313"/>
                  </a:lnTo>
                  <a:lnTo>
                    <a:pt x="35786" y="305313"/>
                  </a:lnTo>
                  <a:lnTo>
                    <a:pt x="39014" y="305313"/>
                  </a:lnTo>
                  <a:lnTo>
                    <a:pt x="42241" y="305313"/>
                  </a:lnTo>
                  <a:lnTo>
                    <a:pt x="48697" y="306926"/>
                  </a:lnTo>
                  <a:lnTo>
                    <a:pt x="51925" y="306926"/>
                  </a:lnTo>
                  <a:lnTo>
                    <a:pt x="53539" y="306926"/>
                  </a:lnTo>
                  <a:lnTo>
                    <a:pt x="55153" y="305313"/>
                  </a:lnTo>
                  <a:lnTo>
                    <a:pt x="56767" y="305313"/>
                  </a:lnTo>
                  <a:lnTo>
                    <a:pt x="56767" y="303699"/>
                  </a:lnTo>
                  <a:lnTo>
                    <a:pt x="58381" y="300471"/>
                  </a:lnTo>
                  <a:lnTo>
                    <a:pt x="69678" y="243983"/>
                  </a:lnTo>
                  <a:lnTo>
                    <a:pt x="74520" y="231072"/>
                  </a:lnTo>
                  <a:lnTo>
                    <a:pt x="74520" y="229458"/>
                  </a:lnTo>
                  <a:lnTo>
                    <a:pt x="79362" y="224616"/>
                  </a:lnTo>
                  <a:lnTo>
                    <a:pt x="79362" y="223002"/>
                  </a:lnTo>
                  <a:lnTo>
                    <a:pt x="79362" y="221388"/>
                  </a:lnTo>
                  <a:lnTo>
                    <a:pt x="79362" y="218160"/>
                  </a:lnTo>
                  <a:lnTo>
                    <a:pt x="79362" y="213318"/>
                  </a:lnTo>
                  <a:lnTo>
                    <a:pt x="74520" y="198793"/>
                  </a:lnTo>
                  <a:lnTo>
                    <a:pt x="74520" y="174584"/>
                  </a:lnTo>
                  <a:lnTo>
                    <a:pt x="74520" y="171356"/>
                  </a:lnTo>
                  <a:lnTo>
                    <a:pt x="71292" y="166514"/>
                  </a:lnTo>
                  <a:lnTo>
                    <a:pt x="69678" y="164900"/>
                  </a:lnTo>
                  <a:lnTo>
                    <a:pt x="69678" y="161673"/>
                  </a:lnTo>
                  <a:lnTo>
                    <a:pt x="69678" y="160059"/>
                  </a:lnTo>
                  <a:lnTo>
                    <a:pt x="69678" y="150375"/>
                  </a:lnTo>
                  <a:lnTo>
                    <a:pt x="72906" y="139077"/>
                  </a:lnTo>
                  <a:lnTo>
                    <a:pt x="90659" y="108413"/>
                  </a:lnTo>
                  <a:lnTo>
                    <a:pt x="93887" y="106799"/>
                  </a:lnTo>
                  <a:lnTo>
                    <a:pt x="100343" y="105185"/>
                  </a:lnTo>
                  <a:lnTo>
                    <a:pt x="103571" y="103571"/>
                  </a:lnTo>
                  <a:lnTo>
                    <a:pt x="106799" y="110027"/>
                  </a:lnTo>
                  <a:lnTo>
                    <a:pt x="114868" y="111641"/>
                  </a:lnTo>
                  <a:lnTo>
                    <a:pt x="121324" y="110027"/>
                  </a:lnTo>
                  <a:lnTo>
                    <a:pt x="121324" y="103571"/>
                  </a:lnTo>
                  <a:lnTo>
                    <a:pt x="126166" y="105185"/>
                  </a:lnTo>
                  <a:lnTo>
                    <a:pt x="129394" y="108413"/>
                  </a:lnTo>
                  <a:lnTo>
                    <a:pt x="131008" y="111641"/>
                  </a:lnTo>
                  <a:lnTo>
                    <a:pt x="132622" y="113255"/>
                  </a:lnTo>
                  <a:lnTo>
                    <a:pt x="137464" y="114868"/>
                  </a:lnTo>
                  <a:lnTo>
                    <a:pt x="140691" y="113255"/>
                  </a:lnTo>
                  <a:lnTo>
                    <a:pt x="142305" y="111641"/>
                  </a:lnTo>
                  <a:lnTo>
                    <a:pt x="145533" y="113255"/>
                  </a:lnTo>
                  <a:lnTo>
                    <a:pt x="147147" y="111641"/>
                  </a:lnTo>
                  <a:lnTo>
                    <a:pt x="145533" y="110027"/>
                  </a:lnTo>
                  <a:lnTo>
                    <a:pt x="143919" y="106799"/>
                  </a:lnTo>
                  <a:lnTo>
                    <a:pt x="142305" y="105185"/>
                  </a:lnTo>
                  <a:lnTo>
                    <a:pt x="142305" y="103571"/>
                  </a:lnTo>
                  <a:lnTo>
                    <a:pt x="148761" y="103571"/>
                  </a:lnTo>
                  <a:lnTo>
                    <a:pt x="151989" y="105185"/>
                  </a:lnTo>
                  <a:lnTo>
                    <a:pt x="155217" y="105185"/>
                  </a:lnTo>
                  <a:lnTo>
                    <a:pt x="155217" y="100343"/>
                  </a:lnTo>
                  <a:lnTo>
                    <a:pt x="158445" y="100343"/>
                  </a:lnTo>
                  <a:lnTo>
                    <a:pt x="161673" y="101957"/>
                  </a:lnTo>
                  <a:lnTo>
                    <a:pt x="168128" y="103571"/>
                  </a:lnTo>
                  <a:lnTo>
                    <a:pt x="168128" y="100343"/>
                  </a:lnTo>
                  <a:lnTo>
                    <a:pt x="169742" y="93887"/>
                  </a:lnTo>
                  <a:lnTo>
                    <a:pt x="171356" y="92274"/>
                  </a:lnTo>
                  <a:lnTo>
                    <a:pt x="171356" y="92274"/>
                  </a:lnTo>
                  <a:lnTo>
                    <a:pt x="172970" y="89046"/>
                  </a:lnTo>
                  <a:lnTo>
                    <a:pt x="174584" y="89046"/>
                  </a:lnTo>
                  <a:lnTo>
                    <a:pt x="174584" y="87432"/>
                  </a:lnTo>
                  <a:lnTo>
                    <a:pt x="174584" y="85818"/>
                  </a:lnTo>
                  <a:lnTo>
                    <a:pt x="176198" y="74520"/>
                  </a:lnTo>
                  <a:lnTo>
                    <a:pt x="176198" y="71292"/>
                  </a:lnTo>
                  <a:lnTo>
                    <a:pt x="176198" y="69678"/>
                  </a:lnTo>
                  <a:lnTo>
                    <a:pt x="176198" y="69678"/>
                  </a:lnTo>
                  <a:lnTo>
                    <a:pt x="176198" y="68065"/>
                  </a:lnTo>
                  <a:lnTo>
                    <a:pt x="174584" y="66450"/>
                  </a:lnTo>
                  <a:lnTo>
                    <a:pt x="168128" y="61609"/>
                  </a:lnTo>
                  <a:lnTo>
                    <a:pt x="166514" y="61609"/>
                  </a:lnTo>
                  <a:lnTo>
                    <a:pt x="166514" y="59995"/>
                  </a:lnTo>
                  <a:lnTo>
                    <a:pt x="166514" y="58381"/>
                  </a:lnTo>
                  <a:lnTo>
                    <a:pt x="166514" y="56767"/>
                  </a:lnTo>
                  <a:lnTo>
                    <a:pt x="166514" y="55153"/>
                  </a:lnTo>
                  <a:lnTo>
                    <a:pt x="166514" y="53539"/>
                  </a:lnTo>
                  <a:lnTo>
                    <a:pt x="164900" y="53539"/>
                  </a:lnTo>
                  <a:lnTo>
                    <a:pt x="164900" y="51925"/>
                  </a:lnTo>
                  <a:lnTo>
                    <a:pt x="163286" y="50311"/>
                  </a:lnTo>
                  <a:lnTo>
                    <a:pt x="163286" y="48697"/>
                  </a:lnTo>
                  <a:lnTo>
                    <a:pt x="160058" y="45469"/>
                  </a:lnTo>
                  <a:lnTo>
                    <a:pt x="160058" y="43856"/>
                  </a:lnTo>
                  <a:lnTo>
                    <a:pt x="158445" y="42242"/>
                  </a:lnTo>
                  <a:lnTo>
                    <a:pt x="160058" y="40628"/>
                  </a:lnTo>
                  <a:lnTo>
                    <a:pt x="160058" y="39014"/>
                  </a:lnTo>
                  <a:lnTo>
                    <a:pt x="161673" y="39014"/>
                  </a:lnTo>
                  <a:lnTo>
                    <a:pt x="163286" y="37400"/>
                  </a:lnTo>
                  <a:lnTo>
                    <a:pt x="197179" y="11577"/>
                  </a:lnTo>
                  <a:lnTo>
                    <a:pt x="202021" y="8349"/>
                  </a:lnTo>
                  <a:lnTo>
                    <a:pt x="205249" y="6735"/>
                  </a:lnTo>
                  <a:lnTo>
                    <a:pt x="206863" y="6735"/>
                  </a:lnTo>
                  <a:lnTo>
                    <a:pt x="213318" y="6735"/>
                  </a:lnTo>
                  <a:lnTo>
                    <a:pt x="214932" y="6735"/>
                  </a:lnTo>
                  <a:lnTo>
                    <a:pt x="218160" y="6735"/>
                  </a:lnTo>
                  <a:lnTo>
                    <a:pt x="221388" y="6735"/>
                  </a:lnTo>
                  <a:lnTo>
                    <a:pt x="223002" y="6735"/>
                  </a:lnTo>
                  <a:lnTo>
                    <a:pt x="223002" y="6735"/>
                  </a:lnTo>
                  <a:lnTo>
                    <a:pt x="229458" y="11577"/>
                  </a:lnTo>
                  <a:lnTo>
                    <a:pt x="229458" y="11577"/>
                  </a:lnTo>
                  <a:lnTo>
                    <a:pt x="231072" y="11577"/>
                  </a:lnTo>
                  <a:lnTo>
                    <a:pt x="232685" y="11577"/>
                  </a:lnTo>
                  <a:lnTo>
                    <a:pt x="235913" y="11577"/>
                  </a:lnTo>
                  <a:lnTo>
                    <a:pt x="237527" y="13191"/>
                  </a:lnTo>
                  <a:lnTo>
                    <a:pt x="239141" y="13191"/>
                  </a:lnTo>
                  <a:lnTo>
                    <a:pt x="239141" y="14805"/>
                  </a:lnTo>
                  <a:lnTo>
                    <a:pt x="240755" y="14805"/>
                  </a:lnTo>
                  <a:lnTo>
                    <a:pt x="240755" y="16419"/>
                  </a:lnTo>
                  <a:lnTo>
                    <a:pt x="242369" y="16419"/>
                  </a:lnTo>
                  <a:lnTo>
                    <a:pt x="243983" y="16419"/>
                  </a:lnTo>
                  <a:lnTo>
                    <a:pt x="245597" y="16419"/>
                  </a:lnTo>
                  <a:lnTo>
                    <a:pt x="252053" y="16419"/>
                  </a:lnTo>
                  <a:lnTo>
                    <a:pt x="253667" y="16419"/>
                  </a:lnTo>
                  <a:lnTo>
                    <a:pt x="256894" y="18033"/>
                  </a:lnTo>
                  <a:lnTo>
                    <a:pt x="260122" y="18033"/>
                  </a:lnTo>
                  <a:lnTo>
                    <a:pt x="261736" y="18033"/>
                  </a:lnTo>
                  <a:lnTo>
                    <a:pt x="268192" y="16419"/>
                  </a:lnTo>
                  <a:lnTo>
                    <a:pt x="271420" y="16419"/>
                  </a:lnTo>
                  <a:lnTo>
                    <a:pt x="274648" y="16419"/>
                  </a:lnTo>
                  <a:lnTo>
                    <a:pt x="277876" y="16419"/>
                  </a:lnTo>
                  <a:lnTo>
                    <a:pt x="285945" y="16419"/>
                  </a:lnTo>
                  <a:lnTo>
                    <a:pt x="285945" y="18033"/>
                  </a:lnTo>
                  <a:lnTo>
                    <a:pt x="285945" y="18033"/>
                  </a:lnTo>
                  <a:lnTo>
                    <a:pt x="287559" y="32558"/>
                  </a:lnTo>
                  <a:lnTo>
                    <a:pt x="289173" y="32558"/>
                  </a:lnTo>
                  <a:lnTo>
                    <a:pt x="290787" y="34172"/>
                  </a:lnTo>
                  <a:lnTo>
                    <a:pt x="294015" y="35786"/>
                  </a:lnTo>
                  <a:lnTo>
                    <a:pt x="295629" y="34172"/>
                  </a:lnTo>
                  <a:lnTo>
                    <a:pt x="323066" y="21260"/>
                  </a:lnTo>
                  <a:lnTo>
                    <a:pt x="331135" y="16419"/>
                  </a:lnTo>
                  <a:lnTo>
                    <a:pt x="332749" y="16419"/>
                  </a:lnTo>
                  <a:lnTo>
                    <a:pt x="334363" y="14805"/>
                  </a:lnTo>
                  <a:lnTo>
                    <a:pt x="335977" y="14805"/>
                  </a:lnTo>
                  <a:lnTo>
                    <a:pt x="337591" y="16419"/>
                  </a:lnTo>
                  <a:lnTo>
                    <a:pt x="339205" y="16419"/>
                  </a:lnTo>
                  <a:lnTo>
                    <a:pt x="339205" y="16419"/>
                  </a:lnTo>
                  <a:lnTo>
                    <a:pt x="342433" y="19647"/>
                  </a:lnTo>
                  <a:lnTo>
                    <a:pt x="344047" y="19647"/>
                  </a:lnTo>
                  <a:lnTo>
                    <a:pt x="345661" y="19647"/>
                  </a:lnTo>
                  <a:lnTo>
                    <a:pt x="350503" y="18033"/>
                  </a:lnTo>
                  <a:lnTo>
                    <a:pt x="355344" y="18033"/>
                  </a:lnTo>
                  <a:lnTo>
                    <a:pt x="356958" y="19647"/>
                  </a:lnTo>
                  <a:lnTo>
                    <a:pt x="363414" y="19647"/>
                  </a:lnTo>
                  <a:lnTo>
                    <a:pt x="365028" y="19647"/>
                  </a:lnTo>
                  <a:lnTo>
                    <a:pt x="368256" y="18033"/>
                  </a:lnTo>
                  <a:lnTo>
                    <a:pt x="369870" y="18033"/>
                  </a:lnTo>
                  <a:lnTo>
                    <a:pt x="371484" y="16419"/>
                  </a:lnTo>
                  <a:lnTo>
                    <a:pt x="376326" y="14805"/>
                  </a:lnTo>
                  <a:lnTo>
                    <a:pt x="377939" y="14805"/>
                  </a:lnTo>
                  <a:lnTo>
                    <a:pt x="379553" y="13191"/>
                  </a:lnTo>
                  <a:lnTo>
                    <a:pt x="379553" y="13191"/>
                  </a:lnTo>
                  <a:lnTo>
                    <a:pt x="381167" y="11577"/>
                  </a:lnTo>
                  <a:lnTo>
                    <a:pt x="381167" y="8349"/>
                  </a:lnTo>
                  <a:lnTo>
                    <a:pt x="382781" y="6735"/>
                  </a:lnTo>
                  <a:lnTo>
                    <a:pt x="382781" y="5121"/>
                  </a:lnTo>
                  <a:lnTo>
                    <a:pt x="384395" y="5121"/>
                  </a:lnTo>
                  <a:lnTo>
                    <a:pt x="386009" y="5121"/>
                  </a:lnTo>
                  <a:lnTo>
                    <a:pt x="387623" y="6735"/>
                  </a:lnTo>
                  <a:lnTo>
                    <a:pt x="389237" y="11577"/>
                  </a:lnTo>
                  <a:lnTo>
                    <a:pt x="392465" y="29330"/>
                  </a:lnTo>
                  <a:lnTo>
                    <a:pt x="392465" y="35786"/>
                  </a:lnTo>
                  <a:lnTo>
                    <a:pt x="395693" y="51925"/>
                  </a:lnTo>
                  <a:lnTo>
                    <a:pt x="395693" y="53539"/>
                  </a:lnTo>
                  <a:lnTo>
                    <a:pt x="395693" y="56767"/>
                  </a:lnTo>
                  <a:lnTo>
                    <a:pt x="395693" y="58381"/>
                  </a:lnTo>
                  <a:lnTo>
                    <a:pt x="395693" y="59995"/>
                  </a:lnTo>
                  <a:lnTo>
                    <a:pt x="397307" y="6160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79" name="Freeform: Shape 78">
              <a:extLst>
                <a:ext uri="{FF2B5EF4-FFF2-40B4-BE49-F238E27FC236}">
                  <a16:creationId xmlns:a16="http://schemas.microsoft.com/office/drawing/2014/main" id="{CD22A065-36CB-45C9-BA99-60D12B45AC95}"/>
                </a:ext>
              </a:extLst>
            </p:cNvPr>
            <p:cNvSpPr/>
            <p:nvPr/>
          </p:nvSpPr>
          <p:spPr>
            <a:xfrm>
              <a:off x="9523612" y="2587761"/>
              <a:ext cx="371204" cy="451901"/>
            </a:xfrm>
            <a:custGeom>
              <a:avLst/>
              <a:gdLst>
                <a:gd name="connsiteX0" fmla="*/ 97115 w 371204"/>
                <a:gd name="connsiteY0" fmla="*/ 37400 h 451901"/>
                <a:gd name="connsiteX1" fmla="*/ 103571 w 371204"/>
                <a:gd name="connsiteY1" fmla="*/ 35786 h 451901"/>
                <a:gd name="connsiteX2" fmla="*/ 124552 w 371204"/>
                <a:gd name="connsiteY2" fmla="*/ 27716 h 451901"/>
                <a:gd name="connsiteX3" fmla="*/ 132622 w 371204"/>
                <a:gd name="connsiteY3" fmla="*/ 22874 h 451901"/>
                <a:gd name="connsiteX4" fmla="*/ 137464 w 371204"/>
                <a:gd name="connsiteY4" fmla="*/ 19647 h 451901"/>
                <a:gd name="connsiteX5" fmla="*/ 139078 w 371204"/>
                <a:gd name="connsiteY5" fmla="*/ 19647 h 451901"/>
                <a:gd name="connsiteX6" fmla="*/ 140691 w 371204"/>
                <a:gd name="connsiteY6" fmla="*/ 19647 h 451901"/>
                <a:gd name="connsiteX7" fmla="*/ 143919 w 371204"/>
                <a:gd name="connsiteY7" fmla="*/ 19647 h 451901"/>
                <a:gd name="connsiteX8" fmla="*/ 155217 w 371204"/>
                <a:gd name="connsiteY8" fmla="*/ 22874 h 451901"/>
                <a:gd name="connsiteX9" fmla="*/ 161673 w 371204"/>
                <a:gd name="connsiteY9" fmla="*/ 24488 h 451901"/>
                <a:gd name="connsiteX10" fmla="*/ 163287 w 371204"/>
                <a:gd name="connsiteY10" fmla="*/ 24488 h 451901"/>
                <a:gd name="connsiteX11" fmla="*/ 164900 w 371204"/>
                <a:gd name="connsiteY11" fmla="*/ 24488 h 451901"/>
                <a:gd name="connsiteX12" fmla="*/ 169742 w 371204"/>
                <a:gd name="connsiteY12" fmla="*/ 22874 h 451901"/>
                <a:gd name="connsiteX13" fmla="*/ 171356 w 371204"/>
                <a:gd name="connsiteY13" fmla="*/ 22874 h 451901"/>
                <a:gd name="connsiteX14" fmla="*/ 172970 w 371204"/>
                <a:gd name="connsiteY14" fmla="*/ 21260 h 451901"/>
                <a:gd name="connsiteX15" fmla="*/ 179426 w 371204"/>
                <a:gd name="connsiteY15" fmla="*/ 14805 h 451901"/>
                <a:gd name="connsiteX16" fmla="*/ 181040 w 371204"/>
                <a:gd name="connsiteY16" fmla="*/ 14805 h 451901"/>
                <a:gd name="connsiteX17" fmla="*/ 182654 w 371204"/>
                <a:gd name="connsiteY17" fmla="*/ 13191 h 451901"/>
                <a:gd name="connsiteX18" fmla="*/ 184268 w 371204"/>
                <a:gd name="connsiteY18" fmla="*/ 13191 h 451901"/>
                <a:gd name="connsiteX19" fmla="*/ 190723 w 371204"/>
                <a:gd name="connsiteY19" fmla="*/ 13191 h 451901"/>
                <a:gd name="connsiteX20" fmla="*/ 192337 w 371204"/>
                <a:gd name="connsiteY20" fmla="*/ 13191 h 451901"/>
                <a:gd name="connsiteX21" fmla="*/ 195565 w 371204"/>
                <a:gd name="connsiteY21" fmla="*/ 13191 h 451901"/>
                <a:gd name="connsiteX22" fmla="*/ 208477 w 371204"/>
                <a:gd name="connsiteY22" fmla="*/ 18033 h 451901"/>
                <a:gd name="connsiteX23" fmla="*/ 264964 w 371204"/>
                <a:gd name="connsiteY23" fmla="*/ 22874 h 451901"/>
                <a:gd name="connsiteX24" fmla="*/ 269806 w 371204"/>
                <a:gd name="connsiteY24" fmla="*/ 21260 h 451901"/>
                <a:gd name="connsiteX25" fmla="*/ 274648 w 371204"/>
                <a:gd name="connsiteY25" fmla="*/ 19647 h 451901"/>
                <a:gd name="connsiteX26" fmla="*/ 276262 w 371204"/>
                <a:gd name="connsiteY26" fmla="*/ 19647 h 451901"/>
                <a:gd name="connsiteX27" fmla="*/ 279490 w 371204"/>
                <a:gd name="connsiteY27" fmla="*/ 16419 h 451901"/>
                <a:gd name="connsiteX28" fmla="*/ 287559 w 371204"/>
                <a:gd name="connsiteY28" fmla="*/ 13191 h 451901"/>
                <a:gd name="connsiteX29" fmla="*/ 297243 w 371204"/>
                <a:gd name="connsiteY29" fmla="*/ 13191 h 451901"/>
                <a:gd name="connsiteX30" fmla="*/ 298857 w 371204"/>
                <a:gd name="connsiteY30" fmla="*/ 13191 h 451901"/>
                <a:gd name="connsiteX31" fmla="*/ 300471 w 371204"/>
                <a:gd name="connsiteY31" fmla="*/ 11577 h 451901"/>
                <a:gd name="connsiteX32" fmla="*/ 302085 w 371204"/>
                <a:gd name="connsiteY32" fmla="*/ 9963 h 451901"/>
                <a:gd name="connsiteX33" fmla="*/ 305313 w 371204"/>
                <a:gd name="connsiteY33" fmla="*/ 11577 h 451901"/>
                <a:gd name="connsiteX34" fmla="*/ 305313 w 371204"/>
                <a:gd name="connsiteY34" fmla="*/ 11577 h 451901"/>
                <a:gd name="connsiteX35" fmla="*/ 306926 w 371204"/>
                <a:gd name="connsiteY35" fmla="*/ 16419 h 451901"/>
                <a:gd name="connsiteX36" fmla="*/ 306926 w 371204"/>
                <a:gd name="connsiteY36" fmla="*/ 19647 h 451901"/>
                <a:gd name="connsiteX37" fmla="*/ 311768 w 371204"/>
                <a:gd name="connsiteY37" fmla="*/ 21260 h 451901"/>
                <a:gd name="connsiteX38" fmla="*/ 313382 w 371204"/>
                <a:gd name="connsiteY38" fmla="*/ 22874 h 451901"/>
                <a:gd name="connsiteX39" fmla="*/ 316610 w 371204"/>
                <a:gd name="connsiteY39" fmla="*/ 22874 h 451901"/>
                <a:gd name="connsiteX40" fmla="*/ 323066 w 371204"/>
                <a:gd name="connsiteY40" fmla="*/ 21260 h 451901"/>
                <a:gd name="connsiteX41" fmla="*/ 321452 w 371204"/>
                <a:gd name="connsiteY41" fmla="*/ 27716 h 451901"/>
                <a:gd name="connsiteX42" fmla="*/ 324680 w 371204"/>
                <a:gd name="connsiteY42" fmla="*/ 29330 h 451901"/>
                <a:gd name="connsiteX43" fmla="*/ 331135 w 371204"/>
                <a:gd name="connsiteY43" fmla="*/ 29330 h 451901"/>
                <a:gd name="connsiteX44" fmla="*/ 335977 w 371204"/>
                <a:gd name="connsiteY44" fmla="*/ 26102 h 451901"/>
                <a:gd name="connsiteX45" fmla="*/ 335977 w 371204"/>
                <a:gd name="connsiteY45" fmla="*/ 30944 h 451901"/>
                <a:gd name="connsiteX46" fmla="*/ 339205 w 371204"/>
                <a:gd name="connsiteY46" fmla="*/ 34172 h 451901"/>
                <a:gd name="connsiteX47" fmla="*/ 345661 w 371204"/>
                <a:gd name="connsiteY47" fmla="*/ 34172 h 451901"/>
                <a:gd name="connsiteX48" fmla="*/ 358572 w 371204"/>
                <a:gd name="connsiteY48" fmla="*/ 34172 h 451901"/>
                <a:gd name="connsiteX49" fmla="*/ 363414 w 371204"/>
                <a:gd name="connsiteY49" fmla="*/ 35786 h 451901"/>
                <a:gd name="connsiteX50" fmla="*/ 368256 w 371204"/>
                <a:gd name="connsiteY50" fmla="*/ 37400 h 451901"/>
                <a:gd name="connsiteX51" fmla="*/ 369870 w 371204"/>
                <a:gd name="connsiteY51" fmla="*/ 42242 h 451901"/>
                <a:gd name="connsiteX52" fmla="*/ 371484 w 371204"/>
                <a:gd name="connsiteY52" fmla="*/ 47083 h 451901"/>
                <a:gd name="connsiteX53" fmla="*/ 374712 w 371204"/>
                <a:gd name="connsiteY53" fmla="*/ 51925 h 451901"/>
                <a:gd name="connsiteX54" fmla="*/ 374712 w 371204"/>
                <a:gd name="connsiteY54" fmla="*/ 56767 h 451901"/>
                <a:gd name="connsiteX55" fmla="*/ 373098 w 371204"/>
                <a:gd name="connsiteY55" fmla="*/ 58381 h 451901"/>
                <a:gd name="connsiteX56" fmla="*/ 371484 w 371204"/>
                <a:gd name="connsiteY56" fmla="*/ 59995 h 451901"/>
                <a:gd name="connsiteX57" fmla="*/ 369870 w 371204"/>
                <a:gd name="connsiteY57" fmla="*/ 61609 h 451901"/>
                <a:gd name="connsiteX58" fmla="*/ 369870 w 371204"/>
                <a:gd name="connsiteY58" fmla="*/ 61609 h 451901"/>
                <a:gd name="connsiteX59" fmla="*/ 363414 w 371204"/>
                <a:gd name="connsiteY59" fmla="*/ 64837 h 451901"/>
                <a:gd name="connsiteX60" fmla="*/ 361800 w 371204"/>
                <a:gd name="connsiteY60" fmla="*/ 64837 h 451901"/>
                <a:gd name="connsiteX61" fmla="*/ 360186 w 371204"/>
                <a:gd name="connsiteY61" fmla="*/ 66451 h 451901"/>
                <a:gd name="connsiteX62" fmla="*/ 356958 w 371204"/>
                <a:gd name="connsiteY62" fmla="*/ 68065 h 451901"/>
                <a:gd name="connsiteX63" fmla="*/ 356958 w 371204"/>
                <a:gd name="connsiteY63" fmla="*/ 69678 h 451901"/>
                <a:gd name="connsiteX64" fmla="*/ 356958 w 371204"/>
                <a:gd name="connsiteY64" fmla="*/ 71292 h 451901"/>
                <a:gd name="connsiteX65" fmla="*/ 355344 w 371204"/>
                <a:gd name="connsiteY65" fmla="*/ 72906 h 451901"/>
                <a:gd name="connsiteX66" fmla="*/ 355344 w 371204"/>
                <a:gd name="connsiteY66" fmla="*/ 74520 h 451901"/>
                <a:gd name="connsiteX67" fmla="*/ 353731 w 371204"/>
                <a:gd name="connsiteY67" fmla="*/ 74520 h 451901"/>
                <a:gd name="connsiteX68" fmla="*/ 352117 w 371204"/>
                <a:gd name="connsiteY68" fmla="*/ 76134 h 451901"/>
                <a:gd name="connsiteX69" fmla="*/ 352117 w 371204"/>
                <a:gd name="connsiteY69" fmla="*/ 76134 h 451901"/>
                <a:gd name="connsiteX70" fmla="*/ 350503 w 371204"/>
                <a:gd name="connsiteY70" fmla="*/ 77748 h 451901"/>
                <a:gd name="connsiteX71" fmla="*/ 350503 w 371204"/>
                <a:gd name="connsiteY71" fmla="*/ 80976 h 451901"/>
                <a:gd name="connsiteX72" fmla="*/ 348889 w 371204"/>
                <a:gd name="connsiteY72" fmla="*/ 82590 h 451901"/>
                <a:gd name="connsiteX73" fmla="*/ 347275 w 371204"/>
                <a:gd name="connsiteY73" fmla="*/ 84204 h 451901"/>
                <a:gd name="connsiteX74" fmla="*/ 345661 w 371204"/>
                <a:gd name="connsiteY74" fmla="*/ 85818 h 451901"/>
                <a:gd name="connsiteX75" fmla="*/ 345661 w 371204"/>
                <a:gd name="connsiteY75" fmla="*/ 85818 h 451901"/>
                <a:gd name="connsiteX76" fmla="*/ 345661 w 371204"/>
                <a:gd name="connsiteY76" fmla="*/ 85818 h 451901"/>
                <a:gd name="connsiteX77" fmla="*/ 344047 w 371204"/>
                <a:gd name="connsiteY77" fmla="*/ 87432 h 451901"/>
                <a:gd name="connsiteX78" fmla="*/ 344047 w 371204"/>
                <a:gd name="connsiteY78" fmla="*/ 89046 h 451901"/>
                <a:gd name="connsiteX79" fmla="*/ 342433 w 371204"/>
                <a:gd name="connsiteY79" fmla="*/ 89046 h 451901"/>
                <a:gd name="connsiteX80" fmla="*/ 340819 w 371204"/>
                <a:gd name="connsiteY80" fmla="*/ 90660 h 451901"/>
                <a:gd name="connsiteX81" fmla="*/ 340819 w 371204"/>
                <a:gd name="connsiteY81" fmla="*/ 90660 h 451901"/>
                <a:gd name="connsiteX82" fmla="*/ 339205 w 371204"/>
                <a:gd name="connsiteY82" fmla="*/ 90660 h 451901"/>
                <a:gd name="connsiteX83" fmla="*/ 337591 w 371204"/>
                <a:gd name="connsiteY83" fmla="*/ 90660 h 451901"/>
                <a:gd name="connsiteX84" fmla="*/ 337591 w 371204"/>
                <a:gd name="connsiteY84" fmla="*/ 92274 h 451901"/>
                <a:gd name="connsiteX85" fmla="*/ 337591 w 371204"/>
                <a:gd name="connsiteY85" fmla="*/ 93887 h 451901"/>
                <a:gd name="connsiteX86" fmla="*/ 337591 w 371204"/>
                <a:gd name="connsiteY86" fmla="*/ 97115 h 451901"/>
                <a:gd name="connsiteX87" fmla="*/ 339205 w 371204"/>
                <a:gd name="connsiteY87" fmla="*/ 98729 h 451901"/>
                <a:gd name="connsiteX88" fmla="*/ 340819 w 371204"/>
                <a:gd name="connsiteY88" fmla="*/ 98729 h 451901"/>
                <a:gd name="connsiteX89" fmla="*/ 340819 w 371204"/>
                <a:gd name="connsiteY89" fmla="*/ 100343 h 451901"/>
                <a:gd name="connsiteX90" fmla="*/ 340819 w 371204"/>
                <a:gd name="connsiteY90" fmla="*/ 103571 h 451901"/>
                <a:gd name="connsiteX91" fmla="*/ 340819 w 371204"/>
                <a:gd name="connsiteY91" fmla="*/ 108413 h 451901"/>
                <a:gd name="connsiteX92" fmla="*/ 339205 w 371204"/>
                <a:gd name="connsiteY92" fmla="*/ 110027 h 451901"/>
                <a:gd name="connsiteX93" fmla="*/ 337591 w 371204"/>
                <a:gd name="connsiteY93" fmla="*/ 111641 h 451901"/>
                <a:gd name="connsiteX94" fmla="*/ 337591 w 371204"/>
                <a:gd name="connsiteY94" fmla="*/ 113255 h 451901"/>
                <a:gd name="connsiteX95" fmla="*/ 335977 w 371204"/>
                <a:gd name="connsiteY95" fmla="*/ 114869 h 451901"/>
                <a:gd name="connsiteX96" fmla="*/ 335977 w 371204"/>
                <a:gd name="connsiteY96" fmla="*/ 121324 h 451901"/>
                <a:gd name="connsiteX97" fmla="*/ 335977 w 371204"/>
                <a:gd name="connsiteY97" fmla="*/ 122938 h 451901"/>
                <a:gd name="connsiteX98" fmla="*/ 334363 w 371204"/>
                <a:gd name="connsiteY98" fmla="*/ 126166 h 451901"/>
                <a:gd name="connsiteX99" fmla="*/ 334363 w 371204"/>
                <a:gd name="connsiteY99" fmla="*/ 127780 h 451901"/>
                <a:gd name="connsiteX100" fmla="*/ 334363 w 371204"/>
                <a:gd name="connsiteY100" fmla="*/ 131008 h 451901"/>
                <a:gd name="connsiteX101" fmla="*/ 335977 w 371204"/>
                <a:gd name="connsiteY101" fmla="*/ 134236 h 451901"/>
                <a:gd name="connsiteX102" fmla="*/ 337591 w 371204"/>
                <a:gd name="connsiteY102" fmla="*/ 135850 h 451901"/>
                <a:gd name="connsiteX103" fmla="*/ 339205 w 371204"/>
                <a:gd name="connsiteY103" fmla="*/ 135850 h 451901"/>
                <a:gd name="connsiteX104" fmla="*/ 340819 w 371204"/>
                <a:gd name="connsiteY104" fmla="*/ 137464 h 451901"/>
                <a:gd name="connsiteX105" fmla="*/ 342433 w 371204"/>
                <a:gd name="connsiteY105" fmla="*/ 140691 h 451901"/>
                <a:gd name="connsiteX106" fmla="*/ 344047 w 371204"/>
                <a:gd name="connsiteY106" fmla="*/ 145533 h 451901"/>
                <a:gd name="connsiteX107" fmla="*/ 345661 w 371204"/>
                <a:gd name="connsiteY107" fmla="*/ 158445 h 451901"/>
                <a:gd name="connsiteX108" fmla="*/ 347275 w 371204"/>
                <a:gd name="connsiteY108" fmla="*/ 166514 h 451901"/>
                <a:gd name="connsiteX109" fmla="*/ 350503 w 371204"/>
                <a:gd name="connsiteY109" fmla="*/ 169742 h 451901"/>
                <a:gd name="connsiteX110" fmla="*/ 352117 w 371204"/>
                <a:gd name="connsiteY110" fmla="*/ 171356 h 451901"/>
                <a:gd name="connsiteX111" fmla="*/ 352117 w 371204"/>
                <a:gd name="connsiteY111" fmla="*/ 174584 h 451901"/>
                <a:gd name="connsiteX112" fmla="*/ 352117 w 371204"/>
                <a:gd name="connsiteY112" fmla="*/ 179426 h 451901"/>
                <a:gd name="connsiteX113" fmla="*/ 350503 w 371204"/>
                <a:gd name="connsiteY113" fmla="*/ 184268 h 451901"/>
                <a:gd name="connsiteX114" fmla="*/ 350503 w 371204"/>
                <a:gd name="connsiteY114" fmla="*/ 187496 h 451901"/>
                <a:gd name="connsiteX115" fmla="*/ 348889 w 371204"/>
                <a:gd name="connsiteY115" fmla="*/ 189109 h 451901"/>
                <a:gd name="connsiteX116" fmla="*/ 347275 w 371204"/>
                <a:gd name="connsiteY116" fmla="*/ 189109 h 451901"/>
                <a:gd name="connsiteX117" fmla="*/ 345661 w 371204"/>
                <a:gd name="connsiteY117" fmla="*/ 190723 h 451901"/>
                <a:gd name="connsiteX118" fmla="*/ 345661 w 371204"/>
                <a:gd name="connsiteY118" fmla="*/ 192337 h 451901"/>
                <a:gd name="connsiteX119" fmla="*/ 345661 w 371204"/>
                <a:gd name="connsiteY119" fmla="*/ 192337 h 451901"/>
                <a:gd name="connsiteX120" fmla="*/ 344047 w 371204"/>
                <a:gd name="connsiteY120" fmla="*/ 197179 h 451901"/>
                <a:gd name="connsiteX121" fmla="*/ 344047 w 371204"/>
                <a:gd name="connsiteY121" fmla="*/ 198793 h 451901"/>
                <a:gd name="connsiteX122" fmla="*/ 344047 w 371204"/>
                <a:gd name="connsiteY122" fmla="*/ 200407 h 451901"/>
                <a:gd name="connsiteX123" fmla="*/ 342433 w 371204"/>
                <a:gd name="connsiteY123" fmla="*/ 200407 h 451901"/>
                <a:gd name="connsiteX124" fmla="*/ 337591 w 371204"/>
                <a:gd name="connsiteY124" fmla="*/ 203635 h 451901"/>
                <a:gd name="connsiteX125" fmla="*/ 337591 w 371204"/>
                <a:gd name="connsiteY125" fmla="*/ 205249 h 451901"/>
                <a:gd name="connsiteX126" fmla="*/ 335977 w 371204"/>
                <a:gd name="connsiteY126" fmla="*/ 206863 h 451901"/>
                <a:gd name="connsiteX127" fmla="*/ 335977 w 371204"/>
                <a:gd name="connsiteY127" fmla="*/ 206863 h 451901"/>
                <a:gd name="connsiteX128" fmla="*/ 335977 w 371204"/>
                <a:gd name="connsiteY128" fmla="*/ 210091 h 451901"/>
                <a:gd name="connsiteX129" fmla="*/ 334363 w 371204"/>
                <a:gd name="connsiteY129" fmla="*/ 213318 h 451901"/>
                <a:gd name="connsiteX130" fmla="*/ 327908 w 371204"/>
                <a:gd name="connsiteY130" fmla="*/ 219774 h 451901"/>
                <a:gd name="connsiteX131" fmla="*/ 323066 w 371204"/>
                <a:gd name="connsiteY131" fmla="*/ 226230 h 451901"/>
                <a:gd name="connsiteX132" fmla="*/ 321452 w 371204"/>
                <a:gd name="connsiteY132" fmla="*/ 231072 h 451901"/>
                <a:gd name="connsiteX133" fmla="*/ 321452 w 371204"/>
                <a:gd name="connsiteY133" fmla="*/ 232686 h 451901"/>
                <a:gd name="connsiteX134" fmla="*/ 319838 w 371204"/>
                <a:gd name="connsiteY134" fmla="*/ 234299 h 451901"/>
                <a:gd name="connsiteX135" fmla="*/ 316610 w 371204"/>
                <a:gd name="connsiteY135" fmla="*/ 243983 h 451901"/>
                <a:gd name="connsiteX136" fmla="*/ 316610 w 371204"/>
                <a:gd name="connsiteY136" fmla="*/ 247211 h 451901"/>
                <a:gd name="connsiteX137" fmla="*/ 314996 w 371204"/>
                <a:gd name="connsiteY137" fmla="*/ 248825 h 451901"/>
                <a:gd name="connsiteX138" fmla="*/ 313382 w 371204"/>
                <a:gd name="connsiteY138" fmla="*/ 250439 h 451901"/>
                <a:gd name="connsiteX139" fmla="*/ 313382 w 371204"/>
                <a:gd name="connsiteY139" fmla="*/ 252053 h 451901"/>
                <a:gd name="connsiteX140" fmla="*/ 313382 w 371204"/>
                <a:gd name="connsiteY140" fmla="*/ 253667 h 451901"/>
                <a:gd name="connsiteX141" fmla="*/ 316610 w 371204"/>
                <a:gd name="connsiteY141" fmla="*/ 256895 h 451901"/>
                <a:gd name="connsiteX142" fmla="*/ 316610 w 371204"/>
                <a:gd name="connsiteY142" fmla="*/ 258508 h 451901"/>
                <a:gd name="connsiteX143" fmla="*/ 318224 w 371204"/>
                <a:gd name="connsiteY143" fmla="*/ 260123 h 451901"/>
                <a:gd name="connsiteX144" fmla="*/ 331135 w 371204"/>
                <a:gd name="connsiteY144" fmla="*/ 268192 h 451901"/>
                <a:gd name="connsiteX145" fmla="*/ 334363 w 371204"/>
                <a:gd name="connsiteY145" fmla="*/ 268192 h 451901"/>
                <a:gd name="connsiteX146" fmla="*/ 337591 w 371204"/>
                <a:gd name="connsiteY146" fmla="*/ 268192 h 451901"/>
                <a:gd name="connsiteX147" fmla="*/ 339205 w 371204"/>
                <a:gd name="connsiteY147" fmla="*/ 269806 h 451901"/>
                <a:gd name="connsiteX148" fmla="*/ 342433 w 371204"/>
                <a:gd name="connsiteY148" fmla="*/ 269806 h 451901"/>
                <a:gd name="connsiteX149" fmla="*/ 344047 w 371204"/>
                <a:gd name="connsiteY149" fmla="*/ 269806 h 451901"/>
                <a:gd name="connsiteX150" fmla="*/ 344047 w 371204"/>
                <a:gd name="connsiteY150" fmla="*/ 271420 h 451901"/>
                <a:gd name="connsiteX151" fmla="*/ 345661 w 371204"/>
                <a:gd name="connsiteY151" fmla="*/ 271420 h 451901"/>
                <a:gd name="connsiteX152" fmla="*/ 347275 w 371204"/>
                <a:gd name="connsiteY152" fmla="*/ 276262 h 451901"/>
                <a:gd name="connsiteX153" fmla="*/ 348889 w 371204"/>
                <a:gd name="connsiteY153" fmla="*/ 279490 h 451901"/>
                <a:gd name="connsiteX154" fmla="*/ 347275 w 371204"/>
                <a:gd name="connsiteY154" fmla="*/ 298857 h 451901"/>
                <a:gd name="connsiteX155" fmla="*/ 348889 w 371204"/>
                <a:gd name="connsiteY155" fmla="*/ 300471 h 451901"/>
                <a:gd name="connsiteX156" fmla="*/ 350503 w 371204"/>
                <a:gd name="connsiteY156" fmla="*/ 305313 h 451901"/>
                <a:gd name="connsiteX157" fmla="*/ 366642 w 371204"/>
                <a:gd name="connsiteY157" fmla="*/ 326294 h 451901"/>
                <a:gd name="connsiteX158" fmla="*/ 368256 w 371204"/>
                <a:gd name="connsiteY158" fmla="*/ 327908 h 451901"/>
                <a:gd name="connsiteX159" fmla="*/ 368256 w 371204"/>
                <a:gd name="connsiteY159" fmla="*/ 329522 h 451901"/>
                <a:gd name="connsiteX160" fmla="*/ 368256 w 371204"/>
                <a:gd name="connsiteY160" fmla="*/ 342433 h 451901"/>
                <a:gd name="connsiteX161" fmla="*/ 365028 w 371204"/>
                <a:gd name="connsiteY161" fmla="*/ 365028 h 451901"/>
                <a:gd name="connsiteX162" fmla="*/ 363414 w 371204"/>
                <a:gd name="connsiteY162" fmla="*/ 369870 h 451901"/>
                <a:gd name="connsiteX163" fmla="*/ 361800 w 371204"/>
                <a:gd name="connsiteY163" fmla="*/ 373098 h 451901"/>
                <a:gd name="connsiteX164" fmla="*/ 363414 w 371204"/>
                <a:gd name="connsiteY164" fmla="*/ 377940 h 451901"/>
                <a:gd name="connsiteX165" fmla="*/ 363414 w 371204"/>
                <a:gd name="connsiteY165" fmla="*/ 387623 h 451901"/>
                <a:gd name="connsiteX166" fmla="*/ 366642 w 371204"/>
                <a:gd name="connsiteY166" fmla="*/ 395693 h 451901"/>
                <a:gd name="connsiteX167" fmla="*/ 366642 w 371204"/>
                <a:gd name="connsiteY167" fmla="*/ 397307 h 451901"/>
                <a:gd name="connsiteX168" fmla="*/ 366642 w 371204"/>
                <a:gd name="connsiteY168" fmla="*/ 398921 h 451901"/>
                <a:gd name="connsiteX169" fmla="*/ 368256 w 371204"/>
                <a:gd name="connsiteY169" fmla="*/ 408604 h 451901"/>
                <a:gd name="connsiteX170" fmla="*/ 361800 w 371204"/>
                <a:gd name="connsiteY170" fmla="*/ 445725 h 451901"/>
                <a:gd name="connsiteX171" fmla="*/ 361800 w 371204"/>
                <a:gd name="connsiteY171" fmla="*/ 445725 h 451901"/>
                <a:gd name="connsiteX172" fmla="*/ 361800 w 371204"/>
                <a:gd name="connsiteY172" fmla="*/ 447339 h 451901"/>
                <a:gd name="connsiteX173" fmla="*/ 358572 w 371204"/>
                <a:gd name="connsiteY173" fmla="*/ 448953 h 451901"/>
                <a:gd name="connsiteX174" fmla="*/ 345661 w 371204"/>
                <a:gd name="connsiteY174" fmla="*/ 450567 h 451901"/>
                <a:gd name="connsiteX175" fmla="*/ 335977 w 371204"/>
                <a:gd name="connsiteY175" fmla="*/ 442497 h 451901"/>
                <a:gd name="connsiteX176" fmla="*/ 314996 w 371204"/>
                <a:gd name="connsiteY176" fmla="*/ 444111 h 451901"/>
                <a:gd name="connsiteX177" fmla="*/ 311768 w 371204"/>
                <a:gd name="connsiteY177" fmla="*/ 447339 h 451901"/>
                <a:gd name="connsiteX178" fmla="*/ 310154 w 371204"/>
                <a:gd name="connsiteY178" fmla="*/ 450567 h 451901"/>
                <a:gd name="connsiteX179" fmla="*/ 308540 w 371204"/>
                <a:gd name="connsiteY179" fmla="*/ 452180 h 451901"/>
                <a:gd name="connsiteX180" fmla="*/ 302085 w 371204"/>
                <a:gd name="connsiteY180" fmla="*/ 453794 h 451901"/>
                <a:gd name="connsiteX181" fmla="*/ 295629 w 371204"/>
                <a:gd name="connsiteY181" fmla="*/ 452180 h 451901"/>
                <a:gd name="connsiteX182" fmla="*/ 292401 w 371204"/>
                <a:gd name="connsiteY182" fmla="*/ 448953 h 451901"/>
                <a:gd name="connsiteX183" fmla="*/ 287559 w 371204"/>
                <a:gd name="connsiteY183" fmla="*/ 447339 h 451901"/>
                <a:gd name="connsiteX184" fmla="*/ 284331 w 371204"/>
                <a:gd name="connsiteY184" fmla="*/ 444111 h 451901"/>
                <a:gd name="connsiteX185" fmla="*/ 277876 w 371204"/>
                <a:gd name="connsiteY185" fmla="*/ 442497 h 451901"/>
                <a:gd name="connsiteX186" fmla="*/ 274648 w 371204"/>
                <a:gd name="connsiteY186" fmla="*/ 442497 h 451901"/>
                <a:gd name="connsiteX187" fmla="*/ 273034 w 371204"/>
                <a:gd name="connsiteY187" fmla="*/ 442497 h 451901"/>
                <a:gd name="connsiteX188" fmla="*/ 266578 w 371204"/>
                <a:gd name="connsiteY188" fmla="*/ 444111 h 451901"/>
                <a:gd name="connsiteX189" fmla="*/ 260122 w 371204"/>
                <a:gd name="connsiteY189" fmla="*/ 442497 h 451901"/>
                <a:gd name="connsiteX190" fmla="*/ 237527 w 371204"/>
                <a:gd name="connsiteY190" fmla="*/ 437655 h 451901"/>
                <a:gd name="connsiteX191" fmla="*/ 224616 w 371204"/>
                <a:gd name="connsiteY191" fmla="*/ 436041 h 451901"/>
                <a:gd name="connsiteX192" fmla="*/ 221388 w 371204"/>
                <a:gd name="connsiteY192" fmla="*/ 434427 h 451901"/>
                <a:gd name="connsiteX193" fmla="*/ 221388 w 371204"/>
                <a:gd name="connsiteY193" fmla="*/ 431199 h 451901"/>
                <a:gd name="connsiteX194" fmla="*/ 221388 w 371204"/>
                <a:gd name="connsiteY194" fmla="*/ 421516 h 451901"/>
                <a:gd name="connsiteX195" fmla="*/ 221388 w 371204"/>
                <a:gd name="connsiteY195" fmla="*/ 418288 h 451901"/>
                <a:gd name="connsiteX196" fmla="*/ 218160 w 371204"/>
                <a:gd name="connsiteY196" fmla="*/ 415060 h 451901"/>
                <a:gd name="connsiteX197" fmla="*/ 214932 w 371204"/>
                <a:gd name="connsiteY197" fmla="*/ 413446 h 451901"/>
                <a:gd name="connsiteX198" fmla="*/ 211705 w 371204"/>
                <a:gd name="connsiteY198" fmla="*/ 411832 h 451901"/>
                <a:gd name="connsiteX199" fmla="*/ 208477 w 371204"/>
                <a:gd name="connsiteY199" fmla="*/ 413446 h 451901"/>
                <a:gd name="connsiteX200" fmla="*/ 203635 w 371204"/>
                <a:gd name="connsiteY200" fmla="*/ 415060 h 451901"/>
                <a:gd name="connsiteX201" fmla="*/ 203635 w 371204"/>
                <a:gd name="connsiteY201" fmla="*/ 418288 h 451901"/>
                <a:gd name="connsiteX202" fmla="*/ 202021 w 371204"/>
                <a:gd name="connsiteY202" fmla="*/ 421516 h 451901"/>
                <a:gd name="connsiteX203" fmla="*/ 200407 w 371204"/>
                <a:gd name="connsiteY203" fmla="*/ 424744 h 451901"/>
                <a:gd name="connsiteX204" fmla="*/ 192337 w 371204"/>
                <a:gd name="connsiteY204" fmla="*/ 427971 h 451901"/>
                <a:gd name="connsiteX205" fmla="*/ 187496 w 371204"/>
                <a:gd name="connsiteY205" fmla="*/ 426358 h 451901"/>
                <a:gd name="connsiteX206" fmla="*/ 181040 w 371204"/>
                <a:gd name="connsiteY206" fmla="*/ 423130 h 451901"/>
                <a:gd name="connsiteX207" fmla="*/ 174584 w 371204"/>
                <a:gd name="connsiteY207" fmla="*/ 421516 h 451901"/>
                <a:gd name="connsiteX208" fmla="*/ 168128 w 371204"/>
                <a:gd name="connsiteY208" fmla="*/ 423130 h 451901"/>
                <a:gd name="connsiteX209" fmla="*/ 153603 w 371204"/>
                <a:gd name="connsiteY209" fmla="*/ 429585 h 451901"/>
                <a:gd name="connsiteX210" fmla="*/ 139078 w 371204"/>
                <a:gd name="connsiteY210" fmla="*/ 439269 h 451901"/>
                <a:gd name="connsiteX211" fmla="*/ 137464 w 371204"/>
                <a:gd name="connsiteY211" fmla="*/ 440883 h 451901"/>
                <a:gd name="connsiteX212" fmla="*/ 132622 w 371204"/>
                <a:gd name="connsiteY212" fmla="*/ 440883 h 451901"/>
                <a:gd name="connsiteX213" fmla="*/ 129394 w 371204"/>
                <a:gd name="connsiteY213" fmla="*/ 439269 h 451901"/>
                <a:gd name="connsiteX214" fmla="*/ 127780 w 371204"/>
                <a:gd name="connsiteY214" fmla="*/ 436041 h 451901"/>
                <a:gd name="connsiteX215" fmla="*/ 126166 w 371204"/>
                <a:gd name="connsiteY215" fmla="*/ 436041 h 451901"/>
                <a:gd name="connsiteX216" fmla="*/ 121324 w 371204"/>
                <a:gd name="connsiteY216" fmla="*/ 437655 h 451901"/>
                <a:gd name="connsiteX217" fmla="*/ 110027 w 371204"/>
                <a:gd name="connsiteY217" fmla="*/ 445725 h 451901"/>
                <a:gd name="connsiteX218" fmla="*/ 103571 w 371204"/>
                <a:gd name="connsiteY218" fmla="*/ 447339 h 451901"/>
                <a:gd name="connsiteX219" fmla="*/ 95501 w 371204"/>
                <a:gd name="connsiteY219" fmla="*/ 448953 h 451901"/>
                <a:gd name="connsiteX220" fmla="*/ 69678 w 371204"/>
                <a:gd name="connsiteY220" fmla="*/ 448953 h 451901"/>
                <a:gd name="connsiteX221" fmla="*/ 58381 w 371204"/>
                <a:gd name="connsiteY221" fmla="*/ 452180 h 451901"/>
                <a:gd name="connsiteX222" fmla="*/ 58381 w 371204"/>
                <a:gd name="connsiteY222" fmla="*/ 452180 h 451901"/>
                <a:gd name="connsiteX223" fmla="*/ 56767 w 371204"/>
                <a:gd name="connsiteY223" fmla="*/ 444111 h 451901"/>
                <a:gd name="connsiteX224" fmla="*/ 58381 w 371204"/>
                <a:gd name="connsiteY224" fmla="*/ 440883 h 451901"/>
                <a:gd name="connsiteX225" fmla="*/ 58381 w 371204"/>
                <a:gd name="connsiteY225" fmla="*/ 439269 h 451901"/>
                <a:gd name="connsiteX226" fmla="*/ 59995 w 371204"/>
                <a:gd name="connsiteY226" fmla="*/ 434427 h 451901"/>
                <a:gd name="connsiteX227" fmla="*/ 59995 w 371204"/>
                <a:gd name="connsiteY227" fmla="*/ 431199 h 451901"/>
                <a:gd name="connsiteX228" fmla="*/ 58381 w 371204"/>
                <a:gd name="connsiteY228" fmla="*/ 427971 h 451901"/>
                <a:gd name="connsiteX229" fmla="*/ 58381 w 371204"/>
                <a:gd name="connsiteY229" fmla="*/ 426358 h 451901"/>
                <a:gd name="connsiteX230" fmla="*/ 59995 w 371204"/>
                <a:gd name="connsiteY230" fmla="*/ 423130 h 451901"/>
                <a:gd name="connsiteX231" fmla="*/ 59995 w 371204"/>
                <a:gd name="connsiteY231" fmla="*/ 421516 h 451901"/>
                <a:gd name="connsiteX232" fmla="*/ 63223 w 371204"/>
                <a:gd name="connsiteY232" fmla="*/ 415060 h 451901"/>
                <a:gd name="connsiteX233" fmla="*/ 63223 w 371204"/>
                <a:gd name="connsiteY233" fmla="*/ 413446 h 451901"/>
                <a:gd name="connsiteX234" fmla="*/ 63223 w 371204"/>
                <a:gd name="connsiteY234" fmla="*/ 410218 h 451901"/>
                <a:gd name="connsiteX235" fmla="*/ 63223 w 371204"/>
                <a:gd name="connsiteY235" fmla="*/ 408604 h 451901"/>
                <a:gd name="connsiteX236" fmla="*/ 59995 w 371204"/>
                <a:gd name="connsiteY236" fmla="*/ 398921 h 451901"/>
                <a:gd name="connsiteX237" fmla="*/ 56767 w 371204"/>
                <a:gd name="connsiteY237" fmla="*/ 390851 h 451901"/>
                <a:gd name="connsiteX238" fmla="*/ 53539 w 371204"/>
                <a:gd name="connsiteY238" fmla="*/ 377940 h 451901"/>
                <a:gd name="connsiteX239" fmla="*/ 53539 w 371204"/>
                <a:gd name="connsiteY239" fmla="*/ 373098 h 451901"/>
                <a:gd name="connsiteX240" fmla="*/ 55153 w 371204"/>
                <a:gd name="connsiteY240" fmla="*/ 368256 h 451901"/>
                <a:gd name="connsiteX241" fmla="*/ 53539 w 371204"/>
                <a:gd name="connsiteY241" fmla="*/ 358572 h 451901"/>
                <a:gd name="connsiteX242" fmla="*/ 55153 w 371204"/>
                <a:gd name="connsiteY242" fmla="*/ 355344 h 451901"/>
                <a:gd name="connsiteX243" fmla="*/ 55153 w 371204"/>
                <a:gd name="connsiteY243" fmla="*/ 352117 h 451901"/>
                <a:gd name="connsiteX244" fmla="*/ 55153 w 371204"/>
                <a:gd name="connsiteY244" fmla="*/ 350503 h 451901"/>
                <a:gd name="connsiteX245" fmla="*/ 59995 w 371204"/>
                <a:gd name="connsiteY245" fmla="*/ 347275 h 451901"/>
                <a:gd name="connsiteX246" fmla="*/ 59995 w 371204"/>
                <a:gd name="connsiteY246" fmla="*/ 347275 h 451901"/>
                <a:gd name="connsiteX247" fmla="*/ 59995 w 371204"/>
                <a:gd name="connsiteY247" fmla="*/ 345661 h 451901"/>
                <a:gd name="connsiteX248" fmla="*/ 61609 w 371204"/>
                <a:gd name="connsiteY248" fmla="*/ 344047 h 451901"/>
                <a:gd name="connsiteX249" fmla="*/ 63223 w 371204"/>
                <a:gd name="connsiteY249" fmla="*/ 335977 h 451901"/>
                <a:gd name="connsiteX250" fmla="*/ 63223 w 371204"/>
                <a:gd name="connsiteY250" fmla="*/ 335977 h 451901"/>
                <a:gd name="connsiteX251" fmla="*/ 68064 w 371204"/>
                <a:gd name="connsiteY251" fmla="*/ 326294 h 451901"/>
                <a:gd name="connsiteX252" fmla="*/ 69678 w 371204"/>
                <a:gd name="connsiteY252" fmla="*/ 321452 h 451901"/>
                <a:gd name="connsiteX253" fmla="*/ 74520 w 371204"/>
                <a:gd name="connsiteY253" fmla="*/ 303699 h 451901"/>
                <a:gd name="connsiteX254" fmla="*/ 76134 w 371204"/>
                <a:gd name="connsiteY254" fmla="*/ 297243 h 451901"/>
                <a:gd name="connsiteX255" fmla="*/ 74520 w 371204"/>
                <a:gd name="connsiteY255" fmla="*/ 289173 h 451901"/>
                <a:gd name="connsiteX256" fmla="*/ 74520 w 371204"/>
                <a:gd name="connsiteY256" fmla="*/ 285945 h 451901"/>
                <a:gd name="connsiteX257" fmla="*/ 76134 w 371204"/>
                <a:gd name="connsiteY257" fmla="*/ 284332 h 451901"/>
                <a:gd name="connsiteX258" fmla="*/ 77748 w 371204"/>
                <a:gd name="connsiteY258" fmla="*/ 282717 h 451901"/>
                <a:gd name="connsiteX259" fmla="*/ 79362 w 371204"/>
                <a:gd name="connsiteY259" fmla="*/ 281104 h 451901"/>
                <a:gd name="connsiteX260" fmla="*/ 80976 w 371204"/>
                <a:gd name="connsiteY260" fmla="*/ 277876 h 451901"/>
                <a:gd name="connsiteX261" fmla="*/ 82590 w 371204"/>
                <a:gd name="connsiteY261" fmla="*/ 274648 h 451901"/>
                <a:gd name="connsiteX262" fmla="*/ 84204 w 371204"/>
                <a:gd name="connsiteY262" fmla="*/ 273034 h 451901"/>
                <a:gd name="connsiteX263" fmla="*/ 85818 w 371204"/>
                <a:gd name="connsiteY263" fmla="*/ 271420 h 451901"/>
                <a:gd name="connsiteX264" fmla="*/ 87432 w 371204"/>
                <a:gd name="connsiteY264" fmla="*/ 269806 h 451901"/>
                <a:gd name="connsiteX265" fmla="*/ 89046 w 371204"/>
                <a:gd name="connsiteY265" fmla="*/ 269806 h 451901"/>
                <a:gd name="connsiteX266" fmla="*/ 90660 w 371204"/>
                <a:gd name="connsiteY266" fmla="*/ 268192 h 451901"/>
                <a:gd name="connsiteX267" fmla="*/ 95501 w 371204"/>
                <a:gd name="connsiteY267" fmla="*/ 263350 h 451901"/>
                <a:gd name="connsiteX268" fmla="*/ 95501 w 371204"/>
                <a:gd name="connsiteY268" fmla="*/ 261736 h 451901"/>
                <a:gd name="connsiteX269" fmla="*/ 103571 w 371204"/>
                <a:gd name="connsiteY269" fmla="*/ 258508 h 451901"/>
                <a:gd name="connsiteX270" fmla="*/ 105185 w 371204"/>
                <a:gd name="connsiteY270" fmla="*/ 256895 h 451901"/>
                <a:gd name="connsiteX271" fmla="*/ 110027 w 371204"/>
                <a:gd name="connsiteY271" fmla="*/ 252053 h 451901"/>
                <a:gd name="connsiteX272" fmla="*/ 114869 w 371204"/>
                <a:gd name="connsiteY272" fmla="*/ 248825 h 451901"/>
                <a:gd name="connsiteX273" fmla="*/ 116482 w 371204"/>
                <a:gd name="connsiteY273" fmla="*/ 247211 h 451901"/>
                <a:gd name="connsiteX274" fmla="*/ 116482 w 371204"/>
                <a:gd name="connsiteY274" fmla="*/ 245597 h 451901"/>
                <a:gd name="connsiteX275" fmla="*/ 119710 w 371204"/>
                <a:gd name="connsiteY275" fmla="*/ 242369 h 451901"/>
                <a:gd name="connsiteX276" fmla="*/ 124552 w 371204"/>
                <a:gd name="connsiteY276" fmla="*/ 231072 h 451901"/>
                <a:gd name="connsiteX277" fmla="*/ 126166 w 371204"/>
                <a:gd name="connsiteY277" fmla="*/ 229458 h 451901"/>
                <a:gd name="connsiteX278" fmla="*/ 127780 w 371204"/>
                <a:gd name="connsiteY278" fmla="*/ 227844 h 451901"/>
                <a:gd name="connsiteX279" fmla="*/ 129394 w 371204"/>
                <a:gd name="connsiteY279" fmla="*/ 227844 h 451901"/>
                <a:gd name="connsiteX280" fmla="*/ 131008 w 371204"/>
                <a:gd name="connsiteY280" fmla="*/ 226230 h 451901"/>
                <a:gd name="connsiteX281" fmla="*/ 134236 w 371204"/>
                <a:gd name="connsiteY281" fmla="*/ 223002 h 451901"/>
                <a:gd name="connsiteX282" fmla="*/ 134236 w 371204"/>
                <a:gd name="connsiteY282" fmla="*/ 221388 h 451901"/>
                <a:gd name="connsiteX283" fmla="*/ 134236 w 371204"/>
                <a:gd name="connsiteY283" fmla="*/ 219774 h 451901"/>
                <a:gd name="connsiteX284" fmla="*/ 134236 w 371204"/>
                <a:gd name="connsiteY284" fmla="*/ 214932 h 451901"/>
                <a:gd name="connsiteX285" fmla="*/ 134236 w 371204"/>
                <a:gd name="connsiteY285" fmla="*/ 205249 h 451901"/>
                <a:gd name="connsiteX286" fmla="*/ 132622 w 371204"/>
                <a:gd name="connsiteY286" fmla="*/ 198793 h 451901"/>
                <a:gd name="connsiteX287" fmla="*/ 132622 w 371204"/>
                <a:gd name="connsiteY287" fmla="*/ 195565 h 451901"/>
                <a:gd name="connsiteX288" fmla="*/ 132622 w 371204"/>
                <a:gd name="connsiteY288" fmla="*/ 193951 h 451901"/>
                <a:gd name="connsiteX289" fmla="*/ 134236 w 371204"/>
                <a:gd name="connsiteY289" fmla="*/ 192337 h 451901"/>
                <a:gd name="connsiteX290" fmla="*/ 134236 w 371204"/>
                <a:gd name="connsiteY290" fmla="*/ 190723 h 451901"/>
                <a:gd name="connsiteX291" fmla="*/ 135850 w 371204"/>
                <a:gd name="connsiteY291" fmla="*/ 190723 h 451901"/>
                <a:gd name="connsiteX292" fmla="*/ 135850 w 371204"/>
                <a:gd name="connsiteY292" fmla="*/ 189109 h 451901"/>
                <a:gd name="connsiteX293" fmla="*/ 139078 w 371204"/>
                <a:gd name="connsiteY293" fmla="*/ 187496 h 451901"/>
                <a:gd name="connsiteX294" fmla="*/ 142305 w 371204"/>
                <a:gd name="connsiteY294" fmla="*/ 185882 h 451901"/>
                <a:gd name="connsiteX295" fmla="*/ 142305 w 371204"/>
                <a:gd name="connsiteY295" fmla="*/ 184268 h 451901"/>
                <a:gd name="connsiteX296" fmla="*/ 142305 w 371204"/>
                <a:gd name="connsiteY296" fmla="*/ 182654 h 451901"/>
                <a:gd name="connsiteX297" fmla="*/ 142305 w 371204"/>
                <a:gd name="connsiteY297" fmla="*/ 181040 h 451901"/>
                <a:gd name="connsiteX298" fmla="*/ 142305 w 371204"/>
                <a:gd name="connsiteY298" fmla="*/ 179426 h 451901"/>
                <a:gd name="connsiteX299" fmla="*/ 142305 w 371204"/>
                <a:gd name="connsiteY299" fmla="*/ 177812 h 451901"/>
                <a:gd name="connsiteX300" fmla="*/ 140691 w 371204"/>
                <a:gd name="connsiteY300" fmla="*/ 176198 h 451901"/>
                <a:gd name="connsiteX301" fmla="*/ 139078 w 371204"/>
                <a:gd name="connsiteY301" fmla="*/ 174584 h 451901"/>
                <a:gd name="connsiteX302" fmla="*/ 139078 w 371204"/>
                <a:gd name="connsiteY302" fmla="*/ 172970 h 451901"/>
                <a:gd name="connsiteX303" fmla="*/ 137464 w 371204"/>
                <a:gd name="connsiteY303" fmla="*/ 171356 h 451901"/>
                <a:gd name="connsiteX304" fmla="*/ 137464 w 371204"/>
                <a:gd name="connsiteY304" fmla="*/ 169742 h 451901"/>
                <a:gd name="connsiteX305" fmla="*/ 139078 w 371204"/>
                <a:gd name="connsiteY305" fmla="*/ 166514 h 451901"/>
                <a:gd name="connsiteX306" fmla="*/ 140691 w 371204"/>
                <a:gd name="connsiteY306" fmla="*/ 164900 h 451901"/>
                <a:gd name="connsiteX307" fmla="*/ 140691 w 371204"/>
                <a:gd name="connsiteY307" fmla="*/ 163287 h 451901"/>
                <a:gd name="connsiteX308" fmla="*/ 140691 w 371204"/>
                <a:gd name="connsiteY308" fmla="*/ 161673 h 451901"/>
                <a:gd name="connsiteX309" fmla="*/ 140691 w 371204"/>
                <a:gd name="connsiteY309" fmla="*/ 160059 h 451901"/>
                <a:gd name="connsiteX310" fmla="*/ 139078 w 371204"/>
                <a:gd name="connsiteY310" fmla="*/ 158445 h 451901"/>
                <a:gd name="connsiteX311" fmla="*/ 137464 w 371204"/>
                <a:gd name="connsiteY311" fmla="*/ 156831 h 451901"/>
                <a:gd name="connsiteX312" fmla="*/ 137464 w 371204"/>
                <a:gd name="connsiteY312" fmla="*/ 155217 h 451901"/>
                <a:gd name="connsiteX313" fmla="*/ 137464 w 371204"/>
                <a:gd name="connsiteY313" fmla="*/ 153603 h 451901"/>
                <a:gd name="connsiteX314" fmla="*/ 137464 w 371204"/>
                <a:gd name="connsiteY314" fmla="*/ 151989 h 451901"/>
                <a:gd name="connsiteX315" fmla="*/ 137464 w 371204"/>
                <a:gd name="connsiteY315" fmla="*/ 145533 h 451901"/>
                <a:gd name="connsiteX316" fmla="*/ 135850 w 371204"/>
                <a:gd name="connsiteY316" fmla="*/ 135850 h 451901"/>
                <a:gd name="connsiteX317" fmla="*/ 135850 w 371204"/>
                <a:gd name="connsiteY317" fmla="*/ 131008 h 451901"/>
                <a:gd name="connsiteX318" fmla="*/ 134236 w 371204"/>
                <a:gd name="connsiteY318" fmla="*/ 121324 h 451901"/>
                <a:gd name="connsiteX319" fmla="*/ 135850 w 371204"/>
                <a:gd name="connsiteY319" fmla="*/ 118096 h 451901"/>
                <a:gd name="connsiteX320" fmla="*/ 139078 w 371204"/>
                <a:gd name="connsiteY320" fmla="*/ 106799 h 451901"/>
                <a:gd name="connsiteX321" fmla="*/ 142305 w 371204"/>
                <a:gd name="connsiteY321" fmla="*/ 101957 h 451901"/>
                <a:gd name="connsiteX322" fmla="*/ 143919 w 371204"/>
                <a:gd name="connsiteY322" fmla="*/ 100343 h 451901"/>
                <a:gd name="connsiteX323" fmla="*/ 147147 w 371204"/>
                <a:gd name="connsiteY323" fmla="*/ 98729 h 451901"/>
                <a:gd name="connsiteX324" fmla="*/ 148761 w 371204"/>
                <a:gd name="connsiteY324" fmla="*/ 97115 h 451901"/>
                <a:gd name="connsiteX325" fmla="*/ 148761 w 371204"/>
                <a:gd name="connsiteY325" fmla="*/ 97115 h 451901"/>
                <a:gd name="connsiteX326" fmla="*/ 150375 w 371204"/>
                <a:gd name="connsiteY326" fmla="*/ 92274 h 451901"/>
                <a:gd name="connsiteX327" fmla="*/ 151989 w 371204"/>
                <a:gd name="connsiteY327" fmla="*/ 89046 h 451901"/>
                <a:gd name="connsiteX328" fmla="*/ 155217 w 371204"/>
                <a:gd name="connsiteY328" fmla="*/ 82590 h 451901"/>
                <a:gd name="connsiteX329" fmla="*/ 155217 w 371204"/>
                <a:gd name="connsiteY329" fmla="*/ 77748 h 451901"/>
                <a:gd name="connsiteX330" fmla="*/ 155217 w 371204"/>
                <a:gd name="connsiteY330" fmla="*/ 76134 h 451901"/>
                <a:gd name="connsiteX331" fmla="*/ 155217 w 371204"/>
                <a:gd name="connsiteY331" fmla="*/ 76134 h 451901"/>
                <a:gd name="connsiteX332" fmla="*/ 155217 w 371204"/>
                <a:gd name="connsiteY332" fmla="*/ 74520 h 451901"/>
                <a:gd name="connsiteX333" fmla="*/ 155217 w 371204"/>
                <a:gd name="connsiteY333" fmla="*/ 72906 h 451901"/>
                <a:gd name="connsiteX334" fmla="*/ 151989 w 371204"/>
                <a:gd name="connsiteY334" fmla="*/ 71292 h 451901"/>
                <a:gd name="connsiteX335" fmla="*/ 150375 w 371204"/>
                <a:gd name="connsiteY335" fmla="*/ 71292 h 451901"/>
                <a:gd name="connsiteX336" fmla="*/ 148761 w 371204"/>
                <a:gd name="connsiteY336" fmla="*/ 71292 h 451901"/>
                <a:gd name="connsiteX337" fmla="*/ 147147 w 371204"/>
                <a:gd name="connsiteY337" fmla="*/ 69678 h 451901"/>
                <a:gd name="connsiteX338" fmla="*/ 143919 w 371204"/>
                <a:gd name="connsiteY338" fmla="*/ 64837 h 451901"/>
                <a:gd name="connsiteX339" fmla="*/ 143919 w 371204"/>
                <a:gd name="connsiteY339" fmla="*/ 64837 h 451901"/>
                <a:gd name="connsiteX340" fmla="*/ 139078 w 371204"/>
                <a:gd name="connsiteY340" fmla="*/ 61609 h 451901"/>
                <a:gd name="connsiteX341" fmla="*/ 131008 w 371204"/>
                <a:gd name="connsiteY341" fmla="*/ 59995 h 451901"/>
                <a:gd name="connsiteX342" fmla="*/ 131008 w 371204"/>
                <a:gd name="connsiteY342" fmla="*/ 61609 h 451901"/>
                <a:gd name="connsiteX343" fmla="*/ 134236 w 371204"/>
                <a:gd name="connsiteY343" fmla="*/ 61609 h 451901"/>
                <a:gd name="connsiteX344" fmla="*/ 129394 w 371204"/>
                <a:gd name="connsiteY344" fmla="*/ 68065 h 451901"/>
                <a:gd name="connsiteX345" fmla="*/ 122938 w 371204"/>
                <a:gd name="connsiteY345" fmla="*/ 68065 h 451901"/>
                <a:gd name="connsiteX346" fmla="*/ 119710 w 371204"/>
                <a:gd name="connsiteY346" fmla="*/ 64837 h 451901"/>
                <a:gd name="connsiteX347" fmla="*/ 122938 w 371204"/>
                <a:gd name="connsiteY347" fmla="*/ 61609 h 451901"/>
                <a:gd name="connsiteX348" fmla="*/ 122938 w 371204"/>
                <a:gd name="connsiteY348" fmla="*/ 61609 h 451901"/>
                <a:gd name="connsiteX349" fmla="*/ 121324 w 371204"/>
                <a:gd name="connsiteY349" fmla="*/ 61609 h 451901"/>
                <a:gd name="connsiteX350" fmla="*/ 121324 w 371204"/>
                <a:gd name="connsiteY350" fmla="*/ 61609 h 451901"/>
                <a:gd name="connsiteX351" fmla="*/ 121324 w 371204"/>
                <a:gd name="connsiteY351" fmla="*/ 59995 h 451901"/>
                <a:gd name="connsiteX352" fmla="*/ 118096 w 371204"/>
                <a:gd name="connsiteY352" fmla="*/ 59995 h 451901"/>
                <a:gd name="connsiteX353" fmla="*/ 114869 w 371204"/>
                <a:gd name="connsiteY353" fmla="*/ 61609 h 451901"/>
                <a:gd name="connsiteX354" fmla="*/ 111641 w 371204"/>
                <a:gd name="connsiteY354" fmla="*/ 59995 h 451901"/>
                <a:gd name="connsiteX355" fmla="*/ 108413 w 371204"/>
                <a:gd name="connsiteY355" fmla="*/ 58381 h 451901"/>
                <a:gd name="connsiteX356" fmla="*/ 105185 w 371204"/>
                <a:gd name="connsiteY356" fmla="*/ 56767 h 451901"/>
                <a:gd name="connsiteX357" fmla="*/ 100343 w 371204"/>
                <a:gd name="connsiteY357" fmla="*/ 58381 h 451901"/>
                <a:gd name="connsiteX358" fmla="*/ 92273 w 371204"/>
                <a:gd name="connsiteY358" fmla="*/ 63223 h 451901"/>
                <a:gd name="connsiteX359" fmla="*/ 89046 w 371204"/>
                <a:gd name="connsiteY359" fmla="*/ 64837 h 451901"/>
                <a:gd name="connsiteX360" fmla="*/ 85818 w 371204"/>
                <a:gd name="connsiteY360" fmla="*/ 66451 h 451901"/>
                <a:gd name="connsiteX361" fmla="*/ 80976 w 371204"/>
                <a:gd name="connsiteY361" fmla="*/ 71292 h 451901"/>
                <a:gd name="connsiteX362" fmla="*/ 77748 w 371204"/>
                <a:gd name="connsiteY362" fmla="*/ 72906 h 451901"/>
                <a:gd name="connsiteX363" fmla="*/ 74520 w 371204"/>
                <a:gd name="connsiteY363" fmla="*/ 71292 h 451901"/>
                <a:gd name="connsiteX364" fmla="*/ 72906 w 371204"/>
                <a:gd name="connsiteY364" fmla="*/ 69678 h 451901"/>
                <a:gd name="connsiteX365" fmla="*/ 68064 w 371204"/>
                <a:gd name="connsiteY365" fmla="*/ 68065 h 451901"/>
                <a:gd name="connsiteX366" fmla="*/ 63223 w 371204"/>
                <a:gd name="connsiteY366" fmla="*/ 72906 h 451901"/>
                <a:gd name="connsiteX367" fmla="*/ 61609 w 371204"/>
                <a:gd name="connsiteY367" fmla="*/ 68065 h 451901"/>
                <a:gd name="connsiteX368" fmla="*/ 55153 w 371204"/>
                <a:gd name="connsiteY368" fmla="*/ 64837 h 451901"/>
                <a:gd name="connsiteX369" fmla="*/ 53539 w 371204"/>
                <a:gd name="connsiteY369" fmla="*/ 59995 h 451901"/>
                <a:gd name="connsiteX370" fmla="*/ 50311 w 371204"/>
                <a:gd name="connsiteY370" fmla="*/ 59995 h 451901"/>
                <a:gd name="connsiteX371" fmla="*/ 47083 w 371204"/>
                <a:gd name="connsiteY371" fmla="*/ 59995 h 451901"/>
                <a:gd name="connsiteX372" fmla="*/ 43855 w 371204"/>
                <a:gd name="connsiteY372" fmla="*/ 55153 h 451901"/>
                <a:gd name="connsiteX373" fmla="*/ 39014 w 371204"/>
                <a:gd name="connsiteY373" fmla="*/ 48697 h 451901"/>
                <a:gd name="connsiteX374" fmla="*/ 29330 w 371204"/>
                <a:gd name="connsiteY374" fmla="*/ 51925 h 451901"/>
                <a:gd name="connsiteX375" fmla="*/ 27716 w 371204"/>
                <a:gd name="connsiteY375" fmla="*/ 45469 h 451901"/>
                <a:gd name="connsiteX376" fmla="*/ 22874 w 371204"/>
                <a:gd name="connsiteY376" fmla="*/ 35786 h 451901"/>
                <a:gd name="connsiteX377" fmla="*/ 22874 w 371204"/>
                <a:gd name="connsiteY377" fmla="*/ 29330 h 451901"/>
                <a:gd name="connsiteX378" fmla="*/ 19646 w 371204"/>
                <a:gd name="connsiteY378" fmla="*/ 29330 h 451901"/>
                <a:gd name="connsiteX379" fmla="*/ 19646 w 371204"/>
                <a:gd name="connsiteY379" fmla="*/ 32558 h 451901"/>
                <a:gd name="connsiteX380" fmla="*/ 16419 w 371204"/>
                <a:gd name="connsiteY380" fmla="*/ 32558 h 451901"/>
                <a:gd name="connsiteX381" fmla="*/ 16419 w 371204"/>
                <a:gd name="connsiteY381" fmla="*/ 29330 h 451901"/>
                <a:gd name="connsiteX382" fmla="*/ 16419 w 371204"/>
                <a:gd name="connsiteY382" fmla="*/ 30944 h 451901"/>
                <a:gd name="connsiteX383" fmla="*/ 11577 w 371204"/>
                <a:gd name="connsiteY383" fmla="*/ 32558 h 451901"/>
                <a:gd name="connsiteX384" fmla="*/ 8349 w 371204"/>
                <a:gd name="connsiteY384" fmla="*/ 29330 h 451901"/>
                <a:gd name="connsiteX385" fmla="*/ 5121 w 371204"/>
                <a:gd name="connsiteY385" fmla="*/ 26102 h 451901"/>
                <a:gd name="connsiteX386" fmla="*/ 5121 w 371204"/>
                <a:gd name="connsiteY386" fmla="*/ 22874 h 451901"/>
                <a:gd name="connsiteX387" fmla="*/ 6735 w 371204"/>
                <a:gd name="connsiteY387" fmla="*/ 19647 h 451901"/>
                <a:gd name="connsiteX388" fmla="*/ 8349 w 371204"/>
                <a:gd name="connsiteY388" fmla="*/ 18033 h 451901"/>
                <a:gd name="connsiteX389" fmla="*/ 9963 w 371204"/>
                <a:gd name="connsiteY389" fmla="*/ 5121 h 451901"/>
                <a:gd name="connsiteX390" fmla="*/ 53539 w 371204"/>
                <a:gd name="connsiteY390" fmla="*/ 18033 h 451901"/>
                <a:gd name="connsiteX391" fmla="*/ 55153 w 371204"/>
                <a:gd name="connsiteY391" fmla="*/ 19647 h 451901"/>
                <a:gd name="connsiteX392" fmla="*/ 56767 w 371204"/>
                <a:gd name="connsiteY392" fmla="*/ 19647 h 451901"/>
                <a:gd name="connsiteX393" fmla="*/ 58381 w 371204"/>
                <a:gd name="connsiteY393" fmla="*/ 21260 h 451901"/>
                <a:gd name="connsiteX394" fmla="*/ 68064 w 371204"/>
                <a:gd name="connsiteY394" fmla="*/ 24488 h 451901"/>
                <a:gd name="connsiteX395" fmla="*/ 71292 w 371204"/>
                <a:gd name="connsiteY395" fmla="*/ 26102 h 451901"/>
                <a:gd name="connsiteX396" fmla="*/ 72906 w 371204"/>
                <a:gd name="connsiteY396" fmla="*/ 27716 h 451901"/>
                <a:gd name="connsiteX397" fmla="*/ 72906 w 371204"/>
                <a:gd name="connsiteY397" fmla="*/ 27716 h 451901"/>
                <a:gd name="connsiteX398" fmla="*/ 74520 w 371204"/>
                <a:gd name="connsiteY398" fmla="*/ 29330 h 451901"/>
                <a:gd name="connsiteX399" fmla="*/ 76134 w 371204"/>
                <a:gd name="connsiteY399" fmla="*/ 29330 h 451901"/>
                <a:gd name="connsiteX400" fmla="*/ 90660 w 371204"/>
                <a:gd name="connsiteY400" fmla="*/ 34172 h 451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371204" h="451901">
                  <a:moveTo>
                    <a:pt x="97115" y="37400"/>
                  </a:moveTo>
                  <a:lnTo>
                    <a:pt x="103571" y="35786"/>
                  </a:lnTo>
                  <a:lnTo>
                    <a:pt x="124552" y="27716"/>
                  </a:lnTo>
                  <a:lnTo>
                    <a:pt x="132622" y="22874"/>
                  </a:lnTo>
                  <a:lnTo>
                    <a:pt x="137464" y="19647"/>
                  </a:lnTo>
                  <a:lnTo>
                    <a:pt x="139078" y="19647"/>
                  </a:lnTo>
                  <a:lnTo>
                    <a:pt x="140691" y="19647"/>
                  </a:lnTo>
                  <a:lnTo>
                    <a:pt x="143919" y="19647"/>
                  </a:lnTo>
                  <a:lnTo>
                    <a:pt x="155217" y="22874"/>
                  </a:lnTo>
                  <a:lnTo>
                    <a:pt x="161673" y="24488"/>
                  </a:lnTo>
                  <a:lnTo>
                    <a:pt x="163287" y="24488"/>
                  </a:lnTo>
                  <a:lnTo>
                    <a:pt x="164900" y="24488"/>
                  </a:lnTo>
                  <a:lnTo>
                    <a:pt x="169742" y="22874"/>
                  </a:lnTo>
                  <a:lnTo>
                    <a:pt x="171356" y="22874"/>
                  </a:lnTo>
                  <a:lnTo>
                    <a:pt x="172970" y="21260"/>
                  </a:lnTo>
                  <a:lnTo>
                    <a:pt x="179426" y="14805"/>
                  </a:lnTo>
                  <a:lnTo>
                    <a:pt x="181040" y="14805"/>
                  </a:lnTo>
                  <a:lnTo>
                    <a:pt x="182654" y="13191"/>
                  </a:lnTo>
                  <a:lnTo>
                    <a:pt x="184268" y="13191"/>
                  </a:lnTo>
                  <a:lnTo>
                    <a:pt x="190723" y="13191"/>
                  </a:lnTo>
                  <a:lnTo>
                    <a:pt x="192337" y="13191"/>
                  </a:lnTo>
                  <a:lnTo>
                    <a:pt x="195565" y="13191"/>
                  </a:lnTo>
                  <a:lnTo>
                    <a:pt x="208477" y="18033"/>
                  </a:lnTo>
                  <a:lnTo>
                    <a:pt x="264964" y="22874"/>
                  </a:lnTo>
                  <a:lnTo>
                    <a:pt x="269806" y="21260"/>
                  </a:lnTo>
                  <a:lnTo>
                    <a:pt x="274648" y="19647"/>
                  </a:lnTo>
                  <a:lnTo>
                    <a:pt x="276262" y="19647"/>
                  </a:lnTo>
                  <a:lnTo>
                    <a:pt x="279490" y="16419"/>
                  </a:lnTo>
                  <a:lnTo>
                    <a:pt x="287559" y="13191"/>
                  </a:lnTo>
                  <a:lnTo>
                    <a:pt x="297243" y="13191"/>
                  </a:lnTo>
                  <a:lnTo>
                    <a:pt x="298857" y="13191"/>
                  </a:lnTo>
                  <a:lnTo>
                    <a:pt x="300471" y="11577"/>
                  </a:lnTo>
                  <a:lnTo>
                    <a:pt x="302085" y="9963"/>
                  </a:lnTo>
                  <a:lnTo>
                    <a:pt x="305313" y="11577"/>
                  </a:lnTo>
                  <a:lnTo>
                    <a:pt x="305313" y="11577"/>
                  </a:lnTo>
                  <a:lnTo>
                    <a:pt x="306926" y="16419"/>
                  </a:lnTo>
                  <a:lnTo>
                    <a:pt x="306926" y="19647"/>
                  </a:lnTo>
                  <a:lnTo>
                    <a:pt x="311768" y="21260"/>
                  </a:lnTo>
                  <a:lnTo>
                    <a:pt x="313382" y="22874"/>
                  </a:lnTo>
                  <a:lnTo>
                    <a:pt x="316610" y="22874"/>
                  </a:lnTo>
                  <a:lnTo>
                    <a:pt x="323066" y="21260"/>
                  </a:lnTo>
                  <a:lnTo>
                    <a:pt x="321452" y="27716"/>
                  </a:lnTo>
                  <a:lnTo>
                    <a:pt x="324680" y="29330"/>
                  </a:lnTo>
                  <a:lnTo>
                    <a:pt x="331135" y="29330"/>
                  </a:lnTo>
                  <a:lnTo>
                    <a:pt x="335977" y="26102"/>
                  </a:lnTo>
                  <a:lnTo>
                    <a:pt x="335977" y="30944"/>
                  </a:lnTo>
                  <a:lnTo>
                    <a:pt x="339205" y="34172"/>
                  </a:lnTo>
                  <a:lnTo>
                    <a:pt x="345661" y="34172"/>
                  </a:lnTo>
                  <a:lnTo>
                    <a:pt x="358572" y="34172"/>
                  </a:lnTo>
                  <a:lnTo>
                    <a:pt x="363414" y="35786"/>
                  </a:lnTo>
                  <a:lnTo>
                    <a:pt x="368256" y="37400"/>
                  </a:lnTo>
                  <a:lnTo>
                    <a:pt x="369870" y="42242"/>
                  </a:lnTo>
                  <a:lnTo>
                    <a:pt x="371484" y="47083"/>
                  </a:lnTo>
                  <a:lnTo>
                    <a:pt x="374712" y="51925"/>
                  </a:lnTo>
                  <a:lnTo>
                    <a:pt x="374712" y="56767"/>
                  </a:lnTo>
                  <a:lnTo>
                    <a:pt x="373098" y="58381"/>
                  </a:lnTo>
                  <a:lnTo>
                    <a:pt x="371484" y="59995"/>
                  </a:lnTo>
                  <a:lnTo>
                    <a:pt x="369870" y="61609"/>
                  </a:lnTo>
                  <a:lnTo>
                    <a:pt x="369870" y="61609"/>
                  </a:lnTo>
                  <a:lnTo>
                    <a:pt x="363414" y="64837"/>
                  </a:lnTo>
                  <a:lnTo>
                    <a:pt x="361800" y="64837"/>
                  </a:lnTo>
                  <a:lnTo>
                    <a:pt x="360186" y="66451"/>
                  </a:lnTo>
                  <a:lnTo>
                    <a:pt x="356958" y="68065"/>
                  </a:lnTo>
                  <a:lnTo>
                    <a:pt x="356958" y="69678"/>
                  </a:lnTo>
                  <a:lnTo>
                    <a:pt x="356958" y="71292"/>
                  </a:lnTo>
                  <a:lnTo>
                    <a:pt x="355344" y="72906"/>
                  </a:lnTo>
                  <a:lnTo>
                    <a:pt x="355344" y="74520"/>
                  </a:lnTo>
                  <a:lnTo>
                    <a:pt x="353731" y="74520"/>
                  </a:lnTo>
                  <a:lnTo>
                    <a:pt x="352117" y="76134"/>
                  </a:lnTo>
                  <a:lnTo>
                    <a:pt x="352117" y="76134"/>
                  </a:lnTo>
                  <a:lnTo>
                    <a:pt x="350503" y="77748"/>
                  </a:lnTo>
                  <a:lnTo>
                    <a:pt x="350503" y="80976"/>
                  </a:lnTo>
                  <a:lnTo>
                    <a:pt x="348889" y="82590"/>
                  </a:lnTo>
                  <a:lnTo>
                    <a:pt x="347275" y="84204"/>
                  </a:lnTo>
                  <a:lnTo>
                    <a:pt x="345661" y="85818"/>
                  </a:lnTo>
                  <a:lnTo>
                    <a:pt x="345661" y="85818"/>
                  </a:lnTo>
                  <a:lnTo>
                    <a:pt x="345661" y="85818"/>
                  </a:lnTo>
                  <a:lnTo>
                    <a:pt x="344047" y="87432"/>
                  </a:lnTo>
                  <a:lnTo>
                    <a:pt x="344047" y="89046"/>
                  </a:lnTo>
                  <a:lnTo>
                    <a:pt x="342433" y="89046"/>
                  </a:lnTo>
                  <a:lnTo>
                    <a:pt x="340819" y="90660"/>
                  </a:lnTo>
                  <a:lnTo>
                    <a:pt x="340819" y="90660"/>
                  </a:lnTo>
                  <a:lnTo>
                    <a:pt x="339205" y="90660"/>
                  </a:lnTo>
                  <a:lnTo>
                    <a:pt x="337591" y="90660"/>
                  </a:lnTo>
                  <a:lnTo>
                    <a:pt x="337591" y="92274"/>
                  </a:lnTo>
                  <a:lnTo>
                    <a:pt x="337591" y="93887"/>
                  </a:lnTo>
                  <a:lnTo>
                    <a:pt x="337591" y="97115"/>
                  </a:lnTo>
                  <a:lnTo>
                    <a:pt x="339205" y="98729"/>
                  </a:lnTo>
                  <a:lnTo>
                    <a:pt x="340819" y="98729"/>
                  </a:lnTo>
                  <a:lnTo>
                    <a:pt x="340819" y="100343"/>
                  </a:lnTo>
                  <a:lnTo>
                    <a:pt x="340819" y="103571"/>
                  </a:lnTo>
                  <a:lnTo>
                    <a:pt x="340819" y="108413"/>
                  </a:lnTo>
                  <a:lnTo>
                    <a:pt x="339205" y="110027"/>
                  </a:lnTo>
                  <a:lnTo>
                    <a:pt x="337591" y="111641"/>
                  </a:lnTo>
                  <a:lnTo>
                    <a:pt x="337591" y="113255"/>
                  </a:lnTo>
                  <a:lnTo>
                    <a:pt x="335977" y="114869"/>
                  </a:lnTo>
                  <a:lnTo>
                    <a:pt x="335977" y="121324"/>
                  </a:lnTo>
                  <a:lnTo>
                    <a:pt x="335977" y="122938"/>
                  </a:lnTo>
                  <a:lnTo>
                    <a:pt x="334363" y="126166"/>
                  </a:lnTo>
                  <a:lnTo>
                    <a:pt x="334363" y="127780"/>
                  </a:lnTo>
                  <a:lnTo>
                    <a:pt x="334363" y="131008"/>
                  </a:lnTo>
                  <a:lnTo>
                    <a:pt x="335977" y="134236"/>
                  </a:lnTo>
                  <a:lnTo>
                    <a:pt x="337591" y="135850"/>
                  </a:lnTo>
                  <a:lnTo>
                    <a:pt x="339205" y="135850"/>
                  </a:lnTo>
                  <a:lnTo>
                    <a:pt x="340819" y="137464"/>
                  </a:lnTo>
                  <a:lnTo>
                    <a:pt x="342433" y="140691"/>
                  </a:lnTo>
                  <a:lnTo>
                    <a:pt x="344047" y="145533"/>
                  </a:lnTo>
                  <a:lnTo>
                    <a:pt x="345661" y="158445"/>
                  </a:lnTo>
                  <a:lnTo>
                    <a:pt x="347275" y="166514"/>
                  </a:lnTo>
                  <a:lnTo>
                    <a:pt x="350503" y="169742"/>
                  </a:lnTo>
                  <a:lnTo>
                    <a:pt x="352117" y="171356"/>
                  </a:lnTo>
                  <a:lnTo>
                    <a:pt x="352117" y="174584"/>
                  </a:lnTo>
                  <a:lnTo>
                    <a:pt x="352117" y="179426"/>
                  </a:lnTo>
                  <a:lnTo>
                    <a:pt x="350503" y="184268"/>
                  </a:lnTo>
                  <a:lnTo>
                    <a:pt x="350503" y="187496"/>
                  </a:lnTo>
                  <a:lnTo>
                    <a:pt x="348889" y="189109"/>
                  </a:lnTo>
                  <a:lnTo>
                    <a:pt x="347275" y="189109"/>
                  </a:lnTo>
                  <a:lnTo>
                    <a:pt x="345661" y="190723"/>
                  </a:lnTo>
                  <a:lnTo>
                    <a:pt x="345661" y="192337"/>
                  </a:lnTo>
                  <a:lnTo>
                    <a:pt x="345661" y="192337"/>
                  </a:lnTo>
                  <a:lnTo>
                    <a:pt x="344047" y="197179"/>
                  </a:lnTo>
                  <a:lnTo>
                    <a:pt x="344047" y="198793"/>
                  </a:lnTo>
                  <a:lnTo>
                    <a:pt x="344047" y="200407"/>
                  </a:lnTo>
                  <a:lnTo>
                    <a:pt x="342433" y="200407"/>
                  </a:lnTo>
                  <a:lnTo>
                    <a:pt x="337591" y="203635"/>
                  </a:lnTo>
                  <a:lnTo>
                    <a:pt x="337591" y="205249"/>
                  </a:lnTo>
                  <a:lnTo>
                    <a:pt x="335977" y="206863"/>
                  </a:lnTo>
                  <a:lnTo>
                    <a:pt x="335977" y="206863"/>
                  </a:lnTo>
                  <a:lnTo>
                    <a:pt x="335977" y="210091"/>
                  </a:lnTo>
                  <a:lnTo>
                    <a:pt x="334363" y="213318"/>
                  </a:lnTo>
                  <a:lnTo>
                    <a:pt x="327908" y="219774"/>
                  </a:lnTo>
                  <a:lnTo>
                    <a:pt x="323066" y="226230"/>
                  </a:lnTo>
                  <a:lnTo>
                    <a:pt x="321452" y="231072"/>
                  </a:lnTo>
                  <a:lnTo>
                    <a:pt x="321452" y="232686"/>
                  </a:lnTo>
                  <a:lnTo>
                    <a:pt x="319838" y="234299"/>
                  </a:lnTo>
                  <a:lnTo>
                    <a:pt x="316610" y="243983"/>
                  </a:lnTo>
                  <a:lnTo>
                    <a:pt x="316610" y="247211"/>
                  </a:lnTo>
                  <a:lnTo>
                    <a:pt x="314996" y="248825"/>
                  </a:lnTo>
                  <a:lnTo>
                    <a:pt x="313382" y="250439"/>
                  </a:lnTo>
                  <a:lnTo>
                    <a:pt x="313382" y="252053"/>
                  </a:lnTo>
                  <a:lnTo>
                    <a:pt x="313382" y="253667"/>
                  </a:lnTo>
                  <a:lnTo>
                    <a:pt x="316610" y="256895"/>
                  </a:lnTo>
                  <a:lnTo>
                    <a:pt x="316610" y="258508"/>
                  </a:lnTo>
                  <a:lnTo>
                    <a:pt x="318224" y="260123"/>
                  </a:lnTo>
                  <a:lnTo>
                    <a:pt x="331135" y="268192"/>
                  </a:lnTo>
                  <a:lnTo>
                    <a:pt x="334363" y="268192"/>
                  </a:lnTo>
                  <a:lnTo>
                    <a:pt x="337591" y="268192"/>
                  </a:lnTo>
                  <a:lnTo>
                    <a:pt x="339205" y="269806"/>
                  </a:lnTo>
                  <a:lnTo>
                    <a:pt x="342433" y="269806"/>
                  </a:lnTo>
                  <a:lnTo>
                    <a:pt x="344047" y="269806"/>
                  </a:lnTo>
                  <a:lnTo>
                    <a:pt x="344047" y="271420"/>
                  </a:lnTo>
                  <a:lnTo>
                    <a:pt x="345661" y="271420"/>
                  </a:lnTo>
                  <a:lnTo>
                    <a:pt x="347275" y="276262"/>
                  </a:lnTo>
                  <a:lnTo>
                    <a:pt x="348889" y="279490"/>
                  </a:lnTo>
                  <a:lnTo>
                    <a:pt x="347275" y="298857"/>
                  </a:lnTo>
                  <a:lnTo>
                    <a:pt x="348889" y="300471"/>
                  </a:lnTo>
                  <a:lnTo>
                    <a:pt x="350503" y="305313"/>
                  </a:lnTo>
                  <a:lnTo>
                    <a:pt x="366642" y="326294"/>
                  </a:lnTo>
                  <a:lnTo>
                    <a:pt x="368256" y="327908"/>
                  </a:lnTo>
                  <a:lnTo>
                    <a:pt x="368256" y="329522"/>
                  </a:lnTo>
                  <a:lnTo>
                    <a:pt x="368256" y="342433"/>
                  </a:lnTo>
                  <a:lnTo>
                    <a:pt x="365028" y="365028"/>
                  </a:lnTo>
                  <a:lnTo>
                    <a:pt x="363414" y="369870"/>
                  </a:lnTo>
                  <a:lnTo>
                    <a:pt x="361800" y="373098"/>
                  </a:lnTo>
                  <a:lnTo>
                    <a:pt x="363414" y="377940"/>
                  </a:lnTo>
                  <a:lnTo>
                    <a:pt x="363414" y="387623"/>
                  </a:lnTo>
                  <a:lnTo>
                    <a:pt x="366642" y="395693"/>
                  </a:lnTo>
                  <a:lnTo>
                    <a:pt x="366642" y="397307"/>
                  </a:lnTo>
                  <a:lnTo>
                    <a:pt x="366642" y="398921"/>
                  </a:lnTo>
                  <a:lnTo>
                    <a:pt x="368256" y="408604"/>
                  </a:lnTo>
                  <a:lnTo>
                    <a:pt x="361800" y="445725"/>
                  </a:lnTo>
                  <a:lnTo>
                    <a:pt x="361800" y="445725"/>
                  </a:lnTo>
                  <a:lnTo>
                    <a:pt x="361800" y="447339"/>
                  </a:lnTo>
                  <a:lnTo>
                    <a:pt x="358572" y="448953"/>
                  </a:lnTo>
                  <a:lnTo>
                    <a:pt x="345661" y="450567"/>
                  </a:lnTo>
                  <a:lnTo>
                    <a:pt x="335977" y="442497"/>
                  </a:lnTo>
                  <a:lnTo>
                    <a:pt x="314996" y="444111"/>
                  </a:lnTo>
                  <a:lnTo>
                    <a:pt x="311768" y="447339"/>
                  </a:lnTo>
                  <a:lnTo>
                    <a:pt x="310154" y="450567"/>
                  </a:lnTo>
                  <a:lnTo>
                    <a:pt x="308540" y="452180"/>
                  </a:lnTo>
                  <a:lnTo>
                    <a:pt x="302085" y="453794"/>
                  </a:lnTo>
                  <a:lnTo>
                    <a:pt x="295629" y="452180"/>
                  </a:lnTo>
                  <a:lnTo>
                    <a:pt x="292401" y="448953"/>
                  </a:lnTo>
                  <a:lnTo>
                    <a:pt x="287559" y="447339"/>
                  </a:lnTo>
                  <a:lnTo>
                    <a:pt x="284331" y="444111"/>
                  </a:lnTo>
                  <a:lnTo>
                    <a:pt x="277876" y="442497"/>
                  </a:lnTo>
                  <a:lnTo>
                    <a:pt x="274648" y="442497"/>
                  </a:lnTo>
                  <a:lnTo>
                    <a:pt x="273034" y="442497"/>
                  </a:lnTo>
                  <a:lnTo>
                    <a:pt x="266578" y="444111"/>
                  </a:lnTo>
                  <a:lnTo>
                    <a:pt x="260122" y="442497"/>
                  </a:lnTo>
                  <a:lnTo>
                    <a:pt x="237527" y="437655"/>
                  </a:lnTo>
                  <a:lnTo>
                    <a:pt x="224616" y="436041"/>
                  </a:lnTo>
                  <a:lnTo>
                    <a:pt x="221388" y="434427"/>
                  </a:lnTo>
                  <a:lnTo>
                    <a:pt x="221388" y="431199"/>
                  </a:lnTo>
                  <a:lnTo>
                    <a:pt x="221388" y="421516"/>
                  </a:lnTo>
                  <a:lnTo>
                    <a:pt x="221388" y="418288"/>
                  </a:lnTo>
                  <a:lnTo>
                    <a:pt x="218160" y="415060"/>
                  </a:lnTo>
                  <a:lnTo>
                    <a:pt x="214932" y="413446"/>
                  </a:lnTo>
                  <a:lnTo>
                    <a:pt x="211705" y="411832"/>
                  </a:lnTo>
                  <a:lnTo>
                    <a:pt x="208477" y="413446"/>
                  </a:lnTo>
                  <a:lnTo>
                    <a:pt x="203635" y="415060"/>
                  </a:lnTo>
                  <a:lnTo>
                    <a:pt x="203635" y="418288"/>
                  </a:lnTo>
                  <a:lnTo>
                    <a:pt x="202021" y="421516"/>
                  </a:lnTo>
                  <a:lnTo>
                    <a:pt x="200407" y="424744"/>
                  </a:lnTo>
                  <a:lnTo>
                    <a:pt x="192337" y="427971"/>
                  </a:lnTo>
                  <a:lnTo>
                    <a:pt x="187496" y="426358"/>
                  </a:lnTo>
                  <a:lnTo>
                    <a:pt x="181040" y="423130"/>
                  </a:lnTo>
                  <a:lnTo>
                    <a:pt x="174584" y="421516"/>
                  </a:lnTo>
                  <a:lnTo>
                    <a:pt x="168128" y="423130"/>
                  </a:lnTo>
                  <a:lnTo>
                    <a:pt x="153603" y="429585"/>
                  </a:lnTo>
                  <a:lnTo>
                    <a:pt x="139078" y="439269"/>
                  </a:lnTo>
                  <a:lnTo>
                    <a:pt x="137464" y="440883"/>
                  </a:lnTo>
                  <a:lnTo>
                    <a:pt x="132622" y="440883"/>
                  </a:lnTo>
                  <a:lnTo>
                    <a:pt x="129394" y="439269"/>
                  </a:lnTo>
                  <a:lnTo>
                    <a:pt x="127780" y="436041"/>
                  </a:lnTo>
                  <a:lnTo>
                    <a:pt x="126166" y="436041"/>
                  </a:lnTo>
                  <a:lnTo>
                    <a:pt x="121324" y="437655"/>
                  </a:lnTo>
                  <a:lnTo>
                    <a:pt x="110027" y="445725"/>
                  </a:lnTo>
                  <a:lnTo>
                    <a:pt x="103571" y="447339"/>
                  </a:lnTo>
                  <a:lnTo>
                    <a:pt x="95501" y="448953"/>
                  </a:lnTo>
                  <a:lnTo>
                    <a:pt x="69678" y="448953"/>
                  </a:lnTo>
                  <a:lnTo>
                    <a:pt x="58381" y="452180"/>
                  </a:lnTo>
                  <a:lnTo>
                    <a:pt x="58381" y="452180"/>
                  </a:lnTo>
                  <a:lnTo>
                    <a:pt x="56767" y="444111"/>
                  </a:lnTo>
                  <a:lnTo>
                    <a:pt x="58381" y="440883"/>
                  </a:lnTo>
                  <a:lnTo>
                    <a:pt x="58381" y="439269"/>
                  </a:lnTo>
                  <a:lnTo>
                    <a:pt x="59995" y="434427"/>
                  </a:lnTo>
                  <a:lnTo>
                    <a:pt x="59995" y="431199"/>
                  </a:lnTo>
                  <a:lnTo>
                    <a:pt x="58381" y="427971"/>
                  </a:lnTo>
                  <a:lnTo>
                    <a:pt x="58381" y="426358"/>
                  </a:lnTo>
                  <a:lnTo>
                    <a:pt x="59995" y="423130"/>
                  </a:lnTo>
                  <a:lnTo>
                    <a:pt x="59995" y="421516"/>
                  </a:lnTo>
                  <a:lnTo>
                    <a:pt x="63223" y="415060"/>
                  </a:lnTo>
                  <a:lnTo>
                    <a:pt x="63223" y="413446"/>
                  </a:lnTo>
                  <a:lnTo>
                    <a:pt x="63223" y="410218"/>
                  </a:lnTo>
                  <a:lnTo>
                    <a:pt x="63223" y="408604"/>
                  </a:lnTo>
                  <a:lnTo>
                    <a:pt x="59995" y="398921"/>
                  </a:lnTo>
                  <a:lnTo>
                    <a:pt x="56767" y="390851"/>
                  </a:lnTo>
                  <a:lnTo>
                    <a:pt x="53539" y="377940"/>
                  </a:lnTo>
                  <a:lnTo>
                    <a:pt x="53539" y="373098"/>
                  </a:lnTo>
                  <a:lnTo>
                    <a:pt x="55153" y="368256"/>
                  </a:lnTo>
                  <a:lnTo>
                    <a:pt x="53539" y="358572"/>
                  </a:lnTo>
                  <a:lnTo>
                    <a:pt x="55153" y="355344"/>
                  </a:lnTo>
                  <a:lnTo>
                    <a:pt x="55153" y="352117"/>
                  </a:lnTo>
                  <a:lnTo>
                    <a:pt x="55153" y="350503"/>
                  </a:lnTo>
                  <a:lnTo>
                    <a:pt x="59995" y="347275"/>
                  </a:lnTo>
                  <a:lnTo>
                    <a:pt x="59995" y="347275"/>
                  </a:lnTo>
                  <a:lnTo>
                    <a:pt x="59995" y="345661"/>
                  </a:lnTo>
                  <a:lnTo>
                    <a:pt x="61609" y="344047"/>
                  </a:lnTo>
                  <a:lnTo>
                    <a:pt x="63223" y="335977"/>
                  </a:lnTo>
                  <a:lnTo>
                    <a:pt x="63223" y="335977"/>
                  </a:lnTo>
                  <a:lnTo>
                    <a:pt x="68064" y="326294"/>
                  </a:lnTo>
                  <a:lnTo>
                    <a:pt x="69678" y="321452"/>
                  </a:lnTo>
                  <a:lnTo>
                    <a:pt x="74520" y="303699"/>
                  </a:lnTo>
                  <a:lnTo>
                    <a:pt x="76134" y="297243"/>
                  </a:lnTo>
                  <a:lnTo>
                    <a:pt x="74520" y="289173"/>
                  </a:lnTo>
                  <a:lnTo>
                    <a:pt x="74520" y="285945"/>
                  </a:lnTo>
                  <a:lnTo>
                    <a:pt x="76134" y="284332"/>
                  </a:lnTo>
                  <a:lnTo>
                    <a:pt x="77748" y="282717"/>
                  </a:lnTo>
                  <a:lnTo>
                    <a:pt x="79362" y="281104"/>
                  </a:lnTo>
                  <a:lnTo>
                    <a:pt x="80976" y="277876"/>
                  </a:lnTo>
                  <a:lnTo>
                    <a:pt x="82590" y="274648"/>
                  </a:lnTo>
                  <a:lnTo>
                    <a:pt x="84204" y="273034"/>
                  </a:lnTo>
                  <a:lnTo>
                    <a:pt x="85818" y="271420"/>
                  </a:lnTo>
                  <a:lnTo>
                    <a:pt x="87432" y="269806"/>
                  </a:lnTo>
                  <a:lnTo>
                    <a:pt x="89046" y="269806"/>
                  </a:lnTo>
                  <a:lnTo>
                    <a:pt x="90660" y="268192"/>
                  </a:lnTo>
                  <a:lnTo>
                    <a:pt x="95501" y="263350"/>
                  </a:lnTo>
                  <a:lnTo>
                    <a:pt x="95501" y="261736"/>
                  </a:lnTo>
                  <a:lnTo>
                    <a:pt x="103571" y="258508"/>
                  </a:lnTo>
                  <a:lnTo>
                    <a:pt x="105185" y="256895"/>
                  </a:lnTo>
                  <a:lnTo>
                    <a:pt x="110027" y="252053"/>
                  </a:lnTo>
                  <a:lnTo>
                    <a:pt x="114869" y="248825"/>
                  </a:lnTo>
                  <a:lnTo>
                    <a:pt x="116482" y="247211"/>
                  </a:lnTo>
                  <a:lnTo>
                    <a:pt x="116482" y="245597"/>
                  </a:lnTo>
                  <a:lnTo>
                    <a:pt x="119710" y="242369"/>
                  </a:lnTo>
                  <a:lnTo>
                    <a:pt x="124552" y="231072"/>
                  </a:lnTo>
                  <a:lnTo>
                    <a:pt x="126166" y="229458"/>
                  </a:lnTo>
                  <a:lnTo>
                    <a:pt x="127780" y="227844"/>
                  </a:lnTo>
                  <a:lnTo>
                    <a:pt x="129394" y="227844"/>
                  </a:lnTo>
                  <a:lnTo>
                    <a:pt x="131008" y="226230"/>
                  </a:lnTo>
                  <a:lnTo>
                    <a:pt x="134236" y="223002"/>
                  </a:lnTo>
                  <a:lnTo>
                    <a:pt x="134236" y="221388"/>
                  </a:lnTo>
                  <a:lnTo>
                    <a:pt x="134236" y="219774"/>
                  </a:lnTo>
                  <a:lnTo>
                    <a:pt x="134236" y="214932"/>
                  </a:lnTo>
                  <a:lnTo>
                    <a:pt x="134236" y="205249"/>
                  </a:lnTo>
                  <a:lnTo>
                    <a:pt x="132622" y="198793"/>
                  </a:lnTo>
                  <a:lnTo>
                    <a:pt x="132622" y="195565"/>
                  </a:lnTo>
                  <a:lnTo>
                    <a:pt x="132622" y="193951"/>
                  </a:lnTo>
                  <a:lnTo>
                    <a:pt x="134236" y="192337"/>
                  </a:lnTo>
                  <a:lnTo>
                    <a:pt x="134236" y="190723"/>
                  </a:lnTo>
                  <a:lnTo>
                    <a:pt x="135850" y="190723"/>
                  </a:lnTo>
                  <a:lnTo>
                    <a:pt x="135850" y="189109"/>
                  </a:lnTo>
                  <a:lnTo>
                    <a:pt x="139078" y="187496"/>
                  </a:lnTo>
                  <a:lnTo>
                    <a:pt x="142305" y="185882"/>
                  </a:lnTo>
                  <a:lnTo>
                    <a:pt x="142305" y="184268"/>
                  </a:lnTo>
                  <a:lnTo>
                    <a:pt x="142305" y="182654"/>
                  </a:lnTo>
                  <a:lnTo>
                    <a:pt x="142305" y="181040"/>
                  </a:lnTo>
                  <a:lnTo>
                    <a:pt x="142305" y="179426"/>
                  </a:lnTo>
                  <a:lnTo>
                    <a:pt x="142305" y="177812"/>
                  </a:lnTo>
                  <a:lnTo>
                    <a:pt x="140691" y="176198"/>
                  </a:lnTo>
                  <a:lnTo>
                    <a:pt x="139078" y="174584"/>
                  </a:lnTo>
                  <a:lnTo>
                    <a:pt x="139078" y="172970"/>
                  </a:lnTo>
                  <a:lnTo>
                    <a:pt x="137464" y="171356"/>
                  </a:lnTo>
                  <a:lnTo>
                    <a:pt x="137464" y="169742"/>
                  </a:lnTo>
                  <a:lnTo>
                    <a:pt x="139078" y="166514"/>
                  </a:lnTo>
                  <a:lnTo>
                    <a:pt x="140691" y="164900"/>
                  </a:lnTo>
                  <a:lnTo>
                    <a:pt x="140691" y="163287"/>
                  </a:lnTo>
                  <a:lnTo>
                    <a:pt x="140691" y="161673"/>
                  </a:lnTo>
                  <a:lnTo>
                    <a:pt x="140691" y="160059"/>
                  </a:lnTo>
                  <a:lnTo>
                    <a:pt x="139078" y="158445"/>
                  </a:lnTo>
                  <a:lnTo>
                    <a:pt x="137464" y="156831"/>
                  </a:lnTo>
                  <a:lnTo>
                    <a:pt x="137464" y="155217"/>
                  </a:lnTo>
                  <a:lnTo>
                    <a:pt x="137464" y="153603"/>
                  </a:lnTo>
                  <a:lnTo>
                    <a:pt x="137464" y="151989"/>
                  </a:lnTo>
                  <a:lnTo>
                    <a:pt x="137464" y="145533"/>
                  </a:lnTo>
                  <a:lnTo>
                    <a:pt x="135850" y="135850"/>
                  </a:lnTo>
                  <a:lnTo>
                    <a:pt x="135850" y="131008"/>
                  </a:lnTo>
                  <a:lnTo>
                    <a:pt x="134236" y="121324"/>
                  </a:lnTo>
                  <a:lnTo>
                    <a:pt x="135850" y="118096"/>
                  </a:lnTo>
                  <a:lnTo>
                    <a:pt x="139078" y="106799"/>
                  </a:lnTo>
                  <a:lnTo>
                    <a:pt x="142305" y="101957"/>
                  </a:lnTo>
                  <a:lnTo>
                    <a:pt x="143919" y="100343"/>
                  </a:lnTo>
                  <a:lnTo>
                    <a:pt x="147147" y="98729"/>
                  </a:lnTo>
                  <a:lnTo>
                    <a:pt x="148761" y="97115"/>
                  </a:lnTo>
                  <a:lnTo>
                    <a:pt x="148761" y="97115"/>
                  </a:lnTo>
                  <a:lnTo>
                    <a:pt x="150375" y="92274"/>
                  </a:lnTo>
                  <a:lnTo>
                    <a:pt x="151989" y="89046"/>
                  </a:lnTo>
                  <a:lnTo>
                    <a:pt x="155217" y="82590"/>
                  </a:lnTo>
                  <a:lnTo>
                    <a:pt x="155217" y="77748"/>
                  </a:lnTo>
                  <a:lnTo>
                    <a:pt x="155217" y="76134"/>
                  </a:lnTo>
                  <a:lnTo>
                    <a:pt x="155217" y="76134"/>
                  </a:lnTo>
                  <a:lnTo>
                    <a:pt x="155217" y="74520"/>
                  </a:lnTo>
                  <a:lnTo>
                    <a:pt x="155217" y="72906"/>
                  </a:lnTo>
                  <a:lnTo>
                    <a:pt x="151989" y="71292"/>
                  </a:lnTo>
                  <a:lnTo>
                    <a:pt x="150375" y="71292"/>
                  </a:lnTo>
                  <a:lnTo>
                    <a:pt x="148761" y="71292"/>
                  </a:lnTo>
                  <a:lnTo>
                    <a:pt x="147147" y="69678"/>
                  </a:lnTo>
                  <a:lnTo>
                    <a:pt x="143919" y="64837"/>
                  </a:lnTo>
                  <a:lnTo>
                    <a:pt x="143919" y="64837"/>
                  </a:lnTo>
                  <a:lnTo>
                    <a:pt x="139078" y="61609"/>
                  </a:lnTo>
                  <a:lnTo>
                    <a:pt x="131008" y="59995"/>
                  </a:lnTo>
                  <a:lnTo>
                    <a:pt x="131008" y="61609"/>
                  </a:lnTo>
                  <a:lnTo>
                    <a:pt x="134236" y="61609"/>
                  </a:lnTo>
                  <a:lnTo>
                    <a:pt x="129394" y="68065"/>
                  </a:lnTo>
                  <a:lnTo>
                    <a:pt x="122938" y="68065"/>
                  </a:lnTo>
                  <a:lnTo>
                    <a:pt x="119710" y="64837"/>
                  </a:lnTo>
                  <a:lnTo>
                    <a:pt x="122938" y="61609"/>
                  </a:lnTo>
                  <a:lnTo>
                    <a:pt x="122938" y="61609"/>
                  </a:lnTo>
                  <a:lnTo>
                    <a:pt x="121324" y="61609"/>
                  </a:lnTo>
                  <a:lnTo>
                    <a:pt x="121324" y="61609"/>
                  </a:lnTo>
                  <a:lnTo>
                    <a:pt x="121324" y="59995"/>
                  </a:lnTo>
                  <a:lnTo>
                    <a:pt x="118096" y="59995"/>
                  </a:lnTo>
                  <a:lnTo>
                    <a:pt x="114869" y="61609"/>
                  </a:lnTo>
                  <a:lnTo>
                    <a:pt x="111641" y="59995"/>
                  </a:lnTo>
                  <a:lnTo>
                    <a:pt x="108413" y="58381"/>
                  </a:lnTo>
                  <a:lnTo>
                    <a:pt x="105185" y="56767"/>
                  </a:lnTo>
                  <a:lnTo>
                    <a:pt x="100343" y="58381"/>
                  </a:lnTo>
                  <a:lnTo>
                    <a:pt x="92273" y="63223"/>
                  </a:lnTo>
                  <a:lnTo>
                    <a:pt x="89046" y="64837"/>
                  </a:lnTo>
                  <a:lnTo>
                    <a:pt x="85818" y="66451"/>
                  </a:lnTo>
                  <a:lnTo>
                    <a:pt x="80976" y="71292"/>
                  </a:lnTo>
                  <a:lnTo>
                    <a:pt x="77748" y="72906"/>
                  </a:lnTo>
                  <a:lnTo>
                    <a:pt x="74520" y="71292"/>
                  </a:lnTo>
                  <a:lnTo>
                    <a:pt x="72906" y="69678"/>
                  </a:lnTo>
                  <a:lnTo>
                    <a:pt x="68064" y="68065"/>
                  </a:lnTo>
                  <a:lnTo>
                    <a:pt x="63223" y="72906"/>
                  </a:lnTo>
                  <a:lnTo>
                    <a:pt x="61609" y="68065"/>
                  </a:lnTo>
                  <a:lnTo>
                    <a:pt x="55153" y="64837"/>
                  </a:lnTo>
                  <a:lnTo>
                    <a:pt x="53539" y="59995"/>
                  </a:lnTo>
                  <a:lnTo>
                    <a:pt x="50311" y="59995"/>
                  </a:lnTo>
                  <a:lnTo>
                    <a:pt x="47083" y="59995"/>
                  </a:lnTo>
                  <a:lnTo>
                    <a:pt x="43855" y="55153"/>
                  </a:lnTo>
                  <a:lnTo>
                    <a:pt x="39014" y="48697"/>
                  </a:lnTo>
                  <a:lnTo>
                    <a:pt x="29330" y="51925"/>
                  </a:lnTo>
                  <a:lnTo>
                    <a:pt x="27716" y="45469"/>
                  </a:lnTo>
                  <a:lnTo>
                    <a:pt x="22874" y="35786"/>
                  </a:lnTo>
                  <a:lnTo>
                    <a:pt x="22874" y="29330"/>
                  </a:lnTo>
                  <a:lnTo>
                    <a:pt x="19646" y="29330"/>
                  </a:lnTo>
                  <a:lnTo>
                    <a:pt x="19646" y="32558"/>
                  </a:lnTo>
                  <a:lnTo>
                    <a:pt x="16419" y="32558"/>
                  </a:lnTo>
                  <a:lnTo>
                    <a:pt x="16419" y="29330"/>
                  </a:lnTo>
                  <a:lnTo>
                    <a:pt x="16419" y="30944"/>
                  </a:lnTo>
                  <a:lnTo>
                    <a:pt x="11577" y="32558"/>
                  </a:lnTo>
                  <a:lnTo>
                    <a:pt x="8349" y="29330"/>
                  </a:lnTo>
                  <a:lnTo>
                    <a:pt x="5121" y="26102"/>
                  </a:lnTo>
                  <a:lnTo>
                    <a:pt x="5121" y="22874"/>
                  </a:lnTo>
                  <a:lnTo>
                    <a:pt x="6735" y="19647"/>
                  </a:lnTo>
                  <a:lnTo>
                    <a:pt x="8349" y="18033"/>
                  </a:lnTo>
                  <a:lnTo>
                    <a:pt x="9963" y="5121"/>
                  </a:lnTo>
                  <a:lnTo>
                    <a:pt x="53539" y="18033"/>
                  </a:lnTo>
                  <a:lnTo>
                    <a:pt x="55153" y="19647"/>
                  </a:lnTo>
                  <a:lnTo>
                    <a:pt x="56767" y="19647"/>
                  </a:lnTo>
                  <a:lnTo>
                    <a:pt x="58381" y="21260"/>
                  </a:lnTo>
                  <a:lnTo>
                    <a:pt x="68064" y="24488"/>
                  </a:lnTo>
                  <a:lnTo>
                    <a:pt x="71292" y="26102"/>
                  </a:lnTo>
                  <a:lnTo>
                    <a:pt x="72906" y="27716"/>
                  </a:lnTo>
                  <a:lnTo>
                    <a:pt x="72906" y="27716"/>
                  </a:lnTo>
                  <a:lnTo>
                    <a:pt x="74520" y="29330"/>
                  </a:lnTo>
                  <a:lnTo>
                    <a:pt x="76134" y="29330"/>
                  </a:lnTo>
                  <a:lnTo>
                    <a:pt x="90660" y="34172"/>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80" name="Freeform: Shape 79">
              <a:extLst>
                <a:ext uri="{FF2B5EF4-FFF2-40B4-BE49-F238E27FC236}">
                  <a16:creationId xmlns:a16="http://schemas.microsoft.com/office/drawing/2014/main" id="{EC232C18-1048-4317-8AC8-2B94CE370919}"/>
                </a:ext>
              </a:extLst>
            </p:cNvPr>
            <p:cNvSpPr/>
            <p:nvPr/>
          </p:nvSpPr>
          <p:spPr>
            <a:xfrm>
              <a:off x="8684368" y="1508040"/>
              <a:ext cx="484180" cy="581016"/>
            </a:xfrm>
            <a:custGeom>
              <a:avLst/>
              <a:gdLst>
                <a:gd name="connsiteX0" fmla="*/ 468320 w 484179"/>
                <a:gd name="connsiteY0" fmla="*/ 5121 h 581015"/>
                <a:gd name="connsiteX1" fmla="*/ 468320 w 484179"/>
                <a:gd name="connsiteY1" fmla="*/ 6735 h 581015"/>
                <a:gd name="connsiteX2" fmla="*/ 468320 w 484179"/>
                <a:gd name="connsiteY2" fmla="*/ 18033 h 581015"/>
                <a:gd name="connsiteX3" fmla="*/ 466706 w 484179"/>
                <a:gd name="connsiteY3" fmla="*/ 19647 h 581015"/>
                <a:gd name="connsiteX4" fmla="*/ 466706 w 484179"/>
                <a:gd name="connsiteY4" fmla="*/ 22874 h 581015"/>
                <a:gd name="connsiteX5" fmla="*/ 463478 w 484179"/>
                <a:gd name="connsiteY5" fmla="*/ 26102 h 581015"/>
                <a:gd name="connsiteX6" fmla="*/ 460250 w 484179"/>
                <a:gd name="connsiteY6" fmla="*/ 27716 h 581015"/>
                <a:gd name="connsiteX7" fmla="*/ 457022 w 484179"/>
                <a:gd name="connsiteY7" fmla="*/ 29330 h 581015"/>
                <a:gd name="connsiteX8" fmla="*/ 453794 w 484179"/>
                <a:gd name="connsiteY8" fmla="*/ 34172 h 581015"/>
                <a:gd name="connsiteX9" fmla="*/ 448953 w 484179"/>
                <a:gd name="connsiteY9" fmla="*/ 55153 h 581015"/>
                <a:gd name="connsiteX10" fmla="*/ 448953 w 484179"/>
                <a:gd name="connsiteY10" fmla="*/ 69678 h 581015"/>
                <a:gd name="connsiteX11" fmla="*/ 447339 w 484179"/>
                <a:gd name="connsiteY11" fmla="*/ 71292 h 581015"/>
                <a:gd name="connsiteX12" fmla="*/ 447339 w 484179"/>
                <a:gd name="connsiteY12" fmla="*/ 74520 h 581015"/>
                <a:gd name="connsiteX13" fmla="*/ 442497 w 484179"/>
                <a:gd name="connsiteY13" fmla="*/ 82590 h 581015"/>
                <a:gd name="connsiteX14" fmla="*/ 442497 w 484179"/>
                <a:gd name="connsiteY14" fmla="*/ 87432 h 581015"/>
                <a:gd name="connsiteX15" fmla="*/ 442497 w 484179"/>
                <a:gd name="connsiteY15" fmla="*/ 92274 h 581015"/>
                <a:gd name="connsiteX16" fmla="*/ 440883 w 484179"/>
                <a:gd name="connsiteY16" fmla="*/ 95501 h 581015"/>
                <a:gd name="connsiteX17" fmla="*/ 439269 w 484179"/>
                <a:gd name="connsiteY17" fmla="*/ 95501 h 581015"/>
                <a:gd name="connsiteX18" fmla="*/ 437655 w 484179"/>
                <a:gd name="connsiteY18" fmla="*/ 97115 h 581015"/>
                <a:gd name="connsiteX19" fmla="*/ 436041 w 484179"/>
                <a:gd name="connsiteY19" fmla="*/ 97115 h 581015"/>
                <a:gd name="connsiteX20" fmla="*/ 436041 w 484179"/>
                <a:gd name="connsiteY20" fmla="*/ 98729 h 581015"/>
                <a:gd name="connsiteX21" fmla="*/ 436041 w 484179"/>
                <a:gd name="connsiteY21" fmla="*/ 100343 h 581015"/>
                <a:gd name="connsiteX22" fmla="*/ 437655 w 484179"/>
                <a:gd name="connsiteY22" fmla="*/ 103571 h 581015"/>
                <a:gd name="connsiteX23" fmla="*/ 437655 w 484179"/>
                <a:gd name="connsiteY23" fmla="*/ 111641 h 581015"/>
                <a:gd name="connsiteX24" fmla="*/ 440883 w 484179"/>
                <a:gd name="connsiteY24" fmla="*/ 126166 h 581015"/>
                <a:gd name="connsiteX25" fmla="*/ 440883 w 484179"/>
                <a:gd name="connsiteY25" fmla="*/ 134236 h 581015"/>
                <a:gd name="connsiteX26" fmla="*/ 442497 w 484179"/>
                <a:gd name="connsiteY26" fmla="*/ 135850 h 581015"/>
                <a:gd name="connsiteX27" fmla="*/ 444111 w 484179"/>
                <a:gd name="connsiteY27" fmla="*/ 137464 h 581015"/>
                <a:gd name="connsiteX28" fmla="*/ 444111 w 484179"/>
                <a:gd name="connsiteY28" fmla="*/ 139078 h 581015"/>
                <a:gd name="connsiteX29" fmla="*/ 445725 w 484179"/>
                <a:gd name="connsiteY29" fmla="*/ 143919 h 581015"/>
                <a:gd name="connsiteX30" fmla="*/ 447339 w 484179"/>
                <a:gd name="connsiteY30" fmla="*/ 155217 h 581015"/>
                <a:gd name="connsiteX31" fmla="*/ 447339 w 484179"/>
                <a:gd name="connsiteY31" fmla="*/ 158445 h 581015"/>
                <a:gd name="connsiteX32" fmla="*/ 447339 w 484179"/>
                <a:gd name="connsiteY32" fmla="*/ 160059 h 581015"/>
                <a:gd name="connsiteX33" fmla="*/ 444111 w 484179"/>
                <a:gd name="connsiteY33" fmla="*/ 168128 h 581015"/>
                <a:gd name="connsiteX34" fmla="*/ 444111 w 484179"/>
                <a:gd name="connsiteY34" fmla="*/ 171356 h 581015"/>
                <a:gd name="connsiteX35" fmla="*/ 444111 w 484179"/>
                <a:gd name="connsiteY35" fmla="*/ 174584 h 581015"/>
                <a:gd name="connsiteX36" fmla="*/ 444111 w 484179"/>
                <a:gd name="connsiteY36" fmla="*/ 176198 h 581015"/>
                <a:gd name="connsiteX37" fmla="*/ 444111 w 484179"/>
                <a:gd name="connsiteY37" fmla="*/ 177812 h 581015"/>
                <a:gd name="connsiteX38" fmla="*/ 440883 w 484179"/>
                <a:gd name="connsiteY38" fmla="*/ 177812 h 581015"/>
                <a:gd name="connsiteX39" fmla="*/ 440883 w 484179"/>
                <a:gd name="connsiteY39" fmla="*/ 179426 h 581015"/>
                <a:gd name="connsiteX40" fmla="*/ 439269 w 484179"/>
                <a:gd name="connsiteY40" fmla="*/ 181040 h 581015"/>
                <a:gd name="connsiteX41" fmla="*/ 437655 w 484179"/>
                <a:gd name="connsiteY41" fmla="*/ 190723 h 581015"/>
                <a:gd name="connsiteX42" fmla="*/ 436041 w 484179"/>
                <a:gd name="connsiteY42" fmla="*/ 193951 h 581015"/>
                <a:gd name="connsiteX43" fmla="*/ 436041 w 484179"/>
                <a:gd name="connsiteY43" fmla="*/ 195565 h 581015"/>
                <a:gd name="connsiteX44" fmla="*/ 440883 w 484179"/>
                <a:gd name="connsiteY44" fmla="*/ 219774 h 581015"/>
                <a:gd name="connsiteX45" fmla="*/ 442497 w 484179"/>
                <a:gd name="connsiteY45" fmla="*/ 223002 h 581015"/>
                <a:gd name="connsiteX46" fmla="*/ 442497 w 484179"/>
                <a:gd name="connsiteY46" fmla="*/ 224616 h 581015"/>
                <a:gd name="connsiteX47" fmla="*/ 444111 w 484179"/>
                <a:gd name="connsiteY47" fmla="*/ 226230 h 581015"/>
                <a:gd name="connsiteX48" fmla="*/ 445725 w 484179"/>
                <a:gd name="connsiteY48" fmla="*/ 226230 h 581015"/>
                <a:gd name="connsiteX49" fmla="*/ 445725 w 484179"/>
                <a:gd name="connsiteY49" fmla="*/ 226230 h 581015"/>
                <a:gd name="connsiteX50" fmla="*/ 447339 w 484179"/>
                <a:gd name="connsiteY50" fmla="*/ 226230 h 581015"/>
                <a:gd name="connsiteX51" fmla="*/ 448953 w 484179"/>
                <a:gd name="connsiteY51" fmla="*/ 224616 h 581015"/>
                <a:gd name="connsiteX52" fmla="*/ 448953 w 484179"/>
                <a:gd name="connsiteY52" fmla="*/ 223002 h 581015"/>
                <a:gd name="connsiteX53" fmla="*/ 448953 w 484179"/>
                <a:gd name="connsiteY53" fmla="*/ 221388 h 581015"/>
                <a:gd name="connsiteX54" fmla="*/ 448953 w 484179"/>
                <a:gd name="connsiteY54" fmla="*/ 219774 h 581015"/>
                <a:gd name="connsiteX55" fmla="*/ 450566 w 484179"/>
                <a:gd name="connsiteY55" fmla="*/ 218160 h 581015"/>
                <a:gd name="connsiteX56" fmla="*/ 450566 w 484179"/>
                <a:gd name="connsiteY56" fmla="*/ 216546 h 581015"/>
                <a:gd name="connsiteX57" fmla="*/ 452180 w 484179"/>
                <a:gd name="connsiteY57" fmla="*/ 214932 h 581015"/>
                <a:gd name="connsiteX58" fmla="*/ 452180 w 484179"/>
                <a:gd name="connsiteY58" fmla="*/ 213318 h 581015"/>
                <a:gd name="connsiteX59" fmla="*/ 452180 w 484179"/>
                <a:gd name="connsiteY59" fmla="*/ 213318 h 581015"/>
                <a:gd name="connsiteX60" fmla="*/ 453794 w 484179"/>
                <a:gd name="connsiteY60" fmla="*/ 214932 h 581015"/>
                <a:gd name="connsiteX61" fmla="*/ 455408 w 484179"/>
                <a:gd name="connsiteY61" fmla="*/ 218160 h 581015"/>
                <a:gd name="connsiteX62" fmla="*/ 458636 w 484179"/>
                <a:gd name="connsiteY62" fmla="*/ 234300 h 581015"/>
                <a:gd name="connsiteX63" fmla="*/ 460250 w 484179"/>
                <a:gd name="connsiteY63" fmla="*/ 235914 h 581015"/>
                <a:gd name="connsiteX64" fmla="*/ 461864 w 484179"/>
                <a:gd name="connsiteY64" fmla="*/ 237527 h 581015"/>
                <a:gd name="connsiteX65" fmla="*/ 461864 w 484179"/>
                <a:gd name="connsiteY65" fmla="*/ 240755 h 581015"/>
                <a:gd name="connsiteX66" fmla="*/ 461864 w 484179"/>
                <a:gd name="connsiteY66" fmla="*/ 240755 h 581015"/>
                <a:gd name="connsiteX67" fmla="*/ 463478 w 484179"/>
                <a:gd name="connsiteY67" fmla="*/ 242369 h 581015"/>
                <a:gd name="connsiteX68" fmla="*/ 465092 w 484179"/>
                <a:gd name="connsiteY68" fmla="*/ 243983 h 581015"/>
                <a:gd name="connsiteX69" fmla="*/ 466706 w 484179"/>
                <a:gd name="connsiteY69" fmla="*/ 245597 h 581015"/>
                <a:gd name="connsiteX70" fmla="*/ 468320 w 484179"/>
                <a:gd name="connsiteY70" fmla="*/ 245597 h 581015"/>
                <a:gd name="connsiteX71" fmla="*/ 468320 w 484179"/>
                <a:gd name="connsiteY71" fmla="*/ 247211 h 581015"/>
                <a:gd name="connsiteX72" fmla="*/ 469934 w 484179"/>
                <a:gd name="connsiteY72" fmla="*/ 250439 h 581015"/>
                <a:gd name="connsiteX73" fmla="*/ 471548 w 484179"/>
                <a:gd name="connsiteY73" fmla="*/ 252053 h 581015"/>
                <a:gd name="connsiteX74" fmla="*/ 473162 w 484179"/>
                <a:gd name="connsiteY74" fmla="*/ 255281 h 581015"/>
                <a:gd name="connsiteX75" fmla="*/ 481231 w 484179"/>
                <a:gd name="connsiteY75" fmla="*/ 277876 h 581015"/>
                <a:gd name="connsiteX76" fmla="*/ 481231 w 484179"/>
                <a:gd name="connsiteY76" fmla="*/ 285945 h 581015"/>
                <a:gd name="connsiteX77" fmla="*/ 478003 w 484179"/>
                <a:gd name="connsiteY77" fmla="*/ 289173 h 581015"/>
                <a:gd name="connsiteX78" fmla="*/ 474775 w 484179"/>
                <a:gd name="connsiteY78" fmla="*/ 295629 h 581015"/>
                <a:gd name="connsiteX79" fmla="*/ 473162 w 484179"/>
                <a:gd name="connsiteY79" fmla="*/ 297243 h 581015"/>
                <a:gd name="connsiteX80" fmla="*/ 469934 w 484179"/>
                <a:gd name="connsiteY80" fmla="*/ 298857 h 581015"/>
                <a:gd name="connsiteX81" fmla="*/ 463478 w 484179"/>
                <a:gd name="connsiteY81" fmla="*/ 303699 h 581015"/>
                <a:gd name="connsiteX82" fmla="*/ 455408 w 484179"/>
                <a:gd name="connsiteY82" fmla="*/ 308540 h 581015"/>
                <a:gd name="connsiteX83" fmla="*/ 453794 w 484179"/>
                <a:gd name="connsiteY83" fmla="*/ 308540 h 581015"/>
                <a:gd name="connsiteX84" fmla="*/ 450566 w 484179"/>
                <a:gd name="connsiteY84" fmla="*/ 308540 h 581015"/>
                <a:gd name="connsiteX85" fmla="*/ 447339 w 484179"/>
                <a:gd name="connsiteY85" fmla="*/ 308540 h 581015"/>
                <a:gd name="connsiteX86" fmla="*/ 444111 w 484179"/>
                <a:gd name="connsiteY86" fmla="*/ 308540 h 581015"/>
                <a:gd name="connsiteX87" fmla="*/ 440883 w 484179"/>
                <a:gd name="connsiteY87" fmla="*/ 308540 h 581015"/>
                <a:gd name="connsiteX88" fmla="*/ 437655 w 484179"/>
                <a:gd name="connsiteY88" fmla="*/ 308540 h 581015"/>
                <a:gd name="connsiteX89" fmla="*/ 429585 w 484179"/>
                <a:gd name="connsiteY89" fmla="*/ 308540 h 581015"/>
                <a:gd name="connsiteX90" fmla="*/ 424744 w 484179"/>
                <a:gd name="connsiteY90" fmla="*/ 308540 h 581015"/>
                <a:gd name="connsiteX91" fmla="*/ 423130 w 484179"/>
                <a:gd name="connsiteY91" fmla="*/ 310154 h 581015"/>
                <a:gd name="connsiteX92" fmla="*/ 421516 w 484179"/>
                <a:gd name="connsiteY92" fmla="*/ 311768 h 581015"/>
                <a:gd name="connsiteX93" fmla="*/ 421516 w 484179"/>
                <a:gd name="connsiteY93" fmla="*/ 313382 h 581015"/>
                <a:gd name="connsiteX94" fmla="*/ 421516 w 484179"/>
                <a:gd name="connsiteY94" fmla="*/ 314996 h 581015"/>
                <a:gd name="connsiteX95" fmla="*/ 421516 w 484179"/>
                <a:gd name="connsiteY95" fmla="*/ 316610 h 581015"/>
                <a:gd name="connsiteX96" fmla="*/ 421516 w 484179"/>
                <a:gd name="connsiteY96" fmla="*/ 318224 h 581015"/>
                <a:gd name="connsiteX97" fmla="*/ 421516 w 484179"/>
                <a:gd name="connsiteY97" fmla="*/ 321452 h 581015"/>
                <a:gd name="connsiteX98" fmla="*/ 423130 w 484179"/>
                <a:gd name="connsiteY98" fmla="*/ 324680 h 581015"/>
                <a:gd name="connsiteX99" fmla="*/ 423130 w 484179"/>
                <a:gd name="connsiteY99" fmla="*/ 326294 h 581015"/>
                <a:gd name="connsiteX100" fmla="*/ 426357 w 484179"/>
                <a:gd name="connsiteY100" fmla="*/ 331136 h 581015"/>
                <a:gd name="connsiteX101" fmla="*/ 426357 w 484179"/>
                <a:gd name="connsiteY101" fmla="*/ 331136 h 581015"/>
                <a:gd name="connsiteX102" fmla="*/ 432813 w 484179"/>
                <a:gd name="connsiteY102" fmla="*/ 337591 h 581015"/>
                <a:gd name="connsiteX103" fmla="*/ 434427 w 484179"/>
                <a:gd name="connsiteY103" fmla="*/ 339205 h 581015"/>
                <a:gd name="connsiteX104" fmla="*/ 434427 w 484179"/>
                <a:gd name="connsiteY104" fmla="*/ 340819 h 581015"/>
                <a:gd name="connsiteX105" fmla="*/ 436041 w 484179"/>
                <a:gd name="connsiteY105" fmla="*/ 342433 h 581015"/>
                <a:gd name="connsiteX106" fmla="*/ 436041 w 484179"/>
                <a:gd name="connsiteY106" fmla="*/ 342433 h 581015"/>
                <a:gd name="connsiteX107" fmla="*/ 436041 w 484179"/>
                <a:gd name="connsiteY107" fmla="*/ 344047 h 581015"/>
                <a:gd name="connsiteX108" fmla="*/ 434427 w 484179"/>
                <a:gd name="connsiteY108" fmla="*/ 348889 h 581015"/>
                <a:gd name="connsiteX109" fmla="*/ 434427 w 484179"/>
                <a:gd name="connsiteY109" fmla="*/ 350503 h 581015"/>
                <a:gd name="connsiteX110" fmla="*/ 434427 w 484179"/>
                <a:gd name="connsiteY110" fmla="*/ 352117 h 581015"/>
                <a:gd name="connsiteX111" fmla="*/ 436041 w 484179"/>
                <a:gd name="connsiteY111" fmla="*/ 355345 h 581015"/>
                <a:gd name="connsiteX112" fmla="*/ 436041 w 484179"/>
                <a:gd name="connsiteY112" fmla="*/ 356958 h 581015"/>
                <a:gd name="connsiteX113" fmla="*/ 436041 w 484179"/>
                <a:gd name="connsiteY113" fmla="*/ 358572 h 581015"/>
                <a:gd name="connsiteX114" fmla="*/ 436041 w 484179"/>
                <a:gd name="connsiteY114" fmla="*/ 360186 h 581015"/>
                <a:gd name="connsiteX115" fmla="*/ 434427 w 484179"/>
                <a:gd name="connsiteY115" fmla="*/ 361800 h 581015"/>
                <a:gd name="connsiteX116" fmla="*/ 432813 w 484179"/>
                <a:gd name="connsiteY116" fmla="*/ 363414 h 581015"/>
                <a:gd name="connsiteX117" fmla="*/ 431199 w 484179"/>
                <a:gd name="connsiteY117" fmla="*/ 366642 h 581015"/>
                <a:gd name="connsiteX118" fmla="*/ 423130 w 484179"/>
                <a:gd name="connsiteY118" fmla="*/ 373098 h 581015"/>
                <a:gd name="connsiteX119" fmla="*/ 421516 w 484179"/>
                <a:gd name="connsiteY119" fmla="*/ 376326 h 581015"/>
                <a:gd name="connsiteX120" fmla="*/ 419902 w 484179"/>
                <a:gd name="connsiteY120" fmla="*/ 377940 h 581015"/>
                <a:gd name="connsiteX121" fmla="*/ 419902 w 484179"/>
                <a:gd name="connsiteY121" fmla="*/ 379554 h 581015"/>
                <a:gd name="connsiteX122" fmla="*/ 419902 w 484179"/>
                <a:gd name="connsiteY122" fmla="*/ 381167 h 581015"/>
                <a:gd name="connsiteX123" fmla="*/ 419902 w 484179"/>
                <a:gd name="connsiteY123" fmla="*/ 389237 h 581015"/>
                <a:gd name="connsiteX124" fmla="*/ 419902 w 484179"/>
                <a:gd name="connsiteY124" fmla="*/ 390851 h 581015"/>
                <a:gd name="connsiteX125" fmla="*/ 418288 w 484179"/>
                <a:gd name="connsiteY125" fmla="*/ 392465 h 581015"/>
                <a:gd name="connsiteX126" fmla="*/ 418288 w 484179"/>
                <a:gd name="connsiteY126" fmla="*/ 392465 h 581015"/>
                <a:gd name="connsiteX127" fmla="*/ 415060 w 484179"/>
                <a:gd name="connsiteY127" fmla="*/ 394079 h 581015"/>
                <a:gd name="connsiteX128" fmla="*/ 408604 w 484179"/>
                <a:gd name="connsiteY128" fmla="*/ 403763 h 581015"/>
                <a:gd name="connsiteX129" fmla="*/ 406990 w 484179"/>
                <a:gd name="connsiteY129" fmla="*/ 405376 h 581015"/>
                <a:gd name="connsiteX130" fmla="*/ 406990 w 484179"/>
                <a:gd name="connsiteY130" fmla="*/ 408604 h 581015"/>
                <a:gd name="connsiteX131" fmla="*/ 410218 w 484179"/>
                <a:gd name="connsiteY131" fmla="*/ 418288 h 581015"/>
                <a:gd name="connsiteX132" fmla="*/ 411832 w 484179"/>
                <a:gd name="connsiteY132" fmla="*/ 419902 h 581015"/>
                <a:gd name="connsiteX133" fmla="*/ 418288 w 484179"/>
                <a:gd name="connsiteY133" fmla="*/ 429585 h 581015"/>
                <a:gd name="connsiteX134" fmla="*/ 423130 w 484179"/>
                <a:gd name="connsiteY134" fmla="*/ 431199 h 581015"/>
                <a:gd name="connsiteX135" fmla="*/ 424744 w 484179"/>
                <a:gd name="connsiteY135" fmla="*/ 431199 h 581015"/>
                <a:gd name="connsiteX136" fmla="*/ 429585 w 484179"/>
                <a:gd name="connsiteY136" fmla="*/ 432813 h 581015"/>
                <a:gd name="connsiteX137" fmla="*/ 432813 w 484179"/>
                <a:gd name="connsiteY137" fmla="*/ 434427 h 581015"/>
                <a:gd name="connsiteX138" fmla="*/ 437655 w 484179"/>
                <a:gd name="connsiteY138" fmla="*/ 437655 h 581015"/>
                <a:gd name="connsiteX139" fmla="*/ 439269 w 484179"/>
                <a:gd name="connsiteY139" fmla="*/ 437655 h 581015"/>
                <a:gd name="connsiteX140" fmla="*/ 440883 w 484179"/>
                <a:gd name="connsiteY140" fmla="*/ 439269 h 581015"/>
                <a:gd name="connsiteX141" fmla="*/ 445725 w 484179"/>
                <a:gd name="connsiteY141" fmla="*/ 439269 h 581015"/>
                <a:gd name="connsiteX142" fmla="*/ 447339 w 484179"/>
                <a:gd name="connsiteY142" fmla="*/ 440883 h 581015"/>
                <a:gd name="connsiteX143" fmla="*/ 450566 w 484179"/>
                <a:gd name="connsiteY143" fmla="*/ 442497 h 581015"/>
                <a:gd name="connsiteX144" fmla="*/ 453794 w 484179"/>
                <a:gd name="connsiteY144" fmla="*/ 444111 h 581015"/>
                <a:gd name="connsiteX145" fmla="*/ 455408 w 484179"/>
                <a:gd name="connsiteY145" fmla="*/ 444111 h 581015"/>
                <a:gd name="connsiteX146" fmla="*/ 458636 w 484179"/>
                <a:gd name="connsiteY146" fmla="*/ 444111 h 581015"/>
                <a:gd name="connsiteX147" fmla="*/ 460250 w 484179"/>
                <a:gd name="connsiteY147" fmla="*/ 445725 h 581015"/>
                <a:gd name="connsiteX148" fmla="*/ 461864 w 484179"/>
                <a:gd name="connsiteY148" fmla="*/ 445725 h 581015"/>
                <a:gd name="connsiteX149" fmla="*/ 463478 w 484179"/>
                <a:gd name="connsiteY149" fmla="*/ 448953 h 581015"/>
                <a:gd name="connsiteX150" fmla="*/ 466706 w 484179"/>
                <a:gd name="connsiteY150" fmla="*/ 452180 h 581015"/>
                <a:gd name="connsiteX151" fmla="*/ 466706 w 484179"/>
                <a:gd name="connsiteY151" fmla="*/ 457022 h 581015"/>
                <a:gd name="connsiteX152" fmla="*/ 468320 w 484179"/>
                <a:gd name="connsiteY152" fmla="*/ 461864 h 581015"/>
                <a:gd name="connsiteX153" fmla="*/ 469934 w 484179"/>
                <a:gd name="connsiteY153" fmla="*/ 463478 h 581015"/>
                <a:gd name="connsiteX154" fmla="*/ 469934 w 484179"/>
                <a:gd name="connsiteY154" fmla="*/ 465092 h 581015"/>
                <a:gd name="connsiteX155" fmla="*/ 473162 w 484179"/>
                <a:gd name="connsiteY155" fmla="*/ 466706 h 581015"/>
                <a:gd name="connsiteX156" fmla="*/ 474775 w 484179"/>
                <a:gd name="connsiteY156" fmla="*/ 468320 h 581015"/>
                <a:gd name="connsiteX157" fmla="*/ 474775 w 484179"/>
                <a:gd name="connsiteY157" fmla="*/ 468320 h 581015"/>
                <a:gd name="connsiteX158" fmla="*/ 476389 w 484179"/>
                <a:gd name="connsiteY158" fmla="*/ 469934 h 581015"/>
                <a:gd name="connsiteX159" fmla="*/ 476389 w 484179"/>
                <a:gd name="connsiteY159" fmla="*/ 471548 h 581015"/>
                <a:gd name="connsiteX160" fmla="*/ 476389 w 484179"/>
                <a:gd name="connsiteY160" fmla="*/ 473162 h 581015"/>
                <a:gd name="connsiteX161" fmla="*/ 478003 w 484179"/>
                <a:gd name="connsiteY161" fmla="*/ 473162 h 581015"/>
                <a:gd name="connsiteX162" fmla="*/ 481231 w 484179"/>
                <a:gd name="connsiteY162" fmla="*/ 476389 h 581015"/>
                <a:gd name="connsiteX163" fmla="*/ 482845 w 484179"/>
                <a:gd name="connsiteY163" fmla="*/ 476389 h 581015"/>
                <a:gd name="connsiteX164" fmla="*/ 484459 w 484179"/>
                <a:gd name="connsiteY164" fmla="*/ 478003 h 581015"/>
                <a:gd name="connsiteX165" fmla="*/ 484459 w 484179"/>
                <a:gd name="connsiteY165" fmla="*/ 479617 h 581015"/>
                <a:gd name="connsiteX166" fmla="*/ 484459 w 484179"/>
                <a:gd name="connsiteY166" fmla="*/ 479617 h 581015"/>
                <a:gd name="connsiteX167" fmla="*/ 482845 w 484179"/>
                <a:gd name="connsiteY167" fmla="*/ 481231 h 581015"/>
                <a:gd name="connsiteX168" fmla="*/ 471548 w 484179"/>
                <a:gd name="connsiteY168" fmla="*/ 486073 h 581015"/>
                <a:gd name="connsiteX169" fmla="*/ 468320 w 484179"/>
                <a:gd name="connsiteY169" fmla="*/ 487687 h 581015"/>
                <a:gd name="connsiteX170" fmla="*/ 463478 w 484179"/>
                <a:gd name="connsiteY170" fmla="*/ 494143 h 581015"/>
                <a:gd name="connsiteX171" fmla="*/ 460250 w 484179"/>
                <a:gd name="connsiteY171" fmla="*/ 495757 h 581015"/>
                <a:gd name="connsiteX172" fmla="*/ 460250 w 484179"/>
                <a:gd name="connsiteY172" fmla="*/ 495757 h 581015"/>
                <a:gd name="connsiteX173" fmla="*/ 457022 w 484179"/>
                <a:gd name="connsiteY173" fmla="*/ 497371 h 581015"/>
                <a:gd name="connsiteX174" fmla="*/ 444111 w 484179"/>
                <a:gd name="connsiteY174" fmla="*/ 502212 h 581015"/>
                <a:gd name="connsiteX175" fmla="*/ 442497 w 484179"/>
                <a:gd name="connsiteY175" fmla="*/ 502212 h 581015"/>
                <a:gd name="connsiteX176" fmla="*/ 442497 w 484179"/>
                <a:gd name="connsiteY176" fmla="*/ 503826 h 581015"/>
                <a:gd name="connsiteX177" fmla="*/ 440883 w 484179"/>
                <a:gd name="connsiteY177" fmla="*/ 505440 h 581015"/>
                <a:gd name="connsiteX178" fmla="*/ 440883 w 484179"/>
                <a:gd name="connsiteY178" fmla="*/ 507054 h 581015"/>
                <a:gd name="connsiteX179" fmla="*/ 440883 w 484179"/>
                <a:gd name="connsiteY179" fmla="*/ 508668 h 581015"/>
                <a:gd name="connsiteX180" fmla="*/ 447339 w 484179"/>
                <a:gd name="connsiteY180" fmla="*/ 521580 h 581015"/>
                <a:gd name="connsiteX181" fmla="*/ 448953 w 484179"/>
                <a:gd name="connsiteY181" fmla="*/ 523193 h 581015"/>
                <a:gd name="connsiteX182" fmla="*/ 452180 w 484179"/>
                <a:gd name="connsiteY182" fmla="*/ 528035 h 581015"/>
                <a:gd name="connsiteX183" fmla="*/ 452180 w 484179"/>
                <a:gd name="connsiteY183" fmla="*/ 529649 h 581015"/>
                <a:gd name="connsiteX184" fmla="*/ 453794 w 484179"/>
                <a:gd name="connsiteY184" fmla="*/ 532877 h 581015"/>
                <a:gd name="connsiteX185" fmla="*/ 447339 w 484179"/>
                <a:gd name="connsiteY185" fmla="*/ 537719 h 581015"/>
                <a:gd name="connsiteX186" fmla="*/ 447339 w 484179"/>
                <a:gd name="connsiteY186" fmla="*/ 539333 h 581015"/>
                <a:gd name="connsiteX187" fmla="*/ 444111 w 484179"/>
                <a:gd name="connsiteY187" fmla="*/ 539333 h 581015"/>
                <a:gd name="connsiteX188" fmla="*/ 442497 w 484179"/>
                <a:gd name="connsiteY188" fmla="*/ 540947 h 581015"/>
                <a:gd name="connsiteX189" fmla="*/ 437655 w 484179"/>
                <a:gd name="connsiteY189" fmla="*/ 540947 h 581015"/>
                <a:gd name="connsiteX190" fmla="*/ 434427 w 484179"/>
                <a:gd name="connsiteY190" fmla="*/ 542561 h 581015"/>
                <a:gd name="connsiteX191" fmla="*/ 431199 w 484179"/>
                <a:gd name="connsiteY191" fmla="*/ 542561 h 581015"/>
                <a:gd name="connsiteX192" fmla="*/ 426357 w 484179"/>
                <a:gd name="connsiteY192" fmla="*/ 547402 h 581015"/>
                <a:gd name="connsiteX193" fmla="*/ 423130 w 484179"/>
                <a:gd name="connsiteY193" fmla="*/ 549016 h 581015"/>
                <a:gd name="connsiteX194" fmla="*/ 421516 w 484179"/>
                <a:gd name="connsiteY194" fmla="*/ 549016 h 581015"/>
                <a:gd name="connsiteX195" fmla="*/ 418288 w 484179"/>
                <a:gd name="connsiteY195" fmla="*/ 549016 h 581015"/>
                <a:gd name="connsiteX196" fmla="*/ 415060 w 484179"/>
                <a:gd name="connsiteY196" fmla="*/ 547402 h 581015"/>
                <a:gd name="connsiteX197" fmla="*/ 413446 w 484179"/>
                <a:gd name="connsiteY197" fmla="*/ 547402 h 581015"/>
                <a:gd name="connsiteX198" fmla="*/ 411832 w 484179"/>
                <a:gd name="connsiteY198" fmla="*/ 547402 h 581015"/>
                <a:gd name="connsiteX199" fmla="*/ 410218 w 484179"/>
                <a:gd name="connsiteY199" fmla="*/ 547402 h 581015"/>
                <a:gd name="connsiteX200" fmla="*/ 402148 w 484179"/>
                <a:gd name="connsiteY200" fmla="*/ 552244 h 581015"/>
                <a:gd name="connsiteX201" fmla="*/ 377939 w 484179"/>
                <a:gd name="connsiteY201" fmla="*/ 568384 h 581015"/>
                <a:gd name="connsiteX202" fmla="*/ 347275 w 484179"/>
                <a:gd name="connsiteY202" fmla="*/ 579681 h 581015"/>
                <a:gd name="connsiteX203" fmla="*/ 331135 w 484179"/>
                <a:gd name="connsiteY203" fmla="*/ 582909 h 581015"/>
                <a:gd name="connsiteX204" fmla="*/ 326294 w 484179"/>
                <a:gd name="connsiteY204" fmla="*/ 582909 h 581015"/>
                <a:gd name="connsiteX205" fmla="*/ 324680 w 484179"/>
                <a:gd name="connsiteY205" fmla="*/ 581295 h 581015"/>
                <a:gd name="connsiteX206" fmla="*/ 323066 w 484179"/>
                <a:gd name="connsiteY206" fmla="*/ 581295 h 581015"/>
                <a:gd name="connsiteX207" fmla="*/ 321452 w 484179"/>
                <a:gd name="connsiteY207" fmla="*/ 579681 h 581015"/>
                <a:gd name="connsiteX208" fmla="*/ 321452 w 484179"/>
                <a:gd name="connsiteY208" fmla="*/ 578067 h 581015"/>
                <a:gd name="connsiteX209" fmla="*/ 321452 w 484179"/>
                <a:gd name="connsiteY209" fmla="*/ 576453 h 581015"/>
                <a:gd name="connsiteX210" fmla="*/ 321452 w 484179"/>
                <a:gd name="connsiteY210" fmla="*/ 574839 h 581015"/>
                <a:gd name="connsiteX211" fmla="*/ 321452 w 484179"/>
                <a:gd name="connsiteY211" fmla="*/ 571611 h 581015"/>
                <a:gd name="connsiteX212" fmla="*/ 323066 w 484179"/>
                <a:gd name="connsiteY212" fmla="*/ 566770 h 581015"/>
                <a:gd name="connsiteX213" fmla="*/ 323066 w 484179"/>
                <a:gd name="connsiteY213" fmla="*/ 563542 h 581015"/>
                <a:gd name="connsiteX214" fmla="*/ 323066 w 484179"/>
                <a:gd name="connsiteY214" fmla="*/ 561928 h 581015"/>
                <a:gd name="connsiteX215" fmla="*/ 319838 w 484179"/>
                <a:gd name="connsiteY215" fmla="*/ 553858 h 581015"/>
                <a:gd name="connsiteX216" fmla="*/ 319838 w 484179"/>
                <a:gd name="connsiteY216" fmla="*/ 553858 h 581015"/>
                <a:gd name="connsiteX217" fmla="*/ 321452 w 484179"/>
                <a:gd name="connsiteY217" fmla="*/ 531263 h 581015"/>
                <a:gd name="connsiteX218" fmla="*/ 319838 w 484179"/>
                <a:gd name="connsiteY218" fmla="*/ 524807 h 581015"/>
                <a:gd name="connsiteX219" fmla="*/ 318224 w 484179"/>
                <a:gd name="connsiteY219" fmla="*/ 518352 h 581015"/>
                <a:gd name="connsiteX220" fmla="*/ 316610 w 484179"/>
                <a:gd name="connsiteY220" fmla="*/ 513510 h 581015"/>
                <a:gd name="connsiteX221" fmla="*/ 314996 w 484179"/>
                <a:gd name="connsiteY221" fmla="*/ 511896 h 581015"/>
                <a:gd name="connsiteX222" fmla="*/ 308540 w 484179"/>
                <a:gd name="connsiteY222" fmla="*/ 505440 h 581015"/>
                <a:gd name="connsiteX223" fmla="*/ 306926 w 484179"/>
                <a:gd name="connsiteY223" fmla="*/ 502212 h 581015"/>
                <a:gd name="connsiteX224" fmla="*/ 295629 w 484179"/>
                <a:gd name="connsiteY224" fmla="*/ 478003 h 581015"/>
                <a:gd name="connsiteX225" fmla="*/ 294015 w 484179"/>
                <a:gd name="connsiteY225" fmla="*/ 469934 h 581015"/>
                <a:gd name="connsiteX226" fmla="*/ 292401 w 484179"/>
                <a:gd name="connsiteY226" fmla="*/ 468320 h 581015"/>
                <a:gd name="connsiteX227" fmla="*/ 290787 w 484179"/>
                <a:gd name="connsiteY227" fmla="*/ 468320 h 581015"/>
                <a:gd name="connsiteX228" fmla="*/ 289173 w 484179"/>
                <a:gd name="connsiteY228" fmla="*/ 468320 h 581015"/>
                <a:gd name="connsiteX229" fmla="*/ 287559 w 484179"/>
                <a:gd name="connsiteY229" fmla="*/ 469934 h 581015"/>
                <a:gd name="connsiteX230" fmla="*/ 285945 w 484179"/>
                <a:gd name="connsiteY230" fmla="*/ 469934 h 581015"/>
                <a:gd name="connsiteX231" fmla="*/ 284331 w 484179"/>
                <a:gd name="connsiteY231" fmla="*/ 471548 h 581015"/>
                <a:gd name="connsiteX232" fmla="*/ 281104 w 484179"/>
                <a:gd name="connsiteY232" fmla="*/ 476389 h 581015"/>
                <a:gd name="connsiteX233" fmla="*/ 281104 w 484179"/>
                <a:gd name="connsiteY233" fmla="*/ 478003 h 581015"/>
                <a:gd name="connsiteX234" fmla="*/ 279490 w 484179"/>
                <a:gd name="connsiteY234" fmla="*/ 481231 h 581015"/>
                <a:gd name="connsiteX235" fmla="*/ 279490 w 484179"/>
                <a:gd name="connsiteY235" fmla="*/ 482845 h 581015"/>
                <a:gd name="connsiteX236" fmla="*/ 277876 w 484179"/>
                <a:gd name="connsiteY236" fmla="*/ 482845 h 581015"/>
                <a:gd name="connsiteX237" fmla="*/ 277876 w 484179"/>
                <a:gd name="connsiteY237" fmla="*/ 484459 h 581015"/>
                <a:gd name="connsiteX238" fmla="*/ 276262 w 484179"/>
                <a:gd name="connsiteY238" fmla="*/ 484459 h 581015"/>
                <a:gd name="connsiteX239" fmla="*/ 276262 w 484179"/>
                <a:gd name="connsiteY239" fmla="*/ 486073 h 581015"/>
                <a:gd name="connsiteX240" fmla="*/ 269806 w 484179"/>
                <a:gd name="connsiteY240" fmla="*/ 487687 h 581015"/>
                <a:gd name="connsiteX241" fmla="*/ 269806 w 484179"/>
                <a:gd name="connsiteY241" fmla="*/ 489301 h 581015"/>
                <a:gd name="connsiteX242" fmla="*/ 266578 w 484179"/>
                <a:gd name="connsiteY242" fmla="*/ 489301 h 581015"/>
                <a:gd name="connsiteX243" fmla="*/ 263350 w 484179"/>
                <a:gd name="connsiteY243" fmla="*/ 489301 h 581015"/>
                <a:gd name="connsiteX244" fmla="*/ 261736 w 484179"/>
                <a:gd name="connsiteY244" fmla="*/ 489301 h 581015"/>
                <a:gd name="connsiteX245" fmla="*/ 258508 w 484179"/>
                <a:gd name="connsiteY245" fmla="*/ 489301 h 581015"/>
                <a:gd name="connsiteX246" fmla="*/ 253667 w 484179"/>
                <a:gd name="connsiteY246" fmla="*/ 487687 h 581015"/>
                <a:gd name="connsiteX247" fmla="*/ 253667 w 484179"/>
                <a:gd name="connsiteY247" fmla="*/ 486073 h 581015"/>
                <a:gd name="connsiteX248" fmla="*/ 247211 w 484179"/>
                <a:gd name="connsiteY248" fmla="*/ 469934 h 581015"/>
                <a:gd name="connsiteX249" fmla="*/ 245597 w 484179"/>
                <a:gd name="connsiteY249" fmla="*/ 468320 h 581015"/>
                <a:gd name="connsiteX250" fmla="*/ 243983 w 484179"/>
                <a:gd name="connsiteY250" fmla="*/ 468320 h 581015"/>
                <a:gd name="connsiteX251" fmla="*/ 239141 w 484179"/>
                <a:gd name="connsiteY251" fmla="*/ 466706 h 581015"/>
                <a:gd name="connsiteX252" fmla="*/ 237527 w 484179"/>
                <a:gd name="connsiteY252" fmla="*/ 465092 h 581015"/>
                <a:gd name="connsiteX253" fmla="*/ 226230 w 484179"/>
                <a:gd name="connsiteY253" fmla="*/ 458636 h 581015"/>
                <a:gd name="connsiteX254" fmla="*/ 223002 w 484179"/>
                <a:gd name="connsiteY254" fmla="*/ 457022 h 581015"/>
                <a:gd name="connsiteX255" fmla="*/ 219774 w 484179"/>
                <a:gd name="connsiteY255" fmla="*/ 457022 h 581015"/>
                <a:gd name="connsiteX256" fmla="*/ 219774 w 484179"/>
                <a:gd name="connsiteY256" fmla="*/ 457022 h 581015"/>
                <a:gd name="connsiteX257" fmla="*/ 213318 w 484179"/>
                <a:gd name="connsiteY257" fmla="*/ 460250 h 581015"/>
                <a:gd name="connsiteX258" fmla="*/ 211705 w 484179"/>
                <a:gd name="connsiteY258" fmla="*/ 460250 h 581015"/>
                <a:gd name="connsiteX259" fmla="*/ 210090 w 484179"/>
                <a:gd name="connsiteY259" fmla="*/ 460250 h 581015"/>
                <a:gd name="connsiteX260" fmla="*/ 206863 w 484179"/>
                <a:gd name="connsiteY260" fmla="*/ 460250 h 581015"/>
                <a:gd name="connsiteX261" fmla="*/ 203635 w 484179"/>
                <a:gd name="connsiteY261" fmla="*/ 457022 h 581015"/>
                <a:gd name="connsiteX262" fmla="*/ 202021 w 484179"/>
                <a:gd name="connsiteY262" fmla="*/ 457022 h 581015"/>
                <a:gd name="connsiteX263" fmla="*/ 198793 w 484179"/>
                <a:gd name="connsiteY263" fmla="*/ 457022 h 581015"/>
                <a:gd name="connsiteX264" fmla="*/ 198793 w 484179"/>
                <a:gd name="connsiteY264" fmla="*/ 457022 h 581015"/>
                <a:gd name="connsiteX265" fmla="*/ 197179 w 484179"/>
                <a:gd name="connsiteY265" fmla="*/ 458636 h 581015"/>
                <a:gd name="connsiteX266" fmla="*/ 195565 w 484179"/>
                <a:gd name="connsiteY266" fmla="*/ 458636 h 581015"/>
                <a:gd name="connsiteX267" fmla="*/ 195565 w 484179"/>
                <a:gd name="connsiteY267" fmla="*/ 458636 h 581015"/>
                <a:gd name="connsiteX268" fmla="*/ 192337 w 484179"/>
                <a:gd name="connsiteY268" fmla="*/ 458636 h 581015"/>
                <a:gd name="connsiteX269" fmla="*/ 185882 w 484179"/>
                <a:gd name="connsiteY269" fmla="*/ 457022 h 581015"/>
                <a:gd name="connsiteX270" fmla="*/ 184268 w 484179"/>
                <a:gd name="connsiteY270" fmla="*/ 457022 h 581015"/>
                <a:gd name="connsiteX271" fmla="*/ 182654 w 484179"/>
                <a:gd name="connsiteY271" fmla="*/ 457022 h 581015"/>
                <a:gd name="connsiteX272" fmla="*/ 179426 w 484179"/>
                <a:gd name="connsiteY272" fmla="*/ 458636 h 581015"/>
                <a:gd name="connsiteX273" fmla="*/ 176198 w 484179"/>
                <a:gd name="connsiteY273" fmla="*/ 458636 h 581015"/>
                <a:gd name="connsiteX274" fmla="*/ 172970 w 484179"/>
                <a:gd name="connsiteY274" fmla="*/ 460250 h 581015"/>
                <a:gd name="connsiteX275" fmla="*/ 169742 w 484179"/>
                <a:gd name="connsiteY275" fmla="*/ 461864 h 581015"/>
                <a:gd name="connsiteX276" fmla="*/ 168128 w 484179"/>
                <a:gd name="connsiteY276" fmla="*/ 460250 h 581015"/>
                <a:gd name="connsiteX277" fmla="*/ 166514 w 484179"/>
                <a:gd name="connsiteY277" fmla="*/ 458636 h 581015"/>
                <a:gd name="connsiteX278" fmla="*/ 164900 w 484179"/>
                <a:gd name="connsiteY278" fmla="*/ 457022 h 581015"/>
                <a:gd name="connsiteX279" fmla="*/ 163287 w 484179"/>
                <a:gd name="connsiteY279" fmla="*/ 455408 h 581015"/>
                <a:gd name="connsiteX280" fmla="*/ 151989 w 484179"/>
                <a:gd name="connsiteY280" fmla="*/ 452180 h 581015"/>
                <a:gd name="connsiteX281" fmla="*/ 137464 w 484179"/>
                <a:gd name="connsiteY281" fmla="*/ 444111 h 581015"/>
                <a:gd name="connsiteX282" fmla="*/ 127780 w 484179"/>
                <a:gd name="connsiteY282" fmla="*/ 440883 h 581015"/>
                <a:gd name="connsiteX283" fmla="*/ 124552 w 484179"/>
                <a:gd name="connsiteY283" fmla="*/ 442497 h 581015"/>
                <a:gd name="connsiteX284" fmla="*/ 122938 w 484179"/>
                <a:gd name="connsiteY284" fmla="*/ 442497 h 581015"/>
                <a:gd name="connsiteX285" fmla="*/ 121324 w 484179"/>
                <a:gd name="connsiteY285" fmla="*/ 444111 h 581015"/>
                <a:gd name="connsiteX286" fmla="*/ 121324 w 484179"/>
                <a:gd name="connsiteY286" fmla="*/ 445725 h 581015"/>
                <a:gd name="connsiteX287" fmla="*/ 121324 w 484179"/>
                <a:gd name="connsiteY287" fmla="*/ 447339 h 581015"/>
                <a:gd name="connsiteX288" fmla="*/ 122938 w 484179"/>
                <a:gd name="connsiteY288" fmla="*/ 450566 h 581015"/>
                <a:gd name="connsiteX289" fmla="*/ 122938 w 484179"/>
                <a:gd name="connsiteY289" fmla="*/ 450566 h 581015"/>
                <a:gd name="connsiteX290" fmla="*/ 121324 w 484179"/>
                <a:gd name="connsiteY290" fmla="*/ 453794 h 581015"/>
                <a:gd name="connsiteX291" fmla="*/ 121324 w 484179"/>
                <a:gd name="connsiteY291" fmla="*/ 457022 h 581015"/>
                <a:gd name="connsiteX292" fmla="*/ 119710 w 484179"/>
                <a:gd name="connsiteY292" fmla="*/ 458636 h 581015"/>
                <a:gd name="connsiteX293" fmla="*/ 118096 w 484179"/>
                <a:gd name="connsiteY293" fmla="*/ 461864 h 581015"/>
                <a:gd name="connsiteX294" fmla="*/ 114869 w 484179"/>
                <a:gd name="connsiteY294" fmla="*/ 465092 h 581015"/>
                <a:gd name="connsiteX295" fmla="*/ 114869 w 484179"/>
                <a:gd name="connsiteY295" fmla="*/ 466706 h 581015"/>
                <a:gd name="connsiteX296" fmla="*/ 113255 w 484179"/>
                <a:gd name="connsiteY296" fmla="*/ 468320 h 581015"/>
                <a:gd name="connsiteX297" fmla="*/ 111641 w 484179"/>
                <a:gd name="connsiteY297" fmla="*/ 469934 h 581015"/>
                <a:gd name="connsiteX298" fmla="*/ 111641 w 484179"/>
                <a:gd name="connsiteY298" fmla="*/ 469934 h 581015"/>
                <a:gd name="connsiteX299" fmla="*/ 108413 w 484179"/>
                <a:gd name="connsiteY299" fmla="*/ 471548 h 581015"/>
                <a:gd name="connsiteX300" fmla="*/ 105185 w 484179"/>
                <a:gd name="connsiteY300" fmla="*/ 471548 h 581015"/>
                <a:gd name="connsiteX301" fmla="*/ 101957 w 484179"/>
                <a:gd name="connsiteY301" fmla="*/ 471548 h 581015"/>
                <a:gd name="connsiteX302" fmla="*/ 100343 w 484179"/>
                <a:gd name="connsiteY302" fmla="*/ 471548 h 581015"/>
                <a:gd name="connsiteX303" fmla="*/ 98729 w 484179"/>
                <a:gd name="connsiteY303" fmla="*/ 471548 h 581015"/>
                <a:gd name="connsiteX304" fmla="*/ 98729 w 484179"/>
                <a:gd name="connsiteY304" fmla="*/ 473162 h 581015"/>
                <a:gd name="connsiteX305" fmla="*/ 97115 w 484179"/>
                <a:gd name="connsiteY305" fmla="*/ 473162 h 581015"/>
                <a:gd name="connsiteX306" fmla="*/ 97115 w 484179"/>
                <a:gd name="connsiteY306" fmla="*/ 474775 h 581015"/>
                <a:gd name="connsiteX307" fmla="*/ 95501 w 484179"/>
                <a:gd name="connsiteY307" fmla="*/ 478003 h 581015"/>
                <a:gd name="connsiteX308" fmla="*/ 95501 w 484179"/>
                <a:gd name="connsiteY308" fmla="*/ 479617 h 581015"/>
                <a:gd name="connsiteX309" fmla="*/ 95501 w 484179"/>
                <a:gd name="connsiteY309" fmla="*/ 481231 h 581015"/>
                <a:gd name="connsiteX310" fmla="*/ 95501 w 484179"/>
                <a:gd name="connsiteY310" fmla="*/ 482845 h 581015"/>
                <a:gd name="connsiteX311" fmla="*/ 98729 w 484179"/>
                <a:gd name="connsiteY311" fmla="*/ 487687 h 581015"/>
                <a:gd name="connsiteX312" fmla="*/ 98729 w 484179"/>
                <a:gd name="connsiteY312" fmla="*/ 487687 h 581015"/>
                <a:gd name="connsiteX313" fmla="*/ 98729 w 484179"/>
                <a:gd name="connsiteY313" fmla="*/ 489301 h 581015"/>
                <a:gd name="connsiteX314" fmla="*/ 98729 w 484179"/>
                <a:gd name="connsiteY314" fmla="*/ 490915 h 581015"/>
                <a:gd name="connsiteX315" fmla="*/ 97115 w 484179"/>
                <a:gd name="connsiteY315" fmla="*/ 497371 h 581015"/>
                <a:gd name="connsiteX316" fmla="*/ 95501 w 484179"/>
                <a:gd name="connsiteY316" fmla="*/ 500598 h 581015"/>
                <a:gd name="connsiteX317" fmla="*/ 95501 w 484179"/>
                <a:gd name="connsiteY317" fmla="*/ 503826 h 581015"/>
                <a:gd name="connsiteX318" fmla="*/ 95501 w 484179"/>
                <a:gd name="connsiteY318" fmla="*/ 505440 h 581015"/>
                <a:gd name="connsiteX319" fmla="*/ 95501 w 484179"/>
                <a:gd name="connsiteY319" fmla="*/ 511896 h 581015"/>
                <a:gd name="connsiteX320" fmla="*/ 95501 w 484179"/>
                <a:gd name="connsiteY320" fmla="*/ 513510 h 581015"/>
                <a:gd name="connsiteX321" fmla="*/ 95501 w 484179"/>
                <a:gd name="connsiteY321" fmla="*/ 515124 h 581015"/>
                <a:gd name="connsiteX322" fmla="*/ 93887 w 484179"/>
                <a:gd name="connsiteY322" fmla="*/ 515124 h 581015"/>
                <a:gd name="connsiteX323" fmla="*/ 92274 w 484179"/>
                <a:gd name="connsiteY323" fmla="*/ 516738 h 581015"/>
                <a:gd name="connsiteX324" fmla="*/ 90660 w 484179"/>
                <a:gd name="connsiteY324" fmla="*/ 516738 h 581015"/>
                <a:gd name="connsiteX325" fmla="*/ 89046 w 484179"/>
                <a:gd name="connsiteY325" fmla="*/ 518352 h 581015"/>
                <a:gd name="connsiteX326" fmla="*/ 89046 w 484179"/>
                <a:gd name="connsiteY326" fmla="*/ 518352 h 581015"/>
                <a:gd name="connsiteX327" fmla="*/ 89046 w 484179"/>
                <a:gd name="connsiteY327" fmla="*/ 519966 h 581015"/>
                <a:gd name="connsiteX328" fmla="*/ 87432 w 484179"/>
                <a:gd name="connsiteY328" fmla="*/ 521580 h 581015"/>
                <a:gd name="connsiteX329" fmla="*/ 85818 w 484179"/>
                <a:gd name="connsiteY329" fmla="*/ 523193 h 581015"/>
                <a:gd name="connsiteX330" fmla="*/ 72906 w 484179"/>
                <a:gd name="connsiteY330" fmla="*/ 524807 h 581015"/>
                <a:gd name="connsiteX331" fmla="*/ 72906 w 484179"/>
                <a:gd name="connsiteY331" fmla="*/ 518352 h 581015"/>
                <a:gd name="connsiteX332" fmla="*/ 71292 w 484179"/>
                <a:gd name="connsiteY332" fmla="*/ 515124 h 581015"/>
                <a:gd name="connsiteX333" fmla="*/ 69678 w 484179"/>
                <a:gd name="connsiteY333" fmla="*/ 515124 h 581015"/>
                <a:gd name="connsiteX334" fmla="*/ 64837 w 484179"/>
                <a:gd name="connsiteY334" fmla="*/ 513510 h 581015"/>
                <a:gd name="connsiteX335" fmla="*/ 59995 w 484179"/>
                <a:gd name="connsiteY335" fmla="*/ 510282 h 581015"/>
                <a:gd name="connsiteX336" fmla="*/ 59995 w 484179"/>
                <a:gd name="connsiteY336" fmla="*/ 508668 h 581015"/>
                <a:gd name="connsiteX337" fmla="*/ 58381 w 484179"/>
                <a:gd name="connsiteY337" fmla="*/ 507054 h 581015"/>
                <a:gd name="connsiteX338" fmla="*/ 59995 w 484179"/>
                <a:gd name="connsiteY338" fmla="*/ 505440 h 581015"/>
                <a:gd name="connsiteX339" fmla="*/ 61609 w 484179"/>
                <a:gd name="connsiteY339" fmla="*/ 505440 h 581015"/>
                <a:gd name="connsiteX340" fmla="*/ 61609 w 484179"/>
                <a:gd name="connsiteY340" fmla="*/ 503826 h 581015"/>
                <a:gd name="connsiteX341" fmla="*/ 63223 w 484179"/>
                <a:gd name="connsiteY341" fmla="*/ 502212 h 581015"/>
                <a:gd name="connsiteX342" fmla="*/ 63223 w 484179"/>
                <a:gd name="connsiteY342" fmla="*/ 498984 h 581015"/>
                <a:gd name="connsiteX343" fmla="*/ 63223 w 484179"/>
                <a:gd name="connsiteY343" fmla="*/ 495757 h 581015"/>
                <a:gd name="connsiteX344" fmla="*/ 61609 w 484179"/>
                <a:gd name="connsiteY344" fmla="*/ 494143 h 581015"/>
                <a:gd name="connsiteX345" fmla="*/ 58381 w 484179"/>
                <a:gd name="connsiteY345" fmla="*/ 490915 h 581015"/>
                <a:gd name="connsiteX346" fmla="*/ 58381 w 484179"/>
                <a:gd name="connsiteY346" fmla="*/ 487687 h 581015"/>
                <a:gd name="connsiteX347" fmla="*/ 58381 w 484179"/>
                <a:gd name="connsiteY347" fmla="*/ 487687 h 581015"/>
                <a:gd name="connsiteX348" fmla="*/ 58381 w 484179"/>
                <a:gd name="connsiteY348" fmla="*/ 487687 h 581015"/>
                <a:gd name="connsiteX349" fmla="*/ 58381 w 484179"/>
                <a:gd name="connsiteY349" fmla="*/ 486073 h 581015"/>
                <a:gd name="connsiteX350" fmla="*/ 59995 w 484179"/>
                <a:gd name="connsiteY350" fmla="*/ 486073 h 581015"/>
                <a:gd name="connsiteX351" fmla="*/ 59995 w 484179"/>
                <a:gd name="connsiteY351" fmla="*/ 484459 h 581015"/>
                <a:gd name="connsiteX352" fmla="*/ 63223 w 484179"/>
                <a:gd name="connsiteY352" fmla="*/ 479617 h 581015"/>
                <a:gd name="connsiteX353" fmla="*/ 63223 w 484179"/>
                <a:gd name="connsiteY353" fmla="*/ 478003 h 581015"/>
                <a:gd name="connsiteX354" fmla="*/ 64837 w 484179"/>
                <a:gd name="connsiteY354" fmla="*/ 474775 h 581015"/>
                <a:gd name="connsiteX355" fmla="*/ 64837 w 484179"/>
                <a:gd name="connsiteY355" fmla="*/ 461864 h 581015"/>
                <a:gd name="connsiteX356" fmla="*/ 64837 w 484179"/>
                <a:gd name="connsiteY356" fmla="*/ 458636 h 581015"/>
                <a:gd name="connsiteX357" fmla="*/ 66451 w 484179"/>
                <a:gd name="connsiteY357" fmla="*/ 455408 h 581015"/>
                <a:gd name="connsiteX358" fmla="*/ 71292 w 484179"/>
                <a:gd name="connsiteY358" fmla="*/ 444111 h 581015"/>
                <a:gd name="connsiteX359" fmla="*/ 74520 w 484179"/>
                <a:gd name="connsiteY359" fmla="*/ 421516 h 581015"/>
                <a:gd name="connsiteX360" fmla="*/ 76134 w 484179"/>
                <a:gd name="connsiteY360" fmla="*/ 418288 h 581015"/>
                <a:gd name="connsiteX361" fmla="*/ 76134 w 484179"/>
                <a:gd name="connsiteY361" fmla="*/ 415060 h 581015"/>
                <a:gd name="connsiteX362" fmla="*/ 80976 w 484179"/>
                <a:gd name="connsiteY362" fmla="*/ 410218 h 581015"/>
                <a:gd name="connsiteX363" fmla="*/ 82590 w 484179"/>
                <a:gd name="connsiteY363" fmla="*/ 408604 h 581015"/>
                <a:gd name="connsiteX364" fmla="*/ 84204 w 484179"/>
                <a:gd name="connsiteY364" fmla="*/ 402148 h 581015"/>
                <a:gd name="connsiteX365" fmla="*/ 84204 w 484179"/>
                <a:gd name="connsiteY365" fmla="*/ 398921 h 581015"/>
                <a:gd name="connsiteX366" fmla="*/ 84204 w 484179"/>
                <a:gd name="connsiteY366" fmla="*/ 397307 h 581015"/>
                <a:gd name="connsiteX367" fmla="*/ 84204 w 484179"/>
                <a:gd name="connsiteY367" fmla="*/ 395693 h 581015"/>
                <a:gd name="connsiteX368" fmla="*/ 77748 w 484179"/>
                <a:gd name="connsiteY368" fmla="*/ 387623 h 581015"/>
                <a:gd name="connsiteX369" fmla="*/ 76134 w 484179"/>
                <a:gd name="connsiteY369" fmla="*/ 384395 h 581015"/>
                <a:gd name="connsiteX370" fmla="*/ 76134 w 484179"/>
                <a:gd name="connsiteY370" fmla="*/ 382781 h 581015"/>
                <a:gd name="connsiteX371" fmla="*/ 74520 w 484179"/>
                <a:gd name="connsiteY371" fmla="*/ 381167 h 581015"/>
                <a:gd name="connsiteX372" fmla="*/ 72906 w 484179"/>
                <a:gd name="connsiteY372" fmla="*/ 381167 h 581015"/>
                <a:gd name="connsiteX373" fmla="*/ 72906 w 484179"/>
                <a:gd name="connsiteY373" fmla="*/ 379554 h 581015"/>
                <a:gd name="connsiteX374" fmla="*/ 71292 w 484179"/>
                <a:gd name="connsiteY374" fmla="*/ 379554 h 581015"/>
                <a:gd name="connsiteX375" fmla="*/ 68065 w 484179"/>
                <a:gd name="connsiteY375" fmla="*/ 379554 h 581015"/>
                <a:gd name="connsiteX376" fmla="*/ 66451 w 484179"/>
                <a:gd name="connsiteY376" fmla="*/ 379554 h 581015"/>
                <a:gd name="connsiteX377" fmla="*/ 64837 w 484179"/>
                <a:gd name="connsiteY377" fmla="*/ 379554 h 581015"/>
                <a:gd name="connsiteX378" fmla="*/ 63223 w 484179"/>
                <a:gd name="connsiteY378" fmla="*/ 377940 h 581015"/>
                <a:gd name="connsiteX379" fmla="*/ 61609 w 484179"/>
                <a:gd name="connsiteY379" fmla="*/ 377940 h 581015"/>
                <a:gd name="connsiteX380" fmla="*/ 61609 w 484179"/>
                <a:gd name="connsiteY380" fmla="*/ 376326 h 581015"/>
                <a:gd name="connsiteX381" fmla="*/ 58381 w 484179"/>
                <a:gd name="connsiteY381" fmla="*/ 371484 h 581015"/>
                <a:gd name="connsiteX382" fmla="*/ 56767 w 484179"/>
                <a:gd name="connsiteY382" fmla="*/ 369870 h 581015"/>
                <a:gd name="connsiteX383" fmla="*/ 56767 w 484179"/>
                <a:gd name="connsiteY383" fmla="*/ 368256 h 581015"/>
                <a:gd name="connsiteX384" fmla="*/ 55153 w 484179"/>
                <a:gd name="connsiteY384" fmla="*/ 368256 h 581015"/>
                <a:gd name="connsiteX385" fmla="*/ 53539 w 484179"/>
                <a:gd name="connsiteY385" fmla="*/ 368256 h 581015"/>
                <a:gd name="connsiteX386" fmla="*/ 51925 w 484179"/>
                <a:gd name="connsiteY386" fmla="*/ 366642 h 581015"/>
                <a:gd name="connsiteX387" fmla="*/ 50311 w 484179"/>
                <a:gd name="connsiteY387" fmla="*/ 366642 h 581015"/>
                <a:gd name="connsiteX388" fmla="*/ 47083 w 484179"/>
                <a:gd name="connsiteY388" fmla="*/ 360186 h 581015"/>
                <a:gd name="connsiteX389" fmla="*/ 45469 w 484179"/>
                <a:gd name="connsiteY389" fmla="*/ 358572 h 581015"/>
                <a:gd name="connsiteX390" fmla="*/ 43856 w 484179"/>
                <a:gd name="connsiteY390" fmla="*/ 356958 h 581015"/>
                <a:gd name="connsiteX391" fmla="*/ 42242 w 484179"/>
                <a:gd name="connsiteY391" fmla="*/ 356958 h 581015"/>
                <a:gd name="connsiteX392" fmla="*/ 40628 w 484179"/>
                <a:gd name="connsiteY392" fmla="*/ 356958 h 581015"/>
                <a:gd name="connsiteX393" fmla="*/ 39014 w 484179"/>
                <a:gd name="connsiteY393" fmla="*/ 356958 h 581015"/>
                <a:gd name="connsiteX394" fmla="*/ 34172 w 484179"/>
                <a:gd name="connsiteY394" fmla="*/ 356958 h 581015"/>
                <a:gd name="connsiteX395" fmla="*/ 32558 w 484179"/>
                <a:gd name="connsiteY395" fmla="*/ 356958 h 581015"/>
                <a:gd name="connsiteX396" fmla="*/ 30944 w 484179"/>
                <a:gd name="connsiteY396" fmla="*/ 356958 h 581015"/>
                <a:gd name="connsiteX397" fmla="*/ 29330 w 484179"/>
                <a:gd name="connsiteY397" fmla="*/ 356958 h 581015"/>
                <a:gd name="connsiteX398" fmla="*/ 26102 w 484179"/>
                <a:gd name="connsiteY398" fmla="*/ 355345 h 581015"/>
                <a:gd name="connsiteX399" fmla="*/ 24488 w 484179"/>
                <a:gd name="connsiteY399" fmla="*/ 355345 h 581015"/>
                <a:gd name="connsiteX400" fmla="*/ 22874 w 484179"/>
                <a:gd name="connsiteY400" fmla="*/ 355345 h 581015"/>
                <a:gd name="connsiteX401" fmla="*/ 21260 w 484179"/>
                <a:gd name="connsiteY401" fmla="*/ 356958 h 581015"/>
                <a:gd name="connsiteX402" fmla="*/ 19647 w 484179"/>
                <a:gd name="connsiteY402" fmla="*/ 356958 h 581015"/>
                <a:gd name="connsiteX403" fmla="*/ 18033 w 484179"/>
                <a:gd name="connsiteY403" fmla="*/ 356958 h 581015"/>
                <a:gd name="connsiteX404" fmla="*/ 16419 w 484179"/>
                <a:gd name="connsiteY404" fmla="*/ 355345 h 581015"/>
                <a:gd name="connsiteX405" fmla="*/ 13191 w 484179"/>
                <a:gd name="connsiteY405" fmla="*/ 353731 h 581015"/>
                <a:gd name="connsiteX406" fmla="*/ 11577 w 484179"/>
                <a:gd name="connsiteY406" fmla="*/ 350503 h 581015"/>
                <a:gd name="connsiteX407" fmla="*/ 11577 w 484179"/>
                <a:gd name="connsiteY407" fmla="*/ 348889 h 581015"/>
                <a:gd name="connsiteX408" fmla="*/ 11577 w 484179"/>
                <a:gd name="connsiteY408" fmla="*/ 345661 h 581015"/>
                <a:gd name="connsiteX409" fmla="*/ 11577 w 484179"/>
                <a:gd name="connsiteY409" fmla="*/ 342433 h 581015"/>
                <a:gd name="connsiteX410" fmla="*/ 11577 w 484179"/>
                <a:gd name="connsiteY410" fmla="*/ 339205 h 581015"/>
                <a:gd name="connsiteX411" fmla="*/ 14805 w 484179"/>
                <a:gd name="connsiteY411" fmla="*/ 334363 h 581015"/>
                <a:gd name="connsiteX412" fmla="*/ 14805 w 484179"/>
                <a:gd name="connsiteY412" fmla="*/ 331136 h 581015"/>
                <a:gd name="connsiteX413" fmla="*/ 11577 w 484179"/>
                <a:gd name="connsiteY413" fmla="*/ 314996 h 581015"/>
                <a:gd name="connsiteX414" fmla="*/ 9963 w 484179"/>
                <a:gd name="connsiteY414" fmla="*/ 311768 h 581015"/>
                <a:gd name="connsiteX415" fmla="*/ 9963 w 484179"/>
                <a:gd name="connsiteY415" fmla="*/ 310154 h 581015"/>
                <a:gd name="connsiteX416" fmla="*/ 6735 w 484179"/>
                <a:gd name="connsiteY416" fmla="*/ 308540 h 581015"/>
                <a:gd name="connsiteX417" fmla="*/ 5121 w 484179"/>
                <a:gd name="connsiteY417" fmla="*/ 305313 h 581015"/>
                <a:gd name="connsiteX418" fmla="*/ 5121 w 484179"/>
                <a:gd name="connsiteY418" fmla="*/ 303699 h 581015"/>
                <a:gd name="connsiteX419" fmla="*/ 5121 w 484179"/>
                <a:gd name="connsiteY419" fmla="*/ 302085 h 581015"/>
                <a:gd name="connsiteX420" fmla="*/ 5121 w 484179"/>
                <a:gd name="connsiteY420" fmla="*/ 300471 h 581015"/>
                <a:gd name="connsiteX421" fmla="*/ 5121 w 484179"/>
                <a:gd name="connsiteY421" fmla="*/ 300471 h 581015"/>
                <a:gd name="connsiteX422" fmla="*/ 11577 w 484179"/>
                <a:gd name="connsiteY422" fmla="*/ 294015 h 581015"/>
                <a:gd name="connsiteX423" fmla="*/ 11577 w 484179"/>
                <a:gd name="connsiteY423" fmla="*/ 292401 h 581015"/>
                <a:gd name="connsiteX424" fmla="*/ 11577 w 484179"/>
                <a:gd name="connsiteY424" fmla="*/ 290787 h 581015"/>
                <a:gd name="connsiteX425" fmla="*/ 11577 w 484179"/>
                <a:gd name="connsiteY425" fmla="*/ 284332 h 581015"/>
                <a:gd name="connsiteX426" fmla="*/ 13191 w 484179"/>
                <a:gd name="connsiteY426" fmla="*/ 282718 h 581015"/>
                <a:gd name="connsiteX427" fmla="*/ 13191 w 484179"/>
                <a:gd name="connsiteY427" fmla="*/ 281104 h 581015"/>
                <a:gd name="connsiteX428" fmla="*/ 13191 w 484179"/>
                <a:gd name="connsiteY428" fmla="*/ 279490 h 581015"/>
                <a:gd name="connsiteX429" fmla="*/ 16419 w 484179"/>
                <a:gd name="connsiteY429" fmla="*/ 277876 h 581015"/>
                <a:gd name="connsiteX430" fmla="*/ 19647 w 484179"/>
                <a:gd name="connsiteY430" fmla="*/ 276262 h 581015"/>
                <a:gd name="connsiteX431" fmla="*/ 19647 w 484179"/>
                <a:gd name="connsiteY431" fmla="*/ 276262 h 581015"/>
                <a:gd name="connsiteX432" fmla="*/ 21260 w 484179"/>
                <a:gd name="connsiteY432" fmla="*/ 274648 h 581015"/>
                <a:gd name="connsiteX433" fmla="*/ 21260 w 484179"/>
                <a:gd name="connsiteY433" fmla="*/ 273034 h 581015"/>
                <a:gd name="connsiteX434" fmla="*/ 22874 w 484179"/>
                <a:gd name="connsiteY434" fmla="*/ 271420 h 581015"/>
                <a:gd name="connsiteX435" fmla="*/ 24488 w 484179"/>
                <a:gd name="connsiteY435" fmla="*/ 266578 h 581015"/>
                <a:gd name="connsiteX436" fmla="*/ 42242 w 484179"/>
                <a:gd name="connsiteY436" fmla="*/ 269806 h 581015"/>
                <a:gd name="connsiteX437" fmla="*/ 48697 w 484179"/>
                <a:gd name="connsiteY437" fmla="*/ 273034 h 581015"/>
                <a:gd name="connsiteX438" fmla="*/ 56767 w 484179"/>
                <a:gd name="connsiteY438" fmla="*/ 277876 h 581015"/>
                <a:gd name="connsiteX439" fmla="*/ 61609 w 484179"/>
                <a:gd name="connsiteY439" fmla="*/ 284332 h 581015"/>
                <a:gd name="connsiteX440" fmla="*/ 68065 w 484179"/>
                <a:gd name="connsiteY440" fmla="*/ 290787 h 581015"/>
                <a:gd name="connsiteX441" fmla="*/ 74520 w 484179"/>
                <a:gd name="connsiteY441" fmla="*/ 292401 h 581015"/>
                <a:gd name="connsiteX442" fmla="*/ 85818 w 484179"/>
                <a:gd name="connsiteY442" fmla="*/ 298857 h 581015"/>
                <a:gd name="connsiteX443" fmla="*/ 95501 w 484179"/>
                <a:gd name="connsiteY443" fmla="*/ 303699 h 581015"/>
                <a:gd name="connsiteX444" fmla="*/ 97115 w 484179"/>
                <a:gd name="connsiteY444" fmla="*/ 303699 h 581015"/>
                <a:gd name="connsiteX445" fmla="*/ 98729 w 484179"/>
                <a:gd name="connsiteY445" fmla="*/ 303699 h 581015"/>
                <a:gd name="connsiteX446" fmla="*/ 101957 w 484179"/>
                <a:gd name="connsiteY446" fmla="*/ 302085 h 581015"/>
                <a:gd name="connsiteX447" fmla="*/ 105185 w 484179"/>
                <a:gd name="connsiteY447" fmla="*/ 300471 h 581015"/>
                <a:gd name="connsiteX448" fmla="*/ 111641 w 484179"/>
                <a:gd name="connsiteY448" fmla="*/ 290787 h 581015"/>
                <a:gd name="connsiteX449" fmla="*/ 111641 w 484179"/>
                <a:gd name="connsiteY449" fmla="*/ 290787 h 581015"/>
                <a:gd name="connsiteX450" fmla="*/ 111641 w 484179"/>
                <a:gd name="connsiteY450" fmla="*/ 284332 h 581015"/>
                <a:gd name="connsiteX451" fmla="*/ 116482 w 484179"/>
                <a:gd name="connsiteY451" fmla="*/ 282718 h 581015"/>
                <a:gd name="connsiteX452" fmla="*/ 121324 w 484179"/>
                <a:gd name="connsiteY452" fmla="*/ 281104 h 581015"/>
                <a:gd name="connsiteX453" fmla="*/ 124552 w 484179"/>
                <a:gd name="connsiteY453" fmla="*/ 279490 h 581015"/>
                <a:gd name="connsiteX454" fmla="*/ 127780 w 484179"/>
                <a:gd name="connsiteY454" fmla="*/ 276262 h 581015"/>
                <a:gd name="connsiteX455" fmla="*/ 135850 w 484179"/>
                <a:gd name="connsiteY455" fmla="*/ 261736 h 581015"/>
                <a:gd name="connsiteX456" fmla="*/ 142305 w 484179"/>
                <a:gd name="connsiteY456" fmla="*/ 252053 h 581015"/>
                <a:gd name="connsiteX457" fmla="*/ 184268 w 484179"/>
                <a:gd name="connsiteY457" fmla="*/ 218160 h 581015"/>
                <a:gd name="connsiteX458" fmla="*/ 189109 w 484179"/>
                <a:gd name="connsiteY458" fmla="*/ 216546 h 581015"/>
                <a:gd name="connsiteX459" fmla="*/ 192337 w 484179"/>
                <a:gd name="connsiteY459" fmla="*/ 216546 h 581015"/>
                <a:gd name="connsiteX460" fmla="*/ 193951 w 484179"/>
                <a:gd name="connsiteY460" fmla="*/ 214932 h 581015"/>
                <a:gd name="connsiteX461" fmla="*/ 200407 w 484179"/>
                <a:gd name="connsiteY461" fmla="*/ 206863 h 581015"/>
                <a:gd name="connsiteX462" fmla="*/ 202021 w 484179"/>
                <a:gd name="connsiteY462" fmla="*/ 205249 h 581015"/>
                <a:gd name="connsiteX463" fmla="*/ 202021 w 484179"/>
                <a:gd name="connsiteY463" fmla="*/ 203635 h 581015"/>
                <a:gd name="connsiteX464" fmla="*/ 200407 w 484179"/>
                <a:gd name="connsiteY464" fmla="*/ 202021 h 581015"/>
                <a:gd name="connsiteX465" fmla="*/ 195565 w 484179"/>
                <a:gd name="connsiteY465" fmla="*/ 202021 h 581015"/>
                <a:gd name="connsiteX466" fmla="*/ 193951 w 484179"/>
                <a:gd name="connsiteY466" fmla="*/ 200407 h 581015"/>
                <a:gd name="connsiteX467" fmla="*/ 195565 w 484179"/>
                <a:gd name="connsiteY467" fmla="*/ 197179 h 581015"/>
                <a:gd name="connsiteX468" fmla="*/ 200407 w 484179"/>
                <a:gd name="connsiteY468" fmla="*/ 195565 h 581015"/>
                <a:gd name="connsiteX469" fmla="*/ 206863 w 484179"/>
                <a:gd name="connsiteY469" fmla="*/ 197179 h 581015"/>
                <a:gd name="connsiteX470" fmla="*/ 211705 w 484179"/>
                <a:gd name="connsiteY470" fmla="*/ 195565 h 581015"/>
                <a:gd name="connsiteX471" fmla="*/ 216546 w 484179"/>
                <a:gd name="connsiteY471" fmla="*/ 190723 h 581015"/>
                <a:gd name="connsiteX472" fmla="*/ 219774 w 484179"/>
                <a:gd name="connsiteY472" fmla="*/ 189109 h 581015"/>
                <a:gd name="connsiteX473" fmla="*/ 219774 w 484179"/>
                <a:gd name="connsiteY473" fmla="*/ 189109 h 581015"/>
                <a:gd name="connsiteX474" fmla="*/ 221388 w 484179"/>
                <a:gd name="connsiteY474" fmla="*/ 189109 h 581015"/>
                <a:gd name="connsiteX475" fmla="*/ 221388 w 484179"/>
                <a:gd name="connsiteY475" fmla="*/ 190723 h 581015"/>
                <a:gd name="connsiteX476" fmla="*/ 223002 w 484179"/>
                <a:gd name="connsiteY476" fmla="*/ 193951 h 581015"/>
                <a:gd name="connsiteX477" fmla="*/ 226230 w 484179"/>
                <a:gd name="connsiteY477" fmla="*/ 202021 h 581015"/>
                <a:gd name="connsiteX478" fmla="*/ 226230 w 484179"/>
                <a:gd name="connsiteY478" fmla="*/ 200407 h 581015"/>
                <a:gd name="connsiteX479" fmla="*/ 227844 w 484179"/>
                <a:gd name="connsiteY479" fmla="*/ 197179 h 581015"/>
                <a:gd name="connsiteX480" fmla="*/ 229458 w 484179"/>
                <a:gd name="connsiteY480" fmla="*/ 193951 h 581015"/>
                <a:gd name="connsiteX481" fmla="*/ 231072 w 484179"/>
                <a:gd name="connsiteY481" fmla="*/ 190723 h 581015"/>
                <a:gd name="connsiteX482" fmla="*/ 239141 w 484179"/>
                <a:gd name="connsiteY482" fmla="*/ 182654 h 581015"/>
                <a:gd name="connsiteX483" fmla="*/ 252053 w 484179"/>
                <a:gd name="connsiteY483" fmla="*/ 177812 h 581015"/>
                <a:gd name="connsiteX484" fmla="*/ 260122 w 484179"/>
                <a:gd name="connsiteY484" fmla="*/ 172970 h 581015"/>
                <a:gd name="connsiteX485" fmla="*/ 250439 w 484179"/>
                <a:gd name="connsiteY485" fmla="*/ 166514 h 581015"/>
                <a:gd name="connsiteX486" fmla="*/ 255281 w 484179"/>
                <a:gd name="connsiteY486" fmla="*/ 164900 h 581015"/>
                <a:gd name="connsiteX487" fmla="*/ 261736 w 484179"/>
                <a:gd name="connsiteY487" fmla="*/ 161673 h 581015"/>
                <a:gd name="connsiteX488" fmla="*/ 264964 w 484179"/>
                <a:gd name="connsiteY488" fmla="*/ 158445 h 581015"/>
                <a:gd name="connsiteX489" fmla="*/ 266578 w 484179"/>
                <a:gd name="connsiteY489" fmla="*/ 153603 h 581015"/>
                <a:gd name="connsiteX490" fmla="*/ 268192 w 484179"/>
                <a:gd name="connsiteY490" fmla="*/ 148761 h 581015"/>
                <a:gd name="connsiteX491" fmla="*/ 268192 w 484179"/>
                <a:gd name="connsiteY491" fmla="*/ 142305 h 581015"/>
                <a:gd name="connsiteX492" fmla="*/ 276262 w 484179"/>
                <a:gd name="connsiteY492" fmla="*/ 148761 h 581015"/>
                <a:gd name="connsiteX493" fmla="*/ 279490 w 484179"/>
                <a:gd name="connsiteY493" fmla="*/ 143919 h 581015"/>
                <a:gd name="connsiteX494" fmla="*/ 282717 w 484179"/>
                <a:gd name="connsiteY494" fmla="*/ 135850 h 581015"/>
                <a:gd name="connsiteX495" fmla="*/ 289173 w 484179"/>
                <a:gd name="connsiteY495" fmla="*/ 132622 h 581015"/>
                <a:gd name="connsiteX496" fmla="*/ 324680 w 484179"/>
                <a:gd name="connsiteY496" fmla="*/ 124552 h 581015"/>
                <a:gd name="connsiteX497" fmla="*/ 326294 w 484179"/>
                <a:gd name="connsiteY497" fmla="*/ 116482 h 581015"/>
                <a:gd name="connsiteX498" fmla="*/ 335977 w 484179"/>
                <a:gd name="connsiteY498" fmla="*/ 90660 h 581015"/>
                <a:gd name="connsiteX499" fmla="*/ 339205 w 484179"/>
                <a:gd name="connsiteY499" fmla="*/ 74520 h 581015"/>
                <a:gd name="connsiteX500" fmla="*/ 342433 w 484179"/>
                <a:gd name="connsiteY500" fmla="*/ 66451 h 581015"/>
                <a:gd name="connsiteX501" fmla="*/ 347275 w 484179"/>
                <a:gd name="connsiteY501" fmla="*/ 61609 h 581015"/>
                <a:gd name="connsiteX502" fmla="*/ 350503 w 484179"/>
                <a:gd name="connsiteY502" fmla="*/ 61609 h 581015"/>
                <a:gd name="connsiteX503" fmla="*/ 353731 w 484179"/>
                <a:gd name="connsiteY503" fmla="*/ 64837 h 581015"/>
                <a:gd name="connsiteX504" fmla="*/ 368256 w 484179"/>
                <a:gd name="connsiteY504" fmla="*/ 69678 h 581015"/>
                <a:gd name="connsiteX505" fmla="*/ 382781 w 484179"/>
                <a:gd name="connsiteY505" fmla="*/ 77748 h 581015"/>
                <a:gd name="connsiteX506" fmla="*/ 390851 w 484179"/>
                <a:gd name="connsiteY506" fmla="*/ 74520 h 581015"/>
                <a:gd name="connsiteX507" fmla="*/ 448953 w 484179"/>
                <a:gd name="connsiteY507" fmla="*/ 13191 h 581015"/>
                <a:gd name="connsiteX508" fmla="*/ 453794 w 484179"/>
                <a:gd name="connsiteY508" fmla="*/ 6735 h 581015"/>
                <a:gd name="connsiteX509" fmla="*/ 457022 w 484179"/>
                <a:gd name="connsiteY509" fmla="*/ 5121 h 58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Lst>
              <a:rect l="l" t="t" r="r" b="b"/>
              <a:pathLst>
                <a:path w="484179" h="581015">
                  <a:moveTo>
                    <a:pt x="468320" y="5121"/>
                  </a:moveTo>
                  <a:lnTo>
                    <a:pt x="468320" y="6735"/>
                  </a:lnTo>
                  <a:lnTo>
                    <a:pt x="468320" y="18033"/>
                  </a:lnTo>
                  <a:lnTo>
                    <a:pt x="466706" y="19647"/>
                  </a:lnTo>
                  <a:lnTo>
                    <a:pt x="466706" y="22874"/>
                  </a:lnTo>
                  <a:lnTo>
                    <a:pt x="463478" y="26102"/>
                  </a:lnTo>
                  <a:lnTo>
                    <a:pt x="460250" y="27716"/>
                  </a:lnTo>
                  <a:lnTo>
                    <a:pt x="457022" y="29330"/>
                  </a:lnTo>
                  <a:lnTo>
                    <a:pt x="453794" y="34172"/>
                  </a:lnTo>
                  <a:lnTo>
                    <a:pt x="448953" y="55153"/>
                  </a:lnTo>
                  <a:lnTo>
                    <a:pt x="448953" y="69678"/>
                  </a:lnTo>
                  <a:lnTo>
                    <a:pt x="447339" y="71292"/>
                  </a:lnTo>
                  <a:lnTo>
                    <a:pt x="447339" y="74520"/>
                  </a:lnTo>
                  <a:lnTo>
                    <a:pt x="442497" y="82590"/>
                  </a:lnTo>
                  <a:lnTo>
                    <a:pt x="442497" y="87432"/>
                  </a:lnTo>
                  <a:lnTo>
                    <a:pt x="442497" y="92274"/>
                  </a:lnTo>
                  <a:lnTo>
                    <a:pt x="440883" y="95501"/>
                  </a:lnTo>
                  <a:lnTo>
                    <a:pt x="439269" y="95501"/>
                  </a:lnTo>
                  <a:lnTo>
                    <a:pt x="437655" y="97115"/>
                  </a:lnTo>
                  <a:lnTo>
                    <a:pt x="436041" y="97115"/>
                  </a:lnTo>
                  <a:lnTo>
                    <a:pt x="436041" y="98729"/>
                  </a:lnTo>
                  <a:lnTo>
                    <a:pt x="436041" y="100343"/>
                  </a:lnTo>
                  <a:lnTo>
                    <a:pt x="437655" y="103571"/>
                  </a:lnTo>
                  <a:lnTo>
                    <a:pt x="437655" y="111641"/>
                  </a:lnTo>
                  <a:lnTo>
                    <a:pt x="440883" y="126166"/>
                  </a:lnTo>
                  <a:lnTo>
                    <a:pt x="440883" y="134236"/>
                  </a:lnTo>
                  <a:lnTo>
                    <a:pt x="442497" y="135850"/>
                  </a:lnTo>
                  <a:lnTo>
                    <a:pt x="444111" y="137464"/>
                  </a:lnTo>
                  <a:lnTo>
                    <a:pt x="444111" y="139078"/>
                  </a:lnTo>
                  <a:lnTo>
                    <a:pt x="445725" y="143919"/>
                  </a:lnTo>
                  <a:lnTo>
                    <a:pt x="447339" y="155217"/>
                  </a:lnTo>
                  <a:lnTo>
                    <a:pt x="447339" y="158445"/>
                  </a:lnTo>
                  <a:lnTo>
                    <a:pt x="447339" y="160059"/>
                  </a:lnTo>
                  <a:lnTo>
                    <a:pt x="444111" y="168128"/>
                  </a:lnTo>
                  <a:lnTo>
                    <a:pt x="444111" y="171356"/>
                  </a:lnTo>
                  <a:lnTo>
                    <a:pt x="444111" y="174584"/>
                  </a:lnTo>
                  <a:lnTo>
                    <a:pt x="444111" y="176198"/>
                  </a:lnTo>
                  <a:lnTo>
                    <a:pt x="444111" y="177812"/>
                  </a:lnTo>
                  <a:lnTo>
                    <a:pt x="440883" y="177812"/>
                  </a:lnTo>
                  <a:lnTo>
                    <a:pt x="440883" y="179426"/>
                  </a:lnTo>
                  <a:lnTo>
                    <a:pt x="439269" y="181040"/>
                  </a:lnTo>
                  <a:lnTo>
                    <a:pt x="437655" y="190723"/>
                  </a:lnTo>
                  <a:lnTo>
                    <a:pt x="436041" y="193951"/>
                  </a:lnTo>
                  <a:lnTo>
                    <a:pt x="436041" y="195565"/>
                  </a:lnTo>
                  <a:lnTo>
                    <a:pt x="440883" y="219774"/>
                  </a:lnTo>
                  <a:lnTo>
                    <a:pt x="442497" y="223002"/>
                  </a:lnTo>
                  <a:lnTo>
                    <a:pt x="442497" y="224616"/>
                  </a:lnTo>
                  <a:lnTo>
                    <a:pt x="444111" y="226230"/>
                  </a:lnTo>
                  <a:lnTo>
                    <a:pt x="445725" y="226230"/>
                  </a:lnTo>
                  <a:lnTo>
                    <a:pt x="445725" y="226230"/>
                  </a:lnTo>
                  <a:lnTo>
                    <a:pt x="447339" y="226230"/>
                  </a:lnTo>
                  <a:lnTo>
                    <a:pt x="448953" y="224616"/>
                  </a:lnTo>
                  <a:lnTo>
                    <a:pt x="448953" y="223002"/>
                  </a:lnTo>
                  <a:lnTo>
                    <a:pt x="448953" y="221388"/>
                  </a:lnTo>
                  <a:lnTo>
                    <a:pt x="448953" y="219774"/>
                  </a:lnTo>
                  <a:lnTo>
                    <a:pt x="450566" y="218160"/>
                  </a:lnTo>
                  <a:lnTo>
                    <a:pt x="450566" y="216546"/>
                  </a:lnTo>
                  <a:lnTo>
                    <a:pt x="452180" y="214932"/>
                  </a:lnTo>
                  <a:lnTo>
                    <a:pt x="452180" y="213318"/>
                  </a:lnTo>
                  <a:lnTo>
                    <a:pt x="452180" y="213318"/>
                  </a:lnTo>
                  <a:lnTo>
                    <a:pt x="453794" y="214932"/>
                  </a:lnTo>
                  <a:lnTo>
                    <a:pt x="455408" y="218160"/>
                  </a:lnTo>
                  <a:lnTo>
                    <a:pt x="458636" y="234300"/>
                  </a:lnTo>
                  <a:lnTo>
                    <a:pt x="460250" y="235914"/>
                  </a:lnTo>
                  <a:lnTo>
                    <a:pt x="461864" y="237527"/>
                  </a:lnTo>
                  <a:lnTo>
                    <a:pt x="461864" y="240755"/>
                  </a:lnTo>
                  <a:lnTo>
                    <a:pt x="461864" y="240755"/>
                  </a:lnTo>
                  <a:lnTo>
                    <a:pt x="463478" y="242369"/>
                  </a:lnTo>
                  <a:lnTo>
                    <a:pt x="465092" y="243983"/>
                  </a:lnTo>
                  <a:lnTo>
                    <a:pt x="466706" y="245597"/>
                  </a:lnTo>
                  <a:lnTo>
                    <a:pt x="468320" y="245597"/>
                  </a:lnTo>
                  <a:lnTo>
                    <a:pt x="468320" y="247211"/>
                  </a:lnTo>
                  <a:lnTo>
                    <a:pt x="469934" y="250439"/>
                  </a:lnTo>
                  <a:lnTo>
                    <a:pt x="471548" y="252053"/>
                  </a:lnTo>
                  <a:lnTo>
                    <a:pt x="473162" y="255281"/>
                  </a:lnTo>
                  <a:lnTo>
                    <a:pt x="481231" y="277876"/>
                  </a:lnTo>
                  <a:lnTo>
                    <a:pt x="481231" y="285945"/>
                  </a:lnTo>
                  <a:lnTo>
                    <a:pt x="478003" y="289173"/>
                  </a:lnTo>
                  <a:lnTo>
                    <a:pt x="474775" y="295629"/>
                  </a:lnTo>
                  <a:lnTo>
                    <a:pt x="473162" y="297243"/>
                  </a:lnTo>
                  <a:lnTo>
                    <a:pt x="469934" y="298857"/>
                  </a:lnTo>
                  <a:lnTo>
                    <a:pt x="463478" y="303699"/>
                  </a:lnTo>
                  <a:lnTo>
                    <a:pt x="455408" y="308540"/>
                  </a:lnTo>
                  <a:lnTo>
                    <a:pt x="453794" y="308540"/>
                  </a:lnTo>
                  <a:lnTo>
                    <a:pt x="450566" y="308540"/>
                  </a:lnTo>
                  <a:lnTo>
                    <a:pt x="447339" y="308540"/>
                  </a:lnTo>
                  <a:lnTo>
                    <a:pt x="444111" y="308540"/>
                  </a:lnTo>
                  <a:lnTo>
                    <a:pt x="440883" y="308540"/>
                  </a:lnTo>
                  <a:lnTo>
                    <a:pt x="437655" y="308540"/>
                  </a:lnTo>
                  <a:lnTo>
                    <a:pt x="429585" y="308540"/>
                  </a:lnTo>
                  <a:lnTo>
                    <a:pt x="424744" y="308540"/>
                  </a:lnTo>
                  <a:lnTo>
                    <a:pt x="423130" y="310154"/>
                  </a:lnTo>
                  <a:lnTo>
                    <a:pt x="421516" y="311768"/>
                  </a:lnTo>
                  <a:lnTo>
                    <a:pt x="421516" y="313382"/>
                  </a:lnTo>
                  <a:lnTo>
                    <a:pt x="421516" y="314996"/>
                  </a:lnTo>
                  <a:lnTo>
                    <a:pt x="421516" y="316610"/>
                  </a:lnTo>
                  <a:lnTo>
                    <a:pt x="421516" y="318224"/>
                  </a:lnTo>
                  <a:lnTo>
                    <a:pt x="421516" y="321452"/>
                  </a:lnTo>
                  <a:lnTo>
                    <a:pt x="423130" y="324680"/>
                  </a:lnTo>
                  <a:lnTo>
                    <a:pt x="423130" y="326294"/>
                  </a:lnTo>
                  <a:lnTo>
                    <a:pt x="426357" y="331136"/>
                  </a:lnTo>
                  <a:lnTo>
                    <a:pt x="426357" y="331136"/>
                  </a:lnTo>
                  <a:lnTo>
                    <a:pt x="432813" y="337591"/>
                  </a:lnTo>
                  <a:lnTo>
                    <a:pt x="434427" y="339205"/>
                  </a:lnTo>
                  <a:lnTo>
                    <a:pt x="434427" y="340819"/>
                  </a:lnTo>
                  <a:lnTo>
                    <a:pt x="436041" y="342433"/>
                  </a:lnTo>
                  <a:lnTo>
                    <a:pt x="436041" y="342433"/>
                  </a:lnTo>
                  <a:lnTo>
                    <a:pt x="436041" y="344047"/>
                  </a:lnTo>
                  <a:lnTo>
                    <a:pt x="434427" y="348889"/>
                  </a:lnTo>
                  <a:lnTo>
                    <a:pt x="434427" y="350503"/>
                  </a:lnTo>
                  <a:lnTo>
                    <a:pt x="434427" y="352117"/>
                  </a:lnTo>
                  <a:lnTo>
                    <a:pt x="436041" y="355345"/>
                  </a:lnTo>
                  <a:lnTo>
                    <a:pt x="436041" y="356958"/>
                  </a:lnTo>
                  <a:lnTo>
                    <a:pt x="436041" y="358572"/>
                  </a:lnTo>
                  <a:lnTo>
                    <a:pt x="436041" y="360186"/>
                  </a:lnTo>
                  <a:lnTo>
                    <a:pt x="434427" y="361800"/>
                  </a:lnTo>
                  <a:lnTo>
                    <a:pt x="432813" y="363414"/>
                  </a:lnTo>
                  <a:lnTo>
                    <a:pt x="431199" y="366642"/>
                  </a:lnTo>
                  <a:lnTo>
                    <a:pt x="423130" y="373098"/>
                  </a:lnTo>
                  <a:lnTo>
                    <a:pt x="421516" y="376326"/>
                  </a:lnTo>
                  <a:lnTo>
                    <a:pt x="419902" y="377940"/>
                  </a:lnTo>
                  <a:lnTo>
                    <a:pt x="419902" y="379554"/>
                  </a:lnTo>
                  <a:lnTo>
                    <a:pt x="419902" y="381167"/>
                  </a:lnTo>
                  <a:lnTo>
                    <a:pt x="419902" y="389237"/>
                  </a:lnTo>
                  <a:lnTo>
                    <a:pt x="419902" y="390851"/>
                  </a:lnTo>
                  <a:lnTo>
                    <a:pt x="418288" y="392465"/>
                  </a:lnTo>
                  <a:lnTo>
                    <a:pt x="418288" y="392465"/>
                  </a:lnTo>
                  <a:lnTo>
                    <a:pt x="415060" y="394079"/>
                  </a:lnTo>
                  <a:lnTo>
                    <a:pt x="408604" y="403763"/>
                  </a:lnTo>
                  <a:lnTo>
                    <a:pt x="406990" y="405376"/>
                  </a:lnTo>
                  <a:lnTo>
                    <a:pt x="406990" y="408604"/>
                  </a:lnTo>
                  <a:lnTo>
                    <a:pt x="410218" y="418288"/>
                  </a:lnTo>
                  <a:lnTo>
                    <a:pt x="411832" y="419902"/>
                  </a:lnTo>
                  <a:lnTo>
                    <a:pt x="418288" y="429585"/>
                  </a:lnTo>
                  <a:lnTo>
                    <a:pt x="423130" y="431199"/>
                  </a:lnTo>
                  <a:lnTo>
                    <a:pt x="424744" y="431199"/>
                  </a:lnTo>
                  <a:lnTo>
                    <a:pt x="429585" y="432813"/>
                  </a:lnTo>
                  <a:lnTo>
                    <a:pt x="432813" y="434427"/>
                  </a:lnTo>
                  <a:lnTo>
                    <a:pt x="437655" y="437655"/>
                  </a:lnTo>
                  <a:lnTo>
                    <a:pt x="439269" y="437655"/>
                  </a:lnTo>
                  <a:lnTo>
                    <a:pt x="440883" y="439269"/>
                  </a:lnTo>
                  <a:lnTo>
                    <a:pt x="445725" y="439269"/>
                  </a:lnTo>
                  <a:lnTo>
                    <a:pt x="447339" y="440883"/>
                  </a:lnTo>
                  <a:lnTo>
                    <a:pt x="450566" y="442497"/>
                  </a:lnTo>
                  <a:lnTo>
                    <a:pt x="453794" y="444111"/>
                  </a:lnTo>
                  <a:lnTo>
                    <a:pt x="455408" y="444111"/>
                  </a:lnTo>
                  <a:lnTo>
                    <a:pt x="458636" y="444111"/>
                  </a:lnTo>
                  <a:lnTo>
                    <a:pt x="460250" y="445725"/>
                  </a:lnTo>
                  <a:lnTo>
                    <a:pt x="461864" y="445725"/>
                  </a:lnTo>
                  <a:lnTo>
                    <a:pt x="463478" y="448953"/>
                  </a:lnTo>
                  <a:lnTo>
                    <a:pt x="466706" y="452180"/>
                  </a:lnTo>
                  <a:lnTo>
                    <a:pt x="466706" y="457022"/>
                  </a:lnTo>
                  <a:lnTo>
                    <a:pt x="468320" y="461864"/>
                  </a:lnTo>
                  <a:lnTo>
                    <a:pt x="469934" y="463478"/>
                  </a:lnTo>
                  <a:lnTo>
                    <a:pt x="469934" y="465092"/>
                  </a:lnTo>
                  <a:lnTo>
                    <a:pt x="473162" y="466706"/>
                  </a:lnTo>
                  <a:lnTo>
                    <a:pt x="474775" y="468320"/>
                  </a:lnTo>
                  <a:lnTo>
                    <a:pt x="474775" y="468320"/>
                  </a:lnTo>
                  <a:lnTo>
                    <a:pt x="476389" y="469934"/>
                  </a:lnTo>
                  <a:lnTo>
                    <a:pt x="476389" y="471548"/>
                  </a:lnTo>
                  <a:lnTo>
                    <a:pt x="476389" y="473162"/>
                  </a:lnTo>
                  <a:lnTo>
                    <a:pt x="478003" y="473162"/>
                  </a:lnTo>
                  <a:lnTo>
                    <a:pt x="481231" y="476389"/>
                  </a:lnTo>
                  <a:lnTo>
                    <a:pt x="482845" y="476389"/>
                  </a:lnTo>
                  <a:lnTo>
                    <a:pt x="484459" y="478003"/>
                  </a:lnTo>
                  <a:lnTo>
                    <a:pt x="484459" y="479617"/>
                  </a:lnTo>
                  <a:lnTo>
                    <a:pt x="484459" y="479617"/>
                  </a:lnTo>
                  <a:lnTo>
                    <a:pt x="482845" y="481231"/>
                  </a:lnTo>
                  <a:lnTo>
                    <a:pt x="471548" y="486073"/>
                  </a:lnTo>
                  <a:lnTo>
                    <a:pt x="468320" y="487687"/>
                  </a:lnTo>
                  <a:lnTo>
                    <a:pt x="463478" y="494143"/>
                  </a:lnTo>
                  <a:lnTo>
                    <a:pt x="460250" y="495757"/>
                  </a:lnTo>
                  <a:lnTo>
                    <a:pt x="460250" y="495757"/>
                  </a:lnTo>
                  <a:lnTo>
                    <a:pt x="457022" y="497371"/>
                  </a:lnTo>
                  <a:lnTo>
                    <a:pt x="444111" y="502212"/>
                  </a:lnTo>
                  <a:lnTo>
                    <a:pt x="442497" y="502212"/>
                  </a:lnTo>
                  <a:lnTo>
                    <a:pt x="442497" y="503826"/>
                  </a:lnTo>
                  <a:lnTo>
                    <a:pt x="440883" y="505440"/>
                  </a:lnTo>
                  <a:lnTo>
                    <a:pt x="440883" y="507054"/>
                  </a:lnTo>
                  <a:lnTo>
                    <a:pt x="440883" y="508668"/>
                  </a:lnTo>
                  <a:lnTo>
                    <a:pt x="447339" y="521580"/>
                  </a:lnTo>
                  <a:lnTo>
                    <a:pt x="448953" y="523193"/>
                  </a:lnTo>
                  <a:lnTo>
                    <a:pt x="452180" y="528035"/>
                  </a:lnTo>
                  <a:lnTo>
                    <a:pt x="452180" y="529649"/>
                  </a:lnTo>
                  <a:lnTo>
                    <a:pt x="453794" y="532877"/>
                  </a:lnTo>
                  <a:lnTo>
                    <a:pt x="447339" y="537719"/>
                  </a:lnTo>
                  <a:lnTo>
                    <a:pt x="447339" y="539333"/>
                  </a:lnTo>
                  <a:lnTo>
                    <a:pt x="444111" y="539333"/>
                  </a:lnTo>
                  <a:lnTo>
                    <a:pt x="442497" y="540947"/>
                  </a:lnTo>
                  <a:lnTo>
                    <a:pt x="437655" y="540947"/>
                  </a:lnTo>
                  <a:lnTo>
                    <a:pt x="434427" y="542561"/>
                  </a:lnTo>
                  <a:lnTo>
                    <a:pt x="431199" y="542561"/>
                  </a:lnTo>
                  <a:lnTo>
                    <a:pt x="426357" y="547402"/>
                  </a:lnTo>
                  <a:lnTo>
                    <a:pt x="423130" y="549016"/>
                  </a:lnTo>
                  <a:lnTo>
                    <a:pt x="421516" y="549016"/>
                  </a:lnTo>
                  <a:lnTo>
                    <a:pt x="418288" y="549016"/>
                  </a:lnTo>
                  <a:lnTo>
                    <a:pt x="415060" y="547402"/>
                  </a:lnTo>
                  <a:lnTo>
                    <a:pt x="413446" y="547402"/>
                  </a:lnTo>
                  <a:lnTo>
                    <a:pt x="411832" y="547402"/>
                  </a:lnTo>
                  <a:lnTo>
                    <a:pt x="410218" y="547402"/>
                  </a:lnTo>
                  <a:lnTo>
                    <a:pt x="402148" y="552244"/>
                  </a:lnTo>
                  <a:lnTo>
                    <a:pt x="377939" y="568384"/>
                  </a:lnTo>
                  <a:lnTo>
                    <a:pt x="347275" y="579681"/>
                  </a:lnTo>
                  <a:lnTo>
                    <a:pt x="331135" y="582909"/>
                  </a:lnTo>
                  <a:lnTo>
                    <a:pt x="326294" y="582909"/>
                  </a:lnTo>
                  <a:lnTo>
                    <a:pt x="324680" y="581295"/>
                  </a:lnTo>
                  <a:lnTo>
                    <a:pt x="323066" y="581295"/>
                  </a:lnTo>
                  <a:lnTo>
                    <a:pt x="321452" y="579681"/>
                  </a:lnTo>
                  <a:lnTo>
                    <a:pt x="321452" y="578067"/>
                  </a:lnTo>
                  <a:lnTo>
                    <a:pt x="321452" y="576453"/>
                  </a:lnTo>
                  <a:lnTo>
                    <a:pt x="321452" y="574839"/>
                  </a:lnTo>
                  <a:lnTo>
                    <a:pt x="321452" y="571611"/>
                  </a:lnTo>
                  <a:lnTo>
                    <a:pt x="323066" y="566770"/>
                  </a:lnTo>
                  <a:lnTo>
                    <a:pt x="323066" y="563542"/>
                  </a:lnTo>
                  <a:lnTo>
                    <a:pt x="323066" y="561928"/>
                  </a:lnTo>
                  <a:lnTo>
                    <a:pt x="319838" y="553858"/>
                  </a:lnTo>
                  <a:lnTo>
                    <a:pt x="319838" y="553858"/>
                  </a:lnTo>
                  <a:lnTo>
                    <a:pt x="321452" y="531263"/>
                  </a:lnTo>
                  <a:lnTo>
                    <a:pt x="319838" y="524807"/>
                  </a:lnTo>
                  <a:lnTo>
                    <a:pt x="318224" y="518352"/>
                  </a:lnTo>
                  <a:lnTo>
                    <a:pt x="316610" y="513510"/>
                  </a:lnTo>
                  <a:lnTo>
                    <a:pt x="314996" y="511896"/>
                  </a:lnTo>
                  <a:lnTo>
                    <a:pt x="308540" y="505440"/>
                  </a:lnTo>
                  <a:lnTo>
                    <a:pt x="306926" y="502212"/>
                  </a:lnTo>
                  <a:lnTo>
                    <a:pt x="295629" y="478003"/>
                  </a:lnTo>
                  <a:lnTo>
                    <a:pt x="294015" y="469934"/>
                  </a:lnTo>
                  <a:lnTo>
                    <a:pt x="292401" y="468320"/>
                  </a:lnTo>
                  <a:lnTo>
                    <a:pt x="290787" y="468320"/>
                  </a:lnTo>
                  <a:lnTo>
                    <a:pt x="289173" y="468320"/>
                  </a:lnTo>
                  <a:lnTo>
                    <a:pt x="287559" y="469934"/>
                  </a:lnTo>
                  <a:lnTo>
                    <a:pt x="285945" y="469934"/>
                  </a:lnTo>
                  <a:lnTo>
                    <a:pt x="284331" y="471548"/>
                  </a:lnTo>
                  <a:lnTo>
                    <a:pt x="281104" y="476389"/>
                  </a:lnTo>
                  <a:lnTo>
                    <a:pt x="281104" y="478003"/>
                  </a:lnTo>
                  <a:lnTo>
                    <a:pt x="279490" y="481231"/>
                  </a:lnTo>
                  <a:lnTo>
                    <a:pt x="279490" y="482845"/>
                  </a:lnTo>
                  <a:lnTo>
                    <a:pt x="277876" y="482845"/>
                  </a:lnTo>
                  <a:lnTo>
                    <a:pt x="277876" y="484459"/>
                  </a:lnTo>
                  <a:lnTo>
                    <a:pt x="276262" y="484459"/>
                  </a:lnTo>
                  <a:lnTo>
                    <a:pt x="276262" y="486073"/>
                  </a:lnTo>
                  <a:lnTo>
                    <a:pt x="269806" y="487687"/>
                  </a:lnTo>
                  <a:lnTo>
                    <a:pt x="269806" y="489301"/>
                  </a:lnTo>
                  <a:lnTo>
                    <a:pt x="266578" y="489301"/>
                  </a:lnTo>
                  <a:lnTo>
                    <a:pt x="263350" y="489301"/>
                  </a:lnTo>
                  <a:lnTo>
                    <a:pt x="261736" y="489301"/>
                  </a:lnTo>
                  <a:lnTo>
                    <a:pt x="258508" y="489301"/>
                  </a:lnTo>
                  <a:lnTo>
                    <a:pt x="253667" y="487687"/>
                  </a:lnTo>
                  <a:lnTo>
                    <a:pt x="253667" y="486073"/>
                  </a:lnTo>
                  <a:lnTo>
                    <a:pt x="247211" y="469934"/>
                  </a:lnTo>
                  <a:lnTo>
                    <a:pt x="245597" y="468320"/>
                  </a:lnTo>
                  <a:lnTo>
                    <a:pt x="243983" y="468320"/>
                  </a:lnTo>
                  <a:lnTo>
                    <a:pt x="239141" y="466706"/>
                  </a:lnTo>
                  <a:lnTo>
                    <a:pt x="237527" y="465092"/>
                  </a:lnTo>
                  <a:lnTo>
                    <a:pt x="226230" y="458636"/>
                  </a:lnTo>
                  <a:lnTo>
                    <a:pt x="223002" y="457022"/>
                  </a:lnTo>
                  <a:lnTo>
                    <a:pt x="219774" y="457022"/>
                  </a:lnTo>
                  <a:lnTo>
                    <a:pt x="219774" y="457022"/>
                  </a:lnTo>
                  <a:lnTo>
                    <a:pt x="213318" y="460250"/>
                  </a:lnTo>
                  <a:lnTo>
                    <a:pt x="211705" y="460250"/>
                  </a:lnTo>
                  <a:lnTo>
                    <a:pt x="210090" y="460250"/>
                  </a:lnTo>
                  <a:lnTo>
                    <a:pt x="206863" y="460250"/>
                  </a:lnTo>
                  <a:lnTo>
                    <a:pt x="203635" y="457022"/>
                  </a:lnTo>
                  <a:lnTo>
                    <a:pt x="202021" y="457022"/>
                  </a:lnTo>
                  <a:lnTo>
                    <a:pt x="198793" y="457022"/>
                  </a:lnTo>
                  <a:lnTo>
                    <a:pt x="198793" y="457022"/>
                  </a:lnTo>
                  <a:lnTo>
                    <a:pt x="197179" y="458636"/>
                  </a:lnTo>
                  <a:lnTo>
                    <a:pt x="195565" y="458636"/>
                  </a:lnTo>
                  <a:lnTo>
                    <a:pt x="195565" y="458636"/>
                  </a:lnTo>
                  <a:lnTo>
                    <a:pt x="192337" y="458636"/>
                  </a:lnTo>
                  <a:lnTo>
                    <a:pt x="185882" y="457022"/>
                  </a:lnTo>
                  <a:lnTo>
                    <a:pt x="184268" y="457022"/>
                  </a:lnTo>
                  <a:lnTo>
                    <a:pt x="182654" y="457022"/>
                  </a:lnTo>
                  <a:lnTo>
                    <a:pt x="179426" y="458636"/>
                  </a:lnTo>
                  <a:lnTo>
                    <a:pt x="176198" y="458636"/>
                  </a:lnTo>
                  <a:lnTo>
                    <a:pt x="172970" y="460250"/>
                  </a:lnTo>
                  <a:lnTo>
                    <a:pt x="169742" y="461864"/>
                  </a:lnTo>
                  <a:lnTo>
                    <a:pt x="168128" y="460250"/>
                  </a:lnTo>
                  <a:lnTo>
                    <a:pt x="166514" y="458636"/>
                  </a:lnTo>
                  <a:lnTo>
                    <a:pt x="164900" y="457022"/>
                  </a:lnTo>
                  <a:lnTo>
                    <a:pt x="163287" y="455408"/>
                  </a:lnTo>
                  <a:lnTo>
                    <a:pt x="151989" y="452180"/>
                  </a:lnTo>
                  <a:lnTo>
                    <a:pt x="137464" y="444111"/>
                  </a:lnTo>
                  <a:lnTo>
                    <a:pt x="127780" y="440883"/>
                  </a:lnTo>
                  <a:lnTo>
                    <a:pt x="124552" y="442497"/>
                  </a:lnTo>
                  <a:lnTo>
                    <a:pt x="122938" y="442497"/>
                  </a:lnTo>
                  <a:lnTo>
                    <a:pt x="121324" y="444111"/>
                  </a:lnTo>
                  <a:lnTo>
                    <a:pt x="121324" y="445725"/>
                  </a:lnTo>
                  <a:lnTo>
                    <a:pt x="121324" y="447339"/>
                  </a:lnTo>
                  <a:lnTo>
                    <a:pt x="122938" y="450566"/>
                  </a:lnTo>
                  <a:lnTo>
                    <a:pt x="122938" y="450566"/>
                  </a:lnTo>
                  <a:lnTo>
                    <a:pt x="121324" y="453794"/>
                  </a:lnTo>
                  <a:lnTo>
                    <a:pt x="121324" y="457022"/>
                  </a:lnTo>
                  <a:lnTo>
                    <a:pt x="119710" y="458636"/>
                  </a:lnTo>
                  <a:lnTo>
                    <a:pt x="118096" y="461864"/>
                  </a:lnTo>
                  <a:lnTo>
                    <a:pt x="114869" y="465092"/>
                  </a:lnTo>
                  <a:lnTo>
                    <a:pt x="114869" y="466706"/>
                  </a:lnTo>
                  <a:lnTo>
                    <a:pt x="113255" y="468320"/>
                  </a:lnTo>
                  <a:lnTo>
                    <a:pt x="111641" y="469934"/>
                  </a:lnTo>
                  <a:lnTo>
                    <a:pt x="111641" y="469934"/>
                  </a:lnTo>
                  <a:lnTo>
                    <a:pt x="108413" y="471548"/>
                  </a:lnTo>
                  <a:lnTo>
                    <a:pt x="105185" y="471548"/>
                  </a:lnTo>
                  <a:lnTo>
                    <a:pt x="101957" y="471548"/>
                  </a:lnTo>
                  <a:lnTo>
                    <a:pt x="100343" y="471548"/>
                  </a:lnTo>
                  <a:lnTo>
                    <a:pt x="98729" y="471548"/>
                  </a:lnTo>
                  <a:lnTo>
                    <a:pt x="98729" y="473162"/>
                  </a:lnTo>
                  <a:lnTo>
                    <a:pt x="97115" y="473162"/>
                  </a:lnTo>
                  <a:lnTo>
                    <a:pt x="97115" y="474775"/>
                  </a:lnTo>
                  <a:lnTo>
                    <a:pt x="95501" y="478003"/>
                  </a:lnTo>
                  <a:lnTo>
                    <a:pt x="95501" y="479617"/>
                  </a:lnTo>
                  <a:lnTo>
                    <a:pt x="95501" y="481231"/>
                  </a:lnTo>
                  <a:lnTo>
                    <a:pt x="95501" y="482845"/>
                  </a:lnTo>
                  <a:lnTo>
                    <a:pt x="98729" y="487687"/>
                  </a:lnTo>
                  <a:lnTo>
                    <a:pt x="98729" y="487687"/>
                  </a:lnTo>
                  <a:lnTo>
                    <a:pt x="98729" y="489301"/>
                  </a:lnTo>
                  <a:lnTo>
                    <a:pt x="98729" y="490915"/>
                  </a:lnTo>
                  <a:lnTo>
                    <a:pt x="97115" y="497371"/>
                  </a:lnTo>
                  <a:lnTo>
                    <a:pt x="95501" y="500598"/>
                  </a:lnTo>
                  <a:lnTo>
                    <a:pt x="95501" y="503826"/>
                  </a:lnTo>
                  <a:lnTo>
                    <a:pt x="95501" y="505440"/>
                  </a:lnTo>
                  <a:lnTo>
                    <a:pt x="95501" y="511896"/>
                  </a:lnTo>
                  <a:lnTo>
                    <a:pt x="95501" y="513510"/>
                  </a:lnTo>
                  <a:lnTo>
                    <a:pt x="95501" y="515124"/>
                  </a:lnTo>
                  <a:lnTo>
                    <a:pt x="93887" y="515124"/>
                  </a:lnTo>
                  <a:lnTo>
                    <a:pt x="92274" y="516738"/>
                  </a:lnTo>
                  <a:lnTo>
                    <a:pt x="90660" y="516738"/>
                  </a:lnTo>
                  <a:lnTo>
                    <a:pt x="89046" y="518352"/>
                  </a:lnTo>
                  <a:lnTo>
                    <a:pt x="89046" y="518352"/>
                  </a:lnTo>
                  <a:lnTo>
                    <a:pt x="89046" y="519966"/>
                  </a:lnTo>
                  <a:lnTo>
                    <a:pt x="87432" y="521580"/>
                  </a:lnTo>
                  <a:lnTo>
                    <a:pt x="85818" y="523193"/>
                  </a:lnTo>
                  <a:lnTo>
                    <a:pt x="72906" y="524807"/>
                  </a:lnTo>
                  <a:lnTo>
                    <a:pt x="72906" y="518352"/>
                  </a:lnTo>
                  <a:lnTo>
                    <a:pt x="71292" y="515124"/>
                  </a:lnTo>
                  <a:lnTo>
                    <a:pt x="69678" y="515124"/>
                  </a:lnTo>
                  <a:lnTo>
                    <a:pt x="64837" y="513510"/>
                  </a:lnTo>
                  <a:lnTo>
                    <a:pt x="59995" y="510282"/>
                  </a:lnTo>
                  <a:lnTo>
                    <a:pt x="59995" y="508668"/>
                  </a:lnTo>
                  <a:lnTo>
                    <a:pt x="58381" y="507054"/>
                  </a:lnTo>
                  <a:lnTo>
                    <a:pt x="59995" y="505440"/>
                  </a:lnTo>
                  <a:lnTo>
                    <a:pt x="61609" y="505440"/>
                  </a:lnTo>
                  <a:lnTo>
                    <a:pt x="61609" y="503826"/>
                  </a:lnTo>
                  <a:lnTo>
                    <a:pt x="63223" y="502212"/>
                  </a:lnTo>
                  <a:lnTo>
                    <a:pt x="63223" y="498984"/>
                  </a:lnTo>
                  <a:lnTo>
                    <a:pt x="63223" y="495757"/>
                  </a:lnTo>
                  <a:lnTo>
                    <a:pt x="61609" y="494143"/>
                  </a:lnTo>
                  <a:lnTo>
                    <a:pt x="58381" y="490915"/>
                  </a:lnTo>
                  <a:lnTo>
                    <a:pt x="58381" y="487687"/>
                  </a:lnTo>
                  <a:lnTo>
                    <a:pt x="58381" y="487687"/>
                  </a:lnTo>
                  <a:lnTo>
                    <a:pt x="58381" y="487687"/>
                  </a:lnTo>
                  <a:lnTo>
                    <a:pt x="58381" y="486073"/>
                  </a:lnTo>
                  <a:lnTo>
                    <a:pt x="59995" y="486073"/>
                  </a:lnTo>
                  <a:lnTo>
                    <a:pt x="59995" y="484459"/>
                  </a:lnTo>
                  <a:lnTo>
                    <a:pt x="63223" y="479617"/>
                  </a:lnTo>
                  <a:lnTo>
                    <a:pt x="63223" y="478003"/>
                  </a:lnTo>
                  <a:lnTo>
                    <a:pt x="64837" y="474775"/>
                  </a:lnTo>
                  <a:lnTo>
                    <a:pt x="64837" y="461864"/>
                  </a:lnTo>
                  <a:lnTo>
                    <a:pt x="64837" y="458636"/>
                  </a:lnTo>
                  <a:lnTo>
                    <a:pt x="66451" y="455408"/>
                  </a:lnTo>
                  <a:lnTo>
                    <a:pt x="71292" y="444111"/>
                  </a:lnTo>
                  <a:lnTo>
                    <a:pt x="74520" y="421516"/>
                  </a:lnTo>
                  <a:lnTo>
                    <a:pt x="76134" y="418288"/>
                  </a:lnTo>
                  <a:lnTo>
                    <a:pt x="76134" y="415060"/>
                  </a:lnTo>
                  <a:lnTo>
                    <a:pt x="80976" y="410218"/>
                  </a:lnTo>
                  <a:lnTo>
                    <a:pt x="82590" y="408604"/>
                  </a:lnTo>
                  <a:lnTo>
                    <a:pt x="84204" y="402148"/>
                  </a:lnTo>
                  <a:lnTo>
                    <a:pt x="84204" y="398921"/>
                  </a:lnTo>
                  <a:lnTo>
                    <a:pt x="84204" y="397307"/>
                  </a:lnTo>
                  <a:lnTo>
                    <a:pt x="84204" y="395693"/>
                  </a:lnTo>
                  <a:lnTo>
                    <a:pt x="77748" y="387623"/>
                  </a:lnTo>
                  <a:lnTo>
                    <a:pt x="76134" y="384395"/>
                  </a:lnTo>
                  <a:lnTo>
                    <a:pt x="76134" y="382781"/>
                  </a:lnTo>
                  <a:lnTo>
                    <a:pt x="74520" y="381167"/>
                  </a:lnTo>
                  <a:lnTo>
                    <a:pt x="72906" y="381167"/>
                  </a:lnTo>
                  <a:lnTo>
                    <a:pt x="72906" y="379554"/>
                  </a:lnTo>
                  <a:lnTo>
                    <a:pt x="71292" y="379554"/>
                  </a:lnTo>
                  <a:lnTo>
                    <a:pt x="68065" y="379554"/>
                  </a:lnTo>
                  <a:lnTo>
                    <a:pt x="66451" y="379554"/>
                  </a:lnTo>
                  <a:lnTo>
                    <a:pt x="64837" y="379554"/>
                  </a:lnTo>
                  <a:lnTo>
                    <a:pt x="63223" y="377940"/>
                  </a:lnTo>
                  <a:lnTo>
                    <a:pt x="61609" y="377940"/>
                  </a:lnTo>
                  <a:lnTo>
                    <a:pt x="61609" y="376326"/>
                  </a:lnTo>
                  <a:lnTo>
                    <a:pt x="58381" y="371484"/>
                  </a:lnTo>
                  <a:lnTo>
                    <a:pt x="56767" y="369870"/>
                  </a:lnTo>
                  <a:lnTo>
                    <a:pt x="56767" y="368256"/>
                  </a:lnTo>
                  <a:lnTo>
                    <a:pt x="55153" y="368256"/>
                  </a:lnTo>
                  <a:lnTo>
                    <a:pt x="53539" y="368256"/>
                  </a:lnTo>
                  <a:lnTo>
                    <a:pt x="51925" y="366642"/>
                  </a:lnTo>
                  <a:lnTo>
                    <a:pt x="50311" y="366642"/>
                  </a:lnTo>
                  <a:lnTo>
                    <a:pt x="47083" y="360186"/>
                  </a:lnTo>
                  <a:lnTo>
                    <a:pt x="45469" y="358572"/>
                  </a:lnTo>
                  <a:lnTo>
                    <a:pt x="43856" y="356958"/>
                  </a:lnTo>
                  <a:lnTo>
                    <a:pt x="42242" y="356958"/>
                  </a:lnTo>
                  <a:lnTo>
                    <a:pt x="40628" y="356958"/>
                  </a:lnTo>
                  <a:lnTo>
                    <a:pt x="39014" y="356958"/>
                  </a:lnTo>
                  <a:lnTo>
                    <a:pt x="34172" y="356958"/>
                  </a:lnTo>
                  <a:lnTo>
                    <a:pt x="32558" y="356958"/>
                  </a:lnTo>
                  <a:lnTo>
                    <a:pt x="30944" y="356958"/>
                  </a:lnTo>
                  <a:lnTo>
                    <a:pt x="29330" y="356958"/>
                  </a:lnTo>
                  <a:lnTo>
                    <a:pt x="26102" y="355345"/>
                  </a:lnTo>
                  <a:lnTo>
                    <a:pt x="24488" y="355345"/>
                  </a:lnTo>
                  <a:lnTo>
                    <a:pt x="22874" y="355345"/>
                  </a:lnTo>
                  <a:lnTo>
                    <a:pt x="21260" y="356958"/>
                  </a:lnTo>
                  <a:lnTo>
                    <a:pt x="19647" y="356958"/>
                  </a:lnTo>
                  <a:lnTo>
                    <a:pt x="18033" y="356958"/>
                  </a:lnTo>
                  <a:lnTo>
                    <a:pt x="16419" y="355345"/>
                  </a:lnTo>
                  <a:lnTo>
                    <a:pt x="13191" y="353731"/>
                  </a:lnTo>
                  <a:lnTo>
                    <a:pt x="11577" y="350503"/>
                  </a:lnTo>
                  <a:lnTo>
                    <a:pt x="11577" y="348889"/>
                  </a:lnTo>
                  <a:lnTo>
                    <a:pt x="11577" y="345661"/>
                  </a:lnTo>
                  <a:lnTo>
                    <a:pt x="11577" y="342433"/>
                  </a:lnTo>
                  <a:lnTo>
                    <a:pt x="11577" y="339205"/>
                  </a:lnTo>
                  <a:lnTo>
                    <a:pt x="14805" y="334363"/>
                  </a:lnTo>
                  <a:lnTo>
                    <a:pt x="14805" y="331136"/>
                  </a:lnTo>
                  <a:lnTo>
                    <a:pt x="11577" y="314996"/>
                  </a:lnTo>
                  <a:lnTo>
                    <a:pt x="9963" y="311768"/>
                  </a:lnTo>
                  <a:lnTo>
                    <a:pt x="9963" y="310154"/>
                  </a:lnTo>
                  <a:lnTo>
                    <a:pt x="6735" y="308540"/>
                  </a:lnTo>
                  <a:lnTo>
                    <a:pt x="5121" y="305313"/>
                  </a:lnTo>
                  <a:lnTo>
                    <a:pt x="5121" y="303699"/>
                  </a:lnTo>
                  <a:lnTo>
                    <a:pt x="5121" y="302085"/>
                  </a:lnTo>
                  <a:lnTo>
                    <a:pt x="5121" y="300471"/>
                  </a:lnTo>
                  <a:lnTo>
                    <a:pt x="5121" y="300471"/>
                  </a:lnTo>
                  <a:lnTo>
                    <a:pt x="11577" y="294015"/>
                  </a:lnTo>
                  <a:lnTo>
                    <a:pt x="11577" y="292401"/>
                  </a:lnTo>
                  <a:lnTo>
                    <a:pt x="11577" y="290787"/>
                  </a:lnTo>
                  <a:lnTo>
                    <a:pt x="11577" y="284332"/>
                  </a:lnTo>
                  <a:lnTo>
                    <a:pt x="13191" y="282718"/>
                  </a:lnTo>
                  <a:lnTo>
                    <a:pt x="13191" y="281104"/>
                  </a:lnTo>
                  <a:lnTo>
                    <a:pt x="13191" y="279490"/>
                  </a:lnTo>
                  <a:lnTo>
                    <a:pt x="16419" y="277876"/>
                  </a:lnTo>
                  <a:lnTo>
                    <a:pt x="19647" y="276262"/>
                  </a:lnTo>
                  <a:lnTo>
                    <a:pt x="19647" y="276262"/>
                  </a:lnTo>
                  <a:lnTo>
                    <a:pt x="21260" y="274648"/>
                  </a:lnTo>
                  <a:lnTo>
                    <a:pt x="21260" y="273034"/>
                  </a:lnTo>
                  <a:lnTo>
                    <a:pt x="22874" y="271420"/>
                  </a:lnTo>
                  <a:lnTo>
                    <a:pt x="24488" y="266578"/>
                  </a:lnTo>
                  <a:lnTo>
                    <a:pt x="42242" y="269806"/>
                  </a:lnTo>
                  <a:lnTo>
                    <a:pt x="48697" y="273034"/>
                  </a:lnTo>
                  <a:lnTo>
                    <a:pt x="56767" y="277876"/>
                  </a:lnTo>
                  <a:lnTo>
                    <a:pt x="61609" y="284332"/>
                  </a:lnTo>
                  <a:lnTo>
                    <a:pt x="68065" y="290787"/>
                  </a:lnTo>
                  <a:lnTo>
                    <a:pt x="74520" y="292401"/>
                  </a:lnTo>
                  <a:lnTo>
                    <a:pt x="85818" y="298857"/>
                  </a:lnTo>
                  <a:lnTo>
                    <a:pt x="95501" y="303699"/>
                  </a:lnTo>
                  <a:lnTo>
                    <a:pt x="97115" y="303699"/>
                  </a:lnTo>
                  <a:lnTo>
                    <a:pt x="98729" y="303699"/>
                  </a:lnTo>
                  <a:lnTo>
                    <a:pt x="101957" y="302085"/>
                  </a:lnTo>
                  <a:lnTo>
                    <a:pt x="105185" y="300471"/>
                  </a:lnTo>
                  <a:lnTo>
                    <a:pt x="111641" y="290787"/>
                  </a:lnTo>
                  <a:lnTo>
                    <a:pt x="111641" y="290787"/>
                  </a:lnTo>
                  <a:lnTo>
                    <a:pt x="111641" y="284332"/>
                  </a:lnTo>
                  <a:lnTo>
                    <a:pt x="116482" y="282718"/>
                  </a:lnTo>
                  <a:lnTo>
                    <a:pt x="121324" y="281104"/>
                  </a:lnTo>
                  <a:lnTo>
                    <a:pt x="124552" y="279490"/>
                  </a:lnTo>
                  <a:lnTo>
                    <a:pt x="127780" y="276262"/>
                  </a:lnTo>
                  <a:lnTo>
                    <a:pt x="135850" y="261736"/>
                  </a:lnTo>
                  <a:lnTo>
                    <a:pt x="142305" y="252053"/>
                  </a:lnTo>
                  <a:lnTo>
                    <a:pt x="184268" y="218160"/>
                  </a:lnTo>
                  <a:lnTo>
                    <a:pt x="189109" y="216546"/>
                  </a:lnTo>
                  <a:lnTo>
                    <a:pt x="192337" y="216546"/>
                  </a:lnTo>
                  <a:lnTo>
                    <a:pt x="193951" y="214932"/>
                  </a:lnTo>
                  <a:lnTo>
                    <a:pt x="200407" y="206863"/>
                  </a:lnTo>
                  <a:lnTo>
                    <a:pt x="202021" y="205249"/>
                  </a:lnTo>
                  <a:lnTo>
                    <a:pt x="202021" y="203635"/>
                  </a:lnTo>
                  <a:lnTo>
                    <a:pt x="200407" y="202021"/>
                  </a:lnTo>
                  <a:lnTo>
                    <a:pt x="195565" y="202021"/>
                  </a:lnTo>
                  <a:lnTo>
                    <a:pt x="193951" y="200407"/>
                  </a:lnTo>
                  <a:lnTo>
                    <a:pt x="195565" y="197179"/>
                  </a:lnTo>
                  <a:lnTo>
                    <a:pt x="200407" y="195565"/>
                  </a:lnTo>
                  <a:lnTo>
                    <a:pt x="206863" y="197179"/>
                  </a:lnTo>
                  <a:lnTo>
                    <a:pt x="211705" y="195565"/>
                  </a:lnTo>
                  <a:lnTo>
                    <a:pt x="216546" y="190723"/>
                  </a:lnTo>
                  <a:lnTo>
                    <a:pt x="219774" y="189109"/>
                  </a:lnTo>
                  <a:lnTo>
                    <a:pt x="219774" y="189109"/>
                  </a:lnTo>
                  <a:lnTo>
                    <a:pt x="221388" y="189109"/>
                  </a:lnTo>
                  <a:lnTo>
                    <a:pt x="221388" y="190723"/>
                  </a:lnTo>
                  <a:lnTo>
                    <a:pt x="223002" y="193951"/>
                  </a:lnTo>
                  <a:lnTo>
                    <a:pt x="226230" y="202021"/>
                  </a:lnTo>
                  <a:lnTo>
                    <a:pt x="226230" y="200407"/>
                  </a:lnTo>
                  <a:lnTo>
                    <a:pt x="227844" y="197179"/>
                  </a:lnTo>
                  <a:lnTo>
                    <a:pt x="229458" y="193951"/>
                  </a:lnTo>
                  <a:lnTo>
                    <a:pt x="231072" y="190723"/>
                  </a:lnTo>
                  <a:lnTo>
                    <a:pt x="239141" y="182654"/>
                  </a:lnTo>
                  <a:lnTo>
                    <a:pt x="252053" y="177812"/>
                  </a:lnTo>
                  <a:lnTo>
                    <a:pt x="260122" y="172970"/>
                  </a:lnTo>
                  <a:lnTo>
                    <a:pt x="250439" y="166514"/>
                  </a:lnTo>
                  <a:lnTo>
                    <a:pt x="255281" y="164900"/>
                  </a:lnTo>
                  <a:lnTo>
                    <a:pt x="261736" y="161673"/>
                  </a:lnTo>
                  <a:lnTo>
                    <a:pt x="264964" y="158445"/>
                  </a:lnTo>
                  <a:lnTo>
                    <a:pt x="266578" y="153603"/>
                  </a:lnTo>
                  <a:lnTo>
                    <a:pt x="268192" y="148761"/>
                  </a:lnTo>
                  <a:lnTo>
                    <a:pt x="268192" y="142305"/>
                  </a:lnTo>
                  <a:lnTo>
                    <a:pt x="276262" y="148761"/>
                  </a:lnTo>
                  <a:lnTo>
                    <a:pt x="279490" y="143919"/>
                  </a:lnTo>
                  <a:lnTo>
                    <a:pt x="282717" y="135850"/>
                  </a:lnTo>
                  <a:lnTo>
                    <a:pt x="289173" y="132622"/>
                  </a:lnTo>
                  <a:lnTo>
                    <a:pt x="324680" y="124552"/>
                  </a:lnTo>
                  <a:lnTo>
                    <a:pt x="326294" y="116482"/>
                  </a:lnTo>
                  <a:lnTo>
                    <a:pt x="335977" y="90660"/>
                  </a:lnTo>
                  <a:lnTo>
                    <a:pt x="339205" y="74520"/>
                  </a:lnTo>
                  <a:lnTo>
                    <a:pt x="342433" y="66451"/>
                  </a:lnTo>
                  <a:lnTo>
                    <a:pt x="347275" y="61609"/>
                  </a:lnTo>
                  <a:lnTo>
                    <a:pt x="350503" y="61609"/>
                  </a:lnTo>
                  <a:lnTo>
                    <a:pt x="353731" y="64837"/>
                  </a:lnTo>
                  <a:lnTo>
                    <a:pt x="368256" y="69678"/>
                  </a:lnTo>
                  <a:lnTo>
                    <a:pt x="382781" y="77748"/>
                  </a:lnTo>
                  <a:lnTo>
                    <a:pt x="390851" y="74520"/>
                  </a:lnTo>
                  <a:lnTo>
                    <a:pt x="448953" y="13191"/>
                  </a:lnTo>
                  <a:lnTo>
                    <a:pt x="453794" y="6735"/>
                  </a:lnTo>
                  <a:lnTo>
                    <a:pt x="457022" y="512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81" name="Freeform: Shape 80">
              <a:extLst>
                <a:ext uri="{FF2B5EF4-FFF2-40B4-BE49-F238E27FC236}">
                  <a16:creationId xmlns:a16="http://schemas.microsoft.com/office/drawing/2014/main" id="{FA5810F8-36E9-4ECE-9AC8-33249E4FE61F}"/>
                </a:ext>
              </a:extLst>
            </p:cNvPr>
            <p:cNvSpPr/>
            <p:nvPr/>
          </p:nvSpPr>
          <p:spPr>
            <a:xfrm>
              <a:off x="9128199" y="1417660"/>
              <a:ext cx="806966" cy="338926"/>
            </a:xfrm>
            <a:custGeom>
              <a:avLst/>
              <a:gdLst>
                <a:gd name="connsiteX0" fmla="*/ 539333 w 806966"/>
                <a:gd name="connsiteY0" fmla="*/ 11577 h 338925"/>
                <a:gd name="connsiteX1" fmla="*/ 542561 w 806966"/>
                <a:gd name="connsiteY1" fmla="*/ 11577 h 338925"/>
                <a:gd name="connsiteX2" fmla="*/ 547403 w 806966"/>
                <a:gd name="connsiteY2" fmla="*/ 11577 h 338925"/>
                <a:gd name="connsiteX3" fmla="*/ 550630 w 806966"/>
                <a:gd name="connsiteY3" fmla="*/ 11577 h 338925"/>
                <a:gd name="connsiteX4" fmla="*/ 560314 w 806966"/>
                <a:gd name="connsiteY4" fmla="*/ 14805 h 338925"/>
                <a:gd name="connsiteX5" fmla="*/ 569997 w 806966"/>
                <a:gd name="connsiteY5" fmla="*/ 14805 h 338925"/>
                <a:gd name="connsiteX6" fmla="*/ 592592 w 806966"/>
                <a:gd name="connsiteY6" fmla="*/ 21260 h 338925"/>
                <a:gd name="connsiteX7" fmla="*/ 597434 w 806966"/>
                <a:gd name="connsiteY7" fmla="*/ 24488 h 338925"/>
                <a:gd name="connsiteX8" fmla="*/ 600662 w 806966"/>
                <a:gd name="connsiteY8" fmla="*/ 27716 h 338925"/>
                <a:gd name="connsiteX9" fmla="*/ 603890 w 806966"/>
                <a:gd name="connsiteY9" fmla="*/ 29330 h 338925"/>
                <a:gd name="connsiteX10" fmla="*/ 624871 w 806966"/>
                <a:gd name="connsiteY10" fmla="*/ 39014 h 338925"/>
                <a:gd name="connsiteX11" fmla="*/ 629713 w 806966"/>
                <a:gd name="connsiteY11" fmla="*/ 40628 h 338925"/>
                <a:gd name="connsiteX12" fmla="*/ 652308 w 806966"/>
                <a:gd name="connsiteY12" fmla="*/ 42242 h 338925"/>
                <a:gd name="connsiteX13" fmla="*/ 658764 w 806966"/>
                <a:gd name="connsiteY13" fmla="*/ 43856 h 338925"/>
                <a:gd name="connsiteX14" fmla="*/ 665219 w 806966"/>
                <a:gd name="connsiteY14" fmla="*/ 45469 h 338925"/>
                <a:gd name="connsiteX15" fmla="*/ 671675 w 806966"/>
                <a:gd name="connsiteY15" fmla="*/ 48697 h 338925"/>
                <a:gd name="connsiteX16" fmla="*/ 676517 w 806966"/>
                <a:gd name="connsiteY16" fmla="*/ 51925 h 338925"/>
                <a:gd name="connsiteX17" fmla="*/ 681359 w 806966"/>
                <a:gd name="connsiteY17" fmla="*/ 56767 h 338925"/>
                <a:gd name="connsiteX18" fmla="*/ 682973 w 806966"/>
                <a:gd name="connsiteY18" fmla="*/ 63223 h 338925"/>
                <a:gd name="connsiteX19" fmla="*/ 686201 w 806966"/>
                <a:gd name="connsiteY19" fmla="*/ 66451 h 338925"/>
                <a:gd name="connsiteX20" fmla="*/ 692656 w 806966"/>
                <a:gd name="connsiteY20" fmla="*/ 68065 h 338925"/>
                <a:gd name="connsiteX21" fmla="*/ 695884 w 806966"/>
                <a:gd name="connsiteY21" fmla="*/ 66451 h 338925"/>
                <a:gd name="connsiteX22" fmla="*/ 697498 w 806966"/>
                <a:gd name="connsiteY22" fmla="*/ 66451 h 338925"/>
                <a:gd name="connsiteX23" fmla="*/ 699112 w 806966"/>
                <a:gd name="connsiteY23" fmla="*/ 64837 h 338925"/>
                <a:gd name="connsiteX24" fmla="*/ 700726 w 806966"/>
                <a:gd name="connsiteY24" fmla="*/ 61609 h 338925"/>
                <a:gd name="connsiteX25" fmla="*/ 707182 w 806966"/>
                <a:gd name="connsiteY25" fmla="*/ 55153 h 338925"/>
                <a:gd name="connsiteX26" fmla="*/ 713637 w 806966"/>
                <a:gd name="connsiteY26" fmla="*/ 50311 h 338925"/>
                <a:gd name="connsiteX27" fmla="*/ 721707 w 806966"/>
                <a:gd name="connsiteY27" fmla="*/ 47083 h 338925"/>
                <a:gd name="connsiteX28" fmla="*/ 731391 w 806966"/>
                <a:gd name="connsiteY28" fmla="*/ 48697 h 338925"/>
                <a:gd name="connsiteX29" fmla="*/ 741074 w 806966"/>
                <a:gd name="connsiteY29" fmla="*/ 53539 h 338925"/>
                <a:gd name="connsiteX30" fmla="*/ 747530 w 806966"/>
                <a:gd name="connsiteY30" fmla="*/ 61609 h 338925"/>
                <a:gd name="connsiteX31" fmla="*/ 766897 w 806966"/>
                <a:gd name="connsiteY31" fmla="*/ 93887 h 338925"/>
                <a:gd name="connsiteX32" fmla="*/ 783036 w 806966"/>
                <a:gd name="connsiteY32" fmla="*/ 134236 h 338925"/>
                <a:gd name="connsiteX33" fmla="*/ 786264 w 806966"/>
                <a:gd name="connsiteY33" fmla="*/ 142305 h 338925"/>
                <a:gd name="connsiteX34" fmla="*/ 792720 w 806966"/>
                <a:gd name="connsiteY34" fmla="*/ 148761 h 338925"/>
                <a:gd name="connsiteX35" fmla="*/ 815315 w 806966"/>
                <a:gd name="connsiteY35" fmla="*/ 169742 h 338925"/>
                <a:gd name="connsiteX36" fmla="*/ 816929 w 806966"/>
                <a:gd name="connsiteY36" fmla="*/ 172970 h 338925"/>
                <a:gd name="connsiteX37" fmla="*/ 815315 w 806966"/>
                <a:gd name="connsiteY37" fmla="*/ 174584 h 338925"/>
                <a:gd name="connsiteX38" fmla="*/ 807245 w 806966"/>
                <a:gd name="connsiteY38" fmla="*/ 181040 h 338925"/>
                <a:gd name="connsiteX39" fmla="*/ 805632 w 806966"/>
                <a:gd name="connsiteY39" fmla="*/ 181040 h 338925"/>
                <a:gd name="connsiteX40" fmla="*/ 805632 w 806966"/>
                <a:gd name="connsiteY40" fmla="*/ 181040 h 338925"/>
                <a:gd name="connsiteX41" fmla="*/ 804018 w 806966"/>
                <a:gd name="connsiteY41" fmla="*/ 181040 h 338925"/>
                <a:gd name="connsiteX42" fmla="*/ 794334 w 806966"/>
                <a:gd name="connsiteY42" fmla="*/ 181040 h 338925"/>
                <a:gd name="connsiteX43" fmla="*/ 792720 w 806966"/>
                <a:gd name="connsiteY43" fmla="*/ 181040 h 338925"/>
                <a:gd name="connsiteX44" fmla="*/ 792720 w 806966"/>
                <a:gd name="connsiteY44" fmla="*/ 179426 h 338925"/>
                <a:gd name="connsiteX45" fmla="*/ 789492 w 806966"/>
                <a:gd name="connsiteY45" fmla="*/ 179426 h 338925"/>
                <a:gd name="connsiteX46" fmla="*/ 787878 w 806966"/>
                <a:gd name="connsiteY46" fmla="*/ 181040 h 338925"/>
                <a:gd name="connsiteX47" fmla="*/ 787878 w 806966"/>
                <a:gd name="connsiteY47" fmla="*/ 181040 h 338925"/>
                <a:gd name="connsiteX48" fmla="*/ 786264 w 806966"/>
                <a:gd name="connsiteY48" fmla="*/ 182654 h 338925"/>
                <a:gd name="connsiteX49" fmla="*/ 784651 w 806966"/>
                <a:gd name="connsiteY49" fmla="*/ 187495 h 338925"/>
                <a:gd name="connsiteX50" fmla="*/ 784651 w 806966"/>
                <a:gd name="connsiteY50" fmla="*/ 190723 h 338925"/>
                <a:gd name="connsiteX51" fmla="*/ 786264 w 806966"/>
                <a:gd name="connsiteY51" fmla="*/ 192337 h 338925"/>
                <a:gd name="connsiteX52" fmla="*/ 786264 w 806966"/>
                <a:gd name="connsiteY52" fmla="*/ 193951 h 338925"/>
                <a:gd name="connsiteX53" fmla="*/ 787878 w 806966"/>
                <a:gd name="connsiteY53" fmla="*/ 193951 h 338925"/>
                <a:gd name="connsiteX54" fmla="*/ 787878 w 806966"/>
                <a:gd name="connsiteY54" fmla="*/ 195565 h 338925"/>
                <a:gd name="connsiteX55" fmla="*/ 789492 w 806966"/>
                <a:gd name="connsiteY55" fmla="*/ 195565 h 338925"/>
                <a:gd name="connsiteX56" fmla="*/ 789492 w 806966"/>
                <a:gd name="connsiteY56" fmla="*/ 197179 h 338925"/>
                <a:gd name="connsiteX57" fmla="*/ 791106 w 806966"/>
                <a:gd name="connsiteY57" fmla="*/ 198793 h 338925"/>
                <a:gd name="connsiteX58" fmla="*/ 791106 w 806966"/>
                <a:gd name="connsiteY58" fmla="*/ 198793 h 338925"/>
                <a:gd name="connsiteX59" fmla="*/ 789492 w 806966"/>
                <a:gd name="connsiteY59" fmla="*/ 205249 h 338925"/>
                <a:gd name="connsiteX60" fmla="*/ 789492 w 806966"/>
                <a:gd name="connsiteY60" fmla="*/ 208477 h 338925"/>
                <a:gd name="connsiteX61" fmla="*/ 791106 w 806966"/>
                <a:gd name="connsiteY61" fmla="*/ 214932 h 338925"/>
                <a:gd name="connsiteX62" fmla="*/ 791106 w 806966"/>
                <a:gd name="connsiteY62" fmla="*/ 216546 h 338925"/>
                <a:gd name="connsiteX63" fmla="*/ 791106 w 806966"/>
                <a:gd name="connsiteY63" fmla="*/ 218160 h 338925"/>
                <a:gd name="connsiteX64" fmla="*/ 789492 w 806966"/>
                <a:gd name="connsiteY64" fmla="*/ 221388 h 338925"/>
                <a:gd name="connsiteX65" fmla="*/ 784651 w 806966"/>
                <a:gd name="connsiteY65" fmla="*/ 227844 h 338925"/>
                <a:gd name="connsiteX66" fmla="*/ 783036 w 806966"/>
                <a:gd name="connsiteY66" fmla="*/ 232686 h 338925"/>
                <a:gd name="connsiteX67" fmla="*/ 783036 w 806966"/>
                <a:gd name="connsiteY67" fmla="*/ 234299 h 338925"/>
                <a:gd name="connsiteX68" fmla="*/ 781423 w 806966"/>
                <a:gd name="connsiteY68" fmla="*/ 234299 h 338925"/>
                <a:gd name="connsiteX69" fmla="*/ 778195 w 806966"/>
                <a:gd name="connsiteY69" fmla="*/ 234299 h 338925"/>
                <a:gd name="connsiteX70" fmla="*/ 776581 w 806966"/>
                <a:gd name="connsiteY70" fmla="*/ 234299 h 338925"/>
                <a:gd name="connsiteX71" fmla="*/ 773353 w 806966"/>
                <a:gd name="connsiteY71" fmla="*/ 232686 h 338925"/>
                <a:gd name="connsiteX72" fmla="*/ 768511 w 806966"/>
                <a:gd name="connsiteY72" fmla="*/ 229458 h 338925"/>
                <a:gd name="connsiteX73" fmla="*/ 768511 w 806966"/>
                <a:gd name="connsiteY73" fmla="*/ 229458 h 338925"/>
                <a:gd name="connsiteX74" fmla="*/ 766897 w 806966"/>
                <a:gd name="connsiteY74" fmla="*/ 227844 h 338925"/>
                <a:gd name="connsiteX75" fmla="*/ 766897 w 806966"/>
                <a:gd name="connsiteY75" fmla="*/ 226230 h 338925"/>
                <a:gd name="connsiteX76" fmla="*/ 765283 w 806966"/>
                <a:gd name="connsiteY76" fmla="*/ 226230 h 338925"/>
                <a:gd name="connsiteX77" fmla="*/ 765283 w 806966"/>
                <a:gd name="connsiteY77" fmla="*/ 224616 h 338925"/>
                <a:gd name="connsiteX78" fmla="*/ 765283 w 806966"/>
                <a:gd name="connsiteY78" fmla="*/ 223002 h 338925"/>
                <a:gd name="connsiteX79" fmla="*/ 765283 w 806966"/>
                <a:gd name="connsiteY79" fmla="*/ 221388 h 338925"/>
                <a:gd name="connsiteX80" fmla="*/ 765283 w 806966"/>
                <a:gd name="connsiteY80" fmla="*/ 219774 h 338925"/>
                <a:gd name="connsiteX81" fmla="*/ 762055 w 806966"/>
                <a:gd name="connsiteY81" fmla="*/ 216546 h 338925"/>
                <a:gd name="connsiteX82" fmla="*/ 760442 w 806966"/>
                <a:gd name="connsiteY82" fmla="*/ 214932 h 338925"/>
                <a:gd name="connsiteX83" fmla="*/ 760442 w 806966"/>
                <a:gd name="connsiteY83" fmla="*/ 213318 h 338925"/>
                <a:gd name="connsiteX84" fmla="*/ 758828 w 806966"/>
                <a:gd name="connsiteY84" fmla="*/ 208477 h 338925"/>
                <a:gd name="connsiteX85" fmla="*/ 758828 w 806966"/>
                <a:gd name="connsiteY85" fmla="*/ 206863 h 338925"/>
                <a:gd name="connsiteX86" fmla="*/ 757214 w 806966"/>
                <a:gd name="connsiteY86" fmla="*/ 206863 h 338925"/>
                <a:gd name="connsiteX87" fmla="*/ 755600 w 806966"/>
                <a:gd name="connsiteY87" fmla="*/ 206863 h 338925"/>
                <a:gd name="connsiteX88" fmla="*/ 753986 w 806966"/>
                <a:gd name="connsiteY88" fmla="*/ 206863 h 338925"/>
                <a:gd name="connsiteX89" fmla="*/ 752372 w 806966"/>
                <a:gd name="connsiteY89" fmla="*/ 206863 h 338925"/>
                <a:gd name="connsiteX90" fmla="*/ 744302 w 806966"/>
                <a:gd name="connsiteY90" fmla="*/ 210091 h 338925"/>
                <a:gd name="connsiteX91" fmla="*/ 742688 w 806966"/>
                <a:gd name="connsiteY91" fmla="*/ 211704 h 338925"/>
                <a:gd name="connsiteX92" fmla="*/ 741074 w 806966"/>
                <a:gd name="connsiteY92" fmla="*/ 213318 h 338925"/>
                <a:gd name="connsiteX93" fmla="*/ 741074 w 806966"/>
                <a:gd name="connsiteY93" fmla="*/ 214932 h 338925"/>
                <a:gd name="connsiteX94" fmla="*/ 739460 w 806966"/>
                <a:gd name="connsiteY94" fmla="*/ 223002 h 338925"/>
                <a:gd name="connsiteX95" fmla="*/ 739460 w 806966"/>
                <a:gd name="connsiteY95" fmla="*/ 224616 h 338925"/>
                <a:gd name="connsiteX96" fmla="*/ 737846 w 806966"/>
                <a:gd name="connsiteY96" fmla="*/ 227844 h 338925"/>
                <a:gd name="connsiteX97" fmla="*/ 736233 w 806966"/>
                <a:gd name="connsiteY97" fmla="*/ 229458 h 338925"/>
                <a:gd name="connsiteX98" fmla="*/ 736233 w 806966"/>
                <a:gd name="connsiteY98" fmla="*/ 231072 h 338925"/>
                <a:gd name="connsiteX99" fmla="*/ 736233 w 806966"/>
                <a:gd name="connsiteY99" fmla="*/ 232686 h 338925"/>
                <a:gd name="connsiteX100" fmla="*/ 736233 w 806966"/>
                <a:gd name="connsiteY100" fmla="*/ 235914 h 338925"/>
                <a:gd name="connsiteX101" fmla="*/ 741074 w 806966"/>
                <a:gd name="connsiteY101" fmla="*/ 242369 h 338925"/>
                <a:gd name="connsiteX102" fmla="*/ 742688 w 806966"/>
                <a:gd name="connsiteY102" fmla="*/ 243983 h 338925"/>
                <a:gd name="connsiteX103" fmla="*/ 744302 w 806966"/>
                <a:gd name="connsiteY103" fmla="*/ 247211 h 338925"/>
                <a:gd name="connsiteX104" fmla="*/ 745916 w 806966"/>
                <a:gd name="connsiteY104" fmla="*/ 250439 h 338925"/>
                <a:gd name="connsiteX105" fmla="*/ 744302 w 806966"/>
                <a:gd name="connsiteY105" fmla="*/ 260123 h 338925"/>
                <a:gd name="connsiteX106" fmla="*/ 739460 w 806966"/>
                <a:gd name="connsiteY106" fmla="*/ 261736 h 338925"/>
                <a:gd name="connsiteX107" fmla="*/ 737846 w 806966"/>
                <a:gd name="connsiteY107" fmla="*/ 264964 h 338925"/>
                <a:gd name="connsiteX108" fmla="*/ 737846 w 806966"/>
                <a:gd name="connsiteY108" fmla="*/ 266578 h 338925"/>
                <a:gd name="connsiteX109" fmla="*/ 737846 w 806966"/>
                <a:gd name="connsiteY109" fmla="*/ 266578 h 338925"/>
                <a:gd name="connsiteX110" fmla="*/ 736233 w 806966"/>
                <a:gd name="connsiteY110" fmla="*/ 268192 h 338925"/>
                <a:gd name="connsiteX111" fmla="*/ 734619 w 806966"/>
                <a:gd name="connsiteY111" fmla="*/ 268192 h 338925"/>
                <a:gd name="connsiteX112" fmla="*/ 733005 w 806966"/>
                <a:gd name="connsiteY112" fmla="*/ 268192 h 338925"/>
                <a:gd name="connsiteX113" fmla="*/ 733005 w 806966"/>
                <a:gd name="connsiteY113" fmla="*/ 269806 h 338925"/>
                <a:gd name="connsiteX114" fmla="*/ 729777 w 806966"/>
                <a:gd name="connsiteY114" fmla="*/ 273034 h 338925"/>
                <a:gd name="connsiteX115" fmla="*/ 729777 w 806966"/>
                <a:gd name="connsiteY115" fmla="*/ 273034 h 338925"/>
                <a:gd name="connsiteX116" fmla="*/ 728163 w 806966"/>
                <a:gd name="connsiteY116" fmla="*/ 273034 h 338925"/>
                <a:gd name="connsiteX117" fmla="*/ 728163 w 806966"/>
                <a:gd name="connsiteY117" fmla="*/ 271420 h 338925"/>
                <a:gd name="connsiteX118" fmla="*/ 726549 w 806966"/>
                <a:gd name="connsiteY118" fmla="*/ 269806 h 338925"/>
                <a:gd name="connsiteX119" fmla="*/ 724935 w 806966"/>
                <a:gd name="connsiteY119" fmla="*/ 268192 h 338925"/>
                <a:gd name="connsiteX120" fmla="*/ 720093 w 806966"/>
                <a:gd name="connsiteY120" fmla="*/ 266578 h 338925"/>
                <a:gd name="connsiteX121" fmla="*/ 716865 w 806966"/>
                <a:gd name="connsiteY121" fmla="*/ 264964 h 338925"/>
                <a:gd name="connsiteX122" fmla="*/ 716865 w 806966"/>
                <a:gd name="connsiteY122" fmla="*/ 264964 h 338925"/>
                <a:gd name="connsiteX123" fmla="*/ 716865 w 806966"/>
                <a:gd name="connsiteY123" fmla="*/ 260123 h 338925"/>
                <a:gd name="connsiteX124" fmla="*/ 715251 w 806966"/>
                <a:gd name="connsiteY124" fmla="*/ 260123 h 338925"/>
                <a:gd name="connsiteX125" fmla="*/ 715251 w 806966"/>
                <a:gd name="connsiteY125" fmla="*/ 258508 h 338925"/>
                <a:gd name="connsiteX126" fmla="*/ 712024 w 806966"/>
                <a:gd name="connsiteY126" fmla="*/ 256895 h 338925"/>
                <a:gd name="connsiteX127" fmla="*/ 710410 w 806966"/>
                <a:gd name="connsiteY127" fmla="*/ 255281 h 338925"/>
                <a:gd name="connsiteX128" fmla="*/ 710410 w 806966"/>
                <a:gd name="connsiteY128" fmla="*/ 255281 h 338925"/>
                <a:gd name="connsiteX129" fmla="*/ 710410 w 806966"/>
                <a:gd name="connsiteY129" fmla="*/ 253667 h 338925"/>
                <a:gd name="connsiteX130" fmla="*/ 710410 w 806966"/>
                <a:gd name="connsiteY130" fmla="*/ 252053 h 338925"/>
                <a:gd name="connsiteX131" fmla="*/ 710410 w 806966"/>
                <a:gd name="connsiteY131" fmla="*/ 252053 h 338925"/>
                <a:gd name="connsiteX132" fmla="*/ 710410 w 806966"/>
                <a:gd name="connsiteY132" fmla="*/ 250439 h 338925"/>
                <a:gd name="connsiteX133" fmla="*/ 710410 w 806966"/>
                <a:gd name="connsiteY133" fmla="*/ 248825 h 338925"/>
                <a:gd name="connsiteX134" fmla="*/ 710410 w 806966"/>
                <a:gd name="connsiteY134" fmla="*/ 245597 h 338925"/>
                <a:gd name="connsiteX135" fmla="*/ 710410 w 806966"/>
                <a:gd name="connsiteY135" fmla="*/ 243983 h 338925"/>
                <a:gd name="connsiteX136" fmla="*/ 710410 w 806966"/>
                <a:gd name="connsiteY136" fmla="*/ 240755 h 338925"/>
                <a:gd name="connsiteX137" fmla="*/ 710410 w 806966"/>
                <a:gd name="connsiteY137" fmla="*/ 239141 h 338925"/>
                <a:gd name="connsiteX138" fmla="*/ 708796 w 806966"/>
                <a:gd name="connsiteY138" fmla="*/ 239141 h 338925"/>
                <a:gd name="connsiteX139" fmla="*/ 707182 w 806966"/>
                <a:gd name="connsiteY139" fmla="*/ 240755 h 338925"/>
                <a:gd name="connsiteX140" fmla="*/ 705568 w 806966"/>
                <a:gd name="connsiteY140" fmla="*/ 242369 h 338925"/>
                <a:gd name="connsiteX141" fmla="*/ 705568 w 806966"/>
                <a:gd name="connsiteY141" fmla="*/ 242369 h 338925"/>
                <a:gd name="connsiteX142" fmla="*/ 703954 w 806966"/>
                <a:gd name="connsiteY142" fmla="*/ 243983 h 338925"/>
                <a:gd name="connsiteX143" fmla="*/ 702340 w 806966"/>
                <a:gd name="connsiteY143" fmla="*/ 243983 h 338925"/>
                <a:gd name="connsiteX144" fmla="*/ 702340 w 806966"/>
                <a:gd name="connsiteY144" fmla="*/ 242369 h 338925"/>
                <a:gd name="connsiteX145" fmla="*/ 700726 w 806966"/>
                <a:gd name="connsiteY145" fmla="*/ 240755 h 338925"/>
                <a:gd name="connsiteX146" fmla="*/ 700726 w 806966"/>
                <a:gd name="connsiteY146" fmla="*/ 239141 h 338925"/>
                <a:gd name="connsiteX147" fmla="*/ 702340 w 806966"/>
                <a:gd name="connsiteY147" fmla="*/ 237527 h 338925"/>
                <a:gd name="connsiteX148" fmla="*/ 702340 w 806966"/>
                <a:gd name="connsiteY148" fmla="*/ 235914 h 338925"/>
                <a:gd name="connsiteX149" fmla="*/ 702340 w 806966"/>
                <a:gd name="connsiteY149" fmla="*/ 234299 h 338925"/>
                <a:gd name="connsiteX150" fmla="*/ 702340 w 806966"/>
                <a:gd name="connsiteY150" fmla="*/ 232686 h 338925"/>
                <a:gd name="connsiteX151" fmla="*/ 703954 w 806966"/>
                <a:gd name="connsiteY151" fmla="*/ 232686 h 338925"/>
                <a:gd name="connsiteX152" fmla="*/ 703954 w 806966"/>
                <a:gd name="connsiteY152" fmla="*/ 231072 h 338925"/>
                <a:gd name="connsiteX153" fmla="*/ 703954 w 806966"/>
                <a:gd name="connsiteY153" fmla="*/ 231072 h 338925"/>
                <a:gd name="connsiteX154" fmla="*/ 702340 w 806966"/>
                <a:gd name="connsiteY154" fmla="*/ 229458 h 338925"/>
                <a:gd name="connsiteX155" fmla="*/ 700726 w 806966"/>
                <a:gd name="connsiteY155" fmla="*/ 229458 h 338925"/>
                <a:gd name="connsiteX156" fmla="*/ 695884 w 806966"/>
                <a:gd name="connsiteY156" fmla="*/ 231072 h 338925"/>
                <a:gd name="connsiteX157" fmla="*/ 694270 w 806966"/>
                <a:gd name="connsiteY157" fmla="*/ 232686 h 338925"/>
                <a:gd name="connsiteX158" fmla="*/ 694270 w 806966"/>
                <a:gd name="connsiteY158" fmla="*/ 234299 h 338925"/>
                <a:gd name="connsiteX159" fmla="*/ 692656 w 806966"/>
                <a:gd name="connsiteY159" fmla="*/ 235914 h 338925"/>
                <a:gd name="connsiteX160" fmla="*/ 691042 w 806966"/>
                <a:gd name="connsiteY160" fmla="*/ 237527 h 338925"/>
                <a:gd name="connsiteX161" fmla="*/ 691042 w 806966"/>
                <a:gd name="connsiteY161" fmla="*/ 237527 h 338925"/>
                <a:gd name="connsiteX162" fmla="*/ 689428 w 806966"/>
                <a:gd name="connsiteY162" fmla="*/ 237527 h 338925"/>
                <a:gd name="connsiteX163" fmla="*/ 687815 w 806966"/>
                <a:gd name="connsiteY163" fmla="*/ 235914 h 338925"/>
                <a:gd name="connsiteX164" fmla="*/ 687815 w 806966"/>
                <a:gd name="connsiteY164" fmla="*/ 234299 h 338925"/>
                <a:gd name="connsiteX165" fmla="*/ 686201 w 806966"/>
                <a:gd name="connsiteY165" fmla="*/ 231072 h 338925"/>
                <a:gd name="connsiteX166" fmla="*/ 686201 w 806966"/>
                <a:gd name="connsiteY166" fmla="*/ 231072 h 338925"/>
                <a:gd name="connsiteX167" fmla="*/ 684587 w 806966"/>
                <a:gd name="connsiteY167" fmla="*/ 229458 h 338925"/>
                <a:gd name="connsiteX168" fmla="*/ 684587 w 806966"/>
                <a:gd name="connsiteY168" fmla="*/ 229458 h 338925"/>
                <a:gd name="connsiteX169" fmla="*/ 682973 w 806966"/>
                <a:gd name="connsiteY169" fmla="*/ 231072 h 338925"/>
                <a:gd name="connsiteX170" fmla="*/ 679745 w 806966"/>
                <a:gd name="connsiteY170" fmla="*/ 232686 h 338925"/>
                <a:gd name="connsiteX171" fmla="*/ 679745 w 806966"/>
                <a:gd name="connsiteY171" fmla="*/ 234299 h 338925"/>
                <a:gd name="connsiteX172" fmla="*/ 678131 w 806966"/>
                <a:gd name="connsiteY172" fmla="*/ 234299 h 338925"/>
                <a:gd name="connsiteX173" fmla="*/ 676517 w 806966"/>
                <a:gd name="connsiteY173" fmla="*/ 234299 h 338925"/>
                <a:gd name="connsiteX174" fmla="*/ 668447 w 806966"/>
                <a:gd name="connsiteY174" fmla="*/ 232686 h 338925"/>
                <a:gd name="connsiteX175" fmla="*/ 665219 w 806966"/>
                <a:gd name="connsiteY175" fmla="*/ 232686 h 338925"/>
                <a:gd name="connsiteX176" fmla="*/ 663606 w 806966"/>
                <a:gd name="connsiteY176" fmla="*/ 234299 h 338925"/>
                <a:gd name="connsiteX177" fmla="*/ 663606 w 806966"/>
                <a:gd name="connsiteY177" fmla="*/ 235914 h 338925"/>
                <a:gd name="connsiteX178" fmla="*/ 663606 w 806966"/>
                <a:gd name="connsiteY178" fmla="*/ 237527 h 338925"/>
                <a:gd name="connsiteX179" fmla="*/ 666833 w 806966"/>
                <a:gd name="connsiteY179" fmla="*/ 239141 h 338925"/>
                <a:gd name="connsiteX180" fmla="*/ 666833 w 806966"/>
                <a:gd name="connsiteY180" fmla="*/ 240755 h 338925"/>
                <a:gd name="connsiteX181" fmla="*/ 666833 w 806966"/>
                <a:gd name="connsiteY181" fmla="*/ 242369 h 338925"/>
                <a:gd name="connsiteX182" fmla="*/ 666833 w 806966"/>
                <a:gd name="connsiteY182" fmla="*/ 242369 h 338925"/>
                <a:gd name="connsiteX183" fmla="*/ 665219 w 806966"/>
                <a:gd name="connsiteY183" fmla="*/ 242369 h 338925"/>
                <a:gd name="connsiteX184" fmla="*/ 663606 w 806966"/>
                <a:gd name="connsiteY184" fmla="*/ 242369 h 338925"/>
                <a:gd name="connsiteX185" fmla="*/ 660378 w 806966"/>
                <a:gd name="connsiteY185" fmla="*/ 240755 h 338925"/>
                <a:gd name="connsiteX186" fmla="*/ 657150 w 806966"/>
                <a:gd name="connsiteY186" fmla="*/ 239141 h 338925"/>
                <a:gd name="connsiteX187" fmla="*/ 655536 w 806966"/>
                <a:gd name="connsiteY187" fmla="*/ 237527 h 338925"/>
                <a:gd name="connsiteX188" fmla="*/ 652308 w 806966"/>
                <a:gd name="connsiteY188" fmla="*/ 234299 h 338925"/>
                <a:gd name="connsiteX189" fmla="*/ 650694 w 806966"/>
                <a:gd name="connsiteY189" fmla="*/ 232686 h 338925"/>
                <a:gd name="connsiteX190" fmla="*/ 650694 w 806966"/>
                <a:gd name="connsiteY190" fmla="*/ 231072 h 338925"/>
                <a:gd name="connsiteX191" fmla="*/ 649080 w 806966"/>
                <a:gd name="connsiteY191" fmla="*/ 229458 h 338925"/>
                <a:gd name="connsiteX192" fmla="*/ 650694 w 806966"/>
                <a:gd name="connsiteY192" fmla="*/ 227844 h 338925"/>
                <a:gd name="connsiteX193" fmla="*/ 650694 w 806966"/>
                <a:gd name="connsiteY193" fmla="*/ 227844 h 338925"/>
                <a:gd name="connsiteX194" fmla="*/ 650694 w 806966"/>
                <a:gd name="connsiteY194" fmla="*/ 226230 h 338925"/>
                <a:gd name="connsiteX195" fmla="*/ 652308 w 806966"/>
                <a:gd name="connsiteY195" fmla="*/ 226230 h 338925"/>
                <a:gd name="connsiteX196" fmla="*/ 653922 w 806966"/>
                <a:gd name="connsiteY196" fmla="*/ 224616 h 338925"/>
                <a:gd name="connsiteX197" fmla="*/ 655536 w 806966"/>
                <a:gd name="connsiteY197" fmla="*/ 224616 h 338925"/>
                <a:gd name="connsiteX198" fmla="*/ 655536 w 806966"/>
                <a:gd name="connsiteY198" fmla="*/ 223002 h 338925"/>
                <a:gd name="connsiteX199" fmla="*/ 655536 w 806966"/>
                <a:gd name="connsiteY199" fmla="*/ 223002 h 338925"/>
                <a:gd name="connsiteX200" fmla="*/ 655536 w 806966"/>
                <a:gd name="connsiteY200" fmla="*/ 221388 h 338925"/>
                <a:gd name="connsiteX201" fmla="*/ 655536 w 806966"/>
                <a:gd name="connsiteY201" fmla="*/ 219774 h 338925"/>
                <a:gd name="connsiteX202" fmla="*/ 655536 w 806966"/>
                <a:gd name="connsiteY202" fmla="*/ 218160 h 338925"/>
                <a:gd name="connsiteX203" fmla="*/ 653922 w 806966"/>
                <a:gd name="connsiteY203" fmla="*/ 216546 h 338925"/>
                <a:gd name="connsiteX204" fmla="*/ 655536 w 806966"/>
                <a:gd name="connsiteY204" fmla="*/ 214932 h 338925"/>
                <a:gd name="connsiteX205" fmla="*/ 655536 w 806966"/>
                <a:gd name="connsiteY205" fmla="*/ 213318 h 338925"/>
                <a:gd name="connsiteX206" fmla="*/ 655536 w 806966"/>
                <a:gd name="connsiteY206" fmla="*/ 211704 h 338925"/>
                <a:gd name="connsiteX207" fmla="*/ 653922 w 806966"/>
                <a:gd name="connsiteY207" fmla="*/ 210091 h 338925"/>
                <a:gd name="connsiteX208" fmla="*/ 650694 w 806966"/>
                <a:gd name="connsiteY208" fmla="*/ 210091 h 338925"/>
                <a:gd name="connsiteX209" fmla="*/ 650694 w 806966"/>
                <a:gd name="connsiteY209" fmla="*/ 208477 h 338925"/>
                <a:gd name="connsiteX210" fmla="*/ 649080 w 806966"/>
                <a:gd name="connsiteY210" fmla="*/ 206863 h 338925"/>
                <a:gd name="connsiteX211" fmla="*/ 650694 w 806966"/>
                <a:gd name="connsiteY211" fmla="*/ 205249 h 338925"/>
                <a:gd name="connsiteX212" fmla="*/ 650694 w 806966"/>
                <a:gd name="connsiteY212" fmla="*/ 203635 h 338925"/>
                <a:gd name="connsiteX213" fmla="*/ 650694 w 806966"/>
                <a:gd name="connsiteY213" fmla="*/ 202021 h 338925"/>
                <a:gd name="connsiteX214" fmla="*/ 649080 w 806966"/>
                <a:gd name="connsiteY214" fmla="*/ 202021 h 338925"/>
                <a:gd name="connsiteX215" fmla="*/ 647466 w 806966"/>
                <a:gd name="connsiteY215" fmla="*/ 203635 h 338925"/>
                <a:gd name="connsiteX216" fmla="*/ 645852 w 806966"/>
                <a:gd name="connsiteY216" fmla="*/ 205249 h 338925"/>
                <a:gd name="connsiteX217" fmla="*/ 645852 w 806966"/>
                <a:gd name="connsiteY217" fmla="*/ 206863 h 338925"/>
                <a:gd name="connsiteX218" fmla="*/ 644238 w 806966"/>
                <a:gd name="connsiteY218" fmla="*/ 208477 h 338925"/>
                <a:gd name="connsiteX219" fmla="*/ 644238 w 806966"/>
                <a:gd name="connsiteY219" fmla="*/ 208477 h 338925"/>
                <a:gd name="connsiteX220" fmla="*/ 644238 w 806966"/>
                <a:gd name="connsiteY220" fmla="*/ 214932 h 338925"/>
                <a:gd name="connsiteX221" fmla="*/ 642624 w 806966"/>
                <a:gd name="connsiteY221" fmla="*/ 214932 h 338925"/>
                <a:gd name="connsiteX222" fmla="*/ 642624 w 806966"/>
                <a:gd name="connsiteY222" fmla="*/ 216546 h 338925"/>
                <a:gd name="connsiteX223" fmla="*/ 639397 w 806966"/>
                <a:gd name="connsiteY223" fmla="*/ 214932 h 338925"/>
                <a:gd name="connsiteX224" fmla="*/ 636169 w 806966"/>
                <a:gd name="connsiteY224" fmla="*/ 213318 h 338925"/>
                <a:gd name="connsiteX225" fmla="*/ 632941 w 806966"/>
                <a:gd name="connsiteY225" fmla="*/ 210091 h 338925"/>
                <a:gd name="connsiteX226" fmla="*/ 629713 w 806966"/>
                <a:gd name="connsiteY226" fmla="*/ 206863 h 338925"/>
                <a:gd name="connsiteX227" fmla="*/ 629713 w 806966"/>
                <a:gd name="connsiteY227" fmla="*/ 206863 h 338925"/>
                <a:gd name="connsiteX228" fmla="*/ 628099 w 806966"/>
                <a:gd name="connsiteY228" fmla="*/ 205249 h 338925"/>
                <a:gd name="connsiteX229" fmla="*/ 626485 w 806966"/>
                <a:gd name="connsiteY229" fmla="*/ 205249 h 338925"/>
                <a:gd name="connsiteX230" fmla="*/ 624871 w 806966"/>
                <a:gd name="connsiteY230" fmla="*/ 203635 h 338925"/>
                <a:gd name="connsiteX231" fmla="*/ 624871 w 806966"/>
                <a:gd name="connsiteY231" fmla="*/ 203635 h 338925"/>
                <a:gd name="connsiteX232" fmla="*/ 623257 w 806966"/>
                <a:gd name="connsiteY232" fmla="*/ 203635 h 338925"/>
                <a:gd name="connsiteX233" fmla="*/ 621643 w 806966"/>
                <a:gd name="connsiteY233" fmla="*/ 202021 h 338925"/>
                <a:gd name="connsiteX234" fmla="*/ 620029 w 806966"/>
                <a:gd name="connsiteY234" fmla="*/ 202021 h 338925"/>
                <a:gd name="connsiteX235" fmla="*/ 613574 w 806966"/>
                <a:gd name="connsiteY235" fmla="*/ 200407 h 338925"/>
                <a:gd name="connsiteX236" fmla="*/ 611960 w 806966"/>
                <a:gd name="connsiteY236" fmla="*/ 200407 h 338925"/>
                <a:gd name="connsiteX237" fmla="*/ 611960 w 806966"/>
                <a:gd name="connsiteY237" fmla="*/ 198793 h 338925"/>
                <a:gd name="connsiteX238" fmla="*/ 611960 w 806966"/>
                <a:gd name="connsiteY238" fmla="*/ 197179 h 338925"/>
                <a:gd name="connsiteX239" fmla="*/ 611960 w 806966"/>
                <a:gd name="connsiteY239" fmla="*/ 195565 h 338925"/>
                <a:gd name="connsiteX240" fmla="*/ 610346 w 806966"/>
                <a:gd name="connsiteY240" fmla="*/ 195565 h 338925"/>
                <a:gd name="connsiteX241" fmla="*/ 608732 w 806966"/>
                <a:gd name="connsiteY241" fmla="*/ 195565 h 338925"/>
                <a:gd name="connsiteX242" fmla="*/ 603890 w 806966"/>
                <a:gd name="connsiteY242" fmla="*/ 195565 h 338925"/>
                <a:gd name="connsiteX243" fmla="*/ 602276 w 806966"/>
                <a:gd name="connsiteY243" fmla="*/ 193951 h 338925"/>
                <a:gd name="connsiteX244" fmla="*/ 597434 w 806966"/>
                <a:gd name="connsiteY244" fmla="*/ 192337 h 338925"/>
                <a:gd name="connsiteX245" fmla="*/ 597434 w 806966"/>
                <a:gd name="connsiteY245" fmla="*/ 190723 h 338925"/>
                <a:gd name="connsiteX246" fmla="*/ 597434 w 806966"/>
                <a:gd name="connsiteY246" fmla="*/ 189109 h 338925"/>
                <a:gd name="connsiteX247" fmla="*/ 595820 w 806966"/>
                <a:gd name="connsiteY247" fmla="*/ 184268 h 338925"/>
                <a:gd name="connsiteX248" fmla="*/ 595820 w 806966"/>
                <a:gd name="connsiteY248" fmla="*/ 184268 h 338925"/>
                <a:gd name="connsiteX249" fmla="*/ 595820 w 806966"/>
                <a:gd name="connsiteY249" fmla="*/ 182654 h 338925"/>
                <a:gd name="connsiteX250" fmla="*/ 595820 w 806966"/>
                <a:gd name="connsiteY250" fmla="*/ 181040 h 338925"/>
                <a:gd name="connsiteX251" fmla="*/ 597434 w 806966"/>
                <a:gd name="connsiteY251" fmla="*/ 181040 h 338925"/>
                <a:gd name="connsiteX252" fmla="*/ 597434 w 806966"/>
                <a:gd name="connsiteY252" fmla="*/ 181040 h 338925"/>
                <a:gd name="connsiteX253" fmla="*/ 600662 w 806966"/>
                <a:gd name="connsiteY253" fmla="*/ 179426 h 338925"/>
                <a:gd name="connsiteX254" fmla="*/ 602276 w 806966"/>
                <a:gd name="connsiteY254" fmla="*/ 179426 h 338925"/>
                <a:gd name="connsiteX255" fmla="*/ 602276 w 806966"/>
                <a:gd name="connsiteY255" fmla="*/ 177812 h 338925"/>
                <a:gd name="connsiteX256" fmla="*/ 603890 w 806966"/>
                <a:gd name="connsiteY256" fmla="*/ 177812 h 338925"/>
                <a:gd name="connsiteX257" fmla="*/ 602276 w 806966"/>
                <a:gd name="connsiteY257" fmla="*/ 176198 h 338925"/>
                <a:gd name="connsiteX258" fmla="*/ 602276 w 806966"/>
                <a:gd name="connsiteY258" fmla="*/ 176198 h 338925"/>
                <a:gd name="connsiteX259" fmla="*/ 600662 w 806966"/>
                <a:gd name="connsiteY259" fmla="*/ 176198 h 338925"/>
                <a:gd name="connsiteX260" fmla="*/ 594206 w 806966"/>
                <a:gd name="connsiteY260" fmla="*/ 174584 h 338925"/>
                <a:gd name="connsiteX261" fmla="*/ 592592 w 806966"/>
                <a:gd name="connsiteY261" fmla="*/ 174584 h 338925"/>
                <a:gd name="connsiteX262" fmla="*/ 592592 w 806966"/>
                <a:gd name="connsiteY262" fmla="*/ 172970 h 338925"/>
                <a:gd name="connsiteX263" fmla="*/ 589365 w 806966"/>
                <a:gd name="connsiteY263" fmla="*/ 169742 h 338925"/>
                <a:gd name="connsiteX264" fmla="*/ 586137 w 806966"/>
                <a:gd name="connsiteY264" fmla="*/ 166514 h 338925"/>
                <a:gd name="connsiteX265" fmla="*/ 584523 w 806966"/>
                <a:gd name="connsiteY265" fmla="*/ 164900 h 338925"/>
                <a:gd name="connsiteX266" fmla="*/ 584523 w 806966"/>
                <a:gd name="connsiteY266" fmla="*/ 163287 h 338925"/>
                <a:gd name="connsiteX267" fmla="*/ 582909 w 806966"/>
                <a:gd name="connsiteY267" fmla="*/ 163287 h 338925"/>
                <a:gd name="connsiteX268" fmla="*/ 579681 w 806966"/>
                <a:gd name="connsiteY268" fmla="*/ 163287 h 338925"/>
                <a:gd name="connsiteX269" fmla="*/ 578067 w 806966"/>
                <a:gd name="connsiteY269" fmla="*/ 163287 h 338925"/>
                <a:gd name="connsiteX270" fmla="*/ 576453 w 806966"/>
                <a:gd name="connsiteY270" fmla="*/ 161673 h 338925"/>
                <a:gd name="connsiteX271" fmla="*/ 576453 w 806966"/>
                <a:gd name="connsiteY271" fmla="*/ 161673 h 338925"/>
                <a:gd name="connsiteX272" fmla="*/ 574839 w 806966"/>
                <a:gd name="connsiteY272" fmla="*/ 160059 h 338925"/>
                <a:gd name="connsiteX273" fmla="*/ 574839 w 806966"/>
                <a:gd name="connsiteY273" fmla="*/ 160059 h 338925"/>
                <a:gd name="connsiteX274" fmla="*/ 571612 w 806966"/>
                <a:gd name="connsiteY274" fmla="*/ 158445 h 338925"/>
                <a:gd name="connsiteX275" fmla="*/ 566770 w 806966"/>
                <a:gd name="connsiteY275" fmla="*/ 155217 h 338925"/>
                <a:gd name="connsiteX276" fmla="*/ 565156 w 806966"/>
                <a:gd name="connsiteY276" fmla="*/ 155217 h 338925"/>
                <a:gd name="connsiteX277" fmla="*/ 563542 w 806966"/>
                <a:gd name="connsiteY277" fmla="*/ 155217 h 338925"/>
                <a:gd name="connsiteX278" fmla="*/ 558700 w 806966"/>
                <a:gd name="connsiteY278" fmla="*/ 155217 h 338925"/>
                <a:gd name="connsiteX279" fmla="*/ 555472 w 806966"/>
                <a:gd name="connsiteY279" fmla="*/ 155217 h 338925"/>
                <a:gd name="connsiteX280" fmla="*/ 553858 w 806966"/>
                <a:gd name="connsiteY280" fmla="*/ 155217 h 338925"/>
                <a:gd name="connsiteX281" fmla="*/ 552244 w 806966"/>
                <a:gd name="connsiteY281" fmla="*/ 155217 h 338925"/>
                <a:gd name="connsiteX282" fmla="*/ 552244 w 806966"/>
                <a:gd name="connsiteY282" fmla="*/ 156831 h 338925"/>
                <a:gd name="connsiteX283" fmla="*/ 550630 w 806966"/>
                <a:gd name="connsiteY283" fmla="*/ 158445 h 338925"/>
                <a:gd name="connsiteX284" fmla="*/ 549016 w 806966"/>
                <a:gd name="connsiteY284" fmla="*/ 158445 h 338925"/>
                <a:gd name="connsiteX285" fmla="*/ 547403 w 806966"/>
                <a:gd name="connsiteY285" fmla="*/ 160059 h 338925"/>
                <a:gd name="connsiteX286" fmla="*/ 545788 w 806966"/>
                <a:gd name="connsiteY286" fmla="*/ 160059 h 338925"/>
                <a:gd name="connsiteX287" fmla="*/ 544174 w 806966"/>
                <a:gd name="connsiteY287" fmla="*/ 161673 h 338925"/>
                <a:gd name="connsiteX288" fmla="*/ 542561 w 806966"/>
                <a:gd name="connsiteY288" fmla="*/ 161673 h 338925"/>
                <a:gd name="connsiteX289" fmla="*/ 542561 w 806966"/>
                <a:gd name="connsiteY289" fmla="*/ 163287 h 338925"/>
                <a:gd name="connsiteX290" fmla="*/ 544174 w 806966"/>
                <a:gd name="connsiteY290" fmla="*/ 169742 h 338925"/>
                <a:gd name="connsiteX291" fmla="*/ 544174 w 806966"/>
                <a:gd name="connsiteY291" fmla="*/ 171356 h 338925"/>
                <a:gd name="connsiteX292" fmla="*/ 544174 w 806966"/>
                <a:gd name="connsiteY292" fmla="*/ 172970 h 338925"/>
                <a:gd name="connsiteX293" fmla="*/ 542561 w 806966"/>
                <a:gd name="connsiteY293" fmla="*/ 174584 h 338925"/>
                <a:gd name="connsiteX294" fmla="*/ 540947 w 806966"/>
                <a:gd name="connsiteY294" fmla="*/ 176198 h 338925"/>
                <a:gd name="connsiteX295" fmla="*/ 539333 w 806966"/>
                <a:gd name="connsiteY295" fmla="*/ 179426 h 338925"/>
                <a:gd name="connsiteX296" fmla="*/ 536105 w 806966"/>
                <a:gd name="connsiteY296" fmla="*/ 182654 h 338925"/>
                <a:gd name="connsiteX297" fmla="*/ 534491 w 806966"/>
                <a:gd name="connsiteY297" fmla="*/ 182654 h 338925"/>
                <a:gd name="connsiteX298" fmla="*/ 532877 w 806966"/>
                <a:gd name="connsiteY298" fmla="*/ 184268 h 338925"/>
                <a:gd name="connsiteX299" fmla="*/ 528035 w 806966"/>
                <a:gd name="connsiteY299" fmla="*/ 184268 h 338925"/>
                <a:gd name="connsiteX300" fmla="*/ 526421 w 806966"/>
                <a:gd name="connsiteY300" fmla="*/ 184268 h 338925"/>
                <a:gd name="connsiteX301" fmla="*/ 524807 w 806966"/>
                <a:gd name="connsiteY301" fmla="*/ 185882 h 338925"/>
                <a:gd name="connsiteX302" fmla="*/ 523194 w 806966"/>
                <a:gd name="connsiteY302" fmla="*/ 187495 h 338925"/>
                <a:gd name="connsiteX303" fmla="*/ 521579 w 806966"/>
                <a:gd name="connsiteY303" fmla="*/ 187495 h 338925"/>
                <a:gd name="connsiteX304" fmla="*/ 519965 w 806966"/>
                <a:gd name="connsiteY304" fmla="*/ 187495 h 338925"/>
                <a:gd name="connsiteX305" fmla="*/ 516738 w 806966"/>
                <a:gd name="connsiteY305" fmla="*/ 187495 h 338925"/>
                <a:gd name="connsiteX306" fmla="*/ 515124 w 806966"/>
                <a:gd name="connsiteY306" fmla="*/ 185882 h 338925"/>
                <a:gd name="connsiteX307" fmla="*/ 513510 w 806966"/>
                <a:gd name="connsiteY307" fmla="*/ 185882 h 338925"/>
                <a:gd name="connsiteX308" fmla="*/ 510282 w 806966"/>
                <a:gd name="connsiteY308" fmla="*/ 185882 h 338925"/>
                <a:gd name="connsiteX309" fmla="*/ 508668 w 806966"/>
                <a:gd name="connsiteY309" fmla="*/ 187495 h 338925"/>
                <a:gd name="connsiteX310" fmla="*/ 508668 w 806966"/>
                <a:gd name="connsiteY310" fmla="*/ 187495 h 338925"/>
                <a:gd name="connsiteX311" fmla="*/ 507054 w 806966"/>
                <a:gd name="connsiteY311" fmla="*/ 187495 h 338925"/>
                <a:gd name="connsiteX312" fmla="*/ 507054 w 806966"/>
                <a:gd name="connsiteY312" fmla="*/ 189109 h 338925"/>
                <a:gd name="connsiteX313" fmla="*/ 505440 w 806966"/>
                <a:gd name="connsiteY313" fmla="*/ 190723 h 338925"/>
                <a:gd name="connsiteX314" fmla="*/ 507054 w 806966"/>
                <a:gd name="connsiteY314" fmla="*/ 192337 h 338925"/>
                <a:gd name="connsiteX315" fmla="*/ 508668 w 806966"/>
                <a:gd name="connsiteY315" fmla="*/ 197179 h 338925"/>
                <a:gd name="connsiteX316" fmla="*/ 513510 w 806966"/>
                <a:gd name="connsiteY316" fmla="*/ 203635 h 338925"/>
                <a:gd name="connsiteX317" fmla="*/ 513510 w 806966"/>
                <a:gd name="connsiteY317" fmla="*/ 205249 h 338925"/>
                <a:gd name="connsiteX318" fmla="*/ 513510 w 806966"/>
                <a:gd name="connsiteY318" fmla="*/ 206863 h 338925"/>
                <a:gd name="connsiteX319" fmla="*/ 513510 w 806966"/>
                <a:gd name="connsiteY319" fmla="*/ 206863 h 338925"/>
                <a:gd name="connsiteX320" fmla="*/ 510282 w 806966"/>
                <a:gd name="connsiteY320" fmla="*/ 208477 h 338925"/>
                <a:gd name="connsiteX321" fmla="*/ 510282 w 806966"/>
                <a:gd name="connsiteY321" fmla="*/ 210091 h 338925"/>
                <a:gd name="connsiteX322" fmla="*/ 510282 w 806966"/>
                <a:gd name="connsiteY322" fmla="*/ 213318 h 338925"/>
                <a:gd name="connsiteX323" fmla="*/ 513510 w 806966"/>
                <a:gd name="connsiteY323" fmla="*/ 218160 h 338925"/>
                <a:gd name="connsiteX324" fmla="*/ 516738 w 806966"/>
                <a:gd name="connsiteY324" fmla="*/ 223002 h 338925"/>
                <a:gd name="connsiteX325" fmla="*/ 516738 w 806966"/>
                <a:gd name="connsiteY325" fmla="*/ 227844 h 338925"/>
                <a:gd name="connsiteX326" fmla="*/ 513510 w 806966"/>
                <a:gd name="connsiteY326" fmla="*/ 234299 h 338925"/>
                <a:gd name="connsiteX327" fmla="*/ 495756 w 806966"/>
                <a:gd name="connsiteY327" fmla="*/ 239141 h 338925"/>
                <a:gd name="connsiteX328" fmla="*/ 490915 w 806966"/>
                <a:gd name="connsiteY328" fmla="*/ 240755 h 338925"/>
                <a:gd name="connsiteX329" fmla="*/ 482845 w 806966"/>
                <a:gd name="connsiteY329" fmla="*/ 247211 h 338925"/>
                <a:gd name="connsiteX330" fmla="*/ 481231 w 806966"/>
                <a:gd name="connsiteY330" fmla="*/ 247211 h 338925"/>
                <a:gd name="connsiteX331" fmla="*/ 478003 w 806966"/>
                <a:gd name="connsiteY331" fmla="*/ 247211 h 338925"/>
                <a:gd name="connsiteX332" fmla="*/ 478003 w 806966"/>
                <a:gd name="connsiteY332" fmla="*/ 247211 h 338925"/>
                <a:gd name="connsiteX333" fmla="*/ 474776 w 806966"/>
                <a:gd name="connsiteY333" fmla="*/ 243983 h 338925"/>
                <a:gd name="connsiteX334" fmla="*/ 471547 w 806966"/>
                <a:gd name="connsiteY334" fmla="*/ 240755 h 338925"/>
                <a:gd name="connsiteX335" fmla="*/ 466706 w 806966"/>
                <a:gd name="connsiteY335" fmla="*/ 232686 h 338925"/>
                <a:gd name="connsiteX336" fmla="*/ 465092 w 806966"/>
                <a:gd name="connsiteY336" fmla="*/ 231072 h 338925"/>
                <a:gd name="connsiteX337" fmla="*/ 465092 w 806966"/>
                <a:gd name="connsiteY337" fmla="*/ 229458 h 338925"/>
                <a:gd name="connsiteX338" fmla="*/ 461864 w 806966"/>
                <a:gd name="connsiteY338" fmla="*/ 229458 h 338925"/>
                <a:gd name="connsiteX339" fmla="*/ 460250 w 806966"/>
                <a:gd name="connsiteY339" fmla="*/ 229458 h 338925"/>
                <a:gd name="connsiteX340" fmla="*/ 460250 w 806966"/>
                <a:gd name="connsiteY340" fmla="*/ 229458 h 338925"/>
                <a:gd name="connsiteX341" fmla="*/ 458636 w 806966"/>
                <a:gd name="connsiteY341" fmla="*/ 229458 h 338925"/>
                <a:gd name="connsiteX342" fmla="*/ 453794 w 806966"/>
                <a:gd name="connsiteY342" fmla="*/ 232686 h 338925"/>
                <a:gd name="connsiteX343" fmla="*/ 444111 w 806966"/>
                <a:gd name="connsiteY343" fmla="*/ 235914 h 338925"/>
                <a:gd name="connsiteX344" fmla="*/ 440883 w 806966"/>
                <a:gd name="connsiteY344" fmla="*/ 237527 h 338925"/>
                <a:gd name="connsiteX345" fmla="*/ 439269 w 806966"/>
                <a:gd name="connsiteY345" fmla="*/ 239141 h 338925"/>
                <a:gd name="connsiteX346" fmla="*/ 436041 w 806966"/>
                <a:gd name="connsiteY346" fmla="*/ 240755 h 338925"/>
                <a:gd name="connsiteX347" fmla="*/ 436041 w 806966"/>
                <a:gd name="connsiteY347" fmla="*/ 242369 h 338925"/>
                <a:gd name="connsiteX348" fmla="*/ 434427 w 806966"/>
                <a:gd name="connsiteY348" fmla="*/ 243983 h 338925"/>
                <a:gd name="connsiteX349" fmla="*/ 432813 w 806966"/>
                <a:gd name="connsiteY349" fmla="*/ 248825 h 338925"/>
                <a:gd name="connsiteX350" fmla="*/ 432813 w 806966"/>
                <a:gd name="connsiteY350" fmla="*/ 253667 h 338925"/>
                <a:gd name="connsiteX351" fmla="*/ 431199 w 806966"/>
                <a:gd name="connsiteY351" fmla="*/ 255281 h 338925"/>
                <a:gd name="connsiteX352" fmla="*/ 429585 w 806966"/>
                <a:gd name="connsiteY352" fmla="*/ 256895 h 338925"/>
                <a:gd name="connsiteX353" fmla="*/ 427971 w 806966"/>
                <a:gd name="connsiteY353" fmla="*/ 258508 h 338925"/>
                <a:gd name="connsiteX354" fmla="*/ 426358 w 806966"/>
                <a:gd name="connsiteY354" fmla="*/ 260123 h 338925"/>
                <a:gd name="connsiteX355" fmla="*/ 424744 w 806966"/>
                <a:gd name="connsiteY355" fmla="*/ 258508 h 338925"/>
                <a:gd name="connsiteX356" fmla="*/ 421516 w 806966"/>
                <a:gd name="connsiteY356" fmla="*/ 255281 h 338925"/>
                <a:gd name="connsiteX357" fmla="*/ 419902 w 806966"/>
                <a:gd name="connsiteY357" fmla="*/ 253667 h 338925"/>
                <a:gd name="connsiteX358" fmla="*/ 418288 w 806966"/>
                <a:gd name="connsiteY358" fmla="*/ 250439 h 338925"/>
                <a:gd name="connsiteX359" fmla="*/ 416674 w 806966"/>
                <a:gd name="connsiteY359" fmla="*/ 250439 h 338925"/>
                <a:gd name="connsiteX360" fmla="*/ 415060 w 806966"/>
                <a:gd name="connsiteY360" fmla="*/ 248825 h 338925"/>
                <a:gd name="connsiteX361" fmla="*/ 413446 w 806966"/>
                <a:gd name="connsiteY361" fmla="*/ 248825 h 338925"/>
                <a:gd name="connsiteX362" fmla="*/ 408604 w 806966"/>
                <a:gd name="connsiteY362" fmla="*/ 247211 h 338925"/>
                <a:gd name="connsiteX363" fmla="*/ 406990 w 806966"/>
                <a:gd name="connsiteY363" fmla="*/ 245597 h 338925"/>
                <a:gd name="connsiteX364" fmla="*/ 406990 w 806966"/>
                <a:gd name="connsiteY364" fmla="*/ 245597 h 338925"/>
                <a:gd name="connsiteX365" fmla="*/ 406990 w 806966"/>
                <a:gd name="connsiteY365" fmla="*/ 243983 h 338925"/>
                <a:gd name="connsiteX366" fmla="*/ 406990 w 806966"/>
                <a:gd name="connsiteY366" fmla="*/ 243983 h 338925"/>
                <a:gd name="connsiteX367" fmla="*/ 405376 w 806966"/>
                <a:gd name="connsiteY367" fmla="*/ 242369 h 338925"/>
                <a:gd name="connsiteX368" fmla="*/ 405376 w 806966"/>
                <a:gd name="connsiteY368" fmla="*/ 240755 h 338925"/>
                <a:gd name="connsiteX369" fmla="*/ 402149 w 806966"/>
                <a:gd name="connsiteY369" fmla="*/ 240755 h 338925"/>
                <a:gd name="connsiteX370" fmla="*/ 400535 w 806966"/>
                <a:gd name="connsiteY370" fmla="*/ 239141 h 338925"/>
                <a:gd name="connsiteX371" fmla="*/ 400535 w 806966"/>
                <a:gd name="connsiteY371" fmla="*/ 237527 h 338925"/>
                <a:gd name="connsiteX372" fmla="*/ 398921 w 806966"/>
                <a:gd name="connsiteY372" fmla="*/ 235914 h 338925"/>
                <a:gd name="connsiteX373" fmla="*/ 394079 w 806966"/>
                <a:gd name="connsiteY373" fmla="*/ 235914 h 338925"/>
                <a:gd name="connsiteX374" fmla="*/ 392465 w 806966"/>
                <a:gd name="connsiteY374" fmla="*/ 234299 h 338925"/>
                <a:gd name="connsiteX375" fmla="*/ 392465 w 806966"/>
                <a:gd name="connsiteY375" fmla="*/ 234299 h 338925"/>
                <a:gd name="connsiteX376" fmla="*/ 392465 w 806966"/>
                <a:gd name="connsiteY376" fmla="*/ 232686 h 338925"/>
                <a:gd name="connsiteX377" fmla="*/ 392465 w 806966"/>
                <a:gd name="connsiteY377" fmla="*/ 232686 h 338925"/>
                <a:gd name="connsiteX378" fmla="*/ 390851 w 806966"/>
                <a:gd name="connsiteY378" fmla="*/ 231072 h 338925"/>
                <a:gd name="connsiteX379" fmla="*/ 390851 w 806966"/>
                <a:gd name="connsiteY379" fmla="*/ 231072 h 338925"/>
                <a:gd name="connsiteX380" fmla="*/ 387623 w 806966"/>
                <a:gd name="connsiteY380" fmla="*/ 229458 h 338925"/>
                <a:gd name="connsiteX381" fmla="*/ 384395 w 806966"/>
                <a:gd name="connsiteY381" fmla="*/ 226230 h 338925"/>
                <a:gd name="connsiteX382" fmla="*/ 382781 w 806966"/>
                <a:gd name="connsiteY382" fmla="*/ 226230 h 338925"/>
                <a:gd name="connsiteX383" fmla="*/ 382781 w 806966"/>
                <a:gd name="connsiteY383" fmla="*/ 226230 h 338925"/>
                <a:gd name="connsiteX384" fmla="*/ 382781 w 806966"/>
                <a:gd name="connsiteY384" fmla="*/ 227844 h 338925"/>
                <a:gd name="connsiteX385" fmla="*/ 381167 w 806966"/>
                <a:gd name="connsiteY385" fmla="*/ 229458 h 338925"/>
                <a:gd name="connsiteX386" fmla="*/ 381167 w 806966"/>
                <a:gd name="connsiteY386" fmla="*/ 231072 h 338925"/>
                <a:gd name="connsiteX387" fmla="*/ 374712 w 806966"/>
                <a:gd name="connsiteY387" fmla="*/ 232686 h 338925"/>
                <a:gd name="connsiteX388" fmla="*/ 373098 w 806966"/>
                <a:gd name="connsiteY388" fmla="*/ 232686 h 338925"/>
                <a:gd name="connsiteX389" fmla="*/ 373098 w 806966"/>
                <a:gd name="connsiteY389" fmla="*/ 234299 h 338925"/>
                <a:gd name="connsiteX390" fmla="*/ 371484 w 806966"/>
                <a:gd name="connsiteY390" fmla="*/ 234299 h 338925"/>
                <a:gd name="connsiteX391" fmla="*/ 371484 w 806966"/>
                <a:gd name="connsiteY391" fmla="*/ 235914 h 338925"/>
                <a:gd name="connsiteX392" fmla="*/ 369870 w 806966"/>
                <a:gd name="connsiteY392" fmla="*/ 239141 h 338925"/>
                <a:gd name="connsiteX393" fmla="*/ 368256 w 806966"/>
                <a:gd name="connsiteY393" fmla="*/ 240755 h 338925"/>
                <a:gd name="connsiteX394" fmla="*/ 368256 w 806966"/>
                <a:gd name="connsiteY394" fmla="*/ 242369 h 338925"/>
                <a:gd name="connsiteX395" fmla="*/ 366642 w 806966"/>
                <a:gd name="connsiteY395" fmla="*/ 243983 h 338925"/>
                <a:gd name="connsiteX396" fmla="*/ 365028 w 806966"/>
                <a:gd name="connsiteY396" fmla="*/ 245597 h 338925"/>
                <a:gd name="connsiteX397" fmla="*/ 363414 w 806966"/>
                <a:gd name="connsiteY397" fmla="*/ 247211 h 338925"/>
                <a:gd name="connsiteX398" fmla="*/ 363414 w 806966"/>
                <a:gd name="connsiteY398" fmla="*/ 247211 h 338925"/>
                <a:gd name="connsiteX399" fmla="*/ 361800 w 806966"/>
                <a:gd name="connsiteY399" fmla="*/ 248825 h 338925"/>
                <a:gd name="connsiteX400" fmla="*/ 360186 w 806966"/>
                <a:gd name="connsiteY400" fmla="*/ 248825 h 338925"/>
                <a:gd name="connsiteX401" fmla="*/ 356958 w 806966"/>
                <a:gd name="connsiteY401" fmla="*/ 250439 h 338925"/>
                <a:gd name="connsiteX402" fmla="*/ 355344 w 806966"/>
                <a:gd name="connsiteY402" fmla="*/ 250439 h 338925"/>
                <a:gd name="connsiteX403" fmla="*/ 353731 w 806966"/>
                <a:gd name="connsiteY403" fmla="*/ 250439 h 338925"/>
                <a:gd name="connsiteX404" fmla="*/ 353731 w 806966"/>
                <a:gd name="connsiteY404" fmla="*/ 248825 h 338925"/>
                <a:gd name="connsiteX405" fmla="*/ 352117 w 806966"/>
                <a:gd name="connsiteY405" fmla="*/ 243983 h 338925"/>
                <a:gd name="connsiteX406" fmla="*/ 350503 w 806966"/>
                <a:gd name="connsiteY406" fmla="*/ 240755 h 338925"/>
                <a:gd name="connsiteX407" fmla="*/ 350503 w 806966"/>
                <a:gd name="connsiteY407" fmla="*/ 240755 h 338925"/>
                <a:gd name="connsiteX408" fmla="*/ 348889 w 806966"/>
                <a:gd name="connsiteY408" fmla="*/ 239141 h 338925"/>
                <a:gd name="connsiteX409" fmla="*/ 348889 w 806966"/>
                <a:gd name="connsiteY409" fmla="*/ 239141 h 338925"/>
                <a:gd name="connsiteX410" fmla="*/ 347275 w 806966"/>
                <a:gd name="connsiteY410" fmla="*/ 237527 h 338925"/>
                <a:gd name="connsiteX411" fmla="*/ 347275 w 806966"/>
                <a:gd name="connsiteY411" fmla="*/ 235914 h 338925"/>
                <a:gd name="connsiteX412" fmla="*/ 345661 w 806966"/>
                <a:gd name="connsiteY412" fmla="*/ 234299 h 338925"/>
                <a:gd name="connsiteX413" fmla="*/ 345661 w 806966"/>
                <a:gd name="connsiteY413" fmla="*/ 232686 h 338925"/>
                <a:gd name="connsiteX414" fmla="*/ 344047 w 806966"/>
                <a:gd name="connsiteY414" fmla="*/ 231072 h 338925"/>
                <a:gd name="connsiteX415" fmla="*/ 342433 w 806966"/>
                <a:gd name="connsiteY415" fmla="*/ 229458 h 338925"/>
                <a:gd name="connsiteX416" fmla="*/ 340819 w 806966"/>
                <a:gd name="connsiteY416" fmla="*/ 227844 h 338925"/>
                <a:gd name="connsiteX417" fmla="*/ 335977 w 806966"/>
                <a:gd name="connsiteY417" fmla="*/ 227844 h 338925"/>
                <a:gd name="connsiteX418" fmla="*/ 326294 w 806966"/>
                <a:gd name="connsiteY418" fmla="*/ 226230 h 338925"/>
                <a:gd name="connsiteX419" fmla="*/ 321452 w 806966"/>
                <a:gd name="connsiteY419" fmla="*/ 226230 h 338925"/>
                <a:gd name="connsiteX420" fmla="*/ 318224 w 806966"/>
                <a:gd name="connsiteY420" fmla="*/ 226230 h 338925"/>
                <a:gd name="connsiteX421" fmla="*/ 318224 w 806966"/>
                <a:gd name="connsiteY421" fmla="*/ 227844 h 338925"/>
                <a:gd name="connsiteX422" fmla="*/ 316610 w 806966"/>
                <a:gd name="connsiteY422" fmla="*/ 227844 h 338925"/>
                <a:gd name="connsiteX423" fmla="*/ 316610 w 806966"/>
                <a:gd name="connsiteY423" fmla="*/ 229458 h 338925"/>
                <a:gd name="connsiteX424" fmla="*/ 318224 w 806966"/>
                <a:gd name="connsiteY424" fmla="*/ 231072 h 338925"/>
                <a:gd name="connsiteX425" fmla="*/ 318224 w 806966"/>
                <a:gd name="connsiteY425" fmla="*/ 234299 h 338925"/>
                <a:gd name="connsiteX426" fmla="*/ 318224 w 806966"/>
                <a:gd name="connsiteY426" fmla="*/ 235914 h 338925"/>
                <a:gd name="connsiteX427" fmla="*/ 318224 w 806966"/>
                <a:gd name="connsiteY427" fmla="*/ 235914 h 338925"/>
                <a:gd name="connsiteX428" fmla="*/ 316610 w 806966"/>
                <a:gd name="connsiteY428" fmla="*/ 240755 h 338925"/>
                <a:gd name="connsiteX429" fmla="*/ 316610 w 806966"/>
                <a:gd name="connsiteY429" fmla="*/ 240755 h 338925"/>
                <a:gd name="connsiteX430" fmla="*/ 314996 w 806966"/>
                <a:gd name="connsiteY430" fmla="*/ 242369 h 338925"/>
                <a:gd name="connsiteX431" fmla="*/ 314996 w 806966"/>
                <a:gd name="connsiteY431" fmla="*/ 243983 h 338925"/>
                <a:gd name="connsiteX432" fmla="*/ 311768 w 806966"/>
                <a:gd name="connsiteY432" fmla="*/ 245597 h 338925"/>
                <a:gd name="connsiteX433" fmla="*/ 310154 w 806966"/>
                <a:gd name="connsiteY433" fmla="*/ 247211 h 338925"/>
                <a:gd name="connsiteX434" fmla="*/ 310154 w 806966"/>
                <a:gd name="connsiteY434" fmla="*/ 247211 h 338925"/>
                <a:gd name="connsiteX435" fmla="*/ 308540 w 806966"/>
                <a:gd name="connsiteY435" fmla="*/ 250439 h 338925"/>
                <a:gd name="connsiteX436" fmla="*/ 306926 w 806966"/>
                <a:gd name="connsiteY436" fmla="*/ 252053 h 338925"/>
                <a:gd name="connsiteX437" fmla="*/ 306926 w 806966"/>
                <a:gd name="connsiteY437" fmla="*/ 253667 h 338925"/>
                <a:gd name="connsiteX438" fmla="*/ 305313 w 806966"/>
                <a:gd name="connsiteY438" fmla="*/ 256895 h 338925"/>
                <a:gd name="connsiteX439" fmla="*/ 305313 w 806966"/>
                <a:gd name="connsiteY439" fmla="*/ 256895 h 338925"/>
                <a:gd name="connsiteX440" fmla="*/ 305313 w 806966"/>
                <a:gd name="connsiteY440" fmla="*/ 258508 h 338925"/>
                <a:gd name="connsiteX441" fmla="*/ 306926 w 806966"/>
                <a:gd name="connsiteY441" fmla="*/ 261736 h 338925"/>
                <a:gd name="connsiteX442" fmla="*/ 306926 w 806966"/>
                <a:gd name="connsiteY442" fmla="*/ 264964 h 338925"/>
                <a:gd name="connsiteX443" fmla="*/ 308540 w 806966"/>
                <a:gd name="connsiteY443" fmla="*/ 266578 h 338925"/>
                <a:gd name="connsiteX444" fmla="*/ 308540 w 806966"/>
                <a:gd name="connsiteY444" fmla="*/ 266578 h 338925"/>
                <a:gd name="connsiteX445" fmla="*/ 310154 w 806966"/>
                <a:gd name="connsiteY445" fmla="*/ 268192 h 338925"/>
                <a:gd name="connsiteX446" fmla="*/ 310154 w 806966"/>
                <a:gd name="connsiteY446" fmla="*/ 269806 h 338925"/>
                <a:gd name="connsiteX447" fmla="*/ 310154 w 806966"/>
                <a:gd name="connsiteY447" fmla="*/ 271420 h 338925"/>
                <a:gd name="connsiteX448" fmla="*/ 311768 w 806966"/>
                <a:gd name="connsiteY448" fmla="*/ 273034 h 338925"/>
                <a:gd name="connsiteX449" fmla="*/ 310154 w 806966"/>
                <a:gd name="connsiteY449" fmla="*/ 279490 h 338925"/>
                <a:gd name="connsiteX450" fmla="*/ 310154 w 806966"/>
                <a:gd name="connsiteY450" fmla="*/ 281104 h 338925"/>
                <a:gd name="connsiteX451" fmla="*/ 308540 w 806966"/>
                <a:gd name="connsiteY451" fmla="*/ 282717 h 338925"/>
                <a:gd name="connsiteX452" fmla="*/ 308540 w 806966"/>
                <a:gd name="connsiteY452" fmla="*/ 284332 h 338925"/>
                <a:gd name="connsiteX453" fmla="*/ 308540 w 806966"/>
                <a:gd name="connsiteY453" fmla="*/ 285945 h 338925"/>
                <a:gd name="connsiteX454" fmla="*/ 310154 w 806966"/>
                <a:gd name="connsiteY454" fmla="*/ 287559 h 338925"/>
                <a:gd name="connsiteX455" fmla="*/ 310154 w 806966"/>
                <a:gd name="connsiteY455" fmla="*/ 289173 h 338925"/>
                <a:gd name="connsiteX456" fmla="*/ 310154 w 806966"/>
                <a:gd name="connsiteY456" fmla="*/ 290787 h 338925"/>
                <a:gd name="connsiteX457" fmla="*/ 308540 w 806966"/>
                <a:gd name="connsiteY457" fmla="*/ 290787 h 338925"/>
                <a:gd name="connsiteX458" fmla="*/ 305313 w 806966"/>
                <a:gd name="connsiteY458" fmla="*/ 294015 h 338925"/>
                <a:gd name="connsiteX459" fmla="*/ 305313 w 806966"/>
                <a:gd name="connsiteY459" fmla="*/ 295629 h 338925"/>
                <a:gd name="connsiteX460" fmla="*/ 305313 w 806966"/>
                <a:gd name="connsiteY460" fmla="*/ 297243 h 338925"/>
                <a:gd name="connsiteX461" fmla="*/ 303699 w 806966"/>
                <a:gd name="connsiteY461" fmla="*/ 300471 h 338925"/>
                <a:gd name="connsiteX462" fmla="*/ 303699 w 806966"/>
                <a:gd name="connsiteY462" fmla="*/ 302085 h 338925"/>
                <a:gd name="connsiteX463" fmla="*/ 300471 w 806966"/>
                <a:gd name="connsiteY463" fmla="*/ 303699 h 338925"/>
                <a:gd name="connsiteX464" fmla="*/ 285945 w 806966"/>
                <a:gd name="connsiteY464" fmla="*/ 311768 h 338925"/>
                <a:gd name="connsiteX465" fmla="*/ 284331 w 806966"/>
                <a:gd name="connsiteY465" fmla="*/ 311768 h 338925"/>
                <a:gd name="connsiteX466" fmla="*/ 281104 w 806966"/>
                <a:gd name="connsiteY466" fmla="*/ 314996 h 338925"/>
                <a:gd name="connsiteX467" fmla="*/ 281104 w 806966"/>
                <a:gd name="connsiteY467" fmla="*/ 316610 h 338925"/>
                <a:gd name="connsiteX468" fmla="*/ 281104 w 806966"/>
                <a:gd name="connsiteY468" fmla="*/ 316610 h 338925"/>
                <a:gd name="connsiteX469" fmla="*/ 279490 w 806966"/>
                <a:gd name="connsiteY469" fmla="*/ 318224 h 338925"/>
                <a:gd name="connsiteX470" fmla="*/ 279490 w 806966"/>
                <a:gd name="connsiteY470" fmla="*/ 321452 h 338925"/>
                <a:gd name="connsiteX471" fmla="*/ 277876 w 806966"/>
                <a:gd name="connsiteY471" fmla="*/ 326294 h 338925"/>
                <a:gd name="connsiteX472" fmla="*/ 277876 w 806966"/>
                <a:gd name="connsiteY472" fmla="*/ 327908 h 338925"/>
                <a:gd name="connsiteX473" fmla="*/ 277876 w 806966"/>
                <a:gd name="connsiteY473" fmla="*/ 329522 h 338925"/>
                <a:gd name="connsiteX474" fmla="*/ 274648 w 806966"/>
                <a:gd name="connsiteY474" fmla="*/ 332749 h 338925"/>
                <a:gd name="connsiteX475" fmla="*/ 268192 w 806966"/>
                <a:gd name="connsiteY475" fmla="*/ 337591 h 338925"/>
                <a:gd name="connsiteX476" fmla="*/ 264964 w 806966"/>
                <a:gd name="connsiteY476" fmla="*/ 339205 h 338925"/>
                <a:gd name="connsiteX477" fmla="*/ 261736 w 806966"/>
                <a:gd name="connsiteY477" fmla="*/ 339205 h 338925"/>
                <a:gd name="connsiteX478" fmla="*/ 260122 w 806966"/>
                <a:gd name="connsiteY478" fmla="*/ 339205 h 338925"/>
                <a:gd name="connsiteX479" fmla="*/ 258508 w 806966"/>
                <a:gd name="connsiteY479" fmla="*/ 337591 h 338925"/>
                <a:gd name="connsiteX480" fmla="*/ 255281 w 806966"/>
                <a:gd name="connsiteY480" fmla="*/ 337591 h 338925"/>
                <a:gd name="connsiteX481" fmla="*/ 250439 w 806966"/>
                <a:gd name="connsiteY481" fmla="*/ 339205 h 338925"/>
                <a:gd name="connsiteX482" fmla="*/ 239141 w 806966"/>
                <a:gd name="connsiteY482" fmla="*/ 340819 h 338925"/>
                <a:gd name="connsiteX483" fmla="*/ 235914 w 806966"/>
                <a:gd name="connsiteY483" fmla="*/ 340819 h 338925"/>
                <a:gd name="connsiteX484" fmla="*/ 232686 w 806966"/>
                <a:gd name="connsiteY484" fmla="*/ 340819 h 338925"/>
                <a:gd name="connsiteX485" fmla="*/ 231072 w 806966"/>
                <a:gd name="connsiteY485" fmla="*/ 337591 h 338925"/>
                <a:gd name="connsiteX486" fmla="*/ 231072 w 806966"/>
                <a:gd name="connsiteY486" fmla="*/ 335977 h 338925"/>
                <a:gd name="connsiteX487" fmla="*/ 229458 w 806966"/>
                <a:gd name="connsiteY487" fmla="*/ 334363 h 338925"/>
                <a:gd name="connsiteX488" fmla="*/ 227844 w 806966"/>
                <a:gd name="connsiteY488" fmla="*/ 334363 h 338925"/>
                <a:gd name="connsiteX489" fmla="*/ 219774 w 806966"/>
                <a:gd name="connsiteY489" fmla="*/ 332749 h 338925"/>
                <a:gd name="connsiteX490" fmla="*/ 214932 w 806966"/>
                <a:gd name="connsiteY490" fmla="*/ 332749 h 338925"/>
                <a:gd name="connsiteX491" fmla="*/ 213318 w 806966"/>
                <a:gd name="connsiteY491" fmla="*/ 331135 h 338925"/>
                <a:gd name="connsiteX492" fmla="*/ 213318 w 806966"/>
                <a:gd name="connsiteY492" fmla="*/ 329522 h 338925"/>
                <a:gd name="connsiteX493" fmla="*/ 214932 w 806966"/>
                <a:gd name="connsiteY493" fmla="*/ 327908 h 338925"/>
                <a:gd name="connsiteX494" fmla="*/ 214932 w 806966"/>
                <a:gd name="connsiteY494" fmla="*/ 326294 h 338925"/>
                <a:gd name="connsiteX495" fmla="*/ 214932 w 806966"/>
                <a:gd name="connsiteY495" fmla="*/ 324680 h 338925"/>
                <a:gd name="connsiteX496" fmla="*/ 214932 w 806966"/>
                <a:gd name="connsiteY496" fmla="*/ 323066 h 338925"/>
                <a:gd name="connsiteX497" fmla="*/ 214932 w 806966"/>
                <a:gd name="connsiteY497" fmla="*/ 319838 h 338925"/>
                <a:gd name="connsiteX498" fmla="*/ 213318 w 806966"/>
                <a:gd name="connsiteY498" fmla="*/ 314996 h 338925"/>
                <a:gd name="connsiteX499" fmla="*/ 213318 w 806966"/>
                <a:gd name="connsiteY499" fmla="*/ 311768 h 338925"/>
                <a:gd name="connsiteX500" fmla="*/ 213318 w 806966"/>
                <a:gd name="connsiteY500" fmla="*/ 310154 h 338925"/>
                <a:gd name="connsiteX501" fmla="*/ 214932 w 806966"/>
                <a:gd name="connsiteY501" fmla="*/ 306926 h 338925"/>
                <a:gd name="connsiteX502" fmla="*/ 214932 w 806966"/>
                <a:gd name="connsiteY502" fmla="*/ 305313 h 338925"/>
                <a:gd name="connsiteX503" fmla="*/ 214932 w 806966"/>
                <a:gd name="connsiteY503" fmla="*/ 303699 h 338925"/>
                <a:gd name="connsiteX504" fmla="*/ 213318 w 806966"/>
                <a:gd name="connsiteY504" fmla="*/ 303699 h 338925"/>
                <a:gd name="connsiteX505" fmla="*/ 213318 w 806966"/>
                <a:gd name="connsiteY505" fmla="*/ 302085 h 338925"/>
                <a:gd name="connsiteX506" fmla="*/ 205249 w 806966"/>
                <a:gd name="connsiteY506" fmla="*/ 295629 h 338925"/>
                <a:gd name="connsiteX507" fmla="*/ 200407 w 806966"/>
                <a:gd name="connsiteY507" fmla="*/ 292401 h 338925"/>
                <a:gd name="connsiteX508" fmla="*/ 192337 w 806966"/>
                <a:gd name="connsiteY508" fmla="*/ 284332 h 338925"/>
                <a:gd name="connsiteX509" fmla="*/ 190723 w 806966"/>
                <a:gd name="connsiteY509" fmla="*/ 282717 h 338925"/>
                <a:gd name="connsiteX510" fmla="*/ 187496 w 806966"/>
                <a:gd name="connsiteY510" fmla="*/ 279490 h 338925"/>
                <a:gd name="connsiteX511" fmla="*/ 163287 w 806966"/>
                <a:gd name="connsiteY511" fmla="*/ 277876 h 338925"/>
                <a:gd name="connsiteX512" fmla="*/ 160059 w 806966"/>
                <a:gd name="connsiteY512" fmla="*/ 277876 h 338925"/>
                <a:gd name="connsiteX513" fmla="*/ 158445 w 806966"/>
                <a:gd name="connsiteY513" fmla="*/ 276262 h 338925"/>
                <a:gd name="connsiteX514" fmla="*/ 158445 w 806966"/>
                <a:gd name="connsiteY514" fmla="*/ 274648 h 338925"/>
                <a:gd name="connsiteX515" fmla="*/ 156831 w 806966"/>
                <a:gd name="connsiteY515" fmla="*/ 274648 h 338925"/>
                <a:gd name="connsiteX516" fmla="*/ 156831 w 806966"/>
                <a:gd name="connsiteY516" fmla="*/ 273034 h 338925"/>
                <a:gd name="connsiteX517" fmla="*/ 156831 w 806966"/>
                <a:gd name="connsiteY517" fmla="*/ 271420 h 338925"/>
                <a:gd name="connsiteX518" fmla="*/ 155217 w 806966"/>
                <a:gd name="connsiteY518" fmla="*/ 271420 h 338925"/>
                <a:gd name="connsiteX519" fmla="*/ 150375 w 806966"/>
                <a:gd name="connsiteY519" fmla="*/ 266578 h 338925"/>
                <a:gd name="connsiteX520" fmla="*/ 150375 w 806966"/>
                <a:gd name="connsiteY520" fmla="*/ 264964 h 338925"/>
                <a:gd name="connsiteX521" fmla="*/ 150375 w 806966"/>
                <a:gd name="connsiteY521" fmla="*/ 263350 h 338925"/>
                <a:gd name="connsiteX522" fmla="*/ 150375 w 806966"/>
                <a:gd name="connsiteY522" fmla="*/ 261736 h 338925"/>
                <a:gd name="connsiteX523" fmla="*/ 150375 w 806966"/>
                <a:gd name="connsiteY523" fmla="*/ 260123 h 338925"/>
                <a:gd name="connsiteX524" fmla="*/ 150375 w 806966"/>
                <a:gd name="connsiteY524" fmla="*/ 258508 h 338925"/>
                <a:gd name="connsiteX525" fmla="*/ 151989 w 806966"/>
                <a:gd name="connsiteY525" fmla="*/ 256895 h 338925"/>
                <a:gd name="connsiteX526" fmla="*/ 151989 w 806966"/>
                <a:gd name="connsiteY526" fmla="*/ 255281 h 338925"/>
                <a:gd name="connsiteX527" fmla="*/ 151989 w 806966"/>
                <a:gd name="connsiteY527" fmla="*/ 253667 h 338925"/>
                <a:gd name="connsiteX528" fmla="*/ 150375 w 806966"/>
                <a:gd name="connsiteY528" fmla="*/ 253667 h 338925"/>
                <a:gd name="connsiteX529" fmla="*/ 145533 w 806966"/>
                <a:gd name="connsiteY529" fmla="*/ 252053 h 338925"/>
                <a:gd name="connsiteX530" fmla="*/ 143919 w 806966"/>
                <a:gd name="connsiteY530" fmla="*/ 250439 h 338925"/>
                <a:gd name="connsiteX531" fmla="*/ 142305 w 806966"/>
                <a:gd name="connsiteY531" fmla="*/ 248825 h 338925"/>
                <a:gd name="connsiteX532" fmla="*/ 140691 w 806966"/>
                <a:gd name="connsiteY532" fmla="*/ 245597 h 338925"/>
                <a:gd name="connsiteX533" fmla="*/ 140691 w 806966"/>
                <a:gd name="connsiteY533" fmla="*/ 245597 h 338925"/>
                <a:gd name="connsiteX534" fmla="*/ 139078 w 806966"/>
                <a:gd name="connsiteY534" fmla="*/ 243983 h 338925"/>
                <a:gd name="connsiteX535" fmla="*/ 139078 w 806966"/>
                <a:gd name="connsiteY535" fmla="*/ 243983 h 338925"/>
                <a:gd name="connsiteX536" fmla="*/ 137464 w 806966"/>
                <a:gd name="connsiteY536" fmla="*/ 242369 h 338925"/>
                <a:gd name="connsiteX537" fmla="*/ 137464 w 806966"/>
                <a:gd name="connsiteY537" fmla="*/ 240755 h 338925"/>
                <a:gd name="connsiteX538" fmla="*/ 137464 w 806966"/>
                <a:gd name="connsiteY538" fmla="*/ 239141 h 338925"/>
                <a:gd name="connsiteX539" fmla="*/ 135850 w 806966"/>
                <a:gd name="connsiteY539" fmla="*/ 232686 h 338925"/>
                <a:gd name="connsiteX540" fmla="*/ 135850 w 806966"/>
                <a:gd name="connsiteY540" fmla="*/ 231072 h 338925"/>
                <a:gd name="connsiteX541" fmla="*/ 134236 w 806966"/>
                <a:gd name="connsiteY541" fmla="*/ 227844 h 338925"/>
                <a:gd name="connsiteX542" fmla="*/ 132622 w 806966"/>
                <a:gd name="connsiteY542" fmla="*/ 224616 h 338925"/>
                <a:gd name="connsiteX543" fmla="*/ 132622 w 806966"/>
                <a:gd name="connsiteY543" fmla="*/ 223002 h 338925"/>
                <a:gd name="connsiteX544" fmla="*/ 131008 w 806966"/>
                <a:gd name="connsiteY544" fmla="*/ 223002 h 338925"/>
                <a:gd name="connsiteX545" fmla="*/ 126166 w 806966"/>
                <a:gd name="connsiteY545" fmla="*/ 219774 h 338925"/>
                <a:gd name="connsiteX546" fmla="*/ 124552 w 806966"/>
                <a:gd name="connsiteY546" fmla="*/ 219774 h 338925"/>
                <a:gd name="connsiteX547" fmla="*/ 124552 w 806966"/>
                <a:gd name="connsiteY547" fmla="*/ 218160 h 338925"/>
                <a:gd name="connsiteX548" fmla="*/ 124552 w 806966"/>
                <a:gd name="connsiteY548" fmla="*/ 216546 h 338925"/>
                <a:gd name="connsiteX549" fmla="*/ 122938 w 806966"/>
                <a:gd name="connsiteY549" fmla="*/ 214932 h 338925"/>
                <a:gd name="connsiteX550" fmla="*/ 122938 w 806966"/>
                <a:gd name="connsiteY550" fmla="*/ 214932 h 338925"/>
                <a:gd name="connsiteX551" fmla="*/ 116482 w 806966"/>
                <a:gd name="connsiteY551" fmla="*/ 211704 h 338925"/>
                <a:gd name="connsiteX552" fmla="*/ 111641 w 806966"/>
                <a:gd name="connsiteY552" fmla="*/ 208477 h 338925"/>
                <a:gd name="connsiteX553" fmla="*/ 110027 w 806966"/>
                <a:gd name="connsiteY553" fmla="*/ 206863 h 338925"/>
                <a:gd name="connsiteX554" fmla="*/ 110027 w 806966"/>
                <a:gd name="connsiteY554" fmla="*/ 203635 h 338925"/>
                <a:gd name="connsiteX555" fmla="*/ 108413 w 806966"/>
                <a:gd name="connsiteY555" fmla="*/ 202021 h 338925"/>
                <a:gd name="connsiteX556" fmla="*/ 108413 w 806966"/>
                <a:gd name="connsiteY556" fmla="*/ 202021 h 338925"/>
                <a:gd name="connsiteX557" fmla="*/ 106799 w 806966"/>
                <a:gd name="connsiteY557" fmla="*/ 200407 h 338925"/>
                <a:gd name="connsiteX558" fmla="*/ 100343 w 806966"/>
                <a:gd name="connsiteY558" fmla="*/ 195565 h 338925"/>
                <a:gd name="connsiteX559" fmla="*/ 95501 w 806966"/>
                <a:gd name="connsiteY559" fmla="*/ 192337 h 338925"/>
                <a:gd name="connsiteX560" fmla="*/ 95501 w 806966"/>
                <a:gd name="connsiteY560" fmla="*/ 190723 h 338925"/>
                <a:gd name="connsiteX561" fmla="*/ 93887 w 806966"/>
                <a:gd name="connsiteY561" fmla="*/ 190723 h 338925"/>
                <a:gd name="connsiteX562" fmla="*/ 85818 w 806966"/>
                <a:gd name="connsiteY562" fmla="*/ 187495 h 338925"/>
                <a:gd name="connsiteX563" fmla="*/ 82590 w 806966"/>
                <a:gd name="connsiteY563" fmla="*/ 185882 h 338925"/>
                <a:gd name="connsiteX564" fmla="*/ 80976 w 806966"/>
                <a:gd name="connsiteY564" fmla="*/ 185882 h 338925"/>
                <a:gd name="connsiteX565" fmla="*/ 76134 w 806966"/>
                <a:gd name="connsiteY565" fmla="*/ 181040 h 338925"/>
                <a:gd name="connsiteX566" fmla="*/ 74520 w 806966"/>
                <a:gd name="connsiteY566" fmla="*/ 181040 h 338925"/>
                <a:gd name="connsiteX567" fmla="*/ 68065 w 806966"/>
                <a:gd name="connsiteY567" fmla="*/ 179426 h 338925"/>
                <a:gd name="connsiteX568" fmla="*/ 66451 w 806966"/>
                <a:gd name="connsiteY568" fmla="*/ 177812 h 338925"/>
                <a:gd name="connsiteX569" fmla="*/ 64837 w 806966"/>
                <a:gd name="connsiteY569" fmla="*/ 177812 h 338925"/>
                <a:gd name="connsiteX570" fmla="*/ 63223 w 806966"/>
                <a:gd name="connsiteY570" fmla="*/ 176198 h 338925"/>
                <a:gd name="connsiteX571" fmla="*/ 61609 w 806966"/>
                <a:gd name="connsiteY571" fmla="*/ 172970 h 338925"/>
                <a:gd name="connsiteX572" fmla="*/ 59995 w 806966"/>
                <a:gd name="connsiteY572" fmla="*/ 172970 h 338925"/>
                <a:gd name="connsiteX573" fmla="*/ 58381 w 806966"/>
                <a:gd name="connsiteY573" fmla="*/ 172970 h 338925"/>
                <a:gd name="connsiteX574" fmla="*/ 56767 w 806966"/>
                <a:gd name="connsiteY574" fmla="*/ 174584 h 338925"/>
                <a:gd name="connsiteX575" fmla="*/ 53539 w 806966"/>
                <a:gd name="connsiteY575" fmla="*/ 174584 h 338925"/>
                <a:gd name="connsiteX576" fmla="*/ 51925 w 806966"/>
                <a:gd name="connsiteY576" fmla="*/ 174584 h 338925"/>
                <a:gd name="connsiteX577" fmla="*/ 48697 w 806966"/>
                <a:gd name="connsiteY577" fmla="*/ 179426 h 338925"/>
                <a:gd name="connsiteX578" fmla="*/ 47083 w 806966"/>
                <a:gd name="connsiteY578" fmla="*/ 181040 h 338925"/>
                <a:gd name="connsiteX579" fmla="*/ 47083 w 806966"/>
                <a:gd name="connsiteY579" fmla="*/ 181040 h 338925"/>
                <a:gd name="connsiteX580" fmla="*/ 45469 w 806966"/>
                <a:gd name="connsiteY580" fmla="*/ 182654 h 338925"/>
                <a:gd name="connsiteX581" fmla="*/ 43856 w 806966"/>
                <a:gd name="connsiteY581" fmla="*/ 182654 h 338925"/>
                <a:gd name="connsiteX582" fmla="*/ 42242 w 806966"/>
                <a:gd name="connsiteY582" fmla="*/ 182654 h 338925"/>
                <a:gd name="connsiteX583" fmla="*/ 40628 w 806966"/>
                <a:gd name="connsiteY583" fmla="*/ 182654 h 338925"/>
                <a:gd name="connsiteX584" fmla="*/ 39014 w 806966"/>
                <a:gd name="connsiteY584" fmla="*/ 181040 h 338925"/>
                <a:gd name="connsiteX585" fmla="*/ 39014 w 806966"/>
                <a:gd name="connsiteY585" fmla="*/ 179426 h 338925"/>
                <a:gd name="connsiteX586" fmla="*/ 39014 w 806966"/>
                <a:gd name="connsiteY586" fmla="*/ 179426 h 338925"/>
                <a:gd name="connsiteX587" fmla="*/ 39014 w 806966"/>
                <a:gd name="connsiteY587" fmla="*/ 179426 h 338925"/>
                <a:gd name="connsiteX588" fmla="*/ 37400 w 806966"/>
                <a:gd name="connsiteY588" fmla="*/ 176198 h 338925"/>
                <a:gd name="connsiteX589" fmla="*/ 37400 w 806966"/>
                <a:gd name="connsiteY589" fmla="*/ 176198 h 338925"/>
                <a:gd name="connsiteX590" fmla="*/ 37400 w 806966"/>
                <a:gd name="connsiteY590" fmla="*/ 174584 h 338925"/>
                <a:gd name="connsiteX591" fmla="*/ 37400 w 806966"/>
                <a:gd name="connsiteY591" fmla="*/ 172970 h 338925"/>
                <a:gd name="connsiteX592" fmla="*/ 39014 w 806966"/>
                <a:gd name="connsiteY592" fmla="*/ 171356 h 338925"/>
                <a:gd name="connsiteX593" fmla="*/ 39014 w 806966"/>
                <a:gd name="connsiteY593" fmla="*/ 169742 h 338925"/>
                <a:gd name="connsiteX594" fmla="*/ 37400 w 806966"/>
                <a:gd name="connsiteY594" fmla="*/ 169742 h 338925"/>
                <a:gd name="connsiteX595" fmla="*/ 32558 w 806966"/>
                <a:gd name="connsiteY595" fmla="*/ 166514 h 338925"/>
                <a:gd name="connsiteX596" fmla="*/ 30944 w 806966"/>
                <a:gd name="connsiteY596" fmla="*/ 166514 h 338925"/>
                <a:gd name="connsiteX597" fmla="*/ 30944 w 806966"/>
                <a:gd name="connsiteY597" fmla="*/ 164900 h 338925"/>
                <a:gd name="connsiteX598" fmla="*/ 29330 w 806966"/>
                <a:gd name="connsiteY598" fmla="*/ 163287 h 338925"/>
                <a:gd name="connsiteX599" fmla="*/ 29330 w 806966"/>
                <a:gd name="connsiteY599" fmla="*/ 163287 h 338925"/>
                <a:gd name="connsiteX600" fmla="*/ 27716 w 806966"/>
                <a:gd name="connsiteY600" fmla="*/ 160059 h 338925"/>
                <a:gd name="connsiteX601" fmla="*/ 26102 w 806966"/>
                <a:gd name="connsiteY601" fmla="*/ 156831 h 338925"/>
                <a:gd name="connsiteX602" fmla="*/ 24488 w 806966"/>
                <a:gd name="connsiteY602" fmla="*/ 156831 h 338925"/>
                <a:gd name="connsiteX603" fmla="*/ 22874 w 806966"/>
                <a:gd name="connsiteY603" fmla="*/ 156831 h 338925"/>
                <a:gd name="connsiteX604" fmla="*/ 19647 w 806966"/>
                <a:gd name="connsiteY604" fmla="*/ 156831 h 338925"/>
                <a:gd name="connsiteX605" fmla="*/ 18033 w 806966"/>
                <a:gd name="connsiteY605" fmla="*/ 156831 h 338925"/>
                <a:gd name="connsiteX606" fmla="*/ 16419 w 806966"/>
                <a:gd name="connsiteY606" fmla="*/ 156831 h 338925"/>
                <a:gd name="connsiteX607" fmla="*/ 14805 w 806966"/>
                <a:gd name="connsiteY607" fmla="*/ 155217 h 338925"/>
                <a:gd name="connsiteX608" fmla="*/ 13191 w 806966"/>
                <a:gd name="connsiteY608" fmla="*/ 151989 h 338925"/>
                <a:gd name="connsiteX609" fmla="*/ 5121 w 806966"/>
                <a:gd name="connsiteY609" fmla="*/ 145533 h 338925"/>
                <a:gd name="connsiteX610" fmla="*/ 9963 w 806966"/>
                <a:gd name="connsiteY610" fmla="*/ 124552 h 338925"/>
                <a:gd name="connsiteX611" fmla="*/ 13191 w 806966"/>
                <a:gd name="connsiteY611" fmla="*/ 119710 h 338925"/>
                <a:gd name="connsiteX612" fmla="*/ 16419 w 806966"/>
                <a:gd name="connsiteY612" fmla="*/ 118096 h 338925"/>
                <a:gd name="connsiteX613" fmla="*/ 19647 w 806966"/>
                <a:gd name="connsiteY613" fmla="*/ 116482 h 338925"/>
                <a:gd name="connsiteX614" fmla="*/ 22874 w 806966"/>
                <a:gd name="connsiteY614" fmla="*/ 113255 h 338925"/>
                <a:gd name="connsiteX615" fmla="*/ 22874 w 806966"/>
                <a:gd name="connsiteY615" fmla="*/ 110027 h 338925"/>
                <a:gd name="connsiteX616" fmla="*/ 24488 w 806966"/>
                <a:gd name="connsiteY616" fmla="*/ 108413 h 338925"/>
                <a:gd name="connsiteX617" fmla="*/ 24488 w 806966"/>
                <a:gd name="connsiteY617" fmla="*/ 97115 h 338925"/>
                <a:gd name="connsiteX618" fmla="*/ 24488 w 806966"/>
                <a:gd name="connsiteY618" fmla="*/ 95501 h 338925"/>
                <a:gd name="connsiteX619" fmla="*/ 42242 w 806966"/>
                <a:gd name="connsiteY619" fmla="*/ 97115 h 338925"/>
                <a:gd name="connsiteX620" fmla="*/ 48697 w 806966"/>
                <a:gd name="connsiteY620" fmla="*/ 100343 h 338925"/>
                <a:gd name="connsiteX621" fmla="*/ 50311 w 806966"/>
                <a:gd name="connsiteY621" fmla="*/ 106799 h 338925"/>
                <a:gd name="connsiteX622" fmla="*/ 51925 w 806966"/>
                <a:gd name="connsiteY622" fmla="*/ 113255 h 338925"/>
                <a:gd name="connsiteX623" fmla="*/ 56767 w 806966"/>
                <a:gd name="connsiteY623" fmla="*/ 119710 h 338925"/>
                <a:gd name="connsiteX624" fmla="*/ 68065 w 806966"/>
                <a:gd name="connsiteY624" fmla="*/ 127780 h 338925"/>
                <a:gd name="connsiteX625" fmla="*/ 69678 w 806966"/>
                <a:gd name="connsiteY625" fmla="*/ 129394 h 338925"/>
                <a:gd name="connsiteX626" fmla="*/ 71292 w 806966"/>
                <a:gd name="connsiteY626" fmla="*/ 131008 h 338925"/>
                <a:gd name="connsiteX627" fmla="*/ 80976 w 806966"/>
                <a:gd name="connsiteY627" fmla="*/ 142305 h 338925"/>
                <a:gd name="connsiteX628" fmla="*/ 100343 w 806966"/>
                <a:gd name="connsiteY628" fmla="*/ 160059 h 338925"/>
                <a:gd name="connsiteX629" fmla="*/ 111641 w 806966"/>
                <a:gd name="connsiteY629" fmla="*/ 166514 h 338925"/>
                <a:gd name="connsiteX630" fmla="*/ 122938 w 806966"/>
                <a:gd name="connsiteY630" fmla="*/ 164900 h 338925"/>
                <a:gd name="connsiteX631" fmla="*/ 129394 w 806966"/>
                <a:gd name="connsiteY631" fmla="*/ 174584 h 338925"/>
                <a:gd name="connsiteX632" fmla="*/ 139078 w 806966"/>
                <a:gd name="connsiteY632" fmla="*/ 182654 h 338925"/>
                <a:gd name="connsiteX633" fmla="*/ 151989 w 806966"/>
                <a:gd name="connsiteY633" fmla="*/ 189109 h 338925"/>
                <a:gd name="connsiteX634" fmla="*/ 166514 w 806966"/>
                <a:gd name="connsiteY634" fmla="*/ 192337 h 338925"/>
                <a:gd name="connsiteX635" fmla="*/ 198793 w 806966"/>
                <a:gd name="connsiteY635" fmla="*/ 192337 h 338925"/>
                <a:gd name="connsiteX636" fmla="*/ 210090 w 806966"/>
                <a:gd name="connsiteY636" fmla="*/ 198793 h 338925"/>
                <a:gd name="connsiteX637" fmla="*/ 214932 w 806966"/>
                <a:gd name="connsiteY637" fmla="*/ 214932 h 338925"/>
                <a:gd name="connsiteX638" fmla="*/ 208477 w 806966"/>
                <a:gd name="connsiteY638" fmla="*/ 240755 h 338925"/>
                <a:gd name="connsiteX639" fmla="*/ 208477 w 806966"/>
                <a:gd name="connsiteY639" fmla="*/ 243983 h 338925"/>
                <a:gd name="connsiteX640" fmla="*/ 214932 w 806966"/>
                <a:gd name="connsiteY640" fmla="*/ 245597 h 338925"/>
                <a:gd name="connsiteX641" fmla="*/ 234299 w 806966"/>
                <a:gd name="connsiteY641" fmla="*/ 255281 h 338925"/>
                <a:gd name="connsiteX642" fmla="*/ 242369 w 806966"/>
                <a:gd name="connsiteY642" fmla="*/ 255281 h 338925"/>
                <a:gd name="connsiteX643" fmla="*/ 242369 w 806966"/>
                <a:gd name="connsiteY643" fmla="*/ 253667 h 338925"/>
                <a:gd name="connsiteX644" fmla="*/ 239141 w 806966"/>
                <a:gd name="connsiteY644" fmla="*/ 247211 h 338925"/>
                <a:gd name="connsiteX645" fmla="*/ 235914 w 806966"/>
                <a:gd name="connsiteY645" fmla="*/ 240755 h 338925"/>
                <a:gd name="connsiteX646" fmla="*/ 237527 w 806966"/>
                <a:gd name="connsiteY646" fmla="*/ 234299 h 338925"/>
                <a:gd name="connsiteX647" fmla="*/ 243983 w 806966"/>
                <a:gd name="connsiteY647" fmla="*/ 231072 h 338925"/>
                <a:gd name="connsiteX648" fmla="*/ 256895 w 806966"/>
                <a:gd name="connsiteY648" fmla="*/ 227844 h 338925"/>
                <a:gd name="connsiteX649" fmla="*/ 263350 w 806966"/>
                <a:gd name="connsiteY649" fmla="*/ 224616 h 338925"/>
                <a:gd name="connsiteX650" fmla="*/ 276262 w 806966"/>
                <a:gd name="connsiteY650" fmla="*/ 211704 h 338925"/>
                <a:gd name="connsiteX651" fmla="*/ 298857 w 806966"/>
                <a:gd name="connsiteY651" fmla="*/ 198793 h 338925"/>
                <a:gd name="connsiteX652" fmla="*/ 300471 w 806966"/>
                <a:gd name="connsiteY652" fmla="*/ 195565 h 338925"/>
                <a:gd name="connsiteX653" fmla="*/ 306926 w 806966"/>
                <a:gd name="connsiteY653" fmla="*/ 192337 h 338925"/>
                <a:gd name="connsiteX654" fmla="*/ 339205 w 806966"/>
                <a:gd name="connsiteY654" fmla="*/ 176198 h 338925"/>
                <a:gd name="connsiteX655" fmla="*/ 345661 w 806966"/>
                <a:gd name="connsiteY655" fmla="*/ 176198 h 338925"/>
                <a:gd name="connsiteX656" fmla="*/ 352117 w 806966"/>
                <a:gd name="connsiteY656" fmla="*/ 177812 h 338925"/>
                <a:gd name="connsiteX657" fmla="*/ 363414 w 806966"/>
                <a:gd name="connsiteY657" fmla="*/ 184268 h 338925"/>
                <a:gd name="connsiteX658" fmla="*/ 369870 w 806966"/>
                <a:gd name="connsiteY658" fmla="*/ 187495 h 338925"/>
                <a:gd name="connsiteX659" fmla="*/ 376326 w 806966"/>
                <a:gd name="connsiteY659" fmla="*/ 184268 h 338925"/>
                <a:gd name="connsiteX660" fmla="*/ 381167 w 806966"/>
                <a:gd name="connsiteY660" fmla="*/ 177812 h 338925"/>
                <a:gd name="connsiteX661" fmla="*/ 384395 w 806966"/>
                <a:gd name="connsiteY661" fmla="*/ 172970 h 338925"/>
                <a:gd name="connsiteX662" fmla="*/ 387623 w 806966"/>
                <a:gd name="connsiteY662" fmla="*/ 169742 h 338925"/>
                <a:gd name="connsiteX663" fmla="*/ 389237 w 806966"/>
                <a:gd name="connsiteY663" fmla="*/ 166514 h 338925"/>
                <a:gd name="connsiteX664" fmla="*/ 386009 w 806966"/>
                <a:gd name="connsiteY664" fmla="*/ 142305 h 338925"/>
                <a:gd name="connsiteX665" fmla="*/ 387623 w 806966"/>
                <a:gd name="connsiteY665" fmla="*/ 135850 h 338925"/>
                <a:gd name="connsiteX666" fmla="*/ 389237 w 806966"/>
                <a:gd name="connsiteY666" fmla="*/ 131008 h 338925"/>
                <a:gd name="connsiteX667" fmla="*/ 392465 w 806966"/>
                <a:gd name="connsiteY667" fmla="*/ 126166 h 338925"/>
                <a:gd name="connsiteX668" fmla="*/ 395693 w 806966"/>
                <a:gd name="connsiteY668" fmla="*/ 124552 h 338925"/>
                <a:gd name="connsiteX669" fmla="*/ 395693 w 806966"/>
                <a:gd name="connsiteY669" fmla="*/ 124552 h 338925"/>
                <a:gd name="connsiteX670" fmla="*/ 397307 w 806966"/>
                <a:gd name="connsiteY670" fmla="*/ 124552 h 338925"/>
                <a:gd name="connsiteX671" fmla="*/ 397307 w 806966"/>
                <a:gd name="connsiteY671" fmla="*/ 124552 h 338925"/>
                <a:gd name="connsiteX672" fmla="*/ 395693 w 806966"/>
                <a:gd name="connsiteY672" fmla="*/ 126166 h 338925"/>
                <a:gd name="connsiteX673" fmla="*/ 395693 w 806966"/>
                <a:gd name="connsiteY673" fmla="*/ 126166 h 338925"/>
                <a:gd name="connsiteX674" fmla="*/ 395693 w 806966"/>
                <a:gd name="connsiteY674" fmla="*/ 126166 h 338925"/>
                <a:gd name="connsiteX675" fmla="*/ 395693 w 806966"/>
                <a:gd name="connsiteY675" fmla="*/ 126166 h 338925"/>
                <a:gd name="connsiteX676" fmla="*/ 403762 w 806966"/>
                <a:gd name="connsiteY676" fmla="*/ 124552 h 338925"/>
                <a:gd name="connsiteX677" fmla="*/ 410218 w 806966"/>
                <a:gd name="connsiteY677" fmla="*/ 119710 h 338925"/>
                <a:gd name="connsiteX678" fmla="*/ 415060 w 806966"/>
                <a:gd name="connsiteY678" fmla="*/ 114869 h 338925"/>
                <a:gd name="connsiteX679" fmla="*/ 416674 w 806966"/>
                <a:gd name="connsiteY679" fmla="*/ 105185 h 338925"/>
                <a:gd name="connsiteX680" fmla="*/ 419902 w 806966"/>
                <a:gd name="connsiteY680" fmla="*/ 92274 h 338925"/>
                <a:gd name="connsiteX681" fmla="*/ 421516 w 806966"/>
                <a:gd name="connsiteY681" fmla="*/ 85818 h 338925"/>
                <a:gd name="connsiteX682" fmla="*/ 426358 w 806966"/>
                <a:gd name="connsiteY682" fmla="*/ 80976 h 338925"/>
                <a:gd name="connsiteX683" fmla="*/ 429585 w 806966"/>
                <a:gd name="connsiteY683" fmla="*/ 79362 h 338925"/>
                <a:gd name="connsiteX684" fmla="*/ 432813 w 806966"/>
                <a:gd name="connsiteY684" fmla="*/ 77748 h 338925"/>
                <a:gd name="connsiteX685" fmla="*/ 444111 w 806966"/>
                <a:gd name="connsiteY685" fmla="*/ 76134 h 338925"/>
                <a:gd name="connsiteX686" fmla="*/ 452180 w 806966"/>
                <a:gd name="connsiteY686" fmla="*/ 72906 h 338925"/>
                <a:gd name="connsiteX687" fmla="*/ 465092 w 806966"/>
                <a:gd name="connsiteY687" fmla="*/ 71292 h 338925"/>
                <a:gd name="connsiteX688" fmla="*/ 469934 w 806966"/>
                <a:gd name="connsiteY688" fmla="*/ 68065 h 338925"/>
                <a:gd name="connsiteX689" fmla="*/ 473162 w 806966"/>
                <a:gd name="connsiteY689" fmla="*/ 66451 h 338925"/>
                <a:gd name="connsiteX690" fmla="*/ 474776 w 806966"/>
                <a:gd name="connsiteY690" fmla="*/ 61609 h 338925"/>
                <a:gd name="connsiteX691" fmla="*/ 471547 w 806966"/>
                <a:gd name="connsiteY691" fmla="*/ 58381 h 338925"/>
                <a:gd name="connsiteX692" fmla="*/ 455408 w 806966"/>
                <a:gd name="connsiteY692" fmla="*/ 48697 h 338925"/>
                <a:gd name="connsiteX693" fmla="*/ 452180 w 806966"/>
                <a:gd name="connsiteY693" fmla="*/ 47083 h 338925"/>
                <a:gd name="connsiteX694" fmla="*/ 452180 w 806966"/>
                <a:gd name="connsiteY694" fmla="*/ 43856 h 338925"/>
                <a:gd name="connsiteX695" fmla="*/ 450567 w 806966"/>
                <a:gd name="connsiteY695" fmla="*/ 42242 h 338925"/>
                <a:gd name="connsiteX696" fmla="*/ 450567 w 806966"/>
                <a:gd name="connsiteY696" fmla="*/ 40628 h 338925"/>
                <a:gd name="connsiteX697" fmla="*/ 450567 w 806966"/>
                <a:gd name="connsiteY697" fmla="*/ 39014 h 338925"/>
                <a:gd name="connsiteX698" fmla="*/ 453794 w 806966"/>
                <a:gd name="connsiteY698" fmla="*/ 29330 h 338925"/>
                <a:gd name="connsiteX699" fmla="*/ 460250 w 806966"/>
                <a:gd name="connsiteY699" fmla="*/ 21260 h 338925"/>
                <a:gd name="connsiteX700" fmla="*/ 468320 w 806966"/>
                <a:gd name="connsiteY700" fmla="*/ 14805 h 338925"/>
                <a:gd name="connsiteX701" fmla="*/ 478003 w 806966"/>
                <a:gd name="connsiteY701" fmla="*/ 11577 h 338925"/>
                <a:gd name="connsiteX702" fmla="*/ 508668 w 806966"/>
                <a:gd name="connsiteY702" fmla="*/ 5121 h 338925"/>
                <a:gd name="connsiteX703" fmla="*/ 511896 w 806966"/>
                <a:gd name="connsiteY703" fmla="*/ 5121 h 338925"/>
                <a:gd name="connsiteX704" fmla="*/ 532877 w 806966"/>
                <a:gd name="connsiteY704" fmla="*/ 11577 h 338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Lst>
              <a:rect l="l" t="t" r="r" b="b"/>
              <a:pathLst>
                <a:path w="806966" h="338925">
                  <a:moveTo>
                    <a:pt x="539333" y="11577"/>
                  </a:moveTo>
                  <a:lnTo>
                    <a:pt x="542561" y="11577"/>
                  </a:lnTo>
                  <a:lnTo>
                    <a:pt x="547403" y="11577"/>
                  </a:lnTo>
                  <a:lnTo>
                    <a:pt x="550630" y="11577"/>
                  </a:lnTo>
                  <a:lnTo>
                    <a:pt x="560314" y="14805"/>
                  </a:lnTo>
                  <a:lnTo>
                    <a:pt x="569997" y="14805"/>
                  </a:lnTo>
                  <a:lnTo>
                    <a:pt x="592592" y="21260"/>
                  </a:lnTo>
                  <a:lnTo>
                    <a:pt x="597434" y="24488"/>
                  </a:lnTo>
                  <a:lnTo>
                    <a:pt x="600662" y="27716"/>
                  </a:lnTo>
                  <a:lnTo>
                    <a:pt x="603890" y="29330"/>
                  </a:lnTo>
                  <a:lnTo>
                    <a:pt x="624871" y="39014"/>
                  </a:lnTo>
                  <a:lnTo>
                    <a:pt x="629713" y="40628"/>
                  </a:lnTo>
                  <a:lnTo>
                    <a:pt x="652308" y="42242"/>
                  </a:lnTo>
                  <a:lnTo>
                    <a:pt x="658764" y="43856"/>
                  </a:lnTo>
                  <a:lnTo>
                    <a:pt x="665219" y="45469"/>
                  </a:lnTo>
                  <a:lnTo>
                    <a:pt x="671675" y="48697"/>
                  </a:lnTo>
                  <a:lnTo>
                    <a:pt x="676517" y="51925"/>
                  </a:lnTo>
                  <a:lnTo>
                    <a:pt x="681359" y="56767"/>
                  </a:lnTo>
                  <a:lnTo>
                    <a:pt x="682973" y="63223"/>
                  </a:lnTo>
                  <a:lnTo>
                    <a:pt x="686201" y="66451"/>
                  </a:lnTo>
                  <a:lnTo>
                    <a:pt x="692656" y="68065"/>
                  </a:lnTo>
                  <a:lnTo>
                    <a:pt x="695884" y="66451"/>
                  </a:lnTo>
                  <a:lnTo>
                    <a:pt x="697498" y="66451"/>
                  </a:lnTo>
                  <a:lnTo>
                    <a:pt x="699112" y="64837"/>
                  </a:lnTo>
                  <a:lnTo>
                    <a:pt x="700726" y="61609"/>
                  </a:lnTo>
                  <a:lnTo>
                    <a:pt x="707182" y="55153"/>
                  </a:lnTo>
                  <a:lnTo>
                    <a:pt x="713637" y="50311"/>
                  </a:lnTo>
                  <a:lnTo>
                    <a:pt x="721707" y="47083"/>
                  </a:lnTo>
                  <a:lnTo>
                    <a:pt x="731391" y="48697"/>
                  </a:lnTo>
                  <a:lnTo>
                    <a:pt x="741074" y="53539"/>
                  </a:lnTo>
                  <a:lnTo>
                    <a:pt x="747530" y="61609"/>
                  </a:lnTo>
                  <a:lnTo>
                    <a:pt x="766897" y="93887"/>
                  </a:lnTo>
                  <a:lnTo>
                    <a:pt x="783036" y="134236"/>
                  </a:lnTo>
                  <a:lnTo>
                    <a:pt x="786264" y="142305"/>
                  </a:lnTo>
                  <a:lnTo>
                    <a:pt x="792720" y="148761"/>
                  </a:lnTo>
                  <a:lnTo>
                    <a:pt x="815315" y="169742"/>
                  </a:lnTo>
                  <a:lnTo>
                    <a:pt x="816929" y="172970"/>
                  </a:lnTo>
                  <a:lnTo>
                    <a:pt x="815315" y="174584"/>
                  </a:lnTo>
                  <a:lnTo>
                    <a:pt x="807245" y="181040"/>
                  </a:lnTo>
                  <a:lnTo>
                    <a:pt x="805632" y="181040"/>
                  </a:lnTo>
                  <a:lnTo>
                    <a:pt x="805632" y="181040"/>
                  </a:lnTo>
                  <a:lnTo>
                    <a:pt x="804018" y="181040"/>
                  </a:lnTo>
                  <a:lnTo>
                    <a:pt x="794334" y="181040"/>
                  </a:lnTo>
                  <a:lnTo>
                    <a:pt x="792720" y="181040"/>
                  </a:lnTo>
                  <a:lnTo>
                    <a:pt x="792720" y="179426"/>
                  </a:lnTo>
                  <a:lnTo>
                    <a:pt x="789492" y="179426"/>
                  </a:lnTo>
                  <a:lnTo>
                    <a:pt x="787878" y="181040"/>
                  </a:lnTo>
                  <a:lnTo>
                    <a:pt x="787878" y="181040"/>
                  </a:lnTo>
                  <a:lnTo>
                    <a:pt x="786264" y="182654"/>
                  </a:lnTo>
                  <a:lnTo>
                    <a:pt x="784651" y="187495"/>
                  </a:lnTo>
                  <a:lnTo>
                    <a:pt x="784651" y="190723"/>
                  </a:lnTo>
                  <a:lnTo>
                    <a:pt x="786264" y="192337"/>
                  </a:lnTo>
                  <a:lnTo>
                    <a:pt x="786264" y="193951"/>
                  </a:lnTo>
                  <a:lnTo>
                    <a:pt x="787878" y="193951"/>
                  </a:lnTo>
                  <a:lnTo>
                    <a:pt x="787878" y="195565"/>
                  </a:lnTo>
                  <a:lnTo>
                    <a:pt x="789492" y="195565"/>
                  </a:lnTo>
                  <a:lnTo>
                    <a:pt x="789492" y="197179"/>
                  </a:lnTo>
                  <a:lnTo>
                    <a:pt x="791106" y="198793"/>
                  </a:lnTo>
                  <a:lnTo>
                    <a:pt x="791106" y="198793"/>
                  </a:lnTo>
                  <a:lnTo>
                    <a:pt x="789492" y="205249"/>
                  </a:lnTo>
                  <a:lnTo>
                    <a:pt x="789492" y="208477"/>
                  </a:lnTo>
                  <a:lnTo>
                    <a:pt x="791106" y="214932"/>
                  </a:lnTo>
                  <a:lnTo>
                    <a:pt x="791106" y="216546"/>
                  </a:lnTo>
                  <a:lnTo>
                    <a:pt x="791106" y="218160"/>
                  </a:lnTo>
                  <a:lnTo>
                    <a:pt x="789492" y="221388"/>
                  </a:lnTo>
                  <a:lnTo>
                    <a:pt x="784651" y="227844"/>
                  </a:lnTo>
                  <a:lnTo>
                    <a:pt x="783036" y="232686"/>
                  </a:lnTo>
                  <a:lnTo>
                    <a:pt x="783036" y="234299"/>
                  </a:lnTo>
                  <a:lnTo>
                    <a:pt x="781423" y="234299"/>
                  </a:lnTo>
                  <a:lnTo>
                    <a:pt x="778195" y="234299"/>
                  </a:lnTo>
                  <a:lnTo>
                    <a:pt x="776581" y="234299"/>
                  </a:lnTo>
                  <a:lnTo>
                    <a:pt x="773353" y="232686"/>
                  </a:lnTo>
                  <a:lnTo>
                    <a:pt x="768511" y="229458"/>
                  </a:lnTo>
                  <a:lnTo>
                    <a:pt x="768511" y="229458"/>
                  </a:lnTo>
                  <a:lnTo>
                    <a:pt x="766897" y="227844"/>
                  </a:lnTo>
                  <a:lnTo>
                    <a:pt x="766897" y="226230"/>
                  </a:lnTo>
                  <a:lnTo>
                    <a:pt x="765283" y="226230"/>
                  </a:lnTo>
                  <a:lnTo>
                    <a:pt x="765283" y="224616"/>
                  </a:lnTo>
                  <a:lnTo>
                    <a:pt x="765283" y="223002"/>
                  </a:lnTo>
                  <a:lnTo>
                    <a:pt x="765283" y="221388"/>
                  </a:lnTo>
                  <a:lnTo>
                    <a:pt x="765283" y="219774"/>
                  </a:lnTo>
                  <a:lnTo>
                    <a:pt x="762055" y="216546"/>
                  </a:lnTo>
                  <a:lnTo>
                    <a:pt x="760442" y="214932"/>
                  </a:lnTo>
                  <a:lnTo>
                    <a:pt x="760442" y="213318"/>
                  </a:lnTo>
                  <a:lnTo>
                    <a:pt x="758828" y="208477"/>
                  </a:lnTo>
                  <a:lnTo>
                    <a:pt x="758828" y="206863"/>
                  </a:lnTo>
                  <a:lnTo>
                    <a:pt x="757214" y="206863"/>
                  </a:lnTo>
                  <a:lnTo>
                    <a:pt x="755600" y="206863"/>
                  </a:lnTo>
                  <a:lnTo>
                    <a:pt x="753986" y="206863"/>
                  </a:lnTo>
                  <a:lnTo>
                    <a:pt x="752372" y="206863"/>
                  </a:lnTo>
                  <a:lnTo>
                    <a:pt x="744302" y="210091"/>
                  </a:lnTo>
                  <a:lnTo>
                    <a:pt x="742688" y="211704"/>
                  </a:lnTo>
                  <a:lnTo>
                    <a:pt x="741074" y="213318"/>
                  </a:lnTo>
                  <a:lnTo>
                    <a:pt x="741074" y="214932"/>
                  </a:lnTo>
                  <a:lnTo>
                    <a:pt x="739460" y="223002"/>
                  </a:lnTo>
                  <a:lnTo>
                    <a:pt x="739460" y="224616"/>
                  </a:lnTo>
                  <a:lnTo>
                    <a:pt x="737846" y="227844"/>
                  </a:lnTo>
                  <a:lnTo>
                    <a:pt x="736233" y="229458"/>
                  </a:lnTo>
                  <a:lnTo>
                    <a:pt x="736233" y="231072"/>
                  </a:lnTo>
                  <a:lnTo>
                    <a:pt x="736233" y="232686"/>
                  </a:lnTo>
                  <a:lnTo>
                    <a:pt x="736233" y="235914"/>
                  </a:lnTo>
                  <a:lnTo>
                    <a:pt x="741074" y="242369"/>
                  </a:lnTo>
                  <a:lnTo>
                    <a:pt x="742688" y="243983"/>
                  </a:lnTo>
                  <a:lnTo>
                    <a:pt x="744302" y="247211"/>
                  </a:lnTo>
                  <a:lnTo>
                    <a:pt x="745916" y="250439"/>
                  </a:lnTo>
                  <a:lnTo>
                    <a:pt x="744302" y="260123"/>
                  </a:lnTo>
                  <a:lnTo>
                    <a:pt x="739460" y="261736"/>
                  </a:lnTo>
                  <a:lnTo>
                    <a:pt x="737846" y="264964"/>
                  </a:lnTo>
                  <a:lnTo>
                    <a:pt x="737846" y="266578"/>
                  </a:lnTo>
                  <a:lnTo>
                    <a:pt x="737846" y="266578"/>
                  </a:lnTo>
                  <a:lnTo>
                    <a:pt x="736233" y="268192"/>
                  </a:lnTo>
                  <a:lnTo>
                    <a:pt x="734619" y="268192"/>
                  </a:lnTo>
                  <a:lnTo>
                    <a:pt x="733005" y="268192"/>
                  </a:lnTo>
                  <a:lnTo>
                    <a:pt x="733005" y="269806"/>
                  </a:lnTo>
                  <a:lnTo>
                    <a:pt x="729777" y="273034"/>
                  </a:lnTo>
                  <a:lnTo>
                    <a:pt x="729777" y="273034"/>
                  </a:lnTo>
                  <a:lnTo>
                    <a:pt x="728163" y="273034"/>
                  </a:lnTo>
                  <a:lnTo>
                    <a:pt x="728163" y="271420"/>
                  </a:lnTo>
                  <a:lnTo>
                    <a:pt x="726549" y="269806"/>
                  </a:lnTo>
                  <a:lnTo>
                    <a:pt x="724935" y="268192"/>
                  </a:lnTo>
                  <a:lnTo>
                    <a:pt x="720093" y="266578"/>
                  </a:lnTo>
                  <a:lnTo>
                    <a:pt x="716865" y="264964"/>
                  </a:lnTo>
                  <a:lnTo>
                    <a:pt x="716865" y="264964"/>
                  </a:lnTo>
                  <a:lnTo>
                    <a:pt x="716865" y="260123"/>
                  </a:lnTo>
                  <a:lnTo>
                    <a:pt x="715251" y="260123"/>
                  </a:lnTo>
                  <a:lnTo>
                    <a:pt x="715251" y="258508"/>
                  </a:lnTo>
                  <a:lnTo>
                    <a:pt x="712024" y="256895"/>
                  </a:lnTo>
                  <a:lnTo>
                    <a:pt x="710410" y="255281"/>
                  </a:lnTo>
                  <a:lnTo>
                    <a:pt x="710410" y="255281"/>
                  </a:lnTo>
                  <a:lnTo>
                    <a:pt x="710410" y="253667"/>
                  </a:lnTo>
                  <a:lnTo>
                    <a:pt x="710410" y="252053"/>
                  </a:lnTo>
                  <a:lnTo>
                    <a:pt x="710410" y="252053"/>
                  </a:lnTo>
                  <a:lnTo>
                    <a:pt x="710410" y="250439"/>
                  </a:lnTo>
                  <a:lnTo>
                    <a:pt x="710410" y="248825"/>
                  </a:lnTo>
                  <a:lnTo>
                    <a:pt x="710410" y="245597"/>
                  </a:lnTo>
                  <a:lnTo>
                    <a:pt x="710410" y="243983"/>
                  </a:lnTo>
                  <a:lnTo>
                    <a:pt x="710410" y="240755"/>
                  </a:lnTo>
                  <a:lnTo>
                    <a:pt x="710410" y="239141"/>
                  </a:lnTo>
                  <a:lnTo>
                    <a:pt x="708796" y="239141"/>
                  </a:lnTo>
                  <a:lnTo>
                    <a:pt x="707182" y="240755"/>
                  </a:lnTo>
                  <a:lnTo>
                    <a:pt x="705568" y="242369"/>
                  </a:lnTo>
                  <a:lnTo>
                    <a:pt x="705568" y="242369"/>
                  </a:lnTo>
                  <a:lnTo>
                    <a:pt x="703954" y="243983"/>
                  </a:lnTo>
                  <a:lnTo>
                    <a:pt x="702340" y="243983"/>
                  </a:lnTo>
                  <a:lnTo>
                    <a:pt x="702340" y="242369"/>
                  </a:lnTo>
                  <a:lnTo>
                    <a:pt x="700726" y="240755"/>
                  </a:lnTo>
                  <a:lnTo>
                    <a:pt x="700726" y="239141"/>
                  </a:lnTo>
                  <a:lnTo>
                    <a:pt x="702340" y="237527"/>
                  </a:lnTo>
                  <a:lnTo>
                    <a:pt x="702340" y="235914"/>
                  </a:lnTo>
                  <a:lnTo>
                    <a:pt x="702340" y="234299"/>
                  </a:lnTo>
                  <a:lnTo>
                    <a:pt x="702340" y="232686"/>
                  </a:lnTo>
                  <a:lnTo>
                    <a:pt x="703954" y="232686"/>
                  </a:lnTo>
                  <a:lnTo>
                    <a:pt x="703954" y="231072"/>
                  </a:lnTo>
                  <a:lnTo>
                    <a:pt x="703954" y="231072"/>
                  </a:lnTo>
                  <a:lnTo>
                    <a:pt x="702340" y="229458"/>
                  </a:lnTo>
                  <a:lnTo>
                    <a:pt x="700726" y="229458"/>
                  </a:lnTo>
                  <a:lnTo>
                    <a:pt x="695884" y="231072"/>
                  </a:lnTo>
                  <a:lnTo>
                    <a:pt x="694270" y="232686"/>
                  </a:lnTo>
                  <a:lnTo>
                    <a:pt x="694270" y="234299"/>
                  </a:lnTo>
                  <a:lnTo>
                    <a:pt x="692656" y="235914"/>
                  </a:lnTo>
                  <a:lnTo>
                    <a:pt x="691042" y="237527"/>
                  </a:lnTo>
                  <a:lnTo>
                    <a:pt x="691042" y="237527"/>
                  </a:lnTo>
                  <a:lnTo>
                    <a:pt x="689428" y="237527"/>
                  </a:lnTo>
                  <a:lnTo>
                    <a:pt x="687815" y="235914"/>
                  </a:lnTo>
                  <a:lnTo>
                    <a:pt x="687815" y="234299"/>
                  </a:lnTo>
                  <a:lnTo>
                    <a:pt x="686201" y="231072"/>
                  </a:lnTo>
                  <a:lnTo>
                    <a:pt x="686201" y="231072"/>
                  </a:lnTo>
                  <a:lnTo>
                    <a:pt x="684587" y="229458"/>
                  </a:lnTo>
                  <a:lnTo>
                    <a:pt x="684587" y="229458"/>
                  </a:lnTo>
                  <a:lnTo>
                    <a:pt x="682973" y="231072"/>
                  </a:lnTo>
                  <a:lnTo>
                    <a:pt x="679745" y="232686"/>
                  </a:lnTo>
                  <a:lnTo>
                    <a:pt x="679745" y="234299"/>
                  </a:lnTo>
                  <a:lnTo>
                    <a:pt x="678131" y="234299"/>
                  </a:lnTo>
                  <a:lnTo>
                    <a:pt x="676517" y="234299"/>
                  </a:lnTo>
                  <a:lnTo>
                    <a:pt x="668447" y="232686"/>
                  </a:lnTo>
                  <a:lnTo>
                    <a:pt x="665219" y="232686"/>
                  </a:lnTo>
                  <a:lnTo>
                    <a:pt x="663606" y="234299"/>
                  </a:lnTo>
                  <a:lnTo>
                    <a:pt x="663606" y="235914"/>
                  </a:lnTo>
                  <a:lnTo>
                    <a:pt x="663606" y="237527"/>
                  </a:lnTo>
                  <a:lnTo>
                    <a:pt x="666833" y="239141"/>
                  </a:lnTo>
                  <a:lnTo>
                    <a:pt x="666833" y="240755"/>
                  </a:lnTo>
                  <a:lnTo>
                    <a:pt x="666833" y="242369"/>
                  </a:lnTo>
                  <a:lnTo>
                    <a:pt x="666833" y="242369"/>
                  </a:lnTo>
                  <a:lnTo>
                    <a:pt x="665219" y="242369"/>
                  </a:lnTo>
                  <a:lnTo>
                    <a:pt x="663606" y="242369"/>
                  </a:lnTo>
                  <a:lnTo>
                    <a:pt x="660378" y="240755"/>
                  </a:lnTo>
                  <a:lnTo>
                    <a:pt x="657150" y="239141"/>
                  </a:lnTo>
                  <a:lnTo>
                    <a:pt x="655536" y="237527"/>
                  </a:lnTo>
                  <a:lnTo>
                    <a:pt x="652308" y="234299"/>
                  </a:lnTo>
                  <a:lnTo>
                    <a:pt x="650694" y="232686"/>
                  </a:lnTo>
                  <a:lnTo>
                    <a:pt x="650694" y="231072"/>
                  </a:lnTo>
                  <a:lnTo>
                    <a:pt x="649080" y="229458"/>
                  </a:lnTo>
                  <a:lnTo>
                    <a:pt x="650694" y="227844"/>
                  </a:lnTo>
                  <a:lnTo>
                    <a:pt x="650694" y="227844"/>
                  </a:lnTo>
                  <a:lnTo>
                    <a:pt x="650694" y="226230"/>
                  </a:lnTo>
                  <a:lnTo>
                    <a:pt x="652308" y="226230"/>
                  </a:lnTo>
                  <a:lnTo>
                    <a:pt x="653922" y="224616"/>
                  </a:lnTo>
                  <a:lnTo>
                    <a:pt x="655536" y="224616"/>
                  </a:lnTo>
                  <a:lnTo>
                    <a:pt x="655536" y="223002"/>
                  </a:lnTo>
                  <a:lnTo>
                    <a:pt x="655536" y="223002"/>
                  </a:lnTo>
                  <a:lnTo>
                    <a:pt x="655536" y="221388"/>
                  </a:lnTo>
                  <a:lnTo>
                    <a:pt x="655536" y="219774"/>
                  </a:lnTo>
                  <a:lnTo>
                    <a:pt x="655536" y="218160"/>
                  </a:lnTo>
                  <a:lnTo>
                    <a:pt x="653922" y="216546"/>
                  </a:lnTo>
                  <a:lnTo>
                    <a:pt x="655536" y="214932"/>
                  </a:lnTo>
                  <a:lnTo>
                    <a:pt x="655536" y="213318"/>
                  </a:lnTo>
                  <a:lnTo>
                    <a:pt x="655536" y="211704"/>
                  </a:lnTo>
                  <a:lnTo>
                    <a:pt x="653922" y="210091"/>
                  </a:lnTo>
                  <a:lnTo>
                    <a:pt x="650694" y="210091"/>
                  </a:lnTo>
                  <a:lnTo>
                    <a:pt x="650694" y="208477"/>
                  </a:lnTo>
                  <a:lnTo>
                    <a:pt x="649080" y="206863"/>
                  </a:lnTo>
                  <a:lnTo>
                    <a:pt x="650694" y="205249"/>
                  </a:lnTo>
                  <a:lnTo>
                    <a:pt x="650694" y="203635"/>
                  </a:lnTo>
                  <a:lnTo>
                    <a:pt x="650694" y="202021"/>
                  </a:lnTo>
                  <a:lnTo>
                    <a:pt x="649080" y="202021"/>
                  </a:lnTo>
                  <a:lnTo>
                    <a:pt x="647466" y="203635"/>
                  </a:lnTo>
                  <a:lnTo>
                    <a:pt x="645852" y="205249"/>
                  </a:lnTo>
                  <a:lnTo>
                    <a:pt x="645852" y="206863"/>
                  </a:lnTo>
                  <a:lnTo>
                    <a:pt x="644238" y="208477"/>
                  </a:lnTo>
                  <a:lnTo>
                    <a:pt x="644238" y="208477"/>
                  </a:lnTo>
                  <a:lnTo>
                    <a:pt x="644238" y="214932"/>
                  </a:lnTo>
                  <a:lnTo>
                    <a:pt x="642624" y="214932"/>
                  </a:lnTo>
                  <a:lnTo>
                    <a:pt x="642624" y="216546"/>
                  </a:lnTo>
                  <a:lnTo>
                    <a:pt x="639397" y="214932"/>
                  </a:lnTo>
                  <a:lnTo>
                    <a:pt x="636169" y="213318"/>
                  </a:lnTo>
                  <a:lnTo>
                    <a:pt x="632941" y="210091"/>
                  </a:lnTo>
                  <a:lnTo>
                    <a:pt x="629713" y="206863"/>
                  </a:lnTo>
                  <a:lnTo>
                    <a:pt x="629713" y="206863"/>
                  </a:lnTo>
                  <a:lnTo>
                    <a:pt x="628099" y="205249"/>
                  </a:lnTo>
                  <a:lnTo>
                    <a:pt x="626485" y="205249"/>
                  </a:lnTo>
                  <a:lnTo>
                    <a:pt x="624871" y="203635"/>
                  </a:lnTo>
                  <a:lnTo>
                    <a:pt x="624871" y="203635"/>
                  </a:lnTo>
                  <a:lnTo>
                    <a:pt x="623257" y="203635"/>
                  </a:lnTo>
                  <a:lnTo>
                    <a:pt x="621643" y="202021"/>
                  </a:lnTo>
                  <a:lnTo>
                    <a:pt x="620029" y="202021"/>
                  </a:lnTo>
                  <a:lnTo>
                    <a:pt x="613574" y="200407"/>
                  </a:lnTo>
                  <a:lnTo>
                    <a:pt x="611960" y="200407"/>
                  </a:lnTo>
                  <a:lnTo>
                    <a:pt x="611960" y="198793"/>
                  </a:lnTo>
                  <a:lnTo>
                    <a:pt x="611960" y="197179"/>
                  </a:lnTo>
                  <a:lnTo>
                    <a:pt x="611960" y="195565"/>
                  </a:lnTo>
                  <a:lnTo>
                    <a:pt x="610346" y="195565"/>
                  </a:lnTo>
                  <a:lnTo>
                    <a:pt x="608732" y="195565"/>
                  </a:lnTo>
                  <a:lnTo>
                    <a:pt x="603890" y="195565"/>
                  </a:lnTo>
                  <a:lnTo>
                    <a:pt x="602276" y="193951"/>
                  </a:lnTo>
                  <a:lnTo>
                    <a:pt x="597434" y="192337"/>
                  </a:lnTo>
                  <a:lnTo>
                    <a:pt x="597434" y="190723"/>
                  </a:lnTo>
                  <a:lnTo>
                    <a:pt x="597434" y="189109"/>
                  </a:lnTo>
                  <a:lnTo>
                    <a:pt x="595820" y="184268"/>
                  </a:lnTo>
                  <a:lnTo>
                    <a:pt x="595820" y="184268"/>
                  </a:lnTo>
                  <a:lnTo>
                    <a:pt x="595820" y="182654"/>
                  </a:lnTo>
                  <a:lnTo>
                    <a:pt x="595820" y="181040"/>
                  </a:lnTo>
                  <a:lnTo>
                    <a:pt x="597434" y="181040"/>
                  </a:lnTo>
                  <a:lnTo>
                    <a:pt x="597434" y="181040"/>
                  </a:lnTo>
                  <a:lnTo>
                    <a:pt x="600662" y="179426"/>
                  </a:lnTo>
                  <a:lnTo>
                    <a:pt x="602276" y="179426"/>
                  </a:lnTo>
                  <a:lnTo>
                    <a:pt x="602276" y="177812"/>
                  </a:lnTo>
                  <a:lnTo>
                    <a:pt x="603890" y="177812"/>
                  </a:lnTo>
                  <a:lnTo>
                    <a:pt x="602276" y="176198"/>
                  </a:lnTo>
                  <a:lnTo>
                    <a:pt x="602276" y="176198"/>
                  </a:lnTo>
                  <a:lnTo>
                    <a:pt x="600662" y="176198"/>
                  </a:lnTo>
                  <a:lnTo>
                    <a:pt x="594206" y="174584"/>
                  </a:lnTo>
                  <a:lnTo>
                    <a:pt x="592592" y="174584"/>
                  </a:lnTo>
                  <a:lnTo>
                    <a:pt x="592592" y="172970"/>
                  </a:lnTo>
                  <a:lnTo>
                    <a:pt x="589365" y="169742"/>
                  </a:lnTo>
                  <a:lnTo>
                    <a:pt x="586137" y="166514"/>
                  </a:lnTo>
                  <a:lnTo>
                    <a:pt x="584523" y="164900"/>
                  </a:lnTo>
                  <a:lnTo>
                    <a:pt x="584523" y="163287"/>
                  </a:lnTo>
                  <a:lnTo>
                    <a:pt x="582909" y="163287"/>
                  </a:lnTo>
                  <a:lnTo>
                    <a:pt x="579681" y="163287"/>
                  </a:lnTo>
                  <a:lnTo>
                    <a:pt x="578067" y="163287"/>
                  </a:lnTo>
                  <a:lnTo>
                    <a:pt x="576453" y="161673"/>
                  </a:lnTo>
                  <a:lnTo>
                    <a:pt x="576453" y="161673"/>
                  </a:lnTo>
                  <a:lnTo>
                    <a:pt x="574839" y="160059"/>
                  </a:lnTo>
                  <a:lnTo>
                    <a:pt x="574839" y="160059"/>
                  </a:lnTo>
                  <a:lnTo>
                    <a:pt x="571612" y="158445"/>
                  </a:lnTo>
                  <a:lnTo>
                    <a:pt x="566770" y="155217"/>
                  </a:lnTo>
                  <a:lnTo>
                    <a:pt x="565156" y="155217"/>
                  </a:lnTo>
                  <a:lnTo>
                    <a:pt x="563542" y="155217"/>
                  </a:lnTo>
                  <a:lnTo>
                    <a:pt x="558700" y="155217"/>
                  </a:lnTo>
                  <a:lnTo>
                    <a:pt x="555472" y="155217"/>
                  </a:lnTo>
                  <a:lnTo>
                    <a:pt x="553858" y="155217"/>
                  </a:lnTo>
                  <a:lnTo>
                    <a:pt x="552244" y="155217"/>
                  </a:lnTo>
                  <a:lnTo>
                    <a:pt x="552244" y="156831"/>
                  </a:lnTo>
                  <a:lnTo>
                    <a:pt x="550630" y="158445"/>
                  </a:lnTo>
                  <a:lnTo>
                    <a:pt x="549016" y="158445"/>
                  </a:lnTo>
                  <a:lnTo>
                    <a:pt x="547403" y="160059"/>
                  </a:lnTo>
                  <a:lnTo>
                    <a:pt x="545788" y="160059"/>
                  </a:lnTo>
                  <a:lnTo>
                    <a:pt x="544174" y="161673"/>
                  </a:lnTo>
                  <a:lnTo>
                    <a:pt x="542561" y="161673"/>
                  </a:lnTo>
                  <a:lnTo>
                    <a:pt x="542561" y="163287"/>
                  </a:lnTo>
                  <a:lnTo>
                    <a:pt x="544174" y="169742"/>
                  </a:lnTo>
                  <a:lnTo>
                    <a:pt x="544174" y="171356"/>
                  </a:lnTo>
                  <a:lnTo>
                    <a:pt x="544174" y="172970"/>
                  </a:lnTo>
                  <a:lnTo>
                    <a:pt x="542561" y="174584"/>
                  </a:lnTo>
                  <a:lnTo>
                    <a:pt x="540947" y="176198"/>
                  </a:lnTo>
                  <a:lnTo>
                    <a:pt x="539333" y="179426"/>
                  </a:lnTo>
                  <a:lnTo>
                    <a:pt x="536105" y="182654"/>
                  </a:lnTo>
                  <a:lnTo>
                    <a:pt x="534491" y="182654"/>
                  </a:lnTo>
                  <a:lnTo>
                    <a:pt x="532877" y="184268"/>
                  </a:lnTo>
                  <a:lnTo>
                    <a:pt x="528035" y="184268"/>
                  </a:lnTo>
                  <a:lnTo>
                    <a:pt x="526421" y="184268"/>
                  </a:lnTo>
                  <a:lnTo>
                    <a:pt x="524807" y="185882"/>
                  </a:lnTo>
                  <a:lnTo>
                    <a:pt x="523194" y="187495"/>
                  </a:lnTo>
                  <a:lnTo>
                    <a:pt x="521579" y="187495"/>
                  </a:lnTo>
                  <a:lnTo>
                    <a:pt x="519965" y="187495"/>
                  </a:lnTo>
                  <a:lnTo>
                    <a:pt x="516738" y="187495"/>
                  </a:lnTo>
                  <a:lnTo>
                    <a:pt x="515124" y="185882"/>
                  </a:lnTo>
                  <a:lnTo>
                    <a:pt x="513510" y="185882"/>
                  </a:lnTo>
                  <a:lnTo>
                    <a:pt x="510282" y="185882"/>
                  </a:lnTo>
                  <a:lnTo>
                    <a:pt x="508668" y="187495"/>
                  </a:lnTo>
                  <a:lnTo>
                    <a:pt x="508668" y="187495"/>
                  </a:lnTo>
                  <a:lnTo>
                    <a:pt x="507054" y="187495"/>
                  </a:lnTo>
                  <a:lnTo>
                    <a:pt x="507054" y="189109"/>
                  </a:lnTo>
                  <a:lnTo>
                    <a:pt x="505440" y="190723"/>
                  </a:lnTo>
                  <a:lnTo>
                    <a:pt x="507054" y="192337"/>
                  </a:lnTo>
                  <a:lnTo>
                    <a:pt x="508668" y="197179"/>
                  </a:lnTo>
                  <a:lnTo>
                    <a:pt x="513510" y="203635"/>
                  </a:lnTo>
                  <a:lnTo>
                    <a:pt x="513510" y="205249"/>
                  </a:lnTo>
                  <a:lnTo>
                    <a:pt x="513510" y="206863"/>
                  </a:lnTo>
                  <a:lnTo>
                    <a:pt x="513510" y="206863"/>
                  </a:lnTo>
                  <a:lnTo>
                    <a:pt x="510282" y="208477"/>
                  </a:lnTo>
                  <a:lnTo>
                    <a:pt x="510282" y="210091"/>
                  </a:lnTo>
                  <a:lnTo>
                    <a:pt x="510282" y="213318"/>
                  </a:lnTo>
                  <a:lnTo>
                    <a:pt x="513510" y="218160"/>
                  </a:lnTo>
                  <a:lnTo>
                    <a:pt x="516738" y="223002"/>
                  </a:lnTo>
                  <a:lnTo>
                    <a:pt x="516738" y="227844"/>
                  </a:lnTo>
                  <a:lnTo>
                    <a:pt x="513510" y="234299"/>
                  </a:lnTo>
                  <a:lnTo>
                    <a:pt x="495756" y="239141"/>
                  </a:lnTo>
                  <a:lnTo>
                    <a:pt x="490915" y="240755"/>
                  </a:lnTo>
                  <a:lnTo>
                    <a:pt x="482845" y="247211"/>
                  </a:lnTo>
                  <a:lnTo>
                    <a:pt x="481231" y="247211"/>
                  </a:lnTo>
                  <a:lnTo>
                    <a:pt x="478003" y="247211"/>
                  </a:lnTo>
                  <a:lnTo>
                    <a:pt x="478003" y="247211"/>
                  </a:lnTo>
                  <a:lnTo>
                    <a:pt x="474776" y="243983"/>
                  </a:lnTo>
                  <a:lnTo>
                    <a:pt x="471547" y="240755"/>
                  </a:lnTo>
                  <a:lnTo>
                    <a:pt x="466706" y="232686"/>
                  </a:lnTo>
                  <a:lnTo>
                    <a:pt x="465092" y="231072"/>
                  </a:lnTo>
                  <a:lnTo>
                    <a:pt x="465092" y="229458"/>
                  </a:lnTo>
                  <a:lnTo>
                    <a:pt x="461864" y="229458"/>
                  </a:lnTo>
                  <a:lnTo>
                    <a:pt x="460250" y="229458"/>
                  </a:lnTo>
                  <a:lnTo>
                    <a:pt x="460250" y="229458"/>
                  </a:lnTo>
                  <a:lnTo>
                    <a:pt x="458636" y="229458"/>
                  </a:lnTo>
                  <a:lnTo>
                    <a:pt x="453794" y="232686"/>
                  </a:lnTo>
                  <a:lnTo>
                    <a:pt x="444111" y="235914"/>
                  </a:lnTo>
                  <a:lnTo>
                    <a:pt x="440883" y="237527"/>
                  </a:lnTo>
                  <a:lnTo>
                    <a:pt x="439269" y="239141"/>
                  </a:lnTo>
                  <a:lnTo>
                    <a:pt x="436041" y="240755"/>
                  </a:lnTo>
                  <a:lnTo>
                    <a:pt x="436041" y="242369"/>
                  </a:lnTo>
                  <a:lnTo>
                    <a:pt x="434427" y="243983"/>
                  </a:lnTo>
                  <a:lnTo>
                    <a:pt x="432813" y="248825"/>
                  </a:lnTo>
                  <a:lnTo>
                    <a:pt x="432813" y="253667"/>
                  </a:lnTo>
                  <a:lnTo>
                    <a:pt x="431199" y="255281"/>
                  </a:lnTo>
                  <a:lnTo>
                    <a:pt x="429585" y="256895"/>
                  </a:lnTo>
                  <a:lnTo>
                    <a:pt x="427971" y="258508"/>
                  </a:lnTo>
                  <a:lnTo>
                    <a:pt x="426358" y="260123"/>
                  </a:lnTo>
                  <a:lnTo>
                    <a:pt x="424744" y="258508"/>
                  </a:lnTo>
                  <a:lnTo>
                    <a:pt x="421516" y="255281"/>
                  </a:lnTo>
                  <a:lnTo>
                    <a:pt x="419902" y="253667"/>
                  </a:lnTo>
                  <a:lnTo>
                    <a:pt x="418288" y="250439"/>
                  </a:lnTo>
                  <a:lnTo>
                    <a:pt x="416674" y="250439"/>
                  </a:lnTo>
                  <a:lnTo>
                    <a:pt x="415060" y="248825"/>
                  </a:lnTo>
                  <a:lnTo>
                    <a:pt x="413446" y="248825"/>
                  </a:lnTo>
                  <a:lnTo>
                    <a:pt x="408604" y="247211"/>
                  </a:lnTo>
                  <a:lnTo>
                    <a:pt x="406990" y="245597"/>
                  </a:lnTo>
                  <a:lnTo>
                    <a:pt x="406990" y="245597"/>
                  </a:lnTo>
                  <a:lnTo>
                    <a:pt x="406990" y="243983"/>
                  </a:lnTo>
                  <a:lnTo>
                    <a:pt x="406990" y="243983"/>
                  </a:lnTo>
                  <a:lnTo>
                    <a:pt x="405376" y="242369"/>
                  </a:lnTo>
                  <a:lnTo>
                    <a:pt x="405376" y="240755"/>
                  </a:lnTo>
                  <a:lnTo>
                    <a:pt x="402149" y="240755"/>
                  </a:lnTo>
                  <a:lnTo>
                    <a:pt x="400535" y="239141"/>
                  </a:lnTo>
                  <a:lnTo>
                    <a:pt x="400535" y="237527"/>
                  </a:lnTo>
                  <a:lnTo>
                    <a:pt x="398921" y="235914"/>
                  </a:lnTo>
                  <a:lnTo>
                    <a:pt x="394079" y="235914"/>
                  </a:lnTo>
                  <a:lnTo>
                    <a:pt x="392465" y="234299"/>
                  </a:lnTo>
                  <a:lnTo>
                    <a:pt x="392465" y="234299"/>
                  </a:lnTo>
                  <a:lnTo>
                    <a:pt x="392465" y="232686"/>
                  </a:lnTo>
                  <a:lnTo>
                    <a:pt x="392465" y="232686"/>
                  </a:lnTo>
                  <a:lnTo>
                    <a:pt x="390851" y="231072"/>
                  </a:lnTo>
                  <a:lnTo>
                    <a:pt x="390851" y="231072"/>
                  </a:lnTo>
                  <a:lnTo>
                    <a:pt x="387623" y="229458"/>
                  </a:lnTo>
                  <a:lnTo>
                    <a:pt x="384395" y="226230"/>
                  </a:lnTo>
                  <a:lnTo>
                    <a:pt x="382781" y="226230"/>
                  </a:lnTo>
                  <a:lnTo>
                    <a:pt x="382781" y="226230"/>
                  </a:lnTo>
                  <a:lnTo>
                    <a:pt x="382781" y="227844"/>
                  </a:lnTo>
                  <a:lnTo>
                    <a:pt x="381167" y="229458"/>
                  </a:lnTo>
                  <a:lnTo>
                    <a:pt x="381167" y="231072"/>
                  </a:lnTo>
                  <a:lnTo>
                    <a:pt x="374712" y="232686"/>
                  </a:lnTo>
                  <a:lnTo>
                    <a:pt x="373098" y="232686"/>
                  </a:lnTo>
                  <a:lnTo>
                    <a:pt x="373098" y="234299"/>
                  </a:lnTo>
                  <a:lnTo>
                    <a:pt x="371484" y="234299"/>
                  </a:lnTo>
                  <a:lnTo>
                    <a:pt x="371484" y="235914"/>
                  </a:lnTo>
                  <a:lnTo>
                    <a:pt x="369870" y="239141"/>
                  </a:lnTo>
                  <a:lnTo>
                    <a:pt x="368256" y="240755"/>
                  </a:lnTo>
                  <a:lnTo>
                    <a:pt x="368256" y="242369"/>
                  </a:lnTo>
                  <a:lnTo>
                    <a:pt x="366642" y="243983"/>
                  </a:lnTo>
                  <a:lnTo>
                    <a:pt x="365028" y="245597"/>
                  </a:lnTo>
                  <a:lnTo>
                    <a:pt x="363414" y="247211"/>
                  </a:lnTo>
                  <a:lnTo>
                    <a:pt x="363414" y="247211"/>
                  </a:lnTo>
                  <a:lnTo>
                    <a:pt x="361800" y="248825"/>
                  </a:lnTo>
                  <a:lnTo>
                    <a:pt x="360186" y="248825"/>
                  </a:lnTo>
                  <a:lnTo>
                    <a:pt x="356958" y="250439"/>
                  </a:lnTo>
                  <a:lnTo>
                    <a:pt x="355344" y="250439"/>
                  </a:lnTo>
                  <a:lnTo>
                    <a:pt x="353731" y="250439"/>
                  </a:lnTo>
                  <a:lnTo>
                    <a:pt x="353731" y="248825"/>
                  </a:lnTo>
                  <a:lnTo>
                    <a:pt x="352117" y="243983"/>
                  </a:lnTo>
                  <a:lnTo>
                    <a:pt x="350503" y="240755"/>
                  </a:lnTo>
                  <a:lnTo>
                    <a:pt x="350503" y="240755"/>
                  </a:lnTo>
                  <a:lnTo>
                    <a:pt x="348889" y="239141"/>
                  </a:lnTo>
                  <a:lnTo>
                    <a:pt x="348889" y="239141"/>
                  </a:lnTo>
                  <a:lnTo>
                    <a:pt x="347275" y="237527"/>
                  </a:lnTo>
                  <a:lnTo>
                    <a:pt x="347275" y="235914"/>
                  </a:lnTo>
                  <a:lnTo>
                    <a:pt x="345661" y="234299"/>
                  </a:lnTo>
                  <a:lnTo>
                    <a:pt x="345661" y="232686"/>
                  </a:lnTo>
                  <a:lnTo>
                    <a:pt x="344047" y="231072"/>
                  </a:lnTo>
                  <a:lnTo>
                    <a:pt x="342433" y="229458"/>
                  </a:lnTo>
                  <a:lnTo>
                    <a:pt x="340819" y="227844"/>
                  </a:lnTo>
                  <a:lnTo>
                    <a:pt x="335977" y="227844"/>
                  </a:lnTo>
                  <a:lnTo>
                    <a:pt x="326294" y="226230"/>
                  </a:lnTo>
                  <a:lnTo>
                    <a:pt x="321452" y="226230"/>
                  </a:lnTo>
                  <a:lnTo>
                    <a:pt x="318224" y="226230"/>
                  </a:lnTo>
                  <a:lnTo>
                    <a:pt x="318224" y="227844"/>
                  </a:lnTo>
                  <a:lnTo>
                    <a:pt x="316610" y="227844"/>
                  </a:lnTo>
                  <a:lnTo>
                    <a:pt x="316610" y="229458"/>
                  </a:lnTo>
                  <a:lnTo>
                    <a:pt x="318224" y="231072"/>
                  </a:lnTo>
                  <a:lnTo>
                    <a:pt x="318224" y="234299"/>
                  </a:lnTo>
                  <a:lnTo>
                    <a:pt x="318224" y="235914"/>
                  </a:lnTo>
                  <a:lnTo>
                    <a:pt x="318224" y="235914"/>
                  </a:lnTo>
                  <a:lnTo>
                    <a:pt x="316610" y="240755"/>
                  </a:lnTo>
                  <a:lnTo>
                    <a:pt x="316610" y="240755"/>
                  </a:lnTo>
                  <a:lnTo>
                    <a:pt x="314996" y="242369"/>
                  </a:lnTo>
                  <a:lnTo>
                    <a:pt x="314996" y="243983"/>
                  </a:lnTo>
                  <a:lnTo>
                    <a:pt x="311768" y="245597"/>
                  </a:lnTo>
                  <a:lnTo>
                    <a:pt x="310154" y="247211"/>
                  </a:lnTo>
                  <a:lnTo>
                    <a:pt x="310154" y="247211"/>
                  </a:lnTo>
                  <a:lnTo>
                    <a:pt x="308540" y="250439"/>
                  </a:lnTo>
                  <a:lnTo>
                    <a:pt x="306926" y="252053"/>
                  </a:lnTo>
                  <a:lnTo>
                    <a:pt x="306926" y="253667"/>
                  </a:lnTo>
                  <a:lnTo>
                    <a:pt x="305313" y="256895"/>
                  </a:lnTo>
                  <a:lnTo>
                    <a:pt x="305313" y="256895"/>
                  </a:lnTo>
                  <a:lnTo>
                    <a:pt x="305313" y="258508"/>
                  </a:lnTo>
                  <a:lnTo>
                    <a:pt x="306926" y="261736"/>
                  </a:lnTo>
                  <a:lnTo>
                    <a:pt x="306926" y="264964"/>
                  </a:lnTo>
                  <a:lnTo>
                    <a:pt x="308540" y="266578"/>
                  </a:lnTo>
                  <a:lnTo>
                    <a:pt x="308540" y="266578"/>
                  </a:lnTo>
                  <a:lnTo>
                    <a:pt x="310154" y="268192"/>
                  </a:lnTo>
                  <a:lnTo>
                    <a:pt x="310154" y="269806"/>
                  </a:lnTo>
                  <a:lnTo>
                    <a:pt x="310154" y="271420"/>
                  </a:lnTo>
                  <a:lnTo>
                    <a:pt x="311768" y="273034"/>
                  </a:lnTo>
                  <a:lnTo>
                    <a:pt x="310154" y="279490"/>
                  </a:lnTo>
                  <a:lnTo>
                    <a:pt x="310154" y="281104"/>
                  </a:lnTo>
                  <a:lnTo>
                    <a:pt x="308540" y="282717"/>
                  </a:lnTo>
                  <a:lnTo>
                    <a:pt x="308540" y="284332"/>
                  </a:lnTo>
                  <a:lnTo>
                    <a:pt x="308540" y="285945"/>
                  </a:lnTo>
                  <a:lnTo>
                    <a:pt x="310154" y="287559"/>
                  </a:lnTo>
                  <a:lnTo>
                    <a:pt x="310154" y="289173"/>
                  </a:lnTo>
                  <a:lnTo>
                    <a:pt x="310154" y="290787"/>
                  </a:lnTo>
                  <a:lnTo>
                    <a:pt x="308540" y="290787"/>
                  </a:lnTo>
                  <a:lnTo>
                    <a:pt x="305313" y="294015"/>
                  </a:lnTo>
                  <a:lnTo>
                    <a:pt x="305313" y="295629"/>
                  </a:lnTo>
                  <a:lnTo>
                    <a:pt x="305313" y="297243"/>
                  </a:lnTo>
                  <a:lnTo>
                    <a:pt x="303699" y="300471"/>
                  </a:lnTo>
                  <a:lnTo>
                    <a:pt x="303699" y="302085"/>
                  </a:lnTo>
                  <a:lnTo>
                    <a:pt x="300471" y="303699"/>
                  </a:lnTo>
                  <a:lnTo>
                    <a:pt x="285945" y="311768"/>
                  </a:lnTo>
                  <a:lnTo>
                    <a:pt x="284331" y="311768"/>
                  </a:lnTo>
                  <a:lnTo>
                    <a:pt x="281104" y="314996"/>
                  </a:lnTo>
                  <a:lnTo>
                    <a:pt x="281104" y="316610"/>
                  </a:lnTo>
                  <a:lnTo>
                    <a:pt x="281104" y="316610"/>
                  </a:lnTo>
                  <a:lnTo>
                    <a:pt x="279490" y="318224"/>
                  </a:lnTo>
                  <a:lnTo>
                    <a:pt x="279490" y="321452"/>
                  </a:lnTo>
                  <a:lnTo>
                    <a:pt x="277876" y="326294"/>
                  </a:lnTo>
                  <a:lnTo>
                    <a:pt x="277876" y="327908"/>
                  </a:lnTo>
                  <a:lnTo>
                    <a:pt x="277876" y="329522"/>
                  </a:lnTo>
                  <a:lnTo>
                    <a:pt x="274648" y="332749"/>
                  </a:lnTo>
                  <a:lnTo>
                    <a:pt x="268192" y="337591"/>
                  </a:lnTo>
                  <a:lnTo>
                    <a:pt x="264964" y="339205"/>
                  </a:lnTo>
                  <a:lnTo>
                    <a:pt x="261736" y="339205"/>
                  </a:lnTo>
                  <a:lnTo>
                    <a:pt x="260122" y="339205"/>
                  </a:lnTo>
                  <a:lnTo>
                    <a:pt x="258508" y="337591"/>
                  </a:lnTo>
                  <a:lnTo>
                    <a:pt x="255281" y="337591"/>
                  </a:lnTo>
                  <a:lnTo>
                    <a:pt x="250439" y="339205"/>
                  </a:lnTo>
                  <a:lnTo>
                    <a:pt x="239141" y="340819"/>
                  </a:lnTo>
                  <a:lnTo>
                    <a:pt x="235914" y="340819"/>
                  </a:lnTo>
                  <a:lnTo>
                    <a:pt x="232686" y="340819"/>
                  </a:lnTo>
                  <a:lnTo>
                    <a:pt x="231072" y="337591"/>
                  </a:lnTo>
                  <a:lnTo>
                    <a:pt x="231072" y="335977"/>
                  </a:lnTo>
                  <a:lnTo>
                    <a:pt x="229458" y="334363"/>
                  </a:lnTo>
                  <a:lnTo>
                    <a:pt x="227844" y="334363"/>
                  </a:lnTo>
                  <a:lnTo>
                    <a:pt x="219774" y="332749"/>
                  </a:lnTo>
                  <a:lnTo>
                    <a:pt x="214932" y="332749"/>
                  </a:lnTo>
                  <a:lnTo>
                    <a:pt x="213318" y="331135"/>
                  </a:lnTo>
                  <a:lnTo>
                    <a:pt x="213318" y="329522"/>
                  </a:lnTo>
                  <a:lnTo>
                    <a:pt x="214932" y="327908"/>
                  </a:lnTo>
                  <a:lnTo>
                    <a:pt x="214932" y="326294"/>
                  </a:lnTo>
                  <a:lnTo>
                    <a:pt x="214932" y="324680"/>
                  </a:lnTo>
                  <a:lnTo>
                    <a:pt x="214932" y="323066"/>
                  </a:lnTo>
                  <a:lnTo>
                    <a:pt x="214932" y="319838"/>
                  </a:lnTo>
                  <a:lnTo>
                    <a:pt x="213318" y="314996"/>
                  </a:lnTo>
                  <a:lnTo>
                    <a:pt x="213318" y="311768"/>
                  </a:lnTo>
                  <a:lnTo>
                    <a:pt x="213318" y="310154"/>
                  </a:lnTo>
                  <a:lnTo>
                    <a:pt x="214932" y="306926"/>
                  </a:lnTo>
                  <a:lnTo>
                    <a:pt x="214932" y="305313"/>
                  </a:lnTo>
                  <a:lnTo>
                    <a:pt x="214932" y="303699"/>
                  </a:lnTo>
                  <a:lnTo>
                    <a:pt x="213318" y="303699"/>
                  </a:lnTo>
                  <a:lnTo>
                    <a:pt x="213318" y="302085"/>
                  </a:lnTo>
                  <a:lnTo>
                    <a:pt x="205249" y="295629"/>
                  </a:lnTo>
                  <a:lnTo>
                    <a:pt x="200407" y="292401"/>
                  </a:lnTo>
                  <a:lnTo>
                    <a:pt x="192337" y="284332"/>
                  </a:lnTo>
                  <a:lnTo>
                    <a:pt x="190723" y="282717"/>
                  </a:lnTo>
                  <a:lnTo>
                    <a:pt x="187496" y="279490"/>
                  </a:lnTo>
                  <a:lnTo>
                    <a:pt x="163287" y="277876"/>
                  </a:lnTo>
                  <a:lnTo>
                    <a:pt x="160059" y="277876"/>
                  </a:lnTo>
                  <a:lnTo>
                    <a:pt x="158445" y="276262"/>
                  </a:lnTo>
                  <a:lnTo>
                    <a:pt x="158445" y="274648"/>
                  </a:lnTo>
                  <a:lnTo>
                    <a:pt x="156831" y="274648"/>
                  </a:lnTo>
                  <a:lnTo>
                    <a:pt x="156831" y="273034"/>
                  </a:lnTo>
                  <a:lnTo>
                    <a:pt x="156831" y="271420"/>
                  </a:lnTo>
                  <a:lnTo>
                    <a:pt x="155217" y="271420"/>
                  </a:lnTo>
                  <a:lnTo>
                    <a:pt x="150375" y="266578"/>
                  </a:lnTo>
                  <a:lnTo>
                    <a:pt x="150375" y="264964"/>
                  </a:lnTo>
                  <a:lnTo>
                    <a:pt x="150375" y="263350"/>
                  </a:lnTo>
                  <a:lnTo>
                    <a:pt x="150375" y="261736"/>
                  </a:lnTo>
                  <a:lnTo>
                    <a:pt x="150375" y="260123"/>
                  </a:lnTo>
                  <a:lnTo>
                    <a:pt x="150375" y="258508"/>
                  </a:lnTo>
                  <a:lnTo>
                    <a:pt x="151989" y="256895"/>
                  </a:lnTo>
                  <a:lnTo>
                    <a:pt x="151989" y="255281"/>
                  </a:lnTo>
                  <a:lnTo>
                    <a:pt x="151989" y="253667"/>
                  </a:lnTo>
                  <a:lnTo>
                    <a:pt x="150375" y="253667"/>
                  </a:lnTo>
                  <a:lnTo>
                    <a:pt x="145533" y="252053"/>
                  </a:lnTo>
                  <a:lnTo>
                    <a:pt x="143919" y="250439"/>
                  </a:lnTo>
                  <a:lnTo>
                    <a:pt x="142305" y="248825"/>
                  </a:lnTo>
                  <a:lnTo>
                    <a:pt x="140691" y="245597"/>
                  </a:lnTo>
                  <a:lnTo>
                    <a:pt x="140691" y="245597"/>
                  </a:lnTo>
                  <a:lnTo>
                    <a:pt x="139078" y="243983"/>
                  </a:lnTo>
                  <a:lnTo>
                    <a:pt x="139078" y="243983"/>
                  </a:lnTo>
                  <a:lnTo>
                    <a:pt x="137464" y="242369"/>
                  </a:lnTo>
                  <a:lnTo>
                    <a:pt x="137464" y="240755"/>
                  </a:lnTo>
                  <a:lnTo>
                    <a:pt x="137464" y="239141"/>
                  </a:lnTo>
                  <a:lnTo>
                    <a:pt x="135850" y="232686"/>
                  </a:lnTo>
                  <a:lnTo>
                    <a:pt x="135850" y="231072"/>
                  </a:lnTo>
                  <a:lnTo>
                    <a:pt x="134236" y="227844"/>
                  </a:lnTo>
                  <a:lnTo>
                    <a:pt x="132622" y="224616"/>
                  </a:lnTo>
                  <a:lnTo>
                    <a:pt x="132622" y="223002"/>
                  </a:lnTo>
                  <a:lnTo>
                    <a:pt x="131008" y="223002"/>
                  </a:lnTo>
                  <a:lnTo>
                    <a:pt x="126166" y="219774"/>
                  </a:lnTo>
                  <a:lnTo>
                    <a:pt x="124552" y="219774"/>
                  </a:lnTo>
                  <a:lnTo>
                    <a:pt x="124552" y="218160"/>
                  </a:lnTo>
                  <a:lnTo>
                    <a:pt x="124552" y="216546"/>
                  </a:lnTo>
                  <a:lnTo>
                    <a:pt x="122938" y="214932"/>
                  </a:lnTo>
                  <a:lnTo>
                    <a:pt x="122938" y="214932"/>
                  </a:lnTo>
                  <a:lnTo>
                    <a:pt x="116482" y="211704"/>
                  </a:lnTo>
                  <a:lnTo>
                    <a:pt x="111641" y="208477"/>
                  </a:lnTo>
                  <a:lnTo>
                    <a:pt x="110027" y="206863"/>
                  </a:lnTo>
                  <a:lnTo>
                    <a:pt x="110027" y="203635"/>
                  </a:lnTo>
                  <a:lnTo>
                    <a:pt x="108413" y="202021"/>
                  </a:lnTo>
                  <a:lnTo>
                    <a:pt x="108413" y="202021"/>
                  </a:lnTo>
                  <a:lnTo>
                    <a:pt x="106799" y="200407"/>
                  </a:lnTo>
                  <a:lnTo>
                    <a:pt x="100343" y="195565"/>
                  </a:lnTo>
                  <a:lnTo>
                    <a:pt x="95501" y="192337"/>
                  </a:lnTo>
                  <a:lnTo>
                    <a:pt x="95501" y="190723"/>
                  </a:lnTo>
                  <a:lnTo>
                    <a:pt x="93887" y="190723"/>
                  </a:lnTo>
                  <a:lnTo>
                    <a:pt x="85818" y="187495"/>
                  </a:lnTo>
                  <a:lnTo>
                    <a:pt x="82590" y="185882"/>
                  </a:lnTo>
                  <a:lnTo>
                    <a:pt x="80976" y="185882"/>
                  </a:lnTo>
                  <a:lnTo>
                    <a:pt x="76134" y="181040"/>
                  </a:lnTo>
                  <a:lnTo>
                    <a:pt x="74520" y="181040"/>
                  </a:lnTo>
                  <a:lnTo>
                    <a:pt x="68065" y="179426"/>
                  </a:lnTo>
                  <a:lnTo>
                    <a:pt x="66451" y="177812"/>
                  </a:lnTo>
                  <a:lnTo>
                    <a:pt x="64837" y="177812"/>
                  </a:lnTo>
                  <a:lnTo>
                    <a:pt x="63223" y="176198"/>
                  </a:lnTo>
                  <a:lnTo>
                    <a:pt x="61609" y="172970"/>
                  </a:lnTo>
                  <a:lnTo>
                    <a:pt x="59995" y="172970"/>
                  </a:lnTo>
                  <a:lnTo>
                    <a:pt x="58381" y="172970"/>
                  </a:lnTo>
                  <a:lnTo>
                    <a:pt x="56767" y="174584"/>
                  </a:lnTo>
                  <a:lnTo>
                    <a:pt x="53539" y="174584"/>
                  </a:lnTo>
                  <a:lnTo>
                    <a:pt x="51925" y="174584"/>
                  </a:lnTo>
                  <a:lnTo>
                    <a:pt x="48697" y="179426"/>
                  </a:lnTo>
                  <a:lnTo>
                    <a:pt x="47083" y="181040"/>
                  </a:lnTo>
                  <a:lnTo>
                    <a:pt x="47083" y="181040"/>
                  </a:lnTo>
                  <a:lnTo>
                    <a:pt x="45469" y="182654"/>
                  </a:lnTo>
                  <a:lnTo>
                    <a:pt x="43856" y="182654"/>
                  </a:lnTo>
                  <a:lnTo>
                    <a:pt x="42242" y="182654"/>
                  </a:lnTo>
                  <a:lnTo>
                    <a:pt x="40628" y="182654"/>
                  </a:lnTo>
                  <a:lnTo>
                    <a:pt x="39014" y="181040"/>
                  </a:lnTo>
                  <a:lnTo>
                    <a:pt x="39014" y="179426"/>
                  </a:lnTo>
                  <a:lnTo>
                    <a:pt x="39014" y="179426"/>
                  </a:lnTo>
                  <a:lnTo>
                    <a:pt x="39014" y="179426"/>
                  </a:lnTo>
                  <a:lnTo>
                    <a:pt x="37400" y="176198"/>
                  </a:lnTo>
                  <a:lnTo>
                    <a:pt x="37400" y="176198"/>
                  </a:lnTo>
                  <a:lnTo>
                    <a:pt x="37400" y="174584"/>
                  </a:lnTo>
                  <a:lnTo>
                    <a:pt x="37400" y="172970"/>
                  </a:lnTo>
                  <a:lnTo>
                    <a:pt x="39014" y="171356"/>
                  </a:lnTo>
                  <a:lnTo>
                    <a:pt x="39014" y="169742"/>
                  </a:lnTo>
                  <a:lnTo>
                    <a:pt x="37400" y="169742"/>
                  </a:lnTo>
                  <a:lnTo>
                    <a:pt x="32558" y="166514"/>
                  </a:lnTo>
                  <a:lnTo>
                    <a:pt x="30944" y="166514"/>
                  </a:lnTo>
                  <a:lnTo>
                    <a:pt x="30944" y="164900"/>
                  </a:lnTo>
                  <a:lnTo>
                    <a:pt x="29330" y="163287"/>
                  </a:lnTo>
                  <a:lnTo>
                    <a:pt x="29330" y="163287"/>
                  </a:lnTo>
                  <a:lnTo>
                    <a:pt x="27716" y="160059"/>
                  </a:lnTo>
                  <a:lnTo>
                    <a:pt x="26102" y="156831"/>
                  </a:lnTo>
                  <a:lnTo>
                    <a:pt x="24488" y="156831"/>
                  </a:lnTo>
                  <a:lnTo>
                    <a:pt x="22874" y="156831"/>
                  </a:lnTo>
                  <a:lnTo>
                    <a:pt x="19647" y="156831"/>
                  </a:lnTo>
                  <a:lnTo>
                    <a:pt x="18033" y="156831"/>
                  </a:lnTo>
                  <a:lnTo>
                    <a:pt x="16419" y="156831"/>
                  </a:lnTo>
                  <a:lnTo>
                    <a:pt x="14805" y="155217"/>
                  </a:lnTo>
                  <a:lnTo>
                    <a:pt x="13191" y="151989"/>
                  </a:lnTo>
                  <a:lnTo>
                    <a:pt x="5121" y="145533"/>
                  </a:lnTo>
                  <a:lnTo>
                    <a:pt x="9963" y="124552"/>
                  </a:lnTo>
                  <a:lnTo>
                    <a:pt x="13191" y="119710"/>
                  </a:lnTo>
                  <a:lnTo>
                    <a:pt x="16419" y="118096"/>
                  </a:lnTo>
                  <a:lnTo>
                    <a:pt x="19647" y="116482"/>
                  </a:lnTo>
                  <a:lnTo>
                    <a:pt x="22874" y="113255"/>
                  </a:lnTo>
                  <a:lnTo>
                    <a:pt x="22874" y="110027"/>
                  </a:lnTo>
                  <a:lnTo>
                    <a:pt x="24488" y="108413"/>
                  </a:lnTo>
                  <a:lnTo>
                    <a:pt x="24488" y="97115"/>
                  </a:lnTo>
                  <a:lnTo>
                    <a:pt x="24488" y="95501"/>
                  </a:lnTo>
                  <a:lnTo>
                    <a:pt x="42242" y="97115"/>
                  </a:lnTo>
                  <a:lnTo>
                    <a:pt x="48697" y="100343"/>
                  </a:lnTo>
                  <a:lnTo>
                    <a:pt x="50311" y="106799"/>
                  </a:lnTo>
                  <a:lnTo>
                    <a:pt x="51925" y="113255"/>
                  </a:lnTo>
                  <a:lnTo>
                    <a:pt x="56767" y="119710"/>
                  </a:lnTo>
                  <a:lnTo>
                    <a:pt x="68065" y="127780"/>
                  </a:lnTo>
                  <a:lnTo>
                    <a:pt x="69678" y="129394"/>
                  </a:lnTo>
                  <a:lnTo>
                    <a:pt x="71292" y="131008"/>
                  </a:lnTo>
                  <a:lnTo>
                    <a:pt x="80976" y="142305"/>
                  </a:lnTo>
                  <a:lnTo>
                    <a:pt x="100343" y="160059"/>
                  </a:lnTo>
                  <a:lnTo>
                    <a:pt x="111641" y="166514"/>
                  </a:lnTo>
                  <a:lnTo>
                    <a:pt x="122938" y="164900"/>
                  </a:lnTo>
                  <a:lnTo>
                    <a:pt x="129394" y="174584"/>
                  </a:lnTo>
                  <a:lnTo>
                    <a:pt x="139078" y="182654"/>
                  </a:lnTo>
                  <a:lnTo>
                    <a:pt x="151989" y="189109"/>
                  </a:lnTo>
                  <a:lnTo>
                    <a:pt x="166514" y="192337"/>
                  </a:lnTo>
                  <a:lnTo>
                    <a:pt x="198793" y="192337"/>
                  </a:lnTo>
                  <a:lnTo>
                    <a:pt x="210090" y="198793"/>
                  </a:lnTo>
                  <a:lnTo>
                    <a:pt x="214932" y="214932"/>
                  </a:lnTo>
                  <a:lnTo>
                    <a:pt x="208477" y="240755"/>
                  </a:lnTo>
                  <a:lnTo>
                    <a:pt x="208477" y="243983"/>
                  </a:lnTo>
                  <a:lnTo>
                    <a:pt x="214932" y="245597"/>
                  </a:lnTo>
                  <a:lnTo>
                    <a:pt x="234299" y="255281"/>
                  </a:lnTo>
                  <a:lnTo>
                    <a:pt x="242369" y="255281"/>
                  </a:lnTo>
                  <a:lnTo>
                    <a:pt x="242369" y="253667"/>
                  </a:lnTo>
                  <a:lnTo>
                    <a:pt x="239141" y="247211"/>
                  </a:lnTo>
                  <a:lnTo>
                    <a:pt x="235914" y="240755"/>
                  </a:lnTo>
                  <a:lnTo>
                    <a:pt x="237527" y="234299"/>
                  </a:lnTo>
                  <a:lnTo>
                    <a:pt x="243983" y="231072"/>
                  </a:lnTo>
                  <a:lnTo>
                    <a:pt x="256895" y="227844"/>
                  </a:lnTo>
                  <a:lnTo>
                    <a:pt x="263350" y="224616"/>
                  </a:lnTo>
                  <a:lnTo>
                    <a:pt x="276262" y="211704"/>
                  </a:lnTo>
                  <a:lnTo>
                    <a:pt x="298857" y="198793"/>
                  </a:lnTo>
                  <a:lnTo>
                    <a:pt x="300471" y="195565"/>
                  </a:lnTo>
                  <a:lnTo>
                    <a:pt x="306926" y="192337"/>
                  </a:lnTo>
                  <a:lnTo>
                    <a:pt x="339205" y="176198"/>
                  </a:lnTo>
                  <a:lnTo>
                    <a:pt x="345661" y="176198"/>
                  </a:lnTo>
                  <a:lnTo>
                    <a:pt x="352117" y="177812"/>
                  </a:lnTo>
                  <a:lnTo>
                    <a:pt x="363414" y="184268"/>
                  </a:lnTo>
                  <a:lnTo>
                    <a:pt x="369870" y="187495"/>
                  </a:lnTo>
                  <a:lnTo>
                    <a:pt x="376326" y="184268"/>
                  </a:lnTo>
                  <a:lnTo>
                    <a:pt x="381167" y="177812"/>
                  </a:lnTo>
                  <a:lnTo>
                    <a:pt x="384395" y="172970"/>
                  </a:lnTo>
                  <a:lnTo>
                    <a:pt x="387623" y="169742"/>
                  </a:lnTo>
                  <a:lnTo>
                    <a:pt x="389237" y="166514"/>
                  </a:lnTo>
                  <a:lnTo>
                    <a:pt x="386009" y="142305"/>
                  </a:lnTo>
                  <a:lnTo>
                    <a:pt x="387623" y="135850"/>
                  </a:lnTo>
                  <a:lnTo>
                    <a:pt x="389237" y="131008"/>
                  </a:lnTo>
                  <a:lnTo>
                    <a:pt x="392465" y="126166"/>
                  </a:lnTo>
                  <a:lnTo>
                    <a:pt x="395693" y="124552"/>
                  </a:lnTo>
                  <a:lnTo>
                    <a:pt x="395693" y="124552"/>
                  </a:lnTo>
                  <a:lnTo>
                    <a:pt x="397307" y="124552"/>
                  </a:lnTo>
                  <a:lnTo>
                    <a:pt x="397307" y="124552"/>
                  </a:lnTo>
                  <a:lnTo>
                    <a:pt x="395693" y="126166"/>
                  </a:lnTo>
                  <a:lnTo>
                    <a:pt x="395693" y="126166"/>
                  </a:lnTo>
                  <a:lnTo>
                    <a:pt x="395693" y="126166"/>
                  </a:lnTo>
                  <a:lnTo>
                    <a:pt x="395693" y="126166"/>
                  </a:lnTo>
                  <a:lnTo>
                    <a:pt x="403762" y="124552"/>
                  </a:lnTo>
                  <a:lnTo>
                    <a:pt x="410218" y="119710"/>
                  </a:lnTo>
                  <a:lnTo>
                    <a:pt x="415060" y="114869"/>
                  </a:lnTo>
                  <a:lnTo>
                    <a:pt x="416674" y="105185"/>
                  </a:lnTo>
                  <a:lnTo>
                    <a:pt x="419902" y="92274"/>
                  </a:lnTo>
                  <a:lnTo>
                    <a:pt x="421516" y="85818"/>
                  </a:lnTo>
                  <a:lnTo>
                    <a:pt x="426358" y="80976"/>
                  </a:lnTo>
                  <a:lnTo>
                    <a:pt x="429585" y="79362"/>
                  </a:lnTo>
                  <a:lnTo>
                    <a:pt x="432813" y="77748"/>
                  </a:lnTo>
                  <a:lnTo>
                    <a:pt x="444111" y="76134"/>
                  </a:lnTo>
                  <a:lnTo>
                    <a:pt x="452180" y="72906"/>
                  </a:lnTo>
                  <a:lnTo>
                    <a:pt x="465092" y="71292"/>
                  </a:lnTo>
                  <a:lnTo>
                    <a:pt x="469934" y="68065"/>
                  </a:lnTo>
                  <a:lnTo>
                    <a:pt x="473162" y="66451"/>
                  </a:lnTo>
                  <a:lnTo>
                    <a:pt x="474776" y="61609"/>
                  </a:lnTo>
                  <a:lnTo>
                    <a:pt x="471547" y="58381"/>
                  </a:lnTo>
                  <a:lnTo>
                    <a:pt x="455408" y="48697"/>
                  </a:lnTo>
                  <a:lnTo>
                    <a:pt x="452180" y="47083"/>
                  </a:lnTo>
                  <a:lnTo>
                    <a:pt x="452180" y="43856"/>
                  </a:lnTo>
                  <a:lnTo>
                    <a:pt x="450567" y="42242"/>
                  </a:lnTo>
                  <a:lnTo>
                    <a:pt x="450567" y="40628"/>
                  </a:lnTo>
                  <a:lnTo>
                    <a:pt x="450567" y="39014"/>
                  </a:lnTo>
                  <a:lnTo>
                    <a:pt x="453794" y="29330"/>
                  </a:lnTo>
                  <a:lnTo>
                    <a:pt x="460250" y="21260"/>
                  </a:lnTo>
                  <a:lnTo>
                    <a:pt x="468320" y="14805"/>
                  </a:lnTo>
                  <a:lnTo>
                    <a:pt x="478003" y="11577"/>
                  </a:lnTo>
                  <a:lnTo>
                    <a:pt x="508668" y="5121"/>
                  </a:lnTo>
                  <a:lnTo>
                    <a:pt x="511896" y="5121"/>
                  </a:lnTo>
                  <a:lnTo>
                    <a:pt x="532877" y="11577"/>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82" name="Freeform: Shape 81">
              <a:extLst>
                <a:ext uri="{FF2B5EF4-FFF2-40B4-BE49-F238E27FC236}">
                  <a16:creationId xmlns:a16="http://schemas.microsoft.com/office/drawing/2014/main" id="{D9B13960-FD69-4379-8D8A-886B3C8EF406}"/>
                </a:ext>
              </a:extLst>
            </p:cNvPr>
            <p:cNvSpPr/>
            <p:nvPr/>
          </p:nvSpPr>
          <p:spPr>
            <a:xfrm>
              <a:off x="9578486" y="1567756"/>
              <a:ext cx="451901" cy="516458"/>
            </a:xfrm>
            <a:custGeom>
              <a:avLst/>
              <a:gdLst>
                <a:gd name="connsiteX0" fmla="*/ 108413 w 451901"/>
                <a:gd name="connsiteY0" fmla="*/ 5121 h 516458"/>
                <a:gd name="connsiteX1" fmla="*/ 113255 w 451901"/>
                <a:gd name="connsiteY1" fmla="*/ 5121 h 516458"/>
                <a:gd name="connsiteX2" fmla="*/ 114869 w 451901"/>
                <a:gd name="connsiteY2" fmla="*/ 5121 h 516458"/>
                <a:gd name="connsiteX3" fmla="*/ 116483 w 451901"/>
                <a:gd name="connsiteY3" fmla="*/ 5121 h 516458"/>
                <a:gd name="connsiteX4" fmla="*/ 121324 w 451901"/>
                <a:gd name="connsiteY4" fmla="*/ 8349 h 516458"/>
                <a:gd name="connsiteX5" fmla="*/ 124552 w 451901"/>
                <a:gd name="connsiteY5" fmla="*/ 9963 h 516458"/>
                <a:gd name="connsiteX6" fmla="*/ 124552 w 451901"/>
                <a:gd name="connsiteY6" fmla="*/ 9963 h 516458"/>
                <a:gd name="connsiteX7" fmla="*/ 126166 w 451901"/>
                <a:gd name="connsiteY7" fmla="*/ 11577 h 516458"/>
                <a:gd name="connsiteX8" fmla="*/ 126166 w 451901"/>
                <a:gd name="connsiteY8" fmla="*/ 11577 h 516458"/>
                <a:gd name="connsiteX9" fmla="*/ 127780 w 451901"/>
                <a:gd name="connsiteY9" fmla="*/ 13191 h 516458"/>
                <a:gd name="connsiteX10" fmla="*/ 129394 w 451901"/>
                <a:gd name="connsiteY10" fmla="*/ 13191 h 516458"/>
                <a:gd name="connsiteX11" fmla="*/ 132622 w 451901"/>
                <a:gd name="connsiteY11" fmla="*/ 13191 h 516458"/>
                <a:gd name="connsiteX12" fmla="*/ 134236 w 451901"/>
                <a:gd name="connsiteY12" fmla="*/ 13191 h 516458"/>
                <a:gd name="connsiteX13" fmla="*/ 134236 w 451901"/>
                <a:gd name="connsiteY13" fmla="*/ 14805 h 516458"/>
                <a:gd name="connsiteX14" fmla="*/ 135850 w 451901"/>
                <a:gd name="connsiteY14" fmla="*/ 16419 h 516458"/>
                <a:gd name="connsiteX15" fmla="*/ 139078 w 451901"/>
                <a:gd name="connsiteY15" fmla="*/ 19647 h 516458"/>
                <a:gd name="connsiteX16" fmla="*/ 142305 w 451901"/>
                <a:gd name="connsiteY16" fmla="*/ 22874 h 516458"/>
                <a:gd name="connsiteX17" fmla="*/ 142305 w 451901"/>
                <a:gd name="connsiteY17" fmla="*/ 24488 h 516458"/>
                <a:gd name="connsiteX18" fmla="*/ 143919 w 451901"/>
                <a:gd name="connsiteY18" fmla="*/ 24488 h 516458"/>
                <a:gd name="connsiteX19" fmla="*/ 150375 w 451901"/>
                <a:gd name="connsiteY19" fmla="*/ 26102 h 516458"/>
                <a:gd name="connsiteX20" fmla="*/ 151989 w 451901"/>
                <a:gd name="connsiteY20" fmla="*/ 26102 h 516458"/>
                <a:gd name="connsiteX21" fmla="*/ 151989 w 451901"/>
                <a:gd name="connsiteY21" fmla="*/ 26102 h 516458"/>
                <a:gd name="connsiteX22" fmla="*/ 153603 w 451901"/>
                <a:gd name="connsiteY22" fmla="*/ 27716 h 516458"/>
                <a:gd name="connsiteX23" fmla="*/ 151989 w 451901"/>
                <a:gd name="connsiteY23" fmla="*/ 27716 h 516458"/>
                <a:gd name="connsiteX24" fmla="*/ 151989 w 451901"/>
                <a:gd name="connsiteY24" fmla="*/ 29330 h 516458"/>
                <a:gd name="connsiteX25" fmla="*/ 150375 w 451901"/>
                <a:gd name="connsiteY25" fmla="*/ 29330 h 516458"/>
                <a:gd name="connsiteX26" fmla="*/ 147147 w 451901"/>
                <a:gd name="connsiteY26" fmla="*/ 30944 h 516458"/>
                <a:gd name="connsiteX27" fmla="*/ 147147 w 451901"/>
                <a:gd name="connsiteY27" fmla="*/ 30944 h 516458"/>
                <a:gd name="connsiteX28" fmla="*/ 145533 w 451901"/>
                <a:gd name="connsiteY28" fmla="*/ 30944 h 516458"/>
                <a:gd name="connsiteX29" fmla="*/ 145533 w 451901"/>
                <a:gd name="connsiteY29" fmla="*/ 32558 h 516458"/>
                <a:gd name="connsiteX30" fmla="*/ 145533 w 451901"/>
                <a:gd name="connsiteY30" fmla="*/ 34172 h 516458"/>
                <a:gd name="connsiteX31" fmla="*/ 145533 w 451901"/>
                <a:gd name="connsiteY31" fmla="*/ 34172 h 516458"/>
                <a:gd name="connsiteX32" fmla="*/ 147147 w 451901"/>
                <a:gd name="connsiteY32" fmla="*/ 39014 h 516458"/>
                <a:gd name="connsiteX33" fmla="*/ 147147 w 451901"/>
                <a:gd name="connsiteY33" fmla="*/ 40628 h 516458"/>
                <a:gd name="connsiteX34" fmla="*/ 147147 w 451901"/>
                <a:gd name="connsiteY34" fmla="*/ 42242 h 516458"/>
                <a:gd name="connsiteX35" fmla="*/ 151989 w 451901"/>
                <a:gd name="connsiteY35" fmla="*/ 43856 h 516458"/>
                <a:gd name="connsiteX36" fmla="*/ 153603 w 451901"/>
                <a:gd name="connsiteY36" fmla="*/ 45469 h 516458"/>
                <a:gd name="connsiteX37" fmla="*/ 158445 w 451901"/>
                <a:gd name="connsiteY37" fmla="*/ 45469 h 516458"/>
                <a:gd name="connsiteX38" fmla="*/ 160059 w 451901"/>
                <a:gd name="connsiteY38" fmla="*/ 45469 h 516458"/>
                <a:gd name="connsiteX39" fmla="*/ 161673 w 451901"/>
                <a:gd name="connsiteY39" fmla="*/ 45469 h 516458"/>
                <a:gd name="connsiteX40" fmla="*/ 161673 w 451901"/>
                <a:gd name="connsiteY40" fmla="*/ 47083 h 516458"/>
                <a:gd name="connsiteX41" fmla="*/ 161673 w 451901"/>
                <a:gd name="connsiteY41" fmla="*/ 48697 h 516458"/>
                <a:gd name="connsiteX42" fmla="*/ 161673 w 451901"/>
                <a:gd name="connsiteY42" fmla="*/ 50311 h 516458"/>
                <a:gd name="connsiteX43" fmla="*/ 163287 w 451901"/>
                <a:gd name="connsiteY43" fmla="*/ 50311 h 516458"/>
                <a:gd name="connsiteX44" fmla="*/ 169742 w 451901"/>
                <a:gd name="connsiteY44" fmla="*/ 51925 h 516458"/>
                <a:gd name="connsiteX45" fmla="*/ 171356 w 451901"/>
                <a:gd name="connsiteY45" fmla="*/ 51925 h 516458"/>
                <a:gd name="connsiteX46" fmla="*/ 172970 w 451901"/>
                <a:gd name="connsiteY46" fmla="*/ 53539 h 516458"/>
                <a:gd name="connsiteX47" fmla="*/ 174584 w 451901"/>
                <a:gd name="connsiteY47" fmla="*/ 53539 h 516458"/>
                <a:gd name="connsiteX48" fmla="*/ 174584 w 451901"/>
                <a:gd name="connsiteY48" fmla="*/ 53539 h 516458"/>
                <a:gd name="connsiteX49" fmla="*/ 176198 w 451901"/>
                <a:gd name="connsiteY49" fmla="*/ 55153 h 516458"/>
                <a:gd name="connsiteX50" fmla="*/ 177812 w 451901"/>
                <a:gd name="connsiteY50" fmla="*/ 55153 h 516458"/>
                <a:gd name="connsiteX51" fmla="*/ 179426 w 451901"/>
                <a:gd name="connsiteY51" fmla="*/ 56767 h 516458"/>
                <a:gd name="connsiteX52" fmla="*/ 179426 w 451901"/>
                <a:gd name="connsiteY52" fmla="*/ 56767 h 516458"/>
                <a:gd name="connsiteX53" fmla="*/ 182654 w 451901"/>
                <a:gd name="connsiteY53" fmla="*/ 59995 h 516458"/>
                <a:gd name="connsiteX54" fmla="*/ 185882 w 451901"/>
                <a:gd name="connsiteY54" fmla="*/ 63223 h 516458"/>
                <a:gd name="connsiteX55" fmla="*/ 189110 w 451901"/>
                <a:gd name="connsiteY55" fmla="*/ 64837 h 516458"/>
                <a:gd name="connsiteX56" fmla="*/ 192337 w 451901"/>
                <a:gd name="connsiteY56" fmla="*/ 66451 h 516458"/>
                <a:gd name="connsiteX57" fmla="*/ 192337 w 451901"/>
                <a:gd name="connsiteY57" fmla="*/ 64837 h 516458"/>
                <a:gd name="connsiteX58" fmla="*/ 193951 w 451901"/>
                <a:gd name="connsiteY58" fmla="*/ 64837 h 516458"/>
                <a:gd name="connsiteX59" fmla="*/ 193951 w 451901"/>
                <a:gd name="connsiteY59" fmla="*/ 58381 h 516458"/>
                <a:gd name="connsiteX60" fmla="*/ 193951 w 451901"/>
                <a:gd name="connsiteY60" fmla="*/ 58381 h 516458"/>
                <a:gd name="connsiteX61" fmla="*/ 195565 w 451901"/>
                <a:gd name="connsiteY61" fmla="*/ 56767 h 516458"/>
                <a:gd name="connsiteX62" fmla="*/ 195565 w 451901"/>
                <a:gd name="connsiteY62" fmla="*/ 55153 h 516458"/>
                <a:gd name="connsiteX63" fmla="*/ 197179 w 451901"/>
                <a:gd name="connsiteY63" fmla="*/ 53539 h 516458"/>
                <a:gd name="connsiteX64" fmla="*/ 198793 w 451901"/>
                <a:gd name="connsiteY64" fmla="*/ 51925 h 516458"/>
                <a:gd name="connsiteX65" fmla="*/ 200407 w 451901"/>
                <a:gd name="connsiteY65" fmla="*/ 51925 h 516458"/>
                <a:gd name="connsiteX66" fmla="*/ 200407 w 451901"/>
                <a:gd name="connsiteY66" fmla="*/ 53539 h 516458"/>
                <a:gd name="connsiteX67" fmla="*/ 200407 w 451901"/>
                <a:gd name="connsiteY67" fmla="*/ 55153 h 516458"/>
                <a:gd name="connsiteX68" fmla="*/ 198793 w 451901"/>
                <a:gd name="connsiteY68" fmla="*/ 56767 h 516458"/>
                <a:gd name="connsiteX69" fmla="*/ 200407 w 451901"/>
                <a:gd name="connsiteY69" fmla="*/ 58381 h 516458"/>
                <a:gd name="connsiteX70" fmla="*/ 200407 w 451901"/>
                <a:gd name="connsiteY70" fmla="*/ 59995 h 516458"/>
                <a:gd name="connsiteX71" fmla="*/ 203635 w 451901"/>
                <a:gd name="connsiteY71" fmla="*/ 59995 h 516458"/>
                <a:gd name="connsiteX72" fmla="*/ 205249 w 451901"/>
                <a:gd name="connsiteY72" fmla="*/ 61609 h 516458"/>
                <a:gd name="connsiteX73" fmla="*/ 205249 w 451901"/>
                <a:gd name="connsiteY73" fmla="*/ 63223 h 516458"/>
                <a:gd name="connsiteX74" fmla="*/ 205249 w 451901"/>
                <a:gd name="connsiteY74" fmla="*/ 64837 h 516458"/>
                <a:gd name="connsiteX75" fmla="*/ 203635 w 451901"/>
                <a:gd name="connsiteY75" fmla="*/ 66451 h 516458"/>
                <a:gd name="connsiteX76" fmla="*/ 205249 w 451901"/>
                <a:gd name="connsiteY76" fmla="*/ 68065 h 516458"/>
                <a:gd name="connsiteX77" fmla="*/ 205249 w 451901"/>
                <a:gd name="connsiteY77" fmla="*/ 69678 h 516458"/>
                <a:gd name="connsiteX78" fmla="*/ 205249 w 451901"/>
                <a:gd name="connsiteY78" fmla="*/ 71292 h 516458"/>
                <a:gd name="connsiteX79" fmla="*/ 205249 w 451901"/>
                <a:gd name="connsiteY79" fmla="*/ 72906 h 516458"/>
                <a:gd name="connsiteX80" fmla="*/ 205249 w 451901"/>
                <a:gd name="connsiteY80" fmla="*/ 72906 h 516458"/>
                <a:gd name="connsiteX81" fmla="*/ 205249 w 451901"/>
                <a:gd name="connsiteY81" fmla="*/ 74520 h 516458"/>
                <a:gd name="connsiteX82" fmla="*/ 203635 w 451901"/>
                <a:gd name="connsiteY82" fmla="*/ 74520 h 516458"/>
                <a:gd name="connsiteX83" fmla="*/ 202021 w 451901"/>
                <a:gd name="connsiteY83" fmla="*/ 76134 h 516458"/>
                <a:gd name="connsiteX84" fmla="*/ 200407 w 451901"/>
                <a:gd name="connsiteY84" fmla="*/ 76134 h 516458"/>
                <a:gd name="connsiteX85" fmla="*/ 200407 w 451901"/>
                <a:gd name="connsiteY85" fmla="*/ 77748 h 516458"/>
                <a:gd name="connsiteX86" fmla="*/ 200407 w 451901"/>
                <a:gd name="connsiteY86" fmla="*/ 77748 h 516458"/>
                <a:gd name="connsiteX87" fmla="*/ 198793 w 451901"/>
                <a:gd name="connsiteY87" fmla="*/ 79362 h 516458"/>
                <a:gd name="connsiteX88" fmla="*/ 200407 w 451901"/>
                <a:gd name="connsiteY88" fmla="*/ 80976 h 516458"/>
                <a:gd name="connsiteX89" fmla="*/ 200407 w 451901"/>
                <a:gd name="connsiteY89" fmla="*/ 82590 h 516458"/>
                <a:gd name="connsiteX90" fmla="*/ 202021 w 451901"/>
                <a:gd name="connsiteY90" fmla="*/ 84204 h 516458"/>
                <a:gd name="connsiteX91" fmla="*/ 205249 w 451901"/>
                <a:gd name="connsiteY91" fmla="*/ 87432 h 516458"/>
                <a:gd name="connsiteX92" fmla="*/ 206863 w 451901"/>
                <a:gd name="connsiteY92" fmla="*/ 89046 h 516458"/>
                <a:gd name="connsiteX93" fmla="*/ 210091 w 451901"/>
                <a:gd name="connsiteY93" fmla="*/ 90660 h 516458"/>
                <a:gd name="connsiteX94" fmla="*/ 213319 w 451901"/>
                <a:gd name="connsiteY94" fmla="*/ 92273 h 516458"/>
                <a:gd name="connsiteX95" fmla="*/ 214932 w 451901"/>
                <a:gd name="connsiteY95" fmla="*/ 92273 h 516458"/>
                <a:gd name="connsiteX96" fmla="*/ 216546 w 451901"/>
                <a:gd name="connsiteY96" fmla="*/ 92273 h 516458"/>
                <a:gd name="connsiteX97" fmla="*/ 216546 w 451901"/>
                <a:gd name="connsiteY97" fmla="*/ 92273 h 516458"/>
                <a:gd name="connsiteX98" fmla="*/ 216546 w 451901"/>
                <a:gd name="connsiteY98" fmla="*/ 90660 h 516458"/>
                <a:gd name="connsiteX99" fmla="*/ 216546 w 451901"/>
                <a:gd name="connsiteY99" fmla="*/ 89046 h 516458"/>
                <a:gd name="connsiteX100" fmla="*/ 213319 w 451901"/>
                <a:gd name="connsiteY100" fmla="*/ 87432 h 516458"/>
                <a:gd name="connsiteX101" fmla="*/ 213319 w 451901"/>
                <a:gd name="connsiteY101" fmla="*/ 85818 h 516458"/>
                <a:gd name="connsiteX102" fmla="*/ 213319 w 451901"/>
                <a:gd name="connsiteY102" fmla="*/ 84204 h 516458"/>
                <a:gd name="connsiteX103" fmla="*/ 214932 w 451901"/>
                <a:gd name="connsiteY103" fmla="*/ 82590 h 516458"/>
                <a:gd name="connsiteX104" fmla="*/ 218160 w 451901"/>
                <a:gd name="connsiteY104" fmla="*/ 82590 h 516458"/>
                <a:gd name="connsiteX105" fmla="*/ 226230 w 451901"/>
                <a:gd name="connsiteY105" fmla="*/ 84204 h 516458"/>
                <a:gd name="connsiteX106" fmla="*/ 227844 w 451901"/>
                <a:gd name="connsiteY106" fmla="*/ 84204 h 516458"/>
                <a:gd name="connsiteX107" fmla="*/ 229458 w 451901"/>
                <a:gd name="connsiteY107" fmla="*/ 84204 h 516458"/>
                <a:gd name="connsiteX108" fmla="*/ 229458 w 451901"/>
                <a:gd name="connsiteY108" fmla="*/ 82590 h 516458"/>
                <a:gd name="connsiteX109" fmla="*/ 232686 w 451901"/>
                <a:gd name="connsiteY109" fmla="*/ 80976 h 516458"/>
                <a:gd name="connsiteX110" fmla="*/ 234300 w 451901"/>
                <a:gd name="connsiteY110" fmla="*/ 79362 h 516458"/>
                <a:gd name="connsiteX111" fmla="*/ 234300 w 451901"/>
                <a:gd name="connsiteY111" fmla="*/ 79362 h 516458"/>
                <a:gd name="connsiteX112" fmla="*/ 235914 w 451901"/>
                <a:gd name="connsiteY112" fmla="*/ 80976 h 516458"/>
                <a:gd name="connsiteX113" fmla="*/ 235914 w 451901"/>
                <a:gd name="connsiteY113" fmla="*/ 80976 h 516458"/>
                <a:gd name="connsiteX114" fmla="*/ 237528 w 451901"/>
                <a:gd name="connsiteY114" fmla="*/ 84204 h 516458"/>
                <a:gd name="connsiteX115" fmla="*/ 237528 w 451901"/>
                <a:gd name="connsiteY115" fmla="*/ 85818 h 516458"/>
                <a:gd name="connsiteX116" fmla="*/ 239141 w 451901"/>
                <a:gd name="connsiteY116" fmla="*/ 87432 h 516458"/>
                <a:gd name="connsiteX117" fmla="*/ 240755 w 451901"/>
                <a:gd name="connsiteY117" fmla="*/ 87432 h 516458"/>
                <a:gd name="connsiteX118" fmla="*/ 240755 w 451901"/>
                <a:gd name="connsiteY118" fmla="*/ 87432 h 516458"/>
                <a:gd name="connsiteX119" fmla="*/ 242369 w 451901"/>
                <a:gd name="connsiteY119" fmla="*/ 85818 h 516458"/>
                <a:gd name="connsiteX120" fmla="*/ 243983 w 451901"/>
                <a:gd name="connsiteY120" fmla="*/ 84204 h 516458"/>
                <a:gd name="connsiteX121" fmla="*/ 243983 w 451901"/>
                <a:gd name="connsiteY121" fmla="*/ 82590 h 516458"/>
                <a:gd name="connsiteX122" fmla="*/ 245597 w 451901"/>
                <a:gd name="connsiteY122" fmla="*/ 80976 h 516458"/>
                <a:gd name="connsiteX123" fmla="*/ 250439 w 451901"/>
                <a:gd name="connsiteY123" fmla="*/ 79362 h 516458"/>
                <a:gd name="connsiteX124" fmla="*/ 252053 w 451901"/>
                <a:gd name="connsiteY124" fmla="*/ 79362 h 516458"/>
                <a:gd name="connsiteX125" fmla="*/ 253667 w 451901"/>
                <a:gd name="connsiteY125" fmla="*/ 80976 h 516458"/>
                <a:gd name="connsiteX126" fmla="*/ 253667 w 451901"/>
                <a:gd name="connsiteY126" fmla="*/ 80976 h 516458"/>
                <a:gd name="connsiteX127" fmla="*/ 253667 w 451901"/>
                <a:gd name="connsiteY127" fmla="*/ 82590 h 516458"/>
                <a:gd name="connsiteX128" fmla="*/ 252053 w 451901"/>
                <a:gd name="connsiteY128" fmla="*/ 82590 h 516458"/>
                <a:gd name="connsiteX129" fmla="*/ 252053 w 451901"/>
                <a:gd name="connsiteY129" fmla="*/ 84204 h 516458"/>
                <a:gd name="connsiteX130" fmla="*/ 252053 w 451901"/>
                <a:gd name="connsiteY130" fmla="*/ 85818 h 516458"/>
                <a:gd name="connsiteX131" fmla="*/ 252053 w 451901"/>
                <a:gd name="connsiteY131" fmla="*/ 87432 h 516458"/>
                <a:gd name="connsiteX132" fmla="*/ 250439 w 451901"/>
                <a:gd name="connsiteY132" fmla="*/ 89046 h 516458"/>
                <a:gd name="connsiteX133" fmla="*/ 250439 w 451901"/>
                <a:gd name="connsiteY133" fmla="*/ 90660 h 516458"/>
                <a:gd name="connsiteX134" fmla="*/ 252053 w 451901"/>
                <a:gd name="connsiteY134" fmla="*/ 92273 h 516458"/>
                <a:gd name="connsiteX135" fmla="*/ 252053 w 451901"/>
                <a:gd name="connsiteY135" fmla="*/ 93887 h 516458"/>
                <a:gd name="connsiteX136" fmla="*/ 253667 w 451901"/>
                <a:gd name="connsiteY136" fmla="*/ 93887 h 516458"/>
                <a:gd name="connsiteX137" fmla="*/ 255281 w 451901"/>
                <a:gd name="connsiteY137" fmla="*/ 92273 h 516458"/>
                <a:gd name="connsiteX138" fmla="*/ 255281 w 451901"/>
                <a:gd name="connsiteY138" fmla="*/ 92273 h 516458"/>
                <a:gd name="connsiteX139" fmla="*/ 256895 w 451901"/>
                <a:gd name="connsiteY139" fmla="*/ 90660 h 516458"/>
                <a:gd name="connsiteX140" fmla="*/ 258509 w 451901"/>
                <a:gd name="connsiteY140" fmla="*/ 89046 h 516458"/>
                <a:gd name="connsiteX141" fmla="*/ 260122 w 451901"/>
                <a:gd name="connsiteY141" fmla="*/ 89046 h 516458"/>
                <a:gd name="connsiteX142" fmla="*/ 260122 w 451901"/>
                <a:gd name="connsiteY142" fmla="*/ 90660 h 516458"/>
                <a:gd name="connsiteX143" fmla="*/ 260122 w 451901"/>
                <a:gd name="connsiteY143" fmla="*/ 93887 h 516458"/>
                <a:gd name="connsiteX144" fmla="*/ 260122 w 451901"/>
                <a:gd name="connsiteY144" fmla="*/ 95501 h 516458"/>
                <a:gd name="connsiteX145" fmla="*/ 260122 w 451901"/>
                <a:gd name="connsiteY145" fmla="*/ 98729 h 516458"/>
                <a:gd name="connsiteX146" fmla="*/ 260122 w 451901"/>
                <a:gd name="connsiteY146" fmla="*/ 100343 h 516458"/>
                <a:gd name="connsiteX147" fmla="*/ 260122 w 451901"/>
                <a:gd name="connsiteY147" fmla="*/ 101957 h 516458"/>
                <a:gd name="connsiteX148" fmla="*/ 260122 w 451901"/>
                <a:gd name="connsiteY148" fmla="*/ 101957 h 516458"/>
                <a:gd name="connsiteX149" fmla="*/ 260122 w 451901"/>
                <a:gd name="connsiteY149" fmla="*/ 103571 h 516458"/>
                <a:gd name="connsiteX150" fmla="*/ 260122 w 451901"/>
                <a:gd name="connsiteY150" fmla="*/ 105185 h 516458"/>
                <a:gd name="connsiteX151" fmla="*/ 260122 w 451901"/>
                <a:gd name="connsiteY151" fmla="*/ 105185 h 516458"/>
                <a:gd name="connsiteX152" fmla="*/ 261737 w 451901"/>
                <a:gd name="connsiteY152" fmla="*/ 106799 h 516458"/>
                <a:gd name="connsiteX153" fmla="*/ 264964 w 451901"/>
                <a:gd name="connsiteY153" fmla="*/ 108413 h 516458"/>
                <a:gd name="connsiteX154" fmla="*/ 264964 w 451901"/>
                <a:gd name="connsiteY154" fmla="*/ 110027 h 516458"/>
                <a:gd name="connsiteX155" fmla="*/ 266578 w 451901"/>
                <a:gd name="connsiteY155" fmla="*/ 110027 h 516458"/>
                <a:gd name="connsiteX156" fmla="*/ 266578 w 451901"/>
                <a:gd name="connsiteY156" fmla="*/ 114869 h 516458"/>
                <a:gd name="connsiteX157" fmla="*/ 266578 w 451901"/>
                <a:gd name="connsiteY157" fmla="*/ 114869 h 516458"/>
                <a:gd name="connsiteX158" fmla="*/ 269806 w 451901"/>
                <a:gd name="connsiteY158" fmla="*/ 116482 h 516458"/>
                <a:gd name="connsiteX159" fmla="*/ 274648 w 451901"/>
                <a:gd name="connsiteY159" fmla="*/ 118096 h 516458"/>
                <a:gd name="connsiteX160" fmla="*/ 276262 w 451901"/>
                <a:gd name="connsiteY160" fmla="*/ 119710 h 516458"/>
                <a:gd name="connsiteX161" fmla="*/ 277876 w 451901"/>
                <a:gd name="connsiteY161" fmla="*/ 121324 h 516458"/>
                <a:gd name="connsiteX162" fmla="*/ 277876 w 451901"/>
                <a:gd name="connsiteY162" fmla="*/ 122938 h 516458"/>
                <a:gd name="connsiteX163" fmla="*/ 279490 w 451901"/>
                <a:gd name="connsiteY163" fmla="*/ 122938 h 516458"/>
                <a:gd name="connsiteX164" fmla="*/ 279490 w 451901"/>
                <a:gd name="connsiteY164" fmla="*/ 122938 h 516458"/>
                <a:gd name="connsiteX165" fmla="*/ 282718 w 451901"/>
                <a:gd name="connsiteY165" fmla="*/ 119710 h 516458"/>
                <a:gd name="connsiteX166" fmla="*/ 282718 w 451901"/>
                <a:gd name="connsiteY166" fmla="*/ 118096 h 516458"/>
                <a:gd name="connsiteX167" fmla="*/ 284331 w 451901"/>
                <a:gd name="connsiteY167" fmla="*/ 118096 h 516458"/>
                <a:gd name="connsiteX168" fmla="*/ 285946 w 451901"/>
                <a:gd name="connsiteY168" fmla="*/ 118096 h 516458"/>
                <a:gd name="connsiteX169" fmla="*/ 287559 w 451901"/>
                <a:gd name="connsiteY169" fmla="*/ 116482 h 516458"/>
                <a:gd name="connsiteX170" fmla="*/ 287559 w 451901"/>
                <a:gd name="connsiteY170" fmla="*/ 116482 h 516458"/>
                <a:gd name="connsiteX171" fmla="*/ 287559 w 451901"/>
                <a:gd name="connsiteY171" fmla="*/ 114869 h 516458"/>
                <a:gd name="connsiteX172" fmla="*/ 289173 w 451901"/>
                <a:gd name="connsiteY172" fmla="*/ 111641 h 516458"/>
                <a:gd name="connsiteX173" fmla="*/ 294015 w 451901"/>
                <a:gd name="connsiteY173" fmla="*/ 110027 h 516458"/>
                <a:gd name="connsiteX174" fmla="*/ 295629 w 451901"/>
                <a:gd name="connsiteY174" fmla="*/ 116482 h 516458"/>
                <a:gd name="connsiteX175" fmla="*/ 297243 w 451901"/>
                <a:gd name="connsiteY175" fmla="*/ 122938 h 516458"/>
                <a:gd name="connsiteX176" fmla="*/ 297243 w 451901"/>
                <a:gd name="connsiteY176" fmla="*/ 126166 h 516458"/>
                <a:gd name="connsiteX177" fmla="*/ 298857 w 451901"/>
                <a:gd name="connsiteY177" fmla="*/ 127780 h 516458"/>
                <a:gd name="connsiteX178" fmla="*/ 300471 w 451901"/>
                <a:gd name="connsiteY178" fmla="*/ 127780 h 516458"/>
                <a:gd name="connsiteX179" fmla="*/ 302085 w 451901"/>
                <a:gd name="connsiteY179" fmla="*/ 127780 h 516458"/>
                <a:gd name="connsiteX180" fmla="*/ 303699 w 451901"/>
                <a:gd name="connsiteY180" fmla="*/ 126166 h 516458"/>
                <a:gd name="connsiteX181" fmla="*/ 303699 w 451901"/>
                <a:gd name="connsiteY181" fmla="*/ 126166 h 516458"/>
                <a:gd name="connsiteX182" fmla="*/ 305313 w 451901"/>
                <a:gd name="connsiteY182" fmla="*/ 126166 h 516458"/>
                <a:gd name="connsiteX183" fmla="*/ 308540 w 451901"/>
                <a:gd name="connsiteY183" fmla="*/ 129394 h 516458"/>
                <a:gd name="connsiteX184" fmla="*/ 308540 w 451901"/>
                <a:gd name="connsiteY184" fmla="*/ 129394 h 516458"/>
                <a:gd name="connsiteX185" fmla="*/ 308540 w 451901"/>
                <a:gd name="connsiteY185" fmla="*/ 131008 h 516458"/>
                <a:gd name="connsiteX186" fmla="*/ 308540 w 451901"/>
                <a:gd name="connsiteY186" fmla="*/ 132622 h 516458"/>
                <a:gd name="connsiteX187" fmla="*/ 310155 w 451901"/>
                <a:gd name="connsiteY187" fmla="*/ 135850 h 516458"/>
                <a:gd name="connsiteX188" fmla="*/ 310155 w 451901"/>
                <a:gd name="connsiteY188" fmla="*/ 135850 h 516458"/>
                <a:gd name="connsiteX189" fmla="*/ 311768 w 451901"/>
                <a:gd name="connsiteY189" fmla="*/ 135850 h 516458"/>
                <a:gd name="connsiteX190" fmla="*/ 313382 w 451901"/>
                <a:gd name="connsiteY190" fmla="*/ 135850 h 516458"/>
                <a:gd name="connsiteX191" fmla="*/ 313382 w 451901"/>
                <a:gd name="connsiteY191" fmla="*/ 137464 h 516458"/>
                <a:gd name="connsiteX192" fmla="*/ 314996 w 451901"/>
                <a:gd name="connsiteY192" fmla="*/ 139078 h 516458"/>
                <a:gd name="connsiteX193" fmla="*/ 316610 w 451901"/>
                <a:gd name="connsiteY193" fmla="*/ 143919 h 516458"/>
                <a:gd name="connsiteX194" fmla="*/ 316610 w 451901"/>
                <a:gd name="connsiteY194" fmla="*/ 147147 h 516458"/>
                <a:gd name="connsiteX195" fmla="*/ 318224 w 451901"/>
                <a:gd name="connsiteY195" fmla="*/ 148761 h 516458"/>
                <a:gd name="connsiteX196" fmla="*/ 316610 w 451901"/>
                <a:gd name="connsiteY196" fmla="*/ 150375 h 516458"/>
                <a:gd name="connsiteX197" fmla="*/ 316610 w 451901"/>
                <a:gd name="connsiteY197" fmla="*/ 153603 h 516458"/>
                <a:gd name="connsiteX198" fmla="*/ 316610 w 451901"/>
                <a:gd name="connsiteY198" fmla="*/ 155217 h 516458"/>
                <a:gd name="connsiteX199" fmla="*/ 316610 w 451901"/>
                <a:gd name="connsiteY199" fmla="*/ 156831 h 516458"/>
                <a:gd name="connsiteX200" fmla="*/ 318224 w 451901"/>
                <a:gd name="connsiteY200" fmla="*/ 156831 h 516458"/>
                <a:gd name="connsiteX201" fmla="*/ 318224 w 451901"/>
                <a:gd name="connsiteY201" fmla="*/ 158445 h 516458"/>
                <a:gd name="connsiteX202" fmla="*/ 319838 w 451901"/>
                <a:gd name="connsiteY202" fmla="*/ 160059 h 516458"/>
                <a:gd name="connsiteX203" fmla="*/ 313382 w 451901"/>
                <a:gd name="connsiteY203" fmla="*/ 169742 h 516458"/>
                <a:gd name="connsiteX204" fmla="*/ 311768 w 451901"/>
                <a:gd name="connsiteY204" fmla="*/ 171356 h 516458"/>
                <a:gd name="connsiteX205" fmla="*/ 311768 w 451901"/>
                <a:gd name="connsiteY205" fmla="*/ 172970 h 516458"/>
                <a:gd name="connsiteX206" fmla="*/ 308540 w 451901"/>
                <a:gd name="connsiteY206" fmla="*/ 172970 h 516458"/>
                <a:gd name="connsiteX207" fmla="*/ 305313 w 451901"/>
                <a:gd name="connsiteY207" fmla="*/ 172970 h 516458"/>
                <a:gd name="connsiteX208" fmla="*/ 303699 w 451901"/>
                <a:gd name="connsiteY208" fmla="*/ 174584 h 516458"/>
                <a:gd name="connsiteX209" fmla="*/ 302085 w 451901"/>
                <a:gd name="connsiteY209" fmla="*/ 174584 h 516458"/>
                <a:gd name="connsiteX210" fmla="*/ 302085 w 451901"/>
                <a:gd name="connsiteY210" fmla="*/ 176198 h 516458"/>
                <a:gd name="connsiteX211" fmla="*/ 302085 w 451901"/>
                <a:gd name="connsiteY211" fmla="*/ 177812 h 516458"/>
                <a:gd name="connsiteX212" fmla="*/ 305313 w 451901"/>
                <a:gd name="connsiteY212" fmla="*/ 185882 h 516458"/>
                <a:gd name="connsiteX213" fmla="*/ 305313 w 451901"/>
                <a:gd name="connsiteY213" fmla="*/ 187495 h 516458"/>
                <a:gd name="connsiteX214" fmla="*/ 306927 w 451901"/>
                <a:gd name="connsiteY214" fmla="*/ 189109 h 516458"/>
                <a:gd name="connsiteX215" fmla="*/ 308540 w 451901"/>
                <a:gd name="connsiteY215" fmla="*/ 190723 h 516458"/>
                <a:gd name="connsiteX216" fmla="*/ 308540 w 451901"/>
                <a:gd name="connsiteY216" fmla="*/ 190723 h 516458"/>
                <a:gd name="connsiteX217" fmla="*/ 308540 w 451901"/>
                <a:gd name="connsiteY217" fmla="*/ 192337 h 516458"/>
                <a:gd name="connsiteX218" fmla="*/ 308540 w 451901"/>
                <a:gd name="connsiteY218" fmla="*/ 195565 h 516458"/>
                <a:gd name="connsiteX219" fmla="*/ 308540 w 451901"/>
                <a:gd name="connsiteY219" fmla="*/ 197179 h 516458"/>
                <a:gd name="connsiteX220" fmla="*/ 305313 w 451901"/>
                <a:gd name="connsiteY220" fmla="*/ 203635 h 516458"/>
                <a:gd name="connsiteX221" fmla="*/ 303699 w 451901"/>
                <a:gd name="connsiteY221" fmla="*/ 206863 h 516458"/>
                <a:gd name="connsiteX222" fmla="*/ 303699 w 451901"/>
                <a:gd name="connsiteY222" fmla="*/ 213318 h 516458"/>
                <a:gd name="connsiteX223" fmla="*/ 303699 w 451901"/>
                <a:gd name="connsiteY223" fmla="*/ 216546 h 516458"/>
                <a:gd name="connsiteX224" fmla="*/ 302085 w 451901"/>
                <a:gd name="connsiteY224" fmla="*/ 221388 h 516458"/>
                <a:gd name="connsiteX225" fmla="*/ 298857 w 451901"/>
                <a:gd name="connsiteY225" fmla="*/ 229458 h 516458"/>
                <a:gd name="connsiteX226" fmla="*/ 294015 w 451901"/>
                <a:gd name="connsiteY226" fmla="*/ 235913 h 516458"/>
                <a:gd name="connsiteX227" fmla="*/ 294015 w 451901"/>
                <a:gd name="connsiteY227" fmla="*/ 237527 h 516458"/>
                <a:gd name="connsiteX228" fmla="*/ 294015 w 451901"/>
                <a:gd name="connsiteY228" fmla="*/ 239141 h 516458"/>
                <a:gd name="connsiteX229" fmla="*/ 294015 w 451901"/>
                <a:gd name="connsiteY229" fmla="*/ 240755 h 516458"/>
                <a:gd name="connsiteX230" fmla="*/ 294015 w 451901"/>
                <a:gd name="connsiteY230" fmla="*/ 240755 h 516458"/>
                <a:gd name="connsiteX231" fmla="*/ 306927 w 451901"/>
                <a:gd name="connsiteY231" fmla="*/ 264964 h 516458"/>
                <a:gd name="connsiteX232" fmla="*/ 306927 w 451901"/>
                <a:gd name="connsiteY232" fmla="*/ 266578 h 516458"/>
                <a:gd name="connsiteX233" fmla="*/ 306927 w 451901"/>
                <a:gd name="connsiteY233" fmla="*/ 269806 h 516458"/>
                <a:gd name="connsiteX234" fmla="*/ 308540 w 451901"/>
                <a:gd name="connsiteY234" fmla="*/ 271420 h 516458"/>
                <a:gd name="connsiteX235" fmla="*/ 310155 w 451901"/>
                <a:gd name="connsiteY235" fmla="*/ 273034 h 516458"/>
                <a:gd name="connsiteX236" fmla="*/ 313382 w 451901"/>
                <a:gd name="connsiteY236" fmla="*/ 274648 h 516458"/>
                <a:gd name="connsiteX237" fmla="*/ 314996 w 451901"/>
                <a:gd name="connsiteY237" fmla="*/ 274648 h 516458"/>
                <a:gd name="connsiteX238" fmla="*/ 316610 w 451901"/>
                <a:gd name="connsiteY238" fmla="*/ 274648 h 516458"/>
                <a:gd name="connsiteX239" fmla="*/ 316610 w 451901"/>
                <a:gd name="connsiteY239" fmla="*/ 274648 h 516458"/>
                <a:gd name="connsiteX240" fmla="*/ 318224 w 451901"/>
                <a:gd name="connsiteY240" fmla="*/ 276262 h 516458"/>
                <a:gd name="connsiteX241" fmla="*/ 319838 w 451901"/>
                <a:gd name="connsiteY241" fmla="*/ 276262 h 516458"/>
                <a:gd name="connsiteX242" fmla="*/ 321452 w 451901"/>
                <a:gd name="connsiteY242" fmla="*/ 277876 h 516458"/>
                <a:gd name="connsiteX243" fmla="*/ 323066 w 451901"/>
                <a:gd name="connsiteY243" fmla="*/ 277876 h 516458"/>
                <a:gd name="connsiteX244" fmla="*/ 323066 w 451901"/>
                <a:gd name="connsiteY244" fmla="*/ 277876 h 516458"/>
                <a:gd name="connsiteX245" fmla="*/ 324680 w 451901"/>
                <a:gd name="connsiteY245" fmla="*/ 277876 h 516458"/>
                <a:gd name="connsiteX246" fmla="*/ 326294 w 451901"/>
                <a:gd name="connsiteY246" fmla="*/ 276262 h 516458"/>
                <a:gd name="connsiteX247" fmla="*/ 327908 w 451901"/>
                <a:gd name="connsiteY247" fmla="*/ 276262 h 516458"/>
                <a:gd name="connsiteX248" fmla="*/ 327908 w 451901"/>
                <a:gd name="connsiteY248" fmla="*/ 274648 h 516458"/>
                <a:gd name="connsiteX249" fmla="*/ 326294 w 451901"/>
                <a:gd name="connsiteY249" fmla="*/ 273034 h 516458"/>
                <a:gd name="connsiteX250" fmla="*/ 326294 w 451901"/>
                <a:gd name="connsiteY250" fmla="*/ 271420 h 516458"/>
                <a:gd name="connsiteX251" fmla="*/ 326294 w 451901"/>
                <a:gd name="connsiteY251" fmla="*/ 269806 h 516458"/>
                <a:gd name="connsiteX252" fmla="*/ 326294 w 451901"/>
                <a:gd name="connsiteY252" fmla="*/ 269806 h 516458"/>
                <a:gd name="connsiteX253" fmla="*/ 327908 w 451901"/>
                <a:gd name="connsiteY253" fmla="*/ 269806 h 516458"/>
                <a:gd name="connsiteX254" fmla="*/ 327908 w 451901"/>
                <a:gd name="connsiteY254" fmla="*/ 269806 h 516458"/>
                <a:gd name="connsiteX255" fmla="*/ 329522 w 451901"/>
                <a:gd name="connsiteY255" fmla="*/ 269806 h 516458"/>
                <a:gd name="connsiteX256" fmla="*/ 331136 w 451901"/>
                <a:gd name="connsiteY256" fmla="*/ 269806 h 516458"/>
                <a:gd name="connsiteX257" fmla="*/ 332749 w 451901"/>
                <a:gd name="connsiteY257" fmla="*/ 271420 h 516458"/>
                <a:gd name="connsiteX258" fmla="*/ 332749 w 451901"/>
                <a:gd name="connsiteY258" fmla="*/ 273034 h 516458"/>
                <a:gd name="connsiteX259" fmla="*/ 334363 w 451901"/>
                <a:gd name="connsiteY259" fmla="*/ 273034 h 516458"/>
                <a:gd name="connsiteX260" fmla="*/ 337591 w 451901"/>
                <a:gd name="connsiteY260" fmla="*/ 274648 h 516458"/>
                <a:gd name="connsiteX261" fmla="*/ 337591 w 451901"/>
                <a:gd name="connsiteY261" fmla="*/ 274648 h 516458"/>
                <a:gd name="connsiteX262" fmla="*/ 339205 w 451901"/>
                <a:gd name="connsiteY262" fmla="*/ 276262 h 516458"/>
                <a:gd name="connsiteX263" fmla="*/ 339205 w 451901"/>
                <a:gd name="connsiteY263" fmla="*/ 276262 h 516458"/>
                <a:gd name="connsiteX264" fmla="*/ 340819 w 451901"/>
                <a:gd name="connsiteY264" fmla="*/ 276262 h 516458"/>
                <a:gd name="connsiteX265" fmla="*/ 342433 w 451901"/>
                <a:gd name="connsiteY265" fmla="*/ 274648 h 516458"/>
                <a:gd name="connsiteX266" fmla="*/ 342433 w 451901"/>
                <a:gd name="connsiteY266" fmla="*/ 274648 h 516458"/>
                <a:gd name="connsiteX267" fmla="*/ 345661 w 451901"/>
                <a:gd name="connsiteY267" fmla="*/ 268192 h 516458"/>
                <a:gd name="connsiteX268" fmla="*/ 347275 w 451901"/>
                <a:gd name="connsiteY268" fmla="*/ 266578 h 516458"/>
                <a:gd name="connsiteX269" fmla="*/ 347275 w 451901"/>
                <a:gd name="connsiteY269" fmla="*/ 264964 h 516458"/>
                <a:gd name="connsiteX270" fmla="*/ 348889 w 451901"/>
                <a:gd name="connsiteY270" fmla="*/ 264964 h 516458"/>
                <a:gd name="connsiteX271" fmla="*/ 350503 w 451901"/>
                <a:gd name="connsiteY271" fmla="*/ 264964 h 516458"/>
                <a:gd name="connsiteX272" fmla="*/ 352117 w 451901"/>
                <a:gd name="connsiteY272" fmla="*/ 264964 h 516458"/>
                <a:gd name="connsiteX273" fmla="*/ 361800 w 451901"/>
                <a:gd name="connsiteY273" fmla="*/ 264964 h 516458"/>
                <a:gd name="connsiteX274" fmla="*/ 368256 w 451901"/>
                <a:gd name="connsiteY274" fmla="*/ 264964 h 516458"/>
                <a:gd name="connsiteX275" fmla="*/ 369870 w 451901"/>
                <a:gd name="connsiteY275" fmla="*/ 264964 h 516458"/>
                <a:gd name="connsiteX276" fmla="*/ 374712 w 451901"/>
                <a:gd name="connsiteY276" fmla="*/ 266578 h 516458"/>
                <a:gd name="connsiteX277" fmla="*/ 376326 w 451901"/>
                <a:gd name="connsiteY277" fmla="*/ 266578 h 516458"/>
                <a:gd name="connsiteX278" fmla="*/ 377940 w 451901"/>
                <a:gd name="connsiteY278" fmla="*/ 266578 h 516458"/>
                <a:gd name="connsiteX279" fmla="*/ 381167 w 451901"/>
                <a:gd name="connsiteY279" fmla="*/ 264964 h 516458"/>
                <a:gd name="connsiteX280" fmla="*/ 390851 w 451901"/>
                <a:gd name="connsiteY280" fmla="*/ 264964 h 516458"/>
                <a:gd name="connsiteX281" fmla="*/ 392465 w 451901"/>
                <a:gd name="connsiteY281" fmla="*/ 263350 h 516458"/>
                <a:gd name="connsiteX282" fmla="*/ 394079 w 451901"/>
                <a:gd name="connsiteY282" fmla="*/ 263350 h 516458"/>
                <a:gd name="connsiteX283" fmla="*/ 395693 w 451901"/>
                <a:gd name="connsiteY283" fmla="*/ 261736 h 516458"/>
                <a:gd name="connsiteX284" fmla="*/ 397307 w 451901"/>
                <a:gd name="connsiteY284" fmla="*/ 261736 h 516458"/>
                <a:gd name="connsiteX285" fmla="*/ 402149 w 451901"/>
                <a:gd name="connsiteY285" fmla="*/ 261736 h 516458"/>
                <a:gd name="connsiteX286" fmla="*/ 405376 w 451901"/>
                <a:gd name="connsiteY286" fmla="*/ 260122 h 516458"/>
                <a:gd name="connsiteX287" fmla="*/ 406990 w 451901"/>
                <a:gd name="connsiteY287" fmla="*/ 260122 h 516458"/>
                <a:gd name="connsiteX288" fmla="*/ 406990 w 451901"/>
                <a:gd name="connsiteY288" fmla="*/ 260122 h 516458"/>
                <a:gd name="connsiteX289" fmla="*/ 413446 w 451901"/>
                <a:gd name="connsiteY289" fmla="*/ 260122 h 516458"/>
                <a:gd name="connsiteX290" fmla="*/ 426358 w 451901"/>
                <a:gd name="connsiteY290" fmla="*/ 261736 h 516458"/>
                <a:gd name="connsiteX291" fmla="*/ 445725 w 451901"/>
                <a:gd name="connsiteY291" fmla="*/ 260122 h 516458"/>
                <a:gd name="connsiteX292" fmla="*/ 447339 w 451901"/>
                <a:gd name="connsiteY292" fmla="*/ 260122 h 516458"/>
                <a:gd name="connsiteX293" fmla="*/ 447339 w 451901"/>
                <a:gd name="connsiteY293" fmla="*/ 263350 h 516458"/>
                <a:gd name="connsiteX294" fmla="*/ 447339 w 451901"/>
                <a:gd name="connsiteY294" fmla="*/ 266578 h 516458"/>
                <a:gd name="connsiteX295" fmla="*/ 447339 w 451901"/>
                <a:gd name="connsiteY295" fmla="*/ 277876 h 516458"/>
                <a:gd name="connsiteX296" fmla="*/ 447339 w 451901"/>
                <a:gd name="connsiteY296" fmla="*/ 285945 h 516458"/>
                <a:gd name="connsiteX297" fmla="*/ 450567 w 451901"/>
                <a:gd name="connsiteY297" fmla="*/ 289173 h 516458"/>
                <a:gd name="connsiteX298" fmla="*/ 450567 w 451901"/>
                <a:gd name="connsiteY298" fmla="*/ 289173 h 516458"/>
                <a:gd name="connsiteX299" fmla="*/ 452181 w 451901"/>
                <a:gd name="connsiteY299" fmla="*/ 292401 h 516458"/>
                <a:gd name="connsiteX300" fmla="*/ 452181 w 451901"/>
                <a:gd name="connsiteY300" fmla="*/ 294015 h 516458"/>
                <a:gd name="connsiteX301" fmla="*/ 452181 w 451901"/>
                <a:gd name="connsiteY301" fmla="*/ 300471 h 516458"/>
                <a:gd name="connsiteX302" fmla="*/ 452181 w 451901"/>
                <a:gd name="connsiteY302" fmla="*/ 302085 h 516458"/>
                <a:gd name="connsiteX303" fmla="*/ 452181 w 451901"/>
                <a:gd name="connsiteY303" fmla="*/ 303699 h 516458"/>
                <a:gd name="connsiteX304" fmla="*/ 453794 w 451901"/>
                <a:gd name="connsiteY304" fmla="*/ 306927 h 516458"/>
                <a:gd name="connsiteX305" fmla="*/ 453794 w 451901"/>
                <a:gd name="connsiteY305" fmla="*/ 308540 h 516458"/>
                <a:gd name="connsiteX306" fmla="*/ 453794 w 451901"/>
                <a:gd name="connsiteY306" fmla="*/ 310154 h 516458"/>
                <a:gd name="connsiteX307" fmla="*/ 453794 w 451901"/>
                <a:gd name="connsiteY307" fmla="*/ 316610 h 516458"/>
                <a:gd name="connsiteX308" fmla="*/ 453794 w 451901"/>
                <a:gd name="connsiteY308" fmla="*/ 318224 h 516458"/>
                <a:gd name="connsiteX309" fmla="*/ 455408 w 451901"/>
                <a:gd name="connsiteY309" fmla="*/ 321452 h 516458"/>
                <a:gd name="connsiteX310" fmla="*/ 457022 w 451901"/>
                <a:gd name="connsiteY310" fmla="*/ 326294 h 516458"/>
                <a:gd name="connsiteX311" fmla="*/ 458636 w 451901"/>
                <a:gd name="connsiteY311" fmla="*/ 327908 h 516458"/>
                <a:gd name="connsiteX312" fmla="*/ 458636 w 451901"/>
                <a:gd name="connsiteY312" fmla="*/ 329522 h 516458"/>
                <a:gd name="connsiteX313" fmla="*/ 458636 w 451901"/>
                <a:gd name="connsiteY313" fmla="*/ 331136 h 516458"/>
                <a:gd name="connsiteX314" fmla="*/ 457022 w 451901"/>
                <a:gd name="connsiteY314" fmla="*/ 334363 h 516458"/>
                <a:gd name="connsiteX315" fmla="*/ 453794 w 451901"/>
                <a:gd name="connsiteY315" fmla="*/ 337591 h 516458"/>
                <a:gd name="connsiteX316" fmla="*/ 452181 w 451901"/>
                <a:gd name="connsiteY316" fmla="*/ 339205 h 516458"/>
                <a:gd name="connsiteX317" fmla="*/ 448953 w 451901"/>
                <a:gd name="connsiteY317" fmla="*/ 342433 h 516458"/>
                <a:gd name="connsiteX318" fmla="*/ 447339 w 451901"/>
                <a:gd name="connsiteY318" fmla="*/ 345661 h 516458"/>
                <a:gd name="connsiteX319" fmla="*/ 444111 w 451901"/>
                <a:gd name="connsiteY319" fmla="*/ 356958 h 516458"/>
                <a:gd name="connsiteX320" fmla="*/ 440883 w 451901"/>
                <a:gd name="connsiteY320" fmla="*/ 368256 h 516458"/>
                <a:gd name="connsiteX321" fmla="*/ 442497 w 451901"/>
                <a:gd name="connsiteY321" fmla="*/ 376326 h 516458"/>
                <a:gd name="connsiteX322" fmla="*/ 440883 w 451901"/>
                <a:gd name="connsiteY322" fmla="*/ 377940 h 516458"/>
                <a:gd name="connsiteX323" fmla="*/ 440883 w 451901"/>
                <a:gd name="connsiteY323" fmla="*/ 379553 h 516458"/>
                <a:gd name="connsiteX324" fmla="*/ 434427 w 451901"/>
                <a:gd name="connsiteY324" fmla="*/ 384395 h 516458"/>
                <a:gd name="connsiteX325" fmla="*/ 431199 w 451901"/>
                <a:gd name="connsiteY325" fmla="*/ 389237 h 516458"/>
                <a:gd name="connsiteX326" fmla="*/ 431199 w 451901"/>
                <a:gd name="connsiteY326" fmla="*/ 389237 h 516458"/>
                <a:gd name="connsiteX327" fmla="*/ 429585 w 451901"/>
                <a:gd name="connsiteY327" fmla="*/ 389237 h 516458"/>
                <a:gd name="connsiteX328" fmla="*/ 427972 w 451901"/>
                <a:gd name="connsiteY328" fmla="*/ 392465 h 516458"/>
                <a:gd name="connsiteX329" fmla="*/ 427972 w 451901"/>
                <a:gd name="connsiteY329" fmla="*/ 394079 h 516458"/>
                <a:gd name="connsiteX330" fmla="*/ 426358 w 451901"/>
                <a:gd name="connsiteY330" fmla="*/ 400535 h 516458"/>
                <a:gd name="connsiteX331" fmla="*/ 427972 w 451901"/>
                <a:gd name="connsiteY331" fmla="*/ 403762 h 516458"/>
                <a:gd name="connsiteX332" fmla="*/ 427972 w 451901"/>
                <a:gd name="connsiteY332" fmla="*/ 405376 h 516458"/>
                <a:gd name="connsiteX333" fmla="*/ 432813 w 451901"/>
                <a:gd name="connsiteY333" fmla="*/ 406990 h 516458"/>
                <a:gd name="connsiteX334" fmla="*/ 437655 w 451901"/>
                <a:gd name="connsiteY334" fmla="*/ 410218 h 516458"/>
                <a:gd name="connsiteX335" fmla="*/ 439269 w 451901"/>
                <a:gd name="connsiteY335" fmla="*/ 411832 h 516458"/>
                <a:gd name="connsiteX336" fmla="*/ 439269 w 451901"/>
                <a:gd name="connsiteY336" fmla="*/ 411832 h 516458"/>
                <a:gd name="connsiteX337" fmla="*/ 439269 w 451901"/>
                <a:gd name="connsiteY337" fmla="*/ 413446 h 516458"/>
                <a:gd name="connsiteX338" fmla="*/ 439269 w 451901"/>
                <a:gd name="connsiteY338" fmla="*/ 418288 h 516458"/>
                <a:gd name="connsiteX339" fmla="*/ 436041 w 451901"/>
                <a:gd name="connsiteY339" fmla="*/ 423130 h 516458"/>
                <a:gd name="connsiteX340" fmla="*/ 416674 w 451901"/>
                <a:gd name="connsiteY340" fmla="*/ 434427 h 516458"/>
                <a:gd name="connsiteX341" fmla="*/ 413446 w 451901"/>
                <a:gd name="connsiteY341" fmla="*/ 436041 h 516458"/>
                <a:gd name="connsiteX342" fmla="*/ 411832 w 451901"/>
                <a:gd name="connsiteY342" fmla="*/ 437655 h 516458"/>
                <a:gd name="connsiteX343" fmla="*/ 410218 w 451901"/>
                <a:gd name="connsiteY343" fmla="*/ 439269 h 516458"/>
                <a:gd name="connsiteX344" fmla="*/ 406990 w 451901"/>
                <a:gd name="connsiteY344" fmla="*/ 448953 h 516458"/>
                <a:gd name="connsiteX345" fmla="*/ 406990 w 451901"/>
                <a:gd name="connsiteY345" fmla="*/ 452180 h 516458"/>
                <a:gd name="connsiteX346" fmla="*/ 405376 w 451901"/>
                <a:gd name="connsiteY346" fmla="*/ 453794 h 516458"/>
                <a:gd name="connsiteX347" fmla="*/ 402149 w 451901"/>
                <a:gd name="connsiteY347" fmla="*/ 453794 h 516458"/>
                <a:gd name="connsiteX348" fmla="*/ 400535 w 451901"/>
                <a:gd name="connsiteY348" fmla="*/ 455408 h 516458"/>
                <a:gd name="connsiteX349" fmla="*/ 394079 w 451901"/>
                <a:gd name="connsiteY349" fmla="*/ 458636 h 516458"/>
                <a:gd name="connsiteX350" fmla="*/ 381167 w 451901"/>
                <a:gd name="connsiteY350" fmla="*/ 468320 h 516458"/>
                <a:gd name="connsiteX351" fmla="*/ 365028 w 451901"/>
                <a:gd name="connsiteY351" fmla="*/ 471548 h 516458"/>
                <a:gd name="connsiteX352" fmla="*/ 360186 w 451901"/>
                <a:gd name="connsiteY352" fmla="*/ 471548 h 516458"/>
                <a:gd name="connsiteX353" fmla="*/ 356958 w 451901"/>
                <a:gd name="connsiteY353" fmla="*/ 471548 h 516458"/>
                <a:gd name="connsiteX354" fmla="*/ 353731 w 451901"/>
                <a:gd name="connsiteY354" fmla="*/ 469934 h 516458"/>
                <a:gd name="connsiteX355" fmla="*/ 350503 w 451901"/>
                <a:gd name="connsiteY355" fmla="*/ 469934 h 516458"/>
                <a:gd name="connsiteX356" fmla="*/ 344047 w 451901"/>
                <a:gd name="connsiteY356" fmla="*/ 469934 h 516458"/>
                <a:gd name="connsiteX357" fmla="*/ 342433 w 451901"/>
                <a:gd name="connsiteY357" fmla="*/ 469934 h 516458"/>
                <a:gd name="connsiteX358" fmla="*/ 340819 w 451901"/>
                <a:gd name="connsiteY358" fmla="*/ 471548 h 516458"/>
                <a:gd name="connsiteX359" fmla="*/ 339205 w 451901"/>
                <a:gd name="connsiteY359" fmla="*/ 474776 h 516458"/>
                <a:gd name="connsiteX360" fmla="*/ 337591 w 451901"/>
                <a:gd name="connsiteY360" fmla="*/ 476389 h 516458"/>
                <a:gd name="connsiteX361" fmla="*/ 337591 w 451901"/>
                <a:gd name="connsiteY361" fmla="*/ 481231 h 516458"/>
                <a:gd name="connsiteX362" fmla="*/ 337591 w 451901"/>
                <a:gd name="connsiteY362" fmla="*/ 481231 h 516458"/>
                <a:gd name="connsiteX363" fmla="*/ 335977 w 451901"/>
                <a:gd name="connsiteY363" fmla="*/ 482845 h 516458"/>
                <a:gd name="connsiteX364" fmla="*/ 332749 w 451901"/>
                <a:gd name="connsiteY364" fmla="*/ 487687 h 516458"/>
                <a:gd name="connsiteX365" fmla="*/ 327908 w 451901"/>
                <a:gd name="connsiteY365" fmla="*/ 490915 h 516458"/>
                <a:gd name="connsiteX366" fmla="*/ 318224 w 451901"/>
                <a:gd name="connsiteY366" fmla="*/ 494143 h 516458"/>
                <a:gd name="connsiteX367" fmla="*/ 311768 w 451901"/>
                <a:gd name="connsiteY367" fmla="*/ 489301 h 516458"/>
                <a:gd name="connsiteX368" fmla="*/ 310155 w 451901"/>
                <a:gd name="connsiteY368" fmla="*/ 487687 h 516458"/>
                <a:gd name="connsiteX369" fmla="*/ 305313 w 451901"/>
                <a:gd name="connsiteY369" fmla="*/ 487687 h 516458"/>
                <a:gd name="connsiteX370" fmla="*/ 300471 w 451901"/>
                <a:gd name="connsiteY370" fmla="*/ 484459 h 516458"/>
                <a:gd name="connsiteX371" fmla="*/ 298857 w 451901"/>
                <a:gd name="connsiteY371" fmla="*/ 484459 h 516458"/>
                <a:gd name="connsiteX372" fmla="*/ 297243 w 451901"/>
                <a:gd name="connsiteY372" fmla="*/ 484459 h 516458"/>
                <a:gd name="connsiteX373" fmla="*/ 295629 w 451901"/>
                <a:gd name="connsiteY373" fmla="*/ 487687 h 516458"/>
                <a:gd name="connsiteX374" fmla="*/ 294015 w 451901"/>
                <a:gd name="connsiteY374" fmla="*/ 489301 h 516458"/>
                <a:gd name="connsiteX375" fmla="*/ 292401 w 451901"/>
                <a:gd name="connsiteY375" fmla="*/ 490915 h 516458"/>
                <a:gd name="connsiteX376" fmla="*/ 290787 w 451901"/>
                <a:gd name="connsiteY376" fmla="*/ 490915 h 516458"/>
                <a:gd name="connsiteX377" fmla="*/ 287559 w 451901"/>
                <a:gd name="connsiteY377" fmla="*/ 492529 h 516458"/>
                <a:gd name="connsiteX378" fmla="*/ 285946 w 451901"/>
                <a:gd name="connsiteY378" fmla="*/ 494143 h 516458"/>
                <a:gd name="connsiteX379" fmla="*/ 284331 w 451901"/>
                <a:gd name="connsiteY379" fmla="*/ 494143 h 516458"/>
                <a:gd name="connsiteX380" fmla="*/ 281104 w 451901"/>
                <a:gd name="connsiteY380" fmla="*/ 498984 h 516458"/>
                <a:gd name="connsiteX381" fmla="*/ 281104 w 451901"/>
                <a:gd name="connsiteY381" fmla="*/ 500598 h 516458"/>
                <a:gd name="connsiteX382" fmla="*/ 279490 w 451901"/>
                <a:gd name="connsiteY382" fmla="*/ 500598 h 516458"/>
                <a:gd name="connsiteX383" fmla="*/ 276262 w 451901"/>
                <a:gd name="connsiteY383" fmla="*/ 498984 h 516458"/>
                <a:gd name="connsiteX384" fmla="*/ 276262 w 451901"/>
                <a:gd name="connsiteY384" fmla="*/ 498984 h 516458"/>
                <a:gd name="connsiteX385" fmla="*/ 274648 w 451901"/>
                <a:gd name="connsiteY385" fmla="*/ 500598 h 516458"/>
                <a:gd name="connsiteX386" fmla="*/ 273034 w 451901"/>
                <a:gd name="connsiteY386" fmla="*/ 503826 h 516458"/>
                <a:gd name="connsiteX387" fmla="*/ 271420 w 451901"/>
                <a:gd name="connsiteY387" fmla="*/ 510282 h 516458"/>
                <a:gd name="connsiteX388" fmla="*/ 271420 w 451901"/>
                <a:gd name="connsiteY388" fmla="*/ 511896 h 516458"/>
                <a:gd name="connsiteX389" fmla="*/ 269806 w 451901"/>
                <a:gd name="connsiteY389" fmla="*/ 513510 h 516458"/>
                <a:gd name="connsiteX390" fmla="*/ 268192 w 451901"/>
                <a:gd name="connsiteY390" fmla="*/ 515124 h 516458"/>
                <a:gd name="connsiteX391" fmla="*/ 266578 w 451901"/>
                <a:gd name="connsiteY391" fmla="*/ 515124 h 516458"/>
                <a:gd name="connsiteX392" fmla="*/ 264964 w 451901"/>
                <a:gd name="connsiteY392" fmla="*/ 511896 h 516458"/>
                <a:gd name="connsiteX393" fmla="*/ 263350 w 451901"/>
                <a:gd name="connsiteY393" fmla="*/ 510282 h 516458"/>
                <a:gd name="connsiteX394" fmla="*/ 261737 w 451901"/>
                <a:gd name="connsiteY394" fmla="*/ 508668 h 516458"/>
                <a:gd name="connsiteX395" fmla="*/ 258509 w 451901"/>
                <a:gd name="connsiteY395" fmla="*/ 505440 h 516458"/>
                <a:gd name="connsiteX396" fmla="*/ 255281 w 451901"/>
                <a:gd name="connsiteY396" fmla="*/ 503826 h 516458"/>
                <a:gd name="connsiteX397" fmla="*/ 255281 w 451901"/>
                <a:gd name="connsiteY397" fmla="*/ 502212 h 516458"/>
                <a:gd name="connsiteX398" fmla="*/ 253667 w 451901"/>
                <a:gd name="connsiteY398" fmla="*/ 502212 h 516458"/>
                <a:gd name="connsiteX399" fmla="*/ 245597 w 451901"/>
                <a:gd name="connsiteY399" fmla="*/ 498984 h 516458"/>
                <a:gd name="connsiteX400" fmla="*/ 243983 w 451901"/>
                <a:gd name="connsiteY400" fmla="*/ 497371 h 516458"/>
                <a:gd name="connsiteX401" fmla="*/ 231072 w 451901"/>
                <a:gd name="connsiteY401" fmla="*/ 489301 h 516458"/>
                <a:gd name="connsiteX402" fmla="*/ 231072 w 451901"/>
                <a:gd name="connsiteY402" fmla="*/ 487687 h 516458"/>
                <a:gd name="connsiteX403" fmla="*/ 231072 w 451901"/>
                <a:gd name="connsiteY403" fmla="*/ 487687 h 516458"/>
                <a:gd name="connsiteX404" fmla="*/ 229458 w 451901"/>
                <a:gd name="connsiteY404" fmla="*/ 486073 h 516458"/>
                <a:gd name="connsiteX405" fmla="*/ 227844 w 451901"/>
                <a:gd name="connsiteY405" fmla="*/ 481231 h 516458"/>
                <a:gd name="connsiteX406" fmla="*/ 227844 w 451901"/>
                <a:gd name="connsiteY406" fmla="*/ 479617 h 516458"/>
                <a:gd name="connsiteX407" fmla="*/ 226230 w 451901"/>
                <a:gd name="connsiteY407" fmla="*/ 478003 h 516458"/>
                <a:gd name="connsiteX408" fmla="*/ 223002 w 451901"/>
                <a:gd name="connsiteY408" fmla="*/ 476389 h 516458"/>
                <a:gd name="connsiteX409" fmla="*/ 213319 w 451901"/>
                <a:gd name="connsiteY409" fmla="*/ 471548 h 516458"/>
                <a:gd name="connsiteX410" fmla="*/ 213319 w 451901"/>
                <a:gd name="connsiteY410" fmla="*/ 469934 h 516458"/>
                <a:gd name="connsiteX411" fmla="*/ 210091 w 451901"/>
                <a:gd name="connsiteY411" fmla="*/ 466706 h 516458"/>
                <a:gd name="connsiteX412" fmla="*/ 208477 w 451901"/>
                <a:gd name="connsiteY412" fmla="*/ 465092 h 516458"/>
                <a:gd name="connsiteX413" fmla="*/ 208477 w 451901"/>
                <a:gd name="connsiteY413" fmla="*/ 461864 h 516458"/>
                <a:gd name="connsiteX414" fmla="*/ 208477 w 451901"/>
                <a:gd name="connsiteY414" fmla="*/ 460250 h 516458"/>
                <a:gd name="connsiteX415" fmla="*/ 206863 w 451901"/>
                <a:gd name="connsiteY415" fmla="*/ 457022 h 516458"/>
                <a:gd name="connsiteX416" fmla="*/ 206863 w 451901"/>
                <a:gd name="connsiteY416" fmla="*/ 455408 h 516458"/>
                <a:gd name="connsiteX417" fmla="*/ 208477 w 451901"/>
                <a:gd name="connsiteY417" fmla="*/ 453794 h 516458"/>
                <a:gd name="connsiteX418" fmla="*/ 208477 w 451901"/>
                <a:gd name="connsiteY418" fmla="*/ 448953 h 516458"/>
                <a:gd name="connsiteX419" fmla="*/ 210091 w 451901"/>
                <a:gd name="connsiteY419" fmla="*/ 447339 h 516458"/>
                <a:gd name="connsiteX420" fmla="*/ 210091 w 451901"/>
                <a:gd name="connsiteY420" fmla="*/ 445725 h 516458"/>
                <a:gd name="connsiteX421" fmla="*/ 208477 w 451901"/>
                <a:gd name="connsiteY421" fmla="*/ 444111 h 516458"/>
                <a:gd name="connsiteX422" fmla="*/ 206863 w 451901"/>
                <a:gd name="connsiteY422" fmla="*/ 442497 h 516458"/>
                <a:gd name="connsiteX423" fmla="*/ 195565 w 451901"/>
                <a:gd name="connsiteY423" fmla="*/ 436041 h 516458"/>
                <a:gd name="connsiteX424" fmla="*/ 192337 w 451901"/>
                <a:gd name="connsiteY424" fmla="*/ 432813 h 516458"/>
                <a:gd name="connsiteX425" fmla="*/ 185882 w 451901"/>
                <a:gd name="connsiteY425" fmla="*/ 427971 h 516458"/>
                <a:gd name="connsiteX426" fmla="*/ 185882 w 451901"/>
                <a:gd name="connsiteY426" fmla="*/ 427971 h 516458"/>
                <a:gd name="connsiteX427" fmla="*/ 185882 w 451901"/>
                <a:gd name="connsiteY427" fmla="*/ 426358 h 516458"/>
                <a:gd name="connsiteX428" fmla="*/ 182654 w 451901"/>
                <a:gd name="connsiteY428" fmla="*/ 424744 h 516458"/>
                <a:gd name="connsiteX429" fmla="*/ 176198 w 451901"/>
                <a:gd name="connsiteY429" fmla="*/ 419902 h 516458"/>
                <a:gd name="connsiteX430" fmla="*/ 172970 w 451901"/>
                <a:gd name="connsiteY430" fmla="*/ 418288 h 516458"/>
                <a:gd name="connsiteX431" fmla="*/ 171356 w 451901"/>
                <a:gd name="connsiteY431" fmla="*/ 418288 h 516458"/>
                <a:gd name="connsiteX432" fmla="*/ 168128 w 451901"/>
                <a:gd name="connsiteY432" fmla="*/ 418288 h 516458"/>
                <a:gd name="connsiteX433" fmla="*/ 166514 w 451901"/>
                <a:gd name="connsiteY433" fmla="*/ 418288 h 516458"/>
                <a:gd name="connsiteX434" fmla="*/ 163287 w 451901"/>
                <a:gd name="connsiteY434" fmla="*/ 419902 h 516458"/>
                <a:gd name="connsiteX435" fmla="*/ 160059 w 451901"/>
                <a:gd name="connsiteY435" fmla="*/ 419902 h 516458"/>
                <a:gd name="connsiteX436" fmla="*/ 158445 w 451901"/>
                <a:gd name="connsiteY436" fmla="*/ 419902 h 516458"/>
                <a:gd name="connsiteX437" fmla="*/ 156831 w 451901"/>
                <a:gd name="connsiteY437" fmla="*/ 418288 h 516458"/>
                <a:gd name="connsiteX438" fmla="*/ 155217 w 451901"/>
                <a:gd name="connsiteY438" fmla="*/ 418288 h 516458"/>
                <a:gd name="connsiteX439" fmla="*/ 155217 w 451901"/>
                <a:gd name="connsiteY439" fmla="*/ 416674 h 516458"/>
                <a:gd name="connsiteX440" fmla="*/ 155217 w 451901"/>
                <a:gd name="connsiteY440" fmla="*/ 415060 h 516458"/>
                <a:gd name="connsiteX441" fmla="*/ 156831 w 451901"/>
                <a:gd name="connsiteY441" fmla="*/ 413446 h 516458"/>
                <a:gd name="connsiteX442" fmla="*/ 156831 w 451901"/>
                <a:gd name="connsiteY442" fmla="*/ 411832 h 516458"/>
                <a:gd name="connsiteX443" fmla="*/ 158445 w 451901"/>
                <a:gd name="connsiteY443" fmla="*/ 410218 h 516458"/>
                <a:gd name="connsiteX444" fmla="*/ 160059 w 451901"/>
                <a:gd name="connsiteY444" fmla="*/ 408604 h 516458"/>
                <a:gd name="connsiteX445" fmla="*/ 160059 w 451901"/>
                <a:gd name="connsiteY445" fmla="*/ 390851 h 516458"/>
                <a:gd name="connsiteX446" fmla="*/ 160059 w 451901"/>
                <a:gd name="connsiteY446" fmla="*/ 387623 h 516458"/>
                <a:gd name="connsiteX447" fmla="*/ 158445 w 451901"/>
                <a:gd name="connsiteY447" fmla="*/ 384395 h 516458"/>
                <a:gd name="connsiteX448" fmla="*/ 156831 w 451901"/>
                <a:gd name="connsiteY448" fmla="*/ 384395 h 516458"/>
                <a:gd name="connsiteX449" fmla="*/ 153603 w 451901"/>
                <a:gd name="connsiteY449" fmla="*/ 384395 h 516458"/>
                <a:gd name="connsiteX450" fmla="*/ 151989 w 451901"/>
                <a:gd name="connsiteY450" fmla="*/ 382781 h 516458"/>
                <a:gd name="connsiteX451" fmla="*/ 150375 w 451901"/>
                <a:gd name="connsiteY451" fmla="*/ 381167 h 516458"/>
                <a:gd name="connsiteX452" fmla="*/ 143919 w 451901"/>
                <a:gd name="connsiteY452" fmla="*/ 373098 h 516458"/>
                <a:gd name="connsiteX453" fmla="*/ 140692 w 451901"/>
                <a:gd name="connsiteY453" fmla="*/ 368256 h 516458"/>
                <a:gd name="connsiteX454" fmla="*/ 135850 w 451901"/>
                <a:gd name="connsiteY454" fmla="*/ 363414 h 516458"/>
                <a:gd name="connsiteX455" fmla="*/ 132622 w 451901"/>
                <a:gd name="connsiteY455" fmla="*/ 361800 h 516458"/>
                <a:gd name="connsiteX456" fmla="*/ 131008 w 451901"/>
                <a:gd name="connsiteY456" fmla="*/ 361800 h 516458"/>
                <a:gd name="connsiteX457" fmla="*/ 129394 w 451901"/>
                <a:gd name="connsiteY457" fmla="*/ 361800 h 516458"/>
                <a:gd name="connsiteX458" fmla="*/ 129394 w 451901"/>
                <a:gd name="connsiteY458" fmla="*/ 361800 h 516458"/>
                <a:gd name="connsiteX459" fmla="*/ 127780 w 451901"/>
                <a:gd name="connsiteY459" fmla="*/ 363414 h 516458"/>
                <a:gd name="connsiteX460" fmla="*/ 126166 w 451901"/>
                <a:gd name="connsiteY460" fmla="*/ 363414 h 516458"/>
                <a:gd name="connsiteX461" fmla="*/ 124552 w 451901"/>
                <a:gd name="connsiteY461" fmla="*/ 363414 h 516458"/>
                <a:gd name="connsiteX462" fmla="*/ 121324 w 451901"/>
                <a:gd name="connsiteY462" fmla="*/ 361800 h 516458"/>
                <a:gd name="connsiteX463" fmla="*/ 111641 w 451901"/>
                <a:gd name="connsiteY463" fmla="*/ 352117 h 516458"/>
                <a:gd name="connsiteX464" fmla="*/ 106799 w 451901"/>
                <a:gd name="connsiteY464" fmla="*/ 348889 h 516458"/>
                <a:gd name="connsiteX465" fmla="*/ 95501 w 451901"/>
                <a:gd name="connsiteY465" fmla="*/ 344047 h 516458"/>
                <a:gd name="connsiteX466" fmla="*/ 92274 w 451901"/>
                <a:gd name="connsiteY466" fmla="*/ 340819 h 516458"/>
                <a:gd name="connsiteX467" fmla="*/ 89046 w 451901"/>
                <a:gd name="connsiteY467" fmla="*/ 339205 h 516458"/>
                <a:gd name="connsiteX468" fmla="*/ 87432 w 451901"/>
                <a:gd name="connsiteY468" fmla="*/ 337591 h 516458"/>
                <a:gd name="connsiteX469" fmla="*/ 87432 w 451901"/>
                <a:gd name="connsiteY469" fmla="*/ 335977 h 516458"/>
                <a:gd name="connsiteX470" fmla="*/ 87432 w 451901"/>
                <a:gd name="connsiteY470" fmla="*/ 335977 h 516458"/>
                <a:gd name="connsiteX471" fmla="*/ 85818 w 451901"/>
                <a:gd name="connsiteY471" fmla="*/ 337591 h 516458"/>
                <a:gd name="connsiteX472" fmla="*/ 84204 w 451901"/>
                <a:gd name="connsiteY472" fmla="*/ 339205 h 516458"/>
                <a:gd name="connsiteX473" fmla="*/ 82590 w 451901"/>
                <a:gd name="connsiteY473" fmla="*/ 340819 h 516458"/>
                <a:gd name="connsiteX474" fmla="*/ 80976 w 451901"/>
                <a:gd name="connsiteY474" fmla="*/ 340819 h 516458"/>
                <a:gd name="connsiteX475" fmla="*/ 80976 w 451901"/>
                <a:gd name="connsiteY475" fmla="*/ 340819 h 516458"/>
                <a:gd name="connsiteX476" fmla="*/ 77748 w 451901"/>
                <a:gd name="connsiteY476" fmla="*/ 342433 h 516458"/>
                <a:gd name="connsiteX477" fmla="*/ 76134 w 451901"/>
                <a:gd name="connsiteY477" fmla="*/ 342433 h 516458"/>
                <a:gd name="connsiteX478" fmla="*/ 76134 w 451901"/>
                <a:gd name="connsiteY478" fmla="*/ 342433 h 516458"/>
                <a:gd name="connsiteX479" fmla="*/ 74520 w 451901"/>
                <a:gd name="connsiteY479" fmla="*/ 342433 h 516458"/>
                <a:gd name="connsiteX480" fmla="*/ 71292 w 451901"/>
                <a:gd name="connsiteY480" fmla="*/ 340819 h 516458"/>
                <a:gd name="connsiteX481" fmla="*/ 71292 w 451901"/>
                <a:gd name="connsiteY481" fmla="*/ 340819 h 516458"/>
                <a:gd name="connsiteX482" fmla="*/ 69678 w 451901"/>
                <a:gd name="connsiteY482" fmla="*/ 340819 h 516458"/>
                <a:gd name="connsiteX483" fmla="*/ 66451 w 451901"/>
                <a:gd name="connsiteY483" fmla="*/ 340819 h 516458"/>
                <a:gd name="connsiteX484" fmla="*/ 64837 w 451901"/>
                <a:gd name="connsiteY484" fmla="*/ 340819 h 516458"/>
                <a:gd name="connsiteX485" fmla="*/ 64837 w 451901"/>
                <a:gd name="connsiteY485" fmla="*/ 340819 h 516458"/>
                <a:gd name="connsiteX486" fmla="*/ 61609 w 451901"/>
                <a:gd name="connsiteY486" fmla="*/ 340819 h 516458"/>
                <a:gd name="connsiteX487" fmla="*/ 40628 w 451901"/>
                <a:gd name="connsiteY487" fmla="*/ 327908 h 516458"/>
                <a:gd name="connsiteX488" fmla="*/ 32558 w 451901"/>
                <a:gd name="connsiteY488" fmla="*/ 326294 h 516458"/>
                <a:gd name="connsiteX489" fmla="*/ 27716 w 451901"/>
                <a:gd name="connsiteY489" fmla="*/ 324680 h 516458"/>
                <a:gd name="connsiteX490" fmla="*/ 26102 w 451901"/>
                <a:gd name="connsiteY490" fmla="*/ 324680 h 516458"/>
                <a:gd name="connsiteX491" fmla="*/ 16419 w 451901"/>
                <a:gd name="connsiteY491" fmla="*/ 323066 h 516458"/>
                <a:gd name="connsiteX492" fmla="*/ 14805 w 451901"/>
                <a:gd name="connsiteY492" fmla="*/ 323066 h 516458"/>
                <a:gd name="connsiteX493" fmla="*/ 13191 w 451901"/>
                <a:gd name="connsiteY493" fmla="*/ 321452 h 516458"/>
                <a:gd name="connsiteX494" fmla="*/ 13191 w 451901"/>
                <a:gd name="connsiteY494" fmla="*/ 319838 h 516458"/>
                <a:gd name="connsiteX495" fmla="*/ 11577 w 451901"/>
                <a:gd name="connsiteY495" fmla="*/ 316610 h 516458"/>
                <a:gd name="connsiteX496" fmla="*/ 6735 w 451901"/>
                <a:gd name="connsiteY496" fmla="*/ 310154 h 516458"/>
                <a:gd name="connsiteX497" fmla="*/ 6735 w 451901"/>
                <a:gd name="connsiteY497" fmla="*/ 308540 h 516458"/>
                <a:gd name="connsiteX498" fmla="*/ 5121 w 451901"/>
                <a:gd name="connsiteY498" fmla="*/ 305313 h 516458"/>
                <a:gd name="connsiteX499" fmla="*/ 5121 w 451901"/>
                <a:gd name="connsiteY499" fmla="*/ 303699 h 516458"/>
                <a:gd name="connsiteX500" fmla="*/ 5121 w 451901"/>
                <a:gd name="connsiteY500" fmla="*/ 302085 h 516458"/>
                <a:gd name="connsiteX501" fmla="*/ 6735 w 451901"/>
                <a:gd name="connsiteY501" fmla="*/ 300471 h 516458"/>
                <a:gd name="connsiteX502" fmla="*/ 9963 w 451901"/>
                <a:gd name="connsiteY502" fmla="*/ 298857 h 516458"/>
                <a:gd name="connsiteX503" fmla="*/ 9963 w 451901"/>
                <a:gd name="connsiteY503" fmla="*/ 297243 h 516458"/>
                <a:gd name="connsiteX504" fmla="*/ 11577 w 451901"/>
                <a:gd name="connsiteY504" fmla="*/ 297243 h 516458"/>
                <a:gd name="connsiteX505" fmla="*/ 11577 w 451901"/>
                <a:gd name="connsiteY505" fmla="*/ 295629 h 516458"/>
                <a:gd name="connsiteX506" fmla="*/ 11577 w 451901"/>
                <a:gd name="connsiteY506" fmla="*/ 292401 h 516458"/>
                <a:gd name="connsiteX507" fmla="*/ 13191 w 451901"/>
                <a:gd name="connsiteY507" fmla="*/ 289173 h 516458"/>
                <a:gd name="connsiteX508" fmla="*/ 13191 w 451901"/>
                <a:gd name="connsiteY508" fmla="*/ 289173 h 516458"/>
                <a:gd name="connsiteX509" fmla="*/ 14805 w 451901"/>
                <a:gd name="connsiteY509" fmla="*/ 285945 h 516458"/>
                <a:gd name="connsiteX510" fmla="*/ 16419 w 451901"/>
                <a:gd name="connsiteY510" fmla="*/ 282718 h 516458"/>
                <a:gd name="connsiteX511" fmla="*/ 16419 w 451901"/>
                <a:gd name="connsiteY511" fmla="*/ 281104 h 516458"/>
                <a:gd name="connsiteX512" fmla="*/ 16419 w 451901"/>
                <a:gd name="connsiteY512" fmla="*/ 281104 h 516458"/>
                <a:gd name="connsiteX513" fmla="*/ 18033 w 451901"/>
                <a:gd name="connsiteY513" fmla="*/ 279490 h 516458"/>
                <a:gd name="connsiteX514" fmla="*/ 21260 w 451901"/>
                <a:gd name="connsiteY514" fmla="*/ 276262 h 516458"/>
                <a:gd name="connsiteX515" fmla="*/ 21260 w 451901"/>
                <a:gd name="connsiteY515" fmla="*/ 276262 h 516458"/>
                <a:gd name="connsiteX516" fmla="*/ 22874 w 451901"/>
                <a:gd name="connsiteY516" fmla="*/ 274648 h 516458"/>
                <a:gd name="connsiteX517" fmla="*/ 22874 w 451901"/>
                <a:gd name="connsiteY517" fmla="*/ 274648 h 516458"/>
                <a:gd name="connsiteX518" fmla="*/ 22874 w 451901"/>
                <a:gd name="connsiteY518" fmla="*/ 273034 h 516458"/>
                <a:gd name="connsiteX519" fmla="*/ 22874 w 451901"/>
                <a:gd name="connsiteY519" fmla="*/ 271420 h 516458"/>
                <a:gd name="connsiteX520" fmla="*/ 16419 w 451901"/>
                <a:gd name="connsiteY520" fmla="*/ 263350 h 516458"/>
                <a:gd name="connsiteX521" fmla="*/ 14805 w 451901"/>
                <a:gd name="connsiteY521" fmla="*/ 260122 h 516458"/>
                <a:gd name="connsiteX522" fmla="*/ 14805 w 451901"/>
                <a:gd name="connsiteY522" fmla="*/ 256895 h 516458"/>
                <a:gd name="connsiteX523" fmla="*/ 14805 w 451901"/>
                <a:gd name="connsiteY523" fmla="*/ 255281 h 516458"/>
                <a:gd name="connsiteX524" fmla="*/ 14805 w 451901"/>
                <a:gd name="connsiteY524" fmla="*/ 253667 h 516458"/>
                <a:gd name="connsiteX525" fmla="*/ 14805 w 451901"/>
                <a:gd name="connsiteY525" fmla="*/ 252053 h 516458"/>
                <a:gd name="connsiteX526" fmla="*/ 16419 w 451901"/>
                <a:gd name="connsiteY526" fmla="*/ 248825 h 516458"/>
                <a:gd name="connsiteX527" fmla="*/ 16419 w 451901"/>
                <a:gd name="connsiteY527" fmla="*/ 248825 h 516458"/>
                <a:gd name="connsiteX528" fmla="*/ 18033 w 451901"/>
                <a:gd name="connsiteY528" fmla="*/ 243983 h 516458"/>
                <a:gd name="connsiteX529" fmla="*/ 18033 w 451901"/>
                <a:gd name="connsiteY529" fmla="*/ 239141 h 516458"/>
                <a:gd name="connsiteX530" fmla="*/ 18033 w 451901"/>
                <a:gd name="connsiteY530" fmla="*/ 237527 h 516458"/>
                <a:gd name="connsiteX531" fmla="*/ 18033 w 451901"/>
                <a:gd name="connsiteY531" fmla="*/ 235913 h 516458"/>
                <a:gd name="connsiteX532" fmla="*/ 21260 w 451901"/>
                <a:gd name="connsiteY532" fmla="*/ 232686 h 516458"/>
                <a:gd name="connsiteX533" fmla="*/ 21260 w 451901"/>
                <a:gd name="connsiteY533" fmla="*/ 229458 h 516458"/>
                <a:gd name="connsiteX534" fmla="*/ 21260 w 451901"/>
                <a:gd name="connsiteY534" fmla="*/ 229458 h 516458"/>
                <a:gd name="connsiteX535" fmla="*/ 22874 w 451901"/>
                <a:gd name="connsiteY535" fmla="*/ 227844 h 516458"/>
                <a:gd name="connsiteX536" fmla="*/ 27716 w 451901"/>
                <a:gd name="connsiteY536" fmla="*/ 223002 h 516458"/>
                <a:gd name="connsiteX537" fmla="*/ 27716 w 451901"/>
                <a:gd name="connsiteY537" fmla="*/ 223002 h 516458"/>
                <a:gd name="connsiteX538" fmla="*/ 27716 w 451901"/>
                <a:gd name="connsiteY538" fmla="*/ 221388 h 516458"/>
                <a:gd name="connsiteX539" fmla="*/ 30944 w 451901"/>
                <a:gd name="connsiteY539" fmla="*/ 213318 h 516458"/>
                <a:gd name="connsiteX540" fmla="*/ 30944 w 451901"/>
                <a:gd name="connsiteY540" fmla="*/ 211704 h 516458"/>
                <a:gd name="connsiteX541" fmla="*/ 32558 w 451901"/>
                <a:gd name="connsiteY541" fmla="*/ 211704 h 516458"/>
                <a:gd name="connsiteX542" fmla="*/ 32558 w 451901"/>
                <a:gd name="connsiteY542" fmla="*/ 210091 h 516458"/>
                <a:gd name="connsiteX543" fmla="*/ 34172 w 451901"/>
                <a:gd name="connsiteY543" fmla="*/ 210091 h 516458"/>
                <a:gd name="connsiteX544" fmla="*/ 34172 w 451901"/>
                <a:gd name="connsiteY544" fmla="*/ 208477 h 516458"/>
                <a:gd name="connsiteX545" fmla="*/ 35786 w 451901"/>
                <a:gd name="connsiteY545" fmla="*/ 202021 h 516458"/>
                <a:gd name="connsiteX546" fmla="*/ 37400 w 451901"/>
                <a:gd name="connsiteY546" fmla="*/ 200407 h 516458"/>
                <a:gd name="connsiteX547" fmla="*/ 39014 w 451901"/>
                <a:gd name="connsiteY547" fmla="*/ 198793 h 516458"/>
                <a:gd name="connsiteX548" fmla="*/ 39014 w 451901"/>
                <a:gd name="connsiteY548" fmla="*/ 197179 h 516458"/>
                <a:gd name="connsiteX549" fmla="*/ 40628 w 451901"/>
                <a:gd name="connsiteY549" fmla="*/ 195565 h 516458"/>
                <a:gd name="connsiteX550" fmla="*/ 43856 w 451901"/>
                <a:gd name="connsiteY550" fmla="*/ 195565 h 516458"/>
                <a:gd name="connsiteX551" fmla="*/ 43856 w 451901"/>
                <a:gd name="connsiteY551" fmla="*/ 195565 h 516458"/>
                <a:gd name="connsiteX552" fmla="*/ 45469 w 451901"/>
                <a:gd name="connsiteY552" fmla="*/ 195565 h 516458"/>
                <a:gd name="connsiteX553" fmla="*/ 48698 w 451901"/>
                <a:gd name="connsiteY553" fmla="*/ 195565 h 516458"/>
                <a:gd name="connsiteX554" fmla="*/ 48698 w 451901"/>
                <a:gd name="connsiteY554" fmla="*/ 197179 h 516458"/>
                <a:gd name="connsiteX555" fmla="*/ 50311 w 451901"/>
                <a:gd name="connsiteY555" fmla="*/ 195565 h 516458"/>
                <a:gd name="connsiteX556" fmla="*/ 51925 w 451901"/>
                <a:gd name="connsiteY556" fmla="*/ 195565 h 516458"/>
                <a:gd name="connsiteX557" fmla="*/ 53539 w 451901"/>
                <a:gd name="connsiteY557" fmla="*/ 195565 h 516458"/>
                <a:gd name="connsiteX558" fmla="*/ 55153 w 451901"/>
                <a:gd name="connsiteY558" fmla="*/ 192337 h 516458"/>
                <a:gd name="connsiteX559" fmla="*/ 56767 w 451901"/>
                <a:gd name="connsiteY559" fmla="*/ 192337 h 516458"/>
                <a:gd name="connsiteX560" fmla="*/ 56767 w 451901"/>
                <a:gd name="connsiteY560" fmla="*/ 192337 h 516458"/>
                <a:gd name="connsiteX561" fmla="*/ 58381 w 451901"/>
                <a:gd name="connsiteY561" fmla="*/ 190723 h 516458"/>
                <a:gd name="connsiteX562" fmla="*/ 59995 w 451901"/>
                <a:gd name="connsiteY562" fmla="*/ 190723 h 516458"/>
                <a:gd name="connsiteX563" fmla="*/ 59995 w 451901"/>
                <a:gd name="connsiteY563" fmla="*/ 190723 h 516458"/>
                <a:gd name="connsiteX564" fmla="*/ 61609 w 451901"/>
                <a:gd name="connsiteY564" fmla="*/ 190723 h 516458"/>
                <a:gd name="connsiteX565" fmla="*/ 61609 w 451901"/>
                <a:gd name="connsiteY565" fmla="*/ 190723 h 516458"/>
                <a:gd name="connsiteX566" fmla="*/ 61609 w 451901"/>
                <a:gd name="connsiteY566" fmla="*/ 185882 h 516458"/>
                <a:gd name="connsiteX567" fmla="*/ 61609 w 451901"/>
                <a:gd name="connsiteY567" fmla="*/ 182654 h 516458"/>
                <a:gd name="connsiteX568" fmla="*/ 61609 w 451901"/>
                <a:gd name="connsiteY568" fmla="*/ 181040 h 516458"/>
                <a:gd name="connsiteX569" fmla="*/ 61609 w 451901"/>
                <a:gd name="connsiteY569" fmla="*/ 171356 h 516458"/>
                <a:gd name="connsiteX570" fmla="*/ 61609 w 451901"/>
                <a:gd name="connsiteY570" fmla="*/ 168128 h 516458"/>
                <a:gd name="connsiteX571" fmla="*/ 61609 w 451901"/>
                <a:gd name="connsiteY571" fmla="*/ 164900 h 516458"/>
                <a:gd name="connsiteX572" fmla="*/ 61609 w 451901"/>
                <a:gd name="connsiteY572" fmla="*/ 158445 h 516458"/>
                <a:gd name="connsiteX573" fmla="*/ 61609 w 451901"/>
                <a:gd name="connsiteY573" fmla="*/ 156831 h 516458"/>
                <a:gd name="connsiteX574" fmla="*/ 61609 w 451901"/>
                <a:gd name="connsiteY574" fmla="*/ 153603 h 516458"/>
                <a:gd name="connsiteX575" fmla="*/ 64837 w 451901"/>
                <a:gd name="connsiteY575" fmla="*/ 145533 h 516458"/>
                <a:gd name="connsiteX576" fmla="*/ 64837 w 451901"/>
                <a:gd name="connsiteY576" fmla="*/ 142305 h 516458"/>
                <a:gd name="connsiteX577" fmla="*/ 64837 w 451901"/>
                <a:gd name="connsiteY577" fmla="*/ 140691 h 516458"/>
                <a:gd name="connsiteX578" fmla="*/ 63223 w 451901"/>
                <a:gd name="connsiteY578" fmla="*/ 134236 h 516458"/>
                <a:gd name="connsiteX579" fmla="*/ 61609 w 451901"/>
                <a:gd name="connsiteY579" fmla="*/ 131008 h 516458"/>
                <a:gd name="connsiteX580" fmla="*/ 61609 w 451901"/>
                <a:gd name="connsiteY580" fmla="*/ 129394 h 516458"/>
                <a:gd name="connsiteX581" fmla="*/ 61609 w 451901"/>
                <a:gd name="connsiteY581" fmla="*/ 129394 h 516458"/>
                <a:gd name="connsiteX582" fmla="*/ 61609 w 451901"/>
                <a:gd name="connsiteY582" fmla="*/ 129394 h 516458"/>
                <a:gd name="connsiteX583" fmla="*/ 59995 w 451901"/>
                <a:gd name="connsiteY583" fmla="*/ 129394 h 516458"/>
                <a:gd name="connsiteX584" fmla="*/ 58381 w 451901"/>
                <a:gd name="connsiteY584" fmla="*/ 127780 h 516458"/>
                <a:gd name="connsiteX585" fmla="*/ 55153 w 451901"/>
                <a:gd name="connsiteY585" fmla="*/ 126166 h 516458"/>
                <a:gd name="connsiteX586" fmla="*/ 51925 w 451901"/>
                <a:gd name="connsiteY586" fmla="*/ 119710 h 516458"/>
                <a:gd name="connsiteX587" fmla="*/ 50311 w 451901"/>
                <a:gd name="connsiteY587" fmla="*/ 118096 h 516458"/>
                <a:gd name="connsiteX588" fmla="*/ 50311 w 451901"/>
                <a:gd name="connsiteY588" fmla="*/ 114869 h 516458"/>
                <a:gd name="connsiteX589" fmla="*/ 51925 w 451901"/>
                <a:gd name="connsiteY589" fmla="*/ 113255 h 516458"/>
                <a:gd name="connsiteX590" fmla="*/ 53539 w 451901"/>
                <a:gd name="connsiteY590" fmla="*/ 113255 h 516458"/>
                <a:gd name="connsiteX591" fmla="*/ 53539 w 451901"/>
                <a:gd name="connsiteY591" fmla="*/ 111641 h 516458"/>
                <a:gd name="connsiteX592" fmla="*/ 53539 w 451901"/>
                <a:gd name="connsiteY592" fmla="*/ 110027 h 516458"/>
                <a:gd name="connsiteX593" fmla="*/ 53539 w 451901"/>
                <a:gd name="connsiteY593" fmla="*/ 108413 h 516458"/>
                <a:gd name="connsiteX594" fmla="*/ 53539 w 451901"/>
                <a:gd name="connsiteY594" fmla="*/ 106799 h 516458"/>
                <a:gd name="connsiteX595" fmla="*/ 53539 w 451901"/>
                <a:gd name="connsiteY595" fmla="*/ 103571 h 516458"/>
                <a:gd name="connsiteX596" fmla="*/ 53539 w 451901"/>
                <a:gd name="connsiteY596" fmla="*/ 103571 h 516458"/>
                <a:gd name="connsiteX597" fmla="*/ 55153 w 451901"/>
                <a:gd name="connsiteY597" fmla="*/ 101957 h 516458"/>
                <a:gd name="connsiteX598" fmla="*/ 55153 w 451901"/>
                <a:gd name="connsiteY598" fmla="*/ 100343 h 516458"/>
                <a:gd name="connsiteX599" fmla="*/ 55153 w 451901"/>
                <a:gd name="connsiteY599" fmla="*/ 98729 h 516458"/>
                <a:gd name="connsiteX600" fmla="*/ 55153 w 451901"/>
                <a:gd name="connsiteY600" fmla="*/ 97115 h 516458"/>
                <a:gd name="connsiteX601" fmla="*/ 55153 w 451901"/>
                <a:gd name="connsiteY601" fmla="*/ 95501 h 516458"/>
                <a:gd name="connsiteX602" fmla="*/ 56767 w 451901"/>
                <a:gd name="connsiteY602" fmla="*/ 95501 h 516458"/>
                <a:gd name="connsiteX603" fmla="*/ 56767 w 451901"/>
                <a:gd name="connsiteY603" fmla="*/ 95501 h 516458"/>
                <a:gd name="connsiteX604" fmla="*/ 58381 w 451901"/>
                <a:gd name="connsiteY604" fmla="*/ 95501 h 516458"/>
                <a:gd name="connsiteX605" fmla="*/ 59995 w 451901"/>
                <a:gd name="connsiteY605" fmla="*/ 97115 h 516458"/>
                <a:gd name="connsiteX606" fmla="*/ 59995 w 451901"/>
                <a:gd name="connsiteY606" fmla="*/ 97115 h 516458"/>
                <a:gd name="connsiteX607" fmla="*/ 61609 w 451901"/>
                <a:gd name="connsiteY607" fmla="*/ 97115 h 516458"/>
                <a:gd name="connsiteX608" fmla="*/ 63223 w 451901"/>
                <a:gd name="connsiteY608" fmla="*/ 97115 h 516458"/>
                <a:gd name="connsiteX609" fmla="*/ 63223 w 451901"/>
                <a:gd name="connsiteY609" fmla="*/ 95501 h 516458"/>
                <a:gd name="connsiteX610" fmla="*/ 64837 w 451901"/>
                <a:gd name="connsiteY610" fmla="*/ 95501 h 516458"/>
                <a:gd name="connsiteX611" fmla="*/ 66451 w 451901"/>
                <a:gd name="connsiteY611" fmla="*/ 95501 h 516458"/>
                <a:gd name="connsiteX612" fmla="*/ 66451 w 451901"/>
                <a:gd name="connsiteY612" fmla="*/ 95501 h 516458"/>
                <a:gd name="connsiteX613" fmla="*/ 66451 w 451901"/>
                <a:gd name="connsiteY613" fmla="*/ 93887 h 516458"/>
                <a:gd name="connsiteX614" fmla="*/ 63223 w 451901"/>
                <a:gd name="connsiteY614" fmla="*/ 92273 h 516458"/>
                <a:gd name="connsiteX615" fmla="*/ 61609 w 451901"/>
                <a:gd name="connsiteY615" fmla="*/ 92273 h 516458"/>
                <a:gd name="connsiteX616" fmla="*/ 61609 w 451901"/>
                <a:gd name="connsiteY616" fmla="*/ 90660 h 516458"/>
                <a:gd name="connsiteX617" fmla="*/ 61609 w 451901"/>
                <a:gd name="connsiteY617" fmla="*/ 89046 h 516458"/>
                <a:gd name="connsiteX618" fmla="*/ 61609 w 451901"/>
                <a:gd name="connsiteY618" fmla="*/ 89046 h 516458"/>
                <a:gd name="connsiteX619" fmla="*/ 63223 w 451901"/>
                <a:gd name="connsiteY619" fmla="*/ 84204 h 516458"/>
                <a:gd name="connsiteX620" fmla="*/ 66451 w 451901"/>
                <a:gd name="connsiteY620" fmla="*/ 77748 h 516458"/>
                <a:gd name="connsiteX621" fmla="*/ 66451 w 451901"/>
                <a:gd name="connsiteY621" fmla="*/ 72906 h 516458"/>
                <a:gd name="connsiteX622" fmla="*/ 63223 w 451901"/>
                <a:gd name="connsiteY622" fmla="*/ 68065 h 516458"/>
                <a:gd name="connsiteX623" fmla="*/ 59995 w 451901"/>
                <a:gd name="connsiteY623" fmla="*/ 63223 h 516458"/>
                <a:gd name="connsiteX624" fmla="*/ 59995 w 451901"/>
                <a:gd name="connsiteY624" fmla="*/ 59995 h 516458"/>
                <a:gd name="connsiteX625" fmla="*/ 59995 w 451901"/>
                <a:gd name="connsiteY625" fmla="*/ 58381 h 516458"/>
                <a:gd name="connsiteX626" fmla="*/ 63223 w 451901"/>
                <a:gd name="connsiteY626" fmla="*/ 56767 h 516458"/>
                <a:gd name="connsiteX627" fmla="*/ 63223 w 451901"/>
                <a:gd name="connsiteY627" fmla="*/ 56767 h 516458"/>
                <a:gd name="connsiteX628" fmla="*/ 63223 w 451901"/>
                <a:gd name="connsiteY628" fmla="*/ 55153 h 516458"/>
                <a:gd name="connsiteX629" fmla="*/ 63223 w 451901"/>
                <a:gd name="connsiteY629" fmla="*/ 53539 h 516458"/>
                <a:gd name="connsiteX630" fmla="*/ 58381 w 451901"/>
                <a:gd name="connsiteY630" fmla="*/ 47083 h 516458"/>
                <a:gd name="connsiteX631" fmla="*/ 56767 w 451901"/>
                <a:gd name="connsiteY631" fmla="*/ 42242 h 516458"/>
                <a:gd name="connsiteX632" fmla="*/ 55153 w 451901"/>
                <a:gd name="connsiteY632" fmla="*/ 40628 h 516458"/>
                <a:gd name="connsiteX633" fmla="*/ 56767 w 451901"/>
                <a:gd name="connsiteY633" fmla="*/ 39014 h 516458"/>
                <a:gd name="connsiteX634" fmla="*/ 56767 w 451901"/>
                <a:gd name="connsiteY634" fmla="*/ 37400 h 516458"/>
                <a:gd name="connsiteX635" fmla="*/ 58381 w 451901"/>
                <a:gd name="connsiteY635" fmla="*/ 37400 h 516458"/>
                <a:gd name="connsiteX636" fmla="*/ 58381 w 451901"/>
                <a:gd name="connsiteY636" fmla="*/ 37400 h 516458"/>
                <a:gd name="connsiteX637" fmla="*/ 59995 w 451901"/>
                <a:gd name="connsiteY637" fmla="*/ 35786 h 516458"/>
                <a:gd name="connsiteX638" fmla="*/ 63223 w 451901"/>
                <a:gd name="connsiteY638" fmla="*/ 35786 h 516458"/>
                <a:gd name="connsiteX639" fmla="*/ 64837 w 451901"/>
                <a:gd name="connsiteY639" fmla="*/ 35786 h 516458"/>
                <a:gd name="connsiteX640" fmla="*/ 66451 w 451901"/>
                <a:gd name="connsiteY640" fmla="*/ 37400 h 516458"/>
                <a:gd name="connsiteX641" fmla="*/ 69678 w 451901"/>
                <a:gd name="connsiteY641" fmla="*/ 37400 h 516458"/>
                <a:gd name="connsiteX642" fmla="*/ 71292 w 451901"/>
                <a:gd name="connsiteY642" fmla="*/ 37400 h 516458"/>
                <a:gd name="connsiteX643" fmla="*/ 72906 w 451901"/>
                <a:gd name="connsiteY643" fmla="*/ 37400 h 516458"/>
                <a:gd name="connsiteX644" fmla="*/ 74520 w 451901"/>
                <a:gd name="connsiteY644" fmla="*/ 35786 h 516458"/>
                <a:gd name="connsiteX645" fmla="*/ 76134 w 451901"/>
                <a:gd name="connsiteY645" fmla="*/ 34172 h 516458"/>
                <a:gd name="connsiteX646" fmla="*/ 77748 w 451901"/>
                <a:gd name="connsiteY646" fmla="*/ 34172 h 516458"/>
                <a:gd name="connsiteX647" fmla="*/ 82590 w 451901"/>
                <a:gd name="connsiteY647" fmla="*/ 34172 h 516458"/>
                <a:gd name="connsiteX648" fmla="*/ 84204 w 451901"/>
                <a:gd name="connsiteY648" fmla="*/ 32558 h 516458"/>
                <a:gd name="connsiteX649" fmla="*/ 85818 w 451901"/>
                <a:gd name="connsiteY649" fmla="*/ 32558 h 516458"/>
                <a:gd name="connsiteX650" fmla="*/ 89046 w 451901"/>
                <a:gd name="connsiteY650" fmla="*/ 29330 h 516458"/>
                <a:gd name="connsiteX651" fmla="*/ 90660 w 451901"/>
                <a:gd name="connsiteY651" fmla="*/ 26102 h 516458"/>
                <a:gd name="connsiteX652" fmla="*/ 92274 w 451901"/>
                <a:gd name="connsiteY652" fmla="*/ 24488 h 516458"/>
                <a:gd name="connsiteX653" fmla="*/ 93887 w 451901"/>
                <a:gd name="connsiteY653" fmla="*/ 22874 h 516458"/>
                <a:gd name="connsiteX654" fmla="*/ 93887 w 451901"/>
                <a:gd name="connsiteY654" fmla="*/ 21260 h 516458"/>
                <a:gd name="connsiteX655" fmla="*/ 93887 w 451901"/>
                <a:gd name="connsiteY655" fmla="*/ 19647 h 516458"/>
                <a:gd name="connsiteX656" fmla="*/ 92274 w 451901"/>
                <a:gd name="connsiteY656" fmla="*/ 13191 h 516458"/>
                <a:gd name="connsiteX657" fmla="*/ 92274 w 451901"/>
                <a:gd name="connsiteY657" fmla="*/ 11577 h 516458"/>
                <a:gd name="connsiteX658" fmla="*/ 93887 w 451901"/>
                <a:gd name="connsiteY658" fmla="*/ 11577 h 516458"/>
                <a:gd name="connsiteX659" fmla="*/ 95501 w 451901"/>
                <a:gd name="connsiteY659" fmla="*/ 9963 h 516458"/>
                <a:gd name="connsiteX660" fmla="*/ 97115 w 451901"/>
                <a:gd name="connsiteY660" fmla="*/ 9963 h 516458"/>
                <a:gd name="connsiteX661" fmla="*/ 98729 w 451901"/>
                <a:gd name="connsiteY661" fmla="*/ 8349 h 516458"/>
                <a:gd name="connsiteX662" fmla="*/ 100343 w 451901"/>
                <a:gd name="connsiteY662" fmla="*/ 8349 h 516458"/>
                <a:gd name="connsiteX663" fmla="*/ 101957 w 451901"/>
                <a:gd name="connsiteY663" fmla="*/ 6735 h 516458"/>
                <a:gd name="connsiteX664" fmla="*/ 101957 w 451901"/>
                <a:gd name="connsiteY664" fmla="*/ 5121 h 516458"/>
                <a:gd name="connsiteX665" fmla="*/ 103571 w 451901"/>
                <a:gd name="connsiteY665" fmla="*/ 5121 h 516458"/>
                <a:gd name="connsiteX666" fmla="*/ 105185 w 451901"/>
                <a:gd name="connsiteY666" fmla="*/ 5121 h 516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451901" h="516458">
                  <a:moveTo>
                    <a:pt x="108413" y="5121"/>
                  </a:moveTo>
                  <a:lnTo>
                    <a:pt x="113255" y="5121"/>
                  </a:lnTo>
                  <a:lnTo>
                    <a:pt x="114869" y="5121"/>
                  </a:lnTo>
                  <a:lnTo>
                    <a:pt x="116483" y="5121"/>
                  </a:lnTo>
                  <a:lnTo>
                    <a:pt x="121324" y="8349"/>
                  </a:lnTo>
                  <a:lnTo>
                    <a:pt x="124552" y="9963"/>
                  </a:lnTo>
                  <a:lnTo>
                    <a:pt x="124552" y="9963"/>
                  </a:lnTo>
                  <a:lnTo>
                    <a:pt x="126166" y="11577"/>
                  </a:lnTo>
                  <a:lnTo>
                    <a:pt x="126166" y="11577"/>
                  </a:lnTo>
                  <a:lnTo>
                    <a:pt x="127780" y="13191"/>
                  </a:lnTo>
                  <a:lnTo>
                    <a:pt x="129394" y="13191"/>
                  </a:lnTo>
                  <a:lnTo>
                    <a:pt x="132622" y="13191"/>
                  </a:lnTo>
                  <a:lnTo>
                    <a:pt x="134236" y="13191"/>
                  </a:lnTo>
                  <a:lnTo>
                    <a:pt x="134236" y="14805"/>
                  </a:lnTo>
                  <a:lnTo>
                    <a:pt x="135850" y="16419"/>
                  </a:lnTo>
                  <a:lnTo>
                    <a:pt x="139078" y="19647"/>
                  </a:lnTo>
                  <a:lnTo>
                    <a:pt x="142305" y="22874"/>
                  </a:lnTo>
                  <a:lnTo>
                    <a:pt x="142305" y="24488"/>
                  </a:lnTo>
                  <a:lnTo>
                    <a:pt x="143919" y="24488"/>
                  </a:lnTo>
                  <a:lnTo>
                    <a:pt x="150375" y="26102"/>
                  </a:lnTo>
                  <a:lnTo>
                    <a:pt x="151989" y="26102"/>
                  </a:lnTo>
                  <a:lnTo>
                    <a:pt x="151989" y="26102"/>
                  </a:lnTo>
                  <a:lnTo>
                    <a:pt x="153603" y="27716"/>
                  </a:lnTo>
                  <a:lnTo>
                    <a:pt x="151989" y="27716"/>
                  </a:lnTo>
                  <a:lnTo>
                    <a:pt x="151989" y="29330"/>
                  </a:lnTo>
                  <a:lnTo>
                    <a:pt x="150375" y="29330"/>
                  </a:lnTo>
                  <a:lnTo>
                    <a:pt x="147147" y="30944"/>
                  </a:lnTo>
                  <a:lnTo>
                    <a:pt x="147147" y="30944"/>
                  </a:lnTo>
                  <a:lnTo>
                    <a:pt x="145533" y="30944"/>
                  </a:lnTo>
                  <a:lnTo>
                    <a:pt x="145533" y="32558"/>
                  </a:lnTo>
                  <a:lnTo>
                    <a:pt x="145533" y="34172"/>
                  </a:lnTo>
                  <a:lnTo>
                    <a:pt x="145533" y="34172"/>
                  </a:lnTo>
                  <a:lnTo>
                    <a:pt x="147147" y="39014"/>
                  </a:lnTo>
                  <a:lnTo>
                    <a:pt x="147147" y="40628"/>
                  </a:lnTo>
                  <a:lnTo>
                    <a:pt x="147147" y="42242"/>
                  </a:lnTo>
                  <a:lnTo>
                    <a:pt x="151989" y="43856"/>
                  </a:lnTo>
                  <a:lnTo>
                    <a:pt x="153603" y="45469"/>
                  </a:lnTo>
                  <a:lnTo>
                    <a:pt x="158445" y="45469"/>
                  </a:lnTo>
                  <a:lnTo>
                    <a:pt x="160059" y="45469"/>
                  </a:lnTo>
                  <a:lnTo>
                    <a:pt x="161673" y="45469"/>
                  </a:lnTo>
                  <a:lnTo>
                    <a:pt x="161673" y="47083"/>
                  </a:lnTo>
                  <a:lnTo>
                    <a:pt x="161673" y="48697"/>
                  </a:lnTo>
                  <a:lnTo>
                    <a:pt x="161673" y="50311"/>
                  </a:lnTo>
                  <a:lnTo>
                    <a:pt x="163287" y="50311"/>
                  </a:lnTo>
                  <a:lnTo>
                    <a:pt x="169742" y="51925"/>
                  </a:lnTo>
                  <a:lnTo>
                    <a:pt x="171356" y="51925"/>
                  </a:lnTo>
                  <a:lnTo>
                    <a:pt x="172970" y="53539"/>
                  </a:lnTo>
                  <a:lnTo>
                    <a:pt x="174584" y="53539"/>
                  </a:lnTo>
                  <a:lnTo>
                    <a:pt x="174584" y="53539"/>
                  </a:lnTo>
                  <a:lnTo>
                    <a:pt x="176198" y="55153"/>
                  </a:lnTo>
                  <a:lnTo>
                    <a:pt x="177812" y="55153"/>
                  </a:lnTo>
                  <a:lnTo>
                    <a:pt x="179426" y="56767"/>
                  </a:lnTo>
                  <a:lnTo>
                    <a:pt x="179426" y="56767"/>
                  </a:lnTo>
                  <a:lnTo>
                    <a:pt x="182654" y="59995"/>
                  </a:lnTo>
                  <a:lnTo>
                    <a:pt x="185882" y="63223"/>
                  </a:lnTo>
                  <a:lnTo>
                    <a:pt x="189110" y="64837"/>
                  </a:lnTo>
                  <a:lnTo>
                    <a:pt x="192337" y="66451"/>
                  </a:lnTo>
                  <a:lnTo>
                    <a:pt x="192337" y="64837"/>
                  </a:lnTo>
                  <a:lnTo>
                    <a:pt x="193951" y="64837"/>
                  </a:lnTo>
                  <a:lnTo>
                    <a:pt x="193951" y="58381"/>
                  </a:lnTo>
                  <a:lnTo>
                    <a:pt x="193951" y="58381"/>
                  </a:lnTo>
                  <a:lnTo>
                    <a:pt x="195565" y="56767"/>
                  </a:lnTo>
                  <a:lnTo>
                    <a:pt x="195565" y="55153"/>
                  </a:lnTo>
                  <a:lnTo>
                    <a:pt x="197179" y="53539"/>
                  </a:lnTo>
                  <a:lnTo>
                    <a:pt x="198793" y="51925"/>
                  </a:lnTo>
                  <a:lnTo>
                    <a:pt x="200407" y="51925"/>
                  </a:lnTo>
                  <a:lnTo>
                    <a:pt x="200407" y="53539"/>
                  </a:lnTo>
                  <a:lnTo>
                    <a:pt x="200407" y="55153"/>
                  </a:lnTo>
                  <a:lnTo>
                    <a:pt x="198793" y="56767"/>
                  </a:lnTo>
                  <a:lnTo>
                    <a:pt x="200407" y="58381"/>
                  </a:lnTo>
                  <a:lnTo>
                    <a:pt x="200407" y="59995"/>
                  </a:lnTo>
                  <a:lnTo>
                    <a:pt x="203635" y="59995"/>
                  </a:lnTo>
                  <a:lnTo>
                    <a:pt x="205249" y="61609"/>
                  </a:lnTo>
                  <a:lnTo>
                    <a:pt x="205249" y="63223"/>
                  </a:lnTo>
                  <a:lnTo>
                    <a:pt x="205249" y="64837"/>
                  </a:lnTo>
                  <a:lnTo>
                    <a:pt x="203635" y="66451"/>
                  </a:lnTo>
                  <a:lnTo>
                    <a:pt x="205249" y="68065"/>
                  </a:lnTo>
                  <a:lnTo>
                    <a:pt x="205249" y="69678"/>
                  </a:lnTo>
                  <a:lnTo>
                    <a:pt x="205249" y="71292"/>
                  </a:lnTo>
                  <a:lnTo>
                    <a:pt x="205249" y="72906"/>
                  </a:lnTo>
                  <a:lnTo>
                    <a:pt x="205249" y="72906"/>
                  </a:lnTo>
                  <a:lnTo>
                    <a:pt x="205249" y="74520"/>
                  </a:lnTo>
                  <a:lnTo>
                    <a:pt x="203635" y="74520"/>
                  </a:lnTo>
                  <a:lnTo>
                    <a:pt x="202021" y="76134"/>
                  </a:lnTo>
                  <a:lnTo>
                    <a:pt x="200407" y="76134"/>
                  </a:lnTo>
                  <a:lnTo>
                    <a:pt x="200407" y="77748"/>
                  </a:lnTo>
                  <a:lnTo>
                    <a:pt x="200407" y="77748"/>
                  </a:lnTo>
                  <a:lnTo>
                    <a:pt x="198793" y="79362"/>
                  </a:lnTo>
                  <a:lnTo>
                    <a:pt x="200407" y="80976"/>
                  </a:lnTo>
                  <a:lnTo>
                    <a:pt x="200407" y="82590"/>
                  </a:lnTo>
                  <a:lnTo>
                    <a:pt x="202021" y="84204"/>
                  </a:lnTo>
                  <a:lnTo>
                    <a:pt x="205249" y="87432"/>
                  </a:lnTo>
                  <a:lnTo>
                    <a:pt x="206863" y="89046"/>
                  </a:lnTo>
                  <a:lnTo>
                    <a:pt x="210091" y="90660"/>
                  </a:lnTo>
                  <a:lnTo>
                    <a:pt x="213319" y="92273"/>
                  </a:lnTo>
                  <a:lnTo>
                    <a:pt x="214932" y="92273"/>
                  </a:lnTo>
                  <a:lnTo>
                    <a:pt x="216546" y="92273"/>
                  </a:lnTo>
                  <a:lnTo>
                    <a:pt x="216546" y="92273"/>
                  </a:lnTo>
                  <a:lnTo>
                    <a:pt x="216546" y="90660"/>
                  </a:lnTo>
                  <a:lnTo>
                    <a:pt x="216546" y="89046"/>
                  </a:lnTo>
                  <a:lnTo>
                    <a:pt x="213319" y="87432"/>
                  </a:lnTo>
                  <a:lnTo>
                    <a:pt x="213319" y="85818"/>
                  </a:lnTo>
                  <a:lnTo>
                    <a:pt x="213319" y="84204"/>
                  </a:lnTo>
                  <a:lnTo>
                    <a:pt x="214932" y="82590"/>
                  </a:lnTo>
                  <a:lnTo>
                    <a:pt x="218160" y="82590"/>
                  </a:lnTo>
                  <a:lnTo>
                    <a:pt x="226230" y="84204"/>
                  </a:lnTo>
                  <a:lnTo>
                    <a:pt x="227844" y="84204"/>
                  </a:lnTo>
                  <a:lnTo>
                    <a:pt x="229458" y="84204"/>
                  </a:lnTo>
                  <a:lnTo>
                    <a:pt x="229458" y="82590"/>
                  </a:lnTo>
                  <a:lnTo>
                    <a:pt x="232686" y="80976"/>
                  </a:lnTo>
                  <a:lnTo>
                    <a:pt x="234300" y="79362"/>
                  </a:lnTo>
                  <a:lnTo>
                    <a:pt x="234300" y="79362"/>
                  </a:lnTo>
                  <a:lnTo>
                    <a:pt x="235914" y="80976"/>
                  </a:lnTo>
                  <a:lnTo>
                    <a:pt x="235914" y="80976"/>
                  </a:lnTo>
                  <a:lnTo>
                    <a:pt x="237528" y="84204"/>
                  </a:lnTo>
                  <a:lnTo>
                    <a:pt x="237528" y="85818"/>
                  </a:lnTo>
                  <a:lnTo>
                    <a:pt x="239141" y="87432"/>
                  </a:lnTo>
                  <a:lnTo>
                    <a:pt x="240755" y="87432"/>
                  </a:lnTo>
                  <a:lnTo>
                    <a:pt x="240755" y="87432"/>
                  </a:lnTo>
                  <a:lnTo>
                    <a:pt x="242369" y="85818"/>
                  </a:lnTo>
                  <a:lnTo>
                    <a:pt x="243983" y="84204"/>
                  </a:lnTo>
                  <a:lnTo>
                    <a:pt x="243983" y="82590"/>
                  </a:lnTo>
                  <a:lnTo>
                    <a:pt x="245597" y="80976"/>
                  </a:lnTo>
                  <a:lnTo>
                    <a:pt x="250439" y="79362"/>
                  </a:lnTo>
                  <a:lnTo>
                    <a:pt x="252053" y="79362"/>
                  </a:lnTo>
                  <a:lnTo>
                    <a:pt x="253667" y="80976"/>
                  </a:lnTo>
                  <a:lnTo>
                    <a:pt x="253667" y="80976"/>
                  </a:lnTo>
                  <a:lnTo>
                    <a:pt x="253667" y="82590"/>
                  </a:lnTo>
                  <a:lnTo>
                    <a:pt x="252053" y="82590"/>
                  </a:lnTo>
                  <a:lnTo>
                    <a:pt x="252053" y="84204"/>
                  </a:lnTo>
                  <a:lnTo>
                    <a:pt x="252053" y="85818"/>
                  </a:lnTo>
                  <a:lnTo>
                    <a:pt x="252053" y="87432"/>
                  </a:lnTo>
                  <a:lnTo>
                    <a:pt x="250439" y="89046"/>
                  </a:lnTo>
                  <a:lnTo>
                    <a:pt x="250439" y="90660"/>
                  </a:lnTo>
                  <a:lnTo>
                    <a:pt x="252053" y="92273"/>
                  </a:lnTo>
                  <a:lnTo>
                    <a:pt x="252053" y="93887"/>
                  </a:lnTo>
                  <a:lnTo>
                    <a:pt x="253667" y="93887"/>
                  </a:lnTo>
                  <a:lnTo>
                    <a:pt x="255281" y="92273"/>
                  </a:lnTo>
                  <a:lnTo>
                    <a:pt x="255281" y="92273"/>
                  </a:lnTo>
                  <a:lnTo>
                    <a:pt x="256895" y="90660"/>
                  </a:lnTo>
                  <a:lnTo>
                    <a:pt x="258509" y="89046"/>
                  </a:lnTo>
                  <a:lnTo>
                    <a:pt x="260122" y="89046"/>
                  </a:lnTo>
                  <a:lnTo>
                    <a:pt x="260122" y="90660"/>
                  </a:lnTo>
                  <a:lnTo>
                    <a:pt x="260122" y="93887"/>
                  </a:lnTo>
                  <a:lnTo>
                    <a:pt x="260122" y="95501"/>
                  </a:lnTo>
                  <a:lnTo>
                    <a:pt x="260122" y="98729"/>
                  </a:lnTo>
                  <a:lnTo>
                    <a:pt x="260122" y="100343"/>
                  </a:lnTo>
                  <a:lnTo>
                    <a:pt x="260122" y="101957"/>
                  </a:lnTo>
                  <a:lnTo>
                    <a:pt x="260122" y="101957"/>
                  </a:lnTo>
                  <a:lnTo>
                    <a:pt x="260122" y="103571"/>
                  </a:lnTo>
                  <a:lnTo>
                    <a:pt x="260122" y="105185"/>
                  </a:lnTo>
                  <a:lnTo>
                    <a:pt x="260122" y="105185"/>
                  </a:lnTo>
                  <a:lnTo>
                    <a:pt x="261737" y="106799"/>
                  </a:lnTo>
                  <a:lnTo>
                    <a:pt x="264964" y="108413"/>
                  </a:lnTo>
                  <a:lnTo>
                    <a:pt x="264964" y="110027"/>
                  </a:lnTo>
                  <a:lnTo>
                    <a:pt x="266578" y="110027"/>
                  </a:lnTo>
                  <a:lnTo>
                    <a:pt x="266578" y="114869"/>
                  </a:lnTo>
                  <a:lnTo>
                    <a:pt x="266578" y="114869"/>
                  </a:lnTo>
                  <a:lnTo>
                    <a:pt x="269806" y="116482"/>
                  </a:lnTo>
                  <a:lnTo>
                    <a:pt x="274648" y="118096"/>
                  </a:lnTo>
                  <a:lnTo>
                    <a:pt x="276262" y="119710"/>
                  </a:lnTo>
                  <a:lnTo>
                    <a:pt x="277876" y="121324"/>
                  </a:lnTo>
                  <a:lnTo>
                    <a:pt x="277876" y="122938"/>
                  </a:lnTo>
                  <a:lnTo>
                    <a:pt x="279490" y="122938"/>
                  </a:lnTo>
                  <a:lnTo>
                    <a:pt x="279490" y="122938"/>
                  </a:lnTo>
                  <a:lnTo>
                    <a:pt x="282718" y="119710"/>
                  </a:lnTo>
                  <a:lnTo>
                    <a:pt x="282718" y="118096"/>
                  </a:lnTo>
                  <a:lnTo>
                    <a:pt x="284331" y="118096"/>
                  </a:lnTo>
                  <a:lnTo>
                    <a:pt x="285946" y="118096"/>
                  </a:lnTo>
                  <a:lnTo>
                    <a:pt x="287559" y="116482"/>
                  </a:lnTo>
                  <a:lnTo>
                    <a:pt x="287559" y="116482"/>
                  </a:lnTo>
                  <a:lnTo>
                    <a:pt x="287559" y="114869"/>
                  </a:lnTo>
                  <a:lnTo>
                    <a:pt x="289173" y="111641"/>
                  </a:lnTo>
                  <a:lnTo>
                    <a:pt x="294015" y="110027"/>
                  </a:lnTo>
                  <a:lnTo>
                    <a:pt x="295629" y="116482"/>
                  </a:lnTo>
                  <a:lnTo>
                    <a:pt x="297243" y="122938"/>
                  </a:lnTo>
                  <a:lnTo>
                    <a:pt x="297243" y="126166"/>
                  </a:lnTo>
                  <a:lnTo>
                    <a:pt x="298857" y="127780"/>
                  </a:lnTo>
                  <a:lnTo>
                    <a:pt x="300471" y="127780"/>
                  </a:lnTo>
                  <a:lnTo>
                    <a:pt x="302085" y="127780"/>
                  </a:lnTo>
                  <a:lnTo>
                    <a:pt x="303699" y="126166"/>
                  </a:lnTo>
                  <a:lnTo>
                    <a:pt x="303699" y="126166"/>
                  </a:lnTo>
                  <a:lnTo>
                    <a:pt x="305313" y="126166"/>
                  </a:lnTo>
                  <a:lnTo>
                    <a:pt x="308540" y="129394"/>
                  </a:lnTo>
                  <a:lnTo>
                    <a:pt x="308540" y="129394"/>
                  </a:lnTo>
                  <a:lnTo>
                    <a:pt x="308540" y="131008"/>
                  </a:lnTo>
                  <a:lnTo>
                    <a:pt x="308540" y="132622"/>
                  </a:lnTo>
                  <a:lnTo>
                    <a:pt x="310155" y="135850"/>
                  </a:lnTo>
                  <a:lnTo>
                    <a:pt x="310155" y="135850"/>
                  </a:lnTo>
                  <a:lnTo>
                    <a:pt x="311768" y="135850"/>
                  </a:lnTo>
                  <a:lnTo>
                    <a:pt x="313382" y="135850"/>
                  </a:lnTo>
                  <a:lnTo>
                    <a:pt x="313382" y="137464"/>
                  </a:lnTo>
                  <a:lnTo>
                    <a:pt x="314996" y="139078"/>
                  </a:lnTo>
                  <a:lnTo>
                    <a:pt x="316610" y="143919"/>
                  </a:lnTo>
                  <a:lnTo>
                    <a:pt x="316610" y="147147"/>
                  </a:lnTo>
                  <a:lnTo>
                    <a:pt x="318224" y="148761"/>
                  </a:lnTo>
                  <a:lnTo>
                    <a:pt x="316610" y="150375"/>
                  </a:lnTo>
                  <a:lnTo>
                    <a:pt x="316610" y="153603"/>
                  </a:lnTo>
                  <a:lnTo>
                    <a:pt x="316610" y="155217"/>
                  </a:lnTo>
                  <a:lnTo>
                    <a:pt x="316610" y="156831"/>
                  </a:lnTo>
                  <a:lnTo>
                    <a:pt x="318224" y="156831"/>
                  </a:lnTo>
                  <a:lnTo>
                    <a:pt x="318224" y="158445"/>
                  </a:lnTo>
                  <a:lnTo>
                    <a:pt x="319838" y="160059"/>
                  </a:lnTo>
                  <a:lnTo>
                    <a:pt x="313382" y="169742"/>
                  </a:lnTo>
                  <a:lnTo>
                    <a:pt x="311768" y="171356"/>
                  </a:lnTo>
                  <a:lnTo>
                    <a:pt x="311768" y="172970"/>
                  </a:lnTo>
                  <a:lnTo>
                    <a:pt x="308540" y="172970"/>
                  </a:lnTo>
                  <a:lnTo>
                    <a:pt x="305313" y="172970"/>
                  </a:lnTo>
                  <a:lnTo>
                    <a:pt x="303699" y="174584"/>
                  </a:lnTo>
                  <a:lnTo>
                    <a:pt x="302085" y="174584"/>
                  </a:lnTo>
                  <a:lnTo>
                    <a:pt x="302085" y="176198"/>
                  </a:lnTo>
                  <a:lnTo>
                    <a:pt x="302085" y="177812"/>
                  </a:lnTo>
                  <a:lnTo>
                    <a:pt x="305313" y="185882"/>
                  </a:lnTo>
                  <a:lnTo>
                    <a:pt x="305313" y="187495"/>
                  </a:lnTo>
                  <a:lnTo>
                    <a:pt x="306927" y="189109"/>
                  </a:lnTo>
                  <a:lnTo>
                    <a:pt x="308540" y="190723"/>
                  </a:lnTo>
                  <a:lnTo>
                    <a:pt x="308540" y="190723"/>
                  </a:lnTo>
                  <a:lnTo>
                    <a:pt x="308540" y="192337"/>
                  </a:lnTo>
                  <a:lnTo>
                    <a:pt x="308540" y="195565"/>
                  </a:lnTo>
                  <a:lnTo>
                    <a:pt x="308540" y="197179"/>
                  </a:lnTo>
                  <a:lnTo>
                    <a:pt x="305313" y="203635"/>
                  </a:lnTo>
                  <a:lnTo>
                    <a:pt x="303699" y="206863"/>
                  </a:lnTo>
                  <a:lnTo>
                    <a:pt x="303699" y="213318"/>
                  </a:lnTo>
                  <a:lnTo>
                    <a:pt x="303699" y="216546"/>
                  </a:lnTo>
                  <a:lnTo>
                    <a:pt x="302085" y="221388"/>
                  </a:lnTo>
                  <a:lnTo>
                    <a:pt x="298857" y="229458"/>
                  </a:lnTo>
                  <a:lnTo>
                    <a:pt x="294015" y="235913"/>
                  </a:lnTo>
                  <a:lnTo>
                    <a:pt x="294015" y="237527"/>
                  </a:lnTo>
                  <a:lnTo>
                    <a:pt x="294015" y="239141"/>
                  </a:lnTo>
                  <a:lnTo>
                    <a:pt x="294015" y="240755"/>
                  </a:lnTo>
                  <a:lnTo>
                    <a:pt x="294015" y="240755"/>
                  </a:lnTo>
                  <a:lnTo>
                    <a:pt x="306927" y="264964"/>
                  </a:lnTo>
                  <a:lnTo>
                    <a:pt x="306927" y="266578"/>
                  </a:lnTo>
                  <a:lnTo>
                    <a:pt x="306927" y="269806"/>
                  </a:lnTo>
                  <a:lnTo>
                    <a:pt x="308540" y="271420"/>
                  </a:lnTo>
                  <a:lnTo>
                    <a:pt x="310155" y="273034"/>
                  </a:lnTo>
                  <a:lnTo>
                    <a:pt x="313382" y="274648"/>
                  </a:lnTo>
                  <a:lnTo>
                    <a:pt x="314996" y="274648"/>
                  </a:lnTo>
                  <a:lnTo>
                    <a:pt x="316610" y="274648"/>
                  </a:lnTo>
                  <a:lnTo>
                    <a:pt x="316610" y="274648"/>
                  </a:lnTo>
                  <a:lnTo>
                    <a:pt x="318224" y="276262"/>
                  </a:lnTo>
                  <a:lnTo>
                    <a:pt x="319838" y="276262"/>
                  </a:lnTo>
                  <a:lnTo>
                    <a:pt x="321452" y="277876"/>
                  </a:lnTo>
                  <a:lnTo>
                    <a:pt x="323066" y="277876"/>
                  </a:lnTo>
                  <a:lnTo>
                    <a:pt x="323066" y="277876"/>
                  </a:lnTo>
                  <a:lnTo>
                    <a:pt x="324680" y="277876"/>
                  </a:lnTo>
                  <a:lnTo>
                    <a:pt x="326294" y="276262"/>
                  </a:lnTo>
                  <a:lnTo>
                    <a:pt x="327908" y="276262"/>
                  </a:lnTo>
                  <a:lnTo>
                    <a:pt x="327908" y="274648"/>
                  </a:lnTo>
                  <a:lnTo>
                    <a:pt x="326294" y="273034"/>
                  </a:lnTo>
                  <a:lnTo>
                    <a:pt x="326294" y="271420"/>
                  </a:lnTo>
                  <a:lnTo>
                    <a:pt x="326294" y="269806"/>
                  </a:lnTo>
                  <a:lnTo>
                    <a:pt x="326294" y="269806"/>
                  </a:lnTo>
                  <a:lnTo>
                    <a:pt x="327908" y="269806"/>
                  </a:lnTo>
                  <a:lnTo>
                    <a:pt x="327908" y="269806"/>
                  </a:lnTo>
                  <a:lnTo>
                    <a:pt x="329522" y="269806"/>
                  </a:lnTo>
                  <a:lnTo>
                    <a:pt x="331136" y="269806"/>
                  </a:lnTo>
                  <a:lnTo>
                    <a:pt x="332749" y="271420"/>
                  </a:lnTo>
                  <a:lnTo>
                    <a:pt x="332749" y="273034"/>
                  </a:lnTo>
                  <a:lnTo>
                    <a:pt x="334363" y="273034"/>
                  </a:lnTo>
                  <a:lnTo>
                    <a:pt x="337591" y="274648"/>
                  </a:lnTo>
                  <a:lnTo>
                    <a:pt x="337591" y="274648"/>
                  </a:lnTo>
                  <a:lnTo>
                    <a:pt x="339205" y="276262"/>
                  </a:lnTo>
                  <a:lnTo>
                    <a:pt x="339205" y="276262"/>
                  </a:lnTo>
                  <a:lnTo>
                    <a:pt x="340819" y="276262"/>
                  </a:lnTo>
                  <a:lnTo>
                    <a:pt x="342433" y="274648"/>
                  </a:lnTo>
                  <a:lnTo>
                    <a:pt x="342433" y="274648"/>
                  </a:lnTo>
                  <a:lnTo>
                    <a:pt x="345661" y="268192"/>
                  </a:lnTo>
                  <a:lnTo>
                    <a:pt x="347275" y="266578"/>
                  </a:lnTo>
                  <a:lnTo>
                    <a:pt x="347275" y="264964"/>
                  </a:lnTo>
                  <a:lnTo>
                    <a:pt x="348889" y="264964"/>
                  </a:lnTo>
                  <a:lnTo>
                    <a:pt x="350503" y="264964"/>
                  </a:lnTo>
                  <a:lnTo>
                    <a:pt x="352117" y="264964"/>
                  </a:lnTo>
                  <a:lnTo>
                    <a:pt x="361800" y="264964"/>
                  </a:lnTo>
                  <a:lnTo>
                    <a:pt x="368256" y="264964"/>
                  </a:lnTo>
                  <a:lnTo>
                    <a:pt x="369870" y="264964"/>
                  </a:lnTo>
                  <a:lnTo>
                    <a:pt x="374712" y="266578"/>
                  </a:lnTo>
                  <a:lnTo>
                    <a:pt x="376326" y="266578"/>
                  </a:lnTo>
                  <a:lnTo>
                    <a:pt x="377940" y="266578"/>
                  </a:lnTo>
                  <a:lnTo>
                    <a:pt x="381167" y="264964"/>
                  </a:lnTo>
                  <a:lnTo>
                    <a:pt x="390851" y="264964"/>
                  </a:lnTo>
                  <a:lnTo>
                    <a:pt x="392465" y="263350"/>
                  </a:lnTo>
                  <a:lnTo>
                    <a:pt x="394079" y="263350"/>
                  </a:lnTo>
                  <a:lnTo>
                    <a:pt x="395693" y="261736"/>
                  </a:lnTo>
                  <a:lnTo>
                    <a:pt x="397307" y="261736"/>
                  </a:lnTo>
                  <a:lnTo>
                    <a:pt x="402149" y="261736"/>
                  </a:lnTo>
                  <a:lnTo>
                    <a:pt x="405376" y="260122"/>
                  </a:lnTo>
                  <a:lnTo>
                    <a:pt x="406990" y="260122"/>
                  </a:lnTo>
                  <a:lnTo>
                    <a:pt x="406990" y="260122"/>
                  </a:lnTo>
                  <a:lnTo>
                    <a:pt x="413446" y="260122"/>
                  </a:lnTo>
                  <a:lnTo>
                    <a:pt x="426358" y="261736"/>
                  </a:lnTo>
                  <a:lnTo>
                    <a:pt x="445725" y="260122"/>
                  </a:lnTo>
                  <a:lnTo>
                    <a:pt x="447339" y="260122"/>
                  </a:lnTo>
                  <a:lnTo>
                    <a:pt x="447339" y="263350"/>
                  </a:lnTo>
                  <a:lnTo>
                    <a:pt x="447339" y="266578"/>
                  </a:lnTo>
                  <a:lnTo>
                    <a:pt x="447339" y="277876"/>
                  </a:lnTo>
                  <a:lnTo>
                    <a:pt x="447339" y="285945"/>
                  </a:lnTo>
                  <a:lnTo>
                    <a:pt x="450567" y="289173"/>
                  </a:lnTo>
                  <a:lnTo>
                    <a:pt x="450567" y="289173"/>
                  </a:lnTo>
                  <a:lnTo>
                    <a:pt x="452181" y="292401"/>
                  </a:lnTo>
                  <a:lnTo>
                    <a:pt x="452181" y="294015"/>
                  </a:lnTo>
                  <a:lnTo>
                    <a:pt x="452181" y="300471"/>
                  </a:lnTo>
                  <a:lnTo>
                    <a:pt x="452181" y="302085"/>
                  </a:lnTo>
                  <a:lnTo>
                    <a:pt x="452181" y="303699"/>
                  </a:lnTo>
                  <a:lnTo>
                    <a:pt x="453794" y="306927"/>
                  </a:lnTo>
                  <a:lnTo>
                    <a:pt x="453794" y="308540"/>
                  </a:lnTo>
                  <a:lnTo>
                    <a:pt x="453794" y="310154"/>
                  </a:lnTo>
                  <a:lnTo>
                    <a:pt x="453794" y="316610"/>
                  </a:lnTo>
                  <a:lnTo>
                    <a:pt x="453794" y="318224"/>
                  </a:lnTo>
                  <a:lnTo>
                    <a:pt x="455408" y="321452"/>
                  </a:lnTo>
                  <a:lnTo>
                    <a:pt x="457022" y="326294"/>
                  </a:lnTo>
                  <a:lnTo>
                    <a:pt x="458636" y="327908"/>
                  </a:lnTo>
                  <a:lnTo>
                    <a:pt x="458636" y="329522"/>
                  </a:lnTo>
                  <a:lnTo>
                    <a:pt x="458636" y="331136"/>
                  </a:lnTo>
                  <a:lnTo>
                    <a:pt x="457022" y="334363"/>
                  </a:lnTo>
                  <a:lnTo>
                    <a:pt x="453794" y="337591"/>
                  </a:lnTo>
                  <a:lnTo>
                    <a:pt x="452181" y="339205"/>
                  </a:lnTo>
                  <a:lnTo>
                    <a:pt x="448953" y="342433"/>
                  </a:lnTo>
                  <a:lnTo>
                    <a:pt x="447339" y="345661"/>
                  </a:lnTo>
                  <a:lnTo>
                    <a:pt x="444111" y="356958"/>
                  </a:lnTo>
                  <a:lnTo>
                    <a:pt x="440883" y="368256"/>
                  </a:lnTo>
                  <a:lnTo>
                    <a:pt x="442497" y="376326"/>
                  </a:lnTo>
                  <a:lnTo>
                    <a:pt x="440883" y="377940"/>
                  </a:lnTo>
                  <a:lnTo>
                    <a:pt x="440883" y="379553"/>
                  </a:lnTo>
                  <a:lnTo>
                    <a:pt x="434427" y="384395"/>
                  </a:lnTo>
                  <a:lnTo>
                    <a:pt x="431199" y="389237"/>
                  </a:lnTo>
                  <a:lnTo>
                    <a:pt x="431199" y="389237"/>
                  </a:lnTo>
                  <a:lnTo>
                    <a:pt x="429585" y="389237"/>
                  </a:lnTo>
                  <a:lnTo>
                    <a:pt x="427972" y="392465"/>
                  </a:lnTo>
                  <a:lnTo>
                    <a:pt x="427972" y="394079"/>
                  </a:lnTo>
                  <a:lnTo>
                    <a:pt x="426358" y="400535"/>
                  </a:lnTo>
                  <a:lnTo>
                    <a:pt x="427972" y="403762"/>
                  </a:lnTo>
                  <a:lnTo>
                    <a:pt x="427972" y="405376"/>
                  </a:lnTo>
                  <a:lnTo>
                    <a:pt x="432813" y="406990"/>
                  </a:lnTo>
                  <a:lnTo>
                    <a:pt x="437655" y="410218"/>
                  </a:lnTo>
                  <a:lnTo>
                    <a:pt x="439269" y="411832"/>
                  </a:lnTo>
                  <a:lnTo>
                    <a:pt x="439269" y="411832"/>
                  </a:lnTo>
                  <a:lnTo>
                    <a:pt x="439269" y="413446"/>
                  </a:lnTo>
                  <a:lnTo>
                    <a:pt x="439269" y="418288"/>
                  </a:lnTo>
                  <a:lnTo>
                    <a:pt x="436041" y="423130"/>
                  </a:lnTo>
                  <a:lnTo>
                    <a:pt x="416674" y="434427"/>
                  </a:lnTo>
                  <a:lnTo>
                    <a:pt x="413446" y="436041"/>
                  </a:lnTo>
                  <a:lnTo>
                    <a:pt x="411832" y="437655"/>
                  </a:lnTo>
                  <a:lnTo>
                    <a:pt x="410218" y="439269"/>
                  </a:lnTo>
                  <a:lnTo>
                    <a:pt x="406990" y="448953"/>
                  </a:lnTo>
                  <a:lnTo>
                    <a:pt x="406990" y="452180"/>
                  </a:lnTo>
                  <a:lnTo>
                    <a:pt x="405376" y="453794"/>
                  </a:lnTo>
                  <a:lnTo>
                    <a:pt x="402149" y="453794"/>
                  </a:lnTo>
                  <a:lnTo>
                    <a:pt x="400535" y="455408"/>
                  </a:lnTo>
                  <a:lnTo>
                    <a:pt x="394079" y="458636"/>
                  </a:lnTo>
                  <a:lnTo>
                    <a:pt x="381167" y="468320"/>
                  </a:lnTo>
                  <a:lnTo>
                    <a:pt x="365028" y="471548"/>
                  </a:lnTo>
                  <a:lnTo>
                    <a:pt x="360186" y="471548"/>
                  </a:lnTo>
                  <a:lnTo>
                    <a:pt x="356958" y="471548"/>
                  </a:lnTo>
                  <a:lnTo>
                    <a:pt x="353731" y="469934"/>
                  </a:lnTo>
                  <a:lnTo>
                    <a:pt x="350503" y="469934"/>
                  </a:lnTo>
                  <a:lnTo>
                    <a:pt x="344047" y="469934"/>
                  </a:lnTo>
                  <a:lnTo>
                    <a:pt x="342433" y="469934"/>
                  </a:lnTo>
                  <a:lnTo>
                    <a:pt x="340819" y="471548"/>
                  </a:lnTo>
                  <a:lnTo>
                    <a:pt x="339205" y="474776"/>
                  </a:lnTo>
                  <a:lnTo>
                    <a:pt x="337591" y="476389"/>
                  </a:lnTo>
                  <a:lnTo>
                    <a:pt x="337591" y="481231"/>
                  </a:lnTo>
                  <a:lnTo>
                    <a:pt x="337591" y="481231"/>
                  </a:lnTo>
                  <a:lnTo>
                    <a:pt x="335977" y="482845"/>
                  </a:lnTo>
                  <a:lnTo>
                    <a:pt x="332749" y="487687"/>
                  </a:lnTo>
                  <a:lnTo>
                    <a:pt x="327908" y="490915"/>
                  </a:lnTo>
                  <a:lnTo>
                    <a:pt x="318224" y="494143"/>
                  </a:lnTo>
                  <a:lnTo>
                    <a:pt x="311768" y="489301"/>
                  </a:lnTo>
                  <a:lnTo>
                    <a:pt x="310155" y="487687"/>
                  </a:lnTo>
                  <a:lnTo>
                    <a:pt x="305313" y="487687"/>
                  </a:lnTo>
                  <a:lnTo>
                    <a:pt x="300471" y="484459"/>
                  </a:lnTo>
                  <a:lnTo>
                    <a:pt x="298857" y="484459"/>
                  </a:lnTo>
                  <a:lnTo>
                    <a:pt x="297243" y="484459"/>
                  </a:lnTo>
                  <a:lnTo>
                    <a:pt x="295629" y="487687"/>
                  </a:lnTo>
                  <a:lnTo>
                    <a:pt x="294015" y="489301"/>
                  </a:lnTo>
                  <a:lnTo>
                    <a:pt x="292401" y="490915"/>
                  </a:lnTo>
                  <a:lnTo>
                    <a:pt x="290787" y="490915"/>
                  </a:lnTo>
                  <a:lnTo>
                    <a:pt x="287559" y="492529"/>
                  </a:lnTo>
                  <a:lnTo>
                    <a:pt x="285946" y="494143"/>
                  </a:lnTo>
                  <a:lnTo>
                    <a:pt x="284331" y="494143"/>
                  </a:lnTo>
                  <a:lnTo>
                    <a:pt x="281104" y="498984"/>
                  </a:lnTo>
                  <a:lnTo>
                    <a:pt x="281104" y="500598"/>
                  </a:lnTo>
                  <a:lnTo>
                    <a:pt x="279490" y="500598"/>
                  </a:lnTo>
                  <a:lnTo>
                    <a:pt x="276262" y="498984"/>
                  </a:lnTo>
                  <a:lnTo>
                    <a:pt x="276262" y="498984"/>
                  </a:lnTo>
                  <a:lnTo>
                    <a:pt x="274648" y="500598"/>
                  </a:lnTo>
                  <a:lnTo>
                    <a:pt x="273034" y="503826"/>
                  </a:lnTo>
                  <a:lnTo>
                    <a:pt x="271420" y="510282"/>
                  </a:lnTo>
                  <a:lnTo>
                    <a:pt x="271420" y="511896"/>
                  </a:lnTo>
                  <a:lnTo>
                    <a:pt x="269806" y="513510"/>
                  </a:lnTo>
                  <a:lnTo>
                    <a:pt x="268192" y="515124"/>
                  </a:lnTo>
                  <a:lnTo>
                    <a:pt x="266578" y="515124"/>
                  </a:lnTo>
                  <a:lnTo>
                    <a:pt x="264964" y="511896"/>
                  </a:lnTo>
                  <a:lnTo>
                    <a:pt x="263350" y="510282"/>
                  </a:lnTo>
                  <a:lnTo>
                    <a:pt x="261737" y="508668"/>
                  </a:lnTo>
                  <a:lnTo>
                    <a:pt x="258509" y="505440"/>
                  </a:lnTo>
                  <a:lnTo>
                    <a:pt x="255281" y="503826"/>
                  </a:lnTo>
                  <a:lnTo>
                    <a:pt x="255281" y="502212"/>
                  </a:lnTo>
                  <a:lnTo>
                    <a:pt x="253667" y="502212"/>
                  </a:lnTo>
                  <a:lnTo>
                    <a:pt x="245597" y="498984"/>
                  </a:lnTo>
                  <a:lnTo>
                    <a:pt x="243983" y="497371"/>
                  </a:lnTo>
                  <a:lnTo>
                    <a:pt x="231072" y="489301"/>
                  </a:lnTo>
                  <a:lnTo>
                    <a:pt x="231072" y="487687"/>
                  </a:lnTo>
                  <a:lnTo>
                    <a:pt x="231072" y="487687"/>
                  </a:lnTo>
                  <a:lnTo>
                    <a:pt x="229458" y="486073"/>
                  </a:lnTo>
                  <a:lnTo>
                    <a:pt x="227844" y="481231"/>
                  </a:lnTo>
                  <a:lnTo>
                    <a:pt x="227844" y="479617"/>
                  </a:lnTo>
                  <a:lnTo>
                    <a:pt x="226230" y="478003"/>
                  </a:lnTo>
                  <a:lnTo>
                    <a:pt x="223002" y="476389"/>
                  </a:lnTo>
                  <a:lnTo>
                    <a:pt x="213319" y="471548"/>
                  </a:lnTo>
                  <a:lnTo>
                    <a:pt x="213319" y="469934"/>
                  </a:lnTo>
                  <a:lnTo>
                    <a:pt x="210091" y="466706"/>
                  </a:lnTo>
                  <a:lnTo>
                    <a:pt x="208477" y="465092"/>
                  </a:lnTo>
                  <a:lnTo>
                    <a:pt x="208477" y="461864"/>
                  </a:lnTo>
                  <a:lnTo>
                    <a:pt x="208477" y="460250"/>
                  </a:lnTo>
                  <a:lnTo>
                    <a:pt x="206863" y="457022"/>
                  </a:lnTo>
                  <a:lnTo>
                    <a:pt x="206863" y="455408"/>
                  </a:lnTo>
                  <a:lnTo>
                    <a:pt x="208477" y="453794"/>
                  </a:lnTo>
                  <a:lnTo>
                    <a:pt x="208477" y="448953"/>
                  </a:lnTo>
                  <a:lnTo>
                    <a:pt x="210091" y="447339"/>
                  </a:lnTo>
                  <a:lnTo>
                    <a:pt x="210091" y="445725"/>
                  </a:lnTo>
                  <a:lnTo>
                    <a:pt x="208477" y="444111"/>
                  </a:lnTo>
                  <a:lnTo>
                    <a:pt x="206863" y="442497"/>
                  </a:lnTo>
                  <a:lnTo>
                    <a:pt x="195565" y="436041"/>
                  </a:lnTo>
                  <a:lnTo>
                    <a:pt x="192337" y="432813"/>
                  </a:lnTo>
                  <a:lnTo>
                    <a:pt x="185882" y="427971"/>
                  </a:lnTo>
                  <a:lnTo>
                    <a:pt x="185882" y="427971"/>
                  </a:lnTo>
                  <a:lnTo>
                    <a:pt x="185882" y="426358"/>
                  </a:lnTo>
                  <a:lnTo>
                    <a:pt x="182654" y="424744"/>
                  </a:lnTo>
                  <a:lnTo>
                    <a:pt x="176198" y="419902"/>
                  </a:lnTo>
                  <a:lnTo>
                    <a:pt x="172970" y="418288"/>
                  </a:lnTo>
                  <a:lnTo>
                    <a:pt x="171356" y="418288"/>
                  </a:lnTo>
                  <a:lnTo>
                    <a:pt x="168128" y="418288"/>
                  </a:lnTo>
                  <a:lnTo>
                    <a:pt x="166514" y="418288"/>
                  </a:lnTo>
                  <a:lnTo>
                    <a:pt x="163287" y="419902"/>
                  </a:lnTo>
                  <a:lnTo>
                    <a:pt x="160059" y="419902"/>
                  </a:lnTo>
                  <a:lnTo>
                    <a:pt x="158445" y="419902"/>
                  </a:lnTo>
                  <a:lnTo>
                    <a:pt x="156831" y="418288"/>
                  </a:lnTo>
                  <a:lnTo>
                    <a:pt x="155217" y="418288"/>
                  </a:lnTo>
                  <a:lnTo>
                    <a:pt x="155217" y="416674"/>
                  </a:lnTo>
                  <a:lnTo>
                    <a:pt x="155217" y="415060"/>
                  </a:lnTo>
                  <a:lnTo>
                    <a:pt x="156831" y="413446"/>
                  </a:lnTo>
                  <a:lnTo>
                    <a:pt x="156831" y="411832"/>
                  </a:lnTo>
                  <a:lnTo>
                    <a:pt x="158445" y="410218"/>
                  </a:lnTo>
                  <a:lnTo>
                    <a:pt x="160059" y="408604"/>
                  </a:lnTo>
                  <a:lnTo>
                    <a:pt x="160059" y="390851"/>
                  </a:lnTo>
                  <a:lnTo>
                    <a:pt x="160059" y="387623"/>
                  </a:lnTo>
                  <a:lnTo>
                    <a:pt x="158445" y="384395"/>
                  </a:lnTo>
                  <a:lnTo>
                    <a:pt x="156831" y="384395"/>
                  </a:lnTo>
                  <a:lnTo>
                    <a:pt x="153603" y="384395"/>
                  </a:lnTo>
                  <a:lnTo>
                    <a:pt x="151989" y="382781"/>
                  </a:lnTo>
                  <a:lnTo>
                    <a:pt x="150375" y="381167"/>
                  </a:lnTo>
                  <a:lnTo>
                    <a:pt x="143919" y="373098"/>
                  </a:lnTo>
                  <a:lnTo>
                    <a:pt x="140692" y="368256"/>
                  </a:lnTo>
                  <a:lnTo>
                    <a:pt x="135850" y="363414"/>
                  </a:lnTo>
                  <a:lnTo>
                    <a:pt x="132622" y="361800"/>
                  </a:lnTo>
                  <a:lnTo>
                    <a:pt x="131008" y="361800"/>
                  </a:lnTo>
                  <a:lnTo>
                    <a:pt x="129394" y="361800"/>
                  </a:lnTo>
                  <a:lnTo>
                    <a:pt x="129394" y="361800"/>
                  </a:lnTo>
                  <a:lnTo>
                    <a:pt x="127780" y="363414"/>
                  </a:lnTo>
                  <a:lnTo>
                    <a:pt x="126166" y="363414"/>
                  </a:lnTo>
                  <a:lnTo>
                    <a:pt x="124552" y="363414"/>
                  </a:lnTo>
                  <a:lnTo>
                    <a:pt x="121324" y="361800"/>
                  </a:lnTo>
                  <a:lnTo>
                    <a:pt x="111641" y="352117"/>
                  </a:lnTo>
                  <a:lnTo>
                    <a:pt x="106799" y="348889"/>
                  </a:lnTo>
                  <a:lnTo>
                    <a:pt x="95501" y="344047"/>
                  </a:lnTo>
                  <a:lnTo>
                    <a:pt x="92274" y="340819"/>
                  </a:lnTo>
                  <a:lnTo>
                    <a:pt x="89046" y="339205"/>
                  </a:lnTo>
                  <a:lnTo>
                    <a:pt x="87432" y="337591"/>
                  </a:lnTo>
                  <a:lnTo>
                    <a:pt x="87432" y="335977"/>
                  </a:lnTo>
                  <a:lnTo>
                    <a:pt x="87432" y="335977"/>
                  </a:lnTo>
                  <a:lnTo>
                    <a:pt x="85818" y="337591"/>
                  </a:lnTo>
                  <a:lnTo>
                    <a:pt x="84204" y="339205"/>
                  </a:lnTo>
                  <a:lnTo>
                    <a:pt x="82590" y="340819"/>
                  </a:lnTo>
                  <a:lnTo>
                    <a:pt x="80976" y="340819"/>
                  </a:lnTo>
                  <a:lnTo>
                    <a:pt x="80976" y="340819"/>
                  </a:lnTo>
                  <a:lnTo>
                    <a:pt x="77748" y="342433"/>
                  </a:lnTo>
                  <a:lnTo>
                    <a:pt x="76134" y="342433"/>
                  </a:lnTo>
                  <a:lnTo>
                    <a:pt x="76134" y="342433"/>
                  </a:lnTo>
                  <a:lnTo>
                    <a:pt x="74520" y="342433"/>
                  </a:lnTo>
                  <a:lnTo>
                    <a:pt x="71292" y="340819"/>
                  </a:lnTo>
                  <a:lnTo>
                    <a:pt x="71292" y="340819"/>
                  </a:lnTo>
                  <a:lnTo>
                    <a:pt x="69678" y="340819"/>
                  </a:lnTo>
                  <a:lnTo>
                    <a:pt x="66451" y="340819"/>
                  </a:lnTo>
                  <a:lnTo>
                    <a:pt x="64837" y="340819"/>
                  </a:lnTo>
                  <a:lnTo>
                    <a:pt x="64837" y="340819"/>
                  </a:lnTo>
                  <a:lnTo>
                    <a:pt x="61609" y="340819"/>
                  </a:lnTo>
                  <a:lnTo>
                    <a:pt x="40628" y="327908"/>
                  </a:lnTo>
                  <a:lnTo>
                    <a:pt x="32558" y="326294"/>
                  </a:lnTo>
                  <a:lnTo>
                    <a:pt x="27716" y="324680"/>
                  </a:lnTo>
                  <a:lnTo>
                    <a:pt x="26102" y="324680"/>
                  </a:lnTo>
                  <a:lnTo>
                    <a:pt x="16419" y="323066"/>
                  </a:lnTo>
                  <a:lnTo>
                    <a:pt x="14805" y="323066"/>
                  </a:lnTo>
                  <a:lnTo>
                    <a:pt x="13191" y="321452"/>
                  </a:lnTo>
                  <a:lnTo>
                    <a:pt x="13191" y="319838"/>
                  </a:lnTo>
                  <a:lnTo>
                    <a:pt x="11577" y="316610"/>
                  </a:lnTo>
                  <a:lnTo>
                    <a:pt x="6735" y="310154"/>
                  </a:lnTo>
                  <a:lnTo>
                    <a:pt x="6735" y="308540"/>
                  </a:lnTo>
                  <a:lnTo>
                    <a:pt x="5121" y="305313"/>
                  </a:lnTo>
                  <a:lnTo>
                    <a:pt x="5121" y="303699"/>
                  </a:lnTo>
                  <a:lnTo>
                    <a:pt x="5121" y="302085"/>
                  </a:lnTo>
                  <a:lnTo>
                    <a:pt x="6735" y="300471"/>
                  </a:lnTo>
                  <a:lnTo>
                    <a:pt x="9963" y="298857"/>
                  </a:lnTo>
                  <a:lnTo>
                    <a:pt x="9963" y="297243"/>
                  </a:lnTo>
                  <a:lnTo>
                    <a:pt x="11577" y="297243"/>
                  </a:lnTo>
                  <a:lnTo>
                    <a:pt x="11577" y="295629"/>
                  </a:lnTo>
                  <a:lnTo>
                    <a:pt x="11577" y="292401"/>
                  </a:lnTo>
                  <a:lnTo>
                    <a:pt x="13191" y="289173"/>
                  </a:lnTo>
                  <a:lnTo>
                    <a:pt x="13191" y="289173"/>
                  </a:lnTo>
                  <a:lnTo>
                    <a:pt x="14805" y="285945"/>
                  </a:lnTo>
                  <a:lnTo>
                    <a:pt x="16419" y="282718"/>
                  </a:lnTo>
                  <a:lnTo>
                    <a:pt x="16419" y="281104"/>
                  </a:lnTo>
                  <a:lnTo>
                    <a:pt x="16419" y="281104"/>
                  </a:lnTo>
                  <a:lnTo>
                    <a:pt x="18033" y="279490"/>
                  </a:lnTo>
                  <a:lnTo>
                    <a:pt x="21260" y="276262"/>
                  </a:lnTo>
                  <a:lnTo>
                    <a:pt x="21260" y="276262"/>
                  </a:lnTo>
                  <a:lnTo>
                    <a:pt x="22874" y="274648"/>
                  </a:lnTo>
                  <a:lnTo>
                    <a:pt x="22874" y="274648"/>
                  </a:lnTo>
                  <a:lnTo>
                    <a:pt x="22874" y="273034"/>
                  </a:lnTo>
                  <a:lnTo>
                    <a:pt x="22874" y="271420"/>
                  </a:lnTo>
                  <a:lnTo>
                    <a:pt x="16419" y="263350"/>
                  </a:lnTo>
                  <a:lnTo>
                    <a:pt x="14805" y="260122"/>
                  </a:lnTo>
                  <a:lnTo>
                    <a:pt x="14805" y="256895"/>
                  </a:lnTo>
                  <a:lnTo>
                    <a:pt x="14805" y="255281"/>
                  </a:lnTo>
                  <a:lnTo>
                    <a:pt x="14805" y="253667"/>
                  </a:lnTo>
                  <a:lnTo>
                    <a:pt x="14805" y="252053"/>
                  </a:lnTo>
                  <a:lnTo>
                    <a:pt x="16419" y="248825"/>
                  </a:lnTo>
                  <a:lnTo>
                    <a:pt x="16419" y="248825"/>
                  </a:lnTo>
                  <a:lnTo>
                    <a:pt x="18033" y="243983"/>
                  </a:lnTo>
                  <a:lnTo>
                    <a:pt x="18033" y="239141"/>
                  </a:lnTo>
                  <a:lnTo>
                    <a:pt x="18033" y="237527"/>
                  </a:lnTo>
                  <a:lnTo>
                    <a:pt x="18033" y="235913"/>
                  </a:lnTo>
                  <a:lnTo>
                    <a:pt x="21260" y="232686"/>
                  </a:lnTo>
                  <a:lnTo>
                    <a:pt x="21260" y="229458"/>
                  </a:lnTo>
                  <a:lnTo>
                    <a:pt x="21260" y="229458"/>
                  </a:lnTo>
                  <a:lnTo>
                    <a:pt x="22874" y="227844"/>
                  </a:lnTo>
                  <a:lnTo>
                    <a:pt x="27716" y="223002"/>
                  </a:lnTo>
                  <a:lnTo>
                    <a:pt x="27716" y="223002"/>
                  </a:lnTo>
                  <a:lnTo>
                    <a:pt x="27716" y="221388"/>
                  </a:lnTo>
                  <a:lnTo>
                    <a:pt x="30944" y="213318"/>
                  </a:lnTo>
                  <a:lnTo>
                    <a:pt x="30944" y="211704"/>
                  </a:lnTo>
                  <a:lnTo>
                    <a:pt x="32558" y="211704"/>
                  </a:lnTo>
                  <a:lnTo>
                    <a:pt x="32558" y="210091"/>
                  </a:lnTo>
                  <a:lnTo>
                    <a:pt x="34172" y="210091"/>
                  </a:lnTo>
                  <a:lnTo>
                    <a:pt x="34172" y="208477"/>
                  </a:lnTo>
                  <a:lnTo>
                    <a:pt x="35786" y="202021"/>
                  </a:lnTo>
                  <a:lnTo>
                    <a:pt x="37400" y="200407"/>
                  </a:lnTo>
                  <a:lnTo>
                    <a:pt x="39014" y="198793"/>
                  </a:lnTo>
                  <a:lnTo>
                    <a:pt x="39014" y="197179"/>
                  </a:lnTo>
                  <a:lnTo>
                    <a:pt x="40628" y="195565"/>
                  </a:lnTo>
                  <a:lnTo>
                    <a:pt x="43856" y="195565"/>
                  </a:lnTo>
                  <a:lnTo>
                    <a:pt x="43856" y="195565"/>
                  </a:lnTo>
                  <a:lnTo>
                    <a:pt x="45469" y="195565"/>
                  </a:lnTo>
                  <a:lnTo>
                    <a:pt x="48698" y="195565"/>
                  </a:lnTo>
                  <a:lnTo>
                    <a:pt x="48698" y="197179"/>
                  </a:lnTo>
                  <a:lnTo>
                    <a:pt x="50311" y="195565"/>
                  </a:lnTo>
                  <a:lnTo>
                    <a:pt x="51925" y="195565"/>
                  </a:lnTo>
                  <a:lnTo>
                    <a:pt x="53539" y="195565"/>
                  </a:lnTo>
                  <a:lnTo>
                    <a:pt x="55153" y="192337"/>
                  </a:lnTo>
                  <a:lnTo>
                    <a:pt x="56767" y="192337"/>
                  </a:lnTo>
                  <a:lnTo>
                    <a:pt x="56767" y="192337"/>
                  </a:lnTo>
                  <a:lnTo>
                    <a:pt x="58381" y="190723"/>
                  </a:lnTo>
                  <a:lnTo>
                    <a:pt x="59995" y="190723"/>
                  </a:lnTo>
                  <a:lnTo>
                    <a:pt x="59995" y="190723"/>
                  </a:lnTo>
                  <a:lnTo>
                    <a:pt x="61609" y="190723"/>
                  </a:lnTo>
                  <a:lnTo>
                    <a:pt x="61609" y="190723"/>
                  </a:lnTo>
                  <a:lnTo>
                    <a:pt x="61609" y="185882"/>
                  </a:lnTo>
                  <a:lnTo>
                    <a:pt x="61609" y="182654"/>
                  </a:lnTo>
                  <a:lnTo>
                    <a:pt x="61609" y="181040"/>
                  </a:lnTo>
                  <a:lnTo>
                    <a:pt x="61609" y="171356"/>
                  </a:lnTo>
                  <a:lnTo>
                    <a:pt x="61609" y="168128"/>
                  </a:lnTo>
                  <a:lnTo>
                    <a:pt x="61609" y="164900"/>
                  </a:lnTo>
                  <a:lnTo>
                    <a:pt x="61609" y="158445"/>
                  </a:lnTo>
                  <a:lnTo>
                    <a:pt x="61609" y="156831"/>
                  </a:lnTo>
                  <a:lnTo>
                    <a:pt x="61609" y="153603"/>
                  </a:lnTo>
                  <a:lnTo>
                    <a:pt x="64837" y="145533"/>
                  </a:lnTo>
                  <a:lnTo>
                    <a:pt x="64837" y="142305"/>
                  </a:lnTo>
                  <a:lnTo>
                    <a:pt x="64837" y="140691"/>
                  </a:lnTo>
                  <a:lnTo>
                    <a:pt x="63223" y="134236"/>
                  </a:lnTo>
                  <a:lnTo>
                    <a:pt x="61609" y="131008"/>
                  </a:lnTo>
                  <a:lnTo>
                    <a:pt x="61609" y="129394"/>
                  </a:lnTo>
                  <a:lnTo>
                    <a:pt x="61609" y="129394"/>
                  </a:lnTo>
                  <a:lnTo>
                    <a:pt x="61609" y="129394"/>
                  </a:lnTo>
                  <a:lnTo>
                    <a:pt x="59995" y="129394"/>
                  </a:lnTo>
                  <a:lnTo>
                    <a:pt x="58381" y="127780"/>
                  </a:lnTo>
                  <a:lnTo>
                    <a:pt x="55153" y="126166"/>
                  </a:lnTo>
                  <a:lnTo>
                    <a:pt x="51925" y="119710"/>
                  </a:lnTo>
                  <a:lnTo>
                    <a:pt x="50311" y="118096"/>
                  </a:lnTo>
                  <a:lnTo>
                    <a:pt x="50311" y="114869"/>
                  </a:lnTo>
                  <a:lnTo>
                    <a:pt x="51925" y="113255"/>
                  </a:lnTo>
                  <a:lnTo>
                    <a:pt x="53539" y="113255"/>
                  </a:lnTo>
                  <a:lnTo>
                    <a:pt x="53539" y="111641"/>
                  </a:lnTo>
                  <a:lnTo>
                    <a:pt x="53539" y="110027"/>
                  </a:lnTo>
                  <a:lnTo>
                    <a:pt x="53539" y="108413"/>
                  </a:lnTo>
                  <a:lnTo>
                    <a:pt x="53539" y="106799"/>
                  </a:lnTo>
                  <a:lnTo>
                    <a:pt x="53539" y="103571"/>
                  </a:lnTo>
                  <a:lnTo>
                    <a:pt x="53539" y="103571"/>
                  </a:lnTo>
                  <a:lnTo>
                    <a:pt x="55153" y="101957"/>
                  </a:lnTo>
                  <a:lnTo>
                    <a:pt x="55153" y="100343"/>
                  </a:lnTo>
                  <a:lnTo>
                    <a:pt x="55153" y="98729"/>
                  </a:lnTo>
                  <a:lnTo>
                    <a:pt x="55153" y="97115"/>
                  </a:lnTo>
                  <a:lnTo>
                    <a:pt x="55153" y="95501"/>
                  </a:lnTo>
                  <a:lnTo>
                    <a:pt x="56767" y="95501"/>
                  </a:lnTo>
                  <a:lnTo>
                    <a:pt x="56767" y="95501"/>
                  </a:lnTo>
                  <a:lnTo>
                    <a:pt x="58381" y="95501"/>
                  </a:lnTo>
                  <a:lnTo>
                    <a:pt x="59995" y="97115"/>
                  </a:lnTo>
                  <a:lnTo>
                    <a:pt x="59995" y="97115"/>
                  </a:lnTo>
                  <a:lnTo>
                    <a:pt x="61609" y="97115"/>
                  </a:lnTo>
                  <a:lnTo>
                    <a:pt x="63223" y="97115"/>
                  </a:lnTo>
                  <a:lnTo>
                    <a:pt x="63223" y="95501"/>
                  </a:lnTo>
                  <a:lnTo>
                    <a:pt x="64837" y="95501"/>
                  </a:lnTo>
                  <a:lnTo>
                    <a:pt x="66451" y="95501"/>
                  </a:lnTo>
                  <a:lnTo>
                    <a:pt x="66451" y="95501"/>
                  </a:lnTo>
                  <a:lnTo>
                    <a:pt x="66451" y="93887"/>
                  </a:lnTo>
                  <a:lnTo>
                    <a:pt x="63223" y="92273"/>
                  </a:lnTo>
                  <a:lnTo>
                    <a:pt x="61609" y="92273"/>
                  </a:lnTo>
                  <a:lnTo>
                    <a:pt x="61609" y="90660"/>
                  </a:lnTo>
                  <a:lnTo>
                    <a:pt x="61609" y="89046"/>
                  </a:lnTo>
                  <a:lnTo>
                    <a:pt x="61609" y="89046"/>
                  </a:lnTo>
                  <a:lnTo>
                    <a:pt x="63223" y="84204"/>
                  </a:lnTo>
                  <a:lnTo>
                    <a:pt x="66451" y="77748"/>
                  </a:lnTo>
                  <a:lnTo>
                    <a:pt x="66451" y="72906"/>
                  </a:lnTo>
                  <a:lnTo>
                    <a:pt x="63223" y="68065"/>
                  </a:lnTo>
                  <a:lnTo>
                    <a:pt x="59995" y="63223"/>
                  </a:lnTo>
                  <a:lnTo>
                    <a:pt x="59995" y="59995"/>
                  </a:lnTo>
                  <a:lnTo>
                    <a:pt x="59995" y="58381"/>
                  </a:lnTo>
                  <a:lnTo>
                    <a:pt x="63223" y="56767"/>
                  </a:lnTo>
                  <a:lnTo>
                    <a:pt x="63223" y="56767"/>
                  </a:lnTo>
                  <a:lnTo>
                    <a:pt x="63223" y="55153"/>
                  </a:lnTo>
                  <a:lnTo>
                    <a:pt x="63223" y="53539"/>
                  </a:lnTo>
                  <a:lnTo>
                    <a:pt x="58381" y="47083"/>
                  </a:lnTo>
                  <a:lnTo>
                    <a:pt x="56767" y="42242"/>
                  </a:lnTo>
                  <a:lnTo>
                    <a:pt x="55153" y="40628"/>
                  </a:lnTo>
                  <a:lnTo>
                    <a:pt x="56767" y="39014"/>
                  </a:lnTo>
                  <a:lnTo>
                    <a:pt x="56767" y="37400"/>
                  </a:lnTo>
                  <a:lnTo>
                    <a:pt x="58381" y="37400"/>
                  </a:lnTo>
                  <a:lnTo>
                    <a:pt x="58381" y="37400"/>
                  </a:lnTo>
                  <a:lnTo>
                    <a:pt x="59995" y="35786"/>
                  </a:lnTo>
                  <a:lnTo>
                    <a:pt x="63223" y="35786"/>
                  </a:lnTo>
                  <a:lnTo>
                    <a:pt x="64837" y="35786"/>
                  </a:lnTo>
                  <a:lnTo>
                    <a:pt x="66451" y="37400"/>
                  </a:lnTo>
                  <a:lnTo>
                    <a:pt x="69678" y="37400"/>
                  </a:lnTo>
                  <a:lnTo>
                    <a:pt x="71292" y="37400"/>
                  </a:lnTo>
                  <a:lnTo>
                    <a:pt x="72906" y="37400"/>
                  </a:lnTo>
                  <a:lnTo>
                    <a:pt x="74520" y="35786"/>
                  </a:lnTo>
                  <a:lnTo>
                    <a:pt x="76134" y="34172"/>
                  </a:lnTo>
                  <a:lnTo>
                    <a:pt x="77748" y="34172"/>
                  </a:lnTo>
                  <a:lnTo>
                    <a:pt x="82590" y="34172"/>
                  </a:lnTo>
                  <a:lnTo>
                    <a:pt x="84204" y="32558"/>
                  </a:lnTo>
                  <a:lnTo>
                    <a:pt x="85818" y="32558"/>
                  </a:lnTo>
                  <a:lnTo>
                    <a:pt x="89046" y="29330"/>
                  </a:lnTo>
                  <a:lnTo>
                    <a:pt x="90660" y="26102"/>
                  </a:lnTo>
                  <a:lnTo>
                    <a:pt x="92274" y="24488"/>
                  </a:lnTo>
                  <a:lnTo>
                    <a:pt x="93887" y="22874"/>
                  </a:lnTo>
                  <a:lnTo>
                    <a:pt x="93887" y="21260"/>
                  </a:lnTo>
                  <a:lnTo>
                    <a:pt x="93887" y="19647"/>
                  </a:lnTo>
                  <a:lnTo>
                    <a:pt x="92274" y="13191"/>
                  </a:lnTo>
                  <a:lnTo>
                    <a:pt x="92274" y="11577"/>
                  </a:lnTo>
                  <a:lnTo>
                    <a:pt x="93887" y="11577"/>
                  </a:lnTo>
                  <a:lnTo>
                    <a:pt x="95501" y="9963"/>
                  </a:lnTo>
                  <a:lnTo>
                    <a:pt x="97115" y="9963"/>
                  </a:lnTo>
                  <a:lnTo>
                    <a:pt x="98729" y="8349"/>
                  </a:lnTo>
                  <a:lnTo>
                    <a:pt x="100343" y="8349"/>
                  </a:lnTo>
                  <a:lnTo>
                    <a:pt x="101957" y="6735"/>
                  </a:lnTo>
                  <a:lnTo>
                    <a:pt x="101957" y="5121"/>
                  </a:lnTo>
                  <a:lnTo>
                    <a:pt x="103571" y="5121"/>
                  </a:lnTo>
                  <a:lnTo>
                    <a:pt x="105185" y="512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83" name="Freeform: Shape 82">
              <a:extLst>
                <a:ext uri="{FF2B5EF4-FFF2-40B4-BE49-F238E27FC236}">
                  <a16:creationId xmlns:a16="http://schemas.microsoft.com/office/drawing/2014/main" id="{29B1DCB5-2E6E-4E31-BCAE-0F9C679AC036}"/>
                </a:ext>
              </a:extLst>
            </p:cNvPr>
            <p:cNvSpPr/>
            <p:nvPr/>
          </p:nvSpPr>
          <p:spPr>
            <a:xfrm>
              <a:off x="9115288" y="1558072"/>
              <a:ext cx="613294" cy="500319"/>
            </a:xfrm>
            <a:custGeom>
              <a:avLst/>
              <a:gdLst>
                <a:gd name="connsiteX0" fmla="*/ 30944 w 613294"/>
                <a:gd name="connsiteY0" fmla="*/ 16419 h 500319"/>
                <a:gd name="connsiteX1" fmla="*/ 32558 w 613294"/>
                <a:gd name="connsiteY1" fmla="*/ 16419 h 500319"/>
                <a:gd name="connsiteX2" fmla="*/ 35786 w 613294"/>
                <a:gd name="connsiteY2" fmla="*/ 16419 h 500319"/>
                <a:gd name="connsiteX3" fmla="*/ 37400 w 613294"/>
                <a:gd name="connsiteY3" fmla="*/ 16419 h 500319"/>
                <a:gd name="connsiteX4" fmla="*/ 39014 w 613294"/>
                <a:gd name="connsiteY4" fmla="*/ 16419 h 500319"/>
                <a:gd name="connsiteX5" fmla="*/ 40628 w 613294"/>
                <a:gd name="connsiteY5" fmla="*/ 19646 h 500319"/>
                <a:gd name="connsiteX6" fmla="*/ 42242 w 613294"/>
                <a:gd name="connsiteY6" fmla="*/ 22874 h 500319"/>
                <a:gd name="connsiteX7" fmla="*/ 42242 w 613294"/>
                <a:gd name="connsiteY7" fmla="*/ 22874 h 500319"/>
                <a:gd name="connsiteX8" fmla="*/ 43856 w 613294"/>
                <a:gd name="connsiteY8" fmla="*/ 24488 h 500319"/>
                <a:gd name="connsiteX9" fmla="*/ 43856 w 613294"/>
                <a:gd name="connsiteY9" fmla="*/ 26102 h 500319"/>
                <a:gd name="connsiteX10" fmla="*/ 45469 w 613294"/>
                <a:gd name="connsiteY10" fmla="*/ 26102 h 500319"/>
                <a:gd name="connsiteX11" fmla="*/ 50311 w 613294"/>
                <a:gd name="connsiteY11" fmla="*/ 29330 h 500319"/>
                <a:gd name="connsiteX12" fmla="*/ 51925 w 613294"/>
                <a:gd name="connsiteY12" fmla="*/ 29330 h 500319"/>
                <a:gd name="connsiteX13" fmla="*/ 51925 w 613294"/>
                <a:gd name="connsiteY13" fmla="*/ 30944 h 500319"/>
                <a:gd name="connsiteX14" fmla="*/ 50311 w 613294"/>
                <a:gd name="connsiteY14" fmla="*/ 32558 h 500319"/>
                <a:gd name="connsiteX15" fmla="*/ 50311 w 613294"/>
                <a:gd name="connsiteY15" fmla="*/ 34172 h 500319"/>
                <a:gd name="connsiteX16" fmla="*/ 50311 w 613294"/>
                <a:gd name="connsiteY16" fmla="*/ 35786 h 500319"/>
                <a:gd name="connsiteX17" fmla="*/ 50311 w 613294"/>
                <a:gd name="connsiteY17" fmla="*/ 35786 h 500319"/>
                <a:gd name="connsiteX18" fmla="*/ 51925 w 613294"/>
                <a:gd name="connsiteY18" fmla="*/ 39014 h 500319"/>
                <a:gd name="connsiteX19" fmla="*/ 51925 w 613294"/>
                <a:gd name="connsiteY19" fmla="*/ 39014 h 500319"/>
                <a:gd name="connsiteX20" fmla="*/ 51925 w 613294"/>
                <a:gd name="connsiteY20" fmla="*/ 39014 h 500319"/>
                <a:gd name="connsiteX21" fmla="*/ 51925 w 613294"/>
                <a:gd name="connsiteY21" fmla="*/ 40628 h 500319"/>
                <a:gd name="connsiteX22" fmla="*/ 53539 w 613294"/>
                <a:gd name="connsiteY22" fmla="*/ 42242 h 500319"/>
                <a:gd name="connsiteX23" fmla="*/ 55153 w 613294"/>
                <a:gd name="connsiteY23" fmla="*/ 42242 h 500319"/>
                <a:gd name="connsiteX24" fmla="*/ 56767 w 613294"/>
                <a:gd name="connsiteY24" fmla="*/ 42242 h 500319"/>
                <a:gd name="connsiteX25" fmla="*/ 58381 w 613294"/>
                <a:gd name="connsiteY25" fmla="*/ 42242 h 500319"/>
                <a:gd name="connsiteX26" fmla="*/ 59995 w 613294"/>
                <a:gd name="connsiteY26" fmla="*/ 40628 h 500319"/>
                <a:gd name="connsiteX27" fmla="*/ 59995 w 613294"/>
                <a:gd name="connsiteY27" fmla="*/ 40628 h 500319"/>
                <a:gd name="connsiteX28" fmla="*/ 61609 w 613294"/>
                <a:gd name="connsiteY28" fmla="*/ 39014 h 500319"/>
                <a:gd name="connsiteX29" fmla="*/ 64837 w 613294"/>
                <a:gd name="connsiteY29" fmla="*/ 34172 h 500319"/>
                <a:gd name="connsiteX30" fmla="*/ 66451 w 613294"/>
                <a:gd name="connsiteY30" fmla="*/ 34172 h 500319"/>
                <a:gd name="connsiteX31" fmla="*/ 69678 w 613294"/>
                <a:gd name="connsiteY31" fmla="*/ 34172 h 500319"/>
                <a:gd name="connsiteX32" fmla="*/ 71292 w 613294"/>
                <a:gd name="connsiteY32" fmla="*/ 32558 h 500319"/>
                <a:gd name="connsiteX33" fmla="*/ 72906 w 613294"/>
                <a:gd name="connsiteY33" fmla="*/ 32558 h 500319"/>
                <a:gd name="connsiteX34" fmla="*/ 74520 w 613294"/>
                <a:gd name="connsiteY34" fmla="*/ 32558 h 500319"/>
                <a:gd name="connsiteX35" fmla="*/ 76134 w 613294"/>
                <a:gd name="connsiteY35" fmla="*/ 35786 h 500319"/>
                <a:gd name="connsiteX36" fmla="*/ 77748 w 613294"/>
                <a:gd name="connsiteY36" fmla="*/ 37400 h 500319"/>
                <a:gd name="connsiteX37" fmla="*/ 79362 w 613294"/>
                <a:gd name="connsiteY37" fmla="*/ 37400 h 500319"/>
                <a:gd name="connsiteX38" fmla="*/ 80976 w 613294"/>
                <a:gd name="connsiteY38" fmla="*/ 39014 h 500319"/>
                <a:gd name="connsiteX39" fmla="*/ 87432 w 613294"/>
                <a:gd name="connsiteY39" fmla="*/ 40628 h 500319"/>
                <a:gd name="connsiteX40" fmla="*/ 89046 w 613294"/>
                <a:gd name="connsiteY40" fmla="*/ 40628 h 500319"/>
                <a:gd name="connsiteX41" fmla="*/ 93887 w 613294"/>
                <a:gd name="connsiteY41" fmla="*/ 45469 h 500319"/>
                <a:gd name="connsiteX42" fmla="*/ 95501 w 613294"/>
                <a:gd name="connsiteY42" fmla="*/ 45469 h 500319"/>
                <a:gd name="connsiteX43" fmla="*/ 98729 w 613294"/>
                <a:gd name="connsiteY43" fmla="*/ 47083 h 500319"/>
                <a:gd name="connsiteX44" fmla="*/ 106799 w 613294"/>
                <a:gd name="connsiteY44" fmla="*/ 50311 h 500319"/>
                <a:gd name="connsiteX45" fmla="*/ 108413 w 613294"/>
                <a:gd name="connsiteY45" fmla="*/ 50311 h 500319"/>
                <a:gd name="connsiteX46" fmla="*/ 108413 w 613294"/>
                <a:gd name="connsiteY46" fmla="*/ 51925 h 500319"/>
                <a:gd name="connsiteX47" fmla="*/ 113255 w 613294"/>
                <a:gd name="connsiteY47" fmla="*/ 55153 h 500319"/>
                <a:gd name="connsiteX48" fmla="*/ 119710 w 613294"/>
                <a:gd name="connsiteY48" fmla="*/ 59995 h 500319"/>
                <a:gd name="connsiteX49" fmla="*/ 121324 w 613294"/>
                <a:gd name="connsiteY49" fmla="*/ 61609 h 500319"/>
                <a:gd name="connsiteX50" fmla="*/ 121324 w 613294"/>
                <a:gd name="connsiteY50" fmla="*/ 61609 h 500319"/>
                <a:gd name="connsiteX51" fmla="*/ 122938 w 613294"/>
                <a:gd name="connsiteY51" fmla="*/ 63223 h 500319"/>
                <a:gd name="connsiteX52" fmla="*/ 122938 w 613294"/>
                <a:gd name="connsiteY52" fmla="*/ 66451 h 500319"/>
                <a:gd name="connsiteX53" fmla="*/ 124552 w 613294"/>
                <a:gd name="connsiteY53" fmla="*/ 68064 h 500319"/>
                <a:gd name="connsiteX54" fmla="*/ 129394 w 613294"/>
                <a:gd name="connsiteY54" fmla="*/ 71292 h 500319"/>
                <a:gd name="connsiteX55" fmla="*/ 135850 w 613294"/>
                <a:gd name="connsiteY55" fmla="*/ 74520 h 500319"/>
                <a:gd name="connsiteX56" fmla="*/ 135850 w 613294"/>
                <a:gd name="connsiteY56" fmla="*/ 74520 h 500319"/>
                <a:gd name="connsiteX57" fmla="*/ 137464 w 613294"/>
                <a:gd name="connsiteY57" fmla="*/ 76134 h 500319"/>
                <a:gd name="connsiteX58" fmla="*/ 137464 w 613294"/>
                <a:gd name="connsiteY58" fmla="*/ 77748 h 500319"/>
                <a:gd name="connsiteX59" fmla="*/ 137464 w 613294"/>
                <a:gd name="connsiteY59" fmla="*/ 79362 h 500319"/>
                <a:gd name="connsiteX60" fmla="*/ 139078 w 613294"/>
                <a:gd name="connsiteY60" fmla="*/ 79362 h 500319"/>
                <a:gd name="connsiteX61" fmla="*/ 143919 w 613294"/>
                <a:gd name="connsiteY61" fmla="*/ 82590 h 500319"/>
                <a:gd name="connsiteX62" fmla="*/ 145533 w 613294"/>
                <a:gd name="connsiteY62" fmla="*/ 82590 h 500319"/>
                <a:gd name="connsiteX63" fmla="*/ 145533 w 613294"/>
                <a:gd name="connsiteY63" fmla="*/ 84204 h 500319"/>
                <a:gd name="connsiteX64" fmla="*/ 147147 w 613294"/>
                <a:gd name="connsiteY64" fmla="*/ 87432 h 500319"/>
                <a:gd name="connsiteX65" fmla="*/ 148761 w 613294"/>
                <a:gd name="connsiteY65" fmla="*/ 90660 h 500319"/>
                <a:gd name="connsiteX66" fmla="*/ 148761 w 613294"/>
                <a:gd name="connsiteY66" fmla="*/ 92273 h 500319"/>
                <a:gd name="connsiteX67" fmla="*/ 150375 w 613294"/>
                <a:gd name="connsiteY67" fmla="*/ 98729 h 500319"/>
                <a:gd name="connsiteX68" fmla="*/ 150375 w 613294"/>
                <a:gd name="connsiteY68" fmla="*/ 100343 h 500319"/>
                <a:gd name="connsiteX69" fmla="*/ 150375 w 613294"/>
                <a:gd name="connsiteY69" fmla="*/ 101957 h 500319"/>
                <a:gd name="connsiteX70" fmla="*/ 151989 w 613294"/>
                <a:gd name="connsiteY70" fmla="*/ 103571 h 500319"/>
                <a:gd name="connsiteX71" fmla="*/ 151989 w 613294"/>
                <a:gd name="connsiteY71" fmla="*/ 103571 h 500319"/>
                <a:gd name="connsiteX72" fmla="*/ 153603 w 613294"/>
                <a:gd name="connsiteY72" fmla="*/ 105185 h 500319"/>
                <a:gd name="connsiteX73" fmla="*/ 153603 w 613294"/>
                <a:gd name="connsiteY73" fmla="*/ 105185 h 500319"/>
                <a:gd name="connsiteX74" fmla="*/ 155217 w 613294"/>
                <a:gd name="connsiteY74" fmla="*/ 108413 h 500319"/>
                <a:gd name="connsiteX75" fmla="*/ 156831 w 613294"/>
                <a:gd name="connsiteY75" fmla="*/ 110027 h 500319"/>
                <a:gd name="connsiteX76" fmla="*/ 158445 w 613294"/>
                <a:gd name="connsiteY76" fmla="*/ 111641 h 500319"/>
                <a:gd name="connsiteX77" fmla="*/ 163287 w 613294"/>
                <a:gd name="connsiteY77" fmla="*/ 113255 h 500319"/>
                <a:gd name="connsiteX78" fmla="*/ 164900 w 613294"/>
                <a:gd name="connsiteY78" fmla="*/ 113255 h 500319"/>
                <a:gd name="connsiteX79" fmla="*/ 164900 w 613294"/>
                <a:gd name="connsiteY79" fmla="*/ 114869 h 500319"/>
                <a:gd name="connsiteX80" fmla="*/ 164900 w 613294"/>
                <a:gd name="connsiteY80" fmla="*/ 116482 h 500319"/>
                <a:gd name="connsiteX81" fmla="*/ 163287 w 613294"/>
                <a:gd name="connsiteY81" fmla="*/ 118096 h 500319"/>
                <a:gd name="connsiteX82" fmla="*/ 163287 w 613294"/>
                <a:gd name="connsiteY82" fmla="*/ 119710 h 500319"/>
                <a:gd name="connsiteX83" fmla="*/ 163287 w 613294"/>
                <a:gd name="connsiteY83" fmla="*/ 121324 h 500319"/>
                <a:gd name="connsiteX84" fmla="*/ 163287 w 613294"/>
                <a:gd name="connsiteY84" fmla="*/ 122938 h 500319"/>
                <a:gd name="connsiteX85" fmla="*/ 163287 w 613294"/>
                <a:gd name="connsiteY85" fmla="*/ 124552 h 500319"/>
                <a:gd name="connsiteX86" fmla="*/ 163287 w 613294"/>
                <a:gd name="connsiteY86" fmla="*/ 126166 h 500319"/>
                <a:gd name="connsiteX87" fmla="*/ 168128 w 613294"/>
                <a:gd name="connsiteY87" fmla="*/ 131008 h 500319"/>
                <a:gd name="connsiteX88" fmla="*/ 169742 w 613294"/>
                <a:gd name="connsiteY88" fmla="*/ 131008 h 500319"/>
                <a:gd name="connsiteX89" fmla="*/ 169742 w 613294"/>
                <a:gd name="connsiteY89" fmla="*/ 132622 h 500319"/>
                <a:gd name="connsiteX90" fmla="*/ 169742 w 613294"/>
                <a:gd name="connsiteY90" fmla="*/ 134236 h 500319"/>
                <a:gd name="connsiteX91" fmla="*/ 171356 w 613294"/>
                <a:gd name="connsiteY91" fmla="*/ 134236 h 500319"/>
                <a:gd name="connsiteX92" fmla="*/ 171356 w 613294"/>
                <a:gd name="connsiteY92" fmla="*/ 135850 h 500319"/>
                <a:gd name="connsiteX93" fmla="*/ 172970 w 613294"/>
                <a:gd name="connsiteY93" fmla="*/ 137464 h 500319"/>
                <a:gd name="connsiteX94" fmla="*/ 176198 w 613294"/>
                <a:gd name="connsiteY94" fmla="*/ 137464 h 500319"/>
                <a:gd name="connsiteX95" fmla="*/ 200407 w 613294"/>
                <a:gd name="connsiteY95" fmla="*/ 139078 h 500319"/>
                <a:gd name="connsiteX96" fmla="*/ 203635 w 613294"/>
                <a:gd name="connsiteY96" fmla="*/ 142305 h 500319"/>
                <a:gd name="connsiteX97" fmla="*/ 205249 w 613294"/>
                <a:gd name="connsiteY97" fmla="*/ 143919 h 500319"/>
                <a:gd name="connsiteX98" fmla="*/ 213318 w 613294"/>
                <a:gd name="connsiteY98" fmla="*/ 151989 h 500319"/>
                <a:gd name="connsiteX99" fmla="*/ 218160 w 613294"/>
                <a:gd name="connsiteY99" fmla="*/ 155217 h 500319"/>
                <a:gd name="connsiteX100" fmla="*/ 226230 w 613294"/>
                <a:gd name="connsiteY100" fmla="*/ 161673 h 500319"/>
                <a:gd name="connsiteX101" fmla="*/ 226230 w 613294"/>
                <a:gd name="connsiteY101" fmla="*/ 163287 h 500319"/>
                <a:gd name="connsiteX102" fmla="*/ 227844 w 613294"/>
                <a:gd name="connsiteY102" fmla="*/ 163287 h 500319"/>
                <a:gd name="connsiteX103" fmla="*/ 227844 w 613294"/>
                <a:gd name="connsiteY103" fmla="*/ 164900 h 500319"/>
                <a:gd name="connsiteX104" fmla="*/ 227844 w 613294"/>
                <a:gd name="connsiteY104" fmla="*/ 166514 h 500319"/>
                <a:gd name="connsiteX105" fmla="*/ 226230 w 613294"/>
                <a:gd name="connsiteY105" fmla="*/ 169742 h 500319"/>
                <a:gd name="connsiteX106" fmla="*/ 226230 w 613294"/>
                <a:gd name="connsiteY106" fmla="*/ 171356 h 500319"/>
                <a:gd name="connsiteX107" fmla="*/ 226230 w 613294"/>
                <a:gd name="connsiteY107" fmla="*/ 174584 h 500319"/>
                <a:gd name="connsiteX108" fmla="*/ 227844 w 613294"/>
                <a:gd name="connsiteY108" fmla="*/ 179426 h 500319"/>
                <a:gd name="connsiteX109" fmla="*/ 227844 w 613294"/>
                <a:gd name="connsiteY109" fmla="*/ 182654 h 500319"/>
                <a:gd name="connsiteX110" fmla="*/ 227844 w 613294"/>
                <a:gd name="connsiteY110" fmla="*/ 184268 h 500319"/>
                <a:gd name="connsiteX111" fmla="*/ 227844 w 613294"/>
                <a:gd name="connsiteY111" fmla="*/ 185882 h 500319"/>
                <a:gd name="connsiteX112" fmla="*/ 227844 w 613294"/>
                <a:gd name="connsiteY112" fmla="*/ 187495 h 500319"/>
                <a:gd name="connsiteX113" fmla="*/ 226230 w 613294"/>
                <a:gd name="connsiteY113" fmla="*/ 189109 h 500319"/>
                <a:gd name="connsiteX114" fmla="*/ 226230 w 613294"/>
                <a:gd name="connsiteY114" fmla="*/ 190723 h 500319"/>
                <a:gd name="connsiteX115" fmla="*/ 227844 w 613294"/>
                <a:gd name="connsiteY115" fmla="*/ 192337 h 500319"/>
                <a:gd name="connsiteX116" fmla="*/ 232686 w 613294"/>
                <a:gd name="connsiteY116" fmla="*/ 192337 h 500319"/>
                <a:gd name="connsiteX117" fmla="*/ 240755 w 613294"/>
                <a:gd name="connsiteY117" fmla="*/ 193951 h 500319"/>
                <a:gd name="connsiteX118" fmla="*/ 242369 w 613294"/>
                <a:gd name="connsiteY118" fmla="*/ 193951 h 500319"/>
                <a:gd name="connsiteX119" fmla="*/ 243983 w 613294"/>
                <a:gd name="connsiteY119" fmla="*/ 195565 h 500319"/>
                <a:gd name="connsiteX120" fmla="*/ 243983 w 613294"/>
                <a:gd name="connsiteY120" fmla="*/ 197179 h 500319"/>
                <a:gd name="connsiteX121" fmla="*/ 245597 w 613294"/>
                <a:gd name="connsiteY121" fmla="*/ 200407 h 500319"/>
                <a:gd name="connsiteX122" fmla="*/ 248825 w 613294"/>
                <a:gd name="connsiteY122" fmla="*/ 200407 h 500319"/>
                <a:gd name="connsiteX123" fmla="*/ 252053 w 613294"/>
                <a:gd name="connsiteY123" fmla="*/ 200407 h 500319"/>
                <a:gd name="connsiteX124" fmla="*/ 263350 w 613294"/>
                <a:gd name="connsiteY124" fmla="*/ 198793 h 500319"/>
                <a:gd name="connsiteX125" fmla="*/ 268192 w 613294"/>
                <a:gd name="connsiteY125" fmla="*/ 197179 h 500319"/>
                <a:gd name="connsiteX126" fmla="*/ 271420 w 613294"/>
                <a:gd name="connsiteY126" fmla="*/ 197179 h 500319"/>
                <a:gd name="connsiteX127" fmla="*/ 273034 w 613294"/>
                <a:gd name="connsiteY127" fmla="*/ 198793 h 500319"/>
                <a:gd name="connsiteX128" fmla="*/ 274648 w 613294"/>
                <a:gd name="connsiteY128" fmla="*/ 198793 h 500319"/>
                <a:gd name="connsiteX129" fmla="*/ 277876 w 613294"/>
                <a:gd name="connsiteY129" fmla="*/ 198793 h 500319"/>
                <a:gd name="connsiteX130" fmla="*/ 281104 w 613294"/>
                <a:gd name="connsiteY130" fmla="*/ 197179 h 500319"/>
                <a:gd name="connsiteX131" fmla="*/ 287559 w 613294"/>
                <a:gd name="connsiteY131" fmla="*/ 192337 h 500319"/>
                <a:gd name="connsiteX132" fmla="*/ 290787 w 613294"/>
                <a:gd name="connsiteY132" fmla="*/ 189109 h 500319"/>
                <a:gd name="connsiteX133" fmla="*/ 290787 w 613294"/>
                <a:gd name="connsiteY133" fmla="*/ 187495 h 500319"/>
                <a:gd name="connsiteX134" fmla="*/ 290787 w 613294"/>
                <a:gd name="connsiteY134" fmla="*/ 185882 h 500319"/>
                <a:gd name="connsiteX135" fmla="*/ 292401 w 613294"/>
                <a:gd name="connsiteY135" fmla="*/ 181040 h 500319"/>
                <a:gd name="connsiteX136" fmla="*/ 292401 w 613294"/>
                <a:gd name="connsiteY136" fmla="*/ 177812 h 500319"/>
                <a:gd name="connsiteX137" fmla="*/ 294015 w 613294"/>
                <a:gd name="connsiteY137" fmla="*/ 176198 h 500319"/>
                <a:gd name="connsiteX138" fmla="*/ 294015 w 613294"/>
                <a:gd name="connsiteY138" fmla="*/ 176198 h 500319"/>
                <a:gd name="connsiteX139" fmla="*/ 294015 w 613294"/>
                <a:gd name="connsiteY139" fmla="*/ 174584 h 500319"/>
                <a:gd name="connsiteX140" fmla="*/ 297243 w 613294"/>
                <a:gd name="connsiteY140" fmla="*/ 171356 h 500319"/>
                <a:gd name="connsiteX141" fmla="*/ 298857 w 613294"/>
                <a:gd name="connsiteY141" fmla="*/ 171356 h 500319"/>
                <a:gd name="connsiteX142" fmla="*/ 313382 w 613294"/>
                <a:gd name="connsiteY142" fmla="*/ 163287 h 500319"/>
                <a:gd name="connsiteX143" fmla="*/ 316610 w 613294"/>
                <a:gd name="connsiteY143" fmla="*/ 161673 h 500319"/>
                <a:gd name="connsiteX144" fmla="*/ 316610 w 613294"/>
                <a:gd name="connsiteY144" fmla="*/ 160059 h 500319"/>
                <a:gd name="connsiteX145" fmla="*/ 318224 w 613294"/>
                <a:gd name="connsiteY145" fmla="*/ 156831 h 500319"/>
                <a:gd name="connsiteX146" fmla="*/ 318224 w 613294"/>
                <a:gd name="connsiteY146" fmla="*/ 155217 h 500319"/>
                <a:gd name="connsiteX147" fmla="*/ 318224 w 613294"/>
                <a:gd name="connsiteY147" fmla="*/ 153603 h 500319"/>
                <a:gd name="connsiteX148" fmla="*/ 321452 w 613294"/>
                <a:gd name="connsiteY148" fmla="*/ 150375 h 500319"/>
                <a:gd name="connsiteX149" fmla="*/ 323066 w 613294"/>
                <a:gd name="connsiteY149" fmla="*/ 150375 h 500319"/>
                <a:gd name="connsiteX150" fmla="*/ 323066 w 613294"/>
                <a:gd name="connsiteY150" fmla="*/ 148761 h 500319"/>
                <a:gd name="connsiteX151" fmla="*/ 323066 w 613294"/>
                <a:gd name="connsiteY151" fmla="*/ 147147 h 500319"/>
                <a:gd name="connsiteX152" fmla="*/ 321452 w 613294"/>
                <a:gd name="connsiteY152" fmla="*/ 145533 h 500319"/>
                <a:gd name="connsiteX153" fmla="*/ 321452 w 613294"/>
                <a:gd name="connsiteY153" fmla="*/ 143919 h 500319"/>
                <a:gd name="connsiteX154" fmla="*/ 321452 w 613294"/>
                <a:gd name="connsiteY154" fmla="*/ 142305 h 500319"/>
                <a:gd name="connsiteX155" fmla="*/ 323066 w 613294"/>
                <a:gd name="connsiteY155" fmla="*/ 140691 h 500319"/>
                <a:gd name="connsiteX156" fmla="*/ 323066 w 613294"/>
                <a:gd name="connsiteY156" fmla="*/ 139078 h 500319"/>
                <a:gd name="connsiteX157" fmla="*/ 324680 w 613294"/>
                <a:gd name="connsiteY157" fmla="*/ 132622 h 500319"/>
                <a:gd name="connsiteX158" fmla="*/ 323066 w 613294"/>
                <a:gd name="connsiteY158" fmla="*/ 131008 h 500319"/>
                <a:gd name="connsiteX159" fmla="*/ 323066 w 613294"/>
                <a:gd name="connsiteY159" fmla="*/ 129394 h 500319"/>
                <a:gd name="connsiteX160" fmla="*/ 323066 w 613294"/>
                <a:gd name="connsiteY160" fmla="*/ 127780 h 500319"/>
                <a:gd name="connsiteX161" fmla="*/ 321452 w 613294"/>
                <a:gd name="connsiteY161" fmla="*/ 126166 h 500319"/>
                <a:gd name="connsiteX162" fmla="*/ 321452 w 613294"/>
                <a:gd name="connsiteY162" fmla="*/ 126166 h 500319"/>
                <a:gd name="connsiteX163" fmla="*/ 319838 w 613294"/>
                <a:gd name="connsiteY163" fmla="*/ 124552 h 500319"/>
                <a:gd name="connsiteX164" fmla="*/ 319838 w 613294"/>
                <a:gd name="connsiteY164" fmla="*/ 121324 h 500319"/>
                <a:gd name="connsiteX165" fmla="*/ 318224 w 613294"/>
                <a:gd name="connsiteY165" fmla="*/ 118096 h 500319"/>
                <a:gd name="connsiteX166" fmla="*/ 318224 w 613294"/>
                <a:gd name="connsiteY166" fmla="*/ 116482 h 500319"/>
                <a:gd name="connsiteX167" fmla="*/ 318224 w 613294"/>
                <a:gd name="connsiteY167" fmla="*/ 116482 h 500319"/>
                <a:gd name="connsiteX168" fmla="*/ 319838 w 613294"/>
                <a:gd name="connsiteY168" fmla="*/ 113255 h 500319"/>
                <a:gd name="connsiteX169" fmla="*/ 319838 w 613294"/>
                <a:gd name="connsiteY169" fmla="*/ 111641 h 500319"/>
                <a:gd name="connsiteX170" fmla="*/ 321452 w 613294"/>
                <a:gd name="connsiteY170" fmla="*/ 110027 h 500319"/>
                <a:gd name="connsiteX171" fmla="*/ 323066 w 613294"/>
                <a:gd name="connsiteY171" fmla="*/ 106799 h 500319"/>
                <a:gd name="connsiteX172" fmla="*/ 323066 w 613294"/>
                <a:gd name="connsiteY172" fmla="*/ 106799 h 500319"/>
                <a:gd name="connsiteX173" fmla="*/ 324680 w 613294"/>
                <a:gd name="connsiteY173" fmla="*/ 105185 h 500319"/>
                <a:gd name="connsiteX174" fmla="*/ 327908 w 613294"/>
                <a:gd name="connsiteY174" fmla="*/ 103571 h 500319"/>
                <a:gd name="connsiteX175" fmla="*/ 327908 w 613294"/>
                <a:gd name="connsiteY175" fmla="*/ 101957 h 500319"/>
                <a:gd name="connsiteX176" fmla="*/ 329522 w 613294"/>
                <a:gd name="connsiteY176" fmla="*/ 100343 h 500319"/>
                <a:gd name="connsiteX177" fmla="*/ 329522 w 613294"/>
                <a:gd name="connsiteY177" fmla="*/ 100343 h 500319"/>
                <a:gd name="connsiteX178" fmla="*/ 331135 w 613294"/>
                <a:gd name="connsiteY178" fmla="*/ 95501 h 500319"/>
                <a:gd name="connsiteX179" fmla="*/ 331135 w 613294"/>
                <a:gd name="connsiteY179" fmla="*/ 95501 h 500319"/>
                <a:gd name="connsiteX180" fmla="*/ 331135 w 613294"/>
                <a:gd name="connsiteY180" fmla="*/ 93887 h 500319"/>
                <a:gd name="connsiteX181" fmla="*/ 331135 w 613294"/>
                <a:gd name="connsiteY181" fmla="*/ 90660 h 500319"/>
                <a:gd name="connsiteX182" fmla="*/ 329522 w 613294"/>
                <a:gd name="connsiteY182" fmla="*/ 89046 h 500319"/>
                <a:gd name="connsiteX183" fmla="*/ 329522 w 613294"/>
                <a:gd name="connsiteY183" fmla="*/ 87432 h 500319"/>
                <a:gd name="connsiteX184" fmla="*/ 331135 w 613294"/>
                <a:gd name="connsiteY184" fmla="*/ 87432 h 500319"/>
                <a:gd name="connsiteX185" fmla="*/ 331135 w 613294"/>
                <a:gd name="connsiteY185" fmla="*/ 85818 h 500319"/>
                <a:gd name="connsiteX186" fmla="*/ 334363 w 613294"/>
                <a:gd name="connsiteY186" fmla="*/ 85818 h 500319"/>
                <a:gd name="connsiteX187" fmla="*/ 339205 w 613294"/>
                <a:gd name="connsiteY187" fmla="*/ 85818 h 500319"/>
                <a:gd name="connsiteX188" fmla="*/ 348889 w 613294"/>
                <a:gd name="connsiteY188" fmla="*/ 87432 h 500319"/>
                <a:gd name="connsiteX189" fmla="*/ 353731 w 613294"/>
                <a:gd name="connsiteY189" fmla="*/ 87432 h 500319"/>
                <a:gd name="connsiteX190" fmla="*/ 355344 w 613294"/>
                <a:gd name="connsiteY190" fmla="*/ 89046 h 500319"/>
                <a:gd name="connsiteX191" fmla="*/ 356958 w 613294"/>
                <a:gd name="connsiteY191" fmla="*/ 90660 h 500319"/>
                <a:gd name="connsiteX192" fmla="*/ 358572 w 613294"/>
                <a:gd name="connsiteY192" fmla="*/ 92273 h 500319"/>
                <a:gd name="connsiteX193" fmla="*/ 358572 w 613294"/>
                <a:gd name="connsiteY193" fmla="*/ 93887 h 500319"/>
                <a:gd name="connsiteX194" fmla="*/ 360186 w 613294"/>
                <a:gd name="connsiteY194" fmla="*/ 95501 h 500319"/>
                <a:gd name="connsiteX195" fmla="*/ 360186 w 613294"/>
                <a:gd name="connsiteY195" fmla="*/ 97115 h 500319"/>
                <a:gd name="connsiteX196" fmla="*/ 361800 w 613294"/>
                <a:gd name="connsiteY196" fmla="*/ 98729 h 500319"/>
                <a:gd name="connsiteX197" fmla="*/ 361800 w 613294"/>
                <a:gd name="connsiteY197" fmla="*/ 98729 h 500319"/>
                <a:gd name="connsiteX198" fmla="*/ 363414 w 613294"/>
                <a:gd name="connsiteY198" fmla="*/ 100343 h 500319"/>
                <a:gd name="connsiteX199" fmla="*/ 363414 w 613294"/>
                <a:gd name="connsiteY199" fmla="*/ 100343 h 500319"/>
                <a:gd name="connsiteX200" fmla="*/ 365028 w 613294"/>
                <a:gd name="connsiteY200" fmla="*/ 103571 h 500319"/>
                <a:gd name="connsiteX201" fmla="*/ 366642 w 613294"/>
                <a:gd name="connsiteY201" fmla="*/ 108413 h 500319"/>
                <a:gd name="connsiteX202" fmla="*/ 366642 w 613294"/>
                <a:gd name="connsiteY202" fmla="*/ 110027 h 500319"/>
                <a:gd name="connsiteX203" fmla="*/ 368256 w 613294"/>
                <a:gd name="connsiteY203" fmla="*/ 110027 h 500319"/>
                <a:gd name="connsiteX204" fmla="*/ 369870 w 613294"/>
                <a:gd name="connsiteY204" fmla="*/ 110027 h 500319"/>
                <a:gd name="connsiteX205" fmla="*/ 373098 w 613294"/>
                <a:gd name="connsiteY205" fmla="*/ 108413 h 500319"/>
                <a:gd name="connsiteX206" fmla="*/ 374712 w 613294"/>
                <a:gd name="connsiteY206" fmla="*/ 108413 h 500319"/>
                <a:gd name="connsiteX207" fmla="*/ 376326 w 613294"/>
                <a:gd name="connsiteY207" fmla="*/ 106799 h 500319"/>
                <a:gd name="connsiteX208" fmla="*/ 376326 w 613294"/>
                <a:gd name="connsiteY208" fmla="*/ 106799 h 500319"/>
                <a:gd name="connsiteX209" fmla="*/ 377940 w 613294"/>
                <a:gd name="connsiteY209" fmla="*/ 105185 h 500319"/>
                <a:gd name="connsiteX210" fmla="*/ 379553 w 613294"/>
                <a:gd name="connsiteY210" fmla="*/ 103571 h 500319"/>
                <a:gd name="connsiteX211" fmla="*/ 381167 w 613294"/>
                <a:gd name="connsiteY211" fmla="*/ 101957 h 500319"/>
                <a:gd name="connsiteX212" fmla="*/ 381167 w 613294"/>
                <a:gd name="connsiteY212" fmla="*/ 100343 h 500319"/>
                <a:gd name="connsiteX213" fmla="*/ 382781 w 613294"/>
                <a:gd name="connsiteY213" fmla="*/ 98729 h 500319"/>
                <a:gd name="connsiteX214" fmla="*/ 384395 w 613294"/>
                <a:gd name="connsiteY214" fmla="*/ 95501 h 500319"/>
                <a:gd name="connsiteX215" fmla="*/ 384395 w 613294"/>
                <a:gd name="connsiteY215" fmla="*/ 93887 h 500319"/>
                <a:gd name="connsiteX216" fmla="*/ 386009 w 613294"/>
                <a:gd name="connsiteY216" fmla="*/ 93887 h 500319"/>
                <a:gd name="connsiteX217" fmla="*/ 386009 w 613294"/>
                <a:gd name="connsiteY217" fmla="*/ 92273 h 500319"/>
                <a:gd name="connsiteX218" fmla="*/ 387623 w 613294"/>
                <a:gd name="connsiteY218" fmla="*/ 92273 h 500319"/>
                <a:gd name="connsiteX219" fmla="*/ 394079 w 613294"/>
                <a:gd name="connsiteY219" fmla="*/ 90660 h 500319"/>
                <a:gd name="connsiteX220" fmla="*/ 394079 w 613294"/>
                <a:gd name="connsiteY220" fmla="*/ 89046 h 500319"/>
                <a:gd name="connsiteX221" fmla="*/ 395693 w 613294"/>
                <a:gd name="connsiteY221" fmla="*/ 87432 h 500319"/>
                <a:gd name="connsiteX222" fmla="*/ 395693 w 613294"/>
                <a:gd name="connsiteY222" fmla="*/ 85818 h 500319"/>
                <a:gd name="connsiteX223" fmla="*/ 395693 w 613294"/>
                <a:gd name="connsiteY223" fmla="*/ 85818 h 500319"/>
                <a:gd name="connsiteX224" fmla="*/ 397307 w 613294"/>
                <a:gd name="connsiteY224" fmla="*/ 85818 h 500319"/>
                <a:gd name="connsiteX225" fmla="*/ 400535 w 613294"/>
                <a:gd name="connsiteY225" fmla="*/ 89046 h 500319"/>
                <a:gd name="connsiteX226" fmla="*/ 403762 w 613294"/>
                <a:gd name="connsiteY226" fmla="*/ 90660 h 500319"/>
                <a:gd name="connsiteX227" fmla="*/ 403762 w 613294"/>
                <a:gd name="connsiteY227" fmla="*/ 90660 h 500319"/>
                <a:gd name="connsiteX228" fmla="*/ 405376 w 613294"/>
                <a:gd name="connsiteY228" fmla="*/ 92273 h 500319"/>
                <a:gd name="connsiteX229" fmla="*/ 405376 w 613294"/>
                <a:gd name="connsiteY229" fmla="*/ 92273 h 500319"/>
                <a:gd name="connsiteX230" fmla="*/ 405376 w 613294"/>
                <a:gd name="connsiteY230" fmla="*/ 93887 h 500319"/>
                <a:gd name="connsiteX231" fmla="*/ 405376 w 613294"/>
                <a:gd name="connsiteY231" fmla="*/ 93887 h 500319"/>
                <a:gd name="connsiteX232" fmla="*/ 406990 w 613294"/>
                <a:gd name="connsiteY232" fmla="*/ 95501 h 500319"/>
                <a:gd name="connsiteX233" fmla="*/ 411832 w 613294"/>
                <a:gd name="connsiteY233" fmla="*/ 95501 h 500319"/>
                <a:gd name="connsiteX234" fmla="*/ 413446 w 613294"/>
                <a:gd name="connsiteY234" fmla="*/ 97115 h 500319"/>
                <a:gd name="connsiteX235" fmla="*/ 413446 w 613294"/>
                <a:gd name="connsiteY235" fmla="*/ 98729 h 500319"/>
                <a:gd name="connsiteX236" fmla="*/ 415060 w 613294"/>
                <a:gd name="connsiteY236" fmla="*/ 100343 h 500319"/>
                <a:gd name="connsiteX237" fmla="*/ 418288 w 613294"/>
                <a:gd name="connsiteY237" fmla="*/ 100343 h 500319"/>
                <a:gd name="connsiteX238" fmla="*/ 418288 w 613294"/>
                <a:gd name="connsiteY238" fmla="*/ 101957 h 500319"/>
                <a:gd name="connsiteX239" fmla="*/ 419902 w 613294"/>
                <a:gd name="connsiteY239" fmla="*/ 103571 h 500319"/>
                <a:gd name="connsiteX240" fmla="*/ 419902 w 613294"/>
                <a:gd name="connsiteY240" fmla="*/ 103571 h 500319"/>
                <a:gd name="connsiteX241" fmla="*/ 419902 w 613294"/>
                <a:gd name="connsiteY241" fmla="*/ 105185 h 500319"/>
                <a:gd name="connsiteX242" fmla="*/ 419902 w 613294"/>
                <a:gd name="connsiteY242" fmla="*/ 105185 h 500319"/>
                <a:gd name="connsiteX243" fmla="*/ 421516 w 613294"/>
                <a:gd name="connsiteY243" fmla="*/ 106799 h 500319"/>
                <a:gd name="connsiteX244" fmla="*/ 426358 w 613294"/>
                <a:gd name="connsiteY244" fmla="*/ 108413 h 500319"/>
                <a:gd name="connsiteX245" fmla="*/ 427971 w 613294"/>
                <a:gd name="connsiteY245" fmla="*/ 108413 h 500319"/>
                <a:gd name="connsiteX246" fmla="*/ 429585 w 613294"/>
                <a:gd name="connsiteY246" fmla="*/ 110027 h 500319"/>
                <a:gd name="connsiteX247" fmla="*/ 431199 w 613294"/>
                <a:gd name="connsiteY247" fmla="*/ 110027 h 500319"/>
                <a:gd name="connsiteX248" fmla="*/ 432813 w 613294"/>
                <a:gd name="connsiteY248" fmla="*/ 113255 h 500319"/>
                <a:gd name="connsiteX249" fmla="*/ 434427 w 613294"/>
                <a:gd name="connsiteY249" fmla="*/ 114869 h 500319"/>
                <a:gd name="connsiteX250" fmla="*/ 437655 w 613294"/>
                <a:gd name="connsiteY250" fmla="*/ 118096 h 500319"/>
                <a:gd name="connsiteX251" fmla="*/ 439269 w 613294"/>
                <a:gd name="connsiteY251" fmla="*/ 119710 h 500319"/>
                <a:gd name="connsiteX252" fmla="*/ 440883 w 613294"/>
                <a:gd name="connsiteY252" fmla="*/ 118096 h 500319"/>
                <a:gd name="connsiteX253" fmla="*/ 442497 w 613294"/>
                <a:gd name="connsiteY253" fmla="*/ 116482 h 500319"/>
                <a:gd name="connsiteX254" fmla="*/ 444111 w 613294"/>
                <a:gd name="connsiteY254" fmla="*/ 114869 h 500319"/>
                <a:gd name="connsiteX255" fmla="*/ 445725 w 613294"/>
                <a:gd name="connsiteY255" fmla="*/ 113255 h 500319"/>
                <a:gd name="connsiteX256" fmla="*/ 445725 w 613294"/>
                <a:gd name="connsiteY256" fmla="*/ 108413 h 500319"/>
                <a:gd name="connsiteX257" fmla="*/ 447339 w 613294"/>
                <a:gd name="connsiteY257" fmla="*/ 103571 h 500319"/>
                <a:gd name="connsiteX258" fmla="*/ 448953 w 613294"/>
                <a:gd name="connsiteY258" fmla="*/ 101957 h 500319"/>
                <a:gd name="connsiteX259" fmla="*/ 448953 w 613294"/>
                <a:gd name="connsiteY259" fmla="*/ 100343 h 500319"/>
                <a:gd name="connsiteX260" fmla="*/ 452180 w 613294"/>
                <a:gd name="connsiteY260" fmla="*/ 98729 h 500319"/>
                <a:gd name="connsiteX261" fmla="*/ 453794 w 613294"/>
                <a:gd name="connsiteY261" fmla="*/ 97115 h 500319"/>
                <a:gd name="connsiteX262" fmla="*/ 457022 w 613294"/>
                <a:gd name="connsiteY262" fmla="*/ 95501 h 500319"/>
                <a:gd name="connsiteX263" fmla="*/ 466706 w 613294"/>
                <a:gd name="connsiteY263" fmla="*/ 92273 h 500319"/>
                <a:gd name="connsiteX264" fmla="*/ 471548 w 613294"/>
                <a:gd name="connsiteY264" fmla="*/ 89046 h 500319"/>
                <a:gd name="connsiteX265" fmla="*/ 473162 w 613294"/>
                <a:gd name="connsiteY265" fmla="*/ 89046 h 500319"/>
                <a:gd name="connsiteX266" fmla="*/ 473162 w 613294"/>
                <a:gd name="connsiteY266" fmla="*/ 89046 h 500319"/>
                <a:gd name="connsiteX267" fmla="*/ 474776 w 613294"/>
                <a:gd name="connsiteY267" fmla="*/ 89046 h 500319"/>
                <a:gd name="connsiteX268" fmla="*/ 478003 w 613294"/>
                <a:gd name="connsiteY268" fmla="*/ 89046 h 500319"/>
                <a:gd name="connsiteX269" fmla="*/ 478003 w 613294"/>
                <a:gd name="connsiteY269" fmla="*/ 90660 h 500319"/>
                <a:gd name="connsiteX270" fmla="*/ 479617 w 613294"/>
                <a:gd name="connsiteY270" fmla="*/ 92273 h 500319"/>
                <a:gd name="connsiteX271" fmla="*/ 484459 w 613294"/>
                <a:gd name="connsiteY271" fmla="*/ 100343 h 500319"/>
                <a:gd name="connsiteX272" fmla="*/ 487687 w 613294"/>
                <a:gd name="connsiteY272" fmla="*/ 103571 h 500319"/>
                <a:gd name="connsiteX273" fmla="*/ 490915 w 613294"/>
                <a:gd name="connsiteY273" fmla="*/ 106799 h 500319"/>
                <a:gd name="connsiteX274" fmla="*/ 490915 w 613294"/>
                <a:gd name="connsiteY274" fmla="*/ 106799 h 500319"/>
                <a:gd name="connsiteX275" fmla="*/ 494143 w 613294"/>
                <a:gd name="connsiteY275" fmla="*/ 106799 h 500319"/>
                <a:gd name="connsiteX276" fmla="*/ 495757 w 613294"/>
                <a:gd name="connsiteY276" fmla="*/ 106799 h 500319"/>
                <a:gd name="connsiteX277" fmla="*/ 503826 w 613294"/>
                <a:gd name="connsiteY277" fmla="*/ 100343 h 500319"/>
                <a:gd name="connsiteX278" fmla="*/ 508668 w 613294"/>
                <a:gd name="connsiteY278" fmla="*/ 98729 h 500319"/>
                <a:gd name="connsiteX279" fmla="*/ 526421 w 613294"/>
                <a:gd name="connsiteY279" fmla="*/ 93887 h 500319"/>
                <a:gd name="connsiteX280" fmla="*/ 524807 w 613294"/>
                <a:gd name="connsiteY280" fmla="*/ 98729 h 500319"/>
                <a:gd name="connsiteX281" fmla="*/ 524807 w 613294"/>
                <a:gd name="connsiteY281" fmla="*/ 98729 h 500319"/>
                <a:gd name="connsiteX282" fmla="*/ 524807 w 613294"/>
                <a:gd name="connsiteY282" fmla="*/ 100343 h 500319"/>
                <a:gd name="connsiteX283" fmla="*/ 524807 w 613294"/>
                <a:gd name="connsiteY283" fmla="*/ 101957 h 500319"/>
                <a:gd name="connsiteX284" fmla="*/ 526421 w 613294"/>
                <a:gd name="connsiteY284" fmla="*/ 101957 h 500319"/>
                <a:gd name="connsiteX285" fmla="*/ 529649 w 613294"/>
                <a:gd name="connsiteY285" fmla="*/ 103571 h 500319"/>
                <a:gd name="connsiteX286" fmla="*/ 529649 w 613294"/>
                <a:gd name="connsiteY286" fmla="*/ 105185 h 500319"/>
                <a:gd name="connsiteX287" fmla="*/ 529649 w 613294"/>
                <a:gd name="connsiteY287" fmla="*/ 105185 h 500319"/>
                <a:gd name="connsiteX288" fmla="*/ 528035 w 613294"/>
                <a:gd name="connsiteY288" fmla="*/ 105185 h 500319"/>
                <a:gd name="connsiteX289" fmla="*/ 526421 w 613294"/>
                <a:gd name="connsiteY289" fmla="*/ 105185 h 500319"/>
                <a:gd name="connsiteX290" fmla="*/ 526421 w 613294"/>
                <a:gd name="connsiteY290" fmla="*/ 106799 h 500319"/>
                <a:gd name="connsiteX291" fmla="*/ 524807 w 613294"/>
                <a:gd name="connsiteY291" fmla="*/ 106799 h 500319"/>
                <a:gd name="connsiteX292" fmla="*/ 523194 w 613294"/>
                <a:gd name="connsiteY292" fmla="*/ 106799 h 500319"/>
                <a:gd name="connsiteX293" fmla="*/ 523194 w 613294"/>
                <a:gd name="connsiteY293" fmla="*/ 106799 h 500319"/>
                <a:gd name="connsiteX294" fmla="*/ 521579 w 613294"/>
                <a:gd name="connsiteY294" fmla="*/ 105185 h 500319"/>
                <a:gd name="connsiteX295" fmla="*/ 519966 w 613294"/>
                <a:gd name="connsiteY295" fmla="*/ 105185 h 500319"/>
                <a:gd name="connsiteX296" fmla="*/ 519966 w 613294"/>
                <a:gd name="connsiteY296" fmla="*/ 105185 h 500319"/>
                <a:gd name="connsiteX297" fmla="*/ 518352 w 613294"/>
                <a:gd name="connsiteY297" fmla="*/ 105185 h 500319"/>
                <a:gd name="connsiteX298" fmla="*/ 518352 w 613294"/>
                <a:gd name="connsiteY298" fmla="*/ 106799 h 500319"/>
                <a:gd name="connsiteX299" fmla="*/ 518352 w 613294"/>
                <a:gd name="connsiteY299" fmla="*/ 108413 h 500319"/>
                <a:gd name="connsiteX300" fmla="*/ 518352 w 613294"/>
                <a:gd name="connsiteY300" fmla="*/ 110027 h 500319"/>
                <a:gd name="connsiteX301" fmla="*/ 518352 w 613294"/>
                <a:gd name="connsiteY301" fmla="*/ 111641 h 500319"/>
                <a:gd name="connsiteX302" fmla="*/ 516738 w 613294"/>
                <a:gd name="connsiteY302" fmla="*/ 113255 h 500319"/>
                <a:gd name="connsiteX303" fmla="*/ 516738 w 613294"/>
                <a:gd name="connsiteY303" fmla="*/ 113255 h 500319"/>
                <a:gd name="connsiteX304" fmla="*/ 516738 w 613294"/>
                <a:gd name="connsiteY304" fmla="*/ 116482 h 500319"/>
                <a:gd name="connsiteX305" fmla="*/ 516738 w 613294"/>
                <a:gd name="connsiteY305" fmla="*/ 118096 h 500319"/>
                <a:gd name="connsiteX306" fmla="*/ 516738 w 613294"/>
                <a:gd name="connsiteY306" fmla="*/ 119710 h 500319"/>
                <a:gd name="connsiteX307" fmla="*/ 516738 w 613294"/>
                <a:gd name="connsiteY307" fmla="*/ 121324 h 500319"/>
                <a:gd name="connsiteX308" fmla="*/ 516738 w 613294"/>
                <a:gd name="connsiteY308" fmla="*/ 122938 h 500319"/>
                <a:gd name="connsiteX309" fmla="*/ 515124 w 613294"/>
                <a:gd name="connsiteY309" fmla="*/ 122938 h 500319"/>
                <a:gd name="connsiteX310" fmla="*/ 513510 w 613294"/>
                <a:gd name="connsiteY310" fmla="*/ 124552 h 500319"/>
                <a:gd name="connsiteX311" fmla="*/ 513510 w 613294"/>
                <a:gd name="connsiteY311" fmla="*/ 127780 h 500319"/>
                <a:gd name="connsiteX312" fmla="*/ 515124 w 613294"/>
                <a:gd name="connsiteY312" fmla="*/ 129394 h 500319"/>
                <a:gd name="connsiteX313" fmla="*/ 518352 w 613294"/>
                <a:gd name="connsiteY313" fmla="*/ 135850 h 500319"/>
                <a:gd name="connsiteX314" fmla="*/ 521579 w 613294"/>
                <a:gd name="connsiteY314" fmla="*/ 137464 h 500319"/>
                <a:gd name="connsiteX315" fmla="*/ 523194 w 613294"/>
                <a:gd name="connsiteY315" fmla="*/ 139078 h 500319"/>
                <a:gd name="connsiteX316" fmla="*/ 524807 w 613294"/>
                <a:gd name="connsiteY316" fmla="*/ 139078 h 500319"/>
                <a:gd name="connsiteX317" fmla="*/ 524807 w 613294"/>
                <a:gd name="connsiteY317" fmla="*/ 139078 h 500319"/>
                <a:gd name="connsiteX318" fmla="*/ 524807 w 613294"/>
                <a:gd name="connsiteY318" fmla="*/ 139078 h 500319"/>
                <a:gd name="connsiteX319" fmla="*/ 524807 w 613294"/>
                <a:gd name="connsiteY319" fmla="*/ 140691 h 500319"/>
                <a:gd name="connsiteX320" fmla="*/ 526421 w 613294"/>
                <a:gd name="connsiteY320" fmla="*/ 143919 h 500319"/>
                <a:gd name="connsiteX321" fmla="*/ 528035 w 613294"/>
                <a:gd name="connsiteY321" fmla="*/ 150375 h 500319"/>
                <a:gd name="connsiteX322" fmla="*/ 528035 w 613294"/>
                <a:gd name="connsiteY322" fmla="*/ 151989 h 500319"/>
                <a:gd name="connsiteX323" fmla="*/ 528035 w 613294"/>
                <a:gd name="connsiteY323" fmla="*/ 155217 h 500319"/>
                <a:gd name="connsiteX324" fmla="*/ 524807 w 613294"/>
                <a:gd name="connsiteY324" fmla="*/ 163287 h 500319"/>
                <a:gd name="connsiteX325" fmla="*/ 524807 w 613294"/>
                <a:gd name="connsiteY325" fmla="*/ 166514 h 500319"/>
                <a:gd name="connsiteX326" fmla="*/ 524807 w 613294"/>
                <a:gd name="connsiteY326" fmla="*/ 168128 h 500319"/>
                <a:gd name="connsiteX327" fmla="*/ 524807 w 613294"/>
                <a:gd name="connsiteY327" fmla="*/ 174584 h 500319"/>
                <a:gd name="connsiteX328" fmla="*/ 524807 w 613294"/>
                <a:gd name="connsiteY328" fmla="*/ 177812 h 500319"/>
                <a:gd name="connsiteX329" fmla="*/ 524807 w 613294"/>
                <a:gd name="connsiteY329" fmla="*/ 181040 h 500319"/>
                <a:gd name="connsiteX330" fmla="*/ 524807 w 613294"/>
                <a:gd name="connsiteY330" fmla="*/ 190723 h 500319"/>
                <a:gd name="connsiteX331" fmla="*/ 524807 w 613294"/>
                <a:gd name="connsiteY331" fmla="*/ 192337 h 500319"/>
                <a:gd name="connsiteX332" fmla="*/ 524807 w 613294"/>
                <a:gd name="connsiteY332" fmla="*/ 195565 h 500319"/>
                <a:gd name="connsiteX333" fmla="*/ 524807 w 613294"/>
                <a:gd name="connsiteY333" fmla="*/ 200407 h 500319"/>
                <a:gd name="connsiteX334" fmla="*/ 524807 w 613294"/>
                <a:gd name="connsiteY334" fmla="*/ 200407 h 500319"/>
                <a:gd name="connsiteX335" fmla="*/ 523194 w 613294"/>
                <a:gd name="connsiteY335" fmla="*/ 200407 h 500319"/>
                <a:gd name="connsiteX336" fmla="*/ 523194 w 613294"/>
                <a:gd name="connsiteY336" fmla="*/ 200407 h 500319"/>
                <a:gd name="connsiteX337" fmla="*/ 521579 w 613294"/>
                <a:gd name="connsiteY337" fmla="*/ 200407 h 500319"/>
                <a:gd name="connsiteX338" fmla="*/ 519966 w 613294"/>
                <a:gd name="connsiteY338" fmla="*/ 202021 h 500319"/>
                <a:gd name="connsiteX339" fmla="*/ 519966 w 613294"/>
                <a:gd name="connsiteY339" fmla="*/ 202021 h 500319"/>
                <a:gd name="connsiteX340" fmla="*/ 518352 w 613294"/>
                <a:gd name="connsiteY340" fmla="*/ 202021 h 500319"/>
                <a:gd name="connsiteX341" fmla="*/ 516738 w 613294"/>
                <a:gd name="connsiteY341" fmla="*/ 205249 h 500319"/>
                <a:gd name="connsiteX342" fmla="*/ 515124 w 613294"/>
                <a:gd name="connsiteY342" fmla="*/ 205249 h 500319"/>
                <a:gd name="connsiteX343" fmla="*/ 513510 w 613294"/>
                <a:gd name="connsiteY343" fmla="*/ 205249 h 500319"/>
                <a:gd name="connsiteX344" fmla="*/ 511896 w 613294"/>
                <a:gd name="connsiteY344" fmla="*/ 206863 h 500319"/>
                <a:gd name="connsiteX345" fmla="*/ 511896 w 613294"/>
                <a:gd name="connsiteY345" fmla="*/ 205249 h 500319"/>
                <a:gd name="connsiteX346" fmla="*/ 508668 w 613294"/>
                <a:gd name="connsiteY346" fmla="*/ 205249 h 500319"/>
                <a:gd name="connsiteX347" fmla="*/ 507054 w 613294"/>
                <a:gd name="connsiteY347" fmla="*/ 205249 h 500319"/>
                <a:gd name="connsiteX348" fmla="*/ 507054 w 613294"/>
                <a:gd name="connsiteY348" fmla="*/ 205249 h 500319"/>
                <a:gd name="connsiteX349" fmla="*/ 503826 w 613294"/>
                <a:gd name="connsiteY349" fmla="*/ 205249 h 500319"/>
                <a:gd name="connsiteX350" fmla="*/ 502212 w 613294"/>
                <a:gd name="connsiteY350" fmla="*/ 206863 h 500319"/>
                <a:gd name="connsiteX351" fmla="*/ 502212 w 613294"/>
                <a:gd name="connsiteY351" fmla="*/ 208477 h 500319"/>
                <a:gd name="connsiteX352" fmla="*/ 500598 w 613294"/>
                <a:gd name="connsiteY352" fmla="*/ 210091 h 500319"/>
                <a:gd name="connsiteX353" fmla="*/ 498985 w 613294"/>
                <a:gd name="connsiteY353" fmla="*/ 211704 h 500319"/>
                <a:gd name="connsiteX354" fmla="*/ 497371 w 613294"/>
                <a:gd name="connsiteY354" fmla="*/ 218160 h 500319"/>
                <a:gd name="connsiteX355" fmla="*/ 497371 w 613294"/>
                <a:gd name="connsiteY355" fmla="*/ 219774 h 500319"/>
                <a:gd name="connsiteX356" fmla="*/ 495757 w 613294"/>
                <a:gd name="connsiteY356" fmla="*/ 219774 h 500319"/>
                <a:gd name="connsiteX357" fmla="*/ 495757 w 613294"/>
                <a:gd name="connsiteY357" fmla="*/ 221388 h 500319"/>
                <a:gd name="connsiteX358" fmla="*/ 494143 w 613294"/>
                <a:gd name="connsiteY358" fmla="*/ 221388 h 500319"/>
                <a:gd name="connsiteX359" fmla="*/ 494143 w 613294"/>
                <a:gd name="connsiteY359" fmla="*/ 223002 h 500319"/>
                <a:gd name="connsiteX360" fmla="*/ 490915 w 613294"/>
                <a:gd name="connsiteY360" fmla="*/ 231072 h 500319"/>
                <a:gd name="connsiteX361" fmla="*/ 490915 w 613294"/>
                <a:gd name="connsiteY361" fmla="*/ 232686 h 500319"/>
                <a:gd name="connsiteX362" fmla="*/ 490915 w 613294"/>
                <a:gd name="connsiteY362" fmla="*/ 232686 h 500319"/>
                <a:gd name="connsiteX363" fmla="*/ 486073 w 613294"/>
                <a:gd name="connsiteY363" fmla="*/ 237527 h 500319"/>
                <a:gd name="connsiteX364" fmla="*/ 484459 w 613294"/>
                <a:gd name="connsiteY364" fmla="*/ 239141 h 500319"/>
                <a:gd name="connsiteX365" fmla="*/ 484459 w 613294"/>
                <a:gd name="connsiteY365" fmla="*/ 239141 h 500319"/>
                <a:gd name="connsiteX366" fmla="*/ 484459 w 613294"/>
                <a:gd name="connsiteY366" fmla="*/ 242369 h 500319"/>
                <a:gd name="connsiteX367" fmla="*/ 481231 w 613294"/>
                <a:gd name="connsiteY367" fmla="*/ 245597 h 500319"/>
                <a:gd name="connsiteX368" fmla="*/ 481231 w 613294"/>
                <a:gd name="connsiteY368" fmla="*/ 247211 h 500319"/>
                <a:gd name="connsiteX369" fmla="*/ 481231 w 613294"/>
                <a:gd name="connsiteY369" fmla="*/ 248825 h 500319"/>
                <a:gd name="connsiteX370" fmla="*/ 481231 w 613294"/>
                <a:gd name="connsiteY370" fmla="*/ 253667 h 500319"/>
                <a:gd name="connsiteX371" fmla="*/ 479617 w 613294"/>
                <a:gd name="connsiteY371" fmla="*/ 258509 h 500319"/>
                <a:gd name="connsiteX372" fmla="*/ 479617 w 613294"/>
                <a:gd name="connsiteY372" fmla="*/ 258509 h 500319"/>
                <a:gd name="connsiteX373" fmla="*/ 478003 w 613294"/>
                <a:gd name="connsiteY373" fmla="*/ 261736 h 500319"/>
                <a:gd name="connsiteX374" fmla="*/ 478003 w 613294"/>
                <a:gd name="connsiteY374" fmla="*/ 263350 h 500319"/>
                <a:gd name="connsiteX375" fmla="*/ 478003 w 613294"/>
                <a:gd name="connsiteY375" fmla="*/ 264964 h 500319"/>
                <a:gd name="connsiteX376" fmla="*/ 478003 w 613294"/>
                <a:gd name="connsiteY376" fmla="*/ 266578 h 500319"/>
                <a:gd name="connsiteX377" fmla="*/ 478003 w 613294"/>
                <a:gd name="connsiteY377" fmla="*/ 269806 h 500319"/>
                <a:gd name="connsiteX378" fmla="*/ 479617 w 613294"/>
                <a:gd name="connsiteY378" fmla="*/ 273034 h 500319"/>
                <a:gd name="connsiteX379" fmla="*/ 486073 w 613294"/>
                <a:gd name="connsiteY379" fmla="*/ 281104 h 500319"/>
                <a:gd name="connsiteX380" fmla="*/ 486073 w 613294"/>
                <a:gd name="connsiteY380" fmla="*/ 282718 h 500319"/>
                <a:gd name="connsiteX381" fmla="*/ 486073 w 613294"/>
                <a:gd name="connsiteY381" fmla="*/ 284331 h 500319"/>
                <a:gd name="connsiteX382" fmla="*/ 486073 w 613294"/>
                <a:gd name="connsiteY382" fmla="*/ 284331 h 500319"/>
                <a:gd name="connsiteX383" fmla="*/ 484459 w 613294"/>
                <a:gd name="connsiteY383" fmla="*/ 285945 h 500319"/>
                <a:gd name="connsiteX384" fmla="*/ 484459 w 613294"/>
                <a:gd name="connsiteY384" fmla="*/ 285945 h 500319"/>
                <a:gd name="connsiteX385" fmla="*/ 481231 w 613294"/>
                <a:gd name="connsiteY385" fmla="*/ 289173 h 500319"/>
                <a:gd name="connsiteX386" fmla="*/ 479617 w 613294"/>
                <a:gd name="connsiteY386" fmla="*/ 290787 h 500319"/>
                <a:gd name="connsiteX387" fmla="*/ 479617 w 613294"/>
                <a:gd name="connsiteY387" fmla="*/ 290787 h 500319"/>
                <a:gd name="connsiteX388" fmla="*/ 479617 w 613294"/>
                <a:gd name="connsiteY388" fmla="*/ 292401 h 500319"/>
                <a:gd name="connsiteX389" fmla="*/ 478003 w 613294"/>
                <a:gd name="connsiteY389" fmla="*/ 295629 h 500319"/>
                <a:gd name="connsiteX390" fmla="*/ 476389 w 613294"/>
                <a:gd name="connsiteY390" fmla="*/ 298857 h 500319"/>
                <a:gd name="connsiteX391" fmla="*/ 476389 w 613294"/>
                <a:gd name="connsiteY391" fmla="*/ 298857 h 500319"/>
                <a:gd name="connsiteX392" fmla="*/ 474776 w 613294"/>
                <a:gd name="connsiteY392" fmla="*/ 302085 h 500319"/>
                <a:gd name="connsiteX393" fmla="*/ 474776 w 613294"/>
                <a:gd name="connsiteY393" fmla="*/ 305313 h 500319"/>
                <a:gd name="connsiteX394" fmla="*/ 474776 w 613294"/>
                <a:gd name="connsiteY394" fmla="*/ 306927 h 500319"/>
                <a:gd name="connsiteX395" fmla="*/ 473162 w 613294"/>
                <a:gd name="connsiteY395" fmla="*/ 306927 h 500319"/>
                <a:gd name="connsiteX396" fmla="*/ 473162 w 613294"/>
                <a:gd name="connsiteY396" fmla="*/ 308540 h 500319"/>
                <a:gd name="connsiteX397" fmla="*/ 469934 w 613294"/>
                <a:gd name="connsiteY397" fmla="*/ 310154 h 500319"/>
                <a:gd name="connsiteX398" fmla="*/ 468320 w 613294"/>
                <a:gd name="connsiteY398" fmla="*/ 311768 h 500319"/>
                <a:gd name="connsiteX399" fmla="*/ 468320 w 613294"/>
                <a:gd name="connsiteY399" fmla="*/ 313382 h 500319"/>
                <a:gd name="connsiteX400" fmla="*/ 468320 w 613294"/>
                <a:gd name="connsiteY400" fmla="*/ 314996 h 500319"/>
                <a:gd name="connsiteX401" fmla="*/ 469934 w 613294"/>
                <a:gd name="connsiteY401" fmla="*/ 318224 h 500319"/>
                <a:gd name="connsiteX402" fmla="*/ 469934 w 613294"/>
                <a:gd name="connsiteY402" fmla="*/ 319838 h 500319"/>
                <a:gd name="connsiteX403" fmla="*/ 474776 w 613294"/>
                <a:gd name="connsiteY403" fmla="*/ 326294 h 500319"/>
                <a:gd name="connsiteX404" fmla="*/ 476389 w 613294"/>
                <a:gd name="connsiteY404" fmla="*/ 329522 h 500319"/>
                <a:gd name="connsiteX405" fmla="*/ 476389 w 613294"/>
                <a:gd name="connsiteY405" fmla="*/ 331136 h 500319"/>
                <a:gd name="connsiteX406" fmla="*/ 478003 w 613294"/>
                <a:gd name="connsiteY406" fmla="*/ 332749 h 500319"/>
                <a:gd name="connsiteX407" fmla="*/ 479617 w 613294"/>
                <a:gd name="connsiteY407" fmla="*/ 332749 h 500319"/>
                <a:gd name="connsiteX408" fmla="*/ 489301 w 613294"/>
                <a:gd name="connsiteY408" fmla="*/ 334363 h 500319"/>
                <a:gd name="connsiteX409" fmla="*/ 490915 w 613294"/>
                <a:gd name="connsiteY409" fmla="*/ 334363 h 500319"/>
                <a:gd name="connsiteX410" fmla="*/ 495757 w 613294"/>
                <a:gd name="connsiteY410" fmla="*/ 335977 h 500319"/>
                <a:gd name="connsiteX411" fmla="*/ 503826 w 613294"/>
                <a:gd name="connsiteY411" fmla="*/ 337591 h 500319"/>
                <a:gd name="connsiteX412" fmla="*/ 524807 w 613294"/>
                <a:gd name="connsiteY412" fmla="*/ 350503 h 500319"/>
                <a:gd name="connsiteX413" fmla="*/ 528035 w 613294"/>
                <a:gd name="connsiteY413" fmla="*/ 350503 h 500319"/>
                <a:gd name="connsiteX414" fmla="*/ 528035 w 613294"/>
                <a:gd name="connsiteY414" fmla="*/ 350503 h 500319"/>
                <a:gd name="connsiteX415" fmla="*/ 529649 w 613294"/>
                <a:gd name="connsiteY415" fmla="*/ 350503 h 500319"/>
                <a:gd name="connsiteX416" fmla="*/ 532877 w 613294"/>
                <a:gd name="connsiteY416" fmla="*/ 350503 h 500319"/>
                <a:gd name="connsiteX417" fmla="*/ 534491 w 613294"/>
                <a:gd name="connsiteY417" fmla="*/ 350503 h 500319"/>
                <a:gd name="connsiteX418" fmla="*/ 534491 w 613294"/>
                <a:gd name="connsiteY418" fmla="*/ 350503 h 500319"/>
                <a:gd name="connsiteX419" fmla="*/ 537719 w 613294"/>
                <a:gd name="connsiteY419" fmla="*/ 352117 h 500319"/>
                <a:gd name="connsiteX420" fmla="*/ 539333 w 613294"/>
                <a:gd name="connsiteY420" fmla="*/ 352117 h 500319"/>
                <a:gd name="connsiteX421" fmla="*/ 539333 w 613294"/>
                <a:gd name="connsiteY421" fmla="*/ 352117 h 500319"/>
                <a:gd name="connsiteX422" fmla="*/ 540947 w 613294"/>
                <a:gd name="connsiteY422" fmla="*/ 352117 h 500319"/>
                <a:gd name="connsiteX423" fmla="*/ 544175 w 613294"/>
                <a:gd name="connsiteY423" fmla="*/ 350503 h 500319"/>
                <a:gd name="connsiteX424" fmla="*/ 544175 w 613294"/>
                <a:gd name="connsiteY424" fmla="*/ 350503 h 500319"/>
                <a:gd name="connsiteX425" fmla="*/ 545788 w 613294"/>
                <a:gd name="connsiteY425" fmla="*/ 350503 h 500319"/>
                <a:gd name="connsiteX426" fmla="*/ 547403 w 613294"/>
                <a:gd name="connsiteY426" fmla="*/ 348889 h 500319"/>
                <a:gd name="connsiteX427" fmla="*/ 549016 w 613294"/>
                <a:gd name="connsiteY427" fmla="*/ 347275 h 500319"/>
                <a:gd name="connsiteX428" fmla="*/ 550630 w 613294"/>
                <a:gd name="connsiteY428" fmla="*/ 345661 h 500319"/>
                <a:gd name="connsiteX429" fmla="*/ 550630 w 613294"/>
                <a:gd name="connsiteY429" fmla="*/ 345661 h 500319"/>
                <a:gd name="connsiteX430" fmla="*/ 550630 w 613294"/>
                <a:gd name="connsiteY430" fmla="*/ 347275 h 500319"/>
                <a:gd name="connsiteX431" fmla="*/ 552244 w 613294"/>
                <a:gd name="connsiteY431" fmla="*/ 348889 h 500319"/>
                <a:gd name="connsiteX432" fmla="*/ 555472 w 613294"/>
                <a:gd name="connsiteY432" fmla="*/ 350503 h 500319"/>
                <a:gd name="connsiteX433" fmla="*/ 558700 w 613294"/>
                <a:gd name="connsiteY433" fmla="*/ 353731 h 500319"/>
                <a:gd name="connsiteX434" fmla="*/ 569997 w 613294"/>
                <a:gd name="connsiteY434" fmla="*/ 358572 h 500319"/>
                <a:gd name="connsiteX435" fmla="*/ 574839 w 613294"/>
                <a:gd name="connsiteY435" fmla="*/ 361800 h 500319"/>
                <a:gd name="connsiteX436" fmla="*/ 584523 w 613294"/>
                <a:gd name="connsiteY436" fmla="*/ 371484 h 500319"/>
                <a:gd name="connsiteX437" fmla="*/ 587751 w 613294"/>
                <a:gd name="connsiteY437" fmla="*/ 373098 h 500319"/>
                <a:gd name="connsiteX438" fmla="*/ 589365 w 613294"/>
                <a:gd name="connsiteY438" fmla="*/ 373098 h 500319"/>
                <a:gd name="connsiteX439" fmla="*/ 590979 w 613294"/>
                <a:gd name="connsiteY439" fmla="*/ 373098 h 500319"/>
                <a:gd name="connsiteX440" fmla="*/ 592593 w 613294"/>
                <a:gd name="connsiteY440" fmla="*/ 371484 h 500319"/>
                <a:gd name="connsiteX441" fmla="*/ 592593 w 613294"/>
                <a:gd name="connsiteY441" fmla="*/ 371484 h 500319"/>
                <a:gd name="connsiteX442" fmla="*/ 594206 w 613294"/>
                <a:gd name="connsiteY442" fmla="*/ 371484 h 500319"/>
                <a:gd name="connsiteX443" fmla="*/ 595820 w 613294"/>
                <a:gd name="connsiteY443" fmla="*/ 371484 h 500319"/>
                <a:gd name="connsiteX444" fmla="*/ 599048 w 613294"/>
                <a:gd name="connsiteY444" fmla="*/ 373098 h 500319"/>
                <a:gd name="connsiteX445" fmla="*/ 603890 w 613294"/>
                <a:gd name="connsiteY445" fmla="*/ 377940 h 500319"/>
                <a:gd name="connsiteX446" fmla="*/ 607118 w 613294"/>
                <a:gd name="connsiteY446" fmla="*/ 382781 h 500319"/>
                <a:gd name="connsiteX447" fmla="*/ 613574 w 613294"/>
                <a:gd name="connsiteY447" fmla="*/ 390851 h 500319"/>
                <a:gd name="connsiteX448" fmla="*/ 615188 w 613294"/>
                <a:gd name="connsiteY448" fmla="*/ 392465 h 500319"/>
                <a:gd name="connsiteX449" fmla="*/ 616802 w 613294"/>
                <a:gd name="connsiteY449" fmla="*/ 394079 h 500319"/>
                <a:gd name="connsiteX450" fmla="*/ 620029 w 613294"/>
                <a:gd name="connsiteY450" fmla="*/ 394079 h 500319"/>
                <a:gd name="connsiteX451" fmla="*/ 621643 w 613294"/>
                <a:gd name="connsiteY451" fmla="*/ 394079 h 500319"/>
                <a:gd name="connsiteX452" fmla="*/ 623257 w 613294"/>
                <a:gd name="connsiteY452" fmla="*/ 397307 h 500319"/>
                <a:gd name="connsiteX453" fmla="*/ 623257 w 613294"/>
                <a:gd name="connsiteY453" fmla="*/ 400535 h 500319"/>
                <a:gd name="connsiteX454" fmla="*/ 623257 w 613294"/>
                <a:gd name="connsiteY454" fmla="*/ 418288 h 500319"/>
                <a:gd name="connsiteX455" fmla="*/ 621643 w 613294"/>
                <a:gd name="connsiteY455" fmla="*/ 419902 h 500319"/>
                <a:gd name="connsiteX456" fmla="*/ 620029 w 613294"/>
                <a:gd name="connsiteY456" fmla="*/ 416674 h 500319"/>
                <a:gd name="connsiteX457" fmla="*/ 618415 w 613294"/>
                <a:gd name="connsiteY457" fmla="*/ 415060 h 500319"/>
                <a:gd name="connsiteX458" fmla="*/ 616802 w 613294"/>
                <a:gd name="connsiteY458" fmla="*/ 413446 h 500319"/>
                <a:gd name="connsiteX459" fmla="*/ 613574 w 613294"/>
                <a:gd name="connsiteY459" fmla="*/ 408604 h 500319"/>
                <a:gd name="connsiteX460" fmla="*/ 608732 w 613294"/>
                <a:gd name="connsiteY460" fmla="*/ 402149 h 500319"/>
                <a:gd name="connsiteX461" fmla="*/ 608732 w 613294"/>
                <a:gd name="connsiteY461" fmla="*/ 402149 h 500319"/>
                <a:gd name="connsiteX462" fmla="*/ 607118 w 613294"/>
                <a:gd name="connsiteY462" fmla="*/ 400535 h 500319"/>
                <a:gd name="connsiteX463" fmla="*/ 605504 w 613294"/>
                <a:gd name="connsiteY463" fmla="*/ 400535 h 500319"/>
                <a:gd name="connsiteX464" fmla="*/ 599048 w 613294"/>
                <a:gd name="connsiteY464" fmla="*/ 398921 h 500319"/>
                <a:gd name="connsiteX465" fmla="*/ 595820 w 613294"/>
                <a:gd name="connsiteY465" fmla="*/ 397307 h 500319"/>
                <a:gd name="connsiteX466" fmla="*/ 592593 w 613294"/>
                <a:gd name="connsiteY466" fmla="*/ 397307 h 500319"/>
                <a:gd name="connsiteX467" fmla="*/ 589365 w 613294"/>
                <a:gd name="connsiteY467" fmla="*/ 398921 h 500319"/>
                <a:gd name="connsiteX468" fmla="*/ 578067 w 613294"/>
                <a:gd name="connsiteY468" fmla="*/ 405376 h 500319"/>
                <a:gd name="connsiteX469" fmla="*/ 576453 w 613294"/>
                <a:gd name="connsiteY469" fmla="*/ 408604 h 500319"/>
                <a:gd name="connsiteX470" fmla="*/ 574839 w 613294"/>
                <a:gd name="connsiteY470" fmla="*/ 408604 h 500319"/>
                <a:gd name="connsiteX471" fmla="*/ 574839 w 613294"/>
                <a:gd name="connsiteY471" fmla="*/ 410218 h 500319"/>
                <a:gd name="connsiteX472" fmla="*/ 571612 w 613294"/>
                <a:gd name="connsiteY472" fmla="*/ 415060 h 500319"/>
                <a:gd name="connsiteX473" fmla="*/ 569997 w 613294"/>
                <a:gd name="connsiteY473" fmla="*/ 415060 h 500319"/>
                <a:gd name="connsiteX474" fmla="*/ 569997 w 613294"/>
                <a:gd name="connsiteY474" fmla="*/ 416674 h 500319"/>
                <a:gd name="connsiteX475" fmla="*/ 568384 w 613294"/>
                <a:gd name="connsiteY475" fmla="*/ 416674 h 500319"/>
                <a:gd name="connsiteX476" fmla="*/ 568384 w 613294"/>
                <a:gd name="connsiteY476" fmla="*/ 418288 h 500319"/>
                <a:gd name="connsiteX477" fmla="*/ 566770 w 613294"/>
                <a:gd name="connsiteY477" fmla="*/ 418288 h 500319"/>
                <a:gd name="connsiteX478" fmla="*/ 566770 w 613294"/>
                <a:gd name="connsiteY478" fmla="*/ 419902 h 500319"/>
                <a:gd name="connsiteX479" fmla="*/ 566770 w 613294"/>
                <a:gd name="connsiteY479" fmla="*/ 419902 h 500319"/>
                <a:gd name="connsiteX480" fmla="*/ 566770 w 613294"/>
                <a:gd name="connsiteY480" fmla="*/ 421516 h 500319"/>
                <a:gd name="connsiteX481" fmla="*/ 568384 w 613294"/>
                <a:gd name="connsiteY481" fmla="*/ 424744 h 500319"/>
                <a:gd name="connsiteX482" fmla="*/ 568384 w 613294"/>
                <a:gd name="connsiteY482" fmla="*/ 426358 h 500319"/>
                <a:gd name="connsiteX483" fmla="*/ 568384 w 613294"/>
                <a:gd name="connsiteY483" fmla="*/ 437655 h 500319"/>
                <a:gd name="connsiteX484" fmla="*/ 568384 w 613294"/>
                <a:gd name="connsiteY484" fmla="*/ 439269 h 500319"/>
                <a:gd name="connsiteX485" fmla="*/ 566770 w 613294"/>
                <a:gd name="connsiteY485" fmla="*/ 439269 h 500319"/>
                <a:gd name="connsiteX486" fmla="*/ 566770 w 613294"/>
                <a:gd name="connsiteY486" fmla="*/ 440883 h 500319"/>
                <a:gd name="connsiteX487" fmla="*/ 565156 w 613294"/>
                <a:gd name="connsiteY487" fmla="*/ 444111 h 500319"/>
                <a:gd name="connsiteX488" fmla="*/ 563542 w 613294"/>
                <a:gd name="connsiteY488" fmla="*/ 447339 h 500319"/>
                <a:gd name="connsiteX489" fmla="*/ 560314 w 613294"/>
                <a:gd name="connsiteY489" fmla="*/ 450567 h 500319"/>
                <a:gd name="connsiteX490" fmla="*/ 558700 w 613294"/>
                <a:gd name="connsiteY490" fmla="*/ 452180 h 500319"/>
                <a:gd name="connsiteX491" fmla="*/ 558700 w 613294"/>
                <a:gd name="connsiteY491" fmla="*/ 453794 h 500319"/>
                <a:gd name="connsiteX492" fmla="*/ 557086 w 613294"/>
                <a:gd name="connsiteY492" fmla="*/ 460250 h 500319"/>
                <a:gd name="connsiteX493" fmla="*/ 557086 w 613294"/>
                <a:gd name="connsiteY493" fmla="*/ 461864 h 500319"/>
                <a:gd name="connsiteX494" fmla="*/ 557086 w 613294"/>
                <a:gd name="connsiteY494" fmla="*/ 468320 h 500319"/>
                <a:gd name="connsiteX495" fmla="*/ 558700 w 613294"/>
                <a:gd name="connsiteY495" fmla="*/ 473161 h 500319"/>
                <a:gd name="connsiteX496" fmla="*/ 557086 w 613294"/>
                <a:gd name="connsiteY496" fmla="*/ 474776 h 500319"/>
                <a:gd name="connsiteX497" fmla="*/ 557086 w 613294"/>
                <a:gd name="connsiteY497" fmla="*/ 474776 h 500319"/>
                <a:gd name="connsiteX498" fmla="*/ 557086 w 613294"/>
                <a:gd name="connsiteY498" fmla="*/ 476389 h 500319"/>
                <a:gd name="connsiteX499" fmla="*/ 555472 w 613294"/>
                <a:gd name="connsiteY499" fmla="*/ 478003 h 500319"/>
                <a:gd name="connsiteX500" fmla="*/ 553858 w 613294"/>
                <a:gd name="connsiteY500" fmla="*/ 479617 h 500319"/>
                <a:gd name="connsiteX501" fmla="*/ 552244 w 613294"/>
                <a:gd name="connsiteY501" fmla="*/ 481231 h 500319"/>
                <a:gd name="connsiteX502" fmla="*/ 552244 w 613294"/>
                <a:gd name="connsiteY502" fmla="*/ 482845 h 500319"/>
                <a:gd name="connsiteX503" fmla="*/ 550630 w 613294"/>
                <a:gd name="connsiteY503" fmla="*/ 486073 h 500319"/>
                <a:gd name="connsiteX504" fmla="*/ 549016 w 613294"/>
                <a:gd name="connsiteY504" fmla="*/ 487687 h 500319"/>
                <a:gd name="connsiteX505" fmla="*/ 547403 w 613294"/>
                <a:gd name="connsiteY505" fmla="*/ 489301 h 500319"/>
                <a:gd name="connsiteX506" fmla="*/ 545788 w 613294"/>
                <a:gd name="connsiteY506" fmla="*/ 490915 h 500319"/>
                <a:gd name="connsiteX507" fmla="*/ 545788 w 613294"/>
                <a:gd name="connsiteY507" fmla="*/ 490915 h 500319"/>
                <a:gd name="connsiteX508" fmla="*/ 544175 w 613294"/>
                <a:gd name="connsiteY508" fmla="*/ 495757 h 500319"/>
                <a:gd name="connsiteX509" fmla="*/ 542561 w 613294"/>
                <a:gd name="connsiteY509" fmla="*/ 497370 h 500319"/>
                <a:gd name="connsiteX510" fmla="*/ 542561 w 613294"/>
                <a:gd name="connsiteY510" fmla="*/ 497370 h 500319"/>
                <a:gd name="connsiteX511" fmla="*/ 542561 w 613294"/>
                <a:gd name="connsiteY511" fmla="*/ 500598 h 500319"/>
                <a:gd name="connsiteX512" fmla="*/ 542561 w 613294"/>
                <a:gd name="connsiteY512" fmla="*/ 502212 h 500319"/>
                <a:gd name="connsiteX513" fmla="*/ 542561 w 613294"/>
                <a:gd name="connsiteY513" fmla="*/ 502212 h 500319"/>
                <a:gd name="connsiteX514" fmla="*/ 540947 w 613294"/>
                <a:gd name="connsiteY514" fmla="*/ 505440 h 500319"/>
                <a:gd name="connsiteX515" fmla="*/ 539333 w 613294"/>
                <a:gd name="connsiteY515" fmla="*/ 505440 h 500319"/>
                <a:gd name="connsiteX516" fmla="*/ 539333 w 613294"/>
                <a:gd name="connsiteY516" fmla="*/ 505440 h 500319"/>
                <a:gd name="connsiteX517" fmla="*/ 537719 w 613294"/>
                <a:gd name="connsiteY517" fmla="*/ 503826 h 500319"/>
                <a:gd name="connsiteX518" fmla="*/ 537719 w 613294"/>
                <a:gd name="connsiteY518" fmla="*/ 502212 h 500319"/>
                <a:gd name="connsiteX519" fmla="*/ 534491 w 613294"/>
                <a:gd name="connsiteY519" fmla="*/ 495757 h 500319"/>
                <a:gd name="connsiteX520" fmla="*/ 534491 w 613294"/>
                <a:gd name="connsiteY520" fmla="*/ 494143 h 500319"/>
                <a:gd name="connsiteX521" fmla="*/ 534491 w 613294"/>
                <a:gd name="connsiteY521" fmla="*/ 492529 h 500319"/>
                <a:gd name="connsiteX522" fmla="*/ 536105 w 613294"/>
                <a:gd name="connsiteY522" fmla="*/ 489301 h 500319"/>
                <a:gd name="connsiteX523" fmla="*/ 536105 w 613294"/>
                <a:gd name="connsiteY523" fmla="*/ 486073 h 500319"/>
                <a:gd name="connsiteX524" fmla="*/ 536105 w 613294"/>
                <a:gd name="connsiteY524" fmla="*/ 484459 h 500319"/>
                <a:gd name="connsiteX525" fmla="*/ 534491 w 613294"/>
                <a:gd name="connsiteY525" fmla="*/ 484459 h 500319"/>
                <a:gd name="connsiteX526" fmla="*/ 531263 w 613294"/>
                <a:gd name="connsiteY526" fmla="*/ 479617 h 500319"/>
                <a:gd name="connsiteX527" fmla="*/ 526421 w 613294"/>
                <a:gd name="connsiteY527" fmla="*/ 474776 h 500319"/>
                <a:gd name="connsiteX528" fmla="*/ 524807 w 613294"/>
                <a:gd name="connsiteY528" fmla="*/ 474776 h 500319"/>
                <a:gd name="connsiteX529" fmla="*/ 519966 w 613294"/>
                <a:gd name="connsiteY529" fmla="*/ 473161 h 500319"/>
                <a:gd name="connsiteX530" fmla="*/ 515124 w 613294"/>
                <a:gd name="connsiteY530" fmla="*/ 469934 h 500319"/>
                <a:gd name="connsiteX531" fmla="*/ 507054 w 613294"/>
                <a:gd name="connsiteY531" fmla="*/ 466706 h 500319"/>
                <a:gd name="connsiteX532" fmla="*/ 500598 w 613294"/>
                <a:gd name="connsiteY532" fmla="*/ 465092 h 500319"/>
                <a:gd name="connsiteX533" fmla="*/ 492529 w 613294"/>
                <a:gd name="connsiteY533" fmla="*/ 463478 h 500319"/>
                <a:gd name="connsiteX534" fmla="*/ 487687 w 613294"/>
                <a:gd name="connsiteY534" fmla="*/ 461864 h 500319"/>
                <a:gd name="connsiteX535" fmla="*/ 486073 w 613294"/>
                <a:gd name="connsiteY535" fmla="*/ 461864 h 500319"/>
                <a:gd name="connsiteX536" fmla="*/ 486073 w 613294"/>
                <a:gd name="connsiteY536" fmla="*/ 460250 h 500319"/>
                <a:gd name="connsiteX537" fmla="*/ 482845 w 613294"/>
                <a:gd name="connsiteY537" fmla="*/ 458636 h 500319"/>
                <a:gd name="connsiteX538" fmla="*/ 482845 w 613294"/>
                <a:gd name="connsiteY538" fmla="*/ 457022 h 500319"/>
                <a:gd name="connsiteX539" fmla="*/ 481231 w 613294"/>
                <a:gd name="connsiteY539" fmla="*/ 457022 h 500319"/>
                <a:gd name="connsiteX540" fmla="*/ 476389 w 613294"/>
                <a:gd name="connsiteY540" fmla="*/ 455408 h 500319"/>
                <a:gd name="connsiteX541" fmla="*/ 473162 w 613294"/>
                <a:gd name="connsiteY541" fmla="*/ 453794 h 500319"/>
                <a:gd name="connsiteX542" fmla="*/ 469934 w 613294"/>
                <a:gd name="connsiteY542" fmla="*/ 452180 h 500319"/>
                <a:gd name="connsiteX543" fmla="*/ 465092 w 613294"/>
                <a:gd name="connsiteY543" fmla="*/ 452180 h 500319"/>
                <a:gd name="connsiteX544" fmla="*/ 461864 w 613294"/>
                <a:gd name="connsiteY544" fmla="*/ 452180 h 500319"/>
                <a:gd name="connsiteX545" fmla="*/ 460250 w 613294"/>
                <a:gd name="connsiteY545" fmla="*/ 452180 h 500319"/>
                <a:gd name="connsiteX546" fmla="*/ 457022 w 613294"/>
                <a:gd name="connsiteY546" fmla="*/ 455408 h 500319"/>
                <a:gd name="connsiteX547" fmla="*/ 453794 w 613294"/>
                <a:gd name="connsiteY547" fmla="*/ 455408 h 500319"/>
                <a:gd name="connsiteX548" fmla="*/ 450567 w 613294"/>
                <a:gd name="connsiteY548" fmla="*/ 455408 h 500319"/>
                <a:gd name="connsiteX549" fmla="*/ 448953 w 613294"/>
                <a:gd name="connsiteY549" fmla="*/ 455408 h 500319"/>
                <a:gd name="connsiteX550" fmla="*/ 447339 w 613294"/>
                <a:gd name="connsiteY550" fmla="*/ 455408 h 500319"/>
                <a:gd name="connsiteX551" fmla="*/ 442497 w 613294"/>
                <a:gd name="connsiteY551" fmla="*/ 455408 h 500319"/>
                <a:gd name="connsiteX552" fmla="*/ 440883 w 613294"/>
                <a:gd name="connsiteY552" fmla="*/ 455408 h 500319"/>
                <a:gd name="connsiteX553" fmla="*/ 437655 w 613294"/>
                <a:gd name="connsiteY553" fmla="*/ 455408 h 500319"/>
                <a:gd name="connsiteX554" fmla="*/ 432813 w 613294"/>
                <a:gd name="connsiteY554" fmla="*/ 453794 h 500319"/>
                <a:gd name="connsiteX555" fmla="*/ 431199 w 613294"/>
                <a:gd name="connsiteY555" fmla="*/ 453794 h 500319"/>
                <a:gd name="connsiteX556" fmla="*/ 429585 w 613294"/>
                <a:gd name="connsiteY556" fmla="*/ 453794 h 500319"/>
                <a:gd name="connsiteX557" fmla="*/ 429585 w 613294"/>
                <a:gd name="connsiteY557" fmla="*/ 453794 h 500319"/>
                <a:gd name="connsiteX558" fmla="*/ 426358 w 613294"/>
                <a:gd name="connsiteY558" fmla="*/ 457022 h 500319"/>
                <a:gd name="connsiteX559" fmla="*/ 418288 w 613294"/>
                <a:gd name="connsiteY559" fmla="*/ 471548 h 500319"/>
                <a:gd name="connsiteX560" fmla="*/ 358572 w 613294"/>
                <a:gd name="connsiteY560" fmla="*/ 500598 h 500319"/>
                <a:gd name="connsiteX561" fmla="*/ 355344 w 613294"/>
                <a:gd name="connsiteY561" fmla="*/ 500598 h 500319"/>
                <a:gd name="connsiteX562" fmla="*/ 353731 w 613294"/>
                <a:gd name="connsiteY562" fmla="*/ 498984 h 500319"/>
                <a:gd name="connsiteX563" fmla="*/ 350503 w 613294"/>
                <a:gd name="connsiteY563" fmla="*/ 498984 h 500319"/>
                <a:gd name="connsiteX564" fmla="*/ 348889 w 613294"/>
                <a:gd name="connsiteY564" fmla="*/ 498984 h 500319"/>
                <a:gd name="connsiteX565" fmla="*/ 348889 w 613294"/>
                <a:gd name="connsiteY565" fmla="*/ 497370 h 500319"/>
                <a:gd name="connsiteX566" fmla="*/ 345661 w 613294"/>
                <a:gd name="connsiteY566" fmla="*/ 495757 h 500319"/>
                <a:gd name="connsiteX567" fmla="*/ 340819 w 613294"/>
                <a:gd name="connsiteY567" fmla="*/ 489301 h 500319"/>
                <a:gd name="connsiteX568" fmla="*/ 337591 w 613294"/>
                <a:gd name="connsiteY568" fmla="*/ 486073 h 500319"/>
                <a:gd name="connsiteX569" fmla="*/ 332749 w 613294"/>
                <a:gd name="connsiteY569" fmla="*/ 486073 h 500319"/>
                <a:gd name="connsiteX570" fmla="*/ 327908 w 613294"/>
                <a:gd name="connsiteY570" fmla="*/ 484459 h 500319"/>
                <a:gd name="connsiteX571" fmla="*/ 323066 w 613294"/>
                <a:gd name="connsiteY571" fmla="*/ 486073 h 500319"/>
                <a:gd name="connsiteX572" fmla="*/ 316610 w 613294"/>
                <a:gd name="connsiteY572" fmla="*/ 487687 h 500319"/>
                <a:gd name="connsiteX573" fmla="*/ 313382 w 613294"/>
                <a:gd name="connsiteY573" fmla="*/ 487687 h 500319"/>
                <a:gd name="connsiteX574" fmla="*/ 311768 w 613294"/>
                <a:gd name="connsiteY574" fmla="*/ 486073 h 500319"/>
                <a:gd name="connsiteX575" fmla="*/ 311768 w 613294"/>
                <a:gd name="connsiteY575" fmla="*/ 484459 h 500319"/>
                <a:gd name="connsiteX576" fmla="*/ 311768 w 613294"/>
                <a:gd name="connsiteY576" fmla="*/ 482845 h 500319"/>
                <a:gd name="connsiteX577" fmla="*/ 311768 w 613294"/>
                <a:gd name="connsiteY577" fmla="*/ 481231 h 500319"/>
                <a:gd name="connsiteX578" fmla="*/ 311768 w 613294"/>
                <a:gd name="connsiteY578" fmla="*/ 479617 h 500319"/>
                <a:gd name="connsiteX579" fmla="*/ 310155 w 613294"/>
                <a:gd name="connsiteY579" fmla="*/ 473161 h 500319"/>
                <a:gd name="connsiteX580" fmla="*/ 310155 w 613294"/>
                <a:gd name="connsiteY580" fmla="*/ 471548 h 500319"/>
                <a:gd name="connsiteX581" fmla="*/ 310155 w 613294"/>
                <a:gd name="connsiteY581" fmla="*/ 463478 h 500319"/>
                <a:gd name="connsiteX582" fmla="*/ 310155 w 613294"/>
                <a:gd name="connsiteY582" fmla="*/ 460250 h 500319"/>
                <a:gd name="connsiteX583" fmla="*/ 310155 w 613294"/>
                <a:gd name="connsiteY583" fmla="*/ 460250 h 500319"/>
                <a:gd name="connsiteX584" fmla="*/ 310155 w 613294"/>
                <a:gd name="connsiteY584" fmla="*/ 458636 h 500319"/>
                <a:gd name="connsiteX585" fmla="*/ 308540 w 613294"/>
                <a:gd name="connsiteY585" fmla="*/ 455408 h 500319"/>
                <a:gd name="connsiteX586" fmla="*/ 306926 w 613294"/>
                <a:gd name="connsiteY586" fmla="*/ 453794 h 500319"/>
                <a:gd name="connsiteX587" fmla="*/ 308540 w 613294"/>
                <a:gd name="connsiteY587" fmla="*/ 452180 h 500319"/>
                <a:gd name="connsiteX588" fmla="*/ 308540 w 613294"/>
                <a:gd name="connsiteY588" fmla="*/ 452180 h 500319"/>
                <a:gd name="connsiteX589" fmla="*/ 310155 w 613294"/>
                <a:gd name="connsiteY589" fmla="*/ 450567 h 500319"/>
                <a:gd name="connsiteX590" fmla="*/ 311768 w 613294"/>
                <a:gd name="connsiteY590" fmla="*/ 448952 h 500319"/>
                <a:gd name="connsiteX591" fmla="*/ 311768 w 613294"/>
                <a:gd name="connsiteY591" fmla="*/ 447339 h 500319"/>
                <a:gd name="connsiteX592" fmla="*/ 311768 w 613294"/>
                <a:gd name="connsiteY592" fmla="*/ 447339 h 500319"/>
                <a:gd name="connsiteX593" fmla="*/ 310155 w 613294"/>
                <a:gd name="connsiteY593" fmla="*/ 445725 h 500319"/>
                <a:gd name="connsiteX594" fmla="*/ 305313 w 613294"/>
                <a:gd name="connsiteY594" fmla="*/ 442497 h 500319"/>
                <a:gd name="connsiteX595" fmla="*/ 303699 w 613294"/>
                <a:gd name="connsiteY595" fmla="*/ 440883 h 500319"/>
                <a:gd name="connsiteX596" fmla="*/ 302085 w 613294"/>
                <a:gd name="connsiteY596" fmla="*/ 439269 h 500319"/>
                <a:gd name="connsiteX597" fmla="*/ 300471 w 613294"/>
                <a:gd name="connsiteY597" fmla="*/ 437655 h 500319"/>
                <a:gd name="connsiteX598" fmla="*/ 300471 w 613294"/>
                <a:gd name="connsiteY598" fmla="*/ 436041 h 500319"/>
                <a:gd name="connsiteX599" fmla="*/ 298857 w 613294"/>
                <a:gd name="connsiteY599" fmla="*/ 436041 h 500319"/>
                <a:gd name="connsiteX600" fmla="*/ 298857 w 613294"/>
                <a:gd name="connsiteY600" fmla="*/ 434427 h 500319"/>
                <a:gd name="connsiteX601" fmla="*/ 294015 w 613294"/>
                <a:gd name="connsiteY601" fmla="*/ 431199 h 500319"/>
                <a:gd name="connsiteX602" fmla="*/ 274648 w 613294"/>
                <a:gd name="connsiteY602" fmla="*/ 421516 h 500319"/>
                <a:gd name="connsiteX603" fmla="*/ 273034 w 613294"/>
                <a:gd name="connsiteY603" fmla="*/ 419902 h 500319"/>
                <a:gd name="connsiteX604" fmla="*/ 271420 w 613294"/>
                <a:gd name="connsiteY604" fmla="*/ 418288 h 500319"/>
                <a:gd name="connsiteX605" fmla="*/ 271420 w 613294"/>
                <a:gd name="connsiteY605" fmla="*/ 416674 h 500319"/>
                <a:gd name="connsiteX606" fmla="*/ 269806 w 613294"/>
                <a:gd name="connsiteY606" fmla="*/ 415060 h 500319"/>
                <a:gd name="connsiteX607" fmla="*/ 269806 w 613294"/>
                <a:gd name="connsiteY607" fmla="*/ 411832 h 500319"/>
                <a:gd name="connsiteX608" fmla="*/ 269806 w 613294"/>
                <a:gd name="connsiteY608" fmla="*/ 410218 h 500319"/>
                <a:gd name="connsiteX609" fmla="*/ 269806 w 613294"/>
                <a:gd name="connsiteY609" fmla="*/ 408604 h 500319"/>
                <a:gd name="connsiteX610" fmla="*/ 268192 w 613294"/>
                <a:gd name="connsiteY610" fmla="*/ 406990 h 500319"/>
                <a:gd name="connsiteX611" fmla="*/ 266578 w 613294"/>
                <a:gd name="connsiteY611" fmla="*/ 408604 h 500319"/>
                <a:gd name="connsiteX612" fmla="*/ 266578 w 613294"/>
                <a:gd name="connsiteY612" fmla="*/ 408604 h 500319"/>
                <a:gd name="connsiteX613" fmla="*/ 263350 w 613294"/>
                <a:gd name="connsiteY613" fmla="*/ 413446 h 500319"/>
                <a:gd name="connsiteX614" fmla="*/ 261736 w 613294"/>
                <a:gd name="connsiteY614" fmla="*/ 418288 h 500319"/>
                <a:gd name="connsiteX615" fmla="*/ 260122 w 613294"/>
                <a:gd name="connsiteY615" fmla="*/ 421516 h 500319"/>
                <a:gd name="connsiteX616" fmla="*/ 258509 w 613294"/>
                <a:gd name="connsiteY616" fmla="*/ 421516 h 500319"/>
                <a:gd name="connsiteX617" fmla="*/ 258509 w 613294"/>
                <a:gd name="connsiteY617" fmla="*/ 423130 h 500319"/>
                <a:gd name="connsiteX618" fmla="*/ 258509 w 613294"/>
                <a:gd name="connsiteY618" fmla="*/ 424744 h 500319"/>
                <a:gd name="connsiteX619" fmla="*/ 258509 w 613294"/>
                <a:gd name="connsiteY619" fmla="*/ 434427 h 500319"/>
                <a:gd name="connsiteX620" fmla="*/ 255281 w 613294"/>
                <a:gd name="connsiteY620" fmla="*/ 447339 h 500319"/>
                <a:gd name="connsiteX621" fmla="*/ 255281 w 613294"/>
                <a:gd name="connsiteY621" fmla="*/ 450567 h 500319"/>
                <a:gd name="connsiteX622" fmla="*/ 255281 w 613294"/>
                <a:gd name="connsiteY622" fmla="*/ 452180 h 500319"/>
                <a:gd name="connsiteX623" fmla="*/ 255281 w 613294"/>
                <a:gd name="connsiteY623" fmla="*/ 453794 h 500319"/>
                <a:gd name="connsiteX624" fmla="*/ 252053 w 613294"/>
                <a:gd name="connsiteY624" fmla="*/ 458636 h 500319"/>
                <a:gd name="connsiteX625" fmla="*/ 206863 w 613294"/>
                <a:gd name="connsiteY625" fmla="*/ 415060 h 500319"/>
                <a:gd name="connsiteX626" fmla="*/ 202021 w 613294"/>
                <a:gd name="connsiteY626" fmla="*/ 408604 h 500319"/>
                <a:gd name="connsiteX627" fmla="*/ 197179 w 613294"/>
                <a:gd name="connsiteY627" fmla="*/ 397307 h 500319"/>
                <a:gd name="connsiteX628" fmla="*/ 190723 w 613294"/>
                <a:gd name="connsiteY628" fmla="*/ 384395 h 500319"/>
                <a:gd name="connsiteX629" fmla="*/ 189109 w 613294"/>
                <a:gd name="connsiteY629" fmla="*/ 381167 h 500319"/>
                <a:gd name="connsiteX630" fmla="*/ 189109 w 613294"/>
                <a:gd name="connsiteY630" fmla="*/ 377940 h 500319"/>
                <a:gd name="connsiteX631" fmla="*/ 190723 w 613294"/>
                <a:gd name="connsiteY631" fmla="*/ 377940 h 500319"/>
                <a:gd name="connsiteX632" fmla="*/ 192337 w 613294"/>
                <a:gd name="connsiteY632" fmla="*/ 374712 h 500319"/>
                <a:gd name="connsiteX633" fmla="*/ 193951 w 613294"/>
                <a:gd name="connsiteY633" fmla="*/ 373098 h 500319"/>
                <a:gd name="connsiteX634" fmla="*/ 195565 w 613294"/>
                <a:gd name="connsiteY634" fmla="*/ 373098 h 500319"/>
                <a:gd name="connsiteX635" fmla="*/ 198793 w 613294"/>
                <a:gd name="connsiteY635" fmla="*/ 371484 h 500319"/>
                <a:gd name="connsiteX636" fmla="*/ 203635 w 613294"/>
                <a:gd name="connsiteY636" fmla="*/ 371484 h 500319"/>
                <a:gd name="connsiteX637" fmla="*/ 206863 w 613294"/>
                <a:gd name="connsiteY637" fmla="*/ 371484 h 500319"/>
                <a:gd name="connsiteX638" fmla="*/ 208477 w 613294"/>
                <a:gd name="connsiteY638" fmla="*/ 369870 h 500319"/>
                <a:gd name="connsiteX639" fmla="*/ 214932 w 613294"/>
                <a:gd name="connsiteY639" fmla="*/ 365028 h 500319"/>
                <a:gd name="connsiteX640" fmla="*/ 216546 w 613294"/>
                <a:gd name="connsiteY640" fmla="*/ 361800 h 500319"/>
                <a:gd name="connsiteX641" fmla="*/ 218160 w 613294"/>
                <a:gd name="connsiteY641" fmla="*/ 360186 h 500319"/>
                <a:gd name="connsiteX642" fmla="*/ 218160 w 613294"/>
                <a:gd name="connsiteY642" fmla="*/ 355344 h 500319"/>
                <a:gd name="connsiteX643" fmla="*/ 219774 w 613294"/>
                <a:gd name="connsiteY643" fmla="*/ 353731 h 500319"/>
                <a:gd name="connsiteX644" fmla="*/ 224616 w 613294"/>
                <a:gd name="connsiteY644" fmla="*/ 352117 h 500319"/>
                <a:gd name="connsiteX645" fmla="*/ 224616 w 613294"/>
                <a:gd name="connsiteY645" fmla="*/ 348889 h 500319"/>
                <a:gd name="connsiteX646" fmla="*/ 221388 w 613294"/>
                <a:gd name="connsiteY646" fmla="*/ 348889 h 500319"/>
                <a:gd name="connsiteX647" fmla="*/ 211705 w 613294"/>
                <a:gd name="connsiteY647" fmla="*/ 348889 h 500319"/>
                <a:gd name="connsiteX648" fmla="*/ 203635 w 613294"/>
                <a:gd name="connsiteY648" fmla="*/ 352117 h 500319"/>
                <a:gd name="connsiteX649" fmla="*/ 193951 w 613294"/>
                <a:gd name="connsiteY649" fmla="*/ 356958 h 500319"/>
                <a:gd name="connsiteX650" fmla="*/ 190723 w 613294"/>
                <a:gd name="connsiteY650" fmla="*/ 356958 h 500319"/>
                <a:gd name="connsiteX651" fmla="*/ 187496 w 613294"/>
                <a:gd name="connsiteY651" fmla="*/ 352117 h 500319"/>
                <a:gd name="connsiteX652" fmla="*/ 185882 w 613294"/>
                <a:gd name="connsiteY652" fmla="*/ 348889 h 500319"/>
                <a:gd name="connsiteX653" fmla="*/ 182654 w 613294"/>
                <a:gd name="connsiteY653" fmla="*/ 345661 h 500319"/>
                <a:gd name="connsiteX654" fmla="*/ 179426 w 613294"/>
                <a:gd name="connsiteY654" fmla="*/ 344047 h 500319"/>
                <a:gd name="connsiteX655" fmla="*/ 176198 w 613294"/>
                <a:gd name="connsiteY655" fmla="*/ 342433 h 500319"/>
                <a:gd name="connsiteX656" fmla="*/ 176198 w 613294"/>
                <a:gd name="connsiteY656" fmla="*/ 339205 h 500319"/>
                <a:gd name="connsiteX657" fmla="*/ 176198 w 613294"/>
                <a:gd name="connsiteY657" fmla="*/ 335977 h 500319"/>
                <a:gd name="connsiteX658" fmla="*/ 177812 w 613294"/>
                <a:gd name="connsiteY658" fmla="*/ 329522 h 500319"/>
                <a:gd name="connsiteX659" fmla="*/ 181040 w 613294"/>
                <a:gd name="connsiteY659" fmla="*/ 324680 h 500319"/>
                <a:gd name="connsiteX660" fmla="*/ 181040 w 613294"/>
                <a:gd name="connsiteY660" fmla="*/ 318224 h 500319"/>
                <a:gd name="connsiteX661" fmla="*/ 177812 w 613294"/>
                <a:gd name="connsiteY661" fmla="*/ 314996 h 500319"/>
                <a:gd name="connsiteX662" fmla="*/ 166514 w 613294"/>
                <a:gd name="connsiteY662" fmla="*/ 313382 h 500319"/>
                <a:gd name="connsiteX663" fmla="*/ 163287 w 613294"/>
                <a:gd name="connsiteY663" fmla="*/ 311768 h 500319"/>
                <a:gd name="connsiteX664" fmla="*/ 161673 w 613294"/>
                <a:gd name="connsiteY664" fmla="*/ 308540 h 500319"/>
                <a:gd name="connsiteX665" fmla="*/ 160059 w 613294"/>
                <a:gd name="connsiteY665" fmla="*/ 300471 h 500319"/>
                <a:gd name="connsiteX666" fmla="*/ 160059 w 613294"/>
                <a:gd name="connsiteY666" fmla="*/ 297243 h 500319"/>
                <a:gd name="connsiteX667" fmla="*/ 161673 w 613294"/>
                <a:gd name="connsiteY667" fmla="*/ 294015 h 500319"/>
                <a:gd name="connsiteX668" fmla="*/ 161673 w 613294"/>
                <a:gd name="connsiteY668" fmla="*/ 292401 h 500319"/>
                <a:gd name="connsiteX669" fmla="*/ 163287 w 613294"/>
                <a:gd name="connsiteY669" fmla="*/ 289173 h 500319"/>
                <a:gd name="connsiteX670" fmla="*/ 163287 w 613294"/>
                <a:gd name="connsiteY670" fmla="*/ 284331 h 500319"/>
                <a:gd name="connsiteX671" fmla="*/ 161673 w 613294"/>
                <a:gd name="connsiteY671" fmla="*/ 276262 h 500319"/>
                <a:gd name="connsiteX672" fmla="*/ 158445 w 613294"/>
                <a:gd name="connsiteY672" fmla="*/ 268192 h 500319"/>
                <a:gd name="connsiteX673" fmla="*/ 145533 w 613294"/>
                <a:gd name="connsiteY673" fmla="*/ 240755 h 500319"/>
                <a:gd name="connsiteX674" fmla="*/ 142305 w 613294"/>
                <a:gd name="connsiteY674" fmla="*/ 223002 h 500319"/>
                <a:gd name="connsiteX675" fmla="*/ 139078 w 613294"/>
                <a:gd name="connsiteY675" fmla="*/ 214932 h 500319"/>
                <a:gd name="connsiteX676" fmla="*/ 137464 w 613294"/>
                <a:gd name="connsiteY676" fmla="*/ 210091 h 500319"/>
                <a:gd name="connsiteX677" fmla="*/ 139078 w 613294"/>
                <a:gd name="connsiteY677" fmla="*/ 195565 h 500319"/>
                <a:gd name="connsiteX678" fmla="*/ 139078 w 613294"/>
                <a:gd name="connsiteY678" fmla="*/ 192337 h 500319"/>
                <a:gd name="connsiteX679" fmla="*/ 135850 w 613294"/>
                <a:gd name="connsiteY679" fmla="*/ 190723 h 500319"/>
                <a:gd name="connsiteX680" fmla="*/ 129394 w 613294"/>
                <a:gd name="connsiteY680" fmla="*/ 193951 h 500319"/>
                <a:gd name="connsiteX681" fmla="*/ 126166 w 613294"/>
                <a:gd name="connsiteY681" fmla="*/ 195565 h 500319"/>
                <a:gd name="connsiteX682" fmla="*/ 121324 w 613294"/>
                <a:gd name="connsiteY682" fmla="*/ 193951 h 500319"/>
                <a:gd name="connsiteX683" fmla="*/ 114869 w 613294"/>
                <a:gd name="connsiteY683" fmla="*/ 190723 h 500319"/>
                <a:gd name="connsiteX684" fmla="*/ 101957 w 613294"/>
                <a:gd name="connsiteY684" fmla="*/ 187495 h 500319"/>
                <a:gd name="connsiteX685" fmla="*/ 93887 w 613294"/>
                <a:gd name="connsiteY685" fmla="*/ 187495 h 500319"/>
                <a:gd name="connsiteX686" fmla="*/ 85818 w 613294"/>
                <a:gd name="connsiteY686" fmla="*/ 182654 h 500319"/>
                <a:gd name="connsiteX687" fmla="*/ 80976 w 613294"/>
                <a:gd name="connsiteY687" fmla="*/ 184268 h 500319"/>
                <a:gd name="connsiteX688" fmla="*/ 77748 w 613294"/>
                <a:gd name="connsiteY688" fmla="*/ 185882 h 500319"/>
                <a:gd name="connsiteX689" fmla="*/ 72906 w 613294"/>
                <a:gd name="connsiteY689" fmla="*/ 192337 h 500319"/>
                <a:gd name="connsiteX690" fmla="*/ 69678 w 613294"/>
                <a:gd name="connsiteY690" fmla="*/ 193951 h 500319"/>
                <a:gd name="connsiteX691" fmla="*/ 66451 w 613294"/>
                <a:gd name="connsiteY691" fmla="*/ 195565 h 500319"/>
                <a:gd name="connsiteX692" fmla="*/ 63223 w 613294"/>
                <a:gd name="connsiteY692" fmla="*/ 195565 h 500319"/>
                <a:gd name="connsiteX693" fmla="*/ 59995 w 613294"/>
                <a:gd name="connsiteY693" fmla="*/ 193951 h 500319"/>
                <a:gd name="connsiteX694" fmla="*/ 56767 w 613294"/>
                <a:gd name="connsiteY694" fmla="*/ 192337 h 500319"/>
                <a:gd name="connsiteX695" fmla="*/ 51925 w 613294"/>
                <a:gd name="connsiteY695" fmla="*/ 193951 h 500319"/>
                <a:gd name="connsiteX696" fmla="*/ 42242 w 613294"/>
                <a:gd name="connsiteY696" fmla="*/ 205249 h 500319"/>
                <a:gd name="connsiteX697" fmla="*/ 40628 w 613294"/>
                <a:gd name="connsiteY697" fmla="*/ 202021 h 500319"/>
                <a:gd name="connsiteX698" fmla="*/ 39014 w 613294"/>
                <a:gd name="connsiteY698" fmla="*/ 200407 h 500319"/>
                <a:gd name="connsiteX699" fmla="*/ 37400 w 613294"/>
                <a:gd name="connsiteY699" fmla="*/ 197179 h 500319"/>
                <a:gd name="connsiteX700" fmla="*/ 37400 w 613294"/>
                <a:gd name="connsiteY700" fmla="*/ 195565 h 500319"/>
                <a:gd name="connsiteX701" fmla="*/ 35786 w 613294"/>
                <a:gd name="connsiteY701" fmla="*/ 195565 h 500319"/>
                <a:gd name="connsiteX702" fmla="*/ 34172 w 613294"/>
                <a:gd name="connsiteY702" fmla="*/ 193951 h 500319"/>
                <a:gd name="connsiteX703" fmla="*/ 32558 w 613294"/>
                <a:gd name="connsiteY703" fmla="*/ 192337 h 500319"/>
                <a:gd name="connsiteX704" fmla="*/ 30944 w 613294"/>
                <a:gd name="connsiteY704" fmla="*/ 190723 h 500319"/>
                <a:gd name="connsiteX705" fmla="*/ 30944 w 613294"/>
                <a:gd name="connsiteY705" fmla="*/ 190723 h 500319"/>
                <a:gd name="connsiteX706" fmla="*/ 30944 w 613294"/>
                <a:gd name="connsiteY706" fmla="*/ 187495 h 500319"/>
                <a:gd name="connsiteX707" fmla="*/ 29330 w 613294"/>
                <a:gd name="connsiteY707" fmla="*/ 185882 h 500319"/>
                <a:gd name="connsiteX708" fmla="*/ 27716 w 613294"/>
                <a:gd name="connsiteY708" fmla="*/ 184268 h 500319"/>
                <a:gd name="connsiteX709" fmla="*/ 24488 w 613294"/>
                <a:gd name="connsiteY709" fmla="*/ 168128 h 500319"/>
                <a:gd name="connsiteX710" fmla="*/ 22874 w 613294"/>
                <a:gd name="connsiteY710" fmla="*/ 164900 h 500319"/>
                <a:gd name="connsiteX711" fmla="*/ 21260 w 613294"/>
                <a:gd name="connsiteY711" fmla="*/ 163287 h 500319"/>
                <a:gd name="connsiteX712" fmla="*/ 21260 w 613294"/>
                <a:gd name="connsiteY712" fmla="*/ 163287 h 500319"/>
                <a:gd name="connsiteX713" fmla="*/ 21260 w 613294"/>
                <a:gd name="connsiteY713" fmla="*/ 164900 h 500319"/>
                <a:gd name="connsiteX714" fmla="*/ 19647 w 613294"/>
                <a:gd name="connsiteY714" fmla="*/ 166514 h 500319"/>
                <a:gd name="connsiteX715" fmla="*/ 19647 w 613294"/>
                <a:gd name="connsiteY715" fmla="*/ 168128 h 500319"/>
                <a:gd name="connsiteX716" fmla="*/ 18033 w 613294"/>
                <a:gd name="connsiteY716" fmla="*/ 169742 h 500319"/>
                <a:gd name="connsiteX717" fmla="*/ 18033 w 613294"/>
                <a:gd name="connsiteY717" fmla="*/ 171356 h 500319"/>
                <a:gd name="connsiteX718" fmla="*/ 18033 w 613294"/>
                <a:gd name="connsiteY718" fmla="*/ 172970 h 500319"/>
                <a:gd name="connsiteX719" fmla="*/ 18033 w 613294"/>
                <a:gd name="connsiteY719" fmla="*/ 174584 h 500319"/>
                <a:gd name="connsiteX720" fmla="*/ 16419 w 613294"/>
                <a:gd name="connsiteY720" fmla="*/ 176198 h 500319"/>
                <a:gd name="connsiteX721" fmla="*/ 14805 w 613294"/>
                <a:gd name="connsiteY721" fmla="*/ 176198 h 500319"/>
                <a:gd name="connsiteX722" fmla="*/ 14805 w 613294"/>
                <a:gd name="connsiteY722" fmla="*/ 176198 h 500319"/>
                <a:gd name="connsiteX723" fmla="*/ 13191 w 613294"/>
                <a:gd name="connsiteY723" fmla="*/ 176198 h 500319"/>
                <a:gd name="connsiteX724" fmla="*/ 11577 w 613294"/>
                <a:gd name="connsiteY724" fmla="*/ 174584 h 500319"/>
                <a:gd name="connsiteX725" fmla="*/ 11577 w 613294"/>
                <a:gd name="connsiteY725" fmla="*/ 172970 h 500319"/>
                <a:gd name="connsiteX726" fmla="*/ 9963 w 613294"/>
                <a:gd name="connsiteY726" fmla="*/ 169742 h 500319"/>
                <a:gd name="connsiteX727" fmla="*/ 5121 w 613294"/>
                <a:gd name="connsiteY727" fmla="*/ 145533 h 500319"/>
                <a:gd name="connsiteX728" fmla="*/ 5121 w 613294"/>
                <a:gd name="connsiteY728" fmla="*/ 143919 h 500319"/>
                <a:gd name="connsiteX729" fmla="*/ 6735 w 613294"/>
                <a:gd name="connsiteY729" fmla="*/ 140691 h 500319"/>
                <a:gd name="connsiteX730" fmla="*/ 8349 w 613294"/>
                <a:gd name="connsiteY730" fmla="*/ 131008 h 500319"/>
                <a:gd name="connsiteX731" fmla="*/ 9963 w 613294"/>
                <a:gd name="connsiteY731" fmla="*/ 129394 h 500319"/>
                <a:gd name="connsiteX732" fmla="*/ 9963 w 613294"/>
                <a:gd name="connsiteY732" fmla="*/ 127780 h 500319"/>
                <a:gd name="connsiteX733" fmla="*/ 13191 w 613294"/>
                <a:gd name="connsiteY733" fmla="*/ 127780 h 500319"/>
                <a:gd name="connsiteX734" fmla="*/ 13191 w 613294"/>
                <a:gd name="connsiteY734" fmla="*/ 126166 h 500319"/>
                <a:gd name="connsiteX735" fmla="*/ 13191 w 613294"/>
                <a:gd name="connsiteY735" fmla="*/ 124552 h 500319"/>
                <a:gd name="connsiteX736" fmla="*/ 13191 w 613294"/>
                <a:gd name="connsiteY736" fmla="*/ 121324 h 500319"/>
                <a:gd name="connsiteX737" fmla="*/ 13191 w 613294"/>
                <a:gd name="connsiteY737" fmla="*/ 118096 h 500319"/>
                <a:gd name="connsiteX738" fmla="*/ 16419 w 613294"/>
                <a:gd name="connsiteY738" fmla="*/ 110027 h 500319"/>
                <a:gd name="connsiteX739" fmla="*/ 16419 w 613294"/>
                <a:gd name="connsiteY739" fmla="*/ 108413 h 500319"/>
                <a:gd name="connsiteX740" fmla="*/ 16419 w 613294"/>
                <a:gd name="connsiteY740" fmla="*/ 105185 h 500319"/>
                <a:gd name="connsiteX741" fmla="*/ 14805 w 613294"/>
                <a:gd name="connsiteY741" fmla="*/ 93887 h 500319"/>
                <a:gd name="connsiteX742" fmla="*/ 13191 w 613294"/>
                <a:gd name="connsiteY742" fmla="*/ 89046 h 500319"/>
                <a:gd name="connsiteX743" fmla="*/ 13191 w 613294"/>
                <a:gd name="connsiteY743" fmla="*/ 87432 h 500319"/>
                <a:gd name="connsiteX744" fmla="*/ 11577 w 613294"/>
                <a:gd name="connsiteY744" fmla="*/ 85818 h 500319"/>
                <a:gd name="connsiteX745" fmla="*/ 9963 w 613294"/>
                <a:gd name="connsiteY745" fmla="*/ 84204 h 500319"/>
                <a:gd name="connsiteX746" fmla="*/ 9963 w 613294"/>
                <a:gd name="connsiteY746" fmla="*/ 76134 h 500319"/>
                <a:gd name="connsiteX747" fmla="*/ 6735 w 613294"/>
                <a:gd name="connsiteY747" fmla="*/ 61609 h 500319"/>
                <a:gd name="connsiteX748" fmla="*/ 6735 w 613294"/>
                <a:gd name="connsiteY748" fmla="*/ 53539 h 500319"/>
                <a:gd name="connsiteX749" fmla="*/ 5121 w 613294"/>
                <a:gd name="connsiteY749" fmla="*/ 50311 h 500319"/>
                <a:gd name="connsiteX750" fmla="*/ 5121 w 613294"/>
                <a:gd name="connsiteY750" fmla="*/ 48697 h 500319"/>
                <a:gd name="connsiteX751" fmla="*/ 5121 w 613294"/>
                <a:gd name="connsiteY751" fmla="*/ 47083 h 500319"/>
                <a:gd name="connsiteX752" fmla="*/ 6735 w 613294"/>
                <a:gd name="connsiteY752" fmla="*/ 47083 h 500319"/>
                <a:gd name="connsiteX753" fmla="*/ 8349 w 613294"/>
                <a:gd name="connsiteY753" fmla="*/ 45469 h 500319"/>
                <a:gd name="connsiteX754" fmla="*/ 9963 w 613294"/>
                <a:gd name="connsiteY754" fmla="*/ 45469 h 500319"/>
                <a:gd name="connsiteX755" fmla="*/ 11577 w 613294"/>
                <a:gd name="connsiteY755" fmla="*/ 42242 h 500319"/>
                <a:gd name="connsiteX756" fmla="*/ 11577 w 613294"/>
                <a:gd name="connsiteY756" fmla="*/ 37400 h 500319"/>
                <a:gd name="connsiteX757" fmla="*/ 11577 w 613294"/>
                <a:gd name="connsiteY757" fmla="*/ 32558 h 500319"/>
                <a:gd name="connsiteX758" fmla="*/ 16419 w 613294"/>
                <a:gd name="connsiteY758" fmla="*/ 24488 h 500319"/>
                <a:gd name="connsiteX759" fmla="*/ 16419 w 613294"/>
                <a:gd name="connsiteY759" fmla="*/ 21260 h 500319"/>
                <a:gd name="connsiteX760" fmla="*/ 18033 w 613294"/>
                <a:gd name="connsiteY760" fmla="*/ 19646 h 500319"/>
                <a:gd name="connsiteX761" fmla="*/ 18033 w 613294"/>
                <a:gd name="connsiteY761" fmla="*/ 5121 h 500319"/>
                <a:gd name="connsiteX762" fmla="*/ 26102 w 613294"/>
                <a:gd name="connsiteY762" fmla="*/ 11577 h 500319"/>
                <a:gd name="connsiteX763" fmla="*/ 27716 w 613294"/>
                <a:gd name="connsiteY763" fmla="*/ 14805 h 500319"/>
                <a:gd name="connsiteX764" fmla="*/ 29330 w 613294"/>
                <a:gd name="connsiteY764" fmla="*/ 16419 h 500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Lst>
              <a:rect l="l" t="t" r="r" b="b"/>
              <a:pathLst>
                <a:path w="613294" h="500319">
                  <a:moveTo>
                    <a:pt x="30944" y="16419"/>
                  </a:moveTo>
                  <a:lnTo>
                    <a:pt x="32558" y="16419"/>
                  </a:lnTo>
                  <a:lnTo>
                    <a:pt x="35786" y="16419"/>
                  </a:lnTo>
                  <a:lnTo>
                    <a:pt x="37400" y="16419"/>
                  </a:lnTo>
                  <a:lnTo>
                    <a:pt x="39014" y="16419"/>
                  </a:lnTo>
                  <a:lnTo>
                    <a:pt x="40628" y="19646"/>
                  </a:lnTo>
                  <a:lnTo>
                    <a:pt x="42242" y="22874"/>
                  </a:lnTo>
                  <a:lnTo>
                    <a:pt x="42242" y="22874"/>
                  </a:lnTo>
                  <a:lnTo>
                    <a:pt x="43856" y="24488"/>
                  </a:lnTo>
                  <a:lnTo>
                    <a:pt x="43856" y="26102"/>
                  </a:lnTo>
                  <a:lnTo>
                    <a:pt x="45469" y="26102"/>
                  </a:lnTo>
                  <a:lnTo>
                    <a:pt x="50311" y="29330"/>
                  </a:lnTo>
                  <a:lnTo>
                    <a:pt x="51925" y="29330"/>
                  </a:lnTo>
                  <a:lnTo>
                    <a:pt x="51925" y="30944"/>
                  </a:lnTo>
                  <a:lnTo>
                    <a:pt x="50311" y="32558"/>
                  </a:lnTo>
                  <a:lnTo>
                    <a:pt x="50311" y="34172"/>
                  </a:lnTo>
                  <a:lnTo>
                    <a:pt x="50311" y="35786"/>
                  </a:lnTo>
                  <a:lnTo>
                    <a:pt x="50311" y="35786"/>
                  </a:lnTo>
                  <a:lnTo>
                    <a:pt x="51925" y="39014"/>
                  </a:lnTo>
                  <a:lnTo>
                    <a:pt x="51925" y="39014"/>
                  </a:lnTo>
                  <a:lnTo>
                    <a:pt x="51925" y="39014"/>
                  </a:lnTo>
                  <a:lnTo>
                    <a:pt x="51925" y="40628"/>
                  </a:lnTo>
                  <a:lnTo>
                    <a:pt x="53539" y="42242"/>
                  </a:lnTo>
                  <a:lnTo>
                    <a:pt x="55153" y="42242"/>
                  </a:lnTo>
                  <a:lnTo>
                    <a:pt x="56767" y="42242"/>
                  </a:lnTo>
                  <a:lnTo>
                    <a:pt x="58381" y="42242"/>
                  </a:lnTo>
                  <a:lnTo>
                    <a:pt x="59995" y="40628"/>
                  </a:lnTo>
                  <a:lnTo>
                    <a:pt x="59995" y="40628"/>
                  </a:lnTo>
                  <a:lnTo>
                    <a:pt x="61609" y="39014"/>
                  </a:lnTo>
                  <a:lnTo>
                    <a:pt x="64837" y="34172"/>
                  </a:lnTo>
                  <a:lnTo>
                    <a:pt x="66451" y="34172"/>
                  </a:lnTo>
                  <a:lnTo>
                    <a:pt x="69678" y="34172"/>
                  </a:lnTo>
                  <a:lnTo>
                    <a:pt x="71292" y="32558"/>
                  </a:lnTo>
                  <a:lnTo>
                    <a:pt x="72906" y="32558"/>
                  </a:lnTo>
                  <a:lnTo>
                    <a:pt x="74520" y="32558"/>
                  </a:lnTo>
                  <a:lnTo>
                    <a:pt x="76134" y="35786"/>
                  </a:lnTo>
                  <a:lnTo>
                    <a:pt x="77748" y="37400"/>
                  </a:lnTo>
                  <a:lnTo>
                    <a:pt x="79362" y="37400"/>
                  </a:lnTo>
                  <a:lnTo>
                    <a:pt x="80976" y="39014"/>
                  </a:lnTo>
                  <a:lnTo>
                    <a:pt x="87432" y="40628"/>
                  </a:lnTo>
                  <a:lnTo>
                    <a:pt x="89046" y="40628"/>
                  </a:lnTo>
                  <a:lnTo>
                    <a:pt x="93887" y="45469"/>
                  </a:lnTo>
                  <a:lnTo>
                    <a:pt x="95501" y="45469"/>
                  </a:lnTo>
                  <a:lnTo>
                    <a:pt x="98729" y="47083"/>
                  </a:lnTo>
                  <a:lnTo>
                    <a:pt x="106799" y="50311"/>
                  </a:lnTo>
                  <a:lnTo>
                    <a:pt x="108413" y="50311"/>
                  </a:lnTo>
                  <a:lnTo>
                    <a:pt x="108413" y="51925"/>
                  </a:lnTo>
                  <a:lnTo>
                    <a:pt x="113255" y="55153"/>
                  </a:lnTo>
                  <a:lnTo>
                    <a:pt x="119710" y="59995"/>
                  </a:lnTo>
                  <a:lnTo>
                    <a:pt x="121324" y="61609"/>
                  </a:lnTo>
                  <a:lnTo>
                    <a:pt x="121324" y="61609"/>
                  </a:lnTo>
                  <a:lnTo>
                    <a:pt x="122938" y="63223"/>
                  </a:lnTo>
                  <a:lnTo>
                    <a:pt x="122938" y="66451"/>
                  </a:lnTo>
                  <a:lnTo>
                    <a:pt x="124552" y="68064"/>
                  </a:lnTo>
                  <a:lnTo>
                    <a:pt x="129394" y="71292"/>
                  </a:lnTo>
                  <a:lnTo>
                    <a:pt x="135850" y="74520"/>
                  </a:lnTo>
                  <a:lnTo>
                    <a:pt x="135850" y="74520"/>
                  </a:lnTo>
                  <a:lnTo>
                    <a:pt x="137464" y="76134"/>
                  </a:lnTo>
                  <a:lnTo>
                    <a:pt x="137464" y="77748"/>
                  </a:lnTo>
                  <a:lnTo>
                    <a:pt x="137464" y="79362"/>
                  </a:lnTo>
                  <a:lnTo>
                    <a:pt x="139078" y="79362"/>
                  </a:lnTo>
                  <a:lnTo>
                    <a:pt x="143919" y="82590"/>
                  </a:lnTo>
                  <a:lnTo>
                    <a:pt x="145533" y="82590"/>
                  </a:lnTo>
                  <a:lnTo>
                    <a:pt x="145533" y="84204"/>
                  </a:lnTo>
                  <a:lnTo>
                    <a:pt x="147147" y="87432"/>
                  </a:lnTo>
                  <a:lnTo>
                    <a:pt x="148761" y="90660"/>
                  </a:lnTo>
                  <a:lnTo>
                    <a:pt x="148761" y="92273"/>
                  </a:lnTo>
                  <a:lnTo>
                    <a:pt x="150375" y="98729"/>
                  </a:lnTo>
                  <a:lnTo>
                    <a:pt x="150375" y="100343"/>
                  </a:lnTo>
                  <a:lnTo>
                    <a:pt x="150375" y="101957"/>
                  </a:lnTo>
                  <a:lnTo>
                    <a:pt x="151989" y="103571"/>
                  </a:lnTo>
                  <a:lnTo>
                    <a:pt x="151989" y="103571"/>
                  </a:lnTo>
                  <a:lnTo>
                    <a:pt x="153603" y="105185"/>
                  </a:lnTo>
                  <a:lnTo>
                    <a:pt x="153603" y="105185"/>
                  </a:lnTo>
                  <a:lnTo>
                    <a:pt x="155217" y="108413"/>
                  </a:lnTo>
                  <a:lnTo>
                    <a:pt x="156831" y="110027"/>
                  </a:lnTo>
                  <a:lnTo>
                    <a:pt x="158445" y="111641"/>
                  </a:lnTo>
                  <a:lnTo>
                    <a:pt x="163287" y="113255"/>
                  </a:lnTo>
                  <a:lnTo>
                    <a:pt x="164900" y="113255"/>
                  </a:lnTo>
                  <a:lnTo>
                    <a:pt x="164900" y="114869"/>
                  </a:lnTo>
                  <a:lnTo>
                    <a:pt x="164900" y="116482"/>
                  </a:lnTo>
                  <a:lnTo>
                    <a:pt x="163287" y="118096"/>
                  </a:lnTo>
                  <a:lnTo>
                    <a:pt x="163287" y="119710"/>
                  </a:lnTo>
                  <a:lnTo>
                    <a:pt x="163287" y="121324"/>
                  </a:lnTo>
                  <a:lnTo>
                    <a:pt x="163287" y="122938"/>
                  </a:lnTo>
                  <a:lnTo>
                    <a:pt x="163287" y="124552"/>
                  </a:lnTo>
                  <a:lnTo>
                    <a:pt x="163287" y="126166"/>
                  </a:lnTo>
                  <a:lnTo>
                    <a:pt x="168128" y="131008"/>
                  </a:lnTo>
                  <a:lnTo>
                    <a:pt x="169742" y="131008"/>
                  </a:lnTo>
                  <a:lnTo>
                    <a:pt x="169742" y="132622"/>
                  </a:lnTo>
                  <a:lnTo>
                    <a:pt x="169742" y="134236"/>
                  </a:lnTo>
                  <a:lnTo>
                    <a:pt x="171356" y="134236"/>
                  </a:lnTo>
                  <a:lnTo>
                    <a:pt x="171356" y="135850"/>
                  </a:lnTo>
                  <a:lnTo>
                    <a:pt x="172970" y="137464"/>
                  </a:lnTo>
                  <a:lnTo>
                    <a:pt x="176198" y="137464"/>
                  </a:lnTo>
                  <a:lnTo>
                    <a:pt x="200407" y="139078"/>
                  </a:lnTo>
                  <a:lnTo>
                    <a:pt x="203635" y="142305"/>
                  </a:lnTo>
                  <a:lnTo>
                    <a:pt x="205249" y="143919"/>
                  </a:lnTo>
                  <a:lnTo>
                    <a:pt x="213318" y="151989"/>
                  </a:lnTo>
                  <a:lnTo>
                    <a:pt x="218160" y="155217"/>
                  </a:lnTo>
                  <a:lnTo>
                    <a:pt x="226230" y="161673"/>
                  </a:lnTo>
                  <a:lnTo>
                    <a:pt x="226230" y="163287"/>
                  </a:lnTo>
                  <a:lnTo>
                    <a:pt x="227844" y="163287"/>
                  </a:lnTo>
                  <a:lnTo>
                    <a:pt x="227844" y="164900"/>
                  </a:lnTo>
                  <a:lnTo>
                    <a:pt x="227844" y="166514"/>
                  </a:lnTo>
                  <a:lnTo>
                    <a:pt x="226230" y="169742"/>
                  </a:lnTo>
                  <a:lnTo>
                    <a:pt x="226230" y="171356"/>
                  </a:lnTo>
                  <a:lnTo>
                    <a:pt x="226230" y="174584"/>
                  </a:lnTo>
                  <a:lnTo>
                    <a:pt x="227844" y="179426"/>
                  </a:lnTo>
                  <a:lnTo>
                    <a:pt x="227844" y="182654"/>
                  </a:lnTo>
                  <a:lnTo>
                    <a:pt x="227844" y="184268"/>
                  </a:lnTo>
                  <a:lnTo>
                    <a:pt x="227844" y="185882"/>
                  </a:lnTo>
                  <a:lnTo>
                    <a:pt x="227844" y="187495"/>
                  </a:lnTo>
                  <a:lnTo>
                    <a:pt x="226230" y="189109"/>
                  </a:lnTo>
                  <a:lnTo>
                    <a:pt x="226230" y="190723"/>
                  </a:lnTo>
                  <a:lnTo>
                    <a:pt x="227844" y="192337"/>
                  </a:lnTo>
                  <a:lnTo>
                    <a:pt x="232686" y="192337"/>
                  </a:lnTo>
                  <a:lnTo>
                    <a:pt x="240755" y="193951"/>
                  </a:lnTo>
                  <a:lnTo>
                    <a:pt x="242369" y="193951"/>
                  </a:lnTo>
                  <a:lnTo>
                    <a:pt x="243983" y="195565"/>
                  </a:lnTo>
                  <a:lnTo>
                    <a:pt x="243983" y="197179"/>
                  </a:lnTo>
                  <a:lnTo>
                    <a:pt x="245597" y="200407"/>
                  </a:lnTo>
                  <a:lnTo>
                    <a:pt x="248825" y="200407"/>
                  </a:lnTo>
                  <a:lnTo>
                    <a:pt x="252053" y="200407"/>
                  </a:lnTo>
                  <a:lnTo>
                    <a:pt x="263350" y="198793"/>
                  </a:lnTo>
                  <a:lnTo>
                    <a:pt x="268192" y="197179"/>
                  </a:lnTo>
                  <a:lnTo>
                    <a:pt x="271420" y="197179"/>
                  </a:lnTo>
                  <a:lnTo>
                    <a:pt x="273034" y="198793"/>
                  </a:lnTo>
                  <a:lnTo>
                    <a:pt x="274648" y="198793"/>
                  </a:lnTo>
                  <a:lnTo>
                    <a:pt x="277876" y="198793"/>
                  </a:lnTo>
                  <a:lnTo>
                    <a:pt x="281104" y="197179"/>
                  </a:lnTo>
                  <a:lnTo>
                    <a:pt x="287559" y="192337"/>
                  </a:lnTo>
                  <a:lnTo>
                    <a:pt x="290787" y="189109"/>
                  </a:lnTo>
                  <a:lnTo>
                    <a:pt x="290787" y="187495"/>
                  </a:lnTo>
                  <a:lnTo>
                    <a:pt x="290787" y="185882"/>
                  </a:lnTo>
                  <a:lnTo>
                    <a:pt x="292401" y="181040"/>
                  </a:lnTo>
                  <a:lnTo>
                    <a:pt x="292401" y="177812"/>
                  </a:lnTo>
                  <a:lnTo>
                    <a:pt x="294015" y="176198"/>
                  </a:lnTo>
                  <a:lnTo>
                    <a:pt x="294015" y="176198"/>
                  </a:lnTo>
                  <a:lnTo>
                    <a:pt x="294015" y="174584"/>
                  </a:lnTo>
                  <a:lnTo>
                    <a:pt x="297243" y="171356"/>
                  </a:lnTo>
                  <a:lnTo>
                    <a:pt x="298857" y="171356"/>
                  </a:lnTo>
                  <a:lnTo>
                    <a:pt x="313382" y="163287"/>
                  </a:lnTo>
                  <a:lnTo>
                    <a:pt x="316610" y="161673"/>
                  </a:lnTo>
                  <a:lnTo>
                    <a:pt x="316610" y="160059"/>
                  </a:lnTo>
                  <a:lnTo>
                    <a:pt x="318224" y="156831"/>
                  </a:lnTo>
                  <a:lnTo>
                    <a:pt x="318224" y="155217"/>
                  </a:lnTo>
                  <a:lnTo>
                    <a:pt x="318224" y="153603"/>
                  </a:lnTo>
                  <a:lnTo>
                    <a:pt x="321452" y="150375"/>
                  </a:lnTo>
                  <a:lnTo>
                    <a:pt x="323066" y="150375"/>
                  </a:lnTo>
                  <a:lnTo>
                    <a:pt x="323066" y="148761"/>
                  </a:lnTo>
                  <a:lnTo>
                    <a:pt x="323066" y="147147"/>
                  </a:lnTo>
                  <a:lnTo>
                    <a:pt x="321452" y="145533"/>
                  </a:lnTo>
                  <a:lnTo>
                    <a:pt x="321452" y="143919"/>
                  </a:lnTo>
                  <a:lnTo>
                    <a:pt x="321452" y="142305"/>
                  </a:lnTo>
                  <a:lnTo>
                    <a:pt x="323066" y="140691"/>
                  </a:lnTo>
                  <a:lnTo>
                    <a:pt x="323066" y="139078"/>
                  </a:lnTo>
                  <a:lnTo>
                    <a:pt x="324680" y="132622"/>
                  </a:lnTo>
                  <a:lnTo>
                    <a:pt x="323066" y="131008"/>
                  </a:lnTo>
                  <a:lnTo>
                    <a:pt x="323066" y="129394"/>
                  </a:lnTo>
                  <a:lnTo>
                    <a:pt x="323066" y="127780"/>
                  </a:lnTo>
                  <a:lnTo>
                    <a:pt x="321452" y="126166"/>
                  </a:lnTo>
                  <a:lnTo>
                    <a:pt x="321452" y="126166"/>
                  </a:lnTo>
                  <a:lnTo>
                    <a:pt x="319838" y="124552"/>
                  </a:lnTo>
                  <a:lnTo>
                    <a:pt x="319838" y="121324"/>
                  </a:lnTo>
                  <a:lnTo>
                    <a:pt x="318224" y="118096"/>
                  </a:lnTo>
                  <a:lnTo>
                    <a:pt x="318224" y="116482"/>
                  </a:lnTo>
                  <a:lnTo>
                    <a:pt x="318224" y="116482"/>
                  </a:lnTo>
                  <a:lnTo>
                    <a:pt x="319838" y="113255"/>
                  </a:lnTo>
                  <a:lnTo>
                    <a:pt x="319838" y="111641"/>
                  </a:lnTo>
                  <a:lnTo>
                    <a:pt x="321452" y="110027"/>
                  </a:lnTo>
                  <a:lnTo>
                    <a:pt x="323066" y="106799"/>
                  </a:lnTo>
                  <a:lnTo>
                    <a:pt x="323066" y="106799"/>
                  </a:lnTo>
                  <a:lnTo>
                    <a:pt x="324680" y="105185"/>
                  </a:lnTo>
                  <a:lnTo>
                    <a:pt x="327908" y="103571"/>
                  </a:lnTo>
                  <a:lnTo>
                    <a:pt x="327908" y="101957"/>
                  </a:lnTo>
                  <a:lnTo>
                    <a:pt x="329522" y="100343"/>
                  </a:lnTo>
                  <a:lnTo>
                    <a:pt x="329522" y="100343"/>
                  </a:lnTo>
                  <a:lnTo>
                    <a:pt x="331135" y="95501"/>
                  </a:lnTo>
                  <a:lnTo>
                    <a:pt x="331135" y="95501"/>
                  </a:lnTo>
                  <a:lnTo>
                    <a:pt x="331135" y="93887"/>
                  </a:lnTo>
                  <a:lnTo>
                    <a:pt x="331135" y="90660"/>
                  </a:lnTo>
                  <a:lnTo>
                    <a:pt x="329522" y="89046"/>
                  </a:lnTo>
                  <a:lnTo>
                    <a:pt x="329522" y="87432"/>
                  </a:lnTo>
                  <a:lnTo>
                    <a:pt x="331135" y="87432"/>
                  </a:lnTo>
                  <a:lnTo>
                    <a:pt x="331135" y="85818"/>
                  </a:lnTo>
                  <a:lnTo>
                    <a:pt x="334363" y="85818"/>
                  </a:lnTo>
                  <a:lnTo>
                    <a:pt x="339205" y="85818"/>
                  </a:lnTo>
                  <a:lnTo>
                    <a:pt x="348889" y="87432"/>
                  </a:lnTo>
                  <a:lnTo>
                    <a:pt x="353731" y="87432"/>
                  </a:lnTo>
                  <a:lnTo>
                    <a:pt x="355344" y="89046"/>
                  </a:lnTo>
                  <a:lnTo>
                    <a:pt x="356958" y="90660"/>
                  </a:lnTo>
                  <a:lnTo>
                    <a:pt x="358572" y="92273"/>
                  </a:lnTo>
                  <a:lnTo>
                    <a:pt x="358572" y="93887"/>
                  </a:lnTo>
                  <a:lnTo>
                    <a:pt x="360186" y="95501"/>
                  </a:lnTo>
                  <a:lnTo>
                    <a:pt x="360186" y="97115"/>
                  </a:lnTo>
                  <a:lnTo>
                    <a:pt x="361800" y="98729"/>
                  </a:lnTo>
                  <a:lnTo>
                    <a:pt x="361800" y="98729"/>
                  </a:lnTo>
                  <a:lnTo>
                    <a:pt x="363414" y="100343"/>
                  </a:lnTo>
                  <a:lnTo>
                    <a:pt x="363414" y="100343"/>
                  </a:lnTo>
                  <a:lnTo>
                    <a:pt x="365028" y="103571"/>
                  </a:lnTo>
                  <a:lnTo>
                    <a:pt x="366642" y="108413"/>
                  </a:lnTo>
                  <a:lnTo>
                    <a:pt x="366642" y="110027"/>
                  </a:lnTo>
                  <a:lnTo>
                    <a:pt x="368256" y="110027"/>
                  </a:lnTo>
                  <a:lnTo>
                    <a:pt x="369870" y="110027"/>
                  </a:lnTo>
                  <a:lnTo>
                    <a:pt x="373098" y="108413"/>
                  </a:lnTo>
                  <a:lnTo>
                    <a:pt x="374712" y="108413"/>
                  </a:lnTo>
                  <a:lnTo>
                    <a:pt x="376326" y="106799"/>
                  </a:lnTo>
                  <a:lnTo>
                    <a:pt x="376326" y="106799"/>
                  </a:lnTo>
                  <a:lnTo>
                    <a:pt x="377940" y="105185"/>
                  </a:lnTo>
                  <a:lnTo>
                    <a:pt x="379553" y="103571"/>
                  </a:lnTo>
                  <a:lnTo>
                    <a:pt x="381167" y="101957"/>
                  </a:lnTo>
                  <a:lnTo>
                    <a:pt x="381167" y="100343"/>
                  </a:lnTo>
                  <a:lnTo>
                    <a:pt x="382781" y="98729"/>
                  </a:lnTo>
                  <a:lnTo>
                    <a:pt x="384395" y="95501"/>
                  </a:lnTo>
                  <a:lnTo>
                    <a:pt x="384395" y="93887"/>
                  </a:lnTo>
                  <a:lnTo>
                    <a:pt x="386009" y="93887"/>
                  </a:lnTo>
                  <a:lnTo>
                    <a:pt x="386009" y="92273"/>
                  </a:lnTo>
                  <a:lnTo>
                    <a:pt x="387623" y="92273"/>
                  </a:lnTo>
                  <a:lnTo>
                    <a:pt x="394079" y="90660"/>
                  </a:lnTo>
                  <a:lnTo>
                    <a:pt x="394079" y="89046"/>
                  </a:lnTo>
                  <a:lnTo>
                    <a:pt x="395693" y="87432"/>
                  </a:lnTo>
                  <a:lnTo>
                    <a:pt x="395693" y="85818"/>
                  </a:lnTo>
                  <a:lnTo>
                    <a:pt x="395693" y="85818"/>
                  </a:lnTo>
                  <a:lnTo>
                    <a:pt x="397307" y="85818"/>
                  </a:lnTo>
                  <a:lnTo>
                    <a:pt x="400535" y="89046"/>
                  </a:lnTo>
                  <a:lnTo>
                    <a:pt x="403762" y="90660"/>
                  </a:lnTo>
                  <a:lnTo>
                    <a:pt x="403762" y="90660"/>
                  </a:lnTo>
                  <a:lnTo>
                    <a:pt x="405376" y="92273"/>
                  </a:lnTo>
                  <a:lnTo>
                    <a:pt x="405376" y="92273"/>
                  </a:lnTo>
                  <a:lnTo>
                    <a:pt x="405376" y="93887"/>
                  </a:lnTo>
                  <a:lnTo>
                    <a:pt x="405376" y="93887"/>
                  </a:lnTo>
                  <a:lnTo>
                    <a:pt x="406990" y="95501"/>
                  </a:lnTo>
                  <a:lnTo>
                    <a:pt x="411832" y="95501"/>
                  </a:lnTo>
                  <a:lnTo>
                    <a:pt x="413446" y="97115"/>
                  </a:lnTo>
                  <a:lnTo>
                    <a:pt x="413446" y="98729"/>
                  </a:lnTo>
                  <a:lnTo>
                    <a:pt x="415060" y="100343"/>
                  </a:lnTo>
                  <a:lnTo>
                    <a:pt x="418288" y="100343"/>
                  </a:lnTo>
                  <a:lnTo>
                    <a:pt x="418288" y="101957"/>
                  </a:lnTo>
                  <a:lnTo>
                    <a:pt x="419902" y="103571"/>
                  </a:lnTo>
                  <a:lnTo>
                    <a:pt x="419902" y="103571"/>
                  </a:lnTo>
                  <a:lnTo>
                    <a:pt x="419902" y="105185"/>
                  </a:lnTo>
                  <a:lnTo>
                    <a:pt x="419902" y="105185"/>
                  </a:lnTo>
                  <a:lnTo>
                    <a:pt x="421516" y="106799"/>
                  </a:lnTo>
                  <a:lnTo>
                    <a:pt x="426358" y="108413"/>
                  </a:lnTo>
                  <a:lnTo>
                    <a:pt x="427971" y="108413"/>
                  </a:lnTo>
                  <a:lnTo>
                    <a:pt x="429585" y="110027"/>
                  </a:lnTo>
                  <a:lnTo>
                    <a:pt x="431199" y="110027"/>
                  </a:lnTo>
                  <a:lnTo>
                    <a:pt x="432813" y="113255"/>
                  </a:lnTo>
                  <a:lnTo>
                    <a:pt x="434427" y="114869"/>
                  </a:lnTo>
                  <a:lnTo>
                    <a:pt x="437655" y="118096"/>
                  </a:lnTo>
                  <a:lnTo>
                    <a:pt x="439269" y="119710"/>
                  </a:lnTo>
                  <a:lnTo>
                    <a:pt x="440883" y="118096"/>
                  </a:lnTo>
                  <a:lnTo>
                    <a:pt x="442497" y="116482"/>
                  </a:lnTo>
                  <a:lnTo>
                    <a:pt x="444111" y="114869"/>
                  </a:lnTo>
                  <a:lnTo>
                    <a:pt x="445725" y="113255"/>
                  </a:lnTo>
                  <a:lnTo>
                    <a:pt x="445725" y="108413"/>
                  </a:lnTo>
                  <a:lnTo>
                    <a:pt x="447339" y="103571"/>
                  </a:lnTo>
                  <a:lnTo>
                    <a:pt x="448953" y="101957"/>
                  </a:lnTo>
                  <a:lnTo>
                    <a:pt x="448953" y="100343"/>
                  </a:lnTo>
                  <a:lnTo>
                    <a:pt x="452180" y="98729"/>
                  </a:lnTo>
                  <a:lnTo>
                    <a:pt x="453794" y="97115"/>
                  </a:lnTo>
                  <a:lnTo>
                    <a:pt x="457022" y="95501"/>
                  </a:lnTo>
                  <a:lnTo>
                    <a:pt x="466706" y="92273"/>
                  </a:lnTo>
                  <a:lnTo>
                    <a:pt x="471548" y="89046"/>
                  </a:lnTo>
                  <a:lnTo>
                    <a:pt x="473162" y="89046"/>
                  </a:lnTo>
                  <a:lnTo>
                    <a:pt x="473162" y="89046"/>
                  </a:lnTo>
                  <a:lnTo>
                    <a:pt x="474776" y="89046"/>
                  </a:lnTo>
                  <a:lnTo>
                    <a:pt x="478003" y="89046"/>
                  </a:lnTo>
                  <a:lnTo>
                    <a:pt x="478003" y="90660"/>
                  </a:lnTo>
                  <a:lnTo>
                    <a:pt x="479617" y="92273"/>
                  </a:lnTo>
                  <a:lnTo>
                    <a:pt x="484459" y="100343"/>
                  </a:lnTo>
                  <a:lnTo>
                    <a:pt x="487687" y="103571"/>
                  </a:lnTo>
                  <a:lnTo>
                    <a:pt x="490915" y="106799"/>
                  </a:lnTo>
                  <a:lnTo>
                    <a:pt x="490915" y="106799"/>
                  </a:lnTo>
                  <a:lnTo>
                    <a:pt x="494143" y="106799"/>
                  </a:lnTo>
                  <a:lnTo>
                    <a:pt x="495757" y="106799"/>
                  </a:lnTo>
                  <a:lnTo>
                    <a:pt x="503826" y="100343"/>
                  </a:lnTo>
                  <a:lnTo>
                    <a:pt x="508668" y="98729"/>
                  </a:lnTo>
                  <a:lnTo>
                    <a:pt x="526421" y="93887"/>
                  </a:lnTo>
                  <a:lnTo>
                    <a:pt x="524807" y="98729"/>
                  </a:lnTo>
                  <a:lnTo>
                    <a:pt x="524807" y="98729"/>
                  </a:lnTo>
                  <a:lnTo>
                    <a:pt x="524807" y="100343"/>
                  </a:lnTo>
                  <a:lnTo>
                    <a:pt x="524807" y="101957"/>
                  </a:lnTo>
                  <a:lnTo>
                    <a:pt x="526421" y="101957"/>
                  </a:lnTo>
                  <a:lnTo>
                    <a:pt x="529649" y="103571"/>
                  </a:lnTo>
                  <a:lnTo>
                    <a:pt x="529649" y="105185"/>
                  </a:lnTo>
                  <a:lnTo>
                    <a:pt x="529649" y="105185"/>
                  </a:lnTo>
                  <a:lnTo>
                    <a:pt x="528035" y="105185"/>
                  </a:lnTo>
                  <a:lnTo>
                    <a:pt x="526421" y="105185"/>
                  </a:lnTo>
                  <a:lnTo>
                    <a:pt x="526421" y="106799"/>
                  </a:lnTo>
                  <a:lnTo>
                    <a:pt x="524807" y="106799"/>
                  </a:lnTo>
                  <a:lnTo>
                    <a:pt x="523194" y="106799"/>
                  </a:lnTo>
                  <a:lnTo>
                    <a:pt x="523194" y="106799"/>
                  </a:lnTo>
                  <a:lnTo>
                    <a:pt x="521579" y="105185"/>
                  </a:lnTo>
                  <a:lnTo>
                    <a:pt x="519966" y="105185"/>
                  </a:lnTo>
                  <a:lnTo>
                    <a:pt x="519966" y="105185"/>
                  </a:lnTo>
                  <a:lnTo>
                    <a:pt x="518352" y="105185"/>
                  </a:lnTo>
                  <a:lnTo>
                    <a:pt x="518352" y="106799"/>
                  </a:lnTo>
                  <a:lnTo>
                    <a:pt x="518352" y="108413"/>
                  </a:lnTo>
                  <a:lnTo>
                    <a:pt x="518352" y="110027"/>
                  </a:lnTo>
                  <a:lnTo>
                    <a:pt x="518352" y="111641"/>
                  </a:lnTo>
                  <a:lnTo>
                    <a:pt x="516738" y="113255"/>
                  </a:lnTo>
                  <a:lnTo>
                    <a:pt x="516738" y="113255"/>
                  </a:lnTo>
                  <a:lnTo>
                    <a:pt x="516738" y="116482"/>
                  </a:lnTo>
                  <a:lnTo>
                    <a:pt x="516738" y="118096"/>
                  </a:lnTo>
                  <a:lnTo>
                    <a:pt x="516738" y="119710"/>
                  </a:lnTo>
                  <a:lnTo>
                    <a:pt x="516738" y="121324"/>
                  </a:lnTo>
                  <a:lnTo>
                    <a:pt x="516738" y="122938"/>
                  </a:lnTo>
                  <a:lnTo>
                    <a:pt x="515124" y="122938"/>
                  </a:lnTo>
                  <a:lnTo>
                    <a:pt x="513510" y="124552"/>
                  </a:lnTo>
                  <a:lnTo>
                    <a:pt x="513510" y="127780"/>
                  </a:lnTo>
                  <a:lnTo>
                    <a:pt x="515124" y="129394"/>
                  </a:lnTo>
                  <a:lnTo>
                    <a:pt x="518352" y="135850"/>
                  </a:lnTo>
                  <a:lnTo>
                    <a:pt x="521579" y="137464"/>
                  </a:lnTo>
                  <a:lnTo>
                    <a:pt x="523194" y="139078"/>
                  </a:lnTo>
                  <a:lnTo>
                    <a:pt x="524807" y="139078"/>
                  </a:lnTo>
                  <a:lnTo>
                    <a:pt x="524807" y="139078"/>
                  </a:lnTo>
                  <a:lnTo>
                    <a:pt x="524807" y="139078"/>
                  </a:lnTo>
                  <a:lnTo>
                    <a:pt x="524807" y="140691"/>
                  </a:lnTo>
                  <a:lnTo>
                    <a:pt x="526421" y="143919"/>
                  </a:lnTo>
                  <a:lnTo>
                    <a:pt x="528035" y="150375"/>
                  </a:lnTo>
                  <a:lnTo>
                    <a:pt x="528035" y="151989"/>
                  </a:lnTo>
                  <a:lnTo>
                    <a:pt x="528035" y="155217"/>
                  </a:lnTo>
                  <a:lnTo>
                    <a:pt x="524807" y="163287"/>
                  </a:lnTo>
                  <a:lnTo>
                    <a:pt x="524807" y="166514"/>
                  </a:lnTo>
                  <a:lnTo>
                    <a:pt x="524807" y="168128"/>
                  </a:lnTo>
                  <a:lnTo>
                    <a:pt x="524807" y="174584"/>
                  </a:lnTo>
                  <a:lnTo>
                    <a:pt x="524807" y="177812"/>
                  </a:lnTo>
                  <a:lnTo>
                    <a:pt x="524807" y="181040"/>
                  </a:lnTo>
                  <a:lnTo>
                    <a:pt x="524807" y="190723"/>
                  </a:lnTo>
                  <a:lnTo>
                    <a:pt x="524807" y="192337"/>
                  </a:lnTo>
                  <a:lnTo>
                    <a:pt x="524807" y="195565"/>
                  </a:lnTo>
                  <a:lnTo>
                    <a:pt x="524807" y="200407"/>
                  </a:lnTo>
                  <a:lnTo>
                    <a:pt x="524807" y="200407"/>
                  </a:lnTo>
                  <a:lnTo>
                    <a:pt x="523194" y="200407"/>
                  </a:lnTo>
                  <a:lnTo>
                    <a:pt x="523194" y="200407"/>
                  </a:lnTo>
                  <a:lnTo>
                    <a:pt x="521579" y="200407"/>
                  </a:lnTo>
                  <a:lnTo>
                    <a:pt x="519966" y="202021"/>
                  </a:lnTo>
                  <a:lnTo>
                    <a:pt x="519966" y="202021"/>
                  </a:lnTo>
                  <a:lnTo>
                    <a:pt x="518352" y="202021"/>
                  </a:lnTo>
                  <a:lnTo>
                    <a:pt x="516738" y="205249"/>
                  </a:lnTo>
                  <a:lnTo>
                    <a:pt x="515124" y="205249"/>
                  </a:lnTo>
                  <a:lnTo>
                    <a:pt x="513510" y="205249"/>
                  </a:lnTo>
                  <a:lnTo>
                    <a:pt x="511896" y="206863"/>
                  </a:lnTo>
                  <a:lnTo>
                    <a:pt x="511896" y="205249"/>
                  </a:lnTo>
                  <a:lnTo>
                    <a:pt x="508668" y="205249"/>
                  </a:lnTo>
                  <a:lnTo>
                    <a:pt x="507054" y="205249"/>
                  </a:lnTo>
                  <a:lnTo>
                    <a:pt x="507054" y="205249"/>
                  </a:lnTo>
                  <a:lnTo>
                    <a:pt x="503826" y="205249"/>
                  </a:lnTo>
                  <a:lnTo>
                    <a:pt x="502212" y="206863"/>
                  </a:lnTo>
                  <a:lnTo>
                    <a:pt x="502212" y="208477"/>
                  </a:lnTo>
                  <a:lnTo>
                    <a:pt x="500598" y="210091"/>
                  </a:lnTo>
                  <a:lnTo>
                    <a:pt x="498985" y="211704"/>
                  </a:lnTo>
                  <a:lnTo>
                    <a:pt x="497371" y="218160"/>
                  </a:lnTo>
                  <a:lnTo>
                    <a:pt x="497371" y="219774"/>
                  </a:lnTo>
                  <a:lnTo>
                    <a:pt x="495757" y="219774"/>
                  </a:lnTo>
                  <a:lnTo>
                    <a:pt x="495757" y="221388"/>
                  </a:lnTo>
                  <a:lnTo>
                    <a:pt x="494143" y="221388"/>
                  </a:lnTo>
                  <a:lnTo>
                    <a:pt x="494143" y="223002"/>
                  </a:lnTo>
                  <a:lnTo>
                    <a:pt x="490915" y="231072"/>
                  </a:lnTo>
                  <a:lnTo>
                    <a:pt x="490915" y="232686"/>
                  </a:lnTo>
                  <a:lnTo>
                    <a:pt x="490915" y="232686"/>
                  </a:lnTo>
                  <a:lnTo>
                    <a:pt x="486073" y="237527"/>
                  </a:lnTo>
                  <a:lnTo>
                    <a:pt x="484459" y="239141"/>
                  </a:lnTo>
                  <a:lnTo>
                    <a:pt x="484459" y="239141"/>
                  </a:lnTo>
                  <a:lnTo>
                    <a:pt x="484459" y="242369"/>
                  </a:lnTo>
                  <a:lnTo>
                    <a:pt x="481231" y="245597"/>
                  </a:lnTo>
                  <a:lnTo>
                    <a:pt x="481231" y="247211"/>
                  </a:lnTo>
                  <a:lnTo>
                    <a:pt x="481231" y="248825"/>
                  </a:lnTo>
                  <a:lnTo>
                    <a:pt x="481231" y="253667"/>
                  </a:lnTo>
                  <a:lnTo>
                    <a:pt x="479617" y="258509"/>
                  </a:lnTo>
                  <a:lnTo>
                    <a:pt x="479617" y="258509"/>
                  </a:lnTo>
                  <a:lnTo>
                    <a:pt x="478003" y="261736"/>
                  </a:lnTo>
                  <a:lnTo>
                    <a:pt x="478003" y="263350"/>
                  </a:lnTo>
                  <a:lnTo>
                    <a:pt x="478003" y="264964"/>
                  </a:lnTo>
                  <a:lnTo>
                    <a:pt x="478003" y="266578"/>
                  </a:lnTo>
                  <a:lnTo>
                    <a:pt x="478003" y="269806"/>
                  </a:lnTo>
                  <a:lnTo>
                    <a:pt x="479617" y="273034"/>
                  </a:lnTo>
                  <a:lnTo>
                    <a:pt x="486073" y="281104"/>
                  </a:lnTo>
                  <a:lnTo>
                    <a:pt x="486073" y="282718"/>
                  </a:lnTo>
                  <a:lnTo>
                    <a:pt x="486073" y="284331"/>
                  </a:lnTo>
                  <a:lnTo>
                    <a:pt x="486073" y="284331"/>
                  </a:lnTo>
                  <a:lnTo>
                    <a:pt x="484459" y="285945"/>
                  </a:lnTo>
                  <a:lnTo>
                    <a:pt x="484459" y="285945"/>
                  </a:lnTo>
                  <a:lnTo>
                    <a:pt x="481231" y="289173"/>
                  </a:lnTo>
                  <a:lnTo>
                    <a:pt x="479617" y="290787"/>
                  </a:lnTo>
                  <a:lnTo>
                    <a:pt x="479617" y="290787"/>
                  </a:lnTo>
                  <a:lnTo>
                    <a:pt x="479617" y="292401"/>
                  </a:lnTo>
                  <a:lnTo>
                    <a:pt x="478003" y="295629"/>
                  </a:lnTo>
                  <a:lnTo>
                    <a:pt x="476389" y="298857"/>
                  </a:lnTo>
                  <a:lnTo>
                    <a:pt x="476389" y="298857"/>
                  </a:lnTo>
                  <a:lnTo>
                    <a:pt x="474776" y="302085"/>
                  </a:lnTo>
                  <a:lnTo>
                    <a:pt x="474776" y="305313"/>
                  </a:lnTo>
                  <a:lnTo>
                    <a:pt x="474776" y="306927"/>
                  </a:lnTo>
                  <a:lnTo>
                    <a:pt x="473162" y="306927"/>
                  </a:lnTo>
                  <a:lnTo>
                    <a:pt x="473162" y="308540"/>
                  </a:lnTo>
                  <a:lnTo>
                    <a:pt x="469934" y="310154"/>
                  </a:lnTo>
                  <a:lnTo>
                    <a:pt x="468320" y="311768"/>
                  </a:lnTo>
                  <a:lnTo>
                    <a:pt x="468320" y="313382"/>
                  </a:lnTo>
                  <a:lnTo>
                    <a:pt x="468320" y="314996"/>
                  </a:lnTo>
                  <a:lnTo>
                    <a:pt x="469934" y="318224"/>
                  </a:lnTo>
                  <a:lnTo>
                    <a:pt x="469934" y="319838"/>
                  </a:lnTo>
                  <a:lnTo>
                    <a:pt x="474776" y="326294"/>
                  </a:lnTo>
                  <a:lnTo>
                    <a:pt x="476389" y="329522"/>
                  </a:lnTo>
                  <a:lnTo>
                    <a:pt x="476389" y="331136"/>
                  </a:lnTo>
                  <a:lnTo>
                    <a:pt x="478003" y="332749"/>
                  </a:lnTo>
                  <a:lnTo>
                    <a:pt x="479617" y="332749"/>
                  </a:lnTo>
                  <a:lnTo>
                    <a:pt x="489301" y="334363"/>
                  </a:lnTo>
                  <a:lnTo>
                    <a:pt x="490915" y="334363"/>
                  </a:lnTo>
                  <a:lnTo>
                    <a:pt x="495757" y="335977"/>
                  </a:lnTo>
                  <a:lnTo>
                    <a:pt x="503826" y="337591"/>
                  </a:lnTo>
                  <a:lnTo>
                    <a:pt x="524807" y="350503"/>
                  </a:lnTo>
                  <a:lnTo>
                    <a:pt x="528035" y="350503"/>
                  </a:lnTo>
                  <a:lnTo>
                    <a:pt x="528035" y="350503"/>
                  </a:lnTo>
                  <a:lnTo>
                    <a:pt x="529649" y="350503"/>
                  </a:lnTo>
                  <a:lnTo>
                    <a:pt x="532877" y="350503"/>
                  </a:lnTo>
                  <a:lnTo>
                    <a:pt x="534491" y="350503"/>
                  </a:lnTo>
                  <a:lnTo>
                    <a:pt x="534491" y="350503"/>
                  </a:lnTo>
                  <a:lnTo>
                    <a:pt x="537719" y="352117"/>
                  </a:lnTo>
                  <a:lnTo>
                    <a:pt x="539333" y="352117"/>
                  </a:lnTo>
                  <a:lnTo>
                    <a:pt x="539333" y="352117"/>
                  </a:lnTo>
                  <a:lnTo>
                    <a:pt x="540947" y="352117"/>
                  </a:lnTo>
                  <a:lnTo>
                    <a:pt x="544175" y="350503"/>
                  </a:lnTo>
                  <a:lnTo>
                    <a:pt x="544175" y="350503"/>
                  </a:lnTo>
                  <a:lnTo>
                    <a:pt x="545788" y="350503"/>
                  </a:lnTo>
                  <a:lnTo>
                    <a:pt x="547403" y="348889"/>
                  </a:lnTo>
                  <a:lnTo>
                    <a:pt x="549016" y="347275"/>
                  </a:lnTo>
                  <a:lnTo>
                    <a:pt x="550630" y="345661"/>
                  </a:lnTo>
                  <a:lnTo>
                    <a:pt x="550630" y="345661"/>
                  </a:lnTo>
                  <a:lnTo>
                    <a:pt x="550630" y="347275"/>
                  </a:lnTo>
                  <a:lnTo>
                    <a:pt x="552244" y="348889"/>
                  </a:lnTo>
                  <a:lnTo>
                    <a:pt x="555472" y="350503"/>
                  </a:lnTo>
                  <a:lnTo>
                    <a:pt x="558700" y="353731"/>
                  </a:lnTo>
                  <a:lnTo>
                    <a:pt x="569997" y="358572"/>
                  </a:lnTo>
                  <a:lnTo>
                    <a:pt x="574839" y="361800"/>
                  </a:lnTo>
                  <a:lnTo>
                    <a:pt x="584523" y="371484"/>
                  </a:lnTo>
                  <a:lnTo>
                    <a:pt x="587751" y="373098"/>
                  </a:lnTo>
                  <a:lnTo>
                    <a:pt x="589365" y="373098"/>
                  </a:lnTo>
                  <a:lnTo>
                    <a:pt x="590979" y="373098"/>
                  </a:lnTo>
                  <a:lnTo>
                    <a:pt x="592593" y="371484"/>
                  </a:lnTo>
                  <a:lnTo>
                    <a:pt x="592593" y="371484"/>
                  </a:lnTo>
                  <a:lnTo>
                    <a:pt x="594206" y="371484"/>
                  </a:lnTo>
                  <a:lnTo>
                    <a:pt x="595820" y="371484"/>
                  </a:lnTo>
                  <a:lnTo>
                    <a:pt x="599048" y="373098"/>
                  </a:lnTo>
                  <a:lnTo>
                    <a:pt x="603890" y="377940"/>
                  </a:lnTo>
                  <a:lnTo>
                    <a:pt x="607118" y="382781"/>
                  </a:lnTo>
                  <a:lnTo>
                    <a:pt x="613574" y="390851"/>
                  </a:lnTo>
                  <a:lnTo>
                    <a:pt x="615188" y="392465"/>
                  </a:lnTo>
                  <a:lnTo>
                    <a:pt x="616802" y="394079"/>
                  </a:lnTo>
                  <a:lnTo>
                    <a:pt x="620029" y="394079"/>
                  </a:lnTo>
                  <a:lnTo>
                    <a:pt x="621643" y="394079"/>
                  </a:lnTo>
                  <a:lnTo>
                    <a:pt x="623257" y="397307"/>
                  </a:lnTo>
                  <a:lnTo>
                    <a:pt x="623257" y="400535"/>
                  </a:lnTo>
                  <a:lnTo>
                    <a:pt x="623257" y="418288"/>
                  </a:lnTo>
                  <a:lnTo>
                    <a:pt x="621643" y="419902"/>
                  </a:lnTo>
                  <a:lnTo>
                    <a:pt x="620029" y="416674"/>
                  </a:lnTo>
                  <a:lnTo>
                    <a:pt x="618415" y="415060"/>
                  </a:lnTo>
                  <a:lnTo>
                    <a:pt x="616802" y="413446"/>
                  </a:lnTo>
                  <a:lnTo>
                    <a:pt x="613574" y="408604"/>
                  </a:lnTo>
                  <a:lnTo>
                    <a:pt x="608732" y="402149"/>
                  </a:lnTo>
                  <a:lnTo>
                    <a:pt x="608732" y="402149"/>
                  </a:lnTo>
                  <a:lnTo>
                    <a:pt x="607118" y="400535"/>
                  </a:lnTo>
                  <a:lnTo>
                    <a:pt x="605504" y="400535"/>
                  </a:lnTo>
                  <a:lnTo>
                    <a:pt x="599048" y="398921"/>
                  </a:lnTo>
                  <a:lnTo>
                    <a:pt x="595820" y="397307"/>
                  </a:lnTo>
                  <a:lnTo>
                    <a:pt x="592593" y="397307"/>
                  </a:lnTo>
                  <a:lnTo>
                    <a:pt x="589365" y="398921"/>
                  </a:lnTo>
                  <a:lnTo>
                    <a:pt x="578067" y="405376"/>
                  </a:lnTo>
                  <a:lnTo>
                    <a:pt x="576453" y="408604"/>
                  </a:lnTo>
                  <a:lnTo>
                    <a:pt x="574839" y="408604"/>
                  </a:lnTo>
                  <a:lnTo>
                    <a:pt x="574839" y="410218"/>
                  </a:lnTo>
                  <a:lnTo>
                    <a:pt x="571612" y="415060"/>
                  </a:lnTo>
                  <a:lnTo>
                    <a:pt x="569997" y="415060"/>
                  </a:lnTo>
                  <a:lnTo>
                    <a:pt x="569997" y="416674"/>
                  </a:lnTo>
                  <a:lnTo>
                    <a:pt x="568384" y="416674"/>
                  </a:lnTo>
                  <a:lnTo>
                    <a:pt x="568384" y="418288"/>
                  </a:lnTo>
                  <a:lnTo>
                    <a:pt x="566770" y="418288"/>
                  </a:lnTo>
                  <a:lnTo>
                    <a:pt x="566770" y="419902"/>
                  </a:lnTo>
                  <a:lnTo>
                    <a:pt x="566770" y="419902"/>
                  </a:lnTo>
                  <a:lnTo>
                    <a:pt x="566770" y="421516"/>
                  </a:lnTo>
                  <a:lnTo>
                    <a:pt x="568384" y="424744"/>
                  </a:lnTo>
                  <a:lnTo>
                    <a:pt x="568384" y="426358"/>
                  </a:lnTo>
                  <a:lnTo>
                    <a:pt x="568384" y="437655"/>
                  </a:lnTo>
                  <a:lnTo>
                    <a:pt x="568384" y="439269"/>
                  </a:lnTo>
                  <a:lnTo>
                    <a:pt x="566770" y="439269"/>
                  </a:lnTo>
                  <a:lnTo>
                    <a:pt x="566770" y="440883"/>
                  </a:lnTo>
                  <a:lnTo>
                    <a:pt x="565156" y="444111"/>
                  </a:lnTo>
                  <a:lnTo>
                    <a:pt x="563542" y="447339"/>
                  </a:lnTo>
                  <a:lnTo>
                    <a:pt x="560314" y="450567"/>
                  </a:lnTo>
                  <a:lnTo>
                    <a:pt x="558700" y="452180"/>
                  </a:lnTo>
                  <a:lnTo>
                    <a:pt x="558700" y="453794"/>
                  </a:lnTo>
                  <a:lnTo>
                    <a:pt x="557086" y="460250"/>
                  </a:lnTo>
                  <a:lnTo>
                    <a:pt x="557086" y="461864"/>
                  </a:lnTo>
                  <a:lnTo>
                    <a:pt x="557086" y="468320"/>
                  </a:lnTo>
                  <a:lnTo>
                    <a:pt x="558700" y="473161"/>
                  </a:lnTo>
                  <a:lnTo>
                    <a:pt x="557086" y="474776"/>
                  </a:lnTo>
                  <a:lnTo>
                    <a:pt x="557086" y="474776"/>
                  </a:lnTo>
                  <a:lnTo>
                    <a:pt x="557086" y="476389"/>
                  </a:lnTo>
                  <a:lnTo>
                    <a:pt x="555472" y="478003"/>
                  </a:lnTo>
                  <a:lnTo>
                    <a:pt x="553858" y="479617"/>
                  </a:lnTo>
                  <a:lnTo>
                    <a:pt x="552244" y="481231"/>
                  </a:lnTo>
                  <a:lnTo>
                    <a:pt x="552244" y="482845"/>
                  </a:lnTo>
                  <a:lnTo>
                    <a:pt x="550630" y="486073"/>
                  </a:lnTo>
                  <a:lnTo>
                    <a:pt x="549016" y="487687"/>
                  </a:lnTo>
                  <a:lnTo>
                    <a:pt x="547403" y="489301"/>
                  </a:lnTo>
                  <a:lnTo>
                    <a:pt x="545788" y="490915"/>
                  </a:lnTo>
                  <a:lnTo>
                    <a:pt x="545788" y="490915"/>
                  </a:lnTo>
                  <a:lnTo>
                    <a:pt x="544175" y="495757"/>
                  </a:lnTo>
                  <a:lnTo>
                    <a:pt x="542561" y="497370"/>
                  </a:lnTo>
                  <a:lnTo>
                    <a:pt x="542561" y="497370"/>
                  </a:lnTo>
                  <a:lnTo>
                    <a:pt x="542561" y="500598"/>
                  </a:lnTo>
                  <a:lnTo>
                    <a:pt x="542561" y="502212"/>
                  </a:lnTo>
                  <a:lnTo>
                    <a:pt x="542561" y="502212"/>
                  </a:lnTo>
                  <a:lnTo>
                    <a:pt x="540947" y="505440"/>
                  </a:lnTo>
                  <a:lnTo>
                    <a:pt x="539333" y="505440"/>
                  </a:lnTo>
                  <a:lnTo>
                    <a:pt x="539333" y="505440"/>
                  </a:lnTo>
                  <a:lnTo>
                    <a:pt x="537719" y="503826"/>
                  </a:lnTo>
                  <a:lnTo>
                    <a:pt x="537719" y="502212"/>
                  </a:lnTo>
                  <a:lnTo>
                    <a:pt x="534491" y="495757"/>
                  </a:lnTo>
                  <a:lnTo>
                    <a:pt x="534491" y="494143"/>
                  </a:lnTo>
                  <a:lnTo>
                    <a:pt x="534491" y="492529"/>
                  </a:lnTo>
                  <a:lnTo>
                    <a:pt x="536105" y="489301"/>
                  </a:lnTo>
                  <a:lnTo>
                    <a:pt x="536105" y="486073"/>
                  </a:lnTo>
                  <a:lnTo>
                    <a:pt x="536105" y="484459"/>
                  </a:lnTo>
                  <a:lnTo>
                    <a:pt x="534491" y="484459"/>
                  </a:lnTo>
                  <a:lnTo>
                    <a:pt x="531263" y="479617"/>
                  </a:lnTo>
                  <a:lnTo>
                    <a:pt x="526421" y="474776"/>
                  </a:lnTo>
                  <a:lnTo>
                    <a:pt x="524807" y="474776"/>
                  </a:lnTo>
                  <a:lnTo>
                    <a:pt x="519966" y="473161"/>
                  </a:lnTo>
                  <a:lnTo>
                    <a:pt x="515124" y="469934"/>
                  </a:lnTo>
                  <a:lnTo>
                    <a:pt x="507054" y="466706"/>
                  </a:lnTo>
                  <a:lnTo>
                    <a:pt x="500598" y="465092"/>
                  </a:lnTo>
                  <a:lnTo>
                    <a:pt x="492529" y="463478"/>
                  </a:lnTo>
                  <a:lnTo>
                    <a:pt x="487687" y="461864"/>
                  </a:lnTo>
                  <a:lnTo>
                    <a:pt x="486073" y="461864"/>
                  </a:lnTo>
                  <a:lnTo>
                    <a:pt x="486073" y="460250"/>
                  </a:lnTo>
                  <a:lnTo>
                    <a:pt x="482845" y="458636"/>
                  </a:lnTo>
                  <a:lnTo>
                    <a:pt x="482845" y="457022"/>
                  </a:lnTo>
                  <a:lnTo>
                    <a:pt x="481231" y="457022"/>
                  </a:lnTo>
                  <a:lnTo>
                    <a:pt x="476389" y="455408"/>
                  </a:lnTo>
                  <a:lnTo>
                    <a:pt x="473162" y="453794"/>
                  </a:lnTo>
                  <a:lnTo>
                    <a:pt x="469934" y="452180"/>
                  </a:lnTo>
                  <a:lnTo>
                    <a:pt x="465092" y="452180"/>
                  </a:lnTo>
                  <a:lnTo>
                    <a:pt x="461864" y="452180"/>
                  </a:lnTo>
                  <a:lnTo>
                    <a:pt x="460250" y="452180"/>
                  </a:lnTo>
                  <a:lnTo>
                    <a:pt x="457022" y="455408"/>
                  </a:lnTo>
                  <a:lnTo>
                    <a:pt x="453794" y="455408"/>
                  </a:lnTo>
                  <a:lnTo>
                    <a:pt x="450567" y="455408"/>
                  </a:lnTo>
                  <a:lnTo>
                    <a:pt x="448953" y="455408"/>
                  </a:lnTo>
                  <a:lnTo>
                    <a:pt x="447339" y="455408"/>
                  </a:lnTo>
                  <a:lnTo>
                    <a:pt x="442497" y="455408"/>
                  </a:lnTo>
                  <a:lnTo>
                    <a:pt x="440883" y="455408"/>
                  </a:lnTo>
                  <a:lnTo>
                    <a:pt x="437655" y="455408"/>
                  </a:lnTo>
                  <a:lnTo>
                    <a:pt x="432813" y="453794"/>
                  </a:lnTo>
                  <a:lnTo>
                    <a:pt x="431199" y="453794"/>
                  </a:lnTo>
                  <a:lnTo>
                    <a:pt x="429585" y="453794"/>
                  </a:lnTo>
                  <a:lnTo>
                    <a:pt x="429585" y="453794"/>
                  </a:lnTo>
                  <a:lnTo>
                    <a:pt x="426358" y="457022"/>
                  </a:lnTo>
                  <a:lnTo>
                    <a:pt x="418288" y="471548"/>
                  </a:lnTo>
                  <a:lnTo>
                    <a:pt x="358572" y="500598"/>
                  </a:lnTo>
                  <a:lnTo>
                    <a:pt x="355344" y="500598"/>
                  </a:lnTo>
                  <a:lnTo>
                    <a:pt x="353731" y="498984"/>
                  </a:lnTo>
                  <a:lnTo>
                    <a:pt x="350503" y="498984"/>
                  </a:lnTo>
                  <a:lnTo>
                    <a:pt x="348889" y="498984"/>
                  </a:lnTo>
                  <a:lnTo>
                    <a:pt x="348889" y="497370"/>
                  </a:lnTo>
                  <a:lnTo>
                    <a:pt x="345661" y="495757"/>
                  </a:lnTo>
                  <a:lnTo>
                    <a:pt x="340819" y="489301"/>
                  </a:lnTo>
                  <a:lnTo>
                    <a:pt x="337591" y="486073"/>
                  </a:lnTo>
                  <a:lnTo>
                    <a:pt x="332749" y="486073"/>
                  </a:lnTo>
                  <a:lnTo>
                    <a:pt x="327908" y="484459"/>
                  </a:lnTo>
                  <a:lnTo>
                    <a:pt x="323066" y="486073"/>
                  </a:lnTo>
                  <a:lnTo>
                    <a:pt x="316610" y="487687"/>
                  </a:lnTo>
                  <a:lnTo>
                    <a:pt x="313382" y="487687"/>
                  </a:lnTo>
                  <a:lnTo>
                    <a:pt x="311768" y="486073"/>
                  </a:lnTo>
                  <a:lnTo>
                    <a:pt x="311768" y="484459"/>
                  </a:lnTo>
                  <a:lnTo>
                    <a:pt x="311768" y="482845"/>
                  </a:lnTo>
                  <a:lnTo>
                    <a:pt x="311768" y="481231"/>
                  </a:lnTo>
                  <a:lnTo>
                    <a:pt x="311768" y="479617"/>
                  </a:lnTo>
                  <a:lnTo>
                    <a:pt x="310155" y="473161"/>
                  </a:lnTo>
                  <a:lnTo>
                    <a:pt x="310155" y="471548"/>
                  </a:lnTo>
                  <a:lnTo>
                    <a:pt x="310155" y="463478"/>
                  </a:lnTo>
                  <a:lnTo>
                    <a:pt x="310155" y="460250"/>
                  </a:lnTo>
                  <a:lnTo>
                    <a:pt x="310155" y="460250"/>
                  </a:lnTo>
                  <a:lnTo>
                    <a:pt x="310155" y="458636"/>
                  </a:lnTo>
                  <a:lnTo>
                    <a:pt x="308540" y="455408"/>
                  </a:lnTo>
                  <a:lnTo>
                    <a:pt x="306926" y="453794"/>
                  </a:lnTo>
                  <a:lnTo>
                    <a:pt x="308540" y="452180"/>
                  </a:lnTo>
                  <a:lnTo>
                    <a:pt x="308540" y="452180"/>
                  </a:lnTo>
                  <a:lnTo>
                    <a:pt x="310155" y="450567"/>
                  </a:lnTo>
                  <a:lnTo>
                    <a:pt x="311768" y="448952"/>
                  </a:lnTo>
                  <a:lnTo>
                    <a:pt x="311768" y="447339"/>
                  </a:lnTo>
                  <a:lnTo>
                    <a:pt x="311768" y="447339"/>
                  </a:lnTo>
                  <a:lnTo>
                    <a:pt x="310155" y="445725"/>
                  </a:lnTo>
                  <a:lnTo>
                    <a:pt x="305313" y="442497"/>
                  </a:lnTo>
                  <a:lnTo>
                    <a:pt x="303699" y="440883"/>
                  </a:lnTo>
                  <a:lnTo>
                    <a:pt x="302085" y="439269"/>
                  </a:lnTo>
                  <a:lnTo>
                    <a:pt x="300471" y="437655"/>
                  </a:lnTo>
                  <a:lnTo>
                    <a:pt x="300471" y="436041"/>
                  </a:lnTo>
                  <a:lnTo>
                    <a:pt x="298857" y="436041"/>
                  </a:lnTo>
                  <a:lnTo>
                    <a:pt x="298857" y="434427"/>
                  </a:lnTo>
                  <a:lnTo>
                    <a:pt x="294015" y="431199"/>
                  </a:lnTo>
                  <a:lnTo>
                    <a:pt x="274648" y="421516"/>
                  </a:lnTo>
                  <a:lnTo>
                    <a:pt x="273034" y="419902"/>
                  </a:lnTo>
                  <a:lnTo>
                    <a:pt x="271420" y="418288"/>
                  </a:lnTo>
                  <a:lnTo>
                    <a:pt x="271420" y="416674"/>
                  </a:lnTo>
                  <a:lnTo>
                    <a:pt x="269806" y="415060"/>
                  </a:lnTo>
                  <a:lnTo>
                    <a:pt x="269806" y="411832"/>
                  </a:lnTo>
                  <a:lnTo>
                    <a:pt x="269806" y="410218"/>
                  </a:lnTo>
                  <a:lnTo>
                    <a:pt x="269806" y="408604"/>
                  </a:lnTo>
                  <a:lnTo>
                    <a:pt x="268192" y="406990"/>
                  </a:lnTo>
                  <a:lnTo>
                    <a:pt x="266578" y="408604"/>
                  </a:lnTo>
                  <a:lnTo>
                    <a:pt x="266578" y="408604"/>
                  </a:lnTo>
                  <a:lnTo>
                    <a:pt x="263350" y="413446"/>
                  </a:lnTo>
                  <a:lnTo>
                    <a:pt x="261736" y="418288"/>
                  </a:lnTo>
                  <a:lnTo>
                    <a:pt x="260122" y="421516"/>
                  </a:lnTo>
                  <a:lnTo>
                    <a:pt x="258509" y="421516"/>
                  </a:lnTo>
                  <a:lnTo>
                    <a:pt x="258509" y="423130"/>
                  </a:lnTo>
                  <a:lnTo>
                    <a:pt x="258509" y="424744"/>
                  </a:lnTo>
                  <a:lnTo>
                    <a:pt x="258509" y="434427"/>
                  </a:lnTo>
                  <a:lnTo>
                    <a:pt x="255281" y="447339"/>
                  </a:lnTo>
                  <a:lnTo>
                    <a:pt x="255281" y="450567"/>
                  </a:lnTo>
                  <a:lnTo>
                    <a:pt x="255281" y="452180"/>
                  </a:lnTo>
                  <a:lnTo>
                    <a:pt x="255281" y="453794"/>
                  </a:lnTo>
                  <a:lnTo>
                    <a:pt x="252053" y="458636"/>
                  </a:lnTo>
                  <a:lnTo>
                    <a:pt x="206863" y="415060"/>
                  </a:lnTo>
                  <a:lnTo>
                    <a:pt x="202021" y="408604"/>
                  </a:lnTo>
                  <a:lnTo>
                    <a:pt x="197179" y="397307"/>
                  </a:lnTo>
                  <a:lnTo>
                    <a:pt x="190723" y="384395"/>
                  </a:lnTo>
                  <a:lnTo>
                    <a:pt x="189109" y="381167"/>
                  </a:lnTo>
                  <a:lnTo>
                    <a:pt x="189109" y="377940"/>
                  </a:lnTo>
                  <a:lnTo>
                    <a:pt x="190723" y="377940"/>
                  </a:lnTo>
                  <a:lnTo>
                    <a:pt x="192337" y="374712"/>
                  </a:lnTo>
                  <a:lnTo>
                    <a:pt x="193951" y="373098"/>
                  </a:lnTo>
                  <a:lnTo>
                    <a:pt x="195565" y="373098"/>
                  </a:lnTo>
                  <a:lnTo>
                    <a:pt x="198793" y="371484"/>
                  </a:lnTo>
                  <a:lnTo>
                    <a:pt x="203635" y="371484"/>
                  </a:lnTo>
                  <a:lnTo>
                    <a:pt x="206863" y="371484"/>
                  </a:lnTo>
                  <a:lnTo>
                    <a:pt x="208477" y="369870"/>
                  </a:lnTo>
                  <a:lnTo>
                    <a:pt x="214932" y="365028"/>
                  </a:lnTo>
                  <a:lnTo>
                    <a:pt x="216546" y="361800"/>
                  </a:lnTo>
                  <a:lnTo>
                    <a:pt x="218160" y="360186"/>
                  </a:lnTo>
                  <a:lnTo>
                    <a:pt x="218160" y="355344"/>
                  </a:lnTo>
                  <a:lnTo>
                    <a:pt x="219774" y="353731"/>
                  </a:lnTo>
                  <a:lnTo>
                    <a:pt x="224616" y="352117"/>
                  </a:lnTo>
                  <a:lnTo>
                    <a:pt x="224616" y="348889"/>
                  </a:lnTo>
                  <a:lnTo>
                    <a:pt x="221388" y="348889"/>
                  </a:lnTo>
                  <a:lnTo>
                    <a:pt x="211705" y="348889"/>
                  </a:lnTo>
                  <a:lnTo>
                    <a:pt x="203635" y="352117"/>
                  </a:lnTo>
                  <a:lnTo>
                    <a:pt x="193951" y="356958"/>
                  </a:lnTo>
                  <a:lnTo>
                    <a:pt x="190723" y="356958"/>
                  </a:lnTo>
                  <a:lnTo>
                    <a:pt x="187496" y="352117"/>
                  </a:lnTo>
                  <a:lnTo>
                    <a:pt x="185882" y="348889"/>
                  </a:lnTo>
                  <a:lnTo>
                    <a:pt x="182654" y="345661"/>
                  </a:lnTo>
                  <a:lnTo>
                    <a:pt x="179426" y="344047"/>
                  </a:lnTo>
                  <a:lnTo>
                    <a:pt x="176198" y="342433"/>
                  </a:lnTo>
                  <a:lnTo>
                    <a:pt x="176198" y="339205"/>
                  </a:lnTo>
                  <a:lnTo>
                    <a:pt x="176198" y="335977"/>
                  </a:lnTo>
                  <a:lnTo>
                    <a:pt x="177812" y="329522"/>
                  </a:lnTo>
                  <a:lnTo>
                    <a:pt x="181040" y="324680"/>
                  </a:lnTo>
                  <a:lnTo>
                    <a:pt x="181040" y="318224"/>
                  </a:lnTo>
                  <a:lnTo>
                    <a:pt x="177812" y="314996"/>
                  </a:lnTo>
                  <a:lnTo>
                    <a:pt x="166514" y="313382"/>
                  </a:lnTo>
                  <a:lnTo>
                    <a:pt x="163287" y="311768"/>
                  </a:lnTo>
                  <a:lnTo>
                    <a:pt x="161673" y="308540"/>
                  </a:lnTo>
                  <a:lnTo>
                    <a:pt x="160059" y="300471"/>
                  </a:lnTo>
                  <a:lnTo>
                    <a:pt x="160059" y="297243"/>
                  </a:lnTo>
                  <a:lnTo>
                    <a:pt x="161673" y="294015"/>
                  </a:lnTo>
                  <a:lnTo>
                    <a:pt x="161673" y="292401"/>
                  </a:lnTo>
                  <a:lnTo>
                    <a:pt x="163287" y="289173"/>
                  </a:lnTo>
                  <a:lnTo>
                    <a:pt x="163287" y="284331"/>
                  </a:lnTo>
                  <a:lnTo>
                    <a:pt x="161673" y="276262"/>
                  </a:lnTo>
                  <a:lnTo>
                    <a:pt x="158445" y="268192"/>
                  </a:lnTo>
                  <a:lnTo>
                    <a:pt x="145533" y="240755"/>
                  </a:lnTo>
                  <a:lnTo>
                    <a:pt x="142305" y="223002"/>
                  </a:lnTo>
                  <a:lnTo>
                    <a:pt x="139078" y="214932"/>
                  </a:lnTo>
                  <a:lnTo>
                    <a:pt x="137464" y="210091"/>
                  </a:lnTo>
                  <a:lnTo>
                    <a:pt x="139078" y="195565"/>
                  </a:lnTo>
                  <a:lnTo>
                    <a:pt x="139078" y="192337"/>
                  </a:lnTo>
                  <a:lnTo>
                    <a:pt x="135850" y="190723"/>
                  </a:lnTo>
                  <a:lnTo>
                    <a:pt x="129394" y="193951"/>
                  </a:lnTo>
                  <a:lnTo>
                    <a:pt x="126166" y="195565"/>
                  </a:lnTo>
                  <a:lnTo>
                    <a:pt x="121324" y="193951"/>
                  </a:lnTo>
                  <a:lnTo>
                    <a:pt x="114869" y="190723"/>
                  </a:lnTo>
                  <a:lnTo>
                    <a:pt x="101957" y="187495"/>
                  </a:lnTo>
                  <a:lnTo>
                    <a:pt x="93887" y="187495"/>
                  </a:lnTo>
                  <a:lnTo>
                    <a:pt x="85818" y="182654"/>
                  </a:lnTo>
                  <a:lnTo>
                    <a:pt x="80976" y="184268"/>
                  </a:lnTo>
                  <a:lnTo>
                    <a:pt x="77748" y="185882"/>
                  </a:lnTo>
                  <a:lnTo>
                    <a:pt x="72906" y="192337"/>
                  </a:lnTo>
                  <a:lnTo>
                    <a:pt x="69678" y="193951"/>
                  </a:lnTo>
                  <a:lnTo>
                    <a:pt x="66451" y="195565"/>
                  </a:lnTo>
                  <a:lnTo>
                    <a:pt x="63223" y="195565"/>
                  </a:lnTo>
                  <a:lnTo>
                    <a:pt x="59995" y="193951"/>
                  </a:lnTo>
                  <a:lnTo>
                    <a:pt x="56767" y="192337"/>
                  </a:lnTo>
                  <a:lnTo>
                    <a:pt x="51925" y="193951"/>
                  </a:lnTo>
                  <a:lnTo>
                    <a:pt x="42242" y="205249"/>
                  </a:lnTo>
                  <a:lnTo>
                    <a:pt x="40628" y="202021"/>
                  </a:lnTo>
                  <a:lnTo>
                    <a:pt x="39014" y="200407"/>
                  </a:lnTo>
                  <a:lnTo>
                    <a:pt x="37400" y="197179"/>
                  </a:lnTo>
                  <a:lnTo>
                    <a:pt x="37400" y="195565"/>
                  </a:lnTo>
                  <a:lnTo>
                    <a:pt x="35786" y="195565"/>
                  </a:lnTo>
                  <a:lnTo>
                    <a:pt x="34172" y="193951"/>
                  </a:lnTo>
                  <a:lnTo>
                    <a:pt x="32558" y="192337"/>
                  </a:lnTo>
                  <a:lnTo>
                    <a:pt x="30944" y="190723"/>
                  </a:lnTo>
                  <a:lnTo>
                    <a:pt x="30944" y="190723"/>
                  </a:lnTo>
                  <a:lnTo>
                    <a:pt x="30944" y="187495"/>
                  </a:lnTo>
                  <a:lnTo>
                    <a:pt x="29330" y="185882"/>
                  </a:lnTo>
                  <a:lnTo>
                    <a:pt x="27716" y="184268"/>
                  </a:lnTo>
                  <a:lnTo>
                    <a:pt x="24488" y="168128"/>
                  </a:lnTo>
                  <a:lnTo>
                    <a:pt x="22874" y="164900"/>
                  </a:lnTo>
                  <a:lnTo>
                    <a:pt x="21260" y="163287"/>
                  </a:lnTo>
                  <a:lnTo>
                    <a:pt x="21260" y="163287"/>
                  </a:lnTo>
                  <a:lnTo>
                    <a:pt x="21260" y="164900"/>
                  </a:lnTo>
                  <a:lnTo>
                    <a:pt x="19647" y="166514"/>
                  </a:lnTo>
                  <a:lnTo>
                    <a:pt x="19647" y="168128"/>
                  </a:lnTo>
                  <a:lnTo>
                    <a:pt x="18033" y="169742"/>
                  </a:lnTo>
                  <a:lnTo>
                    <a:pt x="18033" y="171356"/>
                  </a:lnTo>
                  <a:lnTo>
                    <a:pt x="18033" y="172970"/>
                  </a:lnTo>
                  <a:lnTo>
                    <a:pt x="18033" y="174584"/>
                  </a:lnTo>
                  <a:lnTo>
                    <a:pt x="16419" y="176198"/>
                  </a:lnTo>
                  <a:lnTo>
                    <a:pt x="14805" y="176198"/>
                  </a:lnTo>
                  <a:lnTo>
                    <a:pt x="14805" y="176198"/>
                  </a:lnTo>
                  <a:lnTo>
                    <a:pt x="13191" y="176198"/>
                  </a:lnTo>
                  <a:lnTo>
                    <a:pt x="11577" y="174584"/>
                  </a:lnTo>
                  <a:lnTo>
                    <a:pt x="11577" y="172970"/>
                  </a:lnTo>
                  <a:lnTo>
                    <a:pt x="9963" y="169742"/>
                  </a:lnTo>
                  <a:lnTo>
                    <a:pt x="5121" y="145533"/>
                  </a:lnTo>
                  <a:lnTo>
                    <a:pt x="5121" y="143919"/>
                  </a:lnTo>
                  <a:lnTo>
                    <a:pt x="6735" y="140691"/>
                  </a:lnTo>
                  <a:lnTo>
                    <a:pt x="8349" y="131008"/>
                  </a:lnTo>
                  <a:lnTo>
                    <a:pt x="9963" y="129394"/>
                  </a:lnTo>
                  <a:lnTo>
                    <a:pt x="9963" y="127780"/>
                  </a:lnTo>
                  <a:lnTo>
                    <a:pt x="13191" y="127780"/>
                  </a:lnTo>
                  <a:lnTo>
                    <a:pt x="13191" y="126166"/>
                  </a:lnTo>
                  <a:lnTo>
                    <a:pt x="13191" y="124552"/>
                  </a:lnTo>
                  <a:lnTo>
                    <a:pt x="13191" y="121324"/>
                  </a:lnTo>
                  <a:lnTo>
                    <a:pt x="13191" y="118096"/>
                  </a:lnTo>
                  <a:lnTo>
                    <a:pt x="16419" y="110027"/>
                  </a:lnTo>
                  <a:lnTo>
                    <a:pt x="16419" y="108413"/>
                  </a:lnTo>
                  <a:lnTo>
                    <a:pt x="16419" y="105185"/>
                  </a:lnTo>
                  <a:lnTo>
                    <a:pt x="14805" y="93887"/>
                  </a:lnTo>
                  <a:lnTo>
                    <a:pt x="13191" y="89046"/>
                  </a:lnTo>
                  <a:lnTo>
                    <a:pt x="13191" y="87432"/>
                  </a:lnTo>
                  <a:lnTo>
                    <a:pt x="11577" y="85818"/>
                  </a:lnTo>
                  <a:lnTo>
                    <a:pt x="9963" y="84204"/>
                  </a:lnTo>
                  <a:lnTo>
                    <a:pt x="9963" y="76134"/>
                  </a:lnTo>
                  <a:lnTo>
                    <a:pt x="6735" y="61609"/>
                  </a:lnTo>
                  <a:lnTo>
                    <a:pt x="6735" y="53539"/>
                  </a:lnTo>
                  <a:lnTo>
                    <a:pt x="5121" y="50311"/>
                  </a:lnTo>
                  <a:lnTo>
                    <a:pt x="5121" y="48697"/>
                  </a:lnTo>
                  <a:lnTo>
                    <a:pt x="5121" y="47083"/>
                  </a:lnTo>
                  <a:lnTo>
                    <a:pt x="6735" y="47083"/>
                  </a:lnTo>
                  <a:lnTo>
                    <a:pt x="8349" y="45469"/>
                  </a:lnTo>
                  <a:lnTo>
                    <a:pt x="9963" y="45469"/>
                  </a:lnTo>
                  <a:lnTo>
                    <a:pt x="11577" y="42242"/>
                  </a:lnTo>
                  <a:lnTo>
                    <a:pt x="11577" y="37400"/>
                  </a:lnTo>
                  <a:lnTo>
                    <a:pt x="11577" y="32558"/>
                  </a:lnTo>
                  <a:lnTo>
                    <a:pt x="16419" y="24488"/>
                  </a:lnTo>
                  <a:lnTo>
                    <a:pt x="16419" y="21260"/>
                  </a:lnTo>
                  <a:lnTo>
                    <a:pt x="18033" y="19646"/>
                  </a:lnTo>
                  <a:lnTo>
                    <a:pt x="18033" y="5121"/>
                  </a:lnTo>
                  <a:lnTo>
                    <a:pt x="26102" y="11577"/>
                  </a:lnTo>
                  <a:lnTo>
                    <a:pt x="27716" y="14805"/>
                  </a:lnTo>
                  <a:lnTo>
                    <a:pt x="29330" y="1641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84" name="Freeform: Shape 83">
              <a:extLst>
                <a:ext uri="{FF2B5EF4-FFF2-40B4-BE49-F238E27FC236}">
                  <a16:creationId xmlns:a16="http://schemas.microsoft.com/office/drawing/2014/main" id="{BFE995F0-EDEC-4339-99AF-C3A36E91F4A7}"/>
                </a:ext>
              </a:extLst>
            </p:cNvPr>
            <p:cNvSpPr/>
            <p:nvPr/>
          </p:nvSpPr>
          <p:spPr>
            <a:xfrm>
              <a:off x="9086237" y="1735605"/>
              <a:ext cx="274368" cy="355065"/>
            </a:xfrm>
            <a:custGeom>
              <a:avLst/>
              <a:gdLst>
                <a:gd name="connsiteX0" fmla="*/ 155217 w 274368"/>
                <a:gd name="connsiteY0" fmla="*/ 18033 h 355065"/>
                <a:gd name="connsiteX1" fmla="*/ 158445 w 274368"/>
                <a:gd name="connsiteY1" fmla="*/ 16419 h 355065"/>
                <a:gd name="connsiteX2" fmla="*/ 164900 w 274368"/>
                <a:gd name="connsiteY2" fmla="*/ 13191 h 355065"/>
                <a:gd name="connsiteX3" fmla="*/ 168128 w 274368"/>
                <a:gd name="connsiteY3" fmla="*/ 14805 h 355065"/>
                <a:gd name="connsiteX4" fmla="*/ 168128 w 274368"/>
                <a:gd name="connsiteY4" fmla="*/ 18033 h 355065"/>
                <a:gd name="connsiteX5" fmla="*/ 166514 w 274368"/>
                <a:gd name="connsiteY5" fmla="*/ 32558 h 355065"/>
                <a:gd name="connsiteX6" fmla="*/ 168128 w 274368"/>
                <a:gd name="connsiteY6" fmla="*/ 37400 h 355065"/>
                <a:gd name="connsiteX7" fmla="*/ 171356 w 274368"/>
                <a:gd name="connsiteY7" fmla="*/ 45469 h 355065"/>
                <a:gd name="connsiteX8" fmla="*/ 174584 w 274368"/>
                <a:gd name="connsiteY8" fmla="*/ 63223 h 355065"/>
                <a:gd name="connsiteX9" fmla="*/ 187495 w 274368"/>
                <a:gd name="connsiteY9" fmla="*/ 90660 h 355065"/>
                <a:gd name="connsiteX10" fmla="*/ 190723 w 274368"/>
                <a:gd name="connsiteY10" fmla="*/ 98729 h 355065"/>
                <a:gd name="connsiteX11" fmla="*/ 192337 w 274368"/>
                <a:gd name="connsiteY11" fmla="*/ 106799 h 355065"/>
                <a:gd name="connsiteX12" fmla="*/ 192337 w 274368"/>
                <a:gd name="connsiteY12" fmla="*/ 111641 h 355065"/>
                <a:gd name="connsiteX13" fmla="*/ 190723 w 274368"/>
                <a:gd name="connsiteY13" fmla="*/ 114869 h 355065"/>
                <a:gd name="connsiteX14" fmla="*/ 190723 w 274368"/>
                <a:gd name="connsiteY14" fmla="*/ 116482 h 355065"/>
                <a:gd name="connsiteX15" fmla="*/ 189109 w 274368"/>
                <a:gd name="connsiteY15" fmla="*/ 119710 h 355065"/>
                <a:gd name="connsiteX16" fmla="*/ 189109 w 274368"/>
                <a:gd name="connsiteY16" fmla="*/ 122938 h 355065"/>
                <a:gd name="connsiteX17" fmla="*/ 190723 w 274368"/>
                <a:gd name="connsiteY17" fmla="*/ 131008 h 355065"/>
                <a:gd name="connsiteX18" fmla="*/ 192337 w 274368"/>
                <a:gd name="connsiteY18" fmla="*/ 134236 h 355065"/>
                <a:gd name="connsiteX19" fmla="*/ 195565 w 274368"/>
                <a:gd name="connsiteY19" fmla="*/ 135850 h 355065"/>
                <a:gd name="connsiteX20" fmla="*/ 206863 w 274368"/>
                <a:gd name="connsiteY20" fmla="*/ 137464 h 355065"/>
                <a:gd name="connsiteX21" fmla="*/ 210090 w 274368"/>
                <a:gd name="connsiteY21" fmla="*/ 140691 h 355065"/>
                <a:gd name="connsiteX22" fmla="*/ 210090 w 274368"/>
                <a:gd name="connsiteY22" fmla="*/ 147147 h 355065"/>
                <a:gd name="connsiteX23" fmla="*/ 206863 w 274368"/>
                <a:gd name="connsiteY23" fmla="*/ 151989 h 355065"/>
                <a:gd name="connsiteX24" fmla="*/ 205249 w 274368"/>
                <a:gd name="connsiteY24" fmla="*/ 158445 h 355065"/>
                <a:gd name="connsiteX25" fmla="*/ 205249 w 274368"/>
                <a:gd name="connsiteY25" fmla="*/ 161673 h 355065"/>
                <a:gd name="connsiteX26" fmla="*/ 205249 w 274368"/>
                <a:gd name="connsiteY26" fmla="*/ 164900 h 355065"/>
                <a:gd name="connsiteX27" fmla="*/ 208477 w 274368"/>
                <a:gd name="connsiteY27" fmla="*/ 166514 h 355065"/>
                <a:gd name="connsiteX28" fmla="*/ 211704 w 274368"/>
                <a:gd name="connsiteY28" fmla="*/ 168128 h 355065"/>
                <a:gd name="connsiteX29" fmla="*/ 214932 w 274368"/>
                <a:gd name="connsiteY29" fmla="*/ 171356 h 355065"/>
                <a:gd name="connsiteX30" fmla="*/ 216546 w 274368"/>
                <a:gd name="connsiteY30" fmla="*/ 174584 h 355065"/>
                <a:gd name="connsiteX31" fmla="*/ 219774 w 274368"/>
                <a:gd name="connsiteY31" fmla="*/ 179426 h 355065"/>
                <a:gd name="connsiteX32" fmla="*/ 223002 w 274368"/>
                <a:gd name="connsiteY32" fmla="*/ 179426 h 355065"/>
                <a:gd name="connsiteX33" fmla="*/ 232686 w 274368"/>
                <a:gd name="connsiteY33" fmla="*/ 174584 h 355065"/>
                <a:gd name="connsiteX34" fmla="*/ 240755 w 274368"/>
                <a:gd name="connsiteY34" fmla="*/ 171356 h 355065"/>
                <a:gd name="connsiteX35" fmla="*/ 250439 w 274368"/>
                <a:gd name="connsiteY35" fmla="*/ 171356 h 355065"/>
                <a:gd name="connsiteX36" fmla="*/ 253667 w 274368"/>
                <a:gd name="connsiteY36" fmla="*/ 171356 h 355065"/>
                <a:gd name="connsiteX37" fmla="*/ 253667 w 274368"/>
                <a:gd name="connsiteY37" fmla="*/ 174584 h 355065"/>
                <a:gd name="connsiteX38" fmla="*/ 248825 w 274368"/>
                <a:gd name="connsiteY38" fmla="*/ 176198 h 355065"/>
                <a:gd name="connsiteX39" fmla="*/ 247211 w 274368"/>
                <a:gd name="connsiteY39" fmla="*/ 177812 h 355065"/>
                <a:gd name="connsiteX40" fmla="*/ 247211 w 274368"/>
                <a:gd name="connsiteY40" fmla="*/ 182654 h 355065"/>
                <a:gd name="connsiteX41" fmla="*/ 245597 w 274368"/>
                <a:gd name="connsiteY41" fmla="*/ 184268 h 355065"/>
                <a:gd name="connsiteX42" fmla="*/ 243983 w 274368"/>
                <a:gd name="connsiteY42" fmla="*/ 187496 h 355065"/>
                <a:gd name="connsiteX43" fmla="*/ 237527 w 274368"/>
                <a:gd name="connsiteY43" fmla="*/ 192337 h 355065"/>
                <a:gd name="connsiteX44" fmla="*/ 235913 w 274368"/>
                <a:gd name="connsiteY44" fmla="*/ 193951 h 355065"/>
                <a:gd name="connsiteX45" fmla="*/ 232686 w 274368"/>
                <a:gd name="connsiteY45" fmla="*/ 193951 h 355065"/>
                <a:gd name="connsiteX46" fmla="*/ 227844 w 274368"/>
                <a:gd name="connsiteY46" fmla="*/ 193951 h 355065"/>
                <a:gd name="connsiteX47" fmla="*/ 224616 w 274368"/>
                <a:gd name="connsiteY47" fmla="*/ 195565 h 355065"/>
                <a:gd name="connsiteX48" fmla="*/ 223002 w 274368"/>
                <a:gd name="connsiteY48" fmla="*/ 195565 h 355065"/>
                <a:gd name="connsiteX49" fmla="*/ 221388 w 274368"/>
                <a:gd name="connsiteY49" fmla="*/ 197179 h 355065"/>
                <a:gd name="connsiteX50" fmla="*/ 219774 w 274368"/>
                <a:gd name="connsiteY50" fmla="*/ 200407 h 355065"/>
                <a:gd name="connsiteX51" fmla="*/ 218160 w 274368"/>
                <a:gd name="connsiteY51" fmla="*/ 200407 h 355065"/>
                <a:gd name="connsiteX52" fmla="*/ 218160 w 274368"/>
                <a:gd name="connsiteY52" fmla="*/ 203635 h 355065"/>
                <a:gd name="connsiteX53" fmla="*/ 219774 w 274368"/>
                <a:gd name="connsiteY53" fmla="*/ 206863 h 355065"/>
                <a:gd name="connsiteX54" fmla="*/ 226230 w 274368"/>
                <a:gd name="connsiteY54" fmla="*/ 219774 h 355065"/>
                <a:gd name="connsiteX55" fmla="*/ 231072 w 274368"/>
                <a:gd name="connsiteY55" fmla="*/ 231072 h 355065"/>
                <a:gd name="connsiteX56" fmla="*/ 235913 w 274368"/>
                <a:gd name="connsiteY56" fmla="*/ 237527 h 355065"/>
                <a:gd name="connsiteX57" fmla="*/ 281104 w 274368"/>
                <a:gd name="connsiteY57" fmla="*/ 281104 h 355065"/>
                <a:gd name="connsiteX58" fmla="*/ 263350 w 274368"/>
                <a:gd name="connsiteY58" fmla="*/ 326294 h 355065"/>
                <a:gd name="connsiteX59" fmla="*/ 258508 w 274368"/>
                <a:gd name="connsiteY59" fmla="*/ 348889 h 355065"/>
                <a:gd name="connsiteX60" fmla="*/ 256895 w 274368"/>
                <a:gd name="connsiteY60" fmla="*/ 350503 h 355065"/>
                <a:gd name="connsiteX61" fmla="*/ 256895 w 274368"/>
                <a:gd name="connsiteY61" fmla="*/ 350503 h 355065"/>
                <a:gd name="connsiteX62" fmla="*/ 253667 w 274368"/>
                <a:gd name="connsiteY62" fmla="*/ 350503 h 355065"/>
                <a:gd name="connsiteX63" fmla="*/ 247211 w 274368"/>
                <a:gd name="connsiteY63" fmla="*/ 352117 h 355065"/>
                <a:gd name="connsiteX64" fmla="*/ 243983 w 274368"/>
                <a:gd name="connsiteY64" fmla="*/ 352117 h 355065"/>
                <a:gd name="connsiteX65" fmla="*/ 239141 w 274368"/>
                <a:gd name="connsiteY65" fmla="*/ 353731 h 355065"/>
                <a:gd name="connsiteX66" fmla="*/ 237527 w 274368"/>
                <a:gd name="connsiteY66" fmla="*/ 353731 h 355065"/>
                <a:gd name="connsiteX67" fmla="*/ 235913 w 274368"/>
                <a:gd name="connsiteY67" fmla="*/ 353731 h 355065"/>
                <a:gd name="connsiteX68" fmla="*/ 234299 w 274368"/>
                <a:gd name="connsiteY68" fmla="*/ 352117 h 355065"/>
                <a:gd name="connsiteX69" fmla="*/ 232686 w 274368"/>
                <a:gd name="connsiteY69" fmla="*/ 348889 h 355065"/>
                <a:gd name="connsiteX70" fmla="*/ 231072 w 274368"/>
                <a:gd name="connsiteY70" fmla="*/ 347275 h 355065"/>
                <a:gd name="connsiteX71" fmla="*/ 229458 w 274368"/>
                <a:gd name="connsiteY71" fmla="*/ 345661 h 355065"/>
                <a:gd name="connsiteX72" fmla="*/ 227844 w 274368"/>
                <a:gd name="connsiteY72" fmla="*/ 344047 h 355065"/>
                <a:gd name="connsiteX73" fmla="*/ 224616 w 274368"/>
                <a:gd name="connsiteY73" fmla="*/ 344047 h 355065"/>
                <a:gd name="connsiteX74" fmla="*/ 223002 w 274368"/>
                <a:gd name="connsiteY74" fmla="*/ 342433 h 355065"/>
                <a:gd name="connsiteX75" fmla="*/ 216546 w 274368"/>
                <a:gd name="connsiteY75" fmla="*/ 340819 h 355065"/>
                <a:gd name="connsiteX76" fmla="*/ 205249 w 274368"/>
                <a:gd name="connsiteY76" fmla="*/ 339205 h 355065"/>
                <a:gd name="connsiteX77" fmla="*/ 203635 w 274368"/>
                <a:gd name="connsiteY77" fmla="*/ 339205 h 355065"/>
                <a:gd name="connsiteX78" fmla="*/ 202021 w 274368"/>
                <a:gd name="connsiteY78" fmla="*/ 339205 h 355065"/>
                <a:gd name="connsiteX79" fmla="*/ 200407 w 274368"/>
                <a:gd name="connsiteY79" fmla="*/ 339205 h 355065"/>
                <a:gd name="connsiteX80" fmla="*/ 193951 w 274368"/>
                <a:gd name="connsiteY80" fmla="*/ 342433 h 355065"/>
                <a:gd name="connsiteX81" fmla="*/ 189109 w 274368"/>
                <a:gd name="connsiteY81" fmla="*/ 342433 h 355065"/>
                <a:gd name="connsiteX82" fmla="*/ 185882 w 274368"/>
                <a:gd name="connsiteY82" fmla="*/ 342433 h 355065"/>
                <a:gd name="connsiteX83" fmla="*/ 184268 w 274368"/>
                <a:gd name="connsiteY83" fmla="*/ 342433 h 355065"/>
                <a:gd name="connsiteX84" fmla="*/ 181040 w 274368"/>
                <a:gd name="connsiteY84" fmla="*/ 340819 h 355065"/>
                <a:gd name="connsiteX85" fmla="*/ 174584 w 274368"/>
                <a:gd name="connsiteY85" fmla="*/ 337591 h 355065"/>
                <a:gd name="connsiteX86" fmla="*/ 168128 w 274368"/>
                <a:gd name="connsiteY86" fmla="*/ 335977 h 355065"/>
                <a:gd name="connsiteX87" fmla="*/ 168128 w 274368"/>
                <a:gd name="connsiteY87" fmla="*/ 334363 h 355065"/>
                <a:gd name="connsiteX88" fmla="*/ 168128 w 274368"/>
                <a:gd name="connsiteY88" fmla="*/ 334363 h 355065"/>
                <a:gd name="connsiteX89" fmla="*/ 166514 w 274368"/>
                <a:gd name="connsiteY89" fmla="*/ 334363 h 355065"/>
                <a:gd name="connsiteX90" fmla="*/ 163286 w 274368"/>
                <a:gd name="connsiteY90" fmla="*/ 334363 h 355065"/>
                <a:gd name="connsiteX91" fmla="*/ 161673 w 274368"/>
                <a:gd name="connsiteY91" fmla="*/ 332749 h 355065"/>
                <a:gd name="connsiteX92" fmla="*/ 160059 w 274368"/>
                <a:gd name="connsiteY92" fmla="*/ 332749 h 355065"/>
                <a:gd name="connsiteX93" fmla="*/ 158445 w 274368"/>
                <a:gd name="connsiteY93" fmla="*/ 331136 h 355065"/>
                <a:gd name="connsiteX94" fmla="*/ 155217 w 274368"/>
                <a:gd name="connsiteY94" fmla="*/ 331136 h 355065"/>
                <a:gd name="connsiteX95" fmla="*/ 153603 w 274368"/>
                <a:gd name="connsiteY95" fmla="*/ 331136 h 355065"/>
                <a:gd name="connsiteX96" fmla="*/ 151989 w 274368"/>
                <a:gd name="connsiteY96" fmla="*/ 329522 h 355065"/>
                <a:gd name="connsiteX97" fmla="*/ 151989 w 274368"/>
                <a:gd name="connsiteY97" fmla="*/ 329522 h 355065"/>
                <a:gd name="connsiteX98" fmla="*/ 150375 w 274368"/>
                <a:gd name="connsiteY98" fmla="*/ 326294 h 355065"/>
                <a:gd name="connsiteX99" fmla="*/ 150375 w 274368"/>
                <a:gd name="connsiteY99" fmla="*/ 324680 h 355065"/>
                <a:gd name="connsiteX100" fmla="*/ 148761 w 274368"/>
                <a:gd name="connsiteY100" fmla="*/ 324680 h 355065"/>
                <a:gd name="connsiteX101" fmla="*/ 148761 w 274368"/>
                <a:gd name="connsiteY101" fmla="*/ 323066 h 355065"/>
                <a:gd name="connsiteX102" fmla="*/ 147147 w 274368"/>
                <a:gd name="connsiteY102" fmla="*/ 321452 h 355065"/>
                <a:gd name="connsiteX103" fmla="*/ 147147 w 274368"/>
                <a:gd name="connsiteY103" fmla="*/ 319838 h 355065"/>
                <a:gd name="connsiteX104" fmla="*/ 147147 w 274368"/>
                <a:gd name="connsiteY104" fmla="*/ 319838 h 355065"/>
                <a:gd name="connsiteX105" fmla="*/ 147147 w 274368"/>
                <a:gd name="connsiteY105" fmla="*/ 318224 h 355065"/>
                <a:gd name="connsiteX106" fmla="*/ 145533 w 274368"/>
                <a:gd name="connsiteY106" fmla="*/ 316610 h 355065"/>
                <a:gd name="connsiteX107" fmla="*/ 145533 w 274368"/>
                <a:gd name="connsiteY107" fmla="*/ 316610 h 355065"/>
                <a:gd name="connsiteX108" fmla="*/ 143919 w 274368"/>
                <a:gd name="connsiteY108" fmla="*/ 316610 h 355065"/>
                <a:gd name="connsiteX109" fmla="*/ 142305 w 274368"/>
                <a:gd name="connsiteY109" fmla="*/ 316610 h 355065"/>
                <a:gd name="connsiteX110" fmla="*/ 142305 w 274368"/>
                <a:gd name="connsiteY110" fmla="*/ 314996 h 355065"/>
                <a:gd name="connsiteX111" fmla="*/ 142305 w 274368"/>
                <a:gd name="connsiteY111" fmla="*/ 313382 h 355065"/>
                <a:gd name="connsiteX112" fmla="*/ 142305 w 274368"/>
                <a:gd name="connsiteY112" fmla="*/ 311768 h 355065"/>
                <a:gd name="connsiteX113" fmla="*/ 140691 w 274368"/>
                <a:gd name="connsiteY113" fmla="*/ 311768 h 355065"/>
                <a:gd name="connsiteX114" fmla="*/ 139077 w 274368"/>
                <a:gd name="connsiteY114" fmla="*/ 310154 h 355065"/>
                <a:gd name="connsiteX115" fmla="*/ 139077 w 274368"/>
                <a:gd name="connsiteY115" fmla="*/ 310154 h 355065"/>
                <a:gd name="connsiteX116" fmla="*/ 137464 w 274368"/>
                <a:gd name="connsiteY116" fmla="*/ 306927 h 355065"/>
                <a:gd name="connsiteX117" fmla="*/ 135850 w 274368"/>
                <a:gd name="connsiteY117" fmla="*/ 306927 h 355065"/>
                <a:gd name="connsiteX118" fmla="*/ 134236 w 274368"/>
                <a:gd name="connsiteY118" fmla="*/ 305313 h 355065"/>
                <a:gd name="connsiteX119" fmla="*/ 131008 w 274368"/>
                <a:gd name="connsiteY119" fmla="*/ 303699 h 355065"/>
                <a:gd name="connsiteX120" fmla="*/ 129394 w 274368"/>
                <a:gd name="connsiteY120" fmla="*/ 303699 h 355065"/>
                <a:gd name="connsiteX121" fmla="*/ 124552 w 274368"/>
                <a:gd name="connsiteY121" fmla="*/ 302085 h 355065"/>
                <a:gd name="connsiteX122" fmla="*/ 121324 w 274368"/>
                <a:gd name="connsiteY122" fmla="*/ 302085 h 355065"/>
                <a:gd name="connsiteX123" fmla="*/ 119710 w 274368"/>
                <a:gd name="connsiteY123" fmla="*/ 303699 h 355065"/>
                <a:gd name="connsiteX124" fmla="*/ 118096 w 274368"/>
                <a:gd name="connsiteY124" fmla="*/ 303699 h 355065"/>
                <a:gd name="connsiteX125" fmla="*/ 118096 w 274368"/>
                <a:gd name="connsiteY125" fmla="*/ 303699 h 355065"/>
                <a:gd name="connsiteX126" fmla="*/ 116482 w 274368"/>
                <a:gd name="connsiteY126" fmla="*/ 305313 h 355065"/>
                <a:gd name="connsiteX127" fmla="*/ 114868 w 274368"/>
                <a:gd name="connsiteY127" fmla="*/ 306927 h 355065"/>
                <a:gd name="connsiteX128" fmla="*/ 114868 w 274368"/>
                <a:gd name="connsiteY128" fmla="*/ 306927 h 355065"/>
                <a:gd name="connsiteX129" fmla="*/ 113255 w 274368"/>
                <a:gd name="connsiteY129" fmla="*/ 308540 h 355065"/>
                <a:gd name="connsiteX130" fmla="*/ 111641 w 274368"/>
                <a:gd name="connsiteY130" fmla="*/ 308540 h 355065"/>
                <a:gd name="connsiteX131" fmla="*/ 110027 w 274368"/>
                <a:gd name="connsiteY131" fmla="*/ 310154 h 355065"/>
                <a:gd name="connsiteX132" fmla="*/ 108413 w 274368"/>
                <a:gd name="connsiteY132" fmla="*/ 310154 h 355065"/>
                <a:gd name="connsiteX133" fmla="*/ 106799 w 274368"/>
                <a:gd name="connsiteY133" fmla="*/ 311768 h 355065"/>
                <a:gd name="connsiteX134" fmla="*/ 103571 w 274368"/>
                <a:gd name="connsiteY134" fmla="*/ 314996 h 355065"/>
                <a:gd name="connsiteX135" fmla="*/ 101957 w 274368"/>
                <a:gd name="connsiteY135" fmla="*/ 314996 h 355065"/>
                <a:gd name="connsiteX136" fmla="*/ 98729 w 274368"/>
                <a:gd name="connsiteY136" fmla="*/ 316610 h 355065"/>
                <a:gd name="connsiteX137" fmla="*/ 97115 w 274368"/>
                <a:gd name="connsiteY137" fmla="*/ 316610 h 355065"/>
                <a:gd name="connsiteX138" fmla="*/ 97115 w 274368"/>
                <a:gd name="connsiteY138" fmla="*/ 314996 h 355065"/>
                <a:gd name="connsiteX139" fmla="*/ 92274 w 274368"/>
                <a:gd name="connsiteY139" fmla="*/ 313382 h 355065"/>
                <a:gd name="connsiteX140" fmla="*/ 92274 w 274368"/>
                <a:gd name="connsiteY140" fmla="*/ 313382 h 355065"/>
                <a:gd name="connsiteX141" fmla="*/ 87432 w 274368"/>
                <a:gd name="connsiteY141" fmla="*/ 313382 h 355065"/>
                <a:gd name="connsiteX142" fmla="*/ 84204 w 274368"/>
                <a:gd name="connsiteY142" fmla="*/ 311768 h 355065"/>
                <a:gd name="connsiteX143" fmla="*/ 79362 w 274368"/>
                <a:gd name="connsiteY143" fmla="*/ 308540 h 355065"/>
                <a:gd name="connsiteX144" fmla="*/ 79362 w 274368"/>
                <a:gd name="connsiteY144" fmla="*/ 308540 h 355065"/>
                <a:gd name="connsiteX145" fmla="*/ 77748 w 274368"/>
                <a:gd name="connsiteY145" fmla="*/ 308540 h 355065"/>
                <a:gd name="connsiteX146" fmla="*/ 72906 w 274368"/>
                <a:gd name="connsiteY146" fmla="*/ 306927 h 355065"/>
                <a:gd name="connsiteX147" fmla="*/ 66450 w 274368"/>
                <a:gd name="connsiteY147" fmla="*/ 305313 h 355065"/>
                <a:gd name="connsiteX148" fmla="*/ 51925 w 274368"/>
                <a:gd name="connsiteY148" fmla="*/ 305313 h 355065"/>
                <a:gd name="connsiteX149" fmla="*/ 50311 w 274368"/>
                <a:gd name="connsiteY149" fmla="*/ 302085 h 355065"/>
                <a:gd name="connsiteX150" fmla="*/ 50311 w 274368"/>
                <a:gd name="connsiteY150" fmla="*/ 300471 h 355065"/>
                <a:gd name="connsiteX151" fmla="*/ 47083 w 274368"/>
                <a:gd name="connsiteY151" fmla="*/ 295629 h 355065"/>
                <a:gd name="connsiteX152" fmla="*/ 45469 w 274368"/>
                <a:gd name="connsiteY152" fmla="*/ 294015 h 355065"/>
                <a:gd name="connsiteX153" fmla="*/ 39014 w 274368"/>
                <a:gd name="connsiteY153" fmla="*/ 281104 h 355065"/>
                <a:gd name="connsiteX154" fmla="*/ 39014 w 274368"/>
                <a:gd name="connsiteY154" fmla="*/ 279490 h 355065"/>
                <a:gd name="connsiteX155" fmla="*/ 39014 w 274368"/>
                <a:gd name="connsiteY155" fmla="*/ 277876 h 355065"/>
                <a:gd name="connsiteX156" fmla="*/ 40628 w 274368"/>
                <a:gd name="connsiteY156" fmla="*/ 276262 h 355065"/>
                <a:gd name="connsiteX157" fmla="*/ 40628 w 274368"/>
                <a:gd name="connsiteY157" fmla="*/ 274648 h 355065"/>
                <a:gd name="connsiteX158" fmla="*/ 42242 w 274368"/>
                <a:gd name="connsiteY158" fmla="*/ 274648 h 355065"/>
                <a:gd name="connsiteX159" fmla="*/ 55153 w 274368"/>
                <a:gd name="connsiteY159" fmla="*/ 269806 h 355065"/>
                <a:gd name="connsiteX160" fmla="*/ 58381 w 274368"/>
                <a:gd name="connsiteY160" fmla="*/ 268192 h 355065"/>
                <a:gd name="connsiteX161" fmla="*/ 58381 w 274368"/>
                <a:gd name="connsiteY161" fmla="*/ 268192 h 355065"/>
                <a:gd name="connsiteX162" fmla="*/ 61609 w 274368"/>
                <a:gd name="connsiteY162" fmla="*/ 266578 h 355065"/>
                <a:gd name="connsiteX163" fmla="*/ 66450 w 274368"/>
                <a:gd name="connsiteY163" fmla="*/ 260123 h 355065"/>
                <a:gd name="connsiteX164" fmla="*/ 69678 w 274368"/>
                <a:gd name="connsiteY164" fmla="*/ 258509 h 355065"/>
                <a:gd name="connsiteX165" fmla="*/ 80976 w 274368"/>
                <a:gd name="connsiteY165" fmla="*/ 253667 h 355065"/>
                <a:gd name="connsiteX166" fmla="*/ 82590 w 274368"/>
                <a:gd name="connsiteY166" fmla="*/ 252053 h 355065"/>
                <a:gd name="connsiteX167" fmla="*/ 82590 w 274368"/>
                <a:gd name="connsiteY167" fmla="*/ 252053 h 355065"/>
                <a:gd name="connsiteX168" fmla="*/ 82590 w 274368"/>
                <a:gd name="connsiteY168" fmla="*/ 250439 h 355065"/>
                <a:gd name="connsiteX169" fmla="*/ 80976 w 274368"/>
                <a:gd name="connsiteY169" fmla="*/ 248825 h 355065"/>
                <a:gd name="connsiteX170" fmla="*/ 79362 w 274368"/>
                <a:gd name="connsiteY170" fmla="*/ 248825 h 355065"/>
                <a:gd name="connsiteX171" fmla="*/ 76134 w 274368"/>
                <a:gd name="connsiteY171" fmla="*/ 245597 h 355065"/>
                <a:gd name="connsiteX172" fmla="*/ 74520 w 274368"/>
                <a:gd name="connsiteY172" fmla="*/ 245597 h 355065"/>
                <a:gd name="connsiteX173" fmla="*/ 74520 w 274368"/>
                <a:gd name="connsiteY173" fmla="*/ 243983 h 355065"/>
                <a:gd name="connsiteX174" fmla="*/ 74520 w 274368"/>
                <a:gd name="connsiteY174" fmla="*/ 242369 h 355065"/>
                <a:gd name="connsiteX175" fmla="*/ 72906 w 274368"/>
                <a:gd name="connsiteY175" fmla="*/ 240755 h 355065"/>
                <a:gd name="connsiteX176" fmla="*/ 72906 w 274368"/>
                <a:gd name="connsiteY176" fmla="*/ 240755 h 355065"/>
                <a:gd name="connsiteX177" fmla="*/ 71292 w 274368"/>
                <a:gd name="connsiteY177" fmla="*/ 239141 h 355065"/>
                <a:gd name="connsiteX178" fmla="*/ 68065 w 274368"/>
                <a:gd name="connsiteY178" fmla="*/ 237527 h 355065"/>
                <a:gd name="connsiteX179" fmla="*/ 68065 w 274368"/>
                <a:gd name="connsiteY179" fmla="*/ 235914 h 355065"/>
                <a:gd name="connsiteX180" fmla="*/ 66450 w 274368"/>
                <a:gd name="connsiteY180" fmla="*/ 234300 h 355065"/>
                <a:gd name="connsiteX181" fmla="*/ 64837 w 274368"/>
                <a:gd name="connsiteY181" fmla="*/ 229458 h 355065"/>
                <a:gd name="connsiteX182" fmla="*/ 64837 w 274368"/>
                <a:gd name="connsiteY182" fmla="*/ 224616 h 355065"/>
                <a:gd name="connsiteX183" fmla="*/ 61609 w 274368"/>
                <a:gd name="connsiteY183" fmla="*/ 221388 h 355065"/>
                <a:gd name="connsiteX184" fmla="*/ 59995 w 274368"/>
                <a:gd name="connsiteY184" fmla="*/ 218160 h 355065"/>
                <a:gd name="connsiteX185" fmla="*/ 58381 w 274368"/>
                <a:gd name="connsiteY185" fmla="*/ 218160 h 355065"/>
                <a:gd name="connsiteX186" fmla="*/ 56767 w 274368"/>
                <a:gd name="connsiteY186" fmla="*/ 216546 h 355065"/>
                <a:gd name="connsiteX187" fmla="*/ 53539 w 274368"/>
                <a:gd name="connsiteY187" fmla="*/ 216546 h 355065"/>
                <a:gd name="connsiteX188" fmla="*/ 51925 w 274368"/>
                <a:gd name="connsiteY188" fmla="*/ 216546 h 355065"/>
                <a:gd name="connsiteX189" fmla="*/ 48697 w 274368"/>
                <a:gd name="connsiteY189" fmla="*/ 214932 h 355065"/>
                <a:gd name="connsiteX190" fmla="*/ 45469 w 274368"/>
                <a:gd name="connsiteY190" fmla="*/ 213318 h 355065"/>
                <a:gd name="connsiteX191" fmla="*/ 43856 w 274368"/>
                <a:gd name="connsiteY191" fmla="*/ 211705 h 355065"/>
                <a:gd name="connsiteX192" fmla="*/ 39014 w 274368"/>
                <a:gd name="connsiteY192" fmla="*/ 211705 h 355065"/>
                <a:gd name="connsiteX193" fmla="*/ 37400 w 274368"/>
                <a:gd name="connsiteY193" fmla="*/ 210091 h 355065"/>
                <a:gd name="connsiteX194" fmla="*/ 35786 w 274368"/>
                <a:gd name="connsiteY194" fmla="*/ 210091 h 355065"/>
                <a:gd name="connsiteX195" fmla="*/ 30944 w 274368"/>
                <a:gd name="connsiteY195" fmla="*/ 206863 h 355065"/>
                <a:gd name="connsiteX196" fmla="*/ 27716 w 274368"/>
                <a:gd name="connsiteY196" fmla="*/ 205249 h 355065"/>
                <a:gd name="connsiteX197" fmla="*/ 22874 w 274368"/>
                <a:gd name="connsiteY197" fmla="*/ 203635 h 355065"/>
                <a:gd name="connsiteX198" fmla="*/ 21260 w 274368"/>
                <a:gd name="connsiteY198" fmla="*/ 203635 h 355065"/>
                <a:gd name="connsiteX199" fmla="*/ 16419 w 274368"/>
                <a:gd name="connsiteY199" fmla="*/ 202021 h 355065"/>
                <a:gd name="connsiteX200" fmla="*/ 9963 w 274368"/>
                <a:gd name="connsiteY200" fmla="*/ 192337 h 355065"/>
                <a:gd name="connsiteX201" fmla="*/ 8349 w 274368"/>
                <a:gd name="connsiteY201" fmla="*/ 190723 h 355065"/>
                <a:gd name="connsiteX202" fmla="*/ 5121 w 274368"/>
                <a:gd name="connsiteY202" fmla="*/ 181040 h 355065"/>
                <a:gd name="connsiteX203" fmla="*/ 5121 w 274368"/>
                <a:gd name="connsiteY203" fmla="*/ 177812 h 355065"/>
                <a:gd name="connsiteX204" fmla="*/ 6735 w 274368"/>
                <a:gd name="connsiteY204" fmla="*/ 176198 h 355065"/>
                <a:gd name="connsiteX205" fmla="*/ 13191 w 274368"/>
                <a:gd name="connsiteY205" fmla="*/ 166514 h 355065"/>
                <a:gd name="connsiteX206" fmla="*/ 16419 w 274368"/>
                <a:gd name="connsiteY206" fmla="*/ 164900 h 355065"/>
                <a:gd name="connsiteX207" fmla="*/ 16419 w 274368"/>
                <a:gd name="connsiteY207" fmla="*/ 164900 h 355065"/>
                <a:gd name="connsiteX208" fmla="*/ 18033 w 274368"/>
                <a:gd name="connsiteY208" fmla="*/ 163287 h 355065"/>
                <a:gd name="connsiteX209" fmla="*/ 18033 w 274368"/>
                <a:gd name="connsiteY209" fmla="*/ 161673 h 355065"/>
                <a:gd name="connsiteX210" fmla="*/ 18033 w 274368"/>
                <a:gd name="connsiteY210" fmla="*/ 153603 h 355065"/>
                <a:gd name="connsiteX211" fmla="*/ 18033 w 274368"/>
                <a:gd name="connsiteY211" fmla="*/ 151989 h 355065"/>
                <a:gd name="connsiteX212" fmla="*/ 18033 w 274368"/>
                <a:gd name="connsiteY212" fmla="*/ 150375 h 355065"/>
                <a:gd name="connsiteX213" fmla="*/ 19647 w 274368"/>
                <a:gd name="connsiteY213" fmla="*/ 148761 h 355065"/>
                <a:gd name="connsiteX214" fmla="*/ 21260 w 274368"/>
                <a:gd name="connsiteY214" fmla="*/ 145533 h 355065"/>
                <a:gd name="connsiteX215" fmla="*/ 29330 w 274368"/>
                <a:gd name="connsiteY215" fmla="*/ 139078 h 355065"/>
                <a:gd name="connsiteX216" fmla="*/ 30944 w 274368"/>
                <a:gd name="connsiteY216" fmla="*/ 135850 h 355065"/>
                <a:gd name="connsiteX217" fmla="*/ 32558 w 274368"/>
                <a:gd name="connsiteY217" fmla="*/ 134236 h 355065"/>
                <a:gd name="connsiteX218" fmla="*/ 34172 w 274368"/>
                <a:gd name="connsiteY218" fmla="*/ 132622 h 355065"/>
                <a:gd name="connsiteX219" fmla="*/ 34172 w 274368"/>
                <a:gd name="connsiteY219" fmla="*/ 131008 h 355065"/>
                <a:gd name="connsiteX220" fmla="*/ 34172 w 274368"/>
                <a:gd name="connsiteY220" fmla="*/ 129394 h 355065"/>
                <a:gd name="connsiteX221" fmla="*/ 34172 w 274368"/>
                <a:gd name="connsiteY221" fmla="*/ 127780 h 355065"/>
                <a:gd name="connsiteX222" fmla="*/ 32558 w 274368"/>
                <a:gd name="connsiteY222" fmla="*/ 124552 h 355065"/>
                <a:gd name="connsiteX223" fmla="*/ 32558 w 274368"/>
                <a:gd name="connsiteY223" fmla="*/ 122938 h 355065"/>
                <a:gd name="connsiteX224" fmla="*/ 32558 w 274368"/>
                <a:gd name="connsiteY224" fmla="*/ 121324 h 355065"/>
                <a:gd name="connsiteX225" fmla="*/ 34172 w 274368"/>
                <a:gd name="connsiteY225" fmla="*/ 116482 h 355065"/>
                <a:gd name="connsiteX226" fmla="*/ 34172 w 274368"/>
                <a:gd name="connsiteY226" fmla="*/ 114869 h 355065"/>
                <a:gd name="connsiteX227" fmla="*/ 34172 w 274368"/>
                <a:gd name="connsiteY227" fmla="*/ 114869 h 355065"/>
                <a:gd name="connsiteX228" fmla="*/ 32558 w 274368"/>
                <a:gd name="connsiteY228" fmla="*/ 113255 h 355065"/>
                <a:gd name="connsiteX229" fmla="*/ 32558 w 274368"/>
                <a:gd name="connsiteY229" fmla="*/ 111641 h 355065"/>
                <a:gd name="connsiteX230" fmla="*/ 30944 w 274368"/>
                <a:gd name="connsiteY230" fmla="*/ 110027 h 355065"/>
                <a:gd name="connsiteX231" fmla="*/ 24488 w 274368"/>
                <a:gd name="connsiteY231" fmla="*/ 103571 h 355065"/>
                <a:gd name="connsiteX232" fmla="*/ 24488 w 274368"/>
                <a:gd name="connsiteY232" fmla="*/ 103571 h 355065"/>
                <a:gd name="connsiteX233" fmla="*/ 21260 w 274368"/>
                <a:gd name="connsiteY233" fmla="*/ 98729 h 355065"/>
                <a:gd name="connsiteX234" fmla="*/ 21260 w 274368"/>
                <a:gd name="connsiteY234" fmla="*/ 97115 h 355065"/>
                <a:gd name="connsiteX235" fmla="*/ 19647 w 274368"/>
                <a:gd name="connsiteY235" fmla="*/ 93887 h 355065"/>
                <a:gd name="connsiteX236" fmla="*/ 19647 w 274368"/>
                <a:gd name="connsiteY236" fmla="*/ 90660 h 355065"/>
                <a:gd name="connsiteX237" fmla="*/ 19647 w 274368"/>
                <a:gd name="connsiteY237" fmla="*/ 89046 h 355065"/>
                <a:gd name="connsiteX238" fmla="*/ 19647 w 274368"/>
                <a:gd name="connsiteY238" fmla="*/ 87432 h 355065"/>
                <a:gd name="connsiteX239" fmla="*/ 19647 w 274368"/>
                <a:gd name="connsiteY239" fmla="*/ 85818 h 355065"/>
                <a:gd name="connsiteX240" fmla="*/ 19647 w 274368"/>
                <a:gd name="connsiteY240" fmla="*/ 84204 h 355065"/>
                <a:gd name="connsiteX241" fmla="*/ 21260 w 274368"/>
                <a:gd name="connsiteY241" fmla="*/ 82590 h 355065"/>
                <a:gd name="connsiteX242" fmla="*/ 22874 w 274368"/>
                <a:gd name="connsiteY242" fmla="*/ 80976 h 355065"/>
                <a:gd name="connsiteX243" fmla="*/ 27716 w 274368"/>
                <a:gd name="connsiteY243" fmla="*/ 80976 h 355065"/>
                <a:gd name="connsiteX244" fmla="*/ 35786 w 274368"/>
                <a:gd name="connsiteY244" fmla="*/ 80976 h 355065"/>
                <a:gd name="connsiteX245" fmla="*/ 39014 w 274368"/>
                <a:gd name="connsiteY245" fmla="*/ 80976 h 355065"/>
                <a:gd name="connsiteX246" fmla="*/ 42242 w 274368"/>
                <a:gd name="connsiteY246" fmla="*/ 80976 h 355065"/>
                <a:gd name="connsiteX247" fmla="*/ 45469 w 274368"/>
                <a:gd name="connsiteY247" fmla="*/ 80976 h 355065"/>
                <a:gd name="connsiteX248" fmla="*/ 48697 w 274368"/>
                <a:gd name="connsiteY248" fmla="*/ 80976 h 355065"/>
                <a:gd name="connsiteX249" fmla="*/ 51925 w 274368"/>
                <a:gd name="connsiteY249" fmla="*/ 80976 h 355065"/>
                <a:gd name="connsiteX250" fmla="*/ 53539 w 274368"/>
                <a:gd name="connsiteY250" fmla="*/ 80976 h 355065"/>
                <a:gd name="connsiteX251" fmla="*/ 61609 w 274368"/>
                <a:gd name="connsiteY251" fmla="*/ 76134 h 355065"/>
                <a:gd name="connsiteX252" fmla="*/ 68065 w 274368"/>
                <a:gd name="connsiteY252" fmla="*/ 71292 h 355065"/>
                <a:gd name="connsiteX253" fmla="*/ 71292 w 274368"/>
                <a:gd name="connsiteY253" fmla="*/ 69678 h 355065"/>
                <a:gd name="connsiteX254" fmla="*/ 72906 w 274368"/>
                <a:gd name="connsiteY254" fmla="*/ 68065 h 355065"/>
                <a:gd name="connsiteX255" fmla="*/ 76134 w 274368"/>
                <a:gd name="connsiteY255" fmla="*/ 61609 h 355065"/>
                <a:gd name="connsiteX256" fmla="*/ 79362 w 274368"/>
                <a:gd name="connsiteY256" fmla="*/ 58381 h 355065"/>
                <a:gd name="connsiteX257" fmla="*/ 79362 w 274368"/>
                <a:gd name="connsiteY257" fmla="*/ 50311 h 355065"/>
                <a:gd name="connsiteX258" fmla="*/ 71292 w 274368"/>
                <a:gd name="connsiteY258" fmla="*/ 27716 h 355065"/>
                <a:gd name="connsiteX259" fmla="*/ 80976 w 274368"/>
                <a:gd name="connsiteY259" fmla="*/ 16419 h 355065"/>
                <a:gd name="connsiteX260" fmla="*/ 85818 w 274368"/>
                <a:gd name="connsiteY260" fmla="*/ 14805 h 355065"/>
                <a:gd name="connsiteX261" fmla="*/ 89046 w 274368"/>
                <a:gd name="connsiteY261" fmla="*/ 16419 h 355065"/>
                <a:gd name="connsiteX262" fmla="*/ 92274 w 274368"/>
                <a:gd name="connsiteY262" fmla="*/ 18033 h 355065"/>
                <a:gd name="connsiteX263" fmla="*/ 95501 w 274368"/>
                <a:gd name="connsiteY263" fmla="*/ 18033 h 355065"/>
                <a:gd name="connsiteX264" fmla="*/ 98729 w 274368"/>
                <a:gd name="connsiteY264" fmla="*/ 16419 h 355065"/>
                <a:gd name="connsiteX265" fmla="*/ 101957 w 274368"/>
                <a:gd name="connsiteY265" fmla="*/ 14805 h 355065"/>
                <a:gd name="connsiteX266" fmla="*/ 106799 w 274368"/>
                <a:gd name="connsiteY266" fmla="*/ 8349 h 355065"/>
                <a:gd name="connsiteX267" fmla="*/ 110027 w 274368"/>
                <a:gd name="connsiteY267" fmla="*/ 6735 h 355065"/>
                <a:gd name="connsiteX268" fmla="*/ 114868 w 274368"/>
                <a:gd name="connsiteY268" fmla="*/ 5121 h 355065"/>
                <a:gd name="connsiteX269" fmla="*/ 122938 w 274368"/>
                <a:gd name="connsiteY269" fmla="*/ 9963 h 355065"/>
                <a:gd name="connsiteX270" fmla="*/ 131008 w 274368"/>
                <a:gd name="connsiteY270" fmla="*/ 9963 h 355065"/>
                <a:gd name="connsiteX271" fmla="*/ 143919 w 274368"/>
                <a:gd name="connsiteY271" fmla="*/ 13191 h 355065"/>
                <a:gd name="connsiteX272" fmla="*/ 150375 w 274368"/>
                <a:gd name="connsiteY272" fmla="*/ 16419 h 35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Lst>
              <a:rect l="l" t="t" r="r" b="b"/>
              <a:pathLst>
                <a:path w="274368" h="355065">
                  <a:moveTo>
                    <a:pt x="155217" y="18033"/>
                  </a:moveTo>
                  <a:lnTo>
                    <a:pt x="158445" y="16419"/>
                  </a:lnTo>
                  <a:lnTo>
                    <a:pt x="164900" y="13191"/>
                  </a:lnTo>
                  <a:lnTo>
                    <a:pt x="168128" y="14805"/>
                  </a:lnTo>
                  <a:lnTo>
                    <a:pt x="168128" y="18033"/>
                  </a:lnTo>
                  <a:lnTo>
                    <a:pt x="166514" y="32558"/>
                  </a:lnTo>
                  <a:lnTo>
                    <a:pt x="168128" y="37400"/>
                  </a:lnTo>
                  <a:lnTo>
                    <a:pt x="171356" y="45469"/>
                  </a:lnTo>
                  <a:lnTo>
                    <a:pt x="174584" y="63223"/>
                  </a:lnTo>
                  <a:lnTo>
                    <a:pt x="187495" y="90660"/>
                  </a:lnTo>
                  <a:lnTo>
                    <a:pt x="190723" y="98729"/>
                  </a:lnTo>
                  <a:lnTo>
                    <a:pt x="192337" y="106799"/>
                  </a:lnTo>
                  <a:lnTo>
                    <a:pt x="192337" y="111641"/>
                  </a:lnTo>
                  <a:lnTo>
                    <a:pt x="190723" y="114869"/>
                  </a:lnTo>
                  <a:lnTo>
                    <a:pt x="190723" y="116482"/>
                  </a:lnTo>
                  <a:lnTo>
                    <a:pt x="189109" y="119710"/>
                  </a:lnTo>
                  <a:lnTo>
                    <a:pt x="189109" y="122938"/>
                  </a:lnTo>
                  <a:lnTo>
                    <a:pt x="190723" y="131008"/>
                  </a:lnTo>
                  <a:lnTo>
                    <a:pt x="192337" y="134236"/>
                  </a:lnTo>
                  <a:lnTo>
                    <a:pt x="195565" y="135850"/>
                  </a:lnTo>
                  <a:lnTo>
                    <a:pt x="206863" y="137464"/>
                  </a:lnTo>
                  <a:lnTo>
                    <a:pt x="210090" y="140691"/>
                  </a:lnTo>
                  <a:lnTo>
                    <a:pt x="210090" y="147147"/>
                  </a:lnTo>
                  <a:lnTo>
                    <a:pt x="206863" y="151989"/>
                  </a:lnTo>
                  <a:lnTo>
                    <a:pt x="205249" y="158445"/>
                  </a:lnTo>
                  <a:lnTo>
                    <a:pt x="205249" y="161673"/>
                  </a:lnTo>
                  <a:lnTo>
                    <a:pt x="205249" y="164900"/>
                  </a:lnTo>
                  <a:lnTo>
                    <a:pt x="208477" y="166514"/>
                  </a:lnTo>
                  <a:lnTo>
                    <a:pt x="211704" y="168128"/>
                  </a:lnTo>
                  <a:lnTo>
                    <a:pt x="214932" y="171356"/>
                  </a:lnTo>
                  <a:lnTo>
                    <a:pt x="216546" y="174584"/>
                  </a:lnTo>
                  <a:lnTo>
                    <a:pt x="219774" y="179426"/>
                  </a:lnTo>
                  <a:lnTo>
                    <a:pt x="223002" y="179426"/>
                  </a:lnTo>
                  <a:lnTo>
                    <a:pt x="232686" y="174584"/>
                  </a:lnTo>
                  <a:lnTo>
                    <a:pt x="240755" y="171356"/>
                  </a:lnTo>
                  <a:lnTo>
                    <a:pt x="250439" y="171356"/>
                  </a:lnTo>
                  <a:lnTo>
                    <a:pt x="253667" y="171356"/>
                  </a:lnTo>
                  <a:lnTo>
                    <a:pt x="253667" y="174584"/>
                  </a:lnTo>
                  <a:lnTo>
                    <a:pt x="248825" y="176198"/>
                  </a:lnTo>
                  <a:lnTo>
                    <a:pt x="247211" y="177812"/>
                  </a:lnTo>
                  <a:lnTo>
                    <a:pt x="247211" y="182654"/>
                  </a:lnTo>
                  <a:lnTo>
                    <a:pt x="245597" y="184268"/>
                  </a:lnTo>
                  <a:lnTo>
                    <a:pt x="243983" y="187496"/>
                  </a:lnTo>
                  <a:lnTo>
                    <a:pt x="237527" y="192337"/>
                  </a:lnTo>
                  <a:lnTo>
                    <a:pt x="235913" y="193951"/>
                  </a:lnTo>
                  <a:lnTo>
                    <a:pt x="232686" y="193951"/>
                  </a:lnTo>
                  <a:lnTo>
                    <a:pt x="227844" y="193951"/>
                  </a:lnTo>
                  <a:lnTo>
                    <a:pt x="224616" y="195565"/>
                  </a:lnTo>
                  <a:lnTo>
                    <a:pt x="223002" y="195565"/>
                  </a:lnTo>
                  <a:lnTo>
                    <a:pt x="221388" y="197179"/>
                  </a:lnTo>
                  <a:lnTo>
                    <a:pt x="219774" y="200407"/>
                  </a:lnTo>
                  <a:lnTo>
                    <a:pt x="218160" y="200407"/>
                  </a:lnTo>
                  <a:lnTo>
                    <a:pt x="218160" y="203635"/>
                  </a:lnTo>
                  <a:lnTo>
                    <a:pt x="219774" y="206863"/>
                  </a:lnTo>
                  <a:lnTo>
                    <a:pt x="226230" y="219774"/>
                  </a:lnTo>
                  <a:lnTo>
                    <a:pt x="231072" y="231072"/>
                  </a:lnTo>
                  <a:lnTo>
                    <a:pt x="235913" y="237527"/>
                  </a:lnTo>
                  <a:lnTo>
                    <a:pt x="281104" y="281104"/>
                  </a:lnTo>
                  <a:lnTo>
                    <a:pt x="263350" y="326294"/>
                  </a:lnTo>
                  <a:lnTo>
                    <a:pt x="258508" y="348889"/>
                  </a:lnTo>
                  <a:lnTo>
                    <a:pt x="256895" y="350503"/>
                  </a:lnTo>
                  <a:lnTo>
                    <a:pt x="256895" y="350503"/>
                  </a:lnTo>
                  <a:lnTo>
                    <a:pt x="253667" y="350503"/>
                  </a:lnTo>
                  <a:lnTo>
                    <a:pt x="247211" y="352117"/>
                  </a:lnTo>
                  <a:lnTo>
                    <a:pt x="243983" y="352117"/>
                  </a:lnTo>
                  <a:lnTo>
                    <a:pt x="239141" y="353731"/>
                  </a:lnTo>
                  <a:lnTo>
                    <a:pt x="237527" y="353731"/>
                  </a:lnTo>
                  <a:lnTo>
                    <a:pt x="235913" y="353731"/>
                  </a:lnTo>
                  <a:lnTo>
                    <a:pt x="234299" y="352117"/>
                  </a:lnTo>
                  <a:lnTo>
                    <a:pt x="232686" y="348889"/>
                  </a:lnTo>
                  <a:lnTo>
                    <a:pt x="231072" y="347275"/>
                  </a:lnTo>
                  <a:lnTo>
                    <a:pt x="229458" y="345661"/>
                  </a:lnTo>
                  <a:lnTo>
                    <a:pt x="227844" y="344047"/>
                  </a:lnTo>
                  <a:lnTo>
                    <a:pt x="224616" y="344047"/>
                  </a:lnTo>
                  <a:lnTo>
                    <a:pt x="223002" y="342433"/>
                  </a:lnTo>
                  <a:lnTo>
                    <a:pt x="216546" y="340819"/>
                  </a:lnTo>
                  <a:lnTo>
                    <a:pt x="205249" y="339205"/>
                  </a:lnTo>
                  <a:lnTo>
                    <a:pt x="203635" y="339205"/>
                  </a:lnTo>
                  <a:lnTo>
                    <a:pt x="202021" y="339205"/>
                  </a:lnTo>
                  <a:lnTo>
                    <a:pt x="200407" y="339205"/>
                  </a:lnTo>
                  <a:lnTo>
                    <a:pt x="193951" y="342433"/>
                  </a:lnTo>
                  <a:lnTo>
                    <a:pt x="189109" y="342433"/>
                  </a:lnTo>
                  <a:lnTo>
                    <a:pt x="185882" y="342433"/>
                  </a:lnTo>
                  <a:lnTo>
                    <a:pt x="184268" y="342433"/>
                  </a:lnTo>
                  <a:lnTo>
                    <a:pt x="181040" y="340819"/>
                  </a:lnTo>
                  <a:lnTo>
                    <a:pt x="174584" y="337591"/>
                  </a:lnTo>
                  <a:lnTo>
                    <a:pt x="168128" y="335977"/>
                  </a:lnTo>
                  <a:lnTo>
                    <a:pt x="168128" y="334363"/>
                  </a:lnTo>
                  <a:lnTo>
                    <a:pt x="168128" y="334363"/>
                  </a:lnTo>
                  <a:lnTo>
                    <a:pt x="166514" y="334363"/>
                  </a:lnTo>
                  <a:lnTo>
                    <a:pt x="163286" y="334363"/>
                  </a:lnTo>
                  <a:lnTo>
                    <a:pt x="161673" y="332749"/>
                  </a:lnTo>
                  <a:lnTo>
                    <a:pt x="160059" y="332749"/>
                  </a:lnTo>
                  <a:lnTo>
                    <a:pt x="158445" y="331136"/>
                  </a:lnTo>
                  <a:lnTo>
                    <a:pt x="155217" y="331136"/>
                  </a:lnTo>
                  <a:lnTo>
                    <a:pt x="153603" y="331136"/>
                  </a:lnTo>
                  <a:lnTo>
                    <a:pt x="151989" y="329522"/>
                  </a:lnTo>
                  <a:lnTo>
                    <a:pt x="151989" y="329522"/>
                  </a:lnTo>
                  <a:lnTo>
                    <a:pt x="150375" y="326294"/>
                  </a:lnTo>
                  <a:lnTo>
                    <a:pt x="150375" y="324680"/>
                  </a:lnTo>
                  <a:lnTo>
                    <a:pt x="148761" y="324680"/>
                  </a:lnTo>
                  <a:lnTo>
                    <a:pt x="148761" y="323066"/>
                  </a:lnTo>
                  <a:lnTo>
                    <a:pt x="147147" y="321452"/>
                  </a:lnTo>
                  <a:lnTo>
                    <a:pt x="147147" y="319838"/>
                  </a:lnTo>
                  <a:lnTo>
                    <a:pt x="147147" y="319838"/>
                  </a:lnTo>
                  <a:lnTo>
                    <a:pt x="147147" y="318224"/>
                  </a:lnTo>
                  <a:lnTo>
                    <a:pt x="145533" y="316610"/>
                  </a:lnTo>
                  <a:lnTo>
                    <a:pt x="145533" y="316610"/>
                  </a:lnTo>
                  <a:lnTo>
                    <a:pt x="143919" y="316610"/>
                  </a:lnTo>
                  <a:lnTo>
                    <a:pt x="142305" y="316610"/>
                  </a:lnTo>
                  <a:lnTo>
                    <a:pt x="142305" y="314996"/>
                  </a:lnTo>
                  <a:lnTo>
                    <a:pt x="142305" y="313382"/>
                  </a:lnTo>
                  <a:lnTo>
                    <a:pt x="142305" y="311768"/>
                  </a:lnTo>
                  <a:lnTo>
                    <a:pt x="140691" y="311768"/>
                  </a:lnTo>
                  <a:lnTo>
                    <a:pt x="139077" y="310154"/>
                  </a:lnTo>
                  <a:lnTo>
                    <a:pt x="139077" y="310154"/>
                  </a:lnTo>
                  <a:lnTo>
                    <a:pt x="137464" y="306927"/>
                  </a:lnTo>
                  <a:lnTo>
                    <a:pt x="135850" y="306927"/>
                  </a:lnTo>
                  <a:lnTo>
                    <a:pt x="134236" y="305313"/>
                  </a:lnTo>
                  <a:lnTo>
                    <a:pt x="131008" y="303699"/>
                  </a:lnTo>
                  <a:lnTo>
                    <a:pt x="129394" y="303699"/>
                  </a:lnTo>
                  <a:lnTo>
                    <a:pt x="124552" y="302085"/>
                  </a:lnTo>
                  <a:lnTo>
                    <a:pt x="121324" y="302085"/>
                  </a:lnTo>
                  <a:lnTo>
                    <a:pt x="119710" y="303699"/>
                  </a:lnTo>
                  <a:lnTo>
                    <a:pt x="118096" y="303699"/>
                  </a:lnTo>
                  <a:lnTo>
                    <a:pt x="118096" y="303699"/>
                  </a:lnTo>
                  <a:lnTo>
                    <a:pt x="116482" y="305313"/>
                  </a:lnTo>
                  <a:lnTo>
                    <a:pt x="114868" y="306927"/>
                  </a:lnTo>
                  <a:lnTo>
                    <a:pt x="114868" y="306927"/>
                  </a:lnTo>
                  <a:lnTo>
                    <a:pt x="113255" y="308540"/>
                  </a:lnTo>
                  <a:lnTo>
                    <a:pt x="111641" y="308540"/>
                  </a:lnTo>
                  <a:lnTo>
                    <a:pt x="110027" y="310154"/>
                  </a:lnTo>
                  <a:lnTo>
                    <a:pt x="108413" y="310154"/>
                  </a:lnTo>
                  <a:lnTo>
                    <a:pt x="106799" y="311768"/>
                  </a:lnTo>
                  <a:lnTo>
                    <a:pt x="103571" y="314996"/>
                  </a:lnTo>
                  <a:lnTo>
                    <a:pt x="101957" y="314996"/>
                  </a:lnTo>
                  <a:lnTo>
                    <a:pt x="98729" y="316610"/>
                  </a:lnTo>
                  <a:lnTo>
                    <a:pt x="97115" y="316610"/>
                  </a:lnTo>
                  <a:lnTo>
                    <a:pt x="97115" y="314996"/>
                  </a:lnTo>
                  <a:lnTo>
                    <a:pt x="92274" y="313382"/>
                  </a:lnTo>
                  <a:lnTo>
                    <a:pt x="92274" y="313382"/>
                  </a:lnTo>
                  <a:lnTo>
                    <a:pt x="87432" y="313382"/>
                  </a:lnTo>
                  <a:lnTo>
                    <a:pt x="84204" y="311768"/>
                  </a:lnTo>
                  <a:lnTo>
                    <a:pt x="79362" y="308540"/>
                  </a:lnTo>
                  <a:lnTo>
                    <a:pt x="79362" y="308540"/>
                  </a:lnTo>
                  <a:lnTo>
                    <a:pt x="77748" y="308540"/>
                  </a:lnTo>
                  <a:lnTo>
                    <a:pt x="72906" y="306927"/>
                  </a:lnTo>
                  <a:lnTo>
                    <a:pt x="66450" y="305313"/>
                  </a:lnTo>
                  <a:lnTo>
                    <a:pt x="51925" y="305313"/>
                  </a:lnTo>
                  <a:lnTo>
                    <a:pt x="50311" y="302085"/>
                  </a:lnTo>
                  <a:lnTo>
                    <a:pt x="50311" y="300471"/>
                  </a:lnTo>
                  <a:lnTo>
                    <a:pt x="47083" y="295629"/>
                  </a:lnTo>
                  <a:lnTo>
                    <a:pt x="45469" y="294015"/>
                  </a:lnTo>
                  <a:lnTo>
                    <a:pt x="39014" y="281104"/>
                  </a:lnTo>
                  <a:lnTo>
                    <a:pt x="39014" y="279490"/>
                  </a:lnTo>
                  <a:lnTo>
                    <a:pt x="39014" y="277876"/>
                  </a:lnTo>
                  <a:lnTo>
                    <a:pt x="40628" y="276262"/>
                  </a:lnTo>
                  <a:lnTo>
                    <a:pt x="40628" y="274648"/>
                  </a:lnTo>
                  <a:lnTo>
                    <a:pt x="42242" y="274648"/>
                  </a:lnTo>
                  <a:lnTo>
                    <a:pt x="55153" y="269806"/>
                  </a:lnTo>
                  <a:lnTo>
                    <a:pt x="58381" y="268192"/>
                  </a:lnTo>
                  <a:lnTo>
                    <a:pt x="58381" y="268192"/>
                  </a:lnTo>
                  <a:lnTo>
                    <a:pt x="61609" y="266578"/>
                  </a:lnTo>
                  <a:lnTo>
                    <a:pt x="66450" y="260123"/>
                  </a:lnTo>
                  <a:lnTo>
                    <a:pt x="69678" y="258509"/>
                  </a:lnTo>
                  <a:lnTo>
                    <a:pt x="80976" y="253667"/>
                  </a:lnTo>
                  <a:lnTo>
                    <a:pt x="82590" y="252053"/>
                  </a:lnTo>
                  <a:lnTo>
                    <a:pt x="82590" y="252053"/>
                  </a:lnTo>
                  <a:lnTo>
                    <a:pt x="82590" y="250439"/>
                  </a:lnTo>
                  <a:lnTo>
                    <a:pt x="80976" y="248825"/>
                  </a:lnTo>
                  <a:lnTo>
                    <a:pt x="79362" y="248825"/>
                  </a:lnTo>
                  <a:lnTo>
                    <a:pt x="76134" y="245597"/>
                  </a:lnTo>
                  <a:lnTo>
                    <a:pt x="74520" y="245597"/>
                  </a:lnTo>
                  <a:lnTo>
                    <a:pt x="74520" y="243983"/>
                  </a:lnTo>
                  <a:lnTo>
                    <a:pt x="74520" y="242369"/>
                  </a:lnTo>
                  <a:lnTo>
                    <a:pt x="72906" y="240755"/>
                  </a:lnTo>
                  <a:lnTo>
                    <a:pt x="72906" y="240755"/>
                  </a:lnTo>
                  <a:lnTo>
                    <a:pt x="71292" y="239141"/>
                  </a:lnTo>
                  <a:lnTo>
                    <a:pt x="68065" y="237527"/>
                  </a:lnTo>
                  <a:lnTo>
                    <a:pt x="68065" y="235914"/>
                  </a:lnTo>
                  <a:lnTo>
                    <a:pt x="66450" y="234300"/>
                  </a:lnTo>
                  <a:lnTo>
                    <a:pt x="64837" y="229458"/>
                  </a:lnTo>
                  <a:lnTo>
                    <a:pt x="64837" y="224616"/>
                  </a:lnTo>
                  <a:lnTo>
                    <a:pt x="61609" y="221388"/>
                  </a:lnTo>
                  <a:lnTo>
                    <a:pt x="59995" y="218160"/>
                  </a:lnTo>
                  <a:lnTo>
                    <a:pt x="58381" y="218160"/>
                  </a:lnTo>
                  <a:lnTo>
                    <a:pt x="56767" y="216546"/>
                  </a:lnTo>
                  <a:lnTo>
                    <a:pt x="53539" y="216546"/>
                  </a:lnTo>
                  <a:lnTo>
                    <a:pt x="51925" y="216546"/>
                  </a:lnTo>
                  <a:lnTo>
                    <a:pt x="48697" y="214932"/>
                  </a:lnTo>
                  <a:lnTo>
                    <a:pt x="45469" y="213318"/>
                  </a:lnTo>
                  <a:lnTo>
                    <a:pt x="43856" y="211705"/>
                  </a:lnTo>
                  <a:lnTo>
                    <a:pt x="39014" y="211705"/>
                  </a:lnTo>
                  <a:lnTo>
                    <a:pt x="37400" y="210091"/>
                  </a:lnTo>
                  <a:lnTo>
                    <a:pt x="35786" y="210091"/>
                  </a:lnTo>
                  <a:lnTo>
                    <a:pt x="30944" y="206863"/>
                  </a:lnTo>
                  <a:lnTo>
                    <a:pt x="27716" y="205249"/>
                  </a:lnTo>
                  <a:lnTo>
                    <a:pt x="22874" y="203635"/>
                  </a:lnTo>
                  <a:lnTo>
                    <a:pt x="21260" y="203635"/>
                  </a:lnTo>
                  <a:lnTo>
                    <a:pt x="16419" y="202021"/>
                  </a:lnTo>
                  <a:lnTo>
                    <a:pt x="9963" y="192337"/>
                  </a:lnTo>
                  <a:lnTo>
                    <a:pt x="8349" y="190723"/>
                  </a:lnTo>
                  <a:lnTo>
                    <a:pt x="5121" y="181040"/>
                  </a:lnTo>
                  <a:lnTo>
                    <a:pt x="5121" y="177812"/>
                  </a:lnTo>
                  <a:lnTo>
                    <a:pt x="6735" y="176198"/>
                  </a:lnTo>
                  <a:lnTo>
                    <a:pt x="13191" y="166514"/>
                  </a:lnTo>
                  <a:lnTo>
                    <a:pt x="16419" y="164900"/>
                  </a:lnTo>
                  <a:lnTo>
                    <a:pt x="16419" y="164900"/>
                  </a:lnTo>
                  <a:lnTo>
                    <a:pt x="18033" y="163287"/>
                  </a:lnTo>
                  <a:lnTo>
                    <a:pt x="18033" y="161673"/>
                  </a:lnTo>
                  <a:lnTo>
                    <a:pt x="18033" y="153603"/>
                  </a:lnTo>
                  <a:lnTo>
                    <a:pt x="18033" y="151989"/>
                  </a:lnTo>
                  <a:lnTo>
                    <a:pt x="18033" y="150375"/>
                  </a:lnTo>
                  <a:lnTo>
                    <a:pt x="19647" y="148761"/>
                  </a:lnTo>
                  <a:lnTo>
                    <a:pt x="21260" y="145533"/>
                  </a:lnTo>
                  <a:lnTo>
                    <a:pt x="29330" y="139078"/>
                  </a:lnTo>
                  <a:lnTo>
                    <a:pt x="30944" y="135850"/>
                  </a:lnTo>
                  <a:lnTo>
                    <a:pt x="32558" y="134236"/>
                  </a:lnTo>
                  <a:lnTo>
                    <a:pt x="34172" y="132622"/>
                  </a:lnTo>
                  <a:lnTo>
                    <a:pt x="34172" y="131008"/>
                  </a:lnTo>
                  <a:lnTo>
                    <a:pt x="34172" y="129394"/>
                  </a:lnTo>
                  <a:lnTo>
                    <a:pt x="34172" y="127780"/>
                  </a:lnTo>
                  <a:lnTo>
                    <a:pt x="32558" y="124552"/>
                  </a:lnTo>
                  <a:lnTo>
                    <a:pt x="32558" y="122938"/>
                  </a:lnTo>
                  <a:lnTo>
                    <a:pt x="32558" y="121324"/>
                  </a:lnTo>
                  <a:lnTo>
                    <a:pt x="34172" y="116482"/>
                  </a:lnTo>
                  <a:lnTo>
                    <a:pt x="34172" y="114869"/>
                  </a:lnTo>
                  <a:lnTo>
                    <a:pt x="34172" y="114869"/>
                  </a:lnTo>
                  <a:lnTo>
                    <a:pt x="32558" y="113255"/>
                  </a:lnTo>
                  <a:lnTo>
                    <a:pt x="32558" y="111641"/>
                  </a:lnTo>
                  <a:lnTo>
                    <a:pt x="30944" y="110027"/>
                  </a:lnTo>
                  <a:lnTo>
                    <a:pt x="24488" y="103571"/>
                  </a:lnTo>
                  <a:lnTo>
                    <a:pt x="24488" y="103571"/>
                  </a:lnTo>
                  <a:lnTo>
                    <a:pt x="21260" y="98729"/>
                  </a:lnTo>
                  <a:lnTo>
                    <a:pt x="21260" y="97115"/>
                  </a:lnTo>
                  <a:lnTo>
                    <a:pt x="19647" y="93887"/>
                  </a:lnTo>
                  <a:lnTo>
                    <a:pt x="19647" y="90660"/>
                  </a:lnTo>
                  <a:lnTo>
                    <a:pt x="19647" y="89046"/>
                  </a:lnTo>
                  <a:lnTo>
                    <a:pt x="19647" y="87432"/>
                  </a:lnTo>
                  <a:lnTo>
                    <a:pt x="19647" y="85818"/>
                  </a:lnTo>
                  <a:lnTo>
                    <a:pt x="19647" y="84204"/>
                  </a:lnTo>
                  <a:lnTo>
                    <a:pt x="21260" y="82590"/>
                  </a:lnTo>
                  <a:lnTo>
                    <a:pt x="22874" y="80976"/>
                  </a:lnTo>
                  <a:lnTo>
                    <a:pt x="27716" y="80976"/>
                  </a:lnTo>
                  <a:lnTo>
                    <a:pt x="35786" y="80976"/>
                  </a:lnTo>
                  <a:lnTo>
                    <a:pt x="39014" y="80976"/>
                  </a:lnTo>
                  <a:lnTo>
                    <a:pt x="42242" y="80976"/>
                  </a:lnTo>
                  <a:lnTo>
                    <a:pt x="45469" y="80976"/>
                  </a:lnTo>
                  <a:lnTo>
                    <a:pt x="48697" y="80976"/>
                  </a:lnTo>
                  <a:lnTo>
                    <a:pt x="51925" y="80976"/>
                  </a:lnTo>
                  <a:lnTo>
                    <a:pt x="53539" y="80976"/>
                  </a:lnTo>
                  <a:lnTo>
                    <a:pt x="61609" y="76134"/>
                  </a:lnTo>
                  <a:lnTo>
                    <a:pt x="68065" y="71292"/>
                  </a:lnTo>
                  <a:lnTo>
                    <a:pt x="71292" y="69678"/>
                  </a:lnTo>
                  <a:lnTo>
                    <a:pt x="72906" y="68065"/>
                  </a:lnTo>
                  <a:lnTo>
                    <a:pt x="76134" y="61609"/>
                  </a:lnTo>
                  <a:lnTo>
                    <a:pt x="79362" y="58381"/>
                  </a:lnTo>
                  <a:lnTo>
                    <a:pt x="79362" y="50311"/>
                  </a:lnTo>
                  <a:lnTo>
                    <a:pt x="71292" y="27716"/>
                  </a:lnTo>
                  <a:lnTo>
                    <a:pt x="80976" y="16419"/>
                  </a:lnTo>
                  <a:lnTo>
                    <a:pt x="85818" y="14805"/>
                  </a:lnTo>
                  <a:lnTo>
                    <a:pt x="89046" y="16419"/>
                  </a:lnTo>
                  <a:lnTo>
                    <a:pt x="92274" y="18033"/>
                  </a:lnTo>
                  <a:lnTo>
                    <a:pt x="95501" y="18033"/>
                  </a:lnTo>
                  <a:lnTo>
                    <a:pt x="98729" y="16419"/>
                  </a:lnTo>
                  <a:lnTo>
                    <a:pt x="101957" y="14805"/>
                  </a:lnTo>
                  <a:lnTo>
                    <a:pt x="106799" y="8349"/>
                  </a:lnTo>
                  <a:lnTo>
                    <a:pt x="110027" y="6735"/>
                  </a:lnTo>
                  <a:lnTo>
                    <a:pt x="114868" y="5121"/>
                  </a:lnTo>
                  <a:lnTo>
                    <a:pt x="122938" y="9963"/>
                  </a:lnTo>
                  <a:lnTo>
                    <a:pt x="131008" y="9963"/>
                  </a:lnTo>
                  <a:lnTo>
                    <a:pt x="143919" y="13191"/>
                  </a:lnTo>
                  <a:lnTo>
                    <a:pt x="150375" y="16419"/>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85" name="Freeform: Shape 84">
              <a:extLst>
                <a:ext uri="{FF2B5EF4-FFF2-40B4-BE49-F238E27FC236}">
                  <a16:creationId xmlns:a16="http://schemas.microsoft.com/office/drawing/2014/main" id="{EFA739E7-F4E2-48DE-A45D-D2354EFB9478}"/>
                </a:ext>
              </a:extLst>
            </p:cNvPr>
            <p:cNvSpPr/>
            <p:nvPr/>
          </p:nvSpPr>
          <p:spPr>
            <a:xfrm>
              <a:off x="9859310" y="1585509"/>
              <a:ext cx="322786" cy="500319"/>
            </a:xfrm>
            <a:custGeom>
              <a:avLst/>
              <a:gdLst>
                <a:gd name="connsiteX0" fmla="*/ 116482 w 322786"/>
                <a:gd name="connsiteY0" fmla="*/ 68065 h 500319"/>
                <a:gd name="connsiteX1" fmla="*/ 118096 w 322786"/>
                <a:gd name="connsiteY1" fmla="*/ 69678 h 500319"/>
                <a:gd name="connsiteX2" fmla="*/ 142305 w 322786"/>
                <a:gd name="connsiteY2" fmla="*/ 84204 h 500319"/>
                <a:gd name="connsiteX3" fmla="*/ 148761 w 322786"/>
                <a:gd name="connsiteY3" fmla="*/ 92274 h 500319"/>
                <a:gd name="connsiteX4" fmla="*/ 156831 w 322786"/>
                <a:gd name="connsiteY4" fmla="*/ 110027 h 500319"/>
                <a:gd name="connsiteX5" fmla="*/ 163287 w 322786"/>
                <a:gd name="connsiteY5" fmla="*/ 116482 h 500319"/>
                <a:gd name="connsiteX6" fmla="*/ 164900 w 322786"/>
                <a:gd name="connsiteY6" fmla="*/ 118096 h 500319"/>
                <a:gd name="connsiteX7" fmla="*/ 164900 w 322786"/>
                <a:gd name="connsiteY7" fmla="*/ 121324 h 500319"/>
                <a:gd name="connsiteX8" fmla="*/ 168128 w 322786"/>
                <a:gd name="connsiteY8" fmla="*/ 129394 h 500319"/>
                <a:gd name="connsiteX9" fmla="*/ 169742 w 322786"/>
                <a:gd name="connsiteY9" fmla="*/ 132622 h 500319"/>
                <a:gd name="connsiteX10" fmla="*/ 181040 w 322786"/>
                <a:gd name="connsiteY10" fmla="*/ 145533 h 500319"/>
                <a:gd name="connsiteX11" fmla="*/ 192337 w 322786"/>
                <a:gd name="connsiteY11" fmla="*/ 155217 h 500319"/>
                <a:gd name="connsiteX12" fmla="*/ 250439 w 322786"/>
                <a:gd name="connsiteY12" fmla="*/ 185882 h 500319"/>
                <a:gd name="connsiteX13" fmla="*/ 256894 w 322786"/>
                <a:gd name="connsiteY13" fmla="*/ 189109 h 500319"/>
                <a:gd name="connsiteX14" fmla="*/ 276262 w 322786"/>
                <a:gd name="connsiteY14" fmla="*/ 200407 h 500319"/>
                <a:gd name="connsiteX15" fmla="*/ 279490 w 322786"/>
                <a:gd name="connsiteY15" fmla="*/ 205249 h 500319"/>
                <a:gd name="connsiteX16" fmla="*/ 287559 w 322786"/>
                <a:gd name="connsiteY16" fmla="*/ 216546 h 500319"/>
                <a:gd name="connsiteX17" fmla="*/ 294015 w 322786"/>
                <a:gd name="connsiteY17" fmla="*/ 227844 h 500319"/>
                <a:gd name="connsiteX18" fmla="*/ 295629 w 322786"/>
                <a:gd name="connsiteY18" fmla="*/ 231072 h 500319"/>
                <a:gd name="connsiteX19" fmla="*/ 298857 w 322786"/>
                <a:gd name="connsiteY19" fmla="*/ 232686 h 500319"/>
                <a:gd name="connsiteX20" fmla="*/ 305312 w 322786"/>
                <a:gd name="connsiteY20" fmla="*/ 237527 h 500319"/>
                <a:gd name="connsiteX21" fmla="*/ 308540 w 322786"/>
                <a:gd name="connsiteY21" fmla="*/ 239141 h 500319"/>
                <a:gd name="connsiteX22" fmla="*/ 310154 w 322786"/>
                <a:gd name="connsiteY22" fmla="*/ 242369 h 500319"/>
                <a:gd name="connsiteX23" fmla="*/ 318224 w 322786"/>
                <a:gd name="connsiteY23" fmla="*/ 261736 h 500319"/>
                <a:gd name="connsiteX24" fmla="*/ 319838 w 322786"/>
                <a:gd name="connsiteY24" fmla="*/ 266578 h 500319"/>
                <a:gd name="connsiteX25" fmla="*/ 319838 w 322786"/>
                <a:gd name="connsiteY25" fmla="*/ 271420 h 500319"/>
                <a:gd name="connsiteX26" fmla="*/ 318224 w 322786"/>
                <a:gd name="connsiteY26" fmla="*/ 290787 h 500319"/>
                <a:gd name="connsiteX27" fmla="*/ 319838 w 322786"/>
                <a:gd name="connsiteY27" fmla="*/ 314996 h 500319"/>
                <a:gd name="connsiteX28" fmla="*/ 318224 w 322786"/>
                <a:gd name="connsiteY28" fmla="*/ 332749 h 500319"/>
                <a:gd name="connsiteX29" fmla="*/ 316610 w 322786"/>
                <a:gd name="connsiteY29" fmla="*/ 340819 h 500319"/>
                <a:gd name="connsiteX30" fmla="*/ 292401 w 322786"/>
                <a:gd name="connsiteY30" fmla="*/ 400535 h 500319"/>
                <a:gd name="connsiteX31" fmla="*/ 289173 w 322786"/>
                <a:gd name="connsiteY31" fmla="*/ 408604 h 500319"/>
                <a:gd name="connsiteX32" fmla="*/ 292401 w 322786"/>
                <a:gd name="connsiteY32" fmla="*/ 431199 h 500319"/>
                <a:gd name="connsiteX33" fmla="*/ 294015 w 322786"/>
                <a:gd name="connsiteY33" fmla="*/ 444111 h 500319"/>
                <a:gd name="connsiteX34" fmla="*/ 294015 w 322786"/>
                <a:gd name="connsiteY34" fmla="*/ 448953 h 500319"/>
                <a:gd name="connsiteX35" fmla="*/ 298857 w 322786"/>
                <a:gd name="connsiteY35" fmla="*/ 457022 h 500319"/>
                <a:gd name="connsiteX36" fmla="*/ 298857 w 322786"/>
                <a:gd name="connsiteY36" fmla="*/ 461864 h 500319"/>
                <a:gd name="connsiteX37" fmla="*/ 300471 w 322786"/>
                <a:gd name="connsiteY37" fmla="*/ 466706 h 500319"/>
                <a:gd name="connsiteX38" fmla="*/ 298857 w 322786"/>
                <a:gd name="connsiteY38" fmla="*/ 471548 h 500319"/>
                <a:gd name="connsiteX39" fmla="*/ 297243 w 322786"/>
                <a:gd name="connsiteY39" fmla="*/ 479617 h 500319"/>
                <a:gd name="connsiteX40" fmla="*/ 295629 w 322786"/>
                <a:gd name="connsiteY40" fmla="*/ 481231 h 500319"/>
                <a:gd name="connsiteX41" fmla="*/ 295629 w 322786"/>
                <a:gd name="connsiteY41" fmla="*/ 481231 h 500319"/>
                <a:gd name="connsiteX42" fmla="*/ 294015 w 322786"/>
                <a:gd name="connsiteY42" fmla="*/ 481231 h 500319"/>
                <a:gd name="connsiteX43" fmla="*/ 290787 w 322786"/>
                <a:gd name="connsiteY43" fmla="*/ 482845 h 500319"/>
                <a:gd name="connsiteX44" fmla="*/ 289173 w 322786"/>
                <a:gd name="connsiteY44" fmla="*/ 484459 h 500319"/>
                <a:gd name="connsiteX45" fmla="*/ 287559 w 322786"/>
                <a:gd name="connsiteY45" fmla="*/ 487687 h 500319"/>
                <a:gd name="connsiteX46" fmla="*/ 287559 w 322786"/>
                <a:gd name="connsiteY46" fmla="*/ 489301 h 500319"/>
                <a:gd name="connsiteX47" fmla="*/ 287559 w 322786"/>
                <a:gd name="connsiteY47" fmla="*/ 492529 h 500319"/>
                <a:gd name="connsiteX48" fmla="*/ 289173 w 322786"/>
                <a:gd name="connsiteY48" fmla="*/ 494143 h 500319"/>
                <a:gd name="connsiteX49" fmla="*/ 292401 w 322786"/>
                <a:gd name="connsiteY49" fmla="*/ 500598 h 500319"/>
                <a:gd name="connsiteX50" fmla="*/ 292401 w 322786"/>
                <a:gd name="connsiteY50" fmla="*/ 503826 h 500319"/>
                <a:gd name="connsiteX51" fmla="*/ 292401 w 322786"/>
                <a:gd name="connsiteY51" fmla="*/ 507054 h 500319"/>
                <a:gd name="connsiteX52" fmla="*/ 289173 w 322786"/>
                <a:gd name="connsiteY52" fmla="*/ 508668 h 500319"/>
                <a:gd name="connsiteX53" fmla="*/ 287559 w 322786"/>
                <a:gd name="connsiteY53" fmla="*/ 508668 h 500319"/>
                <a:gd name="connsiteX54" fmla="*/ 284331 w 322786"/>
                <a:gd name="connsiteY54" fmla="*/ 508668 h 500319"/>
                <a:gd name="connsiteX55" fmla="*/ 268192 w 322786"/>
                <a:gd name="connsiteY55" fmla="*/ 500598 h 500319"/>
                <a:gd name="connsiteX56" fmla="*/ 268192 w 322786"/>
                <a:gd name="connsiteY56" fmla="*/ 498984 h 500319"/>
                <a:gd name="connsiteX57" fmla="*/ 266578 w 322786"/>
                <a:gd name="connsiteY57" fmla="*/ 495757 h 500319"/>
                <a:gd name="connsiteX58" fmla="*/ 268192 w 322786"/>
                <a:gd name="connsiteY58" fmla="*/ 494143 h 500319"/>
                <a:gd name="connsiteX59" fmla="*/ 268192 w 322786"/>
                <a:gd name="connsiteY59" fmla="*/ 489301 h 500319"/>
                <a:gd name="connsiteX60" fmla="*/ 268192 w 322786"/>
                <a:gd name="connsiteY60" fmla="*/ 486073 h 500319"/>
                <a:gd name="connsiteX61" fmla="*/ 268192 w 322786"/>
                <a:gd name="connsiteY61" fmla="*/ 484459 h 500319"/>
                <a:gd name="connsiteX62" fmla="*/ 266578 w 322786"/>
                <a:gd name="connsiteY62" fmla="*/ 479617 h 500319"/>
                <a:gd name="connsiteX63" fmla="*/ 261736 w 322786"/>
                <a:gd name="connsiteY63" fmla="*/ 478003 h 500319"/>
                <a:gd name="connsiteX64" fmla="*/ 253667 w 322786"/>
                <a:gd name="connsiteY64" fmla="*/ 476389 h 500319"/>
                <a:gd name="connsiteX65" fmla="*/ 235914 w 322786"/>
                <a:gd name="connsiteY65" fmla="*/ 474775 h 500319"/>
                <a:gd name="connsiteX66" fmla="*/ 226230 w 322786"/>
                <a:gd name="connsiteY66" fmla="*/ 476389 h 500319"/>
                <a:gd name="connsiteX67" fmla="*/ 221388 w 322786"/>
                <a:gd name="connsiteY67" fmla="*/ 479617 h 500319"/>
                <a:gd name="connsiteX68" fmla="*/ 218160 w 322786"/>
                <a:gd name="connsiteY68" fmla="*/ 481231 h 500319"/>
                <a:gd name="connsiteX69" fmla="*/ 213318 w 322786"/>
                <a:gd name="connsiteY69" fmla="*/ 482845 h 500319"/>
                <a:gd name="connsiteX70" fmla="*/ 210090 w 322786"/>
                <a:gd name="connsiteY70" fmla="*/ 482845 h 500319"/>
                <a:gd name="connsiteX71" fmla="*/ 205249 w 322786"/>
                <a:gd name="connsiteY71" fmla="*/ 479617 h 500319"/>
                <a:gd name="connsiteX72" fmla="*/ 200407 w 322786"/>
                <a:gd name="connsiteY72" fmla="*/ 471548 h 500319"/>
                <a:gd name="connsiteX73" fmla="*/ 197179 w 322786"/>
                <a:gd name="connsiteY73" fmla="*/ 468320 h 500319"/>
                <a:gd name="connsiteX74" fmla="*/ 189109 w 322786"/>
                <a:gd name="connsiteY74" fmla="*/ 471548 h 500319"/>
                <a:gd name="connsiteX75" fmla="*/ 185882 w 322786"/>
                <a:gd name="connsiteY75" fmla="*/ 469934 h 500319"/>
                <a:gd name="connsiteX76" fmla="*/ 179426 w 322786"/>
                <a:gd name="connsiteY76" fmla="*/ 466706 h 500319"/>
                <a:gd name="connsiteX77" fmla="*/ 176198 w 322786"/>
                <a:gd name="connsiteY77" fmla="*/ 463478 h 500319"/>
                <a:gd name="connsiteX78" fmla="*/ 172970 w 322786"/>
                <a:gd name="connsiteY78" fmla="*/ 465092 h 500319"/>
                <a:gd name="connsiteX79" fmla="*/ 171356 w 322786"/>
                <a:gd name="connsiteY79" fmla="*/ 466706 h 500319"/>
                <a:gd name="connsiteX80" fmla="*/ 168128 w 322786"/>
                <a:gd name="connsiteY80" fmla="*/ 468320 h 500319"/>
                <a:gd name="connsiteX81" fmla="*/ 164900 w 322786"/>
                <a:gd name="connsiteY81" fmla="*/ 468320 h 500319"/>
                <a:gd name="connsiteX82" fmla="*/ 161673 w 322786"/>
                <a:gd name="connsiteY82" fmla="*/ 468320 h 500319"/>
                <a:gd name="connsiteX83" fmla="*/ 151989 w 322786"/>
                <a:gd name="connsiteY83" fmla="*/ 461864 h 500319"/>
                <a:gd name="connsiteX84" fmla="*/ 147147 w 322786"/>
                <a:gd name="connsiteY84" fmla="*/ 460250 h 500319"/>
                <a:gd name="connsiteX85" fmla="*/ 139078 w 322786"/>
                <a:gd name="connsiteY85" fmla="*/ 461864 h 500319"/>
                <a:gd name="connsiteX86" fmla="*/ 134236 w 322786"/>
                <a:gd name="connsiteY86" fmla="*/ 463478 h 500319"/>
                <a:gd name="connsiteX87" fmla="*/ 129394 w 322786"/>
                <a:gd name="connsiteY87" fmla="*/ 465092 h 500319"/>
                <a:gd name="connsiteX88" fmla="*/ 124552 w 322786"/>
                <a:gd name="connsiteY88" fmla="*/ 468320 h 500319"/>
                <a:gd name="connsiteX89" fmla="*/ 118096 w 322786"/>
                <a:gd name="connsiteY89" fmla="*/ 466706 h 500319"/>
                <a:gd name="connsiteX90" fmla="*/ 110027 w 322786"/>
                <a:gd name="connsiteY90" fmla="*/ 461864 h 500319"/>
                <a:gd name="connsiteX91" fmla="*/ 100343 w 322786"/>
                <a:gd name="connsiteY91" fmla="*/ 450566 h 500319"/>
                <a:gd name="connsiteX92" fmla="*/ 113255 w 322786"/>
                <a:gd name="connsiteY92" fmla="*/ 440883 h 500319"/>
                <a:gd name="connsiteX93" fmla="*/ 119710 w 322786"/>
                <a:gd name="connsiteY93" fmla="*/ 437655 h 500319"/>
                <a:gd name="connsiteX94" fmla="*/ 121324 w 322786"/>
                <a:gd name="connsiteY94" fmla="*/ 436041 h 500319"/>
                <a:gd name="connsiteX95" fmla="*/ 124552 w 322786"/>
                <a:gd name="connsiteY95" fmla="*/ 436041 h 500319"/>
                <a:gd name="connsiteX96" fmla="*/ 126166 w 322786"/>
                <a:gd name="connsiteY96" fmla="*/ 434427 h 500319"/>
                <a:gd name="connsiteX97" fmla="*/ 126166 w 322786"/>
                <a:gd name="connsiteY97" fmla="*/ 431199 h 500319"/>
                <a:gd name="connsiteX98" fmla="*/ 129394 w 322786"/>
                <a:gd name="connsiteY98" fmla="*/ 421516 h 500319"/>
                <a:gd name="connsiteX99" fmla="*/ 131008 w 322786"/>
                <a:gd name="connsiteY99" fmla="*/ 419902 h 500319"/>
                <a:gd name="connsiteX100" fmla="*/ 132622 w 322786"/>
                <a:gd name="connsiteY100" fmla="*/ 418288 h 500319"/>
                <a:gd name="connsiteX101" fmla="*/ 135850 w 322786"/>
                <a:gd name="connsiteY101" fmla="*/ 416674 h 500319"/>
                <a:gd name="connsiteX102" fmla="*/ 155217 w 322786"/>
                <a:gd name="connsiteY102" fmla="*/ 405376 h 500319"/>
                <a:gd name="connsiteX103" fmla="*/ 158445 w 322786"/>
                <a:gd name="connsiteY103" fmla="*/ 400535 h 500319"/>
                <a:gd name="connsiteX104" fmla="*/ 158445 w 322786"/>
                <a:gd name="connsiteY104" fmla="*/ 395693 h 500319"/>
                <a:gd name="connsiteX105" fmla="*/ 158445 w 322786"/>
                <a:gd name="connsiteY105" fmla="*/ 394079 h 500319"/>
                <a:gd name="connsiteX106" fmla="*/ 158445 w 322786"/>
                <a:gd name="connsiteY106" fmla="*/ 394079 h 500319"/>
                <a:gd name="connsiteX107" fmla="*/ 156831 w 322786"/>
                <a:gd name="connsiteY107" fmla="*/ 392465 h 500319"/>
                <a:gd name="connsiteX108" fmla="*/ 151989 w 322786"/>
                <a:gd name="connsiteY108" fmla="*/ 389237 h 500319"/>
                <a:gd name="connsiteX109" fmla="*/ 147147 w 322786"/>
                <a:gd name="connsiteY109" fmla="*/ 387623 h 500319"/>
                <a:gd name="connsiteX110" fmla="*/ 147147 w 322786"/>
                <a:gd name="connsiteY110" fmla="*/ 386009 h 500319"/>
                <a:gd name="connsiteX111" fmla="*/ 145533 w 322786"/>
                <a:gd name="connsiteY111" fmla="*/ 382781 h 500319"/>
                <a:gd name="connsiteX112" fmla="*/ 147147 w 322786"/>
                <a:gd name="connsiteY112" fmla="*/ 376326 h 500319"/>
                <a:gd name="connsiteX113" fmla="*/ 147147 w 322786"/>
                <a:gd name="connsiteY113" fmla="*/ 374712 h 500319"/>
                <a:gd name="connsiteX114" fmla="*/ 148761 w 322786"/>
                <a:gd name="connsiteY114" fmla="*/ 371484 h 500319"/>
                <a:gd name="connsiteX115" fmla="*/ 150375 w 322786"/>
                <a:gd name="connsiteY115" fmla="*/ 371484 h 500319"/>
                <a:gd name="connsiteX116" fmla="*/ 150375 w 322786"/>
                <a:gd name="connsiteY116" fmla="*/ 371484 h 500319"/>
                <a:gd name="connsiteX117" fmla="*/ 153603 w 322786"/>
                <a:gd name="connsiteY117" fmla="*/ 366642 h 500319"/>
                <a:gd name="connsiteX118" fmla="*/ 160058 w 322786"/>
                <a:gd name="connsiteY118" fmla="*/ 361800 h 500319"/>
                <a:gd name="connsiteX119" fmla="*/ 160058 w 322786"/>
                <a:gd name="connsiteY119" fmla="*/ 360186 h 500319"/>
                <a:gd name="connsiteX120" fmla="*/ 161673 w 322786"/>
                <a:gd name="connsiteY120" fmla="*/ 358572 h 500319"/>
                <a:gd name="connsiteX121" fmla="*/ 160058 w 322786"/>
                <a:gd name="connsiteY121" fmla="*/ 350503 h 500319"/>
                <a:gd name="connsiteX122" fmla="*/ 163287 w 322786"/>
                <a:gd name="connsiteY122" fmla="*/ 339205 h 500319"/>
                <a:gd name="connsiteX123" fmla="*/ 166514 w 322786"/>
                <a:gd name="connsiteY123" fmla="*/ 327908 h 500319"/>
                <a:gd name="connsiteX124" fmla="*/ 168128 w 322786"/>
                <a:gd name="connsiteY124" fmla="*/ 324680 h 500319"/>
                <a:gd name="connsiteX125" fmla="*/ 171356 w 322786"/>
                <a:gd name="connsiteY125" fmla="*/ 321452 h 500319"/>
                <a:gd name="connsiteX126" fmla="*/ 172970 w 322786"/>
                <a:gd name="connsiteY126" fmla="*/ 319838 h 500319"/>
                <a:gd name="connsiteX127" fmla="*/ 176198 w 322786"/>
                <a:gd name="connsiteY127" fmla="*/ 316610 h 500319"/>
                <a:gd name="connsiteX128" fmla="*/ 177812 w 322786"/>
                <a:gd name="connsiteY128" fmla="*/ 313382 h 500319"/>
                <a:gd name="connsiteX129" fmla="*/ 177812 w 322786"/>
                <a:gd name="connsiteY129" fmla="*/ 311768 h 500319"/>
                <a:gd name="connsiteX130" fmla="*/ 177812 w 322786"/>
                <a:gd name="connsiteY130" fmla="*/ 310154 h 500319"/>
                <a:gd name="connsiteX131" fmla="*/ 176198 w 322786"/>
                <a:gd name="connsiteY131" fmla="*/ 308540 h 500319"/>
                <a:gd name="connsiteX132" fmla="*/ 174584 w 322786"/>
                <a:gd name="connsiteY132" fmla="*/ 303699 h 500319"/>
                <a:gd name="connsiteX133" fmla="*/ 172970 w 322786"/>
                <a:gd name="connsiteY133" fmla="*/ 300471 h 500319"/>
                <a:gd name="connsiteX134" fmla="*/ 172970 w 322786"/>
                <a:gd name="connsiteY134" fmla="*/ 298857 h 500319"/>
                <a:gd name="connsiteX135" fmla="*/ 172970 w 322786"/>
                <a:gd name="connsiteY135" fmla="*/ 292401 h 500319"/>
                <a:gd name="connsiteX136" fmla="*/ 172970 w 322786"/>
                <a:gd name="connsiteY136" fmla="*/ 290787 h 500319"/>
                <a:gd name="connsiteX137" fmla="*/ 172970 w 322786"/>
                <a:gd name="connsiteY137" fmla="*/ 289173 h 500319"/>
                <a:gd name="connsiteX138" fmla="*/ 171356 w 322786"/>
                <a:gd name="connsiteY138" fmla="*/ 285945 h 500319"/>
                <a:gd name="connsiteX139" fmla="*/ 171356 w 322786"/>
                <a:gd name="connsiteY139" fmla="*/ 284331 h 500319"/>
                <a:gd name="connsiteX140" fmla="*/ 171356 w 322786"/>
                <a:gd name="connsiteY140" fmla="*/ 282717 h 500319"/>
                <a:gd name="connsiteX141" fmla="*/ 171356 w 322786"/>
                <a:gd name="connsiteY141" fmla="*/ 276262 h 500319"/>
                <a:gd name="connsiteX142" fmla="*/ 171356 w 322786"/>
                <a:gd name="connsiteY142" fmla="*/ 274648 h 500319"/>
                <a:gd name="connsiteX143" fmla="*/ 169742 w 322786"/>
                <a:gd name="connsiteY143" fmla="*/ 271420 h 500319"/>
                <a:gd name="connsiteX144" fmla="*/ 169742 w 322786"/>
                <a:gd name="connsiteY144" fmla="*/ 271420 h 500319"/>
                <a:gd name="connsiteX145" fmla="*/ 166514 w 322786"/>
                <a:gd name="connsiteY145" fmla="*/ 268192 h 500319"/>
                <a:gd name="connsiteX146" fmla="*/ 166514 w 322786"/>
                <a:gd name="connsiteY146" fmla="*/ 260122 h 500319"/>
                <a:gd name="connsiteX147" fmla="*/ 166514 w 322786"/>
                <a:gd name="connsiteY147" fmla="*/ 248825 h 500319"/>
                <a:gd name="connsiteX148" fmla="*/ 166514 w 322786"/>
                <a:gd name="connsiteY148" fmla="*/ 245597 h 500319"/>
                <a:gd name="connsiteX149" fmla="*/ 166514 w 322786"/>
                <a:gd name="connsiteY149" fmla="*/ 242369 h 500319"/>
                <a:gd name="connsiteX150" fmla="*/ 164900 w 322786"/>
                <a:gd name="connsiteY150" fmla="*/ 242369 h 500319"/>
                <a:gd name="connsiteX151" fmla="*/ 145533 w 322786"/>
                <a:gd name="connsiteY151" fmla="*/ 243983 h 500319"/>
                <a:gd name="connsiteX152" fmla="*/ 132622 w 322786"/>
                <a:gd name="connsiteY152" fmla="*/ 242369 h 500319"/>
                <a:gd name="connsiteX153" fmla="*/ 126166 w 322786"/>
                <a:gd name="connsiteY153" fmla="*/ 242369 h 500319"/>
                <a:gd name="connsiteX154" fmla="*/ 126166 w 322786"/>
                <a:gd name="connsiteY154" fmla="*/ 242369 h 500319"/>
                <a:gd name="connsiteX155" fmla="*/ 124552 w 322786"/>
                <a:gd name="connsiteY155" fmla="*/ 242369 h 500319"/>
                <a:gd name="connsiteX156" fmla="*/ 121324 w 322786"/>
                <a:gd name="connsiteY156" fmla="*/ 243983 h 500319"/>
                <a:gd name="connsiteX157" fmla="*/ 116482 w 322786"/>
                <a:gd name="connsiteY157" fmla="*/ 243983 h 500319"/>
                <a:gd name="connsiteX158" fmla="*/ 114869 w 322786"/>
                <a:gd name="connsiteY158" fmla="*/ 243983 h 500319"/>
                <a:gd name="connsiteX159" fmla="*/ 113255 w 322786"/>
                <a:gd name="connsiteY159" fmla="*/ 245597 h 500319"/>
                <a:gd name="connsiteX160" fmla="*/ 111641 w 322786"/>
                <a:gd name="connsiteY160" fmla="*/ 245597 h 500319"/>
                <a:gd name="connsiteX161" fmla="*/ 110027 w 322786"/>
                <a:gd name="connsiteY161" fmla="*/ 247211 h 500319"/>
                <a:gd name="connsiteX162" fmla="*/ 100343 w 322786"/>
                <a:gd name="connsiteY162" fmla="*/ 247211 h 500319"/>
                <a:gd name="connsiteX163" fmla="*/ 97115 w 322786"/>
                <a:gd name="connsiteY163" fmla="*/ 248825 h 500319"/>
                <a:gd name="connsiteX164" fmla="*/ 95501 w 322786"/>
                <a:gd name="connsiteY164" fmla="*/ 248825 h 500319"/>
                <a:gd name="connsiteX165" fmla="*/ 93887 w 322786"/>
                <a:gd name="connsiteY165" fmla="*/ 248825 h 500319"/>
                <a:gd name="connsiteX166" fmla="*/ 89046 w 322786"/>
                <a:gd name="connsiteY166" fmla="*/ 247211 h 500319"/>
                <a:gd name="connsiteX167" fmla="*/ 87432 w 322786"/>
                <a:gd name="connsiteY167" fmla="*/ 247211 h 500319"/>
                <a:gd name="connsiteX168" fmla="*/ 80976 w 322786"/>
                <a:gd name="connsiteY168" fmla="*/ 247211 h 500319"/>
                <a:gd name="connsiteX169" fmla="*/ 71292 w 322786"/>
                <a:gd name="connsiteY169" fmla="*/ 247211 h 500319"/>
                <a:gd name="connsiteX170" fmla="*/ 69678 w 322786"/>
                <a:gd name="connsiteY170" fmla="*/ 247211 h 500319"/>
                <a:gd name="connsiteX171" fmla="*/ 68064 w 322786"/>
                <a:gd name="connsiteY171" fmla="*/ 247211 h 500319"/>
                <a:gd name="connsiteX172" fmla="*/ 66451 w 322786"/>
                <a:gd name="connsiteY172" fmla="*/ 247211 h 500319"/>
                <a:gd name="connsiteX173" fmla="*/ 66451 w 322786"/>
                <a:gd name="connsiteY173" fmla="*/ 248825 h 500319"/>
                <a:gd name="connsiteX174" fmla="*/ 64837 w 322786"/>
                <a:gd name="connsiteY174" fmla="*/ 250439 h 500319"/>
                <a:gd name="connsiteX175" fmla="*/ 61609 w 322786"/>
                <a:gd name="connsiteY175" fmla="*/ 256895 h 500319"/>
                <a:gd name="connsiteX176" fmla="*/ 61609 w 322786"/>
                <a:gd name="connsiteY176" fmla="*/ 256895 h 500319"/>
                <a:gd name="connsiteX177" fmla="*/ 59995 w 322786"/>
                <a:gd name="connsiteY177" fmla="*/ 258508 h 500319"/>
                <a:gd name="connsiteX178" fmla="*/ 58381 w 322786"/>
                <a:gd name="connsiteY178" fmla="*/ 258508 h 500319"/>
                <a:gd name="connsiteX179" fmla="*/ 58381 w 322786"/>
                <a:gd name="connsiteY179" fmla="*/ 258508 h 500319"/>
                <a:gd name="connsiteX180" fmla="*/ 56767 w 322786"/>
                <a:gd name="connsiteY180" fmla="*/ 256895 h 500319"/>
                <a:gd name="connsiteX181" fmla="*/ 56767 w 322786"/>
                <a:gd name="connsiteY181" fmla="*/ 256895 h 500319"/>
                <a:gd name="connsiteX182" fmla="*/ 53539 w 322786"/>
                <a:gd name="connsiteY182" fmla="*/ 255281 h 500319"/>
                <a:gd name="connsiteX183" fmla="*/ 51925 w 322786"/>
                <a:gd name="connsiteY183" fmla="*/ 255281 h 500319"/>
                <a:gd name="connsiteX184" fmla="*/ 51925 w 322786"/>
                <a:gd name="connsiteY184" fmla="*/ 253667 h 500319"/>
                <a:gd name="connsiteX185" fmla="*/ 50311 w 322786"/>
                <a:gd name="connsiteY185" fmla="*/ 252053 h 500319"/>
                <a:gd name="connsiteX186" fmla="*/ 48697 w 322786"/>
                <a:gd name="connsiteY186" fmla="*/ 252053 h 500319"/>
                <a:gd name="connsiteX187" fmla="*/ 47083 w 322786"/>
                <a:gd name="connsiteY187" fmla="*/ 252053 h 500319"/>
                <a:gd name="connsiteX188" fmla="*/ 47083 w 322786"/>
                <a:gd name="connsiteY188" fmla="*/ 252053 h 500319"/>
                <a:gd name="connsiteX189" fmla="*/ 45469 w 322786"/>
                <a:gd name="connsiteY189" fmla="*/ 252053 h 500319"/>
                <a:gd name="connsiteX190" fmla="*/ 45469 w 322786"/>
                <a:gd name="connsiteY190" fmla="*/ 252053 h 500319"/>
                <a:gd name="connsiteX191" fmla="*/ 45469 w 322786"/>
                <a:gd name="connsiteY191" fmla="*/ 253667 h 500319"/>
                <a:gd name="connsiteX192" fmla="*/ 45469 w 322786"/>
                <a:gd name="connsiteY192" fmla="*/ 255281 h 500319"/>
                <a:gd name="connsiteX193" fmla="*/ 47083 w 322786"/>
                <a:gd name="connsiteY193" fmla="*/ 256895 h 500319"/>
                <a:gd name="connsiteX194" fmla="*/ 47083 w 322786"/>
                <a:gd name="connsiteY194" fmla="*/ 258508 h 500319"/>
                <a:gd name="connsiteX195" fmla="*/ 45469 w 322786"/>
                <a:gd name="connsiteY195" fmla="*/ 258508 h 500319"/>
                <a:gd name="connsiteX196" fmla="*/ 43855 w 322786"/>
                <a:gd name="connsiteY196" fmla="*/ 260122 h 500319"/>
                <a:gd name="connsiteX197" fmla="*/ 42242 w 322786"/>
                <a:gd name="connsiteY197" fmla="*/ 260122 h 500319"/>
                <a:gd name="connsiteX198" fmla="*/ 42242 w 322786"/>
                <a:gd name="connsiteY198" fmla="*/ 260122 h 500319"/>
                <a:gd name="connsiteX199" fmla="*/ 40628 w 322786"/>
                <a:gd name="connsiteY199" fmla="*/ 260122 h 500319"/>
                <a:gd name="connsiteX200" fmla="*/ 39014 w 322786"/>
                <a:gd name="connsiteY200" fmla="*/ 258508 h 500319"/>
                <a:gd name="connsiteX201" fmla="*/ 37400 w 322786"/>
                <a:gd name="connsiteY201" fmla="*/ 258508 h 500319"/>
                <a:gd name="connsiteX202" fmla="*/ 35786 w 322786"/>
                <a:gd name="connsiteY202" fmla="*/ 256895 h 500319"/>
                <a:gd name="connsiteX203" fmla="*/ 35786 w 322786"/>
                <a:gd name="connsiteY203" fmla="*/ 256895 h 500319"/>
                <a:gd name="connsiteX204" fmla="*/ 34172 w 322786"/>
                <a:gd name="connsiteY204" fmla="*/ 256895 h 500319"/>
                <a:gd name="connsiteX205" fmla="*/ 32558 w 322786"/>
                <a:gd name="connsiteY205" fmla="*/ 256895 h 500319"/>
                <a:gd name="connsiteX206" fmla="*/ 29330 w 322786"/>
                <a:gd name="connsiteY206" fmla="*/ 255281 h 500319"/>
                <a:gd name="connsiteX207" fmla="*/ 27716 w 322786"/>
                <a:gd name="connsiteY207" fmla="*/ 253667 h 500319"/>
                <a:gd name="connsiteX208" fmla="*/ 26102 w 322786"/>
                <a:gd name="connsiteY208" fmla="*/ 252053 h 500319"/>
                <a:gd name="connsiteX209" fmla="*/ 26102 w 322786"/>
                <a:gd name="connsiteY209" fmla="*/ 248825 h 500319"/>
                <a:gd name="connsiteX210" fmla="*/ 26102 w 322786"/>
                <a:gd name="connsiteY210" fmla="*/ 247211 h 500319"/>
                <a:gd name="connsiteX211" fmla="*/ 13191 w 322786"/>
                <a:gd name="connsiteY211" fmla="*/ 223002 h 500319"/>
                <a:gd name="connsiteX212" fmla="*/ 13191 w 322786"/>
                <a:gd name="connsiteY212" fmla="*/ 223002 h 500319"/>
                <a:gd name="connsiteX213" fmla="*/ 13191 w 322786"/>
                <a:gd name="connsiteY213" fmla="*/ 221388 h 500319"/>
                <a:gd name="connsiteX214" fmla="*/ 13191 w 322786"/>
                <a:gd name="connsiteY214" fmla="*/ 219774 h 500319"/>
                <a:gd name="connsiteX215" fmla="*/ 13191 w 322786"/>
                <a:gd name="connsiteY215" fmla="*/ 218160 h 500319"/>
                <a:gd name="connsiteX216" fmla="*/ 18033 w 322786"/>
                <a:gd name="connsiteY216" fmla="*/ 211704 h 500319"/>
                <a:gd name="connsiteX217" fmla="*/ 21260 w 322786"/>
                <a:gd name="connsiteY217" fmla="*/ 203635 h 500319"/>
                <a:gd name="connsiteX218" fmla="*/ 22874 w 322786"/>
                <a:gd name="connsiteY218" fmla="*/ 198793 h 500319"/>
                <a:gd name="connsiteX219" fmla="*/ 22874 w 322786"/>
                <a:gd name="connsiteY219" fmla="*/ 195565 h 500319"/>
                <a:gd name="connsiteX220" fmla="*/ 22874 w 322786"/>
                <a:gd name="connsiteY220" fmla="*/ 189109 h 500319"/>
                <a:gd name="connsiteX221" fmla="*/ 24488 w 322786"/>
                <a:gd name="connsiteY221" fmla="*/ 185882 h 500319"/>
                <a:gd name="connsiteX222" fmla="*/ 27716 w 322786"/>
                <a:gd name="connsiteY222" fmla="*/ 179426 h 500319"/>
                <a:gd name="connsiteX223" fmla="*/ 27716 w 322786"/>
                <a:gd name="connsiteY223" fmla="*/ 177812 h 500319"/>
                <a:gd name="connsiteX224" fmla="*/ 27716 w 322786"/>
                <a:gd name="connsiteY224" fmla="*/ 174584 h 500319"/>
                <a:gd name="connsiteX225" fmla="*/ 27716 w 322786"/>
                <a:gd name="connsiteY225" fmla="*/ 172970 h 500319"/>
                <a:gd name="connsiteX226" fmla="*/ 27716 w 322786"/>
                <a:gd name="connsiteY226" fmla="*/ 172970 h 500319"/>
                <a:gd name="connsiteX227" fmla="*/ 26102 w 322786"/>
                <a:gd name="connsiteY227" fmla="*/ 171356 h 500319"/>
                <a:gd name="connsiteX228" fmla="*/ 24488 w 322786"/>
                <a:gd name="connsiteY228" fmla="*/ 169742 h 500319"/>
                <a:gd name="connsiteX229" fmla="*/ 24488 w 322786"/>
                <a:gd name="connsiteY229" fmla="*/ 168128 h 500319"/>
                <a:gd name="connsiteX230" fmla="*/ 21260 w 322786"/>
                <a:gd name="connsiteY230" fmla="*/ 160059 h 500319"/>
                <a:gd name="connsiteX231" fmla="*/ 21260 w 322786"/>
                <a:gd name="connsiteY231" fmla="*/ 158445 h 500319"/>
                <a:gd name="connsiteX232" fmla="*/ 21260 w 322786"/>
                <a:gd name="connsiteY232" fmla="*/ 156831 h 500319"/>
                <a:gd name="connsiteX233" fmla="*/ 22874 w 322786"/>
                <a:gd name="connsiteY233" fmla="*/ 156831 h 500319"/>
                <a:gd name="connsiteX234" fmla="*/ 24488 w 322786"/>
                <a:gd name="connsiteY234" fmla="*/ 155217 h 500319"/>
                <a:gd name="connsiteX235" fmla="*/ 27716 w 322786"/>
                <a:gd name="connsiteY235" fmla="*/ 155217 h 500319"/>
                <a:gd name="connsiteX236" fmla="*/ 30944 w 322786"/>
                <a:gd name="connsiteY236" fmla="*/ 155217 h 500319"/>
                <a:gd name="connsiteX237" fmla="*/ 30944 w 322786"/>
                <a:gd name="connsiteY237" fmla="*/ 153603 h 500319"/>
                <a:gd name="connsiteX238" fmla="*/ 32558 w 322786"/>
                <a:gd name="connsiteY238" fmla="*/ 151989 h 500319"/>
                <a:gd name="connsiteX239" fmla="*/ 39014 w 322786"/>
                <a:gd name="connsiteY239" fmla="*/ 142305 h 500319"/>
                <a:gd name="connsiteX240" fmla="*/ 37400 w 322786"/>
                <a:gd name="connsiteY240" fmla="*/ 140691 h 500319"/>
                <a:gd name="connsiteX241" fmla="*/ 37400 w 322786"/>
                <a:gd name="connsiteY241" fmla="*/ 139077 h 500319"/>
                <a:gd name="connsiteX242" fmla="*/ 35786 w 322786"/>
                <a:gd name="connsiteY242" fmla="*/ 139077 h 500319"/>
                <a:gd name="connsiteX243" fmla="*/ 35786 w 322786"/>
                <a:gd name="connsiteY243" fmla="*/ 137464 h 500319"/>
                <a:gd name="connsiteX244" fmla="*/ 35786 w 322786"/>
                <a:gd name="connsiteY244" fmla="*/ 135850 h 500319"/>
                <a:gd name="connsiteX245" fmla="*/ 35786 w 322786"/>
                <a:gd name="connsiteY245" fmla="*/ 132622 h 500319"/>
                <a:gd name="connsiteX246" fmla="*/ 37400 w 322786"/>
                <a:gd name="connsiteY246" fmla="*/ 131008 h 500319"/>
                <a:gd name="connsiteX247" fmla="*/ 35786 w 322786"/>
                <a:gd name="connsiteY247" fmla="*/ 129394 h 500319"/>
                <a:gd name="connsiteX248" fmla="*/ 35786 w 322786"/>
                <a:gd name="connsiteY248" fmla="*/ 126166 h 500319"/>
                <a:gd name="connsiteX249" fmla="*/ 34172 w 322786"/>
                <a:gd name="connsiteY249" fmla="*/ 121324 h 500319"/>
                <a:gd name="connsiteX250" fmla="*/ 32558 w 322786"/>
                <a:gd name="connsiteY250" fmla="*/ 119710 h 500319"/>
                <a:gd name="connsiteX251" fmla="*/ 32558 w 322786"/>
                <a:gd name="connsiteY251" fmla="*/ 118096 h 500319"/>
                <a:gd name="connsiteX252" fmla="*/ 30944 w 322786"/>
                <a:gd name="connsiteY252" fmla="*/ 118096 h 500319"/>
                <a:gd name="connsiteX253" fmla="*/ 29330 w 322786"/>
                <a:gd name="connsiteY253" fmla="*/ 118096 h 500319"/>
                <a:gd name="connsiteX254" fmla="*/ 29330 w 322786"/>
                <a:gd name="connsiteY254" fmla="*/ 118096 h 500319"/>
                <a:gd name="connsiteX255" fmla="*/ 27716 w 322786"/>
                <a:gd name="connsiteY255" fmla="*/ 114868 h 500319"/>
                <a:gd name="connsiteX256" fmla="*/ 27716 w 322786"/>
                <a:gd name="connsiteY256" fmla="*/ 113255 h 500319"/>
                <a:gd name="connsiteX257" fmla="*/ 27716 w 322786"/>
                <a:gd name="connsiteY257" fmla="*/ 111641 h 500319"/>
                <a:gd name="connsiteX258" fmla="*/ 27716 w 322786"/>
                <a:gd name="connsiteY258" fmla="*/ 111641 h 500319"/>
                <a:gd name="connsiteX259" fmla="*/ 24488 w 322786"/>
                <a:gd name="connsiteY259" fmla="*/ 108413 h 500319"/>
                <a:gd name="connsiteX260" fmla="*/ 22874 w 322786"/>
                <a:gd name="connsiteY260" fmla="*/ 108413 h 500319"/>
                <a:gd name="connsiteX261" fmla="*/ 22874 w 322786"/>
                <a:gd name="connsiteY261" fmla="*/ 108413 h 500319"/>
                <a:gd name="connsiteX262" fmla="*/ 21260 w 322786"/>
                <a:gd name="connsiteY262" fmla="*/ 110027 h 500319"/>
                <a:gd name="connsiteX263" fmla="*/ 19646 w 322786"/>
                <a:gd name="connsiteY263" fmla="*/ 110027 h 500319"/>
                <a:gd name="connsiteX264" fmla="*/ 18033 w 322786"/>
                <a:gd name="connsiteY264" fmla="*/ 110027 h 500319"/>
                <a:gd name="connsiteX265" fmla="*/ 16419 w 322786"/>
                <a:gd name="connsiteY265" fmla="*/ 108413 h 500319"/>
                <a:gd name="connsiteX266" fmla="*/ 16419 w 322786"/>
                <a:gd name="connsiteY266" fmla="*/ 105185 h 500319"/>
                <a:gd name="connsiteX267" fmla="*/ 14805 w 322786"/>
                <a:gd name="connsiteY267" fmla="*/ 98729 h 500319"/>
                <a:gd name="connsiteX268" fmla="*/ 13191 w 322786"/>
                <a:gd name="connsiteY268" fmla="*/ 92274 h 500319"/>
                <a:gd name="connsiteX269" fmla="*/ 14805 w 322786"/>
                <a:gd name="connsiteY269" fmla="*/ 82590 h 500319"/>
                <a:gd name="connsiteX270" fmla="*/ 13191 w 322786"/>
                <a:gd name="connsiteY270" fmla="*/ 79362 h 500319"/>
                <a:gd name="connsiteX271" fmla="*/ 11577 w 322786"/>
                <a:gd name="connsiteY271" fmla="*/ 76134 h 500319"/>
                <a:gd name="connsiteX272" fmla="*/ 9963 w 322786"/>
                <a:gd name="connsiteY272" fmla="*/ 74520 h 500319"/>
                <a:gd name="connsiteX273" fmla="*/ 5121 w 322786"/>
                <a:gd name="connsiteY273" fmla="*/ 68065 h 500319"/>
                <a:gd name="connsiteX274" fmla="*/ 5121 w 322786"/>
                <a:gd name="connsiteY274" fmla="*/ 64837 h 500319"/>
                <a:gd name="connsiteX275" fmla="*/ 5121 w 322786"/>
                <a:gd name="connsiteY275" fmla="*/ 63223 h 500319"/>
                <a:gd name="connsiteX276" fmla="*/ 5121 w 322786"/>
                <a:gd name="connsiteY276" fmla="*/ 61609 h 500319"/>
                <a:gd name="connsiteX277" fmla="*/ 6735 w 322786"/>
                <a:gd name="connsiteY277" fmla="*/ 59995 h 500319"/>
                <a:gd name="connsiteX278" fmla="*/ 8349 w 322786"/>
                <a:gd name="connsiteY278" fmla="*/ 56767 h 500319"/>
                <a:gd name="connsiteX279" fmla="*/ 8349 w 322786"/>
                <a:gd name="connsiteY279" fmla="*/ 55153 h 500319"/>
                <a:gd name="connsiteX280" fmla="*/ 9963 w 322786"/>
                <a:gd name="connsiteY280" fmla="*/ 47083 h 500319"/>
                <a:gd name="connsiteX281" fmla="*/ 9963 w 322786"/>
                <a:gd name="connsiteY281" fmla="*/ 45469 h 500319"/>
                <a:gd name="connsiteX282" fmla="*/ 11577 w 322786"/>
                <a:gd name="connsiteY282" fmla="*/ 43855 h 500319"/>
                <a:gd name="connsiteX283" fmla="*/ 13191 w 322786"/>
                <a:gd name="connsiteY283" fmla="*/ 42242 h 500319"/>
                <a:gd name="connsiteX284" fmla="*/ 21260 w 322786"/>
                <a:gd name="connsiteY284" fmla="*/ 39014 h 500319"/>
                <a:gd name="connsiteX285" fmla="*/ 22874 w 322786"/>
                <a:gd name="connsiteY285" fmla="*/ 39014 h 500319"/>
                <a:gd name="connsiteX286" fmla="*/ 24488 w 322786"/>
                <a:gd name="connsiteY286" fmla="*/ 39014 h 500319"/>
                <a:gd name="connsiteX287" fmla="*/ 26102 w 322786"/>
                <a:gd name="connsiteY287" fmla="*/ 39014 h 500319"/>
                <a:gd name="connsiteX288" fmla="*/ 27716 w 322786"/>
                <a:gd name="connsiteY288" fmla="*/ 39014 h 500319"/>
                <a:gd name="connsiteX289" fmla="*/ 27716 w 322786"/>
                <a:gd name="connsiteY289" fmla="*/ 40628 h 500319"/>
                <a:gd name="connsiteX290" fmla="*/ 29330 w 322786"/>
                <a:gd name="connsiteY290" fmla="*/ 45469 h 500319"/>
                <a:gd name="connsiteX291" fmla="*/ 29330 w 322786"/>
                <a:gd name="connsiteY291" fmla="*/ 47083 h 500319"/>
                <a:gd name="connsiteX292" fmla="*/ 30944 w 322786"/>
                <a:gd name="connsiteY292" fmla="*/ 48697 h 500319"/>
                <a:gd name="connsiteX293" fmla="*/ 34172 w 322786"/>
                <a:gd name="connsiteY293" fmla="*/ 51925 h 500319"/>
                <a:gd name="connsiteX294" fmla="*/ 34172 w 322786"/>
                <a:gd name="connsiteY294" fmla="*/ 53539 h 500319"/>
                <a:gd name="connsiteX295" fmla="*/ 34172 w 322786"/>
                <a:gd name="connsiteY295" fmla="*/ 55153 h 500319"/>
                <a:gd name="connsiteX296" fmla="*/ 34172 w 322786"/>
                <a:gd name="connsiteY296" fmla="*/ 56767 h 500319"/>
                <a:gd name="connsiteX297" fmla="*/ 34172 w 322786"/>
                <a:gd name="connsiteY297" fmla="*/ 58381 h 500319"/>
                <a:gd name="connsiteX298" fmla="*/ 35786 w 322786"/>
                <a:gd name="connsiteY298" fmla="*/ 58381 h 500319"/>
                <a:gd name="connsiteX299" fmla="*/ 35786 w 322786"/>
                <a:gd name="connsiteY299" fmla="*/ 59995 h 500319"/>
                <a:gd name="connsiteX300" fmla="*/ 37400 w 322786"/>
                <a:gd name="connsiteY300" fmla="*/ 61609 h 500319"/>
                <a:gd name="connsiteX301" fmla="*/ 37400 w 322786"/>
                <a:gd name="connsiteY301" fmla="*/ 61609 h 500319"/>
                <a:gd name="connsiteX302" fmla="*/ 42242 w 322786"/>
                <a:gd name="connsiteY302" fmla="*/ 64837 h 500319"/>
                <a:gd name="connsiteX303" fmla="*/ 45469 w 322786"/>
                <a:gd name="connsiteY303" fmla="*/ 66450 h 500319"/>
                <a:gd name="connsiteX304" fmla="*/ 47083 w 322786"/>
                <a:gd name="connsiteY304" fmla="*/ 66450 h 500319"/>
                <a:gd name="connsiteX305" fmla="*/ 50311 w 322786"/>
                <a:gd name="connsiteY305" fmla="*/ 66450 h 500319"/>
                <a:gd name="connsiteX306" fmla="*/ 51925 w 322786"/>
                <a:gd name="connsiteY306" fmla="*/ 66450 h 500319"/>
                <a:gd name="connsiteX307" fmla="*/ 51925 w 322786"/>
                <a:gd name="connsiteY307" fmla="*/ 64837 h 500319"/>
                <a:gd name="connsiteX308" fmla="*/ 53539 w 322786"/>
                <a:gd name="connsiteY308" fmla="*/ 59995 h 500319"/>
                <a:gd name="connsiteX309" fmla="*/ 58381 w 322786"/>
                <a:gd name="connsiteY309" fmla="*/ 53539 h 500319"/>
                <a:gd name="connsiteX310" fmla="*/ 59995 w 322786"/>
                <a:gd name="connsiteY310" fmla="*/ 50311 h 500319"/>
                <a:gd name="connsiteX311" fmla="*/ 59995 w 322786"/>
                <a:gd name="connsiteY311" fmla="*/ 48697 h 500319"/>
                <a:gd name="connsiteX312" fmla="*/ 59995 w 322786"/>
                <a:gd name="connsiteY312" fmla="*/ 47083 h 500319"/>
                <a:gd name="connsiteX313" fmla="*/ 58381 w 322786"/>
                <a:gd name="connsiteY313" fmla="*/ 40628 h 500319"/>
                <a:gd name="connsiteX314" fmla="*/ 58381 w 322786"/>
                <a:gd name="connsiteY314" fmla="*/ 37400 h 500319"/>
                <a:gd name="connsiteX315" fmla="*/ 59995 w 322786"/>
                <a:gd name="connsiteY315" fmla="*/ 30944 h 500319"/>
                <a:gd name="connsiteX316" fmla="*/ 59995 w 322786"/>
                <a:gd name="connsiteY316" fmla="*/ 30944 h 500319"/>
                <a:gd name="connsiteX317" fmla="*/ 58381 w 322786"/>
                <a:gd name="connsiteY317" fmla="*/ 29330 h 500319"/>
                <a:gd name="connsiteX318" fmla="*/ 58381 w 322786"/>
                <a:gd name="connsiteY318" fmla="*/ 27716 h 500319"/>
                <a:gd name="connsiteX319" fmla="*/ 56767 w 322786"/>
                <a:gd name="connsiteY319" fmla="*/ 27716 h 500319"/>
                <a:gd name="connsiteX320" fmla="*/ 56767 w 322786"/>
                <a:gd name="connsiteY320" fmla="*/ 26102 h 500319"/>
                <a:gd name="connsiteX321" fmla="*/ 55153 w 322786"/>
                <a:gd name="connsiteY321" fmla="*/ 26102 h 500319"/>
                <a:gd name="connsiteX322" fmla="*/ 55153 w 322786"/>
                <a:gd name="connsiteY322" fmla="*/ 24488 h 500319"/>
                <a:gd name="connsiteX323" fmla="*/ 53539 w 322786"/>
                <a:gd name="connsiteY323" fmla="*/ 22874 h 500319"/>
                <a:gd name="connsiteX324" fmla="*/ 53539 w 322786"/>
                <a:gd name="connsiteY324" fmla="*/ 19646 h 500319"/>
                <a:gd name="connsiteX325" fmla="*/ 55153 w 322786"/>
                <a:gd name="connsiteY325" fmla="*/ 14805 h 500319"/>
                <a:gd name="connsiteX326" fmla="*/ 56767 w 322786"/>
                <a:gd name="connsiteY326" fmla="*/ 13191 h 500319"/>
                <a:gd name="connsiteX327" fmla="*/ 56767 w 322786"/>
                <a:gd name="connsiteY327" fmla="*/ 13191 h 500319"/>
                <a:gd name="connsiteX328" fmla="*/ 58381 w 322786"/>
                <a:gd name="connsiteY328" fmla="*/ 11577 h 500319"/>
                <a:gd name="connsiteX329" fmla="*/ 61609 w 322786"/>
                <a:gd name="connsiteY329" fmla="*/ 11577 h 500319"/>
                <a:gd name="connsiteX330" fmla="*/ 61609 w 322786"/>
                <a:gd name="connsiteY330" fmla="*/ 13191 h 500319"/>
                <a:gd name="connsiteX331" fmla="*/ 63223 w 322786"/>
                <a:gd name="connsiteY331" fmla="*/ 13191 h 500319"/>
                <a:gd name="connsiteX332" fmla="*/ 72906 w 322786"/>
                <a:gd name="connsiteY332" fmla="*/ 13191 h 500319"/>
                <a:gd name="connsiteX333" fmla="*/ 74520 w 322786"/>
                <a:gd name="connsiteY333" fmla="*/ 13191 h 500319"/>
                <a:gd name="connsiteX334" fmla="*/ 74520 w 322786"/>
                <a:gd name="connsiteY334" fmla="*/ 13191 h 500319"/>
                <a:gd name="connsiteX335" fmla="*/ 76134 w 322786"/>
                <a:gd name="connsiteY335" fmla="*/ 13191 h 500319"/>
                <a:gd name="connsiteX336" fmla="*/ 84204 w 322786"/>
                <a:gd name="connsiteY336" fmla="*/ 6735 h 500319"/>
                <a:gd name="connsiteX337" fmla="*/ 85818 w 322786"/>
                <a:gd name="connsiteY337" fmla="*/ 5121 h 500319"/>
                <a:gd name="connsiteX338" fmla="*/ 89046 w 322786"/>
                <a:gd name="connsiteY338" fmla="*/ 9963 h 500319"/>
                <a:gd name="connsiteX339" fmla="*/ 106799 w 322786"/>
                <a:gd name="connsiteY339" fmla="*/ 47083 h 500319"/>
                <a:gd name="connsiteX340" fmla="*/ 110027 w 322786"/>
                <a:gd name="connsiteY340" fmla="*/ 58381 h 500319"/>
                <a:gd name="connsiteX341" fmla="*/ 111641 w 322786"/>
                <a:gd name="connsiteY341" fmla="*/ 63223 h 500319"/>
                <a:gd name="connsiteX342" fmla="*/ 114869 w 322786"/>
                <a:gd name="connsiteY342" fmla="*/ 66450 h 500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Lst>
              <a:rect l="l" t="t" r="r" b="b"/>
              <a:pathLst>
                <a:path w="322786" h="500319">
                  <a:moveTo>
                    <a:pt x="116482" y="68065"/>
                  </a:moveTo>
                  <a:lnTo>
                    <a:pt x="118096" y="69678"/>
                  </a:lnTo>
                  <a:lnTo>
                    <a:pt x="142305" y="84204"/>
                  </a:lnTo>
                  <a:lnTo>
                    <a:pt x="148761" y="92274"/>
                  </a:lnTo>
                  <a:lnTo>
                    <a:pt x="156831" y="110027"/>
                  </a:lnTo>
                  <a:lnTo>
                    <a:pt x="163287" y="116482"/>
                  </a:lnTo>
                  <a:lnTo>
                    <a:pt x="164900" y="118096"/>
                  </a:lnTo>
                  <a:lnTo>
                    <a:pt x="164900" y="121324"/>
                  </a:lnTo>
                  <a:lnTo>
                    <a:pt x="168128" y="129394"/>
                  </a:lnTo>
                  <a:lnTo>
                    <a:pt x="169742" y="132622"/>
                  </a:lnTo>
                  <a:lnTo>
                    <a:pt x="181040" y="145533"/>
                  </a:lnTo>
                  <a:lnTo>
                    <a:pt x="192337" y="155217"/>
                  </a:lnTo>
                  <a:lnTo>
                    <a:pt x="250439" y="185882"/>
                  </a:lnTo>
                  <a:lnTo>
                    <a:pt x="256894" y="189109"/>
                  </a:lnTo>
                  <a:lnTo>
                    <a:pt x="276262" y="200407"/>
                  </a:lnTo>
                  <a:lnTo>
                    <a:pt x="279490" y="205249"/>
                  </a:lnTo>
                  <a:lnTo>
                    <a:pt x="287559" y="216546"/>
                  </a:lnTo>
                  <a:lnTo>
                    <a:pt x="294015" y="227844"/>
                  </a:lnTo>
                  <a:lnTo>
                    <a:pt x="295629" y="231072"/>
                  </a:lnTo>
                  <a:lnTo>
                    <a:pt x="298857" y="232686"/>
                  </a:lnTo>
                  <a:lnTo>
                    <a:pt x="305312" y="237527"/>
                  </a:lnTo>
                  <a:lnTo>
                    <a:pt x="308540" y="239141"/>
                  </a:lnTo>
                  <a:lnTo>
                    <a:pt x="310154" y="242369"/>
                  </a:lnTo>
                  <a:lnTo>
                    <a:pt x="318224" y="261736"/>
                  </a:lnTo>
                  <a:lnTo>
                    <a:pt x="319838" y="266578"/>
                  </a:lnTo>
                  <a:lnTo>
                    <a:pt x="319838" y="271420"/>
                  </a:lnTo>
                  <a:lnTo>
                    <a:pt x="318224" y="290787"/>
                  </a:lnTo>
                  <a:lnTo>
                    <a:pt x="319838" y="314996"/>
                  </a:lnTo>
                  <a:lnTo>
                    <a:pt x="318224" y="332749"/>
                  </a:lnTo>
                  <a:lnTo>
                    <a:pt x="316610" y="340819"/>
                  </a:lnTo>
                  <a:lnTo>
                    <a:pt x="292401" y="400535"/>
                  </a:lnTo>
                  <a:lnTo>
                    <a:pt x="289173" y="408604"/>
                  </a:lnTo>
                  <a:lnTo>
                    <a:pt x="292401" y="431199"/>
                  </a:lnTo>
                  <a:lnTo>
                    <a:pt x="294015" y="444111"/>
                  </a:lnTo>
                  <a:lnTo>
                    <a:pt x="294015" y="448953"/>
                  </a:lnTo>
                  <a:lnTo>
                    <a:pt x="298857" y="457022"/>
                  </a:lnTo>
                  <a:lnTo>
                    <a:pt x="298857" y="461864"/>
                  </a:lnTo>
                  <a:lnTo>
                    <a:pt x="300471" y="466706"/>
                  </a:lnTo>
                  <a:lnTo>
                    <a:pt x="298857" y="471548"/>
                  </a:lnTo>
                  <a:lnTo>
                    <a:pt x="297243" y="479617"/>
                  </a:lnTo>
                  <a:lnTo>
                    <a:pt x="295629" y="481231"/>
                  </a:lnTo>
                  <a:lnTo>
                    <a:pt x="295629" y="481231"/>
                  </a:lnTo>
                  <a:lnTo>
                    <a:pt x="294015" y="481231"/>
                  </a:lnTo>
                  <a:lnTo>
                    <a:pt x="290787" y="482845"/>
                  </a:lnTo>
                  <a:lnTo>
                    <a:pt x="289173" y="484459"/>
                  </a:lnTo>
                  <a:lnTo>
                    <a:pt x="287559" y="487687"/>
                  </a:lnTo>
                  <a:lnTo>
                    <a:pt x="287559" y="489301"/>
                  </a:lnTo>
                  <a:lnTo>
                    <a:pt x="287559" y="492529"/>
                  </a:lnTo>
                  <a:lnTo>
                    <a:pt x="289173" y="494143"/>
                  </a:lnTo>
                  <a:lnTo>
                    <a:pt x="292401" y="500598"/>
                  </a:lnTo>
                  <a:lnTo>
                    <a:pt x="292401" y="503826"/>
                  </a:lnTo>
                  <a:lnTo>
                    <a:pt x="292401" y="507054"/>
                  </a:lnTo>
                  <a:lnTo>
                    <a:pt x="289173" y="508668"/>
                  </a:lnTo>
                  <a:lnTo>
                    <a:pt x="287559" y="508668"/>
                  </a:lnTo>
                  <a:lnTo>
                    <a:pt x="284331" y="508668"/>
                  </a:lnTo>
                  <a:lnTo>
                    <a:pt x="268192" y="500598"/>
                  </a:lnTo>
                  <a:lnTo>
                    <a:pt x="268192" y="498984"/>
                  </a:lnTo>
                  <a:lnTo>
                    <a:pt x="266578" y="495757"/>
                  </a:lnTo>
                  <a:lnTo>
                    <a:pt x="268192" y="494143"/>
                  </a:lnTo>
                  <a:lnTo>
                    <a:pt x="268192" y="489301"/>
                  </a:lnTo>
                  <a:lnTo>
                    <a:pt x="268192" y="486073"/>
                  </a:lnTo>
                  <a:lnTo>
                    <a:pt x="268192" y="484459"/>
                  </a:lnTo>
                  <a:lnTo>
                    <a:pt x="266578" y="479617"/>
                  </a:lnTo>
                  <a:lnTo>
                    <a:pt x="261736" y="478003"/>
                  </a:lnTo>
                  <a:lnTo>
                    <a:pt x="253667" y="476389"/>
                  </a:lnTo>
                  <a:lnTo>
                    <a:pt x="235914" y="474775"/>
                  </a:lnTo>
                  <a:lnTo>
                    <a:pt x="226230" y="476389"/>
                  </a:lnTo>
                  <a:lnTo>
                    <a:pt x="221388" y="479617"/>
                  </a:lnTo>
                  <a:lnTo>
                    <a:pt x="218160" y="481231"/>
                  </a:lnTo>
                  <a:lnTo>
                    <a:pt x="213318" y="482845"/>
                  </a:lnTo>
                  <a:lnTo>
                    <a:pt x="210090" y="482845"/>
                  </a:lnTo>
                  <a:lnTo>
                    <a:pt x="205249" y="479617"/>
                  </a:lnTo>
                  <a:lnTo>
                    <a:pt x="200407" y="471548"/>
                  </a:lnTo>
                  <a:lnTo>
                    <a:pt x="197179" y="468320"/>
                  </a:lnTo>
                  <a:lnTo>
                    <a:pt x="189109" y="471548"/>
                  </a:lnTo>
                  <a:lnTo>
                    <a:pt x="185882" y="469934"/>
                  </a:lnTo>
                  <a:lnTo>
                    <a:pt x="179426" y="466706"/>
                  </a:lnTo>
                  <a:lnTo>
                    <a:pt x="176198" y="463478"/>
                  </a:lnTo>
                  <a:lnTo>
                    <a:pt x="172970" y="465092"/>
                  </a:lnTo>
                  <a:lnTo>
                    <a:pt x="171356" y="466706"/>
                  </a:lnTo>
                  <a:lnTo>
                    <a:pt x="168128" y="468320"/>
                  </a:lnTo>
                  <a:lnTo>
                    <a:pt x="164900" y="468320"/>
                  </a:lnTo>
                  <a:lnTo>
                    <a:pt x="161673" y="468320"/>
                  </a:lnTo>
                  <a:lnTo>
                    <a:pt x="151989" y="461864"/>
                  </a:lnTo>
                  <a:lnTo>
                    <a:pt x="147147" y="460250"/>
                  </a:lnTo>
                  <a:lnTo>
                    <a:pt x="139078" y="461864"/>
                  </a:lnTo>
                  <a:lnTo>
                    <a:pt x="134236" y="463478"/>
                  </a:lnTo>
                  <a:lnTo>
                    <a:pt x="129394" y="465092"/>
                  </a:lnTo>
                  <a:lnTo>
                    <a:pt x="124552" y="468320"/>
                  </a:lnTo>
                  <a:lnTo>
                    <a:pt x="118096" y="466706"/>
                  </a:lnTo>
                  <a:lnTo>
                    <a:pt x="110027" y="461864"/>
                  </a:lnTo>
                  <a:lnTo>
                    <a:pt x="100343" y="450566"/>
                  </a:lnTo>
                  <a:lnTo>
                    <a:pt x="113255" y="440883"/>
                  </a:lnTo>
                  <a:lnTo>
                    <a:pt x="119710" y="437655"/>
                  </a:lnTo>
                  <a:lnTo>
                    <a:pt x="121324" y="436041"/>
                  </a:lnTo>
                  <a:lnTo>
                    <a:pt x="124552" y="436041"/>
                  </a:lnTo>
                  <a:lnTo>
                    <a:pt x="126166" y="434427"/>
                  </a:lnTo>
                  <a:lnTo>
                    <a:pt x="126166" y="431199"/>
                  </a:lnTo>
                  <a:lnTo>
                    <a:pt x="129394" y="421516"/>
                  </a:lnTo>
                  <a:lnTo>
                    <a:pt x="131008" y="419902"/>
                  </a:lnTo>
                  <a:lnTo>
                    <a:pt x="132622" y="418288"/>
                  </a:lnTo>
                  <a:lnTo>
                    <a:pt x="135850" y="416674"/>
                  </a:lnTo>
                  <a:lnTo>
                    <a:pt x="155217" y="405376"/>
                  </a:lnTo>
                  <a:lnTo>
                    <a:pt x="158445" y="400535"/>
                  </a:lnTo>
                  <a:lnTo>
                    <a:pt x="158445" y="395693"/>
                  </a:lnTo>
                  <a:lnTo>
                    <a:pt x="158445" y="394079"/>
                  </a:lnTo>
                  <a:lnTo>
                    <a:pt x="158445" y="394079"/>
                  </a:lnTo>
                  <a:lnTo>
                    <a:pt x="156831" y="392465"/>
                  </a:lnTo>
                  <a:lnTo>
                    <a:pt x="151989" y="389237"/>
                  </a:lnTo>
                  <a:lnTo>
                    <a:pt x="147147" y="387623"/>
                  </a:lnTo>
                  <a:lnTo>
                    <a:pt x="147147" y="386009"/>
                  </a:lnTo>
                  <a:lnTo>
                    <a:pt x="145533" y="382781"/>
                  </a:lnTo>
                  <a:lnTo>
                    <a:pt x="147147" y="376326"/>
                  </a:lnTo>
                  <a:lnTo>
                    <a:pt x="147147" y="374712"/>
                  </a:lnTo>
                  <a:lnTo>
                    <a:pt x="148761" y="371484"/>
                  </a:lnTo>
                  <a:lnTo>
                    <a:pt x="150375" y="371484"/>
                  </a:lnTo>
                  <a:lnTo>
                    <a:pt x="150375" y="371484"/>
                  </a:lnTo>
                  <a:lnTo>
                    <a:pt x="153603" y="366642"/>
                  </a:lnTo>
                  <a:lnTo>
                    <a:pt x="160058" y="361800"/>
                  </a:lnTo>
                  <a:lnTo>
                    <a:pt x="160058" y="360186"/>
                  </a:lnTo>
                  <a:lnTo>
                    <a:pt x="161673" y="358572"/>
                  </a:lnTo>
                  <a:lnTo>
                    <a:pt x="160058" y="350503"/>
                  </a:lnTo>
                  <a:lnTo>
                    <a:pt x="163287" y="339205"/>
                  </a:lnTo>
                  <a:lnTo>
                    <a:pt x="166514" y="327908"/>
                  </a:lnTo>
                  <a:lnTo>
                    <a:pt x="168128" y="324680"/>
                  </a:lnTo>
                  <a:lnTo>
                    <a:pt x="171356" y="321452"/>
                  </a:lnTo>
                  <a:lnTo>
                    <a:pt x="172970" y="319838"/>
                  </a:lnTo>
                  <a:lnTo>
                    <a:pt x="176198" y="316610"/>
                  </a:lnTo>
                  <a:lnTo>
                    <a:pt x="177812" y="313382"/>
                  </a:lnTo>
                  <a:lnTo>
                    <a:pt x="177812" y="311768"/>
                  </a:lnTo>
                  <a:lnTo>
                    <a:pt x="177812" y="310154"/>
                  </a:lnTo>
                  <a:lnTo>
                    <a:pt x="176198" y="308540"/>
                  </a:lnTo>
                  <a:lnTo>
                    <a:pt x="174584" y="303699"/>
                  </a:lnTo>
                  <a:lnTo>
                    <a:pt x="172970" y="300471"/>
                  </a:lnTo>
                  <a:lnTo>
                    <a:pt x="172970" y="298857"/>
                  </a:lnTo>
                  <a:lnTo>
                    <a:pt x="172970" y="292401"/>
                  </a:lnTo>
                  <a:lnTo>
                    <a:pt x="172970" y="290787"/>
                  </a:lnTo>
                  <a:lnTo>
                    <a:pt x="172970" y="289173"/>
                  </a:lnTo>
                  <a:lnTo>
                    <a:pt x="171356" y="285945"/>
                  </a:lnTo>
                  <a:lnTo>
                    <a:pt x="171356" y="284331"/>
                  </a:lnTo>
                  <a:lnTo>
                    <a:pt x="171356" y="282717"/>
                  </a:lnTo>
                  <a:lnTo>
                    <a:pt x="171356" y="276262"/>
                  </a:lnTo>
                  <a:lnTo>
                    <a:pt x="171356" y="274648"/>
                  </a:lnTo>
                  <a:lnTo>
                    <a:pt x="169742" y="271420"/>
                  </a:lnTo>
                  <a:lnTo>
                    <a:pt x="169742" y="271420"/>
                  </a:lnTo>
                  <a:lnTo>
                    <a:pt x="166514" y="268192"/>
                  </a:lnTo>
                  <a:lnTo>
                    <a:pt x="166514" y="260122"/>
                  </a:lnTo>
                  <a:lnTo>
                    <a:pt x="166514" y="248825"/>
                  </a:lnTo>
                  <a:lnTo>
                    <a:pt x="166514" y="245597"/>
                  </a:lnTo>
                  <a:lnTo>
                    <a:pt x="166514" y="242369"/>
                  </a:lnTo>
                  <a:lnTo>
                    <a:pt x="164900" y="242369"/>
                  </a:lnTo>
                  <a:lnTo>
                    <a:pt x="145533" y="243983"/>
                  </a:lnTo>
                  <a:lnTo>
                    <a:pt x="132622" y="242369"/>
                  </a:lnTo>
                  <a:lnTo>
                    <a:pt x="126166" y="242369"/>
                  </a:lnTo>
                  <a:lnTo>
                    <a:pt x="126166" y="242369"/>
                  </a:lnTo>
                  <a:lnTo>
                    <a:pt x="124552" y="242369"/>
                  </a:lnTo>
                  <a:lnTo>
                    <a:pt x="121324" y="243983"/>
                  </a:lnTo>
                  <a:lnTo>
                    <a:pt x="116482" y="243983"/>
                  </a:lnTo>
                  <a:lnTo>
                    <a:pt x="114869" y="243983"/>
                  </a:lnTo>
                  <a:lnTo>
                    <a:pt x="113255" y="245597"/>
                  </a:lnTo>
                  <a:lnTo>
                    <a:pt x="111641" y="245597"/>
                  </a:lnTo>
                  <a:lnTo>
                    <a:pt x="110027" y="247211"/>
                  </a:lnTo>
                  <a:lnTo>
                    <a:pt x="100343" y="247211"/>
                  </a:lnTo>
                  <a:lnTo>
                    <a:pt x="97115" y="248825"/>
                  </a:lnTo>
                  <a:lnTo>
                    <a:pt x="95501" y="248825"/>
                  </a:lnTo>
                  <a:lnTo>
                    <a:pt x="93887" y="248825"/>
                  </a:lnTo>
                  <a:lnTo>
                    <a:pt x="89046" y="247211"/>
                  </a:lnTo>
                  <a:lnTo>
                    <a:pt x="87432" y="247211"/>
                  </a:lnTo>
                  <a:lnTo>
                    <a:pt x="80976" y="247211"/>
                  </a:lnTo>
                  <a:lnTo>
                    <a:pt x="71292" y="247211"/>
                  </a:lnTo>
                  <a:lnTo>
                    <a:pt x="69678" y="247211"/>
                  </a:lnTo>
                  <a:lnTo>
                    <a:pt x="68064" y="247211"/>
                  </a:lnTo>
                  <a:lnTo>
                    <a:pt x="66451" y="247211"/>
                  </a:lnTo>
                  <a:lnTo>
                    <a:pt x="66451" y="248825"/>
                  </a:lnTo>
                  <a:lnTo>
                    <a:pt x="64837" y="250439"/>
                  </a:lnTo>
                  <a:lnTo>
                    <a:pt x="61609" y="256895"/>
                  </a:lnTo>
                  <a:lnTo>
                    <a:pt x="61609" y="256895"/>
                  </a:lnTo>
                  <a:lnTo>
                    <a:pt x="59995" y="258508"/>
                  </a:lnTo>
                  <a:lnTo>
                    <a:pt x="58381" y="258508"/>
                  </a:lnTo>
                  <a:lnTo>
                    <a:pt x="58381" y="258508"/>
                  </a:lnTo>
                  <a:lnTo>
                    <a:pt x="56767" y="256895"/>
                  </a:lnTo>
                  <a:lnTo>
                    <a:pt x="56767" y="256895"/>
                  </a:lnTo>
                  <a:lnTo>
                    <a:pt x="53539" y="255281"/>
                  </a:lnTo>
                  <a:lnTo>
                    <a:pt x="51925" y="255281"/>
                  </a:lnTo>
                  <a:lnTo>
                    <a:pt x="51925" y="253667"/>
                  </a:lnTo>
                  <a:lnTo>
                    <a:pt x="50311" y="252053"/>
                  </a:lnTo>
                  <a:lnTo>
                    <a:pt x="48697" y="252053"/>
                  </a:lnTo>
                  <a:lnTo>
                    <a:pt x="47083" y="252053"/>
                  </a:lnTo>
                  <a:lnTo>
                    <a:pt x="47083" y="252053"/>
                  </a:lnTo>
                  <a:lnTo>
                    <a:pt x="45469" y="252053"/>
                  </a:lnTo>
                  <a:lnTo>
                    <a:pt x="45469" y="252053"/>
                  </a:lnTo>
                  <a:lnTo>
                    <a:pt x="45469" y="253667"/>
                  </a:lnTo>
                  <a:lnTo>
                    <a:pt x="45469" y="255281"/>
                  </a:lnTo>
                  <a:lnTo>
                    <a:pt x="47083" y="256895"/>
                  </a:lnTo>
                  <a:lnTo>
                    <a:pt x="47083" y="258508"/>
                  </a:lnTo>
                  <a:lnTo>
                    <a:pt x="45469" y="258508"/>
                  </a:lnTo>
                  <a:lnTo>
                    <a:pt x="43855" y="260122"/>
                  </a:lnTo>
                  <a:lnTo>
                    <a:pt x="42242" y="260122"/>
                  </a:lnTo>
                  <a:lnTo>
                    <a:pt x="42242" y="260122"/>
                  </a:lnTo>
                  <a:lnTo>
                    <a:pt x="40628" y="260122"/>
                  </a:lnTo>
                  <a:lnTo>
                    <a:pt x="39014" y="258508"/>
                  </a:lnTo>
                  <a:lnTo>
                    <a:pt x="37400" y="258508"/>
                  </a:lnTo>
                  <a:lnTo>
                    <a:pt x="35786" y="256895"/>
                  </a:lnTo>
                  <a:lnTo>
                    <a:pt x="35786" y="256895"/>
                  </a:lnTo>
                  <a:lnTo>
                    <a:pt x="34172" y="256895"/>
                  </a:lnTo>
                  <a:lnTo>
                    <a:pt x="32558" y="256895"/>
                  </a:lnTo>
                  <a:lnTo>
                    <a:pt x="29330" y="255281"/>
                  </a:lnTo>
                  <a:lnTo>
                    <a:pt x="27716" y="253667"/>
                  </a:lnTo>
                  <a:lnTo>
                    <a:pt x="26102" y="252053"/>
                  </a:lnTo>
                  <a:lnTo>
                    <a:pt x="26102" y="248825"/>
                  </a:lnTo>
                  <a:lnTo>
                    <a:pt x="26102" y="247211"/>
                  </a:lnTo>
                  <a:lnTo>
                    <a:pt x="13191" y="223002"/>
                  </a:lnTo>
                  <a:lnTo>
                    <a:pt x="13191" y="223002"/>
                  </a:lnTo>
                  <a:lnTo>
                    <a:pt x="13191" y="221388"/>
                  </a:lnTo>
                  <a:lnTo>
                    <a:pt x="13191" y="219774"/>
                  </a:lnTo>
                  <a:lnTo>
                    <a:pt x="13191" y="218160"/>
                  </a:lnTo>
                  <a:lnTo>
                    <a:pt x="18033" y="211704"/>
                  </a:lnTo>
                  <a:lnTo>
                    <a:pt x="21260" y="203635"/>
                  </a:lnTo>
                  <a:lnTo>
                    <a:pt x="22874" y="198793"/>
                  </a:lnTo>
                  <a:lnTo>
                    <a:pt x="22874" y="195565"/>
                  </a:lnTo>
                  <a:lnTo>
                    <a:pt x="22874" y="189109"/>
                  </a:lnTo>
                  <a:lnTo>
                    <a:pt x="24488" y="185882"/>
                  </a:lnTo>
                  <a:lnTo>
                    <a:pt x="27716" y="179426"/>
                  </a:lnTo>
                  <a:lnTo>
                    <a:pt x="27716" y="177812"/>
                  </a:lnTo>
                  <a:lnTo>
                    <a:pt x="27716" y="174584"/>
                  </a:lnTo>
                  <a:lnTo>
                    <a:pt x="27716" y="172970"/>
                  </a:lnTo>
                  <a:lnTo>
                    <a:pt x="27716" y="172970"/>
                  </a:lnTo>
                  <a:lnTo>
                    <a:pt x="26102" y="171356"/>
                  </a:lnTo>
                  <a:lnTo>
                    <a:pt x="24488" y="169742"/>
                  </a:lnTo>
                  <a:lnTo>
                    <a:pt x="24488" y="168128"/>
                  </a:lnTo>
                  <a:lnTo>
                    <a:pt x="21260" y="160059"/>
                  </a:lnTo>
                  <a:lnTo>
                    <a:pt x="21260" y="158445"/>
                  </a:lnTo>
                  <a:lnTo>
                    <a:pt x="21260" y="156831"/>
                  </a:lnTo>
                  <a:lnTo>
                    <a:pt x="22874" y="156831"/>
                  </a:lnTo>
                  <a:lnTo>
                    <a:pt x="24488" y="155217"/>
                  </a:lnTo>
                  <a:lnTo>
                    <a:pt x="27716" y="155217"/>
                  </a:lnTo>
                  <a:lnTo>
                    <a:pt x="30944" y="155217"/>
                  </a:lnTo>
                  <a:lnTo>
                    <a:pt x="30944" y="153603"/>
                  </a:lnTo>
                  <a:lnTo>
                    <a:pt x="32558" y="151989"/>
                  </a:lnTo>
                  <a:lnTo>
                    <a:pt x="39014" y="142305"/>
                  </a:lnTo>
                  <a:lnTo>
                    <a:pt x="37400" y="140691"/>
                  </a:lnTo>
                  <a:lnTo>
                    <a:pt x="37400" y="139077"/>
                  </a:lnTo>
                  <a:lnTo>
                    <a:pt x="35786" y="139077"/>
                  </a:lnTo>
                  <a:lnTo>
                    <a:pt x="35786" y="137464"/>
                  </a:lnTo>
                  <a:lnTo>
                    <a:pt x="35786" y="135850"/>
                  </a:lnTo>
                  <a:lnTo>
                    <a:pt x="35786" y="132622"/>
                  </a:lnTo>
                  <a:lnTo>
                    <a:pt x="37400" y="131008"/>
                  </a:lnTo>
                  <a:lnTo>
                    <a:pt x="35786" y="129394"/>
                  </a:lnTo>
                  <a:lnTo>
                    <a:pt x="35786" y="126166"/>
                  </a:lnTo>
                  <a:lnTo>
                    <a:pt x="34172" y="121324"/>
                  </a:lnTo>
                  <a:lnTo>
                    <a:pt x="32558" y="119710"/>
                  </a:lnTo>
                  <a:lnTo>
                    <a:pt x="32558" y="118096"/>
                  </a:lnTo>
                  <a:lnTo>
                    <a:pt x="30944" y="118096"/>
                  </a:lnTo>
                  <a:lnTo>
                    <a:pt x="29330" y="118096"/>
                  </a:lnTo>
                  <a:lnTo>
                    <a:pt x="29330" y="118096"/>
                  </a:lnTo>
                  <a:lnTo>
                    <a:pt x="27716" y="114868"/>
                  </a:lnTo>
                  <a:lnTo>
                    <a:pt x="27716" y="113255"/>
                  </a:lnTo>
                  <a:lnTo>
                    <a:pt x="27716" y="111641"/>
                  </a:lnTo>
                  <a:lnTo>
                    <a:pt x="27716" y="111641"/>
                  </a:lnTo>
                  <a:lnTo>
                    <a:pt x="24488" y="108413"/>
                  </a:lnTo>
                  <a:lnTo>
                    <a:pt x="22874" y="108413"/>
                  </a:lnTo>
                  <a:lnTo>
                    <a:pt x="22874" y="108413"/>
                  </a:lnTo>
                  <a:lnTo>
                    <a:pt x="21260" y="110027"/>
                  </a:lnTo>
                  <a:lnTo>
                    <a:pt x="19646" y="110027"/>
                  </a:lnTo>
                  <a:lnTo>
                    <a:pt x="18033" y="110027"/>
                  </a:lnTo>
                  <a:lnTo>
                    <a:pt x="16419" y="108413"/>
                  </a:lnTo>
                  <a:lnTo>
                    <a:pt x="16419" y="105185"/>
                  </a:lnTo>
                  <a:lnTo>
                    <a:pt x="14805" y="98729"/>
                  </a:lnTo>
                  <a:lnTo>
                    <a:pt x="13191" y="92274"/>
                  </a:lnTo>
                  <a:lnTo>
                    <a:pt x="14805" y="82590"/>
                  </a:lnTo>
                  <a:lnTo>
                    <a:pt x="13191" y="79362"/>
                  </a:lnTo>
                  <a:lnTo>
                    <a:pt x="11577" y="76134"/>
                  </a:lnTo>
                  <a:lnTo>
                    <a:pt x="9963" y="74520"/>
                  </a:lnTo>
                  <a:lnTo>
                    <a:pt x="5121" y="68065"/>
                  </a:lnTo>
                  <a:lnTo>
                    <a:pt x="5121" y="64837"/>
                  </a:lnTo>
                  <a:lnTo>
                    <a:pt x="5121" y="63223"/>
                  </a:lnTo>
                  <a:lnTo>
                    <a:pt x="5121" y="61609"/>
                  </a:lnTo>
                  <a:lnTo>
                    <a:pt x="6735" y="59995"/>
                  </a:lnTo>
                  <a:lnTo>
                    <a:pt x="8349" y="56767"/>
                  </a:lnTo>
                  <a:lnTo>
                    <a:pt x="8349" y="55153"/>
                  </a:lnTo>
                  <a:lnTo>
                    <a:pt x="9963" y="47083"/>
                  </a:lnTo>
                  <a:lnTo>
                    <a:pt x="9963" y="45469"/>
                  </a:lnTo>
                  <a:lnTo>
                    <a:pt x="11577" y="43855"/>
                  </a:lnTo>
                  <a:lnTo>
                    <a:pt x="13191" y="42242"/>
                  </a:lnTo>
                  <a:lnTo>
                    <a:pt x="21260" y="39014"/>
                  </a:lnTo>
                  <a:lnTo>
                    <a:pt x="22874" y="39014"/>
                  </a:lnTo>
                  <a:lnTo>
                    <a:pt x="24488" y="39014"/>
                  </a:lnTo>
                  <a:lnTo>
                    <a:pt x="26102" y="39014"/>
                  </a:lnTo>
                  <a:lnTo>
                    <a:pt x="27716" y="39014"/>
                  </a:lnTo>
                  <a:lnTo>
                    <a:pt x="27716" y="40628"/>
                  </a:lnTo>
                  <a:lnTo>
                    <a:pt x="29330" y="45469"/>
                  </a:lnTo>
                  <a:lnTo>
                    <a:pt x="29330" y="47083"/>
                  </a:lnTo>
                  <a:lnTo>
                    <a:pt x="30944" y="48697"/>
                  </a:lnTo>
                  <a:lnTo>
                    <a:pt x="34172" y="51925"/>
                  </a:lnTo>
                  <a:lnTo>
                    <a:pt x="34172" y="53539"/>
                  </a:lnTo>
                  <a:lnTo>
                    <a:pt x="34172" y="55153"/>
                  </a:lnTo>
                  <a:lnTo>
                    <a:pt x="34172" y="56767"/>
                  </a:lnTo>
                  <a:lnTo>
                    <a:pt x="34172" y="58381"/>
                  </a:lnTo>
                  <a:lnTo>
                    <a:pt x="35786" y="58381"/>
                  </a:lnTo>
                  <a:lnTo>
                    <a:pt x="35786" y="59995"/>
                  </a:lnTo>
                  <a:lnTo>
                    <a:pt x="37400" y="61609"/>
                  </a:lnTo>
                  <a:lnTo>
                    <a:pt x="37400" y="61609"/>
                  </a:lnTo>
                  <a:lnTo>
                    <a:pt x="42242" y="64837"/>
                  </a:lnTo>
                  <a:lnTo>
                    <a:pt x="45469" y="66450"/>
                  </a:lnTo>
                  <a:lnTo>
                    <a:pt x="47083" y="66450"/>
                  </a:lnTo>
                  <a:lnTo>
                    <a:pt x="50311" y="66450"/>
                  </a:lnTo>
                  <a:lnTo>
                    <a:pt x="51925" y="66450"/>
                  </a:lnTo>
                  <a:lnTo>
                    <a:pt x="51925" y="64837"/>
                  </a:lnTo>
                  <a:lnTo>
                    <a:pt x="53539" y="59995"/>
                  </a:lnTo>
                  <a:lnTo>
                    <a:pt x="58381" y="53539"/>
                  </a:lnTo>
                  <a:lnTo>
                    <a:pt x="59995" y="50311"/>
                  </a:lnTo>
                  <a:lnTo>
                    <a:pt x="59995" y="48697"/>
                  </a:lnTo>
                  <a:lnTo>
                    <a:pt x="59995" y="47083"/>
                  </a:lnTo>
                  <a:lnTo>
                    <a:pt x="58381" y="40628"/>
                  </a:lnTo>
                  <a:lnTo>
                    <a:pt x="58381" y="37400"/>
                  </a:lnTo>
                  <a:lnTo>
                    <a:pt x="59995" y="30944"/>
                  </a:lnTo>
                  <a:lnTo>
                    <a:pt x="59995" y="30944"/>
                  </a:lnTo>
                  <a:lnTo>
                    <a:pt x="58381" y="29330"/>
                  </a:lnTo>
                  <a:lnTo>
                    <a:pt x="58381" y="27716"/>
                  </a:lnTo>
                  <a:lnTo>
                    <a:pt x="56767" y="27716"/>
                  </a:lnTo>
                  <a:lnTo>
                    <a:pt x="56767" y="26102"/>
                  </a:lnTo>
                  <a:lnTo>
                    <a:pt x="55153" y="26102"/>
                  </a:lnTo>
                  <a:lnTo>
                    <a:pt x="55153" y="24488"/>
                  </a:lnTo>
                  <a:lnTo>
                    <a:pt x="53539" y="22874"/>
                  </a:lnTo>
                  <a:lnTo>
                    <a:pt x="53539" y="19646"/>
                  </a:lnTo>
                  <a:lnTo>
                    <a:pt x="55153" y="14805"/>
                  </a:lnTo>
                  <a:lnTo>
                    <a:pt x="56767" y="13191"/>
                  </a:lnTo>
                  <a:lnTo>
                    <a:pt x="56767" y="13191"/>
                  </a:lnTo>
                  <a:lnTo>
                    <a:pt x="58381" y="11577"/>
                  </a:lnTo>
                  <a:lnTo>
                    <a:pt x="61609" y="11577"/>
                  </a:lnTo>
                  <a:lnTo>
                    <a:pt x="61609" y="13191"/>
                  </a:lnTo>
                  <a:lnTo>
                    <a:pt x="63223" y="13191"/>
                  </a:lnTo>
                  <a:lnTo>
                    <a:pt x="72906" y="13191"/>
                  </a:lnTo>
                  <a:lnTo>
                    <a:pt x="74520" y="13191"/>
                  </a:lnTo>
                  <a:lnTo>
                    <a:pt x="74520" y="13191"/>
                  </a:lnTo>
                  <a:lnTo>
                    <a:pt x="76134" y="13191"/>
                  </a:lnTo>
                  <a:lnTo>
                    <a:pt x="84204" y="6735"/>
                  </a:lnTo>
                  <a:lnTo>
                    <a:pt x="85818" y="5121"/>
                  </a:lnTo>
                  <a:lnTo>
                    <a:pt x="89046" y="9963"/>
                  </a:lnTo>
                  <a:lnTo>
                    <a:pt x="106799" y="47083"/>
                  </a:lnTo>
                  <a:lnTo>
                    <a:pt x="110027" y="58381"/>
                  </a:lnTo>
                  <a:lnTo>
                    <a:pt x="111641" y="63223"/>
                  </a:lnTo>
                  <a:lnTo>
                    <a:pt x="114869" y="66450"/>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86" name="Freeform: Shape 85">
              <a:extLst>
                <a:ext uri="{FF2B5EF4-FFF2-40B4-BE49-F238E27FC236}">
                  <a16:creationId xmlns:a16="http://schemas.microsoft.com/office/drawing/2014/main" id="{F08F5140-C266-495C-B3A3-380EF468C2F9}"/>
                </a:ext>
              </a:extLst>
            </p:cNvPr>
            <p:cNvSpPr/>
            <p:nvPr/>
          </p:nvSpPr>
          <p:spPr>
            <a:xfrm>
              <a:off x="9891589" y="2030954"/>
              <a:ext cx="355065" cy="274369"/>
            </a:xfrm>
            <a:custGeom>
              <a:avLst/>
              <a:gdLst>
                <a:gd name="connsiteX0" fmla="*/ 92273 w 355065"/>
                <a:gd name="connsiteY0" fmla="*/ 22874 h 274368"/>
                <a:gd name="connsiteX1" fmla="*/ 97115 w 355065"/>
                <a:gd name="connsiteY1" fmla="*/ 19647 h 274368"/>
                <a:gd name="connsiteX2" fmla="*/ 101957 w 355065"/>
                <a:gd name="connsiteY2" fmla="*/ 18033 h 274368"/>
                <a:gd name="connsiteX3" fmla="*/ 106799 w 355065"/>
                <a:gd name="connsiteY3" fmla="*/ 16419 h 274368"/>
                <a:gd name="connsiteX4" fmla="*/ 114869 w 355065"/>
                <a:gd name="connsiteY4" fmla="*/ 14805 h 274368"/>
                <a:gd name="connsiteX5" fmla="*/ 119710 w 355065"/>
                <a:gd name="connsiteY5" fmla="*/ 16419 h 274368"/>
                <a:gd name="connsiteX6" fmla="*/ 129394 w 355065"/>
                <a:gd name="connsiteY6" fmla="*/ 22874 h 274368"/>
                <a:gd name="connsiteX7" fmla="*/ 132622 w 355065"/>
                <a:gd name="connsiteY7" fmla="*/ 22874 h 274368"/>
                <a:gd name="connsiteX8" fmla="*/ 135850 w 355065"/>
                <a:gd name="connsiteY8" fmla="*/ 22874 h 274368"/>
                <a:gd name="connsiteX9" fmla="*/ 139078 w 355065"/>
                <a:gd name="connsiteY9" fmla="*/ 21260 h 274368"/>
                <a:gd name="connsiteX10" fmla="*/ 140691 w 355065"/>
                <a:gd name="connsiteY10" fmla="*/ 19647 h 274368"/>
                <a:gd name="connsiteX11" fmla="*/ 143919 w 355065"/>
                <a:gd name="connsiteY11" fmla="*/ 18033 h 274368"/>
                <a:gd name="connsiteX12" fmla="*/ 147147 w 355065"/>
                <a:gd name="connsiteY12" fmla="*/ 21260 h 274368"/>
                <a:gd name="connsiteX13" fmla="*/ 153603 w 355065"/>
                <a:gd name="connsiteY13" fmla="*/ 24488 h 274368"/>
                <a:gd name="connsiteX14" fmla="*/ 156831 w 355065"/>
                <a:gd name="connsiteY14" fmla="*/ 26102 h 274368"/>
                <a:gd name="connsiteX15" fmla="*/ 164900 w 355065"/>
                <a:gd name="connsiteY15" fmla="*/ 22874 h 274368"/>
                <a:gd name="connsiteX16" fmla="*/ 168128 w 355065"/>
                <a:gd name="connsiteY16" fmla="*/ 26102 h 274368"/>
                <a:gd name="connsiteX17" fmla="*/ 172970 w 355065"/>
                <a:gd name="connsiteY17" fmla="*/ 34172 h 274368"/>
                <a:gd name="connsiteX18" fmla="*/ 177812 w 355065"/>
                <a:gd name="connsiteY18" fmla="*/ 37400 h 274368"/>
                <a:gd name="connsiteX19" fmla="*/ 181040 w 355065"/>
                <a:gd name="connsiteY19" fmla="*/ 37400 h 274368"/>
                <a:gd name="connsiteX20" fmla="*/ 185882 w 355065"/>
                <a:gd name="connsiteY20" fmla="*/ 35786 h 274368"/>
                <a:gd name="connsiteX21" fmla="*/ 189109 w 355065"/>
                <a:gd name="connsiteY21" fmla="*/ 34172 h 274368"/>
                <a:gd name="connsiteX22" fmla="*/ 193951 w 355065"/>
                <a:gd name="connsiteY22" fmla="*/ 30944 h 274368"/>
                <a:gd name="connsiteX23" fmla="*/ 203635 w 355065"/>
                <a:gd name="connsiteY23" fmla="*/ 29330 h 274368"/>
                <a:gd name="connsiteX24" fmla="*/ 221388 w 355065"/>
                <a:gd name="connsiteY24" fmla="*/ 30944 h 274368"/>
                <a:gd name="connsiteX25" fmla="*/ 229458 w 355065"/>
                <a:gd name="connsiteY25" fmla="*/ 32558 h 274368"/>
                <a:gd name="connsiteX26" fmla="*/ 234299 w 355065"/>
                <a:gd name="connsiteY26" fmla="*/ 34172 h 274368"/>
                <a:gd name="connsiteX27" fmla="*/ 235914 w 355065"/>
                <a:gd name="connsiteY27" fmla="*/ 39014 h 274368"/>
                <a:gd name="connsiteX28" fmla="*/ 235914 w 355065"/>
                <a:gd name="connsiteY28" fmla="*/ 40628 h 274368"/>
                <a:gd name="connsiteX29" fmla="*/ 235914 w 355065"/>
                <a:gd name="connsiteY29" fmla="*/ 43856 h 274368"/>
                <a:gd name="connsiteX30" fmla="*/ 235914 w 355065"/>
                <a:gd name="connsiteY30" fmla="*/ 48697 h 274368"/>
                <a:gd name="connsiteX31" fmla="*/ 234299 w 355065"/>
                <a:gd name="connsiteY31" fmla="*/ 50311 h 274368"/>
                <a:gd name="connsiteX32" fmla="*/ 235914 w 355065"/>
                <a:gd name="connsiteY32" fmla="*/ 53539 h 274368"/>
                <a:gd name="connsiteX33" fmla="*/ 235914 w 355065"/>
                <a:gd name="connsiteY33" fmla="*/ 55153 h 274368"/>
                <a:gd name="connsiteX34" fmla="*/ 252053 w 355065"/>
                <a:gd name="connsiteY34" fmla="*/ 63223 h 274368"/>
                <a:gd name="connsiteX35" fmla="*/ 255281 w 355065"/>
                <a:gd name="connsiteY35" fmla="*/ 63223 h 274368"/>
                <a:gd name="connsiteX36" fmla="*/ 256894 w 355065"/>
                <a:gd name="connsiteY36" fmla="*/ 63223 h 274368"/>
                <a:gd name="connsiteX37" fmla="*/ 260122 w 355065"/>
                <a:gd name="connsiteY37" fmla="*/ 61609 h 274368"/>
                <a:gd name="connsiteX38" fmla="*/ 260122 w 355065"/>
                <a:gd name="connsiteY38" fmla="*/ 58381 h 274368"/>
                <a:gd name="connsiteX39" fmla="*/ 260122 w 355065"/>
                <a:gd name="connsiteY39" fmla="*/ 55153 h 274368"/>
                <a:gd name="connsiteX40" fmla="*/ 256894 w 355065"/>
                <a:gd name="connsiteY40" fmla="*/ 48697 h 274368"/>
                <a:gd name="connsiteX41" fmla="*/ 255281 w 355065"/>
                <a:gd name="connsiteY41" fmla="*/ 47083 h 274368"/>
                <a:gd name="connsiteX42" fmla="*/ 255281 w 355065"/>
                <a:gd name="connsiteY42" fmla="*/ 43856 h 274368"/>
                <a:gd name="connsiteX43" fmla="*/ 255281 w 355065"/>
                <a:gd name="connsiteY43" fmla="*/ 42242 h 274368"/>
                <a:gd name="connsiteX44" fmla="*/ 256894 w 355065"/>
                <a:gd name="connsiteY44" fmla="*/ 39014 h 274368"/>
                <a:gd name="connsiteX45" fmla="*/ 258508 w 355065"/>
                <a:gd name="connsiteY45" fmla="*/ 37400 h 274368"/>
                <a:gd name="connsiteX46" fmla="*/ 261736 w 355065"/>
                <a:gd name="connsiteY46" fmla="*/ 35786 h 274368"/>
                <a:gd name="connsiteX47" fmla="*/ 263350 w 355065"/>
                <a:gd name="connsiteY47" fmla="*/ 35786 h 274368"/>
                <a:gd name="connsiteX48" fmla="*/ 263350 w 355065"/>
                <a:gd name="connsiteY48" fmla="*/ 35786 h 274368"/>
                <a:gd name="connsiteX49" fmla="*/ 263350 w 355065"/>
                <a:gd name="connsiteY49" fmla="*/ 39014 h 274368"/>
                <a:gd name="connsiteX50" fmla="*/ 263350 w 355065"/>
                <a:gd name="connsiteY50" fmla="*/ 43856 h 274368"/>
                <a:gd name="connsiteX51" fmla="*/ 271420 w 355065"/>
                <a:gd name="connsiteY51" fmla="*/ 76134 h 274368"/>
                <a:gd name="connsiteX52" fmla="*/ 271420 w 355065"/>
                <a:gd name="connsiteY52" fmla="*/ 80976 h 274368"/>
                <a:gd name="connsiteX53" fmla="*/ 271420 w 355065"/>
                <a:gd name="connsiteY53" fmla="*/ 85818 h 274368"/>
                <a:gd name="connsiteX54" fmla="*/ 266578 w 355065"/>
                <a:gd name="connsiteY54" fmla="*/ 100343 h 274368"/>
                <a:gd name="connsiteX55" fmla="*/ 261736 w 355065"/>
                <a:gd name="connsiteY55" fmla="*/ 116482 h 274368"/>
                <a:gd name="connsiteX56" fmla="*/ 260122 w 355065"/>
                <a:gd name="connsiteY56" fmla="*/ 132622 h 274368"/>
                <a:gd name="connsiteX57" fmla="*/ 260122 w 355065"/>
                <a:gd name="connsiteY57" fmla="*/ 142305 h 274368"/>
                <a:gd name="connsiteX58" fmla="*/ 263350 w 355065"/>
                <a:gd name="connsiteY58" fmla="*/ 150375 h 274368"/>
                <a:gd name="connsiteX59" fmla="*/ 266578 w 355065"/>
                <a:gd name="connsiteY59" fmla="*/ 156831 h 274368"/>
                <a:gd name="connsiteX60" fmla="*/ 273034 w 355065"/>
                <a:gd name="connsiteY60" fmla="*/ 163287 h 274368"/>
                <a:gd name="connsiteX61" fmla="*/ 294015 w 355065"/>
                <a:gd name="connsiteY61" fmla="*/ 174584 h 274368"/>
                <a:gd name="connsiteX62" fmla="*/ 300471 w 355065"/>
                <a:gd name="connsiteY62" fmla="*/ 179426 h 274368"/>
                <a:gd name="connsiteX63" fmla="*/ 306926 w 355065"/>
                <a:gd name="connsiteY63" fmla="*/ 185882 h 274368"/>
                <a:gd name="connsiteX64" fmla="*/ 310154 w 355065"/>
                <a:gd name="connsiteY64" fmla="*/ 192337 h 274368"/>
                <a:gd name="connsiteX65" fmla="*/ 313382 w 355065"/>
                <a:gd name="connsiteY65" fmla="*/ 200407 h 274368"/>
                <a:gd name="connsiteX66" fmla="*/ 316610 w 355065"/>
                <a:gd name="connsiteY66" fmla="*/ 211705 h 274368"/>
                <a:gd name="connsiteX67" fmla="*/ 318224 w 355065"/>
                <a:gd name="connsiteY67" fmla="*/ 216546 h 274368"/>
                <a:gd name="connsiteX68" fmla="*/ 321452 w 355065"/>
                <a:gd name="connsiteY68" fmla="*/ 219774 h 274368"/>
                <a:gd name="connsiteX69" fmla="*/ 324680 w 355065"/>
                <a:gd name="connsiteY69" fmla="*/ 223002 h 274368"/>
                <a:gd name="connsiteX70" fmla="*/ 334363 w 355065"/>
                <a:gd name="connsiteY70" fmla="*/ 227844 h 274368"/>
                <a:gd name="connsiteX71" fmla="*/ 337591 w 355065"/>
                <a:gd name="connsiteY71" fmla="*/ 231072 h 274368"/>
                <a:gd name="connsiteX72" fmla="*/ 345661 w 355065"/>
                <a:gd name="connsiteY72" fmla="*/ 239141 h 274368"/>
                <a:gd name="connsiteX73" fmla="*/ 347275 w 355065"/>
                <a:gd name="connsiteY73" fmla="*/ 240755 h 274368"/>
                <a:gd name="connsiteX74" fmla="*/ 350503 w 355065"/>
                <a:gd name="connsiteY74" fmla="*/ 242369 h 274368"/>
                <a:gd name="connsiteX75" fmla="*/ 348889 w 355065"/>
                <a:gd name="connsiteY75" fmla="*/ 245597 h 274368"/>
                <a:gd name="connsiteX76" fmla="*/ 344047 w 355065"/>
                <a:gd name="connsiteY76" fmla="*/ 252053 h 274368"/>
                <a:gd name="connsiteX77" fmla="*/ 344047 w 355065"/>
                <a:gd name="connsiteY77" fmla="*/ 252053 h 274368"/>
                <a:gd name="connsiteX78" fmla="*/ 342433 w 355065"/>
                <a:gd name="connsiteY78" fmla="*/ 253667 h 274368"/>
                <a:gd name="connsiteX79" fmla="*/ 323066 w 355065"/>
                <a:gd name="connsiteY79" fmla="*/ 266578 h 274368"/>
                <a:gd name="connsiteX80" fmla="*/ 316610 w 355065"/>
                <a:gd name="connsiteY80" fmla="*/ 273034 h 274368"/>
                <a:gd name="connsiteX81" fmla="*/ 314996 w 355065"/>
                <a:gd name="connsiteY81" fmla="*/ 273034 h 274368"/>
                <a:gd name="connsiteX82" fmla="*/ 313382 w 355065"/>
                <a:gd name="connsiteY82" fmla="*/ 274648 h 274368"/>
                <a:gd name="connsiteX83" fmla="*/ 310154 w 355065"/>
                <a:gd name="connsiteY83" fmla="*/ 277876 h 274368"/>
                <a:gd name="connsiteX84" fmla="*/ 294015 w 355065"/>
                <a:gd name="connsiteY84" fmla="*/ 282717 h 274368"/>
                <a:gd name="connsiteX85" fmla="*/ 284331 w 355065"/>
                <a:gd name="connsiteY85" fmla="*/ 284332 h 274368"/>
                <a:gd name="connsiteX86" fmla="*/ 281103 w 355065"/>
                <a:gd name="connsiteY86" fmla="*/ 281104 h 274368"/>
                <a:gd name="connsiteX87" fmla="*/ 247211 w 355065"/>
                <a:gd name="connsiteY87" fmla="*/ 274648 h 274368"/>
                <a:gd name="connsiteX88" fmla="*/ 242369 w 355065"/>
                <a:gd name="connsiteY88" fmla="*/ 273034 h 274368"/>
                <a:gd name="connsiteX89" fmla="*/ 240755 w 355065"/>
                <a:gd name="connsiteY89" fmla="*/ 271420 h 274368"/>
                <a:gd name="connsiteX90" fmla="*/ 239141 w 355065"/>
                <a:gd name="connsiteY90" fmla="*/ 269806 h 274368"/>
                <a:gd name="connsiteX91" fmla="*/ 237527 w 355065"/>
                <a:gd name="connsiteY91" fmla="*/ 269806 h 274368"/>
                <a:gd name="connsiteX92" fmla="*/ 235914 w 355065"/>
                <a:gd name="connsiteY92" fmla="*/ 268192 h 274368"/>
                <a:gd name="connsiteX93" fmla="*/ 235914 w 355065"/>
                <a:gd name="connsiteY93" fmla="*/ 266578 h 274368"/>
                <a:gd name="connsiteX94" fmla="*/ 235914 w 355065"/>
                <a:gd name="connsiteY94" fmla="*/ 264964 h 274368"/>
                <a:gd name="connsiteX95" fmla="*/ 234299 w 355065"/>
                <a:gd name="connsiteY95" fmla="*/ 263350 h 274368"/>
                <a:gd name="connsiteX96" fmla="*/ 232685 w 355065"/>
                <a:gd name="connsiteY96" fmla="*/ 263350 h 274368"/>
                <a:gd name="connsiteX97" fmla="*/ 231072 w 355065"/>
                <a:gd name="connsiteY97" fmla="*/ 264964 h 274368"/>
                <a:gd name="connsiteX98" fmla="*/ 231072 w 355065"/>
                <a:gd name="connsiteY98" fmla="*/ 264964 h 274368"/>
                <a:gd name="connsiteX99" fmla="*/ 229458 w 355065"/>
                <a:gd name="connsiteY99" fmla="*/ 266578 h 274368"/>
                <a:gd name="connsiteX100" fmla="*/ 229458 w 355065"/>
                <a:gd name="connsiteY100" fmla="*/ 269806 h 274368"/>
                <a:gd name="connsiteX101" fmla="*/ 229458 w 355065"/>
                <a:gd name="connsiteY101" fmla="*/ 271420 h 274368"/>
                <a:gd name="connsiteX102" fmla="*/ 227844 w 355065"/>
                <a:gd name="connsiteY102" fmla="*/ 273034 h 274368"/>
                <a:gd name="connsiteX103" fmla="*/ 224616 w 355065"/>
                <a:gd name="connsiteY103" fmla="*/ 273034 h 274368"/>
                <a:gd name="connsiteX104" fmla="*/ 219774 w 355065"/>
                <a:gd name="connsiteY104" fmla="*/ 274648 h 274368"/>
                <a:gd name="connsiteX105" fmla="*/ 218160 w 355065"/>
                <a:gd name="connsiteY105" fmla="*/ 274648 h 274368"/>
                <a:gd name="connsiteX106" fmla="*/ 216546 w 355065"/>
                <a:gd name="connsiteY106" fmla="*/ 274648 h 274368"/>
                <a:gd name="connsiteX107" fmla="*/ 214932 w 355065"/>
                <a:gd name="connsiteY107" fmla="*/ 273034 h 274368"/>
                <a:gd name="connsiteX108" fmla="*/ 211705 w 355065"/>
                <a:gd name="connsiteY108" fmla="*/ 269806 h 274368"/>
                <a:gd name="connsiteX109" fmla="*/ 210090 w 355065"/>
                <a:gd name="connsiteY109" fmla="*/ 268192 h 274368"/>
                <a:gd name="connsiteX110" fmla="*/ 208476 w 355065"/>
                <a:gd name="connsiteY110" fmla="*/ 266578 h 274368"/>
                <a:gd name="connsiteX111" fmla="*/ 203635 w 355065"/>
                <a:gd name="connsiteY111" fmla="*/ 263350 h 274368"/>
                <a:gd name="connsiteX112" fmla="*/ 200407 w 355065"/>
                <a:gd name="connsiteY112" fmla="*/ 261736 h 274368"/>
                <a:gd name="connsiteX113" fmla="*/ 198793 w 355065"/>
                <a:gd name="connsiteY113" fmla="*/ 260123 h 274368"/>
                <a:gd name="connsiteX114" fmla="*/ 198793 w 355065"/>
                <a:gd name="connsiteY114" fmla="*/ 256895 h 274368"/>
                <a:gd name="connsiteX115" fmla="*/ 197179 w 355065"/>
                <a:gd name="connsiteY115" fmla="*/ 253667 h 274368"/>
                <a:gd name="connsiteX116" fmla="*/ 193951 w 355065"/>
                <a:gd name="connsiteY116" fmla="*/ 247211 h 274368"/>
                <a:gd name="connsiteX117" fmla="*/ 190723 w 355065"/>
                <a:gd name="connsiteY117" fmla="*/ 240755 h 274368"/>
                <a:gd name="connsiteX118" fmla="*/ 190723 w 355065"/>
                <a:gd name="connsiteY118" fmla="*/ 239141 h 274368"/>
                <a:gd name="connsiteX119" fmla="*/ 189109 w 355065"/>
                <a:gd name="connsiteY119" fmla="*/ 237527 h 274368"/>
                <a:gd name="connsiteX120" fmla="*/ 187496 w 355065"/>
                <a:gd name="connsiteY120" fmla="*/ 235914 h 274368"/>
                <a:gd name="connsiteX121" fmla="*/ 185882 w 355065"/>
                <a:gd name="connsiteY121" fmla="*/ 235914 h 274368"/>
                <a:gd name="connsiteX122" fmla="*/ 177812 w 355065"/>
                <a:gd name="connsiteY122" fmla="*/ 235914 h 274368"/>
                <a:gd name="connsiteX123" fmla="*/ 176198 w 355065"/>
                <a:gd name="connsiteY123" fmla="*/ 235914 h 274368"/>
                <a:gd name="connsiteX124" fmla="*/ 174584 w 355065"/>
                <a:gd name="connsiteY124" fmla="*/ 234299 h 274368"/>
                <a:gd name="connsiteX125" fmla="*/ 171356 w 355065"/>
                <a:gd name="connsiteY125" fmla="*/ 229458 h 274368"/>
                <a:gd name="connsiteX126" fmla="*/ 171356 w 355065"/>
                <a:gd name="connsiteY126" fmla="*/ 227844 h 274368"/>
                <a:gd name="connsiteX127" fmla="*/ 168128 w 355065"/>
                <a:gd name="connsiteY127" fmla="*/ 226230 h 274368"/>
                <a:gd name="connsiteX128" fmla="*/ 166514 w 355065"/>
                <a:gd name="connsiteY128" fmla="*/ 224616 h 274368"/>
                <a:gd name="connsiteX129" fmla="*/ 164900 w 355065"/>
                <a:gd name="connsiteY129" fmla="*/ 224616 h 274368"/>
                <a:gd name="connsiteX130" fmla="*/ 161673 w 355065"/>
                <a:gd name="connsiteY130" fmla="*/ 224616 h 274368"/>
                <a:gd name="connsiteX131" fmla="*/ 160058 w 355065"/>
                <a:gd name="connsiteY131" fmla="*/ 224616 h 274368"/>
                <a:gd name="connsiteX132" fmla="*/ 156831 w 355065"/>
                <a:gd name="connsiteY132" fmla="*/ 226230 h 274368"/>
                <a:gd name="connsiteX133" fmla="*/ 155217 w 355065"/>
                <a:gd name="connsiteY133" fmla="*/ 226230 h 274368"/>
                <a:gd name="connsiteX134" fmla="*/ 153603 w 355065"/>
                <a:gd name="connsiteY134" fmla="*/ 226230 h 274368"/>
                <a:gd name="connsiteX135" fmla="*/ 145533 w 355065"/>
                <a:gd name="connsiteY135" fmla="*/ 224616 h 274368"/>
                <a:gd name="connsiteX136" fmla="*/ 140691 w 355065"/>
                <a:gd name="connsiteY136" fmla="*/ 223002 h 274368"/>
                <a:gd name="connsiteX137" fmla="*/ 137464 w 355065"/>
                <a:gd name="connsiteY137" fmla="*/ 223002 h 274368"/>
                <a:gd name="connsiteX138" fmla="*/ 129394 w 355065"/>
                <a:gd name="connsiteY138" fmla="*/ 223002 h 274368"/>
                <a:gd name="connsiteX139" fmla="*/ 126166 w 355065"/>
                <a:gd name="connsiteY139" fmla="*/ 223002 h 274368"/>
                <a:gd name="connsiteX140" fmla="*/ 124552 w 355065"/>
                <a:gd name="connsiteY140" fmla="*/ 223002 h 274368"/>
                <a:gd name="connsiteX141" fmla="*/ 119710 w 355065"/>
                <a:gd name="connsiteY141" fmla="*/ 224616 h 274368"/>
                <a:gd name="connsiteX142" fmla="*/ 118096 w 355065"/>
                <a:gd name="connsiteY142" fmla="*/ 226230 h 274368"/>
                <a:gd name="connsiteX143" fmla="*/ 111641 w 355065"/>
                <a:gd name="connsiteY143" fmla="*/ 231072 h 274368"/>
                <a:gd name="connsiteX144" fmla="*/ 103571 w 355065"/>
                <a:gd name="connsiteY144" fmla="*/ 229458 h 274368"/>
                <a:gd name="connsiteX145" fmla="*/ 101957 w 355065"/>
                <a:gd name="connsiteY145" fmla="*/ 227844 h 274368"/>
                <a:gd name="connsiteX146" fmla="*/ 101957 w 355065"/>
                <a:gd name="connsiteY146" fmla="*/ 226230 h 274368"/>
                <a:gd name="connsiteX147" fmla="*/ 101957 w 355065"/>
                <a:gd name="connsiteY147" fmla="*/ 224616 h 274368"/>
                <a:gd name="connsiteX148" fmla="*/ 101957 w 355065"/>
                <a:gd name="connsiteY148" fmla="*/ 221388 h 274368"/>
                <a:gd name="connsiteX149" fmla="*/ 101957 w 355065"/>
                <a:gd name="connsiteY149" fmla="*/ 219774 h 274368"/>
                <a:gd name="connsiteX150" fmla="*/ 98729 w 355065"/>
                <a:gd name="connsiteY150" fmla="*/ 203635 h 274368"/>
                <a:gd name="connsiteX151" fmla="*/ 98729 w 355065"/>
                <a:gd name="connsiteY151" fmla="*/ 197179 h 274368"/>
                <a:gd name="connsiteX152" fmla="*/ 95501 w 355065"/>
                <a:gd name="connsiteY152" fmla="*/ 179426 h 274368"/>
                <a:gd name="connsiteX153" fmla="*/ 93887 w 355065"/>
                <a:gd name="connsiteY153" fmla="*/ 174584 h 274368"/>
                <a:gd name="connsiteX154" fmla="*/ 92273 w 355065"/>
                <a:gd name="connsiteY154" fmla="*/ 172970 h 274368"/>
                <a:gd name="connsiteX155" fmla="*/ 90660 w 355065"/>
                <a:gd name="connsiteY155" fmla="*/ 172970 h 274368"/>
                <a:gd name="connsiteX156" fmla="*/ 89046 w 355065"/>
                <a:gd name="connsiteY156" fmla="*/ 172970 h 274368"/>
                <a:gd name="connsiteX157" fmla="*/ 89046 w 355065"/>
                <a:gd name="connsiteY157" fmla="*/ 174584 h 274368"/>
                <a:gd name="connsiteX158" fmla="*/ 87432 w 355065"/>
                <a:gd name="connsiteY158" fmla="*/ 176198 h 274368"/>
                <a:gd name="connsiteX159" fmla="*/ 87432 w 355065"/>
                <a:gd name="connsiteY159" fmla="*/ 179426 h 274368"/>
                <a:gd name="connsiteX160" fmla="*/ 85818 w 355065"/>
                <a:gd name="connsiteY160" fmla="*/ 181040 h 274368"/>
                <a:gd name="connsiteX161" fmla="*/ 85818 w 355065"/>
                <a:gd name="connsiteY161" fmla="*/ 181040 h 274368"/>
                <a:gd name="connsiteX162" fmla="*/ 84204 w 355065"/>
                <a:gd name="connsiteY162" fmla="*/ 182654 h 274368"/>
                <a:gd name="connsiteX163" fmla="*/ 82590 w 355065"/>
                <a:gd name="connsiteY163" fmla="*/ 182654 h 274368"/>
                <a:gd name="connsiteX164" fmla="*/ 77748 w 355065"/>
                <a:gd name="connsiteY164" fmla="*/ 184268 h 274368"/>
                <a:gd name="connsiteX165" fmla="*/ 76134 w 355065"/>
                <a:gd name="connsiteY165" fmla="*/ 185882 h 274368"/>
                <a:gd name="connsiteX166" fmla="*/ 74520 w 355065"/>
                <a:gd name="connsiteY166" fmla="*/ 185882 h 274368"/>
                <a:gd name="connsiteX167" fmla="*/ 71292 w 355065"/>
                <a:gd name="connsiteY167" fmla="*/ 187496 h 274368"/>
                <a:gd name="connsiteX168" fmla="*/ 69678 w 355065"/>
                <a:gd name="connsiteY168" fmla="*/ 187496 h 274368"/>
                <a:gd name="connsiteX169" fmla="*/ 69678 w 355065"/>
                <a:gd name="connsiteY169" fmla="*/ 179426 h 274368"/>
                <a:gd name="connsiteX170" fmla="*/ 68064 w 355065"/>
                <a:gd name="connsiteY170" fmla="*/ 168128 h 274368"/>
                <a:gd name="connsiteX171" fmla="*/ 68064 w 355065"/>
                <a:gd name="connsiteY171" fmla="*/ 158445 h 274368"/>
                <a:gd name="connsiteX172" fmla="*/ 66451 w 355065"/>
                <a:gd name="connsiteY172" fmla="*/ 150375 h 274368"/>
                <a:gd name="connsiteX173" fmla="*/ 61609 w 355065"/>
                <a:gd name="connsiteY173" fmla="*/ 137464 h 274368"/>
                <a:gd name="connsiteX174" fmla="*/ 58381 w 355065"/>
                <a:gd name="connsiteY174" fmla="*/ 134236 h 274368"/>
                <a:gd name="connsiteX175" fmla="*/ 58381 w 355065"/>
                <a:gd name="connsiteY175" fmla="*/ 134236 h 274368"/>
                <a:gd name="connsiteX176" fmla="*/ 55153 w 355065"/>
                <a:gd name="connsiteY176" fmla="*/ 127780 h 274368"/>
                <a:gd name="connsiteX177" fmla="*/ 47083 w 355065"/>
                <a:gd name="connsiteY177" fmla="*/ 118096 h 274368"/>
                <a:gd name="connsiteX178" fmla="*/ 47083 w 355065"/>
                <a:gd name="connsiteY178" fmla="*/ 114869 h 274368"/>
                <a:gd name="connsiteX179" fmla="*/ 45469 w 355065"/>
                <a:gd name="connsiteY179" fmla="*/ 113255 h 274368"/>
                <a:gd name="connsiteX180" fmla="*/ 45469 w 355065"/>
                <a:gd name="connsiteY180" fmla="*/ 103571 h 274368"/>
                <a:gd name="connsiteX181" fmla="*/ 45469 w 355065"/>
                <a:gd name="connsiteY181" fmla="*/ 101957 h 274368"/>
                <a:gd name="connsiteX182" fmla="*/ 47083 w 355065"/>
                <a:gd name="connsiteY182" fmla="*/ 95501 h 274368"/>
                <a:gd name="connsiteX183" fmla="*/ 45469 w 355065"/>
                <a:gd name="connsiteY183" fmla="*/ 93887 h 274368"/>
                <a:gd name="connsiteX184" fmla="*/ 45469 w 355065"/>
                <a:gd name="connsiteY184" fmla="*/ 92274 h 274368"/>
                <a:gd name="connsiteX185" fmla="*/ 42242 w 355065"/>
                <a:gd name="connsiteY185" fmla="*/ 89046 h 274368"/>
                <a:gd name="connsiteX186" fmla="*/ 42242 w 355065"/>
                <a:gd name="connsiteY186" fmla="*/ 87432 h 274368"/>
                <a:gd name="connsiteX187" fmla="*/ 40628 w 355065"/>
                <a:gd name="connsiteY187" fmla="*/ 84204 h 274368"/>
                <a:gd name="connsiteX188" fmla="*/ 40628 w 355065"/>
                <a:gd name="connsiteY188" fmla="*/ 82590 h 274368"/>
                <a:gd name="connsiteX189" fmla="*/ 39014 w 355065"/>
                <a:gd name="connsiteY189" fmla="*/ 80976 h 274368"/>
                <a:gd name="connsiteX190" fmla="*/ 30944 w 355065"/>
                <a:gd name="connsiteY190" fmla="*/ 69678 h 274368"/>
                <a:gd name="connsiteX191" fmla="*/ 29330 w 355065"/>
                <a:gd name="connsiteY191" fmla="*/ 63223 h 274368"/>
                <a:gd name="connsiteX192" fmla="*/ 27716 w 355065"/>
                <a:gd name="connsiteY192" fmla="*/ 59995 h 274368"/>
                <a:gd name="connsiteX193" fmla="*/ 26102 w 355065"/>
                <a:gd name="connsiteY193" fmla="*/ 58381 h 274368"/>
                <a:gd name="connsiteX194" fmla="*/ 24488 w 355065"/>
                <a:gd name="connsiteY194" fmla="*/ 58381 h 274368"/>
                <a:gd name="connsiteX195" fmla="*/ 24488 w 355065"/>
                <a:gd name="connsiteY195" fmla="*/ 56767 h 274368"/>
                <a:gd name="connsiteX196" fmla="*/ 22874 w 355065"/>
                <a:gd name="connsiteY196" fmla="*/ 55153 h 274368"/>
                <a:gd name="connsiteX197" fmla="*/ 16419 w 355065"/>
                <a:gd name="connsiteY197" fmla="*/ 47083 h 274368"/>
                <a:gd name="connsiteX198" fmla="*/ 14805 w 355065"/>
                <a:gd name="connsiteY198" fmla="*/ 43856 h 274368"/>
                <a:gd name="connsiteX199" fmla="*/ 13191 w 355065"/>
                <a:gd name="connsiteY199" fmla="*/ 40628 h 274368"/>
                <a:gd name="connsiteX200" fmla="*/ 9963 w 355065"/>
                <a:gd name="connsiteY200" fmla="*/ 39014 h 274368"/>
                <a:gd name="connsiteX201" fmla="*/ 5121 w 355065"/>
                <a:gd name="connsiteY201" fmla="*/ 30944 h 274368"/>
                <a:gd name="connsiteX202" fmla="*/ 14805 w 355065"/>
                <a:gd name="connsiteY202" fmla="*/ 27716 h 274368"/>
                <a:gd name="connsiteX203" fmla="*/ 19646 w 355065"/>
                <a:gd name="connsiteY203" fmla="*/ 24488 h 274368"/>
                <a:gd name="connsiteX204" fmla="*/ 22874 w 355065"/>
                <a:gd name="connsiteY204" fmla="*/ 19647 h 274368"/>
                <a:gd name="connsiteX205" fmla="*/ 24488 w 355065"/>
                <a:gd name="connsiteY205" fmla="*/ 18033 h 274368"/>
                <a:gd name="connsiteX206" fmla="*/ 24488 w 355065"/>
                <a:gd name="connsiteY206" fmla="*/ 18033 h 274368"/>
                <a:gd name="connsiteX207" fmla="*/ 24488 w 355065"/>
                <a:gd name="connsiteY207" fmla="*/ 13191 h 274368"/>
                <a:gd name="connsiteX208" fmla="*/ 26102 w 355065"/>
                <a:gd name="connsiteY208" fmla="*/ 11577 h 274368"/>
                <a:gd name="connsiteX209" fmla="*/ 27716 w 355065"/>
                <a:gd name="connsiteY209" fmla="*/ 8349 h 274368"/>
                <a:gd name="connsiteX210" fmla="*/ 29330 w 355065"/>
                <a:gd name="connsiteY210" fmla="*/ 6735 h 274368"/>
                <a:gd name="connsiteX211" fmla="*/ 30944 w 355065"/>
                <a:gd name="connsiteY211" fmla="*/ 6735 h 274368"/>
                <a:gd name="connsiteX212" fmla="*/ 37400 w 355065"/>
                <a:gd name="connsiteY212" fmla="*/ 6735 h 274368"/>
                <a:gd name="connsiteX213" fmla="*/ 40628 w 355065"/>
                <a:gd name="connsiteY213" fmla="*/ 6735 h 274368"/>
                <a:gd name="connsiteX214" fmla="*/ 43855 w 355065"/>
                <a:gd name="connsiteY214" fmla="*/ 8349 h 274368"/>
                <a:gd name="connsiteX215" fmla="*/ 47083 w 355065"/>
                <a:gd name="connsiteY215" fmla="*/ 8349 h 274368"/>
                <a:gd name="connsiteX216" fmla="*/ 51925 w 355065"/>
                <a:gd name="connsiteY216" fmla="*/ 8349 h 274368"/>
                <a:gd name="connsiteX217" fmla="*/ 68064 w 355065"/>
                <a:gd name="connsiteY217" fmla="*/ 5121 h 274368"/>
                <a:gd name="connsiteX218" fmla="*/ 77748 w 355065"/>
                <a:gd name="connsiteY218" fmla="*/ 16419 h 274368"/>
                <a:gd name="connsiteX219" fmla="*/ 85818 w 355065"/>
                <a:gd name="connsiteY219" fmla="*/ 21260 h 274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Lst>
              <a:rect l="l" t="t" r="r" b="b"/>
              <a:pathLst>
                <a:path w="355065" h="274368">
                  <a:moveTo>
                    <a:pt x="92273" y="22874"/>
                  </a:moveTo>
                  <a:lnTo>
                    <a:pt x="97115" y="19647"/>
                  </a:lnTo>
                  <a:lnTo>
                    <a:pt x="101957" y="18033"/>
                  </a:lnTo>
                  <a:lnTo>
                    <a:pt x="106799" y="16419"/>
                  </a:lnTo>
                  <a:lnTo>
                    <a:pt x="114869" y="14805"/>
                  </a:lnTo>
                  <a:lnTo>
                    <a:pt x="119710" y="16419"/>
                  </a:lnTo>
                  <a:lnTo>
                    <a:pt x="129394" y="22874"/>
                  </a:lnTo>
                  <a:lnTo>
                    <a:pt x="132622" y="22874"/>
                  </a:lnTo>
                  <a:lnTo>
                    <a:pt x="135850" y="22874"/>
                  </a:lnTo>
                  <a:lnTo>
                    <a:pt x="139078" y="21260"/>
                  </a:lnTo>
                  <a:lnTo>
                    <a:pt x="140691" y="19647"/>
                  </a:lnTo>
                  <a:lnTo>
                    <a:pt x="143919" y="18033"/>
                  </a:lnTo>
                  <a:lnTo>
                    <a:pt x="147147" y="21260"/>
                  </a:lnTo>
                  <a:lnTo>
                    <a:pt x="153603" y="24488"/>
                  </a:lnTo>
                  <a:lnTo>
                    <a:pt x="156831" y="26102"/>
                  </a:lnTo>
                  <a:lnTo>
                    <a:pt x="164900" y="22874"/>
                  </a:lnTo>
                  <a:lnTo>
                    <a:pt x="168128" y="26102"/>
                  </a:lnTo>
                  <a:lnTo>
                    <a:pt x="172970" y="34172"/>
                  </a:lnTo>
                  <a:lnTo>
                    <a:pt x="177812" y="37400"/>
                  </a:lnTo>
                  <a:lnTo>
                    <a:pt x="181040" y="37400"/>
                  </a:lnTo>
                  <a:lnTo>
                    <a:pt x="185882" y="35786"/>
                  </a:lnTo>
                  <a:lnTo>
                    <a:pt x="189109" y="34172"/>
                  </a:lnTo>
                  <a:lnTo>
                    <a:pt x="193951" y="30944"/>
                  </a:lnTo>
                  <a:lnTo>
                    <a:pt x="203635" y="29330"/>
                  </a:lnTo>
                  <a:lnTo>
                    <a:pt x="221388" y="30944"/>
                  </a:lnTo>
                  <a:lnTo>
                    <a:pt x="229458" y="32558"/>
                  </a:lnTo>
                  <a:lnTo>
                    <a:pt x="234299" y="34172"/>
                  </a:lnTo>
                  <a:lnTo>
                    <a:pt x="235914" y="39014"/>
                  </a:lnTo>
                  <a:lnTo>
                    <a:pt x="235914" y="40628"/>
                  </a:lnTo>
                  <a:lnTo>
                    <a:pt x="235914" y="43856"/>
                  </a:lnTo>
                  <a:lnTo>
                    <a:pt x="235914" y="48697"/>
                  </a:lnTo>
                  <a:lnTo>
                    <a:pt x="234299" y="50311"/>
                  </a:lnTo>
                  <a:lnTo>
                    <a:pt x="235914" y="53539"/>
                  </a:lnTo>
                  <a:lnTo>
                    <a:pt x="235914" y="55153"/>
                  </a:lnTo>
                  <a:lnTo>
                    <a:pt x="252053" y="63223"/>
                  </a:lnTo>
                  <a:lnTo>
                    <a:pt x="255281" y="63223"/>
                  </a:lnTo>
                  <a:lnTo>
                    <a:pt x="256894" y="63223"/>
                  </a:lnTo>
                  <a:lnTo>
                    <a:pt x="260122" y="61609"/>
                  </a:lnTo>
                  <a:lnTo>
                    <a:pt x="260122" y="58381"/>
                  </a:lnTo>
                  <a:lnTo>
                    <a:pt x="260122" y="55153"/>
                  </a:lnTo>
                  <a:lnTo>
                    <a:pt x="256894" y="48697"/>
                  </a:lnTo>
                  <a:lnTo>
                    <a:pt x="255281" y="47083"/>
                  </a:lnTo>
                  <a:lnTo>
                    <a:pt x="255281" y="43856"/>
                  </a:lnTo>
                  <a:lnTo>
                    <a:pt x="255281" y="42242"/>
                  </a:lnTo>
                  <a:lnTo>
                    <a:pt x="256894" y="39014"/>
                  </a:lnTo>
                  <a:lnTo>
                    <a:pt x="258508" y="37400"/>
                  </a:lnTo>
                  <a:lnTo>
                    <a:pt x="261736" y="35786"/>
                  </a:lnTo>
                  <a:lnTo>
                    <a:pt x="263350" y="35786"/>
                  </a:lnTo>
                  <a:lnTo>
                    <a:pt x="263350" y="35786"/>
                  </a:lnTo>
                  <a:lnTo>
                    <a:pt x="263350" y="39014"/>
                  </a:lnTo>
                  <a:lnTo>
                    <a:pt x="263350" y="43856"/>
                  </a:lnTo>
                  <a:lnTo>
                    <a:pt x="271420" y="76134"/>
                  </a:lnTo>
                  <a:lnTo>
                    <a:pt x="271420" y="80976"/>
                  </a:lnTo>
                  <a:lnTo>
                    <a:pt x="271420" y="85818"/>
                  </a:lnTo>
                  <a:lnTo>
                    <a:pt x="266578" y="100343"/>
                  </a:lnTo>
                  <a:lnTo>
                    <a:pt x="261736" y="116482"/>
                  </a:lnTo>
                  <a:lnTo>
                    <a:pt x="260122" y="132622"/>
                  </a:lnTo>
                  <a:lnTo>
                    <a:pt x="260122" y="142305"/>
                  </a:lnTo>
                  <a:lnTo>
                    <a:pt x="263350" y="150375"/>
                  </a:lnTo>
                  <a:lnTo>
                    <a:pt x="266578" y="156831"/>
                  </a:lnTo>
                  <a:lnTo>
                    <a:pt x="273034" y="163287"/>
                  </a:lnTo>
                  <a:lnTo>
                    <a:pt x="294015" y="174584"/>
                  </a:lnTo>
                  <a:lnTo>
                    <a:pt x="300471" y="179426"/>
                  </a:lnTo>
                  <a:lnTo>
                    <a:pt x="306926" y="185882"/>
                  </a:lnTo>
                  <a:lnTo>
                    <a:pt x="310154" y="192337"/>
                  </a:lnTo>
                  <a:lnTo>
                    <a:pt x="313382" y="200407"/>
                  </a:lnTo>
                  <a:lnTo>
                    <a:pt x="316610" y="211705"/>
                  </a:lnTo>
                  <a:lnTo>
                    <a:pt x="318224" y="216546"/>
                  </a:lnTo>
                  <a:lnTo>
                    <a:pt x="321452" y="219774"/>
                  </a:lnTo>
                  <a:lnTo>
                    <a:pt x="324680" y="223002"/>
                  </a:lnTo>
                  <a:lnTo>
                    <a:pt x="334363" y="227844"/>
                  </a:lnTo>
                  <a:lnTo>
                    <a:pt x="337591" y="231072"/>
                  </a:lnTo>
                  <a:lnTo>
                    <a:pt x="345661" y="239141"/>
                  </a:lnTo>
                  <a:lnTo>
                    <a:pt x="347275" y="240755"/>
                  </a:lnTo>
                  <a:lnTo>
                    <a:pt x="350503" y="242369"/>
                  </a:lnTo>
                  <a:lnTo>
                    <a:pt x="348889" y="245597"/>
                  </a:lnTo>
                  <a:lnTo>
                    <a:pt x="344047" y="252053"/>
                  </a:lnTo>
                  <a:lnTo>
                    <a:pt x="344047" y="252053"/>
                  </a:lnTo>
                  <a:lnTo>
                    <a:pt x="342433" y="253667"/>
                  </a:lnTo>
                  <a:lnTo>
                    <a:pt x="323066" y="266578"/>
                  </a:lnTo>
                  <a:lnTo>
                    <a:pt x="316610" y="273034"/>
                  </a:lnTo>
                  <a:lnTo>
                    <a:pt x="314996" y="273034"/>
                  </a:lnTo>
                  <a:lnTo>
                    <a:pt x="313382" y="274648"/>
                  </a:lnTo>
                  <a:lnTo>
                    <a:pt x="310154" y="277876"/>
                  </a:lnTo>
                  <a:lnTo>
                    <a:pt x="294015" y="282717"/>
                  </a:lnTo>
                  <a:lnTo>
                    <a:pt x="284331" y="284332"/>
                  </a:lnTo>
                  <a:lnTo>
                    <a:pt x="281103" y="281104"/>
                  </a:lnTo>
                  <a:lnTo>
                    <a:pt x="247211" y="274648"/>
                  </a:lnTo>
                  <a:lnTo>
                    <a:pt x="242369" y="273034"/>
                  </a:lnTo>
                  <a:lnTo>
                    <a:pt x="240755" y="271420"/>
                  </a:lnTo>
                  <a:lnTo>
                    <a:pt x="239141" y="269806"/>
                  </a:lnTo>
                  <a:lnTo>
                    <a:pt x="237527" y="269806"/>
                  </a:lnTo>
                  <a:lnTo>
                    <a:pt x="235914" y="268192"/>
                  </a:lnTo>
                  <a:lnTo>
                    <a:pt x="235914" y="266578"/>
                  </a:lnTo>
                  <a:lnTo>
                    <a:pt x="235914" y="264964"/>
                  </a:lnTo>
                  <a:lnTo>
                    <a:pt x="234299" y="263350"/>
                  </a:lnTo>
                  <a:lnTo>
                    <a:pt x="232685" y="263350"/>
                  </a:lnTo>
                  <a:lnTo>
                    <a:pt x="231072" y="264964"/>
                  </a:lnTo>
                  <a:lnTo>
                    <a:pt x="231072" y="264964"/>
                  </a:lnTo>
                  <a:lnTo>
                    <a:pt x="229458" y="266578"/>
                  </a:lnTo>
                  <a:lnTo>
                    <a:pt x="229458" y="269806"/>
                  </a:lnTo>
                  <a:lnTo>
                    <a:pt x="229458" y="271420"/>
                  </a:lnTo>
                  <a:lnTo>
                    <a:pt x="227844" y="273034"/>
                  </a:lnTo>
                  <a:lnTo>
                    <a:pt x="224616" y="273034"/>
                  </a:lnTo>
                  <a:lnTo>
                    <a:pt x="219774" y="274648"/>
                  </a:lnTo>
                  <a:lnTo>
                    <a:pt x="218160" y="274648"/>
                  </a:lnTo>
                  <a:lnTo>
                    <a:pt x="216546" y="274648"/>
                  </a:lnTo>
                  <a:lnTo>
                    <a:pt x="214932" y="273034"/>
                  </a:lnTo>
                  <a:lnTo>
                    <a:pt x="211705" y="269806"/>
                  </a:lnTo>
                  <a:lnTo>
                    <a:pt x="210090" y="268192"/>
                  </a:lnTo>
                  <a:lnTo>
                    <a:pt x="208476" y="266578"/>
                  </a:lnTo>
                  <a:lnTo>
                    <a:pt x="203635" y="263350"/>
                  </a:lnTo>
                  <a:lnTo>
                    <a:pt x="200407" y="261736"/>
                  </a:lnTo>
                  <a:lnTo>
                    <a:pt x="198793" y="260123"/>
                  </a:lnTo>
                  <a:lnTo>
                    <a:pt x="198793" y="256895"/>
                  </a:lnTo>
                  <a:lnTo>
                    <a:pt x="197179" y="253667"/>
                  </a:lnTo>
                  <a:lnTo>
                    <a:pt x="193951" y="247211"/>
                  </a:lnTo>
                  <a:lnTo>
                    <a:pt x="190723" y="240755"/>
                  </a:lnTo>
                  <a:lnTo>
                    <a:pt x="190723" y="239141"/>
                  </a:lnTo>
                  <a:lnTo>
                    <a:pt x="189109" y="237527"/>
                  </a:lnTo>
                  <a:lnTo>
                    <a:pt x="187496" y="235914"/>
                  </a:lnTo>
                  <a:lnTo>
                    <a:pt x="185882" y="235914"/>
                  </a:lnTo>
                  <a:lnTo>
                    <a:pt x="177812" y="235914"/>
                  </a:lnTo>
                  <a:lnTo>
                    <a:pt x="176198" y="235914"/>
                  </a:lnTo>
                  <a:lnTo>
                    <a:pt x="174584" y="234299"/>
                  </a:lnTo>
                  <a:lnTo>
                    <a:pt x="171356" y="229458"/>
                  </a:lnTo>
                  <a:lnTo>
                    <a:pt x="171356" y="227844"/>
                  </a:lnTo>
                  <a:lnTo>
                    <a:pt x="168128" y="226230"/>
                  </a:lnTo>
                  <a:lnTo>
                    <a:pt x="166514" y="224616"/>
                  </a:lnTo>
                  <a:lnTo>
                    <a:pt x="164900" y="224616"/>
                  </a:lnTo>
                  <a:lnTo>
                    <a:pt x="161673" y="224616"/>
                  </a:lnTo>
                  <a:lnTo>
                    <a:pt x="160058" y="224616"/>
                  </a:lnTo>
                  <a:lnTo>
                    <a:pt x="156831" y="226230"/>
                  </a:lnTo>
                  <a:lnTo>
                    <a:pt x="155217" y="226230"/>
                  </a:lnTo>
                  <a:lnTo>
                    <a:pt x="153603" y="226230"/>
                  </a:lnTo>
                  <a:lnTo>
                    <a:pt x="145533" y="224616"/>
                  </a:lnTo>
                  <a:lnTo>
                    <a:pt x="140691" y="223002"/>
                  </a:lnTo>
                  <a:lnTo>
                    <a:pt x="137464" y="223002"/>
                  </a:lnTo>
                  <a:lnTo>
                    <a:pt x="129394" y="223002"/>
                  </a:lnTo>
                  <a:lnTo>
                    <a:pt x="126166" y="223002"/>
                  </a:lnTo>
                  <a:lnTo>
                    <a:pt x="124552" y="223002"/>
                  </a:lnTo>
                  <a:lnTo>
                    <a:pt x="119710" y="224616"/>
                  </a:lnTo>
                  <a:lnTo>
                    <a:pt x="118096" y="226230"/>
                  </a:lnTo>
                  <a:lnTo>
                    <a:pt x="111641" y="231072"/>
                  </a:lnTo>
                  <a:lnTo>
                    <a:pt x="103571" y="229458"/>
                  </a:lnTo>
                  <a:lnTo>
                    <a:pt x="101957" y="227844"/>
                  </a:lnTo>
                  <a:lnTo>
                    <a:pt x="101957" y="226230"/>
                  </a:lnTo>
                  <a:lnTo>
                    <a:pt x="101957" y="224616"/>
                  </a:lnTo>
                  <a:lnTo>
                    <a:pt x="101957" y="221388"/>
                  </a:lnTo>
                  <a:lnTo>
                    <a:pt x="101957" y="219774"/>
                  </a:lnTo>
                  <a:lnTo>
                    <a:pt x="98729" y="203635"/>
                  </a:lnTo>
                  <a:lnTo>
                    <a:pt x="98729" y="197179"/>
                  </a:lnTo>
                  <a:lnTo>
                    <a:pt x="95501" y="179426"/>
                  </a:lnTo>
                  <a:lnTo>
                    <a:pt x="93887" y="174584"/>
                  </a:lnTo>
                  <a:lnTo>
                    <a:pt x="92273" y="172970"/>
                  </a:lnTo>
                  <a:lnTo>
                    <a:pt x="90660" y="172970"/>
                  </a:lnTo>
                  <a:lnTo>
                    <a:pt x="89046" y="172970"/>
                  </a:lnTo>
                  <a:lnTo>
                    <a:pt x="89046" y="174584"/>
                  </a:lnTo>
                  <a:lnTo>
                    <a:pt x="87432" y="176198"/>
                  </a:lnTo>
                  <a:lnTo>
                    <a:pt x="87432" y="179426"/>
                  </a:lnTo>
                  <a:lnTo>
                    <a:pt x="85818" y="181040"/>
                  </a:lnTo>
                  <a:lnTo>
                    <a:pt x="85818" y="181040"/>
                  </a:lnTo>
                  <a:lnTo>
                    <a:pt x="84204" y="182654"/>
                  </a:lnTo>
                  <a:lnTo>
                    <a:pt x="82590" y="182654"/>
                  </a:lnTo>
                  <a:lnTo>
                    <a:pt x="77748" y="184268"/>
                  </a:lnTo>
                  <a:lnTo>
                    <a:pt x="76134" y="185882"/>
                  </a:lnTo>
                  <a:lnTo>
                    <a:pt x="74520" y="185882"/>
                  </a:lnTo>
                  <a:lnTo>
                    <a:pt x="71292" y="187496"/>
                  </a:lnTo>
                  <a:lnTo>
                    <a:pt x="69678" y="187496"/>
                  </a:lnTo>
                  <a:lnTo>
                    <a:pt x="69678" y="179426"/>
                  </a:lnTo>
                  <a:lnTo>
                    <a:pt x="68064" y="168128"/>
                  </a:lnTo>
                  <a:lnTo>
                    <a:pt x="68064" y="158445"/>
                  </a:lnTo>
                  <a:lnTo>
                    <a:pt x="66451" y="150375"/>
                  </a:lnTo>
                  <a:lnTo>
                    <a:pt x="61609" y="137464"/>
                  </a:lnTo>
                  <a:lnTo>
                    <a:pt x="58381" y="134236"/>
                  </a:lnTo>
                  <a:lnTo>
                    <a:pt x="58381" y="134236"/>
                  </a:lnTo>
                  <a:lnTo>
                    <a:pt x="55153" y="127780"/>
                  </a:lnTo>
                  <a:lnTo>
                    <a:pt x="47083" y="118096"/>
                  </a:lnTo>
                  <a:lnTo>
                    <a:pt x="47083" y="114869"/>
                  </a:lnTo>
                  <a:lnTo>
                    <a:pt x="45469" y="113255"/>
                  </a:lnTo>
                  <a:lnTo>
                    <a:pt x="45469" y="103571"/>
                  </a:lnTo>
                  <a:lnTo>
                    <a:pt x="45469" y="101957"/>
                  </a:lnTo>
                  <a:lnTo>
                    <a:pt x="47083" y="95501"/>
                  </a:lnTo>
                  <a:lnTo>
                    <a:pt x="45469" y="93887"/>
                  </a:lnTo>
                  <a:lnTo>
                    <a:pt x="45469" y="92274"/>
                  </a:lnTo>
                  <a:lnTo>
                    <a:pt x="42242" y="89046"/>
                  </a:lnTo>
                  <a:lnTo>
                    <a:pt x="42242" y="87432"/>
                  </a:lnTo>
                  <a:lnTo>
                    <a:pt x="40628" y="84204"/>
                  </a:lnTo>
                  <a:lnTo>
                    <a:pt x="40628" y="82590"/>
                  </a:lnTo>
                  <a:lnTo>
                    <a:pt x="39014" y="80976"/>
                  </a:lnTo>
                  <a:lnTo>
                    <a:pt x="30944" y="69678"/>
                  </a:lnTo>
                  <a:lnTo>
                    <a:pt x="29330" y="63223"/>
                  </a:lnTo>
                  <a:lnTo>
                    <a:pt x="27716" y="59995"/>
                  </a:lnTo>
                  <a:lnTo>
                    <a:pt x="26102" y="58381"/>
                  </a:lnTo>
                  <a:lnTo>
                    <a:pt x="24488" y="58381"/>
                  </a:lnTo>
                  <a:lnTo>
                    <a:pt x="24488" y="56767"/>
                  </a:lnTo>
                  <a:lnTo>
                    <a:pt x="22874" y="55153"/>
                  </a:lnTo>
                  <a:lnTo>
                    <a:pt x="16419" y="47083"/>
                  </a:lnTo>
                  <a:lnTo>
                    <a:pt x="14805" y="43856"/>
                  </a:lnTo>
                  <a:lnTo>
                    <a:pt x="13191" y="40628"/>
                  </a:lnTo>
                  <a:lnTo>
                    <a:pt x="9963" y="39014"/>
                  </a:lnTo>
                  <a:lnTo>
                    <a:pt x="5121" y="30944"/>
                  </a:lnTo>
                  <a:lnTo>
                    <a:pt x="14805" y="27716"/>
                  </a:lnTo>
                  <a:lnTo>
                    <a:pt x="19646" y="24488"/>
                  </a:lnTo>
                  <a:lnTo>
                    <a:pt x="22874" y="19647"/>
                  </a:lnTo>
                  <a:lnTo>
                    <a:pt x="24488" y="18033"/>
                  </a:lnTo>
                  <a:lnTo>
                    <a:pt x="24488" y="18033"/>
                  </a:lnTo>
                  <a:lnTo>
                    <a:pt x="24488" y="13191"/>
                  </a:lnTo>
                  <a:lnTo>
                    <a:pt x="26102" y="11577"/>
                  </a:lnTo>
                  <a:lnTo>
                    <a:pt x="27716" y="8349"/>
                  </a:lnTo>
                  <a:lnTo>
                    <a:pt x="29330" y="6735"/>
                  </a:lnTo>
                  <a:lnTo>
                    <a:pt x="30944" y="6735"/>
                  </a:lnTo>
                  <a:lnTo>
                    <a:pt x="37400" y="6735"/>
                  </a:lnTo>
                  <a:lnTo>
                    <a:pt x="40628" y="6735"/>
                  </a:lnTo>
                  <a:lnTo>
                    <a:pt x="43855" y="8349"/>
                  </a:lnTo>
                  <a:lnTo>
                    <a:pt x="47083" y="8349"/>
                  </a:lnTo>
                  <a:lnTo>
                    <a:pt x="51925" y="8349"/>
                  </a:lnTo>
                  <a:lnTo>
                    <a:pt x="68064" y="5121"/>
                  </a:lnTo>
                  <a:lnTo>
                    <a:pt x="77748" y="16419"/>
                  </a:lnTo>
                  <a:lnTo>
                    <a:pt x="85818" y="21260"/>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87" name="Freeform: Shape 86">
              <a:extLst>
                <a:ext uri="{FF2B5EF4-FFF2-40B4-BE49-F238E27FC236}">
                  <a16:creationId xmlns:a16="http://schemas.microsoft.com/office/drawing/2014/main" id="{C2CB1A61-6701-4C84-B50B-1ABDA98AF522}"/>
                </a:ext>
              </a:extLst>
            </p:cNvPr>
            <p:cNvSpPr/>
            <p:nvPr/>
          </p:nvSpPr>
          <p:spPr>
            <a:xfrm>
              <a:off x="8873198" y="6007684"/>
              <a:ext cx="258229" cy="338926"/>
            </a:xfrm>
            <a:custGeom>
              <a:avLst/>
              <a:gdLst>
                <a:gd name="connsiteX0" fmla="*/ 132622 w 258229"/>
                <a:gd name="connsiteY0" fmla="*/ 26103 h 338925"/>
                <a:gd name="connsiteX1" fmla="*/ 134236 w 258229"/>
                <a:gd name="connsiteY1" fmla="*/ 24489 h 338925"/>
                <a:gd name="connsiteX2" fmla="*/ 151989 w 258229"/>
                <a:gd name="connsiteY2" fmla="*/ 53539 h 338925"/>
                <a:gd name="connsiteX3" fmla="*/ 166514 w 258229"/>
                <a:gd name="connsiteY3" fmla="*/ 66451 h 338925"/>
                <a:gd name="connsiteX4" fmla="*/ 203635 w 258229"/>
                <a:gd name="connsiteY4" fmla="*/ 90660 h 338925"/>
                <a:gd name="connsiteX5" fmla="*/ 245597 w 258229"/>
                <a:gd name="connsiteY5" fmla="*/ 131008 h 338925"/>
                <a:gd name="connsiteX6" fmla="*/ 266578 w 258229"/>
                <a:gd name="connsiteY6" fmla="*/ 145533 h 338925"/>
                <a:gd name="connsiteX7" fmla="*/ 266578 w 258229"/>
                <a:gd name="connsiteY7" fmla="*/ 145533 h 338925"/>
                <a:gd name="connsiteX8" fmla="*/ 266578 w 258229"/>
                <a:gd name="connsiteY8" fmla="*/ 145533 h 338925"/>
                <a:gd name="connsiteX9" fmla="*/ 263350 w 258229"/>
                <a:gd name="connsiteY9" fmla="*/ 166514 h 338925"/>
                <a:gd name="connsiteX10" fmla="*/ 264964 w 258229"/>
                <a:gd name="connsiteY10" fmla="*/ 195565 h 338925"/>
                <a:gd name="connsiteX11" fmla="*/ 261736 w 258229"/>
                <a:gd name="connsiteY11" fmla="*/ 208477 h 338925"/>
                <a:gd name="connsiteX12" fmla="*/ 250439 w 258229"/>
                <a:gd name="connsiteY12" fmla="*/ 218160 h 338925"/>
                <a:gd name="connsiteX13" fmla="*/ 223002 w 258229"/>
                <a:gd name="connsiteY13" fmla="*/ 239141 h 338925"/>
                <a:gd name="connsiteX14" fmla="*/ 213318 w 258229"/>
                <a:gd name="connsiteY14" fmla="*/ 250439 h 338925"/>
                <a:gd name="connsiteX15" fmla="*/ 208477 w 258229"/>
                <a:gd name="connsiteY15" fmla="*/ 266578 h 338925"/>
                <a:gd name="connsiteX16" fmla="*/ 208477 w 258229"/>
                <a:gd name="connsiteY16" fmla="*/ 282718 h 338925"/>
                <a:gd name="connsiteX17" fmla="*/ 205249 w 258229"/>
                <a:gd name="connsiteY17" fmla="*/ 297243 h 338925"/>
                <a:gd name="connsiteX18" fmla="*/ 193951 w 258229"/>
                <a:gd name="connsiteY18" fmla="*/ 308541 h 338925"/>
                <a:gd name="connsiteX19" fmla="*/ 189109 w 258229"/>
                <a:gd name="connsiteY19" fmla="*/ 310154 h 338925"/>
                <a:gd name="connsiteX20" fmla="*/ 187496 w 258229"/>
                <a:gd name="connsiteY20" fmla="*/ 313382 h 338925"/>
                <a:gd name="connsiteX21" fmla="*/ 185882 w 258229"/>
                <a:gd name="connsiteY21" fmla="*/ 318224 h 338925"/>
                <a:gd name="connsiteX22" fmla="*/ 184268 w 258229"/>
                <a:gd name="connsiteY22" fmla="*/ 321452 h 338925"/>
                <a:gd name="connsiteX23" fmla="*/ 172970 w 258229"/>
                <a:gd name="connsiteY23" fmla="*/ 327908 h 338925"/>
                <a:gd name="connsiteX24" fmla="*/ 169742 w 258229"/>
                <a:gd name="connsiteY24" fmla="*/ 329522 h 338925"/>
                <a:gd name="connsiteX25" fmla="*/ 168128 w 258229"/>
                <a:gd name="connsiteY25" fmla="*/ 337591 h 338925"/>
                <a:gd name="connsiteX26" fmla="*/ 163287 w 258229"/>
                <a:gd name="connsiteY26" fmla="*/ 342433 h 338925"/>
                <a:gd name="connsiteX27" fmla="*/ 156831 w 258229"/>
                <a:gd name="connsiteY27" fmla="*/ 344047 h 338925"/>
                <a:gd name="connsiteX28" fmla="*/ 148761 w 258229"/>
                <a:gd name="connsiteY28" fmla="*/ 339205 h 338925"/>
                <a:gd name="connsiteX29" fmla="*/ 145533 w 258229"/>
                <a:gd name="connsiteY29" fmla="*/ 334363 h 338925"/>
                <a:gd name="connsiteX30" fmla="*/ 142305 w 258229"/>
                <a:gd name="connsiteY30" fmla="*/ 331136 h 338925"/>
                <a:gd name="connsiteX31" fmla="*/ 140691 w 258229"/>
                <a:gd name="connsiteY31" fmla="*/ 326294 h 338925"/>
                <a:gd name="connsiteX32" fmla="*/ 135850 w 258229"/>
                <a:gd name="connsiteY32" fmla="*/ 324680 h 338925"/>
                <a:gd name="connsiteX33" fmla="*/ 131008 w 258229"/>
                <a:gd name="connsiteY33" fmla="*/ 326294 h 338925"/>
                <a:gd name="connsiteX34" fmla="*/ 124552 w 258229"/>
                <a:gd name="connsiteY34" fmla="*/ 332750 h 338925"/>
                <a:gd name="connsiteX35" fmla="*/ 122938 w 258229"/>
                <a:gd name="connsiteY35" fmla="*/ 332750 h 338925"/>
                <a:gd name="connsiteX36" fmla="*/ 119710 w 258229"/>
                <a:gd name="connsiteY36" fmla="*/ 334363 h 338925"/>
                <a:gd name="connsiteX37" fmla="*/ 111641 w 258229"/>
                <a:gd name="connsiteY37" fmla="*/ 332750 h 338925"/>
                <a:gd name="connsiteX38" fmla="*/ 106799 w 258229"/>
                <a:gd name="connsiteY38" fmla="*/ 326294 h 338925"/>
                <a:gd name="connsiteX39" fmla="*/ 98729 w 258229"/>
                <a:gd name="connsiteY39" fmla="*/ 308541 h 338925"/>
                <a:gd name="connsiteX40" fmla="*/ 98729 w 258229"/>
                <a:gd name="connsiteY40" fmla="*/ 305313 h 338925"/>
                <a:gd name="connsiteX41" fmla="*/ 100343 w 258229"/>
                <a:gd name="connsiteY41" fmla="*/ 302085 h 338925"/>
                <a:gd name="connsiteX42" fmla="*/ 100343 w 258229"/>
                <a:gd name="connsiteY42" fmla="*/ 298857 h 338925"/>
                <a:gd name="connsiteX43" fmla="*/ 97115 w 258229"/>
                <a:gd name="connsiteY43" fmla="*/ 297243 h 338925"/>
                <a:gd name="connsiteX44" fmla="*/ 92274 w 258229"/>
                <a:gd name="connsiteY44" fmla="*/ 297243 h 338925"/>
                <a:gd name="connsiteX45" fmla="*/ 89046 w 258229"/>
                <a:gd name="connsiteY45" fmla="*/ 295629 h 338925"/>
                <a:gd name="connsiteX46" fmla="*/ 87432 w 258229"/>
                <a:gd name="connsiteY46" fmla="*/ 292401 h 338925"/>
                <a:gd name="connsiteX47" fmla="*/ 85818 w 258229"/>
                <a:gd name="connsiteY47" fmla="*/ 287559 h 338925"/>
                <a:gd name="connsiteX48" fmla="*/ 79362 w 258229"/>
                <a:gd name="connsiteY48" fmla="*/ 279490 h 338925"/>
                <a:gd name="connsiteX49" fmla="*/ 71292 w 258229"/>
                <a:gd name="connsiteY49" fmla="*/ 277876 h 338925"/>
                <a:gd name="connsiteX50" fmla="*/ 61609 w 258229"/>
                <a:gd name="connsiteY50" fmla="*/ 279490 h 338925"/>
                <a:gd name="connsiteX51" fmla="*/ 48697 w 258229"/>
                <a:gd name="connsiteY51" fmla="*/ 284332 h 338925"/>
                <a:gd name="connsiteX52" fmla="*/ 48697 w 258229"/>
                <a:gd name="connsiteY52" fmla="*/ 284332 h 338925"/>
                <a:gd name="connsiteX53" fmla="*/ 47083 w 258229"/>
                <a:gd name="connsiteY53" fmla="*/ 281104 h 338925"/>
                <a:gd name="connsiteX54" fmla="*/ 47083 w 258229"/>
                <a:gd name="connsiteY54" fmla="*/ 279490 h 338925"/>
                <a:gd name="connsiteX55" fmla="*/ 47083 w 258229"/>
                <a:gd name="connsiteY55" fmla="*/ 277876 h 338925"/>
                <a:gd name="connsiteX56" fmla="*/ 48697 w 258229"/>
                <a:gd name="connsiteY56" fmla="*/ 266578 h 338925"/>
                <a:gd name="connsiteX57" fmla="*/ 48697 w 258229"/>
                <a:gd name="connsiteY57" fmla="*/ 263350 h 338925"/>
                <a:gd name="connsiteX58" fmla="*/ 47083 w 258229"/>
                <a:gd name="connsiteY58" fmla="*/ 260123 h 338925"/>
                <a:gd name="connsiteX59" fmla="*/ 45469 w 258229"/>
                <a:gd name="connsiteY59" fmla="*/ 258509 h 338925"/>
                <a:gd name="connsiteX60" fmla="*/ 43856 w 258229"/>
                <a:gd name="connsiteY60" fmla="*/ 253667 h 338925"/>
                <a:gd name="connsiteX61" fmla="*/ 43856 w 258229"/>
                <a:gd name="connsiteY61" fmla="*/ 253667 h 338925"/>
                <a:gd name="connsiteX62" fmla="*/ 43856 w 258229"/>
                <a:gd name="connsiteY62" fmla="*/ 250439 h 338925"/>
                <a:gd name="connsiteX63" fmla="*/ 45469 w 258229"/>
                <a:gd name="connsiteY63" fmla="*/ 226230 h 338925"/>
                <a:gd name="connsiteX64" fmla="*/ 43856 w 258229"/>
                <a:gd name="connsiteY64" fmla="*/ 224616 h 338925"/>
                <a:gd name="connsiteX65" fmla="*/ 42242 w 258229"/>
                <a:gd name="connsiteY65" fmla="*/ 219774 h 338925"/>
                <a:gd name="connsiteX66" fmla="*/ 40628 w 258229"/>
                <a:gd name="connsiteY66" fmla="*/ 218160 h 338925"/>
                <a:gd name="connsiteX67" fmla="*/ 40628 w 258229"/>
                <a:gd name="connsiteY67" fmla="*/ 218160 h 338925"/>
                <a:gd name="connsiteX68" fmla="*/ 39014 w 258229"/>
                <a:gd name="connsiteY68" fmla="*/ 216546 h 338925"/>
                <a:gd name="connsiteX69" fmla="*/ 35786 w 258229"/>
                <a:gd name="connsiteY69" fmla="*/ 214932 h 338925"/>
                <a:gd name="connsiteX70" fmla="*/ 32558 w 258229"/>
                <a:gd name="connsiteY70" fmla="*/ 213318 h 338925"/>
                <a:gd name="connsiteX71" fmla="*/ 30944 w 258229"/>
                <a:gd name="connsiteY71" fmla="*/ 211705 h 338925"/>
                <a:gd name="connsiteX72" fmla="*/ 29330 w 258229"/>
                <a:gd name="connsiteY72" fmla="*/ 210091 h 338925"/>
                <a:gd name="connsiteX73" fmla="*/ 29330 w 258229"/>
                <a:gd name="connsiteY73" fmla="*/ 208477 h 338925"/>
                <a:gd name="connsiteX74" fmla="*/ 29330 w 258229"/>
                <a:gd name="connsiteY74" fmla="*/ 202021 h 338925"/>
                <a:gd name="connsiteX75" fmla="*/ 27716 w 258229"/>
                <a:gd name="connsiteY75" fmla="*/ 198793 h 338925"/>
                <a:gd name="connsiteX76" fmla="*/ 27716 w 258229"/>
                <a:gd name="connsiteY76" fmla="*/ 197179 h 338925"/>
                <a:gd name="connsiteX77" fmla="*/ 24488 w 258229"/>
                <a:gd name="connsiteY77" fmla="*/ 193951 h 338925"/>
                <a:gd name="connsiteX78" fmla="*/ 22874 w 258229"/>
                <a:gd name="connsiteY78" fmla="*/ 192337 h 338925"/>
                <a:gd name="connsiteX79" fmla="*/ 11577 w 258229"/>
                <a:gd name="connsiteY79" fmla="*/ 184268 h 338925"/>
                <a:gd name="connsiteX80" fmla="*/ 11577 w 258229"/>
                <a:gd name="connsiteY80" fmla="*/ 184268 h 338925"/>
                <a:gd name="connsiteX81" fmla="*/ 11577 w 258229"/>
                <a:gd name="connsiteY81" fmla="*/ 182654 h 338925"/>
                <a:gd name="connsiteX82" fmla="*/ 9963 w 258229"/>
                <a:gd name="connsiteY82" fmla="*/ 181040 h 338925"/>
                <a:gd name="connsiteX83" fmla="*/ 6735 w 258229"/>
                <a:gd name="connsiteY83" fmla="*/ 172970 h 338925"/>
                <a:gd name="connsiteX84" fmla="*/ 5121 w 258229"/>
                <a:gd name="connsiteY84" fmla="*/ 169742 h 338925"/>
                <a:gd name="connsiteX85" fmla="*/ 5121 w 258229"/>
                <a:gd name="connsiteY85" fmla="*/ 168128 h 338925"/>
                <a:gd name="connsiteX86" fmla="*/ 5121 w 258229"/>
                <a:gd name="connsiteY86" fmla="*/ 166514 h 338925"/>
                <a:gd name="connsiteX87" fmla="*/ 8349 w 258229"/>
                <a:gd name="connsiteY87" fmla="*/ 163287 h 338925"/>
                <a:gd name="connsiteX88" fmla="*/ 11577 w 258229"/>
                <a:gd name="connsiteY88" fmla="*/ 161673 h 338925"/>
                <a:gd name="connsiteX89" fmla="*/ 11577 w 258229"/>
                <a:gd name="connsiteY89" fmla="*/ 160059 h 338925"/>
                <a:gd name="connsiteX90" fmla="*/ 13191 w 258229"/>
                <a:gd name="connsiteY90" fmla="*/ 158445 h 338925"/>
                <a:gd name="connsiteX91" fmla="*/ 13191 w 258229"/>
                <a:gd name="connsiteY91" fmla="*/ 153603 h 338925"/>
                <a:gd name="connsiteX92" fmla="*/ 13191 w 258229"/>
                <a:gd name="connsiteY92" fmla="*/ 143919 h 338925"/>
                <a:gd name="connsiteX93" fmla="*/ 24488 w 258229"/>
                <a:gd name="connsiteY93" fmla="*/ 87432 h 338925"/>
                <a:gd name="connsiteX94" fmla="*/ 26102 w 258229"/>
                <a:gd name="connsiteY94" fmla="*/ 85818 h 338925"/>
                <a:gd name="connsiteX95" fmla="*/ 26102 w 258229"/>
                <a:gd name="connsiteY95" fmla="*/ 84204 h 338925"/>
                <a:gd name="connsiteX96" fmla="*/ 27716 w 258229"/>
                <a:gd name="connsiteY96" fmla="*/ 82590 h 338925"/>
                <a:gd name="connsiteX97" fmla="*/ 43856 w 258229"/>
                <a:gd name="connsiteY97" fmla="*/ 77748 h 338925"/>
                <a:gd name="connsiteX98" fmla="*/ 50311 w 258229"/>
                <a:gd name="connsiteY98" fmla="*/ 76134 h 338925"/>
                <a:gd name="connsiteX99" fmla="*/ 63223 w 258229"/>
                <a:gd name="connsiteY99" fmla="*/ 74521 h 338925"/>
                <a:gd name="connsiteX100" fmla="*/ 64837 w 258229"/>
                <a:gd name="connsiteY100" fmla="*/ 72906 h 338925"/>
                <a:gd name="connsiteX101" fmla="*/ 68065 w 258229"/>
                <a:gd name="connsiteY101" fmla="*/ 69678 h 338925"/>
                <a:gd name="connsiteX102" fmla="*/ 76134 w 258229"/>
                <a:gd name="connsiteY102" fmla="*/ 59995 h 338925"/>
                <a:gd name="connsiteX103" fmla="*/ 82590 w 258229"/>
                <a:gd name="connsiteY103" fmla="*/ 51925 h 338925"/>
                <a:gd name="connsiteX104" fmla="*/ 85818 w 258229"/>
                <a:gd name="connsiteY104" fmla="*/ 48698 h 338925"/>
                <a:gd name="connsiteX105" fmla="*/ 87432 w 258229"/>
                <a:gd name="connsiteY105" fmla="*/ 45469 h 338925"/>
                <a:gd name="connsiteX106" fmla="*/ 90660 w 258229"/>
                <a:gd name="connsiteY106" fmla="*/ 42242 h 338925"/>
                <a:gd name="connsiteX107" fmla="*/ 92274 w 258229"/>
                <a:gd name="connsiteY107" fmla="*/ 40628 h 338925"/>
                <a:gd name="connsiteX108" fmla="*/ 92274 w 258229"/>
                <a:gd name="connsiteY108" fmla="*/ 37400 h 338925"/>
                <a:gd name="connsiteX109" fmla="*/ 87432 w 258229"/>
                <a:gd name="connsiteY109" fmla="*/ 32558 h 338925"/>
                <a:gd name="connsiteX110" fmla="*/ 90660 w 258229"/>
                <a:gd name="connsiteY110" fmla="*/ 24489 h 338925"/>
                <a:gd name="connsiteX111" fmla="*/ 90660 w 258229"/>
                <a:gd name="connsiteY111" fmla="*/ 22874 h 338925"/>
                <a:gd name="connsiteX112" fmla="*/ 89046 w 258229"/>
                <a:gd name="connsiteY112" fmla="*/ 21260 h 338925"/>
                <a:gd name="connsiteX113" fmla="*/ 89046 w 258229"/>
                <a:gd name="connsiteY113" fmla="*/ 21260 h 338925"/>
                <a:gd name="connsiteX114" fmla="*/ 87432 w 258229"/>
                <a:gd name="connsiteY114" fmla="*/ 19646 h 338925"/>
                <a:gd name="connsiteX115" fmla="*/ 84204 w 258229"/>
                <a:gd name="connsiteY115" fmla="*/ 18033 h 338925"/>
                <a:gd name="connsiteX116" fmla="*/ 82590 w 258229"/>
                <a:gd name="connsiteY116" fmla="*/ 18033 h 338925"/>
                <a:gd name="connsiteX117" fmla="*/ 80976 w 258229"/>
                <a:gd name="connsiteY117" fmla="*/ 14805 h 338925"/>
                <a:gd name="connsiteX118" fmla="*/ 79362 w 258229"/>
                <a:gd name="connsiteY118" fmla="*/ 13191 h 338925"/>
                <a:gd name="connsiteX119" fmla="*/ 79362 w 258229"/>
                <a:gd name="connsiteY119" fmla="*/ 11577 h 338925"/>
                <a:gd name="connsiteX120" fmla="*/ 82590 w 258229"/>
                <a:gd name="connsiteY120" fmla="*/ 8349 h 338925"/>
                <a:gd name="connsiteX121" fmla="*/ 82590 w 258229"/>
                <a:gd name="connsiteY121" fmla="*/ 8349 h 338925"/>
                <a:gd name="connsiteX122" fmla="*/ 82590 w 258229"/>
                <a:gd name="connsiteY122" fmla="*/ 6735 h 338925"/>
                <a:gd name="connsiteX123" fmla="*/ 84204 w 258229"/>
                <a:gd name="connsiteY123" fmla="*/ 6735 h 338925"/>
                <a:gd name="connsiteX124" fmla="*/ 87432 w 258229"/>
                <a:gd name="connsiteY124" fmla="*/ 6735 h 338925"/>
                <a:gd name="connsiteX125" fmla="*/ 87432 w 258229"/>
                <a:gd name="connsiteY125" fmla="*/ 6735 h 338925"/>
                <a:gd name="connsiteX126" fmla="*/ 92274 w 258229"/>
                <a:gd name="connsiteY126" fmla="*/ 5121 h 338925"/>
                <a:gd name="connsiteX127" fmla="*/ 93887 w 258229"/>
                <a:gd name="connsiteY127" fmla="*/ 5121 h 338925"/>
                <a:gd name="connsiteX128" fmla="*/ 95501 w 258229"/>
                <a:gd name="connsiteY128" fmla="*/ 5121 h 338925"/>
                <a:gd name="connsiteX129" fmla="*/ 97115 w 258229"/>
                <a:gd name="connsiteY129" fmla="*/ 5121 h 338925"/>
                <a:gd name="connsiteX130" fmla="*/ 97115 w 258229"/>
                <a:gd name="connsiteY130" fmla="*/ 6735 h 338925"/>
                <a:gd name="connsiteX131" fmla="*/ 98729 w 258229"/>
                <a:gd name="connsiteY131" fmla="*/ 6735 h 338925"/>
                <a:gd name="connsiteX132" fmla="*/ 100343 w 258229"/>
                <a:gd name="connsiteY132" fmla="*/ 5121 h 338925"/>
                <a:gd name="connsiteX133" fmla="*/ 101957 w 258229"/>
                <a:gd name="connsiteY133" fmla="*/ 5121 h 338925"/>
                <a:gd name="connsiteX134" fmla="*/ 103571 w 258229"/>
                <a:gd name="connsiteY134" fmla="*/ 5121 h 338925"/>
                <a:gd name="connsiteX135" fmla="*/ 105185 w 258229"/>
                <a:gd name="connsiteY135" fmla="*/ 5121 h 338925"/>
                <a:gd name="connsiteX136" fmla="*/ 105185 w 258229"/>
                <a:gd name="connsiteY136" fmla="*/ 6735 h 338925"/>
                <a:gd name="connsiteX137" fmla="*/ 106799 w 258229"/>
                <a:gd name="connsiteY137" fmla="*/ 6735 h 338925"/>
                <a:gd name="connsiteX138" fmla="*/ 108413 w 258229"/>
                <a:gd name="connsiteY138" fmla="*/ 6735 h 338925"/>
                <a:gd name="connsiteX139" fmla="*/ 108413 w 258229"/>
                <a:gd name="connsiteY139" fmla="*/ 8349 h 338925"/>
                <a:gd name="connsiteX140" fmla="*/ 110027 w 258229"/>
                <a:gd name="connsiteY140" fmla="*/ 8349 h 338925"/>
                <a:gd name="connsiteX141" fmla="*/ 111641 w 258229"/>
                <a:gd name="connsiteY141" fmla="*/ 9963 h 338925"/>
                <a:gd name="connsiteX142" fmla="*/ 111641 w 258229"/>
                <a:gd name="connsiteY142" fmla="*/ 9963 h 338925"/>
                <a:gd name="connsiteX143" fmla="*/ 111641 w 258229"/>
                <a:gd name="connsiteY143" fmla="*/ 14805 h 338925"/>
                <a:gd name="connsiteX144" fmla="*/ 111641 w 258229"/>
                <a:gd name="connsiteY144" fmla="*/ 16419 h 338925"/>
                <a:gd name="connsiteX145" fmla="*/ 113255 w 258229"/>
                <a:gd name="connsiteY145" fmla="*/ 18033 h 338925"/>
                <a:gd name="connsiteX146" fmla="*/ 114869 w 258229"/>
                <a:gd name="connsiteY146" fmla="*/ 19646 h 338925"/>
                <a:gd name="connsiteX147" fmla="*/ 116482 w 258229"/>
                <a:gd name="connsiteY147" fmla="*/ 24489 h 338925"/>
                <a:gd name="connsiteX148" fmla="*/ 118096 w 258229"/>
                <a:gd name="connsiteY148" fmla="*/ 24489 h 338925"/>
                <a:gd name="connsiteX149" fmla="*/ 121324 w 258229"/>
                <a:gd name="connsiteY149" fmla="*/ 26103 h 338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258229" h="338925">
                  <a:moveTo>
                    <a:pt x="132622" y="26103"/>
                  </a:moveTo>
                  <a:lnTo>
                    <a:pt x="134236" y="24489"/>
                  </a:lnTo>
                  <a:lnTo>
                    <a:pt x="151989" y="53539"/>
                  </a:lnTo>
                  <a:lnTo>
                    <a:pt x="166514" y="66451"/>
                  </a:lnTo>
                  <a:lnTo>
                    <a:pt x="203635" y="90660"/>
                  </a:lnTo>
                  <a:lnTo>
                    <a:pt x="245597" y="131008"/>
                  </a:lnTo>
                  <a:lnTo>
                    <a:pt x="266578" y="145533"/>
                  </a:lnTo>
                  <a:lnTo>
                    <a:pt x="266578" y="145533"/>
                  </a:lnTo>
                  <a:lnTo>
                    <a:pt x="266578" y="145533"/>
                  </a:lnTo>
                  <a:lnTo>
                    <a:pt x="263350" y="166514"/>
                  </a:lnTo>
                  <a:lnTo>
                    <a:pt x="264964" y="195565"/>
                  </a:lnTo>
                  <a:lnTo>
                    <a:pt x="261736" y="208477"/>
                  </a:lnTo>
                  <a:lnTo>
                    <a:pt x="250439" y="218160"/>
                  </a:lnTo>
                  <a:lnTo>
                    <a:pt x="223002" y="239141"/>
                  </a:lnTo>
                  <a:lnTo>
                    <a:pt x="213318" y="250439"/>
                  </a:lnTo>
                  <a:lnTo>
                    <a:pt x="208477" y="266578"/>
                  </a:lnTo>
                  <a:lnTo>
                    <a:pt x="208477" y="282718"/>
                  </a:lnTo>
                  <a:lnTo>
                    <a:pt x="205249" y="297243"/>
                  </a:lnTo>
                  <a:lnTo>
                    <a:pt x="193951" y="308541"/>
                  </a:lnTo>
                  <a:lnTo>
                    <a:pt x="189109" y="310154"/>
                  </a:lnTo>
                  <a:lnTo>
                    <a:pt x="187496" y="313382"/>
                  </a:lnTo>
                  <a:lnTo>
                    <a:pt x="185882" y="318224"/>
                  </a:lnTo>
                  <a:lnTo>
                    <a:pt x="184268" y="321452"/>
                  </a:lnTo>
                  <a:lnTo>
                    <a:pt x="172970" y="327908"/>
                  </a:lnTo>
                  <a:lnTo>
                    <a:pt x="169742" y="329522"/>
                  </a:lnTo>
                  <a:lnTo>
                    <a:pt x="168128" y="337591"/>
                  </a:lnTo>
                  <a:lnTo>
                    <a:pt x="163287" y="342433"/>
                  </a:lnTo>
                  <a:lnTo>
                    <a:pt x="156831" y="344047"/>
                  </a:lnTo>
                  <a:lnTo>
                    <a:pt x="148761" y="339205"/>
                  </a:lnTo>
                  <a:lnTo>
                    <a:pt x="145533" y="334363"/>
                  </a:lnTo>
                  <a:lnTo>
                    <a:pt x="142305" y="331136"/>
                  </a:lnTo>
                  <a:lnTo>
                    <a:pt x="140691" y="326294"/>
                  </a:lnTo>
                  <a:lnTo>
                    <a:pt x="135850" y="324680"/>
                  </a:lnTo>
                  <a:lnTo>
                    <a:pt x="131008" y="326294"/>
                  </a:lnTo>
                  <a:lnTo>
                    <a:pt x="124552" y="332750"/>
                  </a:lnTo>
                  <a:lnTo>
                    <a:pt x="122938" y="332750"/>
                  </a:lnTo>
                  <a:lnTo>
                    <a:pt x="119710" y="334363"/>
                  </a:lnTo>
                  <a:lnTo>
                    <a:pt x="111641" y="332750"/>
                  </a:lnTo>
                  <a:lnTo>
                    <a:pt x="106799" y="326294"/>
                  </a:lnTo>
                  <a:lnTo>
                    <a:pt x="98729" y="308541"/>
                  </a:lnTo>
                  <a:lnTo>
                    <a:pt x="98729" y="305313"/>
                  </a:lnTo>
                  <a:lnTo>
                    <a:pt x="100343" y="302085"/>
                  </a:lnTo>
                  <a:lnTo>
                    <a:pt x="100343" y="298857"/>
                  </a:lnTo>
                  <a:lnTo>
                    <a:pt x="97115" y="297243"/>
                  </a:lnTo>
                  <a:lnTo>
                    <a:pt x="92274" y="297243"/>
                  </a:lnTo>
                  <a:lnTo>
                    <a:pt x="89046" y="295629"/>
                  </a:lnTo>
                  <a:lnTo>
                    <a:pt x="87432" y="292401"/>
                  </a:lnTo>
                  <a:lnTo>
                    <a:pt x="85818" y="287559"/>
                  </a:lnTo>
                  <a:lnTo>
                    <a:pt x="79362" y="279490"/>
                  </a:lnTo>
                  <a:lnTo>
                    <a:pt x="71292" y="277876"/>
                  </a:lnTo>
                  <a:lnTo>
                    <a:pt x="61609" y="279490"/>
                  </a:lnTo>
                  <a:lnTo>
                    <a:pt x="48697" y="284332"/>
                  </a:lnTo>
                  <a:lnTo>
                    <a:pt x="48697" y="284332"/>
                  </a:lnTo>
                  <a:lnTo>
                    <a:pt x="47083" y="281104"/>
                  </a:lnTo>
                  <a:lnTo>
                    <a:pt x="47083" y="279490"/>
                  </a:lnTo>
                  <a:lnTo>
                    <a:pt x="47083" y="277876"/>
                  </a:lnTo>
                  <a:lnTo>
                    <a:pt x="48697" y="266578"/>
                  </a:lnTo>
                  <a:lnTo>
                    <a:pt x="48697" y="263350"/>
                  </a:lnTo>
                  <a:lnTo>
                    <a:pt x="47083" y="260123"/>
                  </a:lnTo>
                  <a:lnTo>
                    <a:pt x="45469" y="258509"/>
                  </a:lnTo>
                  <a:lnTo>
                    <a:pt x="43856" y="253667"/>
                  </a:lnTo>
                  <a:lnTo>
                    <a:pt x="43856" y="253667"/>
                  </a:lnTo>
                  <a:lnTo>
                    <a:pt x="43856" y="250439"/>
                  </a:lnTo>
                  <a:lnTo>
                    <a:pt x="45469" y="226230"/>
                  </a:lnTo>
                  <a:lnTo>
                    <a:pt x="43856" y="224616"/>
                  </a:lnTo>
                  <a:lnTo>
                    <a:pt x="42242" y="219774"/>
                  </a:lnTo>
                  <a:lnTo>
                    <a:pt x="40628" y="218160"/>
                  </a:lnTo>
                  <a:lnTo>
                    <a:pt x="40628" y="218160"/>
                  </a:lnTo>
                  <a:lnTo>
                    <a:pt x="39014" y="216546"/>
                  </a:lnTo>
                  <a:lnTo>
                    <a:pt x="35786" y="214932"/>
                  </a:lnTo>
                  <a:lnTo>
                    <a:pt x="32558" y="213318"/>
                  </a:lnTo>
                  <a:lnTo>
                    <a:pt x="30944" y="211705"/>
                  </a:lnTo>
                  <a:lnTo>
                    <a:pt x="29330" y="210091"/>
                  </a:lnTo>
                  <a:lnTo>
                    <a:pt x="29330" y="208477"/>
                  </a:lnTo>
                  <a:lnTo>
                    <a:pt x="29330" y="202021"/>
                  </a:lnTo>
                  <a:lnTo>
                    <a:pt x="27716" y="198793"/>
                  </a:lnTo>
                  <a:lnTo>
                    <a:pt x="27716" y="197179"/>
                  </a:lnTo>
                  <a:lnTo>
                    <a:pt x="24488" y="193951"/>
                  </a:lnTo>
                  <a:lnTo>
                    <a:pt x="22874" y="192337"/>
                  </a:lnTo>
                  <a:lnTo>
                    <a:pt x="11577" y="184268"/>
                  </a:lnTo>
                  <a:lnTo>
                    <a:pt x="11577" y="184268"/>
                  </a:lnTo>
                  <a:lnTo>
                    <a:pt x="11577" y="182654"/>
                  </a:lnTo>
                  <a:lnTo>
                    <a:pt x="9963" y="181040"/>
                  </a:lnTo>
                  <a:lnTo>
                    <a:pt x="6735" y="172970"/>
                  </a:lnTo>
                  <a:lnTo>
                    <a:pt x="5121" y="169742"/>
                  </a:lnTo>
                  <a:lnTo>
                    <a:pt x="5121" y="168128"/>
                  </a:lnTo>
                  <a:lnTo>
                    <a:pt x="5121" y="166514"/>
                  </a:lnTo>
                  <a:lnTo>
                    <a:pt x="8349" y="163287"/>
                  </a:lnTo>
                  <a:lnTo>
                    <a:pt x="11577" y="161673"/>
                  </a:lnTo>
                  <a:lnTo>
                    <a:pt x="11577" y="160059"/>
                  </a:lnTo>
                  <a:lnTo>
                    <a:pt x="13191" y="158445"/>
                  </a:lnTo>
                  <a:lnTo>
                    <a:pt x="13191" y="153603"/>
                  </a:lnTo>
                  <a:lnTo>
                    <a:pt x="13191" y="143919"/>
                  </a:lnTo>
                  <a:lnTo>
                    <a:pt x="24488" y="87432"/>
                  </a:lnTo>
                  <a:lnTo>
                    <a:pt x="26102" y="85818"/>
                  </a:lnTo>
                  <a:lnTo>
                    <a:pt x="26102" y="84204"/>
                  </a:lnTo>
                  <a:lnTo>
                    <a:pt x="27716" y="82590"/>
                  </a:lnTo>
                  <a:lnTo>
                    <a:pt x="43856" y="77748"/>
                  </a:lnTo>
                  <a:lnTo>
                    <a:pt x="50311" y="76134"/>
                  </a:lnTo>
                  <a:lnTo>
                    <a:pt x="63223" y="74521"/>
                  </a:lnTo>
                  <a:lnTo>
                    <a:pt x="64837" y="72906"/>
                  </a:lnTo>
                  <a:lnTo>
                    <a:pt x="68065" y="69678"/>
                  </a:lnTo>
                  <a:lnTo>
                    <a:pt x="76134" y="59995"/>
                  </a:lnTo>
                  <a:lnTo>
                    <a:pt x="82590" y="51925"/>
                  </a:lnTo>
                  <a:lnTo>
                    <a:pt x="85818" y="48698"/>
                  </a:lnTo>
                  <a:lnTo>
                    <a:pt x="87432" y="45469"/>
                  </a:lnTo>
                  <a:lnTo>
                    <a:pt x="90660" y="42242"/>
                  </a:lnTo>
                  <a:lnTo>
                    <a:pt x="92274" y="40628"/>
                  </a:lnTo>
                  <a:lnTo>
                    <a:pt x="92274" y="37400"/>
                  </a:lnTo>
                  <a:lnTo>
                    <a:pt x="87432" y="32558"/>
                  </a:lnTo>
                  <a:lnTo>
                    <a:pt x="90660" y="24489"/>
                  </a:lnTo>
                  <a:lnTo>
                    <a:pt x="90660" y="22874"/>
                  </a:lnTo>
                  <a:lnTo>
                    <a:pt x="89046" y="21260"/>
                  </a:lnTo>
                  <a:lnTo>
                    <a:pt x="89046" y="21260"/>
                  </a:lnTo>
                  <a:lnTo>
                    <a:pt x="87432" y="19646"/>
                  </a:lnTo>
                  <a:lnTo>
                    <a:pt x="84204" y="18033"/>
                  </a:lnTo>
                  <a:lnTo>
                    <a:pt x="82590" y="18033"/>
                  </a:lnTo>
                  <a:lnTo>
                    <a:pt x="80976" y="14805"/>
                  </a:lnTo>
                  <a:lnTo>
                    <a:pt x="79362" y="13191"/>
                  </a:lnTo>
                  <a:lnTo>
                    <a:pt x="79362" y="11577"/>
                  </a:lnTo>
                  <a:lnTo>
                    <a:pt x="82590" y="8349"/>
                  </a:lnTo>
                  <a:lnTo>
                    <a:pt x="82590" y="8349"/>
                  </a:lnTo>
                  <a:lnTo>
                    <a:pt x="82590" y="6735"/>
                  </a:lnTo>
                  <a:lnTo>
                    <a:pt x="84204" y="6735"/>
                  </a:lnTo>
                  <a:lnTo>
                    <a:pt x="87432" y="6735"/>
                  </a:lnTo>
                  <a:lnTo>
                    <a:pt x="87432" y="6735"/>
                  </a:lnTo>
                  <a:lnTo>
                    <a:pt x="92274" y="5121"/>
                  </a:lnTo>
                  <a:lnTo>
                    <a:pt x="93887" y="5121"/>
                  </a:lnTo>
                  <a:lnTo>
                    <a:pt x="95501" y="5121"/>
                  </a:lnTo>
                  <a:lnTo>
                    <a:pt x="97115" y="5121"/>
                  </a:lnTo>
                  <a:lnTo>
                    <a:pt x="97115" y="6735"/>
                  </a:lnTo>
                  <a:lnTo>
                    <a:pt x="98729" y="6735"/>
                  </a:lnTo>
                  <a:lnTo>
                    <a:pt x="100343" y="5121"/>
                  </a:lnTo>
                  <a:lnTo>
                    <a:pt x="101957" y="5121"/>
                  </a:lnTo>
                  <a:lnTo>
                    <a:pt x="103571" y="5121"/>
                  </a:lnTo>
                  <a:lnTo>
                    <a:pt x="105185" y="5121"/>
                  </a:lnTo>
                  <a:lnTo>
                    <a:pt x="105185" y="6735"/>
                  </a:lnTo>
                  <a:lnTo>
                    <a:pt x="106799" y="6735"/>
                  </a:lnTo>
                  <a:lnTo>
                    <a:pt x="108413" y="6735"/>
                  </a:lnTo>
                  <a:lnTo>
                    <a:pt x="108413" y="8349"/>
                  </a:lnTo>
                  <a:lnTo>
                    <a:pt x="110027" y="8349"/>
                  </a:lnTo>
                  <a:lnTo>
                    <a:pt x="111641" y="9963"/>
                  </a:lnTo>
                  <a:lnTo>
                    <a:pt x="111641" y="9963"/>
                  </a:lnTo>
                  <a:lnTo>
                    <a:pt x="111641" y="14805"/>
                  </a:lnTo>
                  <a:lnTo>
                    <a:pt x="111641" y="16419"/>
                  </a:lnTo>
                  <a:lnTo>
                    <a:pt x="113255" y="18033"/>
                  </a:lnTo>
                  <a:lnTo>
                    <a:pt x="114869" y="19646"/>
                  </a:lnTo>
                  <a:lnTo>
                    <a:pt x="116482" y="24489"/>
                  </a:lnTo>
                  <a:lnTo>
                    <a:pt x="118096" y="24489"/>
                  </a:lnTo>
                  <a:lnTo>
                    <a:pt x="121324" y="26103"/>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sp>
          <p:nvSpPr>
            <p:cNvPr id="88" name="Freeform: Shape 87">
              <a:extLst>
                <a:ext uri="{FF2B5EF4-FFF2-40B4-BE49-F238E27FC236}">
                  <a16:creationId xmlns:a16="http://schemas.microsoft.com/office/drawing/2014/main" id="{17A9A3A4-E52C-4112-A134-D7F14CEECAD6}"/>
                </a:ext>
              </a:extLst>
            </p:cNvPr>
            <p:cNvSpPr/>
            <p:nvPr/>
          </p:nvSpPr>
          <p:spPr>
            <a:xfrm>
              <a:off x="8742469" y="5883411"/>
              <a:ext cx="258229" cy="161393"/>
            </a:xfrm>
            <a:custGeom>
              <a:avLst/>
              <a:gdLst>
                <a:gd name="connsiteX0" fmla="*/ 264964 w 258229"/>
                <a:gd name="connsiteY0" fmla="*/ 148761 h 161393"/>
                <a:gd name="connsiteX1" fmla="*/ 263350 w 258229"/>
                <a:gd name="connsiteY1" fmla="*/ 150375 h 161393"/>
                <a:gd name="connsiteX2" fmla="*/ 252053 w 258229"/>
                <a:gd name="connsiteY2" fmla="*/ 150375 h 161393"/>
                <a:gd name="connsiteX3" fmla="*/ 248825 w 258229"/>
                <a:gd name="connsiteY3" fmla="*/ 148761 h 161393"/>
                <a:gd name="connsiteX4" fmla="*/ 247211 w 258229"/>
                <a:gd name="connsiteY4" fmla="*/ 148761 h 161393"/>
                <a:gd name="connsiteX5" fmla="*/ 245597 w 258229"/>
                <a:gd name="connsiteY5" fmla="*/ 143919 h 161393"/>
                <a:gd name="connsiteX6" fmla="*/ 243983 w 258229"/>
                <a:gd name="connsiteY6" fmla="*/ 142305 h 161393"/>
                <a:gd name="connsiteX7" fmla="*/ 242369 w 258229"/>
                <a:gd name="connsiteY7" fmla="*/ 140691 h 161393"/>
                <a:gd name="connsiteX8" fmla="*/ 242369 w 258229"/>
                <a:gd name="connsiteY8" fmla="*/ 139077 h 161393"/>
                <a:gd name="connsiteX9" fmla="*/ 242369 w 258229"/>
                <a:gd name="connsiteY9" fmla="*/ 134236 h 161393"/>
                <a:gd name="connsiteX10" fmla="*/ 242369 w 258229"/>
                <a:gd name="connsiteY10" fmla="*/ 134236 h 161393"/>
                <a:gd name="connsiteX11" fmla="*/ 240755 w 258229"/>
                <a:gd name="connsiteY11" fmla="*/ 132622 h 161393"/>
                <a:gd name="connsiteX12" fmla="*/ 239141 w 258229"/>
                <a:gd name="connsiteY12" fmla="*/ 132622 h 161393"/>
                <a:gd name="connsiteX13" fmla="*/ 239141 w 258229"/>
                <a:gd name="connsiteY13" fmla="*/ 131008 h 161393"/>
                <a:gd name="connsiteX14" fmla="*/ 237527 w 258229"/>
                <a:gd name="connsiteY14" fmla="*/ 131008 h 161393"/>
                <a:gd name="connsiteX15" fmla="*/ 235914 w 258229"/>
                <a:gd name="connsiteY15" fmla="*/ 131008 h 161393"/>
                <a:gd name="connsiteX16" fmla="*/ 235914 w 258229"/>
                <a:gd name="connsiteY16" fmla="*/ 129394 h 161393"/>
                <a:gd name="connsiteX17" fmla="*/ 234300 w 258229"/>
                <a:gd name="connsiteY17" fmla="*/ 129394 h 161393"/>
                <a:gd name="connsiteX18" fmla="*/ 232686 w 258229"/>
                <a:gd name="connsiteY18" fmla="*/ 129394 h 161393"/>
                <a:gd name="connsiteX19" fmla="*/ 231072 w 258229"/>
                <a:gd name="connsiteY19" fmla="*/ 129394 h 161393"/>
                <a:gd name="connsiteX20" fmla="*/ 229458 w 258229"/>
                <a:gd name="connsiteY20" fmla="*/ 131008 h 161393"/>
                <a:gd name="connsiteX21" fmla="*/ 227844 w 258229"/>
                <a:gd name="connsiteY21" fmla="*/ 131008 h 161393"/>
                <a:gd name="connsiteX22" fmla="*/ 227844 w 258229"/>
                <a:gd name="connsiteY22" fmla="*/ 129394 h 161393"/>
                <a:gd name="connsiteX23" fmla="*/ 226230 w 258229"/>
                <a:gd name="connsiteY23" fmla="*/ 129394 h 161393"/>
                <a:gd name="connsiteX24" fmla="*/ 224616 w 258229"/>
                <a:gd name="connsiteY24" fmla="*/ 129394 h 161393"/>
                <a:gd name="connsiteX25" fmla="*/ 223002 w 258229"/>
                <a:gd name="connsiteY25" fmla="*/ 129394 h 161393"/>
                <a:gd name="connsiteX26" fmla="*/ 218160 w 258229"/>
                <a:gd name="connsiteY26" fmla="*/ 131008 h 161393"/>
                <a:gd name="connsiteX27" fmla="*/ 218160 w 258229"/>
                <a:gd name="connsiteY27" fmla="*/ 131008 h 161393"/>
                <a:gd name="connsiteX28" fmla="*/ 214932 w 258229"/>
                <a:gd name="connsiteY28" fmla="*/ 131008 h 161393"/>
                <a:gd name="connsiteX29" fmla="*/ 213318 w 258229"/>
                <a:gd name="connsiteY29" fmla="*/ 131008 h 161393"/>
                <a:gd name="connsiteX30" fmla="*/ 213318 w 258229"/>
                <a:gd name="connsiteY30" fmla="*/ 132622 h 161393"/>
                <a:gd name="connsiteX31" fmla="*/ 213318 w 258229"/>
                <a:gd name="connsiteY31" fmla="*/ 132622 h 161393"/>
                <a:gd name="connsiteX32" fmla="*/ 210091 w 258229"/>
                <a:gd name="connsiteY32" fmla="*/ 135849 h 161393"/>
                <a:gd name="connsiteX33" fmla="*/ 210091 w 258229"/>
                <a:gd name="connsiteY33" fmla="*/ 137463 h 161393"/>
                <a:gd name="connsiteX34" fmla="*/ 211705 w 258229"/>
                <a:gd name="connsiteY34" fmla="*/ 139077 h 161393"/>
                <a:gd name="connsiteX35" fmla="*/ 213318 w 258229"/>
                <a:gd name="connsiteY35" fmla="*/ 142305 h 161393"/>
                <a:gd name="connsiteX36" fmla="*/ 214932 w 258229"/>
                <a:gd name="connsiteY36" fmla="*/ 142305 h 161393"/>
                <a:gd name="connsiteX37" fmla="*/ 218160 w 258229"/>
                <a:gd name="connsiteY37" fmla="*/ 143919 h 161393"/>
                <a:gd name="connsiteX38" fmla="*/ 219774 w 258229"/>
                <a:gd name="connsiteY38" fmla="*/ 145533 h 161393"/>
                <a:gd name="connsiteX39" fmla="*/ 219774 w 258229"/>
                <a:gd name="connsiteY39" fmla="*/ 145533 h 161393"/>
                <a:gd name="connsiteX40" fmla="*/ 221388 w 258229"/>
                <a:gd name="connsiteY40" fmla="*/ 147147 h 161393"/>
                <a:gd name="connsiteX41" fmla="*/ 221388 w 258229"/>
                <a:gd name="connsiteY41" fmla="*/ 148761 h 161393"/>
                <a:gd name="connsiteX42" fmla="*/ 218160 w 258229"/>
                <a:gd name="connsiteY42" fmla="*/ 156831 h 161393"/>
                <a:gd name="connsiteX43" fmla="*/ 210091 w 258229"/>
                <a:gd name="connsiteY43" fmla="*/ 160058 h 161393"/>
                <a:gd name="connsiteX44" fmla="*/ 205249 w 258229"/>
                <a:gd name="connsiteY44" fmla="*/ 161672 h 161393"/>
                <a:gd name="connsiteX45" fmla="*/ 203635 w 258229"/>
                <a:gd name="connsiteY45" fmla="*/ 161672 h 161393"/>
                <a:gd name="connsiteX46" fmla="*/ 202021 w 258229"/>
                <a:gd name="connsiteY46" fmla="*/ 160058 h 161393"/>
                <a:gd name="connsiteX47" fmla="*/ 198793 w 258229"/>
                <a:gd name="connsiteY47" fmla="*/ 158445 h 161393"/>
                <a:gd name="connsiteX48" fmla="*/ 197179 w 258229"/>
                <a:gd name="connsiteY48" fmla="*/ 156831 h 161393"/>
                <a:gd name="connsiteX49" fmla="*/ 197179 w 258229"/>
                <a:gd name="connsiteY49" fmla="*/ 156831 h 161393"/>
                <a:gd name="connsiteX50" fmla="*/ 193951 w 258229"/>
                <a:gd name="connsiteY50" fmla="*/ 151989 h 161393"/>
                <a:gd name="connsiteX51" fmla="*/ 189109 w 258229"/>
                <a:gd name="connsiteY51" fmla="*/ 142305 h 161393"/>
                <a:gd name="connsiteX52" fmla="*/ 187496 w 258229"/>
                <a:gd name="connsiteY52" fmla="*/ 142305 h 161393"/>
                <a:gd name="connsiteX53" fmla="*/ 187496 w 258229"/>
                <a:gd name="connsiteY53" fmla="*/ 140691 h 161393"/>
                <a:gd name="connsiteX54" fmla="*/ 185882 w 258229"/>
                <a:gd name="connsiteY54" fmla="*/ 140691 h 161393"/>
                <a:gd name="connsiteX55" fmla="*/ 182654 w 258229"/>
                <a:gd name="connsiteY55" fmla="*/ 140691 h 161393"/>
                <a:gd name="connsiteX56" fmla="*/ 181040 w 258229"/>
                <a:gd name="connsiteY56" fmla="*/ 142305 h 161393"/>
                <a:gd name="connsiteX57" fmla="*/ 174584 w 258229"/>
                <a:gd name="connsiteY57" fmla="*/ 145533 h 161393"/>
                <a:gd name="connsiteX58" fmla="*/ 171356 w 258229"/>
                <a:gd name="connsiteY58" fmla="*/ 147147 h 161393"/>
                <a:gd name="connsiteX59" fmla="*/ 168128 w 258229"/>
                <a:gd name="connsiteY59" fmla="*/ 148761 h 161393"/>
                <a:gd name="connsiteX60" fmla="*/ 166514 w 258229"/>
                <a:gd name="connsiteY60" fmla="*/ 150375 h 161393"/>
                <a:gd name="connsiteX61" fmla="*/ 164900 w 258229"/>
                <a:gd name="connsiteY61" fmla="*/ 151989 h 161393"/>
                <a:gd name="connsiteX62" fmla="*/ 161673 w 258229"/>
                <a:gd name="connsiteY62" fmla="*/ 151989 h 161393"/>
                <a:gd name="connsiteX63" fmla="*/ 158445 w 258229"/>
                <a:gd name="connsiteY63" fmla="*/ 150375 h 161393"/>
                <a:gd name="connsiteX64" fmla="*/ 151989 w 258229"/>
                <a:gd name="connsiteY64" fmla="*/ 150375 h 161393"/>
                <a:gd name="connsiteX65" fmla="*/ 139078 w 258229"/>
                <a:gd name="connsiteY65" fmla="*/ 153603 h 161393"/>
                <a:gd name="connsiteX66" fmla="*/ 132622 w 258229"/>
                <a:gd name="connsiteY66" fmla="*/ 153603 h 161393"/>
                <a:gd name="connsiteX67" fmla="*/ 126166 w 258229"/>
                <a:gd name="connsiteY67" fmla="*/ 156831 h 161393"/>
                <a:gd name="connsiteX68" fmla="*/ 121324 w 258229"/>
                <a:gd name="connsiteY68" fmla="*/ 158445 h 161393"/>
                <a:gd name="connsiteX69" fmla="*/ 119710 w 258229"/>
                <a:gd name="connsiteY69" fmla="*/ 158445 h 161393"/>
                <a:gd name="connsiteX70" fmla="*/ 118096 w 258229"/>
                <a:gd name="connsiteY70" fmla="*/ 158445 h 161393"/>
                <a:gd name="connsiteX71" fmla="*/ 116482 w 258229"/>
                <a:gd name="connsiteY71" fmla="*/ 158445 h 161393"/>
                <a:gd name="connsiteX72" fmla="*/ 114869 w 258229"/>
                <a:gd name="connsiteY72" fmla="*/ 156831 h 161393"/>
                <a:gd name="connsiteX73" fmla="*/ 113255 w 258229"/>
                <a:gd name="connsiteY73" fmla="*/ 155217 h 161393"/>
                <a:gd name="connsiteX74" fmla="*/ 110027 w 258229"/>
                <a:gd name="connsiteY74" fmla="*/ 147147 h 161393"/>
                <a:gd name="connsiteX75" fmla="*/ 108413 w 258229"/>
                <a:gd name="connsiteY75" fmla="*/ 145533 h 161393"/>
                <a:gd name="connsiteX76" fmla="*/ 108413 w 258229"/>
                <a:gd name="connsiteY76" fmla="*/ 143919 h 161393"/>
                <a:gd name="connsiteX77" fmla="*/ 106799 w 258229"/>
                <a:gd name="connsiteY77" fmla="*/ 142305 h 161393"/>
                <a:gd name="connsiteX78" fmla="*/ 106799 w 258229"/>
                <a:gd name="connsiteY78" fmla="*/ 140691 h 161393"/>
                <a:gd name="connsiteX79" fmla="*/ 105185 w 258229"/>
                <a:gd name="connsiteY79" fmla="*/ 140691 h 161393"/>
                <a:gd name="connsiteX80" fmla="*/ 105185 w 258229"/>
                <a:gd name="connsiteY80" fmla="*/ 139077 h 161393"/>
                <a:gd name="connsiteX81" fmla="*/ 105185 w 258229"/>
                <a:gd name="connsiteY81" fmla="*/ 137463 h 161393"/>
                <a:gd name="connsiteX82" fmla="*/ 105185 w 258229"/>
                <a:gd name="connsiteY82" fmla="*/ 137463 h 161393"/>
                <a:gd name="connsiteX83" fmla="*/ 106799 w 258229"/>
                <a:gd name="connsiteY83" fmla="*/ 134236 h 161393"/>
                <a:gd name="connsiteX84" fmla="*/ 106799 w 258229"/>
                <a:gd name="connsiteY84" fmla="*/ 132622 h 161393"/>
                <a:gd name="connsiteX85" fmla="*/ 106799 w 258229"/>
                <a:gd name="connsiteY85" fmla="*/ 131008 h 161393"/>
                <a:gd name="connsiteX86" fmla="*/ 106799 w 258229"/>
                <a:gd name="connsiteY86" fmla="*/ 129394 h 161393"/>
                <a:gd name="connsiteX87" fmla="*/ 105185 w 258229"/>
                <a:gd name="connsiteY87" fmla="*/ 119710 h 161393"/>
                <a:gd name="connsiteX88" fmla="*/ 103571 w 258229"/>
                <a:gd name="connsiteY88" fmla="*/ 116482 h 161393"/>
                <a:gd name="connsiteX89" fmla="*/ 105185 w 258229"/>
                <a:gd name="connsiteY89" fmla="*/ 113254 h 161393"/>
                <a:gd name="connsiteX90" fmla="*/ 103571 w 258229"/>
                <a:gd name="connsiteY90" fmla="*/ 111640 h 161393"/>
                <a:gd name="connsiteX91" fmla="*/ 103571 w 258229"/>
                <a:gd name="connsiteY91" fmla="*/ 110027 h 161393"/>
                <a:gd name="connsiteX92" fmla="*/ 101957 w 258229"/>
                <a:gd name="connsiteY92" fmla="*/ 110027 h 161393"/>
                <a:gd name="connsiteX93" fmla="*/ 100343 w 258229"/>
                <a:gd name="connsiteY93" fmla="*/ 113254 h 161393"/>
                <a:gd name="connsiteX94" fmla="*/ 98729 w 258229"/>
                <a:gd name="connsiteY94" fmla="*/ 114868 h 161393"/>
                <a:gd name="connsiteX95" fmla="*/ 93887 w 258229"/>
                <a:gd name="connsiteY95" fmla="*/ 124552 h 161393"/>
                <a:gd name="connsiteX96" fmla="*/ 92274 w 258229"/>
                <a:gd name="connsiteY96" fmla="*/ 127780 h 161393"/>
                <a:gd name="connsiteX97" fmla="*/ 90660 w 258229"/>
                <a:gd name="connsiteY97" fmla="*/ 127780 h 161393"/>
                <a:gd name="connsiteX98" fmla="*/ 90660 w 258229"/>
                <a:gd name="connsiteY98" fmla="*/ 129394 h 161393"/>
                <a:gd name="connsiteX99" fmla="*/ 89046 w 258229"/>
                <a:gd name="connsiteY99" fmla="*/ 129394 h 161393"/>
                <a:gd name="connsiteX100" fmla="*/ 84204 w 258229"/>
                <a:gd name="connsiteY100" fmla="*/ 135849 h 161393"/>
                <a:gd name="connsiteX101" fmla="*/ 79362 w 258229"/>
                <a:gd name="connsiteY101" fmla="*/ 139077 h 161393"/>
                <a:gd name="connsiteX102" fmla="*/ 72906 w 258229"/>
                <a:gd name="connsiteY102" fmla="*/ 140691 h 161393"/>
                <a:gd name="connsiteX103" fmla="*/ 69678 w 258229"/>
                <a:gd name="connsiteY103" fmla="*/ 142305 h 161393"/>
                <a:gd name="connsiteX104" fmla="*/ 64837 w 258229"/>
                <a:gd name="connsiteY104" fmla="*/ 140691 h 161393"/>
                <a:gd name="connsiteX105" fmla="*/ 63223 w 258229"/>
                <a:gd name="connsiteY105" fmla="*/ 140691 h 161393"/>
                <a:gd name="connsiteX106" fmla="*/ 58381 w 258229"/>
                <a:gd name="connsiteY106" fmla="*/ 139077 h 161393"/>
                <a:gd name="connsiteX107" fmla="*/ 55153 w 258229"/>
                <a:gd name="connsiteY107" fmla="*/ 139077 h 161393"/>
                <a:gd name="connsiteX108" fmla="*/ 53539 w 258229"/>
                <a:gd name="connsiteY108" fmla="*/ 139077 h 161393"/>
                <a:gd name="connsiteX109" fmla="*/ 50311 w 258229"/>
                <a:gd name="connsiteY109" fmla="*/ 139077 h 161393"/>
                <a:gd name="connsiteX110" fmla="*/ 48697 w 258229"/>
                <a:gd name="connsiteY110" fmla="*/ 139077 h 161393"/>
                <a:gd name="connsiteX111" fmla="*/ 45469 w 258229"/>
                <a:gd name="connsiteY111" fmla="*/ 137463 h 161393"/>
                <a:gd name="connsiteX112" fmla="*/ 37400 w 258229"/>
                <a:gd name="connsiteY112" fmla="*/ 129394 h 161393"/>
                <a:gd name="connsiteX113" fmla="*/ 29330 w 258229"/>
                <a:gd name="connsiteY113" fmla="*/ 124552 h 161393"/>
                <a:gd name="connsiteX114" fmla="*/ 18033 w 258229"/>
                <a:gd name="connsiteY114" fmla="*/ 121324 h 161393"/>
                <a:gd name="connsiteX115" fmla="*/ 16419 w 258229"/>
                <a:gd name="connsiteY115" fmla="*/ 121324 h 161393"/>
                <a:gd name="connsiteX116" fmla="*/ 14805 w 258229"/>
                <a:gd name="connsiteY116" fmla="*/ 119710 h 161393"/>
                <a:gd name="connsiteX117" fmla="*/ 14805 w 258229"/>
                <a:gd name="connsiteY117" fmla="*/ 119710 h 161393"/>
                <a:gd name="connsiteX118" fmla="*/ 13191 w 258229"/>
                <a:gd name="connsiteY118" fmla="*/ 116482 h 161393"/>
                <a:gd name="connsiteX119" fmla="*/ 9963 w 258229"/>
                <a:gd name="connsiteY119" fmla="*/ 97115 h 161393"/>
                <a:gd name="connsiteX120" fmla="*/ 5121 w 258229"/>
                <a:gd name="connsiteY120" fmla="*/ 89045 h 161393"/>
                <a:gd name="connsiteX121" fmla="*/ 5121 w 258229"/>
                <a:gd name="connsiteY121" fmla="*/ 85818 h 161393"/>
                <a:gd name="connsiteX122" fmla="*/ 5121 w 258229"/>
                <a:gd name="connsiteY122" fmla="*/ 82590 h 161393"/>
                <a:gd name="connsiteX123" fmla="*/ 6735 w 258229"/>
                <a:gd name="connsiteY123" fmla="*/ 64836 h 161393"/>
                <a:gd name="connsiteX124" fmla="*/ 6735 w 258229"/>
                <a:gd name="connsiteY124" fmla="*/ 61609 h 161393"/>
                <a:gd name="connsiteX125" fmla="*/ 9963 w 258229"/>
                <a:gd name="connsiteY125" fmla="*/ 56767 h 161393"/>
                <a:gd name="connsiteX126" fmla="*/ 16419 w 258229"/>
                <a:gd name="connsiteY126" fmla="*/ 45469 h 161393"/>
                <a:gd name="connsiteX127" fmla="*/ 16419 w 258229"/>
                <a:gd name="connsiteY127" fmla="*/ 40627 h 161393"/>
                <a:gd name="connsiteX128" fmla="*/ 63223 w 258229"/>
                <a:gd name="connsiteY128" fmla="*/ 39013 h 161393"/>
                <a:gd name="connsiteX129" fmla="*/ 77748 w 258229"/>
                <a:gd name="connsiteY129" fmla="*/ 32558 h 161393"/>
                <a:gd name="connsiteX130" fmla="*/ 82590 w 258229"/>
                <a:gd name="connsiteY130" fmla="*/ 24488 h 161393"/>
                <a:gd name="connsiteX131" fmla="*/ 95501 w 258229"/>
                <a:gd name="connsiteY131" fmla="*/ 26102 h 161393"/>
                <a:gd name="connsiteX132" fmla="*/ 100343 w 258229"/>
                <a:gd name="connsiteY132" fmla="*/ 30944 h 161393"/>
                <a:gd name="connsiteX133" fmla="*/ 108413 w 258229"/>
                <a:gd name="connsiteY133" fmla="*/ 32558 h 161393"/>
                <a:gd name="connsiteX134" fmla="*/ 110027 w 258229"/>
                <a:gd name="connsiteY134" fmla="*/ 34172 h 161393"/>
                <a:gd name="connsiteX135" fmla="*/ 111641 w 258229"/>
                <a:gd name="connsiteY135" fmla="*/ 34172 h 161393"/>
                <a:gd name="connsiteX136" fmla="*/ 122938 w 258229"/>
                <a:gd name="connsiteY136" fmla="*/ 34172 h 161393"/>
                <a:gd name="connsiteX137" fmla="*/ 121324 w 258229"/>
                <a:gd name="connsiteY137" fmla="*/ 26102 h 161393"/>
                <a:gd name="connsiteX138" fmla="*/ 114869 w 258229"/>
                <a:gd name="connsiteY138" fmla="*/ 18032 h 161393"/>
                <a:gd name="connsiteX139" fmla="*/ 90660 w 258229"/>
                <a:gd name="connsiteY139" fmla="*/ 8349 h 161393"/>
                <a:gd name="connsiteX140" fmla="*/ 100343 w 258229"/>
                <a:gd name="connsiteY140" fmla="*/ 5121 h 161393"/>
                <a:gd name="connsiteX141" fmla="*/ 111641 w 258229"/>
                <a:gd name="connsiteY141" fmla="*/ 6735 h 161393"/>
                <a:gd name="connsiteX142" fmla="*/ 121324 w 258229"/>
                <a:gd name="connsiteY142" fmla="*/ 14804 h 161393"/>
                <a:gd name="connsiteX143" fmla="*/ 135850 w 258229"/>
                <a:gd name="connsiteY143" fmla="*/ 22874 h 161393"/>
                <a:gd name="connsiteX144" fmla="*/ 148761 w 258229"/>
                <a:gd name="connsiteY144" fmla="*/ 27716 h 161393"/>
                <a:gd name="connsiteX145" fmla="*/ 156831 w 258229"/>
                <a:gd name="connsiteY145" fmla="*/ 29330 h 161393"/>
                <a:gd name="connsiteX146" fmla="*/ 161673 w 258229"/>
                <a:gd name="connsiteY146" fmla="*/ 29330 h 161393"/>
                <a:gd name="connsiteX147" fmla="*/ 169742 w 258229"/>
                <a:gd name="connsiteY147" fmla="*/ 30944 h 161393"/>
                <a:gd name="connsiteX148" fmla="*/ 176198 w 258229"/>
                <a:gd name="connsiteY148" fmla="*/ 34172 h 161393"/>
                <a:gd name="connsiteX149" fmla="*/ 177812 w 258229"/>
                <a:gd name="connsiteY149" fmla="*/ 35786 h 161393"/>
                <a:gd name="connsiteX150" fmla="*/ 189109 w 258229"/>
                <a:gd name="connsiteY150" fmla="*/ 40627 h 161393"/>
                <a:gd name="connsiteX151" fmla="*/ 202021 w 258229"/>
                <a:gd name="connsiteY151" fmla="*/ 47083 h 161393"/>
                <a:gd name="connsiteX152" fmla="*/ 205249 w 258229"/>
                <a:gd name="connsiteY152" fmla="*/ 50311 h 161393"/>
                <a:gd name="connsiteX153" fmla="*/ 243983 w 258229"/>
                <a:gd name="connsiteY153" fmla="*/ 116482 h 161393"/>
                <a:gd name="connsiteX154" fmla="*/ 264964 w 258229"/>
                <a:gd name="connsiteY154" fmla="*/ 148761 h 16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258229" h="161393">
                  <a:moveTo>
                    <a:pt x="264964" y="148761"/>
                  </a:moveTo>
                  <a:lnTo>
                    <a:pt x="263350" y="150375"/>
                  </a:lnTo>
                  <a:lnTo>
                    <a:pt x="252053" y="150375"/>
                  </a:lnTo>
                  <a:lnTo>
                    <a:pt x="248825" y="148761"/>
                  </a:lnTo>
                  <a:lnTo>
                    <a:pt x="247211" y="148761"/>
                  </a:lnTo>
                  <a:lnTo>
                    <a:pt x="245597" y="143919"/>
                  </a:lnTo>
                  <a:lnTo>
                    <a:pt x="243983" y="142305"/>
                  </a:lnTo>
                  <a:lnTo>
                    <a:pt x="242369" y="140691"/>
                  </a:lnTo>
                  <a:lnTo>
                    <a:pt x="242369" y="139077"/>
                  </a:lnTo>
                  <a:lnTo>
                    <a:pt x="242369" y="134236"/>
                  </a:lnTo>
                  <a:lnTo>
                    <a:pt x="242369" y="134236"/>
                  </a:lnTo>
                  <a:lnTo>
                    <a:pt x="240755" y="132622"/>
                  </a:lnTo>
                  <a:lnTo>
                    <a:pt x="239141" y="132622"/>
                  </a:lnTo>
                  <a:lnTo>
                    <a:pt x="239141" y="131008"/>
                  </a:lnTo>
                  <a:lnTo>
                    <a:pt x="237527" y="131008"/>
                  </a:lnTo>
                  <a:lnTo>
                    <a:pt x="235914" y="131008"/>
                  </a:lnTo>
                  <a:lnTo>
                    <a:pt x="235914" y="129394"/>
                  </a:lnTo>
                  <a:lnTo>
                    <a:pt x="234300" y="129394"/>
                  </a:lnTo>
                  <a:lnTo>
                    <a:pt x="232686" y="129394"/>
                  </a:lnTo>
                  <a:lnTo>
                    <a:pt x="231072" y="129394"/>
                  </a:lnTo>
                  <a:lnTo>
                    <a:pt x="229458" y="131008"/>
                  </a:lnTo>
                  <a:lnTo>
                    <a:pt x="227844" y="131008"/>
                  </a:lnTo>
                  <a:lnTo>
                    <a:pt x="227844" y="129394"/>
                  </a:lnTo>
                  <a:lnTo>
                    <a:pt x="226230" y="129394"/>
                  </a:lnTo>
                  <a:lnTo>
                    <a:pt x="224616" y="129394"/>
                  </a:lnTo>
                  <a:lnTo>
                    <a:pt x="223002" y="129394"/>
                  </a:lnTo>
                  <a:lnTo>
                    <a:pt x="218160" y="131008"/>
                  </a:lnTo>
                  <a:lnTo>
                    <a:pt x="218160" y="131008"/>
                  </a:lnTo>
                  <a:lnTo>
                    <a:pt x="214932" y="131008"/>
                  </a:lnTo>
                  <a:lnTo>
                    <a:pt x="213318" y="131008"/>
                  </a:lnTo>
                  <a:lnTo>
                    <a:pt x="213318" y="132622"/>
                  </a:lnTo>
                  <a:lnTo>
                    <a:pt x="213318" y="132622"/>
                  </a:lnTo>
                  <a:lnTo>
                    <a:pt x="210091" y="135849"/>
                  </a:lnTo>
                  <a:lnTo>
                    <a:pt x="210091" y="137463"/>
                  </a:lnTo>
                  <a:lnTo>
                    <a:pt x="211705" y="139077"/>
                  </a:lnTo>
                  <a:lnTo>
                    <a:pt x="213318" y="142305"/>
                  </a:lnTo>
                  <a:lnTo>
                    <a:pt x="214932" y="142305"/>
                  </a:lnTo>
                  <a:lnTo>
                    <a:pt x="218160" y="143919"/>
                  </a:lnTo>
                  <a:lnTo>
                    <a:pt x="219774" y="145533"/>
                  </a:lnTo>
                  <a:lnTo>
                    <a:pt x="219774" y="145533"/>
                  </a:lnTo>
                  <a:lnTo>
                    <a:pt x="221388" y="147147"/>
                  </a:lnTo>
                  <a:lnTo>
                    <a:pt x="221388" y="148761"/>
                  </a:lnTo>
                  <a:lnTo>
                    <a:pt x="218160" y="156831"/>
                  </a:lnTo>
                  <a:lnTo>
                    <a:pt x="210091" y="160058"/>
                  </a:lnTo>
                  <a:lnTo>
                    <a:pt x="205249" y="161672"/>
                  </a:lnTo>
                  <a:lnTo>
                    <a:pt x="203635" y="161672"/>
                  </a:lnTo>
                  <a:lnTo>
                    <a:pt x="202021" y="160058"/>
                  </a:lnTo>
                  <a:lnTo>
                    <a:pt x="198793" y="158445"/>
                  </a:lnTo>
                  <a:lnTo>
                    <a:pt x="197179" y="156831"/>
                  </a:lnTo>
                  <a:lnTo>
                    <a:pt x="197179" y="156831"/>
                  </a:lnTo>
                  <a:lnTo>
                    <a:pt x="193951" y="151989"/>
                  </a:lnTo>
                  <a:lnTo>
                    <a:pt x="189109" y="142305"/>
                  </a:lnTo>
                  <a:lnTo>
                    <a:pt x="187496" y="142305"/>
                  </a:lnTo>
                  <a:lnTo>
                    <a:pt x="187496" y="140691"/>
                  </a:lnTo>
                  <a:lnTo>
                    <a:pt x="185882" y="140691"/>
                  </a:lnTo>
                  <a:lnTo>
                    <a:pt x="182654" y="140691"/>
                  </a:lnTo>
                  <a:lnTo>
                    <a:pt x="181040" y="142305"/>
                  </a:lnTo>
                  <a:lnTo>
                    <a:pt x="174584" y="145533"/>
                  </a:lnTo>
                  <a:lnTo>
                    <a:pt x="171356" y="147147"/>
                  </a:lnTo>
                  <a:lnTo>
                    <a:pt x="168128" y="148761"/>
                  </a:lnTo>
                  <a:lnTo>
                    <a:pt x="166514" y="150375"/>
                  </a:lnTo>
                  <a:lnTo>
                    <a:pt x="164900" y="151989"/>
                  </a:lnTo>
                  <a:lnTo>
                    <a:pt x="161673" y="151989"/>
                  </a:lnTo>
                  <a:lnTo>
                    <a:pt x="158445" y="150375"/>
                  </a:lnTo>
                  <a:lnTo>
                    <a:pt x="151989" y="150375"/>
                  </a:lnTo>
                  <a:lnTo>
                    <a:pt x="139078" y="153603"/>
                  </a:lnTo>
                  <a:lnTo>
                    <a:pt x="132622" y="153603"/>
                  </a:lnTo>
                  <a:lnTo>
                    <a:pt x="126166" y="156831"/>
                  </a:lnTo>
                  <a:lnTo>
                    <a:pt x="121324" y="158445"/>
                  </a:lnTo>
                  <a:lnTo>
                    <a:pt x="119710" y="158445"/>
                  </a:lnTo>
                  <a:lnTo>
                    <a:pt x="118096" y="158445"/>
                  </a:lnTo>
                  <a:lnTo>
                    <a:pt x="116482" y="158445"/>
                  </a:lnTo>
                  <a:lnTo>
                    <a:pt x="114869" y="156831"/>
                  </a:lnTo>
                  <a:lnTo>
                    <a:pt x="113255" y="155217"/>
                  </a:lnTo>
                  <a:lnTo>
                    <a:pt x="110027" y="147147"/>
                  </a:lnTo>
                  <a:lnTo>
                    <a:pt x="108413" y="145533"/>
                  </a:lnTo>
                  <a:lnTo>
                    <a:pt x="108413" y="143919"/>
                  </a:lnTo>
                  <a:lnTo>
                    <a:pt x="106799" y="142305"/>
                  </a:lnTo>
                  <a:lnTo>
                    <a:pt x="106799" y="140691"/>
                  </a:lnTo>
                  <a:lnTo>
                    <a:pt x="105185" y="140691"/>
                  </a:lnTo>
                  <a:lnTo>
                    <a:pt x="105185" y="139077"/>
                  </a:lnTo>
                  <a:lnTo>
                    <a:pt x="105185" y="137463"/>
                  </a:lnTo>
                  <a:lnTo>
                    <a:pt x="105185" y="137463"/>
                  </a:lnTo>
                  <a:lnTo>
                    <a:pt x="106799" y="134236"/>
                  </a:lnTo>
                  <a:lnTo>
                    <a:pt x="106799" y="132622"/>
                  </a:lnTo>
                  <a:lnTo>
                    <a:pt x="106799" y="131008"/>
                  </a:lnTo>
                  <a:lnTo>
                    <a:pt x="106799" y="129394"/>
                  </a:lnTo>
                  <a:lnTo>
                    <a:pt x="105185" y="119710"/>
                  </a:lnTo>
                  <a:lnTo>
                    <a:pt x="103571" y="116482"/>
                  </a:lnTo>
                  <a:lnTo>
                    <a:pt x="105185" y="113254"/>
                  </a:lnTo>
                  <a:lnTo>
                    <a:pt x="103571" y="111640"/>
                  </a:lnTo>
                  <a:lnTo>
                    <a:pt x="103571" y="110027"/>
                  </a:lnTo>
                  <a:lnTo>
                    <a:pt x="101957" y="110027"/>
                  </a:lnTo>
                  <a:lnTo>
                    <a:pt x="100343" y="113254"/>
                  </a:lnTo>
                  <a:lnTo>
                    <a:pt x="98729" y="114868"/>
                  </a:lnTo>
                  <a:lnTo>
                    <a:pt x="93887" y="124552"/>
                  </a:lnTo>
                  <a:lnTo>
                    <a:pt x="92274" y="127780"/>
                  </a:lnTo>
                  <a:lnTo>
                    <a:pt x="90660" y="127780"/>
                  </a:lnTo>
                  <a:lnTo>
                    <a:pt x="90660" y="129394"/>
                  </a:lnTo>
                  <a:lnTo>
                    <a:pt x="89046" y="129394"/>
                  </a:lnTo>
                  <a:lnTo>
                    <a:pt x="84204" y="135849"/>
                  </a:lnTo>
                  <a:lnTo>
                    <a:pt x="79362" y="139077"/>
                  </a:lnTo>
                  <a:lnTo>
                    <a:pt x="72906" y="140691"/>
                  </a:lnTo>
                  <a:lnTo>
                    <a:pt x="69678" y="142305"/>
                  </a:lnTo>
                  <a:lnTo>
                    <a:pt x="64837" y="140691"/>
                  </a:lnTo>
                  <a:lnTo>
                    <a:pt x="63223" y="140691"/>
                  </a:lnTo>
                  <a:lnTo>
                    <a:pt x="58381" y="139077"/>
                  </a:lnTo>
                  <a:lnTo>
                    <a:pt x="55153" y="139077"/>
                  </a:lnTo>
                  <a:lnTo>
                    <a:pt x="53539" y="139077"/>
                  </a:lnTo>
                  <a:lnTo>
                    <a:pt x="50311" y="139077"/>
                  </a:lnTo>
                  <a:lnTo>
                    <a:pt x="48697" y="139077"/>
                  </a:lnTo>
                  <a:lnTo>
                    <a:pt x="45469" y="137463"/>
                  </a:lnTo>
                  <a:lnTo>
                    <a:pt x="37400" y="129394"/>
                  </a:lnTo>
                  <a:lnTo>
                    <a:pt x="29330" y="124552"/>
                  </a:lnTo>
                  <a:lnTo>
                    <a:pt x="18033" y="121324"/>
                  </a:lnTo>
                  <a:lnTo>
                    <a:pt x="16419" y="121324"/>
                  </a:lnTo>
                  <a:lnTo>
                    <a:pt x="14805" y="119710"/>
                  </a:lnTo>
                  <a:lnTo>
                    <a:pt x="14805" y="119710"/>
                  </a:lnTo>
                  <a:lnTo>
                    <a:pt x="13191" y="116482"/>
                  </a:lnTo>
                  <a:lnTo>
                    <a:pt x="9963" y="97115"/>
                  </a:lnTo>
                  <a:lnTo>
                    <a:pt x="5121" y="89045"/>
                  </a:lnTo>
                  <a:lnTo>
                    <a:pt x="5121" y="85818"/>
                  </a:lnTo>
                  <a:lnTo>
                    <a:pt x="5121" y="82590"/>
                  </a:lnTo>
                  <a:lnTo>
                    <a:pt x="6735" y="64836"/>
                  </a:lnTo>
                  <a:lnTo>
                    <a:pt x="6735" y="61609"/>
                  </a:lnTo>
                  <a:lnTo>
                    <a:pt x="9963" y="56767"/>
                  </a:lnTo>
                  <a:lnTo>
                    <a:pt x="16419" y="45469"/>
                  </a:lnTo>
                  <a:lnTo>
                    <a:pt x="16419" y="40627"/>
                  </a:lnTo>
                  <a:lnTo>
                    <a:pt x="63223" y="39013"/>
                  </a:lnTo>
                  <a:lnTo>
                    <a:pt x="77748" y="32558"/>
                  </a:lnTo>
                  <a:lnTo>
                    <a:pt x="82590" y="24488"/>
                  </a:lnTo>
                  <a:lnTo>
                    <a:pt x="95501" y="26102"/>
                  </a:lnTo>
                  <a:lnTo>
                    <a:pt x="100343" y="30944"/>
                  </a:lnTo>
                  <a:lnTo>
                    <a:pt x="108413" y="32558"/>
                  </a:lnTo>
                  <a:lnTo>
                    <a:pt x="110027" y="34172"/>
                  </a:lnTo>
                  <a:lnTo>
                    <a:pt x="111641" y="34172"/>
                  </a:lnTo>
                  <a:lnTo>
                    <a:pt x="122938" y="34172"/>
                  </a:lnTo>
                  <a:lnTo>
                    <a:pt x="121324" y="26102"/>
                  </a:lnTo>
                  <a:lnTo>
                    <a:pt x="114869" y="18032"/>
                  </a:lnTo>
                  <a:lnTo>
                    <a:pt x="90660" y="8349"/>
                  </a:lnTo>
                  <a:lnTo>
                    <a:pt x="100343" y="5121"/>
                  </a:lnTo>
                  <a:lnTo>
                    <a:pt x="111641" y="6735"/>
                  </a:lnTo>
                  <a:lnTo>
                    <a:pt x="121324" y="14804"/>
                  </a:lnTo>
                  <a:lnTo>
                    <a:pt x="135850" y="22874"/>
                  </a:lnTo>
                  <a:lnTo>
                    <a:pt x="148761" y="27716"/>
                  </a:lnTo>
                  <a:lnTo>
                    <a:pt x="156831" y="29330"/>
                  </a:lnTo>
                  <a:lnTo>
                    <a:pt x="161673" y="29330"/>
                  </a:lnTo>
                  <a:lnTo>
                    <a:pt x="169742" y="30944"/>
                  </a:lnTo>
                  <a:lnTo>
                    <a:pt x="176198" y="34172"/>
                  </a:lnTo>
                  <a:lnTo>
                    <a:pt x="177812" y="35786"/>
                  </a:lnTo>
                  <a:lnTo>
                    <a:pt x="189109" y="40627"/>
                  </a:lnTo>
                  <a:lnTo>
                    <a:pt x="202021" y="47083"/>
                  </a:lnTo>
                  <a:lnTo>
                    <a:pt x="205249" y="50311"/>
                  </a:lnTo>
                  <a:lnTo>
                    <a:pt x="243983" y="116482"/>
                  </a:lnTo>
                  <a:lnTo>
                    <a:pt x="264964" y="148761"/>
                  </a:lnTo>
                  <a:close/>
                </a:path>
              </a:pathLst>
            </a:custGeom>
            <a:solidFill>
              <a:schemeClr val="bg1">
                <a:lumMod val="65000"/>
              </a:schemeClr>
            </a:solidFill>
            <a:ln w="4030" cap="rnd">
              <a:solidFill>
                <a:schemeClr val="bg1"/>
              </a:solidFill>
              <a:prstDash val="solid"/>
              <a:round/>
            </a:ln>
          </p:spPr>
          <p:txBody>
            <a:bodyPr rtlCol="0" anchor="ctr"/>
            <a:lstStyle/>
            <a:p>
              <a:endParaRPr lang="en-US"/>
            </a:p>
          </p:txBody>
        </p:sp>
      </p:grpSp>
    </p:spTree>
    <p:extLst>
      <p:ext uri="{BB962C8B-B14F-4D97-AF65-F5344CB8AC3E}">
        <p14:creationId xmlns:p14="http://schemas.microsoft.com/office/powerpoint/2010/main" val="878866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id="{29443FDE-BCA8-4E3C-AE4D-7DE006A435E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548766" y="6026940"/>
            <a:ext cx="678660" cy="678660"/>
          </a:xfrm>
          <a:prstGeom prst="rect">
            <a:avLst/>
          </a:prstGeom>
        </p:spPr>
      </p:pic>
      <p:pic>
        <p:nvPicPr>
          <p:cNvPr id="19" name="Graphic 18">
            <a:extLst>
              <a:ext uri="{FF2B5EF4-FFF2-40B4-BE49-F238E27FC236}">
                <a16:creationId xmlns:a16="http://schemas.microsoft.com/office/drawing/2014/main" id="{09A2113C-B062-4474-B845-1BD9B8B4D36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710610" y="3519236"/>
            <a:ext cx="212620" cy="212620"/>
          </a:xfrm>
          <a:prstGeom prst="rect">
            <a:avLst/>
          </a:prstGeom>
        </p:spPr>
      </p:pic>
      <p:sp>
        <p:nvSpPr>
          <p:cNvPr id="6" name="สี่เหลี่ยมผืนผ้ามุมมน 4">
            <a:extLst>
              <a:ext uri="{FF2B5EF4-FFF2-40B4-BE49-F238E27FC236}">
                <a16:creationId xmlns:a16="http://schemas.microsoft.com/office/drawing/2014/main" id="{48D2BB96-A7EC-493E-A86E-1154EF6E65F7}"/>
              </a:ext>
            </a:extLst>
          </p:cNvPr>
          <p:cNvSpPr/>
          <p:nvPr/>
        </p:nvSpPr>
        <p:spPr>
          <a:xfrm>
            <a:off x="289278" y="330200"/>
            <a:ext cx="1831622" cy="6375400"/>
          </a:xfrm>
          <a:prstGeom prst="roundRect">
            <a:avLst/>
          </a:prstGeom>
          <a:noFill/>
          <a:ln w="57150">
            <a:solidFill>
              <a:srgbClr val="0BBDC7"/>
            </a:solidFill>
          </a:ln>
          <a:effectLst>
            <a:glow rad="292100">
              <a:srgbClr val="EA01D9">
                <a:alpha val="26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7" name="สี่เหลี่ยมผืนผ้ามุมมน 32">
            <a:extLst>
              <a:ext uri="{FF2B5EF4-FFF2-40B4-BE49-F238E27FC236}">
                <a16:creationId xmlns:a16="http://schemas.microsoft.com/office/drawing/2014/main" id="{A371B3F8-6C13-48B8-AED6-9FB43F63B7F9}"/>
              </a:ext>
            </a:extLst>
          </p:cNvPr>
          <p:cNvSpPr/>
          <p:nvPr/>
        </p:nvSpPr>
        <p:spPr>
          <a:xfrm>
            <a:off x="441678" y="482600"/>
            <a:ext cx="1831622" cy="6375400"/>
          </a:xfrm>
          <a:prstGeom prst="roundRect">
            <a:avLst/>
          </a:prstGeom>
          <a:noFill/>
          <a:ln w="57150">
            <a:solidFill>
              <a:schemeClr val="bg1"/>
            </a:solidFill>
          </a:ln>
          <a:effectLst>
            <a:glow rad="292100">
              <a:srgbClr val="EA01D9">
                <a:alpha val="26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7" name="สามเหลี่ยมหน้าจั่ว 26">
            <a:extLst>
              <a:ext uri="{FF2B5EF4-FFF2-40B4-BE49-F238E27FC236}">
                <a16:creationId xmlns:a16="http://schemas.microsoft.com/office/drawing/2014/main" id="{258DAAAA-4DCB-41E9-845B-650120ADD8A9}"/>
              </a:ext>
            </a:extLst>
          </p:cNvPr>
          <p:cNvSpPr>
            <a:spLocks noGrp="1"/>
          </p:cNvSpPr>
          <p:nvPr>
            <p:ph type="pic" sz="quarter" idx="10"/>
          </p:nvPr>
        </p:nvSpPr>
        <p:spPr>
          <a:prstGeom prst="triangle">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สามเหลี่ยมหน้าจั่ว 25">
            <a:extLst>
              <a:ext uri="{FF2B5EF4-FFF2-40B4-BE49-F238E27FC236}">
                <a16:creationId xmlns:a16="http://schemas.microsoft.com/office/drawing/2014/main" id="{56F9E6CD-FAB7-49E5-B073-D77A3E6397B1}"/>
              </a:ext>
            </a:extLst>
          </p:cNvPr>
          <p:cNvSpPr>
            <a:spLocks noGrp="1"/>
          </p:cNvSpPr>
          <p:nvPr>
            <p:ph type="pic" sz="quarter" idx="11"/>
          </p:nvPr>
        </p:nvSpPr>
        <p:spPr>
          <a:prstGeom prst="triangle">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4" descr="https://images.unsplash.com/photo-1498441202440-48a1b4900cba?ixlib=rb-1.2.1&amp;ixid=eyJhcHBfaWQiOjEyMDd9&amp;auto=format&amp;fit=crop&amp;w=1000&amp;q=80">
            <a:extLst>
              <a:ext uri="{FF2B5EF4-FFF2-40B4-BE49-F238E27FC236}">
                <a16:creationId xmlns:a16="http://schemas.microsoft.com/office/drawing/2014/main" id="{18D2B4E5-1A72-4FA1-AB20-E707B33A2E13}"/>
              </a:ext>
            </a:extLst>
          </p:cNvPr>
          <p:cNvPicPr>
            <a:picLocks noGrp="1" noChangeAspect="1" noChangeArrowheads="1"/>
          </p:cNvPicPr>
          <p:nvPr>
            <p:ph type="pic" sz="quarter" idx="12"/>
          </p:nvPr>
        </p:nvPicPr>
        <p:blipFill rotWithShape="1">
          <a:blip r:embed="rId8" cstate="print">
            <a:extLst>
              <a:ext uri="{28A0092B-C50C-407E-A947-70E740481C1C}">
                <a14:useLocalDpi xmlns:a14="http://schemas.microsoft.com/office/drawing/2010/main" val="0"/>
              </a:ext>
            </a:extLst>
          </a:blip>
          <a:srcRect l="16595" r="16595"/>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8CC22FA6-E6E5-44F3-87BD-F620FFA5EB35}"/>
              </a:ext>
            </a:extLst>
          </p:cNvPr>
          <p:cNvSpPr txBox="1"/>
          <p:nvPr/>
        </p:nvSpPr>
        <p:spPr>
          <a:xfrm>
            <a:off x="2988328" y="4345585"/>
            <a:ext cx="2979737" cy="2123658"/>
          </a:xfrm>
          <a:prstGeom prst="rect">
            <a:avLst/>
          </a:prstGeom>
          <a:noFill/>
        </p:spPr>
        <p:txBody>
          <a:bodyPr wrap="square" rtlCol="0">
            <a:spAutoFit/>
          </a:bodyPr>
          <a:lstStyle/>
          <a:p>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Ut </a:t>
            </a:r>
            <a:r>
              <a:rPr lang="en-US" sz="1200" spc="300" dirty="0" err="1">
                <a:solidFill>
                  <a:schemeClr val="bg1"/>
                </a:solidFill>
                <a:latin typeface="Kanit Light" panose="00000400000000000000" pitchFamily="2" charset="-34"/>
                <a:cs typeface="Kanit Light" panose="00000400000000000000" pitchFamily="2" charset="-34"/>
              </a:rPr>
              <a:t>enim</a:t>
            </a:r>
            <a:r>
              <a:rPr lang="en-US" sz="1200" spc="300" dirty="0">
                <a:solidFill>
                  <a:schemeClr val="bg1"/>
                </a:solidFill>
                <a:latin typeface="Kanit Light" panose="00000400000000000000" pitchFamily="2" charset="-34"/>
                <a:cs typeface="Kanit Light" panose="00000400000000000000" pitchFamily="2" charset="-34"/>
              </a:rPr>
              <a:t> ad minim </a:t>
            </a:r>
            <a:r>
              <a:rPr lang="en-US" sz="1200" spc="300" dirty="0" err="1">
                <a:solidFill>
                  <a:schemeClr val="bg1"/>
                </a:solidFill>
                <a:latin typeface="Kanit Light" panose="00000400000000000000" pitchFamily="2" charset="-34"/>
                <a:cs typeface="Kanit Light" panose="00000400000000000000" pitchFamily="2" charset="-34"/>
              </a:rPr>
              <a:t>veniam</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quis</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nostrud</a:t>
            </a:r>
            <a:r>
              <a:rPr lang="en-US" sz="1200" spc="300" dirty="0">
                <a:solidFill>
                  <a:schemeClr val="bg1"/>
                </a:solidFill>
                <a:latin typeface="Kanit Light" panose="00000400000000000000" pitchFamily="2" charset="-34"/>
                <a:cs typeface="Kanit Light" panose="00000400000000000000" pitchFamily="2" charset="-34"/>
              </a:rPr>
              <a:t> exercitation </a:t>
            </a:r>
            <a:r>
              <a:rPr lang="en-US" sz="1200" spc="300" dirty="0" err="1">
                <a:solidFill>
                  <a:schemeClr val="bg1"/>
                </a:solidFill>
                <a:latin typeface="Kanit Light" panose="00000400000000000000" pitchFamily="2" charset="-34"/>
                <a:cs typeface="Kanit Light" panose="00000400000000000000" pitchFamily="2" charset="-34"/>
              </a:rPr>
              <a:t>ullamco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laboris</a:t>
            </a:r>
            <a:r>
              <a:rPr lang="en-US" sz="1200" spc="300" dirty="0">
                <a:solidFill>
                  <a:schemeClr val="bg1"/>
                </a:solidFill>
                <a:latin typeface="Kanit Light" panose="00000400000000000000" pitchFamily="2" charset="-34"/>
                <a:cs typeface="Kanit Light" panose="00000400000000000000" pitchFamily="2" charset="-34"/>
              </a:rPr>
              <a:t> nisi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aliquip</a:t>
            </a:r>
            <a:r>
              <a:rPr lang="en-US" sz="1200" spc="300" dirty="0">
                <a:solidFill>
                  <a:schemeClr val="bg1"/>
                </a:solidFill>
                <a:latin typeface="Kanit Light" panose="00000400000000000000" pitchFamily="2" charset="-34"/>
                <a:cs typeface="Kanit Light" panose="00000400000000000000" pitchFamily="2" charset="-34"/>
              </a:rPr>
              <a:t> ex </a:t>
            </a:r>
            <a:r>
              <a:rPr lang="en-US" sz="1200" spc="300" dirty="0" err="1">
                <a:solidFill>
                  <a:schemeClr val="bg1"/>
                </a:solidFill>
                <a:latin typeface="Kanit Light" panose="00000400000000000000" pitchFamily="2" charset="-34"/>
                <a:cs typeface="Kanit Light" panose="00000400000000000000" pitchFamily="2" charset="-34"/>
              </a:rPr>
              <a:t>ea</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commodo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consequat</a:t>
            </a:r>
            <a:r>
              <a:rPr lang="en-US" sz="1200" spc="300" dirty="0">
                <a:solidFill>
                  <a:schemeClr val="bg1"/>
                </a:solidFill>
                <a:latin typeface="Kanit Light" panose="00000400000000000000" pitchFamily="2" charset="-34"/>
                <a:cs typeface="Kanit Light" panose="00000400000000000000" pitchFamily="2" charset="-34"/>
              </a:rPr>
              <a:t>.</a:t>
            </a:r>
          </a:p>
        </p:txBody>
      </p:sp>
      <p:sp>
        <p:nvSpPr>
          <p:cNvPr id="11" name="Rectangle 10">
            <a:extLst>
              <a:ext uri="{FF2B5EF4-FFF2-40B4-BE49-F238E27FC236}">
                <a16:creationId xmlns:a16="http://schemas.microsoft.com/office/drawing/2014/main" id="{83F79BFF-3905-49B3-9ACB-F62613BC9470}"/>
              </a:ext>
            </a:extLst>
          </p:cNvPr>
          <p:cNvSpPr/>
          <p:nvPr/>
        </p:nvSpPr>
        <p:spPr>
          <a:xfrm>
            <a:off x="6381301" y="2164209"/>
            <a:ext cx="2637282" cy="1223412"/>
          </a:xfrm>
          <a:prstGeom prst="rect">
            <a:avLst/>
          </a:prstGeom>
        </p:spPr>
        <p:txBody>
          <a:bodyPr wrap="square">
            <a:spAutoFit/>
          </a:bodyPr>
          <a:lstStyle/>
          <a:p>
            <a:r>
              <a:rPr lang="en-US" sz="1050" spc="300" dirty="0">
                <a:solidFill>
                  <a:schemeClr val="bg1"/>
                </a:solidFill>
                <a:latin typeface="Kanit Light" panose="00000400000000000000" pitchFamily="2" charset="-34"/>
                <a:cs typeface="Kanit Light" panose="00000400000000000000" pitchFamily="2" charset="-34"/>
              </a:rPr>
              <a:t>Lorem ipsum dolor sit </a:t>
            </a:r>
            <a:r>
              <a:rPr lang="en-US" sz="1050" spc="300" dirty="0" err="1">
                <a:solidFill>
                  <a:schemeClr val="bg1"/>
                </a:solidFill>
                <a:latin typeface="Kanit Light" panose="00000400000000000000" pitchFamily="2" charset="-34"/>
                <a:cs typeface="Kanit Light" panose="00000400000000000000" pitchFamily="2" charset="-34"/>
              </a:rPr>
              <a:t>amet</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consectetur</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adipiscing</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elit</a:t>
            </a:r>
            <a:r>
              <a:rPr lang="en-US" sz="1050" spc="300" dirty="0">
                <a:solidFill>
                  <a:schemeClr val="bg1"/>
                </a:solidFill>
                <a:latin typeface="Kanit Light" panose="00000400000000000000" pitchFamily="2" charset="-34"/>
                <a:cs typeface="Kanit Light" panose="00000400000000000000" pitchFamily="2" charset="-34"/>
              </a:rPr>
              <a:t>, sed do </a:t>
            </a:r>
            <a:r>
              <a:rPr lang="en-US" sz="1050" spc="300" dirty="0" err="1">
                <a:solidFill>
                  <a:schemeClr val="bg1"/>
                </a:solidFill>
                <a:latin typeface="Kanit Light" panose="00000400000000000000" pitchFamily="2" charset="-34"/>
                <a:cs typeface="Kanit Light" panose="00000400000000000000" pitchFamily="2" charset="-34"/>
              </a:rPr>
              <a:t>eiusmod</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tempor</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incididunt</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ut</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labore</a:t>
            </a:r>
            <a:r>
              <a:rPr lang="en-US" sz="1050" spc="300" dirty="0">
                <a:solidFill>
                  <a:schemeClr val="bg1"/>
                </a:solidFill>
                <a:latin typeface="Kanit Light" panose="00000400000000000000" pitchFamily="2" charset="-34"/>
                <a:cs typeface="Kanit Light" panose="00000400000000000000" pitchFamily="2" charset="-34"/>
              </a:rPr>
              <a:t> et dolore magna </a:t>
            </a:r>
            <a:r>
              <a:rPr lang="en-US" sz="1050" spc="300" dirty="0" err="1">
                <a:solidFill>
                  <a:schemeClr val="bg1"/>
                </a:solidFill>
                <a:latin typeface="Kanit Light" panose="00000400000000000000" pitchFamily="2" charset="-34"/>
                <a:cs typeface="Kanit Light" panose="00000400000000000000" pitchFamily="2" charset="-34"/>
              </a:rPr>
              <a:t>aliqua</a:t>
            </a:r>
            <a:r>
              <a:rPr lang="en-US" sz="1050" spc="300" dirty="0">
                <a:solidFill>
                  <a:schemeClr val="bg1"/>
                </a:solidFill>
                <a:latin typeface="Kanit Light" panose="00000400000000000000" pitchFamily="2" charset="-34"/>
                <a:cs typeface="Kanit Light" panose="00000400000000000000" pitchFamily="2" charset="-34"/>
              </a:rPr>
              <a:t>. Ut </a:t>
            </a:r>
            <a:r>
              <a:rPr lang="en-US" sz="1050" spc="300" dirty="0" err="1">
                <a:solidFill>
                  <a:schemeClr val="bg1"/>
                </a:solidFill>
                <a:latin typeface="Kanit Light" panose="00000400000000000000" pitchFamily="2" charset="-34"/>
                <a:cs typeface="Kanit Light" panose="00000400000000000000" pitchFamily="2" charset="-34"/>
              </a:rPr>
              <a:t>enim</a:t>
            </a:r>
            <a:r>
              <a:rPr lang="en-US" sz="1050" spc="300" dirty="0">
                <a:solidFill>
                  <a:schemeClr val="bg1"/>
                </a:solidFill>
                <a:latin typeface="Kanit Light" panose="00000400000000000000" pitchFamily="2" charset="-34"/>
                <a:cs typeface="Kanit Light" panose="00000400000000000000" pitchFamily="2" charset="-34"/>
              </a:rPr>
              <a:t> ad minim </a:t>
            </a:r>
            <a:r>
              <a:rPr lang="en-US" sz="1050" spc="300" dirty="0" err="1">
                <a:solidFill>
                  <a:schemeClr val="bg1"/>
                </a:solidFill>
                <a:latin typeface="Kanit Light" panose="00000400000000000000" pitchFamily="2" charset="-34"/>
                <a:cs typeface="Kanit Light" panose="00000400000000000000" pitchFamily="2" charset="-34"/>
              </a:rPr>
              <a:t>veniam</a:t>
            </a:r>
            <a:r>
              <a:rPr lang="en-US" sz="1050" spc="300" dirty="0">
                <a:solidFill>
                  <a:schemeClr val="bg1"/>
                </a:solidFill>
                <a:latin typeface="Kanit Light" panose="00000400000000000000" pitchFamily="2" charset="-34"/>
                <a:cs typeface="Kanit Light" panose="00000400000000000000" pitchFamily="2" charset="-34"/>
              </a:rPr>
              <a:t>, </a:t>
            </a:r>
            <a:endParaRPr lang="en-US" sz="1050" dirty="0"/>
          </a:p>
        </p:txBody>
      </p:sp>
      <p:sp>
        <p:nvSpPr>
          <p:cNvPr id="12" name="Rectangle 11">
            <a:extLst>
              <a:ext uri="{FF2B5EF4-FFF2-40B4-BE49-F238E27FC236}">
                <a16:creationId xmlns:a16="http://schemas.microsoft.com/office/drawing/2014/main" id="{4B10DD9A-A95E-410E-80AF-9FAB44936434}"/>
              </a:ext>
            </a:extLst>
          </p:cNvPr>
          <p:cNvSpPr/>
          <p:nvPr/>
        </p:nvSpPr>
        <p:spPr>
          <a:xfrm>
            <a:off x="9265440" y="2092384"/>
            <a:ext cx="2637282" cy="1223412"/>
          </a:xfrm>
          <a:prstGeom prst="rect">
            <a:avLst/>
          </a:prstGeom>
        </p:spPr>
        <p:txBody>
          <a:bodyPr wrap="square">
            <a:spAutoFit/>
          </a:bodyPr>
          <a:lstStyle/>
          <a:p>
            <a:r>
              <a:rPr lang="en-US" sz="1050" spc="300" dirty="0">
                <a:solidFill>
                  <a:schemeClr val="bg1"/>
                </a:solidFill>
                <a:latin typeface="Kanit Light" panose="00000400000000000000" pitchFamily="2" charset="-34"/>
                <a:cs typeface="Kanit Light" panose="00000400000000000000" pitchFamily="2" charset="-34"/>
              </a:rPr>
              <a:t>Lorem ipsum dolor sit </a:t>
            </a:r>
            <a:r>
              <a:rPr lang="en-US" sz="1050" spc="300" dirty="0" err="1">
                <a:solidFill>
                  <a:schemeClr val="bg1"/>
                </a:solidFill>
                <a:latin typeface="Kanit Light" panose="00000400000000000000" pitchFamily="2" charset="-34"/>
                <a:cs typeface="Kanit Light" panose="00000400000000000000" pitchFamily="2" charset="-34"/>
              </a:rPr>
              <a:t>amet</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consectetur</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adipiscing</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elit</a:t>
            </a:r>
            <a:r>
              <a:rPr lang="en-US" sz="1050" spc="300" dirty="0">
                <a:solidFill>
                  <a:schemeClr val="bg1"/>
                </a:solidFill>
                <a:latin typeface="Kanit Light" panose="00000400000000000000" pitchFamily="2" charset="-34"/>
                <a:cs typeface="Kanit Light" panose="00000400000000000000" pitchFamily="2" charset="-34"/>
              </a:rPr>
              <a:t>, sed do </a:t>
            </a:r>
            <a:r>
              <a:rPr lang="en-US" sz="1050" spc="300" dirty="0" err="1">
                <a:solidFill>
                  <a:schemeClr val="bg1"/>
                </a:solidFill>
                <a:latin typeface="Kanit Light" panose="00000400000000000000" pitchFamily="2" charset="-34"/>
                <a:cs typeface="Kanit Light" panose="00000400000000000000" pitchFamily="2" charset="-34"/>
              </a:rPr>
              <a:t>eiusmod</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tempor</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incididunt</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ut</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labore</a:t>
            </a:r>
            <a:r>
              <a:rPr lang="en-US" sz="1050" spc="300" dirty="0">
                <a:solidFill>
                  <a:schemeClr val="bg1"/>
                </a:solidFill>
                <a:latin typeface="Kanit Light" panose="00000400000000000000" pitchFamily="2" charset="-34"/>
                <a:cs typeface="Kanit Light" panose="00000400000000000000" pitchFamily="2" charset="-34"/>
              </a:rPr>
              <a:t> et dolore magna </a:t>
            </a:r>
            <a:r>
              <a:rPr lang="en-US" sz="1050" spc="300" dirty="0" err="1">
                <a:solidFill>
                  <a:schemeClr val="bg1"/>
                </a:solidFill>
                <a:latin typeface="Kanit Light" panose="00000400000000000000" pitchFamily="2" charset="-34"/>
                <a:cs typeface="Kanit Light" panose="00000400000000000000" pitchFamily="2" charset="-34"/>
              </a:rPr>
              <a:t>aliqua</a:t>
            </a:r>
            <a:r>
              <a:rPr lang="en-US" sz="1050" spc="300" dirty="0">
                <a:solidFill>
                  <a:schemeClr val="bg1"/>
                </a:solidFill>
                <a:latin typeface="Kanit Light" panose="00000400000000000000" pitchFamily="2" charset="-34"/>
                <a:cs typeface="Kanit Light" panose="00000400000000000000" pitchFamily="2" charset="-34"/>
              </a:rPr>
              <a:t>. Ut </a:t>
            </a:r>
            <a:r>
              <a:rPr lang="en-US" sz="1050" spc="300" dirty="0" err="1">
                <a:solidFill>
                  <a:schemeClr val="bg1"/>
                </a:solidFill>
                <a:latin typeface="Kanit Light" panose="00000400000000000000" pitchFamily="2" charset="-34"/>
                <a:cs typeface="Kanit Light" panose="00000400000000000000" pitchFamily="2" charset="-34"/>
              </a:rPr>
              <a:t>enim</a:t>
            </a:r>
            <a:r>
              <a:rPr lang="en-US" sz="1050" spc="300" dirty="0">
                <a:solidFill>
                  <a:schemeClr val="bg1"/>
                </a:solidFill>
                <a:latin typeface="Kanit Light" panose="00000400000000000000" pitchFamily="2" charset="-34"/>
                <a:cs typeface="Kanit Light" panose="00000400000000000000" pitchFamily="2" charset="-34"/>
              </a:rPr>
              <a:t> ad minim </a:t>
            </a:r>
            <a:r>
              <a:rPr lang="en-US" sz="1050" spc="300" dirty="0" err="1">
                <a:solidFill>
                  <a:schemeClr val="bg1"/>
                </a:solidFill>
                <a:latin typeface="Kanit Light" panose="00000400000000000000" pitchFamily="2" charset="-34"/>
                <a:cs typeface="Kanit Light" panose="00000400000000000000" pitchFamily="2" charset="-34"/>
              </a:rPr>
              <a:t>veniam</a:t>
            </a:r>
            <a:endParaRPr lang="en-US" sz="1050" dirty="0"/>
          </a:p>
        </p:txBody>
      </p:sp>
      <p:sp>
        <p:nvSpPr>
          <p:cNvPr id="13" name="Rectangle 12">
            <a:extLst>
              <a:ext uri="{FF2B5EF4-FFF2-40B4-BE49-F238E27FC236}">
                <a16:creationId xmlns:a16="http://schemas.microsoft.com/office/drawing/2014/main" id="{9A6C8733-EA62-4FEB-B98E-4D8758D537CC}"/>
              </a:ext>
            </a:extLst>
          </p:cNvPr>
          <p:cNvSpPr/>
          <p:nvPr/>
        </p:nvSpPr>
        <p:spPr>
          <a:xfrm>
            <a:off x="6381301" y="3572617"/>
            <a:ext cx="2463799" cy="415498"/>
          </a:xfrm>
          <a:prstGeom prst="rect">
            <a:avLst/>
          </a:prstGeom>
        </p:spPr>
        <p:txBody>
          <a:bodyPr wrap="square">
            <a:spAutoFit/>
          </a:bodyPr>
          <a:lstStyle/>
          <a:p>
            <a:r>
              <a:rPr lang="en-US" sz="1050" spc="300" dirty="0">
                <a:solidFill>
                  <a:schemeClr val="bg1"/>
                </a:solidFill>
                <a:latin typeface="Kanit Light" panose="00000400000000000000" pitchFamily="2" charset="-34"/>
                <a:cs typeface="Kanit Light" panose="00000400000000000000" pitchFamily="2" charset="-34"/>
              </a:rPr>
              <a:t>Lorem ipsum dolor sit </a:t>
            </a:r>
            <a:r>
              <a:rPr lang="en-US" sz="1050" spc="300" dirty="0" err="1">
                <a:solidFill>
                  <a:schemeClr val="bg1"/>
                </a:solidFill>
                <a:latin typeface="Kanit Light" panose="00000400000000000000" pitchFamily="2" charset="-34"/>
                <a:cs typeface="Kanit Light" panose="00000400000000000000" pitchFamily="2" charset="-34"/>
              </a:rPr>
              <a:t>amet</a:t>
            </a:r>
            <a:r>
              <a:rPr lang="en-US" sz="1050" spc="300" dirty="0">
                <a:solidFill>
                  <a:schemeClr val="bg1"/>
                </a:solidFill>
                <a:latin typeface="Kanit Light" panose="00000400000000000000" pitchFamily="2" charset="-34"/>
                <a:cs typeface="Kanit Light" panose="00000400000000000000" pitchFamily="2" charset="-34"/>
              </a:rPr>
              <a:t>, </a:t>
            </a:r>
            <a:r>
              <a:rPr lang="en-US" sz="1050" spc="300" dirty="0" err="1">
                <a:solidFill>
                  <a:schemeClr val="bg1"/>
                </a:solidFill>
                <a:latin typeface="Kanit Light" panose="00000400000000000000" pitchFamily="2" charset="-34"/>
                <a:cs typeface="Kanit Light" panose="00000400000000000000" pitchFamily="2" charset="-34"/>
              </a:rPr>
              <a:t>consectetur</a:t>
            </a:r>
            <a:r>
              <a:rPr lang="en-US" sz="1050" spc="300" dirty="0">
                <a:solidFill>
                  <a:schemeClr val="bg1"/>
                </a:solidFill>
                <a:latin typeface="Kanit Light" panose="00000400000000000000" pitchFamily="2" charset="-34"/>
                <a:cs typeface="Kanit Light" panose="00000400000000000000" pitchFamily="2" charset="-34"/>
              </a:rPr>
              <a:t> </a:t>
            </a:r>
            <a:endParaRPr lang="en-US" sz="1050" dirty="0"/>
          </a:p>
        </p:txBody>
      </p:sp>
      <p:sp>
        <p:nvSpPr>
          <p:cNvPr id="14" name="Rectangle 13">
            <a:extLst>
              <a:ext uri="{FF2B5EF4-FFF2-40B4-BE49-F238E27FC236}">
                <a16:creationId xmlns:a16="http://schemas.microsoft.com/office/drawing/2014/main" id="{1D0651BA-1CFC-408C-9A25-9CCC1B606D1A}"/>
              </a:ext>
            </a:extLst>
          </p:cNvPr>
          <p:cNvSpPr/>
          <p:nvPr/>
        </p:nvSpPr>
        <p:spPr>
          <a:xfrm>
            <a:off x="6654801" y="557880"/>
            <a:ext cx="6096000" cy="830997"/>
          </a:xfrm>
          <a:prstGeom prst="rect">
            <a:avLst/>
          </a:prstGeom>
        </p:spPr>
        <p:txBody>
          <a:bodyPr>
            <a:spAutoFit/>
          </a:bodyPr>
          <a:lstStyle/>
          <a:p>
            <a:r>
              <a:rPr lang="en-US" sz="2400" spc="300" dirty="0">
                <a:solidFill>
                  <a:schemeClr val="bg1"/>
                </a:solidFill>
                <a:latin typeface="Kanit Light" panose="00000400000000000000" pitchFamily="2" charset="-34"/>
                <a:cs typeface="Kanit Light" panose="00000400000000000000" pitchFamily="2" charset="-34"/>
              </a:rPr>
              <a:t>Lorem ipsum dolor sit </a:t>
            </a:r>
            <a:r>
              <a:rPr lang="en-US" sz="2400" spc="300" dirty="0" err="1">
                <a:solidFill>
                  <a:schemeClr val="bg1"/>
                </a:solidFill>
                <a:latin typeface="Kanit Light" panose="00000400000000000000" pitchFamily="2" charset="-34"/>
                <a:cs typeface="Kanit Light" panose="00000400000000000000" pitchFamily="2" charset="-34"/>
              </a:rPr>
              <a:t>amet</a:t>
            </a:r>
            <a:r>
              <a:rPr lang="en-US" sz="2400" spc="300" dirty="0">
                <a:solidFill>
                  <a:schemeClr val="bg1"/>
                </a:solidFill>
                <a:latin typeface="Kanit Light" panose="00000400000000000000" pitchFamily="2" charset="-34"/>
                <a:cs typeface="Kanit Light" panose="00000400000000000000" pitchFamily="2" charset="-34"/>
              </a:rPr>
              <a:t>, </a:t>
            </a:r>
            <a:r>
              <a:rPr lang="en-US" sz="2400" spc="300" dirty="0" err="1">
                <a:solidFill>
                  <a:schemeClr val="bg1"/>
                </a:solidFill>
                <a:latin typeface="Kanit Light" panose="00000400000000000000" pitchFamily="2" charset="-34"/>
                <a:cs typeface="Kanit Light" panose="00000400000000000000" pitchFamily="2" charset="-34"/>
              </a:rPr>
              <a:t>consectetur</a:t>
            </a:r>
            <a:r>
              <a:rPr lang="en-US" sz="2400" spc="300" dirty="0">
                <a:solidFill>
                  <a:schemeClr val="bg1"/>
                </a:solidFill>
                <a:latin typeface="Kanit Light" panose="00000400000000000000" pitchFamily="2" charset="-34"/>
                <a:cs typeface="Kanit Light" panose="00000400000000000000" pitchFamily="2" charset="-34"/>
              </a:rPr>
              <a:t> </a:t>
            </a:r>
            <a:r>
              <a:rPr lang="en-US" sz="2400" spc="300" dirty="0" err="1">
                <a:solidFill>
                  <a:schemeClr val="bg1"/>
                </a:solidFill>
                <a:latin typeface="Kanit Light" panose="00000400000000000000" pitchFamily="2" charset="-34"/>
                <a:cs typeface="Kanit Light" panose="00000400000000000000" pitchFamily="2" charset="-34"/>
              </a:rPr>
              <a:t>adipiscing</a:t>
            </a:r>
            <a:r>
              <a:rPr lang="en-US" sz="2400" spc="300" dirty="0">
                <a:solidFill>
                  <a:schemeClr val="bg1"/>
                </a:solidFill>
                <a:latin typeface="Kanit Light" panose="00000400000000000000" pitchFamily="2" charset="-34"/>
                <a:cs typeface="Kanit Light" panose="00000400000000000000" pitchFamily="2" charset="-34"/>
              </a:rPr>
              <a:t> </a:t>
            </a:r>
            <a:r>
              <a:rPr lang="en-US" sz="2400" spc="300" dirty="0" err="1">
                <a:solidFill>
                  <a:schemeClr val="bg1"/>
                </a:solidFill>
                <a:latin typeface="Kanit Light" panose="00000400000000000000" pitchFamily="2" charset="-34"/>
                <a:cs typeface="Kanit Light" panose="00000400000000000000" pitchFamily="2" charset="-34"/>
              </a:rPr>
              <a:t>elit</a:t>
            </a:r>
            <a:r>
              <a:rPr lang="en-US" sz="2400" spc="300" dirty="0">
                <a:solidFill>
                  <a:schemeClr val="bg1"/>
                </a:solidFill>
                <a:latin typeface="Kanit Light" panose="00000400000000000000" pitchFamily="2" charset="-34"/>
                <a:cs typeface="Kanit Light" panose="00000400000000000000" pitchFamily="2" charset="-34"/>
              </a:rPr>
              <a:t>, </a:t>
            </a:r>
            <a:endParaRPr lang="en-US" sz="2400" dirty="0"/>
          </a:p>
        </p:txBody>
      </p:sp>
      <p:sp>
        <p:nvSpPr>
          <p:cNvPr id="15" name="สี่เหลี่ยมผืนผ้ามุมมน 4">
            <a:extLst>
              <a:ext uri="{FF2B5EF4-FFF2-40B4-BE49-F238E27FC236}">
                <a16:creationId xmlns:a16="http://schemas.microsoft.com/office/drawing/2014/main" id="{6070F3A1-C36B-4B16-87C9-5673A011E07F}"/>
              </a:ext>
            </a:extLst>
          </p:cNvPr>
          <p:cNvSpPr/>
          <p:nvPr/>
        </p:nvSpPr>
        <p:spPr>
          <a:xfrm>
            <a:off x="6300439" y="313988"/>
            <a:ext cx="6096001" cy="1357312"/>
          </a:xfrm>
          <a:prstGeom prst="roundRect">
            <a:avLst/>
          </a:prstGeom>
          <a:noFill/>
          <a:ln w="57150">
            <a:solidFill>
              <a:srgbClr val="0BBDC7"/>
            </a:solidFill>
          </a:ln>
          <a:effectLst>
            <a:glow rad="292100">
              <a:srgbClr val="EA01D9">
                <a:alpha val="26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3" name="Rectangle 22">
            <a:extLst>
              <a:ext uri="{FF2B5EF4-FFF2-40B4-BE49-F238E27FC236}">
                <a16:creationId xmlns:a16="http://schemas.microsoft.com/office/drawing/2014/main" id="{87B66D2C-688B-4DF9-9F69-5AC97760F632}"/>
              </a:ext>
            </a:extLst>
          </p:cNvPr>
          <p:cNvSpPr/>
          <p:nvPr/>
        </p:nvSpPr>
        <p:spPr>
          <a:xfrm>
            <a:off x="754901" y="482600"/>
            <a:ext cx="900375" cy="7481685"/>
          </a:xfrm>
          <a:prstGeom prst="rect">
            <a:avLst/>
          </a:prstGeom>
        </p:spPr>
        <p:txBody>
          <a:bodyPr vert="wordArtVert" wrap="square">
            <a:spAutoFit/>
          </a:bodyPr>
          <a:lstStyle/>
          <a:p>
            <a:r>
              <a:rPr lang="en-US" sz="3200" spc="-15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3200" spc="-150" dirty="0">
              <a:effectLst>
                <a:glow rad="317500">
                  <a:schemeClr val="accent2">
                    <a:alpha val="56000"/>
                  </a:schemeClr>
                </a:glow>
              </a:effectLst>
            </a:endParaRPr>
          </a:p>
        </p:txBody>
      </p:sp>
      <p:sp>
        <p:nvSpPr>
          <p:cNvPr id="24" name="Rectangle 23">
            <a:extLst>
              <a:ext uri="{FF2B5EF4-FFF2-40B4-BE49-F238E27FC236}">
                <a16:creationId xmlns:a16="http://schemas.microsoft.com/office/drawing/2014/main" id="{CB9BE889-26D7-444F-B707-E5C682244A8A}"/>
              </a:ext>
            </a:extLst>
          </p:cNvPr>
          <p:cNvSpPr/>
          <p:nvPr/>
        </p:nvSpPr>
        <p:spPr>
          <a:xfrm>
            <a:off x="3057218" y="3730304"/>
            <a:ext cx="2520242" cy="523220"/>
          </a:xfrm>
          <a:prstGeom prst="rect">
            <a:avLst/>
          </a:prstGeom>
        </p:spPr>
        <p:txBody>
          <a:bodyPr wrap="none">
            <a:spAutoFit/>
          </a:bodyPr>
          <a:lstStyle/>
          <a:p>
            <a:r>
              <a:rPr lang="en-US"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dirty="0">
              <a:effectLst>
                <a:glow rad="317500">
                  <a:schemeClr val="accent2">
                    <a:alpha val="56000"/>
                  </a:schemeClr>
                </a:glow>
              </a:effectLst>
            </a:endParaRPr>
          </a:p>
        </p:txBody>
      </p:sp>
    </p:spTree>
    <p:extLst>
      <p:ext uri="{BB962C8B-B14F-4D97-AF65-F5344CB8AC3E}">
        <p14:creationId xmlns:p14="http://schemas.microsoft.com/office/powerpoint/2010/main" val="4271373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399325B-F4EF-41BC-92CF-AFF6E0BD5A5D}"/>
              </a:ext>
            </a:extLst>
          </p:cNvPr>
          <p:cNvGrpSpPr/>
          <p:nvPr/>
        </p:nvGrpSpPr>
        <p:grpSpPr>
          <a:xfrm>
            <a:off x="772808" y="2210890"/>
            <a:ext cx="10568563" cy="2372844"/>
            <a:chOff x="-4225720" y="1111577"/>
            <a:chExt cx="20643440" cy="4634846"/>
          </a:xfrm>
        </p:grpSpPr>
        <p:sp>
          <p:nvSpPr>
            <p:cNvPr id="3" name="Rounded Rectangle 13">
              <a:extLst>
                <a:ext uri="{FF2B5EF4-FFF2-40B4-BE49-F238E27FC236}">
                  <a16:creationId xmlns:a16="http://schemas.microsoft.com/office/drawing/2014/main" id="{FC74916E-EB92-47C3-9E63-C74BAA60B70D}"/>
                </a:ext>
              </a:extLst>
            </p:cNvPr>
            <p:cNvSpPr/>
            <p:nvPr/>
          </p:nvSpPr>
          <p:spPr>
            <a:xfrm>
              <a:off x="-4225720" y="5563543"/>
              <a:ext cx="3716394" cy="182880"/>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1828434" rtl="0" eaLnBrk="1" latinLnBrk="0" hangingPunct="1">
                <a:defRPr sz="3600" kern="1200">
                  <a:solidFill>
                    <a:schemeClr val="lt1"/>
                  </a:solidFill>
                  <a:latin typeface="+mn-lt"/>
                  <a:ea typeface="+mn-ea"/>
                  <a:cs typeface="+mn-cs"/>
                </a:defRPr>
              </a:lvl1pPr>
              <a:lvl2pPr marL="914217" algn="l" defTabSz="1828434" rtl="0" eaLnBrk="1" latinLnBrk="0" hangingPunct="1">
                <a:defRPr sz="3600" kern="1200">
                  <a:solidFill>
                    <a:schemeClr val="lt1"/>
                  </a:solidFill>
                  <a:latin typeface="+mn-lt"/>
                  <a:ea typeface="+mn-ea"/>
                  <a:cs typeface="+mn-cs"/>
                </a:defRPr>
              </a:lvl2pPr>
              <a:lvl3pPr marL="1828434" algn="l" defTabSz="1828434" rtl="0" eaLnBrk="1" latinLnBrk="0" hangingPunct="1">
                <a:defRPr sz="3600" kern="1200">
                  <a:solidFill>
                    <a:schemeClr val="lt1"/>
                  </a:solidFill>
                  <a:latin typeface="+mn-lt"/>
                  <a:ea typeface="+mn-ea"/>
                  <a:cs typeface="+mn-cs"/>
                </a:defRPr>
              </a:lvl3pPr>
              <a:lvl4pPr marL="2742651" algn="l" defTabSz="1828434" rtl="0" eaLnBrk="1" latinLnBrk="0" hangingPunct="1">
                <a:defRPr sz="3600" kern="1200">
                  <a:solidFill>
                    <a:schemeClr val="lt1"/>
                  </a:solidFill>
                  <a:latin typeface="+mn-lt"/>
                  <a:ea typeface="+mn-ea"/>
                  <a:cs typeface="+mn-cs"/>
                </a:defRPr>
              </a:lvl4pPr>
              <a:lvl5pPr marL="3656868" algn="l" defTabSz="1828434" rtl="0" eaLnBrk="1" latinLnBrk="0" hangingPunct="1">
                <a:defRPr sz="3600" kern="1200">
                  <a:solidFill>
                    <a:schemeClr val="lt1"/>
                  </a:solidFill>
                  <a:latin typeface="+mn-lt"/>
                  <a:ea typeface="+mn-ea"/>
                  <a:cs typeface="+mn-cs"/>
                </a:defRPr>
              </a:lvl5pPr>
              <a:lvl6pPr marL="4571086" algn="l" defTabSz="1828434" rtl="0" eaLnBrk="1" latinLnBrk="0" hangingPunct="1">
                <a:defRPr sz="3600" kern="1200">
                  <a:solidFill>
                    <a:schemeClr val="lt1"/>
                  </a:solidFill>
                  <a:latin typeface="+mn-lt"/>
                  <a:ea typeface="+mn-ea"/>
                  <a:cs typeface="+mn-cs"/>
                </a:defRPr>
              </a:lvl6pPr>
              <a:lvl7pPr marL="5485303" algn="l" defTabSz="1828434" rtl="0" eaLnBrk="1" latinLnBrk="0" hangingPunct="1">
                <a:defRPr sz="3600" kern="1200">
                  <a:solidFill>
                    <a:schemeClr val="lt1"/>
                  </a:solidFill>
                  <a:latin typeface="+mn-lt"/>
                  <a:ea typeface="+mn-ea"/>
                  <a:cs typeface="+mn-cs"/>
                </a:defRPr>
              </a:lvl7pPr>
              <a:lvl8pPr marL="6399520" algn="l" defTabSz="1828434" rtl="0" eaLnBrk="1" latinLnBrk="0" hangingPunct="1">
                <a:defRPr sz="3600" kern="1200">
                  <a:solidFill>
                    <a:schemeClr val="lt1"/>
                  </a:solidFill>
                  <a:latin typeface="+mn-lt"/>
                  <a:ea typeface="+mn-ea"/>
                  <a:cs typeface="+mn-cs"/>
                </a:defRPr>
              </a:lvl8pPr>
              <a:lvl9pPr marL="7313737" algn="l" defTabSz="1828434" rtl="0" eaLnBrk="1" latinLnBrk="0" hangingPunct="1">
                <a:defRPr sz="3600" kern="1200">
                  <a:solidFill>
                    <a:schemeClr val="lt1"/>
                  </a:solidFill>
                  <a:latin typeface="+mn-lt"/>
                  <a:ea typeface="+mn-ea"/>
                  <a:cs typeface="+mn-cs"/>
                </a:defRPr>
              </a:lvl9pPr>
            </a:lstStyle>
            <a:p>
              <a:pPr algn="ctr"/>
              <a:endParaRPr lang="en-US">
                <a:solidFill>
                  <a:schemeClr val="bg1"/>
                </a:solidFill>
                <a:latin typeface="Lato Light"/>
                <a:cs typeface="Lato Light"/>
              </a:endParaRPr>
            </a:p>
          </p:txBody>
        </p:sp>
        <p:sp>
          <p:nvSpPr>
            <p:cNvPr id="4" name="Rounded Rectangle 14">
              <a:extLst>
                <a:ext uri="{FF2B5EF4-FFF2-40B4-BE49-F238E27FC236}">
                  <a16:creationId xmlns:a16="http://schemas.microsoft.com/office/drawing/2014/main" id="{048F1996-DA3F-4D0E-AE12-63C46E84E3C7}"/>
                </a:ext>
              </a:extLst>
            </p:cNvPr>
            <p:cNvSpPr/>
            <p:nvPr/>
          </p:nvSpPr>
          <p:spPr>
            <a:xfrm>
              <a:off x="6041" y="4450553"/>
              <a:ext cx="3716394" cy="182880"/>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1828434" rtl="0" eaLnBrk="1" latinLnBrk="0" hangingPunct="1">
                <a:defRPr sz="3600" kern="1200">
                  <a:solidFill>
                    <a:schemeClr val="lt1"/>
                  </a:solidFill>
                  <a:latin typeface="+mn-lt"/>
                  <a:ea typeface="+mn-ea"/>
                  <a:cs typeface="+mn-cs"/>
                </a:defRPr>
              </a:lvl1pPr>
              <a:lvl2pPr marL="914217" algn="l" defTabSz="1828434" rtl="0" eaLnBrk="1" latinLnBrk="0" hangingPunct="1">
                <a:defRPr sz="3600" kern="1200">
                  <a:solidFill>
                    <a:schemeClr val="lt1"/>
                  </a:solidFill>
                  <a:latin typeface="+mn-lt"/>
                  <a:ea typeface="+mn-ea"/>
                  <a:cs typeface="+mn-cs"/>
                </a:defRPr>
              </a:lvl2pPr>
              <a:lvl3pPr marL="1828434" algn="l" defTabSz="1828434" rtl="0" eaLnBrk="1" latinLnBrk="0" hangingPunct="1">
                <a:defRPr sz="3600" kern="1200">
                  <a:solidFill>
                    <a:schemeClr val="lt1"/>
                  </a:solidFill>
                  <a:latin typeface="+mn-lt"/>
                  <a:ea typeface="+mn-ea"/>
                  <a:cs typeface="+mn-cs"/>
                </a:defRPr>
              </a:lvl3pPr>
              <a:lvl4pPr marL="2742651" algn="l" defTabSz="1828434" rtl="0" eaLnBrk="1" latinLnBrk="0" hangingPunct="1">
                <a:defRPr sz="3600" kern="1200">
                  <a:solidFill>
                    <a:schemeClr val="lt1"/>
                  </a:solidFill>
                  <a:latin typeface="+mn-lt"/>
                  <a:ea typeface="+mn-ea"/>
                  <a:cs typeface="+mn-cs"/>
                </a:defRPr>
              </a:lvl4pPr>
              <a:lvl5pPr marL="3656868" algn="l" defTabSz="1828434" rtl="0" eaLnBrk="1" latinLnBrk="0" hangingPunct="1">
                <a:defRPr sz="3600" kern="1200">
                  <a:solidFill>
                    <a:schemeClr val="lt1"/>
                  </a:solidFill>
                  <a:latin typeface="+mn-lt"/>
                  <a:ea typeface="+mn-ea"/>
                  <a:cs typeface="+mn-cs"/>
                </a:defRPr>
              </a:lvl5pPr>
              <a:lvl6pPr marL="4571086" algn="l" defTabSz="1828434" rtl="0" eaLnBrk="1" latinLnBrk="0" hangingPunct="1">
                <a:defRPr sz="3600" kern="1200">
                  <a:solidFill>
                    <a:schemeClr val="lt1"/>
                  </a:solidFill>
                  <a:latin typeface="+mn-lt"/>
                  <a:ea typeface="+mn-ea"/>
                  <a:cs typeface="+mn-cs"/>
                </a:defRPr>
              </a:lvl6pPr>
              <a:lvl7pPr marL="5485303" algn="l" defTabSz="1828434" rtl="0" eaLnBrk="1" latinLnBrk="0" hangingPunct="1">
                <a:defRPr sz="3600" kern="1200">
                  <a:solidFill>
                    <a:schemeClr val="lt1"/>
                  </a:solidFill>
                  <a:latin typeface="+mn-lt"/>
                  <a:ea typeface="+mn-ea"/>
                  <a:cs typeface="+mn-cs"/>
                </a:defRPr>
              </a:lvl7pPr>
              <a:lvl8pPr marL="6399520" algn="l" defTabSz="1828434" rtl="0" eaLnBrk="1" latinLnBrk="0" hangingPunct="1">
                <a:defRPr sz="3600" kern="1200">
                  <a:solidFill>
                    <a:schemeClr val="lt1"/>
                  </a:solidFill>
                  <a:latin typeface="+mn-lt"/>
                  <a:ea typeface="+mn-ea"/>
                  <a:cs typeface="+mn-cs"/>
                </a:defRPr>
              </a:lvl8pPr>
              <a:lvl9pPr marL="7313737" algn="l" defTabSz="1828434" rtl="0" eaLnBrk="1" latinLnBrk="0" hangingPunct="1">
                <a:defRPr sz="3600" kern="1200">
                  <a:solidFill>
                    <a:schemeClr val="lt1"/>
                  </a:solidFill>
                  <a:latin typeface="+mn-lt"/>
                  <a:ea typeface="+mn-ea"/>
                  <a:cs typeface="+mn-cs"/>
                </a:defRPr>
              </a:lvl9pPr>
            </a:lstStyle>
            <a:p>
              <a:pPr algn="ctr"/>
              <a:endParaRPr lang="en-US">
                <a:solidFill>
                  <a:schemeClr val="bg1"/>
                </a:solidFill>
                <a:latin typeface="Lato Light"/>
                <a:cs typeface="Lato Light"/>
              </a:endParaRPr>
            </a:p>
          </p:txBody>
        </p:sp>
        <p:sp>
          <p:nvSpPr>
            <p:cNvPr id="5" name="Rounded Rectangle 15">
              <a:extLst>
                <a:ext uri="{FF2B5EF4-FFF2-40B4-BE49-F238E27FC236}">
                  <a16:creationId xmlns:a16="http://schemas.microsoft.com/office/drawing/2014/main" id="{9AF56828-88C6-4469-B492-120876298080}"/>
                </a:ext>
              </a:extLst>
            </p:cNvPr>
            <p:cNvSpPr/>
            <p:nvPr/>
          </p:nvSpPr>
          <p:spPr>
            <a:xfrm>
              <a:off x="4237803" y="3337561"/>
              <a:ext cx="3716394" cy="182880"/>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1828434" rtl="0" eaLnBrk="1" latinLnBrk="0" hangingPunct="1">
                <a:defRPr sz="3600" kern="1200">
                  <a:solidFill>
                    <a:schemeClr val="lt1"/>
                  </a:solidFill>
                  <a:latin typeface="+mn-lt"/>
                  <a:ea typeface="+mn-ea"/>
                  <a:cs typeface="+mn-cs"/>
                </a:defRPr>
              </a:lvl1pPr>
              <a:lvl2pPr marL="914217" algn="l" defTabSz="1828434" rtl="0" eaLnBrk="1" latinLnBrk="0" hangingPunct="1">
                <a:defRPr sz="3600" kern="1200">
                  <a:solidFill>
                    <a:schemeClr val="lt1"/>
                  </a:solidFill>
                  <a:latin typeface="+mn-lt"/>
                  <a:ea typeface="+mn-ea"/>
                  <a:cs typeface="+mn-cs"/>
                </a:defRPr>
              </a:lvl2pPr>
              <a:lvl3pPr marL="1828434" algn="l" defTabSz="1828434" rtl="0" eaLnBrk="1" latinLnBrk="0" hangingPunct="1">
                <a:defRPr sz="3600" kern="1200">
                  <a:solidFill>
                    <a:schemeClr val="lt1"/>
                  </a:solidFill>
                  <a:latin typeface="+mn-lt"/>
                  <a:ea typeface="+mn-ea"/>
                  <a:cs typeface="+mn-cs"/>
                </a:defRPr>
              </a:lvl3pPr>
              <a:lvl4pPr marL="2742651" algn="l" defTabSz="1828434" rtl="0" eaLnBrk="1" latinLnBrk="0" hangingPunct="1">
                <a:defRPr sz="3600" kern="1200">
                  <a:solidFill>
                    <a:schemeClr val="lt1"/>
                  </a:solidFill>
                  <a:latin typeface="+mn-lt"/>
                  <a:ea typeface="+mn-ea"/>
                  <a:cs typeface="+mn-cs"/>
                </a:defRPr>
              </a:lvl4pPr>
              <a:lvl5pPr marL="3656868" algn="l" defTabSz="1828434" rtl="0" eaLnBrk="1" latinLnBrk="0" hangingPunct="1">
                <a:defRPr sz="3600" kern="1200">
                  <a:solidFill>
                    <a:schemeClr val="lt1"/>
                  </a:solidFill>
                  <a:latin typeface="+mn-lt"/>
                  <a:ea typeface="+mn-ea"/>
                  <a:cs typeface="+mn-cs"/>
                </a:defRPr>
              </a:lvl5pPr>
              <a:lvl6pPr marL="4571086" algn="l" defTabSz="1828434" rtl="0" eaLnBrk="1" latinLnBrk="0" hangingPunct="1">
                <a:defRPr sz="3600" kern="1200">
                  <a:solidFill>
                    <a:schemeClr val="lt1"/>
                  </a:solidFill>
                  <a:latin typeface="+mn-lt"/>
                  <a:ea typeface="+mn-ea"/>
                  <a:cs typeface="+mn-cs"/>
                </a:defRPr>
              </a:lvl6pPr>
              <a:lvl7pPr marL="5485303" algn="l" defTabSz="1828434" rtl="0" eaLnBrk="1" latinLnBrk="0" hangingPunct="1">
                <a:defRPr sz="3600" kern="1200">
                  <a:solidFill>
                    <a:schemeClr val="lt1"/>
                  </a:solidFill>
                  <a:latin typeface="+mn-lt"/>
                  <a:ea typeface="+mn-ea"/>
                  <a:cs typeface="+mn-cs"/>
                </a:defRPr>
              </a:lvl7pPr>
              <a:lvl8pPr marL="6399520" algn="l" defTabSz="1828434" rtl="0" eaLnBrk="1" latinLnBrk="0" hangingPunct="1">
                <a:defRPr sz="3600" kern="1200">
                  <a:solidFill>
                    <a:schemeClr val="lt1"/>
                  </a:solidFill>
                  <a:latin typeface="+mn-lt"/>
                  <a:ea typeface="+mn-ea"/>
                  <a:cs typeface="+mn-cs"/>
                </a:defRPr>
              </a:lvl8pPr>
              <a:lvl9pPr marL="7313737" algn="l" defTabSz="1828434" rtl="0" eaLnBrk="1" latinLnBrk="0" hangingPunct="1">
                <a:defRPr sz="3600" kern="1200">
                  <a:solidFill>
                    <a:schemeClr val="lt1"/>
                  </a:solidFill>
                  <a:latin typeface="+mn-lt"/>
                  <a:ea typeface="+mn-ea"/>
                  <a:cs typeface="+mn-cs"/>
                </a:defRPr>
              </a:lvl9pPr>
            </a:lstStyle>
            <a:p>
              <a:pPr algn="ctr"/>
              <a:endParaRPr lang="en-US">
                <a:solidFill>
                  <a:schemeClr val="bg1"/>
                </a:solidFill>
                <a:latin typeface="Lato Light"/>
                <a:cs typeface="Lato Light"/>
              </a:endParaRPr>
            </a:p>
          </p:txBody>
        </p:sp>
        <p:sp>
          <p:nvSpPr>
            <p:cNvPr id="6" name="Rounded Rectangle 16">
              <a:extLst>
                <a:ext uri="{FF2B5EF4-FFF2-40B4-BE49-F238E27FC236}">
                  <a16:creationId xmlns:a16="http://schemas.microsoft.com/office/drawing/2014/main" id="{B7615B9A-5E28-409D-A1BA-90FF7D0E6F20}"/>
                </a:ext>
              </a:extLst>
            </p:cNvPr>
            <p:cNvSpPr/>
            <p:nvPr/>
          </p:nvSpPr>
          <p:spPr>
            <a:xfrm>
              <a:off x="8469565" y="2224569"/>
              <a:ext cx="3716394" cy="182880"/>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1828434" rtl="0" eaLnBrk="1" latinLnBrk="0" hangingPunct="1">
                <a:defRPr sz="3600" kern="1200">
                  <a:solidFill>
                    <a:schemeClr val="lt1"/>
                  </a:solidFill>
                  <a:latin typeface="+mn-lt"/>
                  <a:ea typeface="+mn-ea"/>
                  <a:cs typeface="+mn-cs"/>
                </a:defRPr>
              </a:lvl1pPr>
              <a:lvl2pPr marL="914217" algn="l" defTabSz="1828434" rtl="0" eaLnBrk="1" latinLnBrk="0" hangingPunct="1">
                <a:defRPr sz="3600" kern="1200">
                  <a:solidFill>
                    <a:schemeClr val="lt1"/>
                  </a:solidFill>
                  <a:latin typeface="+mn-lt"/>
                  <a:ea typeface="+mn-ea"/>
                  <a:cs typeface="+mn-cs"/>
                </a:defRPr>
              </a:lvl2pPr>
              <a:lvl3pPr marL="1828434" algn="l" defTabSz="1828434" rtl="0" eaLnBrk="1" latinLnBrk="0" hangingPunct="1">
                <a:defRPr sz="3600" kern="1200">
                  <a:solidFill>
                    <a:schemeClr val="lt1"/>
                  </a:solidFill>
                  <a:latin typeface="+mn-lt"/>
                  <a:ea typeface="+mn-ea"/>
                  <a:cs typeface="+mn-cs"/>
                </a:defRPr>
              </a:lvl3pPr>
              <a:lvl4pPr marL="2742651" algn="l" defTabSz="1828434" rtl="0" eaLnBrk="1" latinLnBrk="0" hangingPunct="1">
                <a:defRPr sz="3600" kern="1200">
                  <a:solidFill>
                    <a:schemeClr val="lt1"/>
                  </a:solidFill>
                  <a:latin typeface="+mn-lt"/>
                  <a:ea typeface="+mn-ea"/>
                  <a:cs typeface="+mn-cs"/>
                </a:defRPr>
              </a:lvl4pPr>
              <a:lvl5pPr marL="3656868" algn="l" defTabSz="1828434" rtl="0" eaLnBrk="1" latinLnBrk="0" hangingPunct="1">
                <a:defRPr sz="3600" kern="1200">
                  <a:solidFill>
                    <a:schemeClr val="lt1"/>
                  </a:solidFill>
                  <a:latin typeface="+mn-lt"/>
                  <a:ea typeface="+mn-ea"/>
                  <a:cs typeface="+mn-cs"/>
                </a:defRPr>
              </a:lvl5pPr>
              <a:lvl6pPr marL="4571086" algn="l" defTabSz="1828434" rtl="0" eaLnBrk="1" latinLnBrk="0" hangingPunct="1">
                <a:defRPr sz="3600" kern="1200">
                  <a:solidFill>
                    <a:schemeClr val="lt1"/>
                  </a:solidFill>
                  <a:latin typeface="+mn-lt"/>
                  <a:ea typeface="+mn-ea"/>
                  <a:cs typeface="+mn-cs"/>
                </a:defRPr>
              </a:lvl6pPr>
              <a:lvl7pPr marL="5485303" algn="l" defTabSz="1828434" rtl="0" eaLnBrk="1" latinLnBrk="0" hangingPunct="1">
                <a:defRPr sz="3600" kern="1200">
                  <a:solidFill>
                    <a:schemeClr val="lt1"/>
                  </a:solidFill>
                  <a:latin typeface="+mn-lt"/>
                  <a:ea typeface="+mn-ea"/>
                  <a:cs typeface="+mn-cs"/>
                </a:defRPr>
              </a:lvl7pPr>
              <a:lvl8pPr marL="6399520" algn="l" defTabSz="1828434" rtl="0" eaLnBrk="1" latinLnBrk="0" hangingPunct="1">
                <a:defRPr sz="3600" kern="1200">
                  <a:solidFill>
                    <a:schemeClr val="lt1"/>
                  </a:solidFill>
                  <a:latin typeface="+mn-lt"/>
                  <a:ea typeface="+mn-ea"/>
                  <a:cs typeface="+mn-cs"/>
                </a:defRPr>
              </a:lvl8pPr>
              <a:lvl9pPr marL="7313737" algn="l" defTabSz="1828434" rtl="0" eaLnBrk="1" latinLnBrk="0" hangingPunct="1">
                <a:defRPr sz="3600" kern="1200">
                  <a:solidFill>
                    <a:schemeClr val="lt1"/>
                  </a:solidFill>
                  <a:latin typeface="+mn-lt"/>
                  <a:ea typeface="+mn-ea"/>
                  <a:cs typeface="+mn-cs"/>
                </a:defRPr>
              </a:lvl9pPr>
            </a:lstStyle>
            <a:p>
              <a:pPr algn="ctr"/>
              <a:endParaRPr lang="en-US">
                <a:solidFill>
                  <a:schemeClr val="bg1"/>
                </a:solidFill>
                <a:latin typeface="Lato Light"/>
                <a:cs typeface="Lato Light"/>
              </a:endParaRPr>
            </a:p>
          </p:txBody>
        </p:sp>
        <p:sp>
          <p:nvSpPr>
            <p:cNvPr id="7" name="Rounded Rectangle 17">
              <a:extLst>
                <a:ext uri="{FF2B5EF4-FFF2-40B4-BE49-F238E27FC236}">
                  <a16:creationId xmlns:a16="http://schemas.microsoft.com/office/drawing/2014/main" id="{F1B01B64-395A-4D6E-983D-E871FFDB143E}"/>
                </a:ext>
              </a:extLst>
            </p:cNvPr>
            <p:cNvSpPr/>
            <p:nvPr/>
          </p:nvSpPr>
          <p:spPr>
            <a:xfrm>
              <a:off x="12701326" y="1111577"/>
              <a:ext cx="3716394" cy="182880"/>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1828434" rtl="0" eaLnBrk="1" latinLnBrk="0" hangingPunct="1">
                <a:defRPr sz="3600" kern="1200">
                  <a:solidFill>
                    <a:schemeClr val="lt1"/>
                  </a:solidFill>
                  <a:latin typeface="+mn-lt"/>
                  <a:ea typeface="+mn-ea"/>
                  <a:cs typeface="+mn-cs"/>
                </a:defRPr>
              </a:lvl1pPr>
              <a:lvl2pPr marL="914217" algn="l" defTabSz="1828434" rtl="0" eaLnBrk="1" latinLnBrk="0" hangingPunct="1">
                <a:defRPr sz="3600" kern="1200">
                  <a:solidFill>
                    <a:schemeClr val="lt1"/>
                  </a:solidFill>
                  <a:latin typeface="+mn-lt"/>
                  <a:ea typeface="+mn-ea"/>
                  <a:cs typeface="+mn-cs"/>
                </a:defRPr>
              </a:lvl2pPr>
              <a:lvl3pPr marL="1828434" algn="l" defTabSz="1828434" rtl="0" eaLnBrk="1" latinLnBrk="0" hangingPunct="1">
                <a:defRPr sz="3600" kern="1200">
                  <a:solidFill>
                    <a:schemeClr val="lt1"/>
                  </a:solidFill>
                  <a:latin typeface="+mn-lt"/>
                  <a:ea typeface="+mn-ea"/>
                  <a:cs typeface="+mn-cs"/>
                </a:defRPr>
              </a:lvl3pPr>
              <a:lvl4pPr marL="2742651" algn="l" defTabSz="1828434" rtl="0" eaLnBrk="1" latinLnBrk="0" hangingPunct="1">
                <a:defRPr sz="3600" kern="1200">
                  <a:solidFill>
                    <a:schemeClr val="lt1"/>
                  </a:solidFill>
                  <a:latin typeface="+mn-lt"/>
                  <a:ea typeface="+mn-ea"/>
                  <a:cs typeface="+mn-cs"/>
                </a:defRPr>
              </a:lvl4pPr>
              <a:lvl5pPr marL="3656868" algn="l" defTabSz="1828434" rtl="0" eaLnBrk="1" latinLnBrk="0" hangingPunct="1">
                <a:defRPr sz="3600" kern="1200">
                  <a:solidFill>
                    <a:schemeClr val="lt1"/>
                  </a:solidFill>
                  <a:latin typeface="+mn-lt"/>
                  <a:ea typeface="+mn-ea"/>
                  <a:cs typeface="+mn-cs"/>
                </a:defRPr>
              </a:lvl5pPr>
              <a:lvl6pPr marL="4571086" algn="l" defTabSz="1828434" rtl="0" eaLnBrk="1" latinLnBrk="0" hangingPunct="1">
                <a:defRPr sz="3600" kern="1200">
                  <a:solidFill>
                    <a:schemeClr val="lt1"/>
                  </a:solidFill>
                  <a:latin typeface="+mn-lt"/>
                  <a:ea typeface="+mn-ea"/>
                  <a:cs typeface="+mn-cs"/>
                </a:defRPr>
              </a:lvl6pPr>
              <a:lvl7pPr marL="5485303" algn="l" defTabSz="1828434" rtl="0" eaLnBrk="1" latinLnBrk="0" hangingPunct="1">
                <a:defRPr sz="3600" kern="1200">
                  <a:solidFill>
                    <a:schemeClr val="lt1"/>
                  </a:solidFill>
                  <a:latin typeface="+mn-lt"/>
                  <a:ea typeface="+mn-ea"/>
                  <a:cs typeface="+mn-cs"/>
                </a:defRPr>
              </a:lvl7pPr>
              <a:lvl8pPr marL="6399520" algn="l" defTabSz="1828434" rtl="0" eaLnBrk="1" latinLnBrk="0" hangingPunct="1">
                <a:defRPr sz="3600" kern="1200">
                  <a:solidFill>
                    <a:schemeClr val="lt1"/>
                  </a:solidFill>
                  <a:latin typeface="+mn-lt"/>
                  <a:ea typeface="+mn-ea"/>
                  <a:cs typeface="+mn-cs"/>
                </a:defRPr>
              </a:lvl8pPr>
              <a:lvl9pPr marL="7313737" algn="l" defTabSz="1828434" rtl="0" eaLnBrk="1" latinLnBrk="0" hangingPunct="1">
                <a:defRPr sz="3600" kern="1200">
                  <a:solidFill>
                    <a:schemeClr val="lt1"/>
                  </a:solidFill>
                  <a:latin typeface="+mn-lt"/>
                  <a:ea typeface="+mn-ea"/>
                  <a:cs typeface="+mn-cs"/>
                </a:defRPr>
              </a:lvl9pPr>
            </a:lstStyle>
            <a:p>
              <a:pPr algn="ctr"/>
              <a:endParaRPr lang="en-US">
                <a:solidFill>
                  <a:schemeClr val="bg1"/>
                </a:solidFill>
                <a:latin typeface="Lato Light"/>
                <a:cs typeface="Lato Light"/>
              </a:endParaRPr>
            </a:p>
          </p:txBody>
        </p:sp>
      </p:grpSp>
      <p:pic>
        <p:nvPicPr>
          <p:cNvPr id="8" name="Graphic 7" descr="Network">
            <a:extLst>
              <a:ext uri="{FF2B5EF4-FFF2-40B4-BE49-F238E27FC236}">
                <a16:creationId xmlns:a16="http://schemas.microsoft.com/office/drawing/2014/main" id="{C568B36C-7522-434C-87EE-A91AA9BF725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13730" y="3775433"/>
            <a:ext cx="598309" cy="598309"/>
          </a:xfrm>
          <a:prstGeom prst="rect">
            <a:avLst/>
          </a:prstGeom>
        </p:spPr>
      </p:pic>
      <p:pic>
        <p:nvPicPr>
          <p:cNvPr id="9" name="Graphic 8" descr="Eye">
            <a:extLst>
              <a:ext uri="{FF2B5EF4-FFF2-40B4-BE49-F238E27FC236}">
                <a16:creationId xmlns:a16="http://schemas.microsoft.com/office/drawing/2014/main" id="{2AC778FF-D14A-4325-A309-101432ABFB2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562578" y="3119374"/>
            <a:ext cx="656059" cy="656059"/>
          </a:xfrm>
          <a:prstGeom prst="rect">
            <a:avLst/>
          </a:prstGeom>
        </p:spPr>
      </p:pic>
      <p:pic>
        <p:nvPicPr>
          <p:cNvPr id="10" name="Graphic 9" descr="Heart">
            <a:extLst>
              <a:ext uri="{FF2B5EF4-FFF2-40B4-BE49-F238E27FC236}">
                <a16:creationId xmlns:a16="http://schemas.microsoft.com/office/drawing/2014/main" id="{902149B8-072E-4952-8C33-68BE428DE94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769176" y="2650264"/>
            <a:ext cx="700235" cy="700235"/>
          </a:xfrm>
          <a:prstGeom prst="rect">
            <a:avLst/>
          </a:prstGeom>
        </p:spPr>
      </p:pic>
      <p:pic>
        <p:nvPicPr>
          <p:cNvPr id="11" name="Graphic 10" descr="Cactus">
            <a:extLst>
              <a:ext uri="{FF2B5EF4-FFF2-40B4-BE49-F238E27FC236}">
                <a16:creationId xmlns:a16="http://schemas.microsoft.com/office/drawing/2014/main" id="{96215B42-45D3-4649-8DF7-05BC4E67101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930535" y="1815607"/>
            <a:ext cx="790566" cy="790566"/>
          </a:xfrm>
          <a:prstGeom prst="rect">
            <a:avLst/>
          </a:prstGeom>
        </p:spPr>
      </p:pic>
      <p:pic>
        <p:nvPicPr>
          <p:cNvPr id="12" name="Graphic 11" descr="Game controller">
            <a:extLst>
              <a:ext uri="{FF2B5EF4-FFF2-40B4-BE49-F238E27FC236}">
                <a16:creationId xmlns:a16="http://schemas.microsoft.com/office/drawing/2014/main" id="{BE44C2A2-96C2-47BD-B014-DC79D95C18EA}"/>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390053" y="1463693"/>
            <a:ext cx="703828" cy="703828"/>
          </a:xfrm>
          <a:prstGeom prst="rect">
            <a:avLst/>
          </a:prstGeom>
        </p:spPr>
      </p:pic>
      <p:sp>
        <p:nvSpPr>
          <p:cNvPr id="13" name="Rectangle 12">
            <a:extLst>
              <a:ext uri="{FF2B5EF4-FFF2-40B4-BE49-F238E27FC236}">
                <a16:creationId xmlns:a16="http://schemas.microsoft.com/office/drawing/2014/main" id="{BDE32B7D-2D01-4B6F-96CB-A5B2A8207183}"/>
              </a:ext>
            </a:extLst>
          </p:cNvPr>
          <p:cNvSpPr/>
          <p:nvPr/>
        </p:nvSpPr>
        <p:spPr>
          <a:xfrm>
            <a:off x="9419144" y="2333226"/>
            <a:ext cx="2166482" cy="1384995"/>
          </a:xfrm>
          <a:prstGeom prst="rect">
            <a:avLst/>
          </a:prstGeom>
        </p:spPr>
        <p:txBody>
          <a:bodyPr wrap="square">
            <a:spAutoFit/>
          </a:bodyPr>
          <a:lstStyle/>
          <a:p>
            <a:r>
              <a:rPr lang="en-US" sz="2400" dirty="0">
                <a:solidFill>
                  <a:schemeClr val="bg1"/>
                </a:solidFill>
              </a:rPr>
              <a:t>Lorem ipsum </a:t>
            </a:r>
          </a:p>
          <a:p>
            <a:r>
              <a:rPr lang="en-US" sz="1200" dirty="0">
                <a:solidFill>
                  <a:schemeClr val="bg1"/>
                </a:solidFill>
              </a:rPr>
              <a:t>dolor sit </a:t>
            </a:r>
            <a:r>
              <a:rPr lang="en-US" sz="1200" dirty="0" err="1">
                <a:solidFill>
                  <a:schemeClr val="bg1"/>
                </a:solidFill>
              </a:rPr>
              <a:t>amet</a:t>
            </a:r>
            <a:r>
              <a:rPr lang="en-US" sz="1200" dirty="0">
                <a:solidFill>
                  <a:schemeClr val="bg1"/>
                </a:solidFill>
              </a:rPr>
              <a:t>, </a:t>
            </a:r>
            <a:r>
              <a:rPr lang="en-US" sz="1200" dirty="0" err="1">
                <a:solidFill>
                  <a:schemeClr val="bg1"/>
                </a:solidFill>
              </a:rPr>
              <a:t>consectetur</a:t>
            </a:r>
            <a:r>
              <a:rPr lang="en-US" sz="1200" dirty="0">
                <a:solidFill>
                  <a:schemeClr val="bg1"/>
                </a:solidFill>
              </a:rPr>
              <a:t> </a:t>
            </a:r>
            <a:r>
              <a:rPr lang="en-US" sz="1200" dirty="0" err="1">
                <a:solidFill>
                  <a:schemeClr val="bg1"/>
                </a:solidFill>
              </a:rPr>
              <a:t>adipiscing</a:t>
            </a:r>
            <a:r>
              <a:rPr lang="en-US" sz="1200" dirty="0">
                <a:solidFill>
                  <a:schemeClr val="bg1"/>
                </a:solidFill>
              </a:rPr>
              <a:t> </a:t>
            </a:r>
            <a:r>
              <a:rPr lang="en-US" sz="1200" dirty="0" err="1">
                <a:solidFill>
                  <a:schemeClr val="bg1"/>
                </a:solidFill>
              </a:rPr>
              <a:t>elit</a:t>
            </a:r>
            <a:r>
              <a:rPr lang="en-US" sz="1200" dirty="0">
                <a:solidFill>
                  <a:schemeClr val="bg1"/>
                </a:solidFill>
              </a:rPr>
              <a:t>, sed do </a:t>
            </a:r>
            <a:r>
              <a:rPr lang="en-US" sz="1200" dirty="0" err="1">
                <a:solidFill>
                  <a:schemeClr val="bg1"/>
                </a:solidFill>
              </a:rPr>
              <a:t>eiusmod</a:t>
            </a:r>
            <a:r>
              <a:rPr lang="en-US" sz="1200" dirty="0">
                <a:solidFill>
                  <a:schemeClr val="bg1"/>
                </a:solidFill>
              </a:rPr>
              <a:t> </a:t>
            </a:r>
            <a:r>
              <a:rPr lang="en-US" sz="1200" dirty="0" err="1">
                <a:solidFill>
                  <a:schemeClr val="bg1"/>
                </a:solidFill>
              </a:rPr>
              <a:t>tempor</a:t>
            </a:r>
            <a:r>
              <a:rPr lang="en-US" sz="1200" dirty="0">
                <a:solidFill>
                  <a:schemeClr val="bg1"/>
                </a:solidFill>
              </a:rPr>
              <a:t> </a:t>
            </a:r>
            <a:r>
              <a:rPr lang="en-US" sz="1200" dirty="0" err="1">
                <a:solidFill>
                  <a:schemeClr val="bg1"/>
                </a:solidFill>
              </a:rPr>
              <a:t>incididunt</a:t>
            </a:r>
            <a:r>
              <a:rPr lang="en-US" sz="1200" dirty="0">
                <a:solidFill>
                  <a:schemeClr val="bg1"/>
                </a:solidFill>
              </a:rPr>
              <a:t> </a:t>
            </a:r>
            <a:r>
              <a:rPr lang="en-US" sz="1200" dirty="0" err="1">
                <a:solidFill>
                  <a:schemeClr val="bg1"/>
                </a:solidFill>
              </a:rPr>
              <a:t>ut</a:t>
            </a:r>
            <a:r>
              <a:rPr lang="en-US" sz="1200" dirty="0">
                <a:solidFill>
                  <a:schemeClr val="bg1"/>
                </a:solidFill>
              </a:rPr>
              <a:t> </a:t>
            </a:r>
            <a:r>
              <a:rPr lang="en-US" sz="1200" dirty="0" err="1">
                <a:solidFill>
                  <a:schemeClr val="bg1"/>
                </a:solidFill>
              </a:rPr>
              <a:t>labore</a:t>
            </a:r>
            <a:r>
              <a:rPr lang="en-US" sz="1200" dirty="0">
                <a:solidFill>
                  <a:schemeClr val="bg1"/>
                </a:solidFill>
              </a:rPr>
              <a:t> et dolore magna </a:t>
            </a:r>
            <a:r>
              <a:rPr lang="en-US" sz="1200" dirty="0" err="1">
                <a:solidFill>
                  <a:schemeClr val="bg1"/>
                </a:solidFill>
              </a:rPr>
              <a:t>aliqua</a:t>
            </a:r>
            <a:r>
              <a:rPr lang="en-US" sz="1200" dirty="0">
                <a:solidFill>
                  <a:schemeClr val="bg1"/>
                </a:solidFill>
              </a:rPr>
              <a:t>. </a:t>
            </a:r>
          </a:p>
        </p:txBody>
      </p:sp>
      <p:sp>
        <p:nvSpPr>
          <p:cNvPr id="14" name="Rectangle 13">
            <a:extLst>
              <a:ext uri="{FF2B5EF4-FFF2-40B4-BE49-F238E27FC236}">
                <a16:creationId xmlns:a16="http://schemas.microsoft.com/office/drawing/2014/main" id="{9809BE4D-CD82-4ED9-91EE-65CFB5AB7AC0}"/>
              </a:ext>
            </a:extLst>
          </p:cNvPr>
          <p:cNvSpPr/>
          <p:nvPr/>
        </p:nvSpPr>
        <p:spPr>
          <a:xfrm>
            <a:off x="2892821" y="4158802"/>
            <a:ext cx="2166482" cy="1384995"/>
          </a:xfrm>
          <a:prstGeom prst="rect">
            <a:avLst/>
          </a:prstGeom>
        </p:spPr>
        <p:txBody>
          <a:bodyPr wrap="square">
            <a:spAutoFit/>
          </a:bodyPr>
          <a:lstStyle/>
          <a:p>
            <a:r>
              <a:rPr lang="en-US" sz="2400" dirty="0">
                <a:solidFill>
                  <a:schemeClr val="bg1"/>
                </a:solidFill>
              </a:rPr>
              <a:t>Lorem ipsum </a:t>
            </a:r>
          </a:p>
          <a:p>
            <a:r>
              <a:rPr lang="en-US" sz="1200" dirty="0">
                <a:solidFill>
                  <a:schemeClr val="bg1"/>
                </a:solidFill>
              </a:rPr>
              <a:t>dolor sit </a:t>
            </a:r>
            <a:r>
              <a:rPr lang="en-US" sz="1200" dirty="0" err="1">
                <a:solidFill>
                  <a:schemeClr val="bg1"/>
                </a:solidFill>
              </a:rPr>
              <a:t>amet</a:t>
            </a:r>
            <a:r>
              <a:rPr lang="en-US" sz="1200" dirty="0">
                <a:solidFill>
                  <a:schemeClr val="bg1"/>
                </a:solidFill>
              </a:rPr>
              <a:t>, </a:t>
            </a:r>
            <a:r>
              <a:rPr lang="en-US" sz="1200" dirty="0" err="1">
                <a:solidFill>
                  <a:schemeClr val="bg1"/>
                </a:solidFill>
              </a:rPr>
              <a:t>consectetur</a:t>
            </a:r>
            <a:r>
              <a:rPr lang="en-US" sz="1200" dirty="0">
                <a:solidFill>
                  <a:schemeClr val="bg1"/>
                </a:solidFill>
              </a:rPr>
              <a:t> </a:t>
            </a:r>
            <a:r>
              <a:rPr lang="en-US" sz="1200" dirty="0" err="1">
                <a:solidFill>
                  <a:schemeClr val="bg1"/>
                </a:solidFill>
              </a:rPr>
              <a:t>adipiscing</a:t>
            </a:r>
            <a:r>
              <a:rPr lang="en-US" sz="1200" dirty="0">
                <a:solidFill>
                  <a:schemeClr val="bg1"/>
                </a:solidFill>
              </a:rPr>
              <a:t> </a:t>
            </a:r>
            <a:r>
              <a:rPr lang="en-US" sz="1200" dirty="0" err="1">
                <a:solidFill>
                  <a:schemeClr val="bg1"/>
                </a:solidFill>
              </a:rPr>
              <a:t>elit</a:t>
            </a:r>
            <a:r>
              <a:rPr lang="en-US" sz="1200" dirty="0">
                <a:solidFill>
                  <a:schemeClr val="bg1"/>
                </a:solidFill>
              </a:rPr>
              <a:t>, sed do </a:t>
            </a:r>
            <a:r>
              <a:rPr lang="en-US" sz="1200" dirty="0" err="1">
                <a:solidFill>
                  <a:schemeClr val="bg1"/>
                </a:solidFill>
              </a:rPr>
              <a:t>eiusmod</a:t>
            </a:r>
            <a:r>
              <a:rPr lang="en-US" sz="1200" dirty="0">
                <a:solidFill>
                  <a:schemeClr val="bg1"/>
                </a:solidFill>
              </a:rPr>
              <a:t> </a:t>
            </a:r>
            <a:r>
              <a:rPr lang="en-US" sz="1200" dirty="0" err="1">
                <a:solidFill>
                  <a:schemeClr val="bg1"/>
                </a:solidFill>
              </a:rPr>
              <a:t>tempor</a:t>
            </a:r>
            <a:r>
              <a:rPr lang="en-US" sz="1200" dirty="0">
                <a:solidFill>
                  <a:schemeClr val="bg1"/>
                </a:solidFill>
              </a:rPr>
              <a:t> </a:t>
            </a:r>
            <a:r>
              <a:rPr lang="en-US" sz="1200" dirty="0" err="1">
                <a:solidFill>
                  <a:schemeClr val="bg1"/>
                </a:solidFill>
              </a:rPr>
              <a:t>incididunt</a:t>
            </a:r>
            <a:r>
              <a:rPr lang="en-US" sz="1200" dirty="0">
                <a:solidFill>
                  <a:schemeClr val="bg1"/>
                </a:solidFill>
              </a:rPr>
              <a:t> </a:t>
            </a:r>
            <a:r>
              <a:rPr lang="en-US" sz="1200" dirty="0" err="1">
                <a:solidFill>
                  <a:schemeClr val="bg1"/>
                </a:solidFill>
              </a:rPr>
              <a:t>ut</a:t>
            </a:r>
            <a:r>
              <a:rPr lang="en-US" sz="1200" dirty="0">
                <a:solidFill>
                  <a:schemeClr val="bg1"/>
                </a:solidFill>
              </a:rPr>
              <a:t> </a:t>
            </a:r>
            <a:r>
              <a:rPr lang="en-US" sz="1200" dirty="0" err="1">
                <a:solidFill>
                  <a:schemeClr val="bg1"/>
                </a:solidFill>
              </a:rPr>
              <a:t>labore</a:t>
            </a:r>
            <a:r>
              <a:rPr lang="en-US" sz="1200" dirty="0">
                <a:solidFill>
                  <a:schemeClr val="bg1"/>
                </a:solidFill>
              </a:rPr>
              <a:t> et dolore magna </a:t>
            </a:r>
            <a:r>
              <a:rPr lang="en-US" sz="1200" dirty="0" err="1">
                <a:solidFill>
                  <a:schemeClr val="bg1"/>
                </a:solidFill>
              </a:rPr>
              <a:t>aliqua</a:t>
            </a:r>
            <a:r>
              <a:rPr lang="en-US" sz="1200" dirty="0">
                <a:solidFill>
                  <a:schemeClr val="bg1"/>
                </a:solidFill>
              </a:rPr>
              <a:t>. </a:t>
            </a:r>
          </a:p>
        </p:txBody>
      </p:sp>
      <p:sp>
        <p:nvSpPr>
          <p:cNvPr id="15" name="Rectangle 14">
            <a:extLst>
              <a:ext uri="{FF2B5EF4-FFF2-40B4-BE49-F238E27FC236}">
                <a16:creationId xmlns:a16="http://schemas.microsoft.com/office/drawing/2014/main" id="{5B727CFE-95DA-4334-A623-D64A24D6EE37}"/>
              </a:ext>
            </a:extLst>
          </p:cNvPr>
          <p:cNvSpPr/>
          <p:nvPr/>
        </p:nvSpPr>
        <p:spPr>
          <a:xfrm>
            <a:off x="5059303" y="3558637"/>
            <a:ext cx="2166482" cy="1384995"/>
          </a:xfrm>
          <a:prstGeom prst="rect">
            <a:avLst/>
          </a:prstGeom>
        </p:spPr>
        <p:txBody>
          <a:bodyPr wrap="square">
            <a:spAutoFit/>
          </a:bodyPr>
          <a:lstStyle/>
          <a:p>
            <a:r>
              <a:rPr lang="en-US" sz="2400" dirty="0">
                <a:solidFill>
                  <a:schemeClr val="bg1"/>
                </a:solidFill>
              </a:rPr>
              <a:t>Lorem ipsum </a:t>
            </a:r>
          </a:p>
          <a:p>
            <a:r>
              <a:rPr lang="en-US" sz="1200" dirty="0">
                <a:solidFill>
                  <a:schemeClr val="bg1"/>
                </a:solidFill>
              </a:rPr>
              <a:t>dolor sit </a:t>
            </a:r>
            <a:r>
              <a:rPr lang="en-US" sz="1200" dirty="0" err="1">
                <a:solidFill>
                  <a:schemeClr val="bg1"/>
                </a:solidFill>
              </a:rPr>
              <a:t>amet</a:t>
            </a:r>
            <a:r>
              <a:rPr lang="en-US" sz="1200" dirty="0">
                <a:solidFill>
                  <a:schemeClr val="bg1"/>
                </a:solidFill>
              </a:rPr>
              <a:t>, </a:t>
            </a:r>
            <a:r>
              <a:rPr lang="en-US" sz="1200" dirty="0" err="1">
                <a:solidFill>
                  <a:schemeClr val="bg1"/>
                </a:solidFill>
              </a:rPr>
              <a:t>consectetur</a:t>
            </a:r>
            <a:r>
              <a:rPr lang="en-US" sz="1200" dirty="0">
                <a:solidFill>
                  <a:schemeClr val="bg1"/>
                </a:solidFill>
              </a:rPr>
              <a:t> </a:t>
            </a:r>
            <a:r>
              <a:rPr lang="en-US" sz="1200" dirty="0" err="1">
                <a:solidFill>
                  <a:schemeClr val="bg1"/>
                </a:solidFill>
              </a:rPr>
              <a:t>adipiscing</a:t>
            </a:r>
            <a:r>
              <a:rPr lang="en-US" sz="1200" dirty="0">
                <a:solidFill>
                  <a:schemeClr val="bg1"/>
                </a:solidFill>
              </a:rPr>
              <a:t> </a:t>
            </a:r>
            <a:r>
              <a:rPr lang="en-US" sz="1200" dirty="0" err="1">
                <a:solidFill>
                  <a:schemeClr val="bg1"/>
                </a:solidFill>
              </a:rPr>
              <a:t>elit</a:t>
            </a:r>
            <a:r>
              <a:rPr lang="en-US" sz="1200" dirty="0">
                <a:solidFill>
                  <a:schemeClr val="bg1"/>
                </a:solidFill>
              </a:rPr>
              <a:t>, sed do </a:t>
            </a:r>
            <a:r>
              <a:rPr lang="en-US" sz="1200" dirty="0" err="1">
                <a:solidFill>
                  <a:schemeClr val="bg1"/>
                </a:solidFill>
              </a:rPr>
              <a:t>eiusmod</a:t>
            </a:r>
            <a:r>
              <a:rPr lang="en-US" sz="1200" dirty="0">
                <a:solidFill>
                  <a:schemeClr val="bg1"/>
                </a:solidFill>
              </a:rPr>
              <a:t> </a:t>
            </a:r>
            <a:r>
              <a:rPr lang="en-US" sz="1200" dirty="0" err="1">
                <a:solidFill>
                  <a:schemeClr val="bg1"/>
                </a:solidFill>
              </a:rPr>
              <a:t>tempor</a:t>
            </a:r>
            <a:r>
              <a:rPr lang="en-US" sz="1200" dirty="0">
                <a:solidFill>
                  <a:schemeClr val="bg1"/>
                </a:solidFill>
              </a:rPr>
              <a:t> </a:t>
            </a:r>
            <a:r>
              <a:rPr lang="en-US" sz="1200" dirty="0" err="1">
                <a:solidFill>
                  <a:schemeClr val="bg1"/>
                </a:solidFill>
              </a:rPr>
              <a:t>incididunt</a:t>
            </a:r>
            <a:r>
              <a:rPr lang="en-US" sz="1200" dirty="0">
                <a:solidFill>
                  <a:schemeClr val="bg1"/>
                </a:solidFill>
              </a:rPr>
              <a:t> </a:t>
            </a:r>
            <a:r>
              <a:rPr lang="en-US" sz="1200" dirty="0" err="1">
                <a:solidFill>
                  <a:schemeClr val="bg1"/>
                </a:solidFill>
              </a:rPr>
              <a:t>ut</a:t>
            </a:r>
            <a:r>
              <a:rPr lang="en-US" sz="1200" dirty="0">
                <a:solidFill>
                  <a:schemeClr val="bg1"/>
                </a:solidFill>
              </a:rPr>
              <a:t> </a:t>
            </a:r>
            <a:r>
              <a:rPr lang="en-US" sz="1200" dirty="0" err="1">
                <a:solidFill>
                  <a:schemeClr val="bg1"/>
                </a:solidFill>
              </a:rPr>
              <a:t>labore</a:t>
            </a:r>
            <a:r>
              <a:rPr lang="en-US" sz="1200" dirty="0">
                <a:solidFill>
                  <a:schemeClr val="bg1"/>
                </a:solidFill>
              </a:rPr>
              <a:t> et dolore magna </a:t>
            </a:r>
            <a:r>
              <a:rPr lang="en-US" sz="1200" dirty="0" err="1">
                <a:solidFill>
                  <a:schemeClr val="bg1"/>
                </a:solidFill>
              </a:rPr>
              <a:t>aliqua</a:t>
            </a:r>
            <a:r>
              <a:rPr lang="en-US" sz="1200" dirty="0">
                <a:solidFill>
                  <a:schemeClr val="bg1"/>
                </a:solidFill>
              </a:rPr>
              <a:t>. </a:t>
            </a:r>
          </a:p>
        </p:txBody>
      </p:sp>
      <p:sp>
        <p:nvSpPr>
          <p:cNvPr id="16" name="Rectangle 15">
            <a:extLst>
              <a:ext uri="{FF2B5EF4-FFF2-40B4-BE49-F238E27FC236}">
                <a16:creationId xmlns:a16="http://schemas.microsoft.com/office/drawing/2014/main" id="{422B8FAB-58C8-4F20-BCBE-5BE5EA4D1F5B}"/>
              </a:ext>
            </a:extLst>
          </p:cNvPr>
          <p:cNvSpPr/>
          <p:nvPr/>
        </p:nvSpPr>
        <p:spPr>
          <a:xfrm>
            <a:off x="7225785" y="2988833"/>
            <a:ext cx="2166482" cy="1384995"/>
          </a:xfrm>
          <a:prstGeom prst="rect">
            <a:avLst/>
          </a:prstGeom>
        </p:spPr>
        <p:txBody>
          <a:bodyPr wrap="square">
            <a:spAutoFit/>
          </a:bodyPr>
          <a:lstStyle/>
          <a:p>
            <a:r>
              <a:rPr lang="en-US" sz="2400" dirty="0">
                <a:solidFill>
                  <a:schemeClr val="bg1"/>
                </a:solidFill>
              </a:rPr>
              <a:t>Lorem ipsum </a:t>
            </a:r>
          </a:p>
          <a:p>
            <a:r>
              <a:rPr lang="en-US" sz="1200" dirty="0">
                <a:solidFill>
                  <a:schemeClr val="bg1"/>
                </a:solidFill>
              </a:rPr>
              <a:t>dolor sit </a:t>
            </a:r>
            <a:r>
              <a:rPr lang="en-US" sz="1200" dirty="0" err="1">
                <a:solidFill>
                  <a:schemeClr val="bg1"/>
                </a:solidFill>
              </a:rPr>
              <a:t>amet</a:t>
            </a:r>
            <a:r>
              <a:rPr lang="en-US" sz="1200" dirty="0">
                <a:solidFill>
                  <a:schemeClr val="bg1"/>
                </a:solidFill>
              </a:rPr>
              <a:t>, </a:t>
            </a:r>
            <a:r>
              <a:rPr lang="en-US" sz="1200" dirty="0" err="1">
                <a:solidFill>
                  <a:schemeClr val="bg1"/>
                </a:solidFill>
              </a:rPr>
              <a:t>consectetur</a:t>
            </a:r>
            <a:r>
              <a:rPr lang="en-US" sz="1200" dirty="0">
                <a:solidFill>
                  <a:schemeClr val="bg1"/>
                </a:solidFill>
              </a:rPr>
              <a:t> </a:t>
            </a:r>
            <a:r>
              <a:rPr lang="en-US" sz="1200" dirty="0" err="1">
                <a:solidFill>
                  <a:schemeClr val="bg1"/>
                </a:solidFill>
              </a:rPr>
              <a:t>adipiscing</a:t>
            </a:r>
            <a:r>
              <a:rPr lang="en-US" sz="1200" dirty="0">
                <a:solidFill>
                  <a:schemeClr val="bg1"/>
                </a:solidFill>
              </a:rPr>
              <a:t> </a:t>
            </a:r>
            <a:r>
              <a:rPr lang="en-US" sz="1200" dirty="0" err="1">
                <a:solidFill>
                  <a:schemeClr val="bg1"/>
                </a:solidFill>
              </a:rPr>
              <a:t>elit</a:t>
            </a:r>
            <a:r>
              <a:rPr lang="en-US" sz="1200" dirty="0">
                <a:solidFill>
                  <a:schemeClr val="bg1"/>
                </a:solidFill>
              </a:rPr>
              <a:t>, sed do </a:t>
            </a:r>
            <a:r>
              <a:rPr lang="en-US" sz="1200" dirty="0" err="1">
                <a:solidFill>
                  <a:schemeClr val="bg1"/>
                </a:solidFill>
              </a:rPr>
              <a:t>eiusmod</a:t>
            </a:r>
            <a:r>
              <a:rPr lang="en-US" sz="1200" dirty="0">
                <a:solidFill>
                  <a:schemeClr val="bg1"/>
                </a:solidFill>
              </a:rPr>
              <a:t> </a:t>
            </a:r>
            <a:r>
              <a:rPr lang="en-US" sz="1200" dirty="0" err="1">
                <a:solidFill>
                  <a:schemeClr val="bg1"/>
                </a:solidFill>
              </a:rPr>
              <a:t>tempor</a:t>
            </a:r>
            <a:r>
              <a:rPr lang="en-US" sz="1200" dirty="0">
                <a:solidFill>
                  <a:schemeClr val="bg1"/>
                </a:solidFill>
              </a:rPr>
              <a:t> </a:t>
            </a:r>
            <a:r>
              <a:rPr lang="en-US" sz="1200" dirty="0" err="1">
                <a:solidFill>
                  <a:schemeClr val="bg1"/>
                </a:solidFill>
              </a:rPr>
              <a:t>incididunt</a:t>
            </a:r>
            <a:r>
              <a:rPr lang="en-US" sz="1200" dirty="0">
                <a:solidFill>
                  <a:schemeClr val="bg1"/>
                </a:solidFill>
              </a:rPr>
              <a:t> </a:t>
            </a:r>
            <a:r>
              <a:rPr lang="en-US" sz="1200" dirty="0" err="1">
                <a:solidFill>
                  <a:schemeClr val="bg1"/>
                </a:solidFill>
              </a:rPr>
              <a:t>ut</a:t>
            </a:r>
            <a:r>
              <a:rPr lang="en-US" sz="1200" dirty="0">
                <a:solidFill>
                  <a:schemeClr val="bg1"/>
                </a:solidFill>
              </a:rPr>
              <a:t> </a:t>
            </a:r>
            <a:r>
              <a:rPr lang="en-US" sz="1200" dirty="0" err="1">
                <a:solidFill>
                  <a:schemeClr val="bg1"/>
                </a:solidFill>
              </a:rPr>
              <a:t>labore</a:t>
            </a:r>
            <a:r>
              <a:rPr lang="en-US" sz="1200" dirty="0">
                <a:solidFill>
                  <a:schemeClr val="bg1"/>
                </a:solidFill>
              </a:rPr>
              <a:t> et dolore magna </a:t>
            </a:r>
            <a:r>
              <a:rPr lang="en-US" sz="1200" dirty="0" err="1">
                <a:solidFill>
                  <a:schemeClr val="bg1"/>
                </a:solidFill>
              </a:rPr>
              <a:t>aliqua</a:t>
            </a:r>
            <a:r>
              <a:rPr lang="en-US" sz="1200" dirty="0">
                <a:solidFill>
                  <a:schemeClr val="bg1"/>
                </a:solidFill>
              </a:rPr>
              <a:t>. </a:t>
            </a:r>
          </a:p>
        </p:txBody>
      </p:sp>
      <p:sp>
        <p:nvSpPr>
          <p:cNvPr id="17" name="Rectangle 16">
            <a:extLst>
              <a:ext uri="{FF2B5EF4-FFF2-40B4-BE49-F238E27FC236}">
                <a16:creationId xmlns:a16="http://schemas.microsoft.com/office/drawing/2014/main" id="{78CF0F34-6A52-4FEE-A6B3-A3746B6F2D6C}"/>
              </a:ext>
            </a:extLst>
          </p:cNvPr>
          <p:cNvSpPr/>
          <p:nvPr/>
        </p:nvSpPr>
        <p:spPr>
          <a:xfrm>
            <a:off x="793285" y="4852499"/>
            <a:ext cx="2166482" cy="1384995"/>
          </a:xfrm>
          <a:prstGeom prst="rect">
            <a:avLst/>
          </a:prstGeom>
        </p:spPr>
        <p:txBody>
          <a:bodyPr wrap="square">
            <a:spAutoFit/>
          </a:bodyPr>
          <a:lstStyle/>
          <a:p>
            <a:r>
              <a:rPr lang="en-US" sz="2400" dirty="0">
                <a:solidFill>
                  <a:schemeClr val="bg1"/>
                </a:solidFill>
              </a:rPr>
              <a:t>Lorem ipsum </a:t>
            </a:r>
          </a:p>
          <a:p>
            <a:r>
              <a:rPr lang="en-US" sz="1200" dirty="0">
                <a:solidFill>
                  <a:schemeClr val="bg1"/>
                </a:solidFill>
              </a:rPr>
              <a:t>dolor sit </a:t>
            </a:r>
            <a:r>
              <a:rPr lang="en-US" sz="1200" dirty="0" err="1">
                <a:solidFill>
                  <a:schemeClr val="bg1"/>
                </a:solidFill>
              </a:rPr>
              <a:t>amet</a:t>
            </a:r>
            <a:r>
              <a:rPr lang="en-US" sz="1200" dirty="0">
                <a:solidFill>
                  <a:schemeClr val="bg1"/>
                </a:solidFill>
              </a:rPr>
              <a:t>, </a:t>
            </a:r>
            <a:r>
              <a:rPr lang="en-US" sz="1200" dirty="0" err="1">
                <a:solidFill>
                  <a:schemeClr val="bg1"/>
                </a:solidFill>
              </a:rPr>
              <a:t>consectetur</a:t>
            </a:r>
            <a:r>
              <a:rPr lang="en-US" sz="1200" dirty="0">
                <a:solidFill>
                  <a:schemeClr val="bg1"/>
                </a:solidFill>
              </a:rPr>
              <a:t> </a:t>
            </a:r>
            <a:r>
              <a:rPr lang="en-US" sz="1200" dirty="0" err="1">
                <a:solidFill>
                  <a:schemeClr val="bg1"/>
                </a:solidFill>
              </a:rPr>
              <a:t>adipiscing</a:t>
            </a:r>
            <a:r>
              <a:rPr lang="en-US" sz="1200" dirty="0">
                <a:solidFill>
                  <a:schemeClr val="bg1"/>
                </a:solidFill>
              </a:rPr>
              <a:t> </a:t>
            </a:r>
            <a:r>
              <a:rPr lang="en-US" sz="1200" dirty="0" err="1">
                <a:solidFill>
                  <a:schemeClr val="bg1"/>
                </a:solidFill>
              </a:rPr>
              <a:t>elit</a:t>
            </a:r>
            <a:r>
              <a:rPr lang="en-US" sz="1200" dirty="0">
                <a:solidFill>
                  <a:schemeClr val="bg1"/>
                </a:solidFill>
              </a:rPr>
              <a:t>, sed do </a:t>
            </a:r>
            <a:r>
              <a:rPr lang="en-US" sz="1200" dirty="0" err="1">
                <a:solidFill>
                  <a:schemeClr val="bg1"/>
                </a:solidFill>
              </a:rPr>
              <a:t>eiusmod</a:t>
            </a:r>
            <a:r>
              <a:rPr lang="en-US" sz="1200" dirty="0">
                <a:solidFill>
                  <a:schemeClr val="bg1"/>
                </a:solidFill>
              </a:rPr>
              <a:t> </a:t>
            </a:r>
            <a:r>
              <a:rPr lang="en-US" sz="1200" dirty="0" err="1">
                <a:solidFill>
                  <a:schemeClr val="bg1"/>
                </a:solidFill>
              </a:rPr>
              <a:t>tempor</a:t>
            </a:r>
            <a:r>
              <a:rPr lang="en-US" sz="1200" dirty="0">
                <a:solidFill>
                  <a:schemeClr val="bg1"/>
                </a:solidFill>
              </a:rPr>
              <a:t> </a:t>
            </a:r>
            <a:r>
              <a:rPr lang="en-US" sz="1200" dirty="0" err="1">
                <a:solidFill>
                  <a:schemeClr val="bg1"/>
                </a:solidFill>
              </a:rPr>
              <a:t>incididunt</a:t>
            </a:r>
            <a:r>
              <a:rPr lang="en-US" sz="1200" dirty="0">
                <a:solidFill>
                  <a:schemeClr val="bg1"/>
                </a:solidFill>
              </a:rPr>
              <a:t> </a:t>
            </a:r>
            <a:r>
              <a:rPr lang="en-US" sz="1200" dirty="0" err="1">
                <a:solidFill>
                  <a:schemeClr val="bg1"/>
                </a:solidFill>
              </a:rPr>
              <a:t>ut</a:t>
            </a:r>
            <a:r>
              <a:rPr lang="en-US" sz="1200" dirty="0">
                <a:solidFill>
                  <a:schemeClr val="bg1"/>
                </a:solidFill>
              </a:rPr>
              <a:t> </a:t>
            </a:r>
            <a:r>
              <a:rPr lang="en-US" sz="1200" dirty="0" err="1">
                <a:solidFill>
                  <a:schemeClr val="bg1"/>
                </a:solidFill>
              </a:rPr>
              <a:t>labore</a:t>
            </a:r>
            <a:r>
              <a:rPr lang="en-US" sz="1200" dirty="0">
                <a:solidFill>
                  <a:schemeClr val="bg1"/>
                </a:solidFill>
              </a:rPr>
              <a:t> et dolore magna </a:t>
            </a:r>
            <a:r>
              <a:rPr lang="en-US" sz="1200" dirty="0" err="1">
                <a:solidFill>
                  <a:schemeClr val="bg1"/>
                </a:solidFill>
              </a:rPr>
              <a:t>aliqua</a:t>
            </a:r>
            <a:r>
              <a:rPr lang="en-US" sz="1200" dirty="0">
                <a:solidFill>
                  <a:schemeClr val="bg1"/>
                </a:solidFill>
              </a:rPr>
              <a:t>. </a:t>
            </a:r>
          </a:p>
        </p:txBody>
      </p:sp>
      <p:sp>
        <p:nvSpPr>
          <p:cNvPr id="18" name="Rectangle 17">
            <a:extLst>
              <a:ext uri="{FF2B5EF4-FFF2-40B4-BE49-F238E27FC236}">
                <a16:creationId xmlns:a16="http://schemas.microsoft.com/office/drawing/2014/main" id="{07056ECC-6722-4DD8-8245-79296E44A9F6}"/>
              </a:ext>
            </a:extLst>
          </p:cNvPr>
          <p:cNvSpPr/>
          <p:nvPr/>
        </p:nvSpPr>
        <p:spPr>
          <a:xfrm>
            <a:off x="1047550" y="176912"/>
            <a:ext cx="5280613"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INFOGRAPHIC</a:t>
            </a:r>
            <a:endParaRPr lang="en-US" sz="6000" dirty="0">
              <a:effectLst>
                <a:glow rad="317500">
                  <a:schemeClr val="accent2">
                    <a:alpha val="56000"/>
                  </a:schemeClr>
                </a:glow>
              </a:effectLst>
            </a:endParaRPr>
          </a:p>
        </p:txBody>
      </p:sp>
    </p:spTree>
    <p:extLst>
      <p:ext uri="{BB962C8B-B14F-4D97-AF65-F5344CB8AC3E}">
        <p14:creationId xmlns:p14="http://schemas.microsoft.com/office/powerpoint/2010/main" val="4261804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สี่เหลี่ยมผืนผ้า 4">
            <a:extLst>
              <a:ext uri="{FF2B5EF4-FFF2-40B4-BE49-F238E27FC236}">
                <a16:creationId xmlns:a16="http://schemas.microsoft.com/office/drawing/2014/main" id="{53E92D32-E18D-434E-A6BE-F4CF73E2EF92}"/>
              </a:ext>
            </a:extLst>
          </p:cNvPr>
          <p:cNvSpPr>
            <a:spLocks noGrp="1"/>
          </p:cNvSpPr>
          <p:nvPr>
            <p:ph type="pic" sz="quarter" idx="10"/>
          </p:nvPr>
        </p:nvSpPr>
        <p:spPr>
          <a:xfrm>
            <a:off x="0" y="0"/>
            <a:ext cx="2527300" cy="6858000"/>
          </a:xfrm>
          <a:prstGeom prst="rect">
            <a:avLst/>
          </a:prstGeom>
          <a:blipFill dpi="0" rotWithShape="1">
            <a:blip r:embed="rId2"/>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8" name="สี่เหลี่ยมผืนผ้า 6">
            <a:extLst>
              <a:ext uri="{FF2B5EF4-FFF2-40B4-BE49-F238E27FC236}">
                <a16:creationId xmlns:a16="http://schemas.microsoft.com/office/drawing/2014/main" id="{B2181CA3-FC2C-487F-B5E5-DAD8F74FCE7E}"/>
              </a:ext>
            </a:extLst>
          </p:cNvPr>
          <p:cNvSpPr>
            <a:spLocks noGrp="1"/>
          </p:cNvSpPr>
          <p:nvPr>
            <p:ph type="pic" sz="quarter" idx="11"/>
          </p:nvPr>
        </p:nvSpPr>
        <p:spPr>
          <a:xfrm>
            <a:off x="9652000" y="0"/>
            <a:ext cx="2527300" cy="6858000"/>
          </a:xfrm>
          <a:prstGeom prst="rect">
            <a:avLst/>
          </a:prstGeom>
          <a:blipFill dpi="0" rotWithShape="1">
            <a:blip r:embed="rId3"/>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9" name="TextBox 8">
            <a:extLst>
              <a:ext uri="{FF2B5EF4-FFF2-40B4-BE49-F238E27FC236}">
                <a16:creationId xmlns:a16="http://schemas.microsoft.com/office/drawing/2014/main" id="{FEEB667F-267F-4C8D-85CA-6806798E846A}"/>
              </a:ext>
            </a:extLst>
          </p:cNvPr>
          <p:cNvSpPr txBox="1"/>
          <p:nvPr/>
        </p:nvSpPr>
        <p:spPr>
          <a:xfrm>
            <a:off x="2818692" y="1874728"/>
            <a:ext cx="2527301" cy="3108543"/>
          </a:xfrm>
          <a:prstGeom prst="rect">
            <a:avLst/>
          </a:prstGeom>
          <a:noFill/>
        </p:spPr>
        <p:txBody>
          <a:bodyPr wrap="square" rtlCol="0">
            <a:spAutoFit/>
          </a:bodyPr>
          <a:lstStyle/>
          <a:p>
            <a:pPr algn="ctr"/>
            <a:r>
              <a:rPr lang="en-US" sz="2400" spc="300" dirty="0">
                <a:solidFill>
                  <a:schemeClr val="bg1"/>
                </a:solidFill>
                <a:latin typeface="Kanit Light" panose="00000400000000000000" pitchFamily="2" charset="-34"/>
                <a:cs typeface="Kanit Light" panose="00000400000000000000" pitchFamily="2" charset="-34"/>
              </a:rPr>
              <a:t>CYBERPUNK</a:t>
            </a:r>
            <a:br>
              <a:rPr lang="en-US" sz="1200" spc="300" dirty="0">
                <a:solidFill>
                  <a:schemeClr val="bg1"/>
                </a:solidFill>
                <a:latin typeface="Kanit Light" panose="00000400000000000000" pitchFamily="2" charset="-34"/>
                <a:cs typeface="Kanit Light" panose="00000400000000000000" pitchFamily="2" charset="-34"/>
              </a:rPr>
            </a:br>
            <a:br>
              <a:rPr lang="th-TH" sz="1200" spc="300">
                <a:solidFill>
                  <a:schemeClr val="bg1"/>
                </a:solidFill>
                <a:latin typeface="Kanit Light" panose="00000400000000000000" pitchFamily="2" charset="-34"/>
                <a:cs typeface="Kanit Light" panose="00000400000000000000" pitchFamily="2" charset="-34"/>
              </a:rPr>
            </a:br>
            <a:br>
              <a:rPr lang="th-TH" sz="1200" spc="300">
                <a:solidFill>
                  <a:schemeClr val="bg1"/>
                </a:solidFill>
                <a:latin typeface="Kanit Light" panose="00000400000000000000" pitchFamily="2" charset="-34"/>
                <a:cs typeface="Kanit Light" panose="00000400000000000000" pitchFamily="2" charset="-34"/>
              </a:rPr>
            </a:br>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Ut </a:t>
            </a:r>
            <a:r>
              <a:rPr lang="en-US" sz="1200" spc="300" dirty="0" err="1">
                <a:solidFill>
                  <a:schemeClr val="bg1"/>
                </a:solidFill>
                <a:latin typeface="Kanit Light" panose="00000400000000000000" pitchFamily="2" charset="-34"/>
                <a:cs typeface="Kanit Light" panose="00000400000000000000" pitchFamily="2" charset="-34"/>
              </a:rPr>
              <a:t>enim</a:t>
            </a:r>
            <a:r>
              <a:rPr lang="en-US" sz="1200" spc="300" dirty="0">
                <a:solidFill>
                  <a:schemeClr val="bg1"/>
                </a:solidFill>
                <a:latin typeface="Kanit Light" panose="00000400000000000000" pitchFamily="2" charset="-34"/>
                <a:cs typeface="Kanit Light" panose="00000400000000000000" pitchFamily="2" charset="-34"/>
              </a:rPr>
              <a:t> ad minim </a:t>
            </a:r>
            <a:r>
              <a:rPr lang="en-US" sz="1200" spc="300" dirty="0" err="1">
                <a:solidFill>
                  <a:schemeClr val="bg1"/>
                </a:solidFill>
                <a:latin typeface="Kanit Light" panose="00000400000000000000" pitchFamily="2" charset="-34"/>
                <a:cs typeface="Kanit Light" panose="00000400000000000000" pitchFamily="2" charset="-34"/>
              </a:rPr>
              <a:t>veniam</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quis</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nostrud</a:t>
            </a:r>
            <a:r>
              <a:rPr lang="en-US" sz="1200" spc="300" dirty="0">
                <a:solidFill>
                  <a:schemeClr val="bg1"/>
                </a:solidFill>
                <a:latin typeface="Kanit Light" panose="00000400000000000000" pitchFamily="2" charset="-34"/>
                <a:cs typeface="Kanit Light" panose="00000400000000000000" pitchFamily="2" charset="-34"/>
              </a:rPr>
              <a:t> exercitation </a:t>
            </a:r>
            <a:r>
              <a:rPr lang="en-US" sz="1200" spc="300" dirty="0" err="1">
                <a:solidFill>
                  <a:schemeClr val="bg1"/>
                </a:solidFill>
                <a:latin typeface="Kanit Light" panose="00000400000000000000" pitchFamily="2" charset="-34"/>
                <a:cs typeface="Kanit Light" panose="00000400000000000000" pitchFamily="2" charset="-34"/>
              </a:rPr>
              <a:t>ullamco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laboris</a:t>
            </a:r>
            <a:r>
              <a:rPr lang="en-US" sz="1200" spc="300" dirty="0">
                <a:solidFill>
                  <a:schemeClr val="bg1"/>
                </a:solidFill>
                <a:latin typeface="Kanit Light" panose="00000400000000000000" pitchFamily="2" charset="-34"/>
                <a:cs typeface="Kanit Light" panose="00000400000000000000" pitchFamily="2" charset="-34"/>
              </a:rPr>
              <a:t> nisi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aliquip</a:t>
            </a:r>
            <a:r>
              <a:rPr lang="en-US" sz="1200" spc="300" dirty="0">
                <a:solidFill>
                  <a:schemeClr val="bg1"/>
                </a:solidFill>
                <a:latin typeface="Kanit Light" panose="00000400000000000000" pitchFamily="2" charset="-34"/>
                <a:cs typeface="Kanit Light" panose="00000400000000000000" pitchFamily="2" charset="-34"/>
              </a:rPr>
              <a:t> ex </a:t>
            </a:r>
            <a:r>
              <a:rPr lang="en-US" sz="1200" spc="300" dirty="0" err="1">
                <a:solidFill>
                  <a:schemeClr val="bg1"/>
                </a:solidFill>
                <a:latin typeface="Kanit Light" panose="00000400000000000000" pitchFamily="2" charset="-34"/>
                <a:cs typeface="Kanit Light" panose="00000400000000000000" pitchFamily="2" charset="-34"/>
              </a:rPr>
              <a:t>ea</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commodo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consequat</a:t>
            </a:r>
            <a:r>
              <a:rPr lang="en-US" sz="1200" spc="300" dirty="0">
                <a:solidFill>
                  <a:schemeClr val="bg1"/>
                </a:solidFill>
                <a:latin typeface="Kanit Light" panose="00000400000000000000" pitchFamily="2" charset="-34"/>
                <a:cs typeface="Kanit Light" panose="00000400000000000000" pitchFamily="2" charset="-34"/>
              </a:rPr>
              <a:t>.</a:t>
            </a:r>
          </a:p>
        </p:txBody>
      </p:sp>
      <p:sp>
        <p:nvSpPr>
          <p:cNvPr id="10" name="TextBox 9">
            <a:extLst>
              <a:ext uri="{FF2B5EF4-FFF2-40B4-BE49-F238E27FC236}">
                <a16:creationId xmlns:a16="http://schemas.microsoft.com/office/drawing/2014/main" id="{E8A12D1C-1110-48F4-AD1F-78728872AF2C}"/>
              </a:ext>
            </a:extLst>
          </p:cNvPr>
          <p:cNvSpPr txBox="1"/>
          <p:nvPr/>
        </p:nvSpPr>
        <p:spPr>
          <a:xfrm>
            <a:off x="6846008" y="1874727"/>
            <a:ext cx="2527301" cy="3108543"/>
          </a:xfrm>
          <a:prstGeom prst="rect">
            <a:avLst/>
          </a:prstGeom>
          <a:noFill/>
        </p:spPr>
        <p:txBody>
          <a:bodyPr wrap="square" rtlCol="0">
            <a:spAutoFit/>
          </a:bodyPr>
          <a:lstStyle/>
          <a:p>
            <a:pPr algn="ctr"/>
            <a:r>
              <a:rPr lang="en-US" sz="2400" spc="300" dirty="0">
                <a:solidFill>
                  <a:schemeClr val="bg1"/>
                </a:solidFill>
                <a:latin typeface="Kanit Light" panose="00000400000000000000" pitchFamily="2" charset="-34"/>
                <a:cs typeface="Kanit Light" panose="00000400000000000000" pitchFamily="2" charset="-34"/>
              </a:rPr>
              <a:t>CYBERPUNK</a:t>
            </a:r>
            <a:br>
              <a:rPr lang="en-US" sz="1200" spc="300" dirty="0">
                <a:solidFill>
                  <a:schemeClr val="bg1"/>
                </a:solidFill>
                <a:latin typeface="Kanit Light" panose="00000400000000000000" pitchFamily="2" charset="-34"/>
                <a:cs typeface="Kanit Light" panose="00000400000000000000" pitchFamily="2" charset="-34"/>
              </a:rPr>
            </a:br>
            <a:br>
              <a:rPr lang="th-TH" sz="1200" spc="300">
                <a:solidFill>
                  <a:schemeClr val="bg1"/>
                </a:solidFill>
                <a:latin typeface="Kanit Light" panose="00000400000000000000" pitchFamily="2" charset="-34"/>
                <a:cs typeface="Kanit Light" panose="00000400000000000000" pitchFamily="2" charset="-34"/>
              </a:rPr>
            </a:br>
            <a:br>
              <a:rPr lang="th-TH" sz="1200" spc="300">
                <a:solidFill>
                  <a:schemeClr val="bg1"/>
                </a:solidFill>
                <a:latin typeface="Kanit Light" panose="00000400000000000000" pitchFamily="2" charset="-34"/>
                <a:cs typeface="Kanit Light" panose="00000400000000000000" pitchFamily="2" charset="-34"/>
              </a:rPr>
            </a:br>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Ut </a:t>
            </a:r>
            <a:r>
              <a:rPr lang="en-US" sz="1200" spc="300" dirty="0" err="1">
                <a:solidFill>
                  <a:schemeClr val="bg1"/>
                </a:solidFill>
                <a:latin typeface="Kanit Light" panose="00000400000000000000" pitchFamily="2" charset="-34"/>
                <a:cs typeface="Kanit Light" panose="00000400000000000000" pitchFamily="2" charset="-34"/>
              </a:rPr>
              <a:t>enim</a:t>
            </a:r>
            <a:r>
              <a:rPr lang="en-US" sz="1200" spc="300" dirty="0">
                <a:solidFill>
                  <a:schemeClr val="bg1"/>
                </a:solidFill>
                <a:latin typeface="Kanit Light" panose="00000400000000000000" pitchFamily="2" charset="-34"/>
                <a:cs typeface="Kanit Light" panose="00000400000000000000" pitchFamily="2" charset="-34"/>
              </a:rPr>
              <a:t> ad minim </a:t>
            </a:r>
            <a:r>
              <a:rPr lang="en-US" sz="1200" spc="300" dirty="0" err="1">
                <a:solidFill>
                  <a:schemeClr val="bg1"/>
                </a:solidFill>
                <a:latin typeface="Kanit Light" panose="00000400000000000000" pitchFamily="2" charset="-34"/>
                <a:cs typeface="Kanit Light" panose="00000400000000000000" pitchFamily="2" charset="-34"/>
              </a:rPr>
              <a:t>veniam</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quis</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nostrud</a:t>
            </a:r>
            <a:r>
              <a:rPr lang="en-US" sz="1200" spc="300" dirty="0">
                <a:solidFill>
                  <a:schemeClr val="bg1"/>
                </a:solidFill>
                <a:latin typeface="Kanit Light" panose="00000400000000000000" pitchFamily="2" charset="-34"/>
                <a:cs typeface="Kanit Light" panose="00000400000000000000" pitchFamily="2" charset="-34"/>
              </a:rPr>
              <a:t> exercitation </a:t>
            </a:r>
            <a:r>
              <a:rPr lang="en-US" sz="1200" spc="300" dirty="0" err="1">
                <a:solidFill>
                  <a:schemeClr val="bg1"/>
                </a:solidFill>
                <a:latin typeface="Kanit Light" panose="00000400000000000000" pitchFamily="2" charset="-34"/>
                <a:cs typeface="Kanit Light" panose="00000400000000000000" pitchFamily="2" charset="-34"/>
              </a:rPr>
              <a:t>ullamco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laboris</a:t>
            </a:r>
            <a:r>
              <a:rPr lang="en-US" sz="1200" spc="300" dirty="0">
                <a:solidFill>
                  <a:schemeClr val="bg1"/>
                </a:solidFill>
                <a:latin typeface="Kanit Light" panose="00000400000000000000" pitchFamily="2" charset="-34"/>
                <a:cs typeface="Kanit Light" panose="00000400000000000000" pitchFamily="2" charset="-34"/>
              </a:rPr>
              <a:t> nisi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aliquip</a:t>
            </a:r>
            <a:r>
              <a:rPr lang="en-US" sz="1200" spc="300" dirty="0">
                <a:solidFill>
                  <a:schemeClr val="bg1"/>
                </a:solidFill>
                <a:latin typeface="Kanit Light" panose="00000400000000000000" pitchFamily="2" charset="-34"/>
                <a:cs typeface="Kanit Light" panose="00000400000000000000" pitchFamily="2" charset="-34"/>
              </a:rPr>
              <a:t> ex </a:t>
            </a:r>
            <a:r>
              <a:rPr lang="en-US" sz="1200" spc="300" dirty="0" err="1">
                <a:solidFill>
                  <a:schemeClr val="bg1"/>
                </a:solidFill>
                <a:latin typeface="Kanit Light" panose="00000400000000000000" pitchFamily="2" charset="-34"/>
                <a:cs typeface="Kanit Light" panose="00000400000000000000" pitchFamily="2" charset="-34"/>
              </a:rPr>
              <a:t>ea</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commodo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consequat</a:t>
            </a:r>
            <a:r>
              <a:rPr lang="en-US" sz="1200" spc="300" dirty="0">
                <a:solidFill>
                  <a:schemeClr val="bg1"/>
                </a:solidFill>
                <a:latin typeface="Kanit Light" panose="00000400000000000000" pitchFamily="2" charset="-34"/>
                <a:cs typeface="Kanit Light" panose="00000400000000000000" pitchFamily="2" charset="-34"/>
              </a:rPr>
              <a:t>.</a:t>
            </a:r>
          </a:p>
        </p:txBody>
      </p:sp>
      <p:sp>
        <p:nvSpPr>
          <p:cNvPr id="12" name="Rectangle 11">
            <a:extLst>
              <a:ext uri="{FF2B5EF4-FFF2-40B4-BE49-F238E27FC236}">
                <a16:creationId xmlns:a16="http://schemas.microsoft.com/office/drawing/2014/main" id="{8AFA069B-ADA3-490A-BC58-9C4CA5CF6F16}"/>
              </a:ext>
            </a:extLst>
          </p:cNvPr>
          <p:cNvSpPr/>
          <p:nvPr/>
        </p:nvSpPr>
        <p:spPr>
          <a:xfrm>
            <a:off x="5645813" y="171855"/>
            <a:ext cx="900375" cy="7481685"/>
          </a:xfrm>
          <a:prstGeom prst="rect">
            <a:avLst/>
          </a:prstGeom>
        </p:spPr>
        <p:txBody>
          <a:bodyPr vert="wordArtVert" wrap="square">
            <a:spAutoFit/>
          </a:bodyPr>
          <a:lstStyle/>
          <a:p>
            <a:r>
              <a:rPr lang="en-US" sz="3200" spc="-15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3200" spc="-150" dirty="0">
              <a:effectLst>
                <a:glow rad="317500">
                  <a:schemeClr val="accent2">
                    <a:alpha val="56000"/>
                  </a:schemeClr>
                </a:glow>
              </a:effectLst>
            </a:endParaRPr>
          </a:p>
        </p:txBody>
      </p:sp>
    </p:spTree>
    <p:extLst>
      <p:ext uri="{BB962C8B-B14F-4D97-AF65-F5344CB8AC3E}">
        <p14:creationId xmlns:p14="http://schemas.microsoft.com/office/powerpoint/2010/main" val="32934274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สามเหลี่ยมหน้าจั่ว 4">
            <a:extLst>
              <a:ext uri="{FF2B5EF4-FFF2-40B4-BE49-F238E27FC236}">
                <a16:creationId xmlns:a16="http://schemas.microsoft.com/office/drawing/2014/main" id="{1AD6D947-2B99-41AA-B369-44A1B28BAADF}"/>
              </a:ext>
            </a:extLst>
          </p:cNvPr>
          <p:cNvSpPr>
            <a:spLocks noGrp="1"/>
          </p:cNvSpPr>
          <p:nvPr>
            <p:ph type="pic" sz="quarter" idx="10"/>
          </p:nvPr>
        </p:nvSpPr>
        <p:spPr>
          <a:xfrm>
            <a:off x="1636713" y="-1504950"/>
            <a:ext cx="8918575" cy="8609013"/>
          </a:xfrm>
          <a:prstGeom prst="triangle">
            <a:avLst/>
          </a:prstGeom>
          <a:blipFill dpi="0" rotWithShape="1">
            <a:blip r:embed="rId2"/>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4" name="Rectangle 3">
            <a:extLst>
              <a:ext uri="{FF2B5EF4-FFF2-40B4-BE49-F238E27FC236}">
                <a16:creationId xmlns:a16="http://schemas.microsoft.com/office/drawing/2014/main" id="{55C8CFD3-D1AD-4488-97CD-2192318D2544}"/>
              </a:ext>
            </a:extLst>
          </p:cNvPr>
          <p:cNvSpPr/>
          <p:nvPr/>
        </p:nvSpPr>
        <p:spPr>
          <a:xfrm>
            <a:off x="3679292" y="5558131"/>
            <a:ext cx="4405397" cy="646331"/>
          </a:xfrm>
          <a:prstGeom prst="rect">
            <a:avLst/>
          </a:prstGeom>
          <a:solidFill>
            <a:schemeClr val="accent5"/>
          </a:solidFill>
        </p:spPr>
        <p:txBody>
          <a:bodyPr wrap="square">
            <a:spAutoFit/>
          </a:bodyPr>
          <a:lstStyle/>
          <a:p>
            <a:pPr algn="ctr"/>
            <a:r>
              <a:rPr lang="en-US" sz="3600" spc="300" dirty="0">
                <a:solidFill>
                  <a:schemeClr val="bg1"/>
                </a:solidFill>
                <a:effectLst>
                  <a:glow rad="139700">
                    <a:schemeClr val="accent3">
                      <a:alpha val="51000"/>
                    </a:schemeClr>
                  </a:glow>
                </a:effectLst>
                <a:latin typeface="Kanit Light" panose="00000400000000000000" pitchFamily="2" charset="-34"/>
                <a:cs typeface="Kanit Light" panose="00000400000000000000" pitchFamily="2" charset="-34"/>
              </a:rPr>
              <a:t>CYBERPUNK</a:t>
            </a:r>
            <a:endParaRPr lang="en-US" sz="3600" dirty="0">
              <a:effectLst>
                <a:glow rad="139700">
                  <a:schemeClr val="accent3">
                    <a:alpha val="51000"/>
                  </a:schemeClr>
                </a:glow>
              </a:effectLst>
            </a:endParaRPr>
          </a:p>
        </p:txBody>
      </p:sp>
      <p:sp>
        <p:nvSpPr>
          <p:cNvPr id="5" name="Rectangle 4">
            <a:extLst>
              <a:ext uri="{FF2B5EF4-FFF2-40B4-BE49-F238E27FC236}">
                <a16:creationId xmlns:a16="http://schemas.microsoft.com/office/drawing/2014/main" id="{6E7E6A12-2128-4A50-91E2-5035E13D7BAF}"/>
              </a:ext>
            </a:extLst>
          </p:cNvPr>
          <p:cNvSpPr/>
          <p:nvPr/>
        </p:nvSpPr>
        <p:spPr>
          <a:xfrm>
            <a:off x="800100" y="497350"/>
            <a:ext cx="3022600" cy="1277273"/>
          </a:xfrm>
          <a:prstGeom prst="rect">
            <a:avLst/>
          </a:prstGeom>
        </p:spPr>
        <p:txBody>
          <a:bodyPr wrap="square">
            <a:spAutoFit/>
          </a:bodyPr>
          <a:lstStyle/>
          <a:p>
            <a:pPr algn="ctr"/>
            <a:r>
              <a:rPr lang="en-US" sz="1100" spc="300" dirty="0">
                <a:solidFill>
                  <a:schemeClr val="bg1"/>
                </a:solidFill>
                <a:latin typeface="Kanit Light" panose="00000400000000000000" pitchFamily="2" charset="-34"/>
                <a:cs typeface="Kanit Light" panose="00000400000000000000" pitchFamily="2" charset="-34"/>
              </a:rPr>
              <a:t>Lorem ipsum dolor sit </a:t>
            </a:r>
            <a:r>
              <a:rPr lang="en-US" sz="1100" spc="300" dirty="0" err="1">
                <a:solidFill>
                  <a:schemeClr val="bg1"/>
                </a:solidFill>
                <a:latin typeface="Kanit Light" panose="00000400000000000000" pitchFamily="2" charset="-34"/>
                <a:cs typeface="Kanit Light" panose="00000400000000000000" pitchFamily="2" charset="-34"/>
              </a:rPr>
              <a:t>amet</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consectetur</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adipiscing</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elit</a:t>
            </a:r>
            <a:r>
              <a:rPr lang="en-US" sz="1100" spc="300" dirty="0">
                <a:solidFill>
                  <a:schemeClr val="bg1"/>
                </a:solidFill>
                <a:latin typeface="Kanit Light" panose="00000400000000000000" pitchFamily="2" charset="-34"/>
                <a:cs typeface="Kanit Light" panose="00000400000000000000" pitchFamily="2" charset="-34"/>
              </a:rPr>
              <a:t>, sed do </a:t>
            </a:r>
            <a:r>
              <a:rPr lang="en-US" sz="1100" spc="300" dirty="0" err="1">
                <a:solidFill>
                  <a:schemeClr val="bg1"/>
                </a:solidFill>
                <a:latin typeface="Kanit Light" panose="00000400000000000000" pitchFamily="2" charset="-34"/>
                <a:cs typeface="Kanit Light" panose="00000400000000000000" pitchFamily="2" charset="-34"/>
              </a:rPr>
              <a:t>eiusmod</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tempor</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incididunt</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ut</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labore</a:t>
            </a:r>
            <a:r>
              <a:rPr lang="en-US" sz="1100" spc="300" dirty="0">
                <a:solidFill>
                  <a:schemeClr val="bg1"/>
                </a:solidFill>
                <a:latin typeface="Kanit Light" panose="00000400000000000000" pitchFamily="2" charset="-34"/>
                <a:cs typeface="Kanit Light" panose="00000400000000000000" pitchFamily="2" charset="-34"/>
              </a:rPr>
              <a:t> et dolore magna </a:t>
            </a:r>
            <a:r>
              <a:rPr lang="en-US" sz="1100" spc="300" dirty="0" err="1">
                <a:solidFill>
                  <a:schemeClr val="bg1"/>
                </a:solidFill>
                <a:latin typeface="Kanit Light" panose="00000400000000000000" pitchFamily="2" charset="-34"/>
                <a:cs typeface="Kanit Light" panose="00000400000000000000" pitchFamily="2" charset="-34"/>
              </a:rPr>
              <a:t>aliqua</a:t>
            </a:r>
            <a:r>
              <a:rPr lang="en-US" sz="1100" spc="300" dirty="0">
                <a:solidFill>
                  <a:schemeClr val="bg1"/>
                </a:solidFill>
                <a:latin typeface="Kanit Light" panose="00000400000000000000" pitchFamily="2" charset="-34"/>
                <a:cs typeface="Kanit Light" panose="00000400000000000000" pitchFamily="2" charset="-34"/>
              </a:rPr>
              <a:t>. Ut </a:t>
            </a:r>
            <a:r>
              <a:rPr lang="en-US" sz="1100" spc="300" dirty="0" err="1">
                <a:solidFill>
                  <a:schemeClr val="bg1"/>
                </a:solidFill>
                <a:latin typeface="Kanit Light" panose="00000400000000000000" pitchFamily="2" charset="-34"/>
                <a:cs typeface="Kanit Light" panose="00000400000000000000" pitchFamily="2" charset="-34"/>
              </a:rPr>
              <a:t>enim</a:t>
            </a:r>
            <a:r>
              <a:rPr lang="en-US" sz="1100" spc="300" dirty="0">
                <a:solidFill>
                  <a:schemeClr val="bg1"/>
                </a:solidFill>
                <a:latin typeface="Kanit Light" panose="00000400000000000000" pitchFamily="2" charset="-34"/>
                <a:cs typeface="Kanit Light" panose="00000400000000000000" pitchFamily="2" charset="-34"/>
              </a:rPr>
              <a:t> ad minim </a:t>
            </a:r>
            <a:r>
              <a:rPr lang="en-US" sz="1100" spc="300" dirty="0" err="1">
                <a:solidFill>
                  <a:schemeClr val="bg1"/>
                </a:solidFill>
                <a:latin typeface="Kanit Light" panose="00000400000000000000" pitchFamily="2" charset="-34"/>
                <a:cs typeface="Kanit Light" panose="00000400000000000000" pitchFamily="2" charset="-34"/>
              </a:rPr>
              <a:t>veniam</a:t>
            </a:r>
            <a:r>
              <a:rPr lang="en-US" sz="1100" spc="300" dirty="0">
                <a:solidFill>
                  <a:schemeClr val="bg1"/>
                </a:solidFill>
                <a:latin typeface="Kanit Light" panose="00000400000000000000" pitchFamily="2" charset="-34"/>
                <a:cs typeface="Kanit Light" panose="00000400000000000000" pitchFamily="2" charset="-34"/>
              </a:rPr>
              <a:t>, </a:t>
            </a:r>
            <a:endParaRPr lang="en-US" sz="1100" dirty="0"/>
          </a:p>
        </p:txBody>
      </p:sp>
      <p:sp>
        <p:nvSpPr>
          <p:cNvPr id="6" name="Rectangle 5">
            <a:extLst>
              <a:ext uri="{FF2B5EF4-FFF2-40B4-BE49-F238E27FC236}">
                <a16:creationId xmlns:a16="http://schemas.microsoft.com/office/drawing/2014/main" id="{75A10D44-C6A2-41D6-924E-E3571BB2A23B}"/>
              </a:ext>
            </a:extLst>
          </p:cNvPr>
          <p:cNvSpPr/>
          <p:nvPr/>
        </p:nvSpPr>
        <p:spPr>
          <a:xfrm>
            <a:off x="8369300" y="497349"/>
            <a:ext cx="3022600" cy="1277273"/>
          </a:xfrm>
          <a:prstGeom prst="rect">
            <a:avLst/>
          </a:prstGeom>
        </p:spPr>
        <p:txBody>
          <a:bodyPr wrap="square">
            <a:spAutoFit/>
          </a:bodyPr>
          <a:lstStyle/>
          <a:p>
            <a:pPr algn="ctr"/>
            <a:r>
              <a:rPr lang="en-US" sz="1100" spc="300" dirty="0">
                <a:solidFill>
                  <a:schemeClr val="bg1"/>
                </a:solidFill>
                <a:latin typeface="Kanit Light" panose="00000400000000000000" pitchFamily="2" charset="-34"/>
                <a:cs typeface="Kanit Light" panose="00000400000000000000" pitchFamily="2" charset="-34"/>
              </a:rPr>
              <a:t>Lorem ipsum dolor sit </a:t>
            </a:r>
            <a:r>
              <a:rPr lang="en-US" sz="1100" spc="300" dirty="0" err="1">
                <a:solidFill>
                  <a:schemeClr val="bg1"/>
                </a:solidFill>
                <a:latin typeface="Kanit Light" panose="00000400000000000000" pitchFamily="2" charset="-34"/>
                <a:cs typeface="Kanit Light" panose="00000400000000000000" pitchFamily="2" charset="-34"/>
              </a:rPr>
              <a:t>amet</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consectetur</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adipiscing</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elit</a:t>
            </a:r>
            <a:r>
              <a:rPr lang="en-US" sz="1100" spc="300" dirty="0">
                <a:solidFill>
                  <a:schemeClr val="bg1"/>
                </a:solidFill>
                <a:latin typeface="Kanit Light" panose="00000400000000000000" pitchFamily="2" charset="-34"/>
                <a:cs typeface="Kanit Light" panose="00000400000000000000" pitchFamily="2" charset="-34"/>
              </a:rPr>
              <a:t>, sed do </a:t>
            </a:r>
            <a:r>
              <a:rPr lang="en-US" sz="1100" spc="300" dirty="0" err="1">
                <a:solidFill>
                  <a:schemeClr val="bg1"/>
                </a:solidFill>
                <a:latin typeface="Kanit Light" panose="00000400000000000000" pitchFamily="2" charset="-34"/>
                <a:cs typeface="Kanit Light" panose="00000400000000000000" pitchFamily="2" charset="-34"/>
              </a:rPr>
              <a:t>eiusmod</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tempor</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incididunt</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ut</a:t>
            </a:r>
            <a:r>
              <a:rPr lang="en-US" sz="1100" spc="300" dirty="0">
                <a:solidFill>
                  <a:schemeClr val="bg1"/>
                </a:solidFill>
                <a:latin typeface="Kanit Light" panose="00000400000000000000" pitchFamily="2" charset="-34"/>
                <a:cs typeface="Kanit Light" panose="00000400000000000000" pitchFamily="2" charset="-34"/>
              </a:rPr>
              <a:t> </a:t>
            </a:r>
            <a:r>
              <a:rPr lang="en-US" sz="1100" spc="300" dirty="0" err="1">
                <a:solidFill>
                  <a:schemeClr val="bg1"/>
                </a:solidFill>
                <a:latin typeface="Kanit Light" panose="00000400000000000000" pitchFamily="2" charset="-34"/>
                <a:cs typeface="Kanit Light" panose="00000400000000000000" pitchFamily="2" charset="-34"/>
              </a:rPr>
              <a:t>labore</a:t>
            </a:r>
            <a:r>
              <a:rPr lang="en-US" sz="1100" spc="300" dirty="0">
                <a:solidFill>
                  <a:schemeClr val="bg1"/>
                </a:solidFill>
                <a:latin typeface="Kanit Light" panose="00000400000000000000" pitchFamily="2" charset="-34"/>
                <a:cs typeface="Kanit Light" panose="00000400000000000000" pitchFamily="2" charset="-34"/>
              </a:rPr>
              <a:t> et dolore magna </a:t>
            </a:r>
            <a:r>
              <a:rPr lang="en-US" sz="1100" spc="300" dirty="0" err="1">
                <a:solidFill>
                  <a:schemeClr val="bg1"/>
                </a:solidFill>
                <a:latin typeface="Kanit Light" panose="00000400000000000000" pitchFamily="2" charset="-34"/>
                <a:cs typeface="Kanit Light" panose="00000400000000000000" pitchFamily="2" charset="-34"/>
              </a:rPr>
              <a:t>aliqua</a:t>
            </a:r>
            <a:r>
              <a:rPr lang="en-US" sz="1100" spc="300" dirty="0">
                <a:solidFill>
                  <a:schemeClr val="bg1"/>
                </a:solidFill>
                <a:latin typeface="Kanit Light" panose="00000400000000000000" pitchFamily="2" charset="-34"/>
                <a:cs typeface="Kanit Light" panose="00000400000000000000" pitchFamily="2" charset="-34"/>
              </a:rPr>
              <a:t>. Ut </a:t>
            </a:r>
            <a:r>
              <a:rPr lang="en-US" sz="1100" spc="300" dirty="0" err="1">
                <a:solidFill>
                  <a:schemeClr val="bg1"/>
                </a:solidFill>
                <a:latin typeface="Kanit Light" panose="00000400000000000000" pitchFamily="2" charset="-34"/>
                <a:cs typeface="Kanit Light" panose="00000400000000000000" pitchFamily="2" charset="-34"/>
              </a:rPr>
              <a:t>enim</a:t>
            </a:r>
            <a:r>
              <a:rPr lang="en-US" sz="1100" spc="300" dirty="0">
                <a:solidFill>
                  <a:schemeClr val="bg1"/>
                </a:solidFill>
                <a:latin typeface="Kanit Light" panose="00000400000000000000" pitchFamily="2" charset="-34"/>
                <a:cs typeface="Kanit Light" panose="00000400000000000000" pitchFamily="2" charset="-34"/>
              </a:rPr>
              <a:t> ad minim </a:t>
            </a:r>
            <a:r>
              <a:rPr lang="en-US" sz="1100" spc="300" dirty="0" err="1">
                <a:solidFill>
                  <a:schemeClr val="bg1"/>
                </a:solidFill>
                <a:latin typeface="Kanit Light" panose="00000400000000000000" pitchFamily="2" charset="-34"/>
                <a:cs typeface="Kanit Light" panose="00000400000000000000" pitchFamily="2" charset="-34"/>
              </a:rPr>
              <a:t>veniam</a:t>
            </a:r>
            <a:r>
              <a:rPr lang="en-US" sz="1100" spc="300" dirty="0">
                <a:solidFill>
                  <a:schemeClr val="bg1"/>
                </a:solidFill>
                <a:latin typeface="Kanit Light" panose="00000400000000000000" pitchFamily="2" charset="-34"/>
                <a:cs typeface="Kanit Light" panose="00000400000000000000" pitchFamily="2" charset="-34"/>
              </a:rPr>
              <a:t>, </a:t>
            </a:r>
            <a:endParaRPr lang="en-US" sz="1100" dirty="0"/>
          </a:p>
        </p:txBody>
      </p:sp>
    </p:spTree>
    <p:extLst>
      <p:ext uri="{BB962C8B-B14F-4D97-AF65-F5344CB8AC3E}">
        <p14:creationId xmlns:p14="http://schemas.microsoft.com/office/powerpoint/2010/main" val="1226149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91933"/>
        </a:solidFill>
        <a:effectLst/>
      </p:bgPr>
    </p:bg>
    <p:spTree>
      <p:nvGrpSpPr>
        <p:cNvPr id="1" name=""/>
        <p:cNvGrpSpPr/>
        <p:nvPr/>
      </p:nvGrpSpPr>
      <p:grpSpPr>
        <a:xfrm>
          <a:off x="0" y="0"/>
          <a:ext cx="0" cy="0"/>
          <a:chOff x="0" y="0"/>
          <a:chExt cx="0" cy="0"/>
        </a:xfrm>
      </p:grpSpPr>
      <p:sp>
        <p:nvSpPr>
          <p:cNvPr id="44" name="กล่องข้อความ 11">
            <a:extLst>
              <a:ext uri="{FF2B5EF4-FFF2-40B4-BE49-F238E27FC236}">
                <a16:creationId xmlns:a16="http://schemas.microsoft.com/office/drawing/2014/main" id="{B357F1CD-C33F-4574-97CD-D4BA501D21A7}"/>
              </a:ext>
            </a:extLst>
          </p:cNvPr>
          <p:cNvSpPr txBox="1"/>
          <p:nvPr/>
        </p:nvSpPr>
        <p:spPr>
          <a:xfrm>
            <a:off x="2592779" y="1477108"/>
            <a:ext cx="2944421" cy="523220"/>
          </a:xfrm>
          <a:prstGeom prst="rect">
            <a:avLst/>
          </a:prstGeom>
          <a:noFill/>
        </p:spPr>
        <p:txBody>
          <a:bodyPr wrap="square" rtlCol="0">
            <a:spAutoFit/>
          </a:bodyPr>
          <a:lstStyle/>
          <a:p>
            <a:pPr algn="ctr"/>
            <a:r>
              <a:rPr lang="en-US" dirty="0">
                <a:solidFill>
                  <a:schemeClr val="bg1"/>
                </a:solidFill>
                <a:effectLst>
                  <a:glow rad="127000">
                    <a:schemeClr val="accent3">
                      <a:alpha val="59000"/>
                    </a:schemeClr>
                  </a:glow>
                </a:effectLst>
                <a:latin typeface="Kanit Light" panose="00000400000000000000" pitchFamily="2" charset="-34"/>
                <a:cs typeface="Kanit Light" panose="00000400000000000000" pitchFamily="2" charset="-34"/>
              </a:rPr>
              <a:t>CYBERPUNK</a:t>
            </a:r>
            <a:endParaRPr lang="th-TH" dirty="0">
              <a:solidFill>
                <a:schemeClr val="bg1"/>
              </a:solidFill>
              <a:effectLst>
                <a:glow rad="127000">
                  <a:schemeClr val="accent3">
                    <a:alpha val="59000"/>
                  </a:schemeClr>
                </a:glow>
              </a:effectLst>
              <a:latin typeface="Kanit Light" panose="00000400000000000000" pitchFamily="2" charset="-34"/>
              <a:cs typeface="Kanit Light" panose="00000400000000000000" pitchFamily="2" charset="-34"/>
            </a:endParaRPr>
          </a:p>
        </p:txBody>
      </p:sp>
      <p:sp>
        <p:nvSpPr>
          <p:cNvPr id="45" name="กล่องข้อความ 12">
            <a:extLst>
              <a:ext uri="{FF2B5EF4-FFF2-40B4-BE49-F238E27FC236}">
                <a16:creationId xmlns:a16="http://schemas.microsoft.com/office/drawing/2014/main" id="{CBC3F052-4EEE-4183-8530-FE57B6B9B2B0}"/>
              </a:ext>
            </a:extLst>
          </p:cNvPr>
          <p:cNvSpPr txBox="1"/>
          <p:nvPr/>
        </p:nvSpPr>
        <p:spPr>
          <a:xfrm>
            <a:off x="2592778" y="3824900"/>
            <a:ext cx="2817421" cy="523220"/>
          </a:xfrm>
          <a:prstGeom prst="rect">
            <a:avLst/>
          </a:prstGeom>
          <a:noFill/>
        </p:spPr>
        <p:txBody>
          <a:bodyPr wrap="square" rtlCol="0">
            <a:spAutoFit/>
          </a:bodyPr>
          <a:lstStyle/>
          <a:p>
            <a:pPr algn="ctr"/>
            <a:r>
              <a:rPr lang="en-US" dirty="0">
                <a:solidFill>
                  <a:schemeClr val="bg1"/>
                </a:solidFill>
                <a:effectLst>
                  <a:glow rad="127000">
                    <a:schemeClr val="accent2">
                      <a:alpha val="59000"/>
                    </a:schemeClr>
                  </a:glow>
                </a:effectLst>
                <a:latin typeface="Kanit Light" panose="00000400000000000000" pitchFamily="2" charset="-34"/>
                <a:cs typeface="Kanit Light" panose="00000400000000000000" pitchFamily="2" charset="-34"/>
              </a:rPr>
              <a:t>CYBERPUNK</a:t>
            </a:r>
            <a:endParaRPr lang="th-TH" dirty="0">
              <a:solidFill>
                <a:schemeClr val="bg1"/>
              </a:solidFill>
              <a:effectLst>
                <a:glow rad="127000">
                  <a:schemeClr val="accent2">
                    <a:alpha val="59000"/>
                  </a:schemeClr>
                </a:glow>
              </a:effectLst>
              <a:latin typeface="Kanit Light" panose="00000400000000000000" pitchFamily="2" charset="-34"/>
              <a:cs typeface="Kanit Light" panose="00000400000000000000" pitchFamily="2" charset="-34"/>
            </a:endParaRPr>
          </a:p>
        </p:txBody>
      </p:sp>
      <p:sp>
        <p:nvSpPr>
          <p:cNvPr id="46" name="สี่เหลี่ยมผืนผ้ามุมมน 15">
            <a:extLst>
              <a:ext uri="{FF2B5EF4-FFF2-40B4-BE49-F238E27FC236}">
                <a16:creationId xmlns:a16="http://schemas.microsoft.com/office/drawing/2014/main" id="{D4486FC8-5F27-4CFA-A246-7575E2503B07}"/>
              </a:ext>
            </a:extLst>
          </p:cNvPr>
          <p:cNvSpPr/>
          <p:nvPr/>
        </p:nvSpPr>
        <p:spPr>
          <a:xfrm>
            <a:off x="2407646" y="1400908"/>
            <a:ext cx="3231153" cy="691662"/>
          </a:xfrm>
          <a:prstGeom prst="roundRect">
            <a:avLst/>
          </a:prstGeom>
          <a:noFill/>
          <a:ln w="28575">
            <a:solidFill>
              <a:srgbClr val="0BBDC7"/>
            </a:solidFill>
          </a:ln>
          <a:effectLst>
            <a:glow rad="127000">
              <a:srgbClr val="EA01D9">
                <a:alpha val="29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47" name="สี่เหลี่ยมผืนผ้ามุมมน 16">
            <a:extLst>
              <a:ext uri="{FF2B5EF4-FFF2-40B4-BE49-F238E27FC236}">
                <a16:creationId xmlns:a16="http://schemas.microsoft.com/office/drawing/2014/main" id="{5A2C413C-6C57-4BA7-A643-E30755504F8D}"/>
              </a:ext>
            </a:extLst>
          </p:cNvPr>
          <p:cNvSpPr/>
          <p:nvPr/>
        </p:nvSpPr>
        <p:spPr>
          <a:xfrm>
            <a:off x="2407646" y="3748700"/>
            <a:ext cx="3231151" cy="691662"/>
          </a:xfrm>
          <a:prstGeom prst="roundRect">
            <a:avLst/>
          </a:prstGeom>
          <a:noFill/>
          <a:ln w="28575">
            <a:solidFill>
              <a:srgbClr val="0BBDC7"/>
            </a:solidFill>
          </a:ln>
          <a:effectLst>
            <a:glow rad="127000">
              <a:srgbClr val="EA01D9">
                <a:alpha val="29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48" name="กล่องข้อความ 22">
            <a:extLst>
              <a:ext uri="{FF2B5EF4-FFF2-40B4-BE49-F238E27FC236}">
                <a16:creationId xmlns:a16="http://schemas.microsoft.com/office/drawing/2014/main" id="{9C11FEBD-BCA9-463C-A574-84BAB97A7BBF}"/>
              </a:ext>
            </a:extLst>
          </p:cNvPr>
          <p:cNvSpPr txBox="1"/>
          <p:nvPr/>
        </p:nvSpPr>
        <p:spPr>
          <a:xfrm>
            <a:off x="2407646" y="2228671"/>
            <a:ext cx="3231153" cy="1200329"/>
          </a:xfrm>
          <a:prstGeom prst="rect">
            <a:avLst/>
          </a:prstGeom>
          <a:noFill/>
        </p:spPr>
        <p:txBody>
          <a:bodyPr wrap="square" rtlCol="0">
            <a:spAutoFit/>
          </a:bodyPr>
          <a:lstStyle/>
          <a:p>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Ut </a:t>
            </a:r>
            <a:r>
              <a:rPr lang="en-US" sz="1200" spc="300" dirty="0" err="1">
                <a:solidFill>
                  <a:schemeClr val="bg1"/>
                </a:solidFill>
                <a:latin typeface="Kanit Light" panose="00000400000000000000" pitchFamily="2" charset="-34"/>
                <a:cs typeface="Kanit Light" panose="00000400000000000000" pitchFamily="2" charset="-34"/>
              </a:rPr>
              <a:t>enim</a:t>
            </a:r>
            <a:r>
              <a:rPr lang="en-US" sz="1200" spc="300" dirty="0">
                <a:solidFill>
                  <a:schemeClr val="bg1"/>
                </a:solidFill>
                <a:latin typeface="Kanit Light" panose="00000400000000000000" pitchFamily="2" charset="-34"/>
                <a:cs typeface="Kanit Light" panose="00000400000000000000" pitchFamily="2" charset="-34"/>
              </a:rPr>
              <a:t> ad minim </a:t>
            </a:r>
            <a:r>
              <a:rPr lang="en-US" sz="1200" spc="300" dirty="0" err="1">
                <a:solidFill>
                  <a:schemeClr val="bg1"/>
                </a:solidFill>
                <a:latin typeface="Kanit Light" panose="00000400000000000000" pitchFamily="2" charset="-34"/>
                <a:cs typeface="Kanit Light" panose="00000400000000000000" pitchFamily="2" charset="-34"/>
              </a:rPr>
              <a:t>veniam</a:t>
            </a:r>
            <a:endParaRPr lang="th-TH" dirty="0"/>
          </a:p>
        </p:txBody>
      </p:sp>
      <p:sp>
        <p:nvSpPr>
          <p:cNvPr id="50" name="กล่องข้อความ 22">
            <a:extLst>
              <a:ext uri="{FF2B5EF4-FFF2-40B4-BE49-F238E27FC236}">
                <a16:creationId xmlns:a16="http://schemas.microsoft.com/office/drawing/2014/main" id="{128EBA46-0121-42DD-BAD5-4DA286CD7844}"/>
              </a:ext>
            </a:extLst>
          </p:cNvPr>
          <p:cNvSpPr txBox="1"/>
          <p:nvPr/>
        </p:nvSpPr>
        <p:spPr>
          <a:xfrm>
            <a:off x="2449412" y="4516562"/>
            <a:ext cx="3231153" cy="1200329"/>
          </a:xfrm>
          <a:prstGeom prst="rect">
            <a:avLst/>
          </a:prstGeom>
          <a:noFill/>
        </p:spPr>
        <p:txBody>
          <a:bodyPr wrap="square" rtlCol="0">
            <a:spAutoFit/>
          </a:bodyPr>
          <a:lstStyle/>
          <a:p>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Ut </a:t>
            </a:r>
            <a:r>
              <a:rPr lang="en-US" sz="1200" spc="300" dirty="0" err="1">
                <a:solidFill>
                  <a:schemeClr val="bg1"/>
                </a:solidFill>
                <a:latin typeface="Kanit Light" panose="00000400000000000000" pitchFamily="2" charset="-34"/>
                <a:cs typeface="Kanit Light" panose="00000400000000000000" pitchFamily="2" charset="-34"/>
              </a:rPr>
              <a:t>enim</a:t>
            </a:r>
            <a:r>
              <a:rPr lang="en-US" sz="1200" spc="300" dirty="0">
                <a:solidFill>
                  <a:schemeClr val="bg1"/>
                </a:solidFill>
                <a:latin typeface="Kanit Light" panose="00000400000000000000" pitchFamily="2" charset="-34"/>
                <a:cs typeface="Kanit Light" panose="00000400000000000000" pitchFamily="2" charset="-34"/>
              </a:rPr>
              <a:t> ad minim </a:t>
            </a:r>
            <a:r>
              <a:rPr lang="en-US" sz="1200" spc="300" dirty="0" err="1">
                <a:solidFill>
                  <a:schemeClr val="bg1"/>
                </a:solidFill>
                <a:latin typeface="Kanit Light" panose="00000400000000000000" pitchFamily="2" charset="-34"/>
                <a:cs typeface="Kanit Light" panose="00000400000000000000" pitchFamily="2" charset="-34"/>
              </a:rPr>
              <a:t>veniam</a:t>
            </a:r>
            <a:endParaRPr lang="th-TH" dirty="0"/>
          </a:p>
        </p:txBody>
      </p:sp>
    </p:spTree>
    <p:extLst>
      <p:ext uri="{BB962C8B-B14F-4D97-AF65-F5344CB8AC3E}">
        <p14:creationId xmlns:p14="http://schemas.microsoft.com/office/powerpoint/2010/main" val="2058407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C158A05C-C766-4326-B6CF-A103046BF19A}"/>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41916" b="41916"/>
          <a:stretch>
            <a:fillRect/>
          </a:stretch>
        </p:blipFill>
        <p:spPr>
          <a:xfrm>
            <a:off x="1195388" y="971550"/>
            <a:ext cx="10106025" cy="2451100"/>
          </a:xfrm>
          <a:prstGeom prst="roundRect">
            <a:avLst/>
          </a:prstGeom>
          <a:blipFill dpi="0" rotWithShape="0">
            <a:blip r:embed="rId3"/>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pic>
      <p:sp>
        <p:nvSpPr>
          <p:cNvPr id="4" name="Rectangle 3">
            <a:extLst>
              <a:ext uri="{FF2B5EF4-FFF2-40B4-BE49-F238E27FC236}">
                <a16:creationId xmlns:a16="http://schemas.microsoft.com/office/drawing/2014/main" id="{4843070C-7D4F-4178-A7A6-9ED6C38C095D}"/>
              </a:ext>
            </a:extLst>
          </p:cNvPr>
          <p:cNvSpPr/>
          <p:nvPr/>
        </p:nvSpPr>
        <p:spPr>
          <a:xfrm>
            <a:off x="1195388" y="4918823"/>
            <a:ext cx="10300578" cy="1323439"/>
          </a:xfrm>
          <a:prstGeom prst="rect">
            <a:avLst/>
          </a:prstGeom>
        </p:spPr>
        <p:txBody>
          <a:bodyPr wrap="square">
            <a:spAutoFit/>
          </a:bodyPr>
          <a:lstStyle/>
          <a:p>
            <a:pPr algn="ctr"/>
            <a:br>
              <a:rPr lang="en-US" sz="1600" spc="300" dirty="0">
                <a:solidFill>
                  <a:schemeClr val="bg1"/>
                </a:solidFill>
                <a:latin typeface="Kanit Light" panose="00000400000000000000" pitchFamily="2" charset="-34"/>
                <a:cs typeface="Kanit Light" panose="00000400000000000000" pitchFamily="2" charset="-34"/>
              </a:rPr>
            </a:br>
            <a:r>
              <a:rPr lang="en-US" sz="1600" spc="300" dirty="0">
                <a:solidFill>
                  <a:schemeClr val="bg1"/>
                </a:solidFill>
                <a:latin typeface="Kanit Light" panose="00000400000000000000" pitchFamily="2" charset="-34"/>
                <a:cs typeface="Kanit Light" panose="00000400000000000000" pitchFamily="2" charset="-34"/>
              </a:rPr>
              <a:t>Lorem ipsum dolor sit </a:t>
            </a:r>
            <a:r>
              <a:rPr lang="en-US" sz="1600" spc="300" dirty="0" err="1">
                <a:solidFill>
                  <a:schemeClr val="bg1"/>
                </a:solidFill>
                <a:latin typeface="Kanit Light" panose="00000400000000000000" pitchFamily="2" charset="-34"/>
                <a:cs typeface="Kanit Light" panose="00000400000000000000" pitchFamily="2" charset="-34"/>
              </a:rPr>
              <a:t>amet</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consectetur</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adipiscing</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elit</a:t>
            </a:r>
            <a:r>
              <a:rPr lang="en-US" sz="1600" spc="300" dirty="0">
                <a:solidFill>
                  <a:schemeClr val="bg1"/>
                </a:solidFill>
                <a:latin typeface="Kanit Light" panose="00000400000000000000" pitchFamily="2" charset="-34"/>
                <a:cs typeface="Kanit Light" panose="00000400000000000000" pitchFamily="2" charset="-34"/>
              </a:rPr>
              <a:t>, sed do </a:t>
            </a:r>
            <a:r>
              <a:rPr lang="en-US" sz="1600" spc="300" dirty="0" err="1">
                <a:solidFill>
                  <a:schemeClr val="bg1"/>
                </a:solidFill>
                <a:latin typeface="Kanit Light" panose="00000400000000000000" pitchFamily="2" charset="-34"/>
                <a:cs typeface="Kanit Light" panose="00000400000000000000" pitchFamily="2" charset="-34"/>
              </a:rPr>
              <a:t>eiusmod</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tempor</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incididunt</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ut</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labore</a:t>
            </a:r>
            <a:r>
              <a:rPr lang="en-US" sz="1600" spc="300" dirty="0">
                <a:solidFill>
                  <a:schemeClr val="bg1"/>
                </a:solidFill>
                <a:latin typeface="Kanit Light" panose="00000400000000000000" pitchFamily="2" charset="-34"/>
                <a:cs typeface="Kanit Light" panose="00000400000000000000" pitchFamily="2" charset="-34"/>
              </a:rPr>
              <a:t> et dolore magna </a:t>
            </a:r>
            <a:r>
              <a:rPr lang="en-US" sz="1600" spc="300" dirty="0" err="1">
                <a:solidFill>
                  <a:schemeClr val="bg1"/>
                </a:solidFill>
                <a:latin typeface="Kanit Light" panose="00000400000000000000" pitchFamily="2" charset="-34"/>
                <a:cs typeface="Kanit Light" panose="00000400000000000000" pitchFamily="2" charset="-34"/>
              </a:rPr>
              <a:t>aliqua</a:t>
            </a:r>
            <a:r>
              <a:rPr lang="en-US" sz="1600" spc="300" dirty="0">
                <a:solidFill>
                  <a:schemeClr val="bg1"/>
                </a:solidFill>
                <a:latin typeface="Kanit Light" panose="00000400000000000000" pitchFamily="2" charset="-34"/>
                <a:cs typeface="Kanit Light" panose="00000400000000000000" pitchFamily="2" charset="-34"/>
              </a:rPr>
              <a:t>. Ut </a:t>
            </a:r>
            <a:r>
              <a:rPr lang="en-US" sz="1600" spc="300" dirty="0" err="1">
                <a:solidFill>
                  <a:schemeClr val="bg1"/>
                </a:solidFill>
                <a:latin typeface="Kanit Light" panose="00000400000000000000" pitchFamily="2" charset="-34"/>
                <a:cs typeface="Kanit Light" panose="00000400000000000000" pitchFamily="2" charset="-34"/>
              </a:rPr>
              <a:t>enim</a:t>
            </a:r>
            <a:r>
              <a:rPr lang="en-US" sz="1600" spc="300" dirty="0">
                <a:solidFill>
                  <a:schemeClr val="bg1"/>
                </a:solidFill>
                <a:latin typeface="Kanit Light" panose="00000400000000000000" pitchFamily="2" charset="-34"/>
                <a:cs typeface="Kanit Light" panose="00000400000000000000" pitchFamily="2" charset="-34"/>
              </a:rPr>
              <a:t> ad minim </a:t>
            </a:r>
            <a:r>
              <a:rPr lang="en-US" sz="1600" spc="300" dirty="0" err="1">
                <a:solidFill>
                  <a:schemeClr val="bg1"/>
                </a:solidFill>
                <a:latin typeface="Kanit Light" panose="00000400000000000000" pitchFamily="2" charset="-34"/>
                <a:cs typeface="Kanit Light" panose="00000400000000000000" pitchFamily="2" charset="-34"/>
              </a:rPr>
              <a:t>veniam</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quis</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nostrud</a:t>
            </a:r>
            <a:r>
              <a:rPr lang="en-US" sz="1600" spc="300" dirty="0">
                <a:solidFill>
                  <a:schemeClr val="bg1"/>
                </a:solidFill>
                <a:latin typeface="Kanit Light" panose="00000400000000000000" pitchFamily="2" charset="-34"/>
                <a:cs typeface="Kanit Light" panose="00000400000000000000" pitchFamily="2" charset="-34"/>
              </a:rPr>
              <a:t> exercitation </a:t>
            </a:r>
            <a:r>
              <a:rPr lang="en-US" sz="1600" spc="300" dirty="0" err="1">
                <a:solidFill>
                  <a:schemeClr val="bg1"/>
                </a:solidFill>
                <a:latin typeface="Kanit Light" panose="00000400000000000000" pitchFamily="2" charset="-34"/>
                <a:cs typeface="Kanit Light" panose="00000400000000000000" pitchFamily="2" charset="-34"/>
              </a:rPr>
              <a:t>ullamco</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laboris</a:t>
            </a:r>
            <a:r>
              <a:rPr lang="en-US" sz="1600" spc="300" dirty="0">
                <a:solidFill>
                  <a:schemeClr val="bg1"/>
                </a:solidFill>
                <a:latin typeface="Kanit Light" panose="00000400000000000000" pitchFamily="2" charset="-34"/>
                <a:cs typeface="Kanit Light" panose="00000400000000000000" pitchFamily="2" charset="-34"/>
              </a:rPr>
              <a:t> nisi </a:t>
            </a:r>
            <a:r>
              <a:rPr lang="en-US" sz="1600" spc="300" dirty="0" err="1">
                <a:solidFill>
                  <a:schemeClr val="bg1"/>
                </a:solidFill>
                <a:latin typeface="Kanit Light" panose="00000400000000000000" pitchFamily="2" charset="-34"/>
                <a:cs typeface="Kanit Light" panose="00000400000000000000" pitchFamily="2" charset="-34"/>
              </a:rPr>
              <a:t>ut</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aliquip</a:t>
            </a:r>
            <a:r>
              <a:rPr lang="en-US" sz="1600" spc="300" dirty="0">
                <a:solidFill>
                  <a:schemeClr val="bg1"/>
                </a:solidFill>
                <a:latin typeface="Kanit Light" panose="00000400000000000000" pitchFamily="2" charset="-34"/>
                <a:cs typeface="Kanit Light" panose="00000400000000000000" pitchFamily="2" charset="-34"/>
              </a:rPr>
              <a:t> ex </a:t>
            </a:r>
            <a:r>
              <a:rPr lang="en-US" sz="1600" spc="300" dirty="0" err="1">
                <a:solidFill>
                  <a:schemeClr val="bg1"/>
                </a:solidFill>
                <a:latin typeface="Kanit Light" panose="00000400000000000000" pitchFamily="2" charset="-34"/>
                <a:cs typeface="Kanit Light" panose="00000400000000000000" pitchFamily="2" charset="-34"/>
              </a:rPr>
              <a:t>ea</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commodo</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consequat</a:t>
            </a:r>
            <a:r>
              <a:rPr lang="en-US" sz="1600" spc="300" dirty="0">
                <a:solidFill>
                  <a:schemeClr val="bg1"/>
                </a:solidFill>
                <a:latin typeface="Kanit Light" panose="00000400000000000000" pitchFamily="2" charset="-34"/>
                <a:cs typeface="Kanit Light" panose="00000400000000000000" pitchFamily="2" charset="-34"/>
              </a:rPr>
              <a:t>.</a:t>
            </a:r>
          </a:p>
        </p:txBody>
      </p:sp>
      <p:sp>
        <p:nvSpPr>
          <p:cNvPr id="5" name="Rectangle 4">
            <a:extLst>
              <a:ext uri="{FF2B5EF4-FFF2-40B4-BE49-F238E27FC236}">
                <a16:creationId xmlns:a16="http://schemas.microsoft.com/office/drawing/2014/main" id="{C5DAF1B4-D072-42C4-814E-E6AEF1D89D6B}"/>
              </a:ext>
            </a:extLst>
          </p:cNvPr>
          <p:cNvSpPr/>
          <p:nvPr/>
        </p:nvSpPr>
        <p:spPr>
          <a:xfrm>
            <a:off x="3850949" y="4149407"/>
            <a:ext cx="4794902"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6000" dirty="0">
              <a:effectLst>
                <a:glow rad="317500">
                  <a:schemeClr val="accent2">
                    <a:alpha val="56000"/>
                  </a:schemeClr>
                </a:glow>
              </a:effectLst>
            </a:endParaRPr>
          </a:p>
        </p:txBody>
      </p:sp>
    </p:spTree>
    <p:extLst>
      <p:ext uri="{BB962C8B-B14F-4D97-AF65-F5344CB8AC3E}">
        <p14:creationId xmlns:p14="http://schemas.microsoft.com/office/powerpoint/2010/main" val="35076225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7FB5F37-3FAA-4777-B8EF-4FD179C4E0A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9525" r="19525"/>
          <a:stretch>
            <a:fillRect/>
          </a:stretch>
        </p:blipFill>
        <p:spPr>
          <a:xfrm rot="21109432">
            <a:off x="-460375" y="-484188"/>
            <a:ext cx="7216775" cy="7891463"/>
          </a:xfrm>
        </p:spPr>
      </p:pic>
      <p:grpSp>
        <p:nvGrpSpPr>
          <p:cNvPr id="8" name="Group 7">
            <a:extLst>
              <a:ext uri="{FF2B5EF4-FFF2-40B4-BE49-F238E27FC236}">
                <a16:creationId xmlns:a16="http://schemas.microsoft.com/office/drawing/2014/main" id="{7095FF3B-371B-4219-B20C-B4DE4E8FDB11}"/>
              </a:ext>
            </a:extLst>
          </p:cNvPr>
          <p:cNvGrpSpPr/>
          <p:nvPr/>
        </p:nvGrpSpPr>
        <p:grpSpPr>
          <a:xfrm>
            <a:off x="5421295" y="515816"/>
            <a:ext cx="6285613" cy="1909420"/>
            <a:chOff x="5826368" y="726830"/>
            <a:chExt cx="4747846" cy="1442283"/>
          </a:xfrm>
        </p:grpSpPr>
        <p:sp>
          <p:nvSpPr>
            <p:cNvPr id="9" name="สี่เหลี่ยมผืนผ้ามุมมน 5">
              <a:extLst>
                <a:ext uri="{FF2B5EF4-FFF2-40B4-BE49-F238E27FC236}">
                  <a16:creationId xmlns:a16="http://schemas.microsoft.com/office/drawing/2014/main" id="{B4F4FAEF-C0BA-40C3-A6AE-A538ACF35A22}"/>
                </a:ext>
              </a:extLst>
            </p:cNvPr>
            <p:cNvSpPr/>
            <p:nvPr/>
          </p:nvSpPr>
          <p:spPr>
            <a:xfrm>
              <a:off x="5826368" y="726830"/>
              <a:ext cx="4642338" cy="1266092"/>
            </a:xfrm>
            <a:prstGeom prst="roundRect">
              <a:avLst/>
            </a:prstGeom>
            <a:noFill/>
            <a:ln w="38100">
              <a:solidFill>
                <a:srgbClr val="0BBDC7"/>
              </a:solidFill>
            </a:ln>
            <a:effectLst>
              <a:glow rad="127000">
                <a:srgbClr val="EA01D9">
                  <a:alpha val="32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0" name="สี่เหลี่ยมผืนผ้ามุมมน 7">
              <a:extLst>
                <a:ext uri="{FF2B5EF4-FFF2-40B4-BE49-F238E27FC236}">
                  <a16:creationId xmlns:a16="http://schemas.microsoft.com/office/drawing/2014/main" id="{E09B63E1-F0FE-4AB6-B57D-0915556BD945}"/>
                </a:ext>
              </a:extLst>
            </p:cNvPr>
            <p:cNvSpPr/>
            <p:nvPr/>
          </p:nvSpPr>
          <p:spPr>
            <a:xfrm>
              <a:off x="5931876" y="903021"/>
              <a:ext cx="4642338" cy="1266092"/>
            </a:xfrm>
            <a:prstGeom prst="roundRect">
              <a:avLst/>
            </a:prstGeom>
            <a:noFill/>
            <a:ln w="38100">
              <a:solidFill>
                <a:schemeClr val="bg1"/>
              </a:solidFill>
            </a:ln>
            <a:effectLst>
              <a:glow rad="127000">
                <a:srgbClr val="EA01D9">
                  <a:alpha val="32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11" name="สามเหลี่ยมหน้าจั่ว 11">
            <a:extLst>
              <a:ext uri="{FF2B5EF4-FFF2-40B4-BE49-F238E27FC236}">
                <a16:creationId xmlns:a16="http://schemas.microsoft.com/office/drawing/2014/main" id="{FA4B5136-6A17-40F3-B2E2-73FF35623099}"/>
              </a:ext>
            </a:extLst>
          </p:cNvPr>
          <p:cNvSpPr/>
          <p:nvPr/>
        </p:nvSpPr>
        <p:spPr>
          <a:xfrm rot="10800000">
            <a:off x="7148564" y="3234850"/>
            <a:ext cx="504093" cy="480646"/>
          </a:xfrm>
          <a:prstGeom prst="triangle">
            <a:avLst/>
          </a:prstGeom>
          <a:gradFill>
            <a:gsLst>
              <a:gs pos="85000">
                <a:srgbClr val="571C7A"/>
              </a:gs>
              <a:gs pos="55000">
                <a:srgbClr val="3D1B62"/>
              </a:gs>
              <a:gs pos="17000">
                <a:srgbClr val="091933">
                  <a:lumMod val="100000"/>
                </a:srgbClr>
              </a:gs>
              <a:gs pos="100000">
                <a:srgbClr val="711C91"/>
              </a:gs>
            </a:gsLst>
            <a:lin ang="5400000" scaled="1"/>
          </a:gra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2" name="สามเหลี่ยมหน้าจั่ว 20">
            <a:extLst>
              <a:ext uri="{FF2B5EF4-FFF2-40B4-BE49-F238E27FC236}">
                <a16:creationId xmlns:a16="http://schemas.microsoft.com/office/drawing/2014/main" id="{48F70F66-9B83-4891-BB24-64ECA8B5FBD3}"/>
              </a:ext>
            </a:extLst>
          </p:cNvPr>
          <p:cNvSpPr/>
          <p:nvPr/>
        </p:nvSpPr>
        <p:spPr>
          <a:xfrm rot="10800000">
            <a:off x="7214718" y="4423841"/>
            <a:ext cx="504093" cy="480646"/>
          </a:xfrm>
          <a:prstGeom prst="triangle">
            <a:avLst/>
          </a:prstGeom>
          <a:gradFill>
            <a:gsLst>
              <a:gs pos="85000">
                <a:srgbClr val="571C7A"/>
              </a:gs>
              <a:gs pos="55000">
                <a:srgbClr val="3D1B62"/>
              </a:gs>
              <a:gs pos="17000">
                <a:srgbClr val="091933">
                  <a:lumMod val="100000"/>
                </a:srgbClr>
              </a:gs>
              <a:gs pos="100000">
                <a:srgbClr val="711C91"/>
              </a:gs>
            </a:gsLst>
            <a:lin ang="5400000" scaled="1"/>
          </a:gra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3" name="Rectangle 12">
            <a:extLst>
              <a:ext uri="{FF2B5EF4-FFF2-40B4-BE49-F238E27FC236}">
                <a16:creationId xmlns:a16="http://schemas.microsoft.com/office/drawing/2014/main" id="{B615C2E5-F552-4525-BC29-00DD90165A10}"/>
              </a:ext>
            </a:extLst>
          </p:cNvPr>
          <p:cNvSpPr/>
          <p:nvPr/>
        </p:nvSpPr>
        <p:spPr>
          <a:xfrm>
            <a:off x="6096000" y="1035800"/>
            <a:ext cx="4794902"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6000" dirty="0">
              <a:effectLst>
                <a:glow rad="317500">
                  <a:schemeClr val="accent2">
                    <a:alpha val="56000"/>
                  </a:schemeClr>
                </a:glow>
              </a:effectLst>
            </a:endParaRPr>
          </a:p>
        </p:txBody>
      </p:sp>
      <p:sp>
        <p:nvSpPr>
          <p:cNvPr id="14" name="Rectangle 13">
            <a:extLst>
              <a:ext uri="{FF2B5EF4-FFF2-40B4-BE49-F238E27FC236}">
                <a16:creationId xmlns:a16="http://schemas.microsoft.com/office/drawing/2014/main" id="{777B0208-B4E2-412B-A6E5-8E323FC01C11}"/>
              </a:ext>
            </a:extLst>
          </p:cNvPr>
          <p:cNvSpPr/>
          <p:nvPr/>
        </p:nvSpPr>
        <p:spPr>
          <a:xfrm>
            <a:off x="8024443" y="2987530"/>
            <a:ext cx="4228850" cy="1077218"/>
          </a:xfrm>
          <a:prstGeom prst="rect">
            <a:avLst/>
          </a:prstGeom>
        </p:spPr>
        <p:txBody>
          <a:bodyPr wrap="square">
            <a:spAutoFit/>
          </a:bodyPr>
          <a:lstStyle/>
          <a:p>
            <a:r>
              <a:rPr lang="en-US" sz="1600" spc="300" dirty="0">
                <a:solidFill>
                  <a:schemeClr val="bg1"/>
                </a:solidFill>
                <a:latin typeface="Kanit Light" panose="00000400000000000000" pitchFamily="2" charset="-34"/>
                <a:cs typeface="Kanit Light" panose="00000400000000000000" pitchFamily="2" charset="-34"/>
              </a:rPr>
              <a:t>Lorem ipsum dolor sit </a:t>
            </a:r>
            <a:r>
              <a:rPr lang="en-US" sz="1600" spc="300" dirty="0" err="1">
                <a:solidFill>
                  <a:schemeClr val="bg1"/>
                </a:solidFill>
                <a:latin typeface="Kanit Light" panose="00000400000000000000" pitchFamily="2" charset="-34"/>
                <a:cs typeface="Kanit Light" panose="00000400000000000000" pitchFamily="2" charset="-34"/>
              </a:rPr>
              <a:t>amet</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consectetur</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adipiscing</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elit</a:t>
            </a:r>
            <a:r>
              <a:rPr lang="en-US" sz="1600" spc="300" dirty="0">
                <a:solidFill>
                  <a:schemeClr val="bg1"/>
                </a:solidFill>
                <a:latin typeface="Kanit Light" panose="00000400000000000000" pitchFamily="2" charset="-34"/>
                <a:cs typeface="Kanit Light" panose="00000400000000000000" pitchFamily="2" charset="-34"/>
              </a:rPr>
              <a:t>, sed do </a:t>
            </a:r>
            <a:r>
              <a:rPr lang="en-US" sz="1600" spc="300" dirty="0" err="1">
                <a:solidFill>
                  <a:schemeClr val="bg1"/>
                </a:solidFill>
                <a:latin typeface="Kanit Light" panose="00000400000000000000" pitchFamily="2" charset="-34"/>
                <a:cs typeface="Kanit Light" panose="00000400000000000000" pitchFamily="2" charset="-34"/>
              </a:rPr>
              <a:t>eiusmod</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tempor</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incididunt</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ut</a:t>
            </a:r>
            <a:endParaRPr lang="en-US" sz="1600" spc="300" dirty="0">
              <a:solidFill>
                <a:schemeClr val="bg1"/>
              </a:solidFill>
              <a:latin typeface="Kanit Light" panose="00000400000000000000" pitchFamily="2" charset="-34"/>
              <a:cs typeface="Kanit Light" panose="00000400000000000000" pitchFamily="2" charset="-34"/>
            </a:endParaRPr>
          </a:p>
        </p:txBody>
      </p:sp>
      <p:sp>
        <p:nvSpPr>
          <p:cNvPr id="15" name="Rectangle 14">
            <a:extLst>
              <a:ext uri="{FF2B5EF4-FFF2-40B4-BE49-F238E27FC236}">
                <a16:creationId xmlns:a16="http://schemas.microsoft.com/office/drawing/2014/main" id="{D660D727-EA26-4E35-951B-6F1A79E7A09F}"/>
              </a:ext>
            </a:extLst>
          </p:cNvPr>
          <p:cNvSpPr/>
          <p:nvPr/>
        </p:nvSpPr>
        <p:spPr>
          <a:xfrm>
            <a:off x="8024443" y="4164062"/>
            <a:ext cx="4228850" cy="1077218"/>
          </a:xfrm>
          <a:prstGeom prst="rect">
            <a:avLst/>
          </a:prstGeom>
        </p:spPr>
        <p:txBody>
          <a:bodyPr wrap="square">
            <a:spAutoFit/>
          </a:bodyPr>
          <a:lstStyle/>
          <a:p>
            <a:r>
              <a:rPr lang="en-US" sz="1600" spc="300" dirty="0">
                <a:solidFill>
                  <a:schemeClr val="bg1"/>
                </a:solidFill>
                <a:latin typeface="Kanit Light" panose="00000400000000000000" pitchFamily="2" charset="-34"/>
                <a:cs typeface="Kanit Light" panose="00000400000000000000" pitchFamily="2" charset="-34"/>
              </a:rPr>
              <a:t>Lorem ipsum dolor sit </a:t>
            </a:r>
            <a:r>
              <a:rPr lang="en-US" sz="1600" spc="300" dirty="0" err="1">
                <a:solidFill>
                  <a:schemeClr val="bg1"/>
                </a:solidFill>
                <a:latin typeface="Kanit Light" panose="00000400000000000000" pitchFamily="2" charset="-34"/>
                <a:cs typeface="Kanit Light" panose="00000400000000000000" pitchFamily="2" charset="-34"/>
              </a:rPr>
              <a:t>amet</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consectetur</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adipiscing</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elit</a:t>
            </a:r>
            <a:r>
              <a:rPr lang="en-US" sz="1600" spc="300" dirty="0">
                <a:solidFill>
                  <a:schemeClr val="bg1"/>
                </a:solidFill>
                <a:latin typeface="Kanit Light" panose="00000400000000000000" pitchFamily="2" charset="-34"/>
                <a:cs typeface="Kanit Light" panose="00000400000000000000" pitchFamily="2" charset="-34"/>
              </a:rPr>
              <a:t>, sed do </a:t>
            </a:r>
            <a:r>
              <a:rPr lang="en-US" sz="1600" spc="300" dirty="0" err="1">
                <a:solidFill>
                  <a:schemeClr val="bg1"/>
                </a:solidFill>
                <a:latin typeface="Kanit Light" panose="00000400000000000000" pitchFamily="2" charset="-34"/>
                <a:cs typeface="Kanit Light" panose="00000400000000000000" pitchFamily="2" charset="-34"/>
              </a:rPr>
              <a:t>eiusmod</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tempor</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incididunt</a:t>
            </a:r>
            <a:r>
              <a:rPr lang="en-US" sz="1600" spc="300" dirty="0">
                <a:solidFill>
                  <a:schemeClr val="bg1"/>
                </a:solidFill>
                <a:latin typeface="Kanit Light" panose="00000400000000000000" pitchFamily="2" charset="-34"/>
                <a:cs typeface="Kanit Light" panose="00000400000000000000" pitchFamily="2" charset="-34"/>
              </a:rPr>
              <a:t> </a:t>
            </a:r>
            <a:r>
              <a:rPr lang="en-US" sz="1600" spc="300" dirty="0" err="1">
                <a:solidFill>
                  <a:schemeClr val="bg1"/>
                </a:solidFill>
                <a:latin typeface="Kanit Light" panose="00000400000000000000" pitchFamily="2" charset="-34"/>
                <a:cs typeface="Kanit Light" panose="00000400000000000000" pitchFamily="2" charset="-34"/>
              </a:rPr>
              <a:t>ut</a:t>
            </a:r>
            <a:endParaRPr lang="en-US" sz="1600" spc="300" dirty="0">
              <a:solidFill>
                <a:schemeClr val="bg1"/>
              </a:solidFill>
              <a:latin typeface="Kanit Light" panose="00000400000000000000" pitchFamily="2" charset="-34"/>
              <a:cs typeface="Kanit Light" panose="00000400000000000000" pitchFamily="2" charset="-34"/>
            </a:endParaRPr>
          </a:p>
        </p:txBody>
      </p:sp>
    </p:spTree>
    <p:extLst>
      <p:ext uri="{BB962C8B-B14F-4D97-AF65-F5344CB8AC3E}">
        <p14:creationId xmlns:p14="http://schemas.microsoft.com/office/powerpoint/2010/main" val="38950981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9221A598-A295-4223-9F49-B9CCA463522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9448" r="19448"/>
          <a:stretch>
            <a:fillRect/>
          </a:stretch>
        </p:blipFill>
        <p:spPr/>
      </p:pic>
      <p:sp>
        <p:nvSpPr>
          <p:cNvPr id="3" name="สี่เหลี่ยมผืนผ้ามุมมน 15">
            <a:extLst>
              <a:ext uri="{FF2B5EF4-FFF2-40B4-BE49-F238E27FC236}">
                <a16:creationId xmlns:a16="http://schemas.microsoft.com/office/drawing/2014/main" id="{11E6594C-FB16-4B33-911C-F50C30B0531F}"/>
              </a:ext>
            </a:extLst>
          </p:cNvPr>
          <p:cNvSpPr/>
          <p:nvPr/>
        </p:nvSpPr>
        <p:spPr>
          <a:xfrm>
            <a:off x="1001360" y="-187006"/>
            <a:ext cx="1005522" cy="6549388"/>
          </a:xfrm>
          <a:prstGeom prst="roundRect">
            <a:avLst/>
          </a:prstGeom>
          <a:noFill/>
          <a:ln w="38100">
            <a:solidFill>
              <a:schemeClr val="bg1"/>
            </a:solidFill>
          </a:ln>
          <a:effectLst>
            <a:glow rad="165100">
              <a:schemeClr val="accent3">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solidFill>
                <a:srgbClr val="0BBDC7"/>
              </a:solidFill>
            </a:endParaRPr>
          </a:p>
        </p:txBody>
      </p:sp>
      <p:sp>
        <p:nvSpPr>
          <p:cNvPr id="4" name="กล่องข้อความ 17">
            <a:extLst>
              <a:ext uri="{FF2B5EF4-FFF2-40B4-BE49-F238E27FC236}">
                <a16:creationId xmlns:a16="http://schemas.microsoft.com/office/drawing/2014/main" id="{22F6B25F-AC95-43C3-B44D-2548F354F48D}"/>
              </a:ext>
            </a:extLst>
          </p:cNvPr>
          <p:cNvSpPr txBox="1"/>
          <p:nvPr/>
        </p:nvSpPr>
        <p:spPr>
          <a:xfrm>
            <a:off x="2938489" y="1924587"/>
            <a:ext cx="2729415" cy="2677656"/>
          </a:xfrm>
          <a:prstGeom prst="rect">
            <a:avLst/>
          </a:prstGeom>
          <a:noFill/>
        </p:spPr>
        <p:txBody>
          <a:bodyPr wrap="square" rtlCol="0">
            <a:spAutoFit/>
          </a:bodyPr>
          <a:lstStyle/>
          <a:p>
            <a:r>
              <a:rPr lang="en-US" sz="1400" spc="300" dirty="0">
                <a:solidFill>
                  <a:schemeClr val="bg1"/>
                </a:solidFill>
                <a:latin typeface="Kanit Light" panose="00000400000000000000" pitchFamily="2" charset="-34"/>
                <a:cs typeface="Kanit Light" panose="00000400000000000000" pitchFamily="2" charset="-34"/>
              </a:rPr>
              <a:t>Lorem ipsum dolor sit </a:t>
            </a:r>
            <a:r>
              <a:rPr lang="en-US" sz="1400" spc="300" dirty="0" err="1">
                <a:solidFill>
                  <a:schemeClr val="bg1"/>
                </a:solidFill>
                <a:latin typeface="Kanit Light" panose="00000400000000000000" pitchFamily="2" charset="-34"/>
                <a:cs typeface="Kanit Light" panose="00000400000000000000" pitchFamily="2" charset="-34"/>
              </a:rPr>
              <a:t>amet</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consectetur</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adipiscing</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elit</a:t>
            </a:r>
            <a:r>
              <a:rPr lang="en-US" sz="1400" spc="300" dirty="0">
                <a:solidFill>
                  <a:schemeClr val="bg1"/>
                </a:solidFill>
                <a:latin typeface="Kanit Light" panose="00000400000000000000" pitchFamily="2" charset="-34"/>
                <a:cs typeface="Kanit Light" panose="00000400000000000000" pitchFamily="2" charset="-34"/>
              </a:rPr>
              <a:t>, sed do </a:t>
            </a:r>
            <a:r>
              <a:rPr lang="en-US" sz="1400" spc="300" dirty="0" err="1">
                <a:solidFill>
                  <a:schemeClr val="bg1"/>
                </a:solidFill>
                <a:latin typeface="Kanit Light" panose="00000400000000000000" pitchFamily="2" charset="-34"/>
                <a:cs typeface="Kanit Light" panose="00000400000000000000" pitchFamily="2" charset="-34"/>
              </a:rPr>
              <a:t>eiusmod</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tempor</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incididunt</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ut</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labore</a:t>
            </a:r>
            <a:r>
              <a:rPr lang="en-US" sz="1400" spc="300" dirty="0">
                <a:solidFill>
                  <a:schemeClr val="bg1"/>
                </a:solidFill>
                <a:latin typeface="Kanit Light" panose="00000400000000000000" pitchFamily="2" charset="-34"/>
                <a:cs typeface="Kanit Light" panose="00000400000000000000" pitchFamily="2" charset="-34"/>
              </a:rPr>
              <a:t> et dolore magna </a:t>
            </a:r>
            <a:r>
              <a:rPr lang="en-US" sz="1400" spc="300" dirty="0" err="1">
                <a:solidFill>
                  <a:schemeClr val="bg1"/>
                </a:solidFill>
                <a:latin typeface="Kanit Light" panose="00000400000000000000" pitchFamily="2" charset="-34"/>
                <a:cs typeface="Kanit Light" panose="00000400000000000000" pitchFamily="2" charset="-34"/>
              </a:rPr>
              <a:t>aliqua</a:t>
            </a:r>
            <a:r>
              <a:rPr lang="en-US" sz="1400" spc="300" dirty="0">
                <a:solidFill>
                  <a:schemeClr val="bg1"/>
                </a:solidFill>
                <a:latin typeface="Kanit Light" panose="00000400000000000000" pitchFamily="2" charset="-34"/>
                <a:cs typeface="Kanit Light" panose="00000400000000000000" pitchFamily="2" charset="-34"/>
              </a:rPr>
              <a:t>. Ut </a:t>
            </a:r>
            <a:r>
              <a:rPr lang="en-US" sz="1400" spc="300" dirty="0" err="1">
                <a:solidFill>
                  <a:schemeClr val="bg1"/>
                </a:solidFill>
                <a:latin typeface="Kanit Light" panose="00000400000000000000" pitchFamily="2" charset="-34"/>
                <a:cs typeface="Kanit Light" panose="00000400000000000000" pitchFamily="2" charset="-34"/>
              </a:rPr>
              <a:t>enim</a:t>
            </a:r>
            <a:r>
              <a:rPr lang="en-US" sz="1400" spc="300" dirty="0">
                <a:solidFill>
                  <a:schemeClr val="bg1"/>
                </a:solidFill>
                <a:latin typeface="Kanit Light" panose="00000400000000000000" pitchFamily="2" charset="-34"/>
                <a:cs typeface="Kanit Light" panose="00000400000000000000" pitchFamily="2" charset="-34"/>
              </a:rPr>
              <a:t> ad minim </a:t>
            </a:r>
            <a:r>
              <a:rPr lang="en-US" sz="1400" spc="300" dirty="0" err="1">
                <a:solidFill>
                  <a:schemeClr val="bg1"/>
                </a:solidFill>
                <a:latin typeface="Kanit Light" panose="00000400000000000000" pitchFamily="2" charset="-34"/>
                <a:cs typeface="Kanit Light" panose="00000400000000000000" pitchFamily="2" charset="-34"/>
              </a:rPr>
              <a:t>veniam</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quis</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nostrud</a:t>
            </a:r>
            <a:r>
              <a:rPr lang="en-US" sz="1400" spc="300" dirty="0">
                <a:solidFill>
                  <a:schemeClr val="bg1"/>
                </a:solidFill>
                <a:latin typeface="Kanit Light" panose="00000400000000000000" pitchFamily="2" charset="-34"/>
                <a:cs typeface="Kanit Light" panose="00000400000000000000" pitchFamily="2" charset="-34"/>
              </a:rPr>
              <a:t> exercitation </a:t>
            </a:r>
            <a:r>
              <a:rPr lang="en-US" sz="1400" spc="300" dirty="0" err="1">
                <a:solidFill>
                  <a:schemeClr val="bg1"/>
                </a:solidFill>
                <a:latin typeface="Kanit Light" panose="00000400000000000000" pitchFamily="2" charset="-34"/>
                <a:cs typeface="Kanit Light" panose="00000400000000000000" pitchFamily="2" charset="-34"/>
              </a:rPr>
              <a:t>ullamco</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laboris</a:t>
            </a:r>
            <a:r>
              <a:rPr lang="en-US" sz="1400" spc="300" dirty="0">
                <a:solidFill>
                  <a:schemeClr val="bg1"/>
                </a:solidFill>
                <a:latin typeface="Kanit Light" panose="00000400000000000000" pitchFamily="2" charset="-34"/>
                <a:cs typeface="Kanit Light" panose="00000400000000000000" pitchFamily="2" charset="-34"/>
              </a:rPr>
              <a:t> nisi </a:t>
            </a:r>
            <a:r>
              <a:rPr lang="en-US" sz="1400" spc="300" dirty="0" err="1">
                <a:solidFill>
                  <a:schemeClr val="bg1"/>
                </a:solidFill>
                <a:latin typeface="Kanit Light" panose="00000400000000000000" pitchFamily="2" charset="-34"/>
                <a:cs typeface="Kanit Light" panose="00000400000000000000" pitchFamily="2" charset="-34"/>
              </a:rPr>
              <a:t>ut</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aliquip</a:t>
            </a:r>
            <a:r>
              <a:rPr lang="en-US" sz="1400" spc="300" dirty="0">
                <a:solidFill>
                  <a:schemeClr val="bg1"/>
                </a:solidFill>
                <a:latin typeface="Kanit Light" panose="00000400000000000000" pitchFamily="2" charset="-34"/>
                <a:cs typeface="Kanit Light" panose="00000400000000000000" pitchFamily="2" charset="-34"/>
              </a:rPr>
              <a:t> ex </a:t>
            </a:r>
            <a:r>
              <a:rPr lang="en-US" sz="1400" spc="300" dirty="0" err="1">
                <a:solidFill>
                  <a:schemeClr val="bg1"/>
                </a:solidFill>
                <a:latin typeface="Kanit Light" panose="00000400000000000000" pitchFamily="2" charset="-34"/>
                <a:cs typeface="Kanit Light" panose="00000400000000000000" pitchFamily="2" charset="-34"/>
              </a:rPr>
              <a:t>ea</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commodo</a:t>
            </a:r>
            <a:r>
              <a:rPr lang="en-US" sz="1400" spc="300" dirty="0">
                <a:solidFill>
                  <a:schemeClr val="bg1"/>
                </a:solidFill>
                <a:latin typeface="Kanit Light" panose="00000400000000000000" pitchFamily="2" charset="-34"/>
                <a:cs typeface="Kanit Light" panose="00000400000000000000" pitchFamily="2" charset="-34"/>
              </a:rPr>
              <a:t> </a:t>
            </a:r>
            <a:r>
              <a:rPr lang="en-US" sz="1400" spc="300" dirty="0" err="1">
                <a:solidFill>
                  <a:schemeClr val="bg1"/>
                </a:solidFill>
                <a:latin typeface="Kanit Light" panose="00000400000000000000" pitchFamily="2" charset="-34"/>
                <a:cs typeface="Kanit Light" panose="00000400000000000000" pitchFamily="2" charset="-34"/>
              </a:rPr>
              <a:t>consequat</a:t>
            </a:r>
            <a:r>
              <a:rPr lang="en-US" sz="1400" spc="300" dirty="0">
                <a:solidFill>
                  <a:schemeClr val="bg1"/>
                </a:solidFill>
                <a:latin typeface="Kanit Light" panose="00000400000000000000" pitchFamily="2" charset="-34"/>
                <a:cs typeface="Kanit Light" panose="00000400000000000000" pitchFamily="2" charset="-34"/>
              </a:rPr>
              <a:t>.</a:t>
            </a:r>
            <a:endParaRPr lang="th-TH" dirty="0"/>
          </a:p>
        </p:txBody>
      </p:sp>
      <p:sp>
        <p:nvSpPr>
          <p:cNvPr id="5" name="Rectangle 4">
            <a:extLst>
              <a:ext uri="{FF2B5EF4-FFF2-40B4-BE49-F238E27FC236}">
                <a16:creationId xmlns:a16="http://schemas.microsoft.com/office/drawing/2014/main" id="{D5DC226E-61EB-4455-A3FE-0972DD8A8B2E}"/>
              </a:ext>
            </a:extLst>
          </p:cNvPr>
          <p:cNvSpPr/>
          <p:nvPr/>
        </p:nvSpPr>
        <p:spPr>
          <a:xfrm>
            <a:off x="1046921" y="0"/>
            <a:ext cx="900375" cy="7481685"/>
          </a:xfrm>
          <a:prstGeom prst="rect">
            <a:avLst/>
          </a:prstGeom>
        </p:spPr>
        <p:txBody>
          <a:bodyPr vert="wordArtVert" wrap="square">
            <a:spAutoFit/>
          </a:bodyPr>
          <a:lstStyle/>
          <a:p>
            <a:r>
              <a:rPr lang="en-US" sz="3200" spc="-15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3200" spc="-150" dirty="0">
              <a:effectLst>
                <a:glow rad="317500">
                  <a:schemeClr val="accent2">
                    <a:alpha val="56000"/>
                  </a:schemeClr>
                </a:glow>
              </a:effectLst>
            </a:endParaRPr>
          </a:p>
        </p:txBody>
      </p:sp>
    </p:spTree>
    <p:extLst>
      <p:ext uri="{BB962C8B-B14F-4D97-AF65-F5344CB8AC3E}">
        <p14:creationId xmlns:p14="http://schemas.microsoft.com/office/powerpoint/2010/main" val="1204125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32A34BB3-5FCE-4362-9361-8DB22AE9D922}"/>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791" b="791"/>
          <a:stretch>
            <a:fillRect/>
          </a:stretch>
        </p:blipFill>
        <p:spPr/>
      </p:pic>
      <p:sp>
        <p:nvSpPr>
          <p:cNvPr id="3" name="สี่เหลี่ยมผืนผ้ามุมมน 4">
            <a:extLst>
              <a:ext uri="{FF2B5EF4-FFF2-40B4-BE49-F238E27FC236}">
                <a16:creationId xmlns:a16="http://schemas.microsoft.com/office/drawing/2014/main" id="{39EF66D8-0BFF-41DA-9443-5D441DD0B17E}"/>
              </a:ext>
            </a:extLst>
          </p:cNvPr>
          <p:cNvSpPr/>
          <p:nvPr/>
        </p:nvSpPr>
        <p:spPr>
          <a:xfrm>
            <a:off x="352839" y="793728"/>
            <a:ext cx="5218042" cy="1855438"/>
          </a:xfrm>
          <a:prstGeom prst="roundRect">
            <a:avLst/>
          </a:prstGeom>
          <a:noFill/>
          <a:ln w="38100">
            <a:solidFill>
              <a:srgbClr val="0BBDC7"/>
            </a:solidFill>
          </a:ln>
          <a:effectLst>
            <a:glow rad="177800">
              <a:srgbClr val="EA01D9">
                <a:alpha val="32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4" name="กล่องข้อความ 10">
            <a:extLst>
              <a:ext uri="{FF2B5EF4-FFF2-40B4-BE49-F238E27FC236}">
                <a16:creationId xmlns:a16="http://schemas.microsoft.com/office/drawing/2014/main" id="{765E9B0A-0B0E-4249-8451-9833E6160E29}"/>
              </a:ext>
            </a:extLst>
          </p:cNvPr>
          <p:cNvSpPr txBox="1"/>
          <p:nvPr/>
        </p:nvSpPr>
        <p:spPr>
          <a:xfrm>
            <a:off x="716809" y="3125090"/>
            <a:ext cx="4592274" cy="1200329"/>
          </a:xfrm>
          <a:prstGeom prst="rect">
            <a:avLst/>
          </a:prstGeom>
          <a:noFill/>
        </p:spPr>
        <p:txBody>
          <a:bodyPr wrap="square" rtlCol="0">
            <a:spAutoFit/>
          </a:bodyPr>
          <a:lstStyle/>
          <a:p>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Ut </a:t>
            </a:r>
            <a:r>
              <a:rPr lang="en-US" sz="1200" spc="300" dirty="0" err="1">
                <a:solidFill>
                  <a:schemeClr val="bg1"/>
                </a:solidFill>
                <a:latin typeface="Kanit Light" panose="00000400000000000000" pitchFamily="2" charset="-34"/>
                <a:cs typeface="Kanit Light" panose="00000400000000000000" pitchFamily="2" charset="-34"/>
              </a:rPr>
              <a:t>enim</a:t>
            </a:r>
            <a:r>
              <a:rPr lang="en-US" sz="1200" spc="300" dirty="0">
                <a:solidFill>
                  <a:schemeClr val="bg1"/>
                </a:solidFill>
                <a:latin typeface="Kanit Light" panose="00000400000000000000" pitchFamily="2" charset="-34"/>
                <a:cs typeface="Kanit Light" panose="00000400000000000000" pitchFamily="2" charset="-34"/>
              </a:rPr>
              <a:t> ad minim </a:t>
            </a:r>
            <a:r>
              <a:rPr lang="en-US" sz="1200" spc="300" dirty="0" err="1">
                <a:solidFill>
                  <a:schemeClr val="bg1"/>
                </a:solidFill>
                <a:latin typeface="Kanit Light" panose="00000400000000000000" pitchFamily="2" charset="-34"/>
                <a:cs typeface="Kanit Light" panose="00000400000000000000" pitchFamily="2" charset="-34"/>
              </a:rPr>
              <a:t>veniam</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quis</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nostrud</a:t>
            </a:r>
            <a:r>
              <a:rPr lang="en-US" sz="1200" spc="300" dirty="0">
                <a:solidFill>
                  <a:schemeClr val="bg1"/>
                </a:solidFill>
                <a:latin typeface="Kanit Light" panose="00000400000000000000" pitchFamily="2" charset="-34"/>
                <a:cs typeface="Kanit Light" panose="00000400000000000000" pitchFamily="2" charset="-34"/>
              </a:rPr>
              <a:t> exercitation </a:t>
            </a:r>
            <a:r>
              <a:rPr lang="en-US" sz="1200" spc="300" dirty="0" err="1">
                <a:solidFill>
                  <a:schemeClr val="bg1"/>
                </a:solidFill>
                <a:latin typeface="Kanit Light" panose="00000400000000000000" pitchFamily="2" charset="-34"/>
                <a:cs typeface="Kanit Light" panose="00000400000000000000" pitchFamily="2" charset="-34"/>
              </a:rPr>
              <a:t>ullamco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laboris</a:t>
            </a:r>
            <a:r>
              <a:rPr lang="en-US" sz="1200" spc="300" dirty="0">
                <a:solidFill>
                  <a:schemeClr val="bg1"/>
                </a:solidFill>
                <a:latin typeface="Kanit Light" panose="00000400000000000000" pitchFamily="2" charset="-34"/>
                <a:cs typeface="Kanit Light" panose="00000400000000000000" pitchFamily="2" charset="-34"/>
              </a:rPr>
              <a:t> nisi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aliquip</a:t>
            </a:r>
            <a:r>
              <a:rPr lang="en-US" sz="1200" spc="300" dirty="0">
                <a:solidFill>
                  <a:schemeClr val="bg1"/>
                </a:solidFill>
                <a:latin typeface="Kanit Light" panose="00000400000000000000" pitchFamily="2" charset="-34"/>
                <a:cs typeface="Kanit Light" panose="00000400000000000000" pitchFamily="2" charset="-34"/>
              </a:rPr>
              <a:t> ex </a:t>
            </a:r>
            <a:r>
              <a:rPr lang="en-US" sz="1200" spc="300" dirty="0" err="1">
                <a:solidFill>
                  <a:schemeClr val="bg1"/>
                </a:solidFill>
                <a:latin typeface="Kanit Light" panose="00000400000000000000" pitchFamily="2" charset="-34"/>
                <a:cs typeface="Kanit Light" panose="00000400000000000000" pitchFamily="2" charset="-34"/>
              </a:rPr>
              <a:t>ea</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commodo</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consequat</a:t>
            </a:r>
            <a:r>
              <a:rPr lang="en-US" sz="1200" spc="300" dirty="0">
                <a:solidFill>
                  <a:schemeClr val="bg1"/>
                </a:solidFill>
                <a:latin typeface="Kanit Light" panose="00000400000000000000" pitchFamily="2" charset="-34"/>
                <a:cs typeface="Kanit Light" panose="00000400000000000000" pitchFamily="2" charset="-34"/>
              </a:rPr>
              <a:t>.</a:t>
            </a:r>
            <a:endParaRPr lang="th-TH" sz="1200" dirty="0"/>
          </a:p>
        </p:txBody>
      </p:sp>
      <p:sp>
        <p:nvSpPr>
          <p:cNvPr id="5" name="สี่เหลี่ยมผืนผ้ามุมมน 4">
            <a:extLst>
              <a:ext uri="{FF2B5EF4-FFF2-40B4-BE49-F238E27FC236}">
                <a16:creationId xmlns:a16="http://schemas.microsoft.com/office/drawing/2014/main" id="{D96AA9E1-2384-4EF3-B8AF-1CDFC5D11173}"/>
              </a:ext>
            </a:extLst>
          </p:cNvPr>
          <p:cNvSpPr/>
          <p:nvPr/>
        </p:nvSpPr>
        <p:spPr>
          <a:xfrm>
            <a:off x="505239" y="946128"/>
            <a:ext cx="5218042" cy="1855438"/>
          </a:xfrm>
          <a:prstGeom prst="roundRect">
            <a:avLst/>
          </a:prstGeom>
          <a:noFill/>
          <a:ln w="38100">
            <a:solidFill>
              <a:schemeClr val="bg1"/>
            </a:solidFill>
          </a:ln>
          <a:effectLst>
            <a:glow rad="177800">
              <a:schemeClr val="accent3">
                <a:alpha val="3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6" name="Rectangle 5">
            <a:extLst>
              <a:ext uri="{FF2B5EF4-FFF2-40B4-BE49-F238E27FC236}">
                <a16:creationId xmlns:a16="http://schemas.microsoft.com/office/drawing/2014/main" id="{C556E399-A908-43C9-BD4C-4E6290069218}"/>
              </a:ext>
            </a:extLst>
          </p:cNvPr>
          <p:cNvSpPr/>
          <p:nvPr/>
        </p:nvSpPr>
        <p:spPr>
          <a:xfrm>
            <a:off x="716809" y="1422052"/>
            <a:ext cx="4794902" cy="1015663"/>
          </a:xfrm>
          <a:prstGeom prst="rect">
            <a:avLst/>
          </a:prstGeom>
        </p:spPr>
        <p:txBody>
          <a:bodyPr wrap="none">
            <a:spAutoFit/>
          </a:bodyPr>
          <a:lstStyle/>
          <a:p>
            <a:r>
              <a:rPr lang="en-US" sz="6000"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sz="6000" dirty="0">
              <a:effectLst>
                <a:glow rad="317500">
                  <a:schemeClr val="accent2">
                    <a:alpha val="56000"/>
                  </a:schemeClr>
                </a:glow>
              </a:effectLst>
            </a:endParaRPr>
          </a:p>
        </p:txBody>
      </p:sp>
      <p:sp>
        <p:nvSpPr>
          <p:cNvPr id="9" name="กล่องข้อความ 10">
            <a:extLst>
              <a:ext uri="{FF2B5EF4-FFF2-40B4-BE49-F238E27FC236}">
                <a16:creationId xmlns:a16="http://schemas.microsoft.com/office/drawing/2014/main" id="{FA97DD4A-AB84-483F-9C6E-60C2062667EB}"/>
              </a:ext>
            </a:extLst>
          </p:cNvPr>
          <p:cNvSpPr txBox="1"/>
          <p:nvPr/>
        </p:nvSpPr>
        <p:spPr>
          <a:xfrm>
            <a:off x="7277575" y="5372774"/>
            <a:ext cx="4344816" cy="830997"/>
          </a:xfrm>
          <a:prstGeom prst="rect">
            <a:avLst/>
          </a:prstGeom>
          <a:noFill/>
        </p:spPr>
        <p:txBody>
          <a:bodyPr wrap="square" rtlCol="0">
            <a:spAutoFit/>
          </a:bodyPr>
          <a:lstStyle/>
          <a:p>
            <a:r>
              <a:rPr lang="en-US" sz="1200" spc="300" dirty="0">
                <a:solidFill>
                  <a:schemeClr val="bg1"/>
                </a:solidFill>
                <a:latin typeface="Kanit Light" panose="00000400000000000000" pitchFamily="2" charset="-34"/>
                <a:cs typeface="Kanit Light" panose="00000400000000000000" pitchFamily="2" charset="-34"/>
              </a:rPr>
              <a:t>Lorem ipsum dolor sit </a:t>
            </a:r>
            <a:r>
              <a:rPr lang="en-US" sz="1200" spc="300" dirty="0" err="1">
                <a:solidFill>
                  <a:schemeClr val="bg1"/>
                </a:solidFill>
                <a:latin typeface="Kanit Light" panose="00000400000000000000" pitchFamily="2" charset="-34"/>
                <a:cs typeface="Kanit Light" panose="00000400000000000000" pitchFamily="2" charset="-34"/>
              </a:rPr>
              <a:t>amet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consectetur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adipiscing</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elit</a:t>
            </a:r>
            <a:r>
              <a:rPr lang="en-US" sz="1200" spc="300" dirty="0">
                <a:solidFill>
                  <a:schemeClr val="bg1"/>
                </a:solidFill>
                <a:latin typeface="Kanit Light" panose="00000400000000000000" pitchFamily="2" charset="-34"/>
                <a:cs typeface="Kanit Light" panose="00000400000000000000" pitchFamily="2" charset="-34"/>
              </a:rPr>
              <a:t>, sed do </a:t>
            </a:r>
            <a:r>
              <a:rPr lang="en-US" sz="1200" spc="300" dirty="0" err="1">
                <a:solidFill>
                  <a:schemeClr val="bg1"/>
                </a:solidFill>
                <a:latin typeface="Kanit Light" panose="00000400000000000000" pitchFamily="2" charset="-34"/>
                <a:cs typeface="Kanit Light" panose="00000400000000000000" pitchFamily="2" charset="-34"/>
              </a:rPr>
              <a:t>eiusmod</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tempor</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incididunt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ut</a:t>
            </a:r>
            <a:r>
              <a:rPr lang="en-US" sz="1200" spc="300" dirty="0">
                <a:solidFill>
                  <a:schemeClr val="bg1"/>
                </a:solidFill>
                <a:latin typeface="Kanit Light" panose="00000400000000000000" pitchFamily="2" charset="-34"/>
                <a:cs typeface="Kanit Light" panose="00000400000000000000" pitchFamily="2" charset="-34"/>
              </a:rPr>
              <a:t> </a:t>
            </a:r>
            <a:r>
              <a:rPr lang="en-US" sz="1200" spc="300" dirty="0" err="1">
                <a:solidFill>
                  <a:schemeClr val="bg1"/>
                </a:solidFill>
                <a:latin typeface="Kanit Light" panose="00000400000000000000" pitchFamily="2" charset="-34"/>
                <a:cs typeface="Kanit Light" panose="00000400000000000000" pitchFamily="2" charset="-34"/>
              </a:rPr>
              <a:t>labore</a:t>
            </a:r>
            <a:r>
              <a:rPr lang="en-US" sz="1200" spc="300" dirty="0">
                <a:solidFill>
                  <a:schemeClr val="bg1"/>
                </a:solidFill>
                <a:latin typeface="Kanit Light" panose="00000400000000000000" pitchFamily="2" charset="-34"/>
                <a:cs typeface="Kanit Light" panose="00000400000000000000" pitchFamily="2" charset="-34"/>
              </a:rPr>
              <a:t> et dolore magna </a:t>
            </a:r>
            <a:r>
              <a:rPr lang="en-US" sz="1200" spc="300" dirty="0" err="1">
                <a:solidFill>
                  <a:schemeClr val="bg1"/>
                </a:solidFill>
                <a:latin typeface="Kanit Light" panose="00000400000000000000" pitchFamily="2" charset="-34"/>
                <a:cs typeface="Kanit Light" panose="00000400000000000000" pitchFamily="2" charset="-34"/>
              </a:rPr>
              <a:t>aliqua</a:t>
            </a:r>
            <a:r>
              <a:rPr lang="en-US" sz="1200" spc="300" dirty="0">
                <a:solidFill>
                  <a:schemeClr val="bg1"/>
                </a:solidFill>
                <a:latin typeface="Kanit Light" panose="00000400000000000000" pitchFamily="2" charset="-34"/>
                <a:cs typeface="Kanit Light" panose="00000400000000000000" pitchFamily="2" charset="-34"/>
              </a:rPr>
              <a:t>. </a:t>
            </a:r>
            <a:endParaRPr lang="th-TH" sz="1200" dirty="0"/>
          </a:p>
        </p:txBody>
      </p:sp>
      <p:sp>
        <p:nvSpPr>
          <p:cNvPr id="10" name="Rectangle 9">
            <a:extLst>
              <a:ext uri="{FF2B5EF4-FFF2-40B4-BE49-F238E27FC236}">
                <a16:creationId xmlns:a16="http://schemas.microsoft.com/office/drawing/2014/main" id="{09F193A9-F41C-4324-BE5F-429C304977D5}"/>
              </a:ext>
            </a:extLst>
          </p:cNvPr>
          <p:cNvSpPr/>
          <p:nvPr/>
        </p:nvSpPr>
        <p:spPr>
          <a:xfrm>
            <a:off x="7277575" y="4849554"/>
            <a:ext cx="2520242" cy="523220"/>
          </a:xfrm>
          <a:prstGeom prst="rect">
            <a:avLst/>
          </a:prstGeom>
        </p:spPr>
        <p:txBody>
          <a:bodyPr wrap="none">
            <a:spAutoFit/>
          </a:bodyPr>
          <a:lstStyle/>
          <a:p>
            <a:r>
              <a:rPr lang="en-US" spc="300" dirty="0">
                <a:solidFill>
                  <a:schemeClr val="bg1"/>
                </a:solidFill>
                <a:effectLst>
                  <a:glow rad="317500">
                    <a:schemeClr val="accent2">
                      <a:alpha val="56000"/>
                    </a:schemeClr>
                  </a:glow>
                </a:effectLst>
                <a:latin typeface="Kanit Light" panose="00000400000000000000" pitchFamily="2" charset="-34"/>
                <a:cs typeface="Kanit Light" panose="00000400000000000000" pitchFamily="2" charset="-34"/>
              </a:rPr>
              <a:t>CYBERPUNK</a:t>
            </a:r>
            <a:endParaRPr lang="en-US" dirty="0">
              <a:effectLst>
                <a:glow rad="317500">
                  <a:schemeClr val="accent2">
                    <a:alpha val="56000"/>
                  </a:schemeClr>
                </a:glow>
              </a:effectLst>
            </a:endParaRPr>
          </a:p>
        </p:txBody>
      </p:sp>
    </p:spTree>
    <p:extLst>
      <p:ext uri="{BB962C8B-B14F-4D97-AF65-F5344CB8AC3E}">
        <p14:creationId xmlns:p14="http://schemas.microsoft.com/office/powerpoint/2010/main" val="1223703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ธีมของ Office">
  <a:themeElements>
    <a:clrScheme name="Custom 32">
      <a:dk1>
        <a:sysClr val="windowText" lastClr="000000"/>
      </a:dk1>
      <a:lt1>
        <a:sysClr val="window" lastClr="FFFFFF"/>
      </a:lt1>
      <a:dk2>
        <a:srgbClr val="44546A"/>
      </a:dk2>
      <a:lt2>
        <a:srgbClr val="E7E6E6"/>
      </a:lt2>
      <a:accent1>
        <a:srgbClr val="711C91"/>
      </a:accent1>
      <a:accent2>
        <a:srgbClr val="EA01D9"/>
      </a:accent2>
      <a:accent3>
        <a:srgbClr val="0BBDC7"/>
      </a:accent3>
      <a:accent4>
        <a:srgbClr val="123E7B"/>
      </a:accent4>
      <a:accent5>
        <a:srgbClr val="091933"/>
      </a:accent5>
      <a:accent6>
        <a:srgbClr val="000000"/>
      </a:accent6>
      <a:hlink>
        <a:srgbClr val="0563C1"/>
      </a:hlink>
      <a:folHlink>
        <a:srgbClr val="954F72"/>
      </a:folHlink>
    </a:clrScheme>
    <a:fontScheme name="Custom 4">
      <a:majorFont>
        <a:latin typeface="Kanit Light"/>
        <a:ea typeface=""/>
        <a:cs typeface="Kanit Black"/>
      </a:majorFont>
      <a:minorFont>
        <a:latin typeface="Kani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toryboard Layout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1027</TotalTime>
  <Words>1141</Words>
  <Application>Microsoft Office PowerPoint</Application>
  <PresentationFormat>Widescreen</PresentationFormat>
  <Paragraphs>94</Paragraphs>
  <Slides>20</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20</vt:i4>
      </vt:variant>
    </vt:vector>
  </HeadingPairs>
  <TitlesOfParts>
    <vt:vector size="27" baseType="lpstr">
      <vt:lpstr>Arial</vt:lpstr>
      <vt:lpstr>Athiti Light</vt:lpstr>
      <vt:lpstr>Kanit</vt:lpstr>
      <vt:lpstr>Kanit Light</vt:lpstr>
      <vt:lpstr>Lato Light</vt:lpstr>
      <vt:lpstr>ธีมของ Office</vt:lpstr>
      <vt:lpstr>Storyboard Layouts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Sky123.Org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งานนำเสนอ PowerPoint</dc:title>
  <dc:creator>User</dc:creator>
  <cp:lastModifiedBy>Phakawan Wongpetanan</cp:lastModifiedBy>
  <cp:revision>90</cp:revision>
  <dcterms:created xsi:type="dcterms:W3CDTF">2019-03-12T15:46:14Z</dcterms:created>
  <dcterms:modified xsi:type="dcterms:W3CDTF">2019-03-20T13:26:58Z</dcterms:modified>
</cp:coreProperties>
</file>

<file path=docProps/thumbnail.jpeg>
</file>